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2" r:id="rId4"/>
  </p:sldMasterIdLst>
  <p:notesMasterIdLst>
    <p:notesMasterId r:id="rId19"/>
  </p:notesMasterIdLst>
  <p:sldIdLst>
    <p:sldId id="260" r:id="rId5"/>
    <p:sldId id="563" r:id="rId6"/>
    <p:sldId id="564" r:id="rId7"/>
    <p:sldId id="632" r:id="rId8"/>
    <p:sldId id="650" r:id="rId9"/>
    <p:sldId id="652" r:id="rId10"/>
    <p:sldId id="656" r:id="rId11"/>
    <p:sldId id="657" r:id="rId12"/>
    <p:sldId id="653" r:id="rId13"/>
    <p:sldId id="654" r:id="rId14"/>
    <p:sldId id="655" r:id="rId15"/>
    <p:sldId id="620" r:id="rId16"/>
    <p:sldId id="649" r:id="rId17"/>
    <p:sldId id="624"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Montserrat" panose="00000500000000000000" pitchFamily="2" charset="0"/>
      <p:regular r:id="rId24"/>
      <p:bold r:id="rId25"/>
      <p:italic r:id="rId26"/>
      <p:boldItalic r:id="rId27"/>
    </p:embeddedFont>
    <p:embeddedFont>
      <p:font typeface="Raleway" pitchFamily="2" charset="0"/>
      <p:regular r:id="rId28"/>
      <p:bold r:id="rId29"/>
      <p:italic r:id="rId30"/>
      <p:boldItalic r:id="rId31"/>
    </p:embeddedFont>
    <p:embeddedFont>
      <p:font typeface="Source Sans Pro" panose="020B0503030403020204" pitchFamily="34" charset="0"/>
      <p:regular r:id="rId32"/>
      <p:bold r:id="rId33"/>
      <p:italic r:id="rId34"/>
      <p:boldItalic r:id="rId35"/>
    </p:embeddedFont>
    <p:embeddedFont>
      <p:font typeface="Stag Book" panose="02000503060000020004" charset="0"/>
      <p:regular r:id="rId36"/>
      <p:italic r:id="rId37"/>
    </p:embeddedFont>
  </p:embeddedFontLst>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63" userDrawn="1">
          <p15:clr>
            <a:srgbClr val="A4A3A4"/>
          </p15:clr>
        </p15:guide>
        <p15:guide id="2" orient="horz" pos="211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353F"/>
    <a:srgbClr val="6E00ED"/>
    <a:srgbClr val="E54809"/>
    <a:srgbClr val="EA1A2F"/>
    <a:srgbClr val="E8182F"/>
    <a:srgbClr val="FFCA24"/>
    <a:srgbClr val="47CFFF"/>
    <a:srgbClr val="E91A30"/>
    <a:srgbClr val="E38A7F"/>
    <a:srgbClr val="E6636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3A552A-7708-41B1-8D98-BAAE0EB70224}" v="2" dt="2021-08-24T14:29:18.903"/>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238" autoAdjust="0"/>
    <p:restoredTop sz="94353" autoAdjust="0"/>
  </p:normalViewPr>
  <p:slideViewPr>
    <p:cSldViewPr snapToGrid="0">
      <p:cViewPr varScale="1">
        <p:scale>
          <a:sx n="86" d="100"/>
          <a:sy n="86" d="100"/>
        </p:scale>
        <p:origin x="686" y="58"/>
      </p:cViewPr>
      <p:guideLst>
        <p:guide pos="3863"/>
        <p:guide orient="horz" pos="2115"/>
      </p:guideLst>
    </p:cSldViewPr>
  </p:slideViewPr>
  <p:outlineViewPr>
    <p:cViewPr>
      <p:scale>
        <a:sx n="33" d="100"/>
        <a:sy n="33" d="100"/>
      </p:scale>
      <p:origin x="0" y="-1572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7.fntdata"/><Relationship Id="rId39" Type="http://schemas.openxmlformats.org/officeDocument/2006/relationships/viewProps" Target="viewProps.xml"/><Relationship Id="rId21" Type="http://schemas.openxmlformats.org/officeDocument/2006/relationships/font" Target="fonts/font2.fntdata"/><Relationship Id="rId34" Type="http://schemas.openxmlformats.org/officeDocument/2006/relationships/font" Target="fonts/font15.fntdata"/><Relationship Id="rId42"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CENTE - MANUEL ALBERTO  GUEVARA  NAJARRO" userId="dc0839a7-ef25-445d-88fe-29223dfab4a5" providerId="ADAL" clId="{4325D3B0-6495-4E2D-BE2F-5BF10418BAB5}"/>
    <pc:docChg chg="custSel modSld">
      <pc:chgData name="DOCENTE - MANUEL ALBERTO  GUEVARA  NAJARRO" userId="dc0839a7-ef25-445d-88fe-29223dfab4a5" providerId="ADAL" clId="{4325D3B0-6495-4E2D-BE2F-5BF10418BAB5}" dt="2021-07-23T22:46:02.573" v="31" actId="20577"/>
      <pc:docMkLst>
        <pc:docMk/>
      </pc:docMkLst>
      <pc:sldChg chg="modSp mod">
        <pc:chgData name="DOCENTE - MANUEL ALBERTO  GUEVARA  NAJARRO" userId="dc0839a7-ef25-445d-88fe-29223dfab4a5" providerId="ADAL" clId="{4325D3B0-6495-4E2D-BE2F-5BF10418BAB5}" dt="2021-07-23T22:46:02.573" v="31" actId="20577"/>
        <pc:sldMkLst>
          <pc:docMk/>
          <pc:sldMk cId="1885386360" sldId="649"/>
        </pc:sldMkLst>
        <pc:spChg chg="mod">
          <ac:chgData name="DOCENTE - MANUEL ALBERTO  GUEVARA  NAJARRO" userId="dc0839a7-ef25-445d-88fe-29223dfab4a5" providerId="ADAL" clId="{4325D3B0-6495-4E2D-BE2F-5BF10418BAB5}" dt="2021-07-23T22:46:02.573" v="31" actId="20577"/>
          <ac:spMkLst>
            <pc:docMk/>
            <pc:sldMk cId="1885386360" sldId="649"/>
            <ac:spMk id="7" creationId="{1324D68F-ACA4-42AD-B878-BD975A546207}"/>
          </ac:spMkLst>
        </pc:spChg>
      </pc:sldChg>
    </pc:docChg>
  </pc:docChgLst>
  <pc:docChgLst>
    <pc:chgData name="MANUEL ALBERTO GUEVARA  NAJARRO" userId="dc0839a7-ef25-445d-88fe-29223dfab4a5" providerId="ADAL" clId="{AAA2C151-2292-4488-865B-5027AEB9D1EE}"/>
    <pc:docChg chg="undo redo custSel addSld delSld modSld sldOrd">
      <pc:chgData name="MANUEL ALBERTO GUEVARA  NAJARRO" userId="dc0839a7-ef25-445d-88fe-29223dfab4a5" providerId="ADAL" clId="{AAA2C151-2292-4488-865B-5027AEB9D1EE}" dt="2021-07-07T23:28:19.765" v="1331"/>
      <pc:docMkLst>
        <pc:docMk/>
      </pc:docMkLst>
      <pc:sldChg chg="modSp mod">
        <pc:chgData name="MANUEL ALBERTO GUEVARA  NAJARRO" userId="dc0839a7-ef25-445d-88fe-29223dfab4a5" providerId="ADAL" clId="{AAA2C151-2292-4488-865B-5027AEB9D1EE}" dt="2021-07-07T20:06:26.489" v="102" actId="20577"/>
        <pc:sldMkLst>
          <pc:docMk/>
          <pc:sldMk cId="4227363741" sldId="260"/>
        </pc:sldMkLst>
        <pc:spChg chg="mod">
          <ac:chgData name="MANUEL ALBERTO GUEVARA  NAJARRO" userId="dc0839a7-ef25-445d-88fe-29223dfab4a5" providerId="ADAL" clId="{AAA2C151-2292-4488-865B-5027AEB9D1EE}" dt="2021-07-07T20:06:26.489" v="102" actId="20577"/>
          <ac:spMkLst>
            <pc:docMk/>
            <pc:sldMk cId="4227363741" sldId="260"/>
            <ac:spMk id="2" creationId="{51FB5928-6A9D-4A40-A59B-3E296900738E}"/>
          </ac:spMkLst>
        </pc:spChg>
      </pc:sldChg>
      <pc:sldChg chg="modSp mod">
        <pc:chgData name="MANUEL ALBERTO GUEVARA  NAJARRO" userId="dc0839a7-ef25-445d-88fe-29223dfab4a5" providerId="ADAL" clId="{AAA2C151-2292-4488-865B-5027AEB9D1EE}" dt="2021-07-07T22:45:37.826" v="885" actId="6549"/>
        <pc:sldMkLst>
          <pc:docMk/>
          <pc:sldMk cId="1026487" sldId="564"/>
        </pc:sldMkLst>
        <pc:spChg chg="mod">
          <ac:chgData name="MANUEL ALBERTO GUEVARA  NAJARRO" userId="dc0839a7-ef25-445d-88fe-29223dfab4a5" providerId="ADAL" clId="{AAA2C151-2292-4488-865B-5027AEB9D1EE}" dt="2021-07-07T20:06:33.939" v="113" actId="20577"/>
          <ac:spMkLst>
            <pc:docMk/>
            <pc:sldMk cId="1026487" sldId="564"/>
            <ac:spMk id="2" creationId="{69470D82-C3C2-4243-B13D-0D81D2A1113E}"/>
          </ac:spMkLst>
        </pc:spChg>
        <pc:spChg chg="mod">
          <ac:chgData name="MANUEL ALBERTO GUEVARA  NAJARRO" userId="dc0839a7-ef25-445d-88fe-29223dfab4a5" providerId="ADAL" clId="{AAA2C151-2292-4488-865B-5027AEB9D1EE}" dt="2021-07-07T22:45:37.826" v="885" actId="6549"/>
          <ac:spMkLst>
            <pc:docMk/>
            <pc:sldMk cId="1026487" sldId="564"/>
            <ac:spMk id="5" creationId="{079F80E9-C8D2-8B42-B481-B910D99A780C}"/>
          </ac:spMkLst>
        </pc:spChg>
      </pc:sldChg>
      <pc:sldChg chg="addSp delSp modSp mod">
        <pc:chgData name="MANUEL ALBERTO GUEVARA  NAJARRO" userId="dc0839a7-ef25-445d-88fe-29223dfab4a5" providerId="ADAL" clId="{AAA2C151-2292-4488-865B-5027AEB9D1EE}" dt="2021-07-07T17:55:35.825" v="65" actId="478"/>
        <pc:sldMkLst>
          <pc:docMk/>
          <pc:sldMk cId="1889000168" sldId="632"/>
        </pc:sldMkLst>
        <pc:spChg chg="add mod">
          <ac:chgData name="MANUEL ALBERTO GUEVARA  NAJARRO" userId="dc0839a7-ef25-445d-88fe-29223dfab4a5" providerId="ADAL" clId="{AAA2C151-2292-4488-865B-5027AEB9D1EE}" dt="2021-07-07T17:26:47.033" v="49"/>
          <ac:spMkLst>
            <pc:docMk/>
            <pc:sldMk cId="1889000168" sldId="632"/>
            <ac:spMk id="2" creationId="{CAEAB8AD-E6F1-4D23-BAEE-D57465CFE423}"/>
          </ac:spMkLst>
        </pc:spChg>
        <pc:spChg chg="mod">
          <ac:chgData name="MANUEL ALBERTO GUEVARA  NAJARRO" userId="dc0839a7-ef25-445d-88fe-29223dfab4a5" providerId="ADAL" clId="{AAA2C151-2292-4488-865B-5027AEB9D1EE}" dt="2021-07-07T17:25:28.425" v="31" actId="20577"/>
          <ac:spMkLst>
            <pc:docMk/>
            <pc:sldMk cId="1889000168" sldId="632"/>
            <ac:spMk id="5" creationId="{5ECE236A-6C3C-46E8-A81F-7846D7B4570C}"/>
          </ac:spMkLst>
        </pc:spChg>
        <pc:spChg chg="mod">
          <ac:chgData name="MANUEL ALBERTO GUEVARA  NAJARRO" userId="dc0839a7-ef25-445d-88fe-29223dfab4a5" providerId="ADAL" clId="{AAA2C151-2292-4488-865B-5027AEB9D1EE}" dt="2021-07-07T17:55:17.670" v="64" actId="6549"/>
          <ac:spMkLst>
            <pc:docMk/>
            <pc:sldMk cId="1889000168" sldId="632"/>
            <ac:spMk id="6" creationId="{62B8E1A4-E755-4E07-B436-48B0481D7B00}"/>
          </ac:spMkLst>
        </pc:spChg>
        <pc:spChg chg="del">
          <ac:chgData name="MANUEL ALBERTO GUEVARA  NAJARRO" userId="dc0839a7-ef25-445d-88fe-29223dfab4a5" providerId="ADAL" clId="{AAA2C151-2292-4488-865B-5027AEB9D1EE}" dt="2021-07-07T17:55:35.825" v="65" actId="478"/>
          <ac:spMkLst>
            <pc:docMk/>
            <pc:sldMk cId="1889000168" sldId="632"/>
            <ac:spMk id="7" creationId="{19EC8054-4DA1-4A90-A0D4-43A469AE278D}"/>
          </ac:spMkLst>
        </pc:spChg>
        <pc:spChg chg="add mod">
          <ac:chgData name="MANUEL ALBERTO GUEVARA  NAJARRO" userId="dc0839a7-ef25-445d-88fe-29223dfab4a5" providerId="ADAL" clId="{AAA2C151-2292-4488-865B-5027AEB9D1EE}" dt="2021-07-07T17:26:47.033" v="49"/>
          <ac:spMkLst>
            <pc:docMk/>
            <pc:sldMk cId="1889000168" sldId="632"/>
            <ac:spMk id="9" creationId="{7DF60872-10C3-4711-AE9B-22E496B33208}"/>
          </ac:spMkLst>
        </pc:spChg>
        <pc:spChg chg="add mod">
          <ac:chgData name="MANUEL ALBERTO GUEVARA  NAJARRO" userId="dc0839a7-ef25-445d-88fe-29223dfab4a5" providerId="ADAL" clId="{AAA2C151-2292-4488-865B-5027AEB9D1EE}" dt="2021-07-07T17:27:11.540" v="59" actId="207"/>
          <ac:spMkLst>
            <pc:docMk/>
            <pc:sldMk cId="1889000168" sldId="632"/>
            <ac:spMk id="10" creationId="{434E56E8-4F93-4831-B00A-D221AD197809}"/>
          </ac:spMkLst>
        </pc:spChg>
        <pc:spChg chg="add del mod">
          <ac:chgData name="MANUEL ALBERTO GUEVARA  NAJARRO" userId="dc0839a7-ef25-445d-88fe-29223dfab4a5" providerId="ADAL" clId="{AAA2C151-2292-4488-865B-5027AEB9D1EE}" dt="2021-07-07T17:25:33.294" v="33" actId="478"/>
          <ac:spMkLst>
            <pc:docMk/>
            <pc:sldMk cId="1889000168" sldId="632"/>
            <ac:spMk id="12" creationId="{B4038263-DD31-4B7D-B13A-A0D38F96193C}"/>
          </ac:spMkLst>
        </pc:spChg>
        <pc:picChg chg="add mod">
          <ac:chgData name="MANUEL ALBERTO GUEVARA  NAJARRO" userId="dc0839a7-ef25-445d-88fe-29223dfab4a5" providerId="ADAL" clId="{AAA2C151-2292-4488-865B-5027AEB9D1EE}" dt="2021-07-07T17:27:04.226" v="57" actId="207"/>
          <ac:picMkLst>
            <pc:docMk/>
            <pc:sldMk cId="1889000168" sldId="632"/>
            <ac:picMk id="4" creationId="{B12BDDEC-0F55-438F-99F7-DBA917A0AF75}"/>
          </ac:picMkLst>
        </pc:picChg>
        <pc:picChg chg="del mod">
          <ac:chgData name="MANUEL ALBERTO GUEVARA  NAJARRO" userId="dc0839a7-ef25-445d-88fe-29223dfab4a5" providerId="ADAL" clId="{AAA2C151-2292-4488-865B-5027AEB9D1EE}" dt="2021-07-07T17:25:31.359" v="32" actId="478"/>
          <ac:picMkLst>
            <pc:docMk/>
            <pc:sldMk cId="1889000168" sldId="632"/>
            <ac:picMk id="1026" creationId="{CCE1C476-2026-448A-A562-FAAF8111C6D4}"/>
          </ac:picMkLst>
        </pc:picChg>
      </pc:sldChg>
      <pc:sldChg chg="modSp mod">
        <pc:chgData name="MANUEL ALBERTO GUEVARA  NAJARRO" userId="dc0839a7-ef25-445d-88fe-29223dfab4a5" providerId="ADAL" clId="{AAA2C151-2292-4488-865B-5027AEB9D1EE}" dt="2021-07-07T22:30:44.789" v="825" actId="27636"/>
        <pc:sldMkLst>
          <pc:docMk/>
          <pc:sldMk cId="1885386360" sldId="649"/>
        </pc:sldMkLst>
        <pc:spChg chg="mod">
          <ac:chgData name="MANUEL ALBERTO GUEVARA  NAJARRO" userId="dc0839a7-ef25-445d-88fe-29223dfab4a5" providerId="ADAL" clId="{AAA2C151-2292-4488-865B-5027AEB9D1EE}" dt="2021-07-07T22:30:44.789" v="825" actId="27636"/>
          <ac:spMkLst>
            <pc:docMk/>
            <pc:sldMk cId="1885386360" sldId="649"/>
            <ac:spMk id="7" creationId="{1324D68F-ACA4-42AD-B878-BD975A546207}"/>
          </ac:spMkLst>
        </pc:spChg>
      </pc:sldChg>
      <pc:sldChg chg="addSp">
        <pc:chgData name="MANUEL ALBERTO GUEVARA  NAJARRO" userId="dc0839a7-ef25-445d-88fe-29223dfab4a5" providerId="ADAL" clId="{AAA2C151-2292-4488-865B-5027AEB9D1EE}" dt="2021-07-07T20:09:36.668" v="184"/>
        <pc:sldMkLst>
          <pc:docMk/>
          <pc:sldMk cId="1721596433" sldId="650"/>
        </pc:sldMkLst>
        <pc:picChg chg="add">
          <ac:chgData name="MANUEL ALBERTO GUEVARA  NAJARRO" userId="dc0839a7-ef25-445d-88fe-29223dfab4a5" providerId="ADAL" clId="{AAA2C151-2292-4488-865B-5027AEB9D1EE}" dt="2021-07-07T20:09:36.668" v="184"/>
          <ac:picMkLst>
            <pc:docMk/>
            <pc:sldMk cId="1721596433" sldId="650"/>
            <ac:picMk id="1026" creationId="{1E90BE90-AE01-46EE-917C-AEBA16491BC2}"/>
          </ac:picMkLst>
        </pc:picChg>
      </pc:sldChg>
      <pc:sldChg chg="addSp delSp modSp new add del mod">
        <pc:chgData name="MANUEL ALBERTO GUEVARA  NAJARRO" userId="dc0839a7-ef25-445d-88fe-29223dfab4a5" providerId="ADAL" clId="{AAA2C151-2292-4488-865B-5027AEB9D1EE}" dt="2021-07-07T22:43:07.412" v="884" actId="2711"/>
        <pc:sldMkLst>
          <pc:docMk/>
          <pc:sldMk cId="2831836023" sldId="650"/>
        </pc:sldMkLst>
        <pc:spChg chg="mod">
          <ac:chgData name="MANUEL ALBERTO GUEVARA  NAJARRO" userId="dc0839a7-ef25-445d-88fe-29223dfab4a5" providerId="ADAL" clId="{AAA2C151-2292-4488-865B-5027AEB9D1EE}" dt="2021-07-07T20:07:10.797" v="122" actId="27636"/>
          <ac:spMkLst>
            <pc:docMk/>
            <pc:sldMk cId="2831836023" sldId="650"/>
            <ac:spMk id="2" creationId="{A513C804-6001-4C7A-A4F6-858606C13E1B}"/>
          </ac:spMkLst>
        </pc:spChg>
        <pc:spChg chg="mod">
          <ac:chgData name="MANUEL ALBERTO GUEVARA  NAJARRO" userId="dc0839a7-ef25-445d-88fe-29223dfab4a5" providerId="ADAL" clId="{AAA2C151-2292-4488-865B-5027AEB9D1EE}" dt="2021-07-07T20:22:48.189" v="200" actId="123"/>
          <ac:spMkLst>
            <pc:docMk/>
            <pc:sldMk cId="2831836023" sldId="650"/>
            <ac:spMk id="3" creationId="{2E135C1E-EAD9-428A-8A2E-033A4004E55A}"/>
          </ac:spMkLst>
        </pc:spChg>
        <pc:spChg chg="del">
          <ac:chgData name="MANUEL ALBERTO GUEVARA  NAJARRO" userId="dc0839a7-ef25-445d-88fe-29223dfab4a5" providerId="ADAL" clId="{AAA2C151-2292-4488-865B-5027AEB9D1EE}" dt="2021-07-07T20:09:44.516" v="187" actId="22"/>
          <ac:spMkLst>
            <pc:docMk/>
            <pc:sldMk cId="2831836023" sldId="650"/>
            <ac:spMk id="4" creationId="{22E56B40-E8E7-408B-98C5-1ADA2E8D3C76}"/>
          </ac:spMkLst>
        </pc:spChg>
        <pc:spChg chg="mod">
          <ac:chgData name="MANUEL ALBERTO GUEVARA  NAJARRO" userId="dc0839a7-ef25-445d-88fe-29223dfab4a5" providerId="ADAL" clId="{AAA2C151-2292-4488-865B-5027AEB9D1EE}" dt="2021-07-07T20:07:22.601" v="182" actId="20577"/>
          <ac:spMkLst>
            <pc:docMk/>
            <pc:sldMk cId="2831836023" sldId="650"/>
            <ac:spMk id="5" creationId="{03CB7B02-C9EB-4AAD-ADBA-C3E9E848A0B1}"/>
          </ac:spMkLst>
        </pc:spChg>
        <pc:spChg chg="add mod">
          <ac:chgData name="MANUEL ALBERTO GUEVARA  NAJARRO" userId="dc0839a7-ef25-445d-88fe-29223dfab4a5" providerId="ADAL" clId="{AAA2C151-2292-4488-865B-5027AEB9D1EE}" dt="2021-07-07T22:43:07.412" v="884" actId="2711"/>
          <ac:spMkLst>
            <pc:docMk/>
            <pc:sldMk cId="2831836023" sldId="650"/>
            <ac:spMk id="9" creationId="{E10DF909-448A-4480-9414-90540392906D}"/>
          </ac:spMkLst>
        </pc:spChg>
        <pc:picChg chg="add mod ord modCrop">
          <ac:chgData name="MANUEL ALBERTO GUEVARA  NAJARRO" userId="dc0839a7-ef25-445d-88fe-29223dfab4a5" providerId="ADAL" clId="{AAA2C151-2292-4488-865B-5027AEB9D1EE}" dt="2021-07-07T20:09:45.624" v="188" actId="27614"/>
          <ac:picMkLst>
            <pc:docMk/>
            <pc:sldMk cId="2831836023" sldId="650"/>
            <ac:picMk id="7" creationId="{3C807383-3CC5-4D63-8375-0E3D1A1C3848}"/>
          </ac:picMkLst>
        </pc:picChg>
      </pc:sldChg>
      <pc:sldChg chg="modSp add del mod ord">
        <pc:chgData name="MANUEL ALBERTO GUEVARA  NAJARRO" userId="dc0839a7-ef25-445d-88fe-29223dfab4a5" providerId="ADAL" clId="{AAA2C151-2292-4488-865B-5027AEB9D1EE}" dt="2021-07-07T22:45:40.798" v="886" actId="47"/>
        <pc:sldMkLst>
          <pc:docMk/>
          <pc:sldMk cId="3919555358" sldId="651"/>
        </pc:sldMkLst>
        <pc:spChg chg="mod">
          <ac:chgData name="MANUEL ALBERTO GUEVARA  NAJARRO" userId="dc0839a7-ef25-445d-88fe-29223dfab4a5" providerId="ADAL" clId="{AAA2C151-2292-4488-865B-5027AEB9D1EE}" dt="2021-07-07T22:42:38.386" v="880" actId="20577"/>
          <ac:spMkLst>
            <pc:docMk/>
            <pc:sldMk cId="3919555358" sldId="651"/>
            <ac:spMk id="2" creationId="{A513C804-6001-4C7A-A4F6-858606C13E1B}"/>
          </ac:spMkLst>
        </pc:spChg>
        <pc:spChg chg="mod">
          <ac:chgData name="MANUEL ALBERTO GUEVARA  NAJARRO" userId="dc0839a7-ef25-445d-88fe-29223dfab4a5" providerId="ADAL" clId="{AAA2C151-2292-4488-865B-5027AEB9D1EE}" dt="2021-07-07T22:42:52.551" v="881" actId="2711"/>
          <ac:spMkLst>
            <pc:docMk/>
            <pc:sldMk cId="3919555358" sldId="651"/>
            <ac:spMk id="3" creationId="{2E135C1E-EAD9-428A-8A2E-033A4004E55A}"/>
          </ac:spMkLst>
        </pc:spChg>
        <pc:spChg chg="mod">
          <ac:chgData name="MANUEL ALBERTO GUEVARA  NAJARRO" userId="dc0839a7-ef25-445d-88fe-29223dfab4a5" providerId="ADAL" clId="{AAA2C151-2292-4488-865B-5027AEB9D1EE}" dt="2021-07-07T22:42:52.551" v="881" actId="2711"/>
          <ac:spMkLst>
            <pc:docMk/>
            <pc:sldMk cId="3919555358" sldId="651"/>
            <ac:spMk id="9" creationId="{E10DF909-448A-4480-9414-90540392906D}"/>
          </ac:spMkLst>
        </pc:spChg>
      </pc:sldChg>
      <pc:sldChg chg="addSp delSp modSp">
        <pc:chgData name="MANUEL ALBERTO GUEVARA  NAJARRO" userId="dc0839a7-ef25-445d-88fe-29223dfab4a5" providerId="ADAL" clId="{AAA2C151-2292-4488-865B-5027AEB9D1EE}" dt="2021-07-07T20:40:05.024" v="262"/>
        <pc:sldMkLst>
          <pc:docMk/>
          <pc:sldMk cId="58777888" sldId="652"/>
        </pc:sldMkLst>
        <pc:spChg chg="del">
          <ac:chgData name="MANUEL ALBERTO GUEVARA  NAJARRO" userId="dc0839a7-ef25-445d-88fe-29223dfab4a5" providerId="ADAL" clId="{AAA2C151-2292-4488-865B-5027AEB9D1EE}" dt="2021-07-07T20:40:05.024" v="262"/>
          <ac:spMkLst>
            <pc:docMk/>
            <pc:sldMk cId="58777888" sldId="652"/>
            <ac:spMk id="6" creationId="{5D4EBD2C-2319-46B4-93E7-EF6BD1380994}"/>
          </ac:spMkLst>
        </pc:spChg>
        <pc:picChg chg="add mod">
          <ac:chgData name="MANUEL ALBERTO GUEVARA  NAJARRO" userId="dc0839a7-ef25-445d-88fe-29223dfab4a5" providerId="ADAL" clId="{AAA2C151-2292-4488-865B-5027AEB9D1EE}" dt="2021-07-07T20:40:05.024" v="262"/>
          <ac:picMkLst>
            <pc:docMk/>
            <pc:sldMk cId="58777888" sldId="652"/>
            <ac:picMk id="2050" creationId="{79DD8B12-4C8E-416D-8C78-CB78BF213BB2}"/>
          </ac:picMkLst>
        </pc:picChg>
      </pc:sldChg>
      <pc:sldChg chg="addSp delSp modSp add del mod">
        <pc:chgData name="MANUEL ALBERTO GUEVARA  NAJARRO" userId="dc0839a7-ef25-445d-88fe-29223dfab4a5" providerId="ADAL" clId="{AAA2C151-2292-4488-865B-5027AEB9D1EE}" dt="2021-07-07T20:51:23.337" v="267" actId="2710"/>
        <pc:sldMkLst>
          <pc:docMk/>
          <pc:sldMk cId="2092610989" sldId="652"/>
        </pc:sldMkLst>
        <pc:spChg chg="mod">
          <ac:chgData name="MANUEL ALBERTO GUEVARA  NAJARRO" userId="dc0839a7-ef25-445d-88fe-29223dfab4a5" providerId="ADAL" clId="{AAA2C151-2292-4488-865B-5027AEB9D1EE}" dt="2021-07-07T20:33:56.865" v="253"/>
          <ac:spMkLst>
            <pc:docMk/>
            <pc:sldMk cId="2092610989" sldId="652"/>
            <ac:spMk id="2" creationId="{A513C804-6001-4C7A-A4F6-858606C13E1B}"/>
          </ac:spMkLst>
        </pc:spChg>
        <pc:spChg chg="mod">
          <ac:chgData name="MANUEL ALBERTO GUEVARA  NAJARRO" userId="dc0839a7-ef25-445d-88fe-29223dfab4a5" providerId="ADAL" clId="{AAA2C151-2292-4488-865B-5027AEB9D1EE}" dt="2021-07-07T20:51:23.337" v="267" actId="2710"/>
          <ac:spMkLst>
            <pc:docMk/>
            <pc:sldMk cId="2092610989" sldId="652"/>
            <ac:spMk id="3" creationId="{2E135C1E-EAD9-428A-8A2E-033A4004E55A}"/>
          </ac:spMkLst>
        </pc:spChg>
        <pc:spChg chg="add mod">
          <ac:chgData name="MANUEL ALBERTO GUEVARA  NAJARRO" userId="dc0839a7-ef25-445d-88fe-29223dfab4a5" providerId="ADAL" clId="{AAA2C151-2292-4488-865B-5027AEB9D1EE}" dt="2021-07-07T20:39:39.887" v="261" actId="478"/>
          <ac:spMkLst>
            <pc:docMk/>
            <pc:sldMk cId="2092610989" sldId="652"/>
            <ac:spMk id="6" creationId="{5D4EBD2C-2319-46B4-93E7-EF6BD1380994}"/>
          </ac:spMkLst>
        </pc:spChg>
        <pc:spChg chg="del">
          <ac:chgData name="MANUEL ALBERTO GUEVARA  NAJARRO" userId="dc0839a7-ef25-445d-88fe-29223dfab4a5" providerId="ADAL" clId="{AAA2C151-2292-4488-865B-5027AEB9D1EE}" dt="2021-07-07T20:38:32.992" v="254" actId="478"/>
          <ac:spMkLst>
            <pc:docMk/>
            <pc:sldMk cId="2092610989" sldId="652"/>
            <ac:spMk id="9" creationId="{E10DF909-448A-4480-9414-90540392906D}"/>
          </ac:spMkLst>
        </pc:spChg>
        <pc:picChg chg="del">
          <ac:chgData name="MANUEL ALBERTO GUEVARA  NAJARRO" userId="dc0839a7-ef25-445d-88fe-29223dfab4a5" providerId="ADAL" clId="{AAA2C151-2292-4488-865B-5027AEB9D1EE}" dt="2021-07-07T20:39:39.887" v="261" actId="478"/>
          <ac:picMkLst>
            <pc:docMk/>
            <pc:sldMk cId="2092610989" sldId="652"/>
            <ac:picMk id="7" creationId="{3C807383-3CC5-4D63-8375-0E3D1A1C3848}"/>
          </ac:picMkLst>
        </pc:picChg>
        <pc:picChg chg="mod">
          <ac:chgData name="MANUEL ALBERTO GUEVARA  NAJARRO" userId="dc0839a7-ef25-445d-88fe-29223dfab4a5" providerId="ADAL" clId="{AAA2C151-2292-4488-865B-5027AEB9D1EE}" dt="2021-07-07T20:40:06.610" v="265" actId="962"/>
          <ac:picMkLst>
            <pc:docMk/>
            <pc:sldMk cId="2092610989" sldId="652"/>
            <ac:picMk id="2050" creationId="{79DD8B12-4C8E-416D-8C78-CB78BF213BB2}"/>
          </ac:picMkLst>
        </pc:picChg>
      </pc:sldChg>
      <pc:sldChg chg="addSp">
        <pc:chgData name="MANUEL ALBERTO GUEVARA  NAJARRO" userId="dc0839a7-ef25-445d-88fe-29223dfab4a5" providerId="ADAL" clId="{AAA2C151-2292-4488-865B-5027AEB9D1EE}" dt="2021-07-07T22:34:41.486" v="829"/>
        <pc:sldMkLst>
          <pc:docMk/>
          <pc:sldMk cId="2997987883" sldId="653"/>
        </pc:sldMkLst>
        <pc:picChg chg="add">
          <ac:chgData name="MANUEL ALBERTO GUEVARA  NAJARRO" userId="dc0839a7-ef25-445d-88fe-29223dfab4a5" providerId="ADAL" clId="{AAA2C151-2292-4488-865B-5027AEB9D1EE}" dt="2021-07-07T22:34:41.486" v="829"/>
          <ac:picMkLst>
            <pc:docMk/>
            <pc:sldMk cId="2997987883" sldId="653"/>
            <ac:picMk id="3074" creationId="{4E20891F-AEAE-45D7-BD12-566533DA3FCB}"/>
          </ac:picMkLst>
        </pc:picChg>
      </pc:sldChg>
      <pc:sldChg chg="addSp delSp modSp add del mod">
        <pc:chgData name="MANUEL ALBERTO GUEVARA  NAJARRO" userId="dc0839a7-ef25-445d-88fe-29223dfab4a5" providerId="ADAL" clId="{AAA2C151-2292-4488-865B-5027AEB9D1EE}" dt="2021-07-07T22:35:00.540" v="840" actId="27636"/>
        <pc:sldMkLst>
          <pc:docMk/>
          <pc:sldMk cId="3206025912" sldId="653"/>
        </pc:sldMkLst>
        <pc:spChg chg="mod">
          <ac:chgData name="MANUEL ALBERTO GUEVARA  NAJARRO" userId="dc0839a7-ef25-445d-88fe-29223dfab4a5" providerId="ADAL" clId="{AAA2C151-2292-4488-865B-5027AEB9D1EE}" dt="2021-07-07T21:35:10.776" v="286" actId="6549"/>
          <ac:spMkLst>
            <pc:docMk/>
            <pc:sldMk cId="3206025912" sldId="653"/>
            <ac:spMk id="2" creationId="{A513C804-6001-4C7A-A4F6-858606C13E1B}"/>
          </ac:spMkLst>
        </pc:spChg>
        <pc:spChg chg="mod">
          <ac:chgData name="MANUEL ALBERTO GUEVARA  NAJARRO" userId="dc0839a7-ef25-445d-88fe-29223dfab4a5" providerId="ADAL" clId="{AAA2C151-2292-4488-865B-5027AEB9D1EE}" dt="2021-07-07T22:35:00.540" v="840" actId="27636"/>
          <ac:spMkLst>
            <pc:docMk/>
            <pc:sldMk cId="3206025912" sldId="653"/>
            <ac:spMk id="3" creationId="{2E135C1E-EAD9-428A-8A2E-033A4004E55A}"/>
          </ac:spMkLst>
        </pc:spChg>
        <pc:spChg chg="add del mod">
          <ac:chgData name="MANUEL ALBERTO GUEVARA  NAJARRO" userId="dc0839a7-ef25-445d-88fe-29223dfab4a5" providerId="ADAL" clId="{AAA2C151-2292-4488-865B-5027AEB9D1EE}" dt="2021-07-07T22:34:39.984" v="828" actId="478"/>
          <ac:spMkLst>
            <pc:docMk/>
            <pc:sldMk cId="3206025912" sldId="653"/>
            <ac:spMk id="6" creationId="{42CEF05C-92FA-47EC-9AA5-77132EFBE36E}"/>
          </ac:spMkLst>
        </pc:spChg>
        <pc:picChg chg="del mod">
          <ac:chgData name="MANUEL ALBERTO GUEVARA  NAJARRO" userId="dc0839a7-ef25-445d-88fe-29223dfab4a5" providerId="ADAL" clId="{AAA2C151-2292-4488-865B-5027AEB9D1EE}" dt="2021-07-07T22:34:38.907" v="827" actId="478"/>
          <ac:picMkLst>
            <pc:docMk/>
            <pc:sldMk cId="3206025912" sldId="653"/>
            <ac:picMk id="2050" creationId="{79DD8B12-4C8E-416D-8C78-CB78BF213BB2}"/>
          </ac:picMkLst>
        </pc:picChg>
        <pc:picChg chg="mod">
          <ac:chgData name="MANUEL ALBERTO GUEVARA  NAJARRO" userId="dc0839a7-ef25-445d-88fe-29223dfab4a5" providerId="ADAL" clId="{AAA2C151-2292-4488-865B-5027AEB9D1EE}" dt="2021-07-07T22:34:57.701" v="838" actId="1076"/>
          <ac:picMkLst>
            <pc:docMk/>
            <pc:sldMk cId="3206025912" sldId="653"/>
            <ac:picMk id="3074" creationId="{4E20891F-AEAE-45D7-BD12-566533DA3FCB}"/>
          </ac:picMkLst>
        </pc:picChg>
      </pc:sldChg>
      <pc:sldChg chg="addSp delSp modSp new mod">
        <pc:chgData name="MANUEL ALBERTO GUEVARA  NAJARRO" userId="dc0839a7-ef25-445d-88fe-29223dfab4a5" providerId="ADAL" clId="{AAA2C151-2292-4488-865B-5027AEB9D1EE}" dt="2021-07-07T22:23:10.475" v="729" actId="2711"/>
        <pc:sldMkLst>
          <pc:docMk/>
          <pc:sldMk cId="1888863910" sldId="654"/>
        </pc:sldMkLst>
        <pc:spChg chg="add del mod">
          <ac:chgData name="MANUEL ALBERTO GUEVARA  NAJARRO" userId="dc0839a7-ef25-445d-88fe-29223dfab4a5" providerId="ADAL" clId="{AAA2C151-2292-4488-865B-5027AEB9D1EE}" dt="2021-07-07T21:40:36.677" v="348" actId="478"/>
          <ac:spMkLst>
            <pc:docMk/>
            <pc:sldMk cId="1888863910" sldId="654"/>
            <ac:spMk id="2" creationId="{1BDA6900-A986-478E-86FB-8F9067976C7E}"/>
          </ac:spMkLst>
        </pc:spChg>
        <pc:spChg chg="add del">
          <ac:chgData name="MANUEL ALBERTO GUEVARA  NAJARRO" userId="dc0839a7-ef25-445d-88fe-29223dfab4a5" providerId="ADAL" clId="{AAA2C151-2292-4488-865B-5027AEB9D1EE}" dt="2021-07-07T21:40:38.864" v="349" actId="478"/>
          <ac:spMkLst>
            <pc:docMk/>
            <pc:sldMk cId="1888863910" sldId="654"/>
            <ac:spMk id="3" creationId="{FB2EC0CD-59D6-4C5F-8804-20248CAFD623}"/>
          </ac:spMkLst>
        </pc:spChg>
        <pc:spChg chg="add del">
          <ac:chgData name="MANUEL ALBERTO GUEVARA  NAJARRO" userId="dc0839a7-ef25-445d-88fe-29223dfab4a5" providerId="ADAL" clId="{AAA2C151-2292-4488-865B-5027AEB9D1EE}" dt="2021-07-07T21:40:38.864" v="349" actId="478"/>
          <ac:spMkLst>
            <pc:docMk/>
            <pc:sldMk cId="1888863910" sldId="654"/>
            <ac:spMk id="4" creationId="{5E4448FD-E9A5-4700-BB7F-CD30A8EFFCFC}"/>
          </ac:spMkLst>
        </pc:spChg>
        <pc:spChg chg="mod">
          <ac:chgData name="MANUEL ALBERTO GUEVARA  NAJARRO" userId="dc0839a7-ef25-445d-88fe-29223dfab4a5" providerId="ADAL" clId="{AAA2C151-2292-4488-865B-5027AEB9D1EE}" dt="2021-07-07T21:39:33.976" v="342" actId="20577"/>
          <ac:spMkLst>
            <pc:docMk/>
            <pc:sldMk cId="1888863910" sldId="654"/>
            <ac:spMk id="5" creationId="{59BFB930-F554-425D-9B24-A3D24371DB3E}"/>
          </ac:spMkLst>
        </pc:spChg>
        <pc:spChg chg="add del mod">
          <ac:chgData name="MANUEL ALBERTO GUEVARA  NAJARRO" userId="dc0839a7-ef25-445d-88fe-29223dfab4a5" providerId="ADAL" clId="{AAA2C151-2292-4488-865B-5027AEB9D1EE}" dt="2021-07-07T21:40:36.677" v="348" actId="478"/>
          <ac:spMkLst>
            <pc:docMk/>
            <pc:sldMk cId="1888863910" sldId="654"/>
            <ac:spMk id="7" creationId="{51E205B6-0A7D-414E-816E-FB0B635DD821}"/>
          </ac:spMkLst>
        </pc:spChg>
        <pc:spChg chg="mod">
          <ac:chgData name="MANUEL ALBERTO GUEVARA  NAJARRO" userId="dc0839a7-ef25-445d-88fe-29223dfab4a5" providerId="ADAL" clId="{AAA2C151-2292-4488-865B-5027AEB9D1EE}" dt="2021-07-07T22:20:48.298" v="566" actId="165"/>
          <ac:spMkLst>
            <pc:docMk/>
            <pc:sldMk cId="1888863910" sldId="654"/>
            <ac:spMk id="11" creationId="{AA1823F5-7857-49B1-B16E-554468E45D67}"/>
          </ac:spMkLst>
        </pc:spChg>
        <pc:spChg chg="mod">
          <ac:chgData name="MANUEL ALBERTO GUEVARA  NAJARRO" userId="dc0839a7-ef25-445d-88fe-29223dfab4a5" providerId="ADAL" clId="{AAA2C151-2292-4488-865B-5027AEB9D1EE}" dt="2021-07-07T22:20:48.298" v="566" actId="165"/>
          <ac:spMkLst>
            <pc:docMk/>
            <pc:sldMk cId="1888863910" sldId="654"/>
            <ac:spMk id="12" creationId="{F099BFBD-B0B1-4921-ACE4-BB5DB0492E1C}"/>
          </ac:spMkLst>
        </pc:spChg>
        <pc:spChg chg="mod">
          <ac:chgData name="MANUEL ALBERTO GUEVARA  NAJARRO" userId="dc0839a7-ef25-445d-88fe-29223dfab4a5" providerId="ADAL" clId="{AAA2C151-2292-4488-865B-5027AEB9D1EE}" dt="2021-07-07T22:20:48.298" v="566" actId="165"/>
          <ac:spMkLst>
            <pc:docMk/>
            <pc:sldMk cId="1888863910" sldId="654"/>
            <ac:spMk id="13" creationId="{F0696FDB-A0A7-420B-AC4B-9F07B2D7BCE2}"/>
          </ac:spMkLst>
        </pc:spChg>
        <pc:spChg chg="mod">
          <ac:chgData name="MANUEL ALBERTO GUEVARA  NAJARRO" userId="dc0839a7-ef25-445d-88fe-29223dfab4a5" providerId="ADAL" clId="{AAA2C151-2292-4488-865B-5027AEB9D1EE}" dt="2021-07-07T22:20:48.298" v="566" actId="165"/>
          <ac:spMkLst>
            <pc:docMk/>
            <pc:sldMk cId="1888863910" sldId="654"/>
            <ac:spMk id="14" creationId="{F182B165-6683-4D1F-94B5-E4D4F5B129FA}"/>
          </ac:spMkLst>
        </pc:spChg>
        <pc:spChg chg="mod">
          <ac:chgData name="MANUEL ALBERTO GUEVARA  NAJARRO" userId="dc0839a7-ef25-445d-88fe-29223dfab4a5" providerId="ADAL" clId="{AAA2C151-2292-4488-865B-5027AEB9D1EE}" dt="2021-07-07T22:20:48.298" v="566" actId="165"/>
          <ac:spMkLst>
            <pc:docMk/>
            <pc:sldMk cId="1888863910" sldId="654"/>
            <ac:spMk id="15" creationId="{5D5C952F-53EA-4938-A45A-9DF1F0C6779C}"/>
          </ac:spMkLst>
        </pc:spChg>
        <pc:spChg chg="mod">
          <ac:chgData name="MANUEL ALBERTO GUEVARA  NAJARRO" userId="dc0839a7-ef25-445d-88fe-29223dfab4a5" providerId="ADAL" clId="{AAA2C151-2292-4488-865B-5027AEB9D1EE}" dt="2021-07-07T22:20:48.298" v="566" actId="165"/>
          <ac:spMkLst>
            <pc:docMk/>
            <pc:sldMk cId="1888863910" sldId="654"/>
            <ac:spMk id="16" creationId="{A7030AF5-D1D7-41A0-9E98-1A5F286FE7BE}"/>
          </ac:spMkLst>
        </pc:spChg>
        <pc:spChg chg="mod">
          <ac:chgData name="MANUEL ALBERTO GUEVARA  NAJARRO" userId="dc0839a7-ef25-445d-88fe-29223dfab4a5" providerId="ADAL" clId="{AAA2C151-2292-4488-865B-5027AEB9D1EE}" dt="2021-07-07T22:20:48.298" v="566" actId="165"/>
          <ac:spMkLst>
            <pc:docMk/>
            <pc:sldMk cId="1888863910" sldId="654"/>
            <ac:spMk id="17" creationId="{937694B8-FE91-4D0F-A405-CABD1E7FA890}"/>
          </ac:spMkLst>
        </pc:spChg>
        <pc:spChg chg="mod">
          <ac:chgData name="MANUEL ALBERTO GUEVARA  NAJARRO" userId="dc0839a7-ef25-445d-88fe-29223dfab4a5" providerId="ADAL" clId="{AAA2C151-2292-4488-865B-5027AEB9D1EE}" dt="2021-07-07T22:20:48.298" v="566" actId="165"/>
          <ac:spMkLst>
            <pc:docMk/>
            <pc:sldMk cId="1888863910" sldId="654"/>
            <ac:spMk id="18" creationId="{38C9541D-FAED-46C9-8738-33FF6CCD6323}"/>
          </ac:spMkLst>
        </pc:spChg>
        <pc:spChg chg="mod">
          <ac:chgData name="MANUEL ALBERTO GUEVARA  NAJARRO" userId="dc0839a7-ef25-445d-88fe-29223dfab4a5" providerId="ADAL" clId="{AAA2C151-2292-4488-865B-5027AEB9D1EE}" dt="2021-07-07T22:20:48.298" v="566" actId="165"/>
          <ac:spMkLst>
            <pc:docMk/>
            <pc:sldMk cId="1888863910" sldId="654"/>
            <ac:spMk id="19" creationId="{F9E97DC8-D560-4805-ADD3-A2F4D99ABBA2}"/>
          </ac:spMkLst>
        </pc:spChg>
        <pc:spChg chg="mod">
          <ac:chgData name="MANUEL ALBERTO GUEVARA  NAJARRO" userId="dc0839a7-ef25-445d-88fe-29223dfab4a5" providerId="ADAL" clId="{AAA2C151-2292-4488-865B-5027AEB9D1EE}" dt="2021-07-07T22:22:37.807" v="725" actId="207"/>
          <ac:spMkLst>
            <pc:docMk/>
            <pc:sldMk cId="1888863910" sldId="654"/>
            <ac:spMk id="20" creationId="{DA319159-E783-4A3A-AA4B-FD71C85F869B}"/>
          </ac:spMkLst>
        </pc:spChg>
        <pc:spChg chg="mod">
          <ac:chgData name="MANUEL ALBERTO GUEVARA  NAJARRO" userId="dc0839a7-ef25-445d-88fe-29223dfab4a5" providerId="ADAL" clId="{AAA2C151-2292-4488-865B-5027AEB9D1EE}" dt="2021-07-07T22:22:37.807" v="725" actId="207"/>
          <ac:spMkLst>
            <pc:docMk/>
            <pc:sldMk cId="1888863910" sldId="654"/>
            <ac:spMk id="21" creationId="{0DC6C185-F452-4B85-8A19-33C8C034D4F9}"/>
          </ac:spMkLst>
        </pc:spChg>
        <pc:spChg chg="mod">
          <ac:chgData name="MANUEL ALBERTO GUEVARA  NAJARRO" userId="dc0839a7-ef25-445d-88fe-29223dfab4a5" providerId="ADAL" clId="{AAA2C151-2292-4488-865B-5027AEB9D1EE}" dt="2021-07-07T22:22:37.807" v="725" actId="207"/>
          <ac:spMkLst>
            <pc:docMk/>
            <pc:sldMk cId="1888863910" sldId="654"/>
            <ac:spMk id="22" creationId="{3B50B257-A52A-4640-952C-E1A656EF07B6}"/>
          </ac:spMkLst>
        </pc:spChg>
        <pc:spChg chg="mod">
          <ac:chgData name="MANUEL ALBERTO GUEVARA  NAJARRO" userId="dc0839a7-ef25-445d-88fe-29223dfab4a5" providerId="ADAL" clId="{AAA2C151-2292-4488-865B-5027AEB9D1EE}" dt="2021-07-07T22:22:37.807" v="725" actId="207"/>
          <ac:spMkLst>
            <pc:docMk/>
            <pc:sldMk cId="1888863910" sldId="654"/>
            <ac:spMk id="23" creationId="{F61684A5-6CFF-45C1-A76A-1A81575AF3F5}"/>
          </ac:spMkLst>
        </pc:spChg>
        <pc:spChg chg="mod">
          <ac:chgData name="MANUEL ALBERTO GUEVARA  NAJARRO" userId="dc0839a7-ef25-445d-88fe-29223dfab4a5" providerId="ADAL" clId="{AAA2C151-2292-4488-865B-5027AEB9D1EE}" dt="2021-07-07T22:22:37.807" v="725" actId="207"/>
          <ac:spMkLst>
            <pc:docMk/>
            <pc:sldMk cId="1888863910" sldId="654"/>
            <ac:spMk id="24" creationId="{918FB761-C919-4EFA-86CA-2C317D4E39E3}"/>
          </ac:spMkLst>
        </pc:spChg>
        <pc:spChg chg="mod">
          <ac:chgData name="MANUEL ALBERTO GUEVARA  NAJARRO" userId="dc0839a7-ef25-445d-88fe-29223dfab4a5" providerId="ADAL" clId="{AAA2C151-2292-4488-865B-5027AEB9D1EE}" dt="2021-07-07T22:22:37.807" v="725" actId="207"/>
          <ac:spMkLst>
            <pc:docMk/>
            <pc:sldMk cId="1888863910" sldId="654"/>
            <ac:spMk id="25" creationId="{1F8A6FE3-A95B-4F55-BB05-B0F95BBD285F}"/>
          </ac:spMkLst>
        </pc:spChg>
        <pc:spChg chg="mod">
          <ac:chgData name="MANUEL ALBERTO GUEVARA  NAJARRO" userId="dc0839a7-ef25-445d-88fe-29223dfab4a5" providerId="ADAL" clId="{AAA2C151-2292-4488-865B-5027AEB9D1EE}" dt="2021-07-07T22:22:37.807" v="725" actId="207"/>
          <ac:spMkLst>
            <pc:docMk/>
            <pc:sldMk cId="1888863910" sldId="654"/>
            <ac:spMk id="26" creationId="{1AD8A427-DDBF-4ECA-9CE6-4BA1C2C5971A}"/>
          </ac:spMkLst>
        </pc:spChg>
        <pc:spChg chg="mod">
          <ac:chgData name="MANUEL ALBERTO GUEVARA  NAJARRO" userId="dc0839a7-ef25-445d-88fe-29223dfab4a5" providerId="ADAL" clId="{AAA2C151-2292-4488-865B-5027AEB9D1EE}" dt="2021-07-07T22:22:37.807" v="725" actId="207"/>
          <ac:spMkLst>
            <pc:docMk/>
            <pc:sldMk cId="1888863910" sldId="654"/>
            <ac:spMk id="27" creationId="{BB3D5FE1-FB29-4006-BA08-38EB9E57FE3B}"/>
          </ac:spMkLst>
        </pc:spChg>
        <pc:spChg chg="mod">
          <ac:chgData name="MANUEL ALBERTO GUEVARA  NAJARRO" userId="dc0839a7-ef25-445d-88fe-29223dfab4a5" providerId="ADAL" clId="{AAA2C151-2292-4488-865B-5027AEB9D1EE}" dt="2021-07-07T22:22:37.807" v="725" actId="207"/>
          <ac:spMkLst>
            <pc:docMk/>
            <pc:sldMk cId="1888863910" sldId="654"/>
            <ac:spMk id="28" creationId="{C5F8B487-ACF4-486C-9305-19C2EB12CB83}"/>
          </ac:spMkLst>
        </pc:spChg>
        <pc:spChg chg="mod">
          <ac:chgData name="MANUEL ALBERTO GUEVARA  NAJARRO" userId="dc0839a7-ef25-445d-88fe-29223dfab4a5" providerId="ADAL" clId="{AAA2C151-2292-4488-865B-5027AEB9D1EE}" dt="2021-07-07T22:22:37.807" v="725" actId="207"/>
          <ac:spMkLst>
            <pc:docMk/>
            <pc:sldMk cId="1888863910" sldId="654"/>
            <ac:spMk id="29" creationId="{1DF7FF29-8B81-45DA-8A65-C008D4F86058}"/>
          </ac:spMkLst>
        </pc:spChg>
        <pc:spChg chg="mod">
          <ac:chgData name="MANUEL ALBERTO GUEVARA  NAJARRO" userId="dc0839a7-ef25-445d-88fe-29223dfab4a5" providerId="ADAL" clId="{AAA2C151-2292-4488-865B-5027AEB9D1EE}" dt="2021-07-07T22:22:37.807" v="725" actId="207"/>
          <ac:spMkLst>
            <pc:docMk/>
            <pc:sldMk cId="1888863910" sldId="654"/>
            <ac:spMk id="30" creationId="{573B1D5F-CDE1-497C-9618-A091D840BA72}"/>
          </ac:spMkLst>
        </pc:spChg>
        <pc:spChg chg="mod">
          <ac:chgData name="MANUEL ALBERTO GUEVARA  NAJARRO" userId="dc0839a7-ef25-445d-88fe-29223dfab4a5" providerId="ADAL" clId="{AAA2C151-2292-4488-865B-5027AEB9D1EE}" dt="2021-07-07T22:22:37.807" v="725" actId="207"/>
          <ac:spMkLst>
            <pc:docMk/>
            <pc:sldMk cId="1888863910" sldId="654"/>
            <ac:spMk id="31" creationId="{37473DA5-14F7-41A8-9F27-F8C8CAC24099}"/>
          </ac:spMkLst>
        </pc:spChg>
        <pc:spChg chg="mod">
          <ac:chgData name="MANUEL ALBERTO GUEVARA  NAJARRO" userId="dc0839a7-ef25-445d-88fe-29223dfab4a5" providerId="ADAL" clId="{AAA2C151-2292-4488-865B-5027AEB9D1EE}" dt="2021-07-07T22:22:37.807" v="725" actId="207"/>
          <ac:spMkLst>
            <pc:docMk/>
            <pc:sldMk cId="1888863910" sldId="654"/>
            <ac:spMk id="32" creationId="{E9242B15-FE8C-4DFE-82CF-E224CE85F001}"/>
          </ac:spMkLst>
        </pc:spChg>
        <pc:spChg chg="mod">
          <ac:chgData name="MANUEL ALBERTO GUEVARA  NAJARRO" userId="dc0839a7-ef25-445d-88fe-29223dfab4a5" providerId="ADAL" clId="{AAA2C151-2292-4488-865B-5027AEB9D1EE}" dt="2021-07-07T22:22:37.807" v="725" actId="207"/>
          <ac:spMkLst>
            <pc:docMk/>
            <pc:sldMk cId="1888863910" sldId="654"/>
            <ac:spMk id="33" creationId="{58EBC97B-404B-4492-9628-29F92331C222}"/>
          </ac:spMkLst>
        </pc:spChg>
        <pc:spChg chg="mod">
          <ac:chgData name="MANUEL ALBERTO GUEVARA  NAJARRO" userId="dc0839a7-ef25-445d-88fe-29223dfab4a5" providerId="ADAL" clId="{AAA2C151-2292-4488-865B-5027AEB9D1EE}" dt="2021-07-07T22:22:37.807" v="725" actId="207"/>
          <ac:spMkLst>
            <pc:docMk/>
            <pc:sldMk cId="1888863910" sldId="654"/>
            <ac:spMk id="34" creationId="{A3D904C9-DD92-4D3F-986D-A621D338E580}"/>
          </ac:spMkLst>
        </pc:spChg>
        <pc:spChg chg="mod">
          <ac:chgData name="MANUEL ALBERTO GUEVARA  NAJARRO" userId="dc0839a7-ef25-445d-88fe-29223dfab4a5" providerId="ADAL" clId="{AAA2C151-2292-4488-865B-5027AEB9D1EE}" dt="2021-07-07T22:22:37.807" v="725" actId="207"/>
          <ac:spMkLst>
            <pc:docMk/>
            <pc:sldMk cId="1888863910" sldId="654"/>
            <ac:spMk id="35" creationId="{5A8893E5-7862-4853-AF57-5629C1F1ABFD}"/>
          </ac:spMkLst>
        </pc:spChg>
        <pc:spChg chg="mod">
          <ac:chgData name="MANUEL ALBERTO GUEVARA  NAJARRO" userId="dc0839a7-ef25-445d-88fe-29223dfab4a5" providerId="ADAL" clId="{AAA2C151-2292-4488-865B-5027AEB9D1EE}" dt="2021-07-07T22:22:37.807" v="725" actId="207"/>
          <ac:spMkLst>
            <pc:docMk/>
            <pc:sldMk cId="1888863910" sldId="654"/>
            <ac:spMk id="36" creationId="{91A0407E-1FE1-47A9-A1C1-ACB212565705}"/>
          </ac:spMkLst>
        </pc:spChg>
        <pc:spChg chg="mod">
          <ac:chgData name="MANUEL ALBERTO GUEVARA  NAJARRO" userId="dc0839a7-ef25-445d-88fe-29223dfab4a5" providerId="ADAL" clId="{AAA2C151-2292-4488-865B-5027AEB9D1EE}" dt="2021-07-07T22:22:37.807" v="725" actId="207"/>
          <ac:spMkLst>
            <pc:docMk/>
            <pc:sldMk cId="1888863910" sldId="654"/>
            <ac:spMk id="37" creationId="{211202FF-CA99-4560-AC58-A3B074152D91}"/>
          </ac:spMkLst>
        </pc:spChg>
        <pc:spChg chg="mod">
          <ac:chgData name="MANUEL ALBERTO GUEVARA  NAJARRO" userId="dc0839a7-ef25-445d-88fe-29223dfab4a5" providerId="ADAL" clId="{AAA2C151-2292-4488-865B-5027AEB9D1EE}" dt="2021-07-07T22:22:37.807" v="725" actId="207"/>
          <ac:spMkLst>
            <pc:docMk/>
            <pc:sldMk cId="1888863910" sldId="654"/>
            <ac:spMk id="38" creationId="{64FA8C72-024C-42BB-9B22-52F413484B6C}"/>
          </ac:spMkLst>
        </pc:spChg>
        <pc:spChg chg="mod">
          <ac:chgData name="MANUEL ALBERTO GUEVARA  NAJARRO" userId="dc0839a7-ef25-445d-88fe-29223dfab4a5" providerId="ADAL" clId="{AAA2C151-2292-4488-865B-5027AEB9D1EE}" dt="2021-07-07T22:22:37.807" v="725" actId="207"/>
          <ac:spMkLst>
            <pc:docMk/>
            <pc:sldMk cId="1888863910" sldId="654"/>
            <ac:spMk id="39" creationId="{B9778D14-3054-43E7-8E81-C4364169EB32}"/>
          </ac:spMkLst>
        </pc:spChg>
        <pc:spChg chg="mod">
          <ac:chgData name="MANUEL ALBERTO GUEVARA  NAJARRO" userId="dc0839a7-ef25-445d-88fe-29223dfab4a5" providerId="ADAL" clId="{AAA2C151-2292-4488-865B-5027AEB9D1EE}" dt="2021-07-07T22:22:37.807" v="725" actId="207"/>
          <ac:spMkLst>
            <pc:docMk/>
            <pc:sldMk cId="1888863910" sldId="654"/>
            <ac:spMk id="40" creationId="{272DD140-EB1B-4597-AF2E-98AC52333AAA}"/>
          </ac:spMkLst>
        </pc:spChg>
        <pc:spChg chg="mod">
          <ac:chgData name="MANUEL ALBERTO GUEVARA  NAJARRO" userId="dc0839a7-ef25-445d-88fe-29223dfab4a5" providerId="ADAL" clId="{AAA2C151-2292-4488-865B-5027AEB9D1EE}" dt="2021-07-07T22:22:37.807" v="725" actId="207"/>
          <ac:spMkLst>
            <pc:docMk/>
            <pc:sldMk cId="1888863910" sldId="654"/>
            <ac:spMk id="41" creationId="{6FCAA0AF-D18C-42AA-B1C0-004591C41C1F}"/>
          </ac:spMkLst>
        </pc:spChg>
        <pc:spChg chg="mod">
          <ac:chgData name="MANUEL ALBERTO GUEVARA  NAJARRO" userId="dc0839a7-ef25-445d-88fe-29223dfab4a5" providerId="ADAL" clId="{AAA2C151-2292-4488-865B-5027AEB9D1EE}" dt="2021-07-07T22:22:37.807" v="725" actId="207"/>
          <ac:spMkLst>
            <pc:docMk/>
            <pc:sldMk cId="1888863910" sldId="654"/>
            <ac:spMk id="42" creationId="{78D8FA53-233D-430F-8704-A67063A45D6D}"/>
          </ac:spMkLst>
        </pc:spChg>
        <pc:spChg chg="mod">
          <ac:chgData name="MANUEL ALBERTO GUEVARA  NAJARRO" userId="dc0839a7-ef25-445d-88fe-29223dfab4a5" providerId="ADAL" clId="{AAA2C151-2292-4488-865B-5027AEB9D1EE}" dt="2021-07-07T22:22:37.807" v="725" actId="207"/>
          <ac:spMkLst>
            <pc:docMk/>
            <pc:sldMk cId="1888863910" sldId="654"/>
            <ac:spMk id="43" creationId="{87A7A7AF-7347-4FC5-9B9C-677B11C99B02}"/>
          </ac:spMkLst>
        </pc:spChg>
        <pc:spChg chg="mod">
          <ac:chgData name="MANUEL ALBERTO GUEVARA  NAJARRO" userId="dc0839a7-ef25-445d-88fe-29223dfab4a5" providerId="ADAL" clId="{AAA2C151-2292-4488-865B-5027AEB9D1EE}" dt="2021-07-07T22:22:37.807" v="725" actId="207"/>
          <ac:spMkLst>
            <pc:docMk/>
            <pc:sldMk cId="1888863910" sldId="654"/>
            <ac:spMk id="44" creationId="{9F326B2D-8E7B-4CC9-BD49-890FE3719E7F}"/>
          </ac:spMkLst>
        </pc:spChg>
        <pc:spChg chg="mod">
          <ac:chgData name="MANUEL ALBERTO GUEVARA  NAJARRO" userId="dc0839a7-ef25-445d-88fe-29223dfab4a5" providerId="ADAL" clId="{AAA2C151-2292-4488-865B-5027AEB9D1EE}" dt="2021-07-07T22:22:37.807" v="725" actId="207"/>
          <ac:spMkLst>
            <pc:docMk/>
            <pc:sldMk cId="1888863910" sldId="654"/>
            <ac:spMk id="45" creationId="{DDD53E2D-0796-4878-827E-DD369DC93826}"/>
          </ac:spMkLst>
        </pc:spChg>
        <pc:spChg chg="mod">
          <ac:chgData name="MANUEL ALBERTO GUEVARA  NAJARRO" userId="dc0839a7-ef25-445d-88fe-29223dfab4a5" providerId="ADAL" clId="{AAA2C151-2292-4488-865B-5027AEB9D1EE}" dt="2021-07-07T22:22:37.807" v="725" actId="207"/>
          <ac:spMkLst>
            <pc:docMk/>
            <pc:sldMk cId="1888863910" sldId="654"/>
            <ac:spMk id="46" creationId="{C5DB2F6A-B814-4E17-8821-F068B592054C}"/>
          </ac:spMkLst>
        </pc:spChg>
        <pc:spChg chg="mod">
          <ac:chgData name="MANUEL ALBERTO GUEVARA  NAJARRO" userId="dc0839a7-ef25-445d-88fe-29223dfab4a5" providerId="ADAL" clId="{AAA2C151-2292-4488-865B-5027AEB9D1EE}" dt="2021-07-07T22:22:37.807" v="725" actId="207"/>
          <ac:spMkLst>
            <pc:docMk/>
            <pc:sldMk cId="1888863910" sldId="654"/>
            <ac:spMk id="47" creationId="{61E5FA3E-6C50-4981-A31B-E38844596062}"/>
          </ac:spMkLst>
        </pc:spChg>
        <pc:spChg chg="mod">
          <ac:chgData name="MANUEL ALBERTO GUEVARA  NAJARRO" userId="dc0839a7-ef25-445d-88fe-29223dfab4a5" providerId="ADAL" clId="{AAA2C151-2292-4488-865B-5027AEB9D1EE}" dt="2021-07-07T22:22:37.807" v="725" actId="207"/>
          <ac:spMkLst>
            <pc:docMk/>
            <pc:sldMk cId="1888863910" sldId="654"/>
            <ac:spMk id="48" creationId="{D5125AB1-615E-410D-8A05-4EC27BB4EAB3}"/>
          </ac:spMkLst>
        </pc:spChg>
        <pc:spChg chg="mod">
          <ac:chgData name="MANUEL ALBERTO GUEVARA  NAJARRO" userId="dc0839a7-ef25-445d-88fe-29223dfab4a5" providerId="ADAL" clId="{AAA2C151-2292-4488-865B-5027AEB9D1EE}" dt="2021-07-07T22:22:37.807" v="725" actId="207"/>
          <ac:spMkLst>
            <pc:docMk/>
            <pc:sldMk cId="1888863910" sldId="654"/>
            <ac:spMk id="49" creationId="{8A87FB5C-7EA3-4752-AAB8-6E93C55609B6}"/>
          </ac:spMkLst>
        </pc:spChg>
        <pc:spChg chg="mod">
          <ac:chgData name="MANUEL ALBERTO GUEVARA  NAJARRO" userId="dc0839a7-ef25-445d-88fe-29223dfab4a5" providerId="ADAL" clId="{AAA2C151-2292-4488-865B-5027AEB9D1EE}" dt="2021-07-07T22:22:37.807" v="725" actId="207"/>
          <ac:spMkLst>
            <pc:docMk/>
            <pc:sldMk cId="1888863910" sldId="654"/>
            <ac:spMk id="50" creationId="{944C0BBB-0427-4C16-B93D-1AF85F0D9387}"/>
          </ac:spMkLst>
        </pc:spChg>
        <pc:spChg chg="mod">
          <ac:chgData name="MANUEL ALBERTO GUEVARA  NAJARRO" userId="dc0839a7-ef25-445d-88fe-29223dfab4a5" providerId="ADAL" clId="{AAA2C151-2292-4488-865B-5027AEB9D1EE}" dt="2021-07-07T22:22:37.807" v="725" actId="207"/>
          <ac:spMkLst>
            <pc:docMk/>
            <pc:sldMk cId="1888863910" sldId="654"/>
            <ac:spMk id="51" creationId="{325EEC76-BD2D-413C-BEF2-5EC7BBFC158B}"/>
          </ac:spMkLst>
        </pc:spChg>
        <pc:spChg chg="mod">
          <ac:chgData name="MANUEL ALBERTO GUEVARA  NAJARRO" userId="dc0839a7-ef25-445d-88fe-29223dfab4a5" providerId="ADAL" clId="{AAA2C151-2292-4488-865B-5027AEB9D1EE}" dt="2021-07-07T22:22:37.807" v="725" actId="207"/>
          <ac:spMkLst>
            <pc:docMk/>
            <pc:sldMk cId="1888863910" sldId="654"/>
            <ac:spMk id="52" creationId="{7692ED0A-57B5-4BD0-9E70-4447A200B1A3}"/>
          </ac:spMkLst>
        </pc:spChg>
        <pc:spChg chg="mod">
          <ac:chgData name="MANUEL ALBERTO GUEVARA  NAJARRO" userId="dc0839a7-ef25-445d-88fe-29223dfab4a5" providerId="ADAL" clId="{AAA2C151-2292-4488-865B-5027AEB9D1EE}" dt="2021-07-07T22:22:37.807" v="725" actId="207"/>
          <ac:spMkLst>
            <pc:docMk/>
            <pc:sldMk cId="1888863910" sldId="654"/>
            <ac:spMk id="53" creationId="{AEF7066B-791D-4114-9E44-D9F873E5B396}"/>
          </ac:spMkLst>
        </pc:spChg>
        <pc:spChg chg="mod">
          <ac:chgData name="MANUEL ALBERTO GUEVARA  NAJARRO" userId="dc0839a7-ef25-445d-88fe-29223dfab4a5" providerId="ADAL" clId="{AAA2C151-2292-4488-865B-5027AEB9D1EE}" dt="2021-07-07T22:22:37.807" v="725" actId="207"/>
          <ac:spMkLst>
            <pc:docMk/>
            <pc:sldMk cId="1888863910" sldId="654"/>
            <ac:spMk id="54" creationId="{70D5DADD-6055-4D3A-B7F1-2B03FAD7D2D5}"/>
          </ac:spMkLst>
        </pc:spChg>
        <pc:spChg chg="mod">
          <ac:chgData name="MANUEL ALBERTO GUEVARA  NAJARRO" userId="dc0839a7-ef25-445d-88fe-29223dfab4a5" providerId="ADAL" clId="{AAA2C151-2292-4488-865B-5027AEB9D1EE}" dt="2021-07-07T22:22:37.807" v="725" actId="207"/>
          <ac:spMkLst>
            <pc:docMk/>
            <pc:sldMk cId="1888863910" sldId="654"/>
            <ac:spMk id="55" creationId="{D7AF34F8-4A49-4E62-B3D7-00911D392281}"/>
          </ac:spMkLst>
        </pc:spChg>
        <pc:spChg chg="mod">
          <ac:chgData name="MANUEL ALBERTO GUEVARA  NAJARRO" userId="dc0839a7-ef25-445d-88fe-29223dfab4a5" providerId="ADAL" clId="{AAA2C151-2292-4488-865B-5027AEB9D1EE}" dt="2021-07-07T22:22:37.807" v="725" actId="207"/>
          <ac:spMkLst>
            <pc:docMk/>
            <pc:sldMk cId="1888863910" sldId="654"/>
            <ac:spMk id="56" creationId="{1982607B-2589-48CF-97AF-3E29F37FEE62}"/>
          </ac:spMkLst>
        </pc:spChg>
        <pc:spChg chg="mod">
          <ac:chgData name="MANUEL ALBERTO GUEVARA  NAJARRO" userId="dc0839a7-ef25-445d-88fe-29223dfab4a5" providerId="ADAL" clId="{AAA2C151-2292-4488-865B-5027AEB9D1EE}" dt="2021-07-07T22:22:37.807" v="725" actId="207"/>
          <ac:spMkLst>
            <pc:docMk/>
            <pc:sldMk cId="1888863910" sldId="654"/>
            <ac:spMk id="57" creationId="{9F6D1E48-0229-4856-95E4-80866CE44168}"/>
          </ac:spMkLst>
        </pc:spChg>
        <pc:spChg chg="mod">
          <ac:chgData name="MANUEL ALBERTO GUEVARA  NAJARRO" userId="dc0839a7-ef25-445d-88fe-29223dfab4a5" providerId="ADAL" clId="{AAA2C151-2292-4488-865B-5027AEB9D1EE}" dt="2021-07-07T22:22:37.807" v="725" actId="207"/>
          <ac:spMkLst>
            <pc:docMk/>
            <pc:sldMk cId="1888863910" sldId="654"/>
            <ac:spMk id="58" creationId="{BE5EBF7E-03E1-4A73-B568-7C5E877B6F58}"/>
          </ac:spMkLst>
        </pc:spChg>
        <pc:spChg chg="mod">
          <ac:chgData name="MANUEL ALBERTO GUEVARA  NAJARRO" userId="dc0839a7-ef25-445d-88fe-29223dfab4a5" providerId="ADAL" clId="{AAA2C151-2292-4488-865B-5027AEB9D1EE}" dt="2021-07-07T22:22:37.807" v="725" actId="207"/>
          <ac:spMkLst>
            <pc:docMk/>
            <pc:sldMk cId="1888863910" sldId="654"/>
            <ac:spMk id="59" creationId="{B30D9D40-3CED-4FB4-B493-5AA48771256A}"/>
          </ac:spMkLst>
        </pc:spChg>
        <pc:spChg chg="mod">
          <ac:chgData name="MANUEL ALBERTO GUEVARA  NAJARRO" userId="dc0839a7-ef25-445d-88fe-29223dfab4a5" providerId="ADAL" clId="{AAA2C151-2292-4488-865B-5027AEB9D1EE}" dt="2021-07-07T22:22:37.807" v="725" actId="207"/>
          <ac:spMkLst>
            <pc:docMk/>
            <pc:sldMk cId="1888863910" sldId="654"/>
            <ac:spMk id="60" creationId="{A50B872F-D9CA-4653-A7A8-7618D4EB27E2}"/>
          </ac:spMkLst>
        </pc:spChg>
        <pc:spChg chg="mod">
          <ac:chgData name="MANUEL ALBERTO GUEVARA  NAJARRO" userId="dc0839a7-ef25-445d-88fe-29223dfab4a5" providerId="ADAL" clId="{AAA2C151-2292-4488-865B-5027AEB9D1EE}" dt="2021-07-07T22:22:37.807" v="725" actId="207"/>
          <ac:spMkLst>
            <pc:docMk/>
            <pc:sldMk cId="1888863910" sldId="654"/>
            <ac:spMk id="61" creationId="{FD1074CE-B345-4019-A7A2-E3E0662AAC04}"/>
          </ac:spMkLst>
        </pc:spChg>
        <pc:spChg chg="mod">
          <ac:chgData name="MANUEL ALBERTO GUEVARA  NAJARRO" userId="dc0839a7-ef25-445d-88fe-29223dfab4a5" providerId="ADAL" clId="{AAA2C151-2292-4488-865B-5027AEB9D1EE}" dt="2021-07-07T22:22:37.807" v="725" actId="207"/>
          <ac:spMkLst>
            <pc:docMk/>
            <pc:sldMk cId="1888863910" sldId="654"/>
            <ac:spMk id="62" creationId="{8103B78D-FC25-47BB-BB73-FBEA29826B77}"/>
          </ac:spMkLst>
        </pc:spChg>
        <pc:spChg chg="mod">
          <ac:chgData name="MANUEL ALBERTO GUEVARA  NAJARRO" userId="dc0839a7-ef25-445d-88fe-29223dfab4a5" providerId="ADAL" clId="{AAA2C151-2292-4488-865B-5027AEB9D1EE}" dt="2021-07-07T22:22:37.807" v="725" actId="207"/>
          <ac:spMkLst>
            <pc:docMk/>
            <pc:sldMk cId="1888863910" sldId="654"/>
            <ac:spMk id="63" creationId="{BC17D0FA-8318-4F96-9DC4-449558B231DA}"/>
          </ac:spMkLst>
        </pc:spChg>
        <pc:spChg chg="mod">
          <ac:chgData name="MANUEL ALBERTO GUEVARA  NAJARRO" userId="dc0839a7-ef25-445d-88fe-29223dfab4a5" providerId="ADAL" clId="{AAA2C151-2292-4488-865B-5027AEB9D1EE}" dt="2021-07-07T22:22:37.807" v="725" actId="207"/>
          <ac:spMkLst>
            <pc:docMk/>
            <pc:sldMk cId="1888863910" sldId="654"/>
            <ac:spMk id="64" creationId="{DB09B35C-CDCB-40AF-822C-7DA95C128087}"/>
          </ac:spMkLst>
        </pc:spChg>
        <pc:spChg chg="mod">
          <ac:chgData name="MANUEL ALBERTO GUEVARA  NAJARRO" userId="dc0839a7-ef25-445d-88fe-29223dfab4a5" providerId="ADAL" clId="{AAA2C151-2292-4488-865B-5027AEB9D1EE}" dt="2021-07-07T22:22:37.807" v="725" actId="207"/>
          <ac:spMkLst>
            <pc:docMk/>
            <pc:sldMk cId="1888863910" sldId="654"/>
            <ac:spMk id="65" creationId="{B4E20AD2-DDC0-4E14-8A64-A0635023488F}"/>
          </ac:spMkLst>
        </pc:spChg>
        <pc:spChg chg="mod">
          <ac:chgData name="MANUEL ALBERTO GUEVARA  NAJARRO" userId="dc0839a7-ef25-445d-88fe-29223dfab4a5" providerId="ADAL" clId="{AAA2C151-2292-4488-865B-5027AEB9D1EE}" dt="2021-07-07T22:22:37.807" v="725" actId="207"/>
          <ac:spMkLst>
            <pc:docMk/>
            <pc:sldMk cId="1888863910" sldId="654"/>
            <ac:spMk id="66" creationId="{58EA58E5-126C-4FEA-B981-CB8D30AD691A}"/>
          </ac:spMkLst>
        </pc:spChg>
        <pc:spChg chg="mod">
          <ac:chgData name="MANUEL ALBERTO GUEVARA  NAJARRO" userId="dc0839a7-ef25-445d-88fe-29223dfab4a5" providerId="ADAL" clId="{AAA2C151-2292-4488-865B-5027AEB9D1EE}" dt="2021-07-07T22:22:37.807" v="725" actId="207"/>
          <ac:spMkLst>
            <pc:docMk/>
            <pc:sldMk cId="1888863910" sldId="654"/>
            <ac:spMk id="67" creationId="{546BF865-78A2-4F7E-861E-CA913E1CE159}"/>
          </ac:spMkLst>
        </pc:spChg>
        <pc:spChg chg="mod">
          <ac:chgData name="MANUEL ALBERTO GUEVARA  NAJARRO" userId="dc0839a7-ef25-445d-88fe-29223dfab4a5" providerId="ADAL" clId="{AAA2C151-2292-4488-865B-5027AEB9D1EE}" dt="2021-07-07T22:22:37.807" v="725" actId="207"/>
          <ac:spMkLst>
            <pc:docMk/>
            <pc:sldMk cId="1888863910" sldId="654"/>
            <ac:spMk id="68" creationId="{15EE0274-3ED1-4578-B7BA-2DA528286397}"/>
          </ac:spMkLst>
        </pc:spChg>
        <pc:spChg chg="mod">
          <ac:chgData name="MANUEL ALBERTO GUEVARA  NAJARRO" userId="dc0839a7-ef25-445d-88fe-29223dfab4a5" providerId="ADAL" clId="{AAA2C151-2292-4488-865B-5027AEB9D1EE}" dt="2021-07-07T22:22:37.807" v="725" actId="207"/>
          <ac:spMkLst>
            <pc:docMk/>
            <pc:sldMk cId="1888863910" sldId="654"/>
            <ac:spMk id="69" creationId="{3BDBD39D-B86E-48E2-874A-2CD54228C41F}"/>
          </ac:spMkLst>
        </pc:spChg>
        <pc:spChg chg="mod">
          <ac:chgData name="MANUEL ALBERTO GUEVARA  NAJARRO" userId="dc0839a7-ef25-445d-88fe-29223dfab4a5" providerId="ADAL" clId="{AAA2C151-2292-4488-865B-5027AEB9D1EE}" dt="2021-07-07T22:22:37.807" v="725" actId="207"/>
          <ac:spMkLst>
            <pc:docMk/>
            <pc:sldMk cId="1888863910" sldId="654"/>
            <ac:spMk id="70" creationId="{3240BCAA-E787-478A-A927-A862EFAFA9FD}"/>
          </ac:spMkLst>
        </pc:spChg>
        <pc:spChg chg="mod">
          <ac:chgData name="MANUEL ALBERTO GUEVARA  NAJARRO" userId="dc0839a7-ef25-445d-88fe-29223dfab4a5" providerId="ADAL" clId="{AAA2C151-2292-4488-865B-5027AEB9D1EE}" dt="2021-07-07T22:22:37.807" v="725" actId="207"/>
          <ac:spMkLst>
            <pc:docMk/>
            <pc:sldMk cId="1888863910" sldId="654"/>
            <ac:spMk id="71" creationId="{7BF0D735-5AD2-4E8E-80E8-DD22B5E59186}"/>
          </ac:spMkLst>
        </pc:spChg>
        <pc:spChg chg="mod">
          <ac:chgData name="MANUEL ALBERTO GUEVARA  NAJARRO" userId="dc0839a7-ef25-445d-88fe-29223dfab4a5" providerId="ADAL" clId="{AAA2C151-2292-4488-865B-5027AEB9D1EE}" dt="2021-07-07T22:22:37.807" v="725" actId="207"/>
          <ac:spMkLst>
            <pc:docMk/>
            <pc:sldMk cId="1888863910" sldId="654"/>
            <ac:spMk id="72" creationId="{1B348850-D4D0-4714-A98B-0311CE72AD45}"/>
          </ac:spMkLst>
        </pc:spChg>
        <pc:spChg chg="mod">
          <ac:chgData name="MANUEL ALBERTO GUEVARA  NAJARRO" userId="dc0839a7-ef25-445d-88fe-29223dfab4a5" providerId="ADAL" clId="{AAA2C151-2292-4488-865B-5027AEB9D1EE}" dt="2021-07-07T22:22:37.807" v="725" actId="207"/>
          <ac:spMkLst>
            <pc:docMk/>
            <pc:sldMk cId="1888863910" sldId="654"/>
            <ac:spMk id="73" creationId="{6A6DE8B2-CE3E-4260-B7AE-647F6C25D0CD}"/>
          </ac:spMkLst>
        </pc:spChg>
        <pc:spChg chg="mod">
          <ac:chgData name="MANUEL ALBERTO GUEVARA  NAJARRO" userId="dc0839a7-ef25-445d-88fe-29223dfab4a5" providerId="ADAL" clId="{AAA2C151-2292-4488-865B-5027AEB9D1EE}" dt="2021-07-07T22:22:37.807" v="725" actId="207"/>
          <ac:spMkLst>
            <pc:docMk/>
            <pc:sldMk cId="1888863910" sldId="654"/>
            <ac:spMk id="74" creationId="{D89E9F4E-9A5B-43C0-B632-FDADE346EA42}"/>
          </ac:spMkLst>
        </pc:spChg>
        <pc:spChg chg="mod">
          <ac:chgData name="MANUEL ALBERTO GUEVARA  NAJARRO" userId="dc0839a7-ef25-445d-88fe-29223dfab4a5" providerId="ADAL" clId="{AAA2C151-2292-4488-865B-5027AEB9D1EE}" dt="2021-07-07T22:22:37.807" v="725" actId="207"/>
          <ac:spMkLst>
            <pc:docMk/>
            <pc:sldMk cId="1888863910" sldId="654"/>
            <ac:spMk id="75" creationId="{A1911F02-607A-471C-8DDA-BBED43AC90AB}"/>
          </ac:spMkLst>
        </pc:spChg>
        <pc:spChg chg="mod">
          <ac:chgData name="MANUEL ALBERTO GUEVARA  NAJARRO" userId="dc0839a7-ef25-445d-88fe-29223dfab4a5" providerId="ADAL" clId="{AAA2C151-2292-4488-865B-5027AEB9D1EE}" dt="2021-07-07T22:22:37.807" v="725" actId="207"/>
          <ac:spMkLst>
            <pc:docMk/>
            <pc:sldMk cId="1888863910" sldId="654"/>
            <ac:spMk id="76" creationId="{7FE194E1-9071-4403-8E20-4BB9190D9308}"/>
          </ac:spMkLst>
        </pc:spChg>
        <pc:spChg chg="mod">
          <ac:chgData name="MANUEL ALBERTO GUEVARA  NAJARRO" userId="dc0839a7-ef25-445d-88fe-29223dfab4a5" providerId="ADAL" clId="{AAA2C151-2292-4488-865B-5027AEB9D1EE}" dt="2021-07-07T22:22:37.807" v="725" actId="207"/>
          <ac:spMkLst>
            <pc:docMk/>
            <pc:sldMk cId="1888863910" sldId="654"/>
            <ac:spMk id="77" creationId="{7591C515-A68A-4E6A-AC33-84273534794F}"/>
          </ac:spMkLst>
        </pc:spChg>
        <pc:spChg chg="mod">
          <ac:chgData name="MANUEL ALBERTO GUEVARA  NAJARRO" userId="dc0839a7-ef25-445d-88fe-29223dfab4a5" providerId="ADAL" clId="{AAA2C151-2292-4488-865B-5027AEB9D1EE}" dt="2021-07-07T22:22:37.807" v="725" actId="207"/>
          <ac:spMkLst>
            <pc:docMk/>
            <pc:sldMk cId="1888863910" sldId="654"/>
            <ac:spMk id="78" creationId="{AA382EDE-F732-47F6-928E-F5C166D56166}"/>
          </ac:spMkLst>
        </pc:spChg>
        <pc:spChg chg="mod">
          <ac:chgData name="MANUEL ALBERTO GUEVARA  NAJARRO" userId="dc0839a7-ef25-445d-88fe-29223dfab4a5" providerId="ADAL" clId="{AAA2C151-2292-4488-865B-5027AEB9D1EE}" dt="2021-07-07T22:22:37.807" v="725" actId="207"/>
          <ac:spMkLst>
            <pc:docMk/>
            <pc:sldMk cId="1888863910" sldId="654"/>
            <ac:spMk id="79" creationId="{246C77D6-98EC-4574-AAC5-F7A98B8A2CA6}"/>
          </ac:spMkLst>
        </pc:spChg>
        <pc:spChg chg="mod">
          <ac:chgData name="MANUEL ALBERTO GUEVARA  NAJARRO" userId="dc0839a7-ef25-445d-88fe-29223dfab4a5" providerId="ADAL" clId="{AAA2C151-2292-4488-865B-5027AEB9D1EE}" dt="2021-07-07T22:22:37.807" v="725" actId="207"/>
          <ac:spMkLst>
            <pc:docMk/>
            <pc:sldMk cId="1888863910" sldId="654"/>
            <ac:spMk id="80" creationId="{2CCB9022-FADF-4854-8136-75B7EFDDB9CD}"/>
          </ac:spMkLst>
        </pc:spChg>
        <pc:spChg chg="mod">
          <ac:chgData name="MANUEL ALBERTO GUEVARA  NAJARRO" userId="dc0839a7-ef25-445d-88fe-29223dfab4a5" providerId="ADAL" clId="{AAA2C151-2292-4488-865B-5027AEB9D1EE}" dt="2021-07-07T22:22:37.807" v="725" actId="207"/>
          <ac:spMkLst>
            <pc:docMk/>
            <pc:sldMk cId="1888863910" sldId="654"/>
            <ac:spMk id="81" creationId="{74993945-66DC-4BAD-8944-08576E8F9054}"/>
          </ac:spMkLst>
        </pc:spChg>
        <pc:spChg chg="mod">
          <ac:chgData name="MANUEL ALBERTO GUEVARA  NAJARRO" userId="dc0839a7-ef25-445d-88fe-29223dfab4a5" providerId="ADAL" clId="{AAA2C151-2292-4488-865B-5027AEB9D1EE}" dt="2021-07-07T22:22:37.807" v="725" actId="207"/>
          <ac:spMkLst>
            <pc:docMk/>
            <pc:sldMk cId="1888863910" sldId="654"/>
            <ac:spMk id="82" creationId="{48FBA76E-E6A2-423E-A93F-9AC023C02291}"/>
          </ac:spMkLst>
        </pc:spChg>
        <pc:spChg chg="mod">
          <ac:chgData name="MANUEL ALBERTO GUEVARA  NAJARRO" userId="dc0839a7-ef25-445d-88fe-29223dfab4a5" providerId="ADAL" clId="{AAA2C151-2292-4488-865B-5027AEB9D1EE}" dt="2021-07-07T22:22:37.807" v="725" actId="207"/>
          <ac:spMkLst>
            <pc:docMk/>
            <pc:sldMk cId="1888863910" sldId="654"/>
            <ac:spMk id="83" creationId="{0EF8E3E5-9E72-46E4-A56E-F836E7DFA57E}"/>
          </ac:spMkLst>
        </pc:spChg>
        <pc:spChg chg="mod">
          <ac:chgData name="MANUEL ALBERTO GUEVARA  NAJARRO" userId="dc0839a7-ef25-445d-88fe-29223dfab4a5" providerId="ADAL" clId="{AAA2C151-2292-4488-865B-5027AEB9D1EE}" dt="2021-07-07T22:22:37.807" v="725" actId="207"/>
          <ac:spMkLst>
            <pc:docMk/>
            <pc:sldMk cId="1888863910" sldId="654"/>
            <ac:spMk id="84" creationId="{6B165BC4-661C-4E6A-BA1A-58157D975026}"/>
          </ac:spMkLst>
        </pc:spChg>
        <pc:spChg chg="mod">
          <ac:chgData name="MANUEL ALBERTO GUEVARA  NAJARRO" userId="dc0839a7-ef25-445d-88fe-29223dfab4a5" providerId="ADAL" clId="{AAA2C151-2292-4488-865B-5027AEB9D1EE}" dt="2021-07-07T22:22:37.807" v="725" actId="207"/>
          <ac:spMkLst>
            <pc:docMk/>
            <pc:sldMk cId="1888863910" sldId="654"/>
            <ac:spMk id="85" creationId="{F53ED4AE-8BA7-4C50-BC23-C299C091C611}"/>
          </ac:spMkLst>
        </pc:spChg>
        <pc:spChg chg="mod">
          <ac:chgData name="MANUEL ALBERTO GUEVARA  NAJARRO" userId="dc0839a7-ef25-445d-88fe-29223dfab4a5" providerId="ADAL" clId="{AAA2C151-2292-4488-865B-5027AEB9D1EE}" dt="2021-07-07T22:22:37.807" v="725" actId="207"/>
          <ac:spMkLst>
            <pc:docMk/>
            <pc:sldMk cId="1888863910" sldId="654"/>
            <ac:spMk id="86" creationId="{862CA819-5419-46A0-82C6-AA1C15D38A9F}"/>
          </ac:spMkLst>
        </pc:spChg>
        <pc:spChg chg="mod">
          <ac:chgData name="MANUEL ALBERTO GUEVARA  NAJARRO" userId="dc0839a7-ef25-445d-88fe-29223dfab4a5" providerId="ADAL" clId="{AAA2C151-2292-4488-865B-5027AEB9D1EE}" dt="2021-07-07T22:22:37.807" v="725" actId="207"/>
          <ac:spMkLst>
            <pc:docMk/>
            <pc:sldMk cId="1888863910" sldId="654"/>
            <ac:spMk id="87" creationId="{9C3560E2-9F04-46F5-A895-601655633E13}"/>
          </ac:spMkLst>
        </pc:spChg>
        <pc:spChg chg="mod">
          <ac:chgData name="MANUEL ALBERTO GUEVARA  NAJARRO" userId="dc0839a7-ef25-445d-88fe-29223dfab4a5" providerId="ADAL" clId="{AAA2C151-2292-4488-865B-5027AEB9D1EE}" dt="2021-07-07T22:22:37.807" v="725" actId="207"/>
          <ac:spMkLst>
            <pc:docMk/>
            <pc:sldMk cId="1888863910" sldId="654"/>
            <ac:spMk id="88" creationId="{401D6D12-7EBA-459C-8872-5618B3BF3376}"/>
          </ac:spMkLst>
        </pc:spChg>
        <pc:spChg chg="mod">
          <ac:chgData name="MANUEL ALBERTO GUEVARA  NAJARRO" userId="dc0839a7-ef25-445d-88fe-29223dfab4a5" providerId="ADAL" clId="{AAA2C151-2292-4488-865B-5027AEB9D1EE}" dt="2021-07-07T22:22:37.807" v="725" actId="207"/>
          <ac:spMkLst>
            <pc:docMk/>
            <pc:sldMk cId="1888863910" sldId="654"/>
            <ac:spMk id="89" creationId="{691E5FAC-761F-4BE5-9C81-39D6571F920F}"/>
          </ac:spMkLst>
        </pc:spChg>
        <pc:spChg chg="mod">
          <ac:chgData name="MANUEL ALBERTO GUEVARA  NAJARRO" userId="dc0839a7-ef25-445d-88fe-29223dfab4a5" providerId="ADAL" clId="{AAA2C151-2292-4488-865B-5027AEB9D1EE}" dt="2021-07-07T22:22:37.807" v="725" actId="207"/>
          <ac:spMkLst>
            <pc:docMk/>
            <pc:sldMk cId="1888863910" sldId="654"/>
            <ac:spMk id="90" creationId="{CC3FD7A9-131D-4376-86EB-AA82B44FF76C}"/>
          </ac:spMkLst>
        </pc:spChg>
        <pc:spChg chg="mod">
          <ac:chgData name="MANUEL ALBERTO GUEVARA  NAJARRO" userId="dc0839a7-ef25-445d-88fe-29223dfab4a5" providerId="ADAL" clId="{AAA2C151-2292-4488-865B-5027AEB9D1EE}" dt="2021-07-07T22:22:37.807" v="725" actId="207"/>
          <ac:spMkLst>
            <pc:docMk/>
            <pc:sldMk cId="1888863910" sldId="654"/>
            <ac:spMk id="91" creationId="{C4599B82-0867-4080-817F-268DAF9E6DF1}"/>
          </ac:spMkLst>
        </pc:spChg>
        <pc:spChg chg="mod">
          <ac:chgData name="MANUEL ALBERTO GUEVARA  NAJARRO" userId="dc0839a7-ef25-445d-88fe-29223dfab4a5" providerId="ADAL" clId="{AAA2C151-2292-4488-865B-5027AEB9D1EE}" dt="2021-07-07T22:22:37.807" v="725" actId="207"/>
          <ac:spMkLst>
            <pc:docMk/>
            <pc:sldMk cId="1888863910" sldId="654"/>
            <ac:spMk id="92" creationId="{E2F05265-0771-49EF-826B-9EFC36727BD4}"/>
          </ac:spMkLst>
        </pc:spChg>
        <pc:spChg chg="mod">
          <ac:chgData name="MANUEL ALBERTO GUEVARA  NAJARRO" userId="dc0839a7-ef25-445d-88fe-29223dfab4a5" providerId="ADAL" clId="{AAA2C151-2292-4488-865B-5027AEB9D1EE}" dt="2021-07-07T22:22:37.807" v="725" actId="207"/>
          <ac:spMkLst>
            <pc:docMk/>
            <pc:sldMk cId="1888863910" sldId="654"/>
            <ac:spMk id="93" creationId="{4AD7B5C2-7836-44B8-876F-F994CBBCA40C}"/>
          </ac:spMkLst>
        </pc:spChg>
        <pc:spChg chg="mod">
          <ac:chgData name="MANUEL ALBERTO GUEVARA  NAJARRO" userId="dc0839a7-ef25-445d-88fe-29223dfab4a5" providerId="ADAL" clId="{AAA2C151-2292-4488-865B-5027AEB9D1EE}" dt="2021-07-07T22:22:37.807" v="725" actId="207"/>
          <ac:spMkLst>
            <pc:docMk/>
            <pc:sldMk cId="1888863910" sldId="654"/>
            <ac:spMk id="94" creationId="{036B6970-BE6F-49EF-BE0A-75BD40B02295}"/>
          </ac:spMkLst>
        </pc:spChg>
        <pc:spChg chg="mod">
          <ac:chgData name="MANUEL ALBERTO GUEVARA  NAJARRO" userId="dc0839a7-ef25-445d-88fe-29223dfab4a5" providerId="ADAL" clId="{AAA2C151-2292-4488-865B-5027AEB9D1EE}" dt="2021-07-07T22:22:37.807" v="725" actId="207"/>
          <ac:spMkLst>
            <pc:docMk/>
            <pc:sldMk cId="1888863910" sldId="654"/>
            <ac:spMk id="95" creationId="{F49D3A09-CC67-4021-8EAF-EB60232D92D6}"/>
          </ac:spMkLst>
        </pc:spChg>
        <pc:spChg chg="mod">
          <ac:chgData name="MANUEL ALBERTO GUEVARA  NAJARRO" userId="dc0839a7-ef25-445d-88fe-29223dfab4a5" providerId="ADAL" clId="{AAA2C151-2292-4488-865B-5027AEB9D1EE}" dt="2021-07-07T22:22:37.807" v="725" actId="207"/>
          <ac:spMkLst>
            <pc:docMk/>
            <pc:sldMk cId="1888863910" sldId="654"/>
            <ac:spMk id="96" creationId="{95D27FF6-5A4F-4626-B94E-20A4872BAA1D}"/>
          </ac:spMkLst>
        </pc:spChg>
        <pc:spChg chg="mod">
          <ac:chgData name="MANUEL ALBERTO GUEVARA  NAJARRO" userId="dc0839a7-ef25-445d-88fe-29223dfab4a5" providerId="ADAL" clId="{AAA2C151-2292-4488-865B-5027AEB9D1EE}" dt="2021-07-07T22:22:37.807" v="725" actId="207"/>
          <ac:spMkLst>
            <pc:docMk/>
            <pc:sldMk cId="1888863910" sldId="654"/>
            <ac:spMk id="97" creationId="{36E84135-8389-4604-876C-ADF6584F3566}"/>
          </ac:spMkLst>
        </pc:spChg>
        <pc:spChg chg="mod">
          <ac:chgData name="MANUEL ALBERTO GUEVARA  NAJARRO" userId="dc0839a7-ef25-445d-88fe-29223dfab4a5" providerId="ADAL" clId="{AAA2C151-2292-4488-865B-5027AEB9D1EE}" dt="2021-07-07T22:22:37.807" v="725" actId="207"/>
          <ac:spMkLst>
            <pc:docMk/>
            <pc:sldMk cId="1888863910" sldId="654"/>
            <ac:spMk id="98" creationId="{88639B1E-D8D6-48C3-8E08-9DE2FF925AC6}"/>
          </ac:spMkLst>
        </pc:spChg>
        <pc:spChg chg="mod">
          <ac:chgData name="MANUEL ALBERTO GUEVARA  NAJARRO" userId="dc0839a7-ef25-445d-88fe-29223dfab4a5" providerId="ADAL" clId="{AAA2C151-2292-4488-865B-5027AEB9D1EE}" dt="2021-07-07T22:22:37.807" v="725" actId="207"/>
          <ac:spMkLst>
            <pc:docMk/>
            <pc:sldMk cId="1888863910" sldId="654"/>
            <ac:spMk id="99" creationId="{F51C2F7D-DC59-493B-AE65-E21596754DD8}"/>
          </ac:spMkLst>
        </pc:spChg>
        <pc:spChg chg="mod">
          <ac:chgData name="MANUEL ALBERTO GUEVARA  NAJARRO" userId="dc0839a7-ef25-445d-88fe-29223dfab4a5" providerId="ADAL" clId="{AAA2C151-2292-4488-865B-5027AEB9D1EE}" dt="2021-07-07T22:22:37.807" v="725" actId="207"/>
          <ac:spMkLst>
            <pc:docMk/>
            <pc:sldMk cId="1888863910" sldId="654"/>
            <ac:spMk id="100" creationId="{D6983486-58B9-42DB-A814-AE882D04DA22}"/>
          </ac:spMkLst>
        </pc:spChg>
        <pc:spChg chg="mod">
          <ac:chgData name="MANUEL ALBERTO GUEVARA  NAJARRO" userId="dc0839a7-ef25-445d-88fe-29223dfab4a5" providerId="ADAL" clId="{AAA2C151-2292-4488-865B-5027AEB9D1EE}" dt="2021-07-07T22:22:37.807" v="725" actId="207"/>
          <ac:spMkLst>
            <pc:docMk/>
            <pc:sldMk cId="1888863910" sldId="654"/>
            <ac:spMk id="101" creationId="{989246C8-5AF3-449A-B9F9-79B8A5D0EEAA}"/>
          </ac:spMkLst>
        </pc:spChg>
        <pc:spChg chg="mod">
          <ac:chgData name="MANUEL ALBERTO GUEVARA  NAJARRO" userId="dc0839a7-ef25-445d-88fe-29223dfab4a5" providerId="ADAL" clId="{AAA2C151-2292-4488-865B-5027AEB9D1EE}" dt="2021-07-07T22:22:37.807" v="725" actId="207"/>
          <ac:spMkLst>
            <pc:docMk/>
            <pc:sldMk cId="1888863910" sldId="654"/>
            <ac:spMk id="102" creationId="{36CA1680-97B4-468D-96A1-8A8B521E8E6D}"/>
          </ac:spMkLst>
        </pc:spChg>
        <pc:spChg chg="mod">
          <ac:chgData name="MANUEL ALBERTO GUEVARA  NAJARRO" userId="dc0839a7-ef25-445d-88fe-29223dfab4a5" providerId="ADAL" clId="{AAA2C151-2292-4488-865B-5027AEB9D1EE}" dt="2021-07-07T22:22:37.807" v="725" actId="207"/>
          <ac:spMkLst>
            <pc:docMk/>
            <pc:sldMk cId="1888863910" sldId="654"/>
            <ac:spMk id="103" creationId="{2BCFF537-798D-4DCD-AB74-CD1BDF4922B5}"/>
          </ac:spMkLst>
        </pc:spChg>
        <pc:spChg chg="mod">
          <ac:chgData name="MANUEL ALBERTO GUEVARA  NAJARRO" userId="dc0839a7-ef25-445d-88fe-29223dfab4a5" providerId="ADAL" clId="{AAA2C151-2292-4488-865B-5027AEB9D1EE}" dt="2021-07-07T22:22:37.807" v="725" actId="207"/>
          <ac:spMkLst>
            <pc:docMk/>
            <pc:sldMk cId="1888863910" sldId="654"/>
            <ac:spMk id="104" creationId="{265FB52E-1100-4921-A435-4EDB7CB778FC}"/>
          </ac:spMkLst>
        </pc:spChg>
        <pc:spChg chg="mod">
          <ac:chgData name="MANUEL ALBERTO GUEVARA  NAJARRO" userId="dc0839a7-ef25-445d-88fe-29223dfab4a5" providerId="ADAL" clId="{AAA2C151-2292-4488-865B-5027AEB9D1EE}" dt="2021-07-07T22:22:37.807" v="725" actId="207"/>
          <ac:spMkLst>
            <pc:docMk/>
            <pc:sldMk cId="1888863910" sldId="654"/>
            <ac:spMk id="105" creationId="{B6B12183-F4D8-4795-B97E-9F4335BE170C}"/>
          </ac:spMkLst>
        </pc:spChg>
        <pc:spChg chg="mod">
          <ac:chgData name="MANUEL ALBERTO GUEVARA  NAJARRO" userId="dc0839a7-ef25-445d-88fe-29223dfab4a5" providerId="ADAL" clId="{AAA2C151-2292-4488-865B-5027AEB9D1EE}" dt="2021-07-07T22:22:37.807" v="725" actId="207"/>
          <ac:spMkLst>
            <pc:docMk/>
            <pc:sldMk cId="1888863910" sldId="654"/>
            <ac:spMk id="106" creationId="{9CEC7C6C-CEC0-43EB-AF7A-56990D51E3E6}"/>
          </ac:spMkLst>
        </pc:spChg>
        <pc:spChg chg="mod">
          <ac:chgData name="MANUEL ALBERTO GUEVARA  NAJARRO" userId="dc0839a7-ef25-445d-88fe-29223dfab4a5" providerId="ADAL" clId="{AAA2C151-2292-4488-865B-5027AEB9D1EE}" dt="2021-07-07T22:22:37.807" v="725" actId="207"/>
          <ac:spMkLst>
            <pc:docMk/>
            <pc:sldMk cId="1888863910" sldId="654"/>
            <ac:spMk id="107" creationId="{FFF297EE-C2BB-4683-AA4F-6B4389FE1445}"/>
          </ac:spMkLst>
        </pc:spChg>
        <pc:spChg chg="mod">
          <ac:chgData name="MANUEL ALBERTO GUEVARA  NAJARRO" userId="dc0839a7-ef25-445d-88fe-29223dfab4a5" providerId="ADAL" clId="{AAA2C151-2292-4488-865B-5027AEB9D1EE}" dt="2021-07-07T22:22:37.807" v="725" actId="207"/>
          <ac:spMkLst>
            <pc:docMk/>
            <pc:sldMk cId="1888863910" sldId="654"/>
            <ac:spMk id="108" creationId="{B4917E3E-1906-4EA9-A125-A14F2BA0A236}"/>
          </ac:spMkLst>
        </pc:spChg>
        <pc:spChg chg="mod">
          <ac:chgData name="MANUEL ALBERTO GUEVARA  NAJARRO" userId="dc0839a7-ef25-445d-88fe-29223dfab4a5" providerId="ADAL" clId="{AAA2C151-2292-4488-865B-5027AEB9D1EE}" dt="2021-07-07T22:22:37.807" v="725" actId="207"/>
          <ac:spMkLst>
            <pc:docMk/>
            <pc:sldMk cId="1888863910" sldId="654"/>
            <ac:spMk id="109" creationId="{C523F0FC-B3B2-4779-93F3-50FFA15593DE}"/>
          </ac:spMkLst>
        </pc:spChg>
        <pc:spChg chg="mod">
          <ac:chgData name="MANUEL ALBERTO GUEVARA  NAJARRO" userId="dc0839a7-ef25-445d-88fe-29223dfab4a5" providerId="ADAL" clId="{AAA2C151-2292-4488-865B-5027AEB9D1EE}" dt="2021-07-07T22:22:37.807" v="725" actId="207"/>
          <ac:spMkLst>
            <pc:docMk/>
            <pc:sldMk cId="1888863910" sldId="654"/>
            <ac:spMk id="110" creationId="{6A467435-298E-4136-9521-9B2BC9816523}"/>
          </ac:spMkLst>
        </pc:spChg>
        <pc:spChg chg="mod">
          <ac:chgData name="MANUEL ALBERTO GUEVARA  NAJARRO" userId="dc0839a7-ef25-445d-88fe-29223dfab4a5" providerId="ADAL" clId="{AAA2C151-2292-4488-865B-5027AEB9D1EE}" dt="2021-07-07T22:22:37.807" v="725" actId="207"/>
          <ac:spMkLst>
            <pc:docMk/>
            <pc:sldMk cId="1888863910" sldId="654"/>
            <ac:spMk id="111" creationId="{547851C1-D089-4A3D-B149-FD4AC2F3433D}"/>
          </ac:spMkLst>
        </pc:spChg>
        <pc:spChg chg="mod">
          <ac:chgData name="MANUEL ALBERTO GUEVARA  NAJARRO" userId="dc0839a7-ef25-445d-88fe-29223dfab4a5" providerId="ADAL" clId="{AAA2C151-2292-4488-865B-5027AEB9D1EE}" dt="2021-07-07T22:22:37.807" v="725" actId="207"/>
          <ac:spMkLst>
            <pc:docMk/>
            <pc:sldMk cId="1888863910" sldId="654"/>
            <ac:spMk id="112" creationId="{D89DAAC7-B5B5-476F-853F-CC5DB6C3213D}"/>
          </ac:spMkLst>
        </pc:spChg>
        <pc:spChg chg="mod">
          <ac:chgData name="MANUEL ALBERTO GUEVARA  NAJARRO" userId="dc0839a7-ef25-445d-88fe-29223dfab4a5" providerId="ADAL" clId="{AAA2C151-2292-4488-865B-5027AEB9D1EE}" dt="2021-07-07T22:22:37.807" v="725" actId="207"/>
          <ac:spMkLst>
            <pc:docMk/>
            <pc:sldMk cId="1888863910" sldId="654"/>
            <ac:spMk id="113" creationId="{F337A863-C928-49B4-B581-D425A70CDC93}"/>
          </ac:spMkLst>
        </pc:spChg>
        <pc:spChg chg="mod">
          <ac:chgData name="MANUEL ALBERTO GUEVARA  NAJARRO" userId="dc0839a7-ef25-445d-88fe-29223dfab4a5" providerId="ADAL" clId="{AAA2C151-2292-4488-865B-5027AEB9D1EE}" dt="2021-07-07T22:22:37.807" v="725" actId="207"/>
          <ac:spMkLst>
            <pc:docMk/>
            <pc:sldMk cId="1888863910" sldId="654"/>
            <ac:spMk id="114" creationId="{426FB1ED-6F77-4E23-BB77-A811D2117285}"/>
          </ac:spMkLst>
        </pc:spChg>
        <pc:spChg chg="mod">
          <ac:chgData name="MANUEL ALBERTO GUEVARA  NAJARRO" userId="dc0839a7-ef25-445d-88fe-29223dfab4a5" providerId="ADAL" clId="{AAA2C151-2292-4488-865B-5027AEB9D1EE}" dt="2021-07-07T22:22:37.807" v="725" actId="207"/>
          <ac:spMkLst>
            <pc:docMk/>
            <pc:sldMk cId="1888863910" sldId="654"/>
            <ac:spMk id="115" creationId="{D6442EDC-2E31-4C34-95B4-F9F5FCCFC017}"/>
          </ac:spMkLst>
        </pc:spChg>
        <pc:spChg chg="mod">
          <ac:chgData name="MANUEL ALBERTO GUEVARA  NAJARRO" userId="dc0839a7-ef25-445d-88fe-29223dfab4a5" providerId="ADAL" clId="{AAA2C151-2292-4488-865B-5027AEB9D1EE}" dt="2021-07-07T22:22:37.807" v="725" actId="207"/>
          <ac:spMkLst>
            <pc:docMk/>
            <pc:sldMk cId="1888863910" sldId="654"/>
            <ac:spMk id="116" creationId="{99BB9105-3BA3-4960-882A-15CE1183A687}"/>
          </ac:spMkLst>
        </pc:spChg>
        <pc:spChg chg="mod">
          <ac:chgData name="MANUEL ALBERTO GUEVARA  NAJARRO" userId="dc0839a7-ef25-445d-88fe-29223dfab4a5" providerId="ADAL" clId="{AAA2C151-2292-4488-865B-5027AEB9D1EE}" dt="2021-07-07T22:22:37.807" v="725" actId="207"/>
          <ac:spMkLst>
            <pc:docMk/>
            <pc:sldMk cId="1888863910" sldId="654"/>
            <ac:spMk id="117" creationId="{E24BD117-A459-4ED8-81FB-4014F1710EE8}"/>
          </ac:spMkLst>
        </pc:spChg>
        <pc:spChg chg="mod">
          <ac:chgData name="MANUEL ALBERTO GUEVARA  NAJARRO" userId="dc0839a7-ef25-445d-88fe-29223dfab4a5" providerId="ADAL" clId="{AAA2C151-2292-4488-865B-5027AEB9D1EE}" dt="2021-07-07T22:22:37.807" v="725" actId="207"/>
          <ac:spMkLst>
            <pc:docMk/>
            <pc:sldMk cId="1888863910" sldId="654"/>
            <ac:spMk id="118" creationId="{2A9A8D2E-280E-430E-BA4A-80F0E2877462}"/>
          </ac:spMkLst>
        </pc:spChg>
        <pc:spChg chg="mod">
          <ac:chgData name="MANUEL ALBERTO GUEVARA  NAJARRO" userId="dc0839a7-ef25-445d-88fe-29223dfab4a5" providerId="ADAL" clId="{AAA2C151-2292-4488-865B-5027AEB9D1EE}" dt="2021-07-07T22:22:37.807" v="725" actId="207"/>
          <ac:spMkLst>
            <pc:docMk/>
            <pc:sldMk cId="1888863910" sldId="654"/>
            <ac:spMk id="119" creationId="{424C2D5C-7991-47E2-B1F0-6E7C46BE0403}"/>
          </ac:spMkLst>
        </pc:spChg>
        <pc:spChg chg="mod">
          <ac:chgData name="MANUEL ALBERTO GUEVARA  NAJARRO" userId="dc0839a7-ef25-445d-88fe-29223dfab4a5" providerId="ADAL" clId="{AAA2C151-2292-4488-865B-5027AEB9D1EE}" dt="2021-07-07T22:22:37.807" v="725" actId="207"/>
          <ac:spMkLst>
            <pc:docMk/>
            <pc:sldMk cId="1888863910" sldId="654"/>
            <ac:spMk id="120" creationId="{18C8F06C-C2A0-48FF-B4EC-522BF343C696}"/>
          </ac:spMkLst>
        </pc:spChg>
        <pc:spChg chg="mod">
          <ac:chgData name="MANUEL ALBERTO GUEVARA  NAJARRO" userId="dc0839a7-ef25-445d-88fe-29223dfab4a5" providerId="ADAL" clId="{AAA2C151-2292-4488-865B-5027AEB9D1EE}" dt="2021-07-07T22:22:37.807" v="725" actId="207"/>
          <ac:spMkLst>
            <pc:docMk/>
            <pc:sldMk cId="1888863910" sldId="654"/>
            <ac:spMk id="121" creationId="{F2FCE2E7-5AF2-4006-818C-B0A78B8C0251}"/>
          </ac:spMkLst>
        </pc:spChg>
        <pc:spChg chg="mod">
          <ac:chgData name="MANUEL ALBERTO GUEVARA  NAJARRO" userId="dc0839a7-ef25-445d-88fe-29223dfab4a5" providerId="ADAL" clId="{AAA2C151-2292-4488-865B-5027AEB9D1EE}" dt="2021-07-07T22:22:37.807" v="725" actId="207"/>
          <ac:spMkLst>
            <pc:docMk/>
            <pc:sldMk cId="1888863910" sldId="654"/>
            <ac:spMk id="122" creationId="{C5084903-1D9C-41B6-822B-BB7702940CEE}"/>
          </ac:spMkLst>
        </pc:spChg>
        <pc:spChg chg="mod">
          <ac:chgData name="MANUEL ALBERTO GUEVARA  NAJARRO" userId="dc0839a7-ef25-445d-88fe-29223dfab4a5" providerId="ADAL" clId="{AAA2C151-2292-4488-865B-5027AEB9D1EE}" dt="2021-07-07T22:22:37.807" v="725" actId="207"/>
          <ac:spMkLst>
            <pc:docMk/>
            <pc:sldMk cId="1888863910" sldId="654"/>
            <ac:spMk id="123" creationId="{39BFE051-BC0D-4CCC-AABA-A056EB615A0D}"/>
          </ac:spMkLst>
        </pc:spChg>
        <pc:spChg chg="mod">
          <ac:chgData name="MANUEL ALBERTO GUEVARA  NAJARRO" userId="dc0839a7-ef25-445d-88fe-29223dfab4a5" providerId="ADAL" clId="{AAA2C151-2292-4488-865B-5027AEB9D1EE}" dt="2021-07-07T22:22:37.807" v="725" actId="207"/>
          <ac:spMkLst>
            <pc:docMk/>
            <pc:sldMk cId="1888863910" sldId="654"/>
            <ac:spMk id="124" creationId="{9577703D-DE9D-4F88-9CDF-65D3A9D78CAB}"/>
          </ac:spMkLst>
        </pc:spChg>
        <pc:spChg chg="mod">
          <ac:chgData name="MANUEL ALBERTO GUEVARA  NAJARRO" userId="dc0839a7-ef25-445d-88fe-29223dfab4a5" providerId="ADAL" clId="{AAA2C151-2292-4488-865B-5027AEB9D1EE}" dt="2021-07-07T22:22:37.807" v="725" actId="207"/>
          <ac:spMkLst>
            <pc:docMk/>
            <pc:sldMk cId="1888863910" sldId="654"/>
            <ac:spMk id="125" creationId="{3D48DCE8-34EE-4E34-9E5E-114C00481068}"/>
          </ac:spMkLst>
        </pc:spChg>
        <pc:spChg chg="mod">
          <ac:chgData name="MANUEL ALBERTO GUEVARA  NAJARRO" userId="dc0839a7-ef25-445d-88fe-29223dfab4a5" providerId="ADAL" clId="{AAA2C151-2292-4488-865B-5027AEB9D1EE}" dt="2021-07-07T22:22:37.807" v="725" actId="207"/>
          <ac:spMkLst>
            <pc:docMk/>
            <pc:sldMk cId="1888863910" sldId="654"/>
            <ac:spMk id="126" creationId="{E8BB04E4-95E9-49A5-BE5C-CD9AF03A383C}"/>
          </ac:spMkLst>
        </pc:spChg>
        <pc:spChg chg="mod">
          <ac:chgData name="MANUEL ALBERTO GUEVARA  NAJARRO" userId="dc0839a7-ef25-445d-88fe-29223dfab4a5" providerId="ADAL" clId="{AAA2C151-2292-4488-865B-5027AEB9D1EE}" dt="2021-07-07T22:22:37.807" v="725" actId="207"/>
          <ac:spMkLst>
            <pc:docMk/>
            <pc:sldMk cId="1888863910" sldId="654"/>
            <ac:spMk id="127" creationId="{FC1B36A6-B906-4A27-A9B7-5E680D45FA2C}"/>
          </ac:spMkLst>
        </pc:spChg>
        <pc:spChg chg="mod">
          <ac:chgData name="MANUEL ALBERTO GUEVARA  NAJARRO" userId="dc0839a7-ef25-445d-88fe-29223dfab4a5" providerId="ADAL" clId="{AAA2C151-2292-4488-865B-5027AEB9D1EE}" dt="2021-07-07T22:22:37.807" v="725" actId="207"/>
          <ac:spMkLst>
            <pc:docMk/>
            <pc:sldMk cId="1888863910" sldId="654"/>
            <ac:spMk id="128" creationId="{F46D2AD1-4013-4D68-95FF-C33A66990631}"/>
          </ac:spMkLst>
        </pc:spChg>
        <pc:spChg chg="mod">
          <ac:chgData name="MANUEL ALBERTO GUEVARA  NAJARRO" userId="dc0839a7-ef25-445d-88fe-29223dfab4a5" providerId="ADAL" clId="{AAA2C151-2292-4488-865B-5027AEB9D1EE}" dt="2021-07-07T22:22:37.807" v="725" actId="207"/>
          <ac:spMkLst>
            <pc:docMk/>
            <pc:sldMk cId="1888863910" sldId="654"/>
            <ac:spMk id="129" creationId="{2A463BF1-FE4D-4B9F-A831-4D834CEAB86E}"/>
          </ac:spMkLst>
        </pc:spChg>
        <pc:spChg chg="mod">
          <ac:chgData name="MANUEL ALBERTO GUEVARA  NAJARRO" userId="dc0839a7-ef25-445d-88fe-29223dfab4a5" providerId="ADAL" clId="{AAA2C151-2292-4488-865B-5027AEB9D1EE}" dt="2021-07-07T22:22:37.807" v="725" actId="207"/>
          <ac:spMkLst>
            <pc:docMk/>
            <pc:sldMk cId="1888863910" sldId="654"/>
            <ac:spMk id="130" creationId="{1BA88938-0C52-40B8-A959-382589DCAA2E}"/>
          </ac:spMkLst>
        </pc:spChg>
        <pc:spChg chg="mod">
          <ac:chgData name="MANUEL ALBERTO GUEVARA  NAJARRO" userId="dc0839a7-ef25-445d-88fe-29223dfab4a5" providerId="ADAL" clId="{AAA2C151-2292-4488-865B-5027AEB9D1EE}" dt="2021-07-07T22:22:37.807" v="725" actId="207"/>
          <ac:spMkLst>
            <pc:docMk/>
            <pc:sldMk cId="1888863910" sldId="654"/>
            <ac:spMk id="131" creationId="{53E8921F-DE2C-4951-80DA-267122EB985D}"/>
          </ac:spMkLst>
        </pc:spChg>
        <pc:spChg chg="mod">
          <ac:chgData name="MANUEL ALBERTO GUEVARA  NAJARRO" userId="dc0839a7-ef25-445d-88fe-29223dfab4a5" providerId="ADAL" clId="{AAA2C151-2292-4488-865B-5027AEB9D1EE}" dt="2021-07-07T22:22:37.807" v="725" actId="207"/>
          <ac:spMkLst>
            <pc:docMk/>
            <pc:sldMk cId="1888863910" sldId="654"/>
            <ac:spMk id="132" creationId="{AA631795-5900-4438-B1C5-8C809EAD2886}"/>
          </ac:spMkLst>
        </pc:spChg>
        <pc:spChg chg="mod">
          <ac:chgData name="MANUEL ALBERTO GUEVARA  NAJARRO" userId="dc0839a7-ef25-445d-88fe-29223dfab4a5" providerId="ADAL" clId="{AAA2C151-2292-4488-865B-5027AEB9D1EE}" dt="2021-07-07T22:22:37.807" v="725" actId="207"/>
          <ac:spMkLst>
            <pc:docMk/>
            <pc:sldMk cId="1888863910" sldId="654"/>
            <ac:spMk id="133" creationId="{1F8A19A3-6698-489D-B460-DC9883EC337A}"/>
          </ac:spMkLst>
        </pc:spChg>
        <pc:spChg chg="mod">
          <ac:chgData name="MANUEL ALBERTO GUEVARA  NAJARRO" userId="dc0839a7-ef25-445d-88fe-29223dfab4a5" providerId="ADAL" clId="{AAA2C151-2292-4488-865B-5027AEB9D1EE}" dt="2021-07-07T22:22:37.807" v="725" actId="207"/>
          <ac:spMkLst>
            <pc:docMk/>
            <pc:sldMk cId="1888863910" sldId="654"/>
            <ac:spMk id="134" creationId="{797A0053-3659-491D-8021-2813D6908597}"/>
          </ac:spMkLst>
        </pc:spChg>
        <pc:spChg chg="mod">
          <ac:chgData name="MANUEL ALBERTO GUEVARA  NAJARRO" userId="dc0839a7-ef25-445d-88fe-29223dfab4a5" providerId="ADAL" clId="{AAA2C151-2292-4488-865B-5027AEB9D1EE}" dt="2021-07-07T22:22:37.807" v="725" actId="207"/>
          <ac:spMkLst>
            <pc:docMk/>
            <pc:sldMk cId="1888863910" sldId="654"/>
            <ac:spMk id="135" creationId="{E775D9EA-0046-4F89-9247-48D80E45C723}"/>
          </ac:spMkLst>
        </pc:spChg>
        <pc:spChg chg="mod">
          <ac:chgData name="MANUEL ALBERTO GUEVARA  NAJARRO" userId="dc0839a7-ef25-445d-88fe-29223dfab4a5" providerId="ADAL" clId="{AAA2C151-2292-4488-865B-5027AEB9D1EE}" dt="2021-07-07T22:22:37.807" v="725" actId="207"/>
          <ac:spMkLst>
            <pc:docMk/>
            <pc:sldMk cId="1888863910" sldId="654"/>
            <ac:spMk id="136" creationId="{8E1C40A4-1608-4DBC-B96F-F3932FCA05EA}"/>
          </ac:spMkLst>
        </pc:spChg>
        <pc:spChg chg="mod">
          <ac:chgData name="MANUEL ALBERTO GUEVARA  NAJARRO" userId="dc0839a7-ef25-445d-88fe-29223dfab4a5" providerId="ADAL" clId="{AAA2C151-2292-4488-865B-5027AEB9D1EE}" dt="2021-07-07T22:22:37.807" v="725" actId="207"/>
          <ac:spMkLst>
            <pc:docMk/>
            <pc:sldMk cId="1888863910" sldId="654"/>
            <ac:spMk id="137" creationId="{7301AE28-B532-409B-9126-F1F1E7922A07}"/>
          </ac:spMkLst>
        </pc:spChg>
        <pc:spChg chg="mod">
          <ac:chgData name="MANUEL ALBERTO GUEVARA  NAJARRO" userId="dc0839a7-ef25-445d-88fe-29223dfab4a5" providerId="ADAL" clId="{AAA2C151-2292-4488-865B-5027AEB9D1EE}" dt="2021-07-07T22:22:37.807" v="725" actId="207"/>
          <ac:spMkLst>
            <pc:docMk/>
            <pc:sldMk cId="1888863910" sldId="654"/>
            <ac:spMk id="138" creationId="{C63D08EF-7F86-4772-8BE5-EBB500D21A68}"/>
          </ac:spMkLst>
        </pc:spChg>
        <pc:spChg chg="mod">
          <ac:chgData name="MANUEL ALBERTO GUEVARA  NAJARRO" userId="dc0839a7-ef25-445d-88fe-29223dfab4a5" providerId="ADAL" clId="{AAA2C151-2292-4488-865B-5027AEB9D1EE}" dt="2021-07-07T22:22:37.807" v="725" actId="207"/>
          <ac:spMkLst>
            <pc:docMk/>
            <pc:sldMk cId="1888863910" sldId="654"/>
            <ac:spMk id="139" creationId="{109B9926-F31F-4555-9AA0-7192E57FF9AB}"/>
          </ac:spMkLst>
        </pc:spChg>
        <pc:spChg chg="mod">
          <ac:chgData name="MANUEL ALBERTO GUEVARA  NAJARRO" userId="dc0839a7-ef25-445d-88fe-29223dfab4a5" providerId="ADAL" clId="{AAA2C151-2292-4488-865B-5027AEB9D1EE}" dt="2021-07-07T22:22:37.807" v="725" actId="207"/>
          <ac:spMkLst>
            <pc:docMk/>
            <pc:sldMk cId="1888863910" sldId="654"/>
            <ac:spMk id="140" creationId="{5D5895F0-FB59-485C-97B9-BAFFD8B1CE90}"/>
          </ac:spMkLst>
        </pc:spChg>
        <pc:spChg chg="add mod topLvl">
          <ac:chgData name="MANUEL ALBERTO GUEVARA  NAJARRO" userId="dc0839a7-ef25-445d-88fe-29223dfab4a5" providerId="ADAL" clId="{AAA2C151-2292-4488-865B-5027AEB9D1EE}" dt="2021-07-07T22:23:10.475" v="729" actId="2711"/>
          <ac:spMkLst>
            <pc:docMk/>
            <pc:sldMk cId="1888863910" sldId="654"/>
            <ac:spMk id="141" creationId="{F5F55CB7-77D7-4837-B145-A157803EA826}"/>
          </ac:spMkLst>
        </pc:spChg>
        <pc:spChg chg="add mod topLvl">
          <ac:chgData name="MANUEL ALBERTO GUEVARA  NAJARRO" userId="dc0839a7-ef25-445d-88fe-29223dfab4a5" providerId="ADAL" clId="{AAA2C151-2292-4488-865B-5027AEB9D1EE}" dt="2021-07-07T22:23:10.475" v="729" actId="2711"/>
          <ac:spMkLst>
            <pc:docMk/>
            <pc:sldMk cId="1888863910" sldId="654"/>
            <ac:spMk id="142" creationId="{207FBAAF-C2C6-46AB-BA71-19613288635C}"/>
          </ac:spMkLst>
        </pc:spChg>
        <pc:spChg chg="mod">
          <ac:chgData name="MANUEL ALBERTO GUEVARA  NAJARRO" userId="dc0839a7-ef25-445d-88fe-29223dfab4a5" providerId="ADAL" clId="{AAA2C151-2292-4488-865B-5027AEB9D1EE}" dt="2021-07-07T22:20:48.298" v="566" actId="165"/>
          <ac:spMkLst>
            <pc:docMk/>
            <pc:sldMk cId="1888863910" sldId="654"/>
            <ac:spMk id="146" creationId="{3612966C-50B6-41E1-9CDB-563F913EC8B6}"/>
          </ac:spMkLst>
        </pc:spChg>
        <pc:spChg chg="mod">
          <ac:chgData name="MANUEL ALBERTO GUEVARA  NAJARRO" userId="dc0839a7-ef25-445d-88fe-29223dfab4a5" providerId="ADAL" clId="{AAA2C151-2292-4488-865B-5027AEB9D1EE}" dt="2021-07-07T22:20:48.298" v="566" actId="165"/>
          <ac:spMkLst>
            <pc:docMk/>
            <pc:sldMk cId="1888863910" sldId="654"/>
            <ac:spMk id="147" creationId="{3998F71B-18EA-41B5-9081-11FEC87051D4}"/>
          </ac:spMkLst>
        </pc:spChg>
        <pc:spChg chg="mod">
          <ac:chgData name="MANUEL ALBERTO GUEVARA  NAJARRO" userId="dc0839a7-ef25-445d-88fe-29223dfab4a5" providerId="ADAL" clId="{AAA2C151-2292-4488-865B-5027AEB9D1EE}" dt="2021-07-07T22:20:48.298" v="566" actId="165"/>
          <ac:spMkLst>
            <pc:docMk/>
            <pc:sldMk cId="1888863910" sldId="654"/>
            <ac:spMk id="148" creationId="{477FA1E7-F6B0-43C3-AA21-1B57515432C7}"/>
          </ac:spMkLst>
        </pc:spChg>
        <pc:spChg chg="mod">
          <ac:chgData name="MANUEL ALBERTO GUEVARA  NAJARRO" userId="dc0839a7-ef25-445d-88fe-29223dfab4a5" providerId="ADAL" clId="{AAA2C151-2292-4488-865B-5027AEB9D1EE}" dt="2021-07-07T22:20:48.298" v="566" actId="165"/>
          <ac:spMkLst>
            <pc:docMk/>
            <pc:sldMk cId="1888863910" sldId="654"/>
            <ac:spMk id="149" creationId="{EF6AE92F-2D38-4A81-BDCA-D207C0701829}"/>
          </ac:spMkLst>
        </pc:spChg>
        <pc:spChg chg="mod">
          <ac:chgData name="MANUEL ALBERTO GUEVARA  NAJARRO" userId="dc0839a7-ef25-445d-88fe-29223dfab4a5" providerId="ADAL" clId="{AAA2C151-2292-4488-865B-5027AEB9D1EE}" dt="2021-07-07T22:20:48.298" v="566" actId="165"/>
          <ac:spMkLst>
            <pc:docMk/>
            <pc:sldMk cId="1888863910" sldId="654"/>
            <ac:spMk id="150" creationId="{B72F9ED4-1995-47BE-9EE2-FFE10A713245}"/>
          </ac:spMkLst>
        </pc:spChg>
        <pc:spChg chg="mod">
          <ac:chgData name="MANUEL ALBERTO GUEVARA  NAJARRO" userId="dc0839a7-ef25-445d-88fe-29223dfab4a5" providerId="ADAL" clId="{AAA2C151-2292-4488-865B-5027AEB9D1EE}" dt="2021-07-07T22:20:48.298" v="566" actId="165"/>
          <ac:spMkLst>
            <pc:docMk/>
            <pc:sldMk cId="1888863910" sldId="654"/>
            <ac:spMk id="151" creationId="{50A53098-A07B-4788-9D02-A7F7706894D9}"/>
          </ac:spMkLst>
        </pc:spChg>
        <pc:spChg chg="mod">
          <ac:chgData name="MANUEL ALBERTO GUEVARA  NAJARRO" userId="dc0839a7-ef25-445d-88fe-29223dfab4a5" providerId="ADAL" clId="{AAA2C151-2292-4488-865B-5027AEB9D1EE}" dt="2021-07-07T22:20:48.298" v="566" actId="165"/>
          <ac:spMkLst>
            <pc:docMk/>
            <pc:sldMk cId="1888863910" sldId="654"/>
            <ac:spMk id="152" creationId="{4EF15D90-501C-433E-B168-AC40C3A79C86}"/>
          </ac:spMkLst>
        </pc:spChg>
        <pc:spChg chg="mod">
          <ac:chgData name="MANUEL ALBERTO GUEVARA  NAJARRO" userId="dc0839a7-ef25-445d-88fe-29223dfab4a5" providerId="ADAL" clId="{AAA2C151-2292-4488-865B-5027AEB9D1EE}" dt="2021-07-07T22:20:48.298" v="566" actId="165"/>
          <ac:spMkLst>
            <pc:docMk/>
            <pc:sldMk cId="1888863910" sldId="654"/>
            <ac:spMk id="153" creationId="{B67D534C-8F37-45BB-B687-231C0F1303F5}"/>
          </ac:spMkLst>
        </pc:spChg>
        <pc:spChg chg="mod">
          <ac:chgData name="MANUEL ALBERTO GUEVARA  NAJARRO" userId="dc0839a7-ef25-445d-88fe-29223dfab4a5" providerId="ADAL" clId="{AAA2C151-2292-4488-865B-5027AEB9D1EE}" dt="2021-07-07T22:20:48.298" v="566" actId="165"/>
          <ac:spMkLst>
            <pc:docMk/>
            <pc:sldMk cId="1888863910" sldId="654"/>
            <ac:spMk id="154" creationId="{21ECBD79-8FA8-4D6C-9A86-C9E79536922A}"/>
          </ac:spMkLst>
        </pc:spChg>
        <pc:spChg chg="mod">
          <ac:chgData name="MANUEL ALBERTO GUEVARA  NAJARRO" userId="dc0839a7-ef25-445d-88fe-29223dfab4a5" providerId="ADAL" clId="{AAA2C151-2292-4488-865B-5027AEB9D1EE}" dt="2021-07-07T22:20:48.298" v="566" actId="165"/>
          <ac:spMkLst>
            <pc:docMk/>
            <pc:sldMk cId="1888863910" sldId="654"/>
            <ac:spMk id="155" creationId="{F965ABA6-72F7-4AB1-A8ED-7F5CD222D28E}"/>
          </ac:spMkLst>
        </pc:spChg>
        <pc:spChg chg="mod">
          <ac:chgData name="MANUEL ALBERTO GUEVARA  NAJARRO" userId="dc0839a7-ef25-445d-88fe-29223dfab4a5" providerId="ADAL" clId="{AAA2C151-2292-4488-865B-5027AEB9D1EE}" dt="2021-07-07T22:20:48.298" v="566" actId="165"/>
          <ac:spMkLst>
            <pc:docMk/>
            <pc:sldMk cId="1888863910" sldId="654"/>
            <ac:spMk id="156" creationId="{54C6B82D-C02F-43A4-A851-D155584736A2}"/>
          </ac:spMkLst>
        </pc:spChg>
        <pc:spChg chg="mod">
          <ac:chgData name="MANUEL ALBERTO GUEVARA  NAJARRO" userId="dc0839a7-ef25-445d-88fe-29223dfab4a5" providerId="ADAL" clId="{AAA2C151-2292-4488-865B-5027AEB9D1EE}" dt="2021-07-07T22:20:48.298" v="566" actId="165"/>
          <ac:spMkLst>
            <pc:docMk/>
            <pc:sldMk cId="1888863910" sldId="654"/>
            <ac:spMk id="157" creationId="{857120EB-0877-4B96-8A95-97AFF1B00086}"/>
          </ac:spMkLst>
        </pc:spChg>
        <pc:spChg chg="mod">
          <ac:chgData name="MANUEL ALBERTO GUEVARA  NAJARRO" userId="dc0839a7-ef25-445d-88fe-29223dfab4a5" providerId="ADAL" clId="{AAA2C151-2292-4488-865B-5027AEB9D1EE}" dt="2021-07-07T22:20:48.298" v="566" actId="165"/>
          <ac:spMkLst>
            <pc:docMk/>
            <pc:sldMk cId="1888863910" sldId="654"/>
            <ac:spMk id="158" creationId="{44C08878-E1C3-4639-8834-3334FB8A3ADE}"/>
          </ac:spMkLst>
        </pc:spChg>
        <pc:spChg chg="mod">
          <ac:chgData name="MANUEL ALBERTO GUEVARA  NAJARRO" userId="dc0839a7-ef25-445d-88fe-29223dfab4a5" providerId="ADAL" clId="{AAA2C151-2292-4488-865B-5027AEB9D1EE}" dt="2021-07-07T22:20:48.298" v="566" actId="165"/>
          <ac:spMkLst>
            <pc:docMk/>
            <pc:sldMk cId="1888863910" sldId="654"/>
            <ac:spMk id="159" creationId="{70B20E6E-37C3-4D0A-972E-62CAE1AACCAD}"/>
          </ac:spMkLst>
        </pc:spChg>
        <pc:spChg chg="mod">
          <ac:chgData name="MANUEL ALBERTO GUEVARA  NAJARRO" userId="dc0839a7-ef25-445d-88fe-29223dfab4a5" providerId="ADAL" clId="{AAA2C151-2292-4488-865B-5027AEB9D1EE}" dt="2021-07-07T22:20:48.298" v="566" actId="165"/>
          <ac:spMkLst>
            <pc:docMk/>
            <pc:sldMk cId="1888863910" sldId="654"/>
            <ac:spMk id="160" creationId="{1B5BDAC3-FA8A-44FC-BCFD-0E77D3153613}"/>
          </ac:spMkLst>
        </pc:spChg>
        <pc:spChg chg="mod">
          <ac:chgData name="MANUEL ALBERTO GUEVARA  NAJARRO" userId="dc0839a7-ef25-445d-88fe-29223dfab4a5" providerId="ADAL" clId="{AAA2C151-2292-4488-865B-5027AEB9D1EE}" dt="2021-07-07T22:20:48.298" v="566" actId="165"/>
          <ac:spMkLst>
            <pc:docMk/>
            <pc:sldMk cId="1888863910" sldId="654"/>
            <ac:spMk id="161" creationId="{6DB83263-7C59-440A-8D20-64E48E963F11}"/>
          </ac:spMkLst>
        </pc:spChg>
        <pc:spChg chg="mod">
          <ac:chgData name="MANUEL ALBERTO GUEVARA  NAJARRO" userId="dc0839a7-ef25-445d-88fe-29223dfab4a5" providerId="ADAL" clId="{AAA2C151-2292-4488-865B-5027AEB9D1EE}" dt="2021-07-07T22:20:48.298" v="566" actId="165"/>
          <ac:spMkLst>
            <pc:docMk/>
            <pc:sldMk cId="1888863910" sldId="654"/>
            <ac:spMk id="162" creationId="{4FBAD3B7-6801-422D-8B1F-317976F25331}"/>
          </ac:spMkLst>
        </pc:spChg>
        <pc:spChg chg="mod">
          <ac:chgData name="MANUEL ALBERTO GUEVARA  NAJARRO" userId="dc0839a7-ef25-445d-88fe-29223dfab4a5" providerId="ADAL" clId="{AAA2C151-2292-4488-865B-5027AEB9D1EE}" dt="2021-07-07T22:20:48.298" v="566" actId="165"/>
          <ac:spMkLst>
            <pc:docMk/>
            <pc:sldMk cId="1888863910" sldId="654"/>
            <ac:spMk id="163" creationId="{434A60A4-82C7-40DE-811D-5DFD0D4A84A6}"/>
          </ac:spMkLst>
        </pc:spChg>
        <pc:spChg chg="mod">
          <ac:chgData name="MANUEL ALBERTO GUEVARA  NAJARRO" userId="dc0839a7-ef25-445d-88fe-29223dfab4a5" providerId="ADAL" clId="{AAA2C151-2292-4488-865B-5027AEB9D1EE}" dt="2021-07-07T22:20:48.298" v="566" actId="165"/>
          <ac:spMkLst>
            <pc:docMk/>
            <pc:sldMk cId="1888863910" sldId="654"/>
            <ac:spMk id="164" creationId="{12D13AF2-97A2-4D0F-93EC-628D65145A94}"/>
          </ac:spMkLst>
        </pc:spChg>
        <pc:spChg chg="mod">
          <ac:chgData name="MANUEL ALBERTO GUEVARA  NAJARRO" userId="dc0839a7-ef25-445d-88fe-29223dfab4a5" providerId="ADAL" clId="{AAA2C151-2292-4488-865B-5027AEB9D1EE}" dt="2021-07-07T22:20:48.298" v="566" actId="165"/>
          <ac:spMkLst>
            <pc:docMk/>
            <pc:sldMk cId="1888863910" sldId="654"/>
            <ac:spMk id="165" creationId="{3233DE4E-7CC5-411D-BD67-8C602ECC1915}"/>
          </ac:spMkLst>
        </pc:spChg>
        <pc:spChg chg="mod">
          <ac:chgData name="MANUEL ALBERTO GUEVARA  NAJARRO" userId="dc0839a7-ef25-445d-88fe-29223dfab4a5" providerId="ADAL" clId="{AAA2C151-2292-4488-865B-5027AEB9D1EE}" dt="2021-07-07T22:20:48.298" v="566" actId="165"/>
          <ac:spMkLst>
            <pc:docMk/>
            <pc:sldMk cId="1888863910" sldId="654"/>
            <ac:spMk id="166" creationId="{32BA5006-B446-4EFC-9AA3-DA6DB18889D2}"/>
          </ac:spMkLst>
        </pc:spChg>
        <pc:spChg chg="mod">
          <ac:chgData name="MANUEL ALBERTO GUEVARA  NAJARRO" userId="dc0839a7-ef25-445d-88fe-29223dfab4a5" providerId="ADAL" clId="{AAA2C151-2292-4488-865B-5027AEB9D1EE}" dt="2021-07-07T22:20:48.298" v="566" actId="165"/>
          <ac:spMkLst>
            <pc:docMk/>
            <pc:sldMk cId="1888863910" sldId="654"/>
            <ac:spMk id="167" creationId="{6B71D65C-AEF1-4E16-A7D4-DF9DE76E2189}"/>
          </ac:spMkLst>
        </pc:spChg>
        <pc:spChg chg="mod">
          <ac:chgData name="MANUEL ALBERTO GUEVARA  NAJARRO" userId="dc0839a7-ef25-445d-88fe-29223dfab4a5" providerId="ADAL" clId="{AAA2C151-2292-4488-865B-5027AEB9D1EE}" dt="2021-07-07T22:20:48.298" v="566" actId="165"/>
          <ac:spMkLst>
            <pc:docMk/>
            <pc:sldMk cId="1888863910" sldId="654"/>
            <ac:spMk id="168" creationId="{F8D83C2F-5B5A-4900-8EC0-2FD0A4D18075}"/>
          </ac:spMkLst>
        </pc:spChg>
        <pc:spChg chg="mod">
          <ac:chgData name="MANUEL ALBERTO GUEVARA  NAJARRO" userId="dc0839a7-ef25-445d-88fe-29223dfab4a5" providerId="ADAL" clId="{AAA2C151-2292-4488-865B-5027AEB9D1EE}" dt="2021-07-07T22:20:48.298" v="566" actId="165"/>
          <ac:spMkLst>
            <pc:docMk/>
            <pc:sldMk cId="1888863910" sldId="654"/>
            <ac:spMk id="169" creationId="{7C59C074-CA9C-456C-8C9B-0627F608479F}"/>
          </ac:spMkLst>
        </pc:spChg>
        <pc:spChg chg="mod">
          <ac:chgData name="MANUEL ALBERTO GUEVARA  NAJARRO" userId="dc0839a7-ef25-445d-88fe-29223dfab4a5" providerId="ADAL" clId="{AAA2C151-2292-4488-865B-5027AEB9D1EE}" dt="2021-07-07T22:20:48.298" v="566" actId="165"/>
          <ac:spMkLst>
            <pc:docMk/>
            <pc:sldMk cId="1888863910" sldId="654"/>
            <ac:spMk id="170" creationId="{913A5415-A86D-432A-812C-D57C1B7F3C3E}"/>
          </ac:spMkLst>
        </pc:spChg>
        <pc:spChg chg="mod">
          <ac:chgData name="MANUEL ALBERTO GUEVARA  NAJARRO" userId="dc0839a7-ef25-445d-88fe-29223dfab4a5" providerId="ADAL" clId="{AAA2C151-2292-4488-865B-5027AEB9D1EE}" dt="2021-07-07T22:20:48.298" v="566" actId="165"/>
          <ac:spMkLst>
            <pc:docMk/>
            <pc:sldMk cId="1888863910" sldId="654"/>
            <ac:spMk id="171" creationId="{7183D0E4-6536-45FF-B24C-72F7AAF0E459}"/>
          </ac:spMkLst>
        </pc:spChg>
        <pc:spChg chg="mod">
          <ac:chgData name="MANUEL ALBERTO GUEVARA  NAJARRO" userId="dc0839a7-ef25-445d-88fe-29223dfab4a5" providerId="ADAL" clId="{AAA2C151-2292-4488-865B-5027AEB9D1EE}" dt="2021-07-07T22:20:48.298" v="566" actId="165"/>
          <ac:spMkLst>
            <pc:docMk/>
            <pc:sldMk cId="1888863910" sldId="654"/>
            <ac:spMk id="172" creationId="{8129A251-3955-40AF-B113-65E6C20EA2E4}"/>
          </ac:spMkLst>
        </pc:spChg>
        <pc:spChg chg="mod">
          <ac:chgData name="MANUEL ALBERTO GUEVARA  NAJARRO" userId="dc0839a7-ef25-445d-88fe-29223dfab4a5" providerId="ADAL" clId="{AAA2C151-2292-4488-865B-5027AEB9D1EE}" dt="2021-07-07T22:20:48.298" v="566" actId="165"/>
          <ac:spMkLst>
            <pc:docMk/>
            <pc:sldMk cId="1888863910" sldId="654"/>
            <ac:spMk id="173" creationId="{6B60CC2E-D3B3-4404-9751-6374AAABF261}"/>
          </ac:spMkLst>
        </pc:spChg>
        <pc:spChg chg="mod">
          <ac:chgData name="MANUEL ALBERTO GUEVARA  NAJARRO" userId="dc0839a7-ef25-445d-88fe-29223dfab4a5" providerId="ADAL" clId="{AAA2C151-2292-4488-865B-5027AEB9D1EE}" dt="2021-07-07T22:20:48.298" v="566" actId="165"/>
          <ac:spMkLst>
            <pc:docMk/>
            <pc:sldMk cId="1888863910" sldId="654"/>
            <ac:spMk id="174" creationId="{A1E85D50-E8F8-4453-A1AC-4FB542C7F3EA}"/>
          </ac:spMkLst>
        </pc:spChg>
        <pc:spChg chg="mod">
          <ac:chgData name="MANUEL ALBERTO GUEVARA  NAJARRO" userId="dc0839a7-ef25-445d-88fe-29223dfab4a5" providerId="ADAL" clId="{AAA2C151-2292-4488-865B-5027AEB9D1EE}" dt="2021-07-07T22:20:48.298" v="566" actId="165"/>
          <ac:spMkLst>
            <pc:docMk/>
            <pc:sldMk cId="1888863910" sldId="654"/>
            <ac:spMk id="175" creationId="{7B7440E3-53B8-4D50-82CB-C65F0574AE6E}"/>
          </ac:spMkLst>
        </pc:spChg>
        <pc:spChg chg="mod">
          <ac:chgData name="MANUEL ALBERTO GUEVARA  NAJARRO" userId="dc0839a7-ef25-445d-88fe-29223dfab4a5" providerId="ADAL" clId="{AAA2C151-2292-4488-865B-5027AEB9D1EE}" dt="2021-07-07T22:20:48.298" v="566" actId="165"/>
          <ac:spMkLst>
            <pc:docMk/>
            <pc:sldMk cId="1888863910" sldId="654"/>
            <ac:spMk id="176" creationId="{9329F24B-369A-4A29-A24A-04657C5F1F39}"/>
          </ac:spMkLst>
        </pc:spChg>
        <pc:spChg chg="mod">
          <ac:chgData name="MANUEL ALBERTO GUEVARA  NAJARRO" userId="dc0839a7-ef25-445d-88fe-29223dfab4a5" providerId="ADAL" clId="{AAA2C151-2292-4488-865B-5027AEB9D1EE}" dt="2021-07-07T22:20:48.298" v="566" actId="165"/>
          <ac:spMkLst>
            <pc:docMk/>
            <pc:sldMk cId="1888863910" sldId="654"/>
            <ac:spMk id="177" creationId="{D2E8C894-B3EA-416A-9054-44385F632DB2}"/>
          </ac:spMkLst>
        </pc:spChg>
        <pc:spChg chg="mod">
          <ac:chgData name="MANUEL ALBERTO GUEVARA  NAJARRO" userId="dc0839a7-ef25-445d-88fe-29223dfab4a5" providerId="ADAL" clId="{AAA2C151-2292-4488-865B-5027AEB9D1EE}" dt="2021-07-07T22:20:48.298" v="566" actId="165"/>
          <ac:spMkLst>
            <pc:docMk/>
            <pc:sldMk cId="1888863910" sldId="654"/>
            <ac:spMk id="178" creationId="{4B857AE3-A934-4C94-ADCD-37F8F8BB4EB7}"/>
          </ac:spMkLst>
        </pc:spChg>
        <pc:spChg chg="mod">
          <ac:chgData name="MANUEL ALBERTO GUEVARA  NAJARRO" userId="dc0839a7-ef25-445d-88fe-29223dfab4a5" providerId="ADAL" clId="{AAA2C151-2292-4488-865B-5027AEB9D1EE}" dt="2021-07-07T22:20:48.298" v="566" actId="165"/>
          <ac:spMkLst>
            <pc:docMk/>
            <pc:sldMk cId="1888863910" sldId="654"/>
            <ac:spMk id="179" creationId="{654138F9-C9D6-41F1-953E-6854895CD151}"/>
          </ac:spMkLst>
        </pc:spChg>
        <pc:spChg chg="mod">
          <ac:chgData name="MANUEL ALBERTO GUEVARA  NAJARRO" userId="dc0839a7-ef25-445d-88fe-29223dfab4a5" providerId="ADAL" clId="{AAA2C151-2292-4488-865B-5027AEB9D1EE}" dt="2021-07-07T22:20:48.298" v="566" actId="165"/>
          <ac:spMkLst>
            <pc:docMk/>
            <pc:sldMk cId="1888863910" sldId="654"/>
            <ac:spMk id="180" creationId="{411F8732-E2FE-46F0-877A-F08955966C39}"/>
          </ac:spMkLst>
        </pc:spChg>
        <pc:spChg chg="mod">
          <ac:chgData name="MANUEL ALBERTO GUEVARA  NAJARRO" userId="dc0839a7-ef25-445d-88fe-29223dfab4a5" providerId="ADAL" clId="{AAA2C151-2292-4488-865B-5027AEB9D1EE}" dt="2021-07-07T22:20:48.298" v="566" actId="165"/>
          <ac:spMkLst>
            <pc:docMk/>
            <pc:sldMk cId="1888863910" sldId="654"/>
            <ac:spMk id="181" creationId="{D40D1345-1692-44E5-91A2-EF16AAA0F4F2}"/>
          </ac:spMkLst>
        </pc:spChg>
        <pc:spChg chg="mod">
          <ac:chgData name="MANUEL ALBERTO GUEVARA  NAJARRO" userId="dc0839a7-ef25-445d-88fe-29223dfab4a5" providerId="ADAL" clId="{AAA2C151-2292-4488-865B-5027AEB9D1EE}" dt="2021-07-07T22:20:48.298" v="566" actId="165"/>
          <ac:spMkLst>
            <pc:docMk/>
            <pc:sldMk cId="1888863910" sldId="654"/>
            <ac:spMk id="182" creationId="{F9667D35-AB26-4D0C-A8B5-AD71B894CA42}"/>
          </ac:spMkLst>
        </pc:spChg>
        <pc:spChg chg="mod">
          <ac:chgData name="MANUEL ALBERTO GUEVARA  NAJARRO" userId="dc0839a7-ef25-445d-88fe-29223dfab4a5" providerId="ADAL" clId="{AAA2C151-2292-4488-865B-5027AEB9D1EE}" dt="2021-07-07T22:20:48.298" v="566" actId="165"/>
          <ac:spMkLst>
            <pc:docMk/>
            <pc:sldMk cId="1888863910" sldId="654"/>
            <ac:spMk id="183" creationId="{71C59809-F527-4DEB-A88F-996CF09DA96A}"/>
          </ac:spMkLst>
        </pc:spChg>
        <pc:spChg chg="mod">
          <ac:chgData name="MANUEL ALBERTO GUEVARA  NAJARRO" userId="dc0839a7-ef25-445d-88fe-29223dfab4a5" providerId="ADAL" clId="{AAA2C151-2292-4488-865B-5027AEB9D1EE}" dt="2021-07-07T22:20:48.298" v="566" actId="165"/>
          <ac:spMkLst>
            <pc:docMk/>
            <pc:sldMk cId="1888863910" sldId="654"/>
            <ac:spMk id="184" creationId="{E3AF0281-37D4-456A-8B05-26299B680A1F}"/>
          </ac:spMkLst>
        </pc:spChg>
        <pc:spChg chg="mod">
          <ac:chgData name="MANUEL ALBERTO GUEVARA  NAJARRO" userId="dc0839a7-ef25-445d-88fe-29223dfab4a5" providerId="ADAL" clId="{AAA2C151-2292-4488-865B-5027AEB9D1EE}" dt="2021-07-07T22:20:48.298" v="566" actId="165"/>
          <ac:spMkLst>
            <pc:docMk/>
            <pc:sldMk cId="1888863910" sldId="654"/>
            <ac:spMk id="185" creationId="{8A8EC29E-85D0-43F4-9DCA-3C65CD8560CF}"/>
          </ac:spMkLst>
        </pc:spChg>
        <pc:spChg chg="mod">
          <ac:chgData name="MANUEL ALBERTO GUEVARA  NAJARRO" userId="dc0839a7-ef25-445d-88fe-29223dfab4a5" providerId="ADAL" clId="{AAA2C151-2292-4488-865B-5027AEB9D1EE}" dt="2021-07-07T22:20:48.298" v="566" actId="165"/>
          <ac:spMkLst>
            <pc:docMk/>
            <pc:sldMk cId="1888863910" sldId="654"/>
            <ac:spMk id="186" creationId="{B1C624DF-396A-4E05-B0DE-09642E642399}"/>
          </ac:spMkLst>
        </pc:spChg>
        <pc:spChg chg="mod">
          <ac:chgData name="MANUEL ALBERTO GUEVARA  NAJARRO" userId="dc0839a7-ef25-445d-88fe-29223dfab4a5" providerId="ADAL" clId="{AAA2C151-2292-4488-865B-5027AEB9D1EE}" dt="2021-07-07T22:20:48.298" v="566" actId="165"/>
          <ac:spMkLst>
            <pc:docMk/>
            <pc:sldMk cId="1888863910" sldId="654"/>
            <ac:spMk id="187" creationId="{C99ED2D1-DB0B-4678-8B92-C46A5A15EAA5}"/>
          </ac:spMkLst>
        </pc:spChg>
        <pc:spChg chg="mod">
          <ac:chgData name="MANUEL ALBERTO GUEVARA  NAJARRO" userId="dc0839a7-ef25-445d-88fe-29223dfab4a5" providerId="ADAL" clId="{AAA2C151-2292-4488-865B-5027AEB9D1EE}" dt="2021-07-07T22:20:48.298" v="566" actId="165"/>
          <ac:spMkLst>
            <pc:docMk/>
            <pc:sldMk cId="1888863910" sldId="654"/>
            <ac:spMk id="188" creationId="{D02A0712-E8AE-4955-BBE0-B8D551E3069E}"/>
          </ac:spMkLst>
        </pc:spChg>
        <pc:spChg chg="mod">
          <ac:chgData name="MANUEL ALBERTO GUEVARA  NAJARRO" userId="dc0839a7-ef25-445d-88fe-29223dfab4a5" providerId="ADAL" clId="{AAA2C151-2292-4488-865B-5027AEB9D1EE}" dt="2021-07-07T22:20:48.298" v="566" actId="165"/>
          <ac:spMkLst>
            <pc:docMk/>
            <pc:sldMk cId="1888863910" sldId="654"/>
            <ac:spMk id="189" creationId="{83978A9A-EB10-420A-8974-19C39791778B}"/>
          </ac:spMkLst>
        </pc:spChg>
        <pc:spChg chg="mod">
          <ac:chgData name="MANUEL ALBERTO GUEVARA  NAJARRO" userId="dc0839a7-ef25-445d-88fe-29223dfab4a5" providerId="ADAL" clId="{AAA2C151-2292-4488-865B-5027AEB9D1EE}" dt="2021-07-07T22:20:48.298" v="566" actId="165"/>
          <ac:spMkLst>
            <pc:docMk/>
            <pc:sldMk cId="1888863910" sldId="654"/>
            <ac:spMk id="190" creationId="{4DE31341-6A4B-4E45-B03D-A5C235C413B3}"/>
          </ac:spMkLst>
        </pc:spChg>
        <pc:spChg chg="mod">
          <ac:chgData name="MANUEL ALBERTO GUEVARA  NAJARRO" userId="dc0839a7-ef25-445d-88fe-29223dfab4a5" providerId="ADAL" clId="{AAA2C151-2292-4488-865B-5027AEB9D1EE}" dt="2021-07-07T22:20:48.298" v="566" actId="165"/>
          <ac:spMkLst>
            <pc:docMk/>
            <pc:sldMk cId="1888863910" sldId="654"/>
            <ac:spMk id="191" creationId="{E5B23D03-E181-4DEA-B9ED-EFC3F4CF1A47}"/>
          </ac:spMkLst>
        </pc:spChg>
        <pc:spChg chg="mod">
          <ac:chgData name="MANUEL ALBERTO GUEVARA  NAJARRO" userId="dc0839a7-ef25-445d-88fe-29223dfab4a5" providerId="ADAL" clId="{AAA2C151-2292-4488-865B-5027AEB9D1EE}" dt="2021-07-07T22:20:48.298" v="566" actId="165"/>
          <ac:spMkLst>
            <pc:docMk/>
            <pc:sldMk cId="1888863910" sldId="654"/>
            <ac:spMk id="192" creationId="{C8E02661-782A-486A-80F0-2407A2ABAD75}"/>
          </ac:spMkLst>
        </pc:spChg>
        <pc:spChg chg="mod">
          <ac:chgData name="MANUEL ALBERTO GUEVARA  NAJARRO" userId="dc0839a7-ef25-445d-88fe-29223dfab4a5" providerId="ADAL" clId="{AAA2C151-2292-4488-865B-5027AEB9D1EE}" dt="2021-07-07T22:20:48.298" v="566" actId="165"/>
          <ac:spMkLst>
            <pc:docMk/>
            <pc:sldMk cId="1888863910" sldId="654"/>
            <ac:spMk id="193" creationId="{C72EB78E-4E15-49A7-8208-D99E2172398C}"/>
          </ac:spMkLst>
        </pc:spChg>
        <pc:spChg chg="mod">
          <ac:chgData name="MANUEL ALBERTO GUEVARA  NAJARRO" userId="dc0839a7-ef25-445d-88fe-29223dfab4a5" providerId="ADAL" clId="{AAA2C151-2292-4488-865B-5027AEB9D1EE}" dt="2021-07-07T22:20:48.298" v="566" actId="165"/>
          <ac:spMkLst>
            <pc:docMk/>
            <pc:sldMk cId="1888863910" sldId="654"/>
            <ac:spMk id="194" creationId="{09BA4661-AA72-43BE-9241-AC7054BBFA3E}"/>
          </ac:spMkLst>
        </pc:spChg>
        <pc:spChg chg="mod">
          <ac:chgData name="MANUEL ALBERTO GUEVARA  NAJARRO" userId="dc0839a7-ef25-445d-88fe-29223dfab4a5" providerId="ADAL" clId="{AAA2C151-2292-4488-865B-5027AEB9D1EE}" dt="2021-07-07T22:20:48.298" v="566" actId="165"/>
          <ac:spMkLst>
            <pc:docMk/>
            <pc:sldMk cId="1888863910" sldId="654"/>
            <ac:spMk id="195" creationId="{8C3C6293-8148-453F-8B13-DB83A7A87603}"/>
          </ac:spMkLst>
        </pc:spChg>
        <pc:spChg chg="mod">
          <ac:chgData name="MANUEL ALBERTO GUEVARA  NAJARRO" userId="dc0839a7-ef25-445d-88fe-29223dfab4a5" providerId="ADAL" clId="{AAA2C151-2292-4488-865B-5027AEB9D1EE}" dt="2021-07-07T22:20:48.298" v="566" actId="165"/>
          <ac:spMkLst>
            <pc:docMk/>
            <pc:sldMk cId="1888863910" sldId="654"/>
            <ac:spMk id="196" creationId="{0BEF2D2F-E73C-4ED3-9D4F-6541D6D00D94}"/>
          </ac:spMkLst>
        </pc:spChg>
        <pc:spChg chg="mod">
          <ac:chgData name="MANUEL ALBERTO GUEVARA  NAJARRO" userId="dc0839a7-ef25-445d-88fe-29223dfab4a5" providerId="ADAL" clId="{AAA2C151-2292-4488-865B-5027AEB9D1EE}" dt="2021-07-07T22:20:48.298" v="566" actId="165"/>
          <ac:spMkLst>
            <pc:docMk/>
            <pc:sldMk cId="1888863910" sldId="654"/>
            <ac:spMk id="197" creationId="{90A21966-414C-4A65-91D1-7E353F0FBE91}"/>
          </ac:spMkLst>
        </pc:spChg>
        <pc:spChg chg="mod">
          <ac:chgData name="MANUEL ALBERTO GUEVARA  NAJARRO" userId="dc0839a7-ef25-445d-88fe-29223dfab4a5" providerId="ADAL" clId="{AAA2C151-2292-4488-865B-5027AEB9D1EE}" dt="2021-07-07T22:20:48.298" v="566" actId="165"/>
          <ac:spMkLst>
            <pc:docMk/>
            <pc:sldMk cId="1888863910" sldId="654"/>
            <ac:spMk id="198" creationId="{F26C4E32-7701-45C1-9323-BCA6C7657E21}"/>
          </ac:spMkLst>
        </pc:spChg>
        <pc:spChg chg="mod">
          <ac:chgData name="MANUEL ALBERTO GUEVARA  NAJARRO" userId="dc0839a7-ef25-445d-88fe-29223dfab4a5" providerId="ADAL" clId="{AAA2C151-2292-4488-865B-5027AEB9D1EE}" dt="2021-07-07T22:20:48.298" v="566" actId="165"/>
          <ac:spMkLst>
            <pc:docMk/>
            <pc:sldMk cId="1888863910" sldId="654"/>
            <ac:spMk id="199" creationId="{76058C2C-8D53-4F47-B0FD-DB26327AD434}"/>
          </ac:spMkLst>
        </pc:spChg>
        <pc:spChg chg="mod">
          <ac:chgData name="MANUEL ALBERTO GUEVARA  NAJARRO" userId="dc0839a7-ef25-445d-88fe-29223dfab4a5" providerId="ADAL" clId="{AAA2C151-2292-4488-865B-5027AEB9D1EE}" dt="2021-07-07T22:20:48.298" v="566" actId="165"/>
          <ac:spMkLst>
            <pc:docMk/>
            <pc:sldMk cId="1888863910" sldId="654"/>
            <ac:spMk id="200" creationId="{54D834C8-E982-427F-A696-A0320D0F9535}"/>
          </ac:spMkLst>
        </pc:spChg>
        <pc:spChg chg="mod">
          <ac:chgData name="MANUEL ALBERTO GUEVARA  NAJARRO" userId="dc0839a7-ef25-445d-88fe-29223dfab4a5" providerId="ADAL" clId="{AAA2C151-2292-4488-865B-5027AEB9D1EE}" dt="2021-07-07T22:20:48.298" v="566" actId="165"/>
          <ac:spMkLst>
            <pc:docMk/>
            <pc:sldMk cId="1888863910" sldId="654"/>
            <ac:spMk id="201" creationId="{AB8E9C61-583F-484E-BE3A-26F75B64EA1A}"/>
          </ac:spMkLst>
        </pc:spChg>
        <pc:spChg chg="mod">
          <ac:chgData name="MANUEL ALBERTO GUEVARA  NAJARRO" userId="dc0839a7-ef25-445d-88fe-29223dfab4a5" providerId="ADAL" clId="{AAA2C151-2292-4488-865B-5027AEB9D1EE}" dt="2021-07-07T22:20:48.298" v="566" actId="165"/>
          <ac:spMkLst>
            <pc:docMk/>
            <pc:sldMk cId="1888863910" sldId="654"/>
            <ac:spMk id="202" creationId="{340E0B96-C70F-47B6-88D5-7363D2AF6565}"/>
          </ac:spMkLst>
        </pc:spChg>
        <pc:spChg chg="mod">
          <ac:chgData name="MANUEL ALBERTO GUEVARA  NAJARRO" userId="dc0839a7-ef25-445d-88fe-29223dfab4a5" providerId="ADAL" clId="{AAA2C151-2292-4488-865B-5027AEB9D1EE}" dt="2021-07-07T22:20:48.298" v="566" actId="165"/>
          <ac:spMkLst>
            <pc:docMk/>
            <pc:sldMk cId="1888863910" sldId="654"/>
            <ac:spMk id="203" creationId="{DDBAD5AE-EB58-487E-A026-2FDFB12B2B86}"/>
          </ac:spMkLst>
        </pc:spChg>
        <pc:spChg chg="mod">
          <ac:chgData name="MANUEL ALBERTO GUEVARA  NAJARRO" userId="dc0839a7-ef25-445d-88fe-29223dfab4a5" providerId="ADAL" clId="{AAA2C151-2292-4488-865B-5027AEB9D1EE}" dt="2021-07-07T22:20:48.298" v="566" actId="165"/>
          <ac:spMkLst>
            <pc:docMk/>
            <pc:sldMk cId="1888863910" sldId="654"/>
            <ac:spMk id="204" creationId="{9B548E52-EB42-4D2A-B70F-D2998743F14B}"/>
          </ac:spMkLst>
        </pc:spChg>
        <pc:spChg chg="mod">
          <ac:chgData name="MANUEL ALBERTO GUEVARA  NAJARRO" userId="dc0839a7-ef25-445d-88fe-29223dfab4a5" providerId="ADAL" clId="{AAA2C151-2292-4488-865B-5027AEB9D1EE}" dt="2021-07-07T22:20:48.298" v="566" actId="165"/>
          <ac:spMkLst>
            <pc:docMk/>
            <pc:sldMk cId="1888863910" sldId="654"/>
            <ac:spMk id="205" creationId="{8DB384A7-033E-4E5F-838B-42CA0E2DC7A7}"/>
          </ac:spMkLst>
        </pc:spChg>
        <pc:spChg chg="mod">
          <ac:chgData name="MANUEL ALBERTO GUEVARA  NAJARRO" userId="dc0839a7-ef25-445d-88fe-29223dfab4a5" providerId="ADAL" clId="{AAA2C151-2292-4488-865B-5027AEB9D1EE}" dt="2021-07-07T22:20:48.298" v="566" actId="165"/>
          <ac:spMkLst>
            <pc:docMk/>
            <pc:sldMk cId="1888863910" sldId="654"/>
            <ac:spMk id="206" creationId="{9DC2B407-6126-446E-93D6-BEB2AC7B2238}"/>
          </ac:spMkLst>
        </pc:spChg>
        <pc:spChg chg="mod">
          <ac:chgData name="MANUEL ALBERTO GUEVARA  NAJARRO" userId="dc0839a7-ef25-445d-88fe-29223dfab4a5" providerId="ADAL" clId="{AAA2C151-2292-4488-865B-5027AEB9D1EE}" dt="2021-07-07T22:20:48.298" v="566" actId="165"/>
          <ac:spMkLst>
            <pc:docMk/>
            <pc:sldMk cId="1888863910" sldId="654"/>
            <ac:spMk id="207" creationId="{05E5941B-92BE-4961-BA04-798AD2010A24}"/>
          </ac:spMkLst>
        </pc:spChg>
        <pc:spChg chg="mod">
          <ac:chgData name="MANUEL ALBERTO GUEVARA  NAJARRO" userId="dc0839a7-ef25-445d-88fe-29223dfab4a5" providerId="ADAL" clId="{AAA2C151-2292-4488-865B-5027AEB9D1EE}" dt="2021-07-07T22:20:48.298" v="566" actId="165"/>
          <ac:spMkLst>
            <pc:docMk/>
            <pc:sldMk cId="1888863910" sldId="654"/>
            <ac:spMk id="208" creationId="{2FEA86F6-A042-475C-BDE5-31548B14163E}"/>
          </ac:spMkLst>
        </pc:spChg>
        <pc:spChg chg="mod">
          <ac:chgData name="MANUEL ALBERTO GUEVARA  NAJARRO" userId="dc0839a7-ef25-445d-88fe-29223dfab4a5" providerId="ADAL" clId="{AAA2C151-2292-4488-865B-5027AEB9D1EE}" dt="2021-07-07T22:20:48.298" v="566" actId="165"/>
          <ac:spMkLst>
            <pc:docMk/>
            <pc:sldMk cId="1888863910" sldId="654"/>
            <ac:spMk id="209" creationId="{7B473683-BA9C-403F-B19D-9C10924097FC}"/>
          </ac:spMkLst>
        </pc:spChg>
        <pc:spChg chg="mod">
          <ac:chgData name="MANUEL ALBERTO GUEVARA  NAJARRO" userId="dc0839a7-ef25-445d-88fe-29223dfab4a5" providerId="ADAL" clId="{AAA2C151-2292-4488-865B-5027AEB9D1EE}" dt="2021-07-07T22:20:48.298" v="566" actId="165"/>
          <ac:spMkLst>
            <pc:docMk/>
            <pc:sldMk cId="1888863910" sldId="654"/>
            <ac:spMk id="210" creationId="{AF0F1323-84D2-4EC4-B7D7-7FA050ACE3B9}"/>
          </ac:spMkLst>
        </pc:spChg>
        <pc:spChg chg="mod">
          <ac:chgData name="MANUEL ALBERTO GUEVARA  NAJARRO" userId="dc0839a7-ef25-445d-88fe-29223dfab4a5" providerId="ADAL" clId="{AAA2C151-2292-4488-865B-5027AEB9D1EE}" dt="2021-07-07T22:20:48.298" v="566" actId="165"/>
          <ac:spMkLst>
            <pc:docMk/>
            <pc:sldMk cId="1888863910" sldId="654"/>
            <ac:spMk id="211" creationId="{377B3DDB-F272-4AAD-A4AC-F08CF972DB94}"/>
          </ac:spMkLst>
        </pc:spChg>
        <pc:spChg chg="mod">
          <ac:chgData name="MANUEL ALBERTO GUEVARA  NAJARRO" userId="dc0839a7-ef25-445d-88fe-29223dfab4a5" providerId="ADAL" clId="{AAA2C151-2292-4488-865B-5027AEB9D1EE}" dt="2021-07-07T22:20:48.298" v="566" actId="165"/>
          <ac:spMkLst>
            <pc:docMk/>
            <pc:sldMk cId="1888863910" sldId="654"/>
            <ac:spMk id="212" creationId="{5FC4173F-BFDF-41F2-BE75-903D133B2388}"/>
          </ac:spMkLst>
        </pc:spChg>
        <pc:spChg chg="mod">
          <ac:chgData name="MANUEL ALBERTO GUEVARA  NAJARRO" userId="dc0839a7-ef25-445d-88fe-29223dfab4a5" providerId="ADAL" clId="{AAA2C151-2292-4488-865B-5027AEB9D1EE}" dt="2021-07-07T22:20:48.298" v="566" actId="165"/>
          <ac:spMkLst>
            <pc:docMk/>
            <pc:sldMk cId="1888863910" sldId="654"/>
            <ac:spMk id="213" creationId="{4D1D0092-549F-41E9-8591-EB35C6FA5605}"/>
          </ac:spMkLst>
        </pc:spChg>
        <pc:spChg chg="mod">
          <ac:chgData name="MANUEL ALBERTO GUEVARA  NAJARRO" userId="dc0839a7-ef25-445d-88fe-29223dfab4a5" providerId="ADAL" clId="{AAA2C151-2292-4488-865B-5027AEB9D1EE}" dt="2021-07-07T22:20:48.298" v="566" actId="165"/>
          <ac:spMkLst>
            <pc:docMk/>
            <pc:sldMk cId="1888863910" sldId="654"/>
            <ac:spMk id="214" creationId="{7D3ACBF4-4183-4037-B92D-BEA7E44BDDE7}"/>
          </ac:spMkLst>
        </pc:spChg>
        <pc:spChg chg="mod">
          <ac:chgData name="MANUEL ALBERTO GUEVARA  NAJARRO" userId="dc0839a7-ef25-445d-88fe-29223dfab4a5" providerId="ADAL" clId="{AAA2C151-2292-4488-865B-5027AEB9D1EE}" dt="2021-07-07T22:20:48.298" v="566" actId="165"/>
          <ac:spMkLst>
            <pc:docMk/>
            <pc:sldMk cId="1888863910" sldId="654"/>
            <ac:spMk id="215" creationId="{F9E10F22-C9ED-459A-86A2-F62774AF1CD1}"/>
          </ac:spMkLst>
        </pc:spChg>
        <pc:spChg chg="mod">
          <ac:chgData name="MANUEL ALBERTO GUEVARA  NAJARRO" userId="dc0839a7-ef25-445d-88fe-29223dfab4a5" providerId="ADAL" clId="{AAA2C151-2292-4488-865B-5027AEB9D1EE}" dt="2021-07-07T22:20:48.298" v="566" actId="165"/>
          <ac:spMkLst>
            <pc:docMk/>
            <pc:sldMk cId="1888863910" sldId="654"/>
            <ac:spMk id="216" creationId="{4135DB53-2F14-411A-9890-5AE16B4393F7}"/>
          </ac:spMkLst>
        </pc:spChg>
        <pc:spChg chg="mod">
          <ac:chgData name="MANUEL ALBERTO GUEVARA  NAJARRO" userId="dc0839a7-ef25-445d-88fe-29223dfab4a5" providerId="ADAL" clId="{AAA2C151-2292-4488-865B-5027AEB9D1EE}" dt="2021-07-07T22:20:48.298" v="566" actId="165"/>
          <ac:spMkLst>
            <pc:docMk/>
            <pc:sldMk cId="1888863910" sldId="654"/>
            <ac:spMk id="217" creationId="{3281B148-3E7C-4C8D-A777-D166C43DBB48}"/>
          </ac:spMkLst>
        </pc:spChg>
        <pc:spChg chg="mod">
          <ac:chgData name="MANUEL ALBERTO GUEVARA  NAJARRO" userId="dc0839a7-ef25-445d-88fe-29223dfab4a5" providerId="ADAL" clId="{AAA2C151-2292-4488-865B-5027AEB9D1EE}" dt="2021-07-07T22:20:48.298" v="566" actId="165"/>
          <ac:spMkLst>
            <pc:docMk/>
            <pc:sldMk cId="1888863910" sldId="654"/>
            <ac:spMk id="218" creationId="{14D3C502-B694-4D80-9559-2DDD9EF84520}"/>
          </ac:spMkLst>
        </pc:spChg>
        <pc:spChg chg="mod">
          <ac:chgData name="MANUEL ALBERTO GUEVARA  NAJARRO" userId="dc0839a7-ef25-445d-88fe-29223dfab4a5" providerId="ADAL" clId="{AAA2C151-2292-4488-865B-5027AEB9D1EE}" dt="2021-07-07T22:20:48.298" v="566" actId="165"/>
          <ac:spMkLst>
            <pc:docMk/>
            <pc:sldMk cId="1888863910" sldId="654"/>
            <ac:spMk id="219" creationId="{38F72ADF-75D0-4DC6-900B-B7D3C1D02D86}"/>
          </ac:spMkLst>
        </pc:spChg>
        <pc:spChg chg="mod">
          <ac:chgData name="MANUEL ALBERTO GUEVARA  NAJARRO" userId="dc0839a7-ef25-445d-88fe-29223dfab4a5" providerId="ADAL" clId="{AAA2C151-2292-4488-865B-5027AEB9D1EE}" dt="2021-07-07T22:20:48.298" v="566" actId="165"/>
          <ac:spMkLst>
            <pc:docMk/>
            <pc:sldMk cId="1888863910" sldId="654"/>
            <ac:spMk id="220" creationId="{6A09804B-0835-46AB-86E9-27BCBCD1FC49}"/>
          </ac:spMkLst>
        </pc:spChg>
        <pc:spChg chg="mod">
          <ac:chgData name="MANUEL ALBERTO GUEVARA  NAJARRO" userId="dc0839a7-ef25-445d-88fe-29223dfab4a5" providerId="ADAL" clId="{AAA2C151-2292-4488-865B-5027AEB9D1EE}" dt="2021-07-07T22:20:48.298" v="566" actId="165"/>
          <ac:spMkLst>
            <pc:docMk/>
            <pc:sldMk cId="1888863910" sldId="654"/>
            <ac:spMk id="221" creationId="{C72E7D0D-1149-452D-93C5-23E381FE9325}"/>
          </ac:spMkLst>
        </pc:spChg>
        <pc:spChg chg="mod">
          <ac:chgData name="MANUEL ALBERTO GUEVARA  NAJARRO" userId="dc0839a7-ef25-445d-88fe-29223dfab4a5" providerId="ADAL" clId="{AAA2C151-2292-4488-865B-5027AEB9D1EE}" dt="2021-07-07T22:20:48.298" v="566" actId="165"/>
          <ac:spMkLst>
            <pc:docMk/>
            <pc:sldMk cId="1888863910" sldId="654"/>
            <ac:spMk id="222" creationId="{1FEBE8DB-0A23-4982-9312-5B80050FAF08}"/>
          </ac:spMkLst>
        </pc:spChg>
        <pc:spChg chg="mod">
          <ac:chgData name="MANUEL ALBERTO GUEVARA  NAJARRO" userId="dc0839a7-ef25-445d-88fe-29223dfab4a5" providerId="ADAL" clId="{AAA2C151-2292-4488-865B-5027AEB9D1EE}" dt="2021-07-07T22:20:48.298" v="566" actId="165"/>
          <ac:spMkLst>
            <pc:docMk/>
            <pc:sldMk cId="1888863910" sldId="654"/>
            <ac:spMk id="223" creationId="{03515B2A-859A-4925-9CD4-9BCB0161A2CC}"/>
          </ac:spMkLst>
        </pc:spChg>
        <pc:spChg chg="mod">
          <ac:chgData name="MANUEL ALBERTO GUEVARA  NAJARRO" userId="dc0839a7-ef25-445d-88fe-29223dfab4a5" providerId="ADAL" clId="{AAA2C151-2292-4488-865B-5027AEB9D1EE}" dt="2021-07-07T22:20:48.298" v="566" actId="165"/>
          <ac:spMkLst>
            <pc:docMk/>
            <pc:sldMk cId="1888863910" sldId="654"/>
            <ac:spMk id="224" creationId="{5F719CCE-01D6-4A8E-9E7B-4AA03B2AB17B}"/>
          </ac:spMkLst>
        </pc:spChg>
        <pc:spChg chg="mod">
          <ac:chgData name="MANUEL ALBERTO GUEVARA  NAJARRO" userId="dc0839a7-ef25-445d-88fe-29223dfab4a5" providerId="ADAL" clId="{AAA2C151-2292-4488-865B-5027AEB9D1EE}" dt="2021-07-07T22:20:48.298" v="566" actId="165"/>
          <ac:spMkLst>
            <pc:docMk/>
            <pc:sldMk cId="1888863910" sldId="654"/>
            <ac:spMk id="225" creationId="{CB070634-B184-43F9-B777-6468B2E32051}"/>
          </ac:spMkLst>
        </pc:spChg>
        <pc:spChg chg="mod">
          <ac:chgData name="MANUEL ALBERTO GUEVARA  NAJARRO" userId="dc0839a7-ef25-445d-88fe-29223dfab4a5" providerId="ADAL" clId="{AAA2C151-2292-4488-865B-5027AEB9D1EE}" dt="2021-07-07T22:20:48.298" v="566" actId="165"/>
          <ac:spMkLst>
            <pc:docMk/>
            <pc:sldMk cId="1888863910" sldId="654"/>
            <ac:spMk id="226" creationId="{636FCE3B-5241-45D0-96F9-14181B7E5A8D}"/>
          </ac:spMkLst>
        </pc:spChg>
        <pc:spChg chg="mod">
          <ac:chgData name="MANUEL ALBERTO GUEVARA  NAJARRO" userId="dc0839a7-ef25-445d-88fe-29223dfab4a5" providerId="ADAL" clId="{AAA2C151-2292-4488-865B-5027AEB9D1EE}" dt="2021-07-07T22:20:48.298" v="566" actId="165"/>
          <ac:spMkLst>
            <pc:docMk/>
            <pc:sldMk cId="1888863910" sldId="654"/>
            <ac:spMk id="227" creationId="{5C353B55-4EC9-4515-8F3D-463344D516A9}"/>
          </ac:spMkLst>
        </pc:spChg>
        <pc:spChg chg="mod">
          <ac:chgData name="MANUEL ALBERTO GUEVARA  NAJARRO" userId="dc0839a7-ef25-445d-88fe-29223dfab4a5" providerId="ADAL" clId="{AAA2C151-2292-4488-865B-5027AEB9D1EE}" dt="2021-07-07T22:20:48.298" v="566" actId="165"/>
          <ac:spMkLst>
            <pc:docMk/>
            <pc:sldMk cId="1888863910" sldId="654"/>
            <ac:spMk id="228" creationId="{F6F25789-94E1-4E8D-83DF-8E9F5C6E9886}"/>
          </ac:spMkLst>
        </pc:spChg>
        <pc:spChg chg="mod">
          <ac:chgData name="MANUEL ALBERTO GUEVARA  NAJARRO" userId="dc0839a7-ef25-445d-88fe-29223dfab4a5" providerId="ADAL" clId="{AAA2C151-2292-4488-865B-5027AEB9D1EE}" dt="2021-07-07T22:20:48.298" v="566" actId="165"/>
          <ac:spMkLst>
            <pc:docMk/>
            <pc:sldMk cId="1888863910" sldId="654"/>
            <ac:spMk id="229" creationId="{08443F33-65CC-41F3-87EB-CF758E214F97}"/>
          </ac:spMkLst>
        </pc:spChg>
        <pc:spChg chg="mod">
          <ac:chgData name="MANUEL ALBERTO GUEVARA  NAJARRO" userId="dc0839a7-ef25-445d-88fe-29223dfab4a5" providerId="ADAL" clId="{AAA2C151-2292-4488-865B-5027AEB9D1EE}" dt="2021-07-07T22:20:48.298" v="566" actId="165"/>
          <ac:spMkLst>
            <pc:docMk/>
            <pc:sldMk cId="1888863910" sldId="654"/>
            <ac:spMk id="230" creationId="{50CB385A-AE85-4E21-89DA-84463C93D565}"/>
          </ac:spMkLst>
        </pc:spChg>
        <pc:spChg chg="mod">
          <ac:chgData name="MANUEL ALBERTO GUEVARA  NAJARRO" userId="dc0839a7-ef25-445d-88fe-29223dfab4a5" providerId="ADAL" clId="{AAA2C151-2292-4488-865B-5027AEB9D1EE}" dt="2021-07-07T22:20:48.298" v="566" actId="165"/>
          <ac:spMkLst>
            <pc:docMk/>
            <pc:sldMk cId="1888863910" sldId="654"/>
            <ac:spMk id="231" creationId="{74A3E3A5-813A-4CFD-A1FC-CE1F09DED2A5}"/>
          </ac:spMkLst>
        </pc:spChg>
        <pc:spChg chg="mod">
          <ac:chgData name="MANUEL ALBERTO GUEVARA  NAJARRO" userId="dc0839a7-ef25-445d-88fe-29223dfab4a5" providerId="ADAL" clId="{AAA2C151-2292-4488-865B-5027AEB9D1EE}" dt="2021-07-07T22:20:48.298" v="566" actId="165"/>
          <ac:spMkLst>
            <pc:docMk/>
            <pc:sldMk cId="1888863910" sldId="654"/>
            <ac:spMk id="232" creationId="{12F07A77-A822-45E1-8D5F-2B09FB817B69}"/>
          </ac:spMkLst>
        </pc:spChg>
        <pc:spChg chg="mod">
          <ac:chgData name="MANUEL ALBERTO GUEVARA  NAJARRO" userId="dc0839a7-ef25-445d-88fe-29223dfab4a5" providerId="ADAL" clId="{AAA2C151-2292-4488-865B-5027AEB9D1EE}" dt="2021-07-07T22:20:48.298" v="566" actId="165"/>
          <ac:spMkLst>
            <pc:docMk/>
            <pc:sldMk cId="1888863910" sldId="654"/>
            <ac:spMk id="233" creationId="{FC01AEB0-EE77-440D-B44C-58839CBCA93F}"/>
          </ac:spMkLst>
        </pc:spChg>
        <pc:spChg chg="mod">
          <ac:chgData name="MANUEL ALBERTO GUEVARA  NAJARRO" userId="dc0839a7-ef25-445d-88fe-29223dfab4a5" providerId="ADAL" clId="{AAA2C151-2292-4488-865B-5027AEB9D1EE}" dt="2021-07-07T22:20:48.298" v="566" actId="165"/>
          <ac:spMkLst>
            <pc:docMk/>
            <pc:sldMk cId="1888863910" sldId="654"/>
            <ac:spMk id="234" creationId="{61DFE5FE-84EF-4D54-A7C9-266818859FA5}"/>
          </ac:spMkLst>
        </pc:spChg>
        <pc:spChg chg="mod">
          <ac:chgData name="MANUEL ALBERTO GUEVARA  NAJARRO" userId="dc0839a7-ef25-445d-88fe-29223dfab4a5" providerId="ADAL" clId="{AAA2C151-2292-4488-865B-5027AEB9D1EE}" dt="2021-07-07T22:20:48.298" v="566" actId="165"/>
          <ac:spMkLst>
            <pc:docMk/>
            <pc:sldMk cId="1888863910" sldId="654"/>
            <ac:spMk id="235" creationId="{FFB79F6B-6CCD-42B9-B266-40BABAAC23D6}"/>
          </ac:spMkLst>
        </pc:spChg>
        <pc:spChg chg="mod">
          <ac:chgData name="MANUEL ALBERTO GUEVARA  NAJARRO" userId="dc0839a7-ef25-445d-88fe-29223dfab4a5" providerId="ADAL" clId="{AAA2C151-2292-4488-865B-5027AEB9D1EE}" dt="2021-07-07T22:20:48.298" v="566" actId="165"/>
          <ac:spMkLst>
            <pc:docMk/>
            <pc:sldMk cId="1888863910" sldId="654"/>
            <ac:spMk id="236" creationId="{318FDF90-E3A6-48F7-BC40-6B79501966C5}"/>
          </ac:spMkLst>
        </pc:spChg>
        <pc:spChg chg="mod">
          <ac:chgData name="MANUEL ALBERTO GUEVARA  NAJARRO" userId="dc0839a7-ef25-445d-88fe-29223dfab4a5" providerId="ADAL" clId="{AAA2C151-2292-4488-865B-5027AEB9D1EE}" dt="2021-07-07T22:20:48.298" v="566" actId="165"/>
          <ac:spMkLst>
            <pc:docMk/>
            <pc:sldMk cId="1888863910" sldId="654"/>
            <ac:spMk id="237" creationId="{3E2A3A61-5DC1-4D88-BBD7-CAD898557E7C}"/>
          </ac:spMkLst>
        </pc:spChg>
        <pc:spChg chg="mod">
          <ac:chgData name="MANUEL ALBERTO GUEVARA  NAJARRO" userId="dc0839a7-ef25-445d-88fe-29223dfab4a5" providerId="ADAL" clId="{AAA2C151-2292-4488-865B-5027AEB9D1EE}" dt="2021-07-07T22:20:48.298" v="566" actId="165"/>
          <ac:spMkLst>
            <pc:docMk/>
            <pc:sldMk cId="1888863910" sldId="654"/>
            <ac:spMk id="238" creationId="{1C41025C-BE6B-4A65-97DB-5AFF03DED008}"/>
          </ac:spMkLst>
        </pc:spChg>
        <pc:spChg chg="mod">
          <ac:chgData name="MANUEL ALBERTO GUEVARA  NAJARRO" userId="dc0839a7-ef25-445d-88fe-29223dfab4a5" providerId="ADAL" clId="{AAA2C151-2292-4488-865B-5027AEB9D1EE}" dt="2021-07-07T22:20:48.298" v="566" actId="165"/>
          <ac:spMkLst>
            <pc:docMk/>
            <pc:sldMk cId="1888863910" sldId="654"/>
            <ac:spMk id="239" creationId="{CA1FE62D-FF34-420C-8DC7-3B278B879DE9}"/>
          </ac:spMkLst>
        </pc:spChg>
        <pc:spChg chg="mod">
          <ac:chgData name="MANUEL ALBERTO GUEVARA  NAJARRO" userId="dc0839a7-ef25-445d-88fe-29223dfab4a5" providerId="ADAL" clId="{AAA2C151-2292-4488-865B-5027AEB9D1EE}" dt="2021-07-07T22:20:48.298" v="566" actId="165"/>
          <ac:spMkLst>
            <pc:docMk/>
            <pc:sldMk cId="1888863910" sldId="654"/>
            <ac:spMk id="240" creationId="{8E12AF46-3BFF-4949-ADDB-829FC95EB255}"/>
          </ac:spMkLst>
        </pc:spChg>
        <pc:spChg chg="mod">
          <ac:chgData name="MANUEL ALBERTO GUEVARA  NAJARRO" userId="dc0839a7-ef25-445d-88fe-29223dfab4a5" providerId="ADAL" clId="{AAA2C151-2292-4488-865B-5027AEB9D1EE}" dt="2021-07-07T22:20:48.298" v="566" actId="165"/>
          <ac:spMkLst>
            <pc:docMk/>
            <pc:sldMk cId="1888863910" sldId="654"/>
            <ac:spMk id="241" creationId="{1226C814-9F46-4E84-9CE5-F1BD4A55D3C2}"/>
          </ac:spMkLst>
        </pc:spChg>
        <pc:spChg chg="mod">
          <ac:chgData name="MANUEL ALBERTO GUEVARA  NAJARRO" userId="dc0839a7-ef25-445d-88fe-29223dfab4a5" providerId="ADAL" clId="{AAA2C151-2292-4488-865B-5027AEB9D1EE}" dt="2021-07-07T22:20:48.298" v="566" actId="165"/>
          <ac:spMkLst>
            <pc:docMk/>
            <pc:sldMk cId="1888863910" sldId="654"/>
            <ac:spMk id="242" creationId="{3FA97DEA-BFD2-4777-A30B-7B01C07E1659}"/>
          </ac:spMkLst>
        </pc:spChg>
        <pc:spChg chg="mod">
          <ac:chgData name="MANUEL ALBERTO GUEVARA  NAJARRO" userId="dc0839a7-ef25-445d-88fe-29223dfab4a5" providerId="ADAL" clId="{AAA2C151-2292-4488-865B-5027AEB9D1EE}" dt="2021-07-07T22:20:48.298" v="566" actId="165"/>
          <ac:spMkLst>
            <pc:docMk/>
            <pc:sldMk cId="1888863910" sldId="654"/>
            <ac:spMk id="243" creationId="{FC49DE58-64C4-4590-931F-465DE0B6AB18}"/>
          </ac:spMkLst>
        </pc:spChg>
        <pc:spChg chg="mod">
          <ac:chgData name="MANUEL ALBERTO GUEVARA  NAJARRO" userId="dc0839a7-ef25-445d-88fe-29223dfab4a5" providerId="ADAL" clId="{AAA2C151-2292-4488-865B-5027AEB9D1EE}" dt="2021-07-07T22:20:48.298" v="566" actId="165"/>
          <ac:spMkLst>
            <pc:docMk/>
            <pc:sldMk cId="1888863910" sldId="654"/>
            <ac:spMk id="244" creationId="{1480E8EA-952E-4BBC-9922-B62CD9F7522D}"/>
          </ac:spMkLst>
        </pc:spChg>
        <pc:spChg chg="mod">
          <ac:chgData name="MANUEL ALBERTO GUEVARA  NAJARRO" userId="dc0839a7-ef25-445d-88fe-29223dfab4a5" providerId="ADAL" clId="{AAA2C151-2292-4488-865B-5027AEB9D1EE}" dt="2021-07-07T22:20:48.298" v="566" actId="165"/>
          <ac:spMkLst>
            <pc:docMk/>
            <pc:sldMk cId="1888863910" sldId="654"/>
            <ac:spMk id="245" creationId="{41C1A70C-2F01-47BB-A00D-C7044E03ADF3}"/>
          </ac:spMkLst>
        </pc:spChg>
        <pc:spChg chg="mod">
          <ac:chgData name="MANUEL ALBERTO GUEVARA  NAJARRO" userId="dc0839a7-ef25-445d-88fe-29223dfab4a5" providerId="ADAL" clId="{AAA2C151-2292-4488-865B-5027AEB9D1EE}" dt="2021-07-07T22:20:48.298" v="566" actId="165"/>
          <ac:spMkLst>
            <pc:docMk/>
            <pc:sldMk cId="1888863910" sldId="654"/>
            <ac:spMk id="246" creationId="{39E9411E-145F-4E81-962D-B6B43BCE47A0}"/>
          </ac:spMkLst>
        </pc:spChg>
        <pc:spChg chg="mod">
          <ac:chgData name="MANUEL ALBERTO GUEVARA  NAJARRO" userId="dc0839a7-ef25-445d-88fe-29223dfab4a5" providerId="ADAL" clId="{AAA2C151-2292-4488-865B-5027AEB9D1EE}" dt="2021-07-07T22:20:48.298" v="566" actId="165"/>
          <ac:spMkLst>
            <pc:docMk/>
            <pc:sldMk cId="1888863910" sldId="654"/>
            <ac:spMk id="247" creationId="{8870E77C-B6F0-4E75-B92D-20FC090CB7E0}"/>
          </ac:spMkLst>
        </pc:spChg>
        <pc:spChg chg="mod">
          <ac:chgData name="MANUEL ALBERTO GUEVARA  NAJARRO" userId="dc0839a7-ef25-445d-88fe-29223dfab4a5" providerId="ADAL" clId="{AAA2C151-2292-4488-865B-5027AEB9D1EE}" dt="2021-07-07T22:20:48.298" v="566" actId="165"/>
          <ac:spMkLst>
            <pc:docMk/>
            <pc:sldMk cId="1888863910" sldId="654"/>
            <ac:spMk id="248" creationId="{2F10C7E4-73A2-4B16-A22B-9847F4088665}"/>
          </ac:spMkLst>
        </pc:spChg>
        <pc:spChg chg="mod">
          <ac:chgData name="MANUEL ALBERTO GUEVARA  NAJARRO" userId="dc0839a7-ef25-445d-88fe-29223dfab4a5" providerId="ADAL" clId="{AAA2C151-2292-4488-865B-5027AEB9D1EE}" dt="2021-07-07T22:20:48.298" v="566" actId="165"/>
          <ac:spMkLst>
            <pc:docMk/>
            <pc:sldMk cId="1888863910" sldId="654"/>
            <ac:spMk id="249" creationId="{BB7FDB4A-5ADC-4F41-ADB6-B02FB042E5F4}"/>
          </ac:spMkLst>
        </pc:spChg>
        <pc:spChg chg="mod">
          <ac:chgData name="MANUEL ALBERTO GUEVARA  NAJARRO" userId="dc0839a7-ef25-445d-88fe-29223dfab4a5" providerId="ADAL" clId="{AAA2C151-2292-4488-865B-5027AEB9D1EE}" dt="2021-07-07T22:20:48.298" v="566" actId="165"/>
          <ac:spMkLst>
            <pc:docMk/>
            <pc:sldMk cId="1888863910" sldId="654"/>
            <ac:spMk id="250" creationId="{D9A94A8C-051A-4B70-8008-3FB326058AC0}"/>
          </ac:spMkLst>
        </pc:spChg>
        <pc:spChg chg="mod">
          <ac:chgData name="MANUEL ALBERTO GUEVARA  NAJARRO" userId="dc0839a7-ef25-445d-88fe-29223dfab4a5" providerId="ADAL" clId="{AAA2C151-2292-4488-865B-5027AEB9D1EE}" dt="2021-07-07T22:20:48.298" v="566" actId="165"/>
          <ac:spMkLst>
            <pc:docMk/>
            <pc:sldMk cId="1888863910" sldId="654"/>
            <ac:spMk id="251" creationId="{45EA7388-362D-49D2-B247-AEA25C30B676}"/>
          </ac:spMkLst>
        </pc:spChg>
        <pc:spChg chg="mod">
          <ac:chgData name="MANUEL ALBERTO GUEVARA  NAJARRO" userId="dc0839a7-ef25-445d-88fe-29223dfab4a5" providerId="ADAL" clId="{AAA2C151-2292-4488-865B-5027AEB9D1EE}" dt="2021-07-07T22:20:48.298" v="566" actId="165"/>
          <ac:spMkLst>
            <pc:docMk/>
            <pc:sldMk cId="1888863910" sldId="654"/>
            <ac:spMk id="252" creationId="{C78547CD-ED64-4EF2-818A-B9BBC5D8A610}"/>
          </ac:spMkLst>
        </pc:spChg>
        <pc:spChg chg="mod">
          <ac:chgData name="MANUEL ALBERTO GUEVARA  NAJARRO" userId="dc0839a7-ef25-445d-88fe-29223dfab4a5" providerId="ADAL" clId="{AAA2C151-2292-4488-865B-5027AEB9D1EE}" dt="2021-07-07T22:20:48.298" v="566" actId="165"/>
          <ac:spMkLst>
            <pc:docMk/>
            <pc:sldMk cId="1888863910" sldId="654"/>
            <ac:spMk id="253" creationId="{1CB370B2-EF1A-467A-9497-BE18C66EED6F}"/>
          </ac:spMkLst>
        </pc:spChg>
        <pc:spChg chg="mod">
          <ac:chgData name="MANUEL ALBERTO GUEVARA  NAJARRO" userId="dc0839a7-ef25-445d-88fe-29223dfab4a5" providerId="ADAL" clId="{AAA2C151-2292-4488-865B-5027AEB9D1EE}" dt="2021-07-07T22:20:48.298" v="566" actId="165"/>
          <ac:spMkLst>
            <pc:docMk/>
            <pc:sldMk cId="1888863910" sldId="654"/>
            <ac:spMk id="254" creationId="{75CF083D-3110-47AA-AFD1-6FB579159D4D}"/>
          </ac:spMkLst>
        </pc:spChg>
        <pc:spChg chg="mod">
          <ac:chgData name="MANUEL ALBERTO GUEVARA  NAJARRO" userId="dc0839a7-ef25-445d-88fe-29223dfab4a5" providerId="ADAL" clId="{AAA2C151-2292-4488-865B-5027AEB9D1EE}" dt="2021-07-07T22:20:48.298" v="566" actId="165"/>
          <ac:spMkLst>
            <pc:docMk/>
            <pc:sldMk cId="1888863910" sldId="654"/>
            <ac:spMk id="255" creationId="{8EA22F46-5C13-41D5-810D-EA01C632D5D0}"/>
          </ac:spMkLst>
        </pc:spChg>
        <pc:spChg chg="mod">
          <ac:chgData name="MANUEL ALBERTO GUEVARA  NAJARRO" userId="dc0839a7-ef25-445d-88fe-29223dfab4a5" providerId="ADAL" clId="{AAA2C151-2292-4488-865B-5027AEB9D1EE}" dt="2021-07-07T22:20:48.298" v="566" actId="165"/>
          <ac:spMkLst>
            <pc:docMk/>
            <pc:sldMk cId="1888863910" sldId="654"/>
            <ac:spMk id="256" creationId="{20747964-3D2C-4DF5-AF54-6AAA8882E1F5}"/>
          </ac:spMkLst>
        </pc:spChg>
        <pc:spChg chg="mod">
          <ac:chgData name="MANUEL ALBERTO GUEVARA  NAJARRO" userId="dc0839a7-ef25-445d-88fe-29223dfab4a5" providerId="ADAL" clId="{AAA2C151-2292-4488-865B-5027AEB9D1EE}" dt="2021-07-07T22:20:48.298" v="566" actId="165"/>
          <ac:spMkLst>
            <pc:docMk/>
            <pc:sldMk cId="1888863910" sldId="654"/>
            <ac:spMk id="257" creationId="{A6290BF0-F4BD-4185-B531-9A435E900BAE}"/>
          </ac:spMkLst>
        </pc:spChg>
        <pc:spChg chg="mod">
          <ac:chgData name="MANUEL ALBERTO GUEVARA  NAJARRO" userId="dc0839a7-ef25-445d-88fe-29223dfab4a5" providerId="ADAL" clId="{AAA2C151-2292-4488-865B-5027AEB9D1EE}" dt="2021-07-07T22:20:48.298" v="566" actId="165"/>
          <ac:spMkLst>
            <pc:docMk/>
            <pc:sldMk cId="1888863910" sldId="654"/>
            <ac:spMk id="258" creationId="{A73DFB91-CDB8-4F04-B22A-887DFBCA4EDF}"/>
          </ac:spMkLst>
        </pc:spChg>
        <pc:spChg chg="mod">
          <ac:chgData name="MANUEL ALBERTO GUEVARA  NAJARRO" userId="dc0839a7-ef25-445d-88fe-29223dfab4a5" providerId="ADAL" clId="{AAA2C151-2292-4488-865B-5027AEB9D1EE}" dt="2021-07-07T22:20:48.298" v="566" actId="165"/>
          <ac:spMkLst>
            <pc:docMk/>
            <pc:sldMk cId="1888863910" sldId="654"/>
            <ac:spMk id="259" creationId="{CC8BA1B8-7EEC-46B5-96A8-BB7DC8AEFD3F}"/>
          </ac:spMkLst>
        </pc:spChg>
        <pc:spChg chg="mod">
          <ac:chgData name="MANUEL ALBERTO GUEVARA  NAJARRO" userId="dc0839a7-ef25-445d-88fe-29223dfab4a5" providerId="ADAL" clId="{AAA2C151-2292-4488-865B-5027AEB9D1EE}" dt="2021-07-07T22:20:48.298" v="566" actId="165"/>
          <ac:spMkLst>
            <pc:docMk/>
            <pc:sldMk cId="1888863910" sldId="654"/>
            <ac:spMk id="260" creationId="{FA9998C9-E561-472C-B64A-AE478EA5134D}"/>
          </ac:spMkLst>
        </pc:spChg>
        <pc:spChg chg="mod">
          <ac:chgData name="MANUEL ALBERTO GUEVARA  NAJARRO" userId="dc0839a7-ef25-445d-88fe-29223dfab4a5" providerId="ADAL" clId="{AAA2C151-2292-4488-865B-5027AEB9D1EE}" dt="2021-07-07T22:20:48.298" v="566" actId="165"/>
          <ac:spMkLst>
            <pc:docMk/>
            <pc:sldMk cId="1888863910" sldId="654"/>
            <ac:spMk id="261" creationId="{4C1960B5-CC83-4BDF-8A2C-87B48F35E147}"/>
          </ac:spMkLst>
        </pc:spChg>
        <pc:spChg chg="mod">
          <ac:chgData name="MANUEL ALBERTO GUEVARA  NAJARRO" userId="dc0839a7-ef25-445d-88fe-29223dfab4a5" providerId="ADAL" clId="{AAA2C151-2292-4488-865B-5027AEB9D1EE}" dt="2021-07-07T22:20:48.298" v="566" actId="165"/>
          <ac:spMkLst>
            <pc:docMk/>
            <pc:sldMk cId="1888863910" sldId="654"/>
            <ac:spMk id="262" creationId="{94542DF8-19F9-4C23-8DFF-F32BDE018C98}"/>
          </ac:spMkLst>
        </pc:spChg>
        <pc:spChg chg="mod">
          <ac:chgData name="MANUEL ALBERTO GUEVARA  NAJARRO" userId="dc0839a7-ef25-445d-88fe-29223dfab4a5" providerId="ADAL" clId="{AAA2C151-2292-4488-865B-5027AEB9D1EE}" dt="2021-07-07T22:20:48.298" v="566" actId="165"/>
          <ac:spMkLst>
            <pc:docMk/>
            <pc:sldMk cId="1888863910" sldId="654"/>
            <ac:spMk id="263" creationId="{DA5E10A1-0524-4FCF-A5B3-09D9F04307D2}"/>
          </ac:spMkLst>
        </pc:spChg>
        <pc:spChg chg="mod">
          <ac:chgData name="MANUEL ALBERTO GUEVARA  NAJARRO" userId="dc0839a7-ef25-445d-88fe-29223dfab4a5" providerId="ADAL" clId="{AAA2C151-2292-4488-865B-5027AEB9D1EE}" dt="2021-07-07T22:20:48.298" v="566" actId="165"/>
          <ac:spMkLst>
            <pc:docMk/>
            <pc:sldMk cId="1888863910" sldId="654"/>
            <ac:spMk id="264" creationId="{77E8DE52-7A8B-4502-8FD5-B8B82FDB1A34}"/>
          </ac:spMkLst>
        </pc:spChg>
        <pc:spChg chg="mod">
          <ac:chgData name="MANUEL ALBERTO GUEVARA  NAJARRO" userId="dc0839a7-ef25-445d-88fe-29223dfab4a5" providerId="ADAL" clId="{AAA2C151-2292-4488-865B-5027AEB9D1EE}" dt="2021-07-07T22:20:48.298" v="566" actId="165"/>
          <ac:spMkLst>
            <pc:docMk/>
            <pc:sldMk cId="1888863910" sldId="654"/>
            <ac:spMk id="265" creationId="{C56931B1-CE5D-4E9C-A71E-FC662D3C5389}"/>
          </ac:spMkLst>
        </pc:spChg>
        <pc:spChg chg="mod">
          <ac:chgData name="MANUEL ALBERTO GUEVARA  NAJARRO" userId="dc0839a7-ef25-445d-88fe-29223dfab4a5" providerId="ADAL" clId="{AAA2C151-2292-4488-865B-5027AEB9D1EE}" dt="2021-07-07T22:20:48.298" v="566" actId="165"/>
          <ac:spMkLst>
            <pc:docMk/>
            <pc:sldMk cId="1888863910" sldId="654"/>
            <ac:spMk id="266" creationId="{400D4BF6-B15E-4C1D-8E4E-B9552E59FD36}"/>
          </ac:spMkLst>
        </pc:spChg>
        <pc:spChg chg="mod">
          <ac:chgData name="MANUEL ALBERTO GUEVARA  NAJARRO" userId="dc0839a7-ef25-445d-88fe-29223dfab4a5" providerId="ADAL" clId="{AAA2C151-2292-4488-865B-5027AEB9D1EE}" dt="2021-07-07T22:20:48.298" v="566" actId="165"/>
          <ac:spMkLst>
            <pc:docMk/>
            <pc:sldMk cId="1888863910" sldId="654"/>
            <ac:spMk id="267" creationId="{78C6362C-B6F7-412D-87AA-5D0E84065A3C}"/>
          </ac:spMkLst>
        </pc:spChg>
        <pc:spChg chg="mod">
          <ac:chgData name="MANUEL ALBERTO GUEVARA  NAJARRO" userId="dc0839a7-ef25-445d-88fe-29223dfab4a5" providerId="ADAL" clId="{AAA2C151-2292-4488-865B-5027AEB9D1EE}" dt="2021-07-07T22:20:48.298" v="566" actId="165"/>
          <ac:spMkLst>
            <pc:docMk/>
            <pc:sldMk cId="1888863910" sldId="654"/>
            <ac:spMk id="268" creationId="{6B64F4D1-B1C8-4E39-A7CB-E2EDEB64CB1F}"/>
          </ac:spMkLst>
        </pc:spChg>
        <pc:spChg chg="mod">
          <ac:chgData name="MANUEL ALBERTO GUEVARA  NAJARRO" userId="dc0839a7-ef25-445d-88fe-29223dfab4a5" providerId="ADAL" clId="{AAA2C151-2292-4488-865B-5027AEB9D1EE}" dt="2021-07-07T22:20:48.298" v="566" actId="165"/>
          <ac:spMkLst>
            <pc:docMk/>
            <pc:sldMk cId="1888863910" sldId="654"/>
            <ac:spMk id="269" creationId="{142CF014-9280-4F49-997B-59F28812AF76}"/>
          </ac:spMkLst>
        </pc:spChg>
        <pc:spChg chg="mod">
          <ac:chgData name="MANUEL ALBERTO GUEVARA  NAJARRO" userId="dc0839a7-ef25-445d-88fe-29223dfab4a5" providerId="ADAL" clId="{AAA2C151-2292-4488-865B-5027AEB9D1EE}" dt="2021-07-07T22:20:48.298" v="566" actId="165"/>
          <ac:spMkLst>
            <pc:docMk/>
            <pc:sldMk cId="1888863910" sldId="654"/>
            <ac:spMk id="270" creationId="{39EF003D-9DCA-4B3A-9E03-2AED97FF0350}"/>
          </ac:spMkLst>
        </pc:spChg>
        <pc:spChg chg="mod">
          <ac:chgData name="MANUEL ALBERTO GUEVARA  NAJARRO" userId="dc0839a7-ef25-445d-88fe-29223dfab4a5" providerId="ADAL" clId="{AAA2C151-2292-4488-865B-5027AEB9D1EE}" dt="2021-07-07T22:20:48.298" v="566" actId="165"/>
          <ac:spMkLst>
            <pc:docMk/>
            <pc:sldMk cId="1888863910" sldId="654"/>
            <ac:spMk id="271" creationId="{7841701C-5B0A-48FB-A278-5BD9AC15DA9B}"/>
          </ac:spMkLst>
        </pc:spChg>
        <pc:spChg chg="mod">
          <ac:chgData name="MANUEL ALBERTO GUEVARA  NAJARRO" userId="dc0839a7-ef25-445d-88fe-29223dfab4a5" providerId="ADAL" clId="{AAA2C151-2292-4488-865B-5027AEB9D1EE}" dt="2021-07-07T22:20:48.298" v="566" actId="165"/>
          <ac:spMkLst>
            <pc:docMk/>
            <pc:sldMk cId="1888863910" sldId="654"/>
            <ac:spMk id="272" creationId="{192D7B04-DE34-4508-A4C7-AD209D5A3FF6}"/>
          </ac:spMkLst>
        </pc:spChg>
        <pc:spChg chg="mod">
          <ac:chgData name="MANUEL ALBERTO GUEVARA  NAJARRO" userId="dc0839a7-ef25-445d-88fe-29223dfab4a5" providerId="ADAL" clId="{AAA2C151-2292-4488-865B-5027AEB9D1EE}" dt="2021-07-07T22:20:48.298" v="566" actId="165"/>
          <ac:spMkLst>
            <pc:docMk/>
            <pc:sldMk cId="1888863910" sldId="654"/>
            <ac:spMk id="273" creationId="{270B84CF-2545-472B-BC84-570511402DBB}"/>
          </ac:spMkLst>
        </pc:spChg>
        <pc:spChg chg="mod">
          <ac:chgData name="MANUEL ALBERTO GUEVARA  NAJARRO" userId="dc0839a7-ef25-445d-88fe-29223dfab4a5" providerId="ADAL" clId="{AAA2C151-2292-4488-865B-5027AEB9D1EE}" dt="2021-07-07T22:20:48.298" v="566" actId="165"/>
          <ac:spMkLst>
            <pc:docMk/>
            <pc:sldMk cId="1888863910" sldId="654"/>
            <ac:spMk id="274" creationId="{398C216A-DF68-4C9D-9BB7-DE1C8144CCEB}"/>
          </ac:spMkLst>
        </pc:spChg>
        <pc:spChg chg="mod">
          <ac:chgData name="MANUEL ALBERTO GUEVARA  NAJARRO" userId="dc0839a7-ef25-445d-88fe-29223dfab4a5" providerId="ADAL" clId="{AAA2C151-2292-4488-865B-5027AEB9D1EE}" dt="2021-07-07T22:20:48.298" v="566" actId="165"/>
          <ac:spMkLst>
            <pc:docMk/>
            <pc:sldMk cId="1888863910" sldId="654"/>
            <ac:spMk id="275" creationId="{81D59979-3DE8-4ACA-B3FA-0C276EFBF281}"/>
          </ac:spMkLst>
        </pc:spChg>
        <pc:spChg chg="mod">
          <ac:chgData name="MANUEL ALBERTO GUEVARA  NAJARRO" userId="dc0839a7-ef25-445d-88fe-29223dfab4a5" providerId="ADAL" clId="{AAA2C151-2292-4488-865B-5027AEB9D1EE}" dt="2021-07-07T22:20:48.298" v="566" actId="165"/>
          <ac:spMkLst>
            <pc:docMk/>
            <pc:sldMk cId="1888863910" sldId="654"/>
            <ac:spMk id="276" creationId="{9E9680A8-8967-4FAA-9F42-74CD0FEDEE0B}"/>
          </ac:spMkLst>
        </pc:spChg>
        <pc:spChg chg="add mod topLvl">
          <ac:chgData name="MANUEL ALBERTO GUEVARA  NAJARRO" userId="dc0839a7-ef25-445d-88fe-29223dfab4a5" providerId="ADAL" clId="{AAA2C151-2292-4488-865B-5027AEB9D1EE}" dt="2021-07-07T22:23:10.475" v="729" actId="2711"/>
          <ac:spMkLst>
            <pc:docMk/>
            <pc:sldMk cId="1888863910" sldId="654"/>
            <ac:spMk id="277" creationId="{1F8E0170-346F-453A-9C98-D13EB429B923}"/>
          </ac:spMkLst>
        </pc:spChg>
        <pc:spChg chg="add mod topLvl">
          <ac:chgData name="MANUEL ALBERTO GUEVARA  NAJARRO" userId="dc0839a7-ef25-445d-88fe-29223dfab4a5" providerId="ADAL" clId="{AAA2C151-2292-4488-865B-5027AEB9D1EE}" dt="2021-07-07T22:23:10.475" v="729" actId="2711"/>
          <ac:spMkLst>
            <pc:docMk/>
            <pc:sldMk cId="1888863910" sldId="654"/>
            <ac:spMk id="278" creationId="{3656D140-0E4A-4F4E-A4D1-EECE91C9905C}"/>
          </ac:spMkLst>
        </pc:spChg>
        <pc:spChg chg="mod">
          <ac:chgData name="MANUEL ALBERTO GUEVARA  NAJARRO" userId="dc0839a7-ef25-445d-88fe-29223dfab4a5" providerId="ADAL" clId="{AAA2C151-2292-4488-865B-5027AEB9D1EE}" dt="2021-07-07T22:20:48.298" v="566" actId="165"/>
          <ac:spMkLst>
            <pc:docMk/>
            <pc:sldMk cId="1888863910" sldId="654"/>
            <ac:spMk id="282" creationId="{898343CA-CF35-4879-8977-9C31CDB75CF2}"/>
          </ac:spMkLst>
        </pc:spChg>
        <pc:spChg chg="mod">
          <ac:chgData name="MANUEL ALBERTO GUEVARA  NAJARRO" userId="dc0839a7-ef25-445d-88fe-29223dfab4a5" providerId="ADAL" clId="{AAA2C151-2292-4488-865B-5027AEB9D1EE}" dt="2021-07-07T22:20:48.298" v="566" actId="165"/>
          <ac:spMkLst>
            <pc:docMk/>
            <pc:sldMk cId="1888863910" sldId="654"/>
            <ac:spMk id="283" creationId="{3AF2F6CE-F264-4BA7-A922-2725F43CD511}"/>
          </ac:spMkLst>
        </pc:spChg>
        <pc:spChg chg="mod">
          <ac:chgData name="MANUEL ALBERTO GUEVARA  NAJARRO" userId="dc0839a7-ef25-445d-88fe-29223dfab4a5" providerId="ADAL" clId="{AAA2C151-2292-4488-865B-5027AEB9D1EE}" dt="2021-07-07T22:20:48.298" v="566" actId="165"/>
          <ac:spMkLst>
            <pc:docMk/>
            <pc:sldMk cId="1888863910" sldId="654"/>
            <ac:spMk id="284" creationId="{FD924E16-A8EC-4614-9BD8-7BD796397046}"/>
          </ac:spMkLst>
        </pc:spChg>
        <pc:spChg chg="mod">
          <ac:chgData name="MANUEL ALBERTO GUEVARA  NAJARRO" userId="dc0839a7-ef25-445d-88fe-29223dfab4a5" providerId="ADAL" clId="{AAA2C151-2292-4488-865B-5027AEB9D1EE}" dt="2021-07-07T22:20:48.298" v="566" actId="165"/>
          <ac:spMkLst>
            <pc:docMk/>
            <pc:sldMk cId="1888863910" sldId="654"/>
            <ac:spMk id="285" creationId="{BC0A83A7-CBE5-4D02-9E23-02B2EE370957}"/>
          </ac:spMkLst>
        </pc:spChg>
        <pc:spChg chg="mod">
          <ac:chgData name="MANUEL ALBERTO GUEVARA  NAJARRO" userId="dc0839a7-ef25-445d-88fe-29223dfab4a5" providerId="ADAL" clId="{AAA2C151-2292-4488-865B-5027AEB9D1EE}" dt="2021-07-07T22:20:48.298" v="566" actId="165"/>
          <ac:spMkLst>
            <pc:docMk/>
            <pc:sldMk cId="1888863910" sldId="654"/>
            <ac:spMk id="286" creationId="{38A623D3-7F30-47FD-8C29-1B97815B09AB}"/>
          </ac:spMkLst>
        </pc:spChg>
        <pc:spChg chg="mod">
          <ac:chgData name="MANUEL ALBERTO GUEVARA  NAJARRO" userId="dc0839a7-ef25-445d-88fe-29223dfab4a5" providerId="ADAL" clId="{AAA2C151-2292-4488-865B-5027AEB9D1EE}" dt="2021-07-07T22:20:48.298" v="566" actId="165"/>
          <ac:spMkLst>
            <pc:docMk/>
            <pc:sldMk cId="1888863910" sldId="654"/>
            <ac:spMk id="287" creationId="{690161F1-35D6-4663-A490-DD5AC89F0655}"/>
          </ac:spMkLst>
        </pc:spChg>
        <pc:spChg chg="mod">
          <ac:chgData name="MANUEL ALBERTO GUEVARA  NAJARRO" userId="dc0839a7-ef25-445d-88fe-29223dfab4a5" providerId="ADAL" clId="{AAA2C151-2292-4488-865B-5027AEB9D1EE}" dt="2021-07-07T22:20:48.298" v="566" actId="165"/>
          <ac:spMkLst>
            <pc:docMk/>
            <pc:sldMk cId="1888863910" sldId="654"/>
            <ac:spMk id="288" creationId="{FC2CDEFD-CB82-4AF3-B58D-E329F6570771}"/>
          </ac:spMkLst>
        </pc:spChg>
        <pc:spChg chg="mod">
          <ac:chgData name="MANUEL ALBERTO GUEVARA  NAJARRO" userId="dc0839a7-ef25-445d-88fe-29223dfab4a5" providerId="ADAL" clId="{AAA2C151-2292-4488-865B-5027AEB9D1EE}" dt="2021-07-07T22:20:48.298" v="566" actId="165"/>
          <ac:spMkLst>
            <pc:docMk/>
            <pc:sldMk cId="1888863910" sldId="654"/>
            <ac:spMk id="289" creationId="{62021B2D-6AEA-4639-885E-7DA91C881954}"/>
          </ac:spMkLst>
        </pc:spChg>
        <pc:spChg chg="mod">
          <ac:chgData name="MANUEL ALBERTO GUEVARA  NAJARRO" userId="dc0839a7-ef25-445d-88fe-29223dfab4a5" providerId="ADAL" clId="{AAA2C151-2292-4488-865B-5027AEB9D1EE}" dt="2021-07-07T22:20:48.298" v="566" actId="165"/>
          <ac:spMkLst>
            <pc:docMk/>
            <pc:sldMk cId="1888863910" sldId="654"/>
            <ac:spMk id="290" creationId="{62115874-D089-468B-908B-B7A5C8B8F5A6}"/>
          </ac:spMkLst>
        </pc:spChg>
        <pc:spChg chg="mod">
          <ac:chgData name="MANUEL ALBERTO GUEVARA  NAJARRO" userId="dc0839a7-ef25-445d-88fe-29223dfab4a5" providerId="ADAL" clId="{AAA2C151-2292-4488-865B-5027AEB9D1EE}" dt="2021-07-07T22:20:48.298" v="566" actId="165"/>
          <ac:spMkLst>
            <pc:docMk/>
            <pc:sldMk cId="1888863910" sldId="654"/>
            <ac:spMk id="291" creationId="{4A30B4C9-CC72-4F08-B1E7-DA090C4E06DE}"/>
          </ac:spMkLst>
        </pc:spChg>
        <pc:spChg chg="mod">
          <ac:chgData name="MANUEL ALBERTO GUEVARA  NAJARRO" userId="dc0839a7-ef25-445d-88fe-29223dfab4a5" providerId="ADAL" clId="{AAA2C151-2292-4488-865B-5027AEB9D1EE}" dt="2021-07-07T22:20:48.298" v="566" actId="165"/>
          <ac:spMkLst>
            <pc:docMk/>
            <pc:sldMk cId="1888863910" sldId="654"/>
            <ac:spMk id="292" creationId="{64BB358A-9FCF-4064-BC7C-7729156C6575}"/>
          </ac:spMkLst>
        </pc:spChg>
        <pc:spChg chg="mod">
          <ac:chgData name="MANUEL ALBERTO GUEVARA  NAJARRO" userId="dc0839a7-ef25-445d-88fe-29223dfab4a5" providerId="ADAL" clId="{AAA2C151-2292-4488-865B-5027AEB9D1EE}" dt="2021-07-07T22:20:48.298" v="566" actId="165"/>
          <ac:spMkLst>
            <pc:docMk/>
            <pc:sldMk cId="1888863910" sldId="654"/>
            <ac:spMk id="293" creationId="{B0F4F7E2-2C1C-4614-BA96-C0DBF4A74D33}"/>
          </ac:spMkLst>
        </pc:spChg>
        <pc:spChg chg="mod">
          <ac:chgData name="MANUEL ALBERTO GUEVARA  NAJARRO" userId="dc0839a7-ef25-445d-88fe-29223dfab4a5" providerId="ADAL" clId="{AAA2C151-2292-4488-865B-5027AEB9D1EE}" dt="2021-07-07T22:20:48.298" v="566" actId="165"/>
          <ac:spMkLst>
            <pc:docMk/>
            <pc:sldMk cId="1888863910" sldId="654"/>
            <ac:spMk id="294" creationId="{1B6BC5C8-C84E-46B4-80B2-FB18111F8D74}"/>
          </ac:spMkLst>
        </pc:spChg>
        <pc:spChg chg="mod">
          <ac:chgData name="MANUEL ALBERTO GUEVARA  NAJARRO" userId="dc0839a7-ef25-445d-88fe-29223dfab4a5" providerId="ADAL" clId="{AAA2C151-2292-4488-865B-5027AEB9D1EE}" dt="2021-07-07T22:20:48.298" v="566" actId="165"/>
          <ac:spMkLst>
            <pc:docMk/>
            <pc:sldMk cId="1888863910" sldId="654"/>
            <ac:spMk id="295" creationId="{A4EEA106-746A-48F7-A210-E26464A0DD69}"/>
          </ac:spMkLst>
        </pc:spChg>
        <pc:spChg chg="mod">
          <ac:chgData name="MANUEL ALBERTO GUEVARA  NAJARRO" userId="dc0839a7-ef25-445d-88fe-29223dfab4a5" providerId="ADAL" clId="{AAA2C151-2292-4488-865B-5027AEB9D1EE}" dt="2021-07-07T22:20:48.298" v="566" actId="165"/>
          <ac:spMkLst>
            <pc:docMk/>
            <pc:sldMk cId="1888863910" sldId="654"/>
            <ac:spMk id="296" creationId="{7C4A11AF-30C8-4848-A654-F8000380DAF6}"/>
          </ac:spMkLst>
        </pc:spChg>
        <pc:spChg chg="mod">
          <ac:chgData name="MANUEL ALBERTO GUEVARA  NAJARRO" userId="dc0839a7-ef25-445d-88fe-29223dfab4a5" providerId="ADAL" clId="{AAA2C151-2292-4488-865B-5027AEB9D1EE}" dt="2021-07-07T22:20:48.298" v="566" actId="165"/>
          <ac:spMkLst>
            <pc:docMk/>
            <pc:sldMk cId="1888863910" sldId="654"/>
            <ac:spMk id="297" creationId="{A9C27DCD-45E9-45BD-A203-1B4D5388CA99}"/>
          </ac:spMkLst>
        </pc:spChg>
        <pc:spChg chg="mod">
          <ac:chgData name="MANUEL ALBERTO GUEVARA  NAJARRO" userId="dc0839a7-ef25-445d-88fe-29223dfab4a5" providerId="ADAL" clId="{AAA2C151-2292-4488-865B-5027AEB9D1EE}" dt="2021-07-07T22:20:48.298" v="566" actId="165"/>
          <ac:spMkLst>
            <pc:docMk/>
            <pc:sldMk cId="1888863910" sldId="654"/>
            <ac:spMk id="298" creationId="{363881B6-9E2E-4F6F-999D-B5F5227BB388}"/>
          </ac:spMkLst>
        </pc:spChg>
        <pc:spChg chg="mod">
          <ac:chgData name="MANUEL ALBERTO GUEVARA  NAJARRO" userId="dc0839a7-ef25-445d-88fe-29223dfab4a5" providerId="ADAL" clId="{AAA2C151-2292-4488-865B-5027AEB9D1EE}" dt="2021-07-07T22:20:48.298" v="566" actId="165"/>
          <ac:spMkLst>
            <pc:docMk/>
            <pc:sldMk cId="1888863910" sldId="654"/>
            <ac:spMk id="299" creationId="{7BEAA91B-4948-4993-9710-8F8C48BDA21F}"/>
          </ac:spMkLst>
        </pc:spChg>
        <pc:spChg chg="mod">
          <ac:chgData name="MANUEL ALBERTO GUEVARA  NAJARRO" userId="dc0839a7-ef25-445d-88fe-29223dfab4a5" providerId="ADAL" clId="{AAA2C151-2292-4488-865B-5027AEB9D1EE}" dt="2021-07-07T22:20:48.298" v="566" actId="165"/>
          <ac:spMkLst>
            <pc:docMk/>
            <pc:sldMk cId="1888863910" sldId="654"/>
            <ac:spMk id="300" creationId="{E052AFBF-B3AE-4ECC-84B3-2B9C8DE5C4A8}"/>
          </ac:spMkLst>
        </pc:spChg>
        <pc:spChg chg="mod">
          <ac:chgData name="MANUEL ALBERTO GUEVARA  NAJARRO" userId="dc0839a7-ef25-445d-88fe-29223dfab4a5" providerId="ADAL" clId="{AAA2C151-2292-4488-865B-5027AEB9D1EE}" dt="2021-07-07T22:20:48.298" v="566" actId="165"/>
          <ac:spMkLst>
            <pc:docMk/>
            <pc:sldMk cId="1888863910" sldId="654"/>
            <ac:spMk id="301" creationId="{AE593BFB-6B21-4A95-BB31-9F3AC4EF8B35}"/>
          </ac:spMkLst>
        </pc:spChg>
        <pc:spChg chg="mod">
          <ac:chgData name="MANUEL ALBERTO GUEVARA  NAJARRO" userId="dc0839a7-ef25-445d-88fe-29223dfab4a5" providerId="ADAL" clId="{AAA2C151-2292-4488-865B-5027AEB9D1EE}" dt="2021-07-07T22:20:48.298" v="566" actId="165"/>
          <ac:spMkLst>
            <pc:docMk/>
            <pc:sldMk cId="1888863910" sldId="654"/>
            <ac:spMk id="302" creationId="{7284A385-06FE-4B51-8E75-7EF69F7607A0}"/>
          </ac:spMkLst>
        </pc:spChg>
        <pc:spChg chg="mod">
          <ac:chgData name="MANUEL ALBERTO GUEVARA  NAJARRO" userId="dc0839a7-ef25-445d-88fe-29223dfab4a5" providerId="ADAL" clId="{AAA2C151-2292-4488-865B-5027AEB9D1EE}" dt="2021-07-07T22:20:48.298" v="566" actId="165"/>
          <ac:spMkLst>
            <pc:docMk/>
            <pc:sldMk cId="1888863910" sldId="654"/>
            <ac:spMk id="303" creationId="{257E1CF8-3EF2-4506-BF91-34C6D4188EAF}"/>
          </ac:spMkLst>
        </pc:spChg>
        <pc:spChg chg="mod">
          <ac:chgData name="MANUEL ALBERTO GUEVARA  NAJARRO" userId="dc0839a7-ef25-445d-88fe-29223dfab4a5" providerId="ADAL" clId="{AAA2C151-2292-4488-865B-5027AEB9D1EE}" dt="2021-07-07T22:20:48.298" v="566" actId="165"/>
          <ac:spMkLst>
            <pc:docMk/>
            <pc:sldMk cId="1888863910" sldId="654"/>
            <ac:spMk id="304" creationId="{4FDF2890-A04E-48D3-9136-83DF0EC3E296}"/>
          </ac:spMkLst>
        </pc:spChg>
        <pc:spChg chg="mod">
          <ac:chgData name="MANUEL ALBERTO GUEVARA  NAJARRO" userId="dc0839a7-ef25-445d-88fe-29223dfab4a5" providerId="ADAL" clId="{AAA2C151-2292-4488-865B-5027AEB9D1EE}" dt="2021-07-07T22:20:48.298" v="566" actId="165"/>
          <ac:spMkLst>
            <pc:docMk/>
            <pc:sldMk cId="1888863910" sldId="654"/>
            <ac:spMk id="305" creationId="{C491AA1A-9B9C-40E8-850B-CA49B9427348}"/>
          </ac:spMkLst>
        </pc:spChg>
        <pc:spChg chg="mod">
          <ac:chgData name="MANUEL ALBERTO GUEVARA  NAJARRO" userId="dc0839a7-ef25-445d-88fe-29223dfab4a5" providerId="ADAL" clId="{AAA2C151-2292-4488-865B-5027AEB9D1EE}" dt="2021-07-07T22:20:48.298" v="566" actId="165"/>
          <ac:spMkLst>
            <pc:docMk/>
            <pc:sldMk cId="1888863910" sldId="654"/>
            <ac:spMk id="306" creationId="{CAE7FC63-72B9-4457-AFFC-2CE41027737D}"/>
          </ac:spMkLst>
        </pc:spChg>
        <pc:spChg chg="mod">
          <ac:chgData name="MANUEL ALBERTO GUEVARA  NAJARRO" userId="dc0839a7-ef25-445d-88fe-29223dfab4a5" providerId="ADAL" clId="{AAA2C151-2292-4488-865B-5027AEB9D1EE}" dt="2021-07-07T22:20:48.298" v="566" actId="165"/>
          <ac:spMkLst>
            <pc:docMk/>
            <pc:sldMk cId="1888863910" sldId="654"/>
            <ac:spMk id="307" creationId="{CFB8816F-FBA3-4788-B723-12F20B9E2868}"/>
          </ac:spMkLst>
        </pc:spChg>
        <pc:spChg chg="mod">
          <ac:chgData name="MANUEL ALBERTO GUEVARA  NAJARRO" userId="dc0839a7-ef25-445d-88fe-29223dfab4a5" providerId="ADAL" clId="{AAA2C151-2292-4488-865B-5027AEB9D1EE}" dt="2021-07-07T22:20:48.298" v="566" actId="165"/>
          <ac:spMkLst>
            <pc:docMk/>
            <pc:sldMk cId="1888863910" sldId="654"/>
            <ac:spMk id="308" creationId="{93FF625E-6D41-479A-9EF4-780DE9AAC05C}"/>
          </ac:spMkLst>
        </pc:spChg>
        <pc:spChg chg="mod">
          <ac:chgData name="MANUEL ALBERTO GUEVARA  NAJARRO" userId="dc0839a7-ef25-445d-88fe-29223dfab4a5" providerId="ADAL" clId="{AAA2C151-2292-4488-865B-5027AEB9D1EE}" dt="2021-07-07T22:20:48.298" v="566" actId="165"/>
          <ac:spMkLst>
            <pc:docMk/>
            <pc:sldMk cId="1888863910" sldId="654"/>
            <ac:spMk id="309" creationId="{2C951825-994F-4430-8792-4DA46626E498}"/>
          </ac:spMkLst>
        </pc:spChg>
        <pc:spChg chg="mod">
          <ac:chgData name="MANUEL ALBERTO GUEVARA  NAJARRO" userId="dc0839a7-ef25-445d-88fe-29223dfab4a5" providerId="ADAL" clId="{AAA2C151-2292-4488-865B-5027AEB9D1EE}" dt="2021-07-07T22:20:48.298" v="566" actId="165"/>
          <ac:spMkLst>
            <pc:docMk/>
            <pc:sldMk cId="1888863910" sldId="654"/>
            <ac:spMk id="310" creationId="{7FE47707-91F4-4771-82A1-2EFC30C5722C}"/>
          </ac:spMkLst>
        </pc:spChg>
        <pc:spChg chg="mod">
          <ac:chgData name="MANUEL ALBERTO GUEVARA  NAJARRO" userId="dc0839a7-ef25-445d-88fe-29223dfab4a5" providerId="ADAL" clId="{AAA2C151-2292-4488-865B-5027AEB9D1EE}" dt="2021-07-07T22:20:48.298" v="566" actId="165"/>
          <ac:spMkLst>
            <pc:docMk/>
            <pc:sldMk cId="1888863910" sldId="654"/>
            <ac:spMk id="311" creationId="{52C6C513-514A-45D8-ABE1-4C100533F305}"/>
          </ac:spMkLst>
        </pc:spChg>
        <pc:spChg chg="mod">
          <ac:chgData name="MANUEL ALBERTO GUEVARA  NAJARRO" userId="dc0839a7-ef25-445d-88fe-29223dfab4a5" providerId="ADAL" clId="{AAA2C151-2292-4488-865B-5027AEB9D1EE}" dt="2021-07-07T22:20:48.298" v="566" actId="165"/>
          <ac:spMkLst>
            <pc:docMk/>
            <pc:sldMk cId="1888863910" sldId="654"/>
            <ac:spMk id="312" creationId="{0BD5C6AD-34F2-4186-B4DE-B30496BDA026}"/>
          </ac:spMkLst>
        </pc:spChg>
        <pc:spChg chg="mod">
          <ac:chgData name="MANUEL ALBERTO GUEVARA  NAJARRO" userId="dc0839a7-ef25-445d-88fe-29223dfab4a5" providerId="ADAL" clId="{AAA2C151-2292-4488-865B-5027AEB9D1EE}" dt="2021-07-07T22:20:48.298" v="566" actId="165"/>
          <ac:spMkLst>
            <pc:docMk/>
            <pc:sldMk cId="1888863910" sldId="654"/>
            <ac:spMk id="313" creationId="{CEBD9393-2A58-44EE-AC25-F23794664597}"/>
          </ac:spMkLst>
        </pc:spChg>
        <pc:spChg chg="mod">
          <ac:chgData name="MANUEL ALBERTO GUEVARA  NAJARRO" userId="dc0839a7-ef25-445d-88fe-29223dfab4a5" providerId="ADAL" clId="{AAA2C151-2292-4488-865B-5027AEB9D1EE}" dt="2021-07-07T22:20:48.298" v="566" actId="165"/>
          <ac:spMkLst>
            <pc:docMk/>
            <pc:sldMk cId="1888863910" sldId="654"/>
            <ac:spMk id="314" creationId="{B5E3F0F6-3302-4B23-8225-0349D8F55F5C}"/>
          </ac:spMkLst>
        </pc:spChg>
        <pc:spChg chg="mod">
          <ac:chgData name="MANUEL ALBERTO GUEVARA  NAJARRO" userId="dc0839a7-ef25-445d-88fe-29223dfab4a5" providerId="ADAL" clId="{AAA2C151-2292-4488-865B-5027AEB9D1EE}" dt="2021-07-07T22:20:48.298" v="566" actId="165"/>
          <ac:spMkLst>
            <pc:docMk/>
            <pc:sldMk cId="1888863910" sldId="654"/>
            <ac:spMk id="315" creationId="{E48CE3B2-AE29-4B97-A805-B828B8F47B9B}"/>
          </ac:spMkLst>
        </pc:spChg>
        <pc:spChg chg="mod">
          <ac:chgData name="MANUEL ALBERTO GUEVARA  NAJARRO" userId="dc0839a7-ef25-445d-88fe-29223dfab4a5" providerId="ADAL" clId="{AAA2C151-2292-4488-865B-5027AEB9D1EE}" dt="2021-07-07T22:20:48.298" v="566" actId="165"/>
          <ac:spMkLst>
            <pc:docMk/>
            <pc:sldMk cId="1888863910" sldId="654"/>
            <ac:spMk id="316" creationId="{152B150D-9274-4AA3-9B1B-EEA48619ED2C}"/>
          </ac:spMkLst>
        </pc:spChg>
        <pc:spChg chg="mod">
          <ac:chgData name="MANUEL ALBERTO GUEVARA  NAJARRO" userId="dc0839a7-ef25-445d-88fe-29223dfab4a5" providerId="ADAL" clId="{AAA2C151-2292-4488-865B-5027AEB9D1EE}" dt="2021-07-07T22:20:48.298" v="566" actId="165"/>
          <ac:spMkLst>
            <pc:docMk/>
            <pc:sldMk cId="1888863910" sldId="654"/>
            <ac:spMk id="317" creationId="{88CF200B-0C73-4910-BC36-35ABECEBBC0F}"/>
          </ac:spMkLst>
        </pc:spChg>
        <pc:spChg chg="mod">
          <ac:chgData name="MANUEL ALBERTO GUEVARA  NAJARRO" userId="dc0839a7-ef25-445d-88fe-29223dfab4a5" providerId="ADAL" clId="{AAA2C151-2292-4488-865B-5027AEB9D1EE}" dt="2021-07-07T22:20:48.298" v="566" actId="165"/>
          <ac:spMkLst>
            <pc:docMk/>
            <pc:sldMk cId="1888863910" sldId="654"/>
            <ac:spMk id="318" creationId="{937F8311-316A-4CE2-8CBC-DC6D37197C78}"/>
          </ac:spMkLst>
        </pc:spChg>
        <pc:spChg chg="mod">
          <ac:chgData name="MANUEL ALBERTO GUEVARA  NAJARRO" userId="dc0839a7-ef25-445d-88fe-29223dfab4a5" providerId="ADAL" clId="{AAA2C151-2292-4488-865B-5027AEB9D1EE}" dt="2021-07-07T22:20:48.298" v="566" actId="165"/>
          <ac:spMkLst>
            <pc:docMk/>
            <pc:sldMk cId="1888863910" sldId="654"/>
            <ac:spMk id="319" creationId="{AD6778C7-4A47-478F-B7FB-710265E25738}"/>
          </ac:spMkLst>
        </pc:spChg>
        <pc:spChg chg="mod">
          <ac:chgData name="MANUEL ALBERTO GUEVARA  NAJARRO" userId="dc0839a7-ef25-445d-88fe-29223dfab4a5" providerId="ADAL" clId="{AAA2C151-2292-4488-865B-5027AEB9D1EE}" dt="2021-07-07T22:20:48.298" v="566" actId="165"/>
          <ac:spMkLst>
            <pc:docMk/>
            <pc:sldMk cId="1888863910" sldId="654"/>
            <ac:spMk id="320" creationId="{665CC56E-33B5-4E27-AA1C-2690DF92DC5F}"/>
          </ac:spMkLst>
        </pc:spChg>
        <pc:spChg chg="mod">
          <ac:chgData name="MANUEL ALBERTO GUEVARA  NAJARRO" userId="dc0839a7-ef25-445d-88fe-29223dfab4a5" providerId="ADAL" clId="{AAA2C151-2292-4488-865B-5027AEB9D1EE}" dt="2021-07-07T22:20:48.298" v="566" actId="165"/>
          <ac:spMkLst>
            <pc:docMk/>
            <pc:sldMk cId="1888863910" sldId="654"/>
            <ac:spMk id="321" creationId="{59B5FBAC-BE7E-4F19-90CD-67C164B48F24}"/>
          </ac:spMkLst>
        </pc:spChg>
        <pc:spChg chg="mod">
          <ac:chgData name="MANUEL ALBERTO GUEVARA  NAJARRO" userId="dc0839a7-ef25-445d-88fe-29223dfab4a5" providerId="ADAL" clId="{AAA2C151-2292-4488-865B-5027AEB9D1EE}" dt="2021-07-07T22:20:48.298" v="566" actId="165"/>
          <ac:spMkLst>
            <pc:docMk/>
            <pc:sldMk cId="1888863910" sldId="654"/>
            <ac:spMk id="322" creationId="{FF82FAC3-ECE5-4A93-8F6B-97FBA3FD0BF6}"/>
          </ac:spMkLst>
        </pc:spChg>
        <pc:spChg chg="mod">
          <ac:chgData name="MANUEL ALBERTO GUEVARA  NAJARRO" userId="dc0839a7-ef25-445d-88fe-29223dfab4a5" providerId="ADAL" clId="{AAA2C151-2292-4488-865B-5027AEB9D1EE}" dt="2021-07-07T22:20:48.298" v="566" actId="165"/>
          <ac:spMkLst>
            <pc:docMk/>
            <pc:sldMk cId="1888863910" sldId="654"/>
            <ac:spMk id="323" creationId="{845925DD-539E-4B37-A1ED-A6A4C50320E1}"/>
          </ac:spMkLst>
        </pc:spChg>
        <pc:spChg chg="mod">
          <ac:chgData name="MANUEL ALBERTO GUEVARA  NAJARRO" userId="dc0839a7-ef25-445d-88fe-29223dfab4a5" providerId="ADAL" clId="{AAA2C151-2292-4488-865B-5027AEB9D1EE}" dt="2021-07-07T22:20:48.298" v="566" actId="165"/>
          <ac:spMkLst>
            <pc:docMk/>
            <pc:sldMk cId="1888863910" sldId="654"/>
            <ac:spMk id="324" creationId="{A8A32417-FDA6-466C-A311-8DF69CBAECC6}"/>
          </ac:spMkLst>
        </pc:spChg>
        <pc:spChg chg="mod">
          <ac:chgData name="MANUEL ALBERTO GUEVARA  NAJARRO" userId="dc0839a7-ef25-445d-88fe-29223dfab4a5" providerId="ADAL" clId="{AAA2C151-2292-4488-865B-5027AEB9D1EE}" dt="2021-07-07T22:20:48.298" v="566" actId="165"/>
          <ac:spMkLst>
            <pc:docMk/>
            <pc:sldMk cId="1888863910" sldId="654"/>
            <ac:spMk id="325" creationId="{59ACFA50-609C-4A54-BDAD-26DB64161008}"/>
          </ac:spMkLst>
        </pc:spChg>
        <pc:spChg chg="mod">
          <ac:chgData name="MANUEL ALBERTO GUEVARA  NAJARRO" userId="dc0839a7-ef25-445d-88fe-29223dfab4a5" providerId="ADAL" clId="{AAA2C151-2292-4488-865B-5027AEB9D1EE}" dt="2021-07-07T22:20:48.298" v="566" actId="165"/>
          <ac:spMkLst>
            <pc:docMk/>
            <pc:sldMk cId="1888863910" sldId="654"/>
            <ac:spMk id="326" creationId="{1E51EF4A-C9A2-4D84-8A39-29E2F53F9E13}"/>
          </ac:spMkLst>
        </pc:spChg>
        <pc:spChg chg="mod">
          <ac:chgData name="MANUEL ALBERTO GUEVARA  NAJARRO" userId="dc0839a7-ef25-445d-88fe-29223dfab4a5" providerId="ADAL" clId="{AAA2C151-2292-4488-865B-5027AEB9D1EE}" dt="2021-07-07T22:20:48.298" v="566" actId="165"/>
          <ac:spMkLst>
            <pc:docMk/>
            <pc:sldMk cId="1888863910" sldId="654"/>
            <ac:spMk id="327" creationId="{9C4E152C-D910-4CE2-AE11-BC1611CF3413}"/>
          </ac:spMkLst>
        </pc:spChg>
        <pc:spChg chg="mod">
          <ac:chgData name="MANUEL ALBERTO GUEVARA  NAJARRO" userId="dc0839a7-ef25-445d-88fe-29223dfab4a5" providerId="ADAL" clId="{AAA2C151-2292-4488-865B-5027AEB9D1EE}" dt="2021-07-07T22:20:48.298" v="566" actId="165"/>
          <ac:spMkLst>
            <pc:docMk/>
            <pc:sldMk cId="1888863910" sldId="654"/>
            <ac:spMk id="328" creationId="{49EE08A9-F556-4109-A2B5-B73013F63C2B}"/>
          </ac:spMkLst>
        </pc:spChg>
        <pc:spChg chg="mod">
          <ac:chgData name="MANUEL ALBERTO GUEVARA  NAJARRO" userId="dc0839a7-ef25-445d-88fe-29223dfab4a5" providerId="ADAL" clId="{AAA2C151-2292-4488-865B-5027AEB9D1EE}" dt="2021-07-07T22:20:48.298" v="566" actId="165"/>
          <ac:spMkLst>
            <pc:docMk/>
            <pc:sldMk cId="1888863910" sldId="654"/>
            <ac:spMk id="329" creationId="{699666EE-5EA6-452C-847C-9494A727E32F}"/>
          </ac:spMkLst>
        </pc:spChg>
        <pc:spChg chg="mod">
          <ac:chgData name="MANUEL ALBERTO GUEVARA  NAJARRO" userId="dc0839a7-ef25-445d-88fe-29223dfab4a5" providerId="ADAL" clId="{AAA2C151-2292-4488-865B-5027AEB9D1EE}" dt="2021-07-07T22:20:48.298" v="566" actId="165"/>
          <ac:spMkLst>
            <pc:docMk/>
            <pc:sldMk cId="1888863910" sldId="654"/>
            <ac:spMk id="330" creationId="{5D020C20-C4CB-4E7C-ACA2-ECFC99896D6B}"/>
          </ac:spMkLst>
        </pc:spChg>
        <pc:spChg chg="mod">
          <ac:chgData name="MANUEL ALBERTO GUEVARA  NAJARRO" userId="dc0839a7-ef25-445d-88fe-29223dfab4a5" providerId="ADAL" clId="{AAA2C151-2292-4488-865B-5027AEB9D1EE}" dt="2021-07-07T22:20:48.298" v="566" actId="165"/>
          <ac:spMkLst>
            <pc:docMk/>
            <pc:sldMk cId="1888863910" sldId="654"/>
            <ac:spMk id="331" creationId="{F1BDBADC-1F6B-48D6-A951-8ECC1BEEABB8}"/>
          </ac:spMkLst>
        </pc:spChg>
        <pc:spChg chg="mod">
          <ac:chgData name="MANUEL ALBERTO GUEVARA  NAJARRO" userId="dc0839a7-ef25-445d-88fe-29223dfab4a5" providerId="ADAL" clId="{AAA2C151-2292-4488-865B-5027AEB9D1EE}" dt="2021-07-07T22:20:48.298" v="566" actId="165"/>
          <ac:spMkLst>
            <pc:docMk/>
            <pc:sldMk cId="1888863910" sldId="654"/>
            <ac:spMk id="332" creationId="{51368C8E-3DF2-455D-A79C-BDF260B4981B}"/>
          </ac:spMkLst>
        </pc:spChg>
        <pc:spChg chg="mod">
          <ac:chgData name="MANUEL ALBERTO GUEVARA  NAJARRO" userId="dc0839a7-ef25-445d-88fe-29223dfab4a5" providerId="ADAL" clId="{AAA2C151-2292-4488-865B-5027AEB9D1EE}" dt="2021-07-07T22:20:48.298" v="566" actId="165"/>
          <ac:spMkLst>
            <pc:docMk/>
            <pc:sldMk cId="1888863910" sldId="654"/>
            <ac:spMk id="333" creationId="{61EC961A-CD03-47DB-A1A3-522C8D87B7B6}"/>
          </ac:spMkLst>
        </pc:spChg>
        <pc:spChg chg="mod">
          <ac:chgData name="MANUEL ALBERTO GUEVARA  NAJARRO" userId="dc0839a7-ef25-445d-88fe-29223dfab4a5" providerId="ADAL" clId="{AAA2C151-2292-4488-865B-5027AEB9D1EE}" dt="2021-07-07T22:20:48.298" v="566" actId="165"/>
          <ac:spMkLst>
            <pc:docMk/>
            <pc:sldMk cId="1888863910" sldId="654"/>
            <ac:spMk id="334" creationId="{6BF0D0BC-4368-4595-B01D-422A71E00EE0}"/>
          </ac:spMkLst>
        </pc:spChg>
        <pc:spChg chg="mod">
          <ac:chgData name="MANUEL ALBERTO GUEVARA  NAJARRO" userId="dc0839a7-ef25-445d-88fe-29223dfab4a5" providerId="ADAL" clId="{AAA2C151-2292-4488-865B-5027AEB9D1EE}" dt="2021-07-07T22:20:48.298" v="566" actId="165"/>
          <ac:spMkLst>
            <pc:docMk/>
            <pc:sldMk cId="1888863910" sldId="654"/>
            <ac:spMk id="335" creationId="{3D7BEF22-8ADA-4F84-932D-55DB1C1855AE}"/>
          </ac:spMkLst>
        </pc:spChg>
        <pc:spChg chg="mod">
          <ac:chgData name="MANUEL ALBERTO GUEVARA  NAJARRO" userId="dc0839a7-ef25-445d-88fe-29223dfab4a5" providerId="ADAL" clId="{AAA2C151-2292-4488-865B-5027AEB9D1EE}" dt="2021-07-07T22:20:48.298" v="566" actId="165"/>
          <ac:spMkLst>
            <pc:docMk/>
            <pc:sldMk cId="1888863910" sldId="654"/>
            <ac:spMk id="336" creationId="{6248D3FD-909B-4580-B20C-A4B0B9E05B1A}"/>
          </ac:spMkLst>
        </pc:spChg>
        <pc:spChg chg="mod">
          <ac:chgData name="MANUEL ALBERTO GUEVARA  NAJARRO" userId="dc0839a7-ef25-445d-88fe-29223dfab4a5" providerId="ADAL" clId="{AAA2C151-2292-4488-865B-5027AEB9D1EE}" dt="2021-07-07T22:20:48.298" v="566" actId="165"/>
          <ac:spMkLst>
            <pc:docMk/>
            <pc:sldMk cId="1888863910" sldId="654"/>
            <ac:spMk id="337" creationId="{9064CB22-CE29-49A2-B83F-1A40CCA77EEB}"/>
          </ac:spMkLst>
        </pc:spChg>
        <pc:spChg chg="mod">
          <ac:chgData name="MANUEL ALBERTO GUEVARA  NAJARRO" userId="dc0839a7-ef25-445d-88fe-29223dfab4a5" providerId="ADAL" clId="{AAA2C151-2292-4488-865B-5027AEB9D1EE}" dt="2021-07-07T22:20:48.298" v="566" actId="165"/>
          <ac:spMkLst>
            <pc:docMk/>
            <pc:sldMk cId="1888863910" sldId="654"/>
            <ac:spMk id="338" creationId="{559B7D38-8831-47AA-BA91-E577BF5C3549}"/>
          </ac:spMkLst>
        </pc:spChg>
        <pc:spChg chg="mod">
          <ac:chgData name="MANUEL ALBERTO GUEVARA  NAJARRO" userId="dc0839a7-ef25-445d-88fe-29223dfab4a5" providerId="ADAL" clId="{AAA2C151-2292-4488-865B-5027AEB9D1EE}" dt="2021-07-07T22:20:48.298" v="566" actId="165"/>
          <ac:spMkLst>
            <pc:docMk/>
            <pc:sldMk cId="1888863910" sldId="654"/>
            <ac:spMk id="339" creationId="{D06D550E-19B2-497A-95A8-CDD00C2A99E5}"/>
          </ac:spMkLst>
        </pc:spChg>
        <pc:spChg chg="mod">
          <ac:chgData name="MANUEL ALBERTO GUEVARA  NAJARRO" userId="dc0839a7-ef25-445d-88fe-29223dfab4a5" providerId="ADAL" clId="{AAA2C151-2292-4488-865B-5027AEB9D1EE}" dt="2021-07-07T22:20:48.298" v="566" actId="165"/>
          <ac:spMkLst>
            <pc:docMk/>
            <pc:sldMk cId="1888863910" sldId="654"/>
            <ac:spMk id="340" creationId="{CEFB160E-D858-4727-8D97-46AE45AE1798}"/>
          </ac:spMkLst>
        </pc:spChg>
        <pc:spChg chg="mod">
          <ac:chgData name="MANUEL ALBERTO GUEVARA  NAJARRO" userId="dc0839a7-ef25-445d-88fe-29223dfab4a5" providerId="ADAL" clId="{AAA2C151-2292-4488-865B-5027AEB9D1EE}" dt="2021-07-07T22:20:48.298" v="566" actId="165"/>
          <ac:spMkLst>
            <pc:docMk/>
            <pc:sldMk cId="1888863910" sldId="654"/>
            <ac:spMk id="341" creationId="{6DAA8830-13A4-4AD6-BCF5-10B36716986F}"/>
          </ac:spMkLst>
        </pc:spChg>
        <pc:spChg chg="mod">
          <ac:chgData name="MANUEL ALBERTO GUEVARA  NAJARRO" userId="dc0839a7-ef25-445d-88fe-29223dfab4a5" providerId="ADAL" clId="{AAA2C151-2292-4488-865B-5027AEB9D1EE}" dt="2021-07-07T22:20:48.298" v="566" actId="165"/>
          <ac:spMkLst>
            <pc:docMk/>
            <pc:sldMk cId="1888863910" sldId="654"/>
            <ac:spMk id="342" creationId="{C0E3B9CC-F341-4B16-B0AD-DDAAE84AE19C}"/>
          </ac:spMkLst>
        </pc:spChg>
        <pc:spChg chg="mod">
          <ac:chgData name="MANUEL ALBERTO GUEVARA  NAJARRO" userId="dc0839a7-ef25-445d-88fe-29223dfab4a5" providerId="ADAL" clId="{AAA2C151-2292-4488-865B-5027AEB9D1EE}" dt="2021-07-07T22:20:48.298" v="566" actId="165"/>
          <ac:spMkLst>
            <pc:docMk/>
            <pc:sldMk cId="1888863910" sldId="654"/>
            <ac:spMk id="343" creationId="{678AA79B-EFA8-42B0-A11F-71039FED9FEF}"/>
          </ac:spMkLst>
        </pc:spChg>
        <pc:spChg chg="mod">
          <ac:chgData name="MANUEL ALBERTO GUEVARA  NAJARRO" userId="dc0839a7-ef25-445d-88fe-29223dfab4a5" providerId="ADAL" clId="{AAA2C151-2292-4488-865B-5027AEB9D1EE}" dt="2021-07-07T22:20:48.298" v="566" actId="165"/>
          <ac:spMkLst>
            <pc:docMk/>
            <pc:sldMk cId="1888863910" sldId="654"/>
            <ac:spMk id="344" creationId="{8B985560-D6F7-4171-A7D3-0EABF31330FE}"/>
          </ac:spMkLst>
        </pc:spChg>
        <pc:spChg chg="mod">
          <ac:chgData name="MANUEL ALBERTO GUEVARA  NAJARRO" userId="dc0839a7-ef25-445d-88fe-29223dfab4a5" providerId="ADAL" clId="{AAA2C151-2292-4488-865B-5027AEB9D1EE}" dt="2021-07-07T22:20:48.298" v="566" actId="165"/>
          <ac:spMkLst>
            <pc:docMk/>
            <pc:sldMk cId="1888863910" sldId="654"/>
            <ac:spMk id="345" creationId="{ABC5AC1C-B7F1-4C1A-B930-5A91C96BA0F1}"/>
          </ac:spMkLst>
        </pc:spChg>
        <pc:spChg chg="mod">
          <ac:chgData name="MANUEL ALBERTO GUEVARA  NAJARRO" userId="dc0839a7-ef25-445d-88fe-29223dfab4a5" providerId="ADAL" clId="{AAA2C151-2292-4488-865B-5027AEB9D1EE}" dt="2021-07-07T22:20:48.298" v="566" actId="165"/>
          <ac:spMkLst>
            <pc:docMk/>
            <pc:sldMk cId="1888863910" sldId="654"/>
            <ac:spMk id="346" creationId="{697DAFD2-8074-432C-8012-571BFF0E49AA}"/>
          </ac:spMkLst>
        </pc:spChg>
        <pc:spChg chg="mod">
          <ac:chgData name="MANUEL ALBERTO GUEVARA  NAJARRO" userId="dc0839a7-ef25-445d-88fe-29223dfab4a5" providerId="ADAL" clId="{AAA2C151-2292-4488-865B-5027AEB9D1EE}" dt="2021-07-07T22:20:48.298" v="566" actId="165"/>
          <ac:spMkLst>
            <pc:docMk/>
            <pc:sldMk cId="1888863910" sldId="654"/>
            <ac:spMk id="347" creationId="{7871B9D6-2106-4ECC-A303-996B33DF369E}"/>
          </ac:spMkLst>
        </pc:spChg>
        <pc:spChg chg="mod">
          <ac:chgData name="MANUEL ALBERTO GUEVARA  NAJARRO" userId="dc0839a7-ef25-445d-88fe-29223dfab4a5" providerId="ADAL" clId="{AAA2C151-2292-4488-865B-5027AEB9D1EE}" dt="2021-07-07T22:20:48.298" v="566" actId="165"/>
          <ac:spMkLst>
            <pc:docMk/>
            <pc:sldMk cId="1888863910" sldId="654"/>
            <ac:spMk id="348" creationId="{5B2CD5CE-F152-4FA3-A4A9-6A1CCE2260C3}"/>
          </ac:spMkLst>
        </pc:spChg>
        <pc:spChg chg="mod">
          <ac:chgData name="MANUEL ALBERTO GUEVARA  NAJARRO" userId="dc0839a7-ef25-445d-88fe-29223dfab4a5" providerId="ADAL" clId="{AAA2C151-2292-4488-865B-5027AEB9D1EE}" dt="2021-07-07T22:20:48.298" v="566" actId="165"/>
          <ac:spMkLst>
            <pc:docMk/>
            <pc:sldMk cId="1888863910" sldId="654"/>
            <ac:spMk id="349" creationId="{A6BDE9A8-B56C-4DE7-A5B4-5202CAD6FAC6}"/>
          </ac:spMkLst>
        </pc:spChg>
        <pc:spChg chg="mod">
          <ac:chgData name="MANUEL ALBERTO GUEVARA  NAJARRO" userId="dc0839a7-ef25-445d-88fe-29223dfab4a5" providerId="ADAL" clId="{AAA2C151-2292-4488-865B-5027AEB9D1EE}" dt="2021-07-07T22:20:48.298" v="566" actId="165"/>
          <ac:spMkLst>
            <pc:docMk/>
            <pc:sldMk cId="1888863910" sldId="654"/>
            <ac:spMk id="350" creationId="{471C6B8F-56AB-452B-BD2B-0D99CC1BED3D}"/>
          </ac:spMkLst>
        </pc:spChg>
        <pc:spChg chg="mod">
          <ac:chgData name="MANUEL ALBERTO GUEVARA  NAJARRO" userId="dc0839a7-ef25-445d-88fe-29223dfab4a5" providerId="ADAL" clId="{AAA2C151-2292-4488-865B-5027AEB9D1EE}" dt="2021-07-07T22:20:48.298" v="566" actId="165"/>
          <ac:spMkLst>
            <pc:docMk/>
            <pc:sldMk cId="1888863910" sldId="654"/>
            <ac:spMk id="351" creationId="{74F88C61-5C94-4A24-9E47-8FCB685C5F3C}"/>
          </ac:spMkLst>
        </pc:spChg>
        <pc:spChg chg="mod">
          <ac:chgData name="MANUEL ALBERTO GUEVARA  NAJARRO" userId="dc0839a7-ef25-445d-88fe-29223dfab4a5" providerId="ADAL" clId="{AAA2C151-2292-4488-865B-5027AEB9D1EE}" dt="2021-07-07T22:20:48.298" v="566" actId="165"/>
          <ac:spMkLst>
            <pc:docMk/>
            <pc:sldMk cId="1888863910" sldId="654"/>
            <ac:spMk id="352" creationId="{887D26DD-10C1-4139-B092-9A816D55CA2E}"/>
          </ac:spMkLst>
        </pc:spChg>
        <pc:spChg chg="mod">
          <ac:chgData name="MANUEL ALBERTO GUEVARA  NAJARRO" userId="dc0839a7-ef25-445d-88fe-29223dfab4a5" providerId="ADAL" clId="{AAA2C151-2292-4488-865B-5027AEB9D1EE}" dt="2021-07-07T22:20:48.298" v="566" actId="165"/>
          <ac:spMkLst>
            <pc:docMk/>
            <pc:sldMk cId="1888863910" sldId="654"/>
            <ac:spMk id="353" creationId="{AEF59DE5-08C9-42B8-94AA-3E316B1CD4BF}"/>
          </ac:spMkLst>
        </pc:spChg>
        <pc:spChg chg="mod">
          <ac:chgData name="MANUEL ALBERTO GUEVARA  NAJARRO" userId="dc0839a7-ef25-445d-88fe-29223dfab4a5" providerId="ADAL" clId="{AAA2C151-2292-4488-865B-5027AEB9D1EE}" dt="2021-07-07T22:20:48.298" v="566" actId="165"/>
          <ac:spMkLst>
            <pc:docMk/>
            <pc:sldMk cId="1888863910" sldId="654"/>
            <ac:spMk id="354" creationId="{F52A287F-D750-49FF-944B-27EEBDA497A8}"/>
          </ac:spMkLst>
        </pc:spChg>
        <pc:spChg chg="mod">
          <ac:chgData name="MANUEL ALBERTO GUEVARA  NAJARRO" userId="dc0839a7-ef25-445d-88fe-29223dfab4a5" providerId="ADAL" clId="{AAA2C151-2292-4488-865B-5027AEB9D1EE}" dt="2021-07-07T22:20:48.298" v="566" actId="165"/>
          <ac:spMkLst>
            <pc:docMk/>
            <pc:sldMk cId="1888863910" sldId="654"/>
            <ac:spMk id="355" creationId="{CB02DF31-7438-427C-B66D-BFF3D0ED35F8}"/>
          </ac:spMkLst>
        </pc:spChg>
        <pc:spChg chg="mod">
          <ac:chgData name="MANUEL ALBERTO GUEVARA  NAJARRO" userId="dc0839a7-ef25-445d-88fe-29223dfab4a5" providerId="ADAL" clId="{AAA2C151-2292-4488-865B-5027AEB9D1EE}" dt="2021-07-07T22:20:48.298" v="566" actId="165"/>
          <ac:spMkLst>
            <pc:docMk/>
            <pc:sldMk cId="1888863910" sldId="654"/>
            <ac:spMk id="356" creationId="{70D1C380-61A0-47A9-A1B2-070D4ACE07D1}"/>
          </ac:spMkLst>
        </pc:spChg>
        <pc:spChg chg="mod">
          <ac:chgData name="MANUEL ALBERTO GUEVARA  NAJARRO" userId="dc0839a7-ef25-445d-88fe-29223dfab4a5" providerId="ADAL" clId="{AAA2C151-2292-4488-865B-5027AEB9D1EE}" dt="2021-07-07T22:20:48.298" v="566" actId="165"/>
          <ac:spMkLst>
            <pc:docMk/>
            <pc:sldMk cId="1888863910" sldId="654"/>
            <ac:spMk id="357" creationId="{0CBA850F-A1DB-4142-A7BB-3B7C292444A0}"/>
          </ac:spMkLst>
        </pc:spChg>
        <pc:spChg chg="mod">
          <ac:chgData name="MANUEL ALBERTO GUEVARA  NAJARRO" userId="dc0839a7-ef25-445d-88fe-29223dfab4a5" providerId="ADAL" clId="{AAA2C151-2292-4488-865B-5027AEB9D1EE}" dt="2021-07-07T22:20:48.298" v="566" actId="165"/>
          <ac:spMkLst>
            <pc:docMk/>
            <pc:sldMk cId="1888863910" sldId="654"/>
            <ac:spMk id="358" creationId="{01443D19-44AE-4E1A-9A5B-623D783E14D3}"/>
          </ac:spMkLst>
        </pc:spChg>
        <pc:spChg chg="mod">
          <ac:chgData name="MANUEL ALBERTO GUEVARA  NAJARRO" userId="dc0839a7-ef25-445d-88fe-29223dfab4a5" providerId="ADAL" clId="{AAA2C151-2292-4488-865B-5027AEB9D1EE}" dt="2021-07-07T22:20:48.298" v="566" actId="165"/>
          <ac:spMkLst>
            <pc:docMk/>
            <pc:sldMk cId="1888863910" sldId="654"/>
            <ac:spMk id="359" creationId="{FA12FF49-7184-4EA1-A1AF-CAE034169B26}"/>
          </ac:spMkLst>
        </pc:spChg>
        <pc:spChg chg="mod">
          <ac:chgData name="MANUEL ALBERTO GUEVARA  NAJARRO" userId="dc0839a7-ef25-445d-88fe-29223dfab4a5" providerId="ADAL" clId="{AAA2C151-2292-4488-865B-5027AEB9D1EE}" dt="2021-07-07T22:20:48.298" v="566" actId="165"/>
          <ac:spMkLst>
            <pc:docMk/>
            <pc:sldMk cId="1888863910" sldId="654"/>
            <ac:spMk id="360" creationId="{5519CBCE-5CFD-46C1-8877-A4AB718842EF}"/>
          </ac:spMkLst>
        </pc:spChg>
        <pc:spChg chg="mod">
          <ac:chgData name="MANUEL ALBERTO GUEVARA  NAJARRO" userId="dc0839a7-ef25-445d-88fe-29223dfab4a5" providerId="ADAL" clId="{AAA2C151-2292-4488-865B-5027AEB9D1EE}" dt="2021-07-07T22:20:48.298" v="566" actId="165"/>
          <ac:spMkLst>
            <pc:docMk/>
            <pc:sldMk cId="1888863910" sldId="654"/>
            <ac:spMk id="361" creationId="{F487AA07-362F-4F50-AE87-A9EFE06ED36B}"/>
          </ac:spMkLst>
        </pc:spChg>
        <pc:spChg chg="mod">
          <ac:chgData name="MANUEL ALBERTO GUEVARA  NAJARRO" userId="dc0839a7-ef25-445d-88fe-29223dfab4a5" providerId="ADAL" clId="{AAA2C151-2292-4488-865B-5027AEB9D1EE}" dt="2021-07-07T22:20:48.298" v="566" actId="165"/>
          <ac:spMkLst>
            <pc:docMk/>
            <pc:sldMk cId="1888863910" sldId="654"/>
            <ac:spMk id="362" creationId="{FC6D5882-AA9A-4E7D-9F51-944D374557BD}"/>
          </ac:spMkLst>
        </pc:spChg>
        <pc:spChg chg="mod">
          <ac:chgData name="MANUEL ALBERTO GUEVARA  NAJARRO" userId="dc0839a7-ef25-445d-88fe-29223dfab4a5" providerId="ADAL" clId="{AAA2C151-2292-4488-865B-5027AEB9D1EE}" dt="2021-07-07T22:20:48.298" v="566" actId="165"/>
          <ac:spMkLst>
            <pc:docMk/>
            <pc:sldMk cId="1888863910" sldId="654"/>
            <ac:spMk id="363" creationId="{B955BE64-0930-4373-9176-0C87393412C9}"/>
          </ac:spMkLst>
        </pc:spChg>
        <pc:spChg chg="mod">
          <ac:chgData name="MANUEL ALBERTO GUEVARA  NAJARRO" userId="dc0839a7-ef25-445d-88fe-29223dfab4a5" providerId="ADAL" clId="{AAA2C151-2292-4488-865B-5027AEB9D1EE}" dt="2021-07-07T22:20:48.298" v="566" actId="165"/>
          <ac:spMkLst>
            <pc:docMk/>
            <pc:sldMk cId="1888863910" sldId="654"/>
            <ac:spMk id="364" creationId="{219FC759-721C-412F-9BB4-5C051635A3F7}"/>
          </ac:spMkLst>
        </pc:spChg>
        <pc:spChg chg="mod">
          <ac:chgData name="MANUEL ALBERTO GUEVARA  NAJARRO" userId="dc0839a7-ef25-445d-88fe-29223dfab4a5" providerId="ADAL" clId="{AAA2C151-2292-4488-865B-5027AEB9D1EE}" dt="2021-07-07T22:20:48.298" v="566" actId="165"/>
          <ac:spMkLst>
            <pc:docMk/>
            <pc:sldMk cId="1888863910" sldId="654"/>
            <ac:spMk id="365" creationId="{279EA75A-E6F1-4A88-A2E8-FDC7BA63F712}"/>
          </ac:spMkLst>
        </pc:spChg>
        <pc:spChg chg="mod">
          <ac:chgData name="MANUEL ALBERTO GUEVARA  NAJARRO" userId="dc0839a7-ef25-445d-88fe-29223dfab4a5" providerId="ADAL" clId="{AAA2C151-2292-4488-865B-5027AEB9D1EE}" dt="2021-07-07T22:20:48.298" v="566" actId="165"/>
          <ac:spMkLst>
            <pc:docMk/>
            <pc:sldMk cId="1888863910" sldId="654"/>
            <ac:spMk id="366" creationId="{40CFA124-E36B-4200-B55B-99A947EF3B4A}"/>
          </ac:spMkLst>
        </pc:spChg>
        <pc:spChg chg="mod">
          <ac:chgData name="MANUEL ALBERTO GUEVARA  NAJARRO" userId="dc0839a7-ef25-445d-88fe-29223dfab4a5" providerId="ADAL" clId="{AAA2C151-2292-4488-865B-5027AEB9D1EE}" dt="2021-07-07T22:20:48.298" v="566" actId="165"/>
          <ac:spMkLst>
            <pc:docMk/>
            <pc:sldMk cId="1888863910" sldId="654"/>
            <ac:spMk id="367" creationId="{F823612F-E57D-441C-8175-63D5E3C5ED08}"/>
          </ac:spMkLst>
        </pc:spChg>
        <pc:spChg chg="mod">
          <ac:chgData name="MANUEL ALBERTO GUEVARA  NAJARRO" userId="dc0839a7-ef25-445d-88fe-29223dfab4a5" providerId="ADAL" clId="{AAA2C151-2292-4488-865B-5027AEB9D1EE}" dt="2021-07-07T22:20:48.298" v="566" actId="165"/>
          <ac:spMkLst>
            <pc:docMk/>
            <pc:sldMk cId="1888863910" sldId="654"/>
            <ac:spMk id="368" creationId="{4BBD30E3-BF19-4C54-9120-C080769828D9}"/>
          </ac:spMkLst>
        </pc:spChg>
        <pc:spChg chg="mod">
          <ac:chgData name="MANUEL ALBERTO GUEVARA  NAJARRO" userId="dc0839a7-ef25-445d-88fe-29223dfab4a5" providerId="ADAL" clId="{AAA2C151-2292-4488-865B-5027AEB9D1EE}" dt="2021-07-07T22:20:48.298" v="566" actId="165"/>
          <ac:spMkLst>
            <pc:docMk/>
            <pc:sldMk cId="1888863910" sldId="654"/>
            <ac:spMk id="369" creationId="{8211CC05-6D11-4EA1-8387-10C233B150A9}"/>
          </ac:spMkLst>
        </pc:spChg>
        <pc:spChg chg="mod">
          <ac:chgData name="MANUEL ALBERTO GUEVARA  NAJARRO" userId="dc0839a7-ef25-445d-88fe-29223dfab4a5" providerId="ADAL" clId="{AAA2C151-2292-4488-865B-5027AEB9D1EE}" dt="2021-07-07T22:20:48.298" v="566" actId="165"/>
          <ac:spMkLst>
            <pc:docMk/>
            <pc:sldMk cId="1888863910" sldId="654"/>
            <ac:spMk id="370" creationId="{080E8572-DFB7-480A-9718-E89E293F1A70}"/>
          </ac:spMkLst>
        </pc:spChg>
        <pc:spChg chg="mod">
          <ac:chgData name="MANUEL ALBERTO GUEVARA  NAJARRO" userId="dc0839a7-ef25-445d-88fe-29223dfab4a5" providerId="ADAL" clId="{AAA2C151-2292-4488-865B-5027AEB9D1EE}" dt="2021-07-07T22:20:48.298" v="566" actId="165"/>
          <ac:spMkLst>
            <pc:docMk/>
            <pc:sldMk cId="1888863910" sldId="654"/>
            <ac:spMk id="371" creationId="{94EFB765-7672-4D57-89F2-8D6DE9359BF1}"/>
          </ac:spMkLst>
        </pc:spChg>
        <pc:spChg chg="mod">
          <ac:chgData name="MANUEL ALBERTO GUEVARA  NAJARRO" userId="dc0839a7-ef25-445d-88fe-29223dfab4a5" providerId="ADAL" clId="{AAA2C151-2292-4488-865B-5027AEB9D1EE}" dt="2021-07-07T22:20:48.298" v="566" actId="165"/>
          <ac:spMkLst>
            <pc:docMk/>
            <pc:sldMk cId="1888863910" sldId="654"/>
            <ac:spMk id="372" creationId="{2F641047-A047-4698-9249-619A858912BA}"/>
          </ac:spMkLst>
        </pc:spChg>
        <pc:spChg chg="mod">
          <ac:chgData name="MANUEL ALBERTO GUEVARA  NAJARRO" userId="dc0839a7-ef25-445d-88fe-29223dfab4a5" providerId="ADAL" clId="{AAA2C151-2292-4488-865B-5027AEB9D1EE}" dt="2021-07-07T22:20:48.298" v="566" actId="165"/>
          <ac:spMkLst>
            <pc:docMk/>
            <pc:sldMk cId="1888863910" sldId="654"/>
            <ac:spMk id="373" creationId="{E10F4210-76B1-48C7-B1AD-C84EE57F4356}"/>
          </ac:spMkLst>
        </pc:spChg>
        <pc:spChg chg="mod">
          <ac:chgData name="MANUEL ALBERTO GUEVARA  NAJARRO" userId="dc0839a7-ef25-445d-88fe-29223dfab4a5" providerId="ADAL" clId="{AAA2C151-2292-4488-865B-5027AEB9D1EE}" dt="2021-07-07T22:20:48.298" v="566" actId="165"/>
          <ac:spMkLst>
            <pc:docMk/>
            <pc:sldMk cId="1888863910" sldId="654"/>
            <ac:spMk id="374" creationId="{39153C79-0BA7-49AD-839B-7EA5409B1B86}"/>
          </ac:spMkLst>
        </pc:spChg>
        <pc:spChg chg="mod">
          <ac:chgData name="MANUEL ALBERTO GUEVARA  NAJARRO" userId="dc0839a7-ef25-445d-88fe-29223dfab4a5" providerId="ADAL" clId="{AAA2C151-2292-4488-865B-5027AEB9D1EE}" dt="2021-07-07T22:20:48.298" v="566" actId="165"/>
          <ac:spMkLst>
            <pc:docMk/>
            <pc:sldMk cId="1888863910" sldId="654"/>
            <ac:spMk id="375" creationId="{4766588F-6F14-484D-939D-D00665B69B44}"/>
          </ac:spMkLst>
        </pc:spChg>
        <pc:spChg chg="mod">
          <ac:chgData name="MANUEL ALBERTO GUEVARA  NAJARRO" userId="dc0839a7-ef25-445d-88fe-29223dfab4a5" providerId="ADAL" clId="{AAA2C151-2292-4488-865B-5027AEB9D1EE}" dt="2021-07-07T22:20:48.298" v="566" actId="165"/>
          <ac:spMkLst>
            <pc:docMk/>
            <pc:sldMk cId="1888863910" sldId="654"/>
            <ac:spMk id="376" creationId="{A0097E3E-CC23-4140-BC94-6036060D33D3}"/>
          </ac:spMkLst>
        </pc:spChg>
        <pc:spChg chg="mod">
          <ac:chgData name="MANUEL ALBERTO GUEVARA  NAJARRO" userId="dc0839a7-ef25-445d-88fe-29223dfab4a5" providerId="ADAL" clId="{AAA2C151-2292-4488-865B-5027AEB9D1EE}" dt="2021-07-07T22:20:48.298" v="566" actId="165"/>
          <ac:spMkLst>
            <pc:docMk/>
            <pc:sldMk cId="1888863910" sldId="654"/>
            <ac:spMk id="377" creationId="{B8B10FA9-5869-45E7-9DCC-23EBF7FFDD7D}"/>
          </ac:spMkLst>
        </pc:spChg>
        <pc:spChg chg="mod">
          <ac:chgData name="MANUEL ALBERTO GUEVARA  NAJARRO" userId="dc0839a7-ef25-445d-88fe-29223dfab4a5" providerId="ADAL" clId="{AAA2C151-2292-4488-865B-5027AEB9D1EE}" dt="2021-07-07T22:20:48.298" v="566" actId="165"/>
          <ac:spMkLst>
            <pc:docMk/>
            <pc:sldMk cId="1888863910" sldId="654"/>
            <ac:spMk id="378" creationId="{511373B0-AF3D-40AB-92AB-BF285CB62F0C}"/>
          </ac:spMkLst>
        </pc:spChg>
        <pc:spChg chg="mod">
          <ac:chgData name="MANUEL ALBERTO GUEVARA  NAJARRO" userId="dc0839a7-ef25-445d-88fe-29223dfab4a5" providerId="ADAL" clId="{AAA2C151-2292-4488-865B-5027AEB9D1EE}" dt="2021-07-07T22:20:48.298" v="566" actId="165"/>
          <ac:spMkLst>
            <pc:docMk/>
            <pc:sldMk cId="1888863910" sldId="654"/>
            <ac:spMk id="379" creationId="{49C43160-B4E6-454C-956B-CC9ED29EC43F}"/>
          </ac:spMkLst>
        </pc:spChg>
        <pc:spChg chg="mod">
          <ac:chgData name="MANUEL ALBERTO GUEVARA  NAJARRO" userId="dc0839a7-ef25-445d-88fe-29223dfab4a5" providerId="ADAL" clId="{AAA2C151-2292-4488-865B-5027AEB9D1EE}" dt="2021-07-07T22:20:48.298" v="566" actId="165"/>
          <ac:spMkLst>
            <pc:docMk/>
            <pc:sldMk cId="1888863910" sldId="654"/>
            <ac:spMk id="380" creationId="{0C861830-9C35-4A41-A541-F7989D0AC4C8}"/>
          </ac:spMkLst>
        </pc:spChg>
        <pc:spChg chg="mod">
          <ac:chgData name="MANUEL ALBERTO GUEVARA  NAJARRO" userId="dc0839a7-ef25-445d-88fe-29223dfab4a5" providerId="ADAL" clId="{AAA2C151-2292-4488-865B-5027AEB9D1EE}" dt="2021-07-07T22:20:48.298" v="566" actId="165"/>
          <ac:spMkLst>
            <pc:docMk/>
            <pc:sldMk cId="1888863910" sldId="654"/>
            <ac:spMk id="381" creationId="{596378C6-B500-4C4D-94B1-5CF2797DDDFD}"/>
          </ac:spMkLst>
        </pc:spChg>
        <pc:spChg chg="mod">
          <ac:chgData name="MANUEL ALBERTO GUEVARA  NAJARRO" userId="dc0839a7-ef25-445d-88fe-29223dfab4a5" providerId="ADAL" clId="{AAA2C151-2292-4488-865B-5027AEB9D1EE}" dt="2021-07-07T22:20:48.298" v="566" actId="165"/>
          <ac:spMkLst>
            <pc:docMk/>
            <pc:sldMk cId="1888863910" sldId="654"/>
            <ac:spMk id="382" creationId="{64862C21-938E-469C-B3ED-002ABC99D26E}"/>
          </ac:spMkLst>
        </pc:spChg>
        <pc:spChg chg="mod">
          <ac:chgData name="MANUEL ALBERTO GUEVARA  NAJARRO" userId="dc0839a7-ef25-445d-88fe-29223dfab4a5" providerId="ADAL" clId="{AAA2C151-2292-4488-865B-5027AEB9D1EE}" dt="2021-07-07T22:20:48.298" v="566" actId="165"/>
          <ac:spMkLst>
            <pc:docMk/>
            <pc:sldMk cId="1888863910" sldId="654"/>
            <ac:spMk id="383" creationId="{9DF62374-BBC0-4D5D-BA35-F9FE0724A7B3}"/>
          </ac:spMkLst>
        </pc:spChg>
        <pc:spChg chg="mod">
          <ac:chgData name="MANUEL ALBERTO GUEVARA  NAJARRO" userId="dc0839a7-ef25-445d-88fe-29223dfab4a5" providerId="ADAL" clId="{AAA2C151-2292-4488-865B-5027AEB9D1EE}" dt="2021-07-07T22:20:48.298" v="566" actId="165"/>
          <ac:spMkLst>
            <pc:docMk/>
            <pc:sldMk cId="1888863910" sldId="654"/>
            <ac:spMk id="384" creationId="{0B0C32A5-607D-493E-8CF5-15AF4AD0D69D}"/>
          </ac:spMkLst>
        </pc:spChg>
        <pc:spChg chg="mod">
          <ac:chgData name="MANUEL ALBERTO GUEVARA  NAJARRO" userId="dc0839a7-ef25-445d-88fe-29223dfab4a5" providerId="ADAL" clId="{AAA2C151-2292-4488-865B-5027AEB9D1EE}" dt="2021-07-07T22:20:48.298" v="566" actId="165"/>
          <ac:spMkLst>
            <pc:docMk/>
            <pc:sldMk cId="1888863910" sldId="654"/>
            <ac:spMk id="385" creationId="{DA45DA42-EB5C-43D6-8096-31AE704BA9BF}"/>
          </ac:spMkLst>
        </pc:spChg>
        <pc:spChg chg="mod">
          <ac:chgData name="MANUEL ALBERTO GUEVARA  NAJARRO" userId="dc0839a7-ef25-445d-88fe-29223dfab4a5" providerId="ADAL" clId="{AAA2C151-2292-4488-865B-5027AEB9D1EE}" dt="2021-07-07T22:20:48.298" v="566" actId="165"/>
          <ac:spMkLst>
            <pc:docMk/>
            <pc:sldMk cId="1888863910" sldId="654"/>
            <ac:spMk id="386" creationId="{18BE1A17-A8EF-4B0F-BCD6-C6183CBC019C}"/>
          </ac:spMkLst>
        </pc:spChg>
        <pc:spChg chg="mod">
          <ac:chgData name="MANUEL ALBERTO GUEVARA  NAJARRO" userId="dc0839a7-ef25-445d-88fe-29223dfab4a5" providerId="ADAL" clId="{AAA2C151-2292-4488-865B-5027AEB9D1EE}" dt="2021-07-07T22:20:48.298" v="566" actId="165"/>
          <ac:spMkLst>
            <pc:docMk/>
            <pc:sldMk cId="1888863910" sldId="654"/>
            <ac:spMk id="387" creationId="{1D22C9EA-EDB4-4993-8C8B-F74937F8C984}"/>
          </ac:spMkLst>
        </pc:spChg>
        <pc:spChg chg="mod">
          <ac:chgData name="MANUEL ALBERTO GUEVARA  NAJARRO" userId="dc0839a7-ef25-445d-88fe-29223dfab4a5" providerId="ADAL" clId="{AAA2C151-2292-4488-865B-5027AEB9D1EE}" dt="2021-07-07T22:20:48.298" v="566" actId="165"/>
          <ac:spMkLst>
            <pc:docMk/>
            <pc:sldMk cId="1888863910" sldId="654"/>
            <ac:spMk id="388" creationId="{68088073-E2DB-4AAD-A63F-C2B0753EE11C}"/>
          </ac:spMkLst>
        </pc:spChg>
        <pc:spChg chg="mod">
          <ac:chgData name="MANUEL ALBERTO GUEVARA  NAJARRO" userId="dc0839a7-ef25-445d-88fe-29223dfab4a5" providerId="ADAL" clId="{AAA2C151-2292-4488-865B-5027AEB9D1EE}" dt="2021-07-07T22:20:48.298" v="566" actId="165"/>
          <ac:spMkLst>
            <pc:docMk/>
            <pc:sldMk cId="1888863910" sldId="654"/>
            <ac:spMk id="389" creationId="{76D0E684-6118-44D8-83CB-B0BDD2FAADE8}"/>
          </ac:spMkLst>
        </pc:spChg>
        <pc:spChg chg="mod">
          <ac:chgData name="MANUEL ALBERTO GUEVARA  NAJARRO" userId="dc0839a7-ef25-445d-88fe-29223dfab4a5" providerId="ADAL" clId="{AAA2C151-2292-4488-865B-5027AEB9D1EE}" dt="2021-07-07T22:20:48.298" v="566" actId="165"/>
          <ac:spMkLst>
            <pc:docMk/>
            <pc:sldMk cId="1888863910" sldId="654"/>
            <ac:spMk id="390" creationId="{91B91B96-27FB-4755-B53F-9881EB00EFE0}"/>
          </ac:spMkLst>
        </pc:spChg>
        <pc:spChg chg="mod">
          <ac:chgData name="MANUEL ALBERTO GUEVARA  NAJARRO" userId="dc0839a7-ef25-445d-88fe-29223dfab4a5" providerId="ADAL" clId="{AAA2C151-2292-4488-865B-5027AEB9D1EE}" dt="2021-07-07T22:20:48.298" v="566" actId="165"/>
          <ac:spMkLst>
            <pc:docMk/>
            <pc:sldMk cId="1888863910" sldId="654"/>
            <ac:spMk id="391" creationId="{5B878DB9-4421-412A-812B-EF0012FA5A90}"/>
          </ac:spMkLst>
        </pc:spChg>
        <pc:spChg chg="mod">
          <ac:chgData name="MANUEL ALBERTO GUEVARA  NAJARRO" userId="dc0839a7-ef25-445d-88fe-29223dfab4a5" providerId="ADAL" clId="{AAA2C151-2292-4488-865B-5027AEB9D1EE}" dt="2021-07-07T22:20:48.298" v="566" actId="165"/>
          <ac:spMkLst>
            <pc:docMk/>
            <pc:sldMk cId="1888863910" sldId="654"/>
            <ac:spMk id="392" creationId="{C4D44C09-A7AE-4E52-BE31-7960EA4418BE}"/>
          </ac:spMkLst>
        </pc:spChg>
        <pc:spChg chg="mod">
          <ac:chgData name="MANUEL ALBERTO GUEVARA  NAJARRO" userId="dc0839a7-ef25-445d-88fe-29223dfab4a5" providerId="ADAL" clId="{AAA2C151-2292-4488-865B-5027AEB9D1EE}" dt="2021-07-07T22:20:48.298" v="566" actId="165"/>
          <ac:spMkLst>
            <pc:docMk/>
            <pc:sldMk cId="1888863910" sldId="654"/>
            <ac:spMk id="393" creationId="{35983254-C974-46D9-8BA6-8AA5D2B6BE9D}"/>
          </ac:spMkLst>
        </pc:spChg>
        <pc:spChg chg="mod">
          <ac:chgData name="MANUEL ALBERTO GUEVARA  NAJARRO" userId="dc0839a7-ef25-445d-88fe-29223dfab4a5" providerId="ADAL" clId="{AAA2C151-2292-4488-865B-5027AEB9D1EE}" dt="2021-07-07T22:20:48.298" v="566" actId="165"/>
          <ac:spMkLst>
            <pc:docMk/>
            <pc:sldMk cId="1888863910" sldId="654"/>
            <ac:spMk id="394" creationId="{65EDBB3D-F7DF-43A0-9E6F-ACE2CA66D2BC}"/>
          </ac:spMkLst>
        </pc:spChg>
        <pc:spChg chg="mod">
          <ac:chgData name="MANUEL ALBERTO GUEVARA  NAJARRO" userId="dc0839a7-ef25-445d-88fe-29223dfab4a5" providerId="ADAL" clId="{AAA2C151-2292-4488-865B-5027AEB9D1EE}" dt="2021-07-07T22:20:48.298" v="566" actId="165"/>
          <ac:spMkLst>
            <pc:docMk/>
            <pc:sldMk cId="1888863910" sldId="654"/>
            <ac:spMk id="395" creationId="{32A50416-541B-44FE-A0D3-DF1A994BA24D}"/>
          </ac:spMkLst>
        </pc:spChg>
        <pc:spChg chg="mod">
          <ac:chgData name="MANUEL ALBERTO GUEVARA  NAJARRO" userId="dc0839a7-ef25-445d-88fe-29223dfab4a5" providerId="ADAL" clId="{AAA2C151-2292-4488-865B-5027AEB9D1EE}" dt="2021-07-07T22:20:48.298" v="566" actId="165"/>
          <ac:spMkLst>
            <pc:docMk/>
            <pc:sldMk cId="1888863910" sldId="654"/>
            <ac:spMk id="396" creationId="{5A6FEB9B-42A5-4442-B733-A08FCC8875FA}"/>
          </ac:spMkLst>
        </pc:spChg>
        <pc:spChg chg="mod">
          <ac:chgData name="MANUEL ALBERTO GUEVARA  NAJARRO" userId="dc0839a7-ef25-445d-88fe-29223dfab4a5" providerId="ADAL" clId="{AAA2C151-2292-4488-865B-5027AEB9D1EE}" dt="2021-07-07T22:20:48.298" v="566" actId="165"/>
          <ac:spMkLst>
            <pc:docMk/>
            <pc:sldMk cId="1888863910" sldId="654"/>
            <ac:spMk id="397" creationId="{7256C3CF-F996-4550-B92A-C7AE04718D64}"/>
          </ac:spMkLst>
        </pc:spChg>
        <pc:spChg chg="mod">
          <ac:chgData name="MANUEL ALBERTO GUEVARA  NAJARRO" userId="dc0839a7-ef25-445d-88fe-29223dfab4a5" providerId="ADAL" clId="{AAA2C151-2292-4488-865B-5027AEB9D1EE}" dt="2021-07-07T22:20:48.298" v="566" actId="165"/>
          <ac:spMkLst>
            <pc:docMk/>
            <pc:sldMk cId="1888863910" sldId="654"/>
            <ac:spMk id="398" creationId="{671F6FF1-E550-4CF6-9BE5-066532CB2104}"/>
          </ac:spMkLst>
        </pc:spChg>
        <pc:spChg chg="mod">
          <ac:chgData name="MANUEL ALBERTO GUEVARA  NAJARRO" userId="dc0839a7-ef25-445d-88fe-29223dfab4a5" providerId="ADAL" clId="{AAA2C151-2292-4488-865B-5027AEB9D1EE}" dt="2021-07-07T22:20:48.298" v="566" actId="165"/>
          <ac:spMkLst>
            <pc:docMk/>
            <pc:sldMk cId="1888863910" sldId="654"/>
            <ac:spMk id="399" creationId="{DE1F4724-2037-48A2-8D16-CA2ACC2BFBF3}"/>
          </ac:spMkLst>
        </pc:spChg>
        <pc:spChg chg="mod">
          <ac:chgData name="MANUEL ALBERTO GUEVARA  NAJARRO" userId="dc0839a7-ef25-445d-88fe-29223dfab4a5" providerId="ADAL" clId="{AAA2C151-2292-4488-865B-5027AEB9D1EE}" dt="2021-07-07T22:20:48.298" v="566" actId="165"/>
          <ac:spMkLst>
            <pc:docMk/>
            <pc:sldMk cId="1888863910" sldId="654"/>
            <ac:spMk id="400" creationId="{88AC32ED-1A9B-43D7-90C3-8022A6E3548D}"/>
          </ac:spMkLst>
        </pc:spChg>
        <pc:spChg chg="mod">
          <ac:chgData name="MANUEL ALBERTO GUEVARA  NAJARRO" userId="dc0839a7-ef25-445d-88fe-29223dfab4a5" providerId="ADAL" clId="{AAA2C151-2292-4488-865B-5027AEB9D1EE}" dt="2021-07-07T22:20:48.298" v="566" actId="165"/>
          <ac:spMkLst>
            <pc:docMk/>
            <pc:sldMk cId="1888863910" sldId="654"/>
            <ac:spMk id="401" creationId="{92E0C526-6902-4974-9F02-95347129F6AF}"/>
          </ac:spMkLst>
        </pc:spChg>
        <pc:spChg chg="mod">
          <ac:chgData name="MANUEL ALBERTO GUEVARA  NAJARRO" userId="dc0839a7-ef25-445d-88fe-29223dfab4a5" providerId="ADAL" clId="{AAA2C151-2292-4488-865B-5027AEB9D1EE}" dt="2021-07-07T22:20:48.298" v="566" actId="165"/>
          <ac:spMkLst>
            <pc:docMk/>
            <pc:sldMk cId="1888863910" sldId="654"/>
            <ac:spMk id="402" creationId="{D5EF2CBE-CC56-4F43-9C8E-E30F3CB32BAA}"/>
          </ac:spMkLst>
        </pc:spChg>
        <pc:spChg chg="mod">
          <ac:chgData name="MANUEL ALBERTO GUEVARA  NAJARRO" userId="dc0839a7-ef25-445d-88fe-29223dfab4a5" providerId="ADAL" clId="{AAA2C151-2292-4488-865B-5027AEB9D1EE}" dt="2021-07-07T22:20:48.298" v="566" actId="165"/>
          <ac:spMkLst>
            <pc:docMk/>
            <pc:sldMk cId="1888863910" sldId="654"/>
            <ac:spMk id="403" creationId="{A0CA4AA5-AB1C-482E-8392-70C04610DA44}"/>
          </ac:spMkLst>
        </pc:spChg>
        <pc:spChg chg="mod">
          <ac:chgData name="MANUEL ALBERTO GUEVARA  NAJARRO" userId="dc0839a7-ef25-445d-88fe-29223dfab4a5" providerId="ADAL" clId="{AAA2C151-2292-4488-865B-5027AEB9D1EE}" dt="2021-07-07T22:20:48.298" v="566" actId="165"/>
          <ac:spMkLst>
            <pc:docMk/>
            <pc:sldMk cId="1888863910" sldId="654"/>
            <ac:spMk id="404" creationId="{71B2BF88-7784-41DA-AED7-9F1E2C196B81}"/>
          </ac:spMkLst>
        </pc:spChg>
        <pc:spChg chg="mod">
          <ac:chgData name="MANUEL ALBERTO GUEVARA  NAJARRO" userId="dc0839a7-ef25-445d-88fe-29223dfab4a5" providerId="ADAL" clId="{AAA2C151-2292-4488-865B-5027AEB9D1EE}" dt="2021-07-07T22:20:48.298" v="566" actId="165"/>
          <ac:spMkLst>
            <pc:docMk/>
            <pc:sldMk cId="1888863910" sldId="654"/>
            <ac:spMk id="405" creationId="{434211CF-502D-428A-B963-903B9DEA325F}"/>
          </ac:spMkLst>
        </pc:spChg>
        <pc:spChg chg="mod">
          <ac:chgData name="MANUEL ALBERTO GUEVARA  NAJARRO" userId="dc0839a7-ef25-445d-88fe-29223dfab4a5" providerId="ADAL" clId="{AAA2C151-2292-4488-865B-5027AEB9D1EE}" dt="2021-07-07T22:20:48.298" v="566" actId="165"/>
          <ac:spMkLst>
            <pc:docMk/>
            <pc:sldMk cId="1888863910" sldId="654"/>
            <ac:spMk id="406" creationId="{3F351C9D-1416-4742-984F-613B30CB69F6}"/>
          </ac:spMkLst>
        </pc:spChg>
        <pc:spChg chg="mod">
          <ac:chgData name="MANUEL ALBERTO GUEVARA  NAJARRO" userId="dc0839a7-ef25-445d-88fe-29223dfab4a5" providerId="ADAL" clId="{AAA2C151-2292-4488-865B-5027AEB9D1EE}" dt="2021-07-07T22:20:48.298" v="566" actId="165"/>
          <ac:spMkLst>
            <pc:docMk/>
            <pc:sldMk cId="1888863910" sldId="654"/>
            <ac:spMk id="407" creationId="{4C0DB132-9A97-4202-A84E-0453E04EAB6A}"/>
          </ac:spMkLst>
        </pc:spChg>
        <pc:spChg chg="mod">
          <ac:chgData name="MANUEL ALBERTO GUEVARA  NAJARRO" userId="dc0839a7-ef25-445d-88fe-29223dfab4a5" providerId="ADAL" clId="{AAA2C151-2292-4488-865B-5027AEB9D1EE}" dt="2021-07-07T22:20:48.298" v="566" actId="165"/>
          <ac:spMkLst>
            <pc:docMk/>
            <pc:sldMk cId="1888863910" sldId="654"/>
            <ac:spMk id="408" creationId="{637E862C-56AA-4E24-8A8B-CA18CC51E68A}"/>
          </ac:spMkLst>
        </pc:spChg>
        <pc:spChg chg="mod">
          <ac:chgData name="MANUEL ALBERTO GUEVARA  NAJARRO" userId="dc0839a7-ef25-445d-88fe-29223dfab4a5" providerId="ADAL" clId="{AAA2C151-2292-4488-865B-5027AEB9D1EE}" dt="2021-07-07T22:20:48.298" v="566" actId="165"/>
          <ac:spMkLst>
            <pc:docMk/>
            <pc:sldMk cId="1888863910" sldId="654"/>
            <ac:spMk id="409" creationId="{FA09E7E6-6869-4AE1-A061-11EBDC43DF88}"/>
          </ac:spMkLst>
        </pc:spChg>
        <pc:spChg chg="mod">
          <ac:chgData name="MANUEL ALBERTO GUEVARA  NAJARRO" userId="dc0839a7-ef25-445d-88fe-29223dfab4a5" providerId="ADAL" clId="{AAA2C151-2292-4488-865B-5027AEB9D1EE}" dt="2021-07-07T22:20:48.298" v="566" actId="165"/>
          <ac:spMkLst>
            <pc:docMk/>
            <pc:sldMk cId="1888863910" sldId="654"/>
            <ac:spMk id="410" creationId="{6B53A34A-C0DC-4055-81AF-ACEB25290F38}"/>
          </ac:spMkLst>
        </pc:spChg>
        <pc:spChg chg="mod">
          <ac:chgData name="MANUEL ALBERTO GUEVARA  NAJARRO" userId="dc0839a7-ef25-445d-88fe-29223dfab4a5" providerId="ADAL" clId="{AAA2C151-2292-4488-865B-5027AEB9D1EE}" dt="2021-07-07T22:20:48.298" v="566" actId="165"/>
          <ac:spMkLst>
            <pc:docMk/>
            <pc:sldMk cId="1888863910" sldId="654"/>
            <ac:spMk id="411" creationId="{7AB94ED2-F0CE-4C65-AE82-049573A1680E}"/>
          </ac:spMkLst>
        </pc:spChg>
        <pc:spChg chg="mod">
          <ac:chgData name="MANUEL ALBERTO GUEVARA  NAJARRO" userId="dc0839a7-ef25-445d-88fe-29223dfab4a5" providerId="ADAL" clId="{AAA2C151-2292-4488-865B-5027AEB9D1EE}" dt="2021-07-07T22:20:48.298" v="566" actId="165"/>
          <ac:spMkLst>
            <pc:docMk/>
            <pc:sldMk cId="1888863910" sldId="654"/>
            <ac:spMk id="412" creationId="{28F1E8CA-C33C-4732-9C9C-08F114518E54}"/>
          </ac:spMkLst>
        </pc:spChg>
        <pc:spChg chg="mod">
          <ac:chgData name="MANUEL ALBERTO GUEVARA  NAJARRO" userId="dc0839a7-ef25-445d-88fe-29223dfab4a5" providerId="ADAL" clId="{AAA2C151-2292-4488-865B-5027AEB9D1EE}" dt="2021-07-07T22:20:48.298" v="566" actId="165"/>
          <ac:spMkLst>
            <pc:docMk/>
            <pc:sldMk cId="1888863910" sldId="654"/>
            <ac:spMk id="413" creationId="{1E0A1742-5767-4981-BC45-7B969B380652}"/>
          </ac:spMkLst>
        </pc:spChg>
        <pc:spChg chg="add mod topLvl">
          <ac:chgData name="MANUEL ALBERTO GUEVARA  NAJARRO" userId="dc0839a7-ef25-445d-88fe-29223dfab4a5" providerId="ADAL" clId="{AAA2C151-2292-4488-865B-5027AEB9D1EE}" dt="2021-07-07T22:23:10.475" v="729" actId="2711"/>
          <ac:spMkLst>
            <pc:docMk/>
            <pc:sldMk cId="1888863910" sldId="654"/>
            <ac:spMk id="414" creationId="{8BAC74AC-AF99-40A6-9B94-AEE24CCECCE6}"/>
          </ac:spMkLst>
        </pc:spChg>
        <pc:spChg chg="add mod topLvl">
          <ac:chgData name="MANUEL ALBERTO GUEVARA  NAJARRO" userId="dc0839a7-ef25-445d-88fe-29223dfab4a5" providerId="ADAL" clId="{AAA2C151-2292-4488-865B-5027AEB9D1EE}" dt="2021-07-07T22:23:10.475" v="729" actId="2711"/>
          <ac:spMkLst>
            <pc:docMk/>
            <pc:sldMk cId="1888863910" sldId="654"/>
            <ac:spMk id="415" creationId="{CCE95E54-5A8A-4CD2-83EB-E33372DD0774}"/>
          </ac:spMkLst>
        </pc:spChg>
        <pc:spChg chg="mod">
          <ac:chgData name="MANUEL ALBERTO GUEVARA  NAJARRO" userId="dc0839a7-ef25-445d-88fe-29223dfab4a5" providerId="ADAL" clId="{AAA2C151-2292-4488-865B-5027AEB9D1EE}" dt="2021-07-07T22:20:48.298" v="566" actId="165"/>
          <ac:spMkLst>
            <pc:docMk/>
            <pc:sldMk cId="1888863910" sldId="654"/>
            <ac:spMk id="419" creationId="{713C8B08-303F-4AC2-AD04-4C10AC47EB0B}"/>
          </ac:spMkLst>
        </pc:spChg>
        <pc:spChg chg="mod">
          <ac:chgData name="MANUEL ALBERTO GUEVARA  NAJARRO" userId="dc0839a7-ef25-445d-88fe-29223dfab4a5" providerId="ADAL" clId="{AAA2C151-2292-4488-865B-5027AEB9D1EE}" dt="2021-07-07T22:20:48.298" v="566" actId="165"/>
          <ac:spMkLst>
            <pc:docMk/>
            <pc:sldMk cId="1888863910" sldId="654"/>
            <ac:spMk id="420" creationId="{7D86A714-675B-4E4B-9A31-C1BD07604FD4}"/>
          </ac:spMkLst>
        </pc:spChg>
        <pc:spChg chg="mod">
          <ac:chgData name="MANUEL ALBERTO GUEVARA  NAJARRO" userId="dc0839a7-ef25-445d-88fe-29223dfab4a5" providerId="ADAL" clId="{AAA2C151-2292-4488-865B-5027AEB9D1EE}" dt="2021-07-07T22:20:48.298" v="566" actId="165"/>
          <ac:spMkLst>
            <pc:docMk/>
            <pc:sldMk cId="1888863910" sldId="654"/>
            <ac:spMk id="421" creationId="{5E2F71AE-DD4C-447A-BCA2-0151B82D475D}"/>
          </ac:spMkLst>
        </pc:spChg>
        <pc:spChg chg="mod">
          <ac:chgData name="MANUEL ALBERTO GUEVARA  NAJARRO" userId="dc0839a7-ef25-445d-88fe-29223dfab4a5" providerId="ADAL" clId="{AAA2C151-2292-4488-865B-5027AEB9D1EE}" dt="2021-07-07T22:20:48.298" v="566" actId="165"/>
          <ac:spMkLst>
            <pc:docMk/>
            <pc:sldMk cId="1888863910" sldId="654"/>
            <ac:spMk id="422" creationId="{C9A752BC-A7EA-4846-8D47-054F45457770}"/>
          </ac:spMkLst>
        </pc:spChg>
        <pc:spChg chg="mod">
          <ac:chgData name="MANUEL ALBERTO GUEVARA  NAJARRO" userId="dc0839a7-ef25-445d-88fe-29223dfab4a5" providerId="ADAL" clId="{AAA2C151-2292-4488-865B-5027AEB9D1EE}" dt="2021-07-07T22:20:48.298" v="566" actId="165"/>
          <ac:spMkLst>
            <pc:docMk/>
            <pc:sldMk cId="1888863910" sldId="654"/>
            <ac:spMk id="423" creationId="{64FBF02D-0830-4113-B212-67367DD839E8}"/>
          </ac:spMkLst>
        </pc:spChg>
        <pc:spChg chg="mod">
          <ac:chgData name="MANUEL ALBERTO GUEVARA  NAJARRO" userId="dc0839a7-ef25-445d-88fe-29223dfab4a5" providerId="ADAL" clId="{AAA2C151-2292-4488-865B-5027AEB9D1EE}" dt="2021-07-07T22:20:48.298" v="566" actId="165"/>
          <ac:spMkLst>
            <pc:docMk/>
            <pc:sldMk cId="1888863910" sldId="654"/>
            <ac:spMk id="424" creationId="{AE1B5E2F-8C36-4CBC-830C-D89B3FBCB9DC}"/>
          </ac:spMkLst>
        </pc:spChg>
        <pc:spChg chg="mod">
          <ac:chgData name="MANUEL ALBERTO GUEVARA  NAJARRO" userId="dc0839a7-ef25-445d-88fe-29223dfab4a5" providerId="ADAL" clId="{AAA2C151-2292-4488-865B-5027AEB9D1EE}" dt="2021-07-07T22:22:44.046" v="726" actId="207"/>
          <ac:spMkLst>
            <pc:docMk/>
            <pc:sldMk cId="1888863910" sldId="654"/>
            <ac:spMk id="425" creationId="{45F7F2CA-1AF7-413B-8654-942BE76218AA}"/>
          </ac:spMkLst>
        </pc:spChg>
        <pc:spChg chg="mod">
          <ac:chgData name="MANUEL ALBERTO GUEVARA  NAJARRO" userId="dc0839a7-ef25-445d-88fe-29223dfab4a5" providerId="ADAL" clId="{AAA2C151-2292-4488-865B-5027AEB9D1EE}" dt="2021-07-07T22:22:44.046" v="726" actId="207"/>
          <ac:spMkLst>
            <pc:docMk/>
            <pc:sldMk cId="1888863910" sldId="654"/>
            <ac:spMk id="426" creationId="{B20D7DE3-AA59-4099-A127-4506E673A27A}"/>
          </ac:spMkLst>
        </pc:spChg>
        <pc:spChg chg="mod">
          <ac:chgData name="MANUEL ALBERTO GUEVARA  NAJARRO" userId="dc0839a7-ef25-445d-88fe-29223dfab4a5" providerId="ADAL" clId="{AAA2C151-2292-4488-865B-5027AEB9D1EE}" dt="2021-07-07T22:22:44.046" v="726" actId="207"/>
          <ac:spMkLst>
            <pc:docMk/>
            <pc:sldMk cId="1888863910" sldId="654"/>
            <ac:spMk id="427" creationId="{88A1C594-47EB-4EF0-B216-35343146A4DD}"/>
          </ac:spMkLst>
        </pc:spChg>
        <pc:spChg chg="mod">
          <ac:chgData name="MANUEL ALBERTO GUEVARA  NAJARRO" userId="dc0839a7-ef25-445d-88fe-29223dfab4a5" providerId="ADAL" clId="{AAA2C151-2292-4488-865B-5027AEB9D1EE}" dt="2021-07-07T22:22:44.046" v="726" actId="207"/>
          <ac:spMkLst>
            <pc:docMk/>
            <pc:sldMk cId="1888863910" sldId="654"/>
            <ac:spMk id="428" creationId="{AA6F6A0D-1D64-487D-996A-DC84B0CB7F18}"/>
          </ac:spMkLst>
        </pc:spChg>
        <pc:spChg chg="mod">
          <ac:chgData name="MANUEL ALBERTO GUEVARA  NAJARRO" userId="dc0839a7-ef25-445d-88fe-29223dfab4a5" providerId="ADAL" clId="{AAA2C151-2292-4488-865B-5027AEB9D1EE}" dt="2021-07-07T22:22:44.046" v="726" actId="207"/>
          <ac:spMkLst>
            <pc:docMk/>
            <pc:sldMk cId="1888863910" sldId="654"/>
            <ac:spMk id="429" creationId="{F97E3335-42C4-43F5-A4DA-C5EC38EED37D}"/>
          </ac:spMkLst>
        </pc:spChg>
        <pc:spChg chg="mod">
          <ac:chgData name="MANUEL ALBERTO GUEVARA  NAJARRO" userId="dc0839a7-ef25-445d-88fe-29223dfab4a5" providerId="ADAL" clId="{AAA2C151-2292-4488-865B-5027AEB9D1EE}" dt="2021-07-07T22:22:44.046" v="726" actId="207"/>
          <ac:spMkLst>
            <pc:docMk/>
            <pc:sldMk cId="1888863910" sldId="654"/>
            <ac:spMk id="430" creationId="{58E3BA91-E2FA-405D-AA52-B4739160043D}"/>
          </ac:spMkLst>
        </pc:spChg>
        <pc:spChg chg="mod">
          <ac:chgData name="MANUEL ALBERTO GUEVARA  NAJARRO" userId="dc0839a7-ef25-445d-88fe-29223dfab4a5" providerId="ADAL" clId="{AAA2C151-2292-4488-865B-5027AEB9D1EE}" dt="2021-07-07T22:22:44.046" v="726" actId="207"/>
          <ac:spMkLst>
            <pc:docMk/>
            <pc:sldMk cId="1888863910" sldId="654"/>
            <ac:spMk id="431" creationId="{3CE1D56B-BAF7-4939-A038-E5F3EDFCD6A3}"/>
          </ac:spMkLst>
        </pc:spChg>
        <pc:spChg chg="mod">
          <ac:chgData name="MANUEL ALBERTO GUEVARA  NAJARRO" userId="dc0839a7-ef25-445d-88fe-29223dfab4a5" providerId="ADAL" clId="{AAA2C151-2292-4488-865B-5027AEB9D1EE}" dt="2021-07-07T22:22:44.046" v="726" actId="207"/>
          <ac:spMkLst>
            <pc:docMk/>
            <pc:sldMk cId="1888863910" sldId="654"/>
            <ac:spMk id="432" creationId="{70F1EB8E-75D8-4260-8D65-ECC67604A485}"/>
          </ac:spMkLst>
        </pc:spChg>
        <pc:spChg chg="mod">
          <ac:chgData name="MANUEL ALBERTO GUEVARA  NAJARRO" userId="dc0839a7-ef25-445d-88fe-29223dfab4a5" providerId="ADAL" clId="{AAA2C151-2292-4488-865B-5027AEB9D1EE}" dt="2021-07-07T22:22:44.046" v="726" actId="207"/>
          <ac:spMkLst>
            <pc:docMk/>
            <pc:sldMk cId="1888863910" sldId="654"/>
            <ac:spMk id="433" creationId="{671711A4-0D5F-496D-BBB5-6DAA41E356EC}"/>
          </ac:spMkLst>
        </pc:spChg>
        <pc:spChg chg="mod">
          <ac:chgData name="MANUEL ALBERTO GUEVARA  NAJARRO" userId="dc0839a7-ef25-445d-88fe-29223dfab4a5" providerId="ADAL" clId="{AAA2C151-2292-4488-865B-5027AEB9D1EE}" dt="2021-07-07T22:22:44.046" v="726" actId="207"/>
          <ac:spMkLst>
            <pc:docMk/>
            <pc:sldMk cId="1888863910" sldId="654"/>
            <ac:spMk id="434" creationId="{1FF8CAC7-39FD-419B-8DF4-29BDA22581E0}"/>
          </ac:spMkLst>
        </pc:spChg>
        <pc:spChg chg="mod">
          <ac:chgData name="MANUEL ALBERTO GUEVARA  NAJARRO" userId="dc0839a7-ef25-445d-88fe-29223dfab4a5" providerId="ADAL" clId="{AAA2C151-2292-4488-865B-5027AEB9D1EE}" dt="2021-07-07T22:22:44.046" v="726" actId="207"/>
          <ac:spMkLst>
            <pc:docMk/>
            <pc:sldMk cId="1888863910" sldId="654"/>
            <ac:spMk id="435" creationId="{2DDFA40A-9B0B-4341-A735-E481285E1346}"/>
          </ac:spMkLst>
        </pc:spChg>
        <pc:spChg chg="mod">
          <ac:chgData name="MANUEL ALBERTO GUEVARA  NAJARRO" userId="dc0839a7-ef25-445d-88fe-29223dfab4a5" providerId="ADAL" clId="{AAA2C151-2292-4488-865B-5027AEB9D1EE}" dt="2021-07-07T22:22:44.046" v="726" actId="207"/>
          <ac:spMkLst>
            <pc:docMk/>
            <pc:sldMk cId="1888863910" sldId="654"/>
            <ac:spMk id="436" creationId="{0CBC44FD-A06E-46B6-9DC6-5B030B1F2415}"/>
          </ac:spMkLst>
        </pc:spChg>
        <pc:spChg chg="mod">
          <ac:chgData name="MANUEL ALBERTO GUEVARA  NAJARRO" userId="dc0839a7-ef25-445d-88fe-29223dfab4a5" providerId="ADAL" clId="{AAA2C151-2292-4488-865B-5027AEB9D1EE}" dt="2021-07-07T22:22:44.046" v="726" actId="207"/>
          <ac:spMkLst>
            <pc:docMk/>
            <pc:sldMk cId="1888863910" sldId="654"/>
            <ac:spMk id="437" creationId="{E4C3AE9F-3892-40A0-828D-A779EDD3A78B}"/>
          </ac:spMkLst>
        </pc:spChg>
        <pc:spChg chg="mod">
          <ac:chgData name="MANUEL ALBERTO GUEVARA  NAJARRO" userId="dc0839a7-ef25-445d-88fe-29223dfab4a5" providerId="ADAL" clId="{AAA2C151-2292-4488-865B-5027AEB9D1EE}" dt="2021-07-07T22:22:44.046" v="726" actId="207"/>
          <ac:spMkLst>
            <pc:docMk/>
            <pc:sldMk cId="1888863910" sldId="654"/>
            <ac:spMk id="438" creationId="{2523A4E8-50A4-4416-9E06-A65D7C609016}"/>
          </ac:spMkLst>
        </pc:spChg>
        <pc:spChg chg="mod">
          <ac:chgData name="MANUEL ALBERTO GUEVARA  NAJARRO" userId="dc0839a7-ef25-445d-88fe-29223dfab4a5" providerId="ADAL" clId="{AAA2C151-2292-4488-865B-5027AEB9D1EE}" dt="2021-07-07T22:22:44.046" v="726" actId="207"/>
          <ac:spMkLst>
            <pc:docMk/>
            <pc:sldMk cId="1888863910" sldId="654"/>
            <ac:spMk id="439" creationId="{F639FDBC-C5A7-4F2A-A926-BAC1B4C2FBA1}"/>
          </ac:spMkLst>
        </pc:spChg>
        <pc:spChg chg="mod">
          <ac:chgData name="MANUEL ALBERTO GUEVARA  NAJARRO" userId="dc0839a7-ef25-445d-88fe-29223dfab4a5" providerId="ADAL" clId="{AAA2C151-2292-4488-865B-5027AEB9D1EE}" dt="2021-07-07T22:22:44.046" v="726" actId="207"/>
          <ac:spMkLst>
            <pc:docMk/>
            <pc:sldMk cId="1888863910" sldId="654"/>
            <ac:spMk id="440" creationId="{DF3CC479-0F4A-4CF9-B336-DF7107A01E70}"/>
          </ac:spMkLst>
        </pc:spChg>
        <pc:spChg chg="mod">
          <ac:chgData name="MANUEL ALBERTO GUEVARA  NAJARRO" userId="dc0839a7-ef25-445d-88fe-29223dfab4a5" providerId="ADAL" clId="{AAA2C151-2292-4488-865B-5027AEB9D1EE}" dt="2021-07-07T22:22:44.046" v="726" actId="207"/>
          <ac:spMkLst>
            <pc:docMk/>
            <pc:sldMk cId="1888863910" sldId="654"/>
            <ac:spMk id="441" creationId="{392DE862-68E9-4A45-8EA6-DD85FE838AB7}"/>
          </ac:spMkLst>
        </pc:spChg>
        <pc:spChg chg="mod">
          <ac:chgData name="MANUEL ALBERTO GUEVARA  NAJARRO" userId="dc0839a7-ef25-445d-88fe-29223dfab4a5" providerId="ADAL" clId="{AAA2C151-2292-4488-865B-5027AEB9D1EE}" dt="2021-07-07T22:22:44.046" v="726" actId="207"/>
          <ac:spMkLst>
            <pc:docMk/>
            <pc:sldMk cId="1888863910" sldId="654"/>
            <ac:spMk id="442" creationId="{98EBADE3-5804-44D4-BDED-ED900F287775}"/>
          </ac:spMkLst>
        </pc:spChg>
        <pc:spChg chg="mod">
          <ac:chgData name="MANUEL ALBERTO GUEVARA  NAJARRO" userId="dc0839a7-ef25-445d-88fe-29223dfab4a5" providerId="ADAL" clId="{AAA2C151-2292-4488-865B-5027AEB9D1EE}" dt="2021-07-07T22:22:44.046" v="726" actId="207"/>
          <ac:spMkLst>
            <pc:docMk/>
            <pc:sldMk cId="1888863910" sldId="654"/>
            <ac:spMk id="443" creationId="{A49B50F7-368E-47AF-96B1-8A29C3D1C587}"/>
          </ac:spMkLst>
        </pc:spChg>
        <pc:spChg chg="mod">
          <ac:chgData name="MANUEL ALBERTO GUEVARA  NAJARRO" userId="dc0839a7-ef25-445d-88fe-29223dfab4a5" providerId="ADAL" clId="{AAA2C151-2292-4488-865B-5027AEB9D1EE}" dt="2021-07-07T22:22:44.046" v="726" actId="207"/>
          <ac:spMkLst>
            <pc:docMk/>
            <pc:sldMk cId="1888863910" sldId="654"/>
            <ac:spMk id="444" creationId="{40AAE958-D604-4E72-A12E-516A883FEB95}"/>
          </ac:spMkLst>
        </pc:spChg>
        <pc:spChg chg="mod">
          <ac:chgData name="MANUEL ALBERTO GUEVARA  NAJARRO" userId="dc0839a7-ef25-445d-88fe-29223dfab4a5" providerId="ADAL" clId="{AAA2C151-2292-4488-865B-5027AEB9D1EE}" dt="2021-07-07T22:22:44.046" v="726" actId="207"/>
          <ac:spMkLst>
            <pc:docMk/>
            <pc:sldMk cId="1888863910" sldId="654"/>
            <ac:spMk id="445" creationId="{B74E06C7-369A-4E8B-AFAF-A186B239FCDA}"/>
          </ac:spMkLst>
        </pc:spChg>
        <pc:spChg chg="mod">
          <ac:chgData name="MANUEL ALBERTO GUEVARA  NAJARRO" userId="dc0839a7-ef25-445d-88fe-29223dfab4a5" providerId="ADAL" clId="{AAA2C151-2292-4488-865B-5027AEB9D1EE}" dt="2021-07-07T22:22:44.046" v="726" actId="207"/>
          <ac:spMkLst>
            <pc:docMk/>
            <pc:sldMk cId="1888863910" sldId="654"/>
            <ac:spMk id="446" creationId="{37E6F594-C016-40EC-B2F3-29ED50B8AFD5}"/>
          </ac:spMkLst>
        </pc:spChg>
        <pc:spChg chg="mod">
          <ac:chgData name="MANUEL ALBERTO GUEVARA  NAJARRO" userId="dc0839a7-ef25-445d-88fe-29223dfab4a5" providerId="ADAL" clId="{AAA2C151-2292-4488-865B-5027AEB9D1EE}" dt="2021-07-07T22:22:44.046" v="726" actId="207"/>
          <ac:spMkLst>
            <pc:docMk/>
            <pc:sldMk cId="1888863910" sldId="654"/>
            <ac:spMk id="447" creationId="{B7BC9C95-22E1-48EA-AF35-5E955FC6B804}"/>
          </ac:spMkLst>
        </pc:spChg>
        <pc:spChg chg="mod">
          <ac:chgData name="MANUEL ALBERTO GUEVARA  NAJARRO" userId="dc0839a7-ef25-445d-88fe-29223dfab4a5" providerId="ADAL" clId="{AAA2C151-2292-4488-865B-5027AEB9D1EE}" dt="2021-07-07T22:22:44.046" v="726" actId="207"/>
          <ac:spMkLst>
            <pc:docMk/>
            <pc:sldMk cId="1888863910" sldId="654"/>
            <ac:spMk id="448" creationId="{19D5DA84-D17C-4E27-ABF3-F50D024265B0}"/>
          </ac:spMkLst>
        </pc:spChg>
        <pc:spChg chg="mod">
          <ac:chgData name="MANUEL ALBERTO GUEVARA  NAJARRO" userId="dc0839a7-ef25-445d-88fe-29223dfab4a5" providerId="ADAL" clId="{AAA2C151-2292-4488-865B-5027AEB9D1EE}" dt="2021-07-07T22:22:44.046" v="726" actId="207"/>
          <ac:spMkLst>
            <pc:docMk/>
            <pc:sldMk cId="1888863910" sldId="654"/>
            <ac:spMk id="449" creationId="{A2239243-398E-4512-B3F9-5A9B879CF29A}"/>
          </ac:spMkLst>
        </pc:spChg>
        <pc:spChg chg="mod">
          <ac:chgData name="MANUEL ALBERTO GUEVARA  NAJARRO" userId="dc0839a7-ef25-445d-88fe-29223dfab4a5" providerId="ADAL" clId="{AAA2C151-2292-4488-865B-5027AEB9D1EE}" dt="2021-07-07T22:22:44.046" v="726" actId="207"/>
          <ac:spMkLst>
            <pc:docMk/>
            <pc:sldMk cId="1888863910" sldId="654"/>
            <ac:spMk id="450" creationId="{7C6B3998-FA81-4913-8E1C-4F30B68551B1}"/>
          </ac:spMkLst>
        </pc:spChg>
        <pc:spChg chg="mod">
          <ac:chgData name="MANUEL ALBERTO GUEVARA  NAJARRO" userId="dc0839a7-ef25-445d-88fe-29223dfab4a5" providerId="ADAL" clId="{AAA2C151-2292-4488-865B-5027AEB9D1EE}" dt="2021-07-07T22:22:44.046" v="726" actId="207"/>
          <ac:spMkLst>
            <pc:docMk/>
            <pc:sldMk cId="1888863910" sldId="654"/>
            <ac:spMk id="451" creationId="{9E7AEA4B-65D1-4B02-A903-001E09D32A4B}"/>
          </ac:spMkLst>
        </pc:spChg>
        <pc:spChg chg="mod">
          <ac:chgData name="MANUEL ALBERTO GUEVARA  NAJARRO" userId="dc0839a7-ef25-445d-88fe-29223dfab4a5" providerId="ADAL" clId="{AAA2C151-2292-4488-865B-5027AEB9D1EE}" dt="2021-07-07T22:22:44.046" v="726" actId="207"/>
          <ac:spMkLst>
            <pc:docMk/>
            <pc:sldMk cId="1888863910" sldId="654"/>
            <ac:spMk id="452" creationId="{3BD53F5C-B3FA-407C-8FD5-DB54922C2DB8}"/>
          </ac:spMkLst>
        </pc:spChg>
        <pc:spChg chg="mod">
          <ac:chgData name="MANUEL ALBERTO GUEVARA  NAJARRO" userId="dc0839a7-ef25-445d-88fe-29223dfab4a5" providerId="ADAL" clId="{AAA2C151-2292-4488-865B-5027AEB9D1EE}" dt="2021-07-07T22:22:44.046" v="726" actId="207"/>
          <ac:spMkLst>
            <pc:docMk/>
            <pc:sldMk cId="1888863910" sldId="654"/>
            <ac:spMk id="453" creationId="{681D01BD-F0ED-4D29-8320-237C44934401}"/>
          </ac:spMkLst>
        </pc:spChg>
        <pc:spChg chg="mod">
          <ac:chgData name="MANUEL ALBERTO GUEVARA  NAJARRO" userId="dc0839a7-ef25-445d-88fe-29223dfab4a5" providerId="ADAL" clId="{AAA2C151-2292-4488-865B-5027AEB9D1EE}" dt="2021-07-07T22:22:44.046" v="726" actId="207"/>
          <ac:spMkLst>
            <pc:docMk/>
            <pc:sldMk cId="1888863910" sldId="654"/>
            <ac:spMk id="454" creationId="{1A4BE129-14DA-4560-AD57-C2510560C176}"/>
          </ac:spMkLst>
        </pc:spChg>
        <pc:spChg chg="mod">
          <ac:chgData name="MANUEL ALBERTO GUEVARA  NAJARRO" userId="dc0839a7-ef25-445d-88fe-29223dfab4a5" providerId="ADAL" clId="{AAA2C151-2292-4488-865B-5027AEB9D1EE}" dt="2021-07-07T22:22:44.046" v="726" actId="207"/>
          <ac:spMkLst>
            <pc:docMk/>
            <pc:sldMk cId="1888863910" sldId="654"/>
            <ac:spMk id="455" creationId="{297BDD7F-207F-46D7-BC4A-AED504F1E081}"/>
          </ac:spMkLst>
        </pc:spChg>
        <pc:spChg chg="mod">
          <ac:chgData name="MANUEL ALBERTO GUEVARA  NAJARRO" userId="dc0839a7-ef25-445d-88fe-29223dfab4a5" providerId="ADAL" clId="{AAA2C151-2292-4488-865B-5027AEB9D1EE}" dt="2021-07-07T22:22:44.046" v="726" actId="207"/>
          <ac:spMkLst>
            <pc:docMk/>
            <pc:sldMk cId="1888863910" sldId="654"/>
            <ac:spMk id="456" creationId="{734C1C0D-1CF2-4761-9C36-41855989691B}"/>
          </ac:spMkLst>
        </pc:spChg>
        <pc:spChg chg="mod">
          <ac:chgData name="MANUEL ALBERTO GUEVARA  NAJARRO" userId="dc0839a7-ef25-445d-88fe-29223dfab4a5" providerId="ADAL" clId="{AAA2C151-2292-4488-865B-5027AEB9D1EE}" dt="2021-07-07T22:22:44.046" v="726" actId="207"/>
          <ac:spMkLst>
            <pc:docMk/>
            <pc:sldMk cId="1888863910" sldId="654"/>
            <ac:spMk id="457" creationId="{CE3BA71B-8885-4E7B-9FA7-BF8598B9C602}"/>
          </ac:spMkLst>
        </pc:spChg>
        <pc:spChg chg="mod">
          <ac:chgData name="MANUEL ALBERTO GUEVARA  NAJARRO" userId="dc0839a7-ef25-445d-88fe-29223dfab4a5" providerId="ADAL" clId="{AAA2C151-2292-4488-865B-5027AEB9D1EE}" dt="2021-07-07T22:22:44.046" v="726" actId="207"/>
          <ac:spMkLst>
            <pc:docMk/>
            <pc:sldMk cId="1888863910" sldId="654"/>
            <ac:spMk id="458" creationId="{BDB7AEEF-B01A-443A-9050-21C164C44E9C}"/>
          </ac:spMkLst>
        </pc:spChg>
        <pc:spChg chg="mod">
          <ac:chgData name="MANUEL ALBERTO GUEVARA  NAJARRO" userId="dc0839a7-ef25-445d-88fe-29223dfab4a5" providerId="ADAL" clId="{AAA2C151-2292-4488-865B-5027AEB9D1EE}" dt="2021-07-07T22:22:44.046" v="726" actId="207"/>
          <ac:spMkLst>
            <pc:docMk/>
            <pc:sldMk cId="1888863910" sldId="654"/>
            <ac:spMk id="459" creationId="{7CAA8A75-627F-427C-9699-521343E5E059}"/>
          </ac:spMkLst>
        </pc:spChg>
        <pc:spChg chg="mod">
          <ac:chgData name="MANUEL ALBERTO GUEVARA  NAJARRO" userId="dc0839a7-ef25-445d-88fe-29223dfab4a5" providerId="ADAL" clId="{AAA2C151-2292-4488-865B-5027AEB9D1EE}" dt="2021-07-07T22:22:44.046" v="726" actId="207"/>
          <ac:spMkLst>
            <pc:docMk/>
            <pc:sldMk cId="1888863910" sldId="654"/>
            <ac:spMk id="460" creationId="{8D7D5F33-2A63-45AC-AADC-613FDE19CFFA}"/>
          </ac:spMkLst>
        </pc:spChg>
        <pc:spChg chg="mod">
          <ac:chgData name="MANUEL ALBERTO GUEVARA  NAJARRO" userId="dc0839a7-ef25-445d-88fe-29223dfab4a5" providerId="ADAL" clId="{AAA2C151-2292-4488-865B-5027AEB9D1EE}" dt="2021-07-07T22:22:44.046" v="726" actId="207"/>
          <ac:spMkLst>
            <pc:docMk/>
            <pc:sldMk cId="1888863910" sldId="654"/>
            <ac:spMk id="461" creationId="{5AD4C98D-F96E-40EF-A417-BAD593D85907}"/>
          </ac:spMkLst>
        </pc:spChg>
        <pc:spChg chg="mod">
          <ac:chgData name="MANUEL ALBERTO GUEVARA  NAJARRO" userId="dc0839a7-ef25-445d-88fe-29223dfab4a5" providerId="ADAL" clId="{AAA2C151-2292-4488-865B-5027AEB9D1EE}" dt="2021-07-07T22:22:44.046" v="726" actId="207"/>
          <ac:spMkLst>
            <pc:docMk/>
            <pc:sldMk cId="1888863910" sldId="654"/>
            <ac:spMk id="462" creationId="{7316327E-B954-49BB-8C84-B3E75C15CE19}"/>
          </ac:spMkLst>
        </pc:spChg>
        <pc:spChg chg="mod">
          <ac:chgData name="MANUEL ALBERTO GUEVARA  NAJARRO" userId="dc0839a7-ef25-445d-88fe-29223dfab4a5" providerId="ADAL" clId="{AAA2C151-2292-4488-865B-5027AEB9D1EE}" dt="2021-07-07T22:22:44.046" v="726" actId="207"/>
          <ac:spMkLst>
            <pc:docMk/>
            <pc:sldMk cId="1888863910" sldId="654"/>
            <ac:spMk id="463" creationId="{A9F508D9-B24B-47AB-AE81-03D1A58E61F0}"/>
          </ac:spMkLst>
        </pc:spChg>
        <pc:spChg chg="mod">
          <ac:chgData name="MANUEL ALBERTO GUEVARA  NAJARRO" userId="dc0839a7-ef25-445d-88fe-29223dfab4a5" providerId="ADAL" clId="{AAA2C151-2292-4488-865B-5027AEB9D1EE}" dt="2021-07-07T22:22:44.046" v="726" actId="207"/>
          <ac:spMkLst>
            <pc:docMk/>
            <pc:sldMk cId="1888863910" sldId="654"/>
            <ac:spMk id="464" creationId="{7471F446-4155-445F-91B7-744702962395}"/>
          </ac:spMkLst>
        </pc:spChg>
        <pc:spChg chg="mod">
          <ac:chgData name="MANUEL ALBERTO GUEVARA  NAJARRO" userId="dc0839a7-ef25-445d-88fe-29223dfab4a5" providerId="ADAL" clId="{AAA2C151-2292-4488-865B-5027AEB9D1EE}" dt="2021-07-07T22:22:44.046" v="726" actId="207"/>
          <ac:spMkLst>
            <pc:docMk/>
            <pc:sldMk cId="1888863910" sldId="654"/>
            <ac:spMk id="465" creationId="{2357E965-FD0C-4690-A14C-4122061562F2}"/>
          </ac:spMkLst>
        </pc:spChg>
        <pc:spChg chg="mod">
          <ac:chgData name="MANUEL ALBERTO GUEVARA  NAJARRO" userId="dc0839a7-ef25-445d-88fe-29223dfab4a5" providerId="ADAL" clId="{AAA2C151-2292-4488-865B-5027AEB9D1EE}" dt="2021-07-07T22:22:44.046" v="726" actId="207"/>
          <ac:spMkLst>
            <pc:docMk/>
            <pc:sldMk cId="1888863910" sldId="654"/>
            <ac:spMk id="466" creationId="{B9D129BD-0A05-4F01-B9B0-15FAEF70C646}"/>
          </ac:spMkLst>
        </pc:spChg>
        <pc:spChg chg="mod">
          <ac:chgData name="MANUEL ALBERTO GUEVARA  NAJARRO" userId="dc0839a7-ef25-445d-88fe-29223dfab4a5" providerId="ADAL" clId="{AAA2C151-2292-4488-865B-5027AEB9D1EE}" dt="2021-07-07T22:22:44.046" v="726" actId="207"/>
          <ac:spMkLst>
            <pc:docMk/>
            <pc:sldMk cId="1888863910" sldId="654"/>
            <ac:spMk id="467" creationId="{EFF60180-46D7-464B-BF70-3B56EF71CB15}"/>
          </ac:spMkLst>
        </pc:spChg>
        <pc:spChg chg="mod">
          <ac:chgData name="MANUEL ALBERTO GUEVARA  NAJARRO" userId="dc0839a7-ef25-445d-88fe-29223dfab4a5" providerId="ADAL" clId="{AAA2C151-2292-4488-865B-5027AEB9D1EE}" dt="2021-07-07T22:22:44.046" v="726" actId="207"/>
          <ac:spMkLst>
            <pc:docMk/>
            <pc:sldMk cId="1888863910" sldId="654"/>
            <ac:spMk id="468" creationId="{73721680-3910-48D9-A3AF-E3E9E61F54F6}"/>
          </ac:spMkLst>
        </pc:spChg>
        <pc:spChg chg="mod">
          <ac:chgData name="MANUEL ALBERTO GUEVARA  NAJARRO" userId="dc0839a7-ef25-445d-88fe-29223dfab4a5" providerId="ADAL" clId="{AAA2C151-2292-4488-865B-5027AEB9D1EE}" dt="2021-07-07T22:22:44.046" v="726" actId="207"/>
          <ac:spMkLst>
            <pc:docMk/>
            <pc:sldMk cId="1888863910" sldId="654"/>
            <ac:spMk id="469" creationId="{9687F647-FE54-4892-B5EA-8F229ACCD764}"/>
          </ac:spMkLst>
        </pc:spChg>
        <pc:spChg chg="mod">
          <ac:chgData name="MANUEL ALBERTO GUEVARA  NAJARRO" userId="dc0839a7-ef25-445d-88fe-29223dfab4a5" providerId="ADAL" clId="{AAA2C151-2292-4488-865B-5027AEB9D1EE}" dt="2021-07-07T22:22:44.046" v="726" actId="207"/>
          <ac:spMkLst>
            <pc:docMk/>
            <pc:sldMk cId="1888863910" sldId="654"/>
            <ac:spMk id="470" creationId="{BE35A0B9-2267-4388-92E9-41C94120F1D5}"/>
          </ac:spMkLst>
        </pc:spChg>
        <pc:spChg chg="mod">
          <ac:chgData name="MANUEL ALBERTO GUEVARA  NAJARRO" userId="dc0839a7-ef25-445d-88fe-29223dfab4a5" providerId="ADAL" clId="{AAA2C151-2292-4488-865B-5027AEB9D1EE}" dt="2021-07-07T22:22:44.046" v="726" actId="207"/>
          <ac:spMkLst>
            <pc:docMk/>
            <pc:sldMk cId="1888863910" sldId="654"/>
            <ac:spMk id="471" creationId="{0B4CA673-AB38-46F0-9910-5EFAAFEBFE06}"/>
          </ac:spMkLst>
        </pc:spChg>
        <pc:spChg chg="mod">
          <ac:chgData name="MANUEL ALBERTO GUEVARA  NAJARRO" userId="dc0839a7-ef25-445d-88fe-29223dfab4a5" providerId="ADAL" clId="{AAA2C151-2292-4488-865B-5027AEB9D1EE}" dt="2021-07-07T22:22:44.046" v="726" actId="207"/>
          <ac:spMkLst>
            <pc:docMk/>
            <pc:sldMk cId="1888863910" sldId="654"/>
            <ac:spMk id="472" creationId="{419066A4-BB8A-48A0-87EC-6F387F315199}"/>
          </ac:spMkLst>
        </pc:spChg>
        <pc:spChg chg="mod">
          <ac:chgData name="MANUEL ALBERTO GUEVARA  NAJARRO" userId="dc0839a7-ef25-445d-88fe-29223dfab4a5" providerId="ADAL" clId="{AAA2C151-2292-4488-865B-5027AEB9D1EE}" dt="2021-07-07T22:22:44.046" v="726" actId="207"/>
          <ac:spMkLst>
            <pc:docMk/>
            <pc:sldMk cId="1888863910" sldId="654"/>
            <ac:spMk id="473" creationId="{5E1350B0-D24E-464E-8F39-53965ECA6171}"/>
          </ac:spMkLst>
        </pc:spChg>
        <pc:spChg chg="mod">
          <ac:chgData name="MANUEL ALBERTO GUEVARA  NAJARRO" userId="dc0839a7-ef25-445d-88fe-29223dfab4a5" providerId="ADAL" clId="{AAA2C151-2292-4488-865B-5027AEB9D1EE}" dt="2021-07-07T22:22:44.046" v="726" actId="207"/>
          <ac:spMkLst>
            <pc:docMk/>
            <pc:sldMk cId="1888863910" sldId="654"/>
            <ac:spMk id="474" creationId="{3AE3FB96-3B47-4D58-B8BF-4816C6A10E69}"/>
          </ac:spMkLst>
        </pc:spChg>
        <pc:spChg chg="mod">
          <ac:chgData name="MANUEL ALBERTO GUEVARA  NAJARRO" userId="dc0839a7-ef25-445d-88fe-29223dfab4a5" providerId="ADAL" clId="{AAA2C151-2292-4488-865B-5027AEB9D1EE}" dt="2021-07-07T22:22:44.046" v="726" actId="207"/>
          <ac:spMkLst>
            <pc:docMk/>
            <pc:sldMk cId="1888863910" sldId="654"/>
            <ac:spMk id="475" creationId="{2886EEF5-5E26-4FE7-BAE2-CFEB17CA553D}"/>
          </ac:spMkLst>
        </pc:spChg>
        <pc:spChg chg="mod">
          <ac:chgData name="MANUEL ALBERTO GUEVARA  NAJARRO" userId="dc0839a7-ef25-445d-88fe-29223dfab4a5" providerId="ADAL" clId="{AAA2C151-2292-4488-865B-5027AEB9D1EE}" dt="2021-07-07T22:22:44.046" v="726" actId="207"/>
          <ac:spMkLst>
            <pc:docMk/>
            <pc:sldMk cId="1888863910" sldId="654"/>
            <ac:spMk id="476" creationId="{711560CB-7047-4570-80CC-9CA16E115230}"/>
          </ac:spMkLst>
        </pc:spChg>
        <pc:spChg chg="mod">
          <ac:chgData name="MANUEL ALBERTO GUEVARA  NAJARRO" userId="dc0839a7-ef25-445d-88fe-29223dfab4a5" providerId="ADAL" clId="{AAA2C151-2292-4488-865B-5027AEB9D1EE}" dt="2021-07-07T22:22:44.046" v="726" actId="207"/>
          <ac:spMkLst>
            <pc:docMk/>
            <pc:sldMk cId="1888863910" sldId="654"/>
            <ac:spMk id="477" creationId="{0E9C2DC3-834F-43A6-9BAD-D1FABFBFE71D}"/>
          </ac:spMkLst>
        </pc:spChg>
        <pc:spChg chg="mod">
          <ac:chgData name="MANUEL ALBERTO GUEVARA  NAJARRO" userId="dc0839a7-ef25-445d-88fe-29223dfab4a5" providerId="ADAL" clId="{AAA2C151-2292-4488-865B-5027AEB9D1EE}" dt="2021-07-07T22:22:44.046" v="726" actId="207"/>
          <ac:spMkLst>
            <pc:docMk/>
            <pc:sldMk cId="1888863910" sldId="654"/>
            <ac:spMk id="478" creationId="{0D6F5DB7-34DA-4AF8-9D31-DFC096C93A99}"/>
          </ac:spMkLst>
        </pc:spChg>
        <pc:spChg chg="mod">
          <ac:chgData name="MANUEL ALBERTO GUEVARA  NAJARRO" userId="dc0839a7-ef25-445d-88fe-29223dfab4a5" providerId="ADAL" clId="{AAA2C151-2292-4488-865B-5027AEB9D1EE}" dt="2021-07-07T22:22:44.046" v="726" actId="207"/>
          <ac:spMkLst>
            <pc:docMk/>
            <pc:sldMk cId="1888863910" sldId="654"/>
            <ac:spMk id="479" creationId="{A471251E-9379-408F-A393-7F1625CB2A9F}"/>
          </ac:spMkLst>
        </pc:spChg>
        <pc:spChg chg="mod">
          <ac:chgData name="MANUEL ALBERTO GUEVARA  NAJARRO" userId="dc0839a7-ef25-445d-88fe-29223dfab4a5" providerId="ADAL" clId="{AAA2C151-2292-4488-865B-5027AEB9D1EE}" dt="2021-07-07T22:22:44.046" v="726" actId="207"/>
          <ac:spMkLst>
            <pc:docMk/>
            <pc:sldMk cId="1888863910" sldId="654"/>
            <ac:spMk id="480" creationId="{1F0985C6-90CC-49ED-AD13-3D661B650658}"/>
          </ac:spMkLst>
        </pc:spChg>
        <pc:spChg chg="mod">
          <ac:chgData name="MANUEL ALBERTO GUEVARA  NAJARRO" userId="dc0839a7-ef25-445d-88fe-29223dfab4a5" providerId="ADAL" clId="{AAA2C151-2292-4488-865B-5027AEB9D1EE}" dt="2021-07-07T22:22:44.046" v="726" actId="207"/>
          <ac:spMkLst>
            <pc:docMk/>
            <pc:sldMk cId="1888863910" sldId="654"/>
            <ac:spMk id="481" creationId="{31E2FCFB-8501-4DC6-BCE0-EFAFC5C6D889}"/>
          </ac:spMkLst>
        </pc:spChg>
        <pc:spChg chg="mod">
          <ac:chgData name="MANUEL ALBERTO GUEVARA  NAJARRO" userId="dc0839a7-ef25-445d-88fe-29223dfab4a5" providerId="ADAL" clId="{AAA2C151-2292-4488-865B-5027AEB9D1EE}" dt="2021-07-07T22:22:44.046" v="726" actId="207"/>
          <ac:spMkLst>
            <pc:docMk/>
            <pc:sldMk cId="1888863910" sldId="654"/>
            <ac:spMk id="482" creationId="{F6421DF1-140E-4F38-9885-0FEFEE8300F8}"/>
          </ac:spMkLst>
        </pc:spChg>
        <pc:spChg chg="mod">
          <ac:chgData name="MANUEL ALBERTO GUEVARA  NAJARRO" userId="dc0839a7-ef25-445d-88fe-29223dfab4a5" providerId="ADAL" clId="{AAA2C151-2292-4488-865B-5027AEB9D1EE}" dt="2021-07-07T22:22:44.046" v="726" actId="207"/>
          <ac:spMkLst>
            <pc:docMk/>
            <pc:sldMk cId="1888863910" sldId="654"/>
            <ac:spMk id="483" creationId="{7ADD1889-97F5-4D89-A1A0-6B57118F5B3B}"/>
          </ac:spMkLst>
        </pc:spChg>
        <pc:spChg chg="mod">
          <ac:chgData name="MANUEL ALBERTO GUEVARA  NAJARRO" userId="dc0839a7-ef25-445d-88fe-29223dfab4a5" providerId="ADAL" clId="{AAA2C151-2292-4488-865B-5027AEB9D1EE}" dt="2021-07-07T22:22:44.046" v="726" actId="207"/>
          <ac:spMkLst>
            <pc:docMk/>
            <pc:sldMk cId="1888863910" sldId="654"/>
            <ac:spMk id="484" creationId="{3403498D-5D79-492F-9529-36F00BE34E3A}"/>
          </ac:spMkLst>
        </pc:spChg>
        <pc:spChg chg="mod">
          <ac:chgData name="MANUEL ALBERTO GUEVARA  NAJARRO" userId="dc0839a7-ef25-445d-88fe-29223dfab4a5" providerId="ADAL" clId="{AAA2C151-2292-4488-865B-5027AEB9D1EE}" dt="2021-07-07T22:22:44.046" v="726" actId="207"/>
          <ac:spMkLst>
            <pc:docMk/>
            <pc:sldMk cId="1888863910" sldId="654"/>
            <ac:spMk id="485" creationId="{A1D1B560-3672-4985-A4D4-3DA98EACF9E1}"/>
          </ac:spMkLst>
        </pc:spChg>
        <pc:spChg chg="mod">
          <ac:chgData name="MANUEL ALBERTO GUEVARA  NAJARRO" userId="dc0839a7-ef25-445d-88fe-29223dfab4a5" providerId="ADAL" clId="{AAA2C151-2292-4488-865B-5027AEB9D1EE}" dt="2021-07-07T22:22:44.046" v="726" actId="207"/>
          <ac:spMkLst>
            <pc:docMk/>
            <pc:sldMk cId="1888863910" sldId="654"/>
            <ac:spMk id="486" creationId="{40A4774C-EB64-4B58-BE24-08CA3A46F7CA}"/>
          </ac:spMkLst>
        </pc:spChg>
        <pc:spChg chg="mod">
          <ac:chgData name="MANUEL ALBERTO GUEVARA  NAJARRO" userId="dc0839a7-ef25-445d-88fe-29223dfab4a5" providerId="ADAL" clId="{AAA2C151-2292-4488-865B-5027AEB9D1EE}" dt="2021-07-07T22:22:44.046" v="726" actId="207"/>
          <ac:spMkLst>
            <pc:docMk/>
            <pc:sldMk cId="1888863910" sldId="654"/>
            <ac:spMk id="487" creationId="{DD6F0D13-E96A-43E3-B017-4A3B27F1C95B}"/>
          </ac:spMkLst>
        </pc:spChg>
        <pc:spChg chg="mod">
          <ac:chgData name="MANUEL ALBERTO GUEVARA  NAJARRO" userId="dc0839a7-ef25-445d-88fe-29223dfab4a5" providerId="ADAL" clId="{AAA2C151-2292-4488-865B-5027AEB9D1EE}" dt="2021-07-07T22:22:44.046" v="726" actId="207"/>
          <ac:spMkLst>
            <pc:docMk/>
            <pc:sldMk cId="1888863910" sldId="654"/>
            <ac:spMk id="488" creationId="{932E2358-50EC-43EB-B5D5-8192EC4E67A3}"/>
          </ac:spMkLst>
        </pc:spChg>
        <pc:spChg chg="mod">
          <ac:chgData name="MANUEL ALBERTO GUEVARA  NAJARRO" userId="dc0839a7-ef25-445d-88fe-29223dfab4a5" providerId="ADAL" clId="{AAA2C151-2292-4488-865B-5027AEB9D1EE}" dt="2021-07-07T22:22:44.046" v="726" actId="207"/>
          <ac:spMkLst>
            <pc:docMk/>
            <pc:sldMk cId="1888863910" sldId="654"/>
            <ac:spMk id="489" creationId="{43F56C98-BECF-4046-8BDF-343DA5A5B04D}"/>
          </ac:spMkLst>
        </pc:spChg>
        <pc:spChg chg="mod">
          <ac:chgData name="MANUEL ALBERTO GUEVARA  NAJARRO" userId="dc0839a7-ef25-445d-88fe-29223dfab4a5" providerId="ADAL" clId="{AAA2C151-2292-4488-865B-5027AEB9D1EE}" dt="2021-07-07T22:22:44.046" v="726" actId="207"/>
          <ac:spMkLst>
            <pc:docMk/>
            <pc:sldMk cId="1888863910" sldId="654"/>
            <ac:spMk id="490" creationId="{BC0DB977-5516-4817-8D63-809ADF0ECA71}"/>
          </ac:spMkLst>
        </pc:spChg>
        <pc:spChg chg="mod">
          <ac:chgData name="MANUEL ALBERTO GUEVARA  NAJARRO" userId="dc0839a7-ef25-445d-88fe-29223dfab4a5" providerId="ADAL" clId="{AAA2C151-2292-4488-865B-5027AEB9D1EE}" dt="2021-07-07T22:22:44.046" v="726" actId="207"/>
          <ac:spMkLst>
            <pc:docMk/>
            <pc:sldMk cId="1888863910" sldId="654"/>
            <ac:spMk id="491" creationId="{30E9C8C0-9057-4D4B-9468-B1047BDD3BB7}"/>
          </ac:spMkLst>
        </pc:spChg>
        <pc:spChg chg="mod">
          <ac:chgData name="MANUEL ALBERTO GUEVARA  NAJARRO" userId="dc0839a7-ef25-445d-88fe-29223dfab4a5" providerId="ADAL" clId="{AAA2C151-2292-4488-865B-5027AEB9D1EE}" dt="2021-07-07T22:22:44.046" v="726" actId="207"/>
          <ac:spMkLst>
            <pc:docMk/>
            <pc:sldMk cId="1888863910" sldId="654"/>
            <ac:spMk id="492" creationId="{C8128EC6-6EFC-49F9-A377-68CE4969A8AC}"/>
          </ac:spMkLst>
        </pc:spChg>
        <pc:spChg chg="mod">
          <ac:chgData name="MANUEL ALBERTO GUEVARA  NAJARRO" userId="dc0839a7-ef25-445d-88fe-29223dfab4a5" providerId="ADAL" clId="{AAA2C151-2292-4488-865B-5027AEB9D1EE}" dt="2021-07-07T22:22:44.046" v="726" actId="207"/>
          <ac:spMkLst>
            <pc:docMk/>
            <pc:sldMk cId="1888863910" sldId="654"/>
            <ac:spMk id="493" creationId="{9ACC357A-BAD0-4A56-94DE-FCBC494B2177}"/>
          </ac:spMkLst>
        </pc:spChg>
        <pc:spChg chg="mod">
          <ac:chgData name="MANUEL ALBERTO GUEVARA  NAJARRO" userId="dc0839a7-ef25-445d-88fe-29223dfab4a5" providerId="ADAL" clId="{AAA2C151-2292-4488-865B-5027AEB9D1EE}" dt="2021-07-07T22:22:44.046" v="726" actId="207"/>
          <ac:spMkLst>
            <pc:docMk/>
            <pc:sldMk cId="1888863910" sldId="654"/>
            <ac:spMk id="494" creationId="{2EF064AC-2672-414B-8AA7-9D8C148B07A3}"/>
          </ac:spMkLst>
        </pc:spChg>
        <pc:spChg chg="mod">
          <ac:chgData name="MANUEL ALBERTO GUEVARA  NAJARRO" userId="dc0839a7-ef25-445d-88fe-29223dfab4a5" providerId="ADAL" clId="{AAA2C151-2292-4488-865B-5027AEB9D1EE}" dt="2021-07-07T22:22:44.046" v="726" actId="207"/>
          <ac:spMkLst>
            <pc:docMk/>
            <pc:sldMk cId="1888863910" sldId="654"/>
            <ac:spMk id="495" creationId="{7E6DEC19-2E73-48F3-B0C8-24673786AD96}"/>
          </ac:spMkLst>
        </pc:spChg>
        <pc:spChg chg="mod">
          <ac:chgData name="MANUEL ALBERTO GUEVARA  NAJARRO" userId="dc0839a7-ef25-445d-88fe-29223dfab4a5" providerId="ADAL" clId="{AAA2C151-2292-4488-865B-5027AEB9D1EE}" dt="2021-07-07T22:22:44.046" v="726" actId="207"/>
          <ac:spMkLst>
            <pc:docMk/>
            <pc:sldMk cId="1888863910" sldId="654"/>
            <ac:spMk id="496" creationId="{3B8FC172-4F62-4065-BEB4-1B7108483064}"/>
          </ac:spMkLst>
        </pc:spChg>
        <pc:spChg chg="mod">
          <ac:chgData name="MANUEL ALBERTO GUEVARA  NAJARRO" userId="dc0839a7-ef25-445d-88fe-29223dfab4a5" providerId="ADAL" clId="{AAA2C151-2292-4488-865B-5027AEB9D1EE}" dt="2021-07-07T22:22:44.046" v="726" actId="207"/>
          <ac:spMkLst>
            <pc:docMk/>
            <pc:sldMk cId="1888863910" sldId="654"/>
            <ac:spMk id="497" creationId="{C83454CD-B0F6-44F4-A34B-1630AA009A2A}"/>
          </ac:spMkLst>
        </pc:spChg>
        <pc:spChg chg="mod">
          <ac:chgData name="MANUEL ALBERTO GUEVARA  NAJARRO" userId="dc0839a7-ef25-445d-88fe-29223dfab4a5" providerId="ADAL" clId="{AAA2C151-2292-4488-865B-5027AEB9D1EE}" dt="2021-07-07T22:22:44.046" v="726" actId="207"/>
          <ac:spMkLst>
            <pc:docMk/>
            <pc:sldMk cId="1888863910" sldId="654"/>
            <ac:spMk id="498" creationId="{DA5B1A87-5663-454D-8748-1CB085186566}"/>
          </ac:spMkLst>
        </pc:spChg>
        <pc:spChg chg="mod">
          <ac:chgData name="MANUEL ALBERTO GUEVARA  NAJARRO" userId="dc0839a7-ef25-445d-88fe-29223dfab4a5" providerId="ADAL" clId="{AAA2C151-2292-4488-865B-5027AEB9D1EE}" dt="2021-07-07T22:22:44.046" v="726" actId="207"/>
          <ac:spMkLst>
            <pc:docMk/>
            <pc:sldMk cId="1888863910" sldId="654"/>
            <ac:spMk id="499" creationId="{0E7DE45F-9D3C-48BE-88C8-2EF8700C8ED5}"/>
          </ac:spMkLst>
        </pc:spChg>
        <pc:spChg chg="mod">
          <ac:chgData name="MANUEL ALBERTO GUEVARA  NAJARRO" userId="dc0839a7-ef25-445d-88fe-29223dfab4a5" providerId="ADAL" clId="{AAA2C151-2292-4488-865B-5027AEB9D1EE}" dt="2021-07-07T22:22:44.046" v="726" actId="207"/>
          <ac:spMkLst>
            <pc:docMk/>
            <pc:sldMk cId="1888863910" sldId="654"/>
            <ac:spMk id="500" creationId="{544D9808-2631-49AE-B7BE-DC0612EA797F}"/>
          </ac:spMkLst>
        </pc:spChg>
        <pc:spChg chg="mod">
          <ac:chgData name="MANUEL ALBERTO GUEVARA  NAJARRO" userId="dc0839a7-ef25-445d-88fe-29223dfab4a5" providerId="ADAL" clId="{AAA2C151-2292-4488-865B-5027AEB9D1EE}" dt="2021-07-07T22:22:44.046" v="726" actId="207"/>
          <ac:spMkLst>
            <pc:docMk/>
            <pc:sldMk cId="1888863910" sldId="654"/>
            <ac:spMk id="501" creationId="{739D8EBC-3D27-4F6F-8D14-4A2E2929E16B}"/>
          </ac:spMkLst>
        </pc:spChg>
        <pc:spChg chg="mod">
          <ac:chgData name="MANUEL ALBERTO GUEVARA  NAJARRO" userId="dc0839a7-ef25-445d-88fe-29223dfab4a5" providerId="ADAL" clId="{AAA2C151-2292-4488-865B-5027AEB9D1EE}" dt="2021-07-07T22:22:44.046" v="726" actId="207"/>
          <ac:spMkLst>
            <pc:docMk/>
            <pc:sldMk cId="1888863910" sldId="654"/>
            <ac:spMk id="502" creationId="{86BDB4BC-E568-4D5E-BF8F-9F39DCCFB893}"/>
          </ac:spMkLst>
        </pc:spChg>
        <pc:spChg chg="mod">
          <ac:chgData name="MANUEL ALBERTO GUEVARA  NAJARRO" userId="dc0839a7-ef25-445d-88fe-29223dfab4a5" providerId="ADAL" clId="{AAA2C151-2292-4488-865B-5027AEB9D1EE}" dt="2021-07-07T22:22:44.046" v="726" actId="207"/>
          <ac:spMkLst>
            <pc:docMk/>
            <pc:sldMk cId="1888863910" sldId="654"/>
            <ac:spMk id="503" creationId="{E40C7901-7C60-4AF9-B652-E7D2A9974F91}"/>
          </ac:spMkLst>
        </pc:spChg>
        <pc:spChg chg="mod">
          <ac:chgData name="MANUEL ALBERTO GUEVARA  NAJARRO" userId="dc0839a7-ef25-445d-88fe-29223dfab4a5" providerId="ADAL" clId="{AAA2C151-2292-4488-865B-5027AEB9D1EE}" dt="2021-07-07T22:22:44.046" v="726" actId="207"/>
          <ac:spMkLst>
            <pc:docMk/>
            <pc:sldMk cId="1888863910" sldId="654"/>
            <ac:spMk id="504" creationId="{A4B38E64-304B-4111-930F-8423ACD9E8DA}"/>
          </ac:spMkLst>
        </pc:spChg>
        <pc:spChg chg="mod">
          <ac:chgData name="MANUEL ALBERTO GUEVARA  NAJARRO" userId="dc0839a7-ef25-445d-88fe-29223dfab4a5" providerId="ADAL" clId="{AAA2C151-2292-4488-865B-5027AEB9D1EE}" dt="2021-07-07T22:22:44.046" v="726" actId="207"/>
          <ac:spMkLst>
            <pc:docMk/>
            <pc:sldMk cId="1888863910" sldId="654"/>
            <ac:spMk id="505" creationId="{F777C875-61C6-484C-85E2-0A93C372B138}"/>
          </ac:spMkLst>
        </pc:spChg>
        <pc:spChg chg="mod">
          <ac:chgData name="MANUEL ALBERTO GUEVARA  NAJARRO" userId="dc0839a7-ef25-445d-88fe-29223dfab4a5" providerId="ADAL" clId="{AAA2C151-2292-4488-865B-5027AEB9D1EE}" dt="2021-07-07T22:22:44.046" v="726" actId="207"/>
          <ac:spMkLst>
            <pc:docMk/>
            <pc:sldMk cId="1888863910" sldId="654"/>
            <ac:spMk id="506" creationId="{2DF20425-2704-4AC0-AA3C-6C8307E65B84}"/>
          </ac:spMkLst>
        </pc:spChg>
        <pc:spChg chg="mod">
          <ac:chgData name="MANUEL ALBERTO GUEVARA  NAJARRO" userId="dc0839a7-ef25-445d-88fe-29223dfab4a5" providerId="ADAL" clId="{AAA2C151-2292-4488-865B-5027AEB9D1EE}" dt="2021-07-07T22:22:44.046" v="726" actId="207"/>
          <ac:spMkLst>
            <pc:docMk/>
            <pc:sldMk cId="1888863910" sldId="654"/>
            <ac:spMk id="507" creationId="{37D43BCF-7A67-4EFA-9DAD-6AC9CF7936EB}"/>
          </ac:spMkLst>
        </pc:spChg>
        <pc:spChg chg="mod">
          <ac:chgData name="MANUEL ALBERTO GUEVARA  NAJARRO" userId="dc0839a7-ef25-445d-88fe-29223dfab4a5" providerId="ADAL" clId="{AAA2C151-2292-4488-865B-5027AEB9D1EE}" dt="2021-07-07T22:22:44.046" v="726" actId="207"/>
          <ac:spMkLst>
            <pc:docMk/>
            <pc:sldMk cId="1888863910" sldId="654"/>
            <ac:spMk id="508" creationId="{2EFF861E-6FDB-4B66-AEAF-89D52343BC0B}"/>
          </ac:spMkLst>
        </pc:spChg>
        <pc:spChg chg="mod">
          <ac:chgData name="MANUEL ALBERTO GUEVARA  NAJARRO" userId="dc0839a7-ef25-445d-88fe-29223dfab4a5" providerId="ADAL" clId="{AAA2C151-2292-4488-865B-5027AEB9D1EE}" dt="2021-07-07T22:22:44.046" v="726" actId="207"/>
          <ac:spMkLst>
            <pc:docMk/>
            <pc:sldMk cId="1888863910" sldId="654"/>
            <ac:spMk id="509" creationId="{C2955957-57F3-41E5-BBF4-990727DA68F1}"/>
          </ac:spMkLst>
        </pc:spChg>
        <pc:spChg chg="mod">
          <ac:chgData name="MANUEL ALBERTO GUEVARA  NAJARRO" userId="dc0839a7-ef25-445d-88fe-29223dfab4a5" providerId="ADAL" clId="{AAA2C151-2292-4488-865B-5027AEB9D1EE}" dt="2021-07-07T22:22:44.046" v="726" actId="207"/>
          <ac:spMkLst>
            <pc:docMk/>
            <pc:sldMk cId="1888863910" sldId="654"/>
            <ac:spMk id="510" creationId="{08947D51-EF39-4EDF-8AD2-195859C8F917}"/>
          </ac:spMkLst>
        </pc:spChg>
        <pc:spChg chg="mod">
          <ac:chgData name="MANUEL ALBERTO GUEVARA  NAJARRO" userId="dc0839a7-ef25-445d-88fe-29223dfab4a5" providerId="ADAL" clId="{AAA2C151-2292-4488-865B-5027AEB9D1EE}" dt="2021-07-07T22:22:44.046" v="726" actId="207"/>
          <ac:spMkLst>
            <pc:docMk/>
            <pc:sldMk cId="1888863910" sldId="654"/>
            <ac:spMk id="511" creationId="{3A095196-F6F3-4776-8908-5245D8471D4D}"/>
          </ac:spMkLst>
        </pc:spChg>
        <pc:spChg chg="mod">
          <ac:chgData name="MANUEL ALBERTO GUEVARA  NAJARRO" userId="dc0839a7-ef25-445d-88fe-29223dfab4a5" providerId="ADAL" clId="{AAA2C151-2292-4488-865B-5027AEB9D1EE}" dt="2021-07-07T22:22:44.046" v="726" actId="207"/>
          <ac:spMkLst>
            <pc:docMk/>
            <pc:sldMk cId="1888863910" sldId="654"/>
            <ac:spMk id="512" creationId="{8D8119F9-B85A-4E92-B1A0-D93EDDAEE400}"/>
          </ac:spMkLst>
        </pc:spChg>
        <pc:spChg chg="mod">
          <ac:chgData name="MANUEL ALBERTO GUEVARA  NAJARRO" userId="dc0839a7-ef25-445d-88fe-29223dfab4a5" providerId="ADAL" clId="{AAA2C151-2292-4488-865B-5027AEB9D1EE}" dt="2021-07-07T22:22:44.046" v="726" actId="207"/>
          <ac:spMkLst>
            <pc:docMk/>
            <pc:sldMk cId="1888863910" sldId="654"/>
            <ac:spMk id="513" creationId="{F440D3EB-218D-450A-942D-127AD4F2636B}"/>
          </ac:spMkLst>
        </pc:spChg>
        <pc:spChg chg="mod">
          <ac:chgData name="MANUEL ALBERTO GUEVARA  NAJARRO" userId="dc0839a7-ef25-445d-88fe-29223dfab4a5" providerId="ADAL" clId="{AAA2C151-2292-4488-865B-5027AEB9D1EE}" dt="2021-07-07T22:22:44.046" v="726" actId="207"/>
          <ac:spMkLst>
            <pc:docMk/>
            <pc:sldMk cId="1888863910" sldId="654"/>
            <ac:spMk id="514" creationId="{161C3D28-48C8-478D-BD28-58422858BAE6}"/>
          </ac:spMkLst>
        </pc:spChg>
        <pc:spChg chg="mod">
          <ac:chgData name="MANUEL ALBERTO GUEVARA  NAJARRO" userId="dc0839a7-ef25-445d-88fe-29223dfab4a5" providerId="ADAL" clId="{AAA2C151-2292-4488-865B-5027AEB9D1EE}" dt="2021-07-07T22:22:44.046" v="726" actId="207"/>
          <ac:spMkLst>
            <pc:docMk/>
            <pc:sldMk cId="1888863910" sldId="654"/>
            <ac:spMk id="515" creationId="{727E03AF-BA04-42BC-950A-4BFFD5F6B906}"/>
          </ac:spMkLst>
        </pc:spChg>
        <pc:spChg chg="mod">
          <ac:chgData name="MANUEL ALBERTO GUEVARA  NAJARRO" userId="dc0839a7-ef25-445d-88fe-29223dfab4a5" providerId="ADAL" clId="{AAA2C151-2292-4488-865B-5027AEB9D1EE}" dt="2021-07-07T22:22:44.046" v="726" actId="207"/>
          <ac:spMkLst>
            <pc:docMk/>
            <pc:sldMk cId="1888863910" sldId="654"/>
            <ac:spMk id="516" creationId="{C24FC34D-E2A6-4278-8B81-3F57E008328B}"/>
          </ac:spMkLst>
        </pc:spChg>
        <pc:spChg chg="mod">
          <ac:chgData name="MANUEL ALBERTO GUEVARA  NAJARRO" userId="dc0839a7-ef25-445d-88fe-29223dfab4a5" providerId="ADAL" clId="{AAA2C151-2292-4488-865B-5027AEB9D1EE}" dt="2021-07-07T22:22:44.046" v="726" actId="207"/>
          <ac:spMkLst>
            <pc:docMk/>
            <pc:sldMk cId="1888863910" sldId="654"/>
            <ac:spMk id="517" creationId="{800ACEFF-65DD-41DE-9932-B438CE96E3B4}"/>
          </ac:spMkLst>
        </pc:spChg>
        <pc:spChg chg="mod">
          <ac:chgData name="MANUEL ALBERTO GUEVARA  NAJARRO" userId="dc0839a7-ef25-445d-88fe-29223dfab4a5" providerId="ADAL" clId="{AAA2C151-2292-4488-865B-5027AEB9D1EE}" dt="2021-07-07T22:22:44.046" v="726" actId="207"/>
          <ac:spMkLst>
            <pc:docMk/>
            <pc:sldMk cId="1888863910" sldId="654"/>
            <ac:spMk id="518" creationId="{EDBEFDEA-E271-4229-8A32-BE642F518D38}"/>
          </ac:spMkLst>
        </pc:spChg>
        <pc:spChg chg="mod">
          <ac:chgData name="MANUEL ALBERTO GUEVARA  NAJARRO" userId="dc0839a7-ef25-445d-88fe-29223dfab4a5" providerId="ADAL" clId="{AAA2C151-2292-4488-865B-5027AEB9D1EE}" dt="2021-07-07T22:22:44.046" v="726" actId="207"/>
          <ac:spMkLst>
            <pc:docMk/>
            <pc:sldMk cId="1888863910" sldId="654"/>
            <ac:spMk id="519" creationId="{DEA018C6-2512-46EA-855E-FA8F5F399B75}"/>
          </ac:spMkLst>
        </pc:spChg>
        <pc:spChg chg="mod">
          <ac:chgData name="MANUEL ALBERTO GUEVARA  NAJARRO" userId="dc0839a7-ef25-445d-88fe-29223dfab4a5" providerId="ADAL" clId="{AAA2C151-2292-4488-865B-5027AEB9D1EE}" dt="2021-07-07T22:22:44.046" v="726" actId="207"/>
          <ac:spMkLst>
            <pc:docMk/>
            <pc:sldMk cId="1888863910" sldId="654"/>
            <ac:spMk id="520" creationId="{A34F7687-ED3E-4BB6-A4EE-BFA6F67F07C6}"/>
          </ac:spMkLst>
        </pc:spChg>
        <pc:spChg chg="mod">
          <ac:chgData name="MANUEL ALBERTO GUEVARA  NAJARRO" userId="dc0839a7-ef25-445d-88fe-29223dfab4a5" providerId="ADAL" clId="{AAA2C151-2292-4488-865B-5027AEB9D1EE}" dt="2021-07-07T22:22:44.046" v="726" actId="207"/>
          <ac:spMkLst>
            <pc:docMk/>
            <pc:sldMk cId="1888863910" sldId="654"/>
            <ac:spMk id="521" creationId="{75A51C1F-5B65-4B24-BDC8-79581C04C090}"/>
          </ac:spMkLst>
        </pc:spChg>
        <pc:spChg chg="mod">
          <ac:chgData name="MANUEL ALBERTO GUEVARA  NAJARRO" userId="dc0839a7-ef25-445d-88fe-29223dfab4a5" providerId="ADAL" clId="{AAA2C151-2292-4488-865B-5027AEB9D1EE}" dt="2021-07-07T22:22:44.046" v="726" actId="207"/>
          <ac:spMkLst>
            <pc:docMk/>
            <pc:sldMk cId="1888863910" sldId="654"/>
            <ac:spMk id="522" creationId="{77BDA165-B45F-405B-8C72-1F63397E3420}"/>
          </ac:spMkLst>
        </pc:spChg>
        <pc:spChg chg="mod">
          <ac:chgData name="MANUEL ALBERTO GUEVARA  NAJARRO" userId="dc0839a7-ef25-445d-88fe-29223dfab4a5" providerId="ADAL" clId="{AAA2C151-2292-4488-865B-5027AEB9D1EE}" dt="2021-07-07T22:22:44.046" v="726" actId="207"/>
          <ac:spMkLst>
            <pc:docMk/>
            <pc:sldMk cId="1888863910" sldId="654"/>
            <ac:spMk id="523" creationId="{848B0B35-1E4A-4DD3-8571-43E5EB0A89B2}"/>
          </ac:spMkLst>
        </pc:spChg>
        <pc:spChg chg="mod">
          <ac:chgData name="MANUEL ALBERTO GUEVARA  NAJARRO" userId="dc0839a7-ef25-445d-88fe-29223dfab4a5" providerId="ADAL" clId="{AAA2C151-2292-4488-865B-5027AEB9D1EE}" dt="2021-07-07T22:22:44.046" v="726" actId="207"/>
          <ac:spMkLst>
            <pc:docMk/>
            <pc:sldMk cId="1888863910" sldId="654"/>
            <ac:spMk id="524" creationId="{8F41389F-4BB1-420F-A990-73E1342FF862}"/>
          </ac:spMkLst>
        </pc:spChg>
        <pc:spChg chg="mod">
          <ac:chgData name="MANUEL ALBERTO GUEVARA  NAJARRO" userId="dc0839a7-ef25-445d-88fe-29223dfab4a5" providerId="ADAL" clId="{AAA2C151-2292-4488-865B-5027AEB9D1EE}" dt="2021-07-07T22:22:44.046" v="726" actId="207"/>
          <ac:spMkLst>
            <pc:docMk/>
            <pc:sldMk cId="1888863910" sldId="654"/>
            <ac:spMk id="525" creationId="{0B6400DC-4C8C-423E-8190-445D95E17727}"/>
          </ac:spMkLst>
        </pc:spChg>
        <pc:spChg chg="mod">
          <ac:chgData name="MANUEL ALBERTO GUEVARA  NAJARRO" userId="dc0839a7-ef25-445d-88fe-29223dfab4a5" providerId="ADAL" clId="{AAA2C151-2292-4488-865B-5027AEB9D1EE}" dt="2021-07-07T22:22:44.046" v="726" actId="207"/>
          <ac:spMkLst>
            <pc:docMk/>
            <pc:sldMk cId="1888863910" sldId="654"/>
            <ac:spMk id="526" creationId="{E2D5F052-C1FE-4F0A-9F81-7FF2DF4D99DA}"/>
          </ac:spMkLst>
        </pc:spChg>
        <pc:spChg chg="mod">
          <ac:chgData name="MANUEL ALBERTO GUEVARA  NAJARRO" userId="dc0839a7-ef25-445d-88fe-29223dfab4a5" providerId="ADAL" clId="{AAA2C151-2292-4488-865B-5027AEB9D1EE}" dt="2021-07-07T22:22:44.046" v="726" actId="207"/>
          <ac:spMkLst>
            <pc:docMk/>
            <pc:sldMk cId="1888863910" sldId="654"/>
            <ac:spMk id="527" creationId="{9923A14C-08D7-4CD9-93F8-BC431B19BBF8}"/>
          </ac:spMkLst>
        </pc:spChg>
        <pc:spChg chg="mod">
          <ac:chgData name="MANUEL ALBERTO GUEVARA  NAJARRO" userId="dc0839a7-ef25-445d-88fe-29223dfab4a5" providerId="ADAL" clId="{AAA2C151-2292-4488-865B-5027AEB9D1EE}" dt="2021-07-07T22:22:44.046" v="726" actId="207"/>
          <ac:spMkLst>
            <pc:docMk/>
            <pc:sldMk cId="1888863910" sldId="654"/>
            <ac:spMk id="528" creationId="{41FF2A24-35D2-4A15-9A3B-492AB8A62EAD}"/>
          </ac:spMkLst>
        </pc:spChg>
        <pc:spChg chg="mod">
          <ac:chgData name="MANUEL ALBERTO GUEVARA  NAJARRO" userId="dc0839a7-ef25-445d-88fe-29223dfab4a5" providerId="ADAL" clId="{AAA2C151-2292-4488-865B-5027AEB9D1EE}" dt="2021-07-07T22:22:44.046" v="726" actId="207"/>
          <ac:spMkLst>
            <pc:docMk/>
            <pc:sldMk cId="1888863910" sldId="654"/>
            <ac:spMk id="529" creationId="{53152BE9-6A42-4F18-9482-253EA764F361}"/>
          </ac:spMkLst>
        </pc:spChg>
        <pc:spChg chg="mod">
          <ac:chgData name="MANUEL ALBERTO GUEVARA  NAJARRO" userId="dc0839a7-ef25-445d-88fe-29223dfab4a5" providerId="ADAL" clId="{AAA2C151-2292-4488-865B-5027AEB9D1EE}" dt="2021-07-07T22:22:44.046" v="726" actId="207"/>
          <ac:spMkLst>
            <pc:docMk/>
            <pc:sldMk cId="1888863910" sldId="654"/>
            <ac:spMk id="530" creationId="{876F3D37-B019-424B-AB18-4C5C237F4961}"/>
          </ac:spMkLst>
        </pc:spChg>
        <pc:spChg chg="mod">
          <ac:chgData name="MANUEL ALBERTO GUEVARA  NAJARRO" userId="dc0839a7-ef25-445d-88fe-29223dfab4a5" providerId="ADAL" clId="{AAA2C151-2292-4488-865B-5027AEB9D1EE}" dt="2021-07-07T22:22:44.046" v="726" actId="207"/>
          <ac:spMkLst>
            <pc:docMk/>
            <pc:sldMk cId="1888863910" sldId="654"/>
            <ac:spMk id="531" creationId="{201EF4A6-2E45-4344-B9B5-F9AA7393257E}"/>
          </ac:spMkLst>
        </pc:spChg>
        <pc:spChg chg="mod">
          <ac:chgData name="MANUEL ALBERTO GUEVARA  NAJARRO" userId="dc0839a7-ef25-445d-88fe-29223dfab4a5" providerId="ADAL" clId="{AAA2C151-2292-4488-865B-5027AEB9D1EE}" dt="2021-07-07T22:22:44.046" v="726" actId="207"/>
          <ac:spMkLst>
            <pc:docMk/>
            <pc:sldMk cId="1888863910" sldId="654"/>
            <ac:spMk id="532" creationId="{22A9AEEB-AA8B-45E1-B9D7-25D1E2038B86}"/>
          </ac:spMkLst>
        </pc:spChg>
        <pc:spChg chg="mod">
          <ac:chgData name="MANUEL ALBERTO GUEVARA  NAJARRO" userId="dc0839a7-ef25-445d-88fe-29223dfab4a5" providerId="ADAL" clId="{AAA2C151-2292-4488-865B-5027AEB9D1EE}" dt="2021-07-07T22:22:44.046" v="726" actId="207"/>
          <ac:spMkLst>
            <pc:docMk/>
            <pc:sldMk cId="1888863910" sldId="654"/>
            <ac:spMk id="533" creationId="{C7E4AF0F-00AF-4BD7-A1D5-772F4F38FA65}"/>
          </ac:spMkLst>
        </pc:spChg>
        <pc:spChg chg="mod">
          <ac:chgData name="MANUEL ALBERTO GUEVARA  NAJARRO" userId="dc0839a7-ef25-445d-88fe-29223dfab4a5" providerId="ADAL" clId="{AAA2C151-2292-4488-865B-5027AEB9D1EE}" dt="2021-07-07T22:22:44.046" v="726" actId="207"/>
          <ac:spMkLst>
            <pc:docMk/>
            <pc:sldMk cId="1888863910" sldId="654"/>
            <ac:spMk id="534" creationId="{72649D9D-E299-4D31-8790-952D4697817B}"/>
          </ac:spMkLst>
        </pc:spChg>
        <pc:spChg chg="mod">
          <ac:chgData name="MANUEL ALBERTO GUEVARA  NAJARRO" userId="dc0839a7-ef25-445d-88fe-29223dfab4a5" providerId="ADAL" clId="{AAA2C151-2292-4488-865B-5027AEB9D1EE}" dt="2021-07-07T22:22:44.046" v="726" actId="207"/>
          <ac:spMkLst>
            <pc:docMk/>
            <pc:sldMk cId="1888863910" sldId="654"/>
            <ac:spMk id="535" creationId="{A668CC38-B505-4C0C-850B-79573648597C}"/>
          </ac:spMkLst>
        </pc:spChg>
        <pc:spChg chg="mod">
          <ac:chgData name="MANUEL ALBERTO GUEVARA  NAJARRO" userId="dc0839a7-ef25-445d-88fe-29223dfab4a5" providerId="ADAL" clId="{AAA2C151-2292-4488-865B-5027AEB9D1EE}" dt="2021-07-07T22:22:44.046" v="726" actId="207"/>
          <ac:spMkLst>
            <pc:docMk/>
            <pc:sldMk cId="1888863910" sldId="654"/>
            <ac:spMk id="536" creationId="{42C67770-EA1A-4DEB-A849-DEA03BF8EB13}"/>
          </ac:spMkLst>
        </pc:spChg>
        <pc:spChg chg="mod">
          <ac:chgData name="MANUEL ALBERTO GUEVARA  NAJARRO" userId="dc0839a7-ef25-445d-88fe-29223dfab4a5" providerId="ADAL" clId="{AAA2C151-2292-4488-865B-5027AEB9D1EE}" dt="2021-07-07T22:22:44.046" v="726" actId="207"/>
          <ac:spMkLst>
            <pc:docMk/>
            <pc:sldMk cId="1888863910" sldId="654"/>
            <ac:spMk id="537" creationId="{45E310E0-8CAA-4399-A3F3-95C0B772C70D}"/>
          </ac:spMkLst>
        </pc:spChg>
        <pc:spChg chg="mod">
          <ac:chgData name="MANUEL ALBERTO GUEVARA  NAJARRO" userId="dc0839a7-ef25-445d-88fe-29223dfab4a5" providerId="ADAL" clId="{AAA2C151-2292-4488-865B-5027AEB9D1EE}" dt="2021-07-07T22:22:44.046" v="726" actId="207"/>
          <ac:spMkLst>
            <pc:docMk/>
            <pc:sldMk cId="1888863910" sldId="654"/>
            <ac:spMk id="538" creationId="{A367AAC1-3CDD-4449-8C31-0C96F280F05D}"/>
          </ac:spMkLst>
        </pc:spChg>
        <pc:spChg chg="mod">
          <ac:chgData name="MANUEL ALBERTO GUEVARA  NAJARRO" userId="dc0839a7-ef25-445d-88fe-29223dfab4a5" providerId="ADAL" clId="{AAA2C151-2292-4488-865B-5027AEB9D1EE}" dt="2021-07-07T22:22:44.046" v="726" actId="207"/>
          <ac:spMkLst>
            <pc:docMk/>
            <pc:sldMk cId="1888863910" sldId="654"/>
            <ac:spMk id="539" creationId="{D89A1C5E-3A30-4A8B-A24A-67E9696BD8CA}"/>
          </ac:spMkLst>
        </pc:spChg>
        <pc:spChg chg="mod">
          <ac:chgData name="MANUEL ALBERTO GUEVARA  NAJARRO" userId="dc0839a7-ef25-445d-88fe-29223dfab4a5" providerId="ADAL" clId="{AAA2C151-2292-4488-865B-5027AEB9D1EE}" dt="2021-07-07T22:22:44.046" v="726" actId="207"/>
          <ac:spMkLst>
            <pc:docMk/>
            <pc:sldMk cId="1888863910" sldId="654"/>
            <ac:spMk id="540" creationId="{BBA71EFF-EA1A-4BD6-902E-8EB19D5025A1}"/>
          </ac:spMkLst>
        </pc:spChg>
        <pc:spChg chg="mod">
          <ac:chgData name="MANUEL ALBERTO GUEVARA  NAJARRO" userId="dc0839a7-ef25-445d-88fe-29223dfab4a5" providerId="ADAL" clId="{AAA2C151-2292-4488-865B-5027AEB9D1EE}" dt="2021-07-07T22:22:44.046" v="726" actId="207"/>
          <ac:spMkLst>
            <pc:docMk/>
            <pc:sldMk cId="1888863910" sldId="654"/>
            <ac:spMk id="541" creationId="{99260809-752A-4E9A-8A90-C54F988B35D7}"/>
          </ac:spMkLst>
        </pc:spChg>
        <pc:spChg chg="mod">
          <ac:chgData name="MANUEL ALBERTO GUEVARA  NAJARRO" userId="dc0839a7-ef25-445d-88fe-29223dfab4a5" providerId="ADAL" clId="{AAA2C151-2292-4488-865B-5027AEB9D1EE}" dt="2021-07-07T22:22:44.046" v="726" actId="207"/>
          <ac:spMkLst>
            <pc:docMk/>
            <pc:sldMk cId="1888863910" sldId="654"/>
            <ac:spMk id="542" creationId="{2808D9C0-30C7-4E81-8B36-0D558DC6C7C3}"/>
          </ac:spMkLst>
        </pc:spChg>
        <pc:spChg chg="mod">
          <ac:chgData name="MANUEL ALBERTO GUEVARA  NAJARRO" userId="dc0839a7-ef25-445d-88fe-29223dfab4a5" providerId="ADAL" clId="{AAA2C151-2292-4488-865B-5027AEB9D1EE}" dt="2021-07-07T22:22:44.046" v="726" actId="207"/>
          <ac:spMkLst>
            <pc:docMk/>
            <pc:sldMk cId="1888863910" sldId="654"/>
            <ac:spMk id="543" creationId="{B3674F81-3E63-4486-8C27-F5864B577877}"/>
          </ac:spMkLst>
        </pc:spChg>
        <pc:spChg chg="mod">
          <ac:chgData name="MANUEL ALBERTO GUEVARA  NAJARRO" userId="dc0839a7-ef25-445d-88fe-29223dfab4a5" providerId="ADAL" clId="{AAA2C151-2292-4488-865B-5027AEB9D1EE}" dt="2021-07-07T22:22:44.046" v="726" actId="207"/>
          <ac:spMkLst>
            <pc:docMk/>
            <pc:sldMk cId="1888863910" sldId="654"/>
            <ac:spMk id="544" creationId="{C377749A-F779-4A71-B22E-DE2A5B24B529}"/>
          </ac:spMkLst>
        </pc:spChg>
        <pc:spChg chg="mod">
          <ac:chgData name="MANUEL ALBERTO GUEVARA  NAJARRO" userId="dc0839a7-ef25-445d-88fe-29223dfab4a5" providerId="ADAL" clId="{AAA2C151-2292-4488-865B-5027AEB9D1EE}" dt="2021-07-07T22:22:44.046" v="726" actId="207"/>
          <ac:spMkLst>
            <pc:docMk/>
            <pc:sldMk cId="1888863910" sldId="654"/>
            <ac:spMk id="545" creationId="{89C7C67F-E714-4BE9-BDAF-C2D41CACC752}"/>
          </ac:spMkLst>
        </pc:spChg>
        <pc:spChg chg="add mod topLvl">
          <ac:chgData name="MANUEL ALBERTO GUEVARA  NAJARRO" userId="dc0839a7-ef25-445d-88fe-29223dfab4a5" providerId="ADAL" clId="{AAA2C151-2292-4488-865B-5027AEB9D1EE}" dt="2021-07-07T22:23:10.475" v="729" actId="2711"/>
          <ac:spMkLst>
            <pc:docMk/>
            <pc:sldMk cId="1888863910" sldId="654"/>
            <ac:spMk id="546" creationId="{DB2792DD-FCB2-4769-94F9-B6757C26F333}"/>
          </ac:spMkLst>
        </pc:spChg>
        <pc:spChg chg="add mod topLvl">
          <ac:chgData name="MANUEL ALBERTO GUEVARA  NAJARRO" userId="dc0839a7-ef25-445d-88fe-29223dfab4a5" providerId="ADAL" clId="{AAA2C151-2292-4488-865B-5027AEB9D1EE}" dt="2021-07-07T22:23:10.475" v="729" actId="2711"/>
          <ac:spMkLst>
            <pc:docMk/>
            <pc:sldMk cId="1888863910" sldId="654"/>
            <ac:spMk id="547" creationId="{F7E335F9-D4F3-4B94-955D-D03D9BAC88C8}"/>
          </ac:spMkLst>
        </pc:spChg>
        <pc:spChg chg="add mod">
          <ac:chgData name="MANUEL ALBERTO GUEVARA  NAJARRO" userId="dc0839a7-ef25-445d-88fe-29223dfab4a5" providerId="ADAL" clId="{AAA2C151-2292-4488-865B-5027AEB9D1EE}" dt="2021-07-07T22:21:59.449" v="609" actId="207"/>
          <ac:spMkLst>
            <pc:docMk/>
            <pc:sldMk cId="1888863910" sldId="654"/>
            <ac:spMk id="549" creationId="{8C99B762-CEF7-4CE8-BB7D-0042AA0FA4C3}"/>
          </ac:spMkLst>
        </pc:spChg>
        <pc:spChg chg="add mod">
          <ac:chgData name="MANUEL ALBERTO GUEVARA  NAJARRO" userId="dc0839a7-ef25-445d-88fe-29223dfab4a5" providerId="ADAL" clId="{AAA2C151-2292-4488-865B-5027AEB9D1EE}" dt="2021-07-07T22:21:59.449" v="609" actId="207"/>
          <ac:spMkLst>
            <pc:docMk/>
            <pc:sldMk cId="1888863910" sldId="654"/>
            <ac:spMk id="550" creationId="{30FC86F4-840D-4921-8335-4EBCB584B353}"/>
          </ac:spMkLst>
        </pc:spChg>
        <pc:spChg chg="add mod">
          <ac:chgData name="MANUEL ALBERTO GUEVARA  NAJARRO" userId="dc0839a7-ef25-445d-88fe-29223dfab4a5" providerId="ADAL" clId="{AAA2C151-2292-4488-865B-5027AEB9D1EE}" dt="2021-07-07T22:21:59.449" v="609" actId="207"/>
          <ac:spMkLst>
            <pc:docMk/>
            <pc:sldMk cId="1888863910" sldId="654"/>
            <ac:spMk id="551" creationId="{838E2E94-861B-4051-AA37-68485269BF59}"/>
          </ac:spMkLst>
        </pc:spChg>
        <pc:spChg chg="add mod">
          <ac:chgData name="MANUEL ALBERTO GUEVARA  NAJARRO" userId="dc0839a7-ef25-445d-88fe-29223dfab4a5" providerId="ADAL" clId="{AAA2C151-2292-4488-865B-5027AEB9D1EE}" dt="2021-07-07T22:21:59.449" v="609" actId="207"/>
          <ac:spMkLst>
            <pc:docMk/>
            <pc:sldMk cId="1888863910" sldId="654"/>
            <ac:spMk id="552" creationId="{AA0E53D4-E39F-4408-B9A8-122277BF6E73}"/>
          </ac:spMkLst>
        </pc:spChg>
        <pc:grpChg chg="add del mod topLvl">
          <ac:chgData name="MANUEL ALBERTO GUEVARA  NAJARRO" userId="dc0839a7-ef25-445d-88fe-29223dfab4a5" providerId="ADAL" clId="{AAA2C151-2292-4488-865B-5027AEB9D1EE}" dt="2021-07-07T22:20:48.298" v="566" actId="165"/>
          <ac:grpSpMkLst>
            <pc:docMk/>
            <pc:sldMk cId="1888863910" sldId="654"/>
            <ac:grpSpMk id="8" creationId="{165A2101-76CE-46A5-9103-57480C4324E9}"/>
          </ac:grpSpMkLst>
        </pc:grpChg>
        <pc:grpChg chg="mod topLvl">
          <ac:chgData name="MANUEL ALBERTO GUEVARA  NAJARRO" userId="dc0839a7-ef25-445d-88fe-29223dfab4a5" providerId="ADAL" clId="{AAA2C151-2292-4488-865B-5027AEB9D1EE}" dt="2021-07-07T22:22:37.807" v="725" actId="207"/>
          <ac:grpSpMkLst>
            <pc:docMk/>
            <pc:sldMk cId="1888863910" sldId="654"/>
            <ac:grpSpMk id="9" creationId="{92F04F9A-201B-4EE1-84C7-5FDE77F3DC0C}"/>
          </ac:grpSpMkLst>
        </pc:grpChg>
        <pc:grpChg chg="del mod topLvl">
          <ac:chgData name="MANUEL ALBERTO GUEVARA  NAJARRO" userId="dc0839a7-ef25-445d-88fe-29223dfab4a5" providerId="ADAL" clId="{AAA2C151-2292-4488-865B-5027AEB9D1EE}" dt="2021-07-07T22:21:01.674" v="574" actId="478"/>
          <ac:grpSpMkLst>
            <pc:docMk/>
            <pc:sldMk cId="1888863910" sldId="654"/>
            <ac:grpSpMk id="10" creationId="{3A6888C5-5C9F-434A-BDB1-359AF57DA39F}"/>
          </ac:grpSpMkLst>
        </pc:grpChg>
        <pc:grpChg chg="add del mod topLvl">
          <ac:chgData name="MANUEL ALBERTO GUEVARA  NAJARRO" userId="dc0839a7-ef25-445d-88fe-29223dfab4a5" providerId="ADAL" clId="{AAA2C151-2292-4488-865B-5027AEB9D1EE}" dt="2021-07-07T22:20:48.298" v="566" actId="165"/>
          <ac:grpSpMkLst>
            <pc:docMk/>
            <pc:sldMk cId="1888863910" sldId="654"/>
            <ac:grpSpMk id="143" creationId="{8D0EB140-D483-4B9A-A204-7498D200D513}"/>
          </ac:grpSpMkLst>
        </pc:grpChg>
        <pc:grpChg chg="mod topLvl">
          <ac:chgData name="MANUEL ALBERTO GUEVARA  NAJARRO" userId="dc0839a7-ef25-445d-88fe-29223dfab4a5" providerId="ADAL" clId="{AAA2C151-2292-4488-865B-5027AEB9D1EE}" dt="2021-07-07T22:20:48.298" v="566" actId="165"/>
          <ac:grpSpMkLst>
            <pc:docMk/>
            <pc:sldMk cId="1888863910" sldId="654"/>
            <ac:grpSpMk id="144" creationId="{26665CE8-728D-41B5-9C93-535D498B0FC8}"/>
          </ac:grpSpMkLst>
        </pc:grpChg>
        <pc:grpChg chg="del mod topLvl">
          <ac:chgData name="MANUEL ALBERTO GUEVARA  NAJARRO" userId="dc0839a7-ef25-445d-88fe-29223dfab4a5" providerId="ADAL" clId="{AAA2C151-2292-4488-865B-5027AEB9D1EE}" dt="2021-07-07T22:21:02.461" v="575" actId="478"/>
          <ac:grpSpMkLst>
            <pc:docMk/>
            <pc:sldMk cId="1888863910" sldId="654"/>
            <ac:grpSpMk id="145" creationId="{F87D9B9F-DD82-46AC-A222-83D73EEA836F}"/>
          </ac:grpSpMkLst>
        </pc:grpChg>
        <pc:grpChg chg="add del mod topLvl">
          <ac:chgData name="MANUEL ALBERTO GUEVARA  NAJARRO" userId="dc0839a7-ef25-445d-88fe-29223dfab4a5" providerId="ADAL" clId="{AAA2C151-2292-4488-865B-5027AEB9D1EE}" dt="2021-07-07T22:20:48.298" v="566" actId="165"/>
          <ac:grpSpMkLst>
            <pc:docMk/>
            <pc:sldMk cId="1888863910" sldId="654"/>
            <ac:grpSpMk id="279" creationId="{DAB9C4FA-DE53-4A9D-AB55-CB49CAF990E2}"/>
          </ac:grpSpMkLst>
        </pc:grpChg>
        <pc:grpChg chg="mod topLvl">
          <ac:chgData name="MANUEL ALBERTO GUEVARA  NAJARRO" userId="dc0839a7-ef25-445d-88fe-29223dfab4a5" providerId="ADAL" clId="{AAA2C151-2292-4488-865B-5027AEB9D1EE}" dt="2021-07-07T22:20:48.298" v="566" actId="165"/>
          <ac:grpSpMkLst>
            <pc:docMk/>
            <pc:sldMk cId="1888863910" sldId="654"/>
            <ac:grpSpMk id="280" creationId="{B3BB45DF-C290-4C47-A9C9-C0E4124BD80B}"/>
          </ac:grpSpMkLst>
        </pc:grpChg>
        <pc:grpChg chg="del mod topLvl">
          <ac:chgData name="MANUEL ALBERTO GUEVARA  NAJARRO" userId="dc0839a7-ef25-445d-88fe-29223dfab4a5" providerId="ADAL" clId="{AAA2C151-2292-4488-865B-5027AEB9D1EE}" dt="2021-07-07T22:21:03.217" v="576" actId="478"/>
          <ac:grpSpMkLst>
            <pc:docMk/>
            <pc:sldMk cId="1888863910" sldId="654"/>
            <ac:grpSpMk id="281" creationId="{65F46213-5A94-46E8-95F3-CDBF12C0D745}"/>
          </ac:grpSpMkLst>
        </pc:grpChg>
        <pc:grpChg chg="add del mod topLvl">
          <ac:chgData name="MANUEL ALBERTO GUEVARA  NAJARRO" userId="dc0839a7-ef25-445d-88fe-29223dfab4a5" providerId="ADAL" clId="{AAA2C151-2292-4488-865B-5027AEB9D1EE}" dt="2021-07-07T22:20:48.298" v="566" actId="165"/>
          <ac:grpSpMkLst>
            <pc:docMk/>
            <pc:sldMk cId="1888863910" sldId="654"/>
            <ac:grpSpMk id="416" creationId="{5B8336F6-CF08-4BE6-8049-BB88A8735875}"/>
          </ac:grpSpMkLst>
        </pc:grpChg>
        <pc:grpChg chg="mod topLvl">
          <ac:chgData name="MANUEL ALBERTO GUEVARA  NAJARRO" userId="dc0839a7-ef25-445d-88fe-29223dfab4a5" providerId="ADAL" clId="{AAA2C151-2292-4488-865B-5027AEB9D1EE}" dt="2021-07-07T22:22:44.046" v="726" actId="207"/>
          <ac:grpSpMkLst>
            <pc:docMk/>
            <pc:sldMk cId="1888863910" sldId="654"/>
            <ac:grpSpMk id="417" creationId="{DC327922-FFD9-4D3F-B570-05CBE39111B6}"/>
          </ac:grpSpMkLst>
        </pc:grpChg>
        <pc:grpChg chg="del mod topLvl">
          <ac:chgData name="MANUEL ALBERTO GUEVARA  NAJARRO" userId="dc0839a7-ef25-445d-88fe-29223dfab4a5" providerId="ADAL" clId="{AAA2C151-2292-4488-865B-5027AEB9D1EE}" dt="2021-07-07T22:21:03.603" v="577" actId="478"/>
          <ac:grpSpMkLst>
            <pc:docMk/>
            <pc:sldMk cId="1888863910" sldId="654"/>
            <ac:grpSpMk id="418" creationId="{B8C39FA8-3AF7-4D9A-ABEE-C7777ADF31A1}"/>
          </ac:grpSpMkLst>
        </pc:grpChg>
        <pc:grpChg chg="add del mod">
          <ac:chgData name="MANUEL ALBERTO GUEVARA  NAJARRO" userId="dc0839a7-ef25-445d-88fe-29223dfab4a5" providerId="ADAL" clId="{AAA2C151-2292-4488-865B-5027AEB9D1EE}" dt="2021-07-07T22:15:11.538" v="363" actId="165"/>
          <ac:grpSpMkLst>
            <pc:docMk/>
            <pc:sldMk cId="1888863910" sldId="654"/>
            <ac:grpSpMk id="548" creationId="{05FCCCFE-2957-4DC0-A383-AFE32EE06EC1}"/>
          </ac:grpSpMkLst>
        </pc:grpChg>
      </pc:sldChg>
      <pc:sldChg chg="addSp delSp modSp add mod">
        <pc:chgData name="MANUEL ALBERTO GUEVARA  NAJARRO" userId="dc0839a7-ef25-445d-88fe-29223dfab4a5" providerId="ADAL" clId="{AAA2C151-2292-4488-865B-5027AEB9D1EE}" dt="2021-07-07T22:23:16.830" v="730" actId="2711"/>
        <pc:sldMkLst>
          <pc:docMk/>
          <pc:sldMk cId="3433417451" sldId="655"/>
        </pc:sldMkLst>
        <pc:spChg chg="mod">
          <ac:chgData name="MANUEL ALBERTO GUEVARA  NAJARRO" userId="dc0839a7-ef25-445d-88fe-29223dfab4a5" providerId="ADAL" clId="{AAA2C151-2292-4488-865B-5027AEB9D1EE}" dt="2021-07-07T22:19:56.247" v="537" actId="1076"/>
          <ac:spMkLst>
            <pc:docMk/>
            <pc:sldMk cId="3433417451" sldId="655"/>
            <ac:spMk id="2" creationId="{1BDA6900-A986-478E-86FB-8F9067976C7E}"/>
          </ac:spMkLst>
        </pc:spChg>
        <pc:spChg chg="mod">
          <ac:chgData name="MANUEL ALBERTO GUEVARA  NAJARRO" userId="dc0839a7-ef25-445d-88fe-29223dfab4a5" providerId="ADAL" clId="{AAA2C151-2292-4488-865B-5027AEB9D1EE}" dt="2021-07-07T22:20:01.925" v="538" actId="165"/>
          <ac:spMkLst>
            <pc:docMk/>
            <pc:sldMk cId="3433417451" sldId="655"/>
            <ac:spMk id="11" creationId="{AA1823F5-7857-49B1-B16E-554468E45D67}"/>
          </ac:spMkLst>
        </pc:spChg>
        <pc:spChg chg="mod">
          <ac:chgData name="MANUEL ALBERTO GUEVARA  NAJARRO" userId="dc0839a7-ef25-445d-88fe-29223dfab4a5" providerId="ADAL" clId="{AAA2C151-2292-4488-865B-5027AEB9D1EE}" dt="2021-07-07T22:20:01.925" v="538" actId="165"/>
          <ac:spMkLst>
            <pc:docMk/>
            <pc:sldMk cId="3433417451" sldId="655"/>
            <ac:spMk id="12" creationId="{F099BFBD-B0B1-4921-ACE4-BB5DB0492E1C}"/>
          </ac:spMkLst>
        </pc:spChg>
        <pc:spChg chg="mod">
          <ac:chgData name="MANUEL ALBERTO GUEVARA  NAJARRO" userId="dc0839a7-ef25-445d-88fe-29223dfab4a5" providerId="ADAL" clId="{AAA2C151-2292-4488-865B-5027AEB9D1EE}" dt="2021-07-07T22:20:01.925" v="538" actId="165"/>
          <ac:spMkLst>
            <pc:docMk/>
            <pc:sldMk cId="3433417451" sldId="655"/>
            <ac:spMk id="13" creationId="{F0696FDB-A0A7-420B-AC4B-9F07B2D7BCE2}"/>
          </ac:spMkLst>
        </pc:spChg>
        <pc:spChg chg="mod">
          <ac:chgData name="MANUEL ALBERTO GUEVARA  NAJARRO" userId="dc0839a7-ef25-445d-88fe-29223dfab4a5" providerId="ADAL" clId="{AAA2C151-2292-4488-865B-5027AEB9D1EE}" dt="2021-07-07T22:20:01.925" v="538" actId="165"/>
          <ac:spMkLst>
            <pc:docMk/>
            <pc:sldMk cId="3433417451" sldId="655"/>
            <ac:spMk id="14" creationId="{F182B165-6683-4D1F-94B5-E4D4F5B129FA}"/>
          </ac:spMkLst>
        </pc:spChg>
        <pc:spChg chg="mod">
          <ac:chgData name="MANUEL ALBERTO GUEVARA  NAJARRO" userId="dc0839a7-ef25-445d-88fe-29223dfab4a5" providerId="ADAL" clId="{AAA2C151-2292-4488-865B-5027AEB9D1EE}" dt="2021-07-07T22:20:01.925" v="538" actId="165"/>
          <ac:spMkLst>
            <pc:docMk/>
            <pc:sldMk cId="3433417451" sldId="655"/>
            <ac:spMk id="15" creationId="{5D5C952F-53EA-4938-A45A-9DF1F0C6779C}"/>
          </ac:spMkLst>
        </pc:spChg>
        <pc:spChg chg="mod">
          <ac:chgData name="MANUEL ALBERTO GUEVARA  NAJARRO" userId="dc0839a7-ef25-445d-88fe-29223dfab4a5" providerId="ADAL" clId="{AAA2C151-2292-4488-865B-5027AEB9D1EE}" dt="2021-07-07T22:20:01.925" v="538" actId="165"/>
          <ac:spMkLst>
            <pc:docMk/>
            <pc:sldMk cId="3433417451" sldId="655"/>
            <ac:spMk id="16" creationId="{A7030AF5-D1D7-41A0-9E98-1A5F286FE7BE}"/>
          </ac:spMkLst>
        </pc:spChg>
        <pc:spChg chg="mod">
          <ac:chgData name="MANUEL ALBERTO GUEVARA  NAJARRO" userId="dc0839a7-ef25-445d-88fe-29223dfab4a5" providerId="ADAL" clId="{AAA2C151-2292-4488-865B-5027AEB9D1EE}" dt="2021-07-07T22:20:01.925" v="538" actId="165"/>
          <ac:spMkLst>
            <pc:docMk/>
            <pc:sldMk cId="3433417451" sldId="655"/>
            <ac:spMk id="17" creationId="{937694B8-FE91-4D0F-A405-CABD1E7FA890}"/>
          </ac:spMkLst>
        </pc:spChg>
        <pc:spChg chg="mod">
          <ac:chgData name="MANUEL ALBERTO GUEVARA  NAJARRO" userId="dc0839a7-ef25-445d-88fe-29223dfab4a5" providerId="ADAL" clId="{AAA2C151-2292-4488-865B-5027AEB9D1EE}" dt="2021-07-07T22:20:01.925" v="538" actId="165"/>
          <ac:spMkLst>
            <pc:docMk/>
            <pc:sldMk cId="3433417451" sldId="655"/>
            <ac:spMk id="18" creationId="{38C9541D-FAED-46C9-8738-33FF6CCD6323}"/>
          </ac:spMkLst>
        </pc:spChg>
        <pc:spChg chg="mod">
          <ac:chgData name="MANUEL ALBERTO GUEVARA  NAJARRO" userId="dc0839a7-ef25-445d-88fe-29223dfab4a5" providerId="ADAL" clId="{AAA2C151-2292-4488-865B-5027AEB9D1EE}" dt="2021-07-07T22:20:01.925" v="538" actId="165"/>
          <ac:spMkLst>
            <pc:docMk/>
            <pc:sldMk cId="3433417451" sldId="655"/>
            <ac:spMk id="19" creationId="{F9E97DC8-D560-4805-ADD3-A2F4D99ABBA2}"/>
          </ac:spMkLst>
        </pc:spChg>
        <pc:spChg chg="mod">
          <ac:chgData name="MANUEL ALBERTO GUEVARA  NAJARRO" userId="dc0839a7-ef25-445d-88fe-29223dfab4a5" providerId="ADAL" clId="{AAA2C151-2292-4488-865B-5027AEB9D1EE}" dt="2021-07-07T22:20:04.539" v="539" actId="207"/>
          <ac:spMkLst>
            <pc:docMk/>
            <pc:sldMk cId="3433417451" sldId="655"/>
            <ac:spMk id="20" creationId="{DA319159-E783-4A3A-AA4B-FD71C85F869B}"/>
          </ac:spMkLst>
        </pc:spChg>
        <pc:spChg chg="mod">
          <ac:chgData name="MANUEL ALBERTO GUEVARA  NAJARRO" userId="dc0839a7-ef25-445d-88fe-29223dfab4a5" providerId="ADAL" clId="{AAA2C151-2292-4488-865B-5027AEB9D1EE}" dt="2021-07-07T22:20:04.539" v="539" actId="207"/>
          <ac:spMkLst>
            <pc:docMk/>
            <pc:sldMk cId="3433417451" sldId="655"/>
            <ac:spMk id="21" creationId="{0DC6C185-F452-4B85-8A19-33C8C034D4F9}"/>
          </ac:spMkLst>
        </pc:spChg>
        <pc:spChg chg="mod">
          <ac:chgData name="MANUEL ALBERTO GUEVARA  NAJARRO" userId="dc0839a7-ef25-445d-88fe-29223dfab4a5" providerId="ADAL" clId="{AAA2C151-2292-4488-865B-5027AEB9D1EE}" dt="2021-07-07T22:20:04.539" v="539" actId="207"/>
          <ac:spMkLst>
            <pc:docMk/>
            <pc:sldMk cId="3433417451" sldId="655"/>
            <ac:spMk id="22" creationId="{3B50B257-A52A-4640-952C-E1A656EF07B6}"/>
          </ac:spMkLst>
        </pc:spChg>
        <pc:spChg chg="mod">
          <ac:chgData name="MANUEL ALBERTO GUEVARA  NAJARRO" userId="dc0839a7-ef25-445d-88fe-29223dfab4a5" providerId="ADAL" clId="{AAA2C151-2292-4488-865B-5027AEB9D1EE}" dt="2021-07-07T22:20:04.539" v="539" actId="207"/>
          <ac:spMkLst>
            <pc:docMk/>
            <pc:sldMk cId="3433417451" sldId="655"/>
            <ac:spMk id="23" creationId="{F61684A5-6CFF-45C1-A76A-1A81575AF3F5}"/>
          </ac:spMkLst>
        </pc:spChg>
        <pc:spChg chg="mod">
          <ac:chgData name="MANUEL ALBERTO GUEVARA  NAJARRO" userId="dc0839a7-ef25-445d-88fe-29223dfab4a5" providerId="ADAL" clId="{AAA2C151-2292-4488-865B-5027AEB9D1EE}" dt="2021-07-07T22:20:04.539" v="539" actId="207"/>
          <ac:spMkLst>
            <pc:docMk/>
            <pc:sldMk cId="3433417451" sldId="655"/>
            <ac:spMk id="24" creationId="{918FB761-C919-4EFA-86CA-2C317D4E39E3}"/>
          </ac:spMkLst>
        </pc:spChg>
        <pc:spChg chg="mod">
          <ac:chgData name="MANUEL ALBERTO GUEVARA  NAJARRO" userId="dc0839a7-ef25-445d-88fe-29223dfab4a5" providerId="ADAL" clId="{AAA2C151-2292-4488-865B-5027AEB9D1EE}" dt="2021-07-07T22:20:04.539" v="539" actId="207"/>
          <ac:spMkLst>
            <pc:docMk/>
            <pc:sldMk cId="3433417451" sldId="655"/>
            <ac:spMk id="25" creationId="{1F8A6FE3-A95B-4F55-BB05-B0F95BBD285F}"/>
          </ac:spMkLst>
        </pc:spChg>
        <pc:spChg chg="mod">
          <ac:chgData name="MANUEL ALBERTO GUEVARA  NAJARRO" userId="dc0839a7-ef25-445d-88fe-29223dfab4a5" providerId="ADAL" clId="{AAA2C151-2292-4488-865B-5027AEB9D1EE}" dt="2021-07-07T22:20:04.539" v="539" actId="207"/>
          <ac:spMkLst>
            <pc:docMk/>
            <pc:sldMk cId="3433417451" sldId="655"/>
            <ac:spMk id="26" creationId="{1AD8A427-DDBF-4ECA-9CE6-4BA1C2C5971A}"/>
          </ac:spMkLst>
        </pc:spChg>
        <pc:spChg chg="mod">
          <ac:chgData name="MANUEL ALBERTO GUEVARA  NAJARRO" userId="dc0839a7-ef25-445d-88fe-29223dfab4a5" providerId="ADAL" clId="{AAA2C151-2292-4488-865B-5027AEB9D1EE}" dt="2021-07-07T22:20:04.539" v="539" actId="207"/>
          <ac:spMkLst>
            <pc:docMk/>
            <pc:sldMk cId="3433417451" sldId="655"/>
            <ac:spMk id="27" creationId="{BB3D5FE1-FB29-4006-BA08-38EB9E57FE3B}"/>
          </ac:spMkLst>
        </pc:spChg>
        <pc:spChg chg="mod">
          <ac:chgData name="MANUEL ALBERTO GUEVARA  NAJARRO" userId="dc0839a7-ef25-445d-88fe-29223dfab4a5" providerId="ADAL" clId="{AAA2C151-2292-4488-865B-5027AEB9D1EE}" dt="2021-07-07T22:20:04.539" v="539" actId="207"/>
          <ac:spMkLst>
            <pc:docMk/>
            <pc:sldMk cId="3433417451" sldId="655"/>
            <ac:spMk id="28" creationId="{C5F8B487-ACF4-486C-9305-19C2EB12CB83}"/>
          </ac:spMkLst>
        </pc:spChg>
        <pc:spChg chg="mod">
          <ac:chgData name="MANUEL ALBERTO GUEVARA  NAJARRO" userId="dc0839a7-ef25-445d-88fe-29223dfab4a5" providerId="ADAL" clId="{AAA2C151-2292-4488-865B-5027AEB9D1EE}" dt="2021-07-07T22:20:04.539" v="539" actId="207"/>
          <ac:spMkLst>
            <pc:docMk/>
            <pc:sldMk cId="3433417451" sldId="655"/>
            <ac:spMk id="29" creationId="{1DF7FF29-8B81-45DA-8A65-C008D4F86058}"/>
          </ac:spMkLst>
        </pc:spChg>
        <pc:spChg chg="mod">
          <ac:chgData name="MANUEL ALBERTO GUEVARA  NAJARRO" userId="dc0839a7-ef25-445d-88fe-29223dfab4a5" providerId="ADAL" clId="{AAA2C151-2292-4488-865B-5027AEB9D1EE}" dt="2021-07-07T22:20:04.539" v="539" actId="207"/>
          <ac:spMkLst>
            <pc:docMk/>
            <pc:sldMk cId="3433417451" sldId="655"/>
            <ac:spMk id="30" creationId="{573B1D5F-CDE1-497C-9618-A091D840BA72}"/>
          </ac:spMkLst>
        </pc:spChg>
        <pc:spChg chg="mod">
          <ac:chgData name="MANUEL ALBERTO GUEVARA  NAJARRO" userId="dc0839a7-ef25-445d-88fe-29223dfab4a5" providerId="ADAL" clId="{AAA2C151-2292-4488-865B-5027AEB9D1EE}" dt="2021-07-07T22:20:04.539" v="539" actId="207"/>
          <ac:spMkLst>
            <pc:docMk/>
            <pc:sldMk cId="3433417451" sldId="655"/>
            <ac:spMk id="31" creationId="{37473DA5-14F7-41A8-9F27-F8C8CAC24099}"/>
          </ac:spMkLst>
        </pc:spChg>
        <pc:spChg chg="mod">
          <ac:chgData name="MANUEL ALBERTO GUEVARA  NAJARRO" userId="dc0839a7-ef25-445d-88fe-29223dfab4a5" providerId="ADAL" clId="{AAA2C151-2292-4488-865B-5027AEB9D1EE}" dt="2021-07-07T22:20:04.539" v="539" actId="207"/>
          <ac:spMkLst>
            <pc:docMk/>
            <pc:sldMk cId="3433417451" sldId="655"/>
            <ac:spMk id="32" creationId="{E9242B15-FE8C-4DFE-82CF-E224CE85F001}"/>
          </ac:spMkLst>
        </pc:spChg>
        <pc:spChg chg="mod">
          <ac:chgData name="MANUEL ALBERTO GUEVARA  NAJARRO" userId="dc0839a7-ef25-445d-88fe-29223dfab4a5" providerId="ADAL" clId="{AAA2C151-2292-4488-865B-5027AEB9D1EE}" dt="2021-07-07T22:20:04.539" v="539" actId="207"/>
          <ac:spMkLst>
            <pc:docMk/>
            <pc:sldMk cId="3433417451" sldId="655"/>
            <ac:spMk id="33" creationId="{58EBC97B-404B-4492-9628-29F92331C222}"/>
          </ac:spMkLst>
        </pc:spChg>
        <pc:spChg chg="mod">
          <ac:chgData name="MANUEL ALBERTO GUEVARA  NAJARRO" userId="dc0839a7-ef25-445d-88fe-29223dfab4a5" providerId="ADAL" clId="{AAA2C151-2292-4488-865B-5027AEB9D1EE}" dt="2021-07-07T22:20:04.539" v="539" actId="207"/>
          <ac:spMkLst>
            <pc:docMk/>
            <pc:sldMk cId="3433417451" sldId="655"/>
            <ac:spMk id="34" creationId="{A3D904C9-DD92-4D3F-986D-A621D338E580}"/>
          </ac:spMkLst>
        </pc:spChg>
        <pc:spChg chg="mod">
          <ac:chgData name="MANUEL ALBERTO GUEVARA  NAJARRO" userId="dc0839a7-ef25-445d-88fe-29223dfab4a5" providerId="ADAL" clId="{AAA2C151-2292-4488-865B-5027AEB9D1EE}" dt="2021-07-07T22:20:04.539" v="539" actId="207"/>
          <ac:spMkLst>
            <pc:docMk/>
            <pc:sldMk cId="3433417451" sldId="655"/>
            <ac:spMk id="35" creationId="{5A8893E5-7862-4853-AF57-5629C1F1ABFD}"/>
          </ac:spMkLst>
        </pc:spChg>
        <pc:spChg chg="mod">
          <ac:chgData name="MANUEL ALBERTO GUEVARA  NAJARRO" userId="dc0839a7-ef25-445d-88fe-29223dfab4a5" providerId="ADAL" clId="{AAA2C151-2292-4488-865B-5027AEB9D1EE}" dt="2021-07-07T22:20:04.539" v="539" actId="207"/>
          <ac:spMkLst>
            <pc:docMk/>
            <pc:sldMk cId="3433417451" sldId="655"/>
            <ac:spMk id="36" creationId="{91A0407E-1FE1-47A9-A1C1-ACB212565705}"/>
          </ac:spMkLst>
        </pc:spChg>
        <pc:spChg chg="mod">
          <ac:chgData name="MANUEL ALBERTO GUEVARA  NAJARRO" userId="dc0839a7-ef25-445d-88fe-29223dfab4a5" providerId="ADAL" clId="{AAA2C151-2292-4488-865B-5027AEB9D1EE}" dt="2021-07-07T22:20:04.539" v="539" actId="207"/>
          <ac:spMkLst>
            <pc:docMk/>
            <pc:sldMk cId="3433417451" sldId="655"/>
            <ac:spMk id="37" creationId="{211202FF-CA99-4560-AC58-A3B074152D91}"/>
          </ac:spMkLst>
        </pc:spChg>
        <pc:spChg chg="mod">
          <ac:chgData name="MANUEL ALBERTO GUEVARA  NAJARRO" userId="dc0839a7-ef25-445d-88fe-29223dfab4a5" providerId="ADAL" clId="{AAA2C151-2292-4488-865B-5027AEB9D1EE}" dt="2021-07-07T22:20:04.539" v="539" actId="207"/>
          <ac:spMkLst>
            <pc:docMk/>
            <pc:sldMk cId="3433417451" sldId="655"/>
            <ac:spMk id="38" creationId="{64FA8C72-024C-42BB-9B22-52F413484B6C}"/>
          </ac:spMkLst>
        </pc:spChg>
        <pc:spChg chg="mod">
          <ac:chgData name="MANUEL ALBERTO GUEVARA  NAJARRO" userId="dc0839a7-ef25-445d-88fe-29223dfab4a5" providerId="ADAL" clId="{AAA2C151-2292-4488-865B-5027AEB9D1EE}" dt="2021-07-07T22:20:04.539" v="539" actId="207"/>
          <ac:spMkLst>
            <pc:docMk/>
            <pc:sldMk cId="3433417451" sldId="655"/>
            <ac:spMk id="39" creationId="{B9778D14-3054-43E7-8E81-C4364169EB32}"/>
          </ac:spMkLst>
        </pc:spChg>
        <pc:spChg chg="mod">
          <ac:chgData name="MANUEL ALBERTO GUEVARA  NAJARRO" userId="dc0839a7-ef25-445d-88fe-29223dfab4a5" providerId="ADAL" clId="{AAA2C151-2292-4488-865B-5027AEB9D1EE}" dt="2021-07-07T22:20:04.539" v="539" actId="207"/>
          <ac:spMkLst>
            <pc:docMk/>
            <pc:sldMk cId="3433417451" sldId="655"/>
            <ac:spMk id="40" creationId="{272DD140-EB1B-4597-AF2E-98AC52333AAA}"/>
          </ac:spMkLst>
        </pc:spChg>
        <pc:spChg chg="mod">
          <ac:chgData name="MANUEL ALBERTO GUEVARA  NAJARRO" userId="dc0839a7-ef25-445d-88fe-29223dfab4a5" providerId="ADAL" clId="{AAA2C151-2292-4488-865B-5027AEB9D1EE}" dt="2021-07-07T22:20:04.539" v="539" actId="207"/>
          <ac:spMkLst>
            <pc:docMk/>
            <pc:sldMk cId="3433417451" sldId="655"/>
            <ac:spMk id="41" creationId="{6FCAA0AF-D18C-42AA-B1C0-004591C41C1F}"/>
          </ac:spMkLst>
        </pc:spChg>
        <pc:spChg chg="mod">
          <ac:chgData name="MANUEL ALBERTO GUEVARA  NAJARRO" userId="dc0839a7-ef25-445d-88fe-29223dfab4a5" providerId="ADAL" clId="{AAA2C151-2292-4488-865B-5027AEB9D1EE}" dt="2021-07-07T22:20:04.539" v="539" actId="207"/>
          <ac:spMkLst>
            <pc:docMk/>
            <pc:sldMk cId="3433417451" sldId="655"/>
            <ac:spMk id="42" creationId="{78D8FA53-233D-430F-8704-A67063A45D6D}"/>
          </ac:spMkLst>
        </pc:spChg>
        <pc:spChg chg="mod">
          <ac:chgData name="MANUEL ALBERTO GUEVARA  NAJARRO" userId="dc0839a7-ef25-445d-88fe-29223dfab4a5" providerId="ADAL" clId="{AAA2C151-2292-4488-865B-5027AEB9D1EE}" dt="2021-07-07T22:20:04.539" v="539" actId="207"/>
          <ac:spMkLst>
            <pc:docMk/>
            <pc:sldMk cId="3433417451" sldId="655"/>
            <ac:spMk id="43" creationId="{87A7A7AF-7347-4FC5-9B9C-677B11C99B02}"/>
          </ac:spMkLst>
        </pc:spChg>
        <pc:spChg chg="mod">
          <ac:chgData name="MANUEL ALBERTO GUEVARA  NAJARRO" userId="dc0839a7-ef25-445d-88fe-29223dfab4a5" providerId="ADAL" clId="{AAA2C151-2292-4488-865B-5027AEB9D1EE}" dt="2021-07-07T22:20:04.539" v="539" actId="207"/>
          <ac:spMkLst>
            <pc:docMk/>
            <pc:sldMk cId="3433417451" sldId="655"/>
            <ac:spMk id="44" creationId="{9F326B2D-8E7B-4CC9-BD49-890FE3719E7F}"/>
          </ac:spMkLst>
        </pc:spChg>
        <pc:spChg chg="mod">
          <ac:chgData name="MANUEL ALBERTO GUEVARA  NAJARRO" userId="dc0839a7-ef25-445d-88fe-29223dfab4a5" providerId="ADAL" clId="{AAA2C151-2292-4488-865B-5027AEB9D1EE}" dt="2021-07-07T22:20:04.539" v="539" actId="207"/>
          <ac:spMkLst>
            <pc:docMk/>
            <pc:sldMk cId="3433417451" sldId="655"/>
            <ac:spMk id="45" creationId="{DDD53E2D-0796-4878-827E-DD369DC93826}"/>
          </ac:spMkLst>
        </pc:spChg>
        <pc:spChg chg="mod">
          <ac:chgData name="MANUEL ALBERTO GUEVARA  NAJARRO" userId="dc0839a7-ef25-445d-88fe-29223dfab4a5" providerId="ADAL" clId="{AAA2C151-2292-4488-865B-5027AEB9D1EE}" dt="2021-07-07T22:20:04.539" v="539" actId="207"/>
          <ac:spMkLst>
            <pc:docMk/>
            <pc:sldMk cId="3433417451" sldId="655"/>
            <ac:spMk id="46" creationId="{C5DB2F6A-B814-4E17-8821-F068B592054C}"/>
          </ac:spMkLst>
        </pc:spChg>
        <pc:spChg chg="mod">
          <ac:chgData name="MANUEL ALBERTO GUEVARA  NAJARRO" userId="dc0839a7-ef25-445d-88fe-29223dfab4a5" providerId="ADAL" clId="{AAA2C151-2292-4488-865B-5027AEB9D1EE}" dt="2021-07-07T22:20:04.539" v="539" actId="207"/>
          <ac:spMkLst>
            <pc:docMk/>
            <pc:sldMk cId="3433417451" sldId="655"/>
            <ac:spMk id="47" creationId="{61E5FA3E-6C50-4981-A31B-E38844596062}"/>
          </ac:spMkLst>
        </pc:spChg>
        <pc:spChg chg="mod">
          <ac:chgData name="MANUEL ALBERTO GUEVARA  NAJARRO" userId="dc0839a7-ef25-445d-88fe-29223dfab4a5" providerId="ADAL" clId="{AAA2C151-2292-4488-865B-5027AEB9D1EE}" dt="2021-07-07T22:20:04.539" v="539" actId="207"/>
          <ac:spMkLst>
            <pc:docMk/>
            <pc:sldMk cId="3433417451" sldId="655"/>
            <ac:spMk id="48" creationId="{D5125AB1-615E-410D-8A05-4EC27BB4EAB3}"/>
          </ac:spMkLst>
        </pc:spChg>
        <pc:spChg chg="mod">
          <ac:chgData name="MANUEL ALBERTO GUEVARA  NAJARRO" userId="dc0839a7-ef25-445d-88fe-29223dfab4a5" providerId="ADAL" clId="{AAA2C151-2292-4488-865B-5027AEB9D1EE}" dt="2021-07-07T22:20:04.539" v="539" actId="207"/>
          <ac:spMkLst>
            <pc:docMk/>
            <pc:sldMk cId="3433417451" sldId="655"/>
            <ac:spMk id="49" creationId="{8A87FB5C-7EA3-4752-AAB8-6E93C55609B6}"/>
          </ac:spMkLst>
        </pc:spChg>
        <pc:spChg chg="mod">
          <ac:chgData name="MANUEL ALBERTO GUEVARA  NAJARRO" userId="dc0839a7-ef25-445d-88fe-29223dfab4a5" providerId="ADAL" clId="{AAA2C151-2292-4488-865B-5027AEB9D1EE}" dt="2021-07-07T22:20:04.539" v="539" actId="207"/>
          <ac:spMkLst>
            <pc:docMk/>
            <pc:sldMk cId="3433417451" sldId="655"/>
            <ac:spMk id="50" creationId="{944C0BBB-0427-4C16-B93D-1AF85F0D9387}"/>
          </ac:spMkLst>
        </pc:spChg>
        <pc:spChg chg="mod">
          <ac:chgData name="MANUEL ALBERTO GUEVARA  NAJARRO" userId="dc0839a7-ef25-445d-88fe-29223dfab4a5" providerId="ADAL" clId="{AAA2C151-2292-4488-865B-5027AEB9D1EE}" dt="2021-07-07T22:20:04.539" v="539" actId="207"/>
          <ac:spMkLst>
            <pc:docMk/>
            <pc:sldMk cId="3433417451" sldId="655"/>
            <ac:spMk id="51" creationId="{325EEC76-BD2D-413C-BEF2-5EC7BBFC158B}"/>
          </ac:spMkLst>
        </pc:spChg>
        <pc:spChg chg="mod">
          <ac:chgData name="MANUEL ALBERTO GUEVARA  NAJARRO" userId="dc0839a7-ef25-445d-88fe-29223dfab4a5" providerId="ADAL" clId="{AAA2C151-2292-4488-865B-5027AEB9D1EE}" dt="2021-07-07T22:20:04.539" v="539" actId="207"/>
          <ac:spMkLst>
            <pc:docMk/>
            <pc:sldMk cId="3433417451" sldId="655"/>
            <ac:spMk id="52" creationId="{7692ED0A-57B5-4BD0-9E70-4447A200B1A3}"/>
          </ac:spMkLst>
        </pc:spChg>
        <pc:spChg chg="mod">
          <ac:chgData name="MANUEL ALBERTO GUEVARA  NAJARRO" userId="dc0839a7-ef25-445d-88fe-29223dfab4a5" providerId="ADAL" clId="{AAA2C151-2292-4488-865B-5027AEB9D1EE}" dt="2021-07-07T22:20:04.539" v="539" actId="207"/>
          <ac:spMkLst>
            <pc:docMk/>
            <pc:sldMk cId="3433417451" sldId="655"/>
            <ac:spMk id="53" creationId="{AEF7066B-791D-4114-9E44-D9F873E5B396}"/>
          </ac:spMkLst>
        </pc:spChg>
        <pc:spChg chg="mod">
          <ac:chgData name="MANUEL ALBERTO GUEVARA  NAJARRO" userId="dc0839a7-ef25-445d-88fe-29223dfab4a5" providerId="ADAL" clId="{AAA2C151-2292-4488-865B-5027AEB9D1EE}" dt="2021-07-07T22:20:04.539" v="539" actId="207"/>
          <ac:spMkLst>
            <pc:docMk/>
            <pc:sldMk cId="3433417451" sldId="655"/>
            <ac:spMk id="54" creationId="{70D5DADD-6055-4D3A-B7F1-2B03FAD7D2D5}"/>
          </ac:spMkLst>
        </pc:spChg>
        <pc:spChg chg="mod">
          <ac:chgData name="MANUEL ALBERTO GUEVARA  NAJARRO" userId="dc0839a7-ef25-445d-88fe-29223dfab4a5" providerId="ADAL" clId="{AAA2C151-2292-4488-865B-5027AEB9D1EE}" dt="2021-07-07T22:20:04.539" v="539" actId="207"/>
          <ac:spMkLst>
            <pc:docMk/>
            <pc:sldMk cId="3433417451" sldId="655"/>
            <ac:spMk id="55" creationId="{D7AF34F8-4A49-4E62-B3D7-00911D392281}"/>
          </ac:spMkLst>
        </pc:spChg>
        <pc:spChg chg="mod">
          <ac:chgData name="MANUEL ALBERTO GUEVARA  NAJARRO" userId="dc0839a7-ef25-445d-88fe-29223dfab4a5" providerId="ADAL" clId="{AAA2C151-2292-4488-865B-5027AEB9D1EE}" dt="2021-07-07T22:20:04.539" v="539" actId="207"/>
          <ac:spMkLst>
            <pc:docMk/>
            <pc:sldMk cId="3433417451" sldId="655"/>
            <ac:spMk id="56" creationId="{1982607B-2589-48CF-97AF-3E29F37FEE62}"/>
          </ac:spMkLst>
        </pc:spChg>
        <pc:spChg chg="mod">
          <ac:chgData name="MANUEL ALBERTO GUEVARA  NAJARRO" userId="dc0839a7-ef25-445d-88fe-29223dfab4a5" providerId="ADAL" clId="{AAA2C151-2292-4488-865B-5027AEB9D1EE}" dt="2021-07-07T22:20:04.539" v="539" actId="207"/>
          <ac:spMkLst>
            <pc:docMk/>
            <pc:sldMk cId="3433417451" sldId="655"/>
            <ac:spMk id="57" creationId="{9F6D1E48-0229-4856-95E4-80866CE44168}"/>
          </ac:spMkLst>
        </pc:spChg>
        <pc:spChg chg="mod">
          <ac:chgData name="MANUEL ALBERTO GUEVARA  NAJARRO" userId="dc0839a7-ef25-445d-88fe-29223dfab4a5" providerId="ADAL" clId="{AAA2C151-2292-4488-865B-5027AEB9D1EE}" dt="2021-07-07T22:20:04.539" v="539" actId="207"/>
          <ac:spMkLst>
            <pc:docMk/>
            <pc:sldMk cId="3433417451" sldId="655"/>
            <ac:spMk id="58" creationId="{BE5EBF7E-03E1-4A73-B568-7C5E877B6F58}"/>
          </ac:spMkLst>
        </pc:spChg>
        <pc:spChg chg="mod">
          <ac:chgData name="MANUEL ALBERTO GUEVARA  NAJARRO" userId="dc0839a7-ef25-445d-88fe-29223dfab4a5" providerId="ADAL" clId="{AAA2C151-2292-4488-865B-5027AEB9D1EE}" dt="2021-07-07T22:20:04.539" v="539" actId="207"/>
          <ac:spMkLst>
            <pc:docMk/>
            <pc:sldMk cId="3433417451" sldId="655"/>
            <ac:spMk id="59" creationId="{B30D9D40-3CED-4FB4-B493-5AA48771256A}"/>
          </ac:spMkLst>
        </pc:spChg>
        <pc:spChg chg="mod">
          <ac:chgData name="MANUEL ALBERTO GUEVARA  NAJARRO" userId="dc0839a7-ef25-445d-88fe-29223dfab4a5" providerId="ADAL" clId="{AAA2C151-2292-4488-865B-5027AEB9D1EE}" dt="2021-07-07T22:20:04.539" v="539" actId="207"/>
          <ac:spMkLst>
            <pc:docMk/>
            <pc:sldMk cId="3433417451" sldId="655"/>
            <ac:spMk id="60" creationId="{A50B872F-D9CA-4653-A7A8-7618D4EB27E2}"/>
          </ac:spMkLst>
        </pc:spChg>
        <pc:spChg chg="mod">
          <ac:chgData name="MANUEL ALBERTO GUEVARA  NAJARRO" userId="dc0839a7-ef25-445d-88fe-29223dfab4a5" providerId="ADAL" clId="{AAA2C151-2292-4488-865B-5027AEB9D1EE}" dt="2021-07-07T22:20:04.539" v="539" actId="207"/>
          <ac:spMkLst>
            <pc:docMk/>
            <pc:sldMk cId="3433417451" sldId="655"/>
            <ac:spMk id="61" creationId="{FD1074CE-B345-4019-A7A2-E3E0662AAC04}"/>
          </ac:spMkLst>
        </pc:spChg>
        <pc:spChg chg="mod">
          <ac:chgData name="MANUEL ALBERTO GUEVARA  NAJARRO" userId="dc0839a7-ef25-445d-88fe-29223dfab4a5" providerId="ADAL" clId="{AAA2C151-2292-4488-865B-5027AEB9D1EE}" dt="2021-07-07T22:20:04.539" v="539" actId="207"/>
          <ac:spMkLst>
            <pc:docMk/>
            <pc:sldMk cId="3433417451" sldId="655"/>
            <ac:spMk id="62" creationId="{8103B78D-FC25-47BB-BB73-FBEA29826B77}"/>
          </ac:spMkLst>
        </pc:spChg>
        <pc:spChg chg="mod">
          <ac:chgData name="MANUEL ALBERTO GUEVARA  NAJARRO" userId="dc0839a7-ef25-445d-88fe-29223dfab4a5" providerId="ADAL" clId="{AAA2C151-2292-4488-865B-5027AEB9D1EE}" dt="2021-07-07T22:20:04.539" v="539" actId="207"/>
          <ac:spMkLst>
            <pc:docMk/>
            <pc:sldMk cId="3433417451" sldId="655"/>
            <ac:spMk id="63" creationId="{BC17D0FA-8318-4F96-9DC4-449558B231DA}"/>
          </ac:spMkLst>
        </pc:spChg>
        <pc:spChg chg="mod">
          <ac:chgData name="MANUEL ALBERTO GUEVARA  NAJARRO" userId="dc0839a7-ef25-445d-88fe-29223dfab4a5" providerId="ADAL" clId="{AAA2C151-2292-4488-865B-5027AEB9D1EE}" dt="2021-07-07T22:20:04.539" v="539" actId="207"/>
          <ac:spMkLst>
            <pc:docMk/>
            <pc:sldMk cId="3433417451" sldId="655"/>
            <ac:spMk id="64" creationId="{DB09B35C-CDCB-40AF-822C-7DA95C128087}"/>
          </ac:spMkLst>
        </pc:spChg>
        <pc:spChg chg="mod">
          <ac:chgData name="MANUEL ALBERTO GUEVARA  NAJARRO" userId="dc0839a7-ef25-445d-88fe-29223dfab4a5" providerId="ADAL" clId="{AAA2C151-2292-4488-865B-5027AEB9D1EE}" dt="2021-07-07T22:20:04.539" v="539" actId="207"/>
          <ac:spMkLst>
            <pc:docMk/>
            <pc:sldMk cId="3433417451" sldId="655"/>
            <ac:spMk id="65" creationId="{B4E20AD2-DDC0-4E14-8A64-A0635023488F}"/>
          </ac:spMkLst>
        </pc:spChg>
        <pc:spChg chg="mod">
          <ac:chgData name="MANUEL ALBERTO GUEVARA  NAJARRO" userId="dc0839a7-ef25-445d-88fe-29223dfab4a5" providerId="ADAL" clId="{AAA2C151-2292-4488-865B-5027AEB9D1EE}" dt="2021-07-07T22:20:04.539" v="539" actId="207"/>
          <ac:spMkLst>
            <pc:docMk/>
            <pc:sldMk cId="3433417451" sldId="655"/>
            <ac:spMk id="66" creationId="{58EA58E5-126C-4FEA-B981-CB8D30AD691A}"/>
          </ac:spMkLst>
        </pc:spChg>
        <pc:spChg chg="mod">
          <ac:chgData name="MANUEL ALBERTO GUEVARA  NAJARRO" userId="dc0839a7-ef25-445d-88fe-29223dfab4a5" providerId="ADAL" clId="{AAA2C151-2292-4488-865B-5027AEB9D1EE}" dt="2021-07-07T22:20:04.539" v="539" actId="207"/>
          <ac:spMkLst>
            <pc:docMk/>
            <pc:sldMk cId="3433417451" sldId="655"/>
            <ac:spMk id="67" creationId="{546BF865-78A2-4F7E-861E-CA913E1CE159}"/>
          </ac:spMkLst>
        </pc:spChg>
        <pc:spChg chg="mod">
          <ac:chgData name="MANUEL ALBERTO GUEVARA  NAJARRO" userId="dc0839a7-ef25-445d-88fe-29223dfab4a5" providerId="ADAL" clId="{AAA2C151-2292-4488-865B-5027AEB9D1EE}" dt="2021-07-07T22:20:04.539" v="539" actId="207"/>
          <ac:spMkLst>
            <pc:docMk/>
            <pc:sldMk cId="3433417451" sldId="655"/>
            <ac:spMk id="68" creationId="{15EE0274-3ED1-4578-B7BA-2DA528286397}"/>
          </ac:spMkLst>
        </pc:spChg>
        <pc:spChg chg="mod">
          <ac:chgData name="MANUEL ALBERTO GUEVARA  NAJARRO" userId="dc0839a7-ef25-445d-88fe-29223dfab4a5" providerId="ADAL" clId="{AAA2C151-2292-4488-865B-5027AEB9D1EE}" dt="2021-07-07T22:20:04.539" v="539" actId="207"/>
          <ac:spMkLst>
            <pc:docMk/>
            <pc:sldMk cId="3433417451" sldId="655"/>
            <ac:spMk id="69" creationId="{3BDBD39D-B86E-48E2-874A-2CD54228C41F}"/>
          </ac:spMkLst>
        </pc:spChg>
        <pc:spChg chg="mod">
          <ac:chgData name="MANUEL ALBERTO GUEVARA  NAJARRO" userId="dc0839a7-ef25-445d-88fe-29223dfab4a5" providerId="ADAL" clId="{AAA2C151-2292-4488-865B-5027AEB9D1EE}" dt="2021-07-07T22:20:04.539" v="539" actId="207"/>
          <ac:spMkLst>
            <pc:docMk/>
            <pc:sldMk cId="3433417451" sldId="655"/>
            <ac:spMk id="70" creationId="{3240BCAA-E787-478A-A927-A862EFAFA9FD}"/>
          </ac:spMkLst>
        </pc:spChg>
        <pc:spChg chg="mod">
          <ac:chgData name="MANUEL ALBERTO GUEVARA  NAJARRO" userId="dc0839a7-ef25-445d-88fe-29223dfab4a5" providerId="ADAL" clId="{AAA2C151-2292-4488-865B-5027AEB9D1EE}" dt="2021-07-07T22:20:04.539" v="539" actId="207"/>
          <ac:spMkLst>
            <pc:docMk/>
            <pc:sldMk cId="3433417451" sldId="655"/>
            <ac:spMk id="71" creationId="{7BF0D735-5AD2-4E8E-80E8-DD22B5E59186}"/>
          </ac:spMkLst>
        </pc:spChg>
        <pc:spChg chg="mod">
          <ac:chgData name="MANUEL ALBERTO GUEVARA  NAJARRO" userId="dc0839a7-ef25-445d-88fe-29223dfab4a5" providerId="ADAL" clId="{AAA2C151-2292-4488-865B-5027AEB9D1EE}" dt="2021-07-07T22:20:04.539" v="539" actId="207"/>
          <ac:spMkLst>
            <pc:docMk/>
            <pc:sldMk cId="3433417451" sldId="655"/>
            <ac:spMk id="72" creationId="{1B348850-D4D0-4714-A98B-0311CE72AD45}"/>
          </ac:spMkLst>
        </pc:spChg>
        <pc:spChg chg="mod">
          <ac:chgData name="MANUEL ALBERTO GUEVARA  NAJARRO" userId="dc0839a7-ef25-445d-88fe-29223dfab4a5" providerId="ADAL" clId="{AAA2C151-2292-4488-865B-5027AEB9D1EE}" dt="2021-07-07T22:20:04.539" v="539" actId="207"/>
          <ac:spMkLst>
            <pc:docMk/>
            <pc:sldMk cId="3433417451" sldId="655"/>
            <ac:spMk id="73" creationId="{6A6DE8B2-CE3E-4260-B7AE-647F6C25D0CD}"/>
          </ac:spMkLst>
        </pc:spChg>
        <pc:spChg chg="mod">
          <ac:chgData name="MANUEL ALBERTO GUEVARA  NAJARRO" userId="dc0839a7-ef25-445d-88fe-29223dfab4a5" providerId="ADAL" clId="{AAA2C151-2292-4488-865B-5027AEB9D1EE}" dt="2021-07-07T22:20:04.539" v="539" actId="207"/>
          <ac:spMkLst>
            <pc:docMk/>
            <pc:sldMk cId="3433417451" sldId="655"/>
            <ac:spMk id="74" creationId="{D89E9F4E-9A5B-43C0-B632-FDADE346EA42}"/>
          </ac:spMkLst>
        </pc:spChg>
        <pc:spChg chg="mod">
          <ac:chgData name="MANUEL ALBERTO GUEVARA  NAJARRO" userId="dc0839a7-ef25-445d-88fe-29223dfab4a5" providerId="ADAL" clId="{AAA2C151-2292-4488-865B-5027AEB9D1EE}" dt="2021-07-07T22:20:04.539" v="539" actId="207"/>
          <ac:spMkLst>
            <pc:docMk/>
            <pc:sldMk cId="3433417451" sldId="655"/>
            <ac:spMk id="75" creationId="{A1911F02-607A-471C-8DDA-BBED43AC90AB}"/>
          </ac:spMkLst>
        </pc:spChg>
        <pc:spChg chg="mod">
          <ac:chgData name="MANUEL ALBERTO GUEVARA  NAJARRO" userId="dc0839a7-ef25-445d-88fe-29223dfab4a5" providerId="ADAL" clId="{AAA2C151-2292-4488-865B-5027AEB9D1EE}" dt="2021-07-07T22:20:04.539" v="539" actId="207"/>
          <ac:spMkLst>
            <pc:docMk/>
            <pc:sldMk cId="3433417451" sldId="655"/>
            <ac:spMk id="76" creationId="{7FE194E1-9071-4403-8E20-4BB9190D9308}"/>
          </ac:spMkLst>
        </pc:spChg>
        <pc:spChg chg="mod">
          <ac:chgData name="MANUEL ALBERTO GUEVARA  NAJARRO" userId="dc0839a7-ef25-445d-88fe-29223dfab4a5" providerId="ADAL" clId="{AAA2C151-2292-4488-865B-5027AEB9D1EE}" dt="2021-07-07T22:20:04.539" v="539" actId="207"/>
          <ac:spMkLst>
            <pc:docMk/>
            <pc:sldMk cId="3433417451" sldId="655"/>
            <ac:spMk id="77" creationId="{7591C515-A68A-4E6A-AC33-84273534794F}"/>
          </ac:spMkLst>
        </pc:spChg>
        <pc:spChg chg="mod">
          <ac:chgData name="MANUEL ALBERTO GUEVARA  NAJARRO" userId="dc0839a7-ef25-445d-88fe-29223dfab4a5" providerId="ADAL" clId="{AAA2C151-2292-4488-865B-5027AEB9D1EE}" dt="2021-07-07T22:20:04.539" v="539" actId="207"/>
          <ac:spMkLst>
            <pc:docMk/>
            <pc:sldMk cId="3433417451" sldId="655"/>
            <ac:spMk id="78" creationId="{AA382EDE-F732-47F6-928E-F5C166D56166}"/>
          </ac:spMkLst>
        </pc:spChg>
        <pc:spChg chg="mod">
          <ac:chgData name="MANUEL ALBERTO GUEVARA  NAJARRO" userId="dc0839a7-ef25-445d-88fe-29223dfab4a5" providerId="ADAL" clId="{AAA2C151-2292-4488-865B-5027AEB9D1EE}" dt="2021-07-07T22:20:04.539" v="539" actId="207"/>
          <ac:spMkLst>
            <pc:docMk/>
            <pc:sldMk cId="3433417451" sldId="655"/>
            <ac:spMk id="79" creationId="{246C77D6-98EC-4574-AAC5-F7A98B8A2CA6}"/>
          </ac:spMkLst>
        </pc:spChg>
        <pc:spChg chg="mod">
          <ac:chgData name="MANUEL ALBERTO GUEVARA  NAJARRO" userId="dc0839a7-ef25-445d-88fe-29223dfab4a5" providerId="ADAL" clId="{AAA2C151-2292-4488-865B-5027AEB9D1EE}" dt="2021-07-07T22:20:04.539" v="539" actId="207"/>
          <ac:spMkLst>
            <pc:docMk/>
            <pc:sldMk cId="3433417451" sldId="655"/>
            <ac:spMk id="80" creationId="{2CCB9022-FADF-4854-8136-75B7EFDDB9CD}"/>
          </ac:spMkLst>
        </pc:spChg>
        <pc:spChg chg="mod">
          <ac:chgData name="MANUEL ALBERTO GUEVARA  NAJARRO" userId="dc0839a7-ef25-445d-88fe-29223dfab4a5" providerId="ADAL" clId="{AAA2C151-2292-4488-865B-5027AEB9D1EE}" dt="2021-07-07T22:20:04.539" v="539" actId="207"/>
          <ac:spMkLst>
            <pc:docMk/>
            <pc:sldMk cId="3433417451" sldId="655"/>
            <ac:spMk id="81" creationId="{74993945-66DC-4BAD-8944-08576E8F9054}"/>
          </ac:spMkLst>
        </pc:spChg>
        <pc:spChg chg="mod">
          <ac:chgData name="MANUEL ALBERTO GUEVARA  NAJARRO" userId="dc0839a7-ef25-445d-88fe-29223dfab4a5" providerId="ADAL" clId="{AAA2C151-2292-4488-865B-5027AEB9D1EE}" dt="2021-07-07T22:20:04.539" v="539" actId="207"/>
          <ac:spMkLst>
            <pc:docMk/>
            <pc:sldMk cId="3433417451" sldId="655"/>
            <ac:spMk id="82" creationId="{48FBA76E-E6A2-423E-A93F-9AC023C02291}"/>
          </ac:spMkLst>
        </pc:spChg>
        <pc:spChg chg="mod">
          <ac:chgData name="MANUEL ALBERTO GUEVARA  NAJARRO" userId="dc0839a7-ef25-445d-88fe-29223dfab4a5" providerId="ADAL" clId="{AAA2C151-2292-4488-865B-5027AEB9D1EE}" dt="2021-07-07T22:20:04.539" v="539" actId="207"/>
          <ac:spMkLst>
            <pc:docMk/>
            <pc:sldMk cId="3433417451" sldId="655"/>
            <ac:spMk id="83" creationId="{0EF8E3E5-9E72-46E4-A56E-F836E7DFA57E}"/>
          </ac:spMkLst>
        </pc:spChg>
        <pc:spChg chg="mod">
          <ac:chgData name="MANUEL ALBERTO GUEVARA  NAJARRO" userId="dc0839a7-ef25-445d-88fe-29223dfab4a5" providerId="ADAL" clId="{AAA2C151-2292-4488-865B-5027AEB9D1EE}" dt="2021-07-07T22:20:04.539" v="539" actId="207"/>
          <ac:spMkLst>
            <pc:docMk/>
            <pc:sldMk cId="3433417451" sldId="655"/>
            <ac:spMk id="84" creationId="{6B165BC4-661C-4E6A-BA1A-58157D975026}"/>
          </ac:spMkLst>
        </pc:spChg>
        <pc:spChg chg="mod">
          <ac:chgData name="MANUEL ALBERTO GUEVARA  NAJARRO" userId="dc0839a7-ef25-445d-88fe-29223dfab4a5" providerId="ADAL" clId="{AAA2C151-2292-4488-865B-5027AEB9D1EE}" dt="2021-07-07T22:20:04.539" v="539" actId="207"/>
          <ac:spMkLst>
            <pc:docMk/>
            <pc:sldMk cId="3433417451" sldId="655"/>
            <ac:spMk id="85" creationId="{F53ED4AE-8BA7-4C50-BC23-C299C091C611}"/>
          </ac:spMkLst>
        </pc:spChg>
        <pc:spChg chg="mod">
          <ac:chgData name="MANUEL ALBERTO GUEVARA  NAJARRO" userId="dc0839a7-ef25-445d-88fe-29223dfab4a5" providerId="ADAL" clId="{AAA2C151-2292-4488-865B-5027AEB9D1EE}" dt="2021-07-07T22:20:04.539" v="539" actId="207"/>
          <ac:spMkLst>
            <pc:docMk/>
            <pc:sldMk cId="3433417451" sldId="655"/>
            <ac:spMk id="86" creationId="{862CA819-5419-46A0-82C6-AA1C15D38A9F}"/>
          </ac:spMkLst>
        </pc:spChg>
        <pc:spChg chg="mod">
          <ac:chgData name="MANUEL ALBERTO GUEVARA  NAJARRO" userId="dc0839a7-ef25-445d-88fe-29223dfab4a5" providerId="ADAL" clId="{AAA2C151-2292-4488-865B-5027AEB9D1EE}" dt="2021-07-07T22:20:04.539" v="539" actId="207"/>
          <ac:spMkLst>
            <pc:docMk/>
            <pc:sldMk cId="3433417451" sldId="655"/>
            <ac:spMk id="87" creationId="{9C3560E2-9F04-46F5-A895-601655633E13}"/>
          </ac:spMkLst>
        </pc:spChg>
        <pc:spChg chg="mod">
          <ac:chgData name="MANUEL ALBERTO GUEVARA  NAJARRO" userId="dc0839a7-ef25-445d-88fe-29223dfab4a5" providerId="ADAL" clId="{AAA2C151-2292-4488-865B-5027AEB9D1EE}" dt="2021-07-07T22:20:04.539" v="539" actId="207"/>
          <ac:spMkLst>
            <pc:docMk/>
            <pc:sldMk cId="3433417451" sldId="655"/>
            <ac:spMk id="88" creationId="{401D6D12-7EBA-459C-8872-5618B3BF3376}"/>
          </ac:spMkLst>
        </pc:spChg>
        <pc:spChg chg="mod">
          <ac:chgData name="MANUEL ALBERTO GUEVARA  NAJARRO" userId="dc0839a7-ef25-445d-88fe-29223dfab4a5" providerId="ADAL" clId="{AAA2C151-2292-4488-865B-5027AEB9D1EE}" dt="2021-07-07T22:20:04.539" v="539" actId="207"/>
          <ac:spMkLst>
            <pc:docMk/>
            <pc:sldMk cId="3433417451" sldId="655"/>
            <ac:spMk id="89" creationId="{691E5FAC-761F-4BE5-9C81-39D6571F920F}"/>
          </ac:spMkLst>
        </pc:spChg>
        <pc:spChg chg="mod">
          <ac:chgData name="MANUEL ALBERTO GUEVARA  NAJARRO" userId="dc0839a7-ef25-445d-88fe-29223dfab4a5" providerId="ADAL" clId="{AAA2C151-2292-4488-865B-5027AEB9D1EE}" dt="2021-07-07T22:20:04.539" v="539" actId="207"/>
          <ac:spMkLst>
            <pc:docMk/>
            <pc:sldMk cId="3433417451" sldId="655"/>
            <ac:spMk id="90" creationId="{CC3FD7A9-131D-4376-86EB-AA82B44FF76C}"/>
          </ac:spMkLst>
        </pc:spChg>
        <pc:spChg chg="mod">
          <ac:chgData name="MANUEL ALBERTO GUEVARA  NAJARRO" userId="dc0839a7-ef25-445d-88fe-29223dfab4a5" providerId="ADAL" clId="{AAA2C151-2292-4488-865B-5027AEB9D1EE}" dt="2021-07-07T22:20:04.539" v="539" actId="207"/>
          <ac:spMkLst>
            <pc:docMk/>
            <pc:sldMk cId="3433417451" sldId="655"/>
            <ac:spMk id="91" creationId="{C4599B82-0867-4080-817F-268DAF9E6DF1}"/>
          </ac:spMkLst>
        </pc:spChg>
        <pc:spChg chg="mod">
          <ac:chgData name="MANUEL ALBERTO GUEVARA  NAJARRO" userId="dc0839a7-ef25-445d-88fe-29223dfab4a5" providerId="ADAL" clId="{AAA2C151-2292-4488-865B-5027AEB9D1EE}" dt="2021-07-07T22:20:04.539" v="539" actId="207"/>
          <ac:spMkLst>
            <pc:docMk/>
            <pc:sldMk cId="3433417451" sldId="655"/>
            <ac:spMk id="92" creationId="{E2F05265-0771-49EF-826B-9EFC36727BD4}"/>
          </ac:spMkLst>
        </pc:spChg>
        <pc:spChg chg="mod">
          <ac:chgData name="MANUEL ALBERTO GUEVARA  NAJARRO" userId="dc0839a7-ef25-445d-88fe-29223dfab4a5" providerId="ADAL" clId="{AAA2C151-2292-4488-865B-5027AEB9D1EE}" dt="2021-07-07T22:20:04.539" v="539" actId="207"/>
          <ac:spMkLst>
            <pc:docMk/>
            <pc:sldMk cId="3433417451" sldId="655"/>
            <ac:spMk id="93" creationId="{4AD7B5C2-7836-44B8-876F-F994CBBCA40C}"/>
          </ac:spMkLst>
        </pc:spChg>
        <pc:spChg chg="mod">
          <ac:chgData name="MANUEL ALBERTO GUEVARA  NAJARRO" userId="dc0839a7-ef25-445d-88fe-29223dfab4a5" providerId="ADAL" clId="{AAA2C151-2292-4488-865B-5027AEB9D1EE}" dt="2021-07-07T22:20:04.539" v="539" actId="207"/>
          <ac:spMkLst>
            <pc:docMk/>
            <pc:sldMk cId="3433417451" sldId="655"/>
            <ac:spMk id="94" creationId="{036B6970-BE6F-49EF-BE0A-75BD40B02295}"/>
          </ac:spMkLst>
        </pc:spChg>
        <pc:spChg chg="mod">
          <ac:chgData name="MANUEL ALBERTO GUEVARA  NAJARRO" userId="dc0839a7-ef25-445d-88fe-29223dfab4a5" providerId="ADAL" clId="{AAA2C151-2292-4488-865B-5027AEB9D1EE}" dt="2021-07-07T22:20:04.539" v="539" actId="207"/>
          <ac:spMkLst>
            <pc:docMk/>
            <pc:sldMk cId="3433417451" sldId="655"/>
            <ac:spMk id="95" creationId="{F49D3A09-CC67-4021-8EAF-EB60232D92D6}"/>
          </ac:spMkLst>
        </pc:spChg>
        <pc:spChg chg="mod">
          <ac:chgData name="MANUEL ALBERTO GUEVARA  NAJARRO" userId="dc0839a7-ef25-445d-88fe-29223dfab4a5" providerId="ADAL" clId="{AAA2C151-2292-4488-865B-5027AEB9D1EE}" dt="2021-07-07T22:20:04.539" v="539" actId="207"/>
          <ac:spMkLst>
            <pc:docMk/>
            <pc:sldMk cId="3433417451" sldId="655"/>
            <ac:spMk id="96" creationId="{95D27FF6-5A4F-4626-B94E-20A4872BAA1D}"/>
          </ac:spMkLst>
        </pc:spChg>
        <pc:spChg chg="mod">
          <ac:chgData name="MANUEL ALBERTO GUEVARA  NAJARRO" userId="dc0839a7-ef25-445d-88fe-29223dfab4a5" providerId="ADAL" clId="{AAA2C151-2292-4488-865B-5027AEB9D1EE}" dt="2021-07-07T22:20:04.539" v="539" actId="207"/>
          <ac:spMkLst>
            <pc:docMk/>
            <pc:sldMk cId="3433417451" sldId="655"/>
            <ac:spMk id="97" creationId="{36E84135-8389-4604-876C-ADF6584F3566}"/>
          </ac:spMkLst>
        </pc:spChg>
        <pc:spChg chg="mod">
          <ac:chgData name="MANUEL ALBERTO GUEVARA  NAJARRO" userId="dc0839a7-ef25-445d-88fe-29223dfab4a5" providerId="ADAL" clId="{AAA2C151-2292-4488-865B-5027AEB9D1EE}" dt="2021-07-07T22:20:04.539" v="539" actId="207"/>
          <ac:spMkLst>
            <pc:docMk/>
            <pc:sldMk cId="3433417451" sldId="655"/>
            <ac:spMk id="98" creationId="{88639B1E-D8D6-48C3-8E08-9DE2FF925AC6}"/>
          </ac:spMkLst>
        </pc:spChg>
        <pc:spChg chg="mod">
          <ac:chgData name="MANUEL ALBERTO GUEVARA  NAJARRO" userId="dc0839a7-ef25-445d-88fe-29223dfab4a5" providerId="ADAL" clId="{AAA2C151-2292-4488-865B-5027AEB9D1EE}" dt="2021-07-07T22:20:04.539" v="539" actId="207"/>
          <ac:spMkLst>
            <pc:docMk/>
            <pc:sldMk cId="3433417451" sldId="655"/>
            <ac:spMk id="99" creationId="{F51C2F7D-DC59-493B-AE65-E21596754DD8}"/>
          </ac:spMkLst>
        </pc:spChg>
        <pc:spChg chg="mod">
          <ac:chgData name="MANUEL ALBERTO GUEVARA  NAJARRO" userId="dc0839a7-ef25-445d-88fe-29223dfab4a5" providerId="ADAL" clId="{AAA2C151-2292-4488-865B-5027AEB9D1EE}" dt="2021-07-07T22:20:04.539" v="539" actId="207"/>
          <ac:spMkLst>
            <pc:docMk/>
            <pc:sldMk cId="3433417451" sldId="655"/>
            <ac:spMk id="100" creationId="{D6983486-58B9-42DB-A814-AE882D04DA22}"/>
          </ac:spMkLst>
        </pc:spChg>
        <pc:spChg chg="mod">
          <ac:chgData name="MANUEL ALBERTO GUEVARA  NAJARRO" userId="dc0839a7-ef25-445d-88fe-29223dfab4a5" providerId="ADAL" clId="{AAA2C151-2292-4488-865B-5027AEB9D1EE}" dt="2021-07-07T22:20:04.539" v="539" actId="207"/>
          <ac:spMkLst>
            <pc:docMk/>
            <pc:sldMk cId="3433417451" sldId="655"/>
            <ac:spMk id="101" creationId="{989246C8-5AF3-449A-B9F9-79B8A5D0EEAA}"/>
          </ac:spMkLst>
        </pc:spChg>
        <pc:spChg chg="mod">
          <ac:chgData name="MANUEL ALBERTO GUEVARA  NAJARRO" userId="dc0839a7-ef25-445d-88fe-29223dfab4a5" providerId="ADAL" clId="{AAA2C151-2292-4488-865B-5027AEB9D1EE}" dt="2021-07-07T22:20:04.539" v="539" actId="207"/>
          <ac:spMkLst>
            <pc:docMk/>
            <pc:sldMk cId="3433417451" sldId="655"/>
            <ac:spMk id="102" creationId="{36CA1680-97B4-468D-96A1-8A8B521E8E6D}"/>
          </ac:spMkLst>
        </pc:spChg>
        <pc:spChg chg="mod">
          <ac:chgData name="MANUEL ALBERTO GUEVARA  NAJARRO" userId="dc0839a7-ef25-445d-88fe-29223dfab4a5" providerId="ADAL" clId="{AAA2C151-2292-4488-865B-5027AEB9D1EE}" dt="2021-07-07T22:20:04.539" v="539" actId="207"/>
          <ac:spMkLst>
            <pc:docMk/>
            <pc:sldMk cId="3433417451" sldId="655"/>
            <ac:spMk id="103" creationId="{2BCFF537-798D-4DCD-AB74-CD1BDF4922B5}"/>
          </ac:spMkLst>
        </pc:spChg>
        <pc:spChg chg="mod">
          <ac:chgData name="MANUEL ALBERTO GUEVARA  NAJARRO" userId="dc0839a7-ef25-445d-88fe-29223dfab4a5" providerId="ADAL" clId="{AAA2C151-2292-4488-865B-5027AEB9D1EE}" dt="2021-07-07T22:20:04.539" v="539" actId="207"/>
          <ac:spMkLst>
            <pc:docMk/>
            <pc:sldMk cId="3433417451" sldId="655"/>
            <ac:spMk id="104" creationId="{265FB52E-1100-4921-A435-4EDB7CB778FC}"/>
          </ac:spMkLst>
        </pc:spChg>
        <pc:spChg chg="mod">
          <ac:chgData name="MANUEL ALBERTO GUEVARA  NAJARRO" userId="dc0839a7-ef25-445d-88fe-29223dfab4a5" providerId="ADAL" clId="{AAA2C151-2292-4488-865B-5027AEB9D1EE}" dt="2021-07-07T22:20:04.539" v="539" actId="207"/>
          <ac:spMkLst>
            <pc:docMk/>
            <pc:sldMk cId="3433417451" sldId="655"/>
            <ac:spMk id="105" creationId="{B6B12183-F4D8-4795-B97E-9F4335BE170C}"/>
          </ac:spMkLst>
        </pc:spChg>
        <pc:spChg chg="mod">
          <ac:chgData name="MANUEL ALBERTO GUEVARA  NAJARRO" userId="dc0839a7-ef25-445d-88fe-29223dfab4a5" providerId="ADAL" clId="{AAA2C151-2292-4488-865B-5027AEB9D1EE}" dt="2021-07-07T22:20:04.539" v="539" actId="207"/>
          <ac:spMkLst>
            <pc:docMk/>
            <pc:sldMk cId="3433417451" sldId="655"/>
            <ac:spMk id="106" creationId="{9CEC7C6C-CEC0-43EB-AF7A-56990D51E3E6}"/>
          </ac:spMkLst>
        </pc:spChg>
        <pc:spChg chg="mod">
          <ac:chgData name="MANUEL ALBERTO GUEVARA  NAJARRO" userId="dc0839a7-ef25-445d-88fe-29223dfab4a5" providerId="ADAL" clId="{AAA2C151-2292-4488-865B-5027AEB9D1EE}" dt="2021-07-07T22:20:04.539" v="539" actId="207"/>
          <ac:spMkLst>
            <pc:docMk/>
            <pc:sldMk cId="3433417451" sldId="655"/>
            <ac:spMk id="107" creationId="{FFF297EE-C2BB-4683-AA4F-6B4389FE1445}"/>
          </ac:spMkLst>
        </pc:spChg>
        <pc:spChg chg="mod">
          <ac:chgData name="MANUEL ALBERTO GUEVARA  NAJARRO" userId="dc0839a7-ef25-445d-88fe-29223dfab4a5" providerId="ADAL" clId="{AAA2C151-2292-4488-865B-5027AEB9D1EE}" dt="2021-07-07T22:20:04.539" v="539" actId="207"/>
          <ac:spMkLst>
            <pc:docMk/>
            <pc:sldMk cId="3433417451" sldId="655"/>
            <ac:spMk id="108" creationId="{B4917E3E-1906-4EA9-A125-A14F2BA0A236}"/>
          </ac:spMkLst>
        </pc:spChg>
        <pc:spChg chg="mod">
          <ac:chgData name="MANUEL ALBERTO GUEVARA  NAJARRO" userId="dc0839a7-ef25-445d-88fe-29223dfab4a5" providerId="ADAL" clId="{AAA2C151-2292-4488-865B-5027AEB9D1EE}" dt="2021-07-07T22:20:04.539" v="539" actId="207"/>
          <ac:spMkLst>
            <pc:docMk/>
            <pc:sldMk cId="3433417451" sldId="655"/>
            <ac:spMk id="109" creationId="{C523F0FC-B3B2-4779-93F3-50FFA15593DE}"/>
          </ac:spMkLst>
        </pc:spChg>
        <pc:spChg chg="mod">
          <ac:chgData name="MANUEL ALBERTO GUEVARA  NAJARRO" userId="dc0839a7-ef25-445d-88fe-29223dfab4a5" providerId="ADAL" clId="{AAA2C151-2292-4488-865B-5027AEB9D1EE}" dt="2021-07-07T22:20:04.539" v="539" actId="207"/>
          <ac:spMkLst>
            <pc:docMk/>
            <pc:sldMk cId="3433417451" sldId="655"/>
            <ac:spMk id="110" creationId="{6A467435-298E-4136-9521-9B2BC9816523}"/>
          </ac:spMkLst>
        </pc:spChg>
        <pc:spChg chg="mod">
          <ac:chgData name="MANUEL ALBERTO GUEVARA  NAJARRO" userId="dc0839a7-ef25-445d-88fe-29223dfab4a5" providerId="ADAL" clId="{AAA2C151-2292-4488-865B-5027AEB9D1EE}" dt="2021-07-07T22:20:04.539" v="539" actId="207"/>
          <ac:spMkLst>
            <pc:docMk/>
            <pc:sldMk cId="3433417451" sldId="655"/>
            <ac:spMk id="111" creationId="{547851C1-D089-4A3D-B149-FD4AC2F3433D}"/>
          </ac:spMkLst>
        </pc:spChg>
        <pc:spChg chg="mod">
          <ac:chgData name="MANUEL ALBERTO GUEVARA  NAJARRO" userId="dc0839a7-ef25-445d-88fe-29223dfab4a5" providerId="ADAL" clId="{AAA2C151-2292-4488-865B-5027AEB9D1EE}" dt="2021-07-07T22:20:04.539" v="539" actId="207"/>
          <ac:spMkLst>
            <pc:docMk/>
            <pc:sldMk cId="3433417451" sldId="655"/>
            <ac:spMk id="112" creationId="{D89DAAC7-B5B5-476F-853F-CC5DB6C3213D}"/>
          </ac:spMkLst>
        </pc:spChg>
        <pc:spChg chg="mod">
          <ac:chgData name="MANUEL ALBERTO GUEVARA  NAJARRO" userId="dc0839a7-ef25-445d-88fe-29223dfab4a5" providerId="ADAL" clId="{AAA2C151-2292-4488-865B-5027AEB9D1EE}" dt="2021-07-07T22:20:04.539" v="539" actId="207"/>
          <ac:spMkLst>
            <pc:docMk/>
            <pc:sldMk cId="3433417451" sldId="655"/>
            <ac:spMk id="113" creationId="{F337A863-C928-49B4-B581-D425A70CDC93}"/>
          </ac:spMkLst>
        </pc:spChg>
        <pc:spChg chg="mod">
          <ac:chgData name="MANUEL ALBERTO GUEVARA  NAJARRO" userId="dc0839a7-ef25-445d-88fe-29223dfab4a5" providerId="ADAL" clId="{AAA2C151-2292-4488-865B-5027AEB9D1EE}" dt="2021-07-07T22:20:04.539" v="539" actId="207"/>
          <ac:spMkLst>
            <pc:docMk/>
            <pc:sldMk cId="3433417451" sldId="655"/>
            <ac:spMk id="114" creationId="{426FB1ED-6F77-4E23-BB77-A811D2117285}"/>
          </ac:spMkLst>
        </pc:spChg>
        <pc:spChg chg="mod">
          <ac:chgData name="MANUEL ALBERTO GUEVARA  NAJARRO" userId="dc0839a7-ef25-445d-88fe-29223dfab4a5" providerId="ADAL" clId="{AAA2C151-2292-4488-865B-5027AEB9D1EE}" dt="2021-07-07T22:20:04.539" v="539" actId="207"/>
          <ac:spMkLst>
            <pc:docMk/>
            <pc:sldMk cId="3433417451" sldId="655"/>
            <ac:spMk id="115" creationId="{D6442EDC-2E31-4C34-95B4-F9F5FCCFC017}"/>
          </ac:spMkLst>
        </pc:spChg>
        <pc:spChg chg="mod">
          <ac:chgData name="MANUEL ALBERTO GUEVARA  NAJARRO" userId="dc0839a7-ef25-445d-88fe-29223dfab4a5" providerId="ADAL" clId="{AAA2C151-2292-4488-865B-5027AEB9D1EE}" dt="2021-07-07T22:20:04.539" v="539" actId="207"/>
          <ac:spMkLst>
            <pc:docMk/>
            <pc:sldMk cId="3433417451" sldId="655"/>
            <ac:spMk id="116" creationId="{99BB9105-3BA3-4960-882A-15CE1183A687}"/>
          </ac:spMkLst>
        </pc:spChg>
        <pc:spChg chg="mod">
          <ac:chgData name="MANUEL ALBERTO GUEVARA  NAJARRO" userId="dc0839a7-ef25-445d-88fe-29223dfab4a5" providerId="ADAL" clId="{AAA2C151-2292-4488-865B-5027AEB9D1EE}" dt="2021-07-07T22:20:04.539" v="539" actId="207"/>
          <ac:spMkLst>
            <pc:docMk/>
            <pc:sldMk cId="3433417451" sldId="655"/>
            <ac:spMk id="117" creationId="{E24BD117-A459-4ED8-81FB-4014F1710EE8}"/>
          </ac:spMkLst>
        </pc:spChg>
        <pc:spChg chg="mod">
          <ac:chgData name="MANUEL ALBERTO GUEVARA  NAJARRO" userId="dc0839a7-ef25-445d-88fe-29223dfab4a5" providerId="ADAL" clId="{AAA2C151-2292-4488-865B-5027AEB9D1EE}" dt="2021-07-07T22:20:04.539" v="539" actId="207"/>
          <ac:spMkLst>
            <pc:docMk/>
            <pc:sldMk cId="3433417451" sldId="655"/>
            <ac:spMk id="118" creationId="{2A9A8D2E-280E-430E-BA4A-80F0E2877462}"/>
          </ac:spMkLst>
        </pc:spChg>
        <pc:spChg chg="mod">
          <ac:chgData name="MANUEL ALBERTO GUEVARA  NAJARRO" userId="dc0839a7-ef25-445d-88fe-29223dfab4a5" providerId="ADAL" clId="{AAA2C151-2292-4488-865B-5027AEB9D1EE}" dt="2021-07-07T22:20:04.539" v="539" actId="207"/>
          <ac:spMkLst>
            <pc:docMk/>
            <pc:sldMk cId="3433417451" sldId="655"/>
            <ac:spMk id="119" creationId="{424C2D5C-7991-47E2-B1F0-6E7C46BE0403}"/>
          </ac:spMkLst>
        </pc:spChg>
        <pc:spChg chg="mod">
          <ac:chgData name="MANUEL ALBERTO GUEVARA  NAJARRO" userId="dc0839a7-ef25-445d-88fe-29223dfab4a5" providerId="ADAL" clId="{AAA2C151-2292-4488-865B-5027AEB9D1EE}" dt="2021-07-07T22:20:04.539" v="539" actId="207"/>
          <ac:spMkLst>
            <pc:docMk/>
            <pc:sldMk cId="3433417451" sldId="655"/>
            <ac:spMk id="120" creationId="{18C8F06C-C2A0-48FF-B4EC-522BF343C696}"/>
          </ac:spMkLst>
        </pc:spChg>
        <pc:spChg chg="mod">
          <ac:chgData name="MANUEL ALBERTO GUEVARA  NAJARRO" userId="dc0839a7-ef25-445d-88fe-29223dfab4a5" providerId="ADAL" clId="{AAA2C151-2292-4488-865B-5027AEB9D1EE}" dt="2021-07-07T22:20:04.539" v="539" actId="207"/>
          <ac:spMkLst>
            <pc:docMk/>
            <pc:sldMk cId="3433417451" sldId="655"/>
            <ac:spMk id="121" creationId="{F2FCE2E7-5AF2-4006-818C-B0A78B8C0251}"/>
          </ac:spMkLst>
        </pc:spChg>
        <pc:spChg chg="mod">
          <ac:chgData name="MANUEL ALBERTO GUEVARA  NAJARRO" userId="dc0839a7-ef25-445d-88fe-29223dfab4a5" providerId="ADAL" clId="{AAA2C151-2292-4488-865B-5027AEB9D1EE}" dt="2021-07-07T22:20:04.539" v="539" actId="207"/>
          <ac:spMkLst>
            <pc:docMk/>
            <pc:sldMk cId="3433417451" sldId="655"/>
            <ac:spMk id="122" creationId="{C5084903-1D9C-41B6-822B-BB7702940CEE}"/>
          </ac:spMkLst>
        </pc:spChg>
        <pc:spChg chg="mod">
          <ac:chgData name="MANUEL ALBERTO GUEVARA  NAJARRO" userId="dc0839a7-ef25-445d-88fe-29223dfab4a5" providerId="ADAL" clId="{AAA2C151-2292-4488-865B-5027AEB9D1EE}" dt="2021-07-07T22:20:04.539" v="539" actId="207"/>
          <ac:spMkLst>
            <pc:docMk/>
            <pc:sldMk cId="3433417451" sldId="655"/>
            <ac:spMk id="123" creationId="{39BFE051-BC0D-4CCC-AABA-A056EB615A0D}"/>
          </ac:spMkLst>
        </pc:spChg>
        <pc:spChg chg="mod">
          <ac:chgData name="MANUEL ALBERTO GUEVARA  NAJARRO" userId="dc0839a7-ef25-445d-88fe-29223dfab4a5" providerId="ADAL" clId="{AAA2C151-2292-4488-865B-5027AEB9D1EE}" dt="2021-07-07T22:20:04.539" v="539" actId="207"/>
          <ac:spMkLst>
            <pc:docMk/>
            <pc:sldMk cId="3433417451" sldId="655"/>
            <ac:spMk id="124" creationId="{9577703D-DE9D-4F88-9CDF-65D3A9D78CAB}"/>
          </ac:spMkLst>
        </pc:spChg>
        <pc:spChg chg="mod">
          <ac:chgData name="MANUEL ALBERTO GUEVARA  NAJARRO" userId="dc0839a7-ef25-445d-88fe-29223dfab4a5" providerId="ADAL" clId="{AAA2C151-2292-4488-865B-5027AEB9D1EE}" dt="2021-07-07T22:20:04.539" v="539" actId="207"/>
          <ac:spMkLst>
            <pc:docMk/>
            <pc:sldMk cId="3433417451" sldId="655"/>
            <ac:spMk id="125" creationId="{3D48DCE8-34EE-4E34-9E5E-114C00481068}"/>
          </ac:spMkLst>
        </pc:spChg>
        <pc:spChg chg="mod">
          <ac:chgData name="MANUEL ALBERTO GUEVARA  NAJARRO" userId="dc0839a7-ef25-445d-88fe-29223dfab4a5" providerId="ADAL" clId="{AAA2C151-2292-4488-865B-5027AEB9D1EE}" dt="2021-07-07T22:20:04.539" v="539" actId="207"/>
          <ac:spMkLst>
            <pc:docMk/>
            <pc:sldMk cId="3433417451" sldId="655"/>
            <ac:spMk id="126" creationId="{E8BB04E4-95E9-49A5-BE5C-CD9AF03A383C}"/>
          </ac:spMkLst>
        </pc:spChg>
        <pc:spChg chg="mod">
          <ac:chgData name="MANUEL ALBERTO GUEVARA  NAJARRO" userId="dc0839a7-ef25-445d-88fe-29223dfab4a5" providerId="ADAL" clId="{AAA2C151-2292-4488-865B-5027AEB9D1EE}" dt="2021-07-07T22:20:04.539" v="539" actId="207"/>
          <ac:spMkLst>
            <pc:docMk/>
            <pc:sldMk cId="3433417451" sldId="655"/>
            <ac:spMk id="127" creationId="{FC1B36A6-B906-4A27-A9B7-5E680D45FA2C}"/>
          </ac:spMkLst>
        </pc:spChg>
        <pc:spChg chg="mod">
          <ac:chgData name="MANUEL ALBERTO GUEVARA  NAJARRO" userId="dc0839a7-ef25-445d-88fe-29223dfab4a5" providerId="ADAL" clId="{AAA2C151-2292-4488-865B-5027AEB9D1EE}" dt="2021-07-07T22:20:04.539" v="539" actId="207"/>
          <ac:spMkLst>
            <pc:docMk/>
            <pc:sldMk cId="3433417451" sldId="655"/>
            <ac:spMk id="128" creationId="{F46D2AD1-4013-4D68-95FF-C33A66990631}"/>
          </ac:spMkLst>
        </pc:spChg>
        <pc:spChg chg="mod">
          <ac:chgData name="MANUEL ALBERTO GUEVARA  NAJARRO" userId="dc0839a7-ef25-445d-88fe-29223dfab4a5" providerId="ADAL" clId="{AAA2C151-2292-4488-865B-5027AEB9D1EE}" dt="2021-07-07T22:20:04.539" v="539" actId="207"/>
          <ac:spMkLst>
            <pc:docMk/>
            <pc:sldMk cId="3433417451" sldId="655"/>
            <ac:spMk id="129" creationId="{2A463BF1-FE4D-4B9F-A831-4D834CEAB86E}"/>
          </ac:spMkLst>
        </pc:spChg>
        <pc:spChg chg="mod">
          <ac:chgData name="MANUEL ALBERTO GUEVARA  NAJARRO" userId="dc0839a7-ef25-445d-88fe-29223dfab4a5" providerId="ADAL" clId="{AAA2C151-2292-4488-865B-5027AEB9D1EE}" dt="2021-07-07T22:20:04.539" v="539" actId="207"/>
          <ac:spMkLst>
            <pc:docMk/>
            <pc:sldMk cId="3433417451" sldId="655"/>
            <ac:spMk id="130" creationId="{1BA88938-0C52-40B8-A959-382589DCAA2E}"/>
          </ac:spMkLst>
        </pc:spChg>
        <pc:spChg chg="mod">
          <ac:chgData name="MANUEL ALBERTO GUEVARA  NAJARRO" userId="dc0839a7-ef25-445d-88fe-29223dfab4a5" providerId="ADAL" clId="{AAA2C151-2292-4488-865B-5027AEB9D1EE}" dt="2021-07-07T22:20:04.539" v="539" actId="207"/>
          <ac:spMkLst>
            <pc:docMk/>
            <pc:sldMk cId="3433417451" sldId="655"/>
            <ac:spMk id="131" creationId="{53E8921F-DE2C-4951-80DA-267122EB985D}"/>
          </ac:spMkLst>
        </pc:spChg>
        <pc:spChg chg="mod">
          <ac:chgData name="MANUEL ALBERTO GUEVARA  NAJARRO" userId="dc0839a7-ef25-445d-88fe-29223dfab4a5" providerId="ADAL" clId="{AAA2C151-2292-4488-865B-5027AEB9D1EE}" dt="2021-07-07T22:20:04.539" v="539" actId="207"/>
          <ac:spMkLst>
            <pc:docMk/>
            <pc:sldMk cId="3433417451" sldId="655"/>
            <ac:spMk id="132" creationId="{AA631795-5900-4438-B1C5-8C809EAD2886}"/>
          </ac:spMkLst>
        </pc:spChg>
        <pc:spChg chg="mod">
          <ac:chgData name="MANUEL ALBERTO GUEVARA  NAJARRO" userId="dc0839a7-ef25-445d-88fe-29223dfab4a5" providerId="ADAL" clId="{AAA2C151-2292-4488-865B-5027AEB9D1EE}" dt="2021-07-07T22:20:04.539" v="539" actId="207"/>
          <ac:spMkLst>
            <pc:docMk/>
            <pc:sldMk cId="3433417451" sldId="655"/>
            <ac:spMk id="133" creationId="{1F8A19A3-6698-489D-B460-DC9883EC337A}"/>
          </ac:spMkLst>
        </pc:spChg>
        <pc:spChg chg="mod">
          <ac:chgData name="MANUEL ALBERTO GUEVARA  NAJARRO" userId="dc0839a7-ef25-445d-88fe-29223dfab4a5" providerId="ADAL" clId="{AAA2C151-2292-4488-865B-5027AEB9D1EE}" dt="2021-07-07T22:20:04.539" v="539" actId="207"/>
          <ac:spMkLst>
            <pc:docMk/>
            <pc:sldMk cId="3433417451" sldId="655"/>
            <ac:spMk id="134" creationId="{797A0053-3659-491D-8021-2813D6908597}"/>
          </ac:spMkLst>
        </pc:spChg>
        <pc:spChg chg="mod">
          <ac:chgData name="MANUEL ALBERTO GUEVARA  NAJARRO" userId="dc0839a7-ef25-445d-88fe-29223dfab4a5" providerId="ADAL" clId="{AAA2C151-2292-4488-865B-5027AEB9D1EE}" dt="2021-07-07T22:20:04.539" v="539" actId="207"/>
          <ac:spMkLst>
            <pc:docMk/>
            <pc:sldMk cId="3433417451" sldId="655"/>
            <ac:spMk id="135" creationId="{E775D9EA-0046-4F89-9247-48D80E45C723}"/>
          </ac:spMkLst>
        </pc:spChg>
        <pc:spChg chg="mod">
          <ac:chgData name="MANUEL ALBERTO GUEVARA  NAJARRO" userId="dc0839a7-ef25-445d-88fe-29223dfab4a5" providerId="ADAL" clId="{AAA2C151-2292-4488-865B-5027AEB9D1EE}" dt="2021-07-07T22:20:04.539" v="539" actId="207"/>
          <ac:spMkLst>
            <pc:docMk/>
            <pc:sldMk cId="3433417451" sldId="655"/>
            <ac:spMk id="136" creationId="{8E1C40A4-1608-4DBC-B96F-F3932FCA05EA}"/>
          </ac:spMkLst>
        </pc:spChg>
        <pc:spChg chg="mod">
          <ac:chgData name="MANUEL ALBERTO GUEVARA  NAJARRO" userId="dc0839a7-ef25-445d-88fe-29223dfab4a5" providerId="ADAL" clId="{AAA2C151-2292-4488-865B-5027AEB9D1EE}" dt="2021-07-07T22:20:04.539" v="539" actId="207"/>
          <ac:spMkLst>
            <pc:docMk/>
            <pc:sldMk cId="3433417451" sldId="655"/>
            <ac:spMk id="137" creationId="{7301AE28-B532-409B-9126-F1F1E7922A07}"/>
          </ac:spMkLst>
        </pc:spChg>
        <pc:spChg chg="mod">
          <ac:chgData name="MANUEL ALBERTO GUEVARA  NAJARRO" userId="dc0839a7-ef25-445d-88fe-29223dfab4a5" providerId="ADAL" clId="{AAA2C151-2292-4488-865B-5027AEB9D1EE}" dt="2021-07-07T22:20:04.539" v="539" actId="207"/>
          <ac:spMkLst>
            <pc:docMk/>
            <pc:sldMk cId="3433417451" sldId="655"/>
            <ac:spMk id="138" creationId="{C63D08EF-7F86-4772-8BE5-EBB500D21A68}"/>
          </ac:spMkLst>
        </pc:spChg>
        <pc:spChg chg="mod">
          <ac:chgData name="MANUEL ALBERTO GUEVARA  NAJARRO" userId="dc0839a7-ef25-445d-88fe-29223dfab4a5" providerId="ADAL" clId="{AAA2C151-2292-4488-865B-5027AEB9D1EE}" dt="2021-07-07T22:20:04.539" v="539" actId="207"/>
          <ac:spMkLst>
            <pc:docMk/>
            <pc:sldMk cId="3433417451" sldId="655"/>
            <ac:spMk id="139" creationId="{109B9926-F31F-4555-9AA0-7192E57FF9AB}"/>
          </ac:spMkLst>
        </pc:spChg>
        <pc:spChg chg="mod">
          <ac:chgData name="MANUEL ALBERTO GUEVARA  NAJARRO" userId="dc0839a7-ef25-445d-88fe-29223dfab4a5" providerId="ADAL" clId="{AAA2C151-2292-4488-865B-5027AEB9D1EE}" dt="2021-07-07T22:20:04.539" v="539" actId="207"/>
          <ac:spMkLst>
            <pc:docMk/>
            <pc:sldMk cId="3433417451" sldId="655"/>
            <ac:spMk id="140" creationId="{5D5895F0-FB59-485C-97B9-BAFFD8B1CE90}"/>
          </ac:spMkLst>
        </pc:spChg>
        <pc:spChg chg="mod">
          <ac:chgData name="MANUEL ALBERTO GUEVARA  NAJARRO" userId="dc0839a7-ef25-445d-88fe-29223dfab4a5" providerId="ADAL" clId="{AAA2C151-2292-4488-865B-5027AEB9D1EE}" dt="2021-07-07T22:23:16.830" v="730" actId="2711"/>
          <ac:spMkLst>
            <pc:docMk/>
            <pc:sldMk cId="3433417451" sldId="655"/>
            <ac:spMk id="141" creationId="{F5F55CB7-77D7-4837-B145-A157803EA826}"/>
          </ac:spMkLst>
        </pc:spChg>
        <pc:spChg chg="mod">
          <ac:chgData name="MANUEL ALBERTO GUEVARA  NAJARRO" userId="dc0839a7-ef25-445d-88fe-29223dfab4a5" providerId="ADAL" clId="{AAA2C151-2292-4488-865B-5027AEB9D1EE}" dt="2021-07-07T22:23:16.830" v="730" actId="2711"/>
          <ac:spMkLst>
            <pc:docMk/>
            <pc:sldMk cId="3433417451" sldId="655"/>
            <ac:spMk id="142" creationId="{207FBAAF-C2C6-46AB-BA71-19613288635C}"/>
          </ac:spMkLst>
        </pc:spChg>
        <pc:spChg chg="mod">
          <ac:chgData name="MANUEL ALBERTO GUEVARA  NAJARRO" userId="dc0839a7-ef25-445d-88fe-29223dfab4a5" providerId="ADAL" clId="{AAA2C151-2292-4488-865B-5027AEB9D1EE}" dt="2021-07-07T22:20:01.925" v="538" actId="165"/>
          <ac:spMkLst>
            <pc:docMk/>
            <pc:sldMk cId="3433417451" sldId="655"/>
            <ac:spMk id="146" creationId="{3612966C-50B6-41E1-9CDB-563F913EC8B6}"/>
          </ac:spMkLst>
        </pc:spChg>
        <pc:spChg chg="mod">
          <ac:chgData name="MANUEL ALBERTO GUEVARA  NAJARRO" userId="dc0839a7-ef25-445d-88fe-29223dfab4a5" providerId="ADAL" clId="{AAA2C151-2292-4488-865B-5027AEB9D1EE}" dt="2021-07-07T22:20:01.925" v="538" actId="165"/>
          <ac:spMkLst>
            <pc:docMk/>
            <pc:sldMk cId="3433417451" sldId="655"/>
            <ac:spMk id="147" creationId="{3998F71B-18EA-41B5-9081-11FEC87051D4}"/>
          </ac:spMkLst>
        </pc:spChg>
        <pc:spChg chg="mod">
          <ac:chgData name="MANUEL ALBERTO GUEVARA  NAJARRO" userId="dc0839a7-ef25-445d-88fe-29223dfab4a5" providerId="ADAL" clId="{AAA2C151-2292-4488-865B-5027AEB9D1EE}" dt="2021-07-07T22:20:01.925" v="538" actId="165"/>
          <ac:spMkLst>
            <pc:docMk/>
            <pc:sldMk cId="3433417451" sldId="655"/>
            <ac:spMk id="148" creationId="{477FA1E7-F6B0-43C3-AA21-1B57515432C7}"/>
          </ac:spMkLst>
        </pc:spChg>
        <pc:spChg chg="mod">
          <ac:chgData name="MANUEL ALBERTO GUEVARA  NAJARRO" userId="dc0839a7-ef25-445d-88fe-29223dfab4a5" providerId="ADAL" clId="{AAA2C151-2292-4488-865B-5027AEB9D1EE}" dt="2021-07-07T22:20:01.925" v="538" actId="165"/>
          <ac:spMkLst>
            <pc:docMk/>
            <pc:sldMk cId="3433417451" sldId="655"/>
            <ac:spMk id="149" creationId="{EF6AE92F-2D38-4A81-BDCA-D207C0701829}"/>
          </ac:spMkLst>
        </pc:spChg>
        <pc:spChg chg="mod">
          <ac:chgData name="MANUEL ALBERTO GUEVARA  NAJARRO" userId="dc0839a7-ef25-445d-88fe-29223dfab4a5" providerId="ADAL" clId="{AAA2C151-2292-4488-865B-5027AEB9D1EE}" dt="2021-07-07T22:20:01.925" v="538" actId="165"/>
          <ac:spMkLst>
            <pc:docMk/>
            <pc:sldMk cId="3433417451" sldId="655"/>
            <ac:spMk id="150" creationId="{B72F9ED4-1995-47BE-9EE2-FFE10A713245}"/>
          </ac:spMkLst>
        </pc:spChg>
        <pc:spChg chg="mod">
          <ac:chgData name="MANUEL ALBERTO GUEVARA  NAJARRO" userId="dc0839a7-ef25-445d-88fe-29223dfab4a5" providerId="ADAL" clId="{AAA2C151-2292-4488-865B-5027AEB9D1EE}" dt="2021-07-07T22:20:01.925" v="538" actId="165"/>
          <ac:spMkLst>
            <pc:docMk/>
            <pc:sldMk cId="3433417451" sldId="655"/>
            <ac:spMk id="151" creationId="{50A53098-A07B-4788-9D02-A7F7706894D9}"/>
          </ac:spMkLst>
        </pc:spChg>
        <pc:spChg chg="mod">
          <ac:chgData name="MANUEL ALBERTO GUEVARA  NAJARRO" userId="dc0839a7-ef25-445d-88fe-29223dfab4a5" providerId="ADAL" clId="{AAA2C151-2292-4488-865B-5027AEB9D1EE}" dt="2021-07-07T22:20:01.925" v="538" actId="165"/>
          <ac:spMkLst>
            <pc:docMk/>
            <pc:sldMk cId="3433417451" sldId="655"/>
            <ac:spMk id="152" creationId="{4EF15D90-501C-433E-B168-AC40C3A79C86}"/>
          </ac:spMkLst>
        </pc:spChg>
        <pc:spChg chg="mod">
          <ac:chgData name="MANUEL ALBERTO GUEVARA  NAJARRO" userId="dc0839a7-ef25-445d-88fe-29223dfab4a5" providerId="ADAL" clId="{AAA2C151-2292-4488-865B-5027AEB9D1EE}" dt="2021-07-07T22:20:01.925" v="538" actId="165"/>
          <ac:spMkLst>
            <pc:docMk/>
            <pc:sldMk cId="3433417451" sldId="655"/>
            <ac:spMk id="153" creationId="{B67D534C-8F37-45BB-B687-231C0F1303F5}"/>
          </ac:spMkLst>
        </pc:spChg>
        <pc:spChg chg="mod">
          <ac:chgData name="MANUEL ALBERTO GUEVARA  NAJARRO" userId="dc0839a7-ef25-445d-88fe-29223dfab4a5" providerId="ADAL" clId="{AAA2C151-2292-4488-865B-5027AEB9D1EE}" dt="2021-07-07T22:20:01.925" v="538" actId="165"/>
          <ac:spMkLst>
            <pc:docMk/>
            <pc:sldMk cId="3433417451" sldId="655"/>
            <ac:spMk id="154" creationId="{21ECBD79-8FA8-4D6C-9A86-C9E79536922A}"/>
          </ac:spMkLst>
        </pc:spChg>
        <pc:spChg chg="mod">
          <ac:chgData name="MANUEL ALBERTO GUEVARA  NAJARRO" userId="dc0839a7-ef25-445d-88fe-29223dfab4a5" providerId="ADAL" clId="{AAA2C151-2292-4488-865B-5027AEB9D1EE}" dt="2021-07-07T22:20:01.925" v="538" actId="165"/>
          <ac:spMkLst>
            <pc:docMk/>
            <pc:sldMk cId="3433417451" sldId="655"/>
            <ac:spMk id="155" creationId="{F965ABA6-72F7-4AB1-A8ED-7F5CD222D28E}"/>
          </ac:spMkLst>
        </pc:spChg>
        <pc:spChg chg="mod">
          <ac:chgData name="MANUEL ALBERTO GUEVARA  NAJARRO" userId="dc0839a7-ef25-445d-88fe-29223dfab4a5" providerId="ADAL" clId="{AAA2C151-2292-4488-865B-5027AEB9D1EE}" dt="2021-07-07T22:20:09.213" v="540" actId="207"/>
          <ac:spMkLst>
            <pc:docMk/>
            <pc:sldMk cId="3433417451" sldId="655"/>
            <ac:spMk id="156" creationId="{54C6B82D-C02F-43A4-A851-D155584736A2}"/>
          </ac:spMkLst>
        </pc:spChg>
        <pc:spChg chg="mod">
          <ac:chgData name="MANUEL ALBERTO GUEVARA  NAJARRO" userId="dc0839a7-ef25-445d-88fe-29223dfab4a5" providerId="ADAL" clId="{AAA2C151-2292-4488-865B-5027AEB9D1EE}" dt="2021-07-07T22:20:09.213" v="540" actId="207"/>
          <ac:spMkLst>
            <pc:docMk/>
            <pc:sldMk cId="3433417451" sldId="655"/>
            <ac:spMk id="157" creationId="{857120EB-0877-4B96-8A95-97AFF1B00086}"/>
          </ac:spMkLst>
        </pc:spChg>
        <pc:spChg chg="mod">
          <ac:chgData name="MANUEL ALBERTO GUEVARA  NAJARRO" userId="dc0839a7-ef25-445d-88fe-29223dfab4a5" providerId="ADAL" clId="{AAA2C151-2292-4488-865B-5027AEB9D1EE}" dt="2021-07-07T22:20:09.213" v="540" actId="207"/>
          <ac:spMkLst>
            <pc:docMk/>
            <pc:sldMk cId="3433417451" sldId="655"/>
            <ac:spMk id="158" creationId="{44C08878-E1C3-4639-8834-3334FB8A3ADE}"/>
          </ac:spMkLst>
        </pc:spChg>
        <pc:spChg chg="mod">
          <ac:chgData name="MANUEL ALBERTO GUEVARA  NAJARRO" userId="dc0839a7-ef25-445d-88fe-29223dfab4a5" providerId="ADAL" clId="{AAA2C151-2292-4488-865B-5027AEB9D1EE}" dt="2021-07-07T22:20:09.213" v="540" actId="207"/>
          <ac:spMkLst>
            <pc:docMk/>
            <pc:sldMk cId="3433417451" sldId="655"/>
            <ac:spMk id="159" creationId="{70B20E6E-37C3-4D0A-972E-62CAE1AACCAD}"/>
          </ac:spMkLst>
        </pc:spChg>
        <pc:spChg chg="mod">
          <ac:chgData name="MANUEL ALBERTO GUEVARA  NAJARRO" userId="dc0839a7-ef25-445d-88fe-29223dfab4a5" providerId="ADAL" clId="{AAA2C151-2292-4488-865B-5027AEB9D1EE}" dt="2021-07-07T22:20:09.213" v="540" actId="207"/>
          <ac:spMkLst>
            <pc:docMk/>
            <pc:sldMk cId="3433417451" sldId="655"/>
            <ac:spMk id="160" creationId="{1B5BDAC3-FA8A-44FC-BCFD-0E77D3153613}"/>
          </ac:spMkLst>
        </pc:spChg>
        <pc:spChg chg="mod">
          <ac:chgData name="MANUEL ALBERTO GUEVARA  NAJARRO" userId="dc0839a7-ef25-445d-88fe-29223dfab4a5" providerId="ADAL" clId="{AAA2C151-2292-4488-865B-5027AEB9D1EE}" dt="2021-07-07T22:20:09.213" v="540" actId="207"/>
          <ac:spMkLst>
            <pc:docMk/>
            <pc:sldMk cId="3433417451" sldId="655"/>
            <ac:spMk id="161" creationId="{6DB83263-7C59-440A-8D20-64E48E963F11}"/>
          </ac:spMkLst>
        </pc:spChg>
        <pc:spChg chg="mod">
          <ac:chgData name="MANUEL ALBERTO GUEVARA  NAJARRO" userId="dc0839a7-ef25-445d-88fe-29223dfab4a5" providerId="ADAL" clId="{AAA2C151-2292-4488-865B-5027AEB9D1EE}" dt="2021-07-07T22:20:09.213" v="540" actId="207"/>
          <ac:spMkLst>
            <pc:docMk/>
            <pc:sldMk cId="3433417451" sldId="655"/>
            <ac:spMk id="162" creationId="{4FBAD3B7-6801-422D-8B1F-317976F25331}"/>
          </ac:spMkLst>
        </pc:spChg>
        <pc:spChg chg="mod">
          <ac:chgData name="MANUEL ALBERTO GUEVARA  NAJARRO" userId="dc0839a7-ef25-445d-88fe-29223dfab4a5" providerId="ADAL" clId="{AAA2C151-2292-4488-865B-5027AEB9D1EE}" dt="2021-07-07T22:20:09.213" v="540" actId="207"/>
          <ac:spMkLst>
            <pc:docMk/>
            <pc:sldMk cId="3433417451" sldId="655"/>
            <ac:spMk id="163" creationId="{434A60A4-82C7-40DE-811D-5DFD0D4A84A6}"/>
          </ac:spMkLst>
        </pc:spChg>
        <pc:spChg chg="mod">
          <ac:chgData name="MANUEL ALBERTO GUEVARA  NAJARRO" userId="dc0839a7-ef25-445d-88fe-29223dfab4a5" providerId="ADAL" clId="{AAA2C151-2292-4488-865B-5027AEB9D1EE}" dt="2021-07-07T22:20:09.213" v="540" actId="207"/>
          <ac:spMkLst>
            <pc:docMk/>
            <pc:sldMk cId="3433417451" sldId="655"/>
            <ac:spMk id="164" creationId="{12D13AF2-97A2-4D0F-93EC-628D65145A94}"/>
          </ac:spMkLst>
        </pc:spChg>
        <pc:spChg chg="mod">
          <ac:chgData name="MANUEL ALBERTO GUEVARA  NAJARRO" userId="dc0839a7-ef25-445d-88fe-29223dfab4a5" providerId="ADAL" clId="{AAA2C151-2292-4488-865B-5027AEB9D1EE}" dt="2021-07-07T22:20:09.213" v="540" actId="207"/>
          <ac:spMkLst>
            <pc:docMk/>
            <pc:sldMk cId="3433417451" sldId="655"/>
            <ac:spMk id="165" creationId="{3233DE4E-7CC5-411D-BD67-8C602ECC1915}"/>
          </ac:spMkLst>
        </pc:spChg>
        <pc:spChg chg="mod">
          <ac:chgData name="MANUEL ALBERTO GUEVARA  NAJARRO" userId="dc0839a7-ef25-445d-88fe-29223dfab4a5" providerId="ADAL" clId="{AAA2C151-2292-4488-865B-5027AEB9D1EE}" dt="2021-07-07T22:20:09.213" v="540" actId="207"/>
          <ac:spMkLst>
            <pc:docMk/>
            <pc:sldMk cId="3433417451" sldId="655"/>
            <ac:spMk id="166" creationId="{32BA5006-B446-4EFC-9AA3-DA6DB18889D2}"/>
          </ac:spMkLst>
        </pc:spChg>
        <pc:spChg chg="mod">
          <ac:chgData name="MANUEL ALBERTO GUEVARA  NAJARRO" userId="dc0839a7-ef25-445d-88fe-29223dfab4a5" providerId="ADAL" clId="{AAA2C151-2292-4488-865B-5027AEB9D1EE}" dt="2021-07-07T22:20:09.213" v="540" actId="207"/>
          <ac:spMkLst>
            <pc:docMk/>
            <pc:sldMk cId="3433417451" sldId="655"/>
            <ac:spMk id="167" creationId="{6B71D65C-AEF1-4E16-A7D4-DF9DE76E2189}"/>
          </ac:spMkLst>
        </pc:spChg>
        <pc:spChg chg="mod">
          <ac:chgData name="MANUEL ALBERTO GUEVARA  NAJARRO" userId="dc0839a7-ef25-445d-88fe-29223dfab4a5" providerId="ADAL" clId="{AAA2C151-2292-4488-865B-5027AEB9D1EE}" dt="2021-07-07T22:20:09.213" v="540" actId="207"/>
          <ac:spMkLst>
            <pc:docMk/>
            <pc:sldMk cId="3433417451" sldId="655"/>
            <ac:spMk id="168" creationId="{F8D83C2F-5B5A-4900-8EC0-2FD0A4D18075}"/>
          </ac:spMkLst>
        </pc:spChg>
        <pc:spChg chg="mod">
          <ac:chgData name="MANUEL ALBERTO GUEVARA  NAJARRO" userId="dc0839a7-ef25-445d-88fe-29223dfab4a5" providerId="ADAL" clId="{AAA2C151-2292-4488-865B-5027AEB9D1EE}" dt="2021-07-07T22:20:09.213" v="540" actId="207"/>
          <ac:spMkLst>
            <pc:docMk/>
            <pc:sldMk cId="3433417451" sldId="655"/>
            <ac:spMk id="169" creationId="{7C59C074-CA9C-456C-8C9B-0627F608479F}"/>
          </ac:spMkLst>
        </pc:spChg>
        <pc:spChg chg="mod">
          <ac:chgData name="MANUEL ALBERTO GUEVARA  NAJARRO" userId="dc0839a7-ef25-445d-88fe-29223dfab4a5" providerId="ADAL" clId="{AAA2C151-2292-4488-865B-5027AEB9D1EE}" dt="2021-07-07T22:20:09.213" v="540" actId="207"/>
          <ac:spMkLst>
            <pc:docMk/>
            <pc:sldMk cId="3433417451" sldId="655"/>
            <ac:spMk id="170" creationId="{913A5415-A86D-432A-812C-D57C1B7F3C3E}"/>
          </ac:spMkLst>
        </pc:spChg>
        <pc:spChg chg="mod">
          <ac:chgData name="MANUEL ALBERTO GUEVARA  NAJARRO" userId="dc0839a7-ef25-445d-88fe-29223dfab4a5" providerId="ADAL" clId="{AAA2C151-2292-4488-865B-5027AEB9D1EE}" dt="2021-07-07T22:20:09.213" v="540" actId="207"/>
          <ac:spMkLst>
            <pc:docMk/>
            <pc:sldMk cId="3433417451" sldId="655"/>
            <ac:spMk id="171" creationId="{7183D0E4-6536-45FF-B24C-72F7AAF0E459}"/>
          </ac:spMkLst>
        </pc:spChg>
        <pc:spChg chg="mod">
          <ac:chgData name="MANUEL ALBERTO GUEVARA  NAJARRO" userId="dc0839a7-ef25-445d-88fe-29223dfab4a5" providerId="ADAL" clId="{AAA2C151-2292-4488-865B-5027AEB9D1EE}" dt="2021-07-07T22:20:09.213" v="540" actId="207"/>
          <ac:spMkLst>
            <pc:docMk/>
            <pc:sldMk cId="3433417451" sldId="655"/>
            <ac:spMk id="172" creationId="{8129A251-3955-40AF-B113-65E6C20EA2E4}"/>
          </ac:spMkLst>
        </pc:spChg>
        <pc:spChg chg="mod">
          <ac:chgData name="MANUEL ALBERTO GUEVARA  NAJARRO" userId="dc0839a7-ef25-445d-88fe-29223dfab4a5" providerId="ADAL" clId="{AAA2C151-2292-4488-865B-5027AEB9D1EE}" dt="2021-07-07T22:20:09.213" v="540" actId="207"/>
          <ac:spMkLst>
            <pc:docMk/>
            <pc:sldMk cId="3433417451" sldId="655"/>
            <ac:spMk id="173" creationId="{6B60CC2E-D3B3-4404-9751-6374AAABF261}"/>
          </ac:spMkLst>
        </pc:spChg>
        <pc:spChg chg="mod">
          <ac:chgData name="MANUEL ALBERTO GUEVARA  NAJARRO" userId="dc0839a7-ef25-445d-88fe-29223dfab4a5" providerId="ADAL" clId="{AAA2C151-2292-4488-865B-5027AEB9D1EE}" dt="2021-07-07T22:20:09.213" v="540" actId="207"/>
          <ac:spMkLst>
            <pc:docMk/>
            <pc:sldMk cId="3433417451" sldId="655"/>
            <ac:spMk id="174" creationId="{A1E85D50-E8F8-4453-A1AC-4FB542C7F3EA}"/>
          </ac:spMkLst>
        </pc:spChg>
        <pc:spChg chg="mod">
          <ac:chgData name="MANUEL ALBERTO GUEVARA  NAJARRO" userId="dc0839a7-ef25-445d-88fe-29223dfab4a5" providerId="ADAL" clId="{AAA2C151-2292-4488-865B-5027AEB9D1EE}" dt="2021-07-07T22:20:09.213" v="540" actId="207"/>
          <ac:spMkLst>
            <pc:docMk/>
            <pc:sldMk cId="3433417451" sldId="655"/>
            <ac:spMk id="175" creationId="{7B7440E3-53B8-4D50-82CB-C65F0574AE6E}"/>
          </ac:spMkLst>
        </pc:spChg>
        <pc:spChg chg="mod">
          <ac:chgData name="MANUEL ALBERTO GUEVARA  NAJARRO" userId="dc0839a7-ef25-445d-88fe-29223dfab4a5" providerId="ADAL" clId="{AAA2C151-2292-4488-865B-5027AEB9D1EE}" dt="2021-07-07T22:20:09.213" v="540" actId="207"/>
          <ac:spMkLst>
            <pc:docMk/>
            <pc:sldMk cId="3433417451" sldId="655"/>
            <ac:spMk id="176" creationId="{9329F24B-369A-4A29-A24A-04657C5F1F39}"/>
          </ac:spMkLst>
        </pc:spChg>
        <pc:spChg chg="mod">
          <ac:chgData name="MANUEL ALBERTO GUEVARA  NAJARRO" userId="dc0839a7-ef25-445d-88fe-29223dfab4a5" providerId="ADAL" clId="{AAA2C151-2292-4488-865B-5027AEB9D1EE}" dt="2021-07-07T22:20:09.213" v="540" actId="207"/>
          <ac:spMkLst>
            <pc:docMk/>
            <pc:sldMk cId="3433417451" sldId="655"/>
            <ac:spMk id="177" creationId="{D2E8C894-B3EA-416A-9054-44385F632DB2}"/>
          </ac:spMkLst>
        </pc:spChg>
        <pc:spChg chg="mod">
          <ac:chgData name="MANUEL ALBERTO GUEVARA  NAJARRO" userId="dc0839a7-ef25-445d-88fe-29223dfab4a5" providerId="ADAL" clId="{AAA2C151-2292-4488-865B-5027AEB9D1EE}" dt="2021-07-07T22:20:09.213" v="540" actId="207"/>
          <ac:spMkLst>
            <pc:docMk/>
            <pc:sldMk cId="3433417451" sldId="655"/>
            <ac:spMk id="178" creationId="{4B857AE3-A934-4C94-ADCD-37F8F8BB4EB7}"/>
          </ac:spMkLst>
        </pc:spChg>
        <pc:spChg chg="mod">
          <ac:chgData name="MANUEL ALBERTO GUEVARA  NAJARRO" userId="dc0839a7-ef25-445d-88fe-29223dfab4a5" providerId="ADAL" clId="{AAA2C151-2292-4488-865B-5027AEB9D1EE}" dt="2021-07-07T22:20:09.213" v="540" actId="207"/>
          <ac:spMkLst>
            <pc:docMk/>
            <pc:sldMk cId="3433417451" sldId="655"/>
            <ac:spMk id="179" creationId="{654138F9-C9D6-41F1-953E-6854895CD151}"/>
          </ac:spMkLst>
        </pc:spChg>
        <pc:spChg chg="mod">
          <ac:chgData name="MANUEL ALBERTO GUEVARA  NAJARRO" userId="dc0839a7-ef25-445d-88fe-29223dfab4a5" providerId="ADAL" clId="{AAA2C151-2292-4488-865B-5027AEB9D1EE}" dt="2021-07-07T22:20:09.213" v="540" actId="207"/>
          <ac:spMkLst>
            <pc:docMk/>
            <pc:sldMk cId="3433417451" sldId="655"/>
            <ac:spMk id="180" creationId="{411F8732-E2FE-46F0-877A-F08955966C39}"/>
          </ac:spMkLst>
        </pc:spChg>
        <pc:spChg chg="mod">
          <ac:chgData name="MANUEL ALBERTO GUEVARA  NAJARRO" userId="dc0839a7-ef25-445d-88fe-29223dfab4a5" providerId="ADAL" clId="{AAA2C151-2292-4488-865B-5027AEB9D1EE}" dt="2021-07-07T22:20:09.213" v="540" actId="207"/>
          <ac:spMkLst>
            <pc:docMk/>
            <pc:sldMk cId="3433417451" sldId="655"/>
            <ac:spMk id="181" creationId="{D40D1345-1692-44E5-91A2-EF16AAA0F4F2}"/>
          </ac:spMkLst>
        </pc:spChg>
        <pc:spChg chg="mod">
          <ac:chgData name="MANUEL ALBERTO GUEVARA  NAJARRO" userId="dc0839a7-ef25-445d-88fe-29223dfab4a5" providerId="ADAL" clId="{AAA2C151-2292-4488-865B-5027AEB9D1EE}" dt="2021-07-07T22:20:09.213" v="540" actId="207"/>
          <ac:spMkLst>
            <pc:docMk/>
            <pc:sldMk cId="3433417451" sldId="655"/>
            <ac:spMk id="182" creationId="{F9667D35-AB26-4D0C-A8B5-AD71B894CA42}"/>
          </ac:spMkLst>
        </pc:spChg>
        <pc:spChg chg="mod">
          <ac:chgData name="MANUEL ALBERTO GUEVARA  NAJARRO" userId="dc0839a7-ef25-445d-88fe-29223dfab4a5" providerId="ADAL" clId="{AAA2C151-2292-4488-865B-5027AEB9D1EE}" dt="2021-07-07T22:20:09.213" v="540" actId="207"/>
          <ac:spMkLst>
            <pc:docMk/>
            <pc:sldMk cId="3433417451" sldId="655"/>
            <ac:spMk id="183" creationId="{71C59809-F527-4DEB-A88F-996CF09DA96A}"/>
          </ac:spMkLst>
        </pc:spChg>
        <pc:spChg chg="mod">
          <ac:chgData name="MANUEL ALBERTO GUEVARA  NAJARRO" userId="dc0839a7-ef25-445d-88fe-29223dfab4a5" providerId="ADAL" clId="{AAA2C151-2292-4488-865B-5027AEB9D1EE}" dt="2021-07-07T22:20:09.213" v="540" actId="207"/>
          <ac:spMkLst>
            <pc:docMk/>
            <pc:sldMk cId="3433417451" sldId="655"/>
            <ac:spMk id="184" creationId="{E3AF0281-37D4-456A-8B05-26299B680A1F}"/>
          </ac:spMkLst>
        </pc:spChg>
        <pc:spChg chg="mod">
          <ac:chgData name="MANUEL ALBERTO GUEVARA  NAJARRO" userId="dc0839a7-ef25-445d-88fe-29223dfab4a5" providerId="ADAL" clId="{AAA2C151-2292-4488-865B-5027AEB9D1EE}" dt="2021-07-07T22:20:09.213" v="540" actId="207"/>
          <ac:spMkLst>
            <pc:docMk/>
            <pc:sldMk cId="3433417451" sldId="655"/>
            <ac:spMk id="185" creationId="{8A8EC29E-85D0-43F4-9DCA-3C65CD8560CF}"/>
          </ac:spMkLst>
        </pc:spChg>
        <pc:spChg chg="mod">
          <ac:chgData name="MANUEL ALBERTO GUEVARA  NAJARRO" userId="dc0839a7-ef25-445d-88fe-29223dfab4a5" providerId="ADAL" clId="{AAA2C151-2292-4488-865B-5027AEB9D1EE}" dt="2021-07-07T22:20:09.213" v="540" actId="207"/>
          <ac:spMkLst>
            <pc:docMk/>
            <pc:sldMk cId="3433417451" sldId="655"/>
            <ac:spMk id="186" creationId="{B1C624DF-396A-4E05-B0DE-09642E642399}"/>
          </ac:spMkLst>
        </pc:spChg>
        <pc:spChg chg="mod">
          <ac:chgData name="MANUEL ALBERTO GUEVARA  NAJARRO" userId="dc0839a7-ef25-445d-88fe-29223dfab4a5" providerId="ADAL" clId="{AAA2C151-2292-4488-865B-5027AEB9D1EE}" dt="2021-07-07T22:20:09.213" v="540" actId="207"/>
          <ac:spMkLst>
            <pc:docMk/>
            <pc:sldMk cId="3433417451" sldId="655"/>
            <ac:spMk id="187" creationId="{C99ED2D1-DB0B-4678-8B92-C46A5A15EAA5}"/>
          </ac:spMkLst>
        </pc:spChg>
        <pc:spChg chg="mod">
          <ac:chgData name="MANUEL ALBERTO GUEVARA  NAJARRO" userId="dc0839a7-ef25-445d-88fe-29223dfab4a5" providerId="ADAL" clId="{AAA2C151-2292-4488-865B-5027AEB9D1EE}" dt="2021-07-07T22:20:09.213" v="540" actId="207"/>
          <ac:spMkLst>
            <pc:docMk/>
            <pc:sldMk cId="3433417451" sldId="655"/>
            <ac:spMk id="188" creationId="{D02A0712-E8AE-4955-BBE0-B8D551E3069E}"/>
          </ac:spMkLst>
        </pc:spChg>
        <pc:spChg chg="mod">
          <ac:chgData name="MANUEL ALBERTO GUEVARA  NAJARRO" userId="dc0839a7-ef25-445d-88fe-29223dfab4a5" providerId="ADAL" clId="{AAA2C151-2292-4488-865B-5027AEB9D1EE}" dt="2021-07-07T22:20:09.213" v="540" actId="207"/>
          <ac:spMkLst>
            <pc:docMk/>
            <pc:sldMk cId="3433417451" sldId="655"/>
            <ac:spMk id="189" creationId="{83978A9A-EB10-420A-8974-19C39791778B}"/>
          </ac:spMkLst>
        </pc:spChg>
        <pc:spChg chg="mod">
          <ac:chgData name="MANUEL ALBERTO GUEVARA  NAJARRO" userId="dc0839a7-ef25-445d-88fe-29223dfab4a5" providerId="ADAL" clId="{AAA2C151-2292-4488-865B-5027AEB9D1EE}" dt="2021-07-07T22:20:09.213" v="540" actId="207"/>
          <ac:spMkLst>
            <pc:docMk/>
            <pc:sldMk cId="3433417451" sldId="655"/>
            <ac:spMk id="190" creationId="{4DE31341-6A4B-4E45-B03D-A5C235C413B3}"/>
          </ac:spMkLst>
        </pc:spChg>
        <pc:spChg chg="mod">
          <ac:chgData name="MANUEL ALBERTO GUEVARA  NAJARRO" userId="dc0839a7-ef25-445d-88fe-29223dfab4a5" providerId="ADAL" clId="{AAA2C151-2292-4488-865B-5027AEB9D1EE}" dt="2021-07-07T22:20:09.213" v="540" actId="207"/>
          <ac:spMkLst>
            <pc:docMk/>
            <pc:sldMk cId="3433417451" sldId="655"/>
            <ac:spMk id="191" creationId="{E5B23D03-E181-4DEA-B9ED-EFC3F4CF1A47}"/>
          </ac:spMkLst>
        </pc:spChg>
        <pc:spChg chg="mod">
          <ac:chgData name="MANUEL ALBERTO GUEVARA  NAJARRO" userId="dc0839a7-ef25-445d-88fe-29223dfab4a5" providerId="ADAL" clId="{AAA2C151-2292-4488-865B-5027AEB9D1EE}" dt="2021-07-07T22:20:09.213" v="540" actId="207"/>
          <ac:spMkLst>
            <pc:docMk/>
            <pc:sldMk cId="3433417451" sldId="655"/>
            <ac:spMk id="192" creationId="{C8E02661-782A-486A-80F0-2407A2ABAD75}"/>
          </ac:spMkLst>
        </pc:spChg>
        <pc:spChg chg="mod">
          <ac:chgData name="MANUEL ALBERTO GUEVARA  NAJARRO" userId="dc0839a7-ef25-445d-88fe-29223dfab4a5" providerId="ADAL" clId="{AAA2C151-2292-4488-865B-5027AEB9D1EE}" dt="2021-07-07T22:20:09.213" v="540" actId="207"/>
          <ac:spMkLst>
            <pc:docMk/>
            <pc:sldMk cId="3433417451" sldId="655"/>
            <ac:spMk id="193" creationId="{C72EB78E-4E15-49A7-8208-D99E2172398C}"/>
          </ac:spMkLst>
        </pc:spChg>
        <pc:spChg chg="mod">
          <ac:chgData name="MANUEL ALBERTO GUEVARA  NAJARRO" userId="dc0839a7-ef25-445d-88fe-29223dfab4a5" providerId="ADAL" clId="{AAA2C151-2292-4488-865B-5027AEB9D1EE}" dt="2021-07-07T22:20:09.213" v="540" actId="207"/>
          <ac:spMkLst>
            <pc:docMk/>
            <pc:sldMk cId="3433417451" sldId="655"/>
            <ac:spMk id="194" creationId="{09BA4661-AA72-43BE-9241-AC7054BBFA3E}"/>
          </ac:spMkLst>
        </pc:spChg>
        <pc:spChg chg="mod">
          <ac:chgData name="MANUEL ALBERTO GUEVARA  NAJARRO" userId="dc0839a7-ef25-445d-88fe-29223dfab4a5" providerId="ADAL" clId="{AAA2C151-2292-4488-865B-5027AEB9D1EE}" dt="2021-07-07T22:20:09.213" v="540" actId="207"/>
          <ac:spMkLst>
            <pc:docMk/>
            <pc:sldMk cId="3433417451" sldId="655"/>
            <ac:spMk id="195" creationId="{8C3C6293-8148-453F-8B13-DB83A7A87603}"/>
          </ac:spMkLst>
        </pc:spChg>
        <pc:spChg chg="mod">
          <ac:chgData name="MANUEL ALBERTO GUEVARA  NAJARRO" userId="dc0839a7-ef25-445d-88fe-29223dfab4a5" providerId="ADAL" clId="{AAA2C151-2292-4488-865B-5027AEB9D1EE}" dt="2021-07-07T22:20:09.213" v="540" actId="207"/>
          <ac:spMkLst>
            <pc:docMk/>
            <pc:sldMk cId="3433417451" sldId="655"/>
            <ac:spMk id="196" creationId="{0BEF2D2F-E73C-4ED3-9D4F-6541D6D00D94}"/>
          </ac:spMkLst>
        </pc:spChg>
        <pc:spChg chg="mod">
          <ac:chgData name="MANUEL ALBERTO GUEVARA  NAJARRO" userId="dc0839a7-ef25-445d-88fe-29223dfab4a5" providerId="ADAL" clId="{AAA2C151-2292-4488-865B-5027AEB9D1EE}" dt="2021-07-07T22:20:09.213" v="540" actId="207"/>
          <ac:spMkLst>
            <pc:docMk/>
            <pc:sldMk cId="3433417451" sldId="655"/>
            <ac:spMk id="197" creationId="{90A21966-414C-4A65-91D1-7E353F0FBE91}"/>
          </ac:spMkLst>
        </pc:spChg>
        <pc:spChg chg="mod">
          <ac:chgData name="MANUEL ALBERTO GUEVARA  NAJARRO" userId="dc0839a7-ef25-445d-88fe-29223dfab4a5" providerId="ADAL" clId="{AAA2C151-2292-4488-865B-5027AEB9D1EE}" dt="2021-07-07T22:20:09.213" v="540" actId="207"/>
          <ac:spMkLst>
            <pc:docMk/>
            <pc:sldMk cId="3433417451" sldId="655"/>
            <ac:spMk id="198" creationId="{F26C4E32-7701-45C1-9323-BCA6C7657E21}"/>
          </ac:spMkLst>
        </pc:spChg>
        <pc:spChg chg="mod">
          <ac:chgData name="MANUEL ALBERTO GUEVARA  NAJARRO" userId="dc0839a7-ef25-445d-88fe-29223dfab4a5" providerId="ADAL" clId="{AAA2C151-2292-4488-865B-5027AEB9D1EE}" dt="2021-07-07T22:20:09.213" v="540" actId="207"/>
          <ac:spMkLst>
            <pc:docMk/>
            <pc:sldMk cId="3433417451" sldId="655"/>
            <ac:spMk id="199" creationId="{76058C2C-8D53-4F47-B0FD-DB26327AD434}"/>
          </ac:spMkLst>
        </pc:spChg>
        <pc:spChg chg="mod">
          <ac:chgData name="MANUEL ALBERTO GUEVARA  NAJARRO" userId="dc0839a7-ef25-445d-88fe-29223dfab4a5" providerId="ADAL" clId="{AAA2C151-2292-4488-865B-5027AEB9D1EE}" dt="2021-07-07T22:20:09.213" v="540" actId="207"/>
          <ac:spMkLst>
            <pc:docMk/>
            <pc:sldMk cId="3433417451" sldId="655"/>
            <ac:spMk id="200" creationId="{54D834C8-E982-427F-A696-A0320D0F9535}"/>
          </ac:spMkLst>
        </pc:spChg>
        <pc:spChg chg="mod">
          <ac:chgData name="MANUEL ALBERTO GUEVARA  NAJARRO" userId="dc0839a7-ef25-445d-88fe-29223dfab4a5" providerId="ADAL" clId="{AAA2C151-2292-4488-865B-5027AEB9D1EE}" dt="2021-07-07T22:20:09.213" v="540" actId="207"/>
          <ac:spMkLst>
            <pc:docMk/>
            <pc:sldMk cId="3433417451" sldId="655"/>
            <ac:spMk id="201" creationId="{AB8E9C61-583F-484E-BE3A-26F75B64EA1A}"/>
          </ac:spMkLst>
        </pc:spChg>
        <pc:spChg chg="mod">
          <ac:chgData name="MANUEL ALBERTO GUEVARA  NAJARRO" userId="dc0839a7-ef25-445d-88fe-29223dfab4a5" providerId="ADAL" clId="{AAA2C151-2292-4488-865B-5027AEB9D1EE}" dt="2021-07-07T22:20:09.213" v="540" actId="207"/>
          <ac:spMkLst>
            <pc:docMk/>
            <pc:sldMk cId="3433417451" sldId="655"/>
            <ac:spMk id="202" creationId="{340E0B96-C70F-47B6-88D5-7363D2AF6565}"/>
          </ac:spMkLst>
        </pc:spChg>
        <pc:spChg chg="mod">
          <ac:chgData name="MANUEL ALBERTO GUEVARA  NAJARRO" userId="dc0839a7-ef25-445d-88fe-29223dfab4a5" providerId="ADAL" clId="{AAA2C151-2292-4488-865B-5027AEB9D1EE}" dt="2021-07-07T22:20:09.213" v="540" actId="207"/>
          <ac:spMkLst>
            <pc:docMk/>
            <pc:sldMk cId="3433417451" sldId="655"/>
            <ac:spMk id="203" creationId="{DDBAD5AE-EB58-487E-A026-2FDFB12B2B86}"/>
          </ac:spMkLst>
        </pc:spChg>
        <pc:spChg chg="mod">
          <ac:chgData name="MANUEL ALBERTO GUEVARA  NAJARRO" userId="dc0839a7-ef25-445d-88fe-29223dfab4a5" providerId="ADAL" clId="{AAA2C151-2292-4488-865B-5027AEB9D1EE}" dt="2021-07-07T22:20:09.213" v="540" actId="207"/>
          <ac:spMkLst>
            <pc:docMk/>
            <pc:sldMk cId="3433417451" sldId="655"/>
            <ac:spMk id="204" creationId="{9B548E52-EB42-4D2A-B70F-D2998743F14B}"/>
          </ac:spMkLst>
        </pc:spChg>
        <pc:spChg chg="mod">
          <ac:chgData name="MANUEL ALBERTO GUEVARA  NAJARRO" userId="dc0839a7-ef25-445d-88fe-29223dfab4a5" providerId="ADAL" clId="{AAA2C151-2292-4488-865B-5027AEB9D1EE}" dt="2021-07-07T22:20:09.213" v="540" actId="207"/>
          <ac:spMkLst>
            <pc:docMk/>
            <pc:sldMk cId="3433417451" sldId="655"/>
            <ac:spMk id="205" creationId="{8DB384A7-033E-4E5F-838B-42CA0E2DC7A7}"/>
          </ac:spMkLst>
        </pc:spChg>
        <pc:spChg chg="mod">
          <ac:chgData name="MANUEL ALBERTO GUEVARA  NAJARRO" userId="dc0839a7-ef25-445d-88fe-29223dfab4a5" providerId="ADAL" clId="{AAA2C151-2292-4488-865B-5027AEB9D1EE}" dt="2021-07-07T22:20:09.213" v="540" actId="207"/>
          <ac:spMkLst>
            <pc:docMk/>
            <pc:sldMk cId="3433417451" sldId="655"/>
            <ac:spMk id="206" creationId="{9DC2B407-6126-446E-93D6-BEB2AC7B2238}"/>
          </ac:spMkLst>
        </pc:spChg>
        <pc:spChg chg="mod">
          <ac:chgData name="MANUEL ALBERTO GUEVARA  NAJARRO" userId="dc0839a7-ef25-445d-88fe-29223dfab4a5" providerId="ADAL" clId="{AAA2C151-2292-4488-865B-5027AEB9D1EE}" dt="2021-07-07T22:20:09.213" v="540" actId="207"/>
          <ac:spMkLst>
            <pc:docMk/>
            <pc:sldMk cId="3433417451" sldId="655"/>
            <ac:spMk id="207" creationId="{05E5941B-92BE-4961-BA04-798AD2010A24}"/>
          </ac:spMkLst>
        </pc:spChg>
        <pc:spChg chg="mod">
          <ac:chgData name="MANUEL ALBERTO GUEVARA  NAJARRO" userId="dc0839a7-ef25-445d-88fe-29223dfab4a5" providerId="ADAL" clId="{AAA2C151-2292-4488-865B-5027AEB9D1EE}" dt="2021-07-07T22:20:09.213" v="540" actId="207"/>
          <ac:spMkLst>
            <pc:docMk/>
            <pc:sldMk cId="3433417451" sldId="655"/>
            <ac:spMk id="208" creationId="{2FEA86F6-A042-475C-BDE5-31548B14163E}"/>
          </ac:spMkLst>
        </pc:spChg>
        <pc:spChg chg="mod">
          <ac:chgData name="MANUEL ALBERTO GUEVARA  NAJARRO" userId="dc0839a7-ef25-445d-88fe-29223dfab4a5" providerId="ADAL" clId="{AAA2C151-2292-4488-865B-5027AEB9D1EE}" dt="2021-07-07T22:20:09.213" v="540" actId="207"/>
          <ac:spMkLst>
            <pc:docMk/>
            <pc:sldMk cId="3433417451" sldId="655"/>
            <ac:spMk id="209" creationId="{7B473683-BA9C-403F-B19D-9C10924097FC}"/>
          </ac:spMkLst>
        </pc:spChg>
        <pc:spChg chg="mod">
          <ac:chgData name="MANUEL ALBERTO GUEVARA  NAJARRO" userId="dc0839a7-ef25-445d-88fe-29223dfab4a5" providerId="ADAL" clId="{AAA2C151-2292-4488-865B-5027AEB9D1EE}" dt="2021-07-07T22:20:09.213" v="540" actId="207"/>
          <ac:spMkLst>
            <pc:docMk/>
            <pc:sldMk cId="3433417451" sldId="655"/>
            <ac:spMk id="210" creationId="{AF0F1323-84D2-4EC4-B7D7-7FA050ACE3B9}"/>
          </ac:spMkLst>
        </pc:spChg>
        <pc:spChg chg="mod">
          <ac:chgData name="MANUEL ALBERTO GUEVARA  NAJARRO" userId="dc0839a7-ef25-445d-88fe-29223dfab4a5" providerId="ADAL" clId="{AAA2C151-2292-4488-865B-5027AEB9D1EE}" dt="2021-07-07T22:20:09.213" v="540" actId="207"/>
          <ac:spMkLst>
            <pc:docMk/>
            <pc:sldMk cId="3433417451" sldId="655"/>
            <ac:spMk id="211" creationId="{377B3DDB-F272-4AAD-A4AC-F08CF972DB94}"/>
          </ac:spMkLst>
        </pc:spChg>
        <pc:spChg chg="mod">
          <ac:chgData name="MANUEL ALBERTO GUEVARA  NAJARRO" userId="dc0839a7-ef25-445d-88fe-29223dfab4a5" providerId="ADAL" clId="{AAA2C151-2292-4488-865B-5027AEB9D1EE}" dt="2021-07-07T22:20:09.213" v="540" actId="207"/>
          <ac:spMkLst>
            <pc:docMk/>
            <pc:sldMk cId="3433417451" sldId="655"/>
            <ac:spMk id="212" creationId="{5FC4173F-BFDF-41F2-BE75-903D133B2388}"/>
          </ac:spMkLst>
        </pc:spChg>
        <pc:spChg chg="mod">
          <ac:chgData name="MANUEL ALBERTO GUEVARA  NAJARRO" userId="dc0839a7-ef25-445d-88fe-29223dfab4a5" providerId="ADAL" clId="{AAA2C151-2292-4488-865B-5027AEB9D1EE}" dt="2021-07-07T22:20:09.213" v="540" actId="207"/>
          <ac:spMkLst>
            <pc:docMk/>
            <pc:sldMk cId="3433417451" sldId="655"/>
            <ac:spMk id="213" creationId="{4D1D0092-549F-41E9-8591-EB35C6FA5605}"/>
          </ac:spMkLst>
        </pc:spChg>
        <pc:spChg chg="mod">
          <ac:chgData name="MANUEL ALBERTO GUEVARA  NAJARRO" userId="dc0839a7-ef25-445d-88fe-29223dfab4a5" providerId="ADAL" clId="{AAA2C151-2292-4488-865B-5027AEB9D1EE}" dt="2021-07-07T22:20:09.213" v="540" actId="207"/>
          <ac:spMkLst>
            <pc:docMk/>
            <pc:sldMk cId="3433417451" sldId="655"/>
            <ac:spMk id="214" creationId="{7D3ACBF4-4183-4037-B92D-BEA7E44BDDE7}"/>
          </ac:spMkLst>
        </pc:spChg>
        <pc:spChg chg="mod">
          <ac:chgData name="MANUEL ALBERTO GUEVARA  NAJARRO" userId="dc0839a7-ef25-445d-88fe-29223dfab4a5" providerId="ADAL" clId="{AAA2C151-2292-4488-865B-5027AEB9D1EE}" dt="2021-07-07T22:20:09.213" v="540" actId="207"/>
          <ac:spMkLst>
            <pc:docMk/>
            <pc:sldMk cId="3433417451" sldId="655"/>
            <ac:spMk id="215" creationId="{F9E10F22-C9ED-459A-86A2-F62774AF1CD1}"/>
          </ac:spMkLst>
        </pc:spChg>
        <pc:spChg chg="mod">
          <ac:chgData name="MANUEL ALBERTO GUEVARA  NAJARRO" userId="dc0839a7-ef25-445d-88fe-29223dfab4a5" providerId="ADAL" clId="{AAA2C151-2292-4488-865B-5027AEB9D1EE}" dt="2021-07-07T22:20:09.213" v="540" actId="207"/>
          <ac:spMkLst>
            <pc:docMk/>
            <pc:sldMk cId="3433417451" sldId="655"/>
            <ac:spMk id="216" creationId="{4135DB53-2F14-411A-9890-5AE16B4393F7}"/>
          </ac:spMkLst>
        </pc:spChg>
        <pc:spChg chg="mod">
          <ac:chgData name="MANUEL ALBERTO GUEVARA  NAJARRO" userId="dc0839a7-ef25-445d-88fe-29223dfab4a5" providerId="ADAL" clId="{AAA2C151-2292-4488-865B-5027AEB9D1EE}" dt="2021-07-07T22:20:09.213" v="540" actId="207"/>
          <ac:spMkLst>
            <pc:docMk/>
            <pc:sldMk cId="3433417451" sldId="655"/>
            <ac:spMk id="217" creationId="{3281B148-3E7C-4C8D-A777-D166C43DBB48}"/>
          </ac:spMkLst>
        </pc:spChg>
        <pc:spChg chg="mod">
          <ac:chgData name="MANUEL ALBERTO GUEVARA  NAJARRO" userId="dc0839a7-ef25-445d-88fe-29223dfab4a5" providerId="ADAL" clId="{AAA2C151-2292-4488-865B-5027AEB9D1EE}" dt="2021-07-07T22:20:09.213" v="540" actId="207"/>
          <ac:spMkLst>
            <pc:docMk/>
            <pc:sldMk cId="3433417451" sldId="655"/>
            <ac:spMk id="218" creationId="{14D3C502-B694-4D80-9559-2DDD9EF84520}"/>
          </ac:spMkLst>
        </pc:spChg>
        <pc:spChg chg="mod">
          <ac:chgData name="MANUEL ALBERTO GUEVARA  NAJARRO" userId="dc0839a7-ef25-445d-88fe-29223dfab4a5" providerId="ADAL" clId="{AAA2C151-2292-4488-865B-5027AEB9D1EE}" dt="2021-07-07T22:20:09.213" v="540" actId="207"/>
          <ac:spMkLst>
            <pc:docMk/>
            <pc:sldMk cId="3433417451" sldId="655"/>
            <ac:spMk id="219" creationId="{38F72ADF-75D0-4DC6-900B-B7D3C1D02D86}"/>
          </ac:spMkLst>
        </pc:spChg>
        <pc:spChg chg="mod">
          <ac:chgData name="MANUEL ALBERTO GUEVARA  NAJARRO" userId="dc0839a7-ef25-445d-88fe-29223dfab4a5" providerId="ADAL" clId="{AAA2C151-2292-4488-865B-5027AEB9D1EE}" dt="2021-07-07T22:20:09.213" v="540" actId="207"/>
          <ac:spMkLst>
            <pc:docMk/>
            <pc:sldMk cId="3433417451" sldId="655"/>
            <ac:spMk id="220" creationId="{6A09804B-0835-46AB-86E9-27BCBCD1FC49}"/>
          </ac:spMkLst>
        </pc:spChg>
        <pc:spChg chg="mod">
          <ac:chgData name="MANUEL ALBERTO GUEVARA  NAJARRO" userId="dc0839a7-ef25-445d-88fe-29223dfab4a5" providerId="ADAL" clId="{AAA2C151-2292-4488-865B-5027AEB9D1EE}" dt="2021-07-07T22:20:09.213" v="540" actId="207"/>
          <ac:spMkLst>
            <pc:docMk/>
            <pc:sldMk cId="3433417451" sldId="655"/>
            <ac:spMk id="221" creationId="{C72E7D0D-1149-452D-93C5-23E381FE9325}"/>
          </ac:spMkLst>
        </pc:spChg>
        <pc:spChg chg="mod">
          <ac:chgData name="MANUEL ALBERTO GUEVARA  NAJARRO" userId="dc0839a7-ef25-445d-88fe-29223dfab4a5" providerId="ADAL" clId="{AAA2C151-2292-4488-865B-5027AEB9D1EE}" dt="2021-07-07T22:20:09.213" v="540" actId="207"/>
          <ac:spMkLst>
            <pc:docMk/>
            <pc:sldMk cId="3433417451" sldId="655"/>
            <ac:spMk id="222" creationId="{1FEBE8DB-0A23-4982-9312-5B80050FAF08}"/>
          </ac:spMkLst>
        </pc:spChg>
        <pc:spChg chg="mod">
          <ac:chgData name="MANUEL ALBERTO GUEVARA  NAJARRO" userId="dc0839a7-ef25-445d-88fe-29223dfab4a5" providerId="ADAL" clId="{AAA2C151-2292-4488-865B-5027AEB9D1EE}" dt="2021-07-07T22:20:09.213" v="540" actId="207"/>
          <ac:spMkLst>
            <pc:docMk/>
            <pc:sldMk cId="3433417451" sldId="655"/>
            <ac:spMk id="223" creationId="{03515B2A-859A-4925-9CD4-9BCB0161A2CC}"/>
          </ac:spMkLst>
        </pc:spChg>
        <pc:spChg chg="mod">
          <ac:chgData name="MANUEL ALBERTO GUEVARA  NAJARRO" userId="dc0839a7-ef25-445d-88fe-29223dfab4a5" providerId="ADAL" clId="{AAA2C151-2292-4488-865B-5027AEB9D1EE}" dt="2021-07-07T22:20:09.213" v="540" actId="207"/>
          <ac:spMkLst>
            <pc:docMk/>
            <pc:sldMk cId="3433417451" sldId="655"/>
            <ac:spMk id="224" creationId="{5F719CCE-01D6-4A8E-9E7B-4AA03B2AB17B}"/>
          </ac:spMkLst>
        </pc:spChg>
        <pc:spChg chg="mod">
          <ac:chgData name="MANUEL ALBERTO GUEVARA  NAJARRO" userId="dc0839a7-ef25-445d-88fe-29223dfab4a5" providerId="ADAL" clId="{AAA2C151-2292-4488-865B-5027AEB9D1EE}" dt="2021-07-07T22:20:09.213" v="540" actId="207"/>
          <ac:spMkLst>
            <pc:docMk/>
            <pc:sldMk cId="3433417451" sldId="655"/>
            <ac:spMk id="225" creationId="{CB070634-B184-43F9-B777-6468B2E32051}"/>
          </ac:spMkLst>
        </pc:spChg>
        <pc:spChg chg="mod">
          <ac:chgData name="MANUEL ALBERTO GUEVARA  NAJARRO" userId="dc0839a7-ef25-445d-88fe-29223dfab4a5" providerId="ADAL" clId="{AAA2C151-2292-4488-865B-5027AEB9D1EE}" dt="2021-07-07T22:20:09.213" v="540" actId="207"/>
          <ac:spMkLst>
            <pc:docMk/>
            <pc:sldMk cId="3433417451" sldId="655"/>
            <ac:spMk id="226" creationId="{636FCE3B-5241-45D0-96F9-14181B7E5A8D}"/>
          </ac:spMkLst>
        </pc:spChg>
        <pc:spChg chg="mod">
          <ac:chgData name="MANUEL ALBERTO GUEVARA  NAJARRO" userId="dc0839a7-ef25-445d-88fe-29223dfab4a5" providerId="ADAL" clId="{AAA2C151-2292-4488-865B-5027AEB9D1EE}" dt="2021-07-07T22:20:09.213" v="540" actId="207"/>
          <ac:spMkLst>
            <pc:docMk/>
            <pc:sldMk cId="3433417451" sldId="655"/>
            <ac:spMk id="227" creationId="{5C353B55-4EC9-4515-8F3D-463344D516A9}"/>
          </ac:spMkLst>
        </pc:spChg>
        <pc:spChg chg="mod">
          <ac:chgData name="MANUEL ALBERTO GUEVARA  NAJARRO" userId="dc0839a7-ef25-445d-88fe-29223dfab4a5" providerId="ADAL" clId="{AAA2C151-2292-4488-865B-5027AEB9D1EE}" dt="2021-07-07T22:20:09.213" v="540" actId="207"/>
          <ac:spMkLst>
            <pc:docMk/>
            <pc:sldMk cId="3433417451" sldId="655"/>
            <ac:spMk id="228" creationId="{F6F25789-94E1-4E8D-83DF-8E9F5C6E9886}"/>
          </ac:spMkLst>
        </pc:spChg>
        <pc:spChg chg="mod">
          <ac:chgData name="MANUEL ALBERTO GUEVARA  NAJARRO" userId="dc0839a7-ef25-445d-88fe-29223dfab4a5" providerId="ADAL" clId="{AAA2C151-2292-4488-865B-5027AEB9D1EE}" dt="2021-07-07T22:20:09.213" v="540" actId="207"/>
          <ac:spMkLst>
            <pc:docMk/>
            <pc:sldMk cId="3433417451" sldId="655"/>
            <ac:spMk id="229" creationId="{08443F33-65CC-41F3-87EB-CF758E214F97}"/>
          </ac:spMkLst>
        </pc:spChg>
        <pc:spChg chg="mod">
          <ac:chgData name="MANUEL ALBERTO GUEVARA  NAJARRO" userId="dc0839a7-ef25-445d-88fe-29223dfab4a5" providerId="ADAL" clId="{AAA2C151-2292-4488-865B-5027AEB9D1EE}" dt="2021-07-07T22:20:09.213" v="540" actId="207"/>
          <ac:spMkLst>
            <pc:docMk/>
            <pc:sldMk cId="3433417451" sldId="655"/>
            <ac:spMk id="230" creationId="{50CB385A-AE85-4E21-89DA-84463C93D565}"/>
          </ac:spMkLst>
        </pc:spChg>
        <pc:spChg chg="mod">
          <ac:chgData name="MANUEL ALBERTO GUEVARA  NAJARRO" userId="dc0839a7-ef25-445d-88fe-29223dfab4a5" providerId="ADAL" clId="{AAA2C151-2292-4488-865B-5027AEB9D1EE}" dt="2021-07-07T22:20:09.213" v="540" actId="207"/>
          <ac:spMkLst>
            <pc:docMk/>
            <pc:sldMk cId="3433417451" sldId="655"/>
            <ac:spMk id="231" creationId="{74A3E3A5-813A-4CFD-A1FC-CE1F09DED2A5}"/>
          </ac:spMkLst>
        </pc:spChg>
        <pc:spChg chg="mod">
          <ac:chgData name="MANUEL ALBERTO GUEVARA  NAJARRO" userId="dc0839a7-ef25-445d-88fe-29223dfab4a5" providerId="ADAL" clId="{AAA2C151-2292-4488-865B-5027AEB9D1EE}" dt="2021-07-07T22:20:09.213" v="540" actId="207"/>
          <ac:spMkLst>
            <pc:docMk/>
            <pc:sldMk cId="3433417451" sldId="655"/>
            <ac:spMk id="232" creationId="{12F07A77-A822-45E1-8D5F-2B09FB817B69}"/>
          </ac:spMkLst>
        </pc:spChg>
        <pc:spChg chg="mod">
          <ac:chgData name="MANUEL ALBERTO GUEVARA  NAJARRO" userId="dc0839a7-ef25-445d-88fe-29223dfab4a5" providerId="ADAL" clId="{AAA2C151-2292-4488-865B-5027AEB9D1EE}" dt="2021-07-07T22:20:09.213" v="540" actId="207"/>
          <ac:spMkLst>
            <pc:docMk/>
            <pc:sldMk cId="3433417451" sldId="655"/>
            <ac:spMk id="233" creationId="{FC01AEB0-EE77-440D-B44C-58839CBCA93F}"/>
          </ac:spMkLst>
        </pc:spChg>
        <pc:spChg chg="mod">
          <ac:chgData name="MANUEL ALBERTO GUEVARA  NAJARRO" userId="dc0839a7-ef25-445d-88fe-29223dfab4a5" providerId="ADAL" clId="{AAA2C151-2292-4488-865B-5027AEB9D1EE}" dt="2021-07-07T22:20:09.213" v="540" actId="207"/>
          <ac:spMkLst>
            <pc:docMk/>
            <pc:sldMk cId="3433417451" sldId="655"/>
            <ac:spMk id="234" creationId="{61DFE5FE-84EF-4D54-A7C9-266818859FA5}"/>
          </ac:spMkLst>
        </pc:spChg>
        <pc:spChg chg="mod">
          <ac:chgData name="MANUEL ALBERTO GUEVARA  NAJARRO" userId="dc0839a7-ef25-445d-88fe-29223dfab4a5" providerId="ADAL" clId="{AAA2C151-2292-4488-865B-5027AEB9D1EE}" dt="2021-07-07T22:20:09.213" v="540" actId="207"/>
          <ac:spMkLst>
            <pc:docMk/>
            <pc:sldMk cId="3433417451" sldId="655"/>
            <ac:spMk id="235" creationId="{FFB79F6B-6CCD-42B9-B266-40BABAAC23D6}"/>
          </ac:spMkLst>
        </pc:spChg>
        <pc:spChg chg="mod">
          <ac:chgData name="MANUEL ALBERTO GUEVARA  NAJARRO" userId="dc0839a7-ef25-445d-88fe-29223dfab4a5" providerId="ADAL" clId="{AAA2C151-2292-4488-865B-5027AEB9D1EE}" dt="2021-07-07T22:20:09.213" v="540" actId="207"/>
          <ac:spMkLst>
            <pc:docMk/>
            <pc:sldMk cId="3433417451" sldId="655"/>
            <ac:spMk id="236" creationId="{318FDF90-E3A6-48F7-BC40-6B79501966C5}"/>
          </ac:spMkLst>
        </pc:spChg>
        <pc:spChg chg="mod">
          <ac:chgData name="MANUEL ALBERTO GUEVARA  NAJARRO" userId="dc0839a7-ef25-445d-88fe-29223dfab4a5" providerId="ADAL" clId="{AAA2C151-2292-4488-865B-5027AEB9D1EE}" dt="2021-07-07T22:20:09.213" v="540" actId="207"/>
          <ac:spMkLst>
            <pc:docMk/>
            <pc:sldMk cId="3433417451" sldId="655"/>
            <ac:spMk id="237" creationId="{3E2A3A61-5DC1-4D88-BBD7-CAD898557E7C}"/>
          </ac:spMkLst>
        </pc:spChg>
        <pc:spChg chg="mod">
          <ac:chgData name="MANUEL ALBERTO GUEVARA  NAJARRO" userId="dc0839a7-ef25-445d-88fe-29223dfab4a5" providerId="ADAL" clId="{AAA2C151-2292-4488-865B-5027AEB9D1EE}" dt="2021-07-07T22:20:09.213" v="540" actId="207"/>
          <ac:spMkLst>
            <pc:docMk/>
            <pc:sldMk cId="3433417451" sldId="655"/>
            <ac:spMk id="238" creationId="{1C41025C-BE6B-4A65-97DB-5AFF03DED008}"/>
          </ac:spMkLst>
        </pc:spChg>
        <pc:spChg chg="mod">
          <ac:chgData name="MANUEL ALBERTO GUEVARA  NAJARRO" userId="dc0839a7-ef25-445d-88fe-29223dfab4a5" providerId="ADAL" clId="{AAA2C151-2292-4488-865B-5027AEB9D1EE}" dt="2021-07-07T22:20:09.213" v="540" actId="207"/>
          <ac:spMkLst>
            <pc:docMk/>
            <pc:sldMk cId="3433417451" sldId="655"/>
            <ac:spMk id="239" creationId="{CA1FE62D-FF34-420C-8DC7-3B278B879DE9}"/>
          </ac:spMkLst>
        </pc:spChg>
        <pc:spChg chg="mod">
          <ac:chgData name="MANUEL ALBERTO GUEVARA  NAJARRO" userId="dc0839a7-ef25-445d-88fe-29223dfab4a5" providerId="ADAL" clId="{AAA2C151-2292-4488-865B-5027AEB9D1EE}" dt="2021-07-07T22:20:09.213" v="540" actId="207"/>
          <ac:spMkLst>
            <pc:docMk/>
            <pc:sldMk cId="3433417451" sldId="655"/>
            <ac:spMk id="240" creationId="{8E12AF46-3BFF-4949-ADDB-829FC95EB255}"/>
          </ac:spMkLst>
        </pc:spChg>
        <pc:spChg chg="mod">
          <ac:chgData name="MANUEL ALBERTO GUEVARA  NAJARRO" userId="dc0839a7-ef25-445d-88fe-29223dfab4a5" providerId="ADAL" clId="{AAA2C151-2292-4488-865B-5027AEB9D1EE}" dt="2021-07-07T22:20:09.213" v="540" actId="207"/>
          <ac:spMkLst>
            <pc:docMk/>
            <pc:sldMk cId="3433417451" sldId="655"/>
            <ac:spMk id="241" creationId="{1226C814-9F46-4E84-9CE5-F1BD4A55D3C2}"/>
          </ac:spMkLst>
        </pc:spChg>
        <pc:spChg chg="mod">
          <ac:chgData name="MANUEL ALBERTO GUEVARA  NAJARRO" userId="dc0839a7-ef25-445d-88fe-29223dfab4a5" providerId="ADAL" clId="{AAA2C151-2292-4488-865B-5027AEB9D1EE}" dt="2021-07-07T22:20:09.213" v="540" actId="207"/>
          <ac:spMkLst>
            <pc:docMk/>
            <pc:sldMk cId="3433417451" sldId="655"/>
            <ac:spMk id="242" creationId="{3FA97DEA-BFD2-4777-A30B-7B01C07E1659}"/>
          </ac:spMkLst>
        </pc:spChg>
        <pc:spChg chg="mod">
          <ac:chgData name="MANUEL ALBERTO GUEVARA  NAJARRO" userId="dc0839a7-ef25-445d-88fe-29223dfab4a5" providerId="ADAL" clId="{AAA2C151-2292-4488-865B-5027AEB9D1EE}" dt="2021-07-07T22:20:09.213" v="540" actId="207"/>
          <ac:spMkLst>
            <pc:docMk/>
            <pc:sldMk cId="3433417451" sldId="655"/>
            <ac:spMk id="243" creationId="{FC49DE58-64C4-4590-931F-465DE0B6AB18}"/>
          </ac:spMkLst>
        </pc:spChg>
        <pc:spChg chg="mod">
          <ac:chgData name="MANUEL ALBERTO GUEVARA  NAJARRO" userId="dc0839a7-ef25-445d-88fe-29223dfab4a5" providerId="ADAL" clId="{AAA2C151-2292-4488-865B-5027AEB9D1EE}" dt="2021-07-07T22:20:09.213" v="540" actId="207"/>
          <ac:spMkLst>
            <pc:docMk/>
            <pc:sldMk cId="3433417451" sldId="655"/>
            <ac:spMk id="244" creationId="{1480E8EA-952E-4BBC-9922-B62CD9F7522D}"/>
          </ac:spMkLst>
        </pc:spChg>
        <pc:spChg chg="mod">
          <ac:chgData name="MANUEL ALBERTO GUEVARA  NAJARRO" userId="dc0839a7-ef25-445d-88fe-29223dfab4a5" providerId="ADAL" clId="{AAA2C151-2292-4488-865B-5027AEB9D1EE}" dt="2021-07-07T22:20:09.213" v="540" actId="207"/>
          <ac:spMkLst>
            <pc:docMk/>
            <pc:sldMk cId="3433417451" sldId="655"/>
            <ac:spMk id="245" creationId="{41C1A70C-2F01-47BB-A00D-C7044E03ADF3}"/>
          </ac:spMkLst>
        </pc:spChg>
        <pc:spChg chg="mod">
          <ac:chgData name="MANUEL ALBERTO GUEVARA  NAJARRO" userId="dc0839a7-ef25-445d-88fe-29223dfab4a5" providerId="ADAL" clId="{AAA2C151-2292-4488-865B-5027AEB9D1EE}" dt="2021-07-07T22:20:09.213" v="540" actId="207"/>
          <ac:spMkLst>
            <pc:docMk/>
            <pc:sldMk cId="3433417451" sldId="655"/>
            <ac:spMk id="246" creationId="{39E9411E-145F-4E81-962D-B6B43BCE47A0}"/>
          </ac:spMkLst>
        </pc:spChg>
        <pc:spChg chg="mod">
          <ac:chgData name="MANUEL ALBERTO GUEVARA  NAJARRO" userId="dc0839a7-ef25-445d-88fe-29223dfab4a5" providerId="ADAL" clId="{AAA2C151-2292-4488-865B-5027AEB9D1EE}" dt="2021-07-07T22:20:09.213" v="540" actId="207"/>
          <ac:spMkLst>
            <pc:docMk/>
            <pc:sldMk cId="3433417451" sldId="655"/>
            <ac:spMk id="247" creationId="{8870E77C-B6F0-4E75-B92D-20FC090CB7E0}"/>
          </ac:spMkLst>
        </pc:spChg>
        <pc:spChg chg="mod">
          <ac:chgData name="MANUEL ALBERTO GUEVARA  NAJARRO" userId="dc0839a7-ef25-445d-88fe-29223dfab4a5" providerId="ADAL" clId="{AAA2C151-2292-4488-865B-5027AEB9D1EE}" dt="2021-07-07T22:20:09.213" v="540" actId="207"/>
          <ac:spMkLst>
            <pc:docMk/>
            <pc:sldMk cId="3433417451" sldId="655"/>
            <ac:spMk id="248" creationId="{2F10C7E4-73A2-4B16-A22B-9847F4088665}"/>
          </ac:spMkLst>
        </pc:spChg>
        <pc:spChg chg="mod">
          <ac:chgData name="MANUEL ALBERTO GUEVARA  NAJARRO" userId="dc0839a7-ef25-445d-88fe-29223dfab4a5" providerId="ADAL" clId="{AAA2C151-2292-4488-865B-5027AEB9D1EE}" dt="2021-07-07T22:20:09.213" v="540" actId="207"/>
          <ac:spMkLst>
            <pc:docMk/>
            <pc:sldMk cId="3433417451" sldId="655"/>
            <ac:spMk id="249" creationId="{BB7FDB4A-5ADC-4F41-ADB6-B02FB042E5F4}"/>
          </ac:spMkLst>
        </pc:spChg>
        <pc:spChg chg="mod">
          <ac:chgData name="MANUEL ALBERTO GUEVARA  NAJARRO" userId="dc0839a7-ef25-445d-88fe-29223dfab4a5" providerId="ADAL" clId="{AAA2C151-2292-4488-865B-5027AEB9D1EE}" dt="2021-07-07T22:20:09.213" v="540" actId="207"/>
          <ac:spMkLst>
            <pc:docMk/>
            <pc:sldMk cId="3433417451" sldId="655"/>
            <ac:spMk id="250" creationId="{D9A94A8C-051A-4B70-8008-3FB326058AC0}"/>
          </ac:spMkLst>
        </pc:spChg>
        <pc:spChg chg="mod">
          <ac:chgData name="MANUEL ALBERTO GUEVARA  NAJARRO" userId="dc0839a7-ef25-445d-88fe-29223dfab4a5" providerId="ADAL" clId="{AAA2C151-2292-4488-865B-5027AEB9D1EE}" dt="2021-07-07T22:20:09.213" v="540" actId="207"/>
          <ac:spMkLst>
            <pc:docMk/>
            <pc:sldMk cId="3433417451" sldId="655"/>
            <ac:spMk id="251" creationId="{45EA7388-362D-49D2-B247-AEA25C30B676}"/>
          </ac:spMkLst>
        </pc:spChg>
        <pc:spChg chg="mod">
          <ac:chgData name="MANUEL ALBERTO GUEVARA  NAJARRO" userId="dc0839a7-ef25-445d-88fe-29223dfab4a5" providerId="ADAL" clId="{AAA2C151-2292-4488-865B-5027AEB9D1EE}" dt="2021-07-07T22:20:09.213" v="540" actId="207"/>
          <ac:spMkLst>
            <pc:docMk/>
            <pc:sldMk cId="3433417451" sldId="655"/>
            <ac:spMk id="252" creationId="{C78547CD-ED64-4EF2-818A-B9BBC5D8A610}"/>
          </ac:spMkLst>
        </pc:spChg>
        <pc:spChg chg="mod">
          <ac:chgData name="MANUEL ALBERTO GUEVARA  NAJARRO" userId="dc0839a7-ef25-445d-88fe-29223dfab4a5" providerId="ADAL" clId="{AAA2C151-2292-4488-865B-5027AEB9D1EE}" dt="2021-07-07T22:20:09.213" v="540" actId="207"/>
          <ac:spMkLst>
            <pc:docMk/>
            <pc:sldMk cId="3433417451" sldId="655"/>
            <ac:spMk id="253" creationId="{1CB370B2-EF1A-467A-9497-BE18C66EED6F}"/>
          </ac:spMkLst>
        </pc:spChg>
        <pc:spChg chg="mod">
          <ac:chgData name="MANUEL ALBERTO GUEVARA  NAJARRO" userId="dc0839a7-ef25-445d-88fe-29223dfab4a5" providerId="ADAL" clId="{AAA2C151-2292-4488-865B-5027AEB9D1EE}" dt="2021-07-07T22:20:09.213" v="540" actId="207"/>
          <ac:spMkLst>
            <pc:docMk/>
            <pc:sldMk cId="3433417451" sldId="655"/>
            <ac:spMk id="254" creationId="{75CF083D-3110-47AA-AFD1-6FB579159D4D}"/>
          </ac:spMkLst>
        </pc:spChg>
        <pc:spChg chg="mod">
          <ac:chgData name="MANUEL ALBERTO GUEVARA  NAJARRO" userId="dc0839a7-ef25-445d-88fe-29223dfab4a5" providerId="ADAL" clId="{AAA2C151-2292-4488-865B-5027AEB9D1EE}" dt="2021-07-07T22:20:09.213" v="540" actId="207"/>
          <ac:spMkLst>
            <pc:docMk/>
            <pc:sldMk cId="3433417451" sldId="655"/>
            <ac:spMk id="255" creationId="{8EA22F46-5C13-41D5-810D-EA01C632D5D0}"/>
          </ac:spMkLst>
        </pc:spChg>
        <pc:spChg chg="mod">
          <ac:chgData name="MANUEL ALBERTO GUEVARA  NAJARRO" userId="dc0839a7-ef25-445d-88fe-29223dfab4a5" providerId="ADAL" clId="{AAA2C151-2292-4488-865B-5027AEB9D1EE}" dt="2021-07-07T22:20:09.213" v="540" actId="207"/>
          <ac:spMkLst>
            <pc:docMk/>
            <pc:sldMk cId="3433417451" sldId="655"/>
            <ac:spMk id="256" creationId="{20747964-3D2C-4DF5-AF54-6AAA8882E1F5}"/>
          </ac:spMkLst>
        </pc:spChg>
        <pc:spChg chg="mod">
          <ac:chgData name="MANUEL ALBERTO GUEVARA  NAJARRO" userId="dc0839a7-ef25-445d-88fe-29223dfab4a5" providerId="ADAL" clId="{AAA2C151-2292-4488-865B-5027AEB9D1EE}" dt="2021-07-07T22:20:09.213" v="540" actId="207"/>
          <ac:spMkLst>
            <pc:docMk/>
            <pc:sldMk cId="3433417451" sldId="655"/>
            <ac:spMk id="257" creationId="{A6290BF0-F4BD-4185-B531-9A435E900BAE}"/>
          </ac:spMkLst>
        </pc:spChg>
        <pc:spChg chg="mod">
          <ac:chgData name="MANUEL ALBERTO GUEVARA  NAJARRO" userId="dc0839a7-ef25-445d-88fe-29223dfab4a5" providerId="ADAL" clId="{AAA2C151-2292-4488-865B-5027AEB9D1EE}" dt="2021-07-07T22:20:09.213" v="540" actId="207"/>
          <ac:spMkLst>
            <pc:docMk/>
            <pc:sldMk cId="3433417451" sldId="655"/>
            <ac:spMk id="258" creationId="{A73DFB91-CDB8-4F04-B22A-887DFBCA4EDF}"/>
          </ac:spMkLst>
        </pc:spChg>
        <pc:spChg chg="mod">
          <ac:chgData name="MANUEL ALBERTO GUEVARA  NAJARRO" userId="dc0839a7-ef25-445d-88fe-29223dfab4a5" providerId="ADAL" clId="{AAA2C151-2292-4488-865B-5027AEB9D1EE}" dt="2021-07-07T22:20:09.213" v="540" actId="207"/>
          <ac:spMkLst>
            <pc:docMk/>
            <pc:sldMk cId="3433417451" sldId="655"/>
            <ac:spMk id="259" creationId="{CC8BA1B8-7EEC-46B5-96A8-BB7DC8AEFD3F}"/>
          </ac:spMkLst>
        </pc:spChg>
        <pc:spChg chg="mod">
          <ac:chgData name="MANUEL ALBERTO GUEVARA  NAJARRO" userId="dc0839a7-ef25-445d-88fe-29223dfab4a5" providerId="ADAL" clId="{AAA2C151-2292-4488-865B-5027AEB9D1EE}" dt="2021-07-07T22:20:09.213" v="540" actId="207"/>
          <ac:spMkLst>
            <pc:docMk/>
            <pc:sldMk cId="3433417451" sldId="655"/>
            <ac:spMk id="260" creationId="{FA9998C9-E561-472C-B64A-AE478EA5134D}"/>
          </ac:spMkLst>
        </pc:spChg>
        <pc:spChg chg="mod">
          <ac:chgData name="MANUEL ALBERTO GUEVARA  NAJARRO" userId="dc0839a7-ef25-445d-88fe-29223dfab4a5" providerId="ADAL" clId="{AAA2C151-2292-4488-865B-5027AEB9D1EE}" dt="2021-07-07T22:20:09.213" v="540" actId="207"/>
          <ac:spMkLst>
            <pc:docMk/>
            <pc:sldMk cId="3433417451" sldId="655"/>
            <ac:spMk id="261" creationId="{4C1960B5-CC83-4BDF-8A2C-87B48F35E147}"/>
          </ac:spMkLst>
        </pc:spChg>
        <pc:spChg chg="mod">
          <ac:chgData name="MANUEL ALBERTO GUEVARA  NAJARRO" userId="dc0839a7-ef25-445d-88fe-29223dfab4a5" providerId="ADAL" clId="{AAA2C151-2292-4488-865B-5027AEB9D1EE}" dt="2021-07-07T22:20:09.213" v="540" actId="207"/>
          <ac:spMkLst>
            <pc:docMk/>
            <pc:sldMk cId="3433417451" sldId="655"/>
            <ac:spMk id="262" creationId="{94542DF8-19F9-4C23-8DFF-F32BDE018C98}"/>
          </ac:spMkLst>
        </pc:spChg>
        <pc:spChg chg="mod">
          <ac:chgData name="MANUEL ALBERTO GUEVARA  NAJARRO" userId="dc0839a7-ef25-445d-88fe-29223dfab4a5" providerId="ADAL" clId="{AAA2C151-2292-4488-865B-5027AEB9D1EE}" dt="2021-07-07T22:20:09.213" v="540" actId="207"/>
          <ac:spMkLst>
            <pc:docMk/>
            <pc:sldMk cId="3433417451" sldId="655"/>
            <ac:spMk id="263" creationId="{DA5E10A1-0524-4FCF-A5B3-09D9F04307D2}"/>
          </ac:spMkLst>
        </pc:spChg>
        <pc:spChg chg="mod">
          <ac:chgData name="MANUEL ALBERTO GUEVARA  NAJARRO" userId="dc0839a7-ef25-445d-88fe-29223dfab4a5" providerId="ADAL" clId="{AAA2C151-2292-4488-865B-5027AEB9D1EE}" dt="2021-07-07T22:20:09.213" v="540" actId="207"/>
          <ac:spMkLst>
            <pc:docMk/>
            <pc:sldMk cId="3433417451" sldId="655"/>
            <ac:spMk id="264" creationId="{77E8DE52-7A8B-4502-8FD5-B8B82FDB1A34}"/>
          </ac:spMkLst>
        </pc:spChg>
        <pc:spChg chg="mod">
          <ac:chgData name="MANUEL ALBERTO GUEVARA  NAJARRO" userId="dc0839a7-ef25-445d-88fe-29223dfab4a5" providerId="ADAL" clId="{AAA2C151-2292-4488-865B-5027AEB9D1EE}" dt="2021-07-07T22:20:09.213" v="540" actId="207"/>
          <ac:spMkLst>
            <pc:docMk/>
            <pc:sldMk cId="3433417451" sldId="655"/>
            <ac:spMk id="265" creationId="{C56931B1-CE5D-4E9C-A71E-FC662D3C5389}"/>
          </ac:spMkLst>
        </pc:spChg>
        <pc:spChg chg="mod">
          <ac:chgData name="MANUEL ALBERTO GUEVARA  NAJARRO" userId="dc0839a7-ef25-445d-88fe-29223dfab4a5" providerId="ADAL" clId="{AAA2C151-2292-4488-865B-5027AEB9D1EE}" dt="2021-07-07T22:20:09.213" v="540" actId="207"/>
          <ac:spMkLst>
            <pc:docMk/>
            <pc:sldMk cId="3433417451" sldId="655"/>
            <ac:spMk id="266" creationId="{400D4BF6-B15E-4C1D-8E4E-B9552E59FD36}"/>
          </ac:spMkLst>
        </pc:spChg>
        <pc:spChg chg="mod">
          <ac:chgData name="MANUEL ALBERTO GUEVARA  NAJARRO" userId="dc0839a7-ef25-445d-88fe-29223dfab4a5" providerId="ADAL" clId="{AAA2C151-2292-4488-865B-5027AEB9D1EE}" dt="2021-07-07T22:20:09.213" v="540" actId="207"/>
          <ac:spMkLst>
            <pc:docMk/>
            <pc:sldMk cId="3433417451" sldId="655"/>
            <ac:spMk id="267" creationId="{78C6362C-B6F7-412D-87AA-5D0E84065A3C}"/>
          </ac:spMkLst>
        </pc:spChg>
        <pc:spChg chg="mod">
          <ac:chgData name="MANUEL ALBERTO GUEVARA  NAJARRO" userId="dc0839a7-ef25-445d-88fe-29223dfab4a5" providerId="ADAL" clId="{AAA2C151-2292-4488-865B-5027AEB9D1EE}" dt="2021-07-07T22:20:09.213" v="540" actId="207"/>
          <ac:spMkLst>
            <pc:docMk/>
            <pc:sldMk cId="3433417451" sldId="655"/>
            <ac:spMk id="268" creationId="{6B64F4D1-B1C8-4E39-A7CB-E2EDEB64CB1F}"/>
          </ac:spMkLst>
        </pc:spChg>
        <pc:spChg chg="mod">
          <ac:chgData name="MANUEL ALBERTO GUEVARA  NAJARRO" userId="dc0839a7-ef25-445d-88fe-29223dfab4a5" providerId="ADAL" clId="{AAA2C151-2292-4488-865B-5027AEB9D1EE}" dt="2021-07-07T22:20:09.213" v="540" actId="207"/>
          <ac:spMkLst>
            <pc:docMk/>
            <pc:sldMk cId="3433417451" sldId="655"/>
            <ac:spMk id="269" creationId="{142CF014-9280-4F49-997B-59F28812AF76}"/>
          </ac:spMkLst>
        </pc:spChg>
        <pc:spChg chg="mod">
          <ac:chgData name="MANUEL ALBERTO GUEVARA  NAJARRO" userId="dc0839a7-ef25-445d-88fe-29223dfab4a5" providerId="ADAL" clId="{AAA2C151-2292-4488-865B-5027AEB9D1EE}" dt="2021-07-07T22:20:09.213" v="540" actId="207"/>
          <ac:spMkLst>
            <pc:docMk/>
            <pc:sldMk cId="3433417451" sldId="655"/>
            <ac:spMk id="270" creationId="{39EF003D-9DCA-4B3A-9E03-2AED97FF0350}"/>
          </ac:spMkLst>
        </pc:spChg>
        <pc:spChg chg="mod">
          <ac:chgData name="MANUEL ALBERTO GUEVARA  NAJARRO" userId="dc0839a7-ef25-445d-88fe-29223dfab4a5" providerId="ADAL" clId="{AAA2C151-2292-4488-865B-5027AEB9D1EE}" dt="2021-07-07T22:20:09.213" v="540" actId="207"/>
          <ac:spMkLst>
            <pc:docMk/>
            <pc:sldMk cId="3433417451" sldId="655"/>
            <ac:spMk id="271" creationId="{7841701C-5B0A-48FB-A278-5BD9AC15DA9B}"/>
          </ac:spMkLst>
        </pc:spChg>
        <pc:spChg chg="mod">
          <ac:chgData name="MANUEL ALBERTO GUEVARA  NAJARRO" userId="dc0839a7-ef25-445d-88fe-29223dfab4a5" providerId="ADAL" clId="{AAA2C151-2292-4488-865B-5027AEB9D1EE}" dt="2021-07-07T22:20:09.213" v="540" actId="207"/>
          <ac:spMkLst>
            <pc:docMk/>
            <pc:sldMk cId="3433417451" sldId="655"/>
            <ac:spMk id="272" creationId="{192D7B04-DE34-4508-A4C7-AD209D5A3FF6}"/>
          </ac:spMkLst>
        </pc:spChg>
        <pc:spChg chg="mod">
          <ac:chgData name="MANUEL ALBERTO GUEVARA  NAJARRO" userId="dc0839a7-ef25-445d-88fe-29223dfab4a5" providerId="ADAL" clId="{AAA2C151-2292-4488-865B-5027AEB9D1EE}" dt="2021-07-07T22:20:09.213" v="540" actId="207"/>
          <ac:spMkLst>
            <pc:docMk/>
            <pc:sldMk cId="3433417451" sldId="655"/>
            <ac:spMk id="273" creationId="{270B84CF-2545-472B-BC84-570511402DBB}"/>
          </ac:spMkLst>
        </pc:spChg>
        <pc:spChg chg="mod">
          <ac:chgData name="MANUEL ALBERTO GUEVARA  NAJARRO" userId="dc0839a7-ef25-445d-88fe-29223dfab4a5" providerId="ADAL" clId="{AAA2C151-2292-4488-865B-5027AEB9D1EE}" dt="2021-07-07T22:20:09.213" v="540" actId="207"/>
          <ac:spMkLst>
            <pc:docMk/>
            <pc:sldMk cId="3433417451" sldId="655"/>
            <ac:spMk id="274" creationId="{398C216A-DF68-4C9D-9BB7-DE1C8144CCEB}"/>
          </ac:spMkLst>
        </pc:spChg>
        <pc:spChg chg="mod">
          <ac:chgData name="MANUEL ALBERTO GUEVARA  NAJARRO" userId="dc0839a7-ef25-445d-88fe-29223dfab4a5" providerId="ADAL" clId="{AAA2C151-2292-4488-865B-5027AEB9D1EE}" dt="2021-07-07T22:20:09.213" v="540" actId="207"/>
          <ac:spMkLst>
            <pc:docMk/>
            <pc:sldMk cId="3433417451" sldId="655"/>
            <ac:spMk id="275" creationId="{81D59979-3DE8-4ACA-B3FA-0C276EFBF281}"/>
          </ac:spMkLst>
        </pc:spChg>
        <pc:spChg chg="mod">
          <ac:chgData name="MANUEL ALBERTO GUEVARA  NAJARRO" userId="dc0839a7-ef25-445d-88fe-29223dfab4a5" providerId="ADAL" clId="{AAA2C151-2292-4488-865B-5027AEB9D1EE}" dt="2021-07-07T22:20:09.213" v="540" actId="207"/>
          <ac:spMkLst>
            <pc:docMk/>
            <pc:sldMk cId="3433417451" sldId="655"/>
            <ac:spMk id="276" creationId="{9E9680A8-8967-4FAA-9F42-74CD0FEDEE0B}"/>
          </ac:spMkLst>
        </pc:spChg>
        <pc:spChg chg="mod">
          <ac:chgData name="MANUEL ALBERTO GUEVARA  NAJARRO" userId="dc0839a7-ef25-445d-88fe-29223dfab4a5" providerId="ADAL" clId="{AAA2C151-2292-4488-865B-5027AEB9D1EE}" dt="2021-07-07T22:23:16.830" v="730" actId="2711"/>
          <ac:spMkLst>
            <pc:docMk/>
            <pc:sldMk cId="3433417451" sldId="655"/>
            <ac:spMk id="277" creationId="{1F8E0170-346F-453A-9C98-D13EB429B923}"/>
          </ac:spMkLst>
        </pc:spChg>
        <pc:spChg chg="mod">
          <ac:chgData name="MANUEL ALBERTO GUEVARA  NAJARRO" userId="dc0839a7-ef25-445d-88fe-29223dfab4a5" providerId="ADAL" clId="{AAA2C151-2292-4488-865B-5027AEB9D1EE}" dt="2021-07-07T22:23:16.830" v="730" actId="2711"/>
          <ac:spMkLst>
            <pc:docMk/>
            <pc:sldMk cId="3433417451" sldId="655"/>
            <ac:spMk id="278" creationId="{3656D140-0E4A-4F4E-A4D1-EECE91C9905C}"/>
          </ac:spMkLst>
        </pc:spChg>
        <pc:spChg chg="mod">
          <ac:chgData name="MANUEL ALBERTO GUEVARA  NAJARRO" userId="dc0839a7-ef25-445d-88fe-29223dfab4a5" providerId="ADAL" clId="{AAA2C151-2292-4488-865B-5027AEB9D1EE}" dt="2021-07-07T22:20:01.925" v="538" actId="165"/>
          <ac:spMkLst>
            <pc:docMk/>
            <pc:sldMk cId="3433417451" sldId="655"/>
            <ac:spMk id="282" creationId="{898343CA-CF35-4879-8977-9C31CDB75CF2}"/>
          </ac:spMkLst>
        </pc:spChg>
        <pc:spChg chg="mod">
          <ac:chgData name="MANUEL ALBERTO GUEVARA  NAJARRO" userId="dc0839a7-ef25-445d-88fe-29223dfab4a5" providerId="ADAL" clId="{AAA2C151-2292-4488-865B-5027AEB9D1EE}" dt="2021-07-07T22:20:01.925" v="538" actId="165"/>
          <ac:spMkLst>
            <pc:docMk/>
            <pc:sldMk cId="3433417451" sldId="655"/>
            <ac:spMk id="283" creationId="{3AF2F6CE-F264-4BA7-A922-2725F43CD511}"/>
          </ac:spMkLst>
        </pc:spChg>
        <pc:spChg chg="mod">
          <ac:chgData name="MANUEL ALBERTO GUEVARA  NAJARRO" userId="dc0839a7-ef25-445d-88fe-29223dfab4a5" providerId="ADAL" clId="{AAA2C151-2292-4488-865B-5027AEB9D1EE}" dt="2021-07-07T22:20:01.925" v="538" actId="165"/>
          <ac:spMkLst>
            <pc:docMk/>
            <pc:sldMk cId="3433417451" sldId="655"/>
            <ac:spMk id="284" creationId="{FD924E16-A8EC-4614-9BD8-7BD796397046}"/>
          </ac:spMkLst>
        </pc:spChg>
        <pc:spChg chg="mod">
          <ac:chgData name="MANUEL ALBERTO GUEVARA  NAJARRO" userId="dc0839a7-ef25-445d-88fe-29223dfab4a5" providerId="ADAL" clId="{AAA2C151-2292-4488-865B-5027AEB9D1EE}" dt="2021-07-07T22:20:01.925" v="538" actId="165"/>
          <ac:spMkLst>
            <pc:docMk/>
            <pc:sldMk cId="3433417451" sldId="655"/>
            <ac:spMk id="285" creationId="{BC0A83A7-CBE5-4D02-9E23-02B2EE370957}"/>
          </ac:spMkLst>
        </pc:spChg>
        <pc:spChg chg="mod">
          <ac:chgData name="MANUEL ALBERTO GUEVARA  NAJARRO" userId="dc0839a7-ef25-445d-88fe-29223dfab4a5" providerId="ADAL" clId="{AAA2C151-2292-4488-865B-5027AEB9D1EE}" dt="2021-07-07T22:20:01.925" v="538" actId="165"/>
          <ac:spMkLst>
            <pc:docMk/>
            <pc:sldMk cId="3433417451" sldId="655"/>
            <ac:spMk id="286" creationId="{38A623D3-7F30-47FD-8C29-1B97815B09AB}"/>
          </ac:spMkLst>
        </pc:spChg>
        <pc:spChg chg="mod">
          <ac:chgData name="MANUEL ALBERTO GUEVARA  NAJARRO" userId="dc0839a7-ef25-445d-88fe-29223dfab4a5" providerId="ADAL" clId="{AAA2C151-2292-4488-865B-5027AEB9D1EE}" dt="2021-07-07T22:20:01.925" v="538" actId="165"/>
          <ac:spMkLst>
            <pc:docMk/>
            <pc:sldMk cId="3433417451" sldId="655"/>
            <ac:spMk id="287" creationId="{690161F1-35D6-4663-A490-DD5AC89F0655}"/>
          </ac:spMkLst>
        </pc:spChg>
        <pc:spChg chg="mod">
          <ac:chgData name="MANUEL ALBERTO GUEVARA  NAJARRO" userId="dc0839a7-ef25-445d-88fe-29223dfab4a5" providerId="ADAL" clId="{AAA2C151-2292-4488-865B-5027AEB9D1EE}" dt="2021-07-07T22:20:01.925" v="538" actId="165"/>
          <ac:spMkLst>
            <pc:docMk/>
            <pc:sldMk cId="3433417451" sldId="655"/>
            <ac:spMk id="288" creationId="{FC2CDEFD-CB82-4AF3-B58D-E329F6570771}"/>
          </ac:spMkLst>
        </pc:spChg>
        <pc:spChg chg="mod">
          <ac:chgData name="MANUEL ALBERTO GUEVARA  NAJARRO" userId="dc0839a7-ef25-445d-88fe-29223dfab4a5" providerId="ADAL" clId="{AAA2C151-2292-4488-865B-5027AEB9D1EE}" dt="2021-07-07T22:20:01.925" v="538" actId="165"/>
          <ac:spMkLst>
            <pc:docMk/>
            <pc:sldMk cId="3433417451" sldId="655"/>
            <ac:spMk id="289" creationId="{62021B2D-6AEA-4639-885E-7DA91C881954}"/>
          </ac:spMkLst>
        </pc:spChg>
        <pc:spChg chg="mod">
          <ac:chgData name="MANUEL ALBERTO GUEVARA  NAJARRO" userId="dc0839a7-ef25-445d-88fe-29223dfab4a5" providerId="ADAL" clId="{AAA2C151-2292-4488-865B-5027AEB9D1EE}" dt="2021-07-07T22:20:01.925" v="538" actId="165"/>
          <ac:spMkLst>
            <pc:docMk/>
            <pc:sldMk cId="3433417451" sldId="655"/>
            <ac:spMk id="290" creationId="{62115874-D089-468B-908B-B7A5C8B8F5A6}"/>
          </ac:spMkLst>
        </pc:spChg>
        <pc:spChg chg="mod">
          <ac:chgData name="MANUEL ALBERTO GUEVARA  NAJARRO" userId="dc0839a7-ef25-445d-88fe-29223dfab4a5" providerId="ADAL" clId="{AAA2C151-2292-4488-865B-5027AEB9D1EE}" dt="2021-07-07T22:20:01.925" v="538" actId="165"/>
          <ac:spMkLst>
            <pc:docMk/>
            <pc:sldMk cId="3433417451" sldId="655"/>
            <ac:spMk id="291" creationId="{4A30B4C9-CC72-4F08-B1E7-DA090C4E06DE}"/>
          </ac:spMkLst>
        </pc:spChg>
        <pc:spChg chg="mod">
          <ac:chgData name="MANUEL ALBERTO GUEVARA  NAJARRO" userId="dc0839a7-ef25-445d-88fe-29223dfab4a5" providerId="ADAL" clId="{AAA2C151-2292-4488-865B-5027AEB9D1EE}" dt="2021-07-07T22:20:01.925" v="538" actId="165"/>
          <ac:spMkLst>
            <pc:docMk/>
            <pc:sldMk cId="3433417451" sldId="655"/>
            <ac:spMk id="292" creationId="{64BB358A-9FCF-4064-BC7C-7729156C6575}"/>
          </ac:spMkLst>
        </pc:spChg>
        <pc:spChg chg="mod">
          <ac:chgData name="MANUEL ALBERTO GUEVARA  NAJARRO" userId="dc0839a7-ef25-445d-88fe-29223dfab4a5" providerId="ADAL" clId="{AAA2C151-2292-4488-865B-5027AEB9D1EE}" dt="2021-07-07T22:20:15.939" v="541" actId="207"/>
          <ac:spMkLst>
            <pc:docMk/>
            <pc:sldMk cId="3433417451" sldId="655"/>
            <ac:spMk id="293" creationId="{B0F4F7E2-2C1C-4614-BA96-C0DBF4A74D33}"/>
          </ac:spMkLst>
        </pc:spChg>
        <pc:spChg chg="mod">
          <ac:chgData name="MANUEL ALBERTO GUEVARA  NAJARRO" userId="dc0839a7-ef25-445d-88fe-29223dfab4a5" providerId="ADAL" clId="{AAA2C151-2292-4488-865B-5027AEB9D1EE}" dt="2021-07-07T22:20:15.939" v="541" actId="207"/>
          <ac:spMkLst>
            <pc:docMk/>
            <pc:sldMk cId="3433417451" sldId="655"/>
            <ac:spMk id="294" creationId="{1B6BC5C8-C84E-46B4-80B2-FB18111F8D74}"/>
          </ac:spMkLst>
        </pc:spChg>
        <pc:spChg chg="mod">
          <ac:chgData name="MANUEL ALBERTO GUEVARA  NAJARRO" userId="dc0839a7-ef25-445d-88fe-29223dfab4a5" providerId="ADAL" clId="{AAA2C151-2292-4488-865B-5027AEB9D1EE}" dt="2021-07-07T22:20:15.939" v="541" actId="207"/>
          <ac:spMkLst>
            <pc:docMk/>
            <pc:sldMk cId="3433417451" sldId="655"/>
            <ac:spMk id="295" creationId="{A4EEA106-746A-48F7-A210-E26464A0DD69}"/>
          </ac:spMkLst>
        </pc:spChg>
        <pc:spChg chg="mod">
          <ac:chgData name="MANUEL ALBERTO GUEVARA  NAJARRO" userId="dc0839a7-ef25-445d-88fe-29223dfab4a5" providerId="ADAL" clId="{AAA2C151-2292-4488-865B-5027AEB9D1EE}" dt="2021-07-07T22:20:15.939" v="541" actId="207"/>
          <ac:spMkLst>
            <pc:docMk/>
            <pc:sldMk cId="3433417451" sldId="655"/>
            <ac:spMk id="296" creationId="{7C4A11AF-30C8-4848-A654-F8000380DAF6}"/>
          </ac:spMkLst>
        </pc:spChg>
        <pc:spChg chg="mod">
          <ac:chgData name="MANUEL ALBERTO GUEVARA  NAJARRO" userId="dc0839a7-ef25-445d-88fe-29223dfab4a5" providerId="ADAL" clId="{AAA2C151-2292-4488-865B-5027AEB9D1EE}" dt="2021-07-07T22:20:15.939" v="541" actId="207"/>
          <ac:spMkLst>
            <pc:docMk/>
            <pc:sldMk cId="3433417451" sldId="655"/>
            <ac:spMk id="297" creationId="{A9C27DCD-45E9-45BD-A203-1B4D5388CA99}"/>
          </ac:spMkLst>
        </pc:spChg>
        <pc:spChg chg="mod">
          <ac:chgData name="MANUEL ALBERTO GUEVARA  NAJARRO" userId="dc0839a7-ef25-445d-88fe-29223dfab4a5" providerId="ADAL" clId="{AAA2C151-2292-4488-865B-5027AEB9D1EE}" dt="2021-07-07T22:20:15.939" v="541" actId="207"/>
          <ac:spMkLst>
            <pc:docMk/>
            <pc:sldMk cId="3433417451" sldId="655"/>
            <ac:spMk id="298" creationId="{363881B6-9E2E-4F6F-999D-B5F5227BB388}"/>
          </ac:spMkLst>
        </pc:spChg>
        <pc:spChg chg="add del mod">
          <ac:chgData name="MANUEL ALBERTO GUEVARA  NAJARRO" userId="dc0839a7-ef25-445d-88fe-29223dfab4a5" providerId="ADAL" clId="{AAA2C151-2292-4488-865B-5027AEB9D1EE}" dt="2021-07-07T22:21:08.799" v="581" actId="478"/>
          <ac:spMkLst>
            <pc:docMk/>
            <pc:sldMk cId="3433417451" sldId="655"/>
            <ac:spMk id="299" creationId="{7BEAA91B-4948-4993-9710-8F8C48BDA21F}"/>
          </ac:spMkLst>
        </pc:spChg>
        <pc:spChg chg="mod">
          <ac:chgData name="MANUEL ALBERTO GUEVARA  NAJARRO" userId="dc0839a7-ef25-445d-88fe-29223dfab4a5" providerId="ADAL" clId="{AAA2C151-2292-4488-865B-5027AEB9D1EE}" dt="2021-07-07T22:20:15.939" v="541" actId="207"/>
          <ac:spMkLst>
            <pc:docMk/>
            <pc:sldMk cId="3433417451" sldId="655"/>
            <ac:spMk id="300" creationId="{E052AFBF-B3AE-4ECC-84B3-2B9C8DE5C4A8}"/>
          </ac:spMkLst>
        </pc:spChg>
        <pc:spChg chg="mod">
          <ac:chgData name="MANUEL ALBERTO GUEVARA  NAJARRO" userId="dc0839a7-ef25-445d-88fe-29223dfab4a5" providerId="ADAL" clId="{AAA2C151-2292-4488-865B-5027AEB9D1EE}" dt="2021-07-07T22:20:15.939" v="541" actId="207"/>
          <ac:spMkLst>
            <pc:docMk/>
            <pc:sldMk cId="3433417451" sldId="655"/>
            <ac:spMk id="301" creationId="{AE593BFB-6B21-4A95-BB31-9F3AC4EF8B35}"/>
          </ac:spMkLst>
        </pc:spChg>
        <pc:spChg chg="mod">
          <ac:chgData name="MANUEL ALBERTO GUEVARA  NAJARRO" userId="dc0839a7-ef25-445d-88fe-29223dfab4a5" providerId="ADAL" clId="{AAA2C151-2292-4488-865B-5027AEB9D1EE}" dt="2021-07-07T22:20:15.939" v="541" actId="207"/>
          <ac:spMkLst>
            <pc:docMk/>
            <pc:sldMk cId="3433417451" sldId="655"/>
            <ac:spMk id="302" creationId="{7284A385-06FE-4B51-8E75-7EF69F7607A0}"/>
          </ac:spMkLst>
        </pc:spChg>
        <pc:spChg chg="mod">
          <ac:chgData name="MANUEL ALBERTO GUEVARA  NAJARRO" userId="dc0839a7-ef25-445d-88fe-29223dfab4a5" providerId="ADAL" clId="{AAA2C151-2292-4488-865B-5027AEB9D1EE}" dt="2021-07-07T22:20:15.939" v="541" actId="207"/>
          <ac:spMkLst>
            <pc:docMk/>
            <pc:sldMk cId="3433417451" sldId="655"/>
            <ac:spMk id="303" creationId="{257E1CF8-3EF2-4506-BF91-34C6D4188EAF}"/>
          </ac:spMkLst>
        </pc:spChg>
        <pc:spChg chg="mod">
          <ac:chgData name="MANUEL ALBERTO GUEVARA  NAJARRO" userId="dc0839a7-ef25-445d-88fe-29223dfab4a5" providerId="ADAL" clId="{AAA2C151-2292-4488-865B-5027AEB9D1EE}" dt="2021-07-07T22:20:15.939" v="541" actId="207"/>
          <ac:spMkLst>
            <pc:docMk/>
            <pc:sldMk cId="3433417451" sldId="655"/>
            <ac:spMk id="304" creationId="{4FDF2890-A04E-48D3-9136-83DF0EC3E296}"/>
          </ac:spMkLst>
        </pc:spChg>
        <pc:spChg chg="mod">
          <ac:chgData name="MANUEL ALBERTO GUEVARA  NAJARRO" userId="dc0839a7-ef25-445d-88fe-29223dfab4a5" providerId="ADAL" clId="{AAA2C151-2292-4488-865B-5027AEB9D1EE}" dt="2021-07-07T22:20:15.939" v="541" actId="207"/>
          <ac:spMkLst>
            <pc:docMk/>
            <pc:sldMk cId="3433417451" sldId="655"/>
            <ac:spMk id="305" creationId="{C491AA1A-9B9C-40E8-850B-CA49B9427348}"/>
          </ac:spMkLst>
        </pc:spChg>
        <pc:spChg chg="mod">
          <ac:chgData name="MANUEL ALBERTO GUEVARA  NAJARRO" userId="dc0839a7-ef25-445d-88fe-29223dfab4a5" providerId="ADAL" clId="{AAA2C151-2292-4488-865B-5027AEB9D1EE}" dt="2021-07-07T22:20:15.939" v="541" actId="207"/>
          <ac:spMkLst>
            <pc:docMk/>
            <pc:sldMk cId="3433417451" sldId="655"/>
            <ac:spMk id="306" creationId="{CAE7FC63-72B9-4457-AFFC-2CE41027737D}"/>
          </ac:spMkLst>
        </pc:spChg>
        <pc:spChg chg="mod">
          <ac:chgData name="MANUEL ALBERTO GUEVARA  NAJARRO" userId="dc0839a7-ef25-445d-88fe-29223dfab4a5" providerId="ADAL" clId="{AAA2C151-2292-4488-865B-5027AEB9D1EE}" dt="2021-07-07T22:20:15.939" v="541" actId="207"/>
          <ac:spMkLst>
            <pc:docMk/>
            <pc:sldMk cId="3433417451" sldId="655"/>
            <ac:spMk id="307" creationId="{CFB8816F-FBA3-4788-B723-12F20B9E2868}"/>
          </ac:spMkLst>
        </pc:spChg>
        <pc:spChg chg="mod">
          <ac:chgData name="MANUEL ALBERTO GUEVARA  NAJARRO" userId="dc0839a7-ef25-445d-88fe-29223dfab4a5" providerId="ADAL" clId="{AAA2C151-2292-4488-865B-5027AEB9D1EE}" dt="2021-07-07T22:20:15.939" v="541" actId="207"/>
          <ac:spMkLst>
            <pc:docMk/>
            <pc:sldMk cId="3433417451" sldId="655"/>
            <ac:spMk id="308" creationId="{93FF625E-6D41-479A-9EF4-780DE9AAC05C}"/>
          </ac:spMkLst>
        </pc:spChg>
        <pc:spChg chg="mod">
          <ac:chgData name="MANUEL ALBERTO GUEVARA  NAJARRO" userId="dc0839a7-ef25-445d-88fe-29223dfab4a5" providerId="ADAL" clId="{AAA2C151-2292-4488-865B-5027AEB9D1EE}" dt="2021-07-07T22:20:15.939" v="541" actId="207"/>
          <ac:spMkLst>
            <pc:docMk/>
            <pc:sldMk cId="3433417451" sldId="655"/>
            <ac:spMk id="309" creationId="{2C951825-994F-4430-8792-4DA46626E498}"/>
          </ac:spMkLst>
        </pc:spChg>
        <pc:spChg chg="mod">
          <ac:chgData name="MANUEL ALBERTO GUEVARA  NAJARRO" userId="dc0839a7-ef25-445d-88fe-29223dfab4a5" providerId="ADAL" clId="{AAA2C151-2292-4488-865B-5027AEB9D1EE}" dt="2021-07-07T22:20:15.939" v="541" actId="207"/>
          <ac:spMkLst>
            <pc:docMk/>
            <pc:sldMk cId="3433417451" sldId="655"/>
            <ac:spMk id="310" creationId="{7FE47707-91F4-4771-82A1-2EFC30C5722C}"/>
          </ac:spMkLst>
        </pc:spChg>
        <pc:spChg chg="mod">
          <ac:chgData name="MANUEL ALBERTO GUEVARA  NAJARRO" userId="dc0839a7-ef25-445d-88fe-29223dfab4a5" providerId="ADAL" clId="{AAA2C151-2292-4488-865B-5027AEB9D1EE}" dt="2021-07-07T22:20:15.939" v="541" actId="207"/>
          <ac:spMkLst>
            <pc:docMk/>
            <pc:sldMk cId="3433417451" sldId="655"/>
            <ac:spMk id="311" creationId="{52C6C513-514A-45D8-ABE1-4C100533F305}"/>
          </ac:spMkLst>
        </pc:spChg>
        <pc:spChg chg="mod">
          <ac:chgData name="MANUEL ALBERTO GUEVARA  NAJARRO" userId="dc0839a7-ef25-445d-88fe-29223dfab4a5" providerId="ADAL" clId="{AAA2C151-2292-4488-865B-5027AEB9D1EE}" dt="2021-07-07T22:20:15.939" v="541" actId="207"/>
          <ac:spMkLst>
            <pc:docMk/>
            <pc:sldMk cId="3433417451" sldId="655"/>
            <ac:spMk id="312" creationId="{0BD5C6AD-34F2-4186-B4DE-B30496BDA026}"/>
          </ac:spMkLst>
        </pc:spChg>
        <pc:spChg chg="mod">
          <ac:chgData name="MANUEL ALBERTO GUEVARA  NAJARRO" userId="dc0839a7-ef25-445d-88fe-29223dfab4a5" providerId="ADAL" clId="{AAA2C151-2292-4488-865B-5027AEB9D1EE}" dt="2021-07-07T22:20:15.939" v="541" actId="207"/>
          <ac:spMkLst>
            <pc:docMk/>
            <pc:sldMk cId="3433417451" sldId="655"/>
            <ac:spMk id="313" creationId="{CEBD9393-2A58-44EE-AC25-F23794664597}"/>
          </ac:spMkLst>
        </pc:spChg>
        <pc:spChg chg="mod">
          <ac:chgData name="MANUEL ALBERTO GUEVARA  NAJARRO" userId="dc0839a7-ef25-445d-88fe-29223dfab4a5" providerId="ADAL" clId="{AAA2C151-2292-4488-865B-5027AEB9D1EE}" dt="2021-07-07T22:20:15.939" v="541" actId="207"/>
          <ac:spMkLst>
            <pc:docMk/>
            <pc:sldMk cId="3433417451" sldId="655"/>
            <ac:spMk id="314" creationId="{B5E3F0F6-3302-4B23-8225-0349D8F55F5C}"/>
          </ac:spMkLst>
        </pc:spChg>
        <pc:spChg chg="mod">
          <ac:chgData name="MANUEL ALBERTO GUEVARA  NAJARRO" userId="dc0839a7-ef25-445d-88fe-29223dfab4a5" providerId="ADAL" clId="{AAA2C151-2292-4488-865B-5027AEB9D1EE}" dt="2021-07-07T22:20:15.939" v="541" actId="207"/>
          <ac:spMkLst>
            <pc:docMk/>
            <pc:sldMk cId="3433417451" sldId="655"/>
            <ac:spMk id="315" creationId="{E48CE3B2-AE29-4B97-A805-B828B8F47B9B}"/>
          </ac:spMkLst>
        </pc:spChg>
        <pc:spChg chg="mod">
          <ac:chgData name="MANUEL ALBERTO GUEVARA  NAJARRO" userId="dc0839a7-ef25-445d-88fe-29223dfab4a5" providerId="ADAL" clId="{AAA2C151-2292-4488-865B-5027AEB9D1EE}" dt="2021-07-07T22:20:15.939" v="541" actId="207"/>
          <ac:spMkLst>
            <pc:docMk/>
            <pc:sldMk cId="3433417451" sldId="655"/>
            <ac:spMk id="316" creationId="{152B150D-9274-4AA3-9B1B-EEA48619ED2C}"/>
          </ac:spMkLst>
        </pc:spChg>
        <pc:spChg chg="mod">
          <ac:chgData name="MANUEL ALBERTO GUEVARA  NAJARRO" userId="dc0839a7-ef25-445d-88fe-29223dfab4a5" providerId="ADAL" clId="{AAA2C151-2292-4488-865B-5027AEB9D1EE}" dt="2021-07-07T22:20:15.939" v="541" actId="207"/>
          <ac:spMkLst>
            <pc:docMk/>
            <pc:sldMk cId="3433417451" sldId="655"/>
            <ac:spMk id="317" creationId="{88CF200B-0C73-4910-BC36-35ABECEBBC0F}"/>
          </ac:spMkLst>
        </pc:spChg>
        <pc:spChg chg="mod">
          <ac:chgData name="MANUEL ALBERTO GUEVARA  NAJARRO" userId="dc0839a7-ef25-445d-88fe-29223dfab4a5" providerId="ADAL" clId="{AAA2C151-2292-4488-865B-5027AEB9D1EE}" dt="2021-07-07T22:20:15.939" v="541" actId="207"/>
          <ac:spMkLst>
            <pc:docMk/>
            <pc:sldMk cId="3433417451" sldId="655"/>
            <ac:spMk id="318" creationId="{937F8311-316A-4CE2-8CBC-DC6D37197C78}"/>
          </ac:spMkLst>
        </pc:spChg>
        <pc:spChg chg="mod">
          <ac:chgData name="MANUEL ALBERTO GUEVARA  NAJARRO" userId="dc0839a7-ef25-445d-88fe-29223dfab4a5" providerId="ADAL" clId="{AAA2C151-2292-4488-865B-5027AEB9D1EE}" dt="2021-07-07T22:20:15.939" v="541" actId="207"/>
          <ac:spMkLst>
            <pc:docMk/>
            <pc:sldMk cId="3433417451" sldId="655"/>
            <ac:spMk id="319" creationId="{AD6778C7-4A47-478F-B7FB-710265E25738}"/>
          </ac:spMkLst>
        </pc:spChg>
        <pc:spChg chg="mod">
          <ac:chgData name="MANUEL ALBERTO GUEVARA  NAJARRO" userId="dc0839a7-ef25-445d-88fe-29223dfab4a5" providerId="ADAL" clId="{AAA2C151-2292-4488-865B-5027AEB9D1EE}" dt="2021-07-07T22:20:15.939" v="541" actId="207"/>
          <ac:spMkLst>
            <pc:docMk/>
            <pc:sldMk cId="3433417451" sldId="655"/>
            <ac:spMk id="320" creationId="{665CC56E-33B5-4E27-AA1C-2690DF92DC5F}"/>
          </ac:spMkLst>
        </pc:spChg>
        <pc:spChg chg="mod">
          <ac:chgData name="MANUEL ALBERTO GUEVARA  NAJARRO" userId="dc0839a7-ef25-445d-88fe-29223dfab4a5" providerId="ADAL" clId="{AAA2C151-2292-4488-865B-5027AEB9D1EE}" dt="2021-07-07T22:20:15.939" v="541" actId="207"/>
          <ac:spMkLst>
            <pc:docMk/>
            <pc:sldMk cId="3433417451" sldId="655"/>
            <ac:spMk id="321" creationId="{59B5FBAC-BE7E-4F19-90CD-67C164B48F24}"/>
          </ac:spMkLst>
        </pc:spChg>
        <pc:spChg chg="mod">
          <ac:chgData name="MANUEL ALBERTO GUEVARA  NAJARRO" userId="dc0839a7-ef25-445d-88fe-29223dfab4a5" providerId="ADAL" clId="{AAA2C151-2292-4488-865B-5027AEB9D1EE}" dt="2021-07-07T22:20:15.939" v="541" actId="207"/>
          <ac:spMkLst>
            <pc:docMk/>
            <pc:sldMk cId="3433417451" sldId="655"/>
            <ac:spMk id="322" creationId="{FF82FAC3-ECE5-4A93-8F6B-97FBA3FD0BF6}"/>
          </ac:spMkLst>
        </pc:spChg>
        <pc:spChg chg="mod">
          <ac:chgData name="MANUEL ALBERTO GUEVARA  NAJARRO" userId="dc0839a7-ef25-445d-88fe-29223dfab4a5" providerId="ADAL" clId="{AAA2C151-2292-4488-865B-5027AEB9D1EE}" dt="2021-07-07T22:20:15.939" v="541" actId="207"/>
          <ac:spMkLst>
            <pc:docMk/>
            <pc:sldMk cId="3433417451" sldId="655"/>
            <ac:spMk id="323" creationId="{845925DD-539E-4B37-A1ED-A6A4C50320E1}"/>
          </ac:spMkLst>
        </pc:spChg>
        <pc:spChg chg="mod">
          <ac:chgData name="MANUEL ALBERTO GUEVARA  NAJARRO" userId="dc0839a7-ef25-445d-88fe-29223dfab4a5" providerId="ADAL" clId="{AAA2C151-2292-4488-865B-5027AEB9D1EE}" dt="2021-07-07T22:20:15.939" v="541" actId="207"/>
          <ac:spMkLst>
            <pc:docMk/>
            <pc:sldMk cId="3433417451" sldId="655"/>
            <ac:spMk id="324" creationId="{A8A32417-FDA6-466C-A311-8DF69CBAECC6}"/>
          </ac:spMkLst>
        </pc:spChg>
        <pc:spChg chg="mod">
          <ac:chgData name="MANUEL ALBERTO GUEVARA  NAJARRO" userId="dc0839a7-ef25-445d-88fe-29223dfab4a5" providerId="ADAL" clId="{AAA2C151-2292-4488-865B-5027AEB9D1EE}" dt="2021-07-07T22:20:15.939" v="541" actId="207"/>
          <ac:spMkLst>
            <pc:docMk/>
            <pc:sldMk cId="3433417451" sldId="655"/>
            <ac:spMk id="325" creationId="{59ACFA50-609C-4A54-BDAD-26DB64161008}"/>
          </ac:spMkLst>
        </pc:spChg>
        <pc:spChg chg="mod">
          <ac:chgData name="MANUEL ALBERTO GUEVARA  NAJARRO" userId="dc0839a7-ef25-445d-88fe-29223dfab4a5" providerId="ADAL" clId="{AAA2C151-2292-4488-865B-5027AEB9D1EE}" dt="2021-07-07T22:20:15.939" v="541" actId="207"/>
          <ac:spMkLst>
            <pc:docMk/>
            <pc:sldMk cId="3433417451" sldId="655"/>
            <ac:spMk id="326" creationId="{1E51EF4A-C9A2-4D84-8A39-29E2F53F9E13}"/>
          </ac:spMkLst>
        </pc:spChg>
        <pc:spChg chg="mod">
          <ac:chgData name="MANUEL ALBERTO GUEVARA  NAJARRO" userId="dc0839a7-ef25-445d-88fe-29223dfab4a5" providerId="ADAL" clId="{AAA2C151-2292-4488-865B-5027AEB9D1EE}" dt="2021-07-07T22:20:15.939" v="541" actId="207"/>
          <ac:spMkLst>
            <pc:docMk/>
            <pc:sldMk cId="3433417451" sldId="655"/>
            <ac:spMk id="327" creationId="{9C4E152C-D910-4CE2-AE11-BC1611CF3413}"/>
          </ac:spMkLst>
        </pc:spChg>
        <pc:spChg chg="mod">
          <ac:chgData name="MANUEL ALBERTO GUEVARA  NAJARRO" userId="dc0839a7-ef25-445d-88fe-29223dfab4a5" providerId="ADAL" clId="{AAA2C151-2292-4488-865B-5027AEB9D1EE}" dt="2021-07-07T22:20:15.939" v="541" actId="207"/>
          <ac:spMkLst>
            <pc:docMk/>
            <pc:sldMk cId="3433417451" sldId="655"/>
            <ac:spMk id="328" creationId="{49EE08A9-F556-4109-A2B5-B73013F63C2B}"/>
          </ac:spMkLst>
        </pc:spChg>
        <pc:spChg chg="mod">
          <ac:chgData name="MANUEL ALBERTO GUEVARA  NAJARRO" userId="dc0839a7-ef25-445d-88fe-29223dfab4a5" providerId="ADAL" clId="{AAA2C151-2292-4488-865B-5027AEB9D1EE}" dt="2021-07-07T22:20:15.939" v="541" actId="207"/>
          <ac:spMkLst>
            <pc:docMk/>
            <pc:sldMk cId="3433417451" sldId="655"/>
            <ac:spMk id="329" creationId="{699666EE-5EA6-452C-847C-9494A727E32F}"/>
          </ac:spMkLst>
        </pc:spChg>
        <pc:spChg chg="mod">
          <ac:chgData name="MANUEL ALBERTO GUEVARA  NAJARRO" userId="dc0839a7-ef25-445d-88fe-29223dfab4a5" providerId="ADAL" clId="{AAA2C151-2292-4488-865B-5027AEB9D1EE}" dt="2021-07-07T22:20:15.939" v="541" actId="207"/>
          <ac:spMkLst>
            <pc:docMk/>
            <pc:sldMk cId="3433417451" sldId="655"/>
            <ac:spMk id="330" creationId="{5D020C20-C4CB-4E7C-ACA2-ECFC99896D6B}"/>
          </ac:spMkLst>
        </pc:spChg>
        <pc:spChg chg="mod">
          <ac:chgData name="MANUEL ALBERTO GUEVARA  NAJARRO" userId="dc0839a7-ef25-445d-88fe-29223dfab4a5" providerId="ADAL" clId="{AAA2C151-2292-4488-865B-5027AEB9D1EE}" dt="2021-07-07T22:20:15.939" v="541" actId="207"/>
          <ac:spMkLst>
            <pc:docMk/>
            <pc:sldMk cId="3433417451" sldId="655"/>
            <ac:spMk id="331" creationId="{F1BDBADC-1F6B-48D6-A951-8ECC1BEEABB8}"/>
          </ac:spMkLst>
        </pc:spChg>
        <pc:spChg chg="mod">
          <ac:chgData name="MANUEL ALBERTO GUEVARA  NAJARRO" userId="dc0839a7-ef25-445d-88fe-29223dfab4a5" providerId="ADAL" clId="{AAA2C151-2292-4488-865B-5027AEB9D1EE}" dt="2021-07-07T22:20:15.939" v="541" actId="207"/>
          <ac:spMkLst>
            <pc:docMk/>
            <pc:sldMk cId="3433417451" sldId="655"/>
            <ac:spMk id="332" creationId="{51368C8E-3DF2-455D-A79C-BDF260B4981B}"/>
          </ac:spMkLst>
        </pc:spChg>
        <pc:spChg chg="mod">
          <ac:chgData name="MANUEL ALBERTO GUEVARA  NAJARRO" userId="dc0839a7-ef25-445d-88fe-29223dfab4a5" providerId="ADAL" clId="{AAA2C151-2292-4488-865B-5027AEB9D1EE}" dt="2021-07-07T22:20:15.939" v="541" actId="207"/>
          <ac:spMkLst>
            <pc:docMk/>
            <pc:sldMk cId="3433417451" sldId="655"/>
            <ac:spMk id="333" creationId="{61EC961A-CD03-47DB-A1A3-522C8D87B7B6}"/>
          </ac:spMkLst>
        </pc:spChg>
        <pc:spChg chg="mod">
          <ac:chgData name="MANUEL ALBERTO GUEVARA  NAJARRO" userId="dc0839a7-ef25-445d-88fe-29223dfab4a5" providerId="ADAL" clId="{AAA2C151-2292-4488-865B-5027AEB9D1EE}" dt="2021-07-07T22:20:15.939" v="541" actId="207"/>
          <ac:spMkLst>
            <pc:docMk/>
            <pc:sldMk cId="3433417451" sldId="655"/>
            <ac:spMk id="334" creationId="{6BF0D0BC-4368-4595-B01D-422A71E00EE0}"/>
          </ac:spMkLst>
        </pc:spChg>
        <pc:spChg chg="mod">
          <ac:chgData name="MANUEL ALBERTO GUEVARA  NAJARRO" userId="dc0839a7-ef25-445d-88fe-29223dfab4a5" providerId="ADAL" clId="{AAA2C151-2292-4488-865B-5027AEB9D1EE}" dt="2021-07-07T22:20:15.939" v="541" actId="207"/>
          <ac:spMkLst>
            <pc:docMk/>
            <pc:sldMk cId="3433417451" sldId="655"/>
            <ac:spMk id="335" creationId="{3D7BEF22-8ADA-4F84-932D-55DB1C1855AE}"/>
          </ac:spMkLst>
        </pc:spChg>
        <pc:spChg chg="mod">
          <ac:chgData name="MANUEL ALBERTO GUEVARA  NAJARRO" userId="dc0839a7-ef25-445d-88fe-29223dfab4a5" providerId="ADAL" clId="{AAA2C151-2292-4488-865B-5027AEB9D1EE}" dt="2021-07-07T22:20:15.939" v="541" actId="207"/>
          <ac:spMkLst>
            <pc:docMk/>
            <pc:sldMk cId="3433417451" sldId="655"/>
            <ac:spMk id="336" creationId="{6248D3FD-909B-4580-B20C-A4B0B9E05B1A}"/>
          </ac:spMkLst>
        </pc:spChg>
        <pc:spChg chg="mod">
          <ac:chgData name="MANUEL ALBERTO GUEVARA  NAJARRO" userId="dc0839a7-ef25-445d-88fe-29223dfab4a5" providerId="ADAL" clId="{AAA2C151-2292-4488-865B-5027AEB9D1EE}" dt="2021-07-07T22:20:15.939" v="541" actId="207"/>
          <ac:spMkLst>
            <pc:docMk/>
            <pc:sldMk cId="3433417451" sldId="655"/>
            <ac:spMk id="337" creationId="{9064CB22-CE29-49A2-B83F-1A40CCA77EEB}"/>
          </ac:spMkLst>
        </pc:spChg>
        <pc:spChg chg="mod">
          <ac:chgData name="MANUEL ALBERTO GUEVARA  NAJARRO" userId="dc0839a7-ef25-445d-88fe-29223dfab4a5" providerId="ADAL" clId="{AAA2C151-2292-4488-865B-5027AEB9D1EE}" dt="2021-07-07T22:20:15.939" v="541" actId="207"/>
          <ac:spMkLst>
            <pc:docMk/>
            <pc:sldMk cId="3433417451" sldId="655"/>
            <ac:spMk id="338" creationId="{559B7D38-8831-47AA-BA91-E577BF5C3549}"/>
          </ac:spMkLst>
        </pc:spChg>
        <pc:spChg chg="mod">
          <ac:chgData name="MANUEL ALBERTO GUEVARA  NAJARRO" userId="dc0839a7-ef25-445d-88fe-29223dfab4a5" providerId="ADAL" clId="{AAA2C151-2292-4488-865B-5027AEB9D1EE}" dt="2021-07-07T22:20:15.939" v="541" actId="207"/>
          <ac:spMkLst>
            <pc:docMk/>
            <pc:sldMk cId="3433417451" sldId="655"/>
            <ac:spMk id="339" creationId="{D06D550E-19B2-497A-95A8-CDD00C2A99E5}"/>
          </ac:spMkLst>
        </pc:spChg>
        <pc:spChg chg="mod">
          <ac:chgData name="MANUEL ALBERTO GUEVARA  NAJARRO" userId="dc0839a7-ef25-445d-88fe-29223dfab4a5" providerId="ADAL" clId="{AAA2C151-2292-4488-865B-5027AEB9D1EE}" dt="2021-07-07T22:20:15.939" v="541" actId="207"/>
          <ac:spMkLst>
            <pc:docMk/>
            <pc:sldMk cId="3433417451" sldId="655"/>
            <ac:spMk id="340" creationId="{CEFB160E-D858-4727-8D97-46AE45AE1798}"/>
          </ac:spMkLst>
        </pc:spChg>
        <pc:spChg chg="mod">
          <ac:chgData name="MANUEL ALBERTO GUEVARA  NAJARRO" userId="dc0839a7-ef25-445d-88fe-29223dfab4a5" providerId="ADAL" clId="{AAA2C151-2292-4488-865B-5027AEB9D1EE}" dt="2021-07-07T22:20:15.939" v="541" actId="207"/>
          <ac:spMkLst>
            <pc:docMk/>
            <pc:sldMk cId="3433417451" sldId="655"/>
            <ac:spMk id="341" creationId="{6DAA8830-13A4-4AD6-BCF5-10B36716986F}"/>
          </ac:spMkLst>
        </pc:spChg>
        <pc:spChg chg="mod">
          <ac:chgData name="MANUEL ALBERTO GUEVARA  NAJARRO" userId="dc0839a7-ef25-445d-88fe-29223dfab4a5" providerId="ADAL" clId="{AAA2C151-2292-4488-865B-5027AEB9D1EE}" dt="2021-07-07T22:20:15.939" v="541" actId="207"/>
          <ac:spMkLst>
            <pc:docMk/>
            <pc:sldMk cId="3433417451" sldId="655"/>
            <ac:spMk id="342" creationId="{C0E3B9CC-F341-4B16-B0AD-DDAAE84AE19C}"/>
          </ac:spMkLst>
        </pc:spChg>
        <pc:spChg chg="mod">
          <ac:chgData name="MANUEL ALBERTO GUEVARA  NAJARRO" userId="dc0839a7-ef25-445d-88fe-29223dfab4a5" providerId="ADAL" clId="{AAA2C151-2292-4488-865B-5027AEB9D1EE}" dt="2021-07-07T22:20:15.939" v="541" actId="207"/>
          <ac:spMkLst>
            <pc:docMk/>
            <pc:sldMk cId="3433417451" sldId="655"/>
            <ac:spMk id="343" creationId="{678AA79B-EFA8-42B0-A11F-71039FED9FEF}"/>
          </ac:spMkLst>
        </pc:spChg>
        <pc:spChg chg="mod">
          <ac:chgData name="MANUEL ALBERTO GUEVARA  NAJARRO" userId="dc0839a7-ef25-445d-88fe-29223dfab4a5" providerId="ADAL" clId="{AAA2C151-2292-4488-865B-5027AEB9D1EE}" dt="2021-07-07T22:20:15.939" v="541" actId="207"/>
          <ac:spMkLst>
            <pc:docMk/>
            <pc:sldMk cId="3433417451" sldId="655"/>
            <ac:spMk id="344" creationId="{8B985560-D6F7-4171-A7D3-0EABF31330FE}"/>
          </ac:spMkLst>
        </pc:spChg>
        <pc:spChg chg="mod">
          <ac:chgData name="MANUEL ALBERTO GUEVARA  NAJARRO" userId="dc0839a7-ef25-445d-88fe-29223dfab4a5" providerId="ADAL" clId="{AAA2C151-2292-4488-865B-5027AEB9D1EE}" dt="2021-07-07T22:20:15.939" v="541" actId="207"/>
          <ac:spMkLst>
            <pc:docMk/>
            <pc:sldMk cId="3433417451" sldId="655"/>
            <ac:spMk id="345" creationId="{ABC5AC1C-B7F1-4C1A-B930-5A91C96BA0F1}"/>
          </ac:spMkLst>
        </pc:spChg>
        <pc:spChg chg="mod">
          <ac:chgData name="MANUEL ALBERTO GUEVARA  NAJARRO" userId="dc0839a7-ef25-445d-88fe-29223dfab4a5" providerId="ADAL" clId="{AAA2C151-2292-4488-865B-5027AEB9D1EE}" dt="2021-07-07T22:20:15.939" v="541" actId="207"/>
          <ac:spMkLst>
            <pc:docMk/>
            <pc:sldMk cId="3433417451" sldId="655"/>
            <ac:spMk id="346" creationId="{697DAFD2-8074-432C-8012-571BFF0E49AA}"/>
          </ac:spMkLst>
        </pc:spChg>
        <pc:spChg chg="mod">
          <ac:chgData name="MANUEL ALBERTO GUEVARA  NAJARRO" userId="dc0839a7-ef25-445d-88fe-29223dfab4a5" providerId="ADAL" clId="{AAA2C151-2292-4488-865B-5027AEB9D1EE}" dt="2021-07-07T22:20:15.939" v="541" actId="207"/>
          <ac:spMkLst>
            <pc:docMk/>
            <pc:sldMk cId="3433417451" sldId="655"/>
            <ac:spMk id="347" creationId="{7871B9D6-2106-4ECC-A303-996B33DF369E}"/>
          </ac:spMkLst>
        </pc:spChg>
        <pc:spChg chg="mod">
          <ac:chgData name="MANUEL ALBERTO GUEVARA  NAJARRO" userId="dc0839a7-ef25-445d-88fe-29223dfab4a5" providerId="ADAL" clId="{AAA2C151-2292-4488-865B-5027AEB9D1EE}" dt="2021-07-07T22:20:15.939" v="541" actId="207"/>
          <ac:spMkLst>
            <pc:docMk/>
            <pc:sldMk cId="3433417451" sldId="655"/>
            <ac:spMk id="348" creationId="{5B2CD5CE-F152-4FA3-A4A9-6A1CCE2260C3}"/>
          </ac:spMkLst>
        </pc:spChg>
        <pc:spChg chg="mod">
          <ac:chgData name="MANUEL ALBERTO GUEVARA  NAJARRO" userId="dc0839a7-ef25-445d-88fe-29223dfab4a5" providerId="ADAL" clId="{AAA2C151-2292-4488-865B-5027AEB9D1EE}" dt="2021-07-07T22:20:15.939" v="541" actId="207"/>
          <ac:spMkLst>
            <pc:docMk/>
            <pc:sldMk cId="3433417451" sldId="655"/>
            <ac:spMk id="349" creationId="{A6BDE9A8-B56C-4DE7-A5B4-5202CAD6FAC6}"/>
          </ac:spMkLst>
        </pc:spChg>
        <pc:spChg chg="mod">
          <ac:chgData name="MANUEL ALBERTO GUEVARA  NAJARRO" userId="dc0839a7-ef25-445d-88fe-29223dfab4a5" providerId="ADAL" clId="{AAA2C151-2292-4488-865B-5027AEB9D1EE}" dt="2021-07-07T22:20:15.939" v="541" actId="207"/>
          <ac:spMkLst>
            <pc:docMk/>
            <pc:sldMk cId="3433417451" sldId="655"/>
            <ac:spMk id="350" creationId="{471C6B8F-56AB-452B-BD2B-0D99CC1BED3D}"/>
          </ac:spMkLst>
        </pc:spChg>
        <pc:spChg chg="mod">
          <ac:chgData name="MANUEL ALBERTO GUEVARA  NAJARRO" userId="dc0839a7-ef25-445d-88fe-29223dfab4a5" providerId="ADAL" clId="{AAA2C151-2292-4488-865B-5027AEB9D1EE}" dt="2021-07-07T22:20:15.939" v="541" actId="207"/>
          <ac:spMkLst>
            <pc:docMk/>
            <pc:sldMk cId="3433417451" sldId="655"/>
            <ac:spMk id="351" creationId="{74F88C61-5C94-4A24-9E47-8FCB685C5F3C}"/>
          </ac:spMkLst>
        </pc:spChg>
        <pc:spChg chg="mod">
          <ac:chgData name="MANUEL ALBERTO GUEVARA  NAJARRO" userId="dc0839a7-ef25-445d-88fe-29223dfab4a5" providerId="ADAL" clId="{AAA2C151-2292-4488-865B-5027AEB9D1EE}" dt="2021-07-07T22:20:15.939" v="541" actId="207"/>
          <ac:spMkLst>
            <pc:docMk/>
            <pc:sldMk cId="3433417451" sldId="655"/>
            <ac:spMk id="352" creationId="{887D26DD-10C1-4139-B092-9A816D55CA2E}"/>
          </ac:spMkLst>
        </pc:spChg>
        <pc:spChg chg="mod">
          <ac:chgData name="MANUEL ALBERTO GUEVARA  NAJARRO" userId="dc0839a7-ef25-445d-88fe-29223dfab4a5" providerId="ADAL" clId="{AAA2C151-2292-4488-865B-5027AEB9D1EE}" dt="2021-07-07T22:20:15.939" v="541" actId="207"/>
          <ac:spMkLst>
            <pc:docMk/>
            <pc:sldMk cId="3433417451" sldId="655"/>
            <ac:spMk id="353" creationId="{AEF59DE5-08C9-42B8-94AA-3E316B1CD4BF}"/>
          </ac:spMkLst>
        </pc:spChg>
        <pc:spChg chg="mod">
          <ac:chgData name="MANUEL ALBERTO GUEVARA  NAJARRO" userId="dc0839a7-ef25-445d-88fe-29223dfab4a5" providerId="ADAL" clId="{AAA2C151-2292-4488-865B-5027AEB9D1EE}" dt="2021-07-07T22:20:15.939" v="541" actId="207"/>
          <ac:spMkLst>
            <pc:docMk/>
            <pc:sldMk cId="3433417451" sldId="655"/>
            <ac:spMk id="354" creationId="{F52A287F-D750-49FF-944B-27EEBDA497A8}"/>
          </ac:spMkLst>
        </pc:spChg>
        <pc:spChg chg="mod">
          <ac:chgData name="MANUEL ALBERTO GUEVARA  NAJARRO" userId="dc0839a7-ef25-445d-88fe-29223dfab4a5" providerId="ADAL" clId="{AAA2C151-2292-4488-865B-5027AEB9D1EE}" dt="2021-07-07T22:20:15.939" v="541" actId="207"/>
          <ac:spMkLst>
            <pc:docMk/>
            <pc:sldMk cId="3433417451" sldId="655"/>
            <ac:spMk id="355" creationId="{CB02DF31-7438-427C-B66D-BFF3D0ED35F8}"/>
          </ac:spMkLst>
        </pc:spChg>
        <pc:spChg chg="mod">
          <ac:chgData name="MANUEL ALBERTO GUEVARA  NAJARRO" userId="dc0839a7-ef25-445d-88fe-29223dfab4a5" providerId="ADAL" clId="{AAA2C151-2292-4488-865B-5027AEB9D1EE}" dt="2021-07-07T22:20:15.939" v="541" actId="207"/>
          <ac:spMkLst>
            <pc:docMk/>
            <pc:sldMk cId="3433417451" sldId="655"/>
            <ac:spMk id="356" creationId="{70D1C380-61A0-47A9-A1B2-070D4ACE07D1}"/>
          </ac:spMkLst>
        </pc:spChg>
        <pc:spChg chg="mod">
          <ac:chgData name="MANUEL ALBERTO GUEVARA  NAJARRO" userId="dc0839a7-ef25-445d-88fe-29223dfab4a5" providerId="ADAL" clId="{AAA2C151-2292-4488-865B-5027AEB9D1EE}" dt="2021-07-07T22:20:15.939" v="541" actId="207"/>
          <ac:spMkLst>
            <pc:docMk/>
            <pc:sldMk cId="3433417451" sldId="655"/>
            <ac:spMk id="357" creationId="{0CBA850F-A1DB-4142-A7BB-3B7C292444A0}"/>
          </ac:spMkLst>
        </pc:spChg>
        <pc:spChg chg="mod">
          <ac:chgData name="MANUEL ALBERTO GUEVARA  NAJARRO" userId="dc0839a7-ef25-445d-88fe-29223dfab4a5" providerId="ADAL" clId="{AAA2C151-2292-4488-865B-5027AEB9D1EE}" dt="2021-07-07T22:20:15.939" v="541" actId="207"/>
          <ac:spMkLst>
            <pc:docMk/>
            <pc:sldMk cId="3433417451" sldId="655"/>
            <ac:spMk id="358" creationId="{01443D19-44AE-4E1A-9A5B-623D783E14D3}"/>
          </ac:spMkLst>
        </pc:spChg>
        <pc:spChg chg="mod">
          <ac:chgData name="MANUEL ALBERTO GUEVARA  NAJARRO" userId="dc0839a7-ef25-445d-88fe-29223dfab4a5" providerId="ADAL" clId="{AAA2C151-2292-4488-865B-5027AEB9D1EE}" dt="2021-07-07T22:20:15.939" v="541" actId="207"/>
          <ac:spMkLst>
            <pc:docMk/>
            <pc:sldMk cId="3433417451" sldId="655"/>
            <ac:spMk id="359" creationId="{FA12FF49-7184-4EA1-A1AF-CAE034169B26}"/>
          </ac:spMkLst>
        </pc:spChg>
        <pc:spChg chg="mod">
          <ac:chgData name="MANUEL ALBERTO GUEVARA  NAJARRO" userId="dc0839a7-ef25-445d-88fe-29223dfab4a5" providerId="ADAL" clId="{AAA2C151-2292-4488-865B-5027AEB9D1EE}" dt="2021-07-07T22:20:15.939" v="541" actId="207"/>
          <ac:spMkLst>
            <pc:docMk/>
            <pc:sldMk cId="3433417451" sldId="655"/>
            <ac:spMk id="360" creationId="{5519CBCE-5CFD-46C1-8877-A4AB718842EF}"/>
          </ac:spMkLst>
        </pc:spChg>
        <pc:spChg chg="mod">
          <ac:chgData name="MANUEL ALBERTO GUEVARA  NAJARRO" userId="dc0839a7-ef25-445d-88fe-29223dfab4a5" providerId="ADAL" clId="{AAA2C151-2292-4488-865B-5027AEB9D1EE}" dt="2021-07-07T22:20:15.939" v="541" actId="207"/>
          <ac:spMkLst>
            <pc:docMk/>
            <pc:sldMk cId="3433417451" sldId="655"/>
            <ac:spMk id="361" creationId="{F487AA07-362F-4F50-AE87-A9EFE06ED36B}"/>
          </ac:spMkLst>
        </pc:spChg>
        <pc:spChg chg="mod">
          <ac:chgData name="MANUEL ALBERTO GUEVARA  NAJARRO" userId="dc0839a7-ef25-445d-88fe-29223dfab4a5" providerId="ADAL" clId="{AAA2C151-2292-4488-865B-5027AEB9D1EE}" dt="2021-07-07T22:20:15.939" v="541" actId="207"/>
          <ac:spMkLst>
            <pc:docMk/>
            <pc:sldMk cId="3433417451" sldId="655"/>
            <ac:spMk id="362" creationId="{FC6D5882-AA9A-4E7D-9F51-944D374557BD}"/>
          </ac:spMkLst>
        </pc:spChg>
        <pc:spChg chg="mod">
          <ac:chgData name="MANUEL ALBERTO GUEVARA  NAJARRO" userId="dc0839a7-ef25-445d-88fe-29223dfab4a5" providerId="ADAL" clId="{AAA2C151-2292-4488-865B-5027AEB9D1EE}" dt="2021-07-07T22:20:15.939" v="541" actId="207"/>
          <ac:spMkLst>
            <pc:docMk/>
            <pc:sldMk cId="3433417451" sldId="655"/>
            <ac:spMk id="363" creationId="{B955BE64-0930-4373-9176-0C87393412C9}"/>
          </ac:spMkLst>
        </pc:spChg>
        <pc:spChg chg="mod">
          <ac:chgData name="MANUEL ALBERTO GUEVARA  NAJARRO" userId="dc0839a7-ef25-445d-88fe-29223dfab4a5" providerId="ADAL" clId="{AAA2C151-2292-4488-865B-5027AEB9D1EE}" dt="2021-07-07T22:20:15.939" v="541" actId="207"/>
          <ac:spMkLst>
            <pc:docMk/>
            <pc:sldMk cId="3433417451" sldId="655"/>
            <ac:spMk id="364" creationId="{219FC759-721C-412F-9BB4-5C051635A3F7}"/>
          </ac:spMkLst>
        </pc:spChg>
        <pc:spChg chg="mod">
          <ac:chgData name="MANUEL ALBERTO GUEVARA  NAJARRO" userId="dc0839a7-ef25-445d-88fe-29223dfab4a5" providerId="ADAL" clId="{AAA2C151-2292-4488-865B-5027AEB9D1EE}" dt="2021-07-07T22:20:15.939" v="541" actId="207"/>
          <ac:spMkLst>
            <pc:docMk/>
            <pc:sldMk cId="3433417451" sldId="655"/>
            <ac:spMk id="365" creationId="{279EA75A-E6F1-4A88-A2E8-FDC7BA63F712}"/>
          </ac:spMkLst>
        </pc:spChg>
        <pc:spChg chg="mod">
          <ac:chgData name="MANUEL ALBERTO GUEVARA  NAJARRO" userId="dc0839a7-ef25-445d-88fe-29223dfab4a5" providerId="ADAL" clId="{AAA2C151-2292-4488-865B-5027AEB9D1EE}" dt="2021-07-07T22:20:15.939" v="541" actId="207"/>
          <ac:spMkLst>
            <pc:docMk/>
            <pc:sldMk cId="3433417451" sldId="655"/>
            <ac:spMk id="366" creationId="{40CFA124-E36B-4200-B55B-99A947EF3B4A}"/>
          </ac:spMkLst>
        </pc:spChg>
        <pc:spChg chg="mod">
          <ac:chgData name="MANUEL ALBERTO GUEVARA  NAJARRO" userId="dc0839a7-ef25-445d-88fe-29223dfab4a5" providerId="ADAL" clId="{AAA2C151-2292-4488-865B-5027AEB9D1EE}" dt="2021-07-07T22:20:15.939" v="541" actId="207"/>
          <ac:spMkLst>
            <pc:docMk/>
            <pc:sldMk cId="3433417451" sldId="655"/>
            <ac:spMk id="367" creationId="{F823612F-E57D-441C-8175-63D5E3C5ED08}"/>
          </ac:spMkLst>
        </pc:spChg>
        <pc:spChg chg="mod">
          <ac:chgData name="MANUEL ALBERTO GUEVARA  NAJARRO" userId="dc0839a7-ef25-445d-88fe-29223dfab4a5" providerId="ADAL" clId="{AAA2C151-2292-4488-865B-5027AEB9D1EE}" dt="2021-07-07T22:20:15.939" v="541" actId="207"/>
          <ac:spMkLst>
            <pc:docMk/>
            <pc:sldMk cId="3433417451" sldId="655"/>
            <ac:spMk id="368" creationId="{4BBD30E3-BF19-4C54-9120-C080769828D9}"/>
          </ac:spMkLst>
        </pc:spChg>
        <pc:spChg chg="mod">
          <ac:chgData name="MANUEL ALBERTO GUEVARA  NAJARRO" userId="dc0839a7-ef25-445d-88fe-29223dfab4a5" providerId="ADAL" clId="{AAA2C151-2292-4488-865B-5027AEB9D1EE}" dt="2021-07-07T22:20:15.939" v="541" actId="207"/>
          <ac:spMkLst>
            <pc:docMk/>
            <pc:sldMk cId="3433417451" sldId="655"/>
            <ac:spMk id="369" creationId="{8211CC05-6D11-4EA1-8387-10C233B150A9}"/>
          </ac:spMkLst>
        </pc:spChg>
        <pc:spChg chg="mod">
          <ac:chgData name="MANUEL ALBERTO GUEVARA  NAJARRO" userId="dc0839a7-ef25-445d-88fe-29223dfab4a5" providerId="ADAL" clId="{AAA2C151-2292-4488-865B-5027AEB9D1EE}" dt="2021-07-07T22:20:15.939" v="541" actId="207"/>
          <ac:spMkLst>
            <pc:docMk/>
            <pc:sldMk cId="3433417451" sldId="655"/>
            <ac:spMk id="370" creationId="{080E8572-DFB7-480A-9718-E89E293F1A70}"/>
          </ac:spMkLst>
        </pc:spChg>
        <pc:spChg chg="mod">
          <ac:chgData name="MANUEL ALBERTO GUEVARA  NAJARRO" userId="dc0839a7-ef25-445d-88fe-29223dfab4a5" providerId="ADAL" clId="{AAA2C151-2292-4488-865B-5027AEB9D1EE}" dt="2021-07-07T22:20:15.939" v="541" actId="207"/>
          <ac:spMkLst>
            <pc:docMk/>
            <pc:sldMk cId="3433417451" sldId="655"/>
            <ac:spMk id="371" creationId="{94EFB765-7672-4D57-89F2-8D6DE9359BF1}"/>
          </ac:spMkLst>
        </pc:spChg>
        <pc:spChg chg="mod">
          <ac:chgData name="MANUEL ALBERTO GUEVARA  NAJARRO" userId="dc0839a7-ef25-445d-88fe-29223dfab4a5" providerId="ADAL" clId="{AAA2C151-2292-4488-865B-5027AEB9D1EE}" dt="2021-07-07T22:20:15.939" v="541" actId="207"/>
          <ac:spMkLst>
            <pc:docMk/>
            <pc:sldMk cId="3433417451" sldId="655"/>
            <ac:spMk id="372" creationId="{2F641047-A047-4698-9249-619A858912BA}"/>
          </ac:spMkLst>
        </pc:spChg>
        <pc:spChg chg="mod">
          <ac:chgData name="MANUEL ALBERTO GUEVARA  NAJARRO" userId="dc0839a7-ef25-445d-88fe-29223dfab4a5" providerId="ADAL" clId="{AAA2C151-2292-4488-865B-5027AEB9D1EE}" dt="2021-07-07T22:20:15.939" v="541" actId="207"/>
          <ac:spMkLst>
            <pc:docMk/>
            <pc:sldMk cId="3433417451" sldId="655"/>
            <ac:spMk id="373" creationId="{E10F4210-76B1-48C7-B1AD-C84EE57F4356}"/>
          </ac:spMkLst>
        </pc:spChg>
        <pc:spChg chg="mod">
          <ac:chgData name="MANUEL ALBERTO GUEVARA  NAJARRO" userId="dc0839a7-ef25-445d-88fe-29223dfab4a5" providerId="ADAL" clId="{AAA2C151-2292-4488-865B-5027AEB9D1EE}" dt="2021-07-07T22:20:15.939" v="541" actId="207"/>
          <ac:spMkLst>
            <pc:docMk/>
            <pc:sldMk cId="3433417451" sldId="655"/>
            <ac:spMk id="374" creationId="{39153C79-0BA7-49AD-839B-7EA5409B1B86}"/>
          </ac:spMkLst>
        </pc:spChg>
        <pc:spChg chg="mod">
          <ac:chgData name="MANUEL ALBERTO GUEVARA  NAJARRO" userId="dc0839a7-ef25-445d-88fe-29223dfab4a5" providerId="ADAL" clId="{AAA2C151-2292-4488-865B-5027AEB9D1EE}" dt="2021-07-07T22:20:15.939" v="541" actId="207"/>
          <ac:spMkLst>
            <pc:docMk/>
            <pc:sldMk cId="3433417451" sldId="655"/>
            <ac:spMk id="375" creationId="{4766588F-6F14-484D-939D-D00665B69B44}"/>
          </ac:spMkLst>
        </pc:spChg>
        <pc:spChg chg="mod">
          <ac:chgData name="MANUEL ALBERTO GUEVARA  NAJARRO" userId="dc0839a7-ef25-445d-88fe-29223dfab4a5" providerId="ADAL" clId="{AAA2C151-2292-4488-865B-5027AEB9D1EE}" dt="2021-07-07T22:20:15.939" v="541" actId="207"/>
          <ac:spMkLst>
            <pc:docMk/>
            <pc:sldMk cId="3433417451" sldId="655"/>
            <ac:spMk id="376" creationId="{A0097E3E-CC23-4140-BC94-6036060D33D3}"/>
          </ac:spMkLst>
        </pc:spChg>
        <pc:spChg chg="mod">
          <ac:chgData name="MANUEL ALBERTO GUEVARA  NAJARRO" userId="dc0839a7-ef25-445d-88fe-29223dfab4a5" providerId="ADAL" clId="{AAA2C151-2292-4488-865B-5027AEB9D1EE}" dt="2021-07-07T22:20:15.939" v="541" actId="207"/>
          <ac:spMkLst>
            <pc:docMk/>
            <pc:sldMk cId="3433417451" sldId="655"/>
            <ac:spMk id="377" creationId="{B8B10FA9-5869-45E7-9DCC-23EBF7FFDD7D}"/>
          </ac:spMkLst>
        </pc:spChg>
        <pc:spChg chg="mod">
          <ac:chgData name="MANUEL ALBERTO GUEVARA  NAJARRO" userId="dc0839a7-ef25-445d-88fe-29223dfab4a5" providerId="ADAL" clId="{AAA2C151-2292-4488-865B-5027AEB9D1EE}" dt="2021-07-07T22:20:15.939" v="541" actId="207"/>
          <ac:spMkLst>
            <pc:docMk/>
            <pc:sldMk cId="3433417451" sldId="655"/>
            <ac:spMk id="378" creationId="{511373B0-AF3D-40AB-92AB-BF285CB62F0C}"/>
          </ac:spMkLst>
        </pc:spChg>
        <pc:spChg chg="mod">
          <ac:chgData name="MANUEL ALBERTO GUEVARA  NAJARRO" userId="dc0839a7-ef25-445d-88fe-29223dfab4a5" providerId="ADAL" clId="{AAA2C151-2292-4488-865B-5027AEB9D1EE}" dt="2021-07-07T22:20:15.939" v="541" actId="207"/>
          <ac:spMkLst>
            <pc:docMk/>
            <pc:sldMk cId="3433417451" sldId="655"/>
            <ac:spMk id="379" creationId="{49C43160-B4E6-454C-956B-CC9ED29EC43F}"/>
          </ac:spMkLst>
        </pc:spChg>
        <pc:spChg chg="mod">
          <ac:chgData name="MANUEL ALBERTO GUEVARA  NAJARRO" userId="dc0839a7-ef25-445d-88fe-29223dfab4a5" providerId="ADAL" clId="{AAA2C151-2292-4488-865B-5027AEB9D1EE}" dt="2021-07-07T22:20:15.939" v="541" actId="207"/>
          <ac:spMkLst>
            <pc:docMk/>
            <pc:sldMk cId="3433417451" sldId="655"/>
            <ac:spMk id="380" creationId="{0C861830-9C35-4A41-A541-F7989D0AC4C8}"/>
          </ac:spMkLst>
        </pc:spChg>
        <pc:spChg chg="mod">
          <ac:chgData name="MANUEL ALBERTO GUEVARA  NAJARRO" userId="dc0839a7-ef25-445d-88fe-29223dfab4a5" providerId="ADAL" clId="{AAA2C151-2292-4488-865B-5027AEB9D1EE}" dt="2021-07-07T22:20:15.939" v="541" actId="207"/>
          <ac:spMkLst>
            <pc:docMk/>
            <pc:sldMk cId="3433417451" sldId="655"/>
            <ac:spMk id="381" creationId="{596378C6-B500-4C4D-94B1-5CF2797DDDFD}"/>
          </ac:spMkLst>
        </pc:spChg>
        <pc:spChg chg="mod">
          <ac:chgData name="MANUEL ALBERTO GUEVARA  NAJARRO" userId="dc0839a7-ef25-445d-88fe-29223dfab4a5" providerId="ADAL" clId="{AAA2C151-2292-4488-865B-5027AEB9D1EE}" dt="2021-07-07T22:20:15.939" v="541" actId="207"/>
          <ac:spMkLst>
            <pc:docMk/>
            <pc:sldMk cId="3433417451" sldId="655"/>
            <ac:spMk id="382" creationId="{64862C21-938E-469C-B3ED-002ABC99D26E}"/>
          </ac:spMkLst>
        </pc:spChg>
        <pc:spChg chg="mod">
          <ac:chgData name="MANUEL ALBERTO GUEVARA  NAJARRO" userId="dc0839a7-ef25-445d-88fe-29223dfab4a5" providerId="ADAL" clId="{AAA2C151-2292-4488-865B-5027AEB9D1EE}" dt="2021-07-07T22:20:15.939" v="541" actId="207"/>
          <ac:spMkLst>
            <pc:docMk/>
            <pc:sldMk cId="3433417451" sldId="655"/>
            <ac:spMk id="383" creationId="{9DF62374-BBC0-4D5D-BA35-F9FE0724A7B3}"/>
          </ac:spMkLst>
        </pc:spChg>
        <pc:spChg chg="mod">
          <ac:chgData name="MANUEL ALBERTO GUEVARA  NAJARRO" userId="dc0839a7-ef25-445d-88fe-29223dfab4a5" providerId="ADAL" clId="{AAA2C151-2292-4488-865B-5027AEB9D1EE}" dt="2021-07-07T22:20:15.939" v="541" actId="207"/>
          <ac:spMkLst>
            <pc:docMk/>
            <pc:sldMk cId="3433417451" sldId="655"/>
            <ac:spMk id="384" creationId="{0B0C32A5-607D-493E-8CF5-15AF4AD0D69D}"/>
          </ac:spMkLst>
        </pc:spChg>
        <pc:spChg chg="mod">
          <ac:chgData name="MANUEL ALBERTO GUEVARA  NAJARRO" userId="dc0839a7-ef25-445d-88fe-29223dfab4a5" providerId="ADAL" clId="{AAA2C151-2292-4488-865B-5027AEB9D1EE}" dt="2021-07-07T22:20:15.939" v="541" actId="207"/>
          <ac:spMkLst>
            <pc:docMk/>
            <pc:sldMk cId="3433417451" sldId="655"/>
            <ac:spMk id="385" creationId="{DA45DA42-EB5C-43D6-8096-31AE704BA9BF}"/>
          </ac:spMkLst>
        </pc:spChg>
        <pc:spChg chg="mod">
          <ac:chgData name="MANUEL ALBERTO GUEVARA  NAJARRO" userId="dc0839a7-ef25-445d-88fe-29223dfab4a5" providerId="ADAL" clId="{AAA2C151-2292-4488-865B-5027AEB9D1EE}" dt="2021-07-07T22:20:15.939" v="541" actId="207"/>
          <ac:spMkLst>
            <pc:docMk/>
            <pc:sldMk cId="3433417451" sldId="655"/>
            <ac:spMk id="386" creationId="{18BE1A17-A8EF-4B0F-BCD6-C6183CBC019C}"/>
          </ac:spMkLst>
        </pc:spChg>
        <pc:spChg chg="mod">
          <ac:chgData name="MANUEL ALBERTO GUEVARA  NAJARRO" userId="dc0839a7-ef25-445d-88fe-29223dfab4a5" providerId="ADAL" clId="{AAA2C151-2292-4488-865B-5027AEB9D1EE}" dt="2021-07-07T22:20:15.939" v="541" actId="207"/>
          <ac:spMkLst>
            <pc:docMk/>
            <pc:sldMk cId="3433417451" sldId="655"/>
            <ac:spMk id="387" creationId="{1D22C9EA-EDB4-4993-8C8B-F74937F8C984}"/>
          </ac:spMkLst>
        </pc:spChg>
        <pc:spChg chg="mod">
          <ac:chgData name="MANUEL ALBERTO GUEVARA  NAJARRO" userId="dc0839a7-ef25-445d-88fe-29223dfab4a5" providerId="ADAL" clId="{AAA2C151-2292-4488-865B-5027AEB9D1EE}" dt="2021-07-07T22:20:15.939" v="541" actId="207"/>
          <ac:spMkLst>
            <pc:docMk/>
            <pc:sldMk cId="3433417451" sldId="655"/>
            <ac:spMk id="388" creationId="{68088073-E2DB-4AAD-A63F-C2B0753EE11C}"/>
          </ac:spMkLst>
        </pc:spChg>
        <pc:spChg chg="mod">
          <ac:chgData name="MANUEL ALBERTO GUEVARA  NAJARRO" userId="dc0839a7-ef25-445d-88fe-29223dfab4a5" providerId="ADAL" clId="{AAA2C151-2292-4488-865B-5027AEB9D1EE}" dt="2021-07-07T22:20:15.939" v="541" actId="207"/>
          <ac:spMkLst>
            <pc:docMk/>
            <pc:sldMk cId="3433417451" sldId="655"/>
            <ac:spMk id="389" creationId="{76D0E684-6118-44D8-83CB-B0BDD2FAADE8}"/>
          </ac:spMkLst>
        </pc:spChg>
        <pc:spChg chg="mod">
          <ac:chgData name="MANUEL ALBERTO GUEVARA  NAJARRO" userId="dc0839a7-ef25-445d-88fe-29223dfab4a5" providerId="ADAL" clId="{AAA2C151-2292-4488-865B-5027AEB9D1EE}" dt="2021-07-07T22:20:15.939" v="541" actId="207"/>
          <ac:spMkLst>
            <pc:docMk/>
            <pc:sldMk cId="3433417451" sldId="655"/>
            <ac:spMk id="390" creationId="{91B91B96-27FB-4755-B53F-9881EB00EFE0}"/>
          </ac:spMkLst>
        </pc:spChg>
        <pc:spChg chg="mod">
          <ac:chgData name="MANUEL ALBERTO GUEVARA  NAJARRO" userId="dc0839a7-ef25-445d-88fe-29223dfab4a5" providerId="ADAL" clId="{AAA2C151-2292-4488-865B-5027AEB9D1EE}" dt="2021-07-07T22:20:15.939" v="541" actId="207"/>
          <ac:spMkLst>
            <pc:docMk/>
            <pc:sldMk cId="3433417451" sldId="655"/>
            <ac:spMk id="391" creationId="{5B878DB9-4421-412A-812B-EF0012FA5A90}"/>
          </ac:spMkLst>
        </pc:spChg>
        <pc:spChg chg="mod">
          <ac:chgData name="MANUEL ALBERTO GUEVARA  NAJARRO" userId="dc0839a7-ef25-445d-88fe-29223dfab4a5" providerId="ADAL" clId="{AAA2C151-2292-4488-865B-5027AEB9D1EE}" dt="2021-07-07T22:20:15.939" v="541" actId="207"/>
          <ac:spMkLst>
            <pc:docMk/>
            <pc:sldMk cId="3433417451" sldId="655"/>
            <ac:spMk id="392" creationId="{C4D44C09-A7AE-4E52-BE31-7960EA4418BE}"/>
          </ac:spMkLst>
        </pc:spChg>
        <pc:spChg chg="mod">
          <ac:chgData name="MANUEL ALBERTO GUEVARA  NAJARRO" userId="dc0839a7-ef25-445d-88fe-29223dfab4a5" providerId="ADAL" clId="{AAA2C151-2292-4488-865B-5027AEB9D1EE}" dt="2021-07-07T22:20:15.939" v="541" actId="207"/>
          <ac:spMkLst>
            <pc:docMk/>
            <pc:sldMk cId="3433417451" sldId="655"/>
            <ac:spMk id="393" creationId="{35983254-C974-46D9-8BA6-8AA5D2B6BE9D}"/>
          </ac:spMkLst>
        </pc:spChg>
        <pc:spChg chg="mod">
          <ac:chgData name="MANUEL ALBERTO GUEVARA  NAJARRO" userId="dc0839a7-ef25-445d-88fe-29223dfab4a5" providerId="ADAL" clId="{AAA2C151-2292-4488-865B-5027AEB9D1EE}" dt="2021-07-07T22:20:15.939" v="541" actId="207"/>
          <ac:spMkLst>
            <pc:docMk/>
            <pc:sldMk cId="3433417451" sldId="655"/>
            <ac:spMk id="394" creationId="{65EDBB3D-F7DF-43A0-9E6F-ACE2CA66D2BC}"/>
          </ac:spMkLst>
        </pc:spChg>
        <pc:spChg chg="mod">
          <ac:chgData name="MANUEL ALBERTO GUEVARA  NAJARRO" userId="dc0839a7-ef25-445d-88fe-29223dfab4a5" providerId="ADAL" clId="{AAA2C151-2292-4488-865B-5027AEB9D1EE}" dt="2021-07-07T22:20:15.939" v="541" actId="207"/>
          <ac:spMkLst>
            <pc:docMk/>
            <pc:sldMk cId="3433417451" sldId="655"/>
            <ac:spMk id="395" creationId="{32A50416-541B-44FE-A0D3-DF1A994BA24D}"/>
          </ac:spMkLst>
        </pc:spChg>
        <pc:spChg chg="mod">
          <ac:chgData name="MANUEL ALBERTO GUEVARA  NAJARRO" userId="dc0839a7-ef25-445d-88fe-29223dfab4a5" providerId="ADAL" clId="{AAA2C151-2292-4488-865B-5027AEB9D1EE}" dt="2021-07-07T22:20:15.939" v="541" actId="207"/>
          <ac:spMkLst>
            <pc:docMk/>
            <pc:sldMk cId="3433417451" sldId="655"/>
            <ac:spMk id="396" creationId="{5A6FEB9B-42A5-4442-B733-A08FCC8875FA}"/>
          </ac:spMkLst>
        </pc:spChg>
        <pc:spChg chg="mod">
          <ac:chgData name="MANUEL ALBERTO GUEVARA  NAJARRO" userId="dc0839a7-ef25-445d-88fe-29223dfab4a5" providerId="ADAL" clId="{AAA2C151-2292-4488-865B-5027AEB9D1EE}" dt="2021-07-07T22:20:15.939" v="541" actId="207"/>
          <ac:spMkLst>
            <pc:docMk/>
            <pc:sldMk cId="3433417451" sldId="655"/>
            <ac:spMk id="397" creationId="{7256C3CF-F996-4550-B92A-C7AE04718D64}"/>
          </ac:spMkLst>
        </pc:spChg>
        <pc:spChg chg="mod">
          <ac:chgData name="MANUEL ALBERTO GUEVARA  NAJARRO" userId="dc0839a7-ef25-445d-88fe-29223dfab4a5" providerId="ADAL" clId="{AAA2C151-2292-4488-865B-5027AEB9D1EE}" dt="2021-07-07T22:20:15.939" v="541" actId="207"/>
          <ac:spMkLst>
            <pc:docMk/>
            <pc:sldMk cId="3433417451" sldId="655"/>
            <ac:spMk id="398" creationId="{671F6FF1-E550-4CF6-9BE5-066532CB2104}"/>
          </ac:spMkLst>
        </pc:spChg>
        <pc:spChg chg="mod">
          <ac:chgData name="MANUEL ALBERTO GUEVARA  NAJARRO" userId="dc0839a7-ef25-445d-88fe-29223dfab4a5" providerId="ADAL" clId="{AAA2C151-2292-4488-865B-5027AEB9D1EE}" dt="2021-07-07T22:20:15.939" v="541" actId="207"/>
          <ac:spMkLst>
            <pc:docMk/>
            <pc:sldMk cId="3433417451" sldId="655"/>
            <ac:spMk id="399" creationId="{DE1F4724-2037-48A2-8D16-CA2ACC2BFBF3}"/>
          </ac:spMkLst>
        </pc:spChg>
        <pc:spChg chg="mod">
          <ac:chgData name="MANUEL ALBERTO GUEVARA  NAJARRO" userId="dc0839a7-ef25-445d-88fe-29223dfab4a5" providerId="ADAL" clId="{AAA2C151-2292-4488-865B-5027AEB9D1EE}" dt="2021-07-07T22:20:15.939" v="541" actId="207"/>
          <ac:spMkLst>
            <pc:docMk/>
            <pc:sldMk cId="3433417451" sldId="655"/>
            <ac:spMk id="400" creationId="{88AC32ED-1A9B-43D7-90C3-8022A6E3548D}"/>
          </ac:spMkLst>
        </pc:spChg>
        <pc:spChg chg="mod">
          <ac:chgData name="MANUEL ALBERTO GUEVARA  NAJARRO" userId="dc0839a7-ef25-445d-88fe-29223dfab4a5" providerId="ADAL" clId="{AAA2C151-2292-4488-865B-5027AEB9D1EE}" dt="2021-07-07T22:20:15.939" v="541" actId="207"/>
          <ac:spMkLst>
            <pc:docMk/>
            <pc:sldMk cId="3433417451" sldId="655"/>
            <ac:spMk id="401" creationId="{92E0C526-6902-4974-9F02-95347129F6AF}"/>
          </ac:spMkLst>
        </pc:spChg>
        <pc:spChg chg="mod">
          <ac:chgData name="MANUEL ALBERTO GUEVARA  NAJARRO" userId="dc0839a7-ef25-445d-88fe-29223dfab4a5" providerId="ADAL" clId="{AAA2C151-2292-4488-865B-5027AEB9D1EE}" dt="2021-07-07T22:20:15.939" v="541" actId="207"/>
          <ac:spMkLst>
            <pc:docMk/>
            <pc:sldMk cId="3433417451" sldId="655"/>
            <ac:spMk id="402" creationId="{D5EF2CBE-CC56-4F43-9C8E-E30F3CB32BAA}"/>
          </ac:spMkLst>
        </pc:spChg>
        <pc:spChg chg="mod">
          <ac:chgData name="MANUEL ALBERTO GUEVARA  NAJARRO" userId="dc0839a7-ef25-445d-88fe-29223dfab4a5" providerId="ADAL" clId="{AAA2C151-2292-4488-865B-5027AEB9D1EE}" dt="2021-07-07T22:20:15.939" v="541" actId="207"/>
          <ac:spMkLst>
            <pc:docMk/>
            <pc:sldMk cId="3433417451" sldId="655"/>
            <ac:spMk id="403" creationId="{A0CA4AA5-AB1C-482E-8392-70C04610DA44}"/>
          </ac:spMkLst>
        </pc:spChg>
        <pc:spChg chg="mod">
          <ac:chgData name="MANUEL ALBERTO GUEVARA  NAJARRO" userId="dc0839a7-ef25-445d-88fe-29223dfab4a5" providerId="ADAL" clId="{AAA2C151-2292-4488-865B-5027AEB9D1EE}" dt="2021-07-07T22:20:15.939" v="541" actId="207"/>
          <ac:spMkLst>
            <pc:docMk/>
            <pc:sldMk cId="3433417451" sldId="655"/>
            <ac:spMk id="404" creationId="{71B2BF88-7784-41DA-AED7-9F1E2C196B81}"/>
          </ac:spMkLst>
        </pc:spChg>
        <pc:spChg chg="mod">
          <ac:chgData name="MANUEL ALBERTO GUEVARA  NAJARRO" userId="dc0839a7-ef25-445d-88fe-29223dfab4a5" providerId="ADAL" clId="{AAA2C151-2292-4488-865B-5027AEB9D1EE}" dt="2021-07-07T22:20:15.939" v="541" actId="207"/>
          <ac:spMkLst>
            <pc:docMk/>
            <pc:sldMk cId="3433417451" sldId="655"/>
            <ac:spMk id="405" creationId="{434211CF-502D-428A-B963-903B9DEA325F}"/>
          </ac:spMkLst>
        </pc:spChg>
        <pc:spChg chg="mod">
          <ac:chgData name="MANUEL ALBERTO GUEVARA  NAJARRO" userId="dc0839a7-ef25-445d-88fe-29223dfab4a5" providerId="ADAL" clId="{AAA2C151-2292-4488-865B-5027AEB9D1EE}" dt="2021-07-07T22:20:15.939" v="541" actId="207"/>
          <ac:spMkLst>
            <pc:docMk/>
            <pc:sldMk cId="3433417451" sldId="655"/>
            <ac:spMk id="406" creationId="{3F351C9D-1416-4742-984F-613B30CB69F6}"/>
          </ac:spMkLst>
        </pc:spChg>
        <pc:spChg chg="mod">
          <ac:chgData name="MANUEL ALBERTO GUEVARA  NAJARRO" userId="dc0839a7-ef25-445d-88fe-29223dfab4a5" providerId="ADAL" clId="{AAA2C151-2292-4488-865B-5027AEB9D1EE}" dt="2021-07-07T22:20:15.939" v="541" actId="207"/>
          <ac:spMkLst>
            <pc:docMk/>
            <pc:sldMk cId="3433417451" sldId="655"/>
            <ac:spMk id="407" creationId="{4C0DB132-9A97-4202-A84E-0453E04EAB6A}"/>
          </ac:spMkLst>
        </pc:spChg>
        <pc:spChg chg="mod">
          <ac:chgData name="MANUEL ALBERTO GUEVARA  NAJARRO" userId="dc0839a7-ef25-445d-88fe-29223dfab4a5" providerId="ADAL" clId="{AAA2C151-2292-4488-865B-5027AEB9D1EE}" dt="2021-07-07T22:20:15.939" v="541" actId="207"/>
          <ac:spMkLst>
            <pc:docMk/>
            <pc:sldMk cId="3433417451" sldId="655"/>
            <ac:spMk id="408" creationId="{637E862C-56AA-4E24-8A8B-CA18CC51E68A}"/>
          </ac:spMkLst>
        </pc:spChg>
        <pc:spChg chg="mod">
          <ac:chgData name="MANUEL ALBERTO GUEVARA  NAJARRO" userId="dc0839a7-ef25-445d-88fe-29223dfab4a5" providerId="ADAL" clId="{AAA2C151-2292-4488-865B-5027AEB9D1EE}" dt="2021-07-07T22:20:15.939" v="541" actId="207"/>
          <ac:spMkLst>
            <pc:docMk/>
            <pc:sldMk cId="3433417451" sldId="655"/>
            <ac:spMk id="409" creationId="{FA09E7E6-6869-4AE1-A061-11EBDC43DF88}"/>
          </ac:spMkLst>
        </pc:spChg>
        <pc:spChg chg="mod">
          <ac:chgData name="MANUEL ALBERTO GUEVARA  NAJARRO" userId="dc0839a7-ef25-445d-88fe-29223dfab4a5" providerId="ADAL" clId="{AAA2C151-2292-4488-865B-5027AEB9D1EE}" dt="2021-07-07T22:20:15.939" v="541" actId="207"/>
          <ac:spMkLst>
            <pc:docMk/>
            <pc:sldMk cId="3433417451" sldId="655"/>
            <ac:spMk id="410" creationId="{6B53A34A-C0DC-4055-81AF-ACEB25290F38}"/>
          </ac:spMkLst>
        </pc:spChg>
        <pc:spChg chg="mod">
          <ac:chgData name="MANUEL ALBERTO GUEVARA  NAJARRO" userId="dc0839a7-ef25-445d-88fe-29223dfab4a5" providerId="ADAL" clId="{AAA2C151-2292-4488-865B-5027AEB9D1EE}" dt="2021-07-07T22:20:15.939" v="541" actId="207"/>
          <ac:spMkLst>
            <pc:docMk/>
            <pc:sldMk cId="3433417451" sldId="655"/>
            <ac:spMk id="411" creationId="{7AB94ED2-F0CE-4C65-AE82-049573A1680E}"/>
          </ac:spMkLst>
        </pc:spChg>
        <pc:spChg chg="mod">
          <ac:chgData name="MANUEL ALBERTO GUEVARA  NAJARRO" userId="dc0839a7-ef25-445d-88fe-29223dfab4a5" providerId="ADAL" clId="{AAA2C151-2292-4488-865B-5027AEB9D1EE}" dt="2021-07-07T22:20:15.939" v="541" actId="207"/>
          <ac:spMkLst>
            <pc:docMk/>
            <pc:sldMk cId="3433417451" sldId="655"/>
            <ac:spMk id="412" creationId="{28F1E8CA-C33C-4732-9C9C-08F114518E54}"/>
          </ac:spMkLst>
        </pc:spChg>
        <pc:spChg chg="mod">
          <ac:chgData name="MANUEL ALBERTO GUEVARA  NAJARRO" userId="dc0839a7-ef25-445d-88fe-29223dfab4a5" providerId="ADAL" clId="{AAA2C151-2292-4488-865B-5027AEB9D1EE}" dt="2021-07-07T22:20:15.939" v="541" actId="207"/>
          <ac:spMkLst>
            <pc:docMk/>
            <pc:sldMk cId="3433417451" sldId="655"/>
            <ac:spMk id="413" creationId="{1E0A1742-5767-4981-BC45-7B969B380652}"/>
          </ac:spMkLst>
        </pc:spChg>
        <pc:spChg chg="mod">
          <ac:chgData name="MANUEL ALBERTO GUEVARA  NAJARRO" userId="dc0839a7-ef25-445d-88fe-29223dfab4a5" providerId="ADAL" clId="{AAA2C151-2292-4488-865B-5027AEB9D1EE}" dt="2021-07-07T22:23:16.830" v="730" actId="2711"/>
          <ac:spMkLst>
            <pc:docMk/>
            <pc:sldMk cId="3433417451" sldId="655"/>
            <ac:spMk id="414" creationId="{8BAC74AC-AF99-40A6-9B94-AEE24CCECCE6}"/>
          </ac:spMkLst>
        </pc:spChg>
        <pc:spChg chg="mod">
          <ac:chgData name="MANUEL ALBERTO GUEVARA  NAJARRO" userId="dc0839a7-ef25-445d-88fe-29223dfab4a5" providerId="ADAL" clId="{AAA2C151-2292-4488-865B-5027AEB9D1EE}" dt="2021-07-07T22:23:16.830" v="730" actId="2711"/>
          <ac:spMkLst>
            <pc:docMk/>
            <pc:sldMk cId="3433417451" sldId="655"/>
            <ac:spMk id="415" creationId="{CCE95E54-5A8A-4CD2-83EB-E33372DD0774}"/>
          </ac:spMkLst>
        </pc:spChg>
        <pc:spChg chg="del">
          <ac:chgData name="MANUEL ALBERTO GUEVARA  NAJARRO" userId="dc0839a7-ef25-445d-88fe-29223dfab4a5" providerId="ADAL" clId="{AAA2C151-2292-4488-865B-5027AEB9D1EE}" dt="2021-07-07T22:18:05.446" v="414" actId="478"/>
          <ac:spMkLst>
            <pc:docMk/>
            <pc:sldMk cId="3433417451" sldId="655"/>
            <ac:spMk id="546" creationId="{DB2792DD-FCB2-4769-94F9-B6757C26F333}"/>
          </ac:spMkLst>
        </pc:spChg>
        <pc:spChg chg="del">
          <ac:chgData name="MANUEL ALBERTO GUEVARA  NAJARRO" userId="dc0839a7-ef25-445d-88fe-29223dfab4a5" providerId="ADAL" clId="{AAA2C151-2292-4488-865B-5027AEB9D1EE}" dt="2021-07-07T22:18:05.446" v="414" actId="478"/>
          <ac:spMkLst>
            <pc:docMk/>
            <pc:sldMk cId="3433417451" sldId="655"/>
            <ac:spMk id="547" creationId="{F7E335F9-D4F3-4B94-955D-D03D9BAC88C8}"/>
          </ac:spMkLst>
        </pc:spChg>
        <pc:spChg chg="add mod">
          <ac:chgData name="MANUEL ALBERTO GUEVARA  NAJARRO" userId="dc0839a7-ef25-445d-88fe-29223dfab4a5" providerId="ADAL" clId="{AAA2C151-2292-4488-865B-5027AEB9D1EE}" dt="2021-07-07T22:22:28.411" v="724" actId="6549"/>
          <ac:spMkLst>
            <pc:docMk/>
            <pc:sldMk cId="3433417451" sldId="655"/>
            <ac:spMk id="548" creationId="{F8C214C1-3515-4AAC-AA20-EBC05D2AE6F6}"/>
          </ac:spMkLst>
        </pc:spChg>
        <pc:spChg chg="add mod">
          <ac:chgData name="MANUEL ALBERTO GUEVARA  NAJARRO" userId="dc0839a7-ef25-445d-88fe-29223dfab4a5" providerId="ADAL" clId="{AAA2C151-2292-4488-865B-5027AEB9D1EE}" dt="2021-07-07T22:22:25.736" v="722" actId="20577"/>
          <ac:spMkLst>
            <pc:docMk/>
            <pc:sldMk cId="3433417451" sldId="655"/>
            <ac:spMk id="549" creationId="{17782B81-D4B7-4DEE-9A9B-23EB0436D8EC}"/>
          </ac:spMkLst>
        </pc:spChg>
        <pc:spChg chg="add mod">
          <ac:chgData name="MANUEL ALBERTO GUEVARA  NAJARRO" userId="dc0839a7-ef25-445d-88fe-29223dfab4a5" providerId="ADAL" clId="{AAA2C151-2292-4488-865B-5027AEB9D1EE}" dt="2021-07-07T22:22:21.795" v="720" actId="20577"/>
          <ac:spMkLst>
            <pc:docMk/>
            <pc:sldMk cId="3433417451" sldId="655"/>
            <ac:spMk id="550" creationId="{80791C3A-C7DA-49C1-968C-B1CFEF4DE28C}"/>
          </ac:spMkLst>
        </pc:spChg>
        <pc:spChg chg="add del mod">
          <ac:chgData name="MANUEL ALBERTO GUEVARA  NAJARRO" userId="dc0839a7-ef25-445d-88fe-29223dfab4a5" providerId="ADAL" clId="{AAA2C151-2292-4488-865B-5027AEB9D1EE}" dt="2021-07-07T22:22:20.442" v="718" actId="478"/>
          <ac:spMkLst>
            <pc:docMk/>
            <pc:sldMk cId="3433417451" sldId="655"/>
            <ac:spMk id="551" creationId="{6606CFA9-9389-4AEA-9F16-7A82F9DC23F7}"/>
          </ac:spMkLst>
        </pc:spChg>
        <pc:grpChg chg="del mod">
          <ac:chgData name="MANUEL ALBERTO GUEVARA  NAJARRO" userId="dc0839a7-ef25-445d-88fe-29223dfab4a5" providerId="ADAL" clId="{AAA2C151-2292-4488-865B-5027AEB9D1EE}" dt="2021-07-07T22:20:01.925" v="538" actId="165"/>
          <ac:grpSpMkLst>
            <pc:docMk/>
            <pc:sldMk cId="3433417451" sldId="655"/>
            <ac:grpSpMk id="8" creationId="{165A2101-76CE-46A5-9103-57480C4324E9}"/>
          </ac:grpSpMkLst>
        </pc:grpChg>
        <pc:grpChg chg="mod topLvl">
          <ac:chgData name="MANUEL ALBERTO GUEVARA  NAJARRO" userId="dc0839a7-ef25-445d-88fe-29223dfab4a5" providerId="ADAL" clId="{AAA2C151-2292-4488-865B-5027AEB9D1EE}" dt="2021-07-07T22:20:04.539" v="539" actId="207"/>
          <ac:grpSpMkLst>
            <pc:docMk/>
            <pc:sldMk cId="3433417451" sldId="655"/>
            <ac:grpSpMk id="9" creationId="{92F04F9A-201B-4EE1-84C7-5FDE77F3DC0C}"/>
          </ac:grpSpMkLst>
        </pc:grpChg>
        <pc:grpChg chg="del mod topLvl">
          <ac:chgData name="MANUEL ALBERTO GUEVARA  NAJARRO" userId="dc0839a7-ef25-445d-88fe-29223dfab4a5" providerId="ADAL" clId="{AAA2C151-2292-4488-865B-5027AEB9D1EE}" dt="2021-07-07T22:21:05.688" v="578" actId="478"/>
          <ac:grpSpMkLst>
            <pc:docMk/>
            <pc:sldMk cId="3433417451" sldId="655"/>
            <ac:grpSpMk id="10" creationId="{3A6888C5-5C9F-434A-BDB1-359AF57DA39F}"/>
          </ac:grpSpMkLst>
        </pc:grpChg>
        <pc:grpChg chg="del mod">
          <ac:chgData name="MANUEL ALBERTO GUEVARA  NAJARRO" userId="dc0839a7-ef25-445d-88fe-29223dfab4a5" providerId="ADAL" clId="{AAA2C151-2292-4488-865B-5027AEB9D1EE}" dt="2021-07-07T22:20:01.925" v="538" actId="165"/>
          <ac:grpSpMkLst>
            <pc:docMk/>
            <pc:sldMk cId="3433417451" sldId="655"/>
            <ac:grpSpMk id="143" creationId="{8D0EB140-D483-4B9A-A204-7498D200D513}"/>
          </ac:grpSpMkLst>
        </pc:grpChg>
        <pc:grpChg chg="mod topLvl">
          <ac:chgData name="MANUEL ALBERTO GUEVARA  NAJARRO" userId="dc0839a7-ef25-445d-88fe-29223dfab4a5" providerId="ADAL" clId="{AAA2C151-2292-4488-865B-5027AEB9D1EE}" dt="2021-07-07T22:20:09.213" v="540" actId="207"/>
          <ac:grpSpMkLst>
            <pc:docMk/>
            <pc:sldMk cId="3433417451" sldId="655"/>
            <ac:grpSpMk id="144" creationId="{26665CE8-728D-41B5-9C93-535D498B0FC8}"/>
          </ac:grpSpMkLst>
        </pc:grpChg>
        <pc:grpChg chg="del mod topLvl">
          <ac:chgData name="MANUEL ALBERTO GUEVARA  NAJARRO" userId="dc0839a7-ef25-445d-88fe-29223dfab4a5" providerId="ADAL" clId="{AAA2C151-2292-4488-865B-5027AEB9D1EE}" dt="2021-07-07T22:21:06.258" v="579" actId="478"/>
          <ac:grpSpMkLst>
            <pc:docMk/>
            <pc:sldMk cId="3433417451" sldId="655"/>
            <ac:grpSpMk id="145" creationId="{F87D9B9F-DD82-46AC-A222-83D73EEA836F}"/>
          </ac:grpSpMkLst>
        </pc:grpChg>
        <pc:grpChg chg="del mod">
          <ac:chgData name="MANUEL ALBERTO GUEVARA  NAJARRO" userId="dc0839a7-ef25-445d-88fe-29223dfab4a5" providerId="ADAL" clId="{AAA2C151-2292-4488-865B-5027AEB9D1EE}" dt="2021-07-07T22:20:01.925" v="538" actId="165"/>
          <ac:grpSpMkLst>
            <pc:docMk/>
            <pc:sldMk cId="3433417451" sldId="655"/>
            <ac:grpSpMk id="279" creationId="{DAB9C4FA-DE53-4A9D-AB55-CB49CAF990E2}"/>
          </ac:grpSpMkLst>
        </pc:grpChg>
        <pc:grpChg chg="mod topLvl">
          <ac:chgData name="MANUEL ALBERTO GUEVARA  NAJARRO" userId="dc0839a7-ef25-445d-88fe-29223dfab4a5" providerId="ADAL" clId="{AAA2C151-2292-4488-865B-5027AEB9D1EE}" dt="2021-07-07T22:20:15.939" v="541" actId="207"/>
          <ac:grpSpMkLst>
            <pc:docMk/>
            <pc:sldMk cId="3433417451" sldId="655"/>
            <ac:grpSpMk id="280" creationId="{B3BB45DF-C290-4C47-A9C9-C0E4124BD80B}"/>
          </ac:grpSpMkLst>
        </pc:grpChg>
        <pc:grpChg chg="del mod topLvl">
          <ac:chgData name="MANUEL ALBERTO GUEVARA  NAJARRO" userId="dc0839a7-ef25-445d-88fe-29223dfab4a5" providerId="ADAL" clId="{AAA2C151-2292-4488-865B-5027AEB9D1EE}" dt="2021-07-07T22:21:12.298" v="583" actId="478"/>
          <ac:grpSpMkLst>
            <pc:docMk/>
            <pc:sldMk cId="3433417451" sldId="655"/>
            <ac:grpSpMk id="281" creationId="{65F46213-5A94-46E8-95F3-CDBF12C0D745}"/>
          </ac:grpSpMkLst>
        </pc:grpChg>
        <pc:grpChg chg="del">
          <ac:chgData name="MANUEL ALBERTO GUEVARA  NAJARRO" userId="dc0839a7-ef25-445d-88fe-29223dfab4a5" providerId="ADAL" clId="{AAA2C151-2292-4488-865B-5027AEB9D1EE}" dt="2021-07-07T22:18:05.446" v="414" actId="478"/>
          <ac:grpSpMkLst>
            <pc:docMk/>
            <pc:sldMk cId="3433417451" sldId="655"/>
            <ac:grpSpMk id="416" creationId="{5B8336F6-CF08-4BE6-8049-BB88A8735875}"/>
          </ac:grpSpMkLst>
        </pc:grpChg>
      </pc:sldChg>
      <pc:sldChg chg="new del">
        <pc:chgData name="MANUEL ALBERTO GUEVARA  NAJARRO" userId="dc0839a7-ef25-445d-88fe-29223dfab4a5" providerId="ADAL" clId="{AAA2C151-2292-4488-865B-5027AEB9D1EE}" dt="2021-07-07T22:55:45.061" v="888" actId="47"/>
        <pc:sldMkLst>
          <pc:docMk/>
          <pc:sldMk cId="1373997488" sldId="656"/>
        </pc:sldMkLst>
      </pc:sldChg>
      <pc:sldChg chg="addSp delSp modSp add mod">
        <pc:chgData name="MANUEL ALBERTO GUEVARA  NAJARRO" userId="dc0839a7-ef25-445d-88fe-29223dfab4a5" providerId="ADAL" clId="{AAA2C151-2292-4488-865B-5027AEB9D1EE}" dt="2021-07-07T23:28:03.914" v="1329" actId="14100"/>
        <pc:sldMkLst>
          <pc:docMk/>
          <pc:sldMk cId="3756065904" sldId="656"/>
        </pc:sldMkLst>
        <pc:spChg chg="mod">
          <ac:chgData name="MANUEL ALBERTO GUEVARA  NAJARRO" userId="dc0839a7-ef25-445d-88fe-29223dfab4a5" providerId="ADAL" clId="{AAA2C151-2292-4488-865B-5027AEB9D1EE}" dt="2021-07-07T23:15:51.272" v="1101" actId="1035"/>
          <ac:spMkLst>
            <pc:docMk/>
            <pc:sldMk cId="3756065904" sldId="656"/>
            <ac:spMk id="3" creationId="{2E135C1E-EAD9-428A-8A2E-033A4004E55A}"/>
          </ac:spMkLst>
        </pc:spChg>
        <pc:spChg chg="add del mod">
          <ac:chgData name="MANUEL ALBERTO GUEVARA  NAJARRO" userId="dc0839a7-ef25-445d-88fe-29223dfab4a5" providerId="ADAL" clId="{AAA2C151-2292-4488-865B-5027AEB9D1EE}" dt="2021-07-07T22:56:29.245" v="891" actId="478"/>
          <ac:spMkLst>
            <pc:docMk/>
            <pc:sldMk cId="3756065904" sldId="656"/>
            <ac:spMk id="6" creationId="{16AE77F5-6FB7-4295-9E95-CC9C8D9664F7}"/>
          </ac:spMkLst>
        </pc:spChg>
        <pc:spChg chg="add mod topLvl">
          <ac:chgData name="MANUEL ALBERTO GUEVARA  NAJARRO" userId="dc0839a7-ef25-445d-88fe-29223dfab4a5" providerId="ADAL" clId="{AAA2C151-2292-4488-865B-5027AEB9D1EE}" dt="2021-07-07T23:17:38.336" v="1109" actId="2711"/>
          <ac:spMkLst>
            <pc:docMk/>
            <pc:sldMk cId="3756065904" sldId="656"/>
            <ac:spMk id="8" creationId="{1B6DA3F4-23D8-4D00-8073-B19B55C68F9E}"/>
          </ac:spMkLst>
        </pc:spChg>
        <pc:spChg chg="add del mod topLvl">
          <ac:chgData name="MANUEL ALBERTO GUEVARA  NAJARRO" userId="dc0839a7-ef25-445d-88fe-29223dfab4a5" providerId="ADAL" clId="{AAA2C151-2292-4488-865B-5027AEB9D1EE}" dt="2021-07-07T23:24:50.755" v="1211" actId="207"/>
          <ac:spMkLst>
            <pc:docMk/>
            <pc:sldMk cId="3756065904" sldId="656"/>
            <ac:spMk id="9" creationId="{012D99A9-FD57-43C7-AE3B-4525B4F41B2E}"/>
          </ac:spMkLst>
        </pc:spChg>
        <pc:spChg chg="add mod topLvl">
          <ac:chgData name="MANUEL ALBERTO GUEVARA  NAJARRO" userId="dc0839a7-ef25-445d-88fe-29223dfab4a5" providerId="ADAL" clId="{AAA2C151-2292-4488-865B-5027AEB9D1EE}" dt="2021-07-07T23:17:38.336" v="1109" actId="2711"/>
          <ac:spMkLst>
            <pc:docMk/>
            <pc:sldMk cId="3756065904" sldId="656"/>
            <ac:spMk id="10" creationId="{576FAB87-D7F0-47CF-B71B-FDC8BF90DB15}"/>
          </ac:spMkLst>
        </pc:spChg>
        <pc:spChg chg="add mod topLvl">
          <ac:chgData name="MANUEL ALBERTO GUEVARA  NAJARRO" userId="dc0839a7-ef25-445d-88fe-29223dfab4a5" providerId="ADAL" clId="{AAA2C151-2292-4488-865B-5027AEB9D1EE}" dt="2021-07-07T23:17:38.336" v="1109" actId="2711"/>
          <ac:spMkLst>
            <pc:docMk/>
            <pc:sldMk cId="3756065904" sldId="656"/>
            <ac:spMk id="11" creationId="{7882255D-1D57-4404-9B52-21A37B9C96D9}"/>
          </ac:spMkLst>
        </pc:spChg>
        <pc:spChg chg="add mod topLvl">
          <ac:chgData name="MANUEL ALBERTO GUEVARA  NAJARRO" userId="dc0839a7-ef25-445d-88fe-29223dfab4a5" providerId="ADAL" clId="{AAA2C151-2292-4488-865B-5027AEB9D1EE}" dt="2021-07-07T23:17:38.336" v="1109" actId="2711"/>
          <ac:spMkLst>
            <pc:docMk/>
            <pc:sldMk cId="3756065904" sldId="656"/>
            <ac:spMk id="13" creationId="{F3739A37-226F-4669-9093-892983F233C5}"/>
          </ac:spMkLst>
        </pc:spChg>
        <pc:spChg chg="add mod topLvl">
          <ac:chgData name="MANUEL ALBERTO GUEVARA  NAJARRO" userId="dc0839a7-ef25-445d-88fe-29223dfab4a5" providerId="ADAL" clId="{AAA2C151-2292-4488-865B-5027AEB9D1EE}" dt="2021-07-07T23:25:06.615" v="1213" actId="207"/>
          <ac:spMkLst>
            <pc:docMk/>
            <pc:sldMk cId="3756065904" sldId="656"/>
            <ac:spMk id="14" creationId="{2E27984B-29F4-4B53-973F-0FDDF38B37C3}"/>
          </ac:spMkLst>
        </pc:spChg>
        <pc:spChg chg="add mod topLvl">
          <ac:chgData name="MANUEL ALBERTO GUEVARA  NAJARRO" userId="dc0839a7-ef25-445d-88fe-29223dfab4a5" providerId="ADAL" clId="{AAA2C151-2292-4488-865B-5027AEB9D1EE}" dt="2021-07-07T23:17:38.336" v="1109" actId="2711"/>
          <ac:spMkLst>
            <pc:docMk/>
            <pc:sldMk cId="3756065904" sldId="656"/>
            <ac:spMk id="15" creationId="{C7E132B2-B031-4824-A48C-591BB24348F1}"/>
          </ac:spMkLst>
        </pc:spChg>
        <pc:spChg chg="add mod topLvl">
          <ac:chgData name="MANUEL ALBERTO GUEVARA  NAJARRO" userId="dc0839a7-ef25-445d-88fe-29223dfab4a5" providerId="ADAL" clId="{AAA2C151-2292-4488-865B-5027AEB9D1EE}" dt="2021-07-07T23:17:38.336" v="1109" actId="2711"/>
          <ac:spMkLst>
            <pc:docMk/>
            <pc:sldMk cId="3756065904" sldId="656"/>
            <ac:spMk id="16" creationId="{9FE472F2-5327-4CDF-AC19-10875FF49C7E}"/>
          </ac:spMkLst>
        </pc:spChg>
        <pc:spChg chg="add mod topLvl">
          <ac:chgData name="MANUEL ALBERTO GUEVARA  NAJARRO" userId="dc0839a7-ef25-445d-88fe-29223dfab4a5" providerId="ADAL" clId="{AAA2C151-2292-4488-865B-5027AEB9D1EE}" dt="2021-07-07T23:17:38.336" v="1109" actId="2711"/>
          <ac:spMkLst>
            <pc:docMk/>
            <pc:sldMk cId="3756065904" sldId="656"/>
            <ac:spMk id="18" creationId="{BB447DDB-2ED5-4CE6-9B7C-FABEA80F5C84}"/>
          </ac:spMkLst>
        </pc:spChg>
        <pc:spChg chg="add mod topLvl">
          <ac:chgData name="MANUEL ALBERTO GUEVARA  NAJARRO" userId="dc0839a7-ef25-445d-88fe-29223dfab4a5" providerId="ADAL" clId="{AAA2C151-2292-4488-865B-5027AEB9D1EE}" dt="2021-07-07T23:24:58.184" v="1212" actId="207"/>
          <ac:spMkLst>
            <pc:docMk/>
            <pc:sldMk cId="3756065904" sldId="656"/>
            <ac:spMk id="19" creationId="{6439D4DB-9DF5-4BDD-AB7F-295F31F5EB07}"/>
          </ac:spMkLst>
        </pc:spChg>
        <pc:spChg chg="add mod topLvl">
          <ac:chgData name="MANUEL ALBERTO GUEVARA  NAJARRO" userId="dc0839a7-ef25-445d-88fe-29223dfab4a5" providerId="ADAL" clId="{AAA2C151-2292-4488-865B-5027AEB9D1EE}" dt="2021-07-07T23:17:38.336" v="1109" actId="2711"/>
          <ac:spMkLst>
            <pc:docMk/>
            <pc:sldMk cId="3756065904" sldId="656"/>
            <ac:spMk id="20" creationId="{50DB3226-4D81-4FFB-9D85-ADE27FA45E8E}"/>
          </ac:spMkLst>
        </pc:spChg>
        <pc:spChg chg="add mod topLvl">
          <ac:chgData name="MANUEL ALBERTO GUEVARA  NAJARRO" userId="dc0839a7-ef25-445d-88fe-29223dfab4a5" providerId="ADAL" clId="{AAA2C151-2292-4488-865B-5027AEB9D1EE}" dt="2021-07-07T23:17:38.336" v="1109" actId="2711"/>
          <ac:spMkLst>
            <pc:docMk/>
            <pc:sldMk cId="3756065904" sldId="656"/>
            <ac:spMk id="21" creationId="{8BB2B27E-1A19-4502-9F96-1D3F8DA56805}"/>
          </ac:spMkLst>
        </pc:spChg>
        <pc:spChg chg="add mod topLvl">
          <ac:chgData name="MANUEL ALBERTO GUEVARA  NAJARRO" userId="dc0839a7-ef25-445d-88fe-29223dfab4a5" providerId="ADAL" clId="{AAA2C151-2292-4488-865B-5027AEB9D1EE}" dt="2021-07-07T23:17:38.336" v="1109" actId="2711"/>
          <ac:spMkLst>
            <pc:docMk/>
            <pc:sldMk cId="3756065904" sldId="656"/>
            <ac:spMk id="23" creationId="{60C02070-479F-44E3-A1B2-50A9BBBE03EB}"/>
          </ac:spMkLst>
        </pc:spChg>
        <pc:spChg chg="add mod topLvl">
          <ac:chgData name="MANUEL ALBERTO GUEVARA  NAJARRO" userId="dc0839a7-ef25-445d-88fe-29223dfab4a5" providerId="ADAL" clId="{AAA2C151-2292-4488-865B-5027AEB9D1EE}" dt="2021-07-07T23:24:44.206" v="1208" actId="207"/>
          <ac:spMkLst>
            <pc:docMk/>
            <pc:sldMk cId="3756065904" sldId="656"/>
            <ac:spMk id="24" creationId="{99545DC2-EBAF-4D7F-AB36-4610980B5A3D}"/>
          </ac:spMkLst>
        </pc:spChg>
        <pc:spChg chg="add mod topLvl">
          <ac:chgData name="MANUEL ALBERTO GUEVARA  NAJARRO" userId="dc0839a7-ef25-445d-88fe-29223dfab4a5" providerId="ADAL" clId="{AAA2C151-2292-4488-865B-5027AEB9D1EE}" dt="2021-07-07T23:17:38.336" v="1109" actId="2711"/>
          <ac:spMkLst>
            <pc:docMk/>
            <pc:sldMk cId="3756065904" sldId="656"/>
            <ac:spMk id="25" creationId="{CFD34665-EE1B-4D9A-A67F-14713411EB10}"/>
          </ac:spMkLst>
        </pc:spChg>
        <pc:spChg chg="add mod topLvl">
          <ac:chgData name="MANUEL ALBERTO GUEVARA  NAJARRO" userId="dc0839a7-ef25-445d-88fe-29223dfab4a5" providerId="ADAL" clId="{AAA2C151-2292-4488-865B-5027AEB9D1EE}" dt="2021-07-07T23:17:38.336" v="1109" actId="2711"/>
          <ac:spMkLst>
            <pc:docMk/>
            <pc:sldMk cId="3756065904" sldId="656"/>
            <ac:spMk id="26" creationId="{39276BD5-4B82-49FE-A8CC-0E6EE3406F01}"/>
          </ac:spMkLst>
        </pc:spChg>
        <pc:spChg chg="add mod topLvl">
          <ac:chgData name="MANUEL ALBERTO GUEVARA  NAJARRO" userId="dc0839a7-ef25-445d-88fe-29223dfab4a5" providerId="ADAL" clId="{AAA2C151-2292-4488-865B-5027AEB9D1EE}" dt="2021-07-07T23:17:38.336" v="1109" actId="2711"/>
          <ac:spMkLst>
            <pc:docMk/>
            <pc:sldMk cId="3756065904" sldId="656"/>
            <ac:spMk id="28" creationId="{D2F9A29A-32BB-429A-A08F-434929097AB2}"/>
          </ac:spMkLst>
        </pc:spChg>
        <pc:spChg chg="add mod topLvl">
          <ac:chgData name="MANUEL ALBERTO GUEVARA  NAJARRO" userId="dc0839a7-ef25-445d-88fe-29223dfab4a5" providerId="ADAL" clId="{AAA2C151-2292-4488-865B-5027AEB9D1EE}" dt="2021-07-07T23:25:10.800" v="1214" actId="207"/>
          <ac:spMkLst>
            <pc:docMk/>
            <pc:sldMk cId="3756065904" sldId="656"/>
            <ac:spMk id="29" creationId="{B1D6AC1E-20C6-41EB-8C45-4C1B6BE76325}"/>
          </ac:spMkLst>
        </pc:spChg>
        <pc:spChg chg="add mod topLvl">
          <ac:chgData name="MANUEL ALBERTO GUEVARA  NAJARRO" userId="dc0839a7-ef25-445d-88fe-29223dfab4a5" providerId="ADAL" clId="{AAA2C151-2292-4488-865B-5027AEB9D1EE}" dt="2021-07-07T23:17:38.336" v="1109" actId="2711"/>
          <ac:spMkLst>
            <pc:docMk/>
            <pc:sldMk cId="3756065904" sldId="656"/>
            <ac:spMk id="30" creationId="{3C1FFBBF-24A4-4470-89E6-5E0274C53254}"/>
          </ac:spMkLst>
        </pc:spChg>
        <pc:spChg chg="add mod topLvl">
          <ac:chgData name="MANUEL ALBERTO GUEVARA  NAJARRO" userId="dc0839a7-ef25-445d-88fe-29223dfab4a5" providerId="ADAL" clId="{AAA2C151-2292-4488-865B-5027AEB9D1EE}" dt="2021-07-07T23:17:38.336" v="1109" actId="2711"/>
          <ac:spMkLst>
            <pc:docMk/>
            <pc:sldMk cId="3756065904" sldId="656"/>
            <ac:spMk id="31" creationId="{9CDA8EE8-C2F1-45BB-B8B6-ED16EDBF8859}"/>
          </ac:spMkLst>
        </pc:spChg>
        <pc:spChg chg="add mod topLvl">
          <ac:chgData name="MANUEL ALBERTO GUEVARA  NAJARRO" userId="dc0839a7-ef25-445d-88fe-29223dfab4a5" providerId="ADAL" clId="{AAA2C151-2292-4488-865B-5027AEB9D1EE}" dt="2021-07-07T23:20:50.644" v="1164" actId="20577"/>
          <ac:spMkLst>
            <pc:docMk/>
            <pc:sldMk cId="3756065904" sldId="656"/>
            <ac:spMk id="33" creationId="{12342668-678D-4F6A-9A32-3D2B89D4EAB3}"/>
          </ac:spMkLst>
        </pc:spChg>
        <pc:spChg chg="add mod topLvl">
          <ac:chgData name="MANUEL ALBERTO GUEVARA  NAJARRO" userId="dc0839a7-ef25-445d-88fe-29223dfab4a5" providerId="ADAL" clId="{AAA2C151-2292-4488-865B-5027AEB9D1EE}" dt="2021-07-07T23:22:50.484" v="1196" actId="14100"/>
          <ac:spMkLst>
            <pc:docMk/>
            <pc:sldMk cId="3756065904" sldId="656"/>
            <ac:spMk id="34" creationId="{04586F41-CA7D-41AA-9BE9-FDECEC8F96D6}"/>
          </ac:spMkLst>
        </pc:spChg>
        <pc:spChg chg="add mod topLvl">
          <ac:chgData name="MANUEL ALBERTO GUEVARA  NAJARRO" userId="dc0839a7-ef25-445d-88fe-29223dfab4a5" providerId="ADAL" clId="{AAA2C151-2292-4488-865B-5027AEB9D1EE}" dt="2021-07-07T23:21:30.712" v="1190" actId="20577"/>
          <ac:spMkLst>
            <pc:docMk/>
            <pc:sldMk cId="3756065904" sldId="656"/>
            <ac:spMk id="35" creationId="{DAE43535-8101-4D27-A5C2-AAA3DB652A0B}"/>
          </ac:spMkLst>
        </pc:spChg>
        <pc:spChg chg="add mod topLvl">
          <ac:chgData name="MANUEL ALBERTO GUEVARA  NAJARRO" userId="dc0839a7-ef25-445d-88fe-29223dfab4a5" providerId="ADAL" clId="{AAA2C151-2292-4488-865B-5027AEB9D1EE}" dt="2021-07-07T23:21:45.497" v="1193"/>
          <ac:spMkLst>
            <pc:docMk/>
            <pc:sldMk cId="3756065904" sldId="656"/>
            <ac:spMk id="36" creationId="{6FC4FC5B-F96A-457F-9C4D-77BFA020EECD}"/>
          </ac:spMkLst>
        </pc:spChg>
        <pc:spChg chg="add mod topLvl">
          <ac:chgData name="MANUEL ALBERTO GUEVARA  NAJARRO" userId="dc0839a7-ef25-445d-88fe-29223dfab4a5" providerId="ADAL" clId="{AAA2C151-2292-4488-865B-5027AEB9D1EE}" dt="2021-07-07T23:20:32.848" v="1137" actId="20577"/>
          <ac:spMkLst>
            <pc:docMk/>
            <pc:sldMk cId="3756065904" sldId="656"/>
            <ac:spMk id="37" creationId="{B8E29FDB-6018-46F1-854C-99B4C8EDBF5B}"/>
          </ac:spMkLst>
        </pc:spChg>
        <pc:spChg chg="add mod topLvl">
          <ac:chgData name="MANUEL ALBERTO GUEVARA  NAJARRO" userId="dc0839a7-ef25-445d-88fe-29223dfab4a5" providerId="ADAL" clId="{AAA2C151-2292-4488-865B-5027AEB9D1EE}" dt="2021-07-07T23:23:45.083" v="1198"/>
          <ac:spMkLst>
            <pc:docMk/>
            <pc:sldMk cId="3756065904" sldId="656"/>
            <ac:spMk id="38" creationId="{FF2AC748-AB71-4017-95D7-720EEEE55059}"/>
          </ac:spMkLst>
        </pc:spChg>
        <pc:spChg chg="add mod topLvl">
          <ac:chgData name="MANUEL ALBERTO GUEVARA  NAJARRO" userId="dc0839a7-ef25-445d-88fe-29223dfab4a5" providerId="ADAL" clId="{AAA2C151-2292-4488-865B-5027AEB9D1EE}" dt="2021-07-07T23:20:45.888" v="1157" actId="20577"/>
          <ac:spMkLst>
            <pc:docMk/>
            <pc:sldMk cId="3756065904" sldId="656"/>
            <ac:spMk id="39" creationId="{5B50F23F-1F37-4A31-9F4C-437F9F843211}"/>
          </ac:spMkLst>
        </pc:spChg>
        <pc:spChg chg="add mod topLvl">
          <ac:chgData name="MANUEL ALBERTO GUEVARA  NAJARRO" userId="dc0839a7-ef25-445d-88fe-29223dfab4a5" providerId="ADAL" clId="{AAA2C151-2292-4488-865B-5027AEB9D1EE}" dt="2021-07-07T23:28:03.914" v="1329" actId="14100"/>
          <ac:spMkLst>
            <pc:docMk/>
            <pc:sldMk cId="3756065904" sldId="656"/>
            <ac:spMk id="40" creationId="{547C488D-3E4A-4460-B9AC-DA95E12A7AA2}"/>
          </ac:spMkLst>
        </pc:spChg>
        <pc:spChg chg="add mod topLvl">
          <ac:chgData name="MANUEL ALBERTO GUEVARA  NAJARRO" userId="dc0839a7-ef25-445d-88fe-29223dfab4a5" providerId="ADAL" clId="{AAA2C151-2292-4488-865B-5027AEB9D1EE}" dt="2021-07-07T23:20:56.740" v="1174" actId="20577"/>
          <ac:spMkLst>
            <pc:docMk/>
            <pc:sldMk cId="3756065904" sldId="656"/>
            <ac:spMk id="41" creationId="{53BAE757-B5D3-4B71-B228-18DE5E9F11D1}"/>
          </ac:spMkLst>
        </pc:spChg>
        <pc:spChg chg="add mod topLvl">
          <ac:chgData name="MANUEL ALBERTO GUEVARA  NAJARRO" userId="dc0839a7-ef25-445d-88fe-29223dfab4a5" providerId="ADAL" clId="{AAA2C151-2292-4488-865B-5027AEB9D1EE}" dt="2021-07-07T23:22:18.893" v="1194"/>
          <ac:spMkLst>
            <pc:docMk/>
            <pc:sldMk cId="3756065904" sldId="656"/>
            <ac:spMk id="42" creationId="{16F47249-0DE4-48AA-8DE1-1200672743C1}"/>
          </ac:spMkLst>
        </pc:spChg>
        <pc:spChg chg="mod">
          <ac:chgData name="MANUEL ALBERTO GUEVARA  NAJARRO" userId="dc0839a7-ef25-445d-88fe-29223dfab4a5" providerId="ADAL" clId="{AAA2C151-2292-4488-865B-5027AEB9D1EE}" dt="2021-07-07T23:17:38.336" v="1109" actId="2711"/>
          <ac:spMkLst>
            <pc:docMk/>
            <pc:sldMk cId="3756065904" sldId="656"/>
            <ac:spMk id="44" creationId="{283575FF-8070-42B1-8B95-33ED26EB98D5}"/>
          </ac:spMkLst>
        </pc:spChg>
        <pc:spChg chg="mod">
          <ac:chgData name="MANUEL ALBERTO GUEVARA  NAJARRO" userId="dc0839a7-ef25-445d-88fe-29223dfab4a5" providerId="ADAL" clId="{AAA2C151-2292-4488-865B-5027AEB9D1EE}" dt="2021-07-07T23:17:38.336" v="1109" actId="2711"/>
          <ac:spMkLst>
            <pc:docMk/>
            <pc:sldMk cId="3756065904" sldId="656"/>
            <ac:spMk id="45" creationId="{5B466401-19F9-43A4-9F13-58F12D726ECF}"/>
          </ac:spMkLst>
        </pc:spChg>
        <pc:spChg chg="mod">
          <ac:chgData name="MANUEL ALBERTO GUEVARA  NAJARRO" userId="dc0839a7-ef25-445d-88fe-29223dfab4a5" providerId="ADAL" clId="{AAA2C151-2292-4488-865B-5027AEB9D1EE}" dt="2021-07-07T23:17:38.336" v="1109" actId="2711"/>
          <ac:spMkLst>
            <pc:docMk/>
            <pc:sldMk cId="3756065904" sldId="656"/>
            <ac:spMk id="46" creationId="{37F2121E-C789-4839-8542-4B4F8943E8ED}"/>
          </ac:spMkLst>
        </pc:spChg>
        <pc:spChg chg="mod">
          <ac:chgData name="MANUEL ALBERTO GUEVARA  NAJARRO" userId="dc0839a7-ef25-445d-88fe-29223dfab4a5" providerId="ADAL" clId="{AAA2C151-2292-4488-865B-5027AEB9D1EE}" dt="2021-07-07T23:17:38.336" v="1109" actId="2711"/>
          <ac:spMkLst>
            <pc:docMk/>
            <pc:sldMk cId="3756065904" sldId="656"/>
            <ac:spMk id="47" creationId="{9F64607B-6C2D-4FA0-95DD-98998877185A}"/>
          </ac:spMkLst>
        </pc:spChg>
        <pc:spChg chg="mod">
          <ac:chgData name="MANUEL ALBERTO GUEVARA  NAJARRO" userId="dc0839a7-ef25-445d-88fe-29223dfab4a5" providerId="ADAL" clId="{AAA2C151-2292-4488-865B-5027AEB9D1EE}" dt="2021-07-07T23:17:38.336" v="1109" actId="2711"/>
          <ac:spMkLst>
            <pc:docMk/>
            <pc:sldMk cId="3756065904" sldId="656"/>
            <ac:spMk id="48" creationId="{EE36E078-4B29-491F-A3D9-ED63F60CAEEB}"/>
          </ac:spMkLst>
        </pc:spChg>
        <pc:spChg chg="mod">
          <ac:chgData name="MANUEL ALBERTO GUEVARA  NAJARRO" userId="dc0839a7-ef25-445d-88fe-29223dfab4a5" providerId="ADAL" clId="{AAA2C151-2292-4488-865B-5027AEB9D1EE}" dt="2021-07-07T23:17:38.336" v="1109" actId="2711"/>
          <ac:spMkLst>
            <pc:docMk/>
            <pc:sldMk cId="3756065904" sldId="656"/>
            <ac:spMk id="49" creationId="{590D8AC3-7D76-4B3B-B2CB-8ED9772D74BC}"/>
          </ac:spMkLst>
        </pc:spChg>
        <pc:spChg chg="mod">
          <ac:chgData name="MANUEL ALBERTO GUEVARA  NAJARRO" userId="dc0839a7-ef25-445d-88fe-29223dfab4a5" providerId="ADAL" clId="{AAA2C151-2292-4488-865B-5027AEB9D1EE}" dt="2021-07-07T23:17:38.336" v="1109" actId="2711"/>
          <ac:spMkLst>
            <pc:docMk/>
            <pc:sldMk cId="3756065904" sldId="656"/>
            <ac:spMk id="50" creationId="{ED6983A1-421B-4D17-A592-09FB7118AC69}"/>
          </ac:spMkLst>
        </pc:spChg>
        <pc:spChg chg="mod">
          <ac:chgData name="MANUEL ALBERTO GUEVARA  NAJARRO" userId="dc0839a7-ef25-445d-88fe-29223dfab4a5" providerId="ADAL" clId="{AAA2C151-2292-4488-865B-5027AEB9D1EE}" dt="2021-07-07T23:17:38.336" v="1109" actId="2711"/>
          <ac:spMkLst>
            <pc:docMk/>
            <pc:sldMk cId="3756065904" sldId="656"/>
            <ac:spMk id="51" creationId="{528EED50-2ED2-4F9C-A41B-7A769ADBA09A}"/>
          </ac:spMkLst>
        </pc:spChg>
        <pc:spChg chg="mod">
          <ac:chgData name="MANUEL ALBERTO GUEVARA  NAJARRO" userId="dc0839a7-ef25-445d-88fe-29223dfab4a5" providerId="ADAL" clId="{AAA2C151-2292-4488-865B-5027AEB9D1EE}" dt="2021-07-07T23:17:38.336" v="1109" actId="2711"/>
          <ac:spMkLst>
            <pc:docMk/>
            <pc:sldMk cId="3756065904" sldId="656"/>
            <ac:spMk id="52" creationId="{6A5491D8-7C30-44C5-BC96-EED07EB33B6D}"/>
          </ac:spMkLst>
        </pc:spChg>
        <pc:spChg chg="mod">
          <ac:chgData name="MANUEL ALBERTO GUEVARA  NAJARRO" userId="dc0839a7-ef25-445d-88fe-29223dfab4a5" providerId="ADAL" clId="{AAA2C151-2292-4488-865B-5027AEB9D1EE}" dt="2021-07-07T23:17:38.336" v="1109" actId="2711"/>
          <ac:spMkLst>
            <pc:docMk/>
            <pc:sldMk cId="3756065904" sldId="656"/>
            <ac:spMk id="54" creationId="{4B911BD7-8C95-4324-AA7C-A75C2C2E35AD}"/>
          </ac:spMkLst>
        </pc:spChg>
        <pc:spChg chg="mod">
          <ac:chgData name="MANUEL ALBERTO GUEVARA  NAJARRO" userId="dc0839a7-ef25-445d-88fe-29223dfab4a5" providerId="ADAL" clId="{AAA2C151-2292-4488-865B-5027AEB9D1EE}" dt="2021-07-07T23:17:38.336" v="1109" actId="2711"/>
          <ac:spMkLst>
            <pc:docMk/>
            <pc:sldMk cId="3756065904" sldId="656"/>
            <ac:spMk id="55" creationId="{83849018-5DD9-4C05-A81B-07D47C9103BB}"/>
          </ac:spMkLst>
        </pc:spChg>
        <pc:spChg chg="mod">
          <ac:chgData name="MANUEL ALBERTO GUEVARA  NAJARRO" userId="dc0839a7-ef25-445d-88fe-29223dfab4a5" providerId="ADAL" clId="{AAA2C151-2292-4488-865B-5027AEB9D1EE}" dt="2021-07-07T23:17:38.336" v="1109" actId="2711"/>
          <ac:spMkLst>
            <pc:docMk/>
            <pc:sldMk cId="3756065904" sldId="656"/>
            <ac:spMk id="56" creationId="{7154840D-D11E-419B-BABB-8FB6312E3CF9}"/>
          </ac:spMkLst>
        </pc:spChg>
        <pc:spChg chg="mod">
          <ac:chgData name="MANUEL ALBERTO GUEVARA  NAJARRO" userId="dc0839a7-ef25-445d-88fe-29223dfab4a5" providerId="ADAL" clId="{AAA2C151-2292-4488-865B-5027AEB9D1EE}" dt="2021-07-07T23:17:38.336" v="1109" actId="2711"/>
          <ac:spMkLst>
            <pc:docMk/>
            <pc:sldMk cId="3756065904" sldId="656"/>
            <ac:spMk id="57" creationId="{D852283A-1997-4ECC-84A5-834CD04AC8E9}"/>
          </ac:spMkLst>
        </pc:spChg>
        <pc:spChg chg="mod">
          <ac:chgData name="MANUEL ALBERTO GUEVARA  NAJARRO" userId="dc0839a7-ef25-445d-88fe-29223dfab4a5" providerId="ADAL" clId="{AAA2C151-2292-4488-865B-5027AEB9D1EE}" dt="2021-07-07T23:17:38.336" v="1109" actId="2711"/>
          <ac:spMkLst>
            <pc:docMk/>
            <pc:sldMk cId="3756065904" sldId="656"/>
            <ac:spMk id="58" creationId="{A5DD556D-4822-4767-8EB1-AE5D369AF51B}"/>
          </ac:spMkLst>
        </pc:spChg>
        <pc:spChg chg="mod">
          <ac:chgData name="MANUEL ALBERTO GUEVARA  NAJARRO" userId="dc0839a7-ef25-445d-88fe-29223dfab4a5" providerId="ADAL" clId="{AAA2C151-2292-4488-865B-5027AEB9D1EE}" dt="2021-07-07T23:17:38.336" v="1109" actId="2711"/>
          <ac:spMkLst>
            <pc:docMk/>
            <pc:sldMk cId="3756065904" sldId="656"/>
            <ac:spMk id="59" creationId="{1A285099-F1F5-4CA5-84E8-795C080A343B}"/>
          </ac:spMkLst>
        </pc:spChg>
        <pc:spChg chg="mod">
          <ac:chgData name="MANUEL ALBERTO GUEVARA  NAJARRO" userId="dc0839a7-ef25-445d-88fe-29223dfab4a5" providerId="ADAL" clId="{AAA2C151-2292-4488-865B-5027AEB9D1EE}" dt="2021-07-07T23:17:38.336" v="1109" actId="2711"/>
          <ac:spMkLst>
            <pc:docMk/>
            <pc:sldMk cId="3756065904" sldId="656"/>
            <ac:spMk id="60" creationId="{F18F96BE-519C-49EF-8045-9C2F41E74024}"/>
          </ac:spMkLst>
        </pc:spChg>
        <pc:spChg chg="mod">
          <ac:chgData name="MANUEL ALBERTO GUEVARA  NAJARRO" userId="dc0839a7-ef25-445d-88fe-29223dfab4a5" providerId="ADAL" clId="{AAA2C151-2292-4488-865B-5027AEB9D1EE}" dt="2021-07-07T23:17:38.336" v="1109" actId="2711"/>
          <ac:spMkLst>
            <pc:docMk/>
            <pc:sldMk cId="3756065904" sldId="656"/>
            <ac:spMk id="61" creationId="{72398C5A-A5C9-4D7D-8448-7255E6C26805}"/>
          </ac:spMkLst>
        </pc:spChg>
        <pc:spChg chg="mod">
          <ac:chgData name="MANUEL ALBERTO GUEVARA  NAJARRO" userId="dc0839a7-ef25-445d-88fe-29223dfab4a5" providerId="ADAL" clId="{AAA2C151-2292-4488-865B-5027AEB9D1EE}" dt="2021-07-07T23:17:38.336" v="1109" actId="2711"/>
          <ac:spMkLst>
            <pc:docMk/>
            <pc:sldMk cId="3756065904" sldId="656"/>
            <ac:spMk id="62" creationId="{702D3A3E-0E87-435A-9D3C-DFBCD02462DE}"/>
          </ac:spMkLst>
        </pc:spChg>
        <pc:spChg chg="mod">
          <ac:chgData name="MANUEL ALBERTO GUEVARA  NAJARRO" userId="dc0839a7-ef25-445d-88fe-29223dfab4a5" providerId="ADAL" clId="{AAA2C151-2292-4488-865B-5027AEB9D1EE}" dt="2021-07-07T23:17:38.336" v="1109" actId="2711"/>
          <ac:spMkLst>
            <pc:docMk/>
            <pc:sldMk cId="3756065904" sldId="656"/>
            <ac:spMk id="63" creationId="{BD02B5D9-958D-4EC9-B6EC-E956FF6DB963}"/>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5" creationId="{86793EEB-09A5-4177-ACD6-25EAAB3144DE}"/>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6" creationId="{4AEE83A4-728D-43AF-A3BA-5D744552AE8C}"/>
          </ac:spMkLst>
        </pc:spChg>
        <pc:spChg chg="del mod topLvl">
          <ac:chgData name="MANUEL ALBERTO GUEVARA  NAJARRO" userId="dc0839a7-ef25-445d-88fe-29223dfab4a5" providerId="ADAL" clId="{AAA2C151-2292-4488-865B-5027AEB9D1EE}" dt="2021-07-07T23:24:23.089" v="1202" actId="478"/>
          <ac:spMkLst>
            <pc:docMk/>
            <pc:sldMk cId="3756065904" sldId="656"/>
            <ac:spMk id="67" creationId="{EE02DBA1-82EC-4E04-BE3A-A5C52F7C8CDF}"/>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8" creationId="{AC9BED4F-D768-465F-B899-9158656BF3F3}"/>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9" creationId="{625553E6-7CA7-4C70-B70C-67545493BFAA}"/>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0" creationId="{FD5F44D6-BC40-4FE6-BBC5-7E98DC015E79}"/>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1" creationId="{5B83B091-DAE5-4792-A030-11FE1CDDD614}"/>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2" creationId="{5C355551-680D-495C-A27F-C38EAEC25A75}"/>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3" creationId="{754B8DC9-B708-485A-A7B0-A8AA47F306A4}"/>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4" creationId="{F2F56C3B-0CE6-4960-9561-9B10B73A6678}"/>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5" creationId="{1CB61BDE-EDA2-49F7-B1E9-4BC500D9A424}"/>
          </ac:spMkLst>
        </pc:spChg>
        <pc:spChg chg="mod">
          <ac:chgData name="MANUEL ALBERTO GUEVARA  NAJARRO" userId="dc0839a7-ef25-445d-88fe-29223dfab4a5" providerId="ADAL" clId="{AAA2C151-2292-4488-865B-5027AEB9D1EE}" dt="2021-07-07T23:17:38.336" v="1109" actId="2711"/>
          <ac:spMkLst>
            <pc:docMk/>
            <pc:sldMk cId="3756065904" sldId="656"/>
            <ac:spMk id="77" creationId="{9E065E10-D828-4A71-96D3-7F1EACABE7A1}"/>
          </ac:spMkLst>
        </pc:spChg>
        <pc:spChg chg="mod">
          <ac:chgData name="MANUEL ALBERTO GUEVARA  NAJARRO" userId="dc0839a7-ef25-445d-88fe-29223dfab4a5" providerId="ADAL" clId="{AAA2C151-2292-4488-865B-5027AEB9D1EE}" dt="2021-07-07T23:17:38.336" v="1109" actId="2711"/>
          <ac:spMkLst>
            <pc:docMk/>
            <pc:sldMk cId="3756065904" sldId="656"/>
            <ac:spMk id="78" creationId="{26D4943B-B0FE-4CBB-8AEF-30D27157D6F7}"/>
          </ac:spMkLst>
        </pc:spChg>
        <pc:spChg chg="del mod">
          <ac:chgData name="MANUEL ALBERTO GUEVARA  NAJARRO" userId="dc0839a7-ef25-445d-88fe-29223dfab4a5" providerId="ADAL" clId="{AAA2C151-2292-4488-865B-5027AEB9D1EE}" dt="2021-07-07T23:24:26.797" v="1203" actId="478"/>
          <ac:spMkLst>
            <pc:docMk/>
            <pc:sldMk cId="3756065904" sldId="656"/>
            <ac:spMk id="79" creationId="{D9E8758C-C2FF-4750-8174-99AD64860D8A}"/>
          </ac:spMkLst>
        </pc:spChg>
        <pc:spChg chg="mod">
          <ac:chgData name="MANUEL ALBERTO GUEVARA  NAJARRO" userId="dc0839a7-ef25-445d-88fe-29223dfab4a5" providerId="ADAL" clId="{AAA2C151-2292-4488-865B-5027AEB9D1EE}" dt="2021-07-07T23:17:38.336" v="1109" actId="2711"/>
          <ac:spMkLst>
            <pc:docMk/>
            <pc:sldMk cId="3756065904" sldId="656"/>
            <ac:spMk id="80" creationId="{8A374F1D-BFCB-484D-BBA7-B83FFC08A1D0}"/>
          </ac:spMkLst>
        </pc:spChg>
        <pc:spChg chg="mod">
          <ac:chgData name="MANUEL ALBERTO GUEVARA  NAJARRO" userId="dc0839a7-ef25-445d-88fe-29223dfab4a5" providerId="ADAL" clId="{AAA2C151-2292-4488-865B-5027AEB9D1EE}" dt="2021-07-07T23:17:38.336" v="1109" actId="2711"/>
          <ac:spMkLst>
            <pc:docMk/>
            <pc:sldMk cId="3756065904" sldId="656"/>
            <ac:spMk id="81" creationId="{A3FAFFE3-83DC-41BB-ABDF-F95B0BC0AB4E}"/>
          </ac:spMkLst>
        </pc:spChg>
        <pc:spChg chg="mod">
          <ac:chgData name="MANUEL ALBERTO GUEVARA  NAJARRO" userId="dc0839a7-ef25-445d-88fe-29223dfab4a5" providerId="ADAL" clId="{AAA2C151-2292-4488-865B-5027AEB9D1EE}" dt="2021-07-07T23:17:38.336" v="1109" actId="2711"/>
          <ac:spMkLst>
            <pc:docMk/>
            <pc:sldMk cId="3756065904" sldId="656"/>
            <ac:spMk id="82" creationId="{BC4C09E9-9D1F-48DD-AB55-B254C0888626}"/>
          </ac:spMkLst>
        </pc:spChg>
        <pc:spChg chg="mod">
          <ac:chgData name="MANUEL ALBERTO GUEVARA  NAJARRO" userId="dc0839a7-ef25-445d-88fe-29223dfab4a5" providerId="ADAL" clId="{AAA2C151-2292-4488-865B-5027AEB9D1EE}" dt="2021-07-07T23:17:38.336" v="1109" actId="2711"/>
          <ac:spMkLst>
            <pc:docMk/>
            <pc:sldMk cId="3756065904" sldId="656"/>
            <ac:spMk id="84" creationId="{CC990404-7F86-4D53-A7C4-9A60267E0AA3}"/>
          </ac:spMkLst>
        </pc:spChg>
        <pc:spChg chg="mod">
          <ac:chgData name="MANUEL ALBERTO GUEVARA  NAJARRO" userId="dc0839a7-ef25-445d-88fe-29223dfab4a5" providerId="ADAL" clId="{AAA2C151-2292-4488-865B-5027AEB9D1EE}" dt="2021-07-07T23:17:38.336" v="1109" actId="2711"/>
          <ac:spMkLst>
            <pc:docMk/>
            <pc:sldMk cId="3756065904" sldId="656"/>
            <ac:spMk id="85" creationId="{3B194E50-70DB-49AC-B109-485971D8B850}"/>
          </ac:spMkLst>
        </pc:spChg>
        <pc:spChg chg="mod">
          <ac:chgData name="MANUEL ALBERTO GUEVARA  NAJARRO" userId="dc0839a7-ef25-445d-88fe-29223dfab4a5" providerId="ADAL" clId="{AAA2C151-2292-4488-865B-5027AEB9D1EE}" dt="2021-07-07T23:17:38.336" v="1109" actId="2711"/>
          <ac:spMkLst>
            <pc:docMk/>
            <pc:sldMk cId="3756065904" sldId="656"/>
            <ac:spMk id="86" creationId="{410E0314-C341-4D2A-89CC-8CAE8CB0A7FE}"/>
          </ac:spMkLst>
        </pc:spChg>
        <pc:spChg chg="mod">
          <ac:chgData name="MANUEL ALBERTO GUEVARA  NAJARRO" userId="dc0839a7-ef25-445d-88fe-29223dfab4a5" providerId="ADAL" clId="{AAA2C151-2292-4488-865B-5027AEB9D1EE}" dt="2021-07-07T23:17:38.336" v="1109" actId="2711"/>
          <ac:spMkLst>
            <pc:docMk/>
            <pc:sldMk cId="3756065904" sldId="656"/>
            <ac:spMk id="87" creationId="{34DFD14E-2330-4F14-B137-492FCCC1A5EC}"/>
          </ac:spMkLst>
        </pc:spChg>
        <pc:spChg chg="mod">
          <ac:chgData name="MANUEL ALBERTO GUEVARA  NAJARRO" userId="dc0839a7-ef25-445d-88fe-29223dfab4a5" providerId="ADAL" clId="{AAA2C151-2292-4488-865B-5027AEB9D1EE}" dt="2021-07-07T23:17:38.336" v="1109" actId="2711"/>
          <ac:spMkLst>
            <pc:docMk/>
            <pc:sldMk cId="3756065904" sldId="656"/>
            <ac:spMk id="88" creationId="{EB2C57BD-2417-4752-A242-6B26469E4889}"/>
          </ac:spMkLst>
        </pc:spChg>
        <pc:spChg chg="add mod">
          <ac:chgData name="MANUEL ALBERTO GUEVARA  NAJARRO" userId="dc0839a7-ef25-445d-88fe-29223dfab4a5" providerId="ADAL" clId="{AAA2C151-2292-4488-865B-5027AEB9D1EE}" dt="2021-07-07T23:17:50.984" v="1112" actId="571"/>
          <ac:spMkLst>
            <pc:docMk/>
            <pc:sldMk cId="3756065904" sldId="656"/>
            <ac:spMk id="94" creationId="{C0CE983B-A184-48CC-8982-0C222DF81D5D}"/>
          </ac:spMkLst>
        </pc:spChg>
        <pc:spChg chg="add mod">
          <ac:chgData name="MANUEL ALBERTO GUEVARA  NAJARRO" userId="dc0839a7-ef25-445d-88fe-29223dfab4a5" providerId="ADAL" clId="{AAA2C151-2292-4488-865B-5027AEB9D1EE}" dt="2021-07-07T23:17:50.984" v="1112" actId="571"/>
          <ac:spMkLst>
            <pc:docMk/>
            <pc:sldMk cId="3756065904" sldId="656"/>
            <ac:spMk id="95" creationId="{956E3B7E-6FB9-4F7B-8170-25204916DE93}"/>
          </ac:spMkLst>
        </pc:spChg>
        <pc:grpChg chg="add del mod">
          <ac:chgData name="MANUEL ALBERTO GUEVARA  NAJARRO" userId="dc0839a7-ef25-445d-88fe-29223dfab4a5" providerId="ADAL" clId="{AAA2C151-2292-4488-865B-5027AEB9D1EE}" dt="2021-07-07T23:14:41.425" v="1024" actId="165"/>
          <ac:grpSpMkLst>
            <pc:docMk/>
            <pc:sldMk cId="3756065904" sldId="656"/>
            <ac:grpSpMk id="7" creationId="{90E86AED-01EE-473C-A787-F1BD9545FC9C}"/>
          </ac:grpSpMkLst>
        </pc:grpChg>
        <pc:grpChg chg="add del mod topLvl">
          <ac:chgData name="MANUEL ALBERTO GUEVARA  NAJARRO" userId="dc0839a7-ef25-445d-88fe-29223dfab4a5" providerId="ADAL" clId="{AAA2C151-2292-4488-865B-5027AEB9D1EE}" dt="2021-07-07T23:24:34.333" v="1205" actId="478"/>
          <ac:grpSpMkLst>
            <pc:docMk/>
            <pc:sldMk cId="3756065904" sldId="656"/>
            <ac:grpSpMk id="43" creationId="{1914E0E1-6C13-4FA8-BD9C-76A5BFECD77B}"/>
          </ac:grpSpMkLst>
        </pc:grpChg>
        <pc:grpChg chg="add del mod topLvl">
          <ac:chgData name="MANUEL ALBERTO GUEVARA  NAJARRO" userId="dc0839a7-ef25-445d-88fe-29223dfab4a5" providerId="ADAL" clId="{AAA2C151-2292-4488-865B-5027AEB9D1EE}" dt="2021-07-07T23:24:38.003" v="1206" actId="478"/>
          <ac:grpSpMkLst>
            <pc:docMk/>
            <pc:sldMk cId="3756065904" sldId="656"/>
            <ac:grpSpMk id="53" creationId="{E0FF7A4C-3C8E-4E65-882A-5D011ACD7854}"/>
          </ac:grpSpMkLst>
        </pc:grpChg>
        <pc:grpChg chg="add del mod topLvl">
          <ac:chgData name="MANUEL ALBERTO GUEVARA  NAJARRO" userId="dc0839a7-ef25-445d-88fe-29223dfab4a5" providerId="ADAL" clId="{AAA2C151-2292-4488-865B-5027AEB9D1EE}" dt="2021-07-07T23:24:10.435" v="1199" actId="165"/>
          <ac:grpSpMkLst>
            <pc:docMk/>
            <pc:sldMk cId="3756065904" sldId="656"/>
            <ac:grpSpMk id="64" creationId="{7B45AF01-E9EB-4742-A43D-85220285920A}"/>
          </ac:grpSpMkLst>
        </pc:grpChg>
        <pc:grpChg chg="add del mod topLvl">
          <ac:chgData name="MANUEL ALBERTO GUEVARA  NAJARRO" userId="dc0839a7-ef25-445d-88fe-29223dfab4a5" providerId="ADAL" clId="{AAA2C151-2292-4488-865B-5027AEB9D1EE}" dt="2021-07-07T23:24:31.403" v="1204" actId="478"/>
          <ac:grpSpMkLst>
            <pc:docMk/>
            <pc:sldMk cId="3756065904" sldId="656"/>
            <ac:grpSpMk id="76" creationId="{6A52ABEF-1E72-43EC-9D2C-24721A20E2DD}"/>
          </ac:grpSpMkLst>
        </pc:grpChg>
        <pc:grpChg chg="add del mod topLvl">
          <ac:chgData name="MANUEL ALBERTO GUEVARA  NAJARRO" userId="dc0839a7-ef25-445d-88fe-29223dfab4a5" providerId="ADAL" clId="{AAA2C151-2292-4488-865B-5027AEB9D1EE}" dt="2021-07-07T23:24:39.808" v="1207" actId="478"/>
          <ac:grpSpMkLst>
            <pc:docMk/>
            <pc:sldMk cId="3756065904" sldId="656"/>
            <ac:grpSpMk id="83" creationId="{69D040B0-FBE0-4E1A-AD93-1251E9255B2F}"/>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89" creationId="{A3B0603F-2083-42F9-8E87-32237366EF16}"/>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90" creationId="{9B01D070-5F57-4316-B032-4D91D8E73150}"/>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91" creationId="{F0A7A74A-BCC1-42A3-AC3E-F5A226588CCC}"/>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92" creationId="{67D9E333-9314-41AC-B7C7-4C85A19F84DC}"/>
          </ac:grpSpMkLst>
        </pc:grpChg>
        <pc:picChg chg="add mod">
          <ac:chgData name="MANUEL ALBERTO GUEVARA  NAJARRO" userId="dc0839a7-ef25-445d-88fe-29223dfab4a5" providerId="ADAL" clId="{AAA2C151-2292-4488-865B-5027AEB9D1EE}" dt="2021-07-07T23:27:56.262" v="1328" actId="1036"/>
          <ac:picMkLst>
            <pc:docMk/>
            <pc:sldMk cId="3756065904" sldId="656"/>
            <ac:picMk id="96" creationId="{643FF20B-D80D-4ADD-940F-E2AB0CBC7499}"/>
          </ac:picMkLst>
        </pc:picChg>
        <pc:picChg chg="add mod">
          <ac:chgData name="MANUEL ALBERTO GUEVARA  NAJARRO" userId="dc0839a7-ef25-445d-88fe-29223dfab4a5" providerId="ADAL" clId="{AAA2C151-2292-4488-865B-5027AEB9D1EE}" dt="2021-07-07T23:27:56.262" v="1328" actId="1036"/>
          <ac:picMkLst>
            <pc:docMk/>
            <pc:sldMk cId="3756065904" sldId="656"/>
            <ac:picMk id="98" creationId="{A6898028-0E45-47A0-BF37-189FC19FCA60}"/>
          </ac:picMkLst>
        </pc:picChg>
        <pc:picChg chg="add mod">
          <ac:chgData name="MANUEL ALBERTO GUEVARA  NAJARRO" userId="dc0839a7-ef25-445d-88fe-29223dfab4a5" providerId="ADAL" clId="{AAA2C151-2292-4488-865B-5027AEB9D1EE}" dt="2021-07-07T23:27:56.262" v="1328" actId="1036"/>
          <ac:picMkLst>
            <pc:docMk/>
            <pc:sldMk cId="3756065904" sldId="656"/>
            <ac:picMk id="100" creationId="{4C8491F9-C26F-4495-9E5C-A9F57801F44F}"/>
          </ac:picMkLst>
        </pc:picChg>
        <pc:picChg chg="add mod">
          <ac:chgData name="MANUEL ALBERTO GUEVARA  NAJARRO" userId="dc0839a7-ef25-445d-88fe-29223dfab4a5" providerId="ADAL" clId="{AAA2C151-2292-4488-865B-5027AEB9D1EE}" dt="2021-07-07T23:27:56.262" v="1328" actId="1036"/>
          <ac:picMkLst>
            <pc:docMk/>
            <pc:sldMk cId="3756065904" sldId="656"/>
            <ac:picMk id="102" creationId="{CDEE5ADB-5978-43DA-9CEE-32655887FC6E}"/>
          </ac:picMkLst>
        </pc:picChg>
        <pc:picChg chg="add mod">
          <ac:chgData name="MANUEL ALBERTO GUEVARA  NAJARRO" userId="dc0839a7-ef25-445d-88fe-29223dfab4a5" providerId="ADAL" clId="{AAA2C151-2292-4488-865B-5027AEB9D1EE}" dt="2021-07-07T23:27:56.262" v="1328" actId="1036"/>
          <ac:picMkLst>
            <pc:docMk/>
            <pc:sldMk cId="3756065904" sldId="656"/>
            <ac:picMk id="104" creationId="{676D8193-5408-49A6-AE62-4ABCEFD7529C}"/>
          </ac:picMkLst>
        </pc:picChg>
        <pc:picChg chg="del">
          <ac:chgData name="MANUEL ALBERTO GUEVARA  NAJARRO" userId="dc0839a7-ef25-445d-88fe-29223dfab4a5" providerId="ADAL" clId="{AAA2C151-2292-4488-865B-5027AEB9D1EE}" dt="2021-07-07T22:56:28.929" v="890" actId="478"/>
          <ac:picMkLst>
            <pc:docMk/>
            <pc:sldMk cId="3756065904" sldId="656"/>
            <ac:picMk id="2050" creationId="{79DD8B12-4C8E-416D-8C78-CB78BF213BB2}"/>
          </ac:picMkLst>
        </pc:picChg>
        <pc:cxnChg chg="add mod topLvl">
          <ac:chgData name="MANUEL ALBERTO GUEVARA  NAJARRO" userId="dc0839a7-ef25-445d-88fe-29223dfab4a5" providerId="ADAL" clId="{AAA2C151-2292-4488-865B-5027AEB9D1EE}" dt="2021-07-07T23:14:41.425" v="1024" actId="165"/>
          <ac:cxnSpMkLst>
            <pc:docMk/>
            <pc:sldMk cId="3756065904" sldId="656"/>
            <ac:cxnSpMk id="12" creationId="{BA97BF12-043E-4373-87CD-8500C1C877EB}"/>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17" creationId="{DB8BFC56-5BB1-46C7-8A73-C02A1901101F}"/>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22" creationId="{B385292B-EBAD-4582-966A-D07316357A5E}"/>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27" creationId="{20CE1607-FEB9-407A-A439-D92449C64A4E}"/>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32" creationId="{87FBCC52-A85A-4966-B5DD-14DD5167D91E}"/>
          </ac:cxnSpMkLst>
        </pc:cxnChg>
      </pc:sldChg>
      <pc:sldChg chg="modSp add mod">
        <pc:chgData name="MANUEL ALBERTO GUEVARA  NAJARRO" userId="dc0839a7-ef25-445d-88fe-29223dfab4a5" providerId="ADAL" clId="{AAA2C151-2292-4488-865B-5027AEB9D1EE}" dt="2021-07-07T23:28:19.765" v="1331"/>
        <pc:sldMkLst>
          <pc:docMk/>
          <pc:sldMk cId="3917846425" sldId="657"/>
        </pc:sldMkLst>
        <pc:spChg chg="mod">
          <ac:chgData name="MANUEL ALBERTO GUEVARA  NAJARRO" userId="dc0839a7-ef25-445d-88fe-29223dfab4a5" providerId="ADAL" clId="{AAA2C151-2292-4488-865B-5027AEB9D1EE}" dt="2021-07-07T23:28:19.765" v="1331"/>
          <ac:spMkLst>
            <pc:docMk/>
            <pc:sldMk cId="3917846425" sldId="657"/>
            <ac:spMk id="39" creationId="{5B50F23F-1F37-4A31-9F4C-437F9F843211}"/>
          </ac:spMkLst>
        </pc:spChg>
        <pc:spChg chg="mod">
          <ac:chgData name="MANUEL ALBERTO GUEVARA  NAJARRO" userId="dc0839a7-ef25-445d-88fe-29223dfab4a5" providerId="ADAL" clId="{AAA2C151-2292-4488-865B-5027AEB9D1EE}" dt="2021-07-07T23:28:16.309" v="1330" actId="14100"/>
          <ac:spMkLst>
            <pc:docMk/>
            <pc:sldMk cId="3917846425" sldId="657"/>
            <ac:spMk id="40" creationId="{547C488D-3E4A-4460-B9AC-DA95E12A7AA2}"/>
          </ac:spMkLst>
        </pc:spChg>
        <pc:spChg chg="mod">
          <ac:chgData name="MANUEL ALBERTO GUEVARA  NAJARRO" userId="dc0839a7-ef25-445d-88fe-29223dfab4a5" providerId="ADAL" clId="{AAA2C151-2292-4488-865B-5027AEB9D1EE}" dt="2021-07-07T23:28:16.309" v="1330" actId="14100"/>
          <ac:spMkLst>
            <pc:docMk/>
            <pc:sldMk cId="3917846425" sldId="657"/>
            <ac:spMk id="42" creationId="{16F47249-0DE4-48AA-8DE1-1200672743C1}"/>
          </ac:spMkLst>
        </pc:spChg>
      </pc:sldChg>
      <pc:sldChg chg="del">
        <pc:chgData name="MANUEL ALBERTO GUEVARA  NAJARRO" userId="dc0839a7-ef25-445d-88fe-29223dfab4a5" providerId="ADAL" clId="{AAA2C151-2292-4488-865B-5027AEB9D1EE}" dt="2021-07-07T20:06:44.862" v="114" actId="47"/>
        <pc:sldMkLst>
          <pc:docMk/>
          <pc:sldMk cId="3735815868" sldId="659"/>
        </pc:sldMkLst>
      </pc:sldChg>
      <pc:sldChg chg="del">
        <pc:chgData name="MANUEL ALBERTO GUEVARA  NAJARRO" userId="dc0839a7-ef25-445d-88fe-29223dfab4a5" providerId="ADAL" clId="{AAA2C151-2292-4488-865B-5027AEB9D1EE}" dt="2021-07-07T20:06:44.862" v="114" actId="47"/>
        <pc:sldMkLst>
          <pc:docMk/>
          <pc:sldMk cId="852149700" sldId="660"/>
        </pc:sldMkLst>
      </pc:sldChg>
      <pc:sldChg chg="del">
        <pc:chgData name="MANUEL ALBERTO GUEVARA  NAJARRO" userId="dc0839a7-ef25-445d-88fe-29223dfab4a5" providerId="ADAL" clId="{AAA2C151-2292-4488-865B-5027AEB9D1EE}" dt="2021-07-07T20:06:44.862" v="114" actId="47"/>
        <pc:sldMkLst>
          <pc:docMk/>
          <pc:sldMk cId="218323285" sldId="661"/>
        </pc:sldMkLst>
      </pc:sldChg>
      <pc:sldChg chg="del">
        <pc:chgData name="MANUEL ALBERTO GUEVARA  NAJARRO" userId="dc0839a7-ef25-445d-88fe-29223dfab4a5" providerId="ADAL" clId="{AAA2C151-2292-4488-865B-5027AEB9D1EE}" dt="2021-07-07T20:06:44.862" v="114" actId="47"/>
        <pc:sldMkLst>
          <pc:docMk/>
          <pc:sldMk cId="1218013973" sldId="662"/>
        </pc:sldMkLst>
      </pc:sldChg>
      <pc:sldChg chg="del">
        <pc:chgData name="MANUEL ALBERTO GUEVARA  NAJARRO" userId="dc0839a7-ef25-445d-88fe-29223dfab4a5" providerId="ADAL" clId="{AAA2C151-2292-4488-865B-5027AEB9D1EE}" dt="2021-07-07T20:06:44.862" v="114" actId="47"/>
        <pc:sldMkLst>
          <pc:docMk/>
          <pc:sldMk cId="589212707" sldId="663"/>
        </pc:sldMkLst>
      </pc:sldChg>
      <pc:sldChg chg="del">
        <pc:chgData name="MANUEL ALBERTO GUEVARA  NAJARRO" userId="dc0839a7-ef25-445d-88fe-29223dfab4a5" providerId="ADAL" clId="{AAA2C151-2292-4488-865B-5027AEB9D1EE}" dt="2021-07-07T20:06:44.862" v="114" actId="47"/>
        <pc:sldMkLst>
          <pc:docMk/>
          <pc:sldMk cId="512723185" sldId="664"/>
        </pc:sldMkLst>
      </pc:sldChg>
      <pc:sldChg chg="del">
        <pc:chgData name="MANUEL ALBERTO GUEVARA  NAJARRO" userId="dc0839a7-ef25-445d-88fe-29223dfab4a5" providerId="ADAL" clId="{AAA2C151-2292-4488-865B-5027AEB9D1EE}" dt="2021-07-07T20:06:44.862" v="114" actId="47"/>
        <pc:sldMkLst>
          <pc:docMk/>
          <pc:sldMk cId="476356547" sldId="665"/>
        </pc:sldMkLst>
      </pc:sldChg>
    </pc:docChg>
  </pc:docChgLst>
  <pc:docChgLst>
    <pc:chgData name="Desarrollo Curricular" clId="Web-{E1BD9046-ADBE-4791-90D3-255924FFE5AD}"/>
    <pc:docChg chg="delSld modSld">
      <pc:chgData name="Desarrollo Curricular" userId="" providerId="" clId="Web-{E1BD9046-ADBE-4791-90D3-255924FFE5AD}" dt="2021-05-31T22:24:23.656" v="1"/>
      <pc:docMkLst>
        <pc:docMk/>
      </pc:docMkLst>
      <pc:sldChg chg="delSp">
        <pc:chgData name="Desarrollo Curricular" userId="" providerId="" clId="Web-{E1BD9046-ADBE-4791-90D3-255924FFE5AD}" dt="2021-05-31T22:24:23.656" v="1"/>
        <pc:sldMkLst>
          <pc:docMk/>
          <pc:sldMk cId="2866921917" sldId="563"/>
        </pc:sldMkLst>
        <pc:spChg chg="del">
          <ac:chgData name="Desarrollo Curricular" userId="" providerId="" clId="Web-{E1BD9046-ADBE-4791-90D3-255924FFE5AD}" dt="2021-05-31T22:24:23.656" v="1"/>
          <ac:spMkLst>
            <pc:docMk/>
            <pc:sldMk cId="2866921917" sldId="563"/>
            <ac:spMk id="3" creationId="{510FA6F5-77D4-D245-A373-981E07E592A9}"/>
          </ac:spMkLst>
        </pc:spChg>
      </pc:sldChg>
      <pc:sldChg chg="del">
        <pc:chgData name="Desarrollo Curricular" userId="" providerId="" clId="Web-{E1BD9046-ADBE-4791-90D3-255924FFE5AD}" dt="2021-05-31T22:24:16.796" v="0"/>
        <pc:sldMkLst>
          <pc:docMk/>
          <pc:sldMk cId="3657153734" sldId="625"/>
        </pc:sldMkLst>
      </pc:sldChg>
    </pc:docChg>
  </pc:docChgLst>
  <pc:docChgLst>
    <pc:chgData name="Desarrollo Curricular" clId="Web-{D03FB84D-AF2A-461A-B46F-DD7B3F5826B6}"/>
    <pc:docChg chg="addSld delSld modSld sldOrd">
      <pc:chgData name="Desarrollo Curricular" userId="" providerId="" clId="Web-{D03FB84D-AF2A-461A-B46F-DD7B3F5826B6}" dt="2021-05-26T13:43:00.766" v="14" actId="20577"/>
      <pc:docMkLst>
        <pc:docMk/>
      </pc:docMkLst>
      <pc:sldChg chg="modSp del">
        <pc:chgData name="Desarrollo Curricular" userId="" providerId="" clId="Web-{D03FB84D-AF2A-461A-B46F-DD7B3F5826B6}" dt="2021-05-26T13:42:01.718" v="1"/>
        <pc:sldMkLst>
          <pc:docMk/>
          <pc:sldMk cId="3825174403" sldId="288"/>
        </pc:sldMkLst>
        <pc:spChg chg="mod">
          <ac:chgData name="Desarrollo Curricular" userId="" providerId="" clId="Web-{D03FB84D-AF2A-461A-B46F-DD7B3F5826B6}" dt="2021-05-26T13:41:45.593" v="0" actId="20577"/>
          <ac:spMkLst>
            <pc:docMk/>
            <pc:sldMk cId="3825174403" sldId="288"/>
            <ac:spMk id="2" creationId="{429C049A-7F2A-BC47-B9C2-0C6CE4CD201C}"/>
          </ac:spMkLst>
        </pc:spChg>
      </pc:sldChg>
      <pc:sldChg chg="addSp delSp">
        <pc:chgData name="Desarrollo Curricular" userId="" providerId="" clId="Web-{D03FB84D-AF2A-461A-B46F-DD7B3F5826B6}" dt="2021-05-26T13:42:13.562" v="5"/>
        <pc:sldMkLst>
          <pc:docMk/>
          <pc:sldMk cId="2866921917" sldId="563"/>
        </pc:sldMkLst>
        <pc:spChg chg="add del">
          <ac:chgData name="Desarrollo Curricular" userId="" providerId="" clId="Web-{D03FB84D-AF2A-461A-B46F-DD7B3F5826B6}" dt="2021-05-26T13:42:13.562" v="5"/>
          <ac:spMkLst>
            <pc:docMk/>
            <pc:sldMk cId="2866921917" sldId="563"/>
            <ac:spMk id="3" creationId="{510C7750-92C1-4B86-BEC3-F7F77A015369}"/>
          </ac:spMkLst>
        </pc:spChg>
        <pc:spChg chg="add del">
          <ac:chgData name="Desarrollo Curricular" userId="" providerId="" clId="Web-{D03FB84D-AF2A-461A-B46F-DD7B3F5826B6}" dt="2021-05-26T13:42:10.109" v="4"/>
          <ac:spMkLst>
            <pc:docMk/>
            <pc:sldMk cId="2866921917" sldId="563"/>
            <ac:spMk id="4" creationId="{E7D933D2-DD93-46CE-A7F9-DD0D45489857}"/>
          </ac:spMkLst>
        </pc:spChg>
      </pc:sldChg>
      <pc:sldChg chg="addSp">
        <pc:chgData name="Desarrollo Curricular" userId="" providerId="" clId="Web-{D03FB84D-AF2A-461A-B46F-DD7B3F5826B6}" dt="2021-05-26T13:42:31.625" v="6"/>
        <pc:sldMkLst>
          <pc:docMk/>
          <pc:sldMk cId="1026487" sldId="564"/>
        </pc:sldMkLst>
        <pc:spChg chg="add">
          <ac:chgData name="Desarrollo Curricular" userId="" providerId="" clId="Web-{D03FB84D-AF2A-461A-B46F-DD7B3F5826B6}" dt="2021-05-26T13:42:31.625" v="6"/>
          <ac:spMkLst>
            <pc:docMk/>
            <pc:sldMk cId="1026487" sldId="564"/>
            <ac:spMk id="3" creationId="{BC057E80-EF45-4BFA-81AB-236A4564C5A5}"/>
          </ac:spMkLst>
        </pc:spChg>
      </pc:sldChg>
      <pc:sldChg chg="addSp delSp modSp add ord replId">
        <pc:chgData name="Desarrollo Curricular" userId="" providerId="" clId="Web-{D03FB84D-AF2A-461A-B46F-DD7B3F5826B6}" dt="2021-05-26T13:43:00.766" v="14" actId="20577"/>
        <pc:sldMkLst>
          <pc:docMk/>
          <pc:sldMk cId="3657153734" sldId="625"/>
        </pc:sldMkLst>
        <pc:spChg chg="add del mod">
          <ac:chgData name="Desarrollo Curricular" userId="" providerId="" clId="Web-{D03FB84D-AF2A-461A-B46F-DD7B3F5826B6}" dt="2021-05-26T13:42:53.641" v="12"/>
          <ac:spMkLst>
            <pc:docMk/>
            <pc:sldMk cId="3657153734" sldId="625"/>
            <ac:spMk id="2" creationId="{C41C7A3F-DDF6-48FE-96D5-11DA799F028A}"/>
          </ac:spMkLst>
        </pc:spChg>
        <pc:spChg chg="mod">
          <ac:chgData name="Desarrollo Curricular" userId="" providerId="" clId="Web-{D03FB84D-AF2A-461A-B46F-DD7B3F5826B6}" dt="2021-05-26T13:43:00.766" v="14" actId="20577"/>
          <ac:spMkLst>
            <pc:docMk/>
            <pc:sldMk cId="3657153734" sldId="625"/>
            <ac:spMk id="3" creationId="{7279C2AC-66F9-4C8F-929B-40A387D8CCE2}"/>
          </ac:spMkLst>
        </pc:spChg>
      </pc:sldChg>
    </pc:docChg>
  </pc:docChgLst>
  <pc:docChgLst>
    <pc:chgData name="MANUEL ALBERTO GUEVARA  NAJARRO" userId="dc0839a7-ef25-445d-88fe-29223dfab4a5" providerId="ADAL" clId="{5109A622-0B6F-4C6B-9FD7-82AAD568679F}"/>
    <pc:docChg chg="undo custSel addSld delSld modSld">
      <pc:chgData name="MANUEL ALBERTO GUEVARA  NAJARRO" userId="dc0839a7-ef25-445d-88fe-29223dfab4a5" providerId="ADAL" clId="{5109A622-0B6F-4C6B-9FD7-82AAD568679F}" dt="2021-07-02T01:06:35.709" v="920" actId="20577"/>
      <pc:docMkLst>
        <pc:docMk/>
      </pc:docMkLst>
      <pc:sldChg chg="modSp mod">
        <pc:chgData name="MANUEL ALBERTO GUEVARA  NAJARRO" userId="dc0839a7-ef25-445d-88fe-29223dfab4a5" providerId="ADAL" clId="{5109A622-0B6F-4C6B-9FD7-82AAD568679F}" dt="2021-07-01T23:06:23.093" v="4" actId="20577"/>
        <pc:sldMkLst>
          <pc:docMk/>
          <pc:sldMk cId="2866921917" sldId="563"/>
        </pc:sldMkLst>
        <pc:spChg chg="mod">
          <ac:chgData name="MANUEL ALBERTO GUEVARA  NAJARRO" userId="dc0839a7-ef25-445d-88fe-29223dfab4a5" providerId="ADAL" clId="{5109A622-0B6F-4C6B-9FD7-82AAD568679F}" dt="2021-07-01T23:06:23.093" v="4" actId="20577"/>
          <ac:spMkLst>
            <pc:docMk/>
            <pc:sldMk cId="2866921917" sldId="563"/>
            <ac:spMk id="2" creationId="{7273257F-D179-0F4C-B01F-BB2035DAEC54}"/>
          </ac:spMkLst>
        </pc:spChg>
      </pc:sldChg>
      <pc:sldChg chg="modSp mod">
        <pc:chgData name="MANUEL ALBERTO GUEVARA  NAJARRO" userId="dc0839a7-ef25-445d-88fe-29223dfab4a5" providerId="ADAL" clId="{5109A622-0B6F-4C6B-9FD7-82AAD568679F}" dt="2021-07-01T23:39:49.781" v="129" actId="20577"/>
        <pc:sldMkLst>
          <pc:docMk/>
          <pc:sldMk cId="1026487" sldId="564"/>
        </pc:sldMkLst>
        <pc:spChg chg="mod">
          <ac:chgData name="MANUEL ALBERTO GUEVARA  NAJARRO" userId="dc0839a7-ef25-445d-88fe-29223dfab4a5" providerId="ADAL" clId="{5109A622-0B6F-4C6B-9FD7-82AAD568679F}" dt="2021-07-01T23:06:35.870" v="23" actId="20577"/>
          <ac:spMkLst>
            <pc:docMk/>
            <pc:sldMk cId="1026487" sldId="564"/>
            <ac:spMk id="2" creationId="{69470D82-C3C2-4243-B13D-0D81D2A1113E}"/>
          </ac:spMkLst>
        </pc:spChg>
        <pc:spChg chg="mod">
          <ac:chgData name="MANUEL ALBERTO GUEVARA  NAJARRO" userId="dc0839a7-ef25-445d-88fe-29223dfab4a5" providerId="ADAL" clId="{5109A622-0B6F-4C6B-9FD7-82AAD568679F}" dt="2021-07-01T23:39:49.781" v="129" actId="20577"/>
          <ac:spMkLst>
            <pc:docMk/>
            <pc:sldMk cId="1026487" sldId="564"/>
            <ac:spMk id="5" creationId="{079F80E9-C8D2-8B42-B481-B910D99A780C}"/>
          </ac:spMkLst>
        </pc:spChg>
      </pc:sldChg>
      <pc:sldChg chg="addSp">
        <pc:chgData name="MANUEL ALBERTO GUEVARA  NAJARRO" userId="dc0839a7-ef25-445d-88fe-29223dfab4a5" providerId="ADAL" clId="{5109A622-0B6F-4C6B-9FD7-82AAD568679F}" dt="2021-07-01T23:22:01.284" v="42"/>
        <pc:sldMkLst>
          <pc:docMk/>
          <pc:sldMk cId="507713633" sldId="632"/>
        </pc:sldMkLst>
        <pc:spChg chg="add">
          <ac:chgData name="MANUEL ALBERTO GUEVARA  NAJARRO" userId="dc0839a7-ef25-445d-88fe-29223dfab4a5" providerId="ADAL" clId="{5109A622-0B6F-4C6B-9FD7-82AAD568679F}" dt="2021-07-01T23:22:01.284" v="42"/>
          <ac:spMkLst>
            <pc:docMk/>
            <pc:sldMk cId="507713633" sldId="632"/>
            <ac:spMk id="2" creationId="{A617DD5D-20C8-411F-84FF-3BAEF32FDAC4}"/>
          </ac:spMkLst>
        </pc:spChg>
      </pc:sldChg>
      <pc:sldChg chg="addSp delSp modSp add del mod">
        <pc:chgData name="MANUEL ALBERTO GUEVARA  NAJARRO" userId="dc0839a7-ef25-445d-88fe-29223dfab4a5" providerId="ADAL" clId="{5109A622-0B6F-4C6B-9FD7-82AAD568679F}" dt="2021-07-02T00:12:40.174" v="369" actId="14100"/>
        <pc:sldMkLst>
          <pc:docMk/>
          <pc:sldMk cId="1889000168" sldId="632"/>
        </pc:sldMkLst>
        <pc:spChg chg="add del mod">
          <ac:chgData name="MANUEL ALBERTO GUEVARA  NAJARRO" userId="dc0839a7-ef25-445d-88fe-29223dfab4a5" providerId="ADAL" clId="{5109A622-0B6F-4C6B-9FD7-82AAD568679F}" dt="2021-07-02T00:12:39.607" v="368" actId="478"/>
          <ac:spMkLst>
            <pc:docMk/>
            <pc:sldMk cId="1889000168" sldId="632"/>
            <ac:spMk id="3" creationId="{5327DF32-D4F0-4BD6-8173-B6DEFE237903}"/>
          </ac:spMkLst>
        </pc:spChg>
        <pc:spChg chg="mod">
          <ac:chgData name="MANUEL ALBERTO GUEVARA  NAJARRO" userId="dc0839a7-ef25-445d-88fe-29223dfab4a5" providerId="ADAL" clId="{5109A622-0B6F-4C6B-9FD7-82AAD568679F}" dt="2021-07-01T23:20:12.833" v="38"/>
          <ac:spMkLst>
            <pc:docMk/>
            <pc:sldMk cId="1889000168" sldId="632"/>
            <ac:spMk id="5" creationId="{5ECE236A-6C3C-46E8-A81F-7846D7B4570C}"/>
          </ac:spMkLst>
        </pc:spChg>
        <pc:spChg chg="mod">
          <ac:chgData name="MANUEL ALBERTO GUEVARA  NAJARRO" userId="dc0839a7-ef25-445d-88fe-29223dfab4a5" providerId="ADAL" clId="{5109A622-0B6F-4C6B-9FD7-82AAD568679F}" dt="2021-07-02T00:12:40.174" v="369" actId="14100"/>
          <ac:spMkLst>
            <pc:docMk/>
            <pc:sldMk cId="1889000168" sldId="632"/>
            <ac:spMk id="6" creationId="{62B8E1A4-E755-4E07-B436-48B0481D7B00}"/>
          </ac:spMkLst>
        </pc:spChg>
        <pc:picChg chg="add del mod">
          <ac:chgData name="MANUEL ALBERTO GUEVARA  NAJARRO" userId="dc0839a7-ef25-445d-88fe-29223dfab4a5" providerId="ADAL" clId="{5109A622-0B6F-4C6B-9FD7-82AAD568679F}" dt="2021-07-02T00:12:39.607" v="368" actId="478"/>
          <ac:picMkLst>
            <pc:docMk/>
            <pc:sldMk cId="1889000168" sldId="632"/>
            <ac:picMk id="10" creationId="{F715C18E-F8C5-4C70-9752-8EDE5E424121}"/>
          </ac:picMkLst>
        </pc:picChg>
        <pc:picChg chg="mod">
          <ac:chgData name="MANUEL ALBERTO GUEVARA  NAJARRO" userId="dc0839a7-ef25-445d-88fe-29223dfab4a5" providerId="ADAL" clId="{5109A622-0B6F-4C6B-9FD7-82AAD568679F}" dt="2021-07-02T00:12:35.686" v="364" actId="1076"/>
          <ac:picMkLst>
            <pc:docMk/>
            <pc:sldMk cId="1889000168" sldId="632"/>
            <ac:picMk id="3074" creationId="{F623CA19-E0C7-4E49-B754-CA7B0B32E0B0}"/>
          </ac:picMkLst>
        </pc:picChg>
      </pc:sldChg>
      <pc:sldChg chg="addSp">
        <pc:chgData name="MANUEL ALBERTO GUEVARA  NAJARRO" userId="dc0839a7-ef25-445d-88fe-29223dfab4a5" providerId="ADAL" clId="{5109A622-0B6F-4C6B-9FD7-82AAD568679F}" dt="2021-07-02T00:12:09.358" v="339"/>
        <pc:sldMkLst>
          <pc:docMk/>
          <pc:sldMk cId="2175147670" sldId="632"/>
        </pc:sldMkLst>
        <pc:picChg chg="add">
          <ac:chgData name="MANUEL ALBERTO GUEVARA  NAJARRO" userId="dc0839a7-ef25-445d-88fe-29223dfab4a5" providerId="ADAL" clId="{5109A622-0B6F-4C6B-9FD7-82AAD568679F}" dt="2021-07-02T00:12:09.358" v="339"/>
          <ac:picMkLst>
            <pc:docMk/>
            <pc:sldMk cId="2175147670" sldId="632"/>
            <ac:picMk id="3074" creationId="{F623CA19-E0C7-4E49-B754-CA7B0B32E0B0}"/>
          </ac:picMkLst>
        </pc:picChg>
      </pc:sldChg>
      <pc:sldChg chg="del">
        <pc:chgData name="MANUEL ALBERTO GUEVARA  NAJARRO" userId="dc0839a7-ef25-445d-88fe-29223dfab4a5" providerId="ADAL" clId="{5109A622-0B6F-4C6B-9FD7-82AAD568679F}" dt="2021-07-01T23:22:21.389" v="49" actId="47"/>
        <pc:sldMkLst>
          <pc:docMk/>
          <pc:sldMk cId="3819631410" sldId="637"/>
        </pc:sldMkLst>
      </pc:sldChg>
      <pc:sldChg chg="del">
        <pc:chgData name="MANUEL ALBERTO GUEVARA  NAJARRO" userId="dc0839a7-ef25-445d-88fe-29223dfab4a5" providerId="ADAL" clId="{5109A622-0B6F-4C6B-9FD7-82AAD568679F}" dt="2021-07-01T23:22:21.389" v="49" actId="47"/>
        <pc:sldMkLst>
          <pc:docMk/>
          <pc:sldMk cId="116741518" sldId="638"/>
        </pc:sldMkLst>
      </pc:sldChg>
      <pc:sldChg chg="del">
        <pc:chgData name="MANUEL ALBERTO GUEVARA  NAJARRO" userId="dc0839a7-ef25-445d-88fe-29223dfab4a5" providerId="ADAL" clId="{5109A622-0B6F-4C6B-9FD7-82AAD568679F}" dt="2021-07-01T23:22:21.389" v="49" actId="47"/>
        <pc:sldMkLst>
          <pc:docMk/>
          <pc:sldMk cId="158475941" sldId="641"/>
        </pc:sldMkLst>
      </pc:sldChg>
      <pc:sldChg chg="del">
        <pc:chgData name="MANUEL ALBERTO GUEVARA  NAJARRO" userId="dc0839a7-ef25-445d-88fe-29223dfab4a5" providerId="ADAL" clId="{5109A622-0B6F-4C6B-9FD7-82AAD568679F}" dt="2021-07-01T23:22:21.389" v="49" actId="47"/>
        <pc:sldMkLst>
          <pc:docMk/>
          <pc:sldMk cId="109976369" sldId="642"/>
        </pc:sldMkLst>
      </pc:sldChg>
      <pc:sldChg chg="del">
        <pc:chgData name="MANUEL ALBERTO GUEVARA  NAJARRO" userId="dc0839a7-ef25-445d-88fe-29223dfab4a5" providerId="ADAL" clId="{5109A622-0B6F-4C6B-9FD7-82AAD568679F}" dt="2021-07-01T23:22:21.389" v="49" actId="47"/>
        <pc:sldMkLst>
          <pc:docMk/>
          <pc:sldMk cId="827917337" sldId="643"/>
        </pc:sldMkLst>
      </pc:sldChg>
      <pc:sldChg chg="del">
        <pc:chgData name="MANUEL ALBERTO GUEVARA  NAJARRO" userId="dc0839a7-ef25-445d-88fe-29223dfab4a5" providerId="ADAL" clId="{5109A622-0B6F-4C6B-9FD7-82AAD568679F}" dt="2021-07-01T23:22:21.389" v="49" actId="47"/>
        <pc:sldMkLst>
          <pc:docMk/>
          <pc:sldMk cId="3168800321" sldId="644"/>
        </pc:sldMkLst>
      </pc:sldChg>
      <pc:sldChg chg="del">
        <pc:chgData name="MANUEL ALBERTO GUEVARA  NAJARRO" userId="dc0839a7-ef25-445d-88fe-29223dfab4a5" providerId="ADAL" clId="{5109A622-0B6F-4C6B-9FD7-82AAD568679F}" dt="2021-07-01T23:22:21.389" v="49" actId="47"/>
        <pc:sldMkLst>
          <pc:docMk/>
          <pc:sldMk cId="231635580" sldId="645"/>
        </pc:sldMkLst>
      </pc:sldChg>
      <pc:sldChg chg="del">
        <pc:chgData name="MANUEL ALBERTO GUEVARA  NAJARRO" userId="dc0839a7-ef25-445d-88fe-29223dfab4a5" providerId="ADAL" clId="{5109A622-0B6F-4C6B-9FD7-82AAD568679F}" dt="2021-07-01T23:22:21.389" v="49" actId="47"/>
        <pc:sldMkLst>
          <pc:docMk/>
          <pc:sldMk cId="2426902980" sldId="646"/>
        </pc:sldMkLst>
      </pc:sldChg>
      <pc:sldChg chg="del">
        <pc:chgData name="MANUEL ALBERTO GUEVARA  NAJARRO" userId="dc0839a7-ef25-445d-88fe-29223dfab4a5" providerId="ADAL" clId="{5109A622-0B6F-4C6B-9FD7-82AAD568679F}" dt="2021-07-01T23:22:21.389" v="49" actId="47"/>
        <pc:sldMkLst>
          <pc:docMk/>
          <pc:sldMk cId="3173652595" sldId="647"/>
        </pc:sldMkLst>
      </pc:sldChg>
      <pc:sldChg chg="del">
        <pc:chgData name="MANUEL ALBERTO GUEVARA  NAJARRO" userId="dc0839a7-ef25-445d-88fe-29223dfab4a5" providerId="ADAL" clId="{5109A622-0B6F-4C6B-9FD7-82AAD568679F}" dt="2021-07-01T23:22:21.389" v="49" actId="47"/>
        <pc:sldMkLst>
          <pc:docMk/>
          <pc:sldMk cId="144757110" sldId="648"/>
        </pc:sldMkLst>
      </pc:sldChg>
      <pc:sldChg chg="modSp mod">
        <pc:chgData name="MANUEL ALBERTO GUEVARA  NAJARRO" userId="dc0839a7-ef25-445d-88fe-29223dfab4a5" providerId="ADAL" clId="{5109A622-0B6F-4C6B-9FD7-82AAD568679F}" dt="2021-07-02T01:06:35.709" v="920" actId="20577"/>
        <pc:sldMkLst>
          <pc:docMk/>
          <pc:sldMk cId="1885386360" sldId="649"/>
        </pc:sldMkLst>
        <pc:spChg chg="mod">
          <ac:chgData name="MANUEL ALBERTO GUEVARA  NAJARRO" userId="dc0839a7-ef25-445d-88fe-29223dfab4a5" providerId="ADAL" clId="{5109A622-0B6F-4C6B-9FD7-82AAD568679F}" dt="2021-07-02T01:05:35.469" v="816" actId="20577"/>
          <ac:spMkLst>
            <pc:docMk/>
            <pc:sldMk cId="1885386360" sldId="649"/>
            <ac:spMk id="5" creationId="{0D497FD1-F251-4123-B113-B761D42AE3D3}"/>
          </ac:spMkLst>
        </pc:spChg>
        <pc:spChg chg="mod">
          <ac:chgData name="MANUEL ALBERTO GUEVARA  NAJARRO" userId="dc0839a7-ef25-445d-88fe-29223dfab4a5" providerId="ADAL" clId="{5109A622-0B6F-4C6B-9FD7-82AAD568679F}" dt="2021-07-02T01:06:26.220" v="918" actId="20577"/>
          <ac:spMkLst>
            <pc:docMk/>
            <pc:sldMk cId="1885386360" sldId="649"/>
            <ac:spMk id="7" creationId="{1324D68F-ACA4-42AD-B878-BD975A546207}"/>
          </ac:spMkLst>
        </pc:spChg>
        <pc:spChg chg="mod">
          <ac:chgData name="MANUEL ALBERTO GUEVARA  NAJARRO" userId="dc0839a7-ef25-445d-88fe-29223dfab4a5" providerId="ADAL" clId="{5109A622-0B6F-4C6B-9FD7-82AAD568679F}" dt="2021-07-02T01:06:35.709" v="920" actId="20577"/>
          <ac:spMkLst>
            <pc:docMk/>
            <pc:sldMk cId="1885386360" sldId="649"/>
            <ac:spMk id="8" creationId="{4F61E297-E23E-4488-8A27-780E402D50D3}"/>
          </ac:spMkLst>
        </pc:spChg>
      </pc:sldChg>
      <pc:sldChg chg="addSp delSp modSp new mod modAnim">
        <pc:chgData name="MANUEL ALBERTO GUEVARA  NAJARRO" userId="dc0839a7-ef25-445d-88fe-29223dfab4a5" providerId="ADAL" clId="{5109A622-0B6F-4C6B-9FD7-82AAD568679F}" dt="2021-07-01T23:27:40.859" v="96" actId="14100"/>
        <pc:sldMkLst>
          <pc:docMk/>
          <pc:sldMk cId="1706553763" sldId="650"/>
        </pc:sldMkLst>
        <pc:spChg chg="del">
          <ac:chgData name="MANUEL ALBERTO GUEVARA  NAJARRO" userId="dc0839a7-ef25-445d-88fe-29223dfab4a5" providerId="ADAL" clId="{5109A622-0B6F-4C6B-9FD7-82AAD568679F}" dt="2021-07-01T23:22:44.126" v="51" actId="478"/>
          <ac:spMkLst>
            <pc:docMk/>
            <pc:sldMk cId="1706553763" sldId="650"/>
            <ac:spMk id="2" creationId="{FEBC6009-29AD-4BA2-8B5A-C9D98AD8EE4C}"/>
          </ac:spMkLst>
        </pc:spChg>
        <pc:spChg chg="del">
          <ac:chgData name="MANUEL ALBERTO GUEVARA  NAJARRO" userId="dc0839a7-ef25-445d-88fe-29223dfab4a5" providerId="ADAL" clId="{5109A622-0B6F-4C6B-9FD7-82AAD568679F}" dt="2021-07-01T23:22:44.126" v="51" actId="478"/>
          <ac:spMkLst>
            <pc:docMk/>
            <pc:sldMk cId="1706553763" sldId="650"/>
            <ac:spMk id="3" creationId="{5B95FF72-D8B2-4C42-BFA1-3E856E352187}"/>
          </ac:spMkLst>
        </pc:spChg>
        <pc:spChg chg="del">
          <ac:chgData name="MANUEL ALBERTO GUEVARA  NAJARRO" userId="dc0839a7-ef25-445d-88fe-29223dfab4a5" providerId="ADAL" clId="{5109A622-0B6F-4C6B-9FD7-82AAD568679F}" dt="2021-07-01T23:22:44.126" v="51" actId="478"/>
          <ac:spMkLst>
            <pc:docMk/>
            <pc:sldMk cId="1706553763" sldId="650"/>
            <ac:spMk id="4" creationId="{6397B4E1-E669-4FF9-974C-97FD41712ACB}"/>
          </ac:spMkLst>
        </pc:spChg>
        <pc:spChg chg="mod">
          <ac:chgData name="MANUEL ALBERTO GUEVARA  NAJARRO" userId="dc0839a7-ef25-445d-88fe-29223dfab4a5" providerId="ADAL" clId="{5109A622-0B6F-4C6B-9FD7-82AAD568679F}" dt="2021-07-01T23:27:34.765" v="95" actId="20577"/>
          <ac:spMkLst>
            <pc:docMk/>
            <pc:sldMk cId="1706553763" sldId="650"/>
            <ac:spMk id="5" creationId="{61A21815-87F8-4FCA-B51D-D1EA827A5920}"/>
          </ac:spMkLst>
        </pc:spChg>
        <pc:picChg chg="add mod">
          <ac:chgData name="MANUEL ALBERTO GUEVARA  NAJARRO" userId="dc0839a7-ef25-445d-88fe-29223dfab4a5" providerId="ADAL" clId="{5109A622-0B6F-4C6B-9FD7-82AAD568679F}" dt="2021-07-01T23:27:40.859" v="96" actId="14100"/>
          <ac:picMkLst>
            <pc:docMk/>
            <pc:sldMk cId="1706553763" sldId="650"/>
            <ac:picMk id="6" creationId="{387FBF13-8BD3-4D96-AB95-039508190982}"/>
          </ac:picMkLst>
        </pc:picChg>
      </pc:sldChg>
      <pc:sldChg chg="addSp delSp modSp add mod">
        <pc:chgData name="MANUEL ALBERTO GUEVARA  NAJARRO" userId="dc0839a7-ef25-445d-88fe-29223dfab4a5" providerId="ADAL" clId="{5109A622-0B6F-4C6B-9FD7-82AAD568679F}" dt="2021-07-02T00:16:32.797" v="572" actId="1035"/>
        <pc:sldMkLst>
          <pc:docMk/>
          <pc:sldMk cId="3207259026" sldId="651"/>
        </pc:sldMkLst>
        <pc:spChg chg="add mod">
          <ac:chgData name="MANUEL ALBERTO GUEVARA  NAJARRO" userId="dc0839a7-ef25-445d-88fe-29223dfab4a5" providerId="ADAL" clId="{5109A622-0B6F-4C6B-9FD7-82AAD568679F}" dt="2021-07-02T00:16:32.797" v="572" actId="1035"/>
          <ac:spMkLst>
            <pc:docMk/>
            <pc:sldMk cId="3207259026" sldId="651"/>
            <ac:spMk id="2" creationId="{83F3B01C-7389-4250-8029-CA15727038E3}"/>
          </ac:spMkLst>
        </pc:spChg>
        <pc:spChg chg="mod">
          <ac:chgData name="MANUEL ALBERTO GUEVARA  NAJARRO" userId="dc0839a7-ef25-445d-88fe-29223dfab4a5" providerId="ADAL" clId="{5109A622-0B6F-4C6B-9FD7-82AAD568679F}" dt="2021-07-01T23:43:14.214" v="133" actId="6549"/>
          <ac:spMkLst>
            <pc:docMk/>
            <pc:sldMk cId="3207259026" sldId="651"/>
            <ac:spMk id="5" creationId="{5ECE236A-6C3C-46E8-A81F-7846D7B4570C}"/>
          </ac:spMkLst>
        </pc:spChg>
        <pc:spChg chg="mod">
          <ac:chgData name="MANUEL ALBERTO GUEVARA  NAJARRO" userId="dc0839a7-ef25-445d-88fe-29223dfab4a5" providerId="ADAL" clId="{5109A622-0B6F-4C6B-9FD7-82AAD568679F}" dt="2021-07-02T00:16:15.773" v="548" actId="6549"/>
          <ac:spMkLst>
            <pc:docMk/>
            <pc:sldMk cId="3207259026" sldId="651"/>
            <ac:spMk id="6" creationId="{62B8E1A4-E755-4E07-B436-48B0481D7B00}"/>
          </ac:spMkLst>
        </pc:spChg>
        <pc:spChg chg="add mod">
          <ac:chgData name="MANUEL ALBERTO GUEVARA  NAJARRO" userId="dc0839a7-ef25-445d-88fe-29223dfab4a5" providerId="ADAL" clId="{5109A622-0B6F-4C6B-9FD7-82AAD568679F}" dt="2021-07-02T00:16:32.797" v="572" actId="1035"/>
          <ac:spMkLst>
            <pc:docMk/>
            <pc:sldMk cId="3207259026" sldId="651"/>
            <ac:spMk id="7" creationId="{4219E688-D86E-4CF7-9D0B-9B9F0BA12FCD}"/>
          </ac:spMkLst>
        </pc:spChg>
        <pc:spChg chg="add mod">
          <ac:chgData name="MANUEL ALBERTO GUEVARA  NAJARRO" userId="dc0839a7-ef25-445d-88fe-29223dfab4a5" providerId="ADAL" clId="{5109A622-0B6F-4C6B-9FD7-82AAD568679F}" dt="2021-07-02T00:16:32.797" v="572" actId="1035"/>
          <ac:spMkLst>
            <pc:docMk/>
            <pc:sldMk cId="3207259026" sldId="651"/>
            <ac:spMk id="9" creationId="{77CE3E1C-7E77-4133-9ADD-5E32136960A7}"/>
          </ac:spMkLst>
        </pc:spChg>
        <pc:spChg chg="add mod">
          <ac:chgData name="MANUEL ALBERTO GUEVARA  NAJARRO" userId="dc0839a7-ef25-445d-88fe-29223dfab4a5" providerId="ADAL" clId="{5109A622-0B6F-4C6B-9FD7-82AAD568679F}" dt="2021-07-02T00:16:32.797" v="572" actId="1035"/>
          <ac:spMkLst>
            <pc:docMk/>
            <pc:sldMk cId="3207259026" sldId="651"/>
            <ac:spMk id="11" creationId="{1EC276E7-162B-49E2-8AED-E321D0C272F2}"/>
          </ac:spMkLst>
        </pc:spChg>
        <pc:picChg chg="add del">
          <ac:chgData name="MANUEL ALBERTO GUEVARA  NAJARRO" userId="dc0839a7-ef25-445d-88fe-29223dfab4a5" providerId="ADAL" clId="{5109A622-0B6F-4C6B-9FD7-82AAD568679F}" dt="2021-07-02T00:02:57.175" v="280" actId="22"/>
          <ac:picMkLst>
            <pc:docMk/>
            <pc:sldMk cId="3207259026" sldId="651"/>
            <ac:picMk id="4" creationId="{B5AB8547-4D47-4505-AEB8-3009DD6166D6}"/>
          </ac:picMkLst>
        </pc:picChg>
        <pc:picChg chg="mod">
          <ac:chgData name="MANUEL ALBERTO GUEVARA  NAJARRO" userId="dc0839a7-ef25-445d-88fe-29223dfab4a5" providerId="ADAL" clId="{5109A622-0B6F-4C6B-9FD7-82AAD568679F}" dt="2021-07-02T00:13:47.873" v="528" actId="14100"/>
          <ac:picMkLst>
            <pc:docMk/>
            <pc:sldMk cId="3207259026" sldId="651"/>
            <ac:picMk id="10" creationId="{F715C18E-F8C5-4C70-9752-8EDE5E424121}"/>
          </ac:picMkLst>
        </pc:picChg>
      </pc:sldChg>
      <pc:sldChg chg="new del">
        <pc:chgData name="MANUEL ALBERTO GUEVARA  NAJARRO" userId="dc0839a7-ef25-445d-88fe-29223dfab4a5" providerId="ADAL" clId="{5109A622-0B6F-4C6B-9FD7-82AAD568679F}" dt="2021-07-01T23:43:11.427" v="131" actId="680"/>
        <pc:sldMkLst>
          <pc:docMk/>
          <pc:sldMk cId="748246070" sldId="652"/>
        </pc:sldMkLst>
      </pc:sldChg>
      <pc:sldChg chg="addSp">
        <pc:chgData name="MANUEL ALBERTO GUEVARA  NAJARRO" userId="dc0839a7-ef25-445d-88fe-29223dfab4a5" providerId="ADAL" clId="{5109A622-0B6F-4C6B-9FD7-82AAD568679F}" dt="2021-07-02T00:09:28.297" v="314"/>
        <pc:sldMkLst>
          <pc:docMk/>
          <pc:sldMk cId="2559495330" sldId="652"/>
        </pc:sldMkLst>
        <pc:picChg chg="add">
          <ac:chgData name="MANUEL ALBERTO GUEVARA  NAJARRO" userId="dc0839a7-ef25-445d-88fe-29223dfab4a5" providerId="ADAL" clId="{5109A622-0B6F-4C6B-9FD7-82AAD568679F}" dt="2021-07-02T00:09:28.297" v="314"/>
          <ac:picMkLst>
            <pc:docMk/>
            <pc:sldMk cId="2559495330" sldId="652"/>
            <ac:picMk id="2050" creationId="{F0FC8B4C-B66D-4508-811E-4FA5944C97A8}"/>
          </ac:picMkLst>
        </pc:picChg>
      </pc:sldChg>
      <pc:sldChg chg="addSp delSp modSp add del mod">
        <pc:chgData name="MANUEL ALBERTO GUEVARA  NAJARRO" userId="dc0839a7-ef25-445d-88fe-29223dfab4a5" providerId="ADAL" clId="{5109A622-0B6F-4C6B-9FD7-82AAD568679F}" dt="2021-07-02T00:17:34.733" v="576" actId="1036"/>
        <pc:sldMkLst>
          <pc:docMk/>
          <pc:sldMk cId="4153604534" sldId="652"/>
        </pc:sldMkLst>
        <pc:spChg chg="del">
          <ac:chgData name="MANUEL ALBERTO GUEVARA  NAJARRO" userId="dc0839a7-ef25-445d-88fe-29223dfab4a5" providerId="ADAL" clId="{5109A622-0B6F-4C6B-9FD7-82AAD568679F}" dt="2021-07-02T00:04:00.365" v="300" actId="478"/>
          <ac:spMkLst>
            <pc:docMk/>
            <pc:sldMk cId="4153604534" sldId="652"/>
            <ac:spMk id="2" creationId="{83F3B01C-7389-4250-8029-CA15727038E3}"/>
          </ac:spMkLst>
        </pc:spChg>
        <pc:spChg chg="add del mod">
          <ac:chgData name="MANUEL ALBERTO GUEVARA  NAJARRO" userId="dc0839a7-ef25-445d-88fe-29223dfab4a5" providerId="ADAL" clId="{5109A622-0B6F-4C6B-9FD7-82AAD568679F}" dt="2021-07-02T00:09:18.580" v="312" actId="478"/>
          <ac:spMkLst>
            <pc:docMk/>
            <pc:sldMk cId="4153604534" sldId="652"/>
            <ac:spMk id="4" creationId="{7BAC8C3B-17E1-44E4-914A-8171AE7A5369}"/>
          </ac:spMkLst>
        </pc:spChg>
        <pc:spChg chg="mod">
          <ac:chgData name="MANUEL ALBERTO GUEVARA  NAJARRO" userId="dc0839a7-ef25-445d-88fe-29223dfab4a5" providerId="ADAL" clId="{5109A622-0B6F-4C6B-9FD7-82AAD568679F}" dt="2021-07-02T00:03:20.365" v="299" actId="20577"/>
          <ac:spMkLst>
            <pc:docMk/>
            <pc:sldMk cId="4153604534" sldId="652"/>
            <ac:spMk id="5" creationId="{5ECE236A-6C3C-46E8-A81F-7846D7B4570C}"/>
          </ac:spMkLst>
        </pc:spChg>
        <pc:spChg chg="mod">
          <ac:chgData name="MANUEL ALBERTO GUEVARA  NAJARRO" userId="dc0839a7-ef25-445d-88fe-29223dfab4a5" providerId="ADAL" clId="{5109A622-0B6F-4C6B-9FD7-82AAD568679F}" dt="2021-07-02T00:17:34.733" v="576" actId="1036"/>
          <ac:spMkLst>
            <pc:docMk/>
            <pc:sldMk cId="4153604534" sldId="652"/>
            <ac:spMk id="6" creationId="{62B8E1A4-E755-4E07-B436-48B0481D7B00}"/>
          </ac:spMkLst>
        </pc:spChg>
        <pc:spChg chg="del">
          <ac:chgData name="MANUEL ALBERTO GUEVARA  NAJARRO" userId="dc0839a7-ef25-445d-88fe-29223dfab4a5" providerId="ADAL" clId="{5109A622-0B6F-4C6B-9FD7-82AAD568679F}" dt="2021-07-02T00:04:00.365" v="300" actId="478"/>
          <ac:spMkLst>
            <pc:docMk/>
            <pc:sldMk cId="4153604534" sldId="652"/>
            <ac:spMk id="7" creationId="{4219E688-D86E-4CF7-9D0B-9B9F0BA12FCD}"/>
          </ac:spMkLst>
        </pc:spChg>
        <pc:spChg chg="del">
          <ac:chgData name="MANUEL ALBERTO GUEVARA  NAJARRO" userId="dc0839a7-ef25-445d-88fe-29223dfab4a5" providerId="ADAL" clId="{5109A622-0B6F-4C6B-9FD7-82AAD568679F}" dt="2021-07-02T00:04:00.365" v="300" actId="478"/>
          <ac:spMkLst>
            <pc:docMk/>
            <pc:sldMk cId="4153604534" sldId="652"/>
            <ac:spMk id="9" creationId="{77CE3E1C-7E77-4133-9ADD-5E32136960A7}"/>
          </ac:spMkLst>
        </pc:spChg>
        <pc:spChg chg="del">
          <ac:chgData name="MANUEL ALBERTO GUEVARA  NAJARRO" userId="dc0839a7-ef25-445d-88fe-29223dfab4a5" providerId="ADAL" clId="{5109A622-0B6F-4C6B-9FD7-82AAD568679F}" dt="2021-07-02T00:04:00.365" v="300" actId="478"/>
          <ac:spMkLst>
            <pc:docMk/>
            <pc:sldMk cId="4153604534" sldId="652"/>
            <ac:spMk id="11" creationId="{1EC276E7-162B-49E2-8AED-E321D0C272F2}"/>
          </ac:spMkLst>
        </pc:spChg>
        <pc:picChg chg="del mod">
          <ac:chgData name="MANUEL ALBERTO GUEVARA  NAJARRO" userId="dc0839a7-ef25-445d-88fe-29223dfab4a5" providerId="ADAL" clId="{5109A622-0B6F-4C6B-9FD7-82AAD568679F}" dt="2021-07-02T00:09:17.447" v="311" actId="478"/>
          <ac:picMkLst>
            <pc:docMk/>
            <pc:sldMk cId="4153604534" sldId="652"/>
            <ac:picMk id="10" creationId="{F715C18E-F8C5-4C70-9752-8EDE5E424121}"/>
          </ac:picMkLst>
        </pc:picChg>
        <pc:picChg chg="mod">
          <ac:chgData name="MANUEL ALBERTO GUEVARA  NAJARRO" userId="dc0839a7-ef25-445d-88fe-29223dfab4a5" providerId="ADAL" clId="{5109A622-0B6F-4C6B-9FD7-82AAD568679F}" dt="2021-07-02T00:09:52.555" v="331" actId="1035"/>
          <ac:picMkLst>
            <pc:docMk/>
            <pc:sldMk cId="4153604534" sldId="652"/>
            <ac:picMk id="2050" creationId="{F0FC8B4C-B66D-4508-811E-4FA5944C97A8}"/>
          </ac:picMkLst>
        </pc:picChg>
      </pc:sldChg>
      <pc:sldChg chg="addSp delSp modSp add del mod">
        <pc:chgData name="MANUEL ALBERTO GUEVARA  NAJARRO" userId="dc0839a7-ef25-445d-88fe-29223dfab4a5" providerId="ADAL" clId="{5109A622-0B6F-4C6B-9FD7-82AAD568679F}" dt="2021-07-02T00:56:09.652" v="666" actId="1076"/>
        <pc:sldMkLst>
          <pc:docMk/>
          <pc:sldMk cId="146213428" sldId="653"/>
        </pc:sldMkLst>
        <pc:spChg chg="add del mod">
          <ac:chgData name="MANUEL ALBERTO GUEVARA  NAJARRO" userId="dc0839a7-ef25-445d-88fe-29223dfab4a5" providerId="ADAL" clId="{5109A622-0B6F-4C6B-9FD7-82AAD568679F}" dt="2021-07-02T00:53:16.972" v="615" actId="478"/>
          <ac:spMkLst>
            <pc:docMk/>
            <pc:sldMk cId="146213428" sldId="653"/>
            <ac:spMk id="3" creationId="{C642C4E6-D1F0-4FE0-A9E6-FD3A137C5859}"/>
          </ac:spMkLst>
        </pc:spChg>
        <pc:spChg chg="mod">
          <ac:chgData name="MANUEL ALBERTO GUEVARA  NAJARRO" userId="dc0839a7-ef25-445d-88fe-29223dfab4a5" providerId="ADAL" clId="{5109A622-0B6F-4C6B-9FD7-82AAD568679F}" dt="2021-07-02T00:54:05.049" v="657" actId="27636"/>
          <ac:spMkLst>
            <pc:docMk/>
            <pc:sldMk cId="146213428" sldId="653"/>
            <ac:spMk id="5" creationId="{5ECE236A-6C3C-46E8-A81F-7846D7B4570C}"/>
          </ac:spMkLst>
        </pc:spChg>
        <pc:spChg chg="del mod">
          <ac:chgData name="MANUEL ALBERTO GUEVARA  NAJARRO" userId="dc0839a7-ef25-445d-88fe-29223dfab4a5" providerId="ADAL" clId="{5109A622-0B6F-4C6B-9FD7-82AAD568679F}" dt="2021-07-02T00:53:15.447" v="614" actId="478"/>
          <ac:spMkLst>
            <pc:docMk/>
            <pc:sldMk cId="146213428" sldId="653"/>
            <ac:spMk id="6" creationId="{62B8E1A4-E755-4E07-B436-48B0481D7B00}"/>
          </ac:spMkLst>
        </pc:spChg>
        <pc:spChg chg="add mod">
          <ac:chgData name="MANUEL ALBERTO GUEVARA  NAJARRO" userId="dc0839a7-ef25-445d-88fe-29223dfab4a5" providerId="ADAL" clId="{5109A622-0B6F-4C6B-9FD7-82AAD568679F}" dt="2021-07-02T00:56:07.955" v="665" actId="14100"/>
          <ac:spMkLst>
            <pc:docMk/>
            <pc:sldMk cId="146213428" sldId="653"/>
            <ac:spMk id="9" creationId="{4715CD24-81A7-49FA-87AA-306A0B0CFFA1}"/>
          </ac:spMkLst>
        </pc:spChg>
        <pc:picChg chg="del">
          <ac:chgData name="MANUEL ALBERTO GUEVARA  NAJARRO" userId="dc0839a7-ef25-445d-88fe-29223dfab4a5" providerId="ADAL" clId="{5109A622-0B6F-4C6B-9FD7-82AAD568679F}" dt="2021-07-02T00:18:19.963" v="606" actId="478"/>
          <ac:picMkLst>
            <pc:docMk/>
            <pc:sldMk cId="146213428" sldId="653"/>
            <ac:picMk id="2050" creationId="{F0FC8B4C-B66D-4508-811E-4FA5944C97A8}"/>
          </ac:picMkLst>
        </pc:picChg>
        <pc:picChg chg="mod">
          <ac:chgData name="MANUEL ALBERTO GUEVARA  NAJARRO" userId="dc0839a7-ef25-445d-88fe-29223dfab4a5" providerId="ADAL" clId="{5109A622-0B6F-4C6B-9FD7-82AAD568679F}" dt="2021-07-02T00:56:09.652" v="666" actId="1076"/>
          <ac:picMkLst>
            <pc:docMk/>
            <pc:sldMk cId="146213428" sldId="653"/>
            <ac:picMk id="4098" creationId="{AC8C6961-63D3-41D2-877A-30F6907F1CF7}"/>
          </ac:picMkLst>
        </pc:picChg>
      </pc:sldChg>
      <pc:sldChg chg="addSp">
        <pc:chgData name="MANUEL ALBERTO GUEVARA  NAJARRO" userId="dc0839a7-ef25-445d-88fe-29223dfab4a5" providerId="ADAL" clId="{5109A622-0B6F-4C6B-9FD7-82AAD568679F}" dt="2021-07-02T00:18:29.872" v="608"/>
        <pc:sldMkLst>
          <pc:docMk/>
          <pc:sldMk cId="1646606700" sldId="653"/>
        </pc:sldMkLst>
        <pc:picChg chg="add">
          <ac:chgData name="MANUEL ALBERTO GUEVARA  NAJARRO" userId="dc0839a7-ef25-445d-88fe-29223dfab4a5" providerId="ADAL" clId="{5109A622-0B6F-4C6B-9FD7-82AAD568679F}" dt="2021-07-02T00:18:29.872" v="608"/>
          <ac:picMkLst>
            <pc:docMk/>
            <pc:sldMk cId="1646606700" sldId="653"/>
            <ac:picMk id="4098" creationId="{AC8C6961-63D3-41D2-877A-30F6907F1CF7}"/>
          </ac:picMkLst>
        </pc:picChg>
      </pc:sldChg>
      <pc:sldChg chg="addSp delSp modSp new mod">
        <pc:chgData name="MANUEL ALBERTO GUEVARA  NAJARRO" userId="dc0839a7-ef25-445d-88fe-29223dfab4a5" providerId="ADAL" clId="{5109A622-0B6F-4C6B-9FD7-82AAD568679F}" dt="2021-07-02T00:59:42.394" v="688" actId="14100"/>
        <pc:sldMkLst>
          <pc:docMk/>
          <pc:sldMk cId="2993899465" sldId="654"/>
        </pc:sldMkLst>
        <pc:spChg chg="mod">
          <ac:chgData name="MANUEL ALBERTO GUEVARA  NAJARRO" userId="dc0839a7-ef25-445d-88fe-29223dfab4a5" providerId="ADAL" clId="{5109A622-0B6F-4C6B-9FD7-82AAD568679F}" dt="2021-07-02T00:56:31.118" v="668"/>
          <ac:spMkLst>
            <pc:docMk/>
            <pc:sldMk cId="2993899465" sldId="654"/>
            <ac:spMk id="2" creationId="{0906808E-C398-456B-ADB7-D6835C9872C1}"/>
          </ac:spMkLst>
        </pc:spChg>
        <pc:spChg chg="mod">
          <ac:chgData name="MANUEL ALBERTO GUEVARA  NAJARRO" userId="dc0839a7-ef25-445d-88fe-29223dfab4a5" providerId="ADAL" clId="{5109A622-0B6F-4C6B-9FD7-82AAD568679F}" dt="2021-07-02T00:59:42.394" v="688" actId="14100"/>
          <ac:spMkLst>
            <pc:docMk/>
            <pc:sldMk cId="2993899465" sldId="654"/>
            <ac:spMk id="3" creationId="{6E3A96EB-30C7-417B-B5CB-D9FF91F2CCCB}"/>
          </ac:spMkLst>
        </pc:spChg>
        <pc:spChg chg="del">
          <ac:chgData name="MANUEL ALBERTO GUEVARA  NAJARRO" userId="dc0839a7-ef25-445d-88fe-29223dfab4a5" providerId="ADAL" clId="{5109A622-0B6F-4C6B-9FD7-82AAD568679F}" dt="2021-07-02T00:57:44.513" v="674" actId="22"/>
          <ac:spMkLst>
            <pc:docMk/>
            <pc:sldMk cId="2993899465" sldId="654"/>
            <ac:spMk id="4" creationId="{847A6E64-D11A-4D78-8EDB-C4241509064D}"/>
          </ac:spMkLst>
        </pc:spChg>
        <pc:spChg chg="mod">
          <ac:chgData name="MANUEL ALBERTO GUEVARA  NAJARRO" userId="dc0839a7-ef25-445d-88fe-29223dfab4a5" providerId="ADAL" clId="{5109A622-0B6F-4C6B-9FD7-82AAD568679F}" dt="2021-07-02T00:56:38.500" v="670" actId="20577"/>
          <ac:spMkLst>
            <pc:docMk/>
            <pc:sldMk cId="2993899465" sldId="654"/>
            <ac:spMk id="5" creationId="{88538054-4E0D-474B-8EB6-7A870370B431}"/>
          </ac:spMkLst>
        </pc:spChg>
        <pc:picChg chg="add mod ord modCrop">
          <ac:chgData name="MANUEL ALBERTO GUEVARA  NAJARRO" userId="dc0839a7-ef25-445d-88fe-29223dfab4a5" providerId="ADAL" clId="{5109A622-0B6F-4C6B-9FD7-82AAD568679F}" dt="2021-07-02T00:58:47.580" v="677" actId="732"/>
          <ac:picMkLst>
            <pc:docMk/>
            <pc:sldMk cId="2993899465" sldId="654"/>
            <ac:picMk id="7" creationId="{BD6FD100-0F97-489B-B153-71AEC25D735B}"/>
          </ac:picMkLst>
        </pc:picChg>
      </pc:sldChg>
      <pc:sldChg chg="modSp add mod">
        <pc:chgData name="MANUEL ALBERTO GUEVARA  NAJARRO" userId="dc0839a7-ef25-445d-88fe-29223dfab4a5" providerId="ADAL" clId="{5109A622-0B6F-4C6B-9FD7-82AAD568679F}" dt="2021-07-02T01:01:11.042" v="719" actId="14100"/>
        <pc:sldMkLst>
          <pc:docMk/>
          <pc:sldMk cId="662533347" sldId="655"/>
        </pc:sldMkLst>
        <pc:spChg chg="mod">
          <ac:chgData name="MANUEL ALBERTO GUEVARA  NAJARRO" userId="dc0839a7-ef25-445d-88fe-29223dfab4a5" providerId="ADAL" clId="{5109A622-0B6F-4C6B-9FD7-82AAD568679F}" dt="2021-07-02T01:00:38.055" v="717" actId="20577"/>
          <ac:spMkLst>
            <pc:docMk/>
            <pc:sldMk cId="662533347" sldId="655"/>
            <ac:spMk id="3" creationId="{6E3A96EB-30C7-417B-B5CB-D9FF91F2CCCB}"/>
          </ac:spMkLst>
        </pc:spChg>
        <pc:picChg chg="mod">
          <ac:chgData name="MANUEL ALBERTO GUEVARA  NAJARRO" userId="dc0839a7-ef25-445d-88fe-29223dfab4a5" providerId="ADAL" clId="{5109A622-0B6F-4C6B-9FD7-82AAD568679F}" dt="2021-07-02T01:01:11.042" v="719" actId="14100"/>
          <ac:picMkLst>
            <pc:docMk/>
            <pc:sldMk cId="662533347" sldId="655"/>
            <ac:picMk id="7" creationId="{BD6FD100-0F97-489B-B153-71AEC25D735B}"/>
          </ac:picMkLst>
        </pc:picChg>
      </pc:sldChg>
      <pc:sldChg chg="modSp add mod">
        <pc:chgData name="MANUEL ALBERTO GUEVARA  NAJARRO" userId="dc0839a7-ef25-445d-88fe-29223dfab4a5" providerId="ADAL" clId="{5109A622-0B6F-4C6B-9FD7-82AAD568679F}" dt="2021-07-02T01:02:35.028" v="750" actId="14100"/>
        <pc:sldMkLst>
          <pc:docMk/>
          <pc:sldMk cId="1074519838" sldId="656"/>
        </pc:sldMkLst>
        <pc:spChg chg="mod">
          <ac:chgData name="MANUEL ALBERTO GUEVARA  NAJARRO" userId="dc0839a7-ef25-445d-88fe-29223dfab4a5" providerId="ADAL" clId="{5109A622-0B6F-4C6B-9FD7-82AAD568679F}" dt="2021-07-02T01:02:35.028" v="750" actId="14100"/>
          <ac:spMkLst>
            <pc:docMk/>
            <pc:sldMk cId="1074519838" sldId="656"/>
            <ac:spMk id="3" creationId="{6E3A96EB-30C7-417B-B5CB-D9FF91F2CCCB}"/>
          </ac:spMkLst>
        </pc:spChg>
        <pc:picChg chg="mod ord modCrop">
          <ac:chgData name="MANUEL ALBERTO GUEVARA  NAJARRO" userId="dc0839a7-ef25-445d-88fe-29223dfab4a5" providerId="ADAL" clId="{5109A622-0B6F-4C6B-9FD7-82AAD568679F}" dt="2021-07-02T01:02:32.044" v="749" actId="732"/>
          <ac:picMkLst>
            <pc:docMk/>
            <pc:sldMk cId="1074519838" sldId="656"/>
            <ac:picMk id="7" creationId="{BD6FD100-0F97-489B-B153-71AEC25D735B}"/>
          </ac:picMkLst>
        </pc:picChg>
      </pc:sldChg>
      <pc:sldChg chg="addSp delSp modSp add mod">
        <pc:chgData name="MANUEL ALBERTO GUEVARA  NAJARRO" userId="dc0839a7-ef25-445d-88fe-29223dfab4a5" providerId="ADAL" clId="{5109A622-0B6F-4C6B-9FD7-82AAD568679F}" dt="2021-07-02T01:03:46.260" v="766" actId="732"/>
        <pc:sldMkLst>
          <pc:docMk/>
          <pc:sldMk cId="1259323514" sldId="657"/>
        </pc:sldMkLst>
        <pc:spChg chg="mod">
          <ac:chgData name="MANUEL ALBERTO GUEVARA  NAJARRO" userId="dc0839a7-ef25-445d-88fe-29223dfab4a5" providerId="ADAL" clId="{5109A622-0B6F-4C6B-9FD7-82AAD568679F}" dt="2021-07-02T01:03:14.107" v="761" actId="1037"/>
          <ac:spMkLst>
            <pc:docMk/>
            <pc:sldMk cId="1259323514" sldId="657"/>
            <ac:spMk id="3" creationId="{6E3A96EB-30C7-417B-B5CB-D9FF91F2CCCB}"/>
          </ac:spMkLst>
        </pc:spChg>
        <pc:picChg chg="add del">
          <ac:chgData name="MANUEL ALBERTO GUEVARA  NAJARRO" userId="dc0839a7-ef25-445d-88fe-29223dfab4a5" providerId="ADAL" clId="{5109A622-0B6F-4C6B-9FD7-82AAD568679F}" dt="2021-07-02T01:03:36.694" v="763" actId="22"/>
          <ac:picMkLst>
            <pc:docMk/>
            <pc:sldMk cId="1259323514" sldId="657"/>
            <ac:picMk id="6" creationId="{0962396A-7839-44FB-B4FD-99F630D8C2CE}"/>
          </ac:picMkLst>
        </pc:picChg>
        <pc:picChg chg="mod modCrop">
          <ac:chgData name="MANUEL ALBERTO GUEVARA  NAJARRO" userId="dc0839a7-ef25-445d-88fe-29223dfab4a5" providerId="ADAL" clId="{5109A622-0B6F-4C6B-9FD7-82AAD568679F}" dt="2021-07-02T01:03:46.260" v="766" actId="732"/>
          <ac:picMkLst>
            <pc:docMk/>
            <pc:sldMk cId="1259323514" sldId="657"/>
            <ac:picMk id="7" creationId="{BD6FD100-0F97-489B-B153-71AEC25D735B}"/>
          </ac:picMkLst>
        </pc:picChg>
      </pc:sldChg>
      <pc:sldChg chg="addSp delSp modSp add mod">
        <pc:chgData name="MANUEL ALBERTO GUEVARA  NAJARRO" userId="dc0839a7-ef25-445d-88fe-29223dfab4a5" providerId="ADAL" clId="{5109A622-0B6F-4C6B-9FD7-82AAD568679F}" dt="2021-07-02T01:05:18.015" v="805" actId="404"/>
        <pc:sldMkLst>
          <pc:docMk/>
          <pc:sldMk cId="2143908837" sldId="658"/>
        </pc:sldMkLst>
        <pc:spChg chg="mod">
          <ac:chgData name="MANUEL ALBERTO GUEVARA  NAJARRO" userId="dc0839a7-ef25-445d-88fe-29223dfab4a5" providerId="ADAL" clId="{5109A622-0B6F-4C6B-9FD7-82AAD568679F}" dt="2021-07-02T01:05:18.015" v="805" actId="404"/>
          <ac:spMkLst>
            <pc:docMk/>
            <pc:sldMk cId="2143908837" sldId="658"/>
            <ac:spMk id="3" creationId="{6E3A96EB-30C7-417B-B5CB-D9FF91F2CCCB}"/>
          </ac:spMkLst>
        </pc:spChg>
        <pc:spChg chg="add del mod">
          <ac:chgData name="MANUEL ALBERTO GUEVARA  NAJARRO" userId="dc0839a7-ef25-445d-88fe-29223dfab4a5" providerId="ADAL" clId="{5109A622-0B6F-4C6B-9FD7-82AAD568679F}" dt="2021-07-02T01:04:31.546" v="788" actId="22"/>
          <ac:spMkLst>
            <pc:docMk/>
            <pc:sldMk cId="2143908837" sldId="658"/>
            <ac:spMk id="6" creationId="{282FABE9-8241-494A-B119-1A41E5090E8F}"/>
          </ac:spMkLst>
        </pc:spChg>
        <pc:picChg chg="del mod">
          <ac:chgData name="MANUEL ALBERTO GUEVARA  NAJARRO" userId="dc0839a7-ef25-445d-88fe-29223dfab4a5" providerId="ADAL" clId="{5109A622-0B6F-4C6B-9FD7-82AAD568679F}" dt="2021-07-02T01:04:16.182" v="787" actId="478"/>
          <ac:picMkLst>
            <pc:docMk/>
            <pc:sldMk cId="2143908837" sldId="658"/>
            <ac:picMk id="7" creationId="{BD6FD100-0F97-489B-B153-71AEC25D735B}"/>
          </ac:picMkLst>
        </pc:picChg>
        <pc:picChg chg="add mod ord modCrop">
          <ac:chgData name="MANUEL ALBERTO GUEVARA  NAJARRO" userId="dc0839a7-ef25-445d-88fe-29223dfab4a5" providerId="ADAL" clId="{5109A622-0B6F-4C6B-9FD7-82AAD568679F}" dt="2021-07-02T01:04:32.188" v="789" actId="27614"/>
          <ac:picMkLst>
            <pc:docMk/>
            <pc:sldMk cId="2143908837" sldId="658"/>
            <ac:picMk id="9" creationId="{6BAAB5C9-AD27-43D2-9F89-E5A2C9365994}"/>
          </ac:picMkLst>
        </pc:picChg>
      </pc:sldChg>
    </pc:docChg>
  </pc:docChgLst>
  <pc:docChgLst>
    <pc:chgData name="MANUEL ALBERTO GUEVARA  NAJARRO" userId="dc0839a7-ef25-445d-88fe-29223dfab4a5" providerId="ADAL" clId="{4C63C856-FD7E-4C12-84D8-438F88955695}"/>
    <pc:docChg chg="undo redo custSel addSld delSld modSld sldOrd">
      <pc:chgData name="MANUEL ALBERTO GUEVARA  NAJARRO" userId="dc0839a7-ef25-445d-88fe-29223dfab4a5" providerId="ADAL" clId="{4C63C856-FD7E-4C12-84D8-438F88955695}" dt="2021-07-07T17:16:29.358" v="852" actId="14100"/>
      <pc:docMkLst>
        <pc:docMk/>
      </pc:docMkLst>
      <pc:sldChg chg="modSp mod">
        <pc:chgData name="MANUEL ALBERTO GUEVARA  NAJARRO" userId="dc0839a7-ef25-445d-88fe-29223dfab4a5" providerId="ADAL" clId="{4C63C856-FD7E-4C12-84D8-438F88955695}" dt="2021-07-07T13:19:16.491" v="13" actId="20577"/>
        <pc:sldMkLst>
          <pc:docMk/>
          <pc:sldMk cId="4227363741" sldId="260"/>
        </pc:sldMkLst>
        <pc:spChg chg="mod">
          <ac:chgData name="MANUEL ALBERTO GUEVARA  NAJARRO" userId="dc0839a7-ef25-445d-88fe-29223dfab4a5" providerId="ADAL" clId="{4C63C856-FD7E-4C12-84D8-438F88955695}" dt="2021-07-07T13:19:16.491" v="13" actId="20577"/>
          <ac:spMkLst>
            <pc:docMk/>
            <pc:sldMk cId="4227363741" sldId="260"/>
            <ac:spMk id="2" creationId="{51FB5928-6A9D-4A40-A59B-3E296900738E}"/>
          </ac:spMkLst>
        </pc:spChg>
      </pc:sldChg>
      <pc:sldChg chg="modSp mod">
        <pc:chgData name="MANUEL ALBERTO GUEVARA  NAJARRO" userId="dc0839a7-ef25-445d-88fe-29223dfab4a5" providerId="ADAL" clId="{4C63C856-FD7E-4C12-84D8-438F88955695}" dt="2021-07-07T13:19:58.619" v="20" actId="6549"/>
        <pc:sldMkLst>
          <pc:docMk/>
          <pc:sldMk cId="1026487" sldId="564"/>
        </pc:sldMkLst>
        <pc:spChg chg="mod">
          <ac:chgData name="MANUEL ALBERTO GUEVARA  NAJARRO" userId="dc0839a7-ef25-445d-88fe-29223dfab4a5" providerId="ADAL" clId="{4C63C856-FD7E-4C12-84D8-438F88955695}" dt="2021-07-07T13:19:58.619" v="20" actId="6549"/>
          <ac:spMkLst>
            <pc:docMk/>
            <pc:sldMk cId="1026487" sldId="564"/>
            <ac:spMk id="5" creationId="{079F80E9-C8D2-8B42-B481-B910D99A780C}"/>
          </ac:spMkLst>
        </pc:spChg>
      </pc:sldChg>
      <pc:sldChg chg="addSp modSp mod">
        <pc:chgData name="MANUEL ALBERTO GUEVARA  NAJARRO" userId="dc0839a7-ef25-445d-88fe-29223dfab4a5" providerId="ADAL" clId="{4C63C856-FD7E-4C12-84D8-438F88955695}" dt="2021-07-07T13:42:27.771" v="46" actId="404"/>
        <pc:sldMkLst>
          <pc:docMk/>
          <pc:sldMk cId="1889000168" sldId="632"/>
        </pc:sldMkLst>
        <pc:spChg chg="mod">
          <ac:chgData name="MANUEL ALBERTO GUEVARA  NAJARRO" userId="dc0839a7-ef25-445d-88fe-29223dfab4a5" providerId="ADAL" clId="{4C63C856-FD7E-4C12-84D8-438F88955695}" dt="2021-07-07T13:40:27.424" v="33" actId="113"/>
          <ac:spMkLst>
            <pc:docMk/>
            <pc:sldMk cId="1889000168" sldId="632"/>
            <ac:spMk id="6" creationId="{62B8E1A4-E755-4E07-B436-48B0481D7B00}"/>
          </ac:spMkLst>
        </pc:spChg>
        <pc:spChg chg="add mod">
          <ac:chgData name="MANUEL ALBERTO GUEVARA  NAJARRO" userId="dc0839a7-ef25-445d-88fe-29223dfab4a5" providerId="ADAL" clId="{4C63C856-FD7E-4C12-84D8-438F88955695}" dt="2021-07-07T13:42:27.771" v="46" actId="404"/>
          <ac:spMkLst>
            <pc:docMk/>
            <pc:sldMk cId="1889000168" sldId="632"/>
            <ac:spMk id="7" creationId="{19EC8054-4DA1-4A90-A0D4-43A469AE278D}"/>
          </ac:spMkLst>
        </pc:spChg>
        <pc:picChg chg="mod">
          <ac:chgData name="MANUEL ALBERTO GUEVARA  NAJARRO" userId="dc0839a7-ef25-445d-88fe-29223dfab4a5" providerId="ADAL" clId="{4C63C856-FD7E-4C12-84D8-438F88955695}" dt="2021-07-07T13:42:09.131" v="36" actId="1076"/>
          <ac:picMkLst>
            <pc:docMk/>
            <pc:sldMk cId="1889000168" sldId="632"/>
            <ac:picMk id="1026" creationId="{CCE1C476-2026-448A-A562-FAAF8111C6D4}"/>
          </ac:picMkLst>
        </pc:picChg>
      </pc:sldChg>
      <pc:sldChg chg="modSp mod">
        <pc:chgData name="MANUEL ALBERTO GUEVARA  NAJARRO" userId="dc0839a7-ef25-445d-88fe-29223dfab4a5" providerId="ADAL" clId="{4C63C856-FD7E-4C12-84D8-438F88955695}" dt="2021-07-07T17:16:29.358" v="852" actId="14100"/>
        <pc:sldMkLst>
          <pc:docMk/>
          <pc:sldMk cId="1885386360" sldId="649"/>
        </pc:sldMkLst>
        <pc:spChg chg="mod">
          <ac:chgData name="MANUEL ALBERTO GUEVARA  NAJARRO" userId="dc0839a7-ef25-445d-88fe-29223dfab4a5" providerId="ADAL" clId="{4C63C856-FD7E-4C12-84D8-438F88955695}" dt="2021-07-07T17:16:29.358" v="852" actId="14100"/>
          <ac:spMkLst>
            <pc:docMk/>
            <pc:sldMk cId="1885386360" sldId="649"/>
            <ac:spMk id="7" creationId="{1324D68F-ACA4-42AD-B878-BD975A546207}"/>
          </ac:spMkLst>
        </pc:spChg>
      </pc:sldChg>
      <pc:sldChg chg="del">
        <pc:chgData name="MANUEL ALBERTO GUEVARA  NAJARRO" userId="dc0839a7-ef25-445d-88fe-29223dfab4a5" providerId="ADAL" clId="{4C63C856-FD7E-4C12-84D8-438F88955695}" dt="2021-07-07T13:48:29.033" v="57" actId="47"/>
        <pc:sldMkLst>
          <pc:docMk/>
          <pc:sldMk cId="2143908837" sldId="658"/>
        </pc:sldMkLst>
      </pc:sldChg>
      <pc:sldChg chg="modSp mod">
        <pc:chgData name="MANUEL ALBERTO GUEVARA  NAJARRO" userId="dc0839a7-ef25-445d-88fe-29223dfab4a5" providerId="ADAL" clId="{4C63C856-FD7E-4C12-84D8-438F88955695}" dt="2021-07-07T13:48:24.292" v="56" actId="12"/>
        <pc:sldMkLst>
          <pc:docMk/>
          <pc:sldMk cId="3735815868" sldId="659"/>
        </pc:sldMkLst>
        <pc:spChg chg="mod">
          <ac:chgData name="MANUEL ALBERTO GUEVARA  NAJARRO" userId="dc0839a7-ef25-445d-88fe-29223dfab4a5" providerId="ADAL" clId="{4C63C856-FD7E-4C12-84D8-438F88955695}" dt="2021-07-07T13:43:33.417" v="50" actId="27636"/>
          <ac:spMkLst>
            <pc:docMk/>
            <pc:sldMk cId="3735815868" sldId="659"/>
            <ac:spMk id="2" creationId="{0906808E-C398-456B-ADB7-D6835C9872C1}"/>
          </ac:spMkLst>
        </pc:spChg>
        <pc:spChg chg="mod">
          <ac:chgData name="MANUEL ALBERTO GUEVARA  NAJARRO" userId="dc0839a7-ef25-445d-88fe-29223dfab4a5" providerId="ADAL" clId="{4C63C856-FD7E-4C12-84D8-438F88955695}" dt="2021-07-07T13:48:24.292" v="56" actId="12"/>
          <ac:spMkLst>
            <pc:docMk/>
            <pc:sldMk cId="3735815868" sldId="659"/>
            <ac:spMk id="3" creationId="{6E3A96EB-30C7-417B-B5CB-D9FF91F2CCCB}"/>
          </ac:spMkLst>
        </pc:spChg>
        <pc:picChg chg="mod">
          <ac:chgData name="MANUEL ALBERTO GUEVARA  NAJARRO" userId="dc0839a7-ef25-445d-88fe-29223dfab4a5" providerId="ADAL" clId="{4C63C856-FD7E-4C12-84D8-438F88955695}" dt="2021-07-07T13:43:40.770" v="51" actId="14826"/>
          <ac:picMkLst>
            <pc:docMk/>
            <pc:sldMk cId="3735815868" sldId="659"/>
            <ac:picMk id="9" creationId="{6BAAB5C9-AD27-43D2-9F89-E5A2C9365994}"/>
          </ac:picMkLst>
        </pc:picChg>
      </pc:sldChg>
      <pc:sldChg chg="addSp delSp modSp new mod">
        <pc:chgData name="MANUEL ALBERTO GUEVARA  NAJARRO" userId="dc0839a7-ef25-445d-88fe-29223dfab4a5" providerId="ADAL" clId="{4C63C856-FD7E-4C12-84D8-438F88955695}" dt="2021-07-07T14:07:17.967" v="143" actId="1036"/>
        <pc:sldMkLst>
          <pc:docMk/>
          <pc:sldMk cId="852149700" sldId="660"/>
        </pc:sldMkLst>
        <pc:spChg chg="mod">
          <ac:chgData name="MANUEL ALBERTO GUEVARA  NAJARRO" userId="dc0839a7-ef25-445d-88fe-29223dfab4a5" providerId="ADAL" clId="{4C63C856-FD7E-4C12-84D8-438F88955695}" dt="2021-07-07T13:50:55.659" v="63" actId="20577"/>
          <ac:spMkLst>
            <pc:docMk/>
            <pc:sldMk cId="852149700" sldId="660"/>
            <ac:spMk id="2" creationId="{29915B89-979A-4483-A4EB-75F4681581D8}"/>
          </ac:spMkLst>
        </pc:spChg>
        <pc:spChg chg="mod">
          <ac:chgData name="MANUEL ALBERTO GUEVARA  NAJARRO" userId="dc0839a7-ef25-445d-88fe-29223dfab4a5" providerId="ADAL" clId="{4C63C856-FD7E-4C12-84D8-438F88955695}" dt="2021-07-07T14:06:56.503" v="105" actId="2711"/>
          <ac:spMkLst>
            <pc:docMk/>
            <pc:sldMk cId="852149700" sldId="660"/>
            <ac:spMk id="3" creationId="{74D93D05-9482-4EC6-A08F-2D48A82BB879}"/>
          </ac:spMkLst>
        </pc:spChg>
        <pc:spChg chg="del">
          <ac:chgData name="MANUEL ALBERTO GUEVARA  NAJARRO" userId="dc0839a7-ef25-445d-88fe-29223dfab4a5" providerId="ADAL" clId="{4C63C856-FD7E-4C12-84D8-438F88955695}" dt="2021-07-07T13:59:53.375" v="66" actId="478"/>
          <ac:spMkLst>
            <pc:docMk/>
            <pc:sldMk cId="852149700" sldId="660"/>
            <ac:spMk id="4" creationId="{5EE29259-957D-4FDF-BFEC-C4DCB84734A5}"/>
          </ac:spMkLst>
        </pc:spChg>
        <pc:spChg chg="add mod">
          <ac:chgData name="MANUEL ALBERTO GUEVARA  NAJARRO" userId="dc0839a7-ef25-445d-88fe-29223dfab4a5" providerId="ADAL" clId="{4C63C856-FD7E-4C12-84D8-438F88955695}" dt="2021-07-07T14:07:17.967" v="143" actId="1036"/>
          <ac:spMkLst>
            <pc:docMk/>
            <pc:sldMk cId="852149700" sldId="660"/>
            <ac:spMk id="9" creationId="{56AB5332-8CF0-4E38-8185-06FACFA5809C}"/>
          </ac:spMkLst>
        </pc:spChg>
        <pc:spChg chg="add mod">
          <ac:chgData name="MANUEL ALBERTO GUEVARA  NAJARRO" userId="dc0839a7-ef25-445d-88fe-29223dfab4a5" providerId="ADAL" clId="{4C63C856-FD7E-4C12-84D8-438F88955695}" dt="2021-07-07T14:07:14.090" v="133" actId="1036"/>
          <ac:spMkLst>
            <pc:docMk/>
            <pc:sldMk cId="852149700" sldId="660"/>
            <ac:spMk id="11" creationId="{E96B8ADD-CBF9-4E9D-98A5-DCD97748BE10}"/>
          </ac:spMkLst>
        </pc:spChg>
        <pc:picChg chg="add mod">
          <ac:chgData name="MANUEL ALBERTO GUEVARA  NAJARRO" userId="dc0839a7-ef25-445d-88fe-29223dfab4a5" providerId="ADAL" clId="{4C63C856-FD7E-4C12-84D8-438F88955695}" dt="2021-07-07T14:06:43.613" v="102" actId="1035"/>
          <ac:picMkLst>
            <pc:docMk/>
            <pc:sldMk cId="852149700" sldId="660"/>
            <ac:picMk id="7" creationId="{C5C90478-9A4A-41AF-B597-C1A081E1C640}"/>
          </ac:picMkLst>
        </pc:picChg>
      </pc:sldChg>
      <pc:sldChg chg="del">
        <pc:chgData name="MANUEL ALBERTO GUEVARA  NAJARRO" userId="dc0839a7-ef25-445d-88fe-29223dfab4a5" providerId="ADAL" clId="{4C63C856-FD7E-4C12-84D8-438F88955695}" dt="2021-07-07T13:48:29.033" v="57" actId="47"/>
        <pc:sldMkLst>
          <pc:docMk/>
          <pc:sldMk cId="2606399586" sldId="660"/>
        </pc:sldMkLst>
      </pc:sldChg>
      <pc:sldChg chg="addSp delSp modSp add mod ord">
        <pc:chgData name="MANUEL ALBERTO GUEVARA  NAJARRO" userId="dc0839a7-ef25-445d-88fe-29223dfab4a5" providerId="ADAL" clId="{4C63C856-FD7E-4C12-84D8-438F88955695}" dt="2021-07-07T14:24:09.071" v="165"/>
        <pc:sldMkLst>
          <pc:docMk/>
          <pc:sldMk cId="218323285" sldId="661"/>
        </pc:sldMkLst>
        <pc:spChg chg="mod">
          <ac:chgData name="MANUEL ALBERTO GUEVARA  NAJARRO" userId="dc0839a7-ef25-445d-88fe-29223dfab4a5" providerId="ADAL" clId="{4C63C856-FD7E-4C12-84D8-438F88955695}" dt="2021-07-07T14:07:45.712" v="154" actId="20577"/>
          <ac:spMkLst>
            <pc:docMk/>
            <pc:sldMk cId="218323285" sldId="661"/>
            <ac:spMk id="2" creationId="{0906808E-C398-456B-ADB7-D6835C9872C1}"/>
          </ac:spMkLst>
        </pc:spChg>
        <pc:spChg chg="mod">
          <ac:chgData name="MANUEL ALBERTO GUEVARA  NAJARRO" userId="dc0839a7-ef25-445d-88fe-29223dfab4a5" providerId="ADAL" clId="{4C63C856-FD7E-4C12-84D8-438F88955695}" dt="2021-07-07T14:24:09.071" v="165"/>
          <ac:spMkLst>
            <pc:docMk/>
            <pc:sldMk cId="218323285" sldId="661"/>
            <ac:spMk id="3" creationId="{6E3A96EB-30C7-417B-B5CB-D9FF91F2CCCB}"/>
          </ac:spMkLst>
        </pc:spChg>
        <pc:picChg chg="add del">
          <ac:chgData name="MANUEL ALBERTO GUEVARA  NAJARRO" userId="dc0839a7-ef25-445d-88fe-29223dfab4a5" providerId="ADAL" clId="{4C63C856-FD7E-4C12-84D8-438F88955695}" dt="2021-07-07T14:08:36.515" v="156" actId="22"/>
          <ac:picMkLst>
            <pc:docMk/>
            <pc:sldMk cId="218323285" sldId="661"/>
            <ac:picMk id="6" creationId="{7786E2D2-CBB3-43B9-A1F3-41A114506525}"/>
          </ac:picMkLst>
        </pc:picChg>
        <pc:picChg chg="mod">
          <ac:chgData name="MANUEL ALBERTO GUEVARA  NAJARRO" userId="dc0839a7-ef25-445d-88fe-29223dfab4a5" providerId="ADAL" clId="{4C63C856-FD7E-4C12-84D8-438F88955695}" dt="2021-07-07T14:08:42.856" v="158" actId="14100"/>
          <ac:picMkLst>
            <pc:docMk/>
            <pc:sldMk cId="218323285" sldId="661"/>
            <ac:picMk id="9" creationId="{6BAAB5C9-AD27-43D2-9F89-E5A2C9365994}"/>
          </ac:picMkLst>
        </pc:picChg>
      </pc:sldChg>
      <pc:sldChg chg="del">
        <pc:chgData name="MANUEL ALBERTO GUEVARA  NAJARRO" userId="dc0839a7-ef25-445d-88fe-29223dfab4a5" providerId="ADAL" clId="{4C63C856-FD7E-4C12-84D8-438F88955695}" dt="2021-07-07T13:48:29.033" v="57" actId="47"/>
        <pc:sldMkLst>
          <pc:docMk/>
          <pc:sldMk cId="1769542794" sldId="661"/>
        </pc:sldMkLst>
      </pc:sldChg>
      <pc:sldChg chg="del">
        <pc:chgData name="MANUEL ALBERTO GUEVARA  NAJARRO" userId="dc0839a7-ef25-445d-88fe-29223dfab4a5" providerId="ADAL" clId="{4C63C856-FD7E-4C12-84D8-438F88955695}" dt="2021-07-07T13:48:29.033" v="57" actId="47"/>
        <pc:sldMkLst>
          <pc:docMk/>
          <pc:sldMk cId="574616511" sldId="662"/>
        </pc:sldMkLst>
      </pc:sldChg>
      <pc:sldChg chg="modSp add mod">
        <pc:chgData name="MANUEL ALBERTO GUEVARA  NAJARRO" userId="dc0839a7-ef25-445d-88fe-29223dfab4a5" providerId="ADAL" clId="{4C63C856-FD7E-4C12-84D8-438F88955695}" dt="2021-07-07T14:24:22.702" v="170" actId="20577"/>
        <pc:sldMkLst>
          <pc:docMk/>
          <pc:sldMk cId="1218013973" sldId="662"/>
        </pc:sldMkLst>
        <pc:spChg chg="mod">
          <ac:chgData name="MANUEL ALBERTO GUEVARA  NAJARRO" userId="dc0839a7-ef25-445d-88fe-29223dfab4a5" providerId="ADAL" clId="{4C63C856-FD7E-4C12-84D8-438F88955695}" dt="2021-07-07T14:24:22.702" v="170" actId="20577"/>
          <ac:spMkLst>
            <pc:docMk/>
            <pc:sldMk cId="1218013973" sldId="662"/>
            <ac:spMk id="3" creationId="{6E3A96EB-30C7-417B-B5CB-D9FF91F2CCCB}"/>
          </ac:spMkLst>
        </pc:spChg>
      </pc:sldChg>
      <pc:sldChg chg="del">
        <pc:chgData name="MANUEL ALBERTO GUEVARA  NAJARRO" userId="dc0839a7-ef25-445d-88fe-29223dfab4a5" providerId="ADAL" clId="{4C63C856-FD7E-4C12-84D8-438F88955695}" dt="2021-07-07T13:48:29.033" v="57" actId="47"/>
        <pc:sldMkLst>
          <pc:docMk/>
          <pc:sldMk cId="560908189" sldId="663"/>
        </pc:sldMkLst>
      </pc:sldChg>
      <pc:sldChg chg="addSp delSp modSp add mod modAnim">
        <pc:chgData name="MANUEL ALBERTO GUEVARA  NAJARRO" userId="dc0839a7-ef25-445d-88fe-29223dfab4a5" providerId="ADAL" clId="{4C63C856-FD7E-4C12-84D8-438F88955695}" dt="2021-07-07T16:21:39.936" v="504" actId="1035"/>
        <pc:sldMkLst>
          <pc:docMk/>
          <pc:sldMk cId="589212707" sldId="663"/>
        </pc:sldMkLst>
        <pc:spChg chg="mod">
          <ac:chgData name="MANUEL ALBERTO GUEVARA  NAJARRO" userId="dc0839a7-ef25-445d-88fe-29223dfab4a5" providerId="ADAL" clId="{4C63C856-FD7E-4C12-84D8-438F88955695}" dt="2021-07-07T14:24:55.736" v="180" actId="27636"/>
          <ac:spMkLst>
            <pc:docMk/>
            <pc:sldMk cId="589212707" sldId="663"/>
            <ac:spMk id="2" creationId="{0906808E-C398-456B-ADB7-D6835C9872C1}"/>
          </ac:spMkLst>
        </pc:spChg>
        <pc:spChg chg="del mod">
          <ac:chgData name="MANUEL ALBERTO GUEVARA  NAJARRO" userId="dc0839a7-ef25-445d-88fe-29223dfab4a5" providerId="ADAL" clId="{4C63C856-FD7E-4C12-84D8-438F88955695}" dt="2021-07-07T16:13:26.597" v="182" actId="478"/>
          <ac:spMkLst>
            <pc:docMk/>
            <pc:sldMk cId="589212707" sldId="663"/>
            <ac:spMk id="3" creationId="{6E3A96EB-30C7-417B-B5CB-D9FF91F2CCCB}"/>
          </ac:spMkLst>
        </pc:spChg>
        <pc:spChg chg="add del mod">
          <ac:chgData name="MANUEL ALBERTO GUEVARA  NAJARRO" userId="dc0839a7-ef25-445d-88fe-29223dfab4a5" providerId="ADAL" clId="{4C63C856-FD7E-4C12-84D8-438F88955695}" dt="2021-07-07T16:13:28.664" v="183" actId="478"/>
          <ac:spMkLst>
            <pc:docMk/>
            <pc:sldMk cId="589212707" sldId="663"/>
            <ac:spMk id="6" creationId="{849984B0-9D8E-4647-9CD4-B65084AB8645}"/>
          </ac:spMkLst>
        </pc:spChg>
        <pc:spChg chg="add del mod">
          <ac:chgData name="MANUEL ALBERTO GUEVARA  NAJARRO" userId="dc0839a7-ef25-445d-88fe-29223dfab4a5" providerId="ADAL" clId="{4C63C856-FD7E-4C12-84D8-438F88955695}" dt="2021-07-07T16:13:28.664" v="183" actId="478"/>
          <ac:spMkLst>
            <pc:docMk/>
            <pc:sldMk cId="589212707" sldId="663"/>
            <ac:spMk id="8" creationId="{831C4A94-BC79-46ED-A33F-A2B58F35F654}"/>
          </ac:spMkLst>
        </pc:spChg>
        <pc:spChg chg="add mod topLvl">
          <ac:chgData name="MANUEL ALBERTO GUEVARA  NAJARRO" userId="dc0839a7-ef25-445d-88fe-29223dfab4a5" providerId="ADAL" clId="{4C63C856-FD7E-4C12-84D8-438F88955695}" dt="2021-07-07T16:21:39.936" v="504" actId="1035"/>
          <ac:spMkLst>
            <pc:docMk/>
            <pc:sldMk cId="589212707" sldId="663"/>
            <ac:spMk id="10" creationId="{A28E7432-E6B9-4A89-A5A4-9413CB1722DF}"/>
          </ac:spMkLst>
        </pc:spChg>
        <pc:spChg chg="add mod topLvl">
          <ac:chgData name="MANUEL ALBERTO GUEVARA  NAJARRO" userId="dc0839a7-ef25-445d-88fe-29223dfab4a5" providerId="ADAL" clId="{4C63C856-FD7E-4C12-84D8-438F88955695}" dt="2021-07-07T16:21:39.936" v="504" actId="1035"/>
          <ac:spMkLst>
            <pc:docMk/>
            <pc:sldMk cId="589212707" sldId="663"/>
            <ac:spMk id="11" creationId="{CD254864-5B45-42C5-8F94-81AB93793AE0}"/>
          </ac:spMkLst>
        </pc:spChg>
        <pc:spChg chg="add mod topLvl">
          <ac:chgData name="MANUEL ALBERTO GUEVARA  NAJARRO" userId="dc0839a7-ef25-445d-88fe-29223dfab4a5" providerId="ADAL" clId="{4C63C856-FD7E-4C12-84D8-438F88955695}" dt="2021-07-07T16:21:39.936" v="504" actId="1035"/>
          <ac:spMkLst>
            <pc:docMk/>
            <pc:sldMk cId="589212707" sldId="663"/>
            <ac:spMk id="12" creationId="{E90E614F-56F3-4ACC-BC0A-7EE164181831}"/>
          </ac:spMkLst>
        </pc:spChg>
        <pc:spChg chg="add mod topLvl">
          <ac:chgData name="MANUEL ALBERTO GUEVARA  NAJARRO" userId="dc0839a7-ef25-445d-88fe-29223dfab4a5" providerId="ADAL" clId="{4C63C856-FD7E-4C12-84D8-438F88955695}" dt="2021-07-07T16:21:39.936" v="504" actId="1035"/>
          <ac:spMkLst>
            <pc:docMk/>
            <pc:sldMk cId="589212707" sldId="663"/>
            <ac:spMk id="13" creationId="{6DADB58C-1236-453A-8313-ADA32C6F7103}"/>
          </ac:spMkLst>
        </pc:spChg>
        <pc:spChg chg="add mod topLvl">
          <ac:chgData name="MANUEL ALBERTO GUEVARA  NAJARRO" userId="dc0839a7-ef25-445d-88fe-29223dfab4a5" providerId="ADAL" clId="{4C63C856-FD7E-4C12-84D8-438F88955695}" dt="2021-07-07T16:21:39.936" v="504" actId="1035"/>
          <ac:spMkLst>
            <pc:docMk/>
            <pc:sldMk cId="589212707" sldId="663"/>
            <ac:spMk id="14" creationId="{F5F61F72-8935-4282-AFDA-0523A2CC30EF}"/>
          </ac:spMkLst>
        </pc:spChg>
        <pc:spChg chg="add mod topLvl">
          <ac:chgData name="MANUEL ALBERTO GUEVARA  NAJARRO" userId="dc0839a7-ef25-445d-88fe-29223dfab4a5" providerId="ADAL" clId="{4C63C856-FD7E-4C12-84D8-438F88955695}" dt="2021-07-07T16:21:39.936" v="504" actId="1035"/>
          <ac:spMkLst>
            <pc:docMk/>
            <pc:sldMk cId="589212707" sldId="663"/>
            <ac:spMk id="15" creationId="{149A5014-1C4E-48CA-8BB5-F31CC7BA218E}"/>
          </ac:spMkLst>
        </pc:spChg>
        <pc:spChg chg="add mod topLvl">
          <ac:chgData name="MANUEL ALBERTO GUEVARA  NAJARRO" userId="dc0839a7-ef25-445d-88fe-29223dfab4a5" providerId="ADAL" clId="{4C63C856-FD7E-4C12-84D8-438F88955695}" dt="2021-07-07T16:21:39.936" v="504" actId="1035"/>
          <ac:spMkLst>
            <pc:docMk/>
            <pc:sldMk cId="589212707" sldId="663"/>
            <ac:spMk id="16" creationId="{254E036B-0B19-4F77-8AE5-99AA44111E5F}"/>
          </ac:spMkLst>
        </pc:spChg>
        <pc:spChg chg="add mod topLvl">
          <ac:chgData name="MANUEL ALBERTO GUEVARA  NAJARRO" userId="dc0839a7-ef25-445d-88fe-29223dfab4a5" providerId="ADAL" clId="{4C63C856-FD7E-4C12-84D8-438F88955695}" dt="2021-07-07T16:21:39.936" v="504" actId="1035"/>
          <ac:spMkLst>
            <pc:docMk/>
            <pc:sldMk cId="589212707" sldId="663"/>
            <ac:spMk id="17" creationId="{F4BD3AD8-4F01-4176-B486-B07F404E3977}"/>
          </ac:spMkLst>
        </pc:spChg>
        <pc:spChg chg="add mod topLvl">
          <ac:chgData name="MANUEL ALBERTO GUEVARA  NAJARRO" userId="dc0839a7-ef25-445d-88fe-29223dfab4a5" providerId="ADAL" clId="{4C63C856-FD7E-4C12-84D8-438F88955695}" dt="2021-07-07T16:21:39.936" v="504" actId="1035"/>
          <ac:spMkLst>
            <pc:docMk/>
            <pc:sldMk cId="589212707" sldId="663"/>
            <ac:spMk id="18" creationId="{8CACB18A-372E-42E0-9971-BE566AA0B301}"/>
          </ac:spMkLst>
        </pc:spChg>
        <pc:spChg chg="add del mod topLvl">
          <ac:chgData name="MANUEL ALBERTO GUEVARA  NAJARRO" userId="dc0839a7-ef25-445d-88fe-29223dfab4a5" providerId="ADAL" clId="{4C63C856-FD7E-4C12-84D8-438F88955695}" dt="2021-07-07T16:20:09.123" v="487" actId="478"/>
          <ac:spMkLst>
            <pc:docMk/>
            <pc:sldMk cId="589212707" sldId="663"/>
            <ac:spMk id="19" creationId="{B61DB3BF-B645-4676-924D-4BF8EC43D992}"/>
          </ac:spMkLst>
        </pc:spChg>
        <pc:spChg chg="add del mod topLvl">
          <ac:chgData name="MANUEL ALBERTO GUEVARA  NAJARRO" userId="dc0839a7-ef25-445d-88fe-29223dfab4a5" providerId="ADAL" clId="{4C63C856-FD7E-4C12-84D8-438F88955695}" dt="2021-07-07T16:20:09.123" v="487" actId="478"/>
          <ac:spMkLst>
            <pc:docMk/>
            <pc:sldMk cId="589212707" sldId="663"/>
            <ac:spMk id="20" creationId="{8781CF61-C307-4804-A0CB-DA36C0DEC736}"/>
          </ac:spMkLst>
        </pc:spChg>
        <pc:spChg chg="add del mod topLvl">
          <ac:chgData name="MANUEL ALBERTO GUEVARA  NAJARRO" userId="dc0839a7-ef25-445d-88fe-29223dfab4a5" providerId="ADAL" clId="{4C63C856-FD7E-4C12-84D8-438F88955695}" dt="2021-07-07T16:20:09.123" v="487" actId="478"/>
          <ac:spMkLst>
            <pc:docMk/>
            <pc:sldMk cId="589212707" sldId="663"/>
            <ac:spMk id="21" creationId="{DAEE89B4-764E-477F-907C-94972A945D98}"/>
          </ac:spMkLst>
        </pc:spChg>
        <pc:grpChg chg="add del mod">
          <ac:chgData name="MANUEL ALBERTO GUEVARA  NAJARRO" userId="dc0839a7-ef25-445d-88fe-29223dfab4a5" providerId="ADAL" clId="{4C63C856-FD7E-4C12-84D8-438F88955695}" dt="2021-07-07T16:13:45.282" v="189" actId="165"/>
          <ac:grpSpMkLst>
            <pc:docMk/>
            <pc:sldMk cId="589212707" sldId="663"/>
            <ac:grpSpMk id="22" creationId="{8B77F309-C86D-4E2A-A09B-FA18614EC97A}"/>
          </ac:grpSpMkLst>
        </pc:grpChg>
        <pc:grpChg chg="add del mod">
          <ac:chgData name="MANUEL ALBERTO GUEVARA  NAJARRO" userId="dc0839a7-ef25-445d-88fe-29223dfab4a5" providerId="ADAL" clId="{4C63C856-FD7E-4C12-84D8-438F88955695}" dt="2021-07-07T16:19:54.046" v="486" actId="165"/>
          <ac:grpSpMkLst>
            <pc:docMk/>
            <pc:sldMk cId="589212707" sldId="663"/>
            <ac:grpSpMk id="23" creationId="{454A1D22-8237-43CF-BD63-64BF20FB31E5}"/>
          </ac:grpSpMkLst>
        </pc:grpChg>
        <pc:picChg chg="del">
          <ac:chgData name="MANUEL ALBERTO GUEVARA  NAJARRO" userId="dc0839a7-ef25-445d-88fe-29223dfab4a5" providerId="ADAL" clId="{4C63C856-FD7E-4C12-84D8-438F88955695}" dt="2021-07-07T16:13:26.597" v="182" actId="478"/>
          <ac:picMkLst>
            <pc:docMk/>
            <pc:sldMk cId="589212707" sldId="663"/>
            <ac:picMk id="9" creationId="{6BAAB5C9-AD27-43D2-9F89-E5A2C9365994}"/>
          </ac:picMkLst>
        </pc:picChg>
        <pc:picChg chg="add mod">
          <ac:chgData name="MANUEL ALBERTO GUEVARA  NAJARRO" userId="dc0839a7-ef25-445d-88fe-29223dfab4a5" providerId="ADAL" clId="{4C63C856-FD7E-4C12-84D8-438F88955695}" dt="2021-07-07T16:21:39.936" v="504" actId="1035"/>
          <ac:picMkLst>
            <pc:docMk/>
            <pc:sldMk cId="589212707" sldId="663"/>
            <ac:picMk id="25" creationId="{9706C305-A7CF-4321-8332-C178313F89ED}"/>
          </ac:picMkLst>
        </pc:picChg>
        <pc:picChg chg="add mod">
          <ac:chgData name="MANUEL ALBERTO GUEVARA  NAJARRO" userId="dc0839a7-ef25-445d-88fe-29223dfab4a5" providerId="ADAL" clId="{4C63C856-FD7E-4C12-84D8-438F88955695}" dt="2021-07-07T16:21:39.936" v="504" actId="1035"/>
          <ac:picMkLst>
            <pc:docMk/>
            <pc:sldMk cId="589212707" sldId="663"/>
            <ac:picMk id="27" creationId="{BF77051D-180D-4CBE-82A0-FEB12BC5951B}"/>
          </ac:picMkLst>
        </pc:picChg>
        <pc:picChg chg="add mod">
          <ac:chgData name="MANUEL ALBERTO GUEVARA  NAJARRO" userId="dc0839a7-ef25-445d-88fe-29223dfab4a5" providerId="ADAL" clId="{4C63C856-FD7E-4C12-84D8-438F88955695}" dt="2021-07-07T16:21:39.936" v="504" actId="1035"/>
          <ac:picMkLst>
            <pc:docMk/>
            <pc:sldMk cId="589212707" sldId="663"/>
            <ac:picMk id="29" creationId="{4BADD88A-5FB7-4E03-BC5A-C0519D51F967}"/>
          </ac:picMkLst>
        </pc:picChg>
      </pc:sldChg>
      <pc:sldChg chg="addSp delSp modSp add mod">
        <pc:chgData name="MANUEL ALBERTO GUEVARA  NAJARRO" userId="dc0839a7-ef25-445d-88fe-29223dfab4a5" providerId="ADAL" clId="{4C63C856-FD7E-4C12-84D8-438F88955695}" dt="2021-07-07T16:40:28.725" v="563" actId="207"/>
        <pc:sldMkLst>
          <pc:docMk/>
          <pc:sldMk cId="512723185" sldId="664"/>
        </pc:sldMkLst>
        <pc:spChg chg="mod">
          <ac:chgData name="MANUEL ALBERTO GUEVARA  NAJARRO" userId="dc0839a7-ef25-445d-88fe-29223dfab4a5" providerId="ADAL" clId="{4C63C856-FD7E-4C12-84D8-438F88955695}" dt="2021-07-07T16:28:25.501" v="557" actId="1076"/>
          <ac:spMkLst>
            <pc:docMk/>
            <pc:sldMk cId="512723185" sldId="664"/>
            <ac:spMk id="2" creationId="{0906808E-C398-456B-ADB7-D6835C9872C1}"/>
          </ac:spMkLst>
        </pc:spChg>
        <pc:spChg chg="add mod ord">
          <ac:chgData name="MANUEL ALBERTO GUEVARA  NAJARRO" userId="dc0839a7-ef25-445d-88fe-29223dfab4a5" providerId="ADAL" clId="{4C63C856-FD7E-4C12-84D8-438F88955695}" dt="2021-07-07T16:28:22.016" v="555" actId="167"/>
          <ac:spMkLst>
            <pc:docMk/>
            <pc:sldMk cId="512723185" sldId="664"/>
            <ac:spMk id="4" creationId="{A0C2E00E-A36D-4F5F-9B77-E87181991315}"/>
          </ac:spMkLst>
        </pc:spChg>
        <pc:spChg chg="del">
          <ac:chgData name="MANUEL ALBERTO GUEVARA  NAJARRO" userId="dc0839a7-ef25-445d-88fe-29223dfab4a5" providerId="ADAL" clId="{4C63C856-FD7E-4C12-84D8-438F88955695}" dt="2021-07-07T16:22:13.784" v="510" actId="478"/>
          <ac:spMkLst>
            <pc:docMk/>
            <pc:sldMk cId="512723185" sldId="664"/>
            <ac:spMk id="10" creationId="{A28E7432-E6B9-4A89-A5A4-9413CB1722DF}"/>
          </ac:spMkLst>
        </pc:spChg>
        <pc:spChg chg="del">
          <ac:chgData name="MANUEL ALBERTO GUEVARA  NAJARRO" userId="dc0839a7-ef25-445d-88fe-29223dfab4a5" providerId="ADAL" clId="{4C63C856-FD7E-4C12-84D8-438F88955695}" dt="2021-07-07T16:22:13.784" v="510" actId="478"/>
          <ac:spMkLst>
            <pc:docMk/>
            <pc:sldMk cId="512723185" sldId="664"/>
            <ac:spMk id="11" creationId="{CD254864-5B45-42C5-8F94-81AB93793AE0}"/>
          </ac:spMkLst>
        </pc:spChg>
        <pc:spChg chg="del">
          <ac:chgData name="MANUEL ALBERTO GUEVARA  NAJARRO" userId="dc0839a7-ef25-445d-88fe-29223dfab4a5" providerId="ADAL" clId="{4C63C856-FD7E-4C12-84D8-438F88955695}" dt="2021-07-07T16:22:13.784" v="510" actId="478"/>
          <ac:spMkLst>
            <pc:docMk/>
            <pc:sldMk cId="512723185" sldId="664"/>
            <ac:spMk id="12" creationId="{E90E614F-56F3-4ACC-BC0A-7EE164181831}"/>
          </ac:spMkLst>
        </pc:spChg>
        <pc:spChg chg="del">
          <ac:chgData name="MANUEL ALBERTO GUEVARA  NAJARRO" userId="dc0839a7-ef25-445d-88fe-29223dfab4a5" providerId="ADAL" clId="{4C63C856-FD7E-4C12-84D8-438F88955695}" dt="2021-07-07T16:22:13.784" v="510" actId="478"/>
          <ac:spMkLst>
            <pc:docMk/>
            <pc:sldMk cId="512723185" sldId="664"/>
            <ac:spMk id="13" creationId="{6DADB58C-1236-453A-8313-ADA32C6F7103}"/>
          </ac:spMkLst>
        </pc:spChg>
        <pc:spChg chg="del">
          <ac:chgData name="MANUEL ALBERTO GUEVARA  NAJARRO" userId="dc0839a7-ef25-445d-88fe-29223dfab4a5" providerId="ADAL" clId="{4C63C856-FD7E-4C12-84D8-438F88955695}" dt="2021-07-07T16:22:13.784" v="510" actId="478"/>
          <ac:spMkLst>
            <pc:docMk/>
            <pc:sldMk cId="512723185" sldId="664"/>
            <ac:spMk id="14" creationId="{F5F61F72-8935-4282-AFDA-0523A2CC30EF}"/>
          </ac:spMkLst>
        </pc:spChg>
        <pc:spChg chg="del">
          <ac:chgData name="MANUEL ALBERTO GUEVARA  NAJARRO" userId="dc0839a7-ef25-445d-88fe-29223dfab4a5" providerId="ADAL" clId="{4C63C856-FD7E-4C12-84D8-438F88955695}" dt="2021-07-07T16:22:13.784" v="510" actId="478"/>
          <ac:spMkLst>
            <pc:docMk/>
            <pc:sldMk cId="512723185" sldId="664"/>
            <ac:spMk id="15" creationId="{149A5014-1C4E-48CA-8BB5-F31CC7BA218E}"/>
          </ac:spMkLst>
        </pc:spChg>
        <pc:spChg chg="del">
          <ac:chgData name="MANUEL ALBERTO GUEVARA  NAJARRO" userId="dc0839a7-ef25-445d-88fe-29223dfab4a5" providerId="ADAL" clId="{4C63C856-FD7E-4C12-84D8-438F88955695}" dt="2021-07-07T16:22:13.784" v="510" actId="478"/>
          <ac:spMkLst>
            <pc:docMk/>
            <pc:sldMk cId="512723185" sldId="664"/>
            <ac:spMk id="16" creationId="{254E036B-0B19-4F77-8AE5-99AA44111E5F}"/>
          </ac:spMkLst>
        </pc:spChg>
        <pc:spChg chg="del">
          <ac:chgData name="MANUEL ALBERTO GUEVARA  NAJARRO" userId="dc0839a7-ef25-445d-88fe-29223dfab4a5" providerId="ADAL" clId="{4C63C856-FD7E-4C12-84D8-438F88955695}" dt="2021-07-07T16:22:13.784" v="510" actId="478"/>
          <ac:spMkLst>
            <pc:docMk/>
            <pc:sldMk cId="512723185" sldId="664"/>
            <ac:spMk id="17" creationId="{F4BD3AD8-4F01-4176-B486-B07F404E3977}"/>
          </ac:spMkLst>
        </pc:spChg>
        <pc:spChg chg="del">
          <ac:chgData name="MANUEL ALBERTO GUEVARA  NAJARRO" userId="dc0839a7-ef25-445d-88fe-29223dfab4a5" providerId="ADAL" clId="{4C63C856-FD7E-4C12-84D8-438F88955695}" dt="2021-07-07T16:22:13.784" v="510" actId="478"/>
          <ac:spMkLst>
            <pc:docMk/>
            <pc:sldMk cId="512723185" sldId="664"/>
            <ac:spMk id="18" creationId="{8CACB18A-372E-42E0-9971-BE566AA0B301}"/>
          </ac:spMkLst>
        </pc:spChg>
        <pc:graphicFrameChg chg="add mod modGraphic">
          <ac:chgData name="MANUEL ALBERTO GUEVARA  NAJARRO" userId="dc0839a7-ef25-445d-88fe-29223dfab4a5" providerId="ADAL" clId="{4C63C856-FD7E-4C12-84D8-438F88955695}" dt="2021-07-07T16:40:28.725" v="563" actId="207"/>
          <ac:graphicFrameMkLst>
            <pc:docMk/>
            <pc:sldMk cId="512723185" sldId="664"/>
            <ac:graphicFrameMk id="3" creationId="{B1AAC0E3-BC89-4CC8-9077-9760540B9510}"/>
          </ac:graphicFrameMkLst>
        </pc:graphicFrameChg>
        <pc:picChg chg="del">
          <ac:chgData name="MANUEL ALBERTO GUEVARA  NAJARRO" userId="dc0839a7-ef25-445d-88fe-29223dfab4a5" providerId="ADAL" clId="{4C63C856-FD7E-4C12-84D8-438F88955695}" dt="2021-07-07T16:22:13.784" v="510" actId="478"/>
          <ac:picMkLst>
            <pc:docMk/>
            <pc:sldMk cId="512723185" sldId="664"/>
            <ac:picMk id="25" creationId="{9706C305-A7CF-4321-8332-C178313F89ED}"/>
          </ac:picMkLst>
        </pc:picChg>
        <pc:picChg chg="del">
          <ac:chgData name="MANUEL ALBERTO GUEVARA  NAJARRO" userId="dc0839a7-ef25-445d-88fe-29223dfab4a5" providerId="ADAL" clId="{4C63C856-FD7E-4C12-84D8-438F88955695}" dt="2021-07-07T16:22:13.784" v="510" actId="478"/>
          <ac:picMkLst>
            <pc:docMk/>
            <pc:sldMk cId="512723185" sldId="664"/>
            <ac:picMk id="27" creationId="{BF77051D-180D-4CBE-82A0-FEB12BC5951B}"/>
          </ac:picMkLst>
        </pc:picChg>
        <pc:picChg chg="del">
          <ac:chgData name="MANUEL ALBERTO GUEVARA  NAJARRO" userId="dc0839a7-ef25-445d-88fe-29223dfab4a5" providerId="ADAL" clId="{4C63C856-FD7E-4C12-84D8-438F88955695}" dt="2021-07-07T16:22:13.784" v="510" actId="478"/>
          <ac:picMkLst>
            <pc:docMk/>
            <pc:sldMk cId="512723185" sldId="664"/>
            <ac:picMk id="29" creationId="{4BADD88A-5FB7-4E03-BC5A-C0519D51F967}"/>
          </ac:picMkLst>
        </pc:picChg>
      </pc:sldChg>
      <pc:sldChg chg="del">
        <pc:chgData name="MANUEL ALBERTO GUEVARA  NAJARRO" userId="dc0839a7-ef25-445d-88fe-29223dfab4a5" providerId="ADAL" clId="{4C63C856-FD7E-4C12-84D8-438F88955695}" dt="2021-07-07T13:48:29.033" v="57" actId="47"/>
        <pc:sldMkLst>
          <pc:docMk/>
          <pc:sldMk cId="2664504001" sldId="664"/>
        </pc:sldMkLst>
      </pc:sldChg>
      <pc:sldChg chg="addSp delSp modSp add del mod ord chgLayout">
        <pc:chgData name="MANUEL ALBERTO GUEVARA  NAJARRO" userId="dc0839a7-ef25-445d-88fe-29223dfab4a5" providerId="ADAL" clId="{4C63C856-FD7E-4C12-84D8-438F88955695}" dt="2021-07-07T17:08:22.325" v="638" actId="6549"/>
        <pc:sldMkLst>
          <pc:docMk/>
          <pc:sldMk cId="476356547" sldId="665"/>
        </pc:sldMkLst>
        <pc:spChg chg="mod ord">
          <ac:chgData name="MANUEL ALBERTO GUEVARA  NAJARRO" userId="dc0839a7-ef25-445d-88fe-29223dfab4a5" providerId="ADAL" clId="{4C63C856-FD7E-4C12-84D8-438F88955695}" dt="2021-07-07T17:04:23.937" v="620" actId="700"/>
          <ac:spMkLst>
            <pc:docMk/>
            <pc:sldMk cId="476356547" sldId="665"/>
            <ac:spMk id="2" creationId="{0906808E-C398-456B-ADB7-D6835C9872C1}"/>
          </ac:spMkLst>
        </pc:spChg>
        <pc:spChg chg="add del mod ord">
          <ac:chgData name="MANUEL ALBERTO GUEVARA  NAJARRO" userId="dc0839a7-ef25-445d-88fe-29223dfab4a5" providerId="ADAL" clId="{4C63C856-FD7E-4C12-84D8-438F88955695}" dt="2021-07-07T17:08:22.325" v="638" actId="6549"/>
          <ac:spMkLst>
            <pc:docMk/>
            <pc:sldMk cId="476356547" sldId="665"/>
            <ac:spMk id="3" creationId="{6BEBD8F4-1494-4120-BC8D-0927E80AB3FC}"/>
          </ac:spMkLst>
        </pc:spChg>
        <pc:spChg chg="add del mod ord">
          <ac:chgData name="MANUEL ALBERTO GUEVARA  NAJARRO" userId="dc0839a7-ef25-445d-88fe-29223dfab4a5" providerId="ADAL" clId="{4C63C856-FD7E-4C12-84D8-438F88955695}" dt="2021-07-07T17:04:23.937" v="620" actId="700"/>
          <ac:spMkLst>
            <pc:docMk/>
            <pc:sldMk cId="476356547" sldId="665"/>
            <ac:spMk id="4" creationId="{94F26320-F1E9-4BA2-8F00-33891C28B62B}"/>
          </ac:spMkLst>
        </pc:spChg>
        <pc:spChg chg="mod ord">
          <ac:chgData name="MANUEL ALBERTO GUEVARA  NAJARRO" userId="dc0839a7-ef25-445d-88fe-29223dfab4a5" providerId="ADAL" clId="{4C63C856-FD7E-4C12-84D8-438F88955695}" dt="2021-07-07T17:04:23.937" v="620" actId="700"/>
          <ac:spMkLst>
            <pc:docMk/>
            <pc:sldMk cId="476356547" sldId="665"/>
            <ac:spMk id="5" creationId="{88538054-4E0D-474B-8EB6-7A870370B431}"/>
          </ac:spMkLst>
        </pc:spChg>
        <pc:spChg chg="add mod">
          <ac:chgData name="MANUEL ALBERTO GUEVARA  NAJARRO" userId="dc0839a7-ef25-445d-88fe-29223dfab4a5" providerId="ADAL" clId="{4C63C856-FD7E-4C12-84D8-438F88955695}" dt="2021-07-07T17:07:16.813" v="632" actId="478"/>
          <ac:spMkLst>
            <pc:docMk/>
            <pc:sldMk cId="476356547" sldId="665"/>
            <ac:spMk id="6" creationId="{C447FA9C-6CEF-40B5-A34F-9CBC600B98CF}"/>
          </ac:spMkLst>
        </pc:spChg>
        <pc:spChg chg="del mod">
          <ac:chgData name="MANUEL ALBERTO GUEVARA  NAJARRO" userId="dc0839a7-ef25-445d-88fe-29223dfab4a5" providerId="ADAL" clId="{4C63C856-FD7E-4C12-84D8-438F88955695}" dt="2021-07-07T17:00:23.276" v="615" actId="478"/>
          <ac:spMkLst>
            <pc:docMk/>
            <pc:sldMk cId="476356547" sldId="665"/>
            <ac:spMk id="10" creationId="{A28E7432-E6B9-4A89-A5A4-9413CB1722DF}"/>
          </ac:spMkLst>
        </pc:spChg>
        <pc:spChg chg="del">
          <ac:chgData name="MANUEL ALBERTO GUEVARA  NAJARRO" userId="dc0839a7-ef25-445d-88fe-29223dfab4a5" providerId="ADAL" clId="{4C63C856-FD7E-4C12-84D8-438F88955695}" dt="2021-07-07T17:00:23.276" v="615" actId="478"/>
          <ac:spMkLst>
            <pc:docMk/>
            <pc:sldMk cId="476356547" sldId="665"/>
            <ac:spMk id="11" creationId="{CD254864-5B45-42C5-8F94-81AB93793AE0}"/>
          </ac:spMkLst>
        </pc:spChg>
        <pc:spChg chg="del">
          <ac:chgData name="MANUEL ALBERTO GUEVARA  NAJARRO" userId="dc0839a7-ef25-445d-88fe-29223dfab4a5" providerId="ADAL" clId="{4C63C856-FD7E-4C12-84D8-438F88955695}" dt="2021-07-07T17:00:23.276" v="615" actId="478"/>
          <ac:spMkLst>
            <pc:docMk/>
            <pc:sldMk cId="476356547" sldId="665"/>
            <ac:spMk id="12" creationId="{E90E614F-56F3-4ACC-BC0A-7EE164181831}"/>
          </ac:spMkLst>
        </pc:spChg>
        <pc:spChg chg="del">
          <ac:chgData name="MANUEL ALBERTO GUEVARA  NAJARRO" userId="dc0839a7-ef25-445d-88fe-29223dfab4a5" providerId="ADAL" clId="{4C63C856-FD7E-4C12-84D8-438F88955695}" dt="2021-07-07T17:00:23.276" v="615" actId="478"/>
          <ac:spMkLst>
            <pc:docMk/>
            <pc:sldMk cId="476356547" sldId="665"/>
            <ac:spMk id="13" creationId="{6DADB58C-1236-453A-8313-ADA32C6F7103}"/>
          </ac:spMkLst>
        </pc:spChg>
        <pc:spChg chg="del">
          <ac:chgData name="MANUEL ALBERTO GUEVARA  NAJARRO" userId="dc0839a7-ef25-445d-88fe-29223dfab4a5" providerId="ADAL" clId="{4C63C856-FD7E-4C12-84D8-438F88955695}" dt="2021-07-07T17:00:23.276" v="615" actId="478"/>
          <ac:spMkLst>
            <pc:docMk/>
            <pc:sldMk cId="476356547" sldId="665"/>
            <ac:spMk id="14" creationId="{F5F61F72-8935-4282-AFDA-0523A2CC30EF}"/>
          </ac:spMkLst>
        </pc:spChg>
        <pc:spChg chg="del">
          <ac:chgData name="MANUEL ALBERTO GUEVARA  NAJARRO" userId="dc0839a7-ef25-445d-88fe-29223dfab4a5" providerId="ADAL" clId="{4C63C856-FD7E-4C12-84D8-438F88955695}" dt="2021-07-07T17:00:23.276" v="615" actId="478"/>
          <ac:spMkLst>
            <pc:docMk/>
            <pc:sldMk cId="476356547" sldId="665"/>
            <ac:spMk id="15" creationId="{149A5014-1C4E-48CA-8BB5-F31CC7BA218E}"/>
          </ac:spMkLst>
        </pc:spChg>
        <pc:spChg chg="del">
          <ac:chgData name="MANUEL ALBERTO GUEVARA  NAJARRO" userId="dc0839a7-ef25-445d-88fe-29223dfab4a5" providerId="ADAL" clId="{4C63C856-FD7E-4C12-84D8-438F88955695}" dt="2021-07-07T17:00:23.276" v="615" actId="478"/>
          <ac:spMkLst>
            <pc:docMk/>
            <pc:sldMk cId="476356547" sldId="665"/>
            <ac:spMk id="16" creationId="{254E036B-0B19-4F77-8AE5-99AA44111E5F}"/>
          </ac:spMkLst>
        </pc:spChg>
        <pc:spChg chg="del">
          <ac:chgData name="MANUEL ALBERTO GUEVARA  NAJARRO" userId="dc0839a7-ef25-445d-88fe-29223dfab4a5" providerId="ADAL" clId="{4C63C856-FD7E-4C12-84D8-438F88955695}" dt="2021-07-07T17:00:23.276" v="615" actId="478"/>
          <ac:spMkLst>
            <pc:docMk/>
            <pc:sldMk cId="476356547" sldId="665"/>
            <ac:spMk id="17" creationId="{F4BD3AD8-4F01-4176-B486-B07F404E3977}"/>
          </ac:spMkLst>
        </pc:spChg>
        <pc:spChg chg="del">
          <ac:chgData name="MANUEL ALBERTO GUEVARA  NAJARRO" userId="dc0839a7-ef25-445d-88fe-29223dfab4a5" providerId="ADAL" clId="{4C63C856-FD7E-4C12-84D8-438F88955695}" dt="2021-07-07T17:00:23.276" v="615" actId="478"/>
          <ac:spMkLst>
            <pc:docMk/>
            <pc:sldMk cId="476356547" sldId="665"/>
            <ac:spMk id="18" creationId="{8CACB18A-372E-42E0-9971-BE566AA0B301}"/>
          </ac:spMkLst>
        </pc:spChg>
        <pc:picChg chg="del">
          <ac:chgData name="MANUEL ALBERTO GUEVARA  NAJARRO" userId="dc0839a7-ef25-445d-88fe-29223dfab4a5" providerId="ADAL" clId="{4C63C856-FD7E-4C12-84D8-438F88955695}" dt="2021-07-07T17:00:23.276" v="615" actId="478"/>
          <ac:picMkLst>
            <pc:docMk/>
            <pc:sldMk cId="476356547" sldId="665"/>
            <ac:picMk id="25" creationId="{9706C305-A7CF-4321-8332-C178313F89ED}"/>
          </ac:picMkLst>
        </pc:picChg>
        <pc:picChg chg="del">
          <ac:chgData name="MANUEL ALBERTO GUEVARA  NAJARRO" userId="dc0839a7-ef25-445d-88fe-29223dfab4a5" providerId="ADAL" clId="{4C63C856-FD7E-4C12-84D8-438F88955695}" dt="2021-07-07T17:00:23.276" v="615" actId="478"/>
          <ac:picMkLst>
            <pc:docMk/>
            <pc:sldMk cId="476356547" sldId="665"/>
            <ac:picMk id="27" creationId="{BF77051D-180D-4CBE-82A0-FEB12BC5951B}"/>
          </ac:picMkLst>
        </pc:picChg>
        <pc:picChg chg="del">
          <ac:chgData name="MANUEL ALBERTO GUEVARA  NAJARRO" userId="dc0839a7-ef25-445d-88fe-29223dfab4a5" providerId="ADAL" clId="{4C63C856-FD7E-4C12-84D8-438F88955695}" dt="2021-07-07T17:00:23.276" v="615" actId="478"/>
          <ac:picMkLst>
            <pc:docMk/>
            <pc:sldMk cId="476356547" sldId="665"/>
            <ac:picMk id="29" creationId="{4BADD88A-5FB7-4E03-BC5A-C0519D51F967}"/>
          </ac:picMkLst>
        </pc:picChg>
        <pc:picChg chg="del mod modCrop">
          <ac:chgData name="MANUEL ALBERTO GUEVARA  NAJARRO" userId="dc0839a7-ef25-445d-88fe-29223dfab4a5" providerId="ADAL" clId="{4C63C856-FD7E-4C12-84D8-438F88955695}" dt="2021-07-07T17:07:16.813" v="632" actId="478"/>
          <ac:picMkLst>
            <pc:docMk/>
            <pc:sldMk cId="476356547" sldId="665"/>
            <ac:picMk id="1026" creationId="{415A4756-D2D9-49BA-B262-0726FC38AA55}"/>
          </ac:picMkLst>
        </pc:picChg>
        <pc:picChg chg="mod">
          <ac:chgData name="MANUEL ALBERTO GUEVARA  NAJARRO" userId="dc0839a7-ef25-445d-88fe-29223dfab4a5" providerId="ADAL" clId="{4C63C856-FD7E-4C12-84D8-438F88955695}" dt="2021-07-07T17:07:19.170" v="636" actId="962"/>
          <ac:picMkLst>
            <pc:docMk/>
            <pc:sldMk cId="476356547" sldId="665"/>
            <ac:picMk id="2050" creationId="{2DC10A35-936E-4563-95EC-C4386037120E}"/>
          </ac:picMkLst>
        </pc:picChg>
      </pc:sldChg>
      <pc:sldChg chg="addSp delSp modSp">
        <pc:chgData name="MANUEL ALBERTO GUEVARA  NAJARRO" userId="dc0839a7-ef25-445d-88fe-29223dfab4a5" providerId="ADAL" clId="{4C63C856-FD7E-4C12-84D8-438F88955695}" dt="2021-07-07T17:07:18.637" v="633"/>
        <pc:sldMkLst>
          <pc:docMk/>
          <pc:sldMk cId="747527518" sldId="665"/>
        </pc:sldMkLst>
        <pc:spChg chg="del">
          <ac:chgData name="MANUEL ALBERTO GUEVARA  NAJARRO" userId="dc0839a7-ef25-445d-88fe-29223dfab4a5" providerId="ADAL" clId="{4C63C856-FD7E-4C12-84D8-438F88955695}" dt="2021-07-07T17:07:18.637" v="633"/>
          <ac:spMkLst>
            <pc:docMk/>
            <pc:sldMk cId="747527518" sldId="665"/>
            <ac:spMk id="6" creationId="{C447FA9C-6CEF-40B5-A34F-9CBC600B98CF}"/>
          </ac:spMkLst>
        </pc:spChg>
        <pc:picChg chg="add mod">
          <ac:chgData name="MANUEL ALBERTO GUEVARA  NAJARRO" userId="dc0839a7-ef25-445d-88fe-29223dfab4a5" providerId="ADAL" clId="{4C63C856-FD7E-4C12-84D8-438F88955695}" dt="2021-07-07T17:07:18.637" v="633"/>
          <ac:picMkLst>
            <pc:docMk/>
            <pc:sldMk cId="747527518" sldId="665"/>
            <ac:picMk id="2050" creationId="{2DC10A35-936E-4563-95EC-C4386037120E}"/>
          </ac:picMkLst>
        </pc:picChg>
      </pc:sldChg>
      <pc:sldChg chg="del">
        <pc:chgData name="MANUEL ALBERTO GUEVARA  NAJARRO" userId="dc0839a7-ef25-445d-88fe-29223dfab4a5" providerId="ADAL" clId="{4C63C856-FD7E-4C12-84D8-438F88955695}" dt="2021-07-07T13:48:29.033" v="57" actId="47"/>
        <pc:sldMkLst>
          <pc:docMk/>
          <pc:sldMk cId="3275682904" sldId="665"/>
        </pc:sldMkLst>
      </pc:sldChg>
      <pc:sldChg chg="addSp delSp modSp">
        <pc:chgData name="MANUEL ALBERTO GUEVARA  NAJARRO" userId="dc0839a7-ef25-445d-88fe-29223dfab4a5" providerId="ADAL" clId="{4C63C856-FD7E-4C12-84D8-438F88955695}" dt="2021-07-07T17:06:23.557" v="627"/>
        <pc:sldMkLst>
          <pc:docMk/>
          <pc:sldMk cId="3673010995" sldId="665"/>
        </pc:sldMkLst>
        <pc:spChg chg="del">
          <ac:chgData name="MANUEL ALBERTO GUEVARA  NAJARRO" userId="dc0839a7-ef25-445d-88fe-29223dfab4a5" providerId="ADAL" clId="{4C63C856-FD7E-4C12-84D8-438F88955695}" dt="2021-07-07T17:06:23.557" v="627"/>
          <ac:spMkLst>
            <pc:docMk/>
            <pc:sldMk cId="3673010995" sldId="665"/>
            <ac:spMk id="4" creationId="{94F26320-F1E9-4BA2-8F00-33891C28B62B}"/>
          </ac:spMkLst>
        </pc:spChg>
        <pc:picChg chg="add mod">
          <ac:chgData name="MANUEL ALBERTO GUEVARA  NAJARRO" userId="dc0839a7-ef25-445d-88fe-29223dfab4a5" providerId="ADAL" clId="{4C63C856-FD7E-4C12-84D8-438F88955695}" dt="2021-07-07T17:06:23.557" v="627"/>
          <ac:picMkLst>
            <pc:docMk/>
            <pc:sldMk cId="3673010995" sldId="665"/>
            <ac:picMk id="1026" creationId="{415A4756-D2D9-49BA-B262-0726FC38AA55}"/>
          </ac:picMkLst>
        </pc:picChg>
      </pc:sldChg>
    </pc:docChg>
  </pc:docChgLst>
  <pc:docChgLst>
    <pc:chgData name="MANUEL ALBERTO GUEVARA  NAJARRO" userId="dc0839a7-ef25-445d-88fe-29223dfab4a5" providerId="ADAL" clId="{1109F401-F2C9-4A84-AE95-0C22D54C23EF}"/>
    <pc:docChg chg="undo custSel addSld delSld modSld sldOrd">
      <pc:chgData name="MANUEL ALBERTO GUEVARA  NAJARRO" userId="dc0839a7-ef25-445d-88fe-29223dfab4a5" providerId="ADAL" clId="{1109F401-F2C9-4A84-AE95-0C22D54C23EF}" dt="2021-07-01T22:57:38.178" v="566" actId="47"/>
      <pc:docMkLst>
        <pc:docMk/>
      </pc:docMkLst>
      <pc:sldChg chg="modSp mod">
        <pc:chgData name="MANUEL ALBERTO GUEVARA  NAJARRO" userId="dc0839a7-ef25-445d-88fe-29223dfab4a5" providerId="ADAL" clId="{1109F401-F2C9-4A84-AE95-0C22D54C23EF}" dt="2021-07-01T21:13:56.614" v="26" actId="20577"/>
        <pc:sldMkLst>
          <pc:docMk/>
          <pc:sldMk cId="4227363741" sldId="260"/>
        </pc:sldMkLst>
        <pc:spChg chg="mod">
          <ac:chgData name="MANUEL ALBERTO GUEVARA  NAJARRO" userId="dc0839a7-ef25-445d-88fe-29223dfab4a5" providerId="ADAL" clId="{1109F401-F2C9-4A84-AE95-0C22D54C23EF}" dt="2021-07-01T21:13:56.614" v="26" actId="20577"/>
          <ac:spMkLst>
            <pc:docMk/>
            <pc:sldMk cId="4227363741" sldId="260"/>
            <ac:spMk id="2" creationId="{51FB5928-6A9D-4A40-A59B-3E296900738E}"/>
          </ac:spMkLst>
        </pc:spChg>
      </pc:sldChg>
      <pc:sldChg chg="del">
        <pc:chgData name="MANUEL ALBERTO GUEVARA  NAJARRO" userId="dc0839a7-ef25-445d-88fe-29223dfab4a5" providerId="ADAL" clId="{1109F401-F2C9-4A84-AE95-0C22D54C23EF}" dt="2021-07-01T22:11:27.208" v="112" actId="47"/>
        <pc:sldMkLst>
          <pc:docMk/>
          <pc:sldMk cId="0" sldId="261"/>
        </pc:sldMkLst>
      </pc:sldChg>
      <pc:sldChg chg="modSp mod">
        <pc:chgData name="MANUEL ALBERTO GUEVARA  NAJARRO" userId="dc0839a7-ef25-445d-88fe-29223dfab4a5" providerId="ADAL" clId="{1109F401-F2C9-4A84-AE95-0C22D54C23EF}" dt="2021-07-01T21:38:01.253" v="29" actId="20577"/>
        <pc:sldMkLst>
          <pc:docMk/>
          <pc:sldMk cId="2866921917" sldId="563"/>
        </pc:sldMkLst>
        <pc:spChg chg="mod">
          <ac:chgData name="MANUEL ALBERTO GUEVARA  NAJARRO" userId="dc0839a7-ef25-445d-88fe-29223dfab4a5" providerId="ADAL" clId="{1109F401-F2C9-4A84-AE95-0C22D54C23EF}" dt="2021-07-01T21:38:01.253" v="29" actId="20577"/>
          <ac:spMkLst>
            <pc:docMk/>
            <pc:sldMk cId="2866921917" sldId="563"/>
            <ac:spMk id="2" creationId="{7273257F-D179-0F4C-B01F-BB2035DAEC54}"/>
          </ac:spMkLst>
        </pc:spChg>
      </pc:sldChg>
      <pc:sldChg chg="modSp mod">
        <pc:chgData name="MANUEL ALBERTO GUEVARA  NAJARRO" userId="dc0839a7-ef25-445d-88fe-29223dfab4a5" providerId="ADAL" clId="{1109F401-F2C9-4A84-AE95-0C22D54C23EF}" dt="2021-07-01T21:42:40.174" v="57" actId="6549"/>
        <pc:sldMkLst>
          <pc:docMk/>
          <pc:sldMk cId="1026487" sldId="564"/>
        </pc:sldMkLst>
        <pc:spChg chg="mod">
          <ac:chgData name="MANUEL ALBERTO GUEVARA  NAJARRO" userId="dc0839a7-ef25-445d-88fe-29223dfab4a5" providerId="ADAL" clId="{1109F401-F2C9-4A84-AE95-0C22D54C23EF}" dt="2021-07-01T21:42:27.670" v="52" actId="20577"/>
          <ac:spMkLst>
            <pc:docMk/>
            <pc:sldMk cId="1026487" sldId="564"/>
            <ac:spMk id="2" creationId="{69470D82-C3C2-4243-B13D-0D81D2A1113E}"/>
          </ac:spMkLst>
        </pc:spChg>
        <pc:spChg chg="mod">
          <ac:chgData name="MANUEL ALBERTO GUEVARA  NAJARRO" userId="dc0839a7-ef25-445d-88fe-29223dfab4a5" providerId="ADAL" clId="{1109F401-F2C9-4A84-AE95-0C22D54C23EF}" dt="2021-07-01T21:42:40.174" v="57" actId="6549"/>
          <ac:spMkLst>
            <pc:docMk/>
            <pc:sldMk cId="1026487" sldId="564"/>
            <ac:spMk id="5" creationId="{079F80E9-C8D2-8B42-B481-B910D99A780C}"/>
          </ac:spMkLst>
        </pc:spChg>
      </pc:sldChg>
      <pc:sldChg chg="addSp delSp modSp del mod modClrScheme chgLayout">
        <pc:chgData name="MANUEL ALBERTO GUEVARA  NAJARRO" userId="dc0839a7-ef25-445d-88fe-29223dfab4a5" providerId="ADAL" clId="{1109F401-F2C9-4A84-AE95-0C22D54C23EF}" dt="2021-07-01T22:57:38.178" v="566" actId="47"/>
        <pc:sldMkLst>
          <pc:docMk/>
          <pc:sldMk cId="963236813" sldId="621"/>
        </pc:sldMkLst>
        <pc:spChg chg="mod ord">
          <ac:chgData name="MANUEL ALBERTO GUEVARA  NAJARRO" userId="dc0839a7-ef25-445d-88fe-29223dfab4a5" providerId="ADAL" clId="{1109F401-F2C9-4A84-AE95-0C22D54C23EF}" dt="2021-07-01T22:54:10.048" v="395" actId="700"/>
          <ac:spMkLst>
            <pc:docMk/>
            <pc:sldMk cId="963236813" sldId="621"/>
            <ac:spMk id="2" creationId="{2543C3BF-6F49-134E-B600-33E11315630D}"/>
          </ac:spMkLst>
        </pc:spChg>
        <pc:spChg chg="mod ord">
          <ac:chgData name="MANUEL ALBERTO GUEVARA  NAJARRO" userId="dc0839a7-ef25-445d-88fe-29223dfab4a5" providerId="ADAL" clId="{1109F401-F2C9-4A84-AE95-0C22D54C23EF}" dt="2021-07-01T22:54:10.048" v="395" actId="700"/>
          <ac:spMkLst>
            <pc:docMk/>
            <pc:sldMk cId="963236813" sldId="621"/>
            <ac:spMk id="3" creationId="{A0A05108-6537-D24C-A3B6-E057CF557277}"/>
          </ac:spMkLst>
        </pc:spChg>
        <pc:spChg chg="add del mod ord">
          <ac:chgData name="MANUEL ALBERTO GUEVARA  NAJARRO" userId="dc0839a7-ef25-445d-88fe-29223dfab4a5" providerId="ADAL" clId="{1109F401-F2C9-4A84-AE95-0C22D54C23EF}" dt="2021-07-01T22:54:10.048" v="395" actId="700"/>
          <ac:spMkLst>
            <pc:docMk/>
            <pc:sldMk cId="963236813" sldId="621"/>
            <ac:spMk id="4" creationId="{D26C0B22-3D74-4A48-95F9-5771543A49C3}"/>
          </ac:spMkLst>
        </pc:spChg>
        <pc:spChg chg="mod ord">
          <ac:chgData name="MANUEL ALBERTO GUEVARA  NAJARRO" userId="dc0839a7-ef25-445d-88fe-29223dfab4a5" providerId="ADAL" clId="{1109F401-F2C9-4A84-AE95-0C22D54C23EF}" dt="2021-07-01T22:54:10.048" v="395" actId="700"/>
          <ac:spMkLst>
            <pc:docMk/>
            <pc:sldMk cId="963236813" sldId="621"/>
            <ac:spMk id="7" creationId="{12D05771-930D-E741-8F52-E6D34754458E}"/>
          </ac:spMkLst>
        </pc:spChg>
      </pc:sldChg>
      <pc:sldChg chg="addSp delSp modSp mod">
        <pc:chgData name="MANUEL ALBERTO GUEVARA  NAJARRO" userId="dc0839a7-ef25-445d-88fe-29223dfab4a5" providerId="ADAL" clId="{1109F401-F2C9-4A84-AE95-0C22D54C23EF}" dt="2021-07-01T22:08:23.664" v="81" actId="14826"/>
        <pc:sldMkLst>
          <pc:docMk/>
          <pc:sldMk cId="1889000168" sldId="632"/>
        </pc:sldMkLst>
        <pc:spChg chg="add del mod">
          <ac:chgData name="MANUEL ALBERTO GUEVARA  NAJARRO" userId="dc0839a7-ef25-445d-88fe-29223dfab4a5" providerId="ADAL" clId="{1109F401-F2C9-4A84-AE95-0C22D54C23EF}" dt="2021-07-01T22:08:20.994" v="80" actId="478"/>
          <ac:spMkLst>
            <pc:docMk/>
            <pc:sldMk cId="1889000168" sldId="632"/>
            <ac:spMk id="3" creationId="{51B5ADAC-9A7F-4672-A549-E1E3EB579365}"/>
          </ac:spMkLst>
        </pc:spChg>
        <pc:spChg chg="mod">
          <ac:chgData name="MANUEL ALBERTO GUEVARA  NAJARRO" userId="dc0839a7-ef25-445d-88fe-29223dfab4a5" providerId="ADAL" clId="{1109F401-F2C9-4A84-AE95-0C22D54C23EF}" dt="2021-07-01T22:07:02.224" v="76"/>
          <ac:spMkLst>
            <pc:docMk/>
            <pc:sldMk cId="1889000168" sldId="632"/>
            <ac:spMk id="5" creationId="{5ECE236A-6C3C-46E8-A81F-7846D7B4570C}"/>
          </ac:spMkLst>
        </pc:spChg>
        <pc:spChg chg="mod">
          <ac:chgData name="MANUEL ALBERTO GUEVARA  NAJARRO" userId="dc0839a7-ef25-445d-88fe-29223dfab4a5" providerId="ADAL" clId="{1109F401-F2C9-4A84-AE95-0C22D54C23EF}" dt="2021-07-01T22:07:47.104" v="78" actId="27636"/>
          <ac:spMkLst>
            <pc:docMk/>
            <pc:sldMk cId="1889000168" sldId="632"/>
            <ac:spMk id="6" creationId="{62B8E1A4-E755-4E07-B436-48B0481D7B00}"/>
          </ac:spMkLst>
        </pc:spChg>
        <pc:picChg chg="add del mod">
          <ac:chgData name="MANUEL ALBERTO GUEVARA  NAJARRO" userId="dc0839a7-ef25-445d-88fe-29223dfab4a5" providerId="ADAL" clId="{1109F401-F2C9-4A84-AE95-0C22D54C23EF}" dt="2021-07-01T22:08:23.664" v="81" actId="14826"/>
          <ac:picMkLst>
            <pc:docMk/>
            <pc:sldMk cId="1889000168" sldId="632"/>
            <ac:picMk id="10" creationId="{F715C18E-F8C5-4C70-9752-8EDE5E424121}"/>
          </ac:picMkLst>
        </pc:picChg>
      </pc:sldChg>
      <pc:sldChg chg="del">
        <pc:chgData name="MANUEL ALBERTO GUEVARA  NAJARRO" userId="dc0839a7-ef25-445d-88fe-29223dfab4a5" providerId="ADAL" clId="{1109F401-F2C9-4A84-AE95-0C22D54C23EF}" dt="2021-07-01T22:11:27.208" v="112" actId="47"/>
        <pc:sldMkLst>
          <pc:docMk/>
          <pc:sldMk cId="0" sldId="634"/>
        </pc:sldMkLst>
      </pc:sldChg>
      <pc:sldChg chg="addSp delSp modSp mod">
        <pc:chgData name="MANUEL ALBERTO GUEVARA  NAJARRO" userId="dc0839a7-ef25-445d-88fe-29223dfab4a5" providerId="ADAL" clId="{1109F401-F2C9-4A84-AE95-0C22D54C23EF}" dt="2021-07-01T22:52:33.778" v="382" actId="962"/>
        <pc:sldMkLst>
          <pc:docMk/>
          <pc:sldMk cId="3819631410" sldId="637"/>
        </pc:sldMkLst>
        <pc:spChg chg="add del mod">
          <ac:chgData name="MANUEL ALBERTO GUEVARA  NAJARRO" userId="dc0839a7-ef25-445d-88fe-29223dfab4a5" providerId="ADAL" clId="{1109F401-F2C9-4A84-AE95-0C22D54C23EF}" dt="2021-07-01T22:52:25.869" v="376" actId="22"/>
          <ac:spMkLst>
            <pc:docMk/>
            <pc:sldMk cId="3819631410" sldId="637"/>
            <ac:spMk id="3" creationId="{4B9326F8-7A48-44BA-869D-1565DC9D5E88}"/>
          </ac:spMkLst>
        </pc:spChg>
        <pc:spChg chg="mod">
          <ac:chgData name="MANUEL ALBERTO GUEVARA  NAJARRO" userId="dc0839a7-ef25-445d-88fe-29223dfab4a5" providerId="ADAL" clId="{1109F401-F2C9-4A84-AE95-0C22D54C23EF}" dt="2021-07-01T22:08:41.824" v="83" actId="27636"/>
          <ac:spMkLst>
            <pc:docMk/>
            <pc:sldMk cId="3819631410" sldId="637"/>
            <ac:spMk id="5" creationId="{5ECE236A-6C3C-46E8-A81F-7846D7B4570C}"/>
          </ac:spMkLst>
        </pc:spChg>
        <pc:spChg chg="mod">
          <ac:chgData name="MANUEL ALBERTO GUEVARA  NAJARRO" userId="dc0839a7-ef25-445d-88fe-29223dfab4a5" providerId="ADAL" clId="{1109F401-F2C9-4A84-AE95-0C22D54C23EF}" dt="2021-07-01T22:10:01.594" v="98" actId="20577"/>
          <ac:spMkLst>
            <pc:docMk/>
            <pc:sldMk cId="3819631410" sldId="637"/>
            <ac:spMk id="6" creationId="{62B8E1A4-E755-4E07-B436-48B0481D7B00}"/>
          </ac:spMkLst>
        </pc:spChg>
        <pc:spChg chg="add del mod">
          <ac:chgData name="MANUEL ALBERTO GUEVARA  NAJARRO" userId="dc0839a7-ef25-445d-88fe-29223dfab4a5" providerId="ADAL" clId="{1109F401-F2C9-4A84-AE95-0C22D54C23EF}" dt="2021-07-01T22:52:32.768" v="380" actId="22"/>
          <ac:spMkLst>
            <pc:docMk/>
            <pc:sldMk cId="3819631410" sldId="637"/>
            <ac:spMk id="11" creationId="{AB5B727A-9CC6-471A-B545-D1BD885704D6}"/>
          </ac:spMkLst>
        </pc:spChg>
        <pc:picChg chg="add del mod ord modCrop">
          <ac:chgData name="MANUEL ALBERTO GUEVARA  NAJARRO" userId="dc0839a7-ef25-445d-88fe-29223dfab4a5" providerId="ADAL" clId="{1109F401-F2C9-4A84-AE95-0C22D54C23EF}" dt="2021-07-01T22:52:31.286" v="379" actId="478"/>
          <ac:picMkLst>
            <pc:docMk/>
            <pc:sldMk cId="3819631410" sldId="637"/>
            <ac:picMk id="7" creationId="{FA032D0E-842F-42EE-BF68-35DA419FA6F8}"/>
          </ac:picMkLst>
        </pc:picChg>
        <pc:picChg chg="del">
          <ac:chgData name="MANUEL ALBERTO GUEVARA  NAJARRO" userId="dc0839a7-ef25-445d-88fe-29223dfab4a5" providerId="ADAL" clId="{1109F401-F2C9-4A84-AE95-0C22D54C23EF}" dt="2021-07-01T22:52:23.407" v="375" actId="478"/>
          <ac:picMkLst>
            <pc:docMk/>
            <pc:sldMk cId="3819631410" sldId="637"/>
            <ac:picMk id="10" creationId="{F715C18E-F8C5-4C70-9752-8EDE5E424121}"/>
          </ac:picMkLst>
        </pc:picChg>
        <pc:picChg chg="add mod ord modCrop">
          <ac:chgData name="MANUEL ALBERTO GUEVARA  NAJARRO" userId="dc0839a7-ef25-445d-88fe-29223dfab4a5" providerId="ADAL" clId="{1109F401-F2C9-4A84-AE95-0C22D54C23EF}" dt="2021-07-01T22:52:33.778" v="382" actId="962"/>
          <ac:picMkLst>
            <pc:docMk/>
            <pc:sldMk cId="3819631410" sldId="637"/>
            <ac:picMk id="13" creationId="{BC00C686-63E2-4DED-B937-56A6731C27DD}"/>
          </ac:picMkLst>
        </pc:picChg>
      </pc:sldChg>
      <pc:sldChg chg="addSp delSp modSp mod">
        <pc:chgData name="MANUEL ALBERTO GUEVARA  NAJARRO" userId="dc0839a7-ef25-445d-88fe-29223dfab4a5" providerId="ADAL" clId="{1109F401-F2C9-4A84-AE95-0C22D54C23EF}" dt="2021-07-01T22:53:33.593" v="388" actId="27614"/>
        <pc:sldMkLst>
          <pc:docMk/>
          <pc:sldMk cId="116741518" sldId="638"/>
        </pc:sldMkLst>
        <pc:spChg chg="add del mod">
          <ac:chgData name="MANUEL ALBERTO GUEVARA  NAJARRO" userId="dc0839a7-ef25-445d-88fe-29223dfab4a5" providerId="ADAL" clId="{1109F401-F2C9-4A84-AE95-0C22D54C23EF}" dt="2021-07-01T22:53:32.483" v="387" actId="22"/>
          <ac:spMkLst>
            <pc:docMk/>
            <pc:sldMk cId="116741518" sldId="638"/>
            <ac:spMk id="3" creationId="{0FDDDFD5-2F0A-4E8F-9B9E-72F009D361F5}"/>
          </ac:spMkLst>
        </pc:spChg>
        <pc:spChg chg="mod">
          <ac:chgData name="MANUEL ALBERTO GUEVARA  NAJARRO" userId="dc0839a7-ef25-445d-88fe-29223dfab4a5" providerId="ADAL" clId="{1109F401-F2C9-4A84-AE95-0C22D54C23EF}" dt="2021-07-01T22:10:31.963" v="102" actId="27636"/>
          <ac:spMkLst>
            <pc:docMk/>
            <pc:sldMk cId="116741518" sldId="638"/>
            <ac:spMk id="5" creationId="{5ECE236A-6C3C-46E8-A81F-7846D7B4570C}"/>
          </ac:spMkLst>
        </pc:spChg>
        <pc:spChg chg="mod">
          <ac:chgData name="MANUEL ALBERTO GUEVARA  NAJARRO" userId="dc0839a7-ef25-445d-88fe-29223dfab4a5" providerId="ADAL" clId="{1109F401-F2C9-4A84-AE95-0C22D54C23EF}" dt="2021-07-01T22:11:18.799" v="111" actId="6549"/>
          <ac:spMkLst>
            <pc:docMk/>
            <pc:sldMk cId="116741518" sldId="638"/>
            <ac:spMk id="6" creationId="{62B8E1A4-E755-4E07-B436-48B0481D7B00}"/>
          </ac:spMkLst>
        </pc:spChg>
        <pc:picChg chg="del">
          <ac:chgData name="MANUEL ALBERTO GUEVARA  NAJARRO" userId="dc0839a7-ef25-445d-88fe-29223dfab4a5" providerId="ADAL" clId="{1109F401-F2C9-4A84-AE95-0C22D54C23EF}" dt="2021-07-01T22:53:31.158" v="386" actId="478"/>
          <ac:picMkLst>
            <pc:docMk/>
            <pc:sldMk cId="116741518" sldId="638"/>
            <ac:picMk id="7" creationId="{3E7EBE7F-B688-4221-A1AB-5081103E0BDD}"/>
          </ac:picMkLst>
        </pc:picChg>
        <pc:picChg chg="add mod ord modCrop">
          <ac:chgData name="MANUEL ALBERTO GUEVARA  NAJARRO" userId="dc0839a7-ef25-445d-88fe-29223dfab4a5" providerId="ADAL" clId="{1109F401-F2C9-4A84-AE95-0C22D54C23EF}" dt="2021-07-01T22:53:33.593" v="388" actId="27614"/>
          <ac:picMkLst>
            <pc:docMk/>
            <pc:sldMk cId="116741518" sldId="638"/>
            <ac:picMk id="9" creationId="{39785240-DCEB-4CC5-8D7E-C43D7D831B1B}"/>
          </ac:picMkLst>
        </pc:picChg>
      </pc:sldChg>
      <pc:sldChg chg="del">
        <pc:chgData name="MANUEL ALBERTO GUEVARA  NAJARRO" userId="dc0839a7-ef25-445d-88fe-29223dfab4a5" providerId="ADAL" clId="{1109F401-F2C9-4A84-AE95-0C22D54C23EF}" dt="2021-07-01T22:24:33.634" v="116" actId="47"/>
        <pc:sldMkLst>
          <pc:docMk/>
          <pc:sldMk cId="2848592144" sldId="639"/>
        </pc:sldMkLst>
      </pc:sldChg>
      <pc:sldChg chg="modSp del mod ord">
        <pc:chgData name="MANUEL ALBERTO GUEVARA  NAJARRO" userId="dc0839a7-ef25-445d-88fe-29223dfab4a5" providerId="ADAL" clId="{1109F401-F2C9-4A84-AE95-0C22D54C23EF}" dt="2021-07-01T22:52:44.468" v="383" actId="47"/>
        <pc:sldMkLst>
          <pc:docMk/>
          <pc:sldMk cId="3169587563" sldId="640"/>
        </pc:sldMkLst>
        <pc:spChg chg="mod">
          <ac:chgData name="MANUEL ALBERTO GUEVARA  NAJARRO" userId="dc0839a7-ef25-445d-88fe-29223dfab4a5" providerId="ADAL" clId="{1109F401-F2C9-4A84-AE95-0C22D54C23EF}" dt="2021-07-01T22:11:40.264" v="114"/>
          <ac:spMkLst>
            <pc:docMk/>
            <pc:sldMk cId="3169587563" sldId="640"/>
            <ac:spMk id="5" creationId="{5ECE236A-6C3C-46E8-A81F-7846D7B4570C}"/>
          </ac:spMkLst>
        </pc:spChg>
        <pc:spChg chg="mod">
          <ac:chgData name="MANUEL ALBERTO GUEVARA  NAJARRO" userId="dc0839a7-ef25-445d-88fe-29223dfab4a5" providerId="ADAL" clId="{1109F401-F2C9-4A84-AE95-0C22D54C23EF}" dt="2021-07-01T22:24:22.437" v="115"/>
          <ac:spMkLst>
            <pc:docMk/>
            <pc:sldMk cId="3169587563" sldId="640"/>
            <ac:spMk id="6" creationId="{62B8E1A4-E755-4E07-B436-48B0481D7B00}"/>
          </ac:spMkLst>
        </pc:spChg>
      </pc:sldChg>
      <pc:sldChg chg="addSp delSp modSp add mod">
        <pc:chgData name="MANUEL ALBERTO GUEVARA  NAJARRO" userId="dc0839a7-ef25-445d-88fe-29223dfab4a5" providerId="ADAL" clId="{1109F401-F2C9-4A84-AE95-0C22D54C23EF}" dt="2021-07-01T22:26:14.781" v="134" actId="14100"/>
        <pc:sldMkLst>
          <pc:docMk/>
          <pc:sldMk cId="158475941" sldId="641"/>
        </pc:sldMkLst>
        <pc:spChg chg="mod">
          <ac:chgData name="MANUEL ALBERTO GUEVARA  NAJARRO" userId="dc0839a7-ef25-445d-88fe-29223dfab4a5" providerId="ADAL" clId="{1109F401-F2C9-4A84-AE95-0C22D54C23EF}" dt="2021-07-01T22:25:21.878" v="120"/>
          <ac:spMkLst>
            <pc:docMk/>
            <pc:sldMk cId="158475941" sldId="641"/>
            <ac:spMk id="5" creationId="{5ECE236A-6C3C-46E8-A81F-7846D7B4570C}"/>
          </ac:spMkLst>
        </pc:spChg>
        <pc:spChg chg="mod">
          <ac:chgData name="MANUEL ALBERTO GUEVARA  NAJARRO" userId="dc0839a7-ef25-445d-88fe-29223dfab4a5" providerId="ADAL" clId="{1109F401-F2C9-4A84-AE95-0C22D54C23EF}" dt="2021-07-01T22:26:14.781" v="134" actId="14100"/>
          <ac:spMkLst>
            <pc:docMk/>
            <pc:sldMk cId="158475941" sldId="641"/>
            <ac:spMk id="6" creationId="{62B8E1A4-E755-4E07-B436-48B0481D7B00}"/>
          </ac:spMkLst>
        </pc:spChg>
        <pc:picChg chg="add del">
          <ac:chgData name="MANUEL ALBERTO GUEVARA  NAJARRO" userId="dc0839a7-ef25-445d-88fe-29223dfab4a5" providerId="ADAL" clId="{1109F401-F2C9-4A84-AE95-0C22D54C23EF}" dt="2021-07-01T22:25:56.980" v="130" actId="22"/>
          <ac:picMkLst>
            <pc:docMk/>
            <pc:sldMk cId="158475941" sldId="641"/>
            <ac:picMk id="3" creationId="{6CF51886-6DF6-48B4-A1C1-44018F6E8D4B}"/>
          </ac:picMkLst>
        </pc:picChg>
        <pc:picChg chg="mod modCrop">
          <ac:chgData name="MANUEL ALBERTO GUEVARA  NAJARRO" userId="dc0839a7-ef25-445d-88fe-29223dfab4a5" providerId="ADAL" clId="{1109F401-F2C9-4A84-AE95-0C22D54C23EF}" dt="2021-07-01T22:26:11.156" v="133" actId="1076"/>
          <ac:picMkLst>
            <pc:docMk/>
            <pc:sldMk cId="158475941" sldId="641"/>
            <ac:picMk id="7" creationId="{3E7EBE7F-B688-4221-A1AB-5081103E0BDD}"/>
          </ac:picMkLst>
        </pc:picChg>
      </pc:sldChg>
      <pc:sldChg chg="addSp delSp modSp add mod ord modAnim">
        <pc:chgData name="MANUEL ALBERTO GUEVARA  NAJARRO" userId="dc0839a7-ef25-445d-88fe-29223dfab4a5" providerId="ADAL" clId="{1109F401-F2C9-4A84-AE95-0C22D54C23EF}" dt="2021-07-01T22:52:46.233" v="385"/>
        <pc:sldMkLst>
          <pc:docMk/>
          <pc:sldMk cId="109976369" sldId="642"/>
        </pc:sldMkLst>
        <pc:spChg chg="add del mod">
          <ac:chgData name="MANUEL ALBERTO GUEVARA  NAJARRO" userId="dc0839a7-ef25-445d-88fe-29223dfab4a5" providerId="ADAL" clId="{1109F401-F2C9-4A84-AE95-0C22D54C23EF}" dt="2021-07-01T22:26:56.845" v="138" actId="478"/>
          <ac:spMkLst>
            <pc:docMk/>
            <pc:sldMk cId="109976369" sldId="642"/>
            <ac:spMk id="3" creationId="{EADD0BC6-0577-4E97-B424-DA227815CE58}"/>
          </ac:spMkLst>
        </pc:spChg>
        <pc:picChg chg="add mod">
          <ac:chgData name="MANUEL ALBERTO GUEVARA  NAJARRO" userId="dc0839a7-ef25-445d-88fe-29223dfab4a5" providerId="ADAL" clId="{1109F401-F2C9-4A84-AE95-0C22D54C23EF}" dt="2021-07-01T22:27:41.085" v="142" actId="1076"/>
          <ac:picMkLst>
            <pc:docMk/>
            <pc:sldMk cId="109976369" sldId="642"/>
            <ac:picMk id="4" creationId="{907A2045-CA7F-43CF-9E82-E0DD8F52EF1B}"/>
          </ac:picMkLst>
        </pc:picChg>
        <pc:picChg chg="del">
          <ac:chgData name="MANUEL ALBERTO GUEVARA  NAJARRO" userId="dc0839a7-ef25-445d-88fe-29223dfab4a5" providerId="ADAL" clId="{1109F401-F2C9-4A84-AE95-0C22D54C23EF}" dt="2021-07-01T22:26:49.383" v="136" actId="478"/>
          <ac:picMkLst>
            <pc:docMk/>
            <pc:sldMk cId="109976369" sldId="642"/>
            <ac:picMk id="10" creationId="{F715C18E-F8C5-4C70-9752-8EDE5E424121}"/>
          </ac:picMkLst>
        </pc:picChg>
      </pc:sldChg>
      <pc:sldChg chg="del">
        <pc:chgData name="MANUEL ALBERTO GUEVARA  NAJARRO" userId="dc0839a7-ef25-445d-88fe-29223dfab4a5" providerId="ADAL" clId="{1109F401-F2C9-4A84-AE95-0C22D54C23EF}" dt="2021-07-01T22:24:33.634" v="116" actId="47"/>
        <pc:sldMkLst>
          <pc:docMk/>
          <pc:sldMk cId="2126156238" sldId="642"/>
        </pc:sldMkLst>
      </pc:sldChg>
      <pc:sldChg chg="modSp add mod">
        <pc:chgData name="MANUEL ALBERTO GUEVARA  NAJARRO" userId="dc0839a7-ef25-445d-88fe-29223dfab4a5" providerId="ADAL" clId="{1109F401-F2C9-4A84-AE95-0C22D54C23EF}" dt="2021-07-01T22:53:56.796" v="393" actId="6549"/>
        <pc:sldMkLst>
          <pc:docMk/>
          <pc:sldMk cId="827917337" sldId="643"/>
        </pc:sldMkLst>
        <pc:spChg chg="mod">
          <ac:chgData name="MANUEL ALBERTO GUEVARA  NAJARRO" userId="dc0839a7-ef25-445d-88fe-29223dfab4a5" providerId="ADAL" clId="{1109F401-F2C9-4A84-AE95-0C22D54C23EF}" dt="2021-07-01T22:28:17.521" v="144"/>
          <ac:spMkLst>
            <pc:docMk/>
            <pc:sldMk cId="827917337" sldId="643"/>
            <ac:spMk id="5" creationId="{5ECE236A-6C3C-46E8-A81F-7846D7B4570C}"/>
          </ac:spMkLst>
        </pc:spChg>
        <pc:spChg chg="mod">
          <ac:chgData name="MANUEL ALBERTO GUEVARA  NAJARRO" userId="dc0839a7-ef25-445d-88fe-29223dfab4a5" providerId="ADAL" clId="{1109F401-F2C9-4A84-AE95-0C22D54C23EF}" dt="2021-07-01T22:53:56.796" v="393" actId="6549"/>
          <ac:spMkLst>
            <pc:docMk/>
            <pc:sldMk cId="827917337" sldId="643"/>
            <ac:spMk id="6" creationId="{62B8E1A4-E755-4E07-B436-48B0481D7B00}"/>
          </ac:spMkLst>
        </pc:spChg>
        <pc:picChg chg="mod modCrop">
          <ac:chgData name="MANUEL ALBERTO GUEVARA  NAJARRO" userId="dc0839a7-ef25-445d-88fe-29223dfab4a5" providerId="ADAL" clId="{1109F401-F2C9-4A84-AE95-0C22D54C23EF}" dt="2021-07-01T22:53:51.243" v="391" actId="1076"/>
          <ac:picMkLst>
            <pc:docMk/>
            <pc:sldMk cId="827917337" sldId="643"/>
            <ac:picMk id="7" creationId="{3E7EBE7F-B688-4221-A1AB-5081103E0BDD}"/>
          </ac:picMkLst>
        </pc:picChg>
      </pc:sldChg>
      <pc:sldChg chg="del">
        <pc:chgData name="MANUEL ALBERTO GUEVARA  NAJARRO" userId="dc0839a7-ef25-445d-88fe-29223dfab4a5" providerId="ADAL" clId="{1109F401-F2C9-4A84-AE95-0C22D54C23EF}" dt="2021-07-01T22:24:33.634" v="116" actId="47"/>
        <pc:sldMkLst>
          <pc:docMk/>
          <pc:sldMk cId="3293871514" sldId="643"/>
        </pc:sldMkLst>
      </pc:sldChg>
      <pc:sldChg chg="addSp delSp modSp add mod ord delAnim">
        <pc:chgData name="MANUEL ALBERTO GUEVARA  NAJARRO" userId="dc0839a7-ef25-445d-88fe-29223dfab4a5" providerId="ADAL" clId="{1109F401-F2C9-4A84-AE95-0C22D54C23EF}" dt="2021-07-01T22:53:44.138" v="390"/>
        <pc:sldMkLst>
          <pc:docMk/>
          <pc:sldMk cId="3168800321" sldId="644"/>
        </pc:sldMkLst>
        <pc:spChg chg="mod">
          <ac:chgData name="MANUEL ALBERTO GUEVARA  NAJARRO" userId="dc0839a7-ef25-445d-88fe-29223dfab4a5" providerId="ADAL" clId="{1109F401-F2C9-4A84-AE95-0C22D54C23EF}" dt="2021-07-01T22:30:16.741" v="176" actId="20577"/>
          <ac:spMkLst>
            <pc:docMk/>
            <pc:sldMk cId="3168800321" sldId="644"/>
            <ac:spMk id="5" creationId="{5ECE236A-6C3C-46E8-A81F-7846D7B4570C}"/>
          </ac:spMkLst>
        </pc:spChg>
        <pc:spChg chg="mod">
          <ac:chgData name="MANUEL ALBERTO GUEVARA  NAJARRO" userId="dc0839a7-ef25-445d-88fe-29223dfab4a5" providerId="ADAL" clId="{1109F401-F2C9-4A84-AE95-0C22D54C23EF}" dt="2021-07-01T22:30:28.767" v="179" actId="20577"/>
          <ac:spMkLst>
            <pc:docMk/>
            <pc:sldMk cId="3168800321" sldId="644"/>
            <ac:spMk id="6" creationId="{62B8E1A4-E755-4E07-B436-48B0481D7B00}"/>
          </ac:spMkLst>
        </pc:spChg>
        <pc:picChg chg="add mod">
          <ac:chgData name="MANUEL ALBERTO GUEVARA  NAJARRO" userId="dc0839a7-ef25-445d-88fe-29223dfab4a5" providerId="ADAL" clId="{1109F401-F2C9-4A84-AE95-0C22D54C23EF}" dt="2021-07-01T22:30:40.731" v="182" actId="1076"/>
          <ac:picMkLst>
            <pc:docMk/>
            <pc:sldMk cId="3168800321" sldId="644"/>
            <ac:picMk id="3" creationId="{72FF88AF-B5FE-46D0-907A-35B76B78CE81}"/>
          </ac:picMkLst>
        </pc:picChg>
        <pc:picChg chg="del">
          <ac:chgData name="MANUEL ALBERTO GUEVARA  NAJARRO" userId="dc0839a7-ef25-445d-88fe-29223dfab4a5" providerId="ADAL" clId="{1109F401-F2C9-4A84-AE95-0C22D54C23EF}" dt="2021-07-01T22:30:37.572" v="181" actId="478"/>
          <ac:picMkLst>
            <pc:docMk/>
            <pc:sldMk cId="3168800321" sldId="644"/>
            <ac:picMk id="4" creationId="{907A2045-CA7F-43CF-9E82-E0DD8F52EF1B}"/>
          </ac:picMkLst>
        </pc:picChg>
      </pc:sldChg>
      <pc:sldChg chg="del">
        <pc:chgData name="MANUEL ALBERTO GUEVARA  NAJARRO" userId="dc0839a7-ef25-445d-88fe-29223dfab4a5" providerId="ADAL" clId="{1109F401-F2C9-4A84-AE95-0C22D54C23EF}" dt="2021-07-01T22:24:33.634" v="116" actId="47"/>
        <pc:sldMkLst>
          <pc:docMk/>
          <pc:sldMk cId="4046438244" sldId="644"/>
        </pc:sldMkLst>
      </pc:sldChg>
      <pc:sldChg chg="addSp delSp modSp add mod">
        <pc:chgData name="MANUEL ALBERTO GUEVARA  NAJARRO" userId="dc0839a7-ef25-445d-88fe-29223dfab4a5" providerId="ADAL" clId="{1109F401-F2C9-4A84-AE95-0C22D54C23EF}" dt="2021-07-01T22:44:32.838" v="226" actId="571"/>
        <pc:sldMkLst>
          <pc:docMk/>
          <pc:sldMk cId="231635580" sldId="645"/>
        </pc:sldMkLst>
        <pc:spChg chg="mod">
          <ac:chgData name="MANUEL ALBERTO GUEVARA  NAJARRO" userId="dc0839a7-ef25-445d-88fe-29223dfab4a5" providerId="ADAL" clId="{1109F401-F2C9-4A84-AE95-0C22D54C23EF}" dt="2021-07-01T22:43:17.846" v="211" actId="20577"/>
          <ac:spMkLst>
            <pc:docMk/>
            <pc:sldMk cId="231635580" sldId="645"/>
            <ac:spMk id="5" creationId="{5ECE236A-6C3C-46E8-A81F-7846D7B4570C}"/>
          </ac:spMkLst>
        </pc:spChg>
        <pc:spChg chg="mod">
          <ac:chgData name="MANUEL ALBERTO GUEVARA  NAJARRO" userId="dc0839a7-ef25-445d-88fe-29223dfab4a5" providerId="ADAL" clId="{1109F401-F2C9-4A84-AE95-0C22D54C23EF}" dt="2021-07-01T22:44:26.673" v="225" actId="20577"/>
          <ac:spMkLst>
            <pc:docMk/>
            <pc:sldMk cId="231635580" sldId="645"/>
            <ac:spMk id="6" creationId="{62B8E1A4-E755-4E07-B436-48B0481D7B00}"/>
          </ac:spMkLst>
        </pc:spChg>
        <pc:picChg chg="mod">
          <ac:chgData name="MANUEL ALBERTO GUEVARA  NAJARRO" userId="dc0839a7-ef25-445d-88fe-29223dfab4a5" providerId="ADAL" clId="{1109F401-F2C9-4A84-AE95-0C22D54C23EF}" dt="2021-07-01T22:44:02.192" v="218" actId="14826"/>
          <ac:picMkLst>
            <pc:docMk/>
            <pc:sldMk cId="231635580" sldId="645"/>
            <ac:picMk id="3" creationId="{72FF88AF-B5FE-46D0-907A-35B76B78CE81}"/>
          </ac:picMkLst>
        </pc:picChg>
        <pc:picChg chg="add del">
          <ac:chgData name="MANUEL ALBERTO GUEVARA  NAJARRO" userId="dc0839a7-ef25-445d-88fe-29223dfab4a5" providerId="ADAL" clId="{1109F401-F2C9-4A84-AE95-0C22D54C23EF}" dt="2021-07-01T22:43:57.733" v="214" actId="22"/>
          <ac:picMkLst>
            <pc:docMk/>
            <pc:sldMk cId="231635580" sldId="645"/>
            <ac:picMk id="4" creationId="{54EB38A6-3333-436B-BDAA-15600B5B036B}"/>
          </ac:picMkLst>
        </pc:picChg>
        <pc:picChg chg="add del">
          <ac:chgData name="MANUEL ALBERTO GUEVARA  NAJARRO" userId="dc0839a7-ef25-445d-88fe-29223dfab4a5" providerId="ADAL" clId="{1109F401-F2C9-4A84-AE95-0C22D54C23EF}" dt="2021-07-01T22:43:59.935" v="217" actId="22"/>
          <ac:picMkLst>
            <pc:docMk/>
            <pc:sldMk cId="231635580" sldId="645"/>
            <ac:picMk id="9" creationId="{17E69268-DE29-4B0E-9947-F6C3ABE7C6C8}"/>
          </ac:picMkLst>
        </pc:picChg>
        <pc:picChg chg="add mod">
          <ac:chgData name="MANUEL ALBERTO GUEVARA  NAJARRO" userId="dc0839a7-ef25-445d-88fe-29223dfab4a5" providerId="ADAL" clId="{1109F401-F2C9-4A84-AE95-0C22D54C23EF}" dt="2021-07-01T22:44:32.838" v="226" actId="571"/>
          <ac:picMkLst>
            <pc:docMk/>
            <pc:sldMk cId="231635580" sldId="645"/>
            <ac:picMk id="10" creationId="{0B16C045-D200-45E8-BED9-637E69D907EB}"/>
          </ac:picMkLst>
        </pc:picChg>
      </pc:sldChg>
      <pc:sldChg chg="del">
        <pc:chgData name="MANUEL ALBERTO GUEVARA  NAJARRO" userId="dc0839a7-ef25-445d-88fe-29223dfab4a5" providerId="ADAL" clId="{1109F401-F2C9-4A84-AE95-0C22D54C23EF}" dt="2021-07-01T22:24:33.634" v="116" actId="47"/>
        <pc:sldMkLst>
          <pc:docMk/>
          <pc:sldMk cId="3886424870" sldId="645"/>
        </pc:sldMkLst>
      </pc:sldChg>
      <pc:sldChg chg="addSp delSp modSp add mod">
        <pc:chgData name="MANUEL ALBERTO GUEVARA  NAJARRO" userId="dc0839a7-ef25-445d-88fe-29223dfab4a5" providerId="ADAL" clId="{1109F401-F2C9-4A84-AE95-0C22D54C23EF}" dt="2021-07-01T22:45:58.515" v="281" actId="1076"/>
        <pc:sldMkLst>
          <pc:docMk/>
          <pc:sldMk cId="2426902980" sldId="646"/>
        </pc:sldMkLst>
        <pc:spChg chg="mod">
          <ac:chgData name="MANUEL ALBERTO GUEVARA  NAJARRO" userId="dc0839a7-ef25-445d-88fe-29223dfab4a5" providerId="ADAL" clId="{1109F401-F2C9-4A84-AE95-0C22D54C23EF}" dt="2021-07-01T22:44:59.103" v="258" actId="20577"/>
          <ac:spMkLst>
            <pc:docMk/>
            <pc:sldMk cId="2426902980" sldId="646"/>
            <ac:spMk id="5" creationId="{5ECE236A-6C3C-46E8-A81F-7846D7B4570C}"/>
          </ac:spMkLst>
        </pc:spChg>
        <pc:spChg chg="mod">
          <ac:chgData name="MANUEL ALBERTO GUEVARA  NAJARRO" userId="dc0839a7-ef25-445d-88fe-29223dfab4a5" providerId="ADAL" clId="{1109F401-F2C9-4A84-AE95-0C22D54C23EF}" dt="2021-07-01T22:45:33.471" v="279" actId="27636"/>
          <ac:spMkLst>
            <pc:docMk/>
            <pc:sldMk cId="2426902980" sldId="646"/>
            <ac:spMk id="6" creationId="{62B8E1A4-E755-4E07-B436-48B0481D7B00}"/>
          </ac:spMkLst>
        </pc:spChg>
        <pc:picChg chg="add del">
          <ac:chgData name="MANUEL ALBERTO GUEVARA  NAJARRO" userId="dc0839a7-ef25-445d-88fe-29223dfab4a5" providerId="ADAL" clId="{1109F401-F2C9-4A84-AE95-0C22D54C23EF}" dt="2021-07-01T22:45:09.264" v="260" actId="22"/>
          <ac:picMkLst>
            <pc:docMk/>
            <pc:sldMk cId="2426902980" sldId="646"/>
            <ac:picMk id="3" creationId="{CDC64652-A912-4641-BA87-F6A6845BA6C3}"/>
          </ac:picMkLst>
        </pc:picChg>
        <pc:picChg chg="mod">
          <ac:chgData name="MANUEL ALBERTO GUEVARA  NAJARRO" userId="dc0839a7-ef25-445d-88fe-29223dfab4a5" providerId="ADAL" clId="{1109F401-F2C9-4A84-AE95-0C22D54C23EF}" dt="2021-07-01T22:45:58.515" v="281" actId="1076"/>
          <ac:picMkLst>
            <pc:docMk/>
            <pc:sldMk cId="2426902980" sldId="646"/>
            <ac:picMk id="7" creationId="{3E7EBE7F-B688-4221-A1AB-5081103E0BDD}"/>
          </ac:picMkLst>
        </pc:picChg>
      </pc:sldChg>
      <pc:sldChg chg="addSp delSp modSp add mod">
        <pc:chgData name="MANUEL ALBERTO GUEVARA  NAJARRO" userId="dc0839a7-ef25-445d-88fe-29223dfab4a5" providerId="ADAL" clId="{1109F401-F2C9-4A84-AE95-0C22D54C23EF}" dt="2021-07-01T22:48:10.344" v="332" actId="1035"/>
        <pc:sldMkLst>
          <pc:docMk/>
          <pc:sldMk cId="3173652595" sldId="647"/>
        </pc:sldMkLst>
        <pc:spChg chg="add del mod">
          <ac:chgData name="MANUEL ALBERTO GUEVARA  NAJARRO" userId="dc0839a7-ef25-445d-88fe-29223dfab4a5" providerId="ADAL" clId="{1109F401-F2C9-4A84-AE95-0C22D54C23EF}" dt="2021-07-01T22:47:08.598" v="328" actId="478"/>
          <ac:spMkLst>
            <pc:docMk/>
            <pc:sldMk cId="3173652595" sldId="647"/>
            <ac:spMk id="3" creationId="{F3C4B098-0634-4861-87A2-9F5A5B43B9C1}"/>
          </ac:spMkLst>
        </pc:spChg>
        <pc:spChg chg="mod">
          <ac:chgData name="MANUEL ALBERTO GUEVARA  NAJARRO" userId="dc0839a7-ef25-445d-88fe-29223dfab4a5" providerId="ADAL" clId="{1109F401-F2C9-4A84-AE95-0C22D54C23EF}" dt="2021-07-01T22:46:22.061" v="309" actId="20577"/>
          <ac:spMkLst>
            <pc:docMk/>
            <pc:sldMk cId="3173652595" sldId="647"/>
            <ac:spMk id="5" creationId="{5ECE236A-6C3C-46E8-A81F-7846D7B4570C}"/>
          </ac:spMkLst>
        </pc:spChg>
        <pc:spChg chg="mod">
          <ac:chgData name="MANUEL ALBERTO GUEVARA  NAJARRO" userId="dc0839a7-ef25-445d-88fe-29223dfab4a5" providerId="ADAL" clId="{1109F401-F2C9-4A84-AE95-0C22D54C23EF}" dt="2021-07-01T22:48:10.344" v="332" actId="1035"/>
          <ac:spMkLst>
            <pc:docMk/>
            <pc:sldMk cId="3173652595" sldId="647"/>
            <ac:spMk id="6" creationId="{62B8E1A4-E755-4E07-B436-48B0481D7B00}"/>
          </ac:spMkLst>
        </pc:spChg>
        <pc:picChg chg="del mod">
          <ac:chgData name="MANUEL ALBERTO GUEVARA  NAJARRO" userId="dc0839a7-ef25-445d-88fe-29223dfab4a5" providerId="ADAL" clId="{1109F401-F2C9-4A84-AE95-0C22D54C23EF}" dt="2021-07-01T22:47:06.634" v="326" actId="478"/>
          <ac:picMkLst>
            <pc:docMk/>
            <pc:sldMk cId="3173652595" sldId="647"/>
            <ac:picMk id="7" creationId="{3E7EBE7F-B688-4221-A1AB-5081103E0BDD}"/>
          </ac:picMkLst>
        </pc:picChg>
        <pc:picChg chg="add mod">
          <ac:chgData name="MANUEL ALBERTO GUEVARA  NAJARRO" userId="dc0839a7-ef25-445d-88fe-29223dfab4a5" providerId="ADAL" clId="{1109F401-F2C9-4A84-AE95-0C22D54C23EF}" dt="2021-07-01T22:47:13.269" v="330" actId="14100"/>
          <ac:picMkLst>
            <pc:docMk/>
            <pc:sldMk cId="3173652595" sldId="647"/>
            <ac:picMk id="9" creationId="{2E581A97-84E7-4744-99B8-FD4D2EEBDC64}"/>
          </ac:picMkLst>
        </pc:picChg>
      </pc:sldChg>
      <pc:sldChg chg="addSp delSp modSp add mod">
        <pc:chgData name="MANUEL ALBERTO GUEVARA  NAJARRO" userId="dc0839a7-ef25-445d-88fe-29223dfab4a5" providerId="ADAL" clId="{1109F401-F2C9-4A84-AE95-0C22D54C23EF}" dt="2021-07-01T22:51:52.253" v="374" actId="27614"/>
        <pc:sldMkLst>
          <pc:docMk/>
          <pc:sldMk cId="144757110" sldId="648"/>
        </pc:sldMkLst>
        <pc:spChg chg="add del mod">
          <ac:chgData name="MANUEL ALBERTO GUEVARA  NAJARRO" userId="dc0839a7-ef25-445d-88fe-29223dfab4a5" providerId="ADAL" clId="{1109F401-F2C9-4A84-AE95-0C22D54C23EF}" dt="2021-07-01T22:51:41.984" v="369" actId="22"/>
          <ac:spMkLst>
            <pc:docMk/>
            <pc:sldMk cId="144757110" sldId="648"/>
            <ac:spMk id="3" creationId="{E0D80A18-B4C0-4469-B785-19F776EE46A1}"/>
          </ac:spMkLst>
        </pc:spChg>
        <pc:spChg chg="mod">
          <ac:chgData name="MANUEL ALBERTO GUEVARA  NAJARRO" userId="dc0839a7-ef25-445d-88fe-29223dfab4a5" providerId="ADAL" clId="{1109F401-F2C9-4A84-AE95-0C22D54C23EF}" dt="2021-07-01T22:50:27.406" v="360" actId="20577"/>
          <ac:spMkLst>
            <pc:docMk/>
            <pc:sldMk cId="144757110" sldId="648"/>
            <ac:spMk id="5" creationId="{5ECE236A-6C3C-46E8-A81F-7846D7B4570C}"/>
          </ac:spMkLst>
        </pc:spChg>
        <pc:spChg chg="mod">
          <ac:chgData name="MANUEL ALBERTO GUEVARA  NAJARRO" userId="dc0839a7-ef25-445d-88fe-29223dfab4a5" providerId="ADAL" clId="{1109F401-F2C9-4A84-AE95-0C22D54C23EF}" dt="2021-07-01T22:50:43.283" v="367" actId="6549"/>
          <ac:spMkLst>
            <pc:docMk/>
            <pc:sldMk cId="144757110" sldId="648"/>
            <ac:spMk id="6" creationId="{62B8E1A4-E755-4E07-B436-48B0481D7B00}"/>
          </ac:spMkLst>
        </pc:spChg>
        <pc:spChg chg="add del mod">
          <ac:chgData name="MANUEL ALBERTO GUEVARA  NAJARRO" userId="dc0839a7-ef25-445d-88fe-29223dfab4a5" providerId="ADAL" clId="{1109F401-F2C9-4A84-AE95-0C22D54C23EF}" dt="2021-07-01T22:51:51.273" v="373" actId="22"/>
          <ac:spMkLst>
            <pc:docMk/>
            <pc:sldMk cId="144757110" sldId="648"/>
            <ac:spMk id="11" creationId="{EFE1743E-D9DD-41B6-995A-952E91AD2728}"/>
          </ac:spMkLst>
        </pc:spChg>
        <pc:picChg chg="del">
          <ac:chgData name="MANUEL ALBERTO GUEVARA  NAJARRO" userId="dc0839a7-ef25-445d-88fe-29223dfab4a5" providerId="ADAL" clId="{1109F401-F2C9-4A84-AE95-0C22D54C23EF}" dt="2021-07-01T22:51:39.748" v="368" actId="478"/>
          <ac:picMkLst>
            <pc:docMk/>
            <pc:sldMk cId="144757110" sldId="648"/>
            <ac:picMk id="7" creationId="{3E7EBE7F-B688-4221-A1AB-5081103E0BDD}"/>
          </ac:picMkLst>
        </pc:picChg>
        <pc:picChg chg="add del mod ord modCrop">
          <ac:chgData name="MANUEL ALBERTO GUEVARA  NAJARRO" userId="dc0839a7-ef25-445d-88fe-29223dfab4a5" providerId="ADAL" clId="{1109F401-F2C9-4A84-AE95-0C22D54C23EF}" dt="2021-07-01T22:51:49.554" v="372" actId="478"/>
          <ac:picMkLst>
            <pc:docMk/>
            <pc:sldMk cId="144757110" sldId="648"/>
            <ac:picMk id="9" creationId="{3A3D9570-E442-48FC-A709-AE1F16967DD2}"/>
          </ac:picMkLst>
        </pc:picChg>
        <pc:picChg chg="add mod ord modCrop">
          <ac:chgData name="MANUEL ALBERTO GUEVARA  NAJARRO" userId="dc0839a7-ef25-445d-88fe-29223dfab4a5" providerId="ADAL" clId="{1109F401-F2C9-4A84-AE95-0C22D54C23EF}" dt="2021-07-01T22:51:52.253" v="374" actId="27614"/>
          <ac:picMkLst>
            <pc:docMk/>
            <pc:sldMk cId="144757110" sldId="648"/>
            <ac:picMk id="13" creationId="{F33164C0-7221-419E-82C0-3E97390A2082}"/>
          </ac:picMkLst>
        </pc:picChg>
      </pc:sldChg>
      <pc:sldChg chg="addSp delSp modSp new mod modClrScheme chgLayout">
        <pc:chgData name="MANUEL ALBERTO GUEVARA  NAJARRO" userId="dc0839a7-ef25-445d-88fe-29223dfab4a5" providerId="ADAL" clId="{1109F401-F2C9-4A84-AE95-0C22D54C23EF}" dt="2021-07-01T22:56:19.806" v="565" actId="20577"/>
        <pc:sldMkLst>
          <pc:docMk/>
          <pc:sldMk cId="1885386360" sldId="649"/>
        </pc:sldMkLst>
        <pc:spChg chg="del mod ord">
          <ac:chgData name="MANUEL ALBERTO GUEVARA  NAJARRO" userId="dc0839a7-ef25-445d-88fe-29223dfab4a5" providerId="ADAL" clId="{1109F401-F2C9-4A84-AE95-0C22D54C23EF}" dt="2021-07-01T22:54:15.208" v="397" actId="700"/>
          <ac:spMkLst>
            <pc:docMk/>
            <pc:sldMk cId="1885386360" sldId="649"/>
            <ac:spMk id="2" creationId="{1E5EC6FA-5711-4D9B-825A-8C12A2D2802B}"/>
          </ac:spMkLst>
        </pc:spChg>
        <pc:spChg chg="del mod ord">
          <ac:chgData name="MANUEL ALBERTO GUEVARA  NAJARRO" userId="dc0839a7-ef25-445d-88fe-29223dfab4a5" providerId="ADAL" clId="{1109F401-F2C9-4A84-AE95-0C22D54C23EF}" dt="2021-07-01T22:54:15.208" v="397" actId="700"/>
          <ac:spMkLst>
            <pc:docMk/>
            <pc:sldMk cId="1885386360" sldId="649"/>
            <ac:spMk id="3" creationId="{2DF772DD-3A23-4079-9239-419CD987C982}"/>
          </ac:spMkLst>
        </pc:spChg>
        <pc:spChg chg="del mod ord">
          <ac:chgData name="MANUEL ALBERTO GUEVARA  NAJARRO" userId="dc0839a7-ef25-445d-88fe-29223dfab4a5" providerId="ADAL" clId="{1109F401-F2C9-4A84-AE95-0C22D54C23EF}" dt="2021-07-01T22:54:15.208" v="397" actId="700"/>
          <ac:spMkLst>
            <pc:docMk/>
            <pc:sldMk cId="1885386360" sldId="649"/>
            <ac:spMk id="4" creationId="{85F7039E-5C5C-4CCB-BBC0-E2F4F695F1B1}"/>
          </ac:spMkLst>
        </pc:spChg>
        <pc:spChg chg="add mod ord">
          <ac:chgData name="MANUEL ALBERTO GUEVARA  NAJARRO" userId="dc0839a7-ef25-445d-88fe-29223dfab4a5" providerId="ADAL" clId="{1109F401-F2C9-4A84-AE95-0C22D54C23EF}" dt="2021-07-01T22:54:15.208" v="397" actId="700"/>
          <ac:spMkLst>
            <pc:docMk/>
            <pc:sldMk cId="1885386360" sldId="649"/>
            <ac:spMk id="5" creationId="{0D497FD1-F251-4123-B113-B761D42AE3D3}"/>
          </ac:spMkLst>
        </pc:spChg>
        <pc:spChg chg="add mod ord">
          <ac:chgData name="MANUEL ALBERTO GUEVARA  NAJARRO" userId="dc0839a7-ef25-445d-88fe-29223dfab4a5" providerId="ADAL" clId="{1109F401-F2C9-4A84-AE95-0C22D54C23EF}" dt="2021-07-01T22:55:37.614" v="415" actId="20577"/>
          <ac:spMkLst>
            <pc:docMk/>
            <pc:sldMk cId="1885386360" sldId="649"/>
            <ac:spMk id="6" creationId="{9D77DC69-B844-4B7D-9AEC-B0774080FF8E}"/>
          </ac:spMkLst>
        </pc:spChg>
        <pc:spChg chg="add mod ord">
          <ac:chgData name="MANUEL ALBERTO GUEVARA  NAJARRO" userId="dc0839a7-ef25-445d-88fe-29223dfab4a5" providerId="ADAL" clId="{1109F401-F2C9-4A84-AE95-0C22D54C23EF}" dt="2021-07-01T22:56:19.806" v="565" actId="20577"/>
          <ac:spMkLst>
            <pc:docMk/>
            <pc:sldMk cId="1885386360" sldId="649"/>
            <ac:spMk id="7" creationId="{1324D68F-ACA4-42AD-B878-BD975A546207}"/>
          </ac:spMkLst>
        </pc:spChg>
        <pc:spChg chg="add mod ord">
          <ac:chgData name="MANUEL ALBERTO GUEVARA  NAJARRO" userId="dc0839a7-ef25-445d-88fe-29223dfab4a5" providerId="ADAL" clId="{1109F401-F2C9-4A84-AE95-0C22D54C23EF}" dt="2021-07-01T22:54:15.208" v="397" actId="700"/>
          <ac:spMkLst>
            <pc:docMk/>
            <pc:sldMk cId="1885386360" sldId="649"/>
            <ac:spMk id="8" creationId="{4F61E297-E23E-4488-8A27-780E402D50D3}"/>
          </ac:spMkLst>
        </pc:spChg>
      </pc:sldChg>
      <pc:sldMasterChg chg="delSldLayout">
        <pc:chgData name="MANUEL ALBERTO GUEVARA  NAJARRO" userId="dc0839a7-ef25-445d-88fe-29223dfab4a5" providerId="ADAL" clId="{1109F401-F2C9-4A84-AE95-0C22D54C23EF}" dt="2021-07-01T22:11:27.208" v="112" actId="47"/>
        <pc:sldMasterMkLst>
          <pc:docMk/>
          <pc:sldMasterMk cId="2832967511" sldId="2147483732"/>
        </pc:sldMasterMkLst>
        <pc:sldLayoutChg chg="del">
          <pc:chgData name="MANUEL ALBERTO GUEVARA  NAJARRO" userId="dc0839a7-ef25-445d-88fe-29223dfab4a5" providerId="ADAL" clId="{1109F401-F2C9-4A84-AE95-0C22D54C23EF}" dt="2021-07-01T22:11:27.208" v="112" actId="47"/>
          <pc:sldLayoutMkLst>
            <pc:docMk/>
            <pc:sldMasterMk cId="2832967511" sldId="2147483732"/>
            <pc:sldLayoutMk cId="3612319275" sldId="2147483750"/>
          </pc:sldLayoutMkLst>
        </pc:sldLayoutChg>
      </pc:sldMasterChg>
    </pc:docChg>
  </pc:docChgLst>
  <pc:docChgLst>
    <pc:chgData name="MANUEL ALBERTO GUEVARA  NAJARRO" userId="dc0839a7-ef25-445d-88fe-29223dfab4a5" providerId="ADAL" clId="{98FB8A92-BCA7-48CA-8F11-2B151231262F}"/>
    <pc:docChg chg="undo custSel addSld delSld modSld sldOrd addSection delSection modSection">
      <pc:chgData name="MANUEL ALBERTO GUEVARA  NAJARRO" userId="dc0839a7-ef25-445d-88fe-29223dfab4a5" providerId="ADAL" clId="{98FB8A92-BCA7-48CA-8F11-2B151231262F}" dt="2021-06-17T21:56:26.492" v="1348" actId="14100"/>
      <pc:docMkLst>
        <pc:docMk/>
      </pc:docMkLst>
      <pc:sldChg chg="modSp mod">
        <pc:chgData name="MANUEL ALBERTO GUEVARA  NAJARRO" userId="dc0839a7-ef25-445d-88fe-29223dfab4a5" providerId="ADAL" clId="{98FB8A92-BCA7-48CA-8F11-2B151231262F}" dt="2021-06-17T16:28:45.675" v="44" actId="20577"/>
        <pc:sldMkLst>
          <pc:docMk/>
          <pc:sldMk cId="4227363741" sldId="260"/>
        </pc:sldMkLst>
        <pc:spChg chg="mod">
          <ac:chgData name="MANUEL ALBERTO GUEVARA  NAJARRO" userId="dc0839a7-ef25-445d-88fe-29223dfab4a5" providerId="ADAL" clId="{98FB8A92-BCA7-48CA-8F11-2B151231262F}" dt="2021-06-17T16:28:45.675" v="44" actId="20577"/>
          <ac:spMkLst>
            <pc:docMk/>
            <pc:sldMk cId="4227363741" sldId="260"/>
            <ac:spMk id="2" creationId="{51FB5928-6A9D-4A40-A59B-3E296900738E}"/>
          </ac:spMkLst>
        </pc:spChg>
        <pc:spChg chg="mod">
          <ac:chgData name="MANUEL ALBERTO GUEVARA  NAJARRO" userId="dc0839a7-ef25-445d-88fe-29223dfab4a5" providerId="ADAL" clId="{98FB8A92-BCA7-48CA-8F11-2B151231262F}" dt="2021-06-17T16:27:13.010" v="31"/>
          <ac:spMkLst>
            <pc:docMk/>
            <pc:sldMk cId="4227363741" sldId="260"/>
            <ac:spMk id="5" creationId="{23326476-26BC-4601-BA5C-82F109F888DC}"/>
          </ac:spMkLst>
        </pc:spChg>
        <pc:picChg chg="mod">
          <ac:chgData name="MANUEL ALBERTO GUEVARA  NAJARRO" userId="dc0839a7-ef25-445d-88fe-29223dfab4a5" providerId="ADAL" clId="{98FB8A92-BCA7-48CA-8F11-2B151231262F}" dt="2021-06-17T16:19:40.069" v="18" actId="18131"/>
          <ac:picMkLst>
            <pc:docMk/>
            <pc:sldMk cId="4227363741" sldId="260"/>
            <ac:picMk id="117762" creationId="{7C2D75F1-C0EB-EE41-ABD7-08CC767F5D06}"/>
          </ac:picMkLst>
        </pc:picChg>
      </pc:sldChg>
      <pc:sldChg chg="add">
        <pc:chgData name="MANUEL ALBERTO GUEVARA  NAJARRO" userId="dc0839a7-ef25-445d-88fe-29223dfab4a5" providerId="ADAL" clId="{98FB8A92-BCA7-48CA-8F11-2B151231262F}" dt="2021-06-17T21:42:49.278" v="921"/>
        <pc:sldMkLst>
          <pc:docMk/>
          <pc:sldMk cId="0" sldId="261"/>
        </pc:sldMkLst>
      </pc:sldChg>
      <pc:sldChg chg="delSp add del mod delAnim">
        <pc:chgData name="MANUEL ALBERTO GUEVARA  NAJARRO" userId="dc0839a7-ef25-445d-88fe-29223dfab4a5" providerId="ADAL" clId="{98FB8A92-BCA7-48CA-8F11-2B151231262F}" dt="2021-06-17T21:51:17.850" v="1292" actId="47"/>
        <pc:sldMkLst>
          <pc:docMk/>
          <pc:sldMk cId="0" sldId="263"/>
        </pc:sldMkLst>
        <pc:spChg chg="del">
          <ac:chgData name="MANUEL ALBERTO GUEVARA  NAJARRO" userId="dc0839a7-ef25-445d-88fe-29223dfab4a5" providerId="ADAL" clId="{98FB8A92-BCA7-48CA-8F11-2B151231262F}" dt="2021-06-17T21:48:43.874" v="1185" actId="21"/>
          <ac:spMkLst>
            <pc:docMk/>
            <pc:sldMk cId="0" sldId="263"/>
            <ac:spMk id="133" creationId="{00000000-0000-0000-0000-000000000000}"/>
          </ac:spMkLst>
        </pc:spChg>
        <pc:spChg chg="del">
          <ac:chgData name="MANUEL ALBERTO GUEVARA  NAJARRO" userId="dc0839a7-ef25-445d-88fe-29223dfab4a5" providerId="ADAL" clId="{98FB8A92-BCA7-48CA-8F11-2B151231262F}" dt="2021-06-17T21:48:43.874" v="1185" actId="21"/>
          <ac:spMkLst>
            <pc:docMk/>
            <pc:sldMk cId="0" sldId="263"/>
            <ac:spMk id="134" creationId="{00000000-0000-0000-0000-000000000000}"/>
          </ac:spMkLst>
        </pc:spChg>
        <pc:spChg chg="del">
          <ac:chgData name="MANUEL ALBERTO GUEVARA  NAJARRO" userId="dc0839a7-ef25-445d-88fe-29223dfab4a5" providerId="ADAL" clId="{98FB8A92-BCA7-48CA-8F11-2B151231262F}" dt="2021-06-17T21:48:43.874" v="1185" actId="21"/>
          <ac:spMkLst>
            <pc:docMk/>
            <pc:sldMk cId="0" sldId="263"/>
            <ac:spMk id="135" creationId="{00000000-0000-0000-0000-000000000000}"/>
          </ac:spMkLst>
        </pc:spChg>
        <pc:grpChg chg="del">
          <ac:chgData name="MANUEL ALBERTO GUEVARA  NAJARRO" userId="dc0839a7-ef25-445d-88fe-29223dfab4a5" providerId="ADAL" clId="{98FB8A92-BCA7-48CA-8F11-2B151231262F}" dt="2021-06-17T21:48:43.874" v="1185" actId="21"/>
          <ac:grpSpMkLst>
            <pc:docMk/>
            <pc:sldMk cId="0" sldId="263"/>
            <ac:grpSpMk id="126" creationId="{00000000-0000-0000-0000-000000000000}"/>
          </ac:grpSpMkLst>
        </pc:grpChg>
        <pc:picChg chg="del">
          <ac:chgData name="MANUEL ALBERTO GUEVARA  NAJARRO" userId="dc0839a7-ef25-445d-88fe-29223dfab4a5" providerId="ADAL" clId="{98FB8A92-BCA7-48CA-8F11-2B151231262F}" dt="2021-06-17T21:48:43.874" v="1185" actId="21"/>
          <ac:picMkLst>
            <pc:docMk/>
            <pc:sldMk cId="0" sldId="263"/>
            <ac:picMk id="130" creationId="{00000000-0000-0000-0000-000000000000}"/>
          </ac:picMkLst>
        </pc:picChg>
        <pc:picChg chg="del">
          <ac:chgData name="MANUEL ALBERTO GUEVARA  NAJARRO" userId="dc0839a7-ef25-445d-88fe-29223dfab4a5" providerId="ADAL" clId="{98FB8A92-BCA7-48CA-8F11-2B151231262F}" dt="2021-06-17T21:48:43.874" v="1185" actId="21"/>
          <ac:picMkLst>
            <pc:docMk/>
            <pc:sldMk cId="0" sldId="263"/>
            <ac:picMk id="131" creationId="{00000000-0000-0000-0000-000000000000}"/>
          </ac:picMkLst>
        </pc:picChg>
        <pc:picChg chg="del">
          <ac:chgData name="MANUEL ALBERTO GUEVARA  NAJARRO" userId="dc0839a7-ef25-445d-88fe-29223dfab4a5" providerId="ADAL" clId="{98FB8A92-BCA7-48CA-8F11-2B151231262F}" dt="2021-06-17T21:48:43.874" v="1185" actId="21"/>
          <ac:picMkLst>
            <pc:docMk/>
            <pc:sldMk cId="0" sldId="263"/>
            <ac:picMk id="132" creationId="{00000000-0000-0000-0000-000000000000}"/>
          </ac:picMkLst>
        </pc:picChg>
      </pc:sldChg>
      <pc:sldChg chg="modSp mod">
        <pc:chgData name="MANUEL ALBERTO GUEVARA  NAJARRO" userId="dc0839a7-ef25-445d-88fe-29223dfab4a5" providerId="ADAL" clId="{98FB8A92-BCA7-48CA-8F11-2B151231262F}" dt="2021-06-17T16:29:07.365" v="46" actId="14100"/>
        <pc:sldMkLst>
          <pc:docMk/>
          <pc:sldMk cId="2866921917" sldId="563"/>
        </pc:sldMkLst>
        <pc:spChg chg="mod">
          <ac:chgData name="MANUEL ALBERTO GUEVARA  NAJARRO" userId="dc0839a7-ef25-445d-88fe-29223dfab4a5" providerId="ADAL" clId="{98FB8A92-BCA7-48CA-8F11-2B151231262F}" dt="2021-06-17T16:29:07.365" v="46" actId="14100"/>
          <ac:spMkLst>
            <pc:docMk/>
            <pc:sldMk cId="2866921917" sldId="563"/>
            <ac:spMk id="2" creationId="{7273257F-D179-0F4C-B01F-BB2035DAEC54}"/>
          </ac:spMkLst>
        </pc:spChg>
      </pc:sldChg>
      <pc:sldChg chg="addSp delSp modSp mod modClrScheme chgLayout">
        <pc:chgData name="MANUEL ALBERTO GUEVARA  NAJARRO" userId="dc0839a7-ef25-445d-88fe-29223dfab4a5" providerId="ADAL" clId="{98FB8A92-BCA7-48CA-8F11-2B151231262F}" dt="2021-06-17T21:32:39.316" v="791" actId="700"/>
        <pc:sldMkLst>
          <pc:docMk/>
          <pc:sldMk cId="1026487" sldId="564"/>
        </pc:sldMkLst>
        <pc:spChg chg="mod ord">
          <ac:chgData name="MANUEL ALBERTO GUEVARA  NAJARRO" userId="dc0839a7-ef25-445d-88fe-29223dfab4a5" providerId="ADAL" clId="{98FB8A92-BCA7-48CA-8F11-2B151231262F}" dt="2021-06-17T21:32:39.316" v="791" actId="700"/>
          <ac:spMkLst>
            <pc:docMk/>
            <pc:sldMk cId="1026487" sldId="564"/>
            <ac:spMk id="2" creationId="{69470D82-C3C2-4243-B13D-0D81D2A1113E}"/>
          </ac:spMkLst>
        </pc:spChg>
        <pc:spChg chg="add del mod ord">
          <ac:chgData name="MANUEL ALBERTO GUEVARA  NAJARRO" userId="dc0839a7-ef25-445d-88fe-29223dfab4a5" providerId="ADAL" clId="{98FB8A92-BCA7-48CA-8F11-2B151231262F}" dt="2021-06-17T21:32:39.316" v="791" actId="700"/>
          <ac:spMkLst>
            <pc:docMk/>
            <pc:sldMk cId="1026487" sldId="564"/>
            <ac:spMk id="3" creationId="{316BAA13-3B94-481C-AA14-CA58A7EC3DCB}"/>
          </ac:spMkLst>
        </pc:spChg>
        <pc:spChg chg="add del mod ord">
          <ac:chgData name="MANUEL ALBERTO GUEVARA  NAJARRO" userId="dc0839a7-ef25-445d-88fe-29223dfab4a5" providerId="ADAL" clId="{98FB8A92-BCA7-48CA-8F11-2B151231262F}" dt="2021-06-17T21:32:39.316" v="791" actId="700"/>
          <ac:spMkLst>
            <pc:docMk/>
            <pc:sldMk cId="1026487" sldId="564"/>
            <ac:spMk id="4" creationId="{1C566A35-61A5-4BAE-BEF8-3556EF254185}"/>
          </ac:spMkLst>
        </pc:spChg>
        <pc:spChg chg="mod">
          <ac:chgData name="MANUEL ALBERTO GUEVARA  NAJARRO" userId="dc0839a7-ef25-445d-88fe-29223dfab4a5" providerId="ADAL" clId="{98FB8A92-BCA7-48CA-8F11-2B151231262F}" dt="2021-06-17T16:29:54.905" v="57" actId="6549"/>
          <ac:spMkLst>
            <pc:docMk/>
            <pc:sldMk cId="1026487" sldId="564"/>
            <ac:spMk id="5" creationId="{079F80E9-C8D2-8B42-B481-B910D99A780C}"/>
          </ac:spMkLst>
        </pc:spChg>
        <pc:spChg chg="add del mod ord">
          <ac:chgData name="MANUEL ALBERTO GUEVARA  NAJARRO" userId="dc0839a7-ef25-445d-88fe-29223dfab4a5" providerId="ADAL" clId="{98FB8A92-BCA7-48CA-8F11-2B151231262F}" dt="2021-06-17T21:32:39.316" v="791" actId="700"/>
          <ac:spMkLst>
            <pc:docMk/>
            <pc:sldMk cId="1026487" sldId="564"/>
            <ac:spMk id="6" creationId="{B70FB325-1023-487A-9C55-E13D6EF4E89F}"/>
          </ac:spMkLst>
        </pc:spChg>
        <pc:spChg chg="add del mod ord">
          <ac:chgData name="MANUEL ALBERTO GUEVARA  NAJARRO" userId="dc0839a7-ef25-445d-88fe-29223dfab4a5" providerId="ADAL" clId="{98FB8A92-BCA7-48CA-8F11-2B151231262F}" dt="2021-06-17T21:32:39.316" v="791" actId="700"/>
          <ac:spMkLst>
            <pc:docMk/>
            <pc:sldMk cId="1026487" sldId="564"/>
            <ac:spMk id="7" creationId="{4DFFE4CE-555C-408D-B50E-4D21F4724F3C}"/>
          </ac:spMkLst>
        </pc:spChg>
        <pc:spChg chg="add del mod ord">
          <ac:chgData name="MANUEL ALBERTO GUEVARA  NAJARRO" userId="dc0839a7-ef25-445d-88fe-29223dfab4a5" providerId="ADAL" clId="{98FB8A92-BCA7-48CA-8F11-2B151231262F}" dt="2021-06-17T21:32:39.316" v="791" actId="700"/>
          <ac:spMkLst>
            <pc:docMk/>
            <pc:sldMk cId="1026487" sldId="564"/>
            <ac:spMk id="8" creationId="{A0C64E09-994B-4576-B311-4DA92B3A51B4}"/>
          </ac:spMkLst>
        </pc:spChg>
        <pc:spChg chg="add del mod ord">
          <ac:chgData name="MANUEL ALBERTO GUEVARA  NAJARRO" userId="dc0839a7-ef25-445d-88fe-29223dfab4a5" providerId="ADAL" clId="{98FB8A92-BCA7-48CA-8F11-2B151231262F}" dt="2021-06-17T21:32:39.316" v="791" actId="700"/>
          <ac:spMkLst>
            <pc:docMk/>
            <pc:sldMk cId="1026487" sldId="564"/>
            <ac:spMk id="9" creationId="{790B46C5-2F63-41B1-8A94-0474A8BF70A7}"/>
          </ac:spMkLst>
        </pc:spChg>
        <pc:spChg chg="add del mod ord">
          <ac:chgData name="MANUEL ALBERTO GUEVARA  NAJARRO" userId="dc0839a7-ef25-445d-88fe-29223dfab4a5" providerId="ADAL" clId="{98FB8A92-BCA7-48CA-8F11-2B151231262F}" dt="2021-06-17T21:32:39.316" v="791" actId="700"/>
          <ac:spMkLst>
            <pc:docMk/>
            <pc:sldMk cId="1026487" sldId="564"/>
            <ac:spMk id="10" creationId="{D880E034-33F6-47A6-B5E1-95B0DB0F069E}"/>
          </ac:spMkLst>
        </pc:spChg>
        <pc:spChg chg="add del mod ord">
          <ac:chgData name="MANUEL ALBERTO GUEVARA  NAJARRO" userId="dc0839a7-ef25-445d-88fe-29223dfab4a5" providerId="ADAL" clId="{98FB8A92-BCA7-48CA-8F11-2B151231262F}" dt="2021-06-17T21:32:39.316" v="791" actId="700"/>
          <ac:spMkLst>
            <pc:docMk/>
            <pc:sldMk cId="1026487" sldId="564"/>
            <ac:spMk id="11" creationId="{104D3663-624D-4C03-A01D-93DD19E61045}"/>
          </ac:spMkLst>
        </pc:spChg>
        <pc:spChg chg="add del mod ord">
          <ac:chgData name="MANUEL ALBERTO GUEVARA  NAJARRO" userId="dc0839a7-ef25-445d-88fe-29223dfab4a5" providerId="ADAL" clId="{98FB8A92-BCA7-48CA-8F11-2B151231262F}" dt="2021-06-17T21:32:39.316" v="791" actId="700"/>
          <ac:spMkLst>
            <pc:docMk/>
            <pc:sldMk cId="1026487" sldId="564"/>
            <ac:spMk id="12" creationId="{5D5B6FCA-9E17-46D7-B126-C899EFB53935}"/>
          </ac:spMkLst>
        </pc:spChg>
        <pc:spChg chg="add del mod ord">
          <ac:chgData name="MANUEL ALBERTO GUEVARA  NAJARRO" userId="dc0839a7-ef25-445d-88fe-29223dfab4a5" providerId="ADAL" clId="{98FB8A92-BCA7-48CA-8F11-2B151231262F}" dt="2021-06-17T21:32:39.316" v="791" actId="700"/>
          <ac:spMkLst>
            <pc:docMk/>
            <pc:sldMk cId="1026487" sldId="564"/>
            <ac:spMk id="13" creationId="{3274D335-9EE2-4F00-9466-4E16C42B8DB2}"/>
          </ac:spMkLst>
        </pc:spChg>
        <pc:spChg chg="add del mod ord">
          <ac:chgData name="MANUEL ALBERTO GUEVARA  NAJARRO" userId="dc0839a7-ef25-445d-88fe-29223dfab4a5" providerId="ADAL" clId="{98FB8A92-BCA7-48CA-8F11-2B151231262F}" dt="2021-06-17T21:32:39.316" v="791" actId="700"/>
          <ac:spMkLst>
            <pc:docMk/>
            <pc:sldMk cId="1026487" sldId="564"/>
            <ac:spMk id="14" creationId="{9B6320A7-3AFD-48E9-820C-6E3A9D18600C}"/>
          </ac:spMkLst>
        </pc:spChg>
      </pc:sldChg>
      <pc:sldChg chg="addSp delSp modSp mod modClrScheme chgLayout">
        <pc:chgData name="MANUEL ALBERTO GUEVARA  NAJARRO" userId="dc0839a7-ef25-445d-88fe-29223dfab4a5" providerId="ADAL" clId="{98FB8A92-BCA7-48CA-8F11-2B151231262F}" dt="2021-06-17T21:55:14.597" v="1345" actId="478"/>
        <pc:sldMkLst>
          <pc:docMk/>
          <pc:sldMk cId="4066532655" sldId="585"/>
        </pc:sldMkLst>
        <pc:spChg chg="mod ord">
          <ac:chgData name="MANUEL ALBERTO GUEVARA  NAJARRO" userId="dc0839a7-ef25-445d-88fe-29223dfab4a5" providerId="ADAL" clId="{98FB8A92-BCA7-48CA-8F11-2B151231262F}" dt="2021-06-17T20:14:36.824" v="222" actId="14100"/>
          <ac:spMkLst>
            <pc:docMk/>
            <pc:sldMk cId="4066532655" sldId="585"/>
            <ac:spMk id="2" creationId="{CDAE26F3-17B7-3A45-84B2-3574E3E55628}"/>
          </ac:spMkLst>
        </pc:spChg>
        <pc:spChg chg="mod ord">
          <ac:chgData name="MANUEL ALBERTO GUEVARA  NAJARRO" userId="dc0839a7-ef25-445d-88fe-29223dfab4a5" providerId="ADAL" clId="{98FB8A92-BCA7-48CA-8F11-2B151231262F}" dt="2021-06-17T17:29:23.471" v="131" actId="700"/>
          <ac:spMkLst>
            <pc:docMk/>
            <pc:sldMk cId="4066532655" sldId="585"/>
            <ac:spMk id="3" creationId="{4AB43E85-BCAE-3E49-9568-7449B516A171}"/>
          </ac:spMkLst>
        </pc:spChg>
        <pc:spChg chg="mod ord">
          <ac:chgData name="MANUEL ALBERTO GUEVARA  NAJARRO" userId="dc0839a7-ef25-445d-88fe-29223dfab4a5" providerId="ADAL" clId="{98FB8A92-BCA7-48CA-8F11-2B151231262F}" dt="2021-06-17T17:29:23.471" v="131" actId="700"/>
          <ac:spMkLst>
            <pc:docMk/>
            <pc:sldMk cId="4066532655" sldId="585"/>
            <ac:spMk id="4" creationId="{453C5A2C-3996-1D48-B74B-5AE595806D88}"/>
          </ac:spMkLst>
        </pc:spChg>
        <pc:spChg chg="add del mod ord">
          <ac:chgData name="MANUEL ALBERTO GUEVARA  NAJARRO" userId="dc0839a7-ef25-445d-88fe-29223dfab4a5" providerId="ADAL" clId="{98FB8A92-BCA7-48CA-8F11-2B151231262F}" dt="2021-06-17T17:29:42.429" v="135" actId="931"/>
          <ac:spMkLst>
            <pc:docMk/>
            <pc:sldMk cId="4066532655" sldId="585"/>
            <ac:spMk id="5" creationId="{B55BB359-32C7-489D-8579-D16A0FB7C917}"/>
          </ac:spMkLst>
        </pc:spChg>
        <pc:spChg chg="add del mod">
          <ac:chgData name="MANUEL ALBERTO GUEVARA  NAJARRO" userId="dc0839a7-ef25-445d-88fe-29223dfab4a5" providerId="ADAL" clId="{98FB8A92-BCA7-48CA-8F11-2B151231262F}" dt="2021-06-17T21:55:14.597" v="1345" actId="478"/>
          <ac:spMkLst>
            <pc:docMk/>
            <pc:sldMk cId="4066532655" sldId="585"/>
            <ac:spMk id="9" creationId="{87CAB20C-288E-47F4-997B-9380D09062E8}"/>
          </ac:spMkLst>
        </pc:spChg>
        <pc:spChg chg="add del mod">
          <ac:chgData name="MANUEL ALBERTO GUEVARA  NAJARRO" userId="dc0839a7-ef25-445d-88fe-29223dfab4a5" providerId="ADAL" clId="{98FB8A92-BCA7-48CA-8F11-2B151231262F}" dt="2021-06-17T20:17:35.456" v="329" actId="478"/>
          <ac:spMkLst>
            <pc:docMk/>
            <pc:sldMk cId="4066532655" sldId="585"/>
            <ac:spMk id="11" creationId="{3DA53240-D384-4268-A536-1504D9EF9F19}"/>
          </ac:spMkLst>
        </pc:spChg>
        <pc:spChg chg="add del">
          <ac:chgData name="MANUEL ALBERTO GUEVARA  NAJARRO" userId="dc0839a7-ef25-445d-88fe-29223dfab4a5" providerId="ADAL" clId="{98FB8A92-BCA7-48CA-8F11-2B151231262F}" dt="2021-06-17T20:17:22.723" v="326" actId="22"/>
          <ac:spMkLst>
            <pc:docMk/>
            <pc:sldMk cId="4066532655" sldId="585"/>
            <ac:spMk id="13" creationId="{BED9698A-DF48-42B1-BE6C-C085E78EB6C1}"/>
          </ac:spMkLst>
        </pc:spChg>
        <pc:spChg chg="add del">
          <ac:chgData name="MANUEL ALBERTO GUEVARA  NAJARRO" userId="dc0839a7-ef25-445d-88fe-29223dfab4a5" providerId="ADAL" clId="{98FB8A92-BCA7-48CA-8F11-2B151231262F}" dt="2021-06-17T20:17:35.084" v="328" actId="22"/>
          <ac:spMkLst>
            <pc:docMk/>
            <pc:sldMk cId="4066532655" sldId="585"/>
            <ac:spMk id="15" creationId="{E7E47C14-7676-4873-9001-730BBBA32A17}"/>
          </ac:spMkLst>
        </pc:spChg>
        <pc:picChg chg="add del mod modCrop">
          <ac:chgData name="MANUEL ALBERTO GUEVARA  NAJARRO" userId="dc0839a7-ef25-445d-88fe-29223dfab4a5" providerId="ADAL" clId="{98FB8A92-BCA7-48CA-8F11-2B151231262F}" dt="2021-06-17T20:17:35.456" v="329" actId="478"/>
          <ac:picMkLst>
            <pc:docMk/>
            <pc:sldMk cId="4066532655" sldId="585"/>
            <ac:picMk id="7" creationId="{90C7522F-18D3-4290-94BE-4B7D2B364283}"/>
          </ac:picMkLst>
        </pc:picChg>
      </pc:sldChg>
      <pc:sldChg chg="addSp delSp modSp mod modAnim">
        <pc:chgData name="MANUEL ALBERTO GUEVARA  NAJARRO" userId="dc0839a7-ef25-445d-88fe-29223dfab4a5" providerId="ADAL" clId="{98FB8A92-BCA7-48CA-8F11-2B151231262F}" dt="2021-06-17T21:51:31.489" v="1326" actId="20577"/>
        <pc:sldMkLst>
          <pc:docMk/>
          <pc:sldMk cId="963236813" sldId="621"/>
        </pc:sldMkLst>
        <pc:spChg chg="mod">
          <ac:chgData name="MANUEL ALBERTO GUEVARA  NAJARRO" userId="dc0839a7-ef25-445d-88fe-29223dfab4a5" providerId="ADAL" clId="{98FB8A92-BCA7-48CA-8F11-2B151231262F}" dt="2021-06-17T21:51:31.489" v="1326" actId="20577"/>
          <ac:spMkLst>
            <pc:docMk/>
            <pc:sldMk cId="963236813" sldId="621"/>
            <ac:spMk id="2" creationId="{2543C3BF-6F49-134E-B600-33E11315630D}"/>
          </ac:spMkLst>
        </pc:spChg>
        <pc:spChg chg="mod topLvl">
          <ac:chgData name="MANUEL ALBERTO GUEVARA  NAJARRO" userId="dc0839a7-ef25-445d-88fe-29223dfab4a5" providerId="ADAL" clId="{98FB8A92-BCA7-48CA-8F11-2B151231262F}" dt="2021-06-17T21:51:23.180" v="1306" actId="1038"/>
          <ac:spMkLst>
            <pc:docMk/>
            <pc:sldMk cId="963236813" sldId="621"/>
            <ac:spMk id="6" creationId="{0AC3F489-E1FE-4677-AAAB-649E325DF1CE}"/>
          </ac:spMkLst>
        </pc:spChg>
        <pc:spChg chg="mod topLvl">
          <ac:chgData name="MANUEL ALBERTO GUEVARA  NAJARRO" userId="dc0839a7-ef25-445d-88fe-29223dfab4a5" providerId="ADAL" clId="{98FB8A92-BCA7-48CA-8F11-2B151231262F}" dt="2021-06-17T21:51:23.180" v="1306" actId="1038"/>
          <ac:spMkLst>
            <pc:docMk/>
            <pc:sldMk cId="963236813" sldId="621"/>
            <ac:spMk id="8" creationId="{409F98B4-6DC7-48B2-88E5-F5DDA7515EA9}"/>
          </ac:spMkLst>
        </pc:spChg>
        <pc:spChg chg="mod topLvl">
          <ac:chgData name="MANUEL ALBERTO GUEVARA  NAJARRO" userId="dc0839a7-ef25-445d-88fe-29223dfab4a5" providerId="ADAL" clId="{98FB8A92-BCA7-48CA-8F11-2B151231262F}" dt="2021-06-17T21:51:23.180" v="1306" actId="1038"/>
          <ac:spMkLst>
            <pc:docMk/>
            <pc:sldMk cId="963236813" sldId="621"/>
            <ac:spMk id="9" creationId="{CB1C249C-56E1-41FC-A551-5787D9ADB71D}"/>
          </ac:spMkLst>
        </pc:spChg>
        <pc:spChg chg="add mod topLvl">
          <ac:chgData name="MANUEL ALBERTO GUEVARA  NAJARRO" userId="dc0839a7-ef25-445d-88fe-29223dfab4a5" providerId="ADAL" clId="{98FB8A92-BCA7-48CA-8F11-2B151231262F}" dt="2021-06-17T21:49:40.306" v="1207" actId="164"/>
          <ac:spMkLst>
            <pc:docMk/>
            <pc:sldMk cId="963236813" sldId="621"/>
            <ac:spMk id="13" creationId="{52835294-A8F4-419E-84F7-2A68D2F140C0}"/>
          </ac:spMkLst>
        </pc:spChg>
        <pc:spChg chg="add mod topLvl">
          <ac:chgData name="MANUEL ALBERTO GUEVARA  NAJARRO" userId="dc0839a7-ef25-445d-88fe-29223dfab4a5" providerId="ADAL" clId="{98FB8A92-BCA7-48CA-8F11-2B151231262F}" dt="2021-06-17T21:49:33.741" v="1205" actId="164"/>
          <ac:spMkLst>
            <pc:docMk/>
            <pc:sldMk cId="963236813" sldId="621"/>
            <ac:spMk id="14" creationId="{456E9EB6-CA89-4152-9EA2-4B76C909315E}"/>
          </ac:spMkLst>
        </pc:spChg>
        <pc:spChg chg="add mod topLvl">
          <ac:chgData name="MANUEL ALBERTO GUEVARA  NAJARRO" userId="dc0839a7-ef25-445d-88fe-29223dfab4a5" providerId="ADAL" clId="{98FB8A92-BCA7-48CA-8F11-2B151231262F}" dt="2021-06-17T21:49:25.616" v="1203" actId="164"/>
          <ac:spMkLst>
            <pc:docMk/>
            <pc:sldMk cId="963236813" sldId="621"/>
            <ac:spMk id="15" creationId="{D0F4FF36-B855-40EF-8AEF-F4B3BA2879F7}"/>
          </ac:spMkLst>
        </pc:spChg>
        <pc:grpChg chg="add del mod">
          <ac:chgData name="MANUEL ALBERTO GUEVARA  NAJARRO" userId="dc0839a7-ef25-445d-88fe-29223dfab4a5" providerId="ADAL" clId="{98FB8A92-BCA7-48CA-8F11-2B151231262F}" dt="2021-06-17T21:48:59.940" v="1192" actId="165"/>
          <ac:grpSpMkLst>
            <pc:docMk/>
            <pc:sldMk cId="963236813" sldId="621"/>
            <ac:grpSpMk id="4" creationId="{E255DB58-E551-4215-8A52-9B600C6C05C7}"/>
          </ac:grpSpMkLst>
        </pc:grpChg>
        <pc:grpChg chg="add del mod topLvl">
          <ac:chgData name="MANUEL ALBERTO GUEVARA  NAJARRO" userId="dc0839a7-ef25-445d-88fe-29223dfab4a5" providerId="ADAL" clId="{98FB8A92-BCA7-48CA-8F11-2B151231262F}" dt="2021-06-17T21:49:47.365" v="1269" actId="165"/>
          <ac:grpSpMkLst>
            <pc:docMk/>
            <pc:sldMk cId="963236813" sldId="621"/>
            <ac:grpSpMk id="5" creationId="{9DAC309E-E0C0-46C3-B1ED-10392D8D3F30}"/>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6" creationId="{E5A1FD92-371C-47D2-9125-BB7BFD820BFA}"/>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7" creationId="{2B9593ED-3631-44DE-8517-CB0CE5D6B04C}"/>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8" creationId="{67213461-F120-406C-A9CC-142C3BC5FCD0}"/>
          </ac:grpSpMkLst>
        </pc:grpChg>
        <pc:picChg chg="add mod topLvl">
          <ac:chgData name="MANUEL ALBERTO GUEVARA  NAJARRO" userId="dc0839a7-ef25-445d-88fe-29223dfab4a5" providerId="ADAL" clId="{98FB8A92-BCA7-48CA-8F11-2B151231262F}" dt="2021-06-17T21:49:40.306" v="1207" actId="164"/>
          <ac:picMkLst>
            <pc:docMk/>
            <pc:sldMk cId="963236813" sldId="621"/>
            <ac:picMk id="10" creationId="{36760DB6-B3EC-4487-AE58-2DFD469B607A}"/>
          </ac:picMkLst>
        </pc:picChg>
        <pc:picChg chg="add mod topLvl">
          <ac:chgData name="MANUEL ALBERTO GUEVARA  NAJARRO" userId="dc0839a7-ef25-445d-88fe-29223dfab4a5" providerId="ADAL" clId="{98FB8A92-BCA7-48CA-8F11-2B151231262F}" dt="2021-06-17T21:51:08.880" v="1290" actId="1038"/>
          <ac:picMkLst>
            <pc:docMk/>
            <pc:sldMk cId="963236813" sldId="621"/>
            <ac:picMk id="11" creationId="{1A004754-E600-43BD-962E-49DAEC5AA3BC}"/>
          </ac:picMkLst>
        </pc:picChg>
        <pc:picChg chg="add mod topLvl">
          <ac:chgData name="MANUEL ALBERTO GUEVARA  NAJARRO" userId="dc0839a7-ef25-445d-88fe-29223dfab4a5" providerId="ADAL" clId="{98FB8A92-BCA7-48CA-8F11-2B151231262F}" dt="2021-06-17T21:49:25.616" v="1203" actId="164"/>
          <ac:picMkLst>
            <pc:docMk/>
            <pc:sldMk cId="963236813" sldId="621"/>
            <ac:picMk id="12" creationId="{AC0BAF20-729E-49EC-8D86-95C790B2ABB4}"/>
          </ac:picMkLst>
        </pc:picChg>
      </pc:sldChg>
      <pc:sldChg chg="modSp del mod">
        <pc:chgData name="MANUEL ALBERTO GUEVARA  NAJARRO" userId="dc0839a7-ef25-445d-88fe-29223dfab4a5" providerId="ADAL" clId="{98FB8A92-BCA7-48CA-8F11-2B151231262F}" dt="2021-06-17T20:38:15.678" v="384" actId="47"/>
        <pc:sldMkLst>
          <pc:docMk/>
          <pc:sldMk cId="4008424102" sldId="622"/>
        </pc:sldMkLst>
        <pc:spChg chg="mod">
          <ac:chgData name="MANUEL ALBERTO GUEVARA  NAJARRO" userId="dc0839a7-ef25-445d-88fe-29223dfab4a5" providerId="ADAL" clId="{98FB8A92-BCA7-48CA-8F11-2B151231262F}" dt="2021-06-17T20:18:41.050" v="333" actId="20577"/>
          <ac:spMkLst>
            <pc:docMk/>
            <pc:sldMk cId="4008424102" sldId="622"/>
            <ac:spMk id="3" creationId="{4AB43E85-BCAE-3E49-9568-7449B516A171}"/>
          </ac:spMkLst>
        </pc:spChg>
      </pc:sldChg>
      <pc:sldChg chg="del">
        <pc:chgData name="MANUEL ALBERTO GUEVARA  NAJARRO" userId="dc0839a7-ef25-445d-88fe-29223dfab4a5" providerId="ADAL" clId="{98FB8A92-BCA7-48CA-8F11-2B151231262F}" dt="2021-06-17T20:38:15.678" v="384" actId="47"/>
        <pc:sldMkLst>
          <pc:docMk/>
          <pc:sldMk cId="3801035520" sldId="623"/>
        </pc:sldMkLst>
      </pc:sldChg>
      <pc:sldChg chg="addSp delSp modSp add mod">
        <pc:chgData name="MANUEL ALBERTO GUEVARA  NAJARRO" userId="dc0839a7-ef25-445d-88fe-29223dfab4a5" providerId="ADAL" clId="{98FB8A92-BCA7-48CA-8F11-2B151231262F}" dt="2021-06-17T20:33:57.636" v="382" actId="1035"/>
        <pc:sldMkLst>
          <pc:docMk/>
          <pc:sldMk cId="3607512753" sldId="625"/>
        </pc:sldMkLst>
        <pc:spChg chg="del">
          <ac:chgData name="MANUEL ALBERTO GUEVARA  NAJARRO" userId="dc0839a7-ef25-445d-88fe-29223dfab4a5" providerId="ADAL" clId="{98FB8A92-BCA7-48CA-8F11-2B151231262F}" dt="2021-06-17T20:26:14.436" v="340" actId="478"/>
          <ac:spMkLst>
            <pc:docMk/>
            <pc:sldMk cId="3607512753" sldId="625"/>
            <ac:spMk id="2" creationId="{CDAE26F3-17B7-3A45-84B2-3574E3E55628}"/>
          </ac:spMkLst>
        </pc:spChg>
        <pc:spChg chg="mod">
          <ac:chgData name="MANUEL ALBERTO GUEVARA  NAJARRO" userId="dc0839a7-ef25-445d-88fe-29223dfab4a5" providerId="ADAL" clId="{98FB8A92-BCA7-48CA-8F11-2B151231262F}" dt="2021-06-17T20:26:23.335" v="343" actId="14100"/>
          <ac:spMkLst>
            <pc:docMk/>
            <pc:sldMk cId="3607512753" sldId="625"/>
            <ac:spMk id="3" creationId="{4AB43E85-BCAE-3E49-9568-7449B516A171}"/>
          </ac:spMkLst>
        </pc:spChg>
        <pc:spChg chg="add del mod">
          <ac:chgData name="MANUEL ALBERTO GUEVARA  NAJARRO" userId="dc0839a7-ef25-445d-88fe-29223dfab4a5" providerId="ADAL" clId="{98FB8A92-BCA7-48CA-8F11-2B151231262F}" dt="2021-06-17T20:26:24.436" v="344" actId="478"/>
          <ac:spMkLst>
            <pc:docMk/>
            <pc:sldMk cId="3607512753" sldId="625"/>
            <ac:spMk id="6" creationId="{146834FA-3E94-4388-9A87-7CAA03971C8B}"/>
          </ac:spMkLst>
        </pc:spChg>
        <pc:spChg chg="add del">
          <ac:chgData name="MANUEL ALBERTO GUEVARA  NAJARRO" userId="dc0839a7-ef25-445d-88fe-29223dfab4a5" providerId="ADAL" clId="{98FB8A92-BCA7-48CA-8F11-2B151231262F}" dt="2021-06-17T20:31:38.356" v="346" actId="478"/>
          <ac:spMkLst>
            <pc:docMk/>
            <pc:sldMk cId="3607512753" sldId="625"/>
            <ac:spMk id="8" creationId="{D205E4B8-557D-415F-A4C6-AD57D86BB227}"/>
          </ac:spMkLst>
        </pc:spChg>
        <pc:spChg chg="add mod topLvl">
          <ac:chgData name="MANUEL ALBERTO GUEVARA  NAJARRO" userId="dc0839a7-ef25-445d-88fe-29223dfab4a5" providerId="ADAL" clId="{98FB8A92-BCA7-48CA-8F11-2B151231262F}" dt="2021-06-17T20:33:57.636" v="382" actId="1035"/>
          <ac:spMkLst>
            <pc:docMk/>
            <pc:sldMk cId="3607512753" sldId="625"/>
            <ac:spMk id="10" creationId="{A17995BC-2255-418D-A576-3046B7EE29B8}"/>
          </ac:spMkLst>
        </pc:spChg>
        <pc:spChg chg="mod">
          <ac:chgData name="MANUEL ALBERTO GUEVARA  NAJARRO" userId="dc0839a7-ef25-445d-88fe-29223dfab4a5" providerId="ADAL" clId="{98FB8A92-BCA7-48CA-8F11-2B151231262F}" dt="2021-06-17T20:33:50.086" v="370" actId="165"/>
          <ac:spMkLst>
            <pc:docMk/>
            <pc:sldMk cId="3607512753" sldId="625"/>
            <ac:spMk id="12" creationId="{3CFBF5CA-F6CC-4806-A4BC-1431F92764D9}"/>
          </ac:spMkLst>
        </pc:spChg>
        <pc:spChg chg="mod">
          <ac:chgData name="MANUEL ALBERTO GUEVARA  NAJARRO" userId="dc0839a7-ef25-445d-88fe-29223dfab4a5" providerId="ADAL" clId="{98FB8A92-BCA7-48CA-8F11-2B151231262F}" dt="2021-06-17T20:33:50.086" v="370" actId="165"/>
          <ac:spMkLst>
            <pc:docMk/>
            <pc:sldMk cId="3607512753" sldId="625"/>
            <ac:spMk id="14" creationId="{245F8440-175E-4D84-9CAB-69841C89A6E3}"/>
          </ac:spMkLst>
        </pc:spChg>
        <pc:spChg chg="mod">
          <ac:chgData name="MANUEL ALBERTO GUEVARA  NAJARRO" userId="dc0839a7-ef25-445d-88fe-29223dfab4a5" providerId="ADAL" clId="{98FB8A92-BCA7-48CA-8F11-2B151231262F}" dt="2021-06-17T20:33:50.086" v="370" actId="165"/>
          <ac:spMkLst>
            <pc:docMk/>
            <pc:sldMk cId="3607512753" sldId="625"/>
            <ac:spMk id="15" creationId="{DC773F4B-F4C3-48A4-B903-AADD29ADF8C1}"/>
          </ac:spMkLst>
        </pc:spChg>
        <pc:spChg chg="mod">
          <ac:chgData name="MANUEL ALBERTO GUEVARA  NAJARRO" userId="dc0839a7-ef25-445d-88fe-29223dfab4a5" providerId="ADAL" clId="{98FB8A92-BCA7-48CA-8F11-2B151231262F}" dt="2021-06-17T20:33:50.086" v="370" actId="165"/>
          <ac:spMkLst>
            <pc:docMk/>
            <pc:sldMk cId="3607512753" sldId="625"/>
            <ac:spMk id="16" creationId="{0E5E88DD-E38C-4456-BA28-4894567834D6}"/>
          </ac:spMkLst>
        </pc:spChg>
        <pc:spChg chg="mod">
          <ac:chgData name="MANUEL ALBERTO GUEVARA  NAJARRO" userId="dc0839a7-ef25-445d-88fe-29223dfab4a5" providerId="ADAL" clId="{98FB8A92-BCA7-48CA-8F11-2B151231262F}" dt="2021-06-17T20:33:50.086" v="370" actId="165"/>
          <ac:spMkLst>
            <pc:docMk/>
            <pc:sldMk cId="3607512753" sldId="625"/>
            <ac:spMk id="17" creationId="{E909143A-D5FC-436D-AF07-F308FF25C6F9}"/>
          </ac:spMkLst>
        </pc:spChg>
        <pc:spChg chg="mod">
          <ac:chgData name="MANUEL ALBERTO GUEVARA  NAJARRO" userId="dc0839a7-ef25-445d-88fe-29223dfab4a5" providerId="ADAL" clId="{98FB8A92-BCA7-48CA-8F11-2B151231262F}" dt="2021-06-17T20:33:50.086" v="370" actId="165"/>
          <ac:spMkLst>
            <pc:docMk/>
            <pc:sldMk cId="3607512753" sldId="625"/>
            <ac:spMk id="18" creationId="{357BA5C7-4B7C-4094-B38E-465BAF4BE7F8}"/>
          </ac:spMkLst>
        </pc:spChg>
        <pc:spChg chg="mod">
          <ac:chgData name="MANUEL ALBERTO GUEVARA  NAJARRO" userId="dc0839a7-ef25-445d-88fe-29223dfab4a5" providerId="ADAL" clId="{98FB8A92-BCA7-48CA-8F11-2B151231262F}" dt="2021-06-17T20:33:50.086" v="370" actId="165"/>
          <ac:spMkLst>
            <pc:docMk/>
            <pc:sldMk cId="3607512753" sldId="625"/>
            <ac:spMk id="19" creationId="{9E1B3582-C94C-47D7-A6D1-CDE37A49CF9D}"/>
          </ac:spMkLst>
        </pc:spChg>
        <pc:spChg chg="mod">
          <ac:chgData name="MANUEL ALBERTO GUEVARA  NAJARRO" userId="dc0839a7-ef25-445d-88fe-29223dfab4a5" providerId="ADAL" clId="{98FB8A92-BCA7-48CA-8F11-2B151231262F}" dt="2021-06-17T20:33:50.086" v="370" actId="165"/>
          <ac:spMkLst>
            <pc:docMk/>
            <pc:sldMk cId="3607512753" sldId="625"/>
            <ac:spMk id="20" creationId="{EA51ED52-E8B0-435A-8D3C-D638E1ADC3BC}"/>
          </ac:spMkLst>
        </pc:spChg>
        <pc:spChg chg="mod">
          <ac:chgData name="MANUEL ALBERTO GUEVARA  NAJARRO" userId="dc0839a7-ef25-445d-88fe-29223dfab4a5" providerId="ADAL" clId="{98FB8A92-BCA7-48CA-8F11-2B151231262F}" dt="2021-06-17T20:33:50.086" v="370" actId="165"/>
          <ac:spMkLst>
            <pc:docMk/>
            <pc:sldMk cId="3607512753" sldId="625"/>
            <ac:spMk id="21" creationId="{319B7A4A-A745-4642-837B-DFCC8090D9ED}"/>
          </ac:spMkLst>
        </pc:spChg>
        <pc:spChg chg="mod">
          <ac:chgData name="MANUEL ALBERTO GUEVARA  NAJARRO" userId="dc0839a7-ef25-445d-88fe-29223dfab4a5" providerId="ADAL" clId="{98FB8A92-BCA7-48CA-8F11-2B151231262F}" dt="2021-06-17T20:33:50.086" v="370" actId="165"/>
          <ac:spMkLst>
            <pc:docMk/>
            <pc:sldMk cId="3607512753" sldId="625"/>
            <ac:spMk id="22" creationId="{51582038-5CC7-46CA-B0E2-F6EA5A1A8965}"/>
          </ac:spMkLst>
        </pc:spChg>
        <pc:spChg chg="mod">
          <ac:chgData name="MANUEL ALBERTO GUEVARA  NAJARRO" userId="dc0839a7-ef25-445d-88fe-29223dfab4a5" providerId="ADAL" clId="{98FB8A92-BCA7-48CA-8F11-2B151231262F}" dt="2021-06-17T20:33:50.086" v="370" actId="165"/>
          <ac:spMkLst>
            <pc:docMk/>
            <pc:sldMk cId="3607512753" sldId="625"/>
            <ac:spMk id="23" creationId="{F1AF3307-99A3-49A4-B04F-D42951137F5F}"/>
          </ac:spMkLst>
        </pc:spChg>
        <pc:spChg chg="mod">
          <ac:chgData name="MANUEL ALBERTO GUEVARA  NAJARRO" userId="dc0839a7-ef25-445d-88fe-29223dfab4a5" providerId="ADAL" clId="{98FB8A92-BCA7-48CA-8F11-2B151231262F}" dt="2021-06-17T20:33:50.086" v="370" actId="165"/>
          <ac:spMkLst>
            <pc:docMk/>
            <pc:sldMk cId="3607512753" sldId="625"/>
            <ac:spMk id="24" creationId="{85C09777-DA7A-4468-AFD9-956E354444AF}"/>
          </ac:spMkLst>
        </pc:spChg>
        <pc:spChg chg="mod">
          <ac:chgData name="MANUEL ALBERTO GUEVARA  NAJARRO" userId="dc0839a7-ef25-445d-88fe-29223dfab4a5" providerId="ADAL" clId="{98FB8A92-BCA7-48CA-8F11-2B151231262F}" dt="2021-06-17T20:33:50.086" v="370" actId="165"/>
          <ac:spMkLst>
            <pc:docMk/>
            <pc:sldMk cId="3607512753" sldId="625"/>
            <ac:spMk id="25" creationId="{AEA5EA04-BAED-47F4-A9D8-C82B6CD17978}"/>
          </ac:spMkLst>
        </pc:spChg>
        <pc:spChg chg="mod">
          <ac:chgData name="MANUEL ALBERTO GUEVARA  NAJARRO" userId="dc0839a7-ef25-445d-88fe-29223dfab4a5" providerId="ADAL" clId="{98FB8A92-BCA7-48CA-8F11-2B151231262F}" dt="2021-06-17T20:33:50.086" v="370" actId="165"/>
          <ac:spMkLst>
            <pc:docMk/>
            <pc:sldMk cId="3607512753" sldId="625"/>
            <ac:spMk id="26" creationId="{F283E0CA-4E28-4575-BE87-448EF8957D71}"/>
          </ac:spMkLst>
        </pc:spChg>
        <pc:spChg chg="add mod topLvl">
          <ac:chgData name="MANUEL ALBERTO GUEVARA  NAJARRO" userId="dc0839a7-ef25-445d-88fe-29223dfab4a5" providerId="ADAL" clId="{98FB8A92-BCA7-48CA-8F11-2B151231262F}" dt="2021-06-17T20:33:57.636" v="382" actId="1035"/>
          <ac:spMkLst>
            <pc:docMk/>
            <pc:sldMk cId="3607512753" sldId="625"/>
            <ac:spMk id="44" creationId="{D7C7A21B-B047-4F4A-A45C-520670EB04F7}"/>
          </ac:spMkLst>
        </pc:spChg>
        <pc:spChg chg="add mod topLvl">
          <ac:chgData name="MANUEL ALBERTO GUEVARA  NAJARRO" userId="dc0839a7-ef25-445d-88fe-29223dfab4a5" providerId="ADAL" clId="{98FB8A92-BCA7-48CA-8F11-2B151231262F}" dt="2021-06-17T20:33:57.636" v="382" actId="1035"/>
          <ac:spMkLst>
            <pc:docMk/>
            <pc:sldMk cId="3607512753" sldId="625"/>
            <ac:spMk id="45" creationId="{2CA0B8F8-4381-42AB-BA12-9204EB8C31DF}"/>
          </ac:spMkLst>
        </pc:spChg>
        <pc:spChg chg="add mod topLvl">
          <ac:chgData name="MANUEL ALBERTO GUEVARA  NAJARRO" userId="dc0839a7-ef25-445d-88fe-29223dfab4a5" providerId="ADAL" clId="{98FB8A92-BCA7-48CA-8F11-2B151231262F}" dt="2021-06-17T20:33:57.636" v="382" actId="1035"/>
          <ac:spMkLst>
            <pc:docMk/>
            <pc:sldMk cId="3607512753" sldId="625"/>
            <ac:spMk id="46" creationId="{C174F4DC-27EB-44E7-A8F4-4B7D4CE97113}"/>
          </ac:spMkLst>
        </pc:spChg>
        <pc:spChg chg="add mod topLvl">
          <ac:chgData name="MANUEL ALBERTO GUEVARA  NAJARRO" userId="dc0839a7-ef25-445d-88fe-29223dfab4a5" providerId="ADAL" clId="{98FB8A92-BCA7-48CA-8F11-2B151231262F}" dt="2021-06-17T20:33:57.636" v="382" actId="1035"/>
          <ac:spMkLst>
            <pc:docMk/>
            <pc:sldMk cId="3607512753" sldId="625"/>
            <ac:spMk id="47" creationId="{03264B68-6E60-457D-ABFD-3CABEB978B17}"/>
          </ac:spMkLst>
        </pc:spChg>
        <pc:spChg chg="add mod topLvl">
          <ac:chgData name="MANUEL ALBERTO GUEVARA  NAJARRO" userId="dc0839a7-ef25-445d-88fe-29223dfab4a5" providerId="ADAL" clId="{98FB8A92-BCA7-48CA-8F11-2B151231262F}" dt="2021-06-17T20:33:57.636" v="382" actId="1035"/>
          <ac:spMkLst>
            <pc:docMk/>
            <pc:sldMk cId="3607512753" sldId="625"/>
            <ac:spMk id="48" creationId="{EABDB000-D8B6-4A58-82EC-826897E93145}"/>
          </ac:spMkLst>
        </pc:spChg>
        <pc:spChg chg="add mod topLvl">
          <ac:chgData name="MANUEL ALBERTO GUEVARA  NAJARRO" userId="dc0839a7-ef25-445d-88fe-29223dfab4a5" providerId="ADAL" clId="{98FB8A92-BCA7-48CA-8F11-2B151231262F}" dt="2021-06-17T20:33:57.636" v="382" actId="1035"/>
          <ac:spMkLst>
            <pc:docMk/>
            <pc:sldMk cId="3607512753" sldId="625"/>
            <ac:spMk id="49" creationId="{60EFF3BC-FA50-4703-B8B0-A6344D2D8B0D}"/>
          </ac:spMkLst>
        </pc:spChg>
        <pc:spChg chg="add mod topLvl">
          <ac:chgData name="MANUEL ALBERTO GUEVARA  NAJARRO" userId="dc0839a7-ef25-445d-88fe-29223dfab4a5" providerId="ADAL" clId="{98FB8A92-BCA7-48CA-8F11-2B151231262F}" dt="2021-06-17T20:33:57.636" v="382" actId="1035"/>
          <ac:spMkLst>
            <pc:docMk/>
            <pc:sldMk cId="3607512753" sldId="625"/>
            <ac:spMk id="50" creationId="{133E363F-0772-446B-914E-A40203D3CEE3}"/>
          </ac:spMkLst>
        </pc:spChg>
        <pc:spChg chg="add mod topLvl">
          <ac:chgData name="MANUEL ALBERTO GUEVARA  NAJARRO" userId="dc0839a7-ef25-445d-88fe-29223dfab4a5" providerId="ADAL" clId="{98FB8A92-BCA7-48CA-8F11-2B151231262F}" dt="2021-06-17T20:33:57.636" v="382" actId="1035"/>
          <ac:spMkLst>
            <pc:docMk/>
            <pc:sldMk cId="3607512753" sldId="625"/>
            <ac:spMk id="51" creationId="{1811F2DF-85C5-45B4-B7C5-E61D663F4F91}"/>
          </ac:spMkLst>
        </pc:spChg>
        <pc:grpChg chg="add mod topLvl">
          <ac:chgData name="MANUEL ALBERTO GUEVARA  NAJARRO" userId="dc0839a7-ef25-445d-88fe-29223dfab4a5" providerId="ADAL" clId="{98FB8A92-BCA7-48CA-8F11-2B151231262F}" dt="2021-06-17T20:33:57.636" v="382" actId="1035"/>
          <ac:grpSpMkLst>
            <pc:docMk/>
            <pc:sldMk cId="3607512753" sldId="625"/>
            <ac:grpSpMk id="11" creationId="{2D5E2D38-B66D-47F0-84C9-5CCD2E91197D}"/>
          </ac:grpSpMkLst>
        </pc:grpChg>
        <pc:grpChg chg="mod">
          <ac:chgData name="MANUEL ALBERTO GUEVARA  NAJARRO" userId="dc0839a7-ef25-445d-88fe-29223dfab4a5" providerId="ADAL" clId="{98FB8A92-BCA7-48CA-8F11-2B151231262F}" dt="2021-06-17T20:33:50.086" v="370" actId="165"/>
          <ac:grpSpMkLst>
            <pc:docMk/>
            <pc:sldMk cId="3607512753" sldId="625"/>
            <ac:grpSpMk id="13" creationId="{1EA33918-6EFB-49E6-9C5A-4F47021B05B5}"/>
          </ac:grpSpMkLst>
        </pc:grpChg>
        <pc:grpChg chg="add del mod">
          <ac:chgData name="MANUEL ALBERTO GUEVARA  NAJARRO" userId="dc0839a7-ef25-445d-88fe-29223dfab4a5" providerId="ADAL" clId="{98FB8A92-BCA7-48CA-8F11-2B151231262F}" dt="2021-06-17T20:33:50.086" v="370" actId="165"/>
          <ac:grpSpMkLst>
            <pc:docMk/>
            <pc:sldMk cId="3607512753" sldId="625"/>
            <ac:grpSpMk id="52" creationId="{5852E938-0A3E-4A5C-A980-54F9AAC76FF0}"/>
          </ac:grpSpMkLst>
        </pc:grpChg>
        <pc:picChg chg="add del">
          <ac:chgData name="MANUEL ALBERTO GUEVARA  NAJARRO" userId="dc0839a7-ef25-445d-88fe-29223dfab4a5" providerId="ADAL" clId="{98FB8A92-BCA7-48CA-8F11-2B151231262F}" dt="2021-06-17T20:31:45.161" v="348" actId="478"/>
          <ac:picMkLst>
            <pc:docMk/>
            <pc:sldMk cId="3607512753" sldId="625"/>
            <ac:picMk id="9" creationId="{0508C882-283A-4CF6-92A0-0B6F84C393D4}"/>
          </ac:picMkLst>
        </pc:picChg>
        <pc:cxnChg chg="mod">
          <ac:chgData name="MANUEL ALBERTO GUEVARA  NAJARRO" userId="dc0839a7-ef25-445d-88fe-29223dfab4a5" providerId="ADAL" clId="{98FB8A92-BCA7-48CA-8F11-2B151231262F}" dt="2021-06-17T20:33:50.086" v="370" actId="165"/>
          <ac:cxnSpMkLst>
            <pc:docMk/>
            <pc:sldMk cId="3607512753" sldId="625"/>
            <ac:cxnSpMk id="27" creationId="{3E792A9C-0F4F-47B1-A24D-3B58ECD9063E}"/>
          </ac:cxnSpMkLst>
        </pc:cxnChg>
        <pc:cxnChg chg="mod">
          <ac:chgData name="MANUEL ALBERTO GUEVARA  NAJARRO" userId="dc0839a7-ef25-445d-88fe-29223dfab4a5" providerId="ADAL" clId="{98FB8A92-BCA7-48CA-8F11-2B151231262F}" dt="2021-06-17T20:33:50.086" v="370" actId="165"/>
          <ac:cxnSpMkLst>
            <pc:docMk/>
            <pc:sldMk cId="3607512753" sldId="625"/>
            <ac:cxnSpMk id="28" creationId="{D2272044-3607-4BF9-BE03-B774E1288BFD}"/>
          </ac:cxnSpMkLst>
        </pc:cxnChg>
        <pc:cxnChg chg="mod">
          <ac:chgData name="MANUEL ALBERTO GUEVARA  NAJARRO" userId="dc0839a7-ef25-445d-88fe-29223dfab4a5" providerId="ADAL" clId="{98FB8A92-BCA7-48CA-8F11-2B151231262F}" dt="2021-06-17T20:33:50.086" v="370" actId="165"/>
          <ac:cxnSpMkLst>
            <pc:docMk/>
            <pc:sldMk cId="3607512753" sldId="625"/>
            <ac:cxnSpMk id="29" creationId="{FA66312E-82CC-4CBF-B19F-972B940856F5}"/>
          </ac:cxnSpMkLst>
        </pc:cxnChg>
        <pc:cxnChg chg="mod">
          <ac:chgData name="MANUEL ALBERTO GUEVARA  NAJARRO" userId="dc0839a7-ef25-445d-88fe-29223dfab4a5" providerId="ADAL" clId="{98FB8A92-BCA7-48CA-8F11-2B151231262F}" dt="2021-06-17T20:33:50.086" v="370" actId="165"/>
          <ac:cxnSpMkLst>
            <pc:docMk/>
            <pc:sldMk cId="3607512753" sldId="625"/>
            <ac:cxnSpMk id="30" creationId="{494C6E1C-466B-4893-BE26-CC3D1B4093E1}"/>
          </ac:cxnSpMkLst>
        </pc:cxnChg>
        <pc:cxnChg chg="mod">
          <ac:chgData name="MANUEL ALBERTO GUEVARA  NAJARRO" userId="dc0839a7-ef25-445d-88fe-29223dfab4a5" providerId="ADAL" clId="{98FB8A92-BCA7-48CA-8F11-2B151231262F}" dt="2021-06-17T20:33:50.086" v="370" actId="165"/>
          <ac:cxnSpMkLst>
            <pc:docMk/>
            <pc:sldMk cId="3607512753" sldId="625"/>
            <ac:cxnSpMk id="31" creationId="{9212C2C9-97D6-4499-9836-58AE08B35E1A}"/>
          </ac:cxnSpMkLst>
        </pc:cxnChg>
        <pc:cxnChg chg="mod">
          <ac:chgData name="MANUEL ALBERTO GUEVARA  NAJARRO" userId="dc0839a7-ef25-445d-88fe-29223dfab4a5" providerId="ADAL" clId="{98FB8A92-BCA7-48CA-8F11-2B151231262F}" dt="2021-06-17T20:33:50.086" v="370" actId="165"/>
          <ac:cxnSpMkLst>
            <pc:docMk/>
            <pc:sldMk cId="3607512753" sldId="625"/>
            <ac:cxnSpMk id="32" creationId="{9C81D184-C640-498C-BC04-06769E6200E5}"/>
          </ac:cxnSpMkLst>
        </pc:cxnChg>
        <pc:cxnChg chg="mod">
          <ac:chgData name="MANUEL ALBERTO GUEVARA  NAJARRO" userId="dc0839a7-ef25-445d-88fe-29223dfab4a5" providerId="ADAL" clId="{98FB8A92-BCA7-48CA-8F11-2B151231262F}" dt="2021-06-17T20:33:50.086" v="370" actId="165"/>
          <ac:cxnSpMkLst>
            <pc:docMk/>
            <pc:sldMk cId="3607512753" sldId="625"/>
            <ac:cxnSpMk id="33" creationId="{C7A5EE7B-0854-4A74-A5D8-672D5167DD94}"/>
          </ac:cxnSpMkLst>
        </pc:cxnChg>
        <pc:cxnChg chg="mod">
          <ac:chgData name="MANUEL ALBERTO GUEVARA  NAJARRO" userId="dc0839a7-ef25-445d-88fe-29223dfab4a5" providerId="ADAL" clId="{98FB8A92-BCA7-48CA-8F11-2B151231262F}" dt="2021-06-17T20:33:50.086" v="370" actId="165"/>
          <ac:cxnSpMkLst>
            <pc:docMk/>
            <pc:sldMk cId="3607512753" sldId="625"/>
            <ac:cxnSpMk id="34" creationId="{817FE092-3A0A-472E-8B61-B59282808897}"/>
          </ac:cxnSpMkLst>
        </pc:cxnChg>
        <pc:cxnChg chg="mod">
          <ac:chgData name="MANUEL ALBERTO GUEVARA  NAJARRO" userId="dc0839a7-ef25-445d-88fe-29223dfab4a5" providerId="ADAL" clId="{98FB8A92-BCA7-48CA-8F11-2B151231262F}" dt="2021-06-17T20:33:50.086" v="370" actId="165"/>
          <ac:cxnSpMkLst>
            <pc:docMk/>
            <pc:sldMk cId="3607512753" sldId="625"/>
            <ac:cxnSpMk id="35" creationId="{EDAE3CE5-124D-4160-A505-7AA9C60C0C8F}"/>
          </ac:cxnSpMkLst>
        </pc:cxnChg>
        <pc:cxnChg chg="mod">
          <ac:chgData name="MANUEL ALBERTO GUEVARA  NAJARRO" userId="dc0839a7-ef25-445d-88fe-29223dfab4a5" providerId="ADAL" clId="{98FB8A92-BCA7-48CA-8F11-2B151231262F}" dt="2021-06-17T20:33:50.086" v="370" actId="165"/>
          <ac:cxnSpMkLst>
            <pc:docMk/>
            <pc:sldMk cId="3607512753" sldId="625"/>
            <ac:cxnSpMk id="36" creationId="{1E357A5B-334F-4326-BED1-46358F082694}"/>
          </ac:cxnSpMkLst>
        </pc:cxnChg>
        <pc:cxnChg chg="mod">
          <ac:chgData name="MANUEL ALBERTO GUEVARA  NAJARRO" userId="dc0839a7-ef25-445d-88fe-29223dfab4a5" providerId="ADAL" clId="{98FB8A92-BCA7-48CA-8F11-2B151231262F}" dt="2021-06-17T20:33:50.086" v="370" actId="165"/>
          <ac:cxnSpMkLst>
            <pc:docMk/>
            <pc:sldMk cId="3607512753" sldId="625"/>
            <ac:cxnSpMk id="37" creationId="{E3D34385-2BE3-4A3B-87CD-7B0CDF8A39AA}"/>
          </ac:cxnSpMkLst>
        </pc:cxnChg>
        <pc:cxnChg chg="mod">
          <ac:chgData name="MANUEL ALBERTO GUEVARA  NAJARRO" userId="dc0839a7-ef25-445d-88fe-29223dfab4a5" providerId="ADAL" clId="{98FB8A92-BCA7-48CA-8F11-2B151231262F}" dt="2021-06-17T20:33:50.086" v="370" actId="165"/>
          <ac:cxnSpMkLst>
            <pc:docMk/>
            <pc:sldMk cId="3607512753" sldId="625"/>
            <ac:cxnSpMk id="38" creationId="{2C8A69AA-E82C-4EBD-9B99-3D670B85943C}"/>
          </ac:cxnSpMkLst>
        </pc:cxnChg>
        <pc:cxnChg chg="mod">
          <ac:chgData name="MANUEL ALBERTO GUEVARA  NAJARRO" userId="dc0839a7-ef25-445d-88fe-29223dfab4a5" providerId="ADAL" clId="{98FB8A92-BCA7-48CA-8F11-2B151231262F}" dt="2021-06-17T20:33:50.086" v="370" actId="165"/>
          <ac:cxnSpMkLst>
            <pc:docMk/>
            <pc:sldMk cId="3607512753" sldId="625"/>
            <ac:cxnSpMk id="39" creationId="{96257121-2C73-4D82-9960-B70C9DAACC80}"/>
          </ac:cxnSpMkLst>
        </pc:cxnChg>
        <pc:cxnChg chg="mod">
          <ac:chgData name="MANUEL ALBERTO GUEVARA  NAJARRO" userId="dc0839a7-ef25-445d-88fe-29223dfab4a5" providerId="ADAL" clId="{98FB8A92-BCA7-48CA-8F11-2B151231262F}" dt="2021-06-17T20:33:50.086" v="370" actId="165"/>
          <ac:cxnSpMkLst>
            <pc:docMk/>
            <pc:sldMk cId="3607512753" sldId="625"/>
            <ac:cxnSpMk id="40" creationId="{969E78CE-7750-4A48-A33E-3E13A4AAB605}"/>
          </ac:cxnSpMkLst>
        </pc:cxnChg>
        <pc:cxnChg chg="mod">
          <ac:chgData name="MANUEL ALBERTO GUEVARA  NAJARRO" userId="dc0839a7-ef25-445d-88fe-29223dfab4a5" providerId="ADAL" clId="{98FB8A92-BCA7-48CA-8F11-2B151231262F}" dt="2021-06-17T20:33:50.086" v="370" actId="165"/>
          <ac:cxnSpMkLst>
            <pc:docMk/>
            <pc:sldMk cId="3607512753" sldId="625"/>
            <ac:cxnSpMk id="41" creationId="{6EFD0E4D-FC5E-40F4-AF2D-57A7F09F012E}"/>
          </ac:cxnSpMkLst>
        </pc:cxnChg>
        <pc:cxnChg chg="mod">
          <ac:chgData name="MANUEL ALBERTO GUEVARA  NAJARRO" userId="dc0839a7-ef25-445d-88fe-29223dfab4a5" providerId="ADAL" clId="{98FB8A92-BCA7-48CA-8F11-2B151231262F}" dt="2021-06-17T20:33:50.086" v="370" actId="165"/>
          <ac:cxnSpMkLst>
            <pc:docMk/>
            <pc:sldMk cId="3607512753" sldId="625"/>
            <ac:cxnSpMk id="42" creationId="{13FF14DD-D98E-49B3-A9BA-8A48E3AC0CED}"/>
          </ac:cxnSpMkLst>
        </pc:cxnChg>
        <pc:cxnChg chg="mod">
          <ac:chgData name="MANUEL ALBERTO GUEVARA  NAJARRO" userId="dc0839a7-ef25-445d-88fe-29223dfab4a5" providerId="ADAL" clId="{98FB8A92-BCA7-48CA-8F11-2B151231262F}" dt="2021-06-17T20:33:50.086" v="370" actId="165"/>
          <ac:cxnSpMkLst>
            <pc:docMk/>
            <pc:sldMk cId="3607512753" sldId="625"/>
            <ac:cxnSpMk id="43" creationId="{E769F480-F72A-4BBD-986D-168843B3E43B}"/>
          </ac:cxnSpMkLst>
        </pc:cxnChg>
      </pc:sldChg>
      <pc:sldChg chg="addSp delSp modSp add mod">
        <pc:chgData name="MANUEL ALBERTO GUEVARA  NAJARRO" userId="dc0839a7-ef25-445d-88fe-29223dfab4a5" providerId="ADAL" clId="{98FB8A92-BCA7-48CA-8F11-2B151231262F}" dt="2021-06-17T21:55:35.380" v="1346" actId="478"/>
        <pc:sldMkLst>
          <pc:docMk/>
          <pc:sldMk cId="2874552648" sldId="626"/>
        </pc:sldMkLst>
        <pc:spChg chg="mod">
          <ac:chgData name="MANUEL ALBERTO GUEVARA  NAJARRO" userId="dc0839a7-ef25-445d-88fe-29223dfab4a5" providerId="ADAL" clId="{98FB8A92-BCA7-48CA-8F11-2B151231262F}" dt="2021-06-17T20:14:32.648" v="221" actId="14100"/>
          <ac:spMkLst>
            <pc:docMk/>
            <pc:sldMk cId="2874552648" sldId="626"/>
            <ac:spMk id="2" creationId="{CDAE26F3-17B7-3A45-84B2-3574E3E55628}"/>
          </ac:spMkLst>
        </pc:spChg>
        <pc:spChg chg="mod">
          <ac:chgData name="MANUEL ALBERTO GUEVARA  NAJARRO" userId="dc0839a7-ef25-445d-88fe-29223dfab4a5" providerId="ADAL" clId="{98FB8A92-BCA7-48CA-8F11-2B151231262F}" dt="2021-06-17T20:03:27.161" v="198" actId="20577"/>
          <ac:spMkLst>
            <pc:docMk/>
            <pc:sldMk cId="2874552648" sldId="626"/>
            <ac:spMk id="3" creationId="{4AB43E85-BCAE-3E49-9568-7449B516A171}"/>
          </ac:spMkLst>
        </pc:spChg>
        <pc:spChg chg="add mod">
          <ac:chgData name="MANUEL ALBERTO GUEVARA  NAJARRO" userId="dc0839a7-ef25-445d-88fe-29223dfab4a5" providerId="ADAL" clId="{98FB8A92-BCA7-48CA-8F11-2B151231262F}" dt="2021-06-17T20:15:53.007" v="317" actId="1036"/>
          <ac:spMkLst>
            <pc:docMk/>
            <pc:sldMk cId="2874552648" sldId="626"/>
            <ac:spMk id="5" creationId="{07CF08E0-057C-4680-A906-0754EA432F0A}"/>
          </ac:spMkLst>
        </pc:spChg>
        <pc:spChg chg="del mod">
          <ac:chgData name="MANUEL ALBERTO GUEVARA  NAJARRO" userId="dc0839a7-ef25-445d-88fe-29223dfab4a5" providerId="ADAL" clId="{98FB8A92-BCA7-48CA-8F11-2B151231262F}" dt="2021-06-17T21:55:35.380" v="1346" actId="478"/>
          <ac:spMkLst>
            <pc:docMk/>
            <pc:sldMk cId="2874552648" sldId="626"/>
            <ac:spMk id="9" creationId="{87CAB20C-288E-47F4-997B-9380D09062E8}"/>
          </ac:spMkLst>
        </pc:spChg>
        <pc:spChg chg="add del">
          <ac:chgData name="MANUEL ALBERTO GUEVARA  NAJARRO" userId="dc0839a7-ef25-445d-88fe-29223dfab4a5" providerId="ADAL" clId="{98FB8A92-BCA7-48CA-8F11-2B151231262F}" dt="2021-06-17T20:18:28.155" v="331" actId="22"/>
          <ac:spMkLst>
            <pc:docMk/>
            <pc:sldMk cId="2874552648" sldId="626"/>
            <ac:spMk id="10" creationId="{F9BD54CD-DBD5-4634-A2D9-F81F8C1B67D5}"/>
          </ac:spMkLst>
        </pc:spChg>
        <pc:picChg chg="mod modCrop">
          <ac:chgData name="MANUEL ALBERTO GUEVARA  NAJARRO" userId="dc0839a7-ef25-445d-88fe-29223dfab4a5" providerId="ADAL" clId="{98FB8A92-BCA7-48CA-8F11-2B151231262F}" dt="2021-06-17T20:16:01.481" v="323" actId="1035"/>
          <ac:picMkLst>
            <pc:docMk/>
            <pc:sldMk cId="2874552648" sldId="626"/>
            <ac:picMk id="7" creationId="{90C7522F-18D3-4290-94BE-4B7D2B364283}"/>
          </ac:picMkLst>
        </pc:picChg>
      </pc:sldChg>
      <pc:sldChg chg="add del">
        <pc:chgData name="MANUEL ALBERTO GUEVARA  NAJARRO" userId="dc0839a7-ef25-445d-88fe-29223dfab4a5" providerId="ADAL" clId="{98FB8A92-BCA7-48CA-8F11-2B151231262F}" dt="2021-06-17T21:32:53.870" v="792" actId="47"/>
        <pc:sldMkLst>
          <pc:docMk/>
          <pc:sldMk cId="1149133547" sldId="627"/>
        </pc:sldMkLst>
      </pc:sldChg>
      <pc:sldChg chg="addSp delSp modSp add del mod">
        <pc:chgData name="MANUEL ALBERTO GUEVARA  NAJARRO" userId="dc0839a7-ef25-445d-88fe-29223dfab4a5" providerId="ADAL" clId="{98FB8A92-BCA7-48CA-8F11-2B151231262F}" dt="2021-06-17T21:21:05.539" v="714" actId="47"/>
        <pc:sldMkLst>
          <pc:docMk/>
          <pc:sldMk cId="919649173" sldId="628"/>
        </pc:sldMkLst>
        <pc:spChg chg="del">
          <ac:chgData name="MANUEL ALBERTO GUEVARA  NAJARRO" userId="dc0839a7-ef25-445d-88fe-29223dfab4a5" providerId="ADAL" clId="{98FB8A92-BCA7-48CA-8F11-2B151231262F}" dt="2021-06-17T20:38:24.234" v="385" actId="478"/>
          <ac:spMkLst>
            <pc:docMk/>
            <pc:sldMk cId="919649173" sldId="628"/>
            <ac:spMk id="10" creationId="{A17995BC-2255-418D-A576-3046B7EE29B8}"/>
          </ac:spMkLst>
        </pc:spChg>
        <pc:spChg chg="del">
          <ac:chgData name="MANUEL ALBERTO GUEVARA  NAJARRO" userId="dc0839a7-ef25-445d-88fe-29223dfab4a5" providerId="ADAL" clId="{98FB8A92-BCA7-48CA-8F11-2B151231262F}" dt="2021-06-17T20:38:24.234" v="385" actId="478"/>
          <ac:spMkLst>
            <pc:docMk/>
            <pc:sldMk cId="919649173" sldId="628"/>
            <ac:spMk id="44" creationId="{D7C7A21B-B047-4F4A-A45C-520670EB04F7}"/>
          </ac:spMkLst>
        </pc:spChg>
        <pc:spChg chg="del">
          <ac:chgData name="MANUEL ALBERTO GUEVARA  NAJARRO" userId="dc0839a7-ef25-445d-88fe-29223dfab4a5" providerId="ADAL" clId="{98FB8A92-BCA7-48CA-8F11-2B151231262F}" dt="2021-06-17T20:38:24.234" v="385" actId="478"/>
          <ac:spMkLst>
            <pc:docMk/>
            <pc:sldMk cId="919649173" sldId="628"/>
            <ac:spMk id="45" creationId="{2CA0B8F8-4381-42AB-BA12-9204EB8C31DF}"/>
          </ac:spMkLst>
        </pc:spChg>
        <pc:spChg chg="del">
          <ac:chgData name="MANUEL ALBERTO GUEVARA  NAJARRO" userId="dc0839a7-ef25-445d-88fe-29223dfab4a5" providerId="ADAL" clId="{98FB8A92-BCA7-48CA-8F11-2B151231262F}" dt="2021-06-17T20:38:24.234" v="385" actId="478"/>
          <ac:spMkLst>
            <pc:docMk/>
            <pc:sldMk cId="919649173" sldId="628"/>
            <ac:spMk id="46" creationId="{C174F4DC-27EB-44E7-A8F4-4B7D4CE97113}"/>
          </ac:spMkLst>
        </pc:spChg>
        <pc:spChg chg="del">
          <ac:chgData name="MANUEL ALBERTO GUEVARA  NAJARRO" userId="dc0839a7-ef25-445d-88fe-29223dfab4a5" providerId="ADAL" clId="{98FB8A92-BCA7-48CA-8F11-2B151231262F}" dt="2021-06-17T20:38:24.234" v="385" actId="478"/>
          <ac:spMkLst>
            <pc:docMk/>
            <pc:sldMk cId="919649173" sldId="628"/>
            <ac:spMk id="47" creationId="{03264B68-6E60-457D-ABFD-3CABEB978B17}"/>
          </ac:spMkLst>
        </pc:spChg>
        <pc:spChg chg="del">
          <ac:chgData name="MANUEL ALBERTO GUEVARA  NAJARRO" userId="dc0839a7-ef25-445d-88fe-29223dfab4a5" providerId="ADAL" clId="{98FB8A92-BCA7-48CA-8F11-2B151231262F}" dt="2021-06-17T20:38:24.234" v="385" actId="478"/>
          <ac:spMkLst>
            <pc:docMk/>
            <pc:sldMk cId="919649173" sldId="628"/>
            <ac:spMk id="48" creationId="{EABDB000-D8B6-4A58-82EC-826897E93145}"/>
          </ac:spMkLst>
        </pc:spChg>
        <pc:spChg chg="del">
          <ac:chgData name="MANUEL ALBERTO GUEVARA  NAJARRO" userId="dc0839a7-ef25-445d-88fe-29223dfab4a5" providerId="ADAL" clId="{98FB8A92-BCA7-48CA-8F11-2B151231262F}" dt="2021-06-17T20:38:24.234" v="385" actId="478"/>
          <ac:spMkLst>
            <pc:docMk/>
            <pc:sldMk cId="919649173" sldId="628"/>
            <ac:spMk id="49" creationId="{60EFF3BC-FA50-4703-B8B0-A6344D2D8B0D}"/>
          </ac:spMkLst>
        </pc:spChg>
        <pc:spChg chg="del">
          <ac:chgData name="MANUEL ALBERTO GUEVARA  NAJARRO" userId="dc0839a7-ef25-445d-88fe-29223dfab4a5" providerId="ADAL" clId="{98FB8A92-BCA7-48CA-8F11-2B151231262F}" dt="2021-06-17T20:38:24.234" v="385" actId="478"/>
          <ac:spMkLst>
            <pc:docMk/>
            <pc:sldMk cId="919649173" sldId="628"/>
            <ac:spMk id="50" creationId="{133E363F-0772-446B-914E-A40203D3CEE3}"/>
          </ac:spMkLst>
        </pc:spChg>
        <pc:spChg chg="del">
          <ac:chgData name="MANUEL ALBERTO GUEVARA  NAJARRO" userId="dc0839a7-ef25-445d-88fe-29223dfab4a5" providerId="ADAL" clId="{98FB8A92-BCA7-48CA-8F11-2B151231262F}" dt="2021-06-17T20:38:24.234" v="385" actId="478"/>
          <ac:spMkLst>
            <pc:docMk/>
            <pc:sldMk cId="919649173" sldId="628"/>
            <ac:spMk id="51" creationId="{1811F2DF-85C5-45B4-B7C5-E61D663F4F91}"/>
          </ac:spMkLst>
        </pc:spChg>
        <pc:spChg chg="add del mod">
          <ac:chgData name="MANUEL ALBERTO GUEVARA  NAJARRO" userId="dc0839a7-ef25-445d-88fe-29223dfab4a5" providerId="ADAL" clId="{98FB8A92-BCA7-48CA-8F11-2B151231262F}" dt="2021-06-17T20:42:17.417" v="389"/>
          <ac:spMkLst>
            <pc:docMk/>
            <pc:sldMk cId="919649173" sldId="628"/>
            <ac:spMk id="52" creationId="{875CE6A0-2306-4DB4-9C92-57BC6E98D3DC}"/>
          </ac:spMkLst>
        </pc:spChg>
        <pc:spChg chg="add del mod">
          <ac:chgData name="MANUEL ALBERTO GUEVARA  NAJARRO" userId="dc0839a7-ef25-445d-88fe-29223dfab4a5" providerId="ADAL" clId="{98FB8A92-BCA7-48CA-8F11-2B151231262F}" dt="2021-06-17T20:42:17.417" v="389"/>
          <ac:spMkLst>
            <pc:docMk/>
            <pc:sldMk cId="919649173" sldId="628"/>
            <ac:spMk id="53" creationId="{E88B9CB1-1CD1-4407-9734-A3AC4BFACB90}"/>
          </ac:spMkLst>
        </pc:spChg>
        <pc:spChg chg="add del mod">
          <ac:chgData name="MANUEL ALBERTO GUEVARA  NAJARRO" userId="dc0839a7-ef25-445d-88fe-29223dfab4a5" providerId="ADAL" clId="{98FB8A92-BCA7-48CA-8F11-2B151231262F}" dt="2021-06-17T20:42:17.417" v="389"/>
          <ac:spMkLst>
            <pc:docMk/>
            <pc:sldMk cId="919649173" sldId="628"/>
            <ac:spMk id="54" creationId="{773013DE-E03C-48AD-A858-060600C47FD6}"/>
          </ac:spMkLst>
        </pc:spChg>
        <pc:spChg chg="add del mod">
          <ac:chgData name="MANUEL ALBERTO GUEVARA  NAJARRO" userId="dc0839a7-ef25-445d-88fe-29223dfab4a5" providerId="ADAL" clId="{98FB8A92-BCA7-48CA-8F11-2B151231262F}" dt="2021-06-17T20:42:17.417" v="389"/>
          <ac:spMkLst>
            <pc:docMk/>
            <pc:sldMk cId="919649173" sldId="628"/>
            <ac:spMk id="55" creationId="{732ABBB0-7D22-45D8-A578-F5F55E83C0A8}"/>
          </ac:spMkLst>
        </pc:spChg>
        <pc:spChg chg="add del mod">
          <ac:chgData name="MANUEL ALBERTO GUEVARA  NAJARRO" userId="dc0839a7-ef25-445d-88fe-29223dfab4a5" providerId="ADAL" clId="{98FB8A92-BCA7-48CA-8F11-2B151231262F}" dt="2021-06-17T20:42:17.417" v="389"/>
          <ac:spMkLst>
            <pc:docMk/>
            <pc:sldMk cId="919649173" sldId="628"/>
            <ac:spMk id="56" creationId="{A140825E-1FA4-4EA2-8F82-1DF6F0CC2C23}"/>
          </ac:spMkLst>
        </pc:spChg>
        <pc:spChg chg="add del mod">
          <ac:chgData name="MANUEL ALBERTO GUEVARA  NAJARRO" userId="dc0839a7-ef25-445d-88fe-29223dfab4a5" providerId="ADAL" clId="{98FB8A92-BCA7-48CA-8F11-2B151231262F}" dt="2021-06-17T20:42:17.417" v="389"/>
          <ac:spMkLst>
            <pc:docMk/>
            <pc:sldMk cId="919649173" sldId="628"/>
            <ac:spMk id="57" creationId="{31032977-C6C0-4570-9193-7F880AC62BF2}"/>
          </ac:spMkLst>
        </pc:spChg>
        <pc:spChg chg="mod">
          <ac:chgData name="MANUEL ALBERTO GUEVARA  NAJARRO" userId="dc0839a7-ef25-445d-88fe-29223dfab4a5" providerId="ADAL" clId="{98FB8A92-BCA7-48CA-8F11-2B151231262F}" dt="2021-06-17T20:42:15.376" v="388"/>
          <ac:spMkLst>
            <pc:docMk/>
            <pc:sldMk cId="919649173" sldId="628"/>
            <ac:spMk id="59" creationId="{279F5E95-2278-454F-8644-DCEEC970E3BC}"/>
          </ac:spMkLst>
        </pc:spChg>
        <pc:spChg chg="mod">
          <ac:chgData name="MANUEL ALBERTO GUEVARA  NAJARRO" userId="dc0839a7-ef25-445d-88fe-29223dfab4a5" providerId="ADAL" clId="{98FB8A92-BCA7-48CA-8F11-2B151231262F}" dt="2021-06-17T20:42:15.376" v="388"/>
          <ac:spMkLst>
            <pc:docMk/>
            <pc:sldMk cId="919649173" sldId="628"/>
            <ac:spMk id="60" creationId="{AEDFC964-23E2-480D-B171-377E1814E058}"/>
          </ac:spMkLst>
        </pc:spChg>
        <pc:spChg chg="mod">
          <ac:chgData name="MANUEL ALBERTO GUEVARA  NAJARRO" userId="dc0839a7-ef25-445d-88fe-29223dfab4a5" providerId="ADAL" clId="{98FB8A92-BCA7-48CA-8F11-2B151231262F}" dt="2021-06-17T20:42:15.376" v="388"/>
          <ac:spMkLst>
            <pc:docMk/>
            <pc:sldMk cId="919649173" sldId="628"/>
            <ac:spMk id="62" creationId="{5795A7A2-79C3-4255-B68C-1C6CE1981482}"/>
          </ac:spMkLst>
        </pc:spChg>
        <pc:spChg chg="mod">
          <ac:chgData name="MANUEL ALBERTO GUEVARA  NAJARRO" userId="dc0839a7-ef25-445d-88fe-29223dfab4a5" providerId="ADAL" clId="{98FB8A92-BCA7-48CA-8F11-2B151231262F}" dt="2021-06-17T20:42:15.376" v="388"/>
          <ac:spMkLst>
            <pc:docMk/>
            <pc:sldMk cId="919649173" sldId="628"/>
            <ac:spMk id="63" creationId="{95BA3D35-C84B-4B7D-8B05-9225D1107965}"/>
          </ac:spMkLst>
        </pc:spChg>
        <pc:spChg chg="mod">
          <ac:chgData name="MANUEL ALBERTO GUEVARA  NAJARRO" userId="dc0839a7-ef25-445d-88fe-29223dfab4a5" providerId="ADAL" clId="{98FB8A92-BCA7-48CA-8F11-2B151231262F}" dt="2021-06-17T20:42:15.376" v="388"/>
          <ac:spMkLst>
            <pc:docMk/>
            <pc:sldMk cId="919649173" sldId="628"/>
            <ac:spMk id="65" creationId="{6C95314F-5A26-41BC-950F-AC6E3B1551A8}"/>
          </ac:spMkLst>
        </pc:spChg>
        <pc:spChg chg="mod">
          <ac:chgData name="MANUEL ALBERTO GUEVARA  NAJARRO" userId="dc0839a7-ef25-445d-88fe-29223dfab4a5" providerId="ADAL" clId="{98FB8A92-BCA7-48CA-8F11-2B151231262F}" dt="2021-06-17T20:42:15.376" v="388"/>
          <ac:spMkLst>
            <pc:docMk/>
            <pc:sldMk cId="919649173" sldId="628"/>
            <ac:spMk id="66" creationId="{04012DC3-DF43-4775-81E5-493A945450DD}"/>
          </ac:spMkLst>
        </pc:spChg>
        <pc:spChg chg="mod">
          <ac:chgData name="MANUEL ALBERTO GUEVARA  NAJARRO" userId="dc0839a7-ef25-445d-88fe-29223dfab4a5" providerId="ADAL" clId="{98FB8A92-BCA7-48CA-8F11-2B151231262F}" dt="2021-06-17T20:42:15.376" v="388"/>
          <ac:spMkLst>
            <pc:docMk/>
            <pc:sldMk cId="919649173" sldId="628"/>
            <ac:spMk id="68" creationId="{1577FA11-FDCC-441D-9D21-CBE69DFBBA52}"/>
          </ac:spMkLst>
        </pc:spChg>
        <pc:spChg chg="mod">
          <ac:chgData name="MANUEL ALBERTO GUEVARA  NAJARRO" userId="dc0839a7-ef25-445d-88fe-29223dfab4a5" providerId="ADAL" clId="{98FB8A92-BCA7-48CA-8F11-2B151231262F}" dt="2021-06-17T20:42:15.376" v="388"/>
          <ac:spMkLst>
            <pc:docMk/>
            <pc:sldMk cId="919649173" sldId="628"/>
            <ac:spMk id="69" creationId="{6A686D76-90D0-4273-8E8F-68BB9CCEBB23}"/>
          </ac:spMkLst>
        </pc:spChg>
        <pc:spChg chg="mod">
          <ac:chgData name="MANUEL ALBERTO GUEVARA  NAJARRO" userId="dc0839a7-ef25-445d-88fe-29223dfab4a5" providerId="ADAL" clId="{98FB8A92-BCA7-48CA-8F11-2B151231262F}" dt="2021-06-17T20:42:15.376" v="388"/>
          <ac:spMkLst>
            <pc:docMk/>
            <pc:sldMk cId="919649173" sldId="628"/>
            <ac:spMk id="71" creationId="{E75EF82E-AA43-4C56-BD94-658CF1A86A40}"/>
          </ac:spMkLst>
        </pc:spChg>
        <pc:spChg chg="mod">
          <ac:chgData name="MANUEL ALBERTO GUEVARA  NAJARRO" userId="dc0839a7-ef25-445d-88fe-29223dfab4a5" providerId="ADAL" clId="{98FB8A92-BCA7-48CA-8F11-2B151231262F}" dt="2021-06-17T20:42:15.376" v="388"/>
          <ac:spMkLst>
            <pc:docMk/>
            <pc:sldMk cId="919649173" sldId="628"/>
            <ac:spMk id="72" creationId="{5B7DE895-04C7-4149-B079-86F184E298AB}"/>
          </ac:spMkLst>
        </pc:spChg>
        <pc:spChg chg="mod">
          <ac:chgData name="MANUEL ALBERTO GUEVARA  NAJARRO" userId="dc0839a7-ef25-445d-88fe-29223dfab4a5" providerId="ADAL" clId="{98FB8A92-BCA7-48CA-8F11-2B151231262F}" dt="2021-06-17T20:42:15.376" v="388"/>
          <ac:spMkLst>
            <pc:docMk/>
            <pc:sldMk cId="919649173" sldId="628"/>
            <ac:spMk id="74" creationId="{21E442F3-258D-4E74-9246-D009517A7352}"/>
          </ac:spMkLst>
        </pc:spChg>
        <pc:spChg chg="mod">
          <ac:chgData name="MANUEL ALBERTO GUEVARA  NAJARRO" userId="dc0839a7-ef25-445d-88fe-29223dfab4a5" providerId="ADAL" clId="{98FB8A92-BCA7-48CA-8F11-2B151231262F}" dt="2021-06-17T20:42:15.376" v="388"/>
          <ac:spMkLst>
            <pc:docMk/>
            <pc:sldMk cId="919649173" sldId="628"/>
            <ac:spMk id="75" creationId="{C4A6474B-099A-4AAD-8004-99B6BD27172B}"/>
          </ac:spMkLst>
        </pc:spChg>
        <pc:spChg chg="add del mod">
          <ac:chgData name="MANUEL ALBERTO GUEVARA  NAJARRO" userId="dc0839a7-ef25-445d-88fe-29223dfab4a5" providerId="ADAL" clId="{98FB8A92-BCA7-48CA-8F11-2B151231262F}" dt="2021-06-17T20:42:29.116" v="393"/>
          <ac:spMkLst>
            <pc:docMk/>
            <pc:sldMk cId="919649173" sldId="628"/>
            <ac:spMk id="76" creationId="{3AFCA0EE-E101-4230-9075-AE68500FBEBB}"/>
          </ac:spMkLst>
        </pc:spChg>
        <pc:spChg chg="add del mod">
          <ac:chgData name="MANUEL ALBERTO GUEVARA  NAJARRO" userId="dc0839a7-ef25-445d-88fe-29223dfab4a5" providerId="ADAL" clId="{98FB8A92-BCA7-48CA-8F11-2B151231262F}" dt="2021-06-17T20:42:29.116" v="393"/>
          <ac:spMkLst>
            <pc:docMk/>
            <pc:sldMk cId="919649173" sldId="628"/>
            <ac:spMk id="77" creationId="{F8C53359-0AF9-447E-A02F-BF45379CF0BE}"/>
          </ac:spMkLst>
        </pc:spChg>
        <pc:spChg chg="add del mod">
          <ac:chgData name="MANUEL ALBERTO GUEVARA  NAJARRO" userId="dc0839a7-ef25-445d-88fe-29223dfab4a5" providerId="ADAL" clId="{98FB8A92-BCA7-48CA-8F11-2B151231262F}" dt="2021-06-17T20:42:29.116" v="393"/>
          <ac:spMkLst>
            <pc:docMk/>
            <pc:sldMk cId="919649173" sldId="628"/>
            <ac:spMk id="78" creationId="{472C54B3-D510-4E1B-AB29-E1D112E08DB9}"/>
          </ac:spMkLst>
        </pc:spChg>
        <pc:spChg chg="add del mod">
          <ac:chgData name="MANUEL ALBERTO GUEVARA  NAJARRO" userId="dc0839a7-ef25-445d-88fe-29223dfab4a5" providerId="ADAL" clId="{98FB8A92-BCA7-48CA-8F11-2B151231262F}" dt="2021-06-17T20:42:29.116" v="393"/>
          <ac:spMkLst>
            <pc:docMk/>
            <pc:sldMk cId="919649173" sldId="628"/>
            <ac:spMk id="79" creationId="{2E062D18-3682-4F25-AD35-57F25EC0D4E7}"/>
          </ac:spMkLst>
        </pc:spChg>
        <pc:spChg chg="add del mod">
          <ac:chgData name="MANUEL ALBERTO GUEVARA  NAJARRO" userId="dc0839a7-ef25-445d-88fe-29223dfab4a5" providerId="ADAL" clId="{98FB8A92-BCA7-48CA-8F11-2B151231262F}" dt="2021-06-17T20:42:29.116" v="393"/>
          <ac:spMkLst>
            <pc:docMk/>
            <pc:sldMk cId="919649173" sldId="628"/>
            <ac:spMk id="80" creationId="{A3DBC556-0E0D-4721-AD86-A2DF67381774}"/>
          </ac:spMkLst>
        </pc:spChg>
        <pc:spChg chg="add del mod">
          <ac:chgData name="MANUEL ALBERTO GUEVARA  NAJARRO" userId="dc0839a7-ef25-445d-88fe-29223dfab4a5" providerId="ADAL" clId="{98FB8A92-BCA7-48CA-8F11-2B151231262F}" dt="2021-06-17T20:42:29.116" v="393"/>
          <ac:spMkLst>
            <pc:docMk/>
            <pc:sldMk cId="919649173" sldId="628"/>
            <ac:spMk id="81" creationId="{C61949CC-880F-42B1-966A-5950E100C0C5}"/>
          </ac:spMkLst>
        </pc:spChg>
        <pc:spChg chg="mod">
          <ac:chgData name="MANUEL ALBERTO GUEVARA  NAJARRO" userId="dc0839a7-ef25-445d-88fe-29223dfab4a5" providerId="ADAL" clId="{98FB8A92-BCA7-48CA-8F11-2B151231262F}" dt="2021-06-17T20:42:18.456" v="390"/>
          <ac:spMkLst>
            <pc:docMk/>
            <pc:sldMk cId="919649173" sldId="628"/>
            <ac:spMk id="83" creationId="{6892FFCA-AF3C-40D8-9C24-3733E1DDAB13}"/>
          </ac:spMkLst>
        </pc:spChg>
        <pc:spChg chg="mod">
          <ac:chgData name="MANUEL ALBERTO GUEVARA  NAJARRO" userId="dc0839a7-ef25-445d-88fe-29223dfab4a5" providerId="ADAL" clId="{98FB8A92-BCA7-48CA-8F11-2B151231262F}" dt="2021-06-17T20:42:18.456" v="390"/>
          <ac:spMkLst>
            <pc:docMk/>
            <pc:sldMk cId="919649173" sldId="628"/>
            <ac:spMk id="84" creationId="{FAEFB07C-AE40-40FF-B010-9204EB333FF4}"/>
          </ac:spMkLst>
        </pc:spChg>
        <pc:spChg chg="mod">
          <ac:chgData name="MANUEL ALBERTO GUEVARA  NAJARRO" userId="dc0839a7-ef25-445d-88fe-29223dfab4a5" providerId="ADAL" clId="{98FB8A92-BCA7-48CA-8F11-2B151231262F}" dt="2021-06-17T20:42:18.456" v="390"/>
          <ac:spMkLst>
            <pc:docMk/>
            <pc:sldMk cId="919649173" sldId="628"/>
            <ac:spMk id="86" creationId="{55F5B025-837F-4E20-AAAB-FB042FA18B14}"/>
          </ac:spMkLst>
        </pc:spChg>
        <pc:spChg chg="mod">
          <ac:chgData name="MANUEL ALBERTO GUEVARA  NAJARRO" userId="dc0839a7-ef25-445d-88fe-29223dfab4a5" providerId="ADAL" clId="{98FB8A92-BCA7-48CA-8F11-2B151231262F}" dt="2021-06-17T20:42:18.456" v="390"/>
          <ac:spMkLst>
            <pc:docMk/>
            <pc:sldMk cId="919649173" sldId="628"/>
            <ac:spMk id="87" creationId="{8FA4E657-25DC-4290-A8A7-88803D19B166}"/>
          </ac:spMkLst>
        </pc:spChg>
        <pc:spChg chg="mod">
          <ac:chgData name="MANUEL ALBERTO GUEVARA  NAJARRO" userId="dc0839a7-ef25-445d-88fe-29223dfab4a5" providerId="ADAL" clId="{98FB8A92-BCA7-48CA-8F11-2B151231262F}" dt="2021-06-17T20:42:18.456" v="390"/>
          <ac:spMkLst>
            <pc:docMk/>
            <pc:sldMk cId="919649173" sldId="628"/>
            <ac:spMk id="89" creationId="{EA2C6A65-E953-4256-A6B8-E2BCF291242E}"/>
          </ac:spMkLst>
        </pc:spChg>
        <pc:spChg chg="mod">
          <ac:chgData name="MANUEL ALBERTO GUEVARA  NAJARRO" userId="dc0839a7-ef25-445d-88fe-29223dfab4a5" providerId="ADAL" clId="{98FB8A92-BCA7-48CA-8F11-2B151231262F}" dt="2021-06-17T20:42:18.456" v="390"/>
          <ac:spMkLst>
            <pc:docMk/>
            <pc:sldMk cId="919649173" sldId="628"/>
            <ac:spMk id="90" creationId="{4713A628-E2E8-48F3-9E61-C57779E2FAA5}"/>
          </ac:spMkLst>
        </pc:spChg>
        <pc:spChg chg="mod">
          <ac:chgData name="MANUEL ALBERTO GUEVARA  NAJARRO" userId="dc0839a7-ef25-445d-88fe-29223dfab4a5" providerId="ADAL" clId="{98FB8A92-BCA7-48CA-8F11-2B151231262F}" dt="2021-06-17T20:42:18.456" v="390"/>
          <ac:spMkLst>
            <pc:docMk/>
            <pc:sldMk cId="919649173" sldId="628"/>
            <ac:spMk id="92" creationId="{F7BA2125-CEA5-4EA7-B520-A6F9D24B375B}"/>
          </ac:spMkLst>
        </pc:spChg>
        <pc:spChg chg="mod">
          <ac:chgData name="MANUEL ALBERTO GUEVARA  NAJARRO" userId="dc0839a7-ef25-445d-88fe-29223dfab4a5" providerId="ADAL" clId="{98FB8A92-BCA7-48CA-8F11-2B151231262F}" dt="2021-06-17T20:42:18.456" v="390"/>
          <ac:spMkLst>
            <pc:docMk/>
            <pc:sldMk cId="919649173" sldId="628"/>
            <ac:spMk id="93" creationId="{5540C74B-995F-4425-AD55-FDF96DC01883}"/>
          </ac:spMkLst>
        </pc:spChg>
        <pc:spChg chg="mod">
          <ac:chgData name="MANUEL ALBERTO GUEVARA  NAJARRO" userId="dc0839a7-ef25-445d-88fe-29223dfab4a5" providerId="ADAL" clId="{98FB8A92-BCA7-48CA-8F11-2B151231262F}" dt="2021-06-17T20:42:18.456" v="390"/>
          <ac:spMkLst>
            <pc:docMk/>
            <pc:sldMk cId="919649173" sldId="628"/>
            <ac:spMk id="95" creationId="{DB789874-FE27-49C8-BF70-28B77CBB35BC}"/>
          </ac:spMkLst>
        </pc:spChg>
        <pc:spChg chg="mod">
          <ac:chgData name="MANUEL ALBERTO GUEVARA  NAJARRO" userId="dc0839a7-ef25-445d-88fe-29223dfab4a5" providerId="ADAL" clId="{98FB8A92-BCA7-48CA-8F11-2B151231262F}" dt="2021-06-17T20:42:18.456" v="390"/>
          <ac:spMkLst>
            <pc:docMk/>
            <pc:sldMk cId="919649173" sldId="628"/>
            <ac:spMk id="96" creationId="{22444700-F736-4B8E-A91A-CFC704BF1C6D}"/>
          </ac:spMkLst>
        </pc:spChg>
        <pc:spChg chg="mod">
          <ac:chgData name="MANUEL ALBERTO GUEVARA  NAJARRO" userId="dc0839a7-ef25-445d-88fe-29223dfab4a5" providerId="ADAL" clId="{98FB8A92-BCA7-48CA-8F11-2B151231262F}" dt="2021-06-17T20:42:18.456" v="390"/>
          <ac:spMkLst>
            <pc:docMk/>
            <pc:sldMk cId="919649173" sldId="628"/>
            <ac:spMk id="98" creationId="{0638949D-1782-46AE-8F68-EDC12190E185}"/>
          </ac:spMkLst>
        </pc:spChg>
        <pc:spChg chg="mod">
          <ac:chgData name="MANUEL ALBERTO GUEVARA  NAJARRO" userId="dc0839a7-ef25-445d-88fe-29223dfab4a5" providerId="ADAL" clId="{98FB8A92-BCA7-48CA-8F11-2B151231262F}" dt="2021-06-17T20:42:18.456" v="390"/>
          <ac:spMkLst>
            <pc:docMk/>
            <pc:sldMk cId="919649173" sldId="628"/>
            <ac:spMk id="99" creationId="{1B37FDA5-DDBE-4FE6-A294-ABE75A33B59A}"/>
          </ac:spMkLst>
        </pc:spChg>
        <pc:spChg chg="add mod">
          <ac:chgData name="MANUEL ALBERTO GUEVARA  NAJARRO" userId="dc0839a7-ef25-445d-88fe-29223dfab4a5" providerId="ADAL" clId="{98FB8A92-BCA7-48CA-8F11-2B151231262F}" dt="2021-06-17T20:43:49.838" v="401" actId="207"/>
          <ac:spMkLst>
            <pc:docMk/>
            <pc:sldMk cId="919649173" sldId="628"/>
            <ac:spMk id="100" creationId="{EE23E786-288D-4063-B6DE-FCF8963901D3}"/>
          </ac:spMkLst>
        </pc:spChg>
        <pc:spChg chg="add mod">
          <ac:chgData name="MANUEL ALBERTO GUEVARA  NAJARRO" userId="dc0839a7-ef25-445d-88fe-29223dfab4a5" providerId="ADAL" clId="{98FB8A92-BCA7-48CA-8F11-2B151231262F}" dt="2021-06-17T20:43:53.422" v="402" actId="207"/>
          <ac:spMkLst>
            <pc:docMk/>
            <pc:sldMk cId="919649173" sldId="628"/>
            <ac:spMk id="101" creationId="{DF1BC56D-A00D-4502-A921-4E8292DB5EFD}"/>
          </ac:spMkLst>
        </pc:spChg>
        <pc:spChg chg="add mod">
          <ac:chgData name="MANUEL ALBERTO GUEVARA  NAJARRO" userId="dc0839a7-ef25-445d-88fe-29223dfab4a5" providerId="ADAL" clId="{98FB8A92-BCA7-48CA-8F11-2B151231262F}" dt="2021-06-17T20:43:56.655" v="403" actId="207"/>
          <ac:spMkLst>
            <pc:docMk/>
            <pc:sldMk cId="919649173" sldId="628"/>
            <ac:spMk id="102" creationId="{F11A435F-8820-4187-865B-1764DFC30EC6}"/>
          </ac:spMkLst>
        </pc:spChg>
        <pc:spChg chg="add mod">
          <ac:chgData name="MANUEL ALBERTO GUEVARA  NAJARRO" userId="dc0839a7-ef25-445d-88fe-29223dfab4a5" providerId="ADAL" clId="{98FB8A92-BCA7-48CA-8F11-2B151231262F}" dt="2021-06-17T20:43:59.708" v="404" actId="207"/>
          <ac:spMkLst>
            <pc:docMk/>
            <pc:sldMk cId="919649173" sldId="628"/>
            <ac:spMk id="103" creationId="{12B498B4-C029-4CD9-AE68-3ADB1F6DC8E3}"/>
          </ac:spMkLst>
        </pc:spChg>
        <pc:spChg chg="add mod">
          <ac:chgData name="MANUEL ALBERTO GUEVARA  NAJARRO" userId="dc0839a7-ef25-445d-88fe-29223dfab4a5" providerId="ADAL" clId="{98FB8A92-BCA7-48CA-8F11-2B151231262F}" dt="2021-06-17T20:44:04.872" v="405" actId="207"/>
          <ac:spMkLst>
            <pc:docMk/>
            <pc:sldMk cId="919649173" sldId="628"/>
            <ac:spMk id="104" creationId="{762A8EF4-5D61-427D-869A-D968D0D1147B}"/>
          </ac:spMkLst>
        </pc:spChg>
        <pc:spChg chg="add mod">
          <ac:chgData name="MANUEL ALBERTO GUEVARA  NAJARRO" userId="dc0839a7-ef25-445d-88fe-29223dfab4a5" providerId="ADAL" clId="{98FB8A92-BCA7-48CA-8F11-2B151231262F}" dt="2021-06-17T20:44:21.954" v="408" actId="207"/>
          <ac:spMkLst>
            <pc:docMk/>
            <pc:sldMk cId="919649173" sldId="628"/>
            <ac:spMk id="105" creationId="{0E896E69-CCA5-4FDD-99C7-5103ECA11A36}"/>
          </ac:spMkLst>
        </pc:spChg>
        <pc:spChg chg="mod topLvl">
          <ac:chgData name="MANUEL ALBERTO GUEVARA  NAJARRO" userId="dc0839a7-ef25-445d-88fe-29223dfab4a5" providerId="ADAL" clId="{98FB8A92-BCA7-48CA-8F11-2B151231262F}" dt="2021-06-17T20:44:35.961" v="410" actId="165"/>
          <ac:spMkLst>
            <pc:docMk/>
            <pc:sldMk cId="919649173" sldId="628"/>
            <ac:spMk id="107" creationId="{3888E005-69E3-4F7A-A6C4-5E11AC7F7C47}"/>
          </ac:spMkLst>
        </pc:spChg>
        <pc:spChg chg="del mod topLvl">
          <ac:chgData name="MANUEL ALBERTO GUEVARA  NAJARRO" userId="dc0839a7-ef25-445d-88fe-29223dfab4a5" providerId="ADAL" clId="{98FB8A92-BCA7-48CA-8F11-2B151231262F}" dt="2021-06-17T20:44:39.406" v="411" actId="478"/>
          <ac:spMkLst>
            <pc:docMk/>
            <pc:sldMk cId="919649173" sldId="628"/>
            <ac:spMk id="108" creationId="{4F35FAD9-5DC8-4D3C-AFC3-214754B01052}"/>
          </ac:spMkLst>
        </pc:spChg>
        <pc:spChg chg="mod topLvl">
          <ac:chgData name="MANUEL ALBERTO GUEVARA  NAJARRO" userId="dc0839a7-ef25-445d-88fe-29223dfab4a5" providerId="ADAL" clId="{98FB8A92-BCA7-48CA-8F11-2B151231262F}" dt="2021-06-17T20:44:35.961" v="410" actId="165"/>
          <ac:spMkLst>
            <pc:docMk/>
            <pc:sldMk cId="919649173" sldId="628"/>
            <ac:spMk id="110" creationId="{EBA60768-82F1-4166-AD30-212EACDE6B29}"/>
          </ac:spMkLst>
        </pc:spChg>
        <pc:spChg chg="del mod topLvl">
          <ac:chgData name="MANUEL ALBERTO GUEVARA  NAJARRO" userId="dc0839a7-ef25-445d-88fe-29223dfab4a5" providerId="ADAL" clId="{98FB8A92-BCA7-48CA-8F11-2B151231262F}" dt="2021-06-17T20:44:39.406" v="411" actId="478"/>
          <ac:spMkLst>
            <pc:docMk/>
            <pc:sldMk cId="919649173" sldId="628"/>
            <ac:spMk id="111" creationId="{7BE09CA9-5BF8-4B3B-B473-68C13050EB62}"/>
          </ac:spMkLst>
        </pc:spChg>
        <pc:spChg chg="mod topLvl">
          <ac:chgData name="MANUEL ALBERTO GUEVARA  NAJARRO" userId="dc0839a7-ef25-445d-88fe-29223dfab4a5" providerId="ADAL" clId="{98FB8A92-BCA7-48CA-8F11-2B151231262F}" dt="2021-06-17T20:44:35.961" v="410" actId="165"/>
          <ac:spMkLst>
            <pc:docMk/>
            <pc:sldMk cId="919649173" sldId="628"/>
            <ac:spMk id="113" creationId="{029ABA49-E388-4DA2-9AF3-7C5B38BD7B16}"/>
          </ac:spMkLst>
        </pc:spChg>
        <pc:spChg chg="del mod topLvl">
          <ac:chgData name="MANUEL ALBERTO GUEVARA  NAJARRO" userId="dc0839a7-ef25-445d-88fe-29223dfab4a5" providerId="ADAL" clId="{98FB8A92-BCA7-48CA-8F11-2B151231262F}" dt="2021-06-17T20:44:39.406" v="411" actId="478"/>
          <ac:spMkLst>
            <pc:docMk/>
            <pc:sldMk cId="919649173" sldId="628"/>
            <ac:spMk id="114" creationId="{B6E8F782-1D0C-4D73-92AE-1C0A9E18FCA1}"/>
          </ac:spMkLst>
        </pc:spChg>
        <pc:spChg chg="mod topLvl">
          <ac:chgData name="MANUEL ALBERTO GUEVARA  NAJARRO" userId="dc0839a7-ef25-445d-88fe-29223dfab4a5" providerId="ADAL" clId="{98FB8A92-BCA7-48CA-8F11-2B151231262F}" dt="2021-06-17T20:44:35.961" v="410" actId="165"/>
          <ac:spMkLst>
            <pc:docMk/>
            <pc:sldMk cId="919649173" sldId="628"/>
            <ac:spMk id="116" creationId="{0C9B5BBB-3E9D-41B8-9904-1AC859041451}"/>
          </ac:spMkLst>
        </pc:spChg>
        <pc:spChg chg="del mod topLvl">
          <ac:chgData name="MANUEL ALBERTO GUEVARA  NAJARRO" userId="dc0839a7-ef25-445d-88fe-29223dfab4a5" providerId="ADAL" clId="{98FB8A92-BCA7-48CA-8F11-2B151231262F}" dt="2021-06-17T20:44:39.406" v="411" actId="478"/>
          <ac:spMkLst>
            <pc:docMk/>
            <pc:sldMk cId="919649173" sldId="628"/>
            <ac:spMk id="117" creationId="{3A0646E1-D799-40A5-B266-C4E276429C28}"/>
          </ac:spMkLst>
        </pc:spChg>
        <pc:spChg chg="mod topLvl">
          <ac:chgData name="MANUEL ALBERTO GUEVARA  NAJARRO" userId="dc0839a7-ef25-445d-88fe-29223dfab4a5" providerId="ADAL" clId="{98FB8A92-BCA7-48CA-8F11-2B151231262F}" dt="2021-06-17T20:44:35.961" v="410" actId="165"/>
          <ac:spMkLst>
            <pc:docMk/>
            <pc:sldMk cId="919649173" sldId="628"/>
            <ac:spMk id="119" creationId="{0507E863-C4A1-4E3A-88EE-B1F4057431E2}"/>
          </ac:spMkLst>
        </pc:spChg>
        <pc:spChg chg="del mod topLvl">
          <ac:chgData name="MANUEL ALBERTO GUEVARA  NAJARRO" userId="dc0839a7-ef25-445d-88fe-29223dfab4a5" providerId="ADAL" clId="{98FB8A92-BCA7-48CA-8F11-2B151231262F}" dt="2021-06-17T20:44:39.406" v="411" actId="478"/>
          <ac:spMkLst>
            <pc:docMk/>
            <pc:sldMk cId="919649173" sldId="628"/>
            <ac:spMk id="120" creationId="{A4E0A58F-3792-4255-8A1D-25258307AAFF}"/>
          </ac:spMkLst>
        </pc:spChg>
        <pc:spChg chg="mod topLvl">
          <ac:chgData name="MANUEL ALBERTO GUEVARA  NAJARRO" userId="dc0839a7-ef25-445d-88fe-29223dfab4a5" providerId="ADAL" clId="{98FB8A92-BCA7-48CA-8F11-2B151231262F}" dt="2021-06-17T20:44:35.961" v="410" actId="165"/>
          <ac:spMkLst>
            <pc:docMk/>
            <pc:sldMk cId="919649173" sldId="628"/>
            <ac:spMk id="122" creationId="{E9B955B7-1F99-4460-A9EC-89922F63D2BE}"/>
          </ac:spMkLst>
        </pc:spChg>
        <pc:spChg chg="del mod topLvl">
          <ac:chgData name="MANUEL ALBERTO GUEVARA  NAJARRO" userId="dc0839a7-ef25-445d-88fe-29223dfab4a5" providerId="ADAL" clId="{98FB8A92-BCA7-48CA-8F11-2B151231262F}" dt="2021-06-17T20:44:39.406" v="411" actId="478"/>
          <ac:spMkLst>
            <pc:docMk/>
            <pc:sldMk cId="919649173" sldId="628"/>
            <ac:spMk id="123" creationId="{68B53FD5-C864-490A-8044-ACD5BE39DCD8}"/>
          </ac:spMkLst>
        </pc:spChg>
        <pc:grpChg chg="del">
          <ac:chgData name="MANUEL ALBERTO GUEVARA  NAJARRO" userId="dc0839a7-ef25-445d-88fe-29223dfab4a5" providerId="ADAL" clId="{98FB8A92-BCA7-48CA-8F11-2B151231262F}" dt="2021-06-17T20:38:24.234" v="385" actId="478"/>
          <ac:grpSpMkLst>
            <pc:docMk/>
            <pc:sldMk cId="919649173" sldId="628"/>
            <ac:grpSpMk id="11" creationId="{2D5E2D38-B66D-47F0-84C9-5CCD2E91197D}"/>
          </ac:grpSpMkLst>
        </pc:grpChg>
        <pc:grpChg chg="add del mod">
          <ac:chgData name="MANUEL ALBERTO GUEVARA  NAJARRO" userId="dc0839a7-ef25-445d-88fe-29223dfab4a5" providerId="ADAL" clId="{98FB8A92-BCA7-48CA-8F11-2B151231262F}" dt="2021-06-17T20:42:17.417" v="389"/>
          <ac:grpSpMkLst>
            <pc:docMk/>
            <pc:sldMk cId="919649173" sldId="628"/>
            <ac:grpSpMk id="58" creationId="{2006213A-9438-4C2A-A42E-39380DEF54C0}"/>
          </ac:grpSpMkLst>
        </pc:grpChg>
        <pc:grpChg chg="add del mod">
          <ac:chgData name="MANUEL ALBERTO GUEVARA  NAJARRO" userId="dc0839a7-ef25-445d-88fe-29223dfab4a5" providerId="ADAL" clId="{98FB8A92-BCA7-48CA-8F11-2B151231262F}" dt="2021-06-17T20:42:17.417" v="389"/>
          <ac:grpSpMkLst>
            <pc:docMk/>
            <pc:sldMk cId="919649173" sldId="628"/>
            <ac:grpSpMk id="61" creationId="{F26FA1FE-D91F-4B46-BF92-034DB375A523}"/>
          </ac:grpSpMkLst>
        </pc:grpChg>
        <pc:grpChg chg="add del mod">
          <ac:chgData name="MANUEL ALBERTO GUEVARA  NAJARRO" userId="dc0839a7-ef25-445d-88fe-29223dfab4a5" providerId="ADAL" clId="{98FB8A92-BCA7-48CA-8F11-2B151231262F}" dt="2021-06-17T20:42:17.417" v="389"/>
          <ac:grpSpMkLst>
            <pc:docMk/>
            <pc:sldMk cId="919649173" sldId="628"/>
            <ac:grpSpMk id="64" creationId="{D868D821-805C-4A67-BCDA-8A16BCB1DB6C}"/>
          </ac:grpSpMkLst>
        </pc:grpChg>
        <pc:grpChg chg="add del mod">
          <ac:chgData name="MANUEL ALBERTO GUEVARA  NAJARRO" userId="dc0839a7-ef25-445d-88fe-29223dfab4a5" providerId="ADAL" clId="{98FB8A92-BCA7-48CA-8F11-2B151231262F}" dt="2021-06-17T20:42:17.417" v="389"/>
          <ac:grpSpMkLst>
            <pc:docMk/>
            <pc:sldMk cId="919649173" sldId="628"/>
            <ac:grpSpMk id="67" creationId="{944016BD-7C41-4D3A-A90E-BF49C7EE5775}"/>
          </ac:grpSpMkLst>
        </pc:grpChg>
        <pc:grpChg chg="add del mod">
          <ac:chgData name="MANUEL ALBERTO GUEVARA  NAJARRO" userId="dc0839a7-ef25-445d-88fe-29223dfab4a5" providerId="ADAL" clId="{98FB8A92-BCA7-48CA-8F11-2B151231262F}" dt="2021-06-17T20:42:17.417" v="389"/>
          <ac:grpSpMkLst>
            <pc:docMk/>
            <pc:sldMk cId="919649173" sldId="628"/>
            <ac:grpSpMk id="70" creationId="{CDA9BF2D-2EB3-4D2A-918D-98A4EE49EFC6}"/>
          </ac:grpSpMkLst>
        </pc:grpChg>
        <pc:grpChg chg="add del mod">
          <ac:chgData name="MANUEL ALBERTO GUEVARA  NAJARRO" userId="dc0839a7-ef25-445d-88fe-29223dfab4a5" providerId="ADAL" clId="{98FB8A92-BCA7-48CA-8F11-2B151231262F}" dt="2021-06-17T20:42:17.417" v="389"/>
          <ac:grpSpMkLst>
            <pc:docMk/>
            <pc:sldMk cId="919649173" sldId="628"/>
            <ac:grpSpMk id="73" creationId="{46FA19D1-A4FD-4E1C-8354-703443EA2E83}"/>
          </ac:grpSpMkLst>
        </pc:grpChg>
        <pc:grpChg chg="add del mod">
          <ac:chgData name="MANUEL ALBERTO GUEVARA  NAJARRO" userId="dc0839a7-ef25-445d-88fe-29223dfab4a5" providerId="ADAL" clId="{98FB8A92-BCA7-48CA-8F11-2B151231262F}" dt="2021-06-17T20:42:29.116" v="393"/>
          <ac:grpSpMkLst>
            <pc:docMk/>
            <pc:sldMk cId="919649173" sldId="628"/>
            <ac:grpSpMk id="82" creationId="{94DC1E2F-BA61-4C88-9028-AEC6E374BDBD}"/>
          </ac:grpSpMkLst>
        </pc:grpChg>
        <pc:grpChg chg="add del mod">
          <ac:chgData name="MANUEL ALBERTO GUEVARA  NAJARRO" userId="dc0839a7-ef25-445d-88fe-29223dfab4a5" providerId="ADAL" clId="{98FB8A92-BCA7-48CA-8F11-2B151231262F}" dt="2021-06-17T20:42:29.116" v="393"/>
          <ac:grpSpMkLst>
            <pc:docMk/>
            <pc:sldMk cId="919649173" sldId="628"/>
            <ac:grpSpMk id="85" creationId="{5AFABFF1-210C-4C75-8A45-1168D31C623F}"/>
          </ac:grpSpMkLst>
        </pc:grpChg>
        <pc:grpChg chg="add del mod">
          <ac:chgData name="MANUEL ALBERTO GUEVARA  NAJARRO" userId="dc0839a7-ef25-445d-88fe-29223dfab4a5" providerId="ADAL" clId="{98FB8A92-BCA7-48CA-8F11-2B151231262F}" dt="2021-06-17T20:42:29.116" v="393"/>
          <ac:grpSpMkLst>
            <pc:docMk/>
            <pc:sldMk cId="919649173" sldId="628"/>
            <ac:grpSpMk id="88" creationId="{20B1EB8A-2246-49FD-A155-DDDBD626484F}"/>
          </ac:grpSpMkLst>
        </pc:grpChg>
        <pc:grpChg chg="add del mod">
          <ac:chgData name="MANUEL ALBERTO GUEVARA  NAJARRO" userId="dc0839a7-ef25-445d-88fe-29223dfab4a5" providerId="ADAL" clId="{98FB8A92-BCA7-48CA-8F11-2B151231262F}" dt="2021-06-17T20:42:29.116" v="393"/>
          <ac:grpSpMkLst>
            <pc:docMk/>
            <pc:sldMk cId="919649173" sldId="628"/>
            <ac:grpSpMk id="91" creationId="{A5C491A4-B8E6-4775-833F-D5597ADAA9FE}"/>
          </ac:grpSpMkLst>
        </pc:grpChg>
        <pc:grpChg chg="add del mod">
          <ac:chgData name="MANUEL ALBERTO GUEVARA  NAJARRO" userId="dc0839a7-ef25-445d-88fe-29223dfab4a5" providerId="ADAL" clId="{98FB8A92-BCA7-48CA-8F11-2B151231262F}" dt="2021-06-17T20:42:29.116" v="393"/>
          <ac:grpSpMkLst>
            <pc:docMk/>
            <pc:sldMk cId="919649173" sldId="628"/>
            <ac:grpSpMk id="94" creationId="{9C7B4F96-E4E6-42B3-99E3-32F8DD0790CA}"/>
          </ac:grpSpMkLst>
        </pc:grpChg>
        <pc:grpChg chg="add del mod">
          <ac:chgData name="MANUEL ALBERTO GUEVARA  NAJARRO" userId="dc0839a7-ef25-445d-88fe-29223dfab4a5" providerId="ADAL" clId="{98FB8A92-BCA7-48CA-8F11-2B151231262F}" dt="2021-06-17T20:42:29.116" v="393"/>
          <ac:grpSpMkLst>
            <pc:docMk/>
            <pc:sldMk cId="919649173" sldId="628"/>
            <ac:grpSpMk id="97" creationId="{8702B808-DD04-4EBD-A379-86E958BA4F9A}"/>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06" creationId="{6F22634E-8FC2-4DCF-A1C9-7F79A65CDEE0}"/>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09" creationId="{A64B0702-E911-4E8C-A582-15F102990B8F}"/>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2" creationId="{CFC140E8-384B-4DEF-92B6-9251ECD2AF02}"/>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5" creationId="{B2F61095-88BE-415D-87B8-AB5BFB503206}"/>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8" creationId="{3088BD5D-D35E-4B9D-9D3A-7682BCD733DD}"/>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21" creationId="{AE068DBE-7023-4EB6-8447-F1C65740AC97}"/>
          </ac:grpSpMkLst>
        </pc:grpChg>
        <pc:picChg chg="add del mod">
          <ac:chgData name="MANUEL ALBERTO GUEVARA  NAJARRO" userId="dc0839a7-ef25-445d-88fe-29223dfab4a5" providerId="ADAL" clId="{98FB8A92-BCA7-48CA-8F11-2B151231262F}" dt="2021-06-17T20:43:10.367" v="398"/>
          <ac:picMkLst>
            <pc:docMk/>
            <pc:sldMk cId="919649173" sldId="628"/>
            <ac:picMk id="124" creationId="{408FF750-E9D5-4B96-98E8-0709751BFD9A}"/>
          </ac:picMkLst>
        </pc:picChg>
        <pc:picChg chg="add del mod">
          <ac:chgData name="MANUEL ALBERTO GUEVARA  NAJARRO" userId="dc0839a7-ef25-445d-88fe-29223dfab4a5" providerId="ADAL" clId="{98FB8A92-BCA7-48CA-8F11-2B151231262F}" dt="2021-06-17T20:43:44.377" v="400" actId="21"/>
          <ac:picMkLst>
            <pc:docMk/>
            <pc:sldMk cId="919649173" sldId="628"/>
            <ac:picMk id="125" creationId="{54F72207-80F4-487F-BEFA-F8DA0A141FFE}"/>
          </ac:picMkLst>
        </pc:picChg>
        <pc:picChg chg="add del mod">
          <ac:chgData name="MANUEL ALBERTO GUEVARA  NAJARRO" userId="dc0839a7-ef25-445d-88fe-29223dfab4a5" providerId="ADAL" clId="{98FB8A92-BCA7-48CA-8F11-2B151231262F}" dt="2021-06-17T20:43:44.377" v="400" actId="21"/>
          <ac:picMkLst>
            <pc:docMk/>
            <pc:sldMk cId="919649173" sldId="628"/>
            <ac:picMk id="126" creationId="{E9CAC084-DE54-4429-96EA-E17ECE835ADB}"/>
          </ac:picMkLst>
        </pc:picChg>
        <pc:picChg chg="add del mod">
          <ac:chgData name="MANUEL ALBERTO GUEVARA  NAJARRO" userId="dc0839a7-ef25-445d-88fe-29223dfab4a5" providerId="ADAL" clId="{98FB8A92-BCA7-48CA-8F11-2B151231262F}" dt="2021-06-17T20:43:44.377" v="400" actId="21"/>
          <ac:picMkLst>
            <pc:docMk/>
            <pc:sldMk cId="919649173" sldId="628"/>
            <ac:picMk id="127" creationId="{DF76B471-12BB-4F89-A5B7-E3A6643898BB}"/>
          </ac:picMkLst>
        </pc:picChg>
        <pc:picChg chg="add del mod">
          <ac:chgData name="MANUEL ALBERTO GUEVARA  NAJARRO" userId="dc0839a7-ef25-445d-88fe-29223dfab4a5" providerId="ADAL" clId="{98FB8A92-BCA7-48CA-8F11-2B151231262F}" dt="2021-06-17T20:43:44.377" v="400" actId="21"/>
          <ac:picMkLst>
            <pc:docMk/>
            <pc:sldMk cId="919649173" sldId="628"/>
            <ac:picMk id="128" creationId="{CC75EE25-5745-440F-BC88-EA5A0B5B80CD}"/>
          </ac:picMkLst>
        </pc:picChg>
        <pc:picChg chg="add del mod">
          <ac:chgData name="MANUEL ALBERTO GUEVARA  NAJARRO" userId="dc0839a7-ef25-445d-88fe-29223dfab4a5" providerId="ADAL" clId="{98FB8A92-BCA7-48CA-8F11-2B151231262F}" dt="2021-06-17T20:43:44.377" v="400" actId="21"/>
          <ac:picMkLst>
            <pc:docMk/>
            <pc:sldMk cId="919649173" sldId="628"/>
            <ac:picMk id="129" creationId="{122500E8-7427-43A3-AEA1-A953031828F9}"/>
          </ac:picMkLst>
        </pc:picChg>
        <pc:picChg chg="add del mod">
          <ac:chgData name="MANUEL ALBERTO GUEVARA  NAJARRO" userId="dc0839a7-ef25-445d-88fe-29223dfab4a5" providerId="ADAL" clId="{98FB8A92-BCA7-48CA-8F11-2B151231262F}" dt="2021-06-17T20:43:44.377" v="400" actId="21"/>
          <ac:picMkLst>
            <pc:docMk/>
            <pc:sldMk cId="919649173" sldId="628"/>
            <ac:picMk id="130" creationId="{58C93FEE-DE88-48CD-88BC-F1508578CA8A}"/>
          </ac:picMkLst>
        </pc:picChg>
        <pc:picChg chg="add mod">
          <ac:chgData name="MANUEL ALBERTO GUEVARA  NAJARRO" userId="dc0839a7-ef25-445d-88fe-29223dfab4a5" providerId="ADAL" clId="{98FB8A92-BCA7-48CA-8F11-2B151231262F}" dt="2021-06-17T20:44:22.871" v="409"/>
          <ac:picMkLst>
            <pc:docMk/>
            <pc:sldMk cId="919649173" sldId="628"/>
            <ac:picMk id="131" creationId="{E26A2ED5-5032-4F32-861C-995D719B18F3}"/>
          </ac:picMkLst>
        </pc:picChg>
        <pc:picChg chg="add mod">
          <ac:chgData name="MANUEL ALBERTO GUEVARA  NAJARRO" userId="dc0839a7-ef25-445d-88fe-29223dfab4a5" providerId="ADAL" clId="{98FB8A92-BCA7-48CA-8F11-2B151231262F}" dt="2021-06-17T20:44:22.871" v="409"/>
          <ac:picMkLst>
            <pc:docMk/>
            <pc:sldMk cId="919649173" sldId="628"/>
            <ac:picMk id="132" creationId="{7FFD304D-F441-44E3-B840-E3FBA4BB3CA6}"/>
          </ac:picMkLst>
        </pc:picChg>
        <pc:picChg chg="add mod">
          <ac:chgData name="MANUEL ALBERTO GUEVARA  NAJARRO" userId="dc0839a7-ef25-445d-88fe-29223dfab4a5" providerId="ADAL" clId="{98FB8A92-BCA7-48CA-8F11-2B151231262F}" dt="2021-06-17T20:44:22.871" v="409"/>
          <ac:picMkLst>
            <pc:docMk/>
            <pc:sldMk cId="919649173" sldId="628"/>
            <ac:picMk id="133" creationId="{82B8083F-99CE-4CA6-B2EE-C630B4911387}"/>
          </ac:picMkLst>
        </pc:picChg>
        <pc:picChg chg="add mod">
          <ac:chgData name="MANUEL ALBERTO GUEVARA  NAJARRO" userId="dc0839a7-ef25-445d-88fe-29223dfab4a5" providerId="ADAL" clId="{98FB8A92-BCA7-48CA-8F11-2B151231262F}" dt="2021-06-17T20:44:22.871" v="409"/>
          <ac:picMkLst>
            <pc:docMk/>
            <pc:sldMk cId="919649173" sldId="628"/>
            <ac:picMk id="134" creationId="{6251AD4A-A3D7-4CB9-A05B-E777662F6397}"/>
          </ac:picMkLst>
        </pc:picChg>
        <pc:picChg chg="add mod">
          <ac:chgData name="MANUEL ALBERTO GUEVARA  NAJARRO" userId="dc0839a7-ef25-445d-88fe-29223dfab4a5" providerId="ADAL" clId="{98FB8A92-BCA7-48CA-8F11-2B151231262F}" dt="2021-06-17T20:44:22.871" v="409"/>
          <ac:picMkLst>
            <pc:docMk/>
            <pc:sldMk cId="919649173" sldId="628"/>
            <ac:picMk id="135" creationId="{F3902A19-D4CB-4E91-84BC-38BBE04E1EDB}"/>
          </ac:picMkLst>
        </pc:picChg>
        <pc:picChg chg="add mod">
          <ac:chgData name="MANUEL ALBERTO GUEVARA  NAJARRO" userId="dc0839a7-ef25-445d-88fe-29223dfab4a5" providerId="ADAL" clId="{98FB8A92-BCA7-48CA-8F11-2B151231262F}" dt="2021-06-17T20:44:22.871" v="409"/>
          <ac:picMkLst>
            <pc:docMk/>
            <pc:sldMk cId="919649173" sldId="628"/>
            <ac:picMk id="136" creationId="{9F8872A5-0E0C-4FAA-B0D6-B9B0C7ADD7D1}"/>
          </ac:picMkLst>
        </pc:picChg>
        <pc:cxnChg chg="mod">
          <ac:chgData name="MANUEL ALBERTO GUEVARA  NAJARRO" userId="dc0839a7-ef25-445d-88fe-29223dfab4a5" providerId="ADAL" clId="{98FB8A92-BCA7-48CA-8F11-2B151231262F}" dt="2021-06-17T20:38:24.234" v="385" actId="478"/>
          <ac:cxnSpMkLst>
            <pc:docMk/>
            <pc:sldMk cId="919649173" sldId="628"/>
            <ac:cxnSpMk id="32" creationId="{9C81D184-C640-498C-BC04-06769E6200E5}"/>
          </ac:cxnSpMkLst>
        </pc:cxnChg>
        <pc:cxnChg chg="mod">
          <ac:chgData name="MANUEL ALBERTO GUEVARA  NAJARRO" userId="dc0839a7-ef25-445d-88fe-29223dfab4a5" providerId="ADAL" clId="{98FB8A92-BCA7-48CA-8F11-2B151231262F}" dt="2021-06-17T20:38:24.234" v="385" actId="478"/>
          <ac:cxnSpMkLst>
            <pc:docMk/>
            <pc:sldMk cId="919649173" sldId="628"/>
            <ac:cxnSpMk id="38" creationId="{2C8A69AA-E82C-4EBD-9B99-3D670B85943C}"/>
          </ac:cxnSpMkLst>
        </pc:cxnChg>
        <pc:cxnChg chg="mod">
          <ac:chgData name="MANUEL ALBERTO GUEVARA  NAJARRO" userId="dc0839a7-ef25-445d-88fe-29223dfab4a5" providerId="ADAL" clId="{98FB8A92-BCA7-48CA-8F11-2B151231262F}" dt="2021-06-17T20:38:24.234" v="385" actId="478"/>
          <ac:cxnSpMkLst>
            <pc:docMk/>
            <pc:sldMk cId="919649173" sldId="628"/>
            <ac:cxnSpMk id="42" creationId="{13FF14DD-D98E-49B3-A9BA-8A48E3AC0CED}"/>
          </ac:cxnSpMkLst>
        </pc:cxnChg>
        <pc:cxnChg chg="mod">
          <ac:chgData name="MANUEL ALBERTO GUEVARA  NAJARRO" userId="dc0839a7-ef25-445d-88fe-29223dfab4a5" providerId="ADAL" clId="{98FB8A92-BCA7-48CA-8F11-2B151231262F}" dt="2021-06-17T20:38:24.234" v="385" actId="478"/>
          <ac:cxnSpMkLst>
            <pc:docMk/>
            <pc:sldMk cId="919649173" sldId="628"/>
            <ac:cxnSpMk id="43" creationId="{E769F480-F72A-4BBD-986D-168843B3E43B}"/>
          </ac:cxnSpMkLst>
        </pc:cxnChg>
      </pc:sldChg>
      <pc:sldChg chg="addSp delSp modSp add del mod">
        <pc:chgData name="MANUEL ALBERTO GUEVARA  NAJARRO" userId="dc0839a7-ef25-445d-88fe-29223dfab4a5" providerId="ADAL" clId="{98FB8A92-BCA7-48CA-8F11-2B151231262F}" dt="2021-06-17T20:59:02.882" v="650" actId="47"/>
        <pc:sldMkLst>
          <pc:docMk/>
          <pc:sldMk cId="1108146528" sldId="629"/>
        </pc:sldMkLst>
        <pc:spChg chg="add del mod">
          <ac:chgData name="MANUEL ALBERTO GUEVARA  NAJARRO" userId="dc0839a7-ef25-445d-88fe-29223dfab4a5" providerId="ADAL" clId="{98FB8A92-BCA7-48CA-8F11-2B151231262F}" dt="2021-06-17T20:45:34.707" v="415"/>
          <ac:spMkLst>
            <pc:docMk/>
            <pc:sldMk cId="1108146528" sldId="629"/>
            <ac:spMk id="22" creationId="{279408E2-220A-462D-AFE7-539E0D7063A3}"/>
          </ac:spMkLst>
        </pc:spChg>
        <pc:spChg chg="add del mod">
          <ac:chgData name="MANUEL ALBERTO GUEVARA  NAJARRO" userId="dc0839a7-ef25-445d-88fe-29223dfab4a5" providerId="ADAL" clId="{98FB8A92-BCA7-48CA-8F11-2B151231262F}" dt="2021-06-17T20:45:34.707" v="415"/>
          <ac:spMkLst>
            <pc:docMk/>
            <pc:sldMk cId="1108146528" sldId="629"/>
            <ac:spMk id="23" creationId="{04438386-D8AF-45A9-9260-79AB20ED98CE}"/>
          </ac:spMkLst>
        </pc:spChg>
        <pc:spChg chg="add del mod">
          <ac:chgData name="MANUEL ALBERTO GUEVARA  NAJARRO" userId="dc0839a7-ef25-445d-88fe-29223dfab4a5" providerId="ADAL" clId="{98FB8A92-BCA7-48CA-8F11-2B151231262F}" dt="2021-06-17T20:45:34.707" v="415"/>
          <ac:spMkLst>
            <pc:docMk/>
            <pc:sldMk cId="1108146528" sldId="629"/>
            <ac:spMk id="24" creationId="{DE5ABE62-F688-4419-9697-A15C3C1B2FD5}"/>
          </ac:spMkLst>
        </pc:spChg>
        <pc:spChg chg="add del mod">
          <ac:chgData name="MANUEL ALBERTO GUEVARA  NAJARRO" userId="dc0839a7-ef25-445d-88fe-29223dfab4a5" providerId="ADAL" clId="{98FB8A92-BCA7-48CA-8F11-2B151231262F}" dt="2021-06-17T20:45:34.707" v="415"/>
          <ac:spMkLst>
            <pc:docMk/>
            <pc:sldMk cId="1108146528" sldId="629"/>
            <ac:spMk id="25" creationId="{76D3561D-EB84-45E9-926C-8BE14F9CE100}"/>
          </ac:spMkLst>
        </pc:spChg>
        <pc:spChg chg="add del mod">
          <ac:chgData name="MANUEL ALBERTO GUEVARA  NAJARRO" userId="dc0839a7-ef25-445d-88fe-29223dfab4a5" providerId="ADAL" clId="{98FB8A92-BCA7-48CA-8F11-2B151231262F}" dt="2021-06-17T20:45:34.707" v="415"/>
          <ac:spMkLst>
            <pc:docMk/>
            <pc:sldMk cId="1108146528" sldId="629"/>
            <ac:spMk id="26" creationId="{7682CED4-A6CF-4219-A64D-366E1B4BC029}"/>
          </ac:spMkLst>
        </pc:spChg>
        <pc:spChg chg="add del mod">
          <ac:chgData name="MANUEL ALBERTO GUEVARA  NAJARRO" userId="dc0839a7-ef25-445d-88fe-29223dfab4a5" providerId="ADAL" clId="{98FB8A92-BCA7-48CA-8F11-2B151231262F}" dt="2021-06-17T20:45:34.707" v="415"/>
          <ac:spMkLst>
            <pc:docMk/>
            <pc:sldMk cId="1108146528" sldId="629"/>
            <ac:spMk id="27" creationId="{2C9080CB-32F3-4AE7-BE93-62CD6B5C8309}"/>
          </ac:spMkLst>
        </pc:spChg>
        <pc:spChg chg="add del mod">
          <ac:chgData name="MANUEL ALBERTO GUEVARA  NAJARRO" userId="dc0839a7-ef25-445d-88fe-29223dfab4a5" providerId="ADAL" clId="{98FB8A92-BCA7-48CA-8F11-2B151231262F}" dt="2021-06-17T20:45:34.707" v="415"/>
          <ac:spMkLst>
            <pc:docMk/>
            <pc:sldMk cId="1108146528" sldId="629"/>
            <ac:spMk id="28" creationId="{F0A4331F-177A-4486-B971-D683C80C9104}"/>
          </ac:spMkLst>
        </pc:spChg>
        <pc:spChg chg="add del mod">
          <ac:chgData name="MANUEL ALBERTO GUEVARA  NAJARRO" userId="dc0839a7-ef25-445d-88fe-29223dfab4a5" providerId="ADAL" clId="{98FB8A92-BCA7-48CA-8F11-2B151231262F}" dt="2021-06-17T20:45:34.707" v="415"/>
          <ac:spMkLst>
            <pc:docMk/>
            <pc:sldMk cId="1108146528" sldId="629"/>
            <ac:spMk id="29" creationId="{80467875-9AC5-4F85-BCBD-E9F45051D103}"/>
          </ac:spMkLst>
        </pc:spChg>
        <pc:spChg chg="add del mod">
          <ac:chgData name="MANUEL ALBERTO GUEVARA  NAJARRO" userId="dc0839a7-ef25-445d-88fe-29223dfab4a5" providerId="ADAL" clId="{98FB8A92-BCA7-48CA-8F11-2B151231262F}" dt="2021-06-17T20:45:34.707" v="415"/>
          <ac:spMkLst>
            <pc:docMk/>
            <pc:sldMk cId="1108146528" sldId="629"/>
            <ac:spMk id="30" creationId="{CB26EEE9-F214-431B-9569-6F720FA493AB}"/>
          </ac:spMkLst>
        </pc:spChg>
        <pc:spChg chg="add del mod">
          <ac:chgData name="MANUEL ALBERTO GUEVARA  NAJARRO" userId="dc0839a7-ef25-445d-88fe-29223dfab4a5" providerId="ADAL" clId="{98FB8A92-BCA7-48CA-8F11-2B151231262F}" dt="2021-06-17T20:45:34.707" v="415"/>
          <ac:spMkLst>
            <pc:docMk/>
            <pc:sldMk cId="1108146528" sldId="629"/>
            <ac:spMk id="31" creationId="{D502E5B7-A814-402B-BCDA-BDA583093D59}"/>
          </ac:spMkLst>
        </pc:spChg>
        <pc:spChg chg="add del mod">
          <ac:chgData name="MANUEL ALBERTO GUEVARA  NAJARRO" userId="dc0839a7-ef25-445d-88fe-29223dfab4a5" providerId="ADAL" clId="{98FB8A92-BCA7-48CA-8F11-2B151231262F}" dt="2021-06-17T20:45:34.707" v="415"/>
          <ac:spMkLst>
            <pc:docMk/>
            <pc:sldMk cId="1108146528" sldId="629"/>
            <ac:spMk id="32" creationId="{2EEE8ED9-4AEF-4E3C-A59A-CCEC78D4B2BC}"/>
          </ac:spMkLst>
        </pc:spChg>
        <pc:spChg chg="add del mod">
          <ac:chgData name="MANUEL ALBERTO GUEVARA  NAJARRO" userId="dc0839a7-ef25-445d-88fe-29223dfab4a5" providerId="ADAL" clId="{98FB8A92-BCA7-48CA-8F11-2B151231262F}" dt="2021-06-17T20:45:34.707" v="415"/>
          <ac:spMkLst>
            <pc:docMk/>
            <pc:sldMk cId="1108146528" sldId="629"/>
            <ac:spMk id="33" creationId="{E5F585AF-A511-446B-9CBA-130A99678D23}"/>
          </ac:spMkLst>
        </pc:spChg>
        <pc:spChg chg="add del mod">
          <ac:chgData name="MANUEL ALBERTO GUEVARA  NAJARRO" userId="dc0839a7-ef25-445d-88fe-29223dfab4a5" providerId="ADAL" clId="{98FB8A92-BCA7-48CA-8F11-2B151231262F}" dt="2021-06-17T20:45:34.707" v="415"/>
          <ac:spMkLst>
            <pc:docMk/>
            <pc:sldMk cId="1108146528" sldId="629"/>
            <ac:spMk id="34" creationId="{9F85B130-2956-4DCD-B1AD-3FA6C3863507}"/>
          </ac:spMkLst>
        </pc:spChg>
        <pc:spChg chg="add del mod">
          <ac:chgData name="MANUEL ALBERTO GUEVARA  NAJARRO" userId="dc0839a7-ef25-445d-88fe-29223dfab4a5" providerId="ADAL" clId="{98FB8A92-BCA7-48CA-8F11-2B151231262F}" dt="2021-06-17T20:45:34.707" v="415"/>
          <ac:spMkLst>
            <pc:docMk/>
            <pc:sldMk cId="1108146528" sldId="629"/>
            <ac:spMk id="35" creationId="{F60F1AC2-0687-4D54-833C-6FC35BEC42B4}"/>
          </ac:spMkLst>
        </pc:spChg>
        <pc:spChg chg="add del mod">
          <ac:chgData name="MANUEL ALBERTO GUEVARA  NAJARRO" userId="dc0839a7-ef25-445d-88fe-29223dfab4a5" providerId="ADAL" clId="{98FB8A92-BCA7-48CA-8F11-2B151231262F}" dt="2021-06-17T20:45:34.707" v="415"/>
          <ac:spMkLst>
            <pc:docMk/>
            <pc:sldMk cId="1108146528" sldId="629"/>
            <ac:spMk id="36" creationId="{9DE0066B-C501-4559-8F95-2FF09CE11075}"/>
          </ac:spMkLst>
        </pc:spChg>
        <pc:spChg chg="add del mod">
          <ac:chgData name="MANUEL ALBERTO GUEVARA  NAJARRO" userId="dc0839a7-ef25-445d-88fe-29223dfab4a5" providerId="ADAL" clId="{98FB8A92-BCA7-48CA-8F11-2B151231262F}" dt="2021-06-17T20:45:34.707" v="415"/>
          <ac:spMkLst>
            <pc:docMk/>
            <pc:sldMk cId="1108146528" sldId="629"/>
            <ac:spMk id="37" creationId="{7135C2B3-8BCD-4BDC-8229-D746A733AC9A}"/>
          </ac:spMkLst>
        </pc:spChg>
        <pc:spChg chg="add del mod">
          <ac:chgData name="MANUEL ALBERTO GUEVARA  NAJARRO" userId="dc0839a7-ef25-445d-88fe-29223dfab4a5" providerId="ADAL" clId="{98FB8A92-BCA7-48CA-8F11-2B151231262F}" dt="2021-06-17T20:45:34.707" v="415"/>
          <ac:spMkLst>
            <pc:docMk/>
            <pc:sldMk cId="1108146528" sldId="629"/>
            <ac:spMk id="38" creationId="{0E44B549-B04E-49EE-8984-C7D6C3A210DF}"/>
          </ac:spMkLst>
        </pc:spChg>
        <pc:spChg chg="add mod">
          <ac:chgData name="MANUEL ALBERTO GUEVARA  NAJARRO" userId="dc0839a7-ef25-445d-88fe-29223dfab4a5" providerId="ADAL" clId="{98FB8A92-BCA7-48CA-8F11-2B151231262F}" dt="2021-06-17T20:47:23.076" v="446" actId="1037"/>
          <ac:spMkLst>
            <pc:docMk/>
            <pc:sldMk cId="1108146528" sldId="629"/>
            <ac:spMk id="39" creationId="{ACC695CE-44CC-4B6E-A480-F9F483B6AB96}"/>
          </ac:spMkLst>
        </pc:spChg>
        <pc:spChg chg="add mod">
          <ac:chgData name="MANUEL ALBERTO GUEVARA  NAJARRO" userId="dc0839a7-ef25-445d-88fe-29223dfab4a5" providerId="ADAL" clId="{98FB8A92-BCA7-48CA-8F11-2B151231262F}" dt="2021-06-17T20:50:01.777" v="504" actId="1035"/>
          <ac:spMkLst>
            <pc:docMk/>
            <pc:sldMk cId="1108146528" sldId="629"/>
            <ac:spMk id="40" creationId="{C355B0CF-6879-4060-9B65-E091EA5B23D9}"/>
          </ac:spMkLst>
        </pc:spChg>
        <pc:spChg chg="add del mod">
          <ac:chgData name="MANUEL ALBERTO GUEVARA  NAJARRO" userId="dc0839a7-ef25-445d-88fe-29223dfab4a5" providerId="ADAL" clId="{98FB8A92-BCA7-48CA-8F11-2B151231262F}" dt="2021-06-17T20:46:19.877" v="423" actId="478"/>
          <ac:spMkLst>
            <pc:docMk/>
            <pc:sldMk cId="1108146528" sldId="629"/>
            <ac:spMk id="41" creationId="{D4B932D7-C73A-4F80-99E8-F9AB77348FCA}"/>
          </ac:spMkLst>
        </pc:spChg>
        <pc:spChg chg="add mod">
          <ac:chgData name="MANUEL ALBERTO GUEVARA  NAJARRO" userId="dc0839a7-ef25-445d-88fe-29223dfab4a5" providerId="ADAL" clId="{98FB8A92-BCA7-48CA-8F11-2B151231262F}" dt="2021-06-17T20:47:35.097" v="455" actId="1038"/>
          <ac:spMkLst>
            <pc:docMk/>
            <pc:sldMk cId="1108146528" sldId="629"/>
            <ac:spMk id="42" creationId="{E7D2B2B0-17C2-4943-8E20-4437192CAD2F}"/>
          </ac:spMkLst>
        </pc:spChg>
        <pc:spChg chg="add mod">
          <ac:chgData name="MANUEL ALBERTO GUEVARA  NAJARRO" userId="dc0839a7-ef25-445d-88fe-29223dfab4a5" providerId="ADAL" clId="{98FB8A92-BCA7-48CA-8F11-2B151231262F}" dt="2021-06-17T20:50:01.777" v="504" actId="1035"/>
          <ac:spMkLst>
            <pc:docMk/>
            <pc:sldMk cId="1108146528" sldId="629"/>
            <ac:spMk id="43" creationId="{F924FD13-0A7D-416A-BA1A-CB3B19374B83}"/>
          </ac:spMkLst>
        </pc:spChg>
        <pc:spChg chg="add del mod">
          <ac:chgData name="MANUEL ALBERTO GUEVARA  NAJARRO" userId="dc0839a7-ef25-445d-88fe-29223dfab4a5" providerId="ADAL" clId="{98FB8A92-BCA7-48CA-8F11-2B151231262F}" dt="2021-06-17T20:46:19.877" v="423" actId="478"/>
          <ac:spMkLst>
            <pc:docMk/>
            <pc:sldMk cId="1108146528" sldId="629"/>
            <ac:spMk id="44" creationId="{B3866260-1651-4807-8EA5-A0AEC8028581}"/>
          </ac:spMkLst>
        </pc:spChg>
        <pc:spChg chg="add mod">
          <ac:chgData name="MANUEL ALBERTO GUEVARA  NAJARRO" userId="dc0839a7-ef25-445d-88fe-29223dfab4a5" providerId="ADAL" clId="{98FB8A92-BCA7-48CA-8F11-2B151231262F}" dt="2021-06-17T20:47:23.076" v="446" actId="1037"/>
          <ac:spMkLst>
            <pc:docMk/>
            <pc:sldMk cId="1108146528" sldId="629"/>
            <ac:spMk id="45" creationId="{A11AFCFC-2540-47C6-B450-9F3938378212}"/>
          </ac:spMkLst>
        </pc:spChg>
        <pc:spChg chg="add del mod">
          <ac:chgData name="MANUEL ALBERTO GUEVARA  NAJARRO" userId="dc0839a7-ef25-445d-88fe-29223dfab4a5" providerId="ADAL" clId="{98FB8A92-BCA7-48CA-8F11-2B151231262F}" dt="2021-06-17T20:50:04.402" v="505" actId="478"/>
          <ac:spMkLst>
            <pc:docMk/>
            <pc:sldMk cId="1108146528" sldId="629"/>
            <ac:spMk id="46" creationId="{0E35263E-6331-44AB-A943-D26438CCAA9C}"/>
          </ac:spMkLst>
        </pc:spChg>
        <pc:spChg chg="add del mod">
          <ac:chgData name="MANUEL ALBERTO GUEVARA  NAJARRO" userId="dc0839a7-ef25-445d-88fe-29223dfab4a5" providerId="ADAL" clId="{98FB8A92-BCA7-48CA-8F11-2B151231262F}" dt="2021-06-17T20:46:19.877" v="423" actId="478"/>
          <ac:spMkLst>
            <pc:docMk/>
            <pc:sldMk cId="1108146528" sldId="629"/>
            <ac:spMk id="47" creationId="{6B92C311-0F48-4D60-B8FB-1A856F9091FD}"/>
          </ac:spMkLst>
        </pc:spChg>
        <pc:spChg chg="add mod">
          <ac:chgData name="MANUEL ALBERTO GUEVARA  NAJARRO" userId="dc0839a7-ef25-445d-88fe-29223dfab4a5" providerId="ADAL" clId="{98FB8A92-BCA7-48CA-8F11-2B151231262F}" dt="2021-06-17T20:47:35.097" v="455" actId="1038"/>
          <ac:spMkLst>
            <pc:docMk/>
            <pc:sldMk cId="1108146528" sldId="629"/>
            <ac:spMk id="48" creationId="{623F76FC-39AA-46BA-9428-0000BF320917}"/>
          </ac:spMkLst>
        </pc:spChg>
        <pc:spChg chg="add del mod">
          <ac:chgData name="MANUEL ALBERTO GUEVARA  NAJARRO" userId="dc0839a7-ef25-445d-88fe-29223dfab4a5" providerId="ADAL" clId="{98FB8A92-BCA7-48CA-8F11-2B151231262F}" dt="2021-06-17T20:50:04.402" v="505" actId="478"/>
          <ac:spMkLst>
            <pc:docMk/>
            <pc:sldMk cId="1108146528" sldId="629"/>
            <ac:spMk id="49" creationId="{3941BB46-F846-411E-83AF-59E30F5F19DE}"/>
          </ac:spMkLst>
        </pc:spChg>
        <pc:spChg chg="add del mod">
          <ac:chgData name="MANUEL ALBERTO GUEVARA  NAJARRO" userId="dc0839a7-ef25-445d-88fe-29223dfab4a5" providerId="ADAL" clId="{98FB8A92-BCA7-48CA-8F11-2B151231262F}" dt="2021-06-17T20:46:19.877" v="423" actId="478"/>
          <ac:spMkLst>
            <pc:docMk/>
            <pc:sldMk cId="1108146528" sldId="629"/>
            <ac:spMk id="50" creationId="{87A4597C-749A-442C-B144-EB899A14801C}"/>
          </ac:spMkLst>
        </pc:spChg>
        <pc:spChg chg="add mod">
          <ac:chgData name="MANUEL ALBERTO GUEVARA  NAJARRO" userId="dc0839a7-ef25-445d-88fe-29223dfab4a5" providerId="ADAL" clId="{98FB8A92-BCA7-48CA-8F11-2B151231262F}" dt="2021-06-17T20:50:40.147" v="599" actId="790"/>
          <ac:spMkLst>
            <pc:docMk/>
            <pc:sldMk cId="1108146528" sldId="629"/>
            <ac:spMk id="55" creationId="{44EFE15E-4CBC-4AC5-974A-C4C18972DD37}"/>
          </ac:spMkLst>
        </pc:spChg>
        <pc:spChg chg="add mod">
          <ac:chgData name="MANUEL ALBERTO GUEVARA  NAJARRO" userId="dc0839a7-ef25-445d-88fe-29223dfab4a5" providerId="ADAL" clId="{98FB8A92-BCA7-48CA-8F11-2B151231262F}" dt="2021-06-17T20:51:49.327" v="625" actId="14100"/>
          <ac:spMkLst>
            <pc:docMk/>
            <pc:sldMk cId="1108146528" sldId="629"/>
            <ac:spMk id="56" creationId="{DAEE2C90-2FD8-4EA6-AA4D-843E87469421}"/>
          </ac:spMkLst>
        </pc:spChg>
        <pc:spChg chg="del">
          <ac:chgData name="MANUEL ALBERTO GUEVARA  NAJARRO" userId="dc0839a7-ef25-445d-88fe-29223dfab4a5" providerId="ADAL" clId="{98FB8A92-BCA7-48CA-8F11-2B151231262F}" dt="2021-06-17T20:45:15.511" v="413" actId="478"/>
          <ac:spMkLst>
            <pc:docMk/>
            <pc:sldMk cId="1108146528" sldId="629"/>
            <ac:spMk id="100" creationId="{EE23E786-288D-4063-B6DE-FCF8963901D3}"/>
          </ac:spMkLst>
        </pc:spChg>
        <pc:spChg chg="del">
          <ac:chgData name="MANUEL ALBERTO GUEVARA  NAJARRO" userId="dc0839a7-ef25-445d-88fe-29223dfab4a5" providerId="ADAL" clId="{98FB8A92-BCA7-48CA-8F11-2B151231262F}" dt="2021-06-17T20:45:15.511" v="413" actId="478"/>
          <ac:spMkLst>
            <pc:docMk/>
            <pc:sldMk cId="1108146528" sldId="629"/>
            <ac:spMk id="101" creationId="{DF1BC56D-A00D-4502-A921-4E8292DB5EFD}"/>
          </ac:spMkLst>
        </pc:spChg>
        <pc:spChg chg="del">
          <ac:chgData name="MANUEL ALBERTO GUEVARA  NAJARRO" userId="dc0839a7-ef25-445d-88fe-29223dfab4a5" providerId="ADAL" clId="{98FB8A92-BCA7-48CA-8F11-2B151231262F}" dt="2021-06-17T20:45:15.511" v="413" actId="478"/>
          <ac:spMkLst>
            <pc:docMk/>
            <pc:sldMk cId="1108146528" sldId="629"/>
            <ac:spMk id="102" creationId="{F11A435F-8820-4187-865B-1764DFC30EC6}"/>
          </ac:spMkLst>
        </pc:spChg>
        <pc:spChg chg="del">
          <ac:chgData name="MANUEL ALBERTO GUEVARA  NAJARRO" userId="dc0839a7-ef25-445d-88fe-29223dfab4a5" providerId="ADAL" clId="{98FB8A92-BCA7-48CA-8F11-2B151231262F}" dt="2021-06-17T20:45:15.511" v="413" actId="478"/>
          <ac:spMkLst>
            <pc:docMk/>
            <pc:sldMk cId="1108146528" sldId="629"/>
            <ac:spMk id="103" creationId="{12B498B4-C029-4CD9-AE68-3ADB1F6DC8E3}"/>
          </ac:spMkLst>
        </pc:spChg>
        <pc:spChg chg="del">
          <ac:chgData name="MANUEL ALBERTO GUEVARA  NAJARRO" userId="dc0839a7-ef25-445d-88fe-29223dfab4a5" providerId="ADAL" clId="{98FB8A92-BCA7-48CA-8F11-2B151231262F}" dt="2021-06-17T20:45:15.511" v="413" actId="478"/>
          <ac:spMkLst>
            <pc:docMk/>
            <pc:sldMk cId="1108146528" sldId="629"/>
            <ac:spMk id="104" creationId="{762A8EF4-5D61-427D-869A-D968D0D1147B}"/>
          </ac:spMkLst>
        </pc:spChg>
        <pc:spChg chg="del">
          <ac:chgData name="MANUEL ALBERTO GUEVARA  NAJARRO" userId="dc0839a7-ef25-445d-88fe-29223dfab4a5" providerId="ADAL" clId="{98FB8A92-BCA7-48CA-8F11-2B151231262F}" dt="2021-06-17T20:45:15.511" v="413" actId="478"/>
          <ac:spMkLst>
            <pc:docMk/>
            <pc:sldMk cId="1108146528" sldId="629"/>
            <ac:spMk id="105" creationId="{0E896E69-CCA5-4FDD-99C7-5103ECA11A36}"/>
          </ac:spMkLst>
        </pc:spChg>
        <pc:spChg chg="del">
          <ac:chgData name="MANUEL ALBERTO GUEVARA  NAJARRO" userId="dc0839a7-ef25-445d-88fe-29223dfab4a5" providerId="ADAL" clId="{98FB8A92-BCA7-48CA-8F11-2B151231262F}" dt="2021-06-17T20:45:15.511" v="413" actId="478"/>
          <ac:spMkLst>
            <pc:docMk/>
            <pc:sldMk cId="1108146528" sldId="629"/>
            <ac:spMk id="107" creationId="{3888E005-69E3-4F7A-A6C4-5E11AC7F7C47}"/>
          </ac:spMkLst>
        </pc:spChg>
        <pc:spChg chg="del">
          <ac:chgData name="MANUEL ALBERTO GUEVARA  NAJARRO" userId="dc0839a7-ef25-445d-88fe-29223dfab4a5" providerId="ADAL" clId="{98FB8A92-BCA7-48CA-8F11-2B151231262F}" dt="2021-06-17T20:45:15.511" v="413" actId="478"/>
          <ac:spMkLst>
            <pc:docMk/>
            <pc:sldMk cId="1108146528" sldId="629"/>
            <ac:spMk id="110" creationId="{EBA60768-82F1-4166-AD30-212EACDE6B29}"/>
          </ac:spMkLst>
        </pc:spChg>
        <pc:spChg chg="del">
          <ac:chgData name="MANUEL ALBERTO GUEVARA  NAJARRO" userId="dc0839a7-ef25-445d-88fe-29223dfab4a5" providerId="ADAL" clId="{98FB8A92-BCA7-48CA-8F11-2B151231262F}" dt="2021-06-17T20:45:15.511" v="413" actId="478"/>
          <ac:spMkLst>
            <pc:docMk/>
            <pc:sldMk cId="1108146528" sldId="629"/>
            <ac:spMk id="113" creationId="{029ABA49-E388-4DA2-9AF3-7C5B38BD7B16}"/>
          </ac:spMkLst>
        </pc:spChg>
        <pc:spChg chg="del">
          <ac:chgData name="MANUEL ALBERTO GUEVARA  NAJARRO" userId="dc0839a7-ef25-445d-88fe-29223dfab4a5" providerId="ADAL" clId="{98FB8A92-BCA7-48CA-8F11-2B151231262F}" dt="2021-06-17T20:45:15.511" v="413" actId="478"/>
          <ac:spMkLst>
            <pc:docMk/>
            <pc:sldMk cId="1108146528" sldId="629"/>
            <ac:spMk id="116" creationId="{0C9B5BBB-3E9D-41B8-9904-1AC859041451}"/>
          </ac:spMkLst>
        </pc:spChg>
        <pc:spChg chg="del">
          <ac:chgData name="MANUEL ALBERTO GUEVARA  NAJARRO" userId="dc0839a7-ef25-445d-88fe-29223dfab4a5" providerId="ADAL" clId="{98FB8A92-BCA7-48CA-8F11-2B151231262F}" dt="2021-06-17T20:45:15.511" v="413" actId="478"/>
          <ac:spMkLst>
            <pc:docMk/>
            <pc:sldMk cId="1108146528" sldId="629"/>
            <ac:spMk id="119" creationId="{0507E863-C4A1-4E3A-88EE-B1F4057431E2}"/>
          </ac:spMkLst>
        </pc:spChg>
        <pc:spChg chg="del">
          <ac:chgData name="MANUEL ALBERTO GUEVARA  NAJARRO" userId="dc0839a7-ef25-445d-88fe-29223dfab4a5" providerId="ADAL" clId="{98FB8A92-BCA7-48CA-8F11-2B151231262F}" dt="2021-06-17T20:45:15.511" v="413" actId="478"/>
          <ac:spMkLst>
            <pc:docMk/>
            <pc:sldMk cId="1108146528" sldId="629"/>
            <ac:spMk id="122" creationId="{E9B955B7-1F99-4460-A9EC-89922F63D2BE}"/>
          </ac:spMkLst>
        </pc:spChg>
        <pc:picChg chg="add mod">
          <ac:chgData name="MANUEL ALBERTO GUEVARA  NAJARRO" userId="dc0839a7-ef25-445d-88fe-29223dfab4a5" providerId="ADAL" clId="{98FB8A92-BCA7-48CA-8F11-2B151231262F}" dt="2021-06-17T20:47:23.076" v="446" actId="1037"/>
          <ac:picMkLst>
            <pc:docMk/>
            <pc:sldMk cId="1108146528" sldId="629"/>
            <ac:picMk id="51" creationId="{E01BF0BA-DEFA-4C51-9132-EBA48F500DF8}"/>
          </ac:picMkLst>
        </pc:picChg>
        <pc:picChg chg="add mod">
          <ac:chgData name="MANUEL ALBERTO GUEVARA  NAJARRO" userId="dc0839a7-ef25-445d-88fe-29223dfab4a5" providerId="ADAL" clId="{98FB8A92-BCA7-48CA-8F11-2B151231262F}" dt="2021-06-17T20:47:35.097" v="455" actId="1038"/>
          <ac:picMkLst>
            <pc:docMk/>
            <pc:sldMk cId="1108146528" sldId="629"/>
            <ac:picMk id="52" creationId="{F3BAC3D1-176C-49EB-85CC-7901A855F4C6}"/>
          </ac:picMkLst>
        </pc:picChg>
        <pc:picChg chg="add mod">
          <ac:chgData name="MANUEL ALBERTO GUEVARA  NAJARRO" userId="dc0839a7-ef25-445d-88fe-29223dfab4a5" providerId="ADAL" clId="{98FB8A92-BCA7-48CA-8F11-2B151231262F}" dt="2021-06-17T20:47:23.076" v="446" actId="1037"/>
          <ac:picMkLst>
            <pc:docMk/>
            <pc:sldMk cId="1108146528" sldId="629"/>
            <ac:picMk id="53" creationId="{5F227B4B-07E1-4668-A411-9B42DAA84F10}"/>
          </ac:picMkLst>
        </pc:picChg>
        <pc:picChg chg="add mod">
          <ac:chgData name="MANUEL ALBERTO GUEVARA  NAJARRO" userId="dc0839a7-ef25-445d-88fe-29223dfab4a5" providerId="ADAL" clId="{98FB8A92-BCA7-48CA-8F11-2B151231262F}" dt="2021-06-17T20:47:35.097" v="455" actId="1038"/>
          <ac:picMkLst>
            <pc:docMk/>
            <pc:sldMk cId="1108146528" sldId="629"/>
            <ac:picMk id="54" creationId="{54CC9A94-2017-4422-9D43-845757D632B2}"/>
          </ac:picMkLst>
        </pc:picChg>
        <pc:picChg chg="del">
          <ac:chgData name="MANUEL ALBERTO GUEVARA  NAJARRO" userId="dc0839a7-ef25-445d-88fe-29223dfab4a5" providerId="ADAL" clId="{98FB8A92-BCA7-48CA-8F11-2B151231262F}" dt="2021-06-17T20:45:15.511" v="413" actId="478"/>
          <ac:picMkLst>
            <pc:docMk/>
            <pc:sldMk cId="1108146528" sldId="629"/>
            <ac:picMk id="131" creationId="{E26A2ED5-5032-4F32-861C-995D719B18F3}"/>
          </ac:picMkLst>
        </pc:picChg>
        <pc:picChg chg="del">
          <ac:chgData name="MANUEL ALBERTO GUEVARA  NAJARRO" userId="dc0839a7-ef25-445d-88fe-29223dfab4a5" providerId="ADAL" clId="{98FB8A92-BCA7-48CA-8F11-2B151231262F}" dt="2021-06-17T20:45:15.511" v="413" actId="478"/>
          <ac:picMkLst>
            <pc:docMk/>
            <pc:sldMk cId="1108146528" sldId="629"/>
            <ac:picMk id="132" creationId="{7FFD304D-F441-44E3-B840-E3FBA4BB3CA6}"/>
          </ac:picMkLst>
        </pc:picChg>
        <pc:picChg chg="del">
          <ac:chgData name="MANUEL ALBERTO GUEVARA  NAJARRO" userId="dc0839a7-ef25-445d-88fe-29223dfab4a5" providerId="ADAL" clId="{98FB8A92-BCA7-48CA-8F11-2B151231262F}" dt="2021-06-17T20:45:15.511" v="413" actId="478"/>
          <ac:picMkLst>
            <pc:docMk/>
            <pc:sldMk cId="1108146528" sldId="629"/>
            <ac:picMk id="133" creationId="{82B8083F-99CE-4CA6-B2EE-C630B4911387}"/>
          </ac:picMkLst>
        </pc:picChg>
        <pc:picChg chg="del">
          <ac:chgData name="MANUEL ALBERTO GUEVARA  NAJARRO" userId="dc0839a7-ef25-445d-88fe-29223dfab4a5" providerId="ADAL" clId="{98FB8A92-BCA7-48CA-8F11-2B151231262F}" dt="2021-06-17T20:45:15.511" v="413" actId="478"/>
          <ac:picMkLst>
            <pc:docMk/>
            <pc:sldMk cId="1108146528" sldId="629"/>
            <ac:picMk id="134" creationId="{6251AD4A-A3D7-4CB9-A05B-E777662F6397}"/>
          </ac:picMkLst>
        </pc:picChg>
        <pc:picChg chg="del">
          <ac:chgData name="MANUEL ALBERTO GUEVARA  NAJARRO" userId="dc0839a7-ef25-445d-88fe-29223dfab4a5" providerId="ADAL" clId="{98FB8A92-BCA7-48CA-8F11-2B151231262F}" dt="2021-06-17T20:45:15.511" v="413" actId="478"/>
          <ac:picMkLst>
            <pc:docMk/>
            <pc:sldMk cId="1108146528" sldId="629"/>
            <ac:picMk id="135" creationId="{F3902A19-D4CB-4E91-84BC-38BBE04E1EDB}"/>
          </ac:picMkLst>
        </pc:picChg>
        <pc:picChg chg="del">
          <ac:chgData name="MANUEL ALBERTO GUEVARA  NAJARRO" userId="dc0839a7-ef25-445d-88fe-29223dfab4a5" providerId="ADAL" clId="{98FB8A92-BCA7-48CA-8F11-2B151231262F}" dt="2021-06-17T20:45:15.511" v="413" actId="478"/>
          <ac:picMkLst>
            <pc:docMk/>
            <pc:sldMk cId="1108146528" sldId="629"/>
            <ac:picMk id="136" creationId="{9F8872A5-0E0C-4FAA-B0D6-B9B0C7ADD7D1}"/>
          </ac:picMkLst>
        </pc:picChg>
      </pc:sldChg>
      <pc:sldChg chg="add del">
        <pc:chgData name="MANUEL ALBERTO GUEVARA  NAJARRO" userId="dc0839a7-ef25-445d-88fe-29223dfab4a5" providerId="ADAL" clId="{98FB8A92-BCA7-48CA-8F11-2B151231262F}" dt="2021-06-17T20:42:11.436" v="387" actId="22"/>
        <pc:sldMkLst>
          <pc:docMk/>
          <pc:sldMk cId="3810889754" sldId="629"/>
        </pc:sldMkLst>
      </pc:sldChg>
      <pc:sldChg chg="addSp delSp modSp add mod ord">
        <pc:chgData name="MANUEL ALBERTO GUEVARA  NAJARRO" userId="dc0839a7-ef25-445d-88fe-29223dfab4a5" providerId="ADAL" clId="{98FB8A92-BCA7-48CA-8F11-2B151231262F}" dt="2021-06-17T21:28:30.578" v="771" actId="14826"/>
        <pc:sldMkLst>
          <pc:docMk/>
          <pc:sldMk cId="2932305907" sldId="630"/>
        </pc:sldMkLst>
        <pc:spChg chg="mod">
          <ac:chgData name="MANUEL ALBERTO GUEVARA  NAJARRO" userId="dc0839a7-ef25-445d-88fe-29223dfab4a5" providerId="ADAL" clId="{98FB8A92-BCA7-48CA-8F11-2B151231262F}" dt="2021-06-17T21:00:53.515" v="675" actId="1037"/>
          <ac:spMkLst>
            <pc:docMk/>
            <pc:sldMk cId="2932305907" sldId="630"/>
            <ac:spMk id="39" creationId="{ACC695CE-44CC-4B6E-A480-F9F483B6AB96}"/>
          </ac:spMkLst>
        </pc:spChg>
        <pc:spChg chg="mod">
          <ac:chgData name="MANUEL ALBERTO GUEVARA  NAJARRO" userId="dc0839a7-ef25-445d-88fe-29223dfab4a5" providerId="ADAL" clId="{98FB8A92-BCA7-48CA-8F11-2B151231262F}" dt="2021-06-17T21:00:53.515" v="675" actId="1037"/>
          <ac:spMkLst>
            <pc:docMk/>
            <pc:sldMk cId="2932305907" sldId="630"/>
            <ac:spMk id="40" creationId="{C355B0CF-6879-4060-9B65-E091EA5B23D9}"/>
          </ac:spMkLst>
        </pc:spChg>
        <pc:spChg chg="mod">
          <ac:chgData name="MANUEL ALBERTO GUEVARA  NAJARRO" userId="dc0839a7-ef25-445d-88fe-29223dfab4a5" providerId="ADAL" clId="{98FB8A92-BCA7-48CA-8F11-2B151231262F}" dt="2021-06-17T21:00:53.515" v="675" actId="1037"/>
          <ac:spMkLst>
            <pc:docMk/>
            <pc:sldMk cId="2932305907" sldId="630"/>
            <ac:spMk id="42" creationId="{E7D2B2B0-17C2-4943-8E20-4437192CAD2F}"/>
          </ac:spMkLst>
        </pc:spChg>
        <pc:spChg chg="mod">
          <ac:chgData name="MANUEL ALBERTO GUEVARA  NAJARRO" userId="dc0839a7-ef25-445d-88fe-29223dfab4a5" providerId="ADAL" clId="{98FB8A92-BCA7-48CA-8F11-2B151231262F}" dt="2021-06-17T21:01:04.968" v="681" actId="14100"/>
          <ac:spMkLst>
            <pc:docMk/>
            <pc:sldMk cId="2932305907" sldId="630"/>
            <ac:spMk id="43" creationId="{F924FD13-0A7D-416A-BA1A-CB3B19374B83}"/>
          </ac:spMkLst>
        </pc:spChg>
        <pc:spChg chg="mod">
          <ac:chgData name="MANUEL ALBERTO GUEVARA  NAJARRO" userId="dc0839a7-ef25-445d-88fe-29223dfab4a5" providerId="ADAL" clId="{98FB8A92-BCA7-48CA-8F11-2B151231262F}" dt="2021-06-17T21:00:53.515" v="675" actId="1037"/>
          <ac:spMkLst>
            <pc:docMk/>
            <pc:sldMk cId="2932305907" sldId="630"/>
            <ac:spMk id="45" creationId="{A11AFCFC-2540-47C6-B450-9F3938378212}"/>
          </ac:spMkLst>
        </pc:spChg>
        <pc:spChg chg="mod">
          <ac:chgData name="MANUEL ALBERTO GUEVARA  NAJARRO" userId="dc0839a7-ef25-445d-88fe-29223dfab4a5" providerId="ADAL" clId="{98FB8A92-BCA7-48CA-8F11-2B151231262F}" dt="2021-06-17T21:00:53.515" v="675" actId="1037"/>
          <ac:spMkLst>
            <pc:docMk/>
            <pc:sldMk cId="2932305907" sldId="630"/>
            <ac:spMk id="48" creationId="{623F76FC-39AA-46BA-9428-0000BF320917}"/>
          </ac:spMkLst>
        </pc:spChg>
        <pc:spChg chg="mod">
          <ac:chgData name="MANUEL ALBERTO GUEVARA  NAJARRO" userId="dc0839a7-ef25-445d-88fe-29223dfab4a5" providerId="ADAL" clId="{98FB8A92-BCA7-48CA-8F11-2B151231262F}" dt="2021-06-17T21:00:53.515" v="675" actId="1037"/>
          <ac:spMkLst>
            <pc:docMk/>
            <pc:sldMk cId="2932305907" sldId="630"/>
            <ac:spMk id="55" creationId="{44EFE15E-4CBC-4AC5-974A-C4C18972DD37}"/>
          </ac:spMkLst>
        </pc:spChg>
        <pc:spChg chg="mod">
          <ac:chgData name="MANUEL ALBERTO GUEVARA  NAJARRO" userId="dc0839a7-ef25-445d-88fe-29223dfab4a5" providerId="ADAL" clId="{98FB8A92-BCA7-48CA-8F11-2B151231262F}" dt="2021-06-17T21:01:02.448" v="680" actId="14100"/>
          <ac:spMkLst>
            <pc:docMk/>
            <pc:sldMk cId="2932305907" sldId="630"/>
            <ac:spMk id="56" creationId="{DAEE2C90-2FD8-4EA6-AA4D-843E87469421}"/>
          </ac:spMkLst>
        </pc:spChg>
        <pc:picChg chg="add del">
          <ac:chgData name="MANUEL ALBERTO GUEVARA  NAJARRO" userId="dc0839a7-ef25-445d-88fe-29223dfab4a5" providerId="ADAL" clId="{98FB8A92-BCA7-48CA-8F11-2B151231262F}" dt="2021-06-17T21:25:42.135" v="765" actId="22"/>
          <ac:picMkLst>
            <pc:docMk/>
            <pc:sldMk cId="2932305907" sldId="630"/>
            <ac:picMk id="5" creationId="{C823C2C2-0A4B-4DD0-BAD1-9AC5BCD657C5}"/>
          </ac:picMkLst>
        </pc:picChg>
        <pc:picChg chg="add del">
          <ac:chgData name="MANUEL ALBERTO GUEVARA  NAJARRO" userId="dc0839a7-ef25-445d-88fe-29223dfab4a5" providerId="ADAL" clId="{98FB8A92-BCA7-48CA-8F11-2B151231262F}" dt="2021-06-17T21:26:54.175" v="769" actId="22"/>
          <ac:picMkLst>
            <pc:docMk/>
            <pc:sldMk cId="2932305907" sldId="630"/>
            <ac:picMk id="7" creationId="{D0B955D5-0815-4A72-B1D5-2FE7DB9E8C88}"/>
          </ac:picMkLst>
        </pc:picChg>
        <pc:picChg chg="mod">
          <ac:chgData name="MANUEL ALBERTO GUEVARA  NAJARRO" userId="dc0839a7-ef25-445d-88fe-29223dfab4a5" providerId="ADAL" clId="{98FB8A92-BCA7-48CA-8F11-2B151231262F}" dt="2021-06-17T21:25:44.651" v="766" actId="14826"/>
          <ac:picMkLst>
            <pc:docMk/>
            <pc:sldMk cId="2932305907" sldId="630"/>
            <ac:picMk id="51" creationId="{E01BF0BA-DEFA-4C51-9132-EBA48F500DF8}"/>
          </ac:picMkLst>
        </pc:picChg>
        <pc:picChg chg="mod">
          <ac:chgData name="MANUEL ALBERTO GUEVARA  NAJARRO" userId="dc0839a7-ef25-445d-88fe-29223dfab4a5" providerId="ADAL" clId="{98FB8A92-BCA7-48CA-8F11-2B151231262F}" dt="2021-06-17T21:26:32.901" v="767" actId="14826"/>
          <ac:picMkLst>
            <pc:docMk/>
            <pc:sldMk cId="2932305907" sldId="630"/>
            <ac:picMk id="52" creationId="{F3BAC3D1-176C-49EB-85CC-7901A855F4C6}"/>
          </ac:picMkLst>
        </pc:picChg>
        <pc:picChg chg="mod">
          <ac:chgData name="MANUEL ALBERTO GUEVARA  NAJARRO" userId="dc0839a7-ef25-445d-88fe-29223dfab4a5" providerId="ADAL" clId="{98FB8A92-BCA7-48CA-8F11-2B151231262F}" dt="2021-06-17T21:26:56.616" v="770" actId="14826"/>
          <ac:picMkLst>
            <pc:docMk/>
            <pc:sldMk cId="2932305907" sldId="630"/>
            <ac:picMk id="53" creationId="{5F227B4B-07E1-4668-A411-9B42DAA84F10}"/>
          </ac:picMkLst>
        </pc:picChg>
        <pc:picChg chg="mod">
          <ac:chgData name="MANUEL ALBERTO GUEVARA  NAJARRO" userId="dc0839a7-ef25-445d-88fe-29223dfab4a5" providerId="ADAL" clId="{98FB8A92-BCA7-48CA-8F11-2B151231262F}" dt="2021-06-17T21:28:30.578" v="771" actId="14826"/>
          <ac:picMkLst>
            <pc:docMk/>
            <pc:sldMk cId="2932305907" sldId="630"/>
            <ac:picMk id="54" creationId="{54CC9A94-2017-4422-9D43-845757D632B2}"/>
          </ac:picMkLst>
        </pc:picChg>
      </pc:sldChg>
      <pc:sldChg chg="addSp delSp modSp add mod">
        <pc:chgData name="MANUEL ALBERTO GUEVARA  NAJARRO" userId="dc0839a7-ef25-445d-88fe-29223dfab4a5" providerId="ADAL" clId="{98FB8A92-BCA7-48CA-8F11-2B151231262F}" dt="2021-06-17T21:40:01.209" v="836" actId="27180"/>
        <pc:sldMkLst>
          <pc:docMk/>
          <pc:sldMk cId="1094214726" sldId="631"/>
        </pc:sldMkLst>
        <pc:spChg chg="mod">
          <ac:chgData name="MANUEL ALBERTO GUEVARA  NAJARRO" userId="dc0839a7-ef25-445d-88fe-29223dfab4a5" providerId="ADAL" clId="{98FB8A92-BCA7-48CA-8F11-2B151231262F}" dt="2021-06-17T21:02:03.387" v="686" actId="20577"/>
          <ac:spMkLst>
            <pc:docMk/>
            <pc:sldMk cId="1094214726" sldId="631"/>
            <ac:spMk id="40" creationId="{C355B0CF-6879-4060-9B65-E091EA5B23D9}"/>
          </ac:spMkLst>
        </pc:spChg>
        <pc:spChg chg="mod">
          <ac:chgData name="MANUEL ALBERTO GUEVARA  NAJARRO" userId="dc0839a7-ef25-445d-88fe-29223dfab4a5" providerId="ADAL" clId="{98FB8A92-BCA7-48CA-8F11-2B151231262F}" dt="2021-06-17T21:15:54.942" v="711" actId="20577"/>
          <ac:spMkLst>
            <pc:docMk/>
            <pc:sldMk cId="1094214726" sldId="631"/>
            <ac:spMk id="43" creationId="{F924FD13-0A7D-416A-BA1A-CB3B19374B83}"/>
          </ac:spMkLst>
        </pc:spChg>
        <pc:spChg chg="mod">
          <ac:chgData name="MANUEL ALBERTO GUEVARA  NAJARRO" userId="dc0839a7-ef25-445d-88fe-29223dfab4a5" providerId="ADAL" clId="{98FB8A92-BCA7-48CA-8F11-2B151231262F}" dt="2021-06-17T21:23:12.834" v="742" actId="20577"/>
          <ac:spMkLst>
            <pc:docMk/>
            <pc:sldMk cId="1094214726" sldId="631"/>
            <ac:spMk id="55" creationId="{44EFE15E-4CBC-4AC5-974A-C4C18972DD37}"/>
          </ac:spMkLst>
        </pc:spChg>
        <pc:spChg chg="mod">
          <ac:chgData name="MANUEL ALBERTO GUEVARA  NAJARRO" userId="dc0839a7-ef25-445d-88fe-29223dfab4a5" providerId="ADAL" clId="{98FB8A92-BCA7-48CA-8F11-2B151231262F}" dt="2021-06-17T21:24:57.101" v="763" actId="20577"/>
          <ac:spMkLst>
            <pc:docMk/>
            <pc:sldMk cId="1094214726" sldId="631"/>
            <ac:spMk id="56" creationId="{DAEE2C90-2FD8-4EA6-AA4D-843E87469421}"/>
          </ac:spMkLst>
        </pc:spChg>
        <pc:graphicFrameChg chg="add mod modGraphic">
          <ac:chgData name="MANUEL ALBERTO GUEVARA  NAJARRO" userId="dc0839a7-ef25-445d-88fe-29223dfab4a5" providerId="ADAL" clId="{98FB8A92-BCA7-48CA-8F11-2B151231262F}" dt="2021-06-17T21:40:01.209" v="836" actId="27180"/>
          <ac:graphicFrameMkLst>
            <pc:docMk/>
            <pc:sldMk cId="1094214726" sldId="631"/>
            <ac:graphicFrameMk id="7" creationId="{51AE6F48-A298-4237-A3D3-362725BF4190}"/>
          </ac:graphicFrameMkLst>
        </pc:graphicFrameChg>
        <pc:graphicFrameChg chg="add del mod modGraphic">
          <ac:chgData name="MANUEL ALBERTO GUEVARA  NAJARRO" userId="dc0839a7-ef25-445d-88fe-29223dfab4a5" providerId="ADAL" clId="{98FB8A92-BCA7-48CA-8F11-2B151231262F}" dt="2021-06-17T21:35:10.509" v="799" actId="478"/>
          <ac:graphicFrameMkLst>
            <pc:docMk/>
            <pc:sldMk cId="1094214726" sldId="631"/>
            <ac:graphicFrameMk id="18" creationId="{4C2E4915-D110-4F41-A612-B839233588A4}"/>
          </ac:graphicFrameMkLst>
        </pc:graphicFrameChg>
        <pc:picChg chg="add del">
          <ac:chgData name="MANUEL ALBERTO GUEVARA  NAJARRO" userId="dc0839a7-ef25-445d-88fe-29223dfab4a5" providerId="ADAL" clId="{98FB8A92-BCA7-48CA-8F11-2B151231262F}" dt="2021-06-17T21:28:55.591" v="773" actId="22"/>
          <ac:picMkLst>
            <pc:docMk/>
            <pc:sldMk cId="1094214726" sldId="631"/>
            <ac:picMk id="5" creationId="{C3A806B2-8091-4C43-9608-F7EFA30F8D8B}"/>
          </ac:picMkLst>
        </pc:picChg>
        <pc:picChg chg="del mod">
          <ac:chgData name="MANUEL ALBERTO GUEVARA  NAJARRO" userId="dc0839a7-ef25-445d-88fe-29223dfab4a5" providerId="ADAL" clId="{98FB8A92-BCA7-48CA-8F11-2B151231262F}" dt="2021-06-17T21:39:27.461" v="822" actId="478"/>
          <ac:picMkLst>
            <pc:docMk/>
            <pc:sldMk cId="1094214726" sldId="631"/>
            <ac:picMk id="51" creationId="{E01BF0BA-DEFA-4C51-9132-EBA48F500DF8}"/>
          </ac:picMkLst>
        </pc:picChg>
        <pc:picChg chg="mod">
          <ac:chgData name="MANUEL ALBERTO GUEVARA  NAJARRO" userId="dc0839a7-ef25-445d-88fe-29223dfab4a5" providerId="ADAL" clId="{98FB8A92-BCA7-48CA-8F11-2B151231262F}" dt="2021-06-17T21:29:19.200" v="775" actId="14826"/>
          <ac:picMkLst>
            <pc:docMk/>
            <pc:sldMk cId="1094214726" sldId="631"/>
            <ac:picMk id="52" creationId="{F3BAC3D1-176C-49EB-85CC-7901A855F4C6}"/>
          </ac:picMkLst>
        </pc:picChg>
        <pc:picChg chg="mod">
          <ac:chgData name="MANUEL ALBERTO GUEVARA  NAJARRO" userId="dc0839a7-ef25-445d-88fe-29223dfab4a5" providerId="ADAL" clId="{98FB8A92-BCA7-48CA-8F11-2B151231262F}" dt="2021-06-17T21:29:50.305" v="776" actId="14826"/>
          <ac:picMkLst>
            <pc:docMk/>
            <pc:sldMk cId="1094214726" sldId="631"/>
            <ac:picMk id="53" creationId="{5F227B4B-07E1-4668-A411-9B42DAA84F10}"/>
          </ac:picMkLst>
        </pc:picChg>
        <pc:picChg chg="mod modCrop">
          <ac:chgData name="MANUEL ALBERTO GUEVARA  NAJARRO" userId="dc0839a7-ef25-445d-88fe-29223dfab4a5" providerId="ADAL" clId="{98FB8A92-BCA7-48CA-8F11-2B151231262F}" dt="2021-06-17T21:31:33.069" v="782" actId="14826"/>
          <ac:picMkLst>
            <pc:docMk/>
            <pc:sldMk cId="1094214726" sldId="631"/>
            <ac:picMk id="54" creationId="{54CC9A94-2017-4422-9D43-845757D632B2}"/>
          </ac:picMkLst>
        </pc:picChg>
      </pc:sldChg>
      <pc:sldChg chg="add del">
        <pc:chgData name="MANUEL ALBERTO GUEVARA  NAJARRO" userId="dc0839a7-ef25-445d-88fe-29223dfab4a5" providerId="ADAL" clId="{98FB8A92-BCA7-48CA-8F11-2B151231262F}" dt="2021-06-17T20:59:02.882" v="650" actId="47"/>
        <pc:sldMkLst>
          <pc:docMk/>
          <pc:sldMk cId="1202060131" sldId="631"/>
        </pc:sldMkLst>
      </pc:sldChg>
      <pc:sldChg chg="addSp delSp modSp new del mod modClrScheme chgLayout">
        <pc:chgData name="MANUEL ALBERTO GUEVARA  NAJARRO" userId="dc0839a7-ef25-445d-88fe-29223dfab4a5" providerId="ADAL" clId="{98FB8A92-BCA7-48CA-8F11-2B151231262F}" dt="2021-06-17T21:32:23.289" v="788" actId="47"/>
        <pc:sldMkLst>
          <pc:docMk/>
          <pc:sldMk cId="869236226" sldId="632"/>
        </pc:sldMkLst>
        <pc:spChg chg="del mod ord">
          <ac:chgData name="MANUEL ALBERTO GUEVARA  NAJARRO" userId="dc0839a7-ef25-445d-88fe-29223dfab4a5" providerId="ADAL" clId="{98FB8A92-BCA7-48CA-8F11-2B151231262F}" dt="2021-06-17T21:32:02.322" v="784" actId="700"/>
          <ac:spMkLst>
            <pc:docMk/>
            <pc:sldMk cId="869236226" sldId="632"/>
            <ac:spMk id="2" creationId="{0BFEEB2C-98C1-4452-A9C8-295697384222}"/>
          </ac:spMkLst>
        </pc:spChg>
        <pc:spChg chg="del mod ord">
          <ac:chgData name="MANUEL ALBERTO GUEVARA  NAJARRO" userId="dc0839a7-ef25-445d-88fe-29223dfab4a5" providerId="ADAL" clId="{98FB8A92-BCA7-48CA-8F11-2B151231262F}" dt="2021-06-17T21:32:02.322" v="784" actId="700"/>
          <ac:spMkLst>
            <pc:docMk/>
            <pc:sldMk cId="869236226" sldId="632"/>
            <ac:spMk id="3" creationId="{42BB23F9-B37C-42AC-AD80-A8D0BD9991B4}"/>
          </ac:spMkLst>
        </pc:spChg>
        <pc:spChg chg="del">
          <ac:chgData name="MANUEL ALBERTO GUEVARA  NAJARRO" userId="dc0839a7-ef25-445d-88fe-29223dfab4a5" providerId="ADAL" clId="{98FB8A92-BCA7-48CA-8F11-2B151231262F}" dt="2021-06-17T21:32:02.322" v="784" actId="700"/>
          <ac:spMkLst>
            <pc:docMk/>
            <pc:sldMk cId="869236226" sldId="632"/>
            <ac:spMk id="4" creationId="{698EC57B-6CC3-47C2-B597-9B4D8493AC5A}"/>
          </ac:spMkLst>
        </pc:spChg>
        <pc:spChg chg="add del mod ord">
          <ac:chgData name="MANUEL ALBERTO GUEVARA  NAJARRO" userId="dc0839a7-ef25-445d-88fe-29223dfab4a5" providerId="ADAL" clId="{98FB8A92-BCA7-48CA-8F11-2B151231262F}" dt="2021-06-17T21:32:06.140" v="785" actId="700"/>
          <ac:spMkLst>
            <pc:docMk/>
            <pc:sldMk cId="869236226" sldId="632"/>
            <ac:spMk id="5" creationId="{BC32BADA-4086-4718-B5E4-BE6316F2F8B0}"/>
          </ac:spMkLst>
        </pc:spChg>
        <pc:spChg chg="add del mod ord">
          <ac:chgData name="MANUEL ALBERTO GUEVARA  NAJARRO" userId="dc0839a7-ef25-445d-88fe-29223dfab4a5" providerId="ADAL" clId="{98FB8A92-BCA7-48CA-8F11-2B151231262F}" dt="2021-06-17T21:32:06.140" v="785" actId="700"/>
          <ac:spMkLst>
            <pc:docMk/>
            <pc:sldMk cId="869236226" sldId="632"/>
            <ac:spMk id="6" creationId="{91B57493-823E-49FE-9EA0-36AD92148919}"/>
          </ac:spMkLst>
        </pc:spChg>
        <pc:spChg chg="add del mod ord">
          <ac:chgData name="MANUEL ALBERTO GUEVARA  NAJARRO" userId="dc0839a7-ef25-445d-88fe-29223dfab4a5" providerId="ADAL" clId="{98FB8A92-BCA7-48CA-8F11-2B151231262F}" dt="2021-06-17T21:32:14.829" v="786" actId="700"/>
          <ac:spMkLst>
            <pc:docMk/>
            <pc:sldMk cId="869236226" sldId="632"/>
            <ac:spMk id="7" creationId="{3C940AFB-0762-4C2D-A8A1-B47E31DC45C8}"/>
          </ac:spMkLst>
        </pc:spChg>
        <pc:spChg chg="add del mod ord">
          <ac:chgData name="MANUEL ALBERTO GUEVARA  NAJARRO" userId="dc0839a7-ef25-445d-88fe-29223dfab4a5" providerId="ADAL" clId="{98FB8A92-BCA7-48CA-8F11-2B151231262F}" dt="2021-06-17T21:32:14.829" v="786" actId="700"/>
          <ac:spMkLst>
            <pc:docMk/>
            <pc:sldMk cId="869236226" sldId="632"/>
            <ac:spMk id="8" creationId="{41AAEBD0-2122-4177-9DF8-7F19795DB113}"/>
          </ac:spMkLst>
        </pc:spChg>
        <pc:spChg chg="add del mod ord">
          <ac:chgData name="MANUEL ALBERTO GUEVARA  NAJARRO" userId="dc0839a7-ef25-445d-88fe-29223dfab4a5" providerId="ADAL" clId="{98FB8A92-BCA7-48CA-8F11-2B151231262F}" dt="2021-06-17T21:32:14.829" v="786" actId="700"/>
          <ac:spMkLst>
            <pc:docMk/>
            <pc:sldMk cId="869236226" sldId="632"/>
            <ac:spMk id="9" creationId="{644BD0BB-B310-4B57-BBC5-C1539C32662C}"/>
          </ac:spMkLst>
        </pc:spChg>
        <pc:spChg chg="add del mod ord">
          <ac:chgData name="MANUEL ALBERTO GUEVARA  NAJARRO" userId="dc0839a7-ef25-445d-88fe-29223dfab4a5" providerId="ADAL" clId="{98FB8A92-BCA7-48CA-8F11-2B151231262F}" dt="2021-06-17T21:32:20.770" v="787" actId="700"/>
          <ac:spMkLst>
            <pc:docMk/>
            <pc:sldMk cId="869236226" sldId="632"/>
            <ac:spMk id="10" creationId="{69F54697-1924-4B9B-A0E3-61A5C08B5DC7}"/>
          </ac:spMkLst>
        </pc:spChg>
        <pc:spChg chg="add del mod ord">
          <ac:chgData name="MANUEL ALBERTO GUEVARA  NAJARRO" userId="dc0839a7-ef25-445d-88fe-29223dfab4a5" providerId="ADAL" clId="{98FB8A92-BCA7-48CA-8F11-2B151231262F}" dt="2021-06-17T21:32:20.770" v="787" actId="700"/>
          <ac:spMkLst>
            <pc:docMk/>
            <pc:sldMk cId="869236226" sldId="632"/>
            <ac:spMk id="11" creationId="{CE881695-097C-4C43-BF28-6FA1917E36C1}"/>
          </ac:spMkLst>
        </pc:spChg>
        <pc:spChg chg="add del mod ord">
          <ac:chgData name="MANUEL ALBERTO GUEVARA  NAJARRO" userId="dc0839a7-ef25-445d-88fe-29223dfab4a5" providerId="ADAL" clId="{98FB8A92-BCA7-48CA-8F11-2B151231262F}" dt="2021-06-17T21:32:20.770" v="787" actId="700"/>
          <ac:spMkLst>
            <pc:docMk/>
            <pc:sldMk cId="869236226" sldId="632"/>
            <ac:spMk id="12" creationId="{B002DE76-0240-4CE1-B9D5-4F2A8216678B}"/>
          </ac:spMkLst>
        </pc:spChg>
        <pc:spChg chg="add del mod ord">
          <ac:chgData name="MANUEL ALBERTO GUEVARA  NAJARRO" userId="dc0839a7-ef25-445d-88fe-29223dfab4a5" providerId="ADAL" clId="{98FB8A92-BCA7-48CA-8F11-2B151231262F}" dt="2021-06-17T21:32:20.770" v="787" actId="700"/>
          <ac:spMkLst>
            <pc:docMk/>
            <pc:sldMk cId="869236226" sldId="632"/>
            <ac:spMk id="13" creationId="{93CFBC3A-BA3A-45BF-9419-B05649A484A4}"/>
          </ac:spMkLst>
        </pc:spChg>
        <pc:spChg chg="add mod ord">
          <ac:chgData name="MANUEL ALBERTO GUEVARA  NAJARRO" userId="dc0839a7-ef25-445d-88fe-29223dfab4a5" providerId="ADAL" clId="{98FB8A92-BCA7-48CA-8F11-2B151231262F}" dt="2021-06-17T21:32:20.770" v="787" actId="700"/>
          <ac:spMkLst>
            <pc:docMk/>
            <pc:sldMk cId="869236226" sldId="632"/>
            <ac:spMk id="14" creationId="{CF6FFBFA-7A00-4A98-B9F6-C10980DD7FEC}"/>
          </ac:spMkLst>
        </pc:spChg>
        <pc:spChg chg="add mod ord">
          <ac:chgData name="MANUEL ALBERTO GUEVARA  NAJARRO" userId="dc0839a7-ef25-445d-88fe-29223dfab4a5" providerId="ADAL" clId="{98FB8A92-BCA7-48CA-8F11-2B151231262F}" dt="2021-06-17T21:32:20.770" v="787" actId="700"/>
          <ac:spMkLst>
            <pc:docMk/>
            <pc:sldMk cId="869236226" sldId="632"/>
            <ac:spMk id="15" creationId="{BF734F96-25EE-47AA-AE0A-5F1690876E75}"/>
          </ac:spMkLst>
        </pc:spChg>
      </pc:sldChg>
      <pc:sldChg chg="add del">
        <pc:chgData name="MANUEL ALBERTO GUEVARA  NAJARRO" userId="dc0839a7-ef25-445d-88fe-29223dfab4a5" providerId="ADAL" clId="{98FB8A92-BCA7-48CA-8F11-2B151231262F}" dt="2021-06-17T20:59:02.882" v="650" actId="47"/>
        <pc:sldMkLst>
          <pc:docMk/>
          <pc:sldMk cId="1517985719" sldId="632"/>
        </pc:sldMkLst>
      </pc:sldChg>
      <pc:sldChg chg="addSp delSp modSp new mod modClrScheme chgLayout">
        <pc:chgData name="MANUEL ALBERTO GUEVARA  NAJARRO" userId="dc0839a7-ef25-445d-88fe-29223dfab4a5" providerId="ADAL" clId="{98FB8A92-BCA7-48CA-8F11-2B151231262F}" dt="2021-06-17T21:41:35.519" v="911" actId="20577"/>
        <pc:sldMkLst>
          <pc:docMk/>
          <pc:sldMk cId="1889000168" sldId="632"/>
        </pc:sldMkLst>
        <pc:spChg chg="del mod ord">
          <ac:chgData name="MANUEL ALBERTO GUEVARA  NAJARRO" userId="dc0839a7-ef25-445d-88fe-29223dfab4a5" providerId="ADAL" clId="{98FB8A92-BCA7-48CA-8F11-2B151231262F}" dt="2021-06-17T21:33:49.443" v="794" actId="700"/>
          <ac:spMkLst>
            <pc:docMk/>
            <pc:sldMk cId="1889000168" sldId="632"/>
            <ac:spMk id="2" creationId="{C26DA354-8B13-4CEE-B6DF-52ECD14173B2}"/>
          </ac:spMkLst>
        </pc:spChg>
        <pc:spChg chg="del mod ord">
          <ac:chgData name="MANUEL ALBERTO GUEVARA  NAJARRO" userId="dc0839a7-ef25-445d-88fe-29223dfab4a5" providerId="ADAL" clId="{98FB8A92-BCA7-48CA-8F11-2B151231262F}" dt="2021-06-17T21:33:49.443" v="794" actId="700"/>
          <ac:spMkLst>
            <pc:docMk/>
            <pc:sldMk cId="1889000168" sldId="632"/>
            <ac:spMk id="3" creationId="{F5FB0C3C-0A36-42E2-84FC-4037029E0F1B}"/>
          </ac:spMkLst>
        </pc:spChg>
        <pc:spChg chg="del mod ord">
          <ac:chgData name="MANUEL ALBERTO GUEVARA  NAJARRO" userId="dc0839a7-ef25-445d-88fe-29223dfab4a5" providerId="ADAL" clId="{98FB8A92-BCA7-48CA-8F11-2B151231262F}" dt="2021-06-17T21:33:49.443" v="794" actId="700"/>
          <ac:spMkLst>
            <pc:docMk/>
            <pc:sldMk cId="1889000168" sldId="632"/>
            <ac:spMk id="4" creationId="{CE90A9D2-0E7B-4E12-88B3-11C0C6F5C801}"/>
          </ac:spMkLst>
        </pc:spChg>
        <pc:spChg chg="add mod ord">
          <ac:chgData name="MANUEL ALBERTO GUEVARA  NAJARRO" userId="dc0839a7-ef25-445d-88fe-29223dfab4a5" providerId="ADAL" clId="{98FB8A92-BCA7-48CA-8F11-2B151231262F}" dt="2021-06-17T21:40:27.999" v="845" actId="2716"/>
          <ac:spMkLst>
            <pc:docMk/>
            <pc:sldMk cId="1889000168" sldId="632"/>
            <ac:spMk id="5" creationId="{5ECE236A-6C3C-46E8-A81F-7846D7B4570C}"/>
          </ac:spMkLst>
        </pc:spChg>
        <pc:spChg chg="add mod ord">
          <ac:chgData name="MANUEL ALBERTO GUEVARA  NAJARRO" userId="dc0839a7-ef25-445d-88fe-29223dfab4a5" providerId="ADAL" clId="{98FB8A92-BCA7-48CA-8F11-2B151231262F}" dt="2021-06-17T21:41:35.519" v="911" actId="20577"/>
          <ac:spMkLst>
            <pc:docMk/>
            <pc:sldMk cId="1889000168" sldId="632"/>
            <ac:spMk id="6" creationId="{62B8E1A4-E755-4E07-B436-48B0481D7B00}"/>
          </ac:spMkLst>
        </pc:spChg>
        <pc:spChg chg="add del mod ord">
          <ac:chgData name="MANUEL ALBERTO GUEVARA  NAJARRO" userId="dc0839a7-ef25-445d-88fe-29223dfab4a5" providerId="ADAL" clId="{98FB8A92-BCA7-48CA-8F11-2B151231262F}" dt="2021-06-17T21:41:11.145" v="902" actId="22"/>
          <ac:spMkLst>
            <pc:docMk/>
            <pc:sldMk cId="1889000168" sldId="632"/>
            <ac:spMk id="7" creationId="{6E20E88F-61DC-41B0-B94C-3F0E11A098B0}"/>
          </ac:spMkLst>
        </pc:spChg>
        <pc:spChg chg="add mod ord">
          <ac:chgData name="MANUEL ALBERTO GUEVARA  NAJARRO" userId="dc0839a7-ef25-445d-88fe-29223dfab4a5" providerId="ADAL" clId="{98FB8A92-BCA7-48CA-8F11-2B151231262F}" dt="2021-06-17T21:40:41.779" v="901" actId="20577"/>
          <ac:spMkLst>
            <pc:docMk/>
            <pc:sldMk cId="1889000168" sldId="632"/>
            <ac:spMk id="8" creationId="{E7CEC6EF-2F0A-4CD2-A23E-2A05F9F436E8}"/>
          </ac:spMkLst>
        </pc:spChg>
        <pc:picChg chg="add mod ord modCrop">
          <ac:chgData name="MANUEL ALBERTO GUEVARA  NAJARRO" userId="dc0839a7-ef25-445d-88fe-29223dfab4a5" providerId="ADAL" clId="{98FB8A92-BCA7-48CA-8F11-2B151231262F}" dt="2021-06-17T21:41:23.099" v="905" actId="732"/>
          <ac:picMkLst>
            <pc:docMk/>
            <pc:sldMk cId="1889000168" sldId="632"/>
            <ac:picMk id="10" creationId="{F715C18E-F8C5-4C70-9752-8EDE5E424121}"/>
          </ac:picMkLst>
        </pc:picChg>
      </pc:sldChg>
      <pc:sldChg chg="add del">
        <pc:chgData name="MANUEL ALBERTO GUEVARA  NAJARRO" userId="dc0839a7-ef25-445d-88fe-29223dfab4a5" providerId="ADAL" clId="{98FB8A92-BCA7-48CA-8F11-2B151231262F}" dt="2021-06-17T20:59:02.882" v="650" actId="47"/>
        <pc:sldMkLst>
          <pc:docMk/>
          <pc:sldMk cId="370651764" sldId="633"/>
        </pc:sldMkLst>
      </pc:sldChg>
      <pc:sldChg chg="addSp modSp add del mod modClrScheme chgLayout">
        <pc:chgData name="MANUEL ALBERTO GUEVARA  NAJARRO" userId="dc0839a7-ef25-445d-88fe-29223dfab4a5" providerId="ADAL" clId="{98FB8A92-BCA7-48CA-8F11-2B151231262F}" dt="2021-06-17T21:42:22.065" v="916" actId="47"/>
        <pc:sldMkLst>
          <pc:docMk/>
          <pc:sldMk cId="2921407282" sldId="633"/>
        </pc:sldMkLst>
        <pc:spChg chg="add mod ord">
          <ac:chgData name="MANUEL ALBERTO GUEVARA  NAJARRO" userId="dc0839a7-ef25-445d-88fe-29223dfab4a5" providerId="ADAL" clId="{98FB8A92-BCA7-48CA-8F11-2B151231262F}" dt="2021-06-17T21:42:14.677" v="913" actId="700"/>
          <ac:spMkLst>
            <pc:docMk/>
            <pc:sldMk cId="2921407282" sldId="633"/>
            <ac:spMk id="2" creationId="{B9AD2404-ED28-456F-B1BC-8BAF4A68F28C}"/>
          </ac:spMkLst>
        </pc:spChg>
        <pc:spChg chg="add mod ord">
          <ac:chgData name="MANUEL ALBERTO GUEVARA  NAJARRO" userId="dc0839a7-ef25-445d-88fe-29223dfab4a5" providerId="ADAL" clId="{98FB8A92-BCA7-48CA-8F11-2B151231262F}" dt="2021-06-17T21:42:14.677" v="913" actId="700"/>
          <ac:spMkLst>
            <pc:docMk/>
            <pc:sldMk cId="2921407282" sldId="633"/>
            <ac:spMk id="3" creationId="{485826DC-60B2-4EE8-B36B-5E4AEC05EF8A}"/>
          </ac:spMkLst>
        </pc:spChg>
        <pc:spChg chg="mod ord">
          <ac:chgData name="MANUEL ALBERTO GUEVARA  NAJARRO" userId="dc0839a7-ef25-445d-88fe-29223dfab4a5" providerId="ADAL" clId="{98FB8A92-BCA7-48CA-8F11-2B151231262F}" dt="2021-06-17T21:42:14.677" v="913" actId="700"/>
          <ac:spMkLst>
            <pc:docMk/>
            <pc:sldMk cId="2921407282" sldId="633"/>
            <ac:spMk id="5" creationId="{5ECE236A-6C3C-46E8-A81F-7846D7B4570C}"/>
          </ac:spMkLst>
        </pc:spChg>
        <pc:spChg chg="mod ord">
          <ac:chgData name="MANUEL ALBERTO GUEVARA  NAJARRO" userId="dc0839a7-ef25-445d-88fe-29223dfab4a5" providerId="ADAL" clId="{98FB8A92-BCA7-48CA-8F11-2B151231262F}" dt="2021-06-17T21:42:14.765" v="915" actId="27636"/>
          <ac:spMkLst>
            <pc:docMk/>
            <pc:sldMk cId="2921407282" sldId="633"/>
            <ac:spMk id="6" creationId="{62B8E1A4-E755-4E07-B436-48B0481D7B00}"/>
          </ac:spMkLst>
        </pc:spChg>
        <pc:spChg chg="mod ord">
          <ac:chgData name="MANUEL ALBERTO GUEVARA  NAJARRO" userId="dc0839a7-ef25-445d-88fe-29223dfab4a5" providerId="ADAL" clId="{98FB8A92-BCA7-48CA-8F11-2B151231262F}" dt="2021-06-17T21:42:14.738" v="914" actId="27636"/>
          <ac:spMkLst>
            <pc:docMk/>
            <pc:sldMk cId="2921407282" sldId="633"/>
            <ac:spMk id="8" creationId="{E7CEC6EF-2F0A-4CD2-A23E-2A05F9F436E8}"/>
          </ac:spMkLst>
        </pc:spChg>
        <pc:picChg chg="mod ord modCrop">
          <ac:chgData name="MANUEL ALBERTO GUEVARA  NAJARRO" userId="dc0839a7-ef25-445d-88fe-29223dfab4a5" providerId="ADAL" clId="{98FB8A92-BCA7-48CA-8F11-2B151231262F}" dt="2021-06-17T21:42:14.677" v="913" actId="700"/>
          <ac:picMkLst>
            <pc:docMk/>
            <pc:sldMk cId="2921407282" sldId="633"/>
            <ac:picMk id="10" creationId="{F715C18E-F8C5-4C70-9752-8EDE5E424121}"/>
          </ac:picMkLst>
        </pc:picChg>
      </pc:sldChg>
      <pc:sldChg chg="addSp delSp modSp new del mod">
        <pc:chgData name="MANUEL ALBERTO GUEVARA  NAJARRO" userId="dc0839a7-ef25-445d-88fe-29223dfab4a5" providerId="ADAL" clId="{98FB8A92-BCA7-48CA-8F11-2B151231262F}" dt="2021-06-17T21:38:45.648" v="801" actId="47"/>
        <pc:sldMkLst>
          <pc:docMk/>
          <pc:sldMk cId="3064493108" sldId="633"/>
        </pc:sldMkLst>
        <pc:graphicFrameChg chg="add del modGraphic">
          <ac:chgData name="MANUEL ALBERTO GUEVARA  NAJARRO" userId="dc0839a7-ef25-445d-88fe-29223dfab4a5" providerId="ADAL" clId="{98FB8A92-BCA7-48CA-8F11-2B151231262F}" dt="2021-06-17T21:34:12.949" v="796" actId="21"/>
          <ac:graphicFrameMkLst>
            <pc:docMk/>
            <pc:sldMk cId="3064493108" sldId="633"/>
            <ac:graphicFrameMk id="5" creationId="{14A6B4CA-3048-4722-8AB9-C9E2C34ACBE5}"/>
          </ac:graphicFrameMkLst>
        </pc:graphicFrameChg>
      </pc:sldChg>
      <pc:sldChg chg="addSp delSp modSp new del mod modClrScheme chgLayout">
        <pc:chgData name="MANUEL ALBERTO GUEVARA  NAJARRO" userId="dc0839a7-ef25-445d-88fe-29223dfab4a5" providerId="ADAL" clId="{98FB8A92-BCA7-48CA-8F11-2B151231262F}" dt="2021-06-17T21:42:50.763" v="922" actId="47"/>
        <pc:sldMkLst>
          <pc:docMk/>
          <pc:sldMk cId="3446343399" sldId="633"/>
        </pc:sldMkLst>
        <pc:spChg chg="del">
          <ac:chgData name="MANUEL ALBERTO GUEVARA  NAJARRO" userId="dc0839a7-ef25-445d-88fe-29223dfab4a5" providerId="ADAL" clId="{98FB8A92-BCA7-48CA-8F11-2B151231262F}" dt="2021-06-17T21:42:27.443" v="918" actId="700"/>
          <ac:spMkLst>
            <pc:docMk/>
            <pc:sldMk cId="3446343399" sldId="633"/>
            <ac:spMk id="2" creationId="{6975AB62-3570-40A9-9C04-E38FC6524CC8}"/>
          </ac:spMkLst>
        </pc:spChg>
        <pc:spChg chg="del">
          <ac:chgData name="MANUEL ALBERTO GUEVARA  NAJARRO" userId="dc0839a7-ef25-445d-88fe-29223dfab4a5" providerId="ADAL" clId="{98FB8A92-BCA7-48CA-8F11-2B151231262F}" dt="2021-06-17T21:42:27.443" v="918" actId="700"/>
          <ac:spMkLst>
            <pc:docMk/>
            <pc:sldMk cId="3446343399" sldId="633"/>
            <ac:spMk id="3" creationId="{05253D76-9D7E-4EC6-BCE3-5045D1CB1F51}"/>
          </ac:spMkLst>
        </pc:spChg>
        <pc:spChg chg="del mod ord">
          <ac:chgData name="MANUEL ALBERTO GUEVARA  NAJARRO" userId="dc0839a7-ef25-445d-88fe-29223dfab4a5" providerId="ADAL" clId="{98FB8A92-BCA7-48CA-8F11-2B151231262F}" dt="2021-06-17T21:42:27.443" v="918" actId="700"/>
          <ac:spMkLst>
            <pc:docMk/>
            <pc:sldMk cId="3446343399" sldId="633"/>
            <ac:spMk id="4" creationId="{11375E8E-FF81-4133-BFCA-A48B827C8BAF}"/>
          </ac:spMkLst>
        </pc:spChg>
        <pc:spChg chg="del">
          <ac:chgData name="MANUEL ALBERTO GUEVARA  NAJARRO" userId="dc0839a7-ef25-445d-88fe-29223dfab4a5" providerId="ADAL" clId="{98FB8A92-BCA7-48CA-8F11-2B151231262F}" dt="2021-06-17T21:42:27.443" v="918" actId="700"/>
          <ac:spMkLst>
            <pc:docMk/>
            <pc:sldMk cId="3446343399" sldId="633"/>
            <ac:spMk id="5" creationId="{D3030653-994A-4B04-8952-737649FB5E86}"/>
          </ac:spMkLst>
        </pc:spChg>
        <pc:spChg chg="add mod ord">
          <ac:chgData name="MANUEL ALBERTO GUEVARA  NAJARRO" userId="dc0839a7-ef25-445d-88fe-29223dfab4a5" providerId="ADAL" clId="{98FB8A92-BCA7-48CA-8F11-2B151231262F}" dt="2021-06-17T21:42:42.120" v="920" actId="1076"/>
          <ac:spMkLst>
            <pc:docMk/>
            <pc:sldMk cId="3446343399" sldId="633"/>
            <ac:spMk id="6" creationId="{FCA9B9E4-E6FB-4301-BB85-B521EB071E8D}"/>
          </ac:spMkLst>
        </pc:spChg>
        <pc:spChg chg="add mod ord">
          <ac:chgData name="MANUEL ALBERTO GUEVARA  NAJARRO" userId="dc0839a7-ef25-445d-88fe-29223dfab4a5" providerId="ADAL" clId="{98FB8A92-BCA7-48CA-8F11-2B151231262F}" dt="2021-06-17T21:42:27.443" v="918" actId="700"/>
          <ac:spMkLst>
            <pc:docMk/>
            <pc:sldMk cId="3446343399" sldId="633"/>
            <ac:spMk id="7" creationId="{D904EBD2-F3D2-4108-83AC-D943E0581FBF}"/>
          </ac:spMkLst>
        </pc:spChg>
        <pc:spChg chg="add mod ord">
          <ac:chgData name="MANUEL ALBERTO GUEVARA  NAJARRO" userId="dc0839a7-ef25-445d-88fe-29223dfab4a5" providerId="ADAL" clId="{98FB8A92-BCA7-48CA-8F11-2B151231262F}" dt="2021-06-17T21:42:27.443" v="918" actId="700"/>
          <ac:spMkLst>
            <pc:docMk/>
            <pc:sldMk cId="3446343399" sldId="633"/>
            <ac:spMk id="8" creationId="{68411236-1361-4DC4-BB80-B809EA0B1CFA}"/>
          </ac:spMkLst>
        </pc:spChg>
      </pc:sldChg>
      <pc:sldChg chg="add setBg">
        <pc:chgData name="MANUEL ALBERTO GUEVARA  NAJARRO" userId="dc0839a7-ef25-445d-88fe-29223dfab4a5" providerId="ADAL" clId="{98FB8A92-BCA7-48CA-8F11-2B151231262F}" dt="2021-06-17T21:42:49.278" v="921"/>
        <pc:sldMkLst>
          <pc:docMk/>
          <pc:sldMk cId="0" sldId="634"/>
        </pc:sldMkLst>
      </pc:sldChg>
      <pc:sldChg chg="addSp delSp modSp add mod modClrScheme modAnim chgLayout">
        <pc:chgData name="MANUEL ALBERTO GUEVARA  NAJARRO" userId="dc0839a7-ef25-445d-88fe-29223dfab4a5" providerId="ADAL" clId="{98FB8A92-BCA7-48CA-8F11-2B151231262F}" dt="2021-06-17T21:54:44.732" v="1340" actId="14100"/>
        <pc:sldMkLst>
          <pc:docMk/>
          <pc:sldMk cId="105623066" sldId="635"/>
        </pc:sldMkLst>
        <pc:spChg chg="del mod ord">
          <ac:chgData name="MANUEL ALBERTO GUEVARA  NAJARRO" userId="dc0839a7-ef25-445d-88fe-29223dfab4a5" providerId="ADAL" clId="{98FB8A92-BCA7-48CA-8F11-2B151231262F}" dt="2021-06-17T21:53:11.181" v="1330" actId="478"/>
          <ac:spMkLst>
            <pc:docMk/>
            <pc:sldMk cId="105623066" sldId="635"/>
            <ac:spMk id="2" creationId="{CDAE26F3-17B7-3A45-84B2-3574E3E55628}"/>
          </ac:spMkLst>
        </pc:spChg>
        <pc:spChg chg="del mod ord">
          <ac:chgData name="MANUEL ALBERTO GUEVARA  NAJARRO" userId="dc0839a7-ef25-445d-88fe-29223dfab4a5" providerId="ADAL" clId="{98FB8A92-BCA7-48CA-8F11-2B151231262F}" dt="2021-06-17T21:53:11.181" v="1330" actId="478"/>
          <ac:spMkLst>
            <pc:docMk/>
            <pc:sldMk cId="105623066" sldId="635"/>
            <ac:spMk id="3" creationId="{4AB43E85-BCAE-3E49-9568-7449B516A171}"/>
          </ac:spMkLst>
        </pc:spChg>
        <pc:spChg chg="del mod ord">
          <ac:chgData name="MANUEL ALBERTO GUEVARA  NAJARRO" userId="dc0839a7-ef25-445d-88fe-29223dfab4a5" providerId="ADAL" clId="{98FB8A92-BCA7-48CA-8F11-2B151231262F}" dt="2021-06-17T21:53:11.181" v="1330" actId="478"/>
          <ac:spMkLst>
            <pc:docMk/>
            <pc:sldMk cId="105623066" sldId="635"/>
            <ac:spMk id="4" creationId="{453C5A2C-3996-1D48-B74B-5AE595806D88}"/>
          </ac:spMkLst>
        </pc:spChg>
        <pc:spChg chg="add del mod">
          <ac:chgData name="MANUEL ALBERTO GUEVARA  NAJARRO" userId="dc0839a7-ef25-445d-88fe-29223dfab4a5" providerId="ADAL" clId="{98FB8A92-BCA7-48CA-8F11-2B151231262F}" dt="2021-06-17T21:53:41.397" v="1333" actId="22"/>
          <ac:spMkLst>
            <pc:docMk/>
            <pc:sldMk cId="105623066" sldId="635"/>
            <ac:spMk id="6" creationId="{1E627A41-4BE0-4468-89E9-EE696F5CEA9C}"/>
          </ac:spMkLst>
        </pc:spChg>
        <pc:spChg chg="del">
          <ac:chgData name="MANUEL ALBERTO GUEVARA  NAJARRO" userId="dc0839a7-ef25-445d-88fe-29223dfab4a5" providerId="ADAL" clId="{98FB8A92-BCA7-48CA-8F11-2B151231262F}" dt="2021-06-17T21:53:13.853" v="1331" actId="478"/>
          <ac:spMkLst>
            <pc:docMk/>
            <pc:sldMk cId="105623066" sldId="635"/>
            <ac:spMk id="9" creationId="{87CAB20C-288E-47F4-997B-9380D09062E8}"/>
          </ac:spMkLst>
        </pc:spChg>
        <pc:spChg chg="add del mod">
          <ac:chgData name="MANUEL ALBERTO GUEVARA  NAJARRO" userId="dc0839a7-ef25-445d-88fe-29223dfab4a5" providerId="ADAL" clId="{98FB8A92-BCA7-48CA-8F11-2B151231262F}" dt="2021-06-17T21:54:33.855" v="1337" actId="478"/>
          <ac:spMkLst>
            <pc:docMk/>
            <pc:sldMk cId="105623066" sldId="635"/>
            <ac:spMk id="13" creationId="{EFF3AF94-FBB6-46B9-A7F1-43B45A4066EF}"/>
          </ac:spMkLst>
        </pc:spChg>
        <pc:picChg chg="del mod ord modCrop">
          <ac:chgData name="MANUEL ALBERTO GUEVARA  NAJARRO" userId="dc0839a7-ef25-445d-88fe-29223dfab4a5" providerId="ADAL" clId="{98FB8A92-BCA7-48CA-8F11-2B151231262F}" dt="2021-06-17T21:53:17.144" v="1332" actId="478"/>
          <ac:picMkLst>
            <pc:docMk/>
            <pc:sldMk cId="105623066" sldId="635"/>
            <ac:picMk id="7" creationId="{90C7522F-18D3-4290-94BE-4B7D2B364283}"/>
          </ac:picMkLst>
        </pc:picChg>
        <pc:picChg chg="add del mod ord modCrop">
          <ac:chgData name="MANUEL ALBERTO GUEVARA  NAJARRO" userId="dc0839a7-ef25-445d-88fe-29223dfab4a5" providerId="ADAL" clId="{98FB8A92-BCA7-48CA-8F11-2B151231262F}" dt="2021-06-17T21:54:40.181" v="1339" actId="478"/>
          <ac:picMkLst>
            <pc:docMk/>
            <pc:sldMk cId="105623066" sldId="635"/>
            <ac:picMk id="10" creationId="{27151EFB-7666-43EB-AEE6-EB86B1BB4106}"/>
          </ac:picMkLst>
        </pc:picChg>
        <pc:picChg chg="add mod">
          <ac:chgData name="MANUEL ALBERTO GUEVARA  NAJARRO" userId="dc0839a7-ef25-445d-88fe-29223dfab4a5" providerId="ADAL" clId="{98FB8A92-BCA7-48CA-8F11-2B151231262F}" dt="2021-06-17T21:54:44.732" v="1340" actId="14100"/>
          <ac:picMkLst>
            <pc:docMk/>
            <pc:sldMk cId="105623066" sldId="635"/>
            <ac:picMk id="11" creationId="{02156B9A-29FB-431E-A621-5D01DA168545}"/>
          </ac:picMkLst>
        </pc:picChg>
      </pc:sldChg>
      <pc:sldChg chg="addSp delSp modSp add mod ord delAnim modAnim">
        <pc:chgData name="MANUEL ALBERTO GUEVARA  NAJARRO" userId="dc0839a7-ef25-445d-88fe-29223dfab4a5" providerId="ADAL" clId="{98FB8A92-BCA7-48CA-8F11-2B151231262F}" dt="2021-06-17T21:56:26.492" v="1348" actId="14100"/>
        <pc:sldMkLst>
          <pc:docMk/>
          <pc:sldMk cId="2488294657" sldId="636"/>
        </pc:sldMkLst>
        <pc:picChg chg="add mod">
          <ac:chgData name="MANUEL ALBERTO GUEVARA  NAJARRO" userId="dc0839a7-ef25-445d-88fe-29223dfab4a5" providerId="ADAL" clId="{98FB8A92-BCA7-48CA-8F11-2B151231262F}" dt="2021-06-17T21:56:26.492" v="1348" actId="14100"/>
          <ac:picMkLst>
            <pc:docMk/>
            <pc:sldMk cId="2488294657" sldId="636"/>
            <ac:picMk id="2" creationId="{B67D6C30-24F9-437C-8CF4-B66BD23C42A1}"/>
          </ac:picMkLst>
        </pc:picChg>
        <pc:picChg chg="del">
          <ac:chgData name="MANUEL ALBERTO GUEVARA  NAJARRO" userId="dc0839a7-ef25-445d-88fe-29223dfab4a5" providerId="ADAL" clId="{98FB8A92-BCA7-48CA-8F11-2B151231262F}" dt="2021-06-17T21:55:10.119" v="1344" actId="478"/>
          <ac:picMkLst>
            <pc:docMk/>
            <pc:sldMk cId="2488294657" sldId="636"/>
            <ac:picMk id="11" creationId="{02156B9A-29FB-431E-A621-5D01DA168545}"/>
          </ac:picMkLst>
        </pc:picChg>
      </pc:sldChg>
      <pc:sldMasterChg chg="delSldLayout">
        <pc:chgData name="MANUEL ALBERTO GUEVARA  NAJARRO" userId="dc0839a7-ef25-445d-88fe-29223dfab4a5" providerId="ADAL" clId="{98FB8A92-BCA7-48CA-8F11-2B151231262F}" dt="2021-06-17T21:51:17.850" v="1292" actId="47"/>
        <pc:sldMasterMkLst>
          <pc:docMk/>
          <pc:sldMasterMk cId="2832967511" sldId="2147483732"/>
        </pc:sldMasterMkLst>
        <pc:sldLayoutChg chg="del">
          <pc:chgData name="MANUEL ALBERTO GUEVARA  NAJARRO" userId="dc0839a7-ef25-445d-88fe-29223dfab4a5" providerId="ADAL" clId="{98FB8A92-BCA7-48CA-8F11-2B151231262F}" dt="2021-06-17T21:51:17.850" v="1292" actId="47"/>
          <pc:sldLayoutMkLst>
            <pc:docMk/>
            <pc:sldMasterMk cId="2832967511" sldId="2147483732"/>
            <pc:sldLayoutMk cId="3545633968" sldId="2147483751"/>
          </pc:sldLayoutMkLst>
        </pc:sldLayoutChg>
      </pc:sldMasterChg>
    </pc:docChg>
  </pc:docChgLst>
  <pc:docChgLst>
    <pc:chgData name="MANUEL ALBERTO GUEVARA  NAJARRO" userId="dc0839a7-ef25-445d-88fe-29223dfab4a5" providerId="ADAL" clId="{CD125C49-3B02-47B9-91DD-DF3E5C0BE458}"/>
    <pc:docChg chg="undo custSel addSld delSld modSld sldOrd">
      <pc:chgData name="MANUEL ALBERTO GUEVARA  NAJARRO" userId="dc0839a7-ef25-445d-88fe-29223dfab4a5" providerId="ADAL" clId="{CD125C49-3B02-47B9-91DD-DF3E5C0BE458}" dt="2021-07-05T22:27:22.240" v="1697" actId="2711"/>
      <pc:docMkLst>
        <pc:docMk/>
      </pc:docMkLst>
      <pc:sldChg chg="modSp mod">
        <pc:chgData name="MANUEL ALBERTO GUEVARA  NAJARRO" userId="dc0839a7-ef25-445d-88fe-29223dfab4a5" providerId="ADAL" clId="{CD125C49-3B02-47B9-91DD-DF3E5C0BE458}" dt="2021-07-02T21:30:17.309" v="30" actId="20577"/>
        <pc:sldMkLst>
          <pc:docMk/>
          <pc:sldMk cId="4227363741" sldId="260"/>
        </pc:sldMkLst>
        <pc:spChg chg="mod">
          <ac:chgData name="MANUEL ALBERTO GUEVARA  NAJARRO" userId="dc0839a7-ef25-445d-88fe-29223dfab4a5" providerId="ADAL" clId="{CD125C49-3B02-47B9-91DD-DF3E5C0BE458}" dt="2021-07-02T21:30:17.309" v="30" actId="20577"/>
          <ac:spMkLst>
            <pc:docMk/>
            <pc:sldMk cId="4227363741" sldId="260"/>
            <ac:spMk id="2" creationId="{51FB5928-6A9D-4A40-A59B-3E296900738E}"/>
          </ac:spMkLst>
        </pc:spChg>
      </pc:sldChg>
      <pc:sldChg chg="modSp mod">
        <pc:chgData name="MANUEL ALBERTO GUEVARA  NAJARRO" userId="dc0839a7-ef25-445d-88fe-29223dfab4a5" providerId="ADAL" clId="{CD125C49-3B02-47B9-91DD-DF3E5C0BE458}" dt="2021-07-02T21:27:37.244" v="0"/>
        <pc:sldMkLst>
          <pc:docMk/>
          <pc:sldMk cId="2866921917" sldId="563"/>
        </pc:sldMkLst>
        <pc:spChg chg="mod">
          <ac:chgData name="MANUEL ALBERTO GUEVARA  NAJARRO" userId="dc0839a7-ef25-445d-88fe-29223dfab4a5" providerId="ADAL" clId="{CD125C49-3B02-47B9-91DD-DF3E5C0BE458}" dt="2021-07-02T21:27:37.244" v="0"/>
          <ac:spMkLst>
            <pc:docMk/>
            <pc:sldMk cId="2866921917" sldId="563"/>
            <ac:spMk id="2" creationId="{7273257F-D179-0F4C-B01F-BB2035DAEC54}"/>
          </ac:spMkLst>
        </pc:spChg>
      </pc:sldChg>
      <pc:sldChg chg="modSp mod">
        <pc:chgData name="MANUEL ALBERTO GUEVARA  NAJARRO" userId="dc0839a7-ef25-445d-88fe-29223dfab4a5" providerId="ADAL" clId="{CD125C49-3B02-47B9-91DD-DF3E5C0BE458}" dt="2021-07-02T21:35:58.789" v="44" actId="6549"/>
        <pc:sldMkLst>
          <pc:docMk/>
          <pc:sldMk cId="1026487" sldId="564"/>
        </pc:sldMkLst>
        <pc:spChg chg="mod">
          <ac:chgData name="MANUEL ALBERTO GUEVARA  NAJARRO" userId="dc0839a7-ef25-445d-88fe-29223dfab4a5" providerId="ADAL" clId="{CD125C49-3B02-47B9-91DD-DF3E5C0BE458}" dt="2021-07-02T21:35:58.789" v="44" actId="6549"/>
          <ac:spMkLst>
            <pc:docMk/>
            <pc:sldMk cId="1026487" sldId="564"/>
            <ac:spMk id="5" creationId="{079F80E9-C8D2-8B42-B481-B910D99A780C}"/>
          </ac:spMkLst>
        </pc:spChg>
      </pc:sldChg>
      <pc:sldChg chg="addSp delSp modSp add del mod">
        <pc:chgData name="MANUEL ALBERTO GUEVARA  NAJARRO" userId="dc0839a7-ef25-445d-88fe-29223dfab4a5" providerId="ADAL" clId="{CD125C49-3B02-47B9-91DD-DF3E5C0BE458}" dt="2021-07-05T18:40:02.967" v="933" actId="1037"/>
        <pc:sldMkLst>
          <pc:docMk/>
          <pc:sldMk cId="1889000168" sldId="632"/>
        </pc:sldMkLst>
        <pc:spChg chg="mod">
          <ac:chgData name="MANUEL ALBERTO GUEVARA  NAJARRO" userId="dc0839a7-ef25-445d-88fe-29223dfab4a5" providerId="ADAL" clId="{CD125C49-3B02-47B9-91DD-DF3E5C0BE458}" dt="2021-07-02T22:17:11.405" v="55" actId="20577"/>
          <ac:spMkLst>
            <pc:docMk/>
            <pc:sldMk cId="1889000168" sldId="632"/>
            <ac:spMk id="5" creationId="{5ECE236A-6C3C-46E8-A81F-7846D7B4570C}"/>
          </ac:spMkLst>
        </pc:spChg>
        <pc:spChg chg="mod">
          <ac:chgData name="MANUEL ALBERTO GUEVARA  NAJARRO" userId="dc0839a7-ef25-445d-88fe-29223dfab4a5" providerId="ADAL" clId="{CD125C49-3B02-47B9-91DD-DF3E5C0BE458}" dt="2021-07-05T18:40:02.967" v="933" actId="1037"/>
          <ac:spMkLst>
            <pc:docMk/>
            <pc:sldMk cId="1889000168" sldId="632"/>
            <ac:spMk id="6" creationId="{62B8E1A4-E755-4E07-B436-48B0481D7B00}"/>
          </ac:spMkLst>
        </pc:spChg>
        <pc:spChg chg="add mod">
          <ac:chgData name="MANUEL ALBERTO GUEVARA  NAJARRO" userId="dc0839a7-ef25-445d-88fe-29223dfab4a5" providerId="ADAL" clId="{CD125C49-3B02-47B9-91DD-DF3E5C0BE458}" dt="2021-07-02T22:17:18.779" v="58" actId="478"/>
          <ac:spMkLst>
            <pc:docMk/>
            <pc:sldMk cId="1889000168" sldId="632"/>
            <ac:spMk id="7" creationId="{0A0AF45D-5435-4D96-8506-5836EBE8BE13}"/>
          </ac:spMkLst>
        </pc:spChg>
        <pc:picChg chg="add del">
          <ac:chgData name="MANUEL ALBERTO GUEVARA  NAJARRO" userId="dc0839a7-ef25-445d-88fe-29223dfab4a5" providerId="ADAL" clId="{CD125C49-3B02-47B9-91DD-DF3E5C0BE458}" dt="2021-07-02T22:17:17.764" v="57" actId="22"/>
          <ac:picMkLst>
            <pc:docMk/>
            <pc:sldMk cId="1889000168" sldId="632"/>
            <ac:picMk id="3" creationId="{FDAC9E06-1936-459C-9B3B-7FBB80A96FD3}"/>
          </ac:picMkLst>
        </pc:picChg>
        <pc:picChg chg="del">
          <ac:chgData name="MANUEL ALBERTO GUEVARA  NAJARRO" userId="dc0839a7-ef25-445d-88fe-29223dfab4a5" providerId="ADAL" clId="{CD125C49-3B02-47B9-91DD-DF3E5C0BE458}" dt="2021-07-02T22:17:18.779" v="58" actId="478"/>
          <ac:picMkLst>
            <pc:docMk/>
            <pc:sldMk cId="1889000168" sldId="632"/>
            <ac:picMk id="10" creationId="{F715C18E-F8C5-4C70-9752-8EDE5E424121}"/>
          </ac:picMkLst>
        </pc:picChg>
        <pc:picChg chg="mod">
          <ac:chgData name="MANUEL ALBERTO GUEVARA  NAJARRO" userId="dc0839a7-ef25-445d-88fe-29223dfab4a5" providerId="ADAL" clId="{CD125C49-3B02-47B9-91DD-DF3E5C0BE458}" dt="2021-07-05T18:39:59.364" v="922" actId="1037"/>
          <ac:picMkLst>
            <pc:docMk/>
            <pc:sldMk cId="1889000168" sldId="632"/>
            <ac:picMk id="1026" creationId="{CCE1C476-2026-448A-A562-FAAF8111C6D4}"/>
          </ac:picMkLst>
        </pc:picChg>
      </pc:sldChg>
      <pc:sldChg chg="addSp delSp modSp">
        <pc:chgData name="MANUEL ALBERTO GUEVARA  NAJARRO" userId="dc0839a7-ef25-445d-88fe-29223dfab4a5" providerId="ADAL" clId="{CD125C49-3B02-47B9-91DD-DF3E5C0BE458}" dt="2021-07-02T22:17:22.259" v="59"/>
        <pc:sldMkLst>
          <pc:docMk/>
          <pc:sldMk cId="2776236177" sldId="632"/>
        </pc:sldMkLst>
        <pc:spChg chg="del">
          <ac:chgData name="MANUEL ALBERTO GUEVARA  NAJARRO" userId="dc0839a7-ef25-445d-88fe-29223dfab4a5" providerId="ADAL" clId="{CD125C49-3B02-47B9-91DD-DF3E5C0BE458}" dt="2021-07-02T22:17:22.259" v="59"/>
          <ac:spMkLst>
            <pc:docMk/>
            <pc:sldMk cId="2776236177" sldId="632"/>
            <ac:spMk id="7" creationId="{0A0AF45D-5435-4D96-8506-5836EBE8BE13}"/>
          </ac:spMkLst>
        </pc:spChg>
        <pc:picChg chg="add mod">
          <ac:chgData name="MANUEL ALBERTO GUEVARA  NAJARRO" userId="dc0839a7-ef25-445d-88fe-29223dfab4a5" providerId="ADAL" clId="{CD125C49-3B02-47B9-91DD-DF3E5C0BE458}" dt="2021-07-02T22:17:22.259" v="59"/>
          <ac:picMkLst>
            <pc:docMk/>
            <pc:sldMk cId="2776236177" sldId="632"/>
            <ac:picMk id="1026" creationId="{CCE1C476-2026-448A-A562-FAAF8111C6D4}"/>
          </ac:picMkLst>
        </pc:picChg>
      </pc:sldChg>
      <pc:sldChg chg="modSp mod">
        <pc:chgData name="MANUEL ALBERTO GUEVARA  NAJARRO" userId="dc0839a7-ef25-445d-88fe-29223dfab4a5" providerId="ADAL" clId="{CD125C49-3B02-47B9-91DD-DF3E5C0BE458}" dt="2021-07-05T22:27:06.293" v="1696" actId="20577"/>
        <pc:sldMkLst>
          <pc:docMk/>
          <pc:sldMk cId="1885386360" sldId="649"/>
        </pc:sldMkLst>
        <pc:spChg chg="mod">
          <ac:chgData name="MANUEL ALBERTO GUEVARA  NAJARRO" userId="dc0839a7-ef25-445d-88fe-29223dfab4a5" providerId="ADAL" clId="{CD125C49-3B02-47B9-91DD-DF3E5C0BE458}" dt="2021-07-05T22:27:06.293" v="1696" actId="20577"/>
          <ac:spMkLst>
            <pc:docMk/>
            <pc:sldMk cId="1885386360" sldId="649"/>
            <ac:spMk id="7" creationId="{1324D68F-ACA4-42AD-B878-BD975A546207}"/>
          </ac:spMkLst>
        </pc:spChg>
      </pc:sldChg>
      <pc:sldChg chg="del">
        <pc:chgData name="MANUEL ALBERTO GUEVARA  NAJARRO" userId="dc0839a7-ef25-445d-88fe-29223dfab4a5" providerId="ADAL" clId="{CD125C49-3B02-47B9-91DD-DF3E5C0BE458}" dt="2021-07-02T22:20:02.450" v="92" actId="47"/>
        <pc:sldMkLst>
          <pc:docMk/>
          <pc:sldMk cId="1706553763" sldId="650"/>
        </pc:sldMkLst>
      </pc:sldChg>
      <pc:sldChg chg="del">
        <pc:chgData name="MANUEL ALBERTO GUEVARA  NAJARRO" userId="dc0839a7-ef25-445d-88fe-29223dfab4a5" providerId="ADAL" clId="{CD125C49-3B02-47B9-91DD-DF3E5C0BE458}" dt="2021-07-02T22:20:07.759" v="93" actId="47"/>
        <pc:sldMkLst>
          <pc:docMk/>
          <pc:sldMk cId="3207259026" sldId="651"/>
        </pc:sldMkLst>
      </pc:sldChg>
      <pc:sldChg chg="del">
        <pc:chgData name="MANUEL ALBERTO GUEVARA  NAJARRO" userId="dc0839a7-ef25-445d-88fe-29223dfab4a5" providerId="ADAL" clId="{CD125C49-3B02-47B9-91DD-DF3E5C0BE458}" dt="2021-07-02T22:20:07.759" v="93" actId="47"/>
        <pc:sldMkLst>
          <pc:docMk/>
          <pc:sldMk cId="4153604534" sldId="652"/>
        </pc:sldMkLst>
      </pc:sldChg>
      <pc:sldChg chg="del">
        <pc:chgData name="MANUEL ALBERTO GUEVARA  NAJARRO" userId="dc0839a7-ef25-445d-88fe-29223dfab4a5" providerId="ADAL" clId="{CD125C49-3B02-47B9-91DD-DF3E5C0BE458}" dt="2021-07-02T22:20:07.759" v="93" actId="47"/>
        <pc:sldMkLst>
          <pc:docMk/>
          <pc:sldMk cId="146213428" sldId="653"/>
        </pc:sldMkLst>
      </pc:sldChg>
      <pc:sldChg chg="del">
        <pc:chgData name="MANUEL ALBERTO GUEVARA  NAJARRO" userId="dc0839a7-ef25-445d-88fe-29223dfab4a5" providerId="ADAL" clId="{CD125C49-3B02-47B9-91DD-DF3E5C0BE458}" dt="2021-07-02T22:20:07.759" v="93" actId="47"/>
        <pc:sldMkLst>
          <pc:docMk/>
          <pc:sldMk cId="2993899465" sldId="654"/>
        </pc:sldMkLst>
      </pc:sldChg>
      <pc:sldChg chg="del">
        <pc:chgData name="MANUEL ALBERTO GUEVARA  NAJARRO" userId="dc0839a7-ef25-445d-88fe-29223dfab4a5" providerId="ADAL" clId="{CD125C49-3B02-47B9-91DD-DF3E5C0BE458}" dt="2021-07-02T22:20:07.759" v="93" actId="47"/>
        <pc:sldMkLst>
          <pc:docMk/>
          <pc:sldMk cId="662533347" sldId="655"/>
        </pc:sldMkLst>
      </pc:sldChg>
      <pc:sldChg chg="del">
        <pc:chgData name="MANUEL ALBERTO GUEVARA  NAJARRO" userId="dc0839a7-ef25-445d-88fe-29223dfab4a5" providerId="ADAL" clId="{CD125C49-3B02-47B9-91DD-DF3E5C0BE458}" dt="2021-07-02T22:20:07.759" v="93" actId="47"/>
        <pc:sldMkLst>
          <pc:docMk/>
          <pc:sldMk cId="1074519838" sldId="656"/>
        </pc:sldMkLst>
      </pc:sldChg>
      <pc:sldChg chg="del">
        <pc:chgData name="MANUEL ALBERTO GUEVARA  NAJARRO" userId="dc0839a7-ef25-445d-88fe-29223dfab4a5" providerId="ADAL" clId="{CD125C49-3B02-47B9-91DD-DF3E5C0BE458}" dt="2021-07-02T22:20:07.759" v="93" actId="47"/>
        <pc:sldMkLst>
          <pc:docMk/>
          <pc:sldMk cId="1259323514" sldId="657"/>
        </pc:sldMkLst>
      </pc:sldChg>
      <pc:sldChg chg="addSp delSp modSp mod ord modAnim modNotesTx">
        <pc:chgData name="MANUEL ALBERTO GUEVARA  NAJARRO" userId="dc0839a7-ef25-445d-88fe-29223dfab4a5" providerId="ADAL" clId="{CD125C49-3B02-47B9-91DD-DF3E5C0BE458}" dt="2021-07-05T22:27:22.240" v="1697" actId="2711"/>
        <pc:sldMkLst>
          <pc:docMk/>
          <pc:sldMk cId="2143908837" sldId="658"/>
        </pc:sldMkLst>
        <pc:spChg chg="mod">
          <ac:chgData name="MANUEL ALBERTO GUEVARA  NAJARRO" userId="dc0839a7-ef25-445d-88fe-29223dfab4a5" providerId="ADAL" clId="{CD125C49-3B02-47B9-91DD-DF3E5C0BE458}" dt="2021-07-02T22:20:18.989" v="121" actId="20577"/>
          <ac:spMkLst>
            <pc:docMk/>
            <pc:sldMk cId="2143908837" sldId="658"/>
            <ac:spMk id="2" creationId="{0906808E-C398-456B-ADB7-D6835C9872C1}"/>
          </ac:spMkLst>
        </pc:spChg>
        <pc:spChg chg="del mod">
          <ac:chgData name="MANUEL ALBERTO GUEVARA  NAJARRO" userId="dc0839a7-ef25-445d-88fe-29223dfab4a5" providerId="ADAL" clId="{CD125C49-3B02-47B9-91DD-DF3E5C0BE458}" dt="2021-07-05T21:17:15.351" v="1028" actId="478"/>
          <ac:spMkLst>
            <pc:docMk/>
            <pc:sldMk cId="2143908837" sldId="658"/>
            <ac:spMk id="3" creationId="{6E3A96EB-30C7-417B-B5CB-D9FF91F2CCCB}"/>
          </ac:spMkLst>
        </pc:spChg>
        <pc:spChg chg="add del mod">
          <ac:chgData name="MANUEL ALBERTO GUEVARA  NAJARRO" userId="dc0839a7-ef25-445d-88fe-29223dfab4a5" providerId="ADAL" clId="{CD125C49-3B02-47B9-91DD-DF3E5C0BE458}" dt="2021-07-05T21:17:17.412" v="1029" actId="478"/>
          <ac:spMkLst>
            <pc:docMk/>
            <pc:sldMk cId="2143908837" sldId="658"/>
            <ac:spMk id="6" creationId="{E9B3E687-DE7A-44F1-932C-D564FD8DE35B}"/>
          </ac:spMkLst>
        </pc:spChg>
        <pc:spChg chg="add del mod">
          <ac:chgData name="MANUEL ALBERTO GUEVARA  NAJARRO" userId="dc0839a7-ef25-445d-88fe-29223dfab4a5" providerId="ADAL" clId="{CD125C49-3B02-47B9-91DD-DF3E5C0BE458}" dt="2021-07-05T21:17:17.412" v="1029" actId="478"/>
          <ac:spMkLst>
            <pc:docMk/>
            <pc:sldMk cId="2143908837" sldId="658"/>
            <ac:spMk id="8" creationId="{837F99EE-1550-412F-A8BB-792ED2DD5E73}"/>
          </ac:spMkLst>
        </pc:spChg>
        <pc:spChg chg="add del mod">
          <ac:chgData name="MANUEL ALBERTO GUEVARA  NAJARRO" userId="dc0839a7-ef25-445d-88fe-29223dfab4a5" providerId="ADAL" clId="{CD125C49-3B02-47B9-91DD-DF3E5C0BE458}" dt="2021-07-05T21:34:56.868" v="1033"/>
          <ac:spMkLst>
            <pc:docMk/>
            <pc:sldMk cId="2143908837" sldId="658"/>
            <ac:spMk id="10" creationId="{5D39018B-E729-4A09-A12D-7B69FC0C7215}"/>
          </ac:spMkLst>
        </pc:spChg>
        <pc:spChg chg="mod">
          <ac:chgData name="MANUEL ALBERTO GUEVARA  NAJARRO" userId="dc0839a7-ef25-445d-88fe-29223dfab4a5" providerId="ADAL" clId="{CD125C49-3B02-47B9-91DD-DF3E5C0BE458}" dt="2021-07-05T21:34:51.521" v="1030"/>
          <ac:spMkLst>
            <pc:docMk/>
            <pc:sldMk cId="2143908837" sldId="658"/>
            <ac:spMk id="12" creationId="{424B0560-28B1-423F-A1EA-2DB3B2C47611}"/>
          </ac:spMkLst>
        </pc:spChg>
        <pc:spChg chg="mod">
          <ac:chgData name="MANUEL ALBERTO GUEVARA  NAJARRO" userId="dc0839a7-ef25-445d-88fe-29223dfab4a5" providerId="ADAL" clId="{CD125C49-3B02-47B9-91DD-DF3E5C0BE458}" dt="2021-07-05T21:34:51.521" v="1030"/>
          <ac:spMkLst>
            <pc:docMk/>
            <pc:sldMk cId="2143908837" sldId="658"/>
            <ac:spMk id="13" creationId="{E2D3BA03-3285-42F3-92C5-7860AC9F5384}"/>
          </ac:spMkLst>
        </pc:spChg>
        <pc:spChg chg="mod">
          <ac:chgData name="MANUEL ALBERTO GUEVARA  NAJARRO" userId="dc0839a7-ef25-445d-88fe-29223dfab4a5" providerId="ADAL" clId="{CD125C49-3B02-47B9-91DD-DF3E5C0BE458}" dt="2021-07-05T21:34:51.521" v="1030"/>
          <ac:spMkLst>
            <pc:docMk/>
            <pc:sldMk cId="2143908837" sldId="658"/>
            <ac:spMk id="14" creationId="{B465D5CF-42D7-4976-80DA-AB71AA7E9C4C}"/>
          </ac:spMkLst>
        </pc:spChg>
        <pc:spChg chg="mod">
          <ac:chgData name="MANUEL ALBERTO GUEVARA  NAJARRO" userId="dc0839a7-ef25-445d-88fe-29223dfab4a5" providerId="ADAL" clId="{CD125C49-3B02-47B9-91DD-DF3E5C0BE458}" dt="2021-07-05T21:34:51.521" v="1030"/>
          <ac:spMkLst>
            <pc:docMk/>
            <pc:sldMk cId="2143908837" sldId="658"/>
            <ac:spMk id="15" creationId="{67941CE6-03CA-403A-B0A4-C7DCA9AAE79C}"/>
          </ac:spMkLst>
        </pc:spChg>
        <pc:spChg chg="mod">
          <ac:chgData name="MANUEL ALBERTO GUEVARA  NAJARRO" userId="dc0839a7-ef25-445d-88fe-29223dfab4a5" providerId="ADAL" clId="{CD125C49-3B02-47B9-91DD-DF3E5C0BE458}" dt="2021-07-05T21:34:51.521" v="1030"/>
          <ac:spMkLst>
            <pc:docMk/>
            <pc:sldMk cId="2143908837" sldId="658"/>
            <ac:spMk id="16" creationId="{86A34D95-C356-499C-A246-7A26F346891F}"/>
          </ac:spMkLst>
        </pc:spChg>
        <pc:spChg chg="mod">
          <ac:chgData name="MANUEL ALBERTO GUEVARA  NAJARRO" userId="dc0839a7-ef25-445d-88fe-29223dfab4a5" providerId="ADAL" clId="{CD125C49-3B02-47B9-91DD-DF3E5C0BE458}" dt="2021-07-05T21:34:51.521" v="1030"/>
          <ac:spMkLst>
            <pc:docMk/>
            <pc:sldMk cId="2143908837" sldId="658"/>
            <ac:spMk id="17" creationId="{9F2A84DB-D279-4553-AEF1-8B8379A354B5}"/>
          </ac:spMkLst>
        </pc:spChg>
        <pc:spChg chg="mod">
          <ac:chgData name="MANUEL ALBERTO GUEVARA  NAJARRO" userId="dc0839a7-ef25-445d-88fe-29223dfab4a5" providerId="ADAL" clId="{CD125C49-3B02-47B9-91DD-DF3E5C0BE458}" dt="2021-07-05T21:34:51.521" v="1030"/>
          <ac:spMkLst>
            <pc:docMk/>
            <pc:sldMk cId="2143908837" sldId="658"/>
            <ac:spMk id="18" creationId="{874C0888-8A0F-4D12-8A7D-0141BB612A5B}"/>
          </ac:spMkLst>
        </pc:spChg>
        <pc:spChg chg="mod">
          <ac:chgData name="MANUEL ALBERTO GUEVARA  NAJARRO" userId="dc0839a7-ef25-445d-88fe-29223dfab4a5" providerId="ADAL" clId="{CD125C49-3B02-47B9-91DD-DF3E5C0BE458}" dt="2021-07-05T21:34:51.521" v="1030"/>
          <ac:spMkLst>
            <pc:docMk/>
            <pc:sldMk cId="2143908837" sldId="658"/>
            <ac:spMk id="19" creationId="{10AA17AC-C02F-40D0-9E96-72C21B9BC90D}"/>
          </ac:spMkLst>
        </pc:spChg>
        <pc:spChg chg="mod">
          <ac:chgData name="MANUEL ALBERTO GUEVARA  NAJARRO" userId="dc0839a7-ef25-445d-88fe-29223dfab4a5" providerId="ADAL" clId="{CD125C49-3B02-47B9-91DD-DF3E5C0BE458}" dt="2021-07-05T21:34:51.521" v="1030"/>
          <ac:spMkLst>
            <pc:docMk/>
            <pc:sldMk cId="2143908837" sldId="658"/>
            <ac:spMk id="20" creationId="{6ED4D160-EF97-4FA1-8441-AF0AEBDEC62D}"/>
          </ac:spMkLst>
        </pc:spChg>
        <pc:spChg chg="mod">
          <ac:chgData name="MANUEL ALBERTO GUEVARA  NAJARRO" userId="dc0839a7-ef25-445d-88fe-29223dfab4a5" providerId="ADAL" clId="{CD125C49-3B02-47B9-91DD-DF3E5C0BE458}" dt="2021-07-05T21:34:51.521" v="1030"/>
          <ac:spMkLst>
            <pc:docMk/>
            <pc:sldMk cId="2143908837" sldId="658"/>
            <ac:spMk id="21" creationId="{4311EB75-C48D-4757-987E-1D0406E4C335}"/>
          </ac:spMkLst>
        </pc:spChg>
        <pc:spChg chg="mod">
          <ac:chgData name="MANUEL ALBERTO GUEVARA  NAJARRO" userId="dc0839a7-ef25-445d-88fe-29223dfab4a5" providerId="ADAL" clId="{CD125C49-3B02-47B9-91DD-DF3E5C0BE458}" dt="2021-07-05T21:34:51.521" v="1030"/>
          <ac:spMkLst>
            <pc:docMk/>
            <pc:sldMk cId="2143908837" sldId="658"/>
            <ac:spMk id="22" creationId="{585035CA-80FA-40B0-8CB3-852A74C38F4F}"/>
          </ac:spMkLst>
        </pc:spChg>
        <pc:spChg chg="mod">
          <ac:chgData name="MANUEL ALBERTO GUEVARA  NAJARRO" userId="dc0839a7-ef25-445d-88fe-29223dfab4a5" providerId="ADAL" clId="{CD125C49-3B02-47B9-91DD-DF3E5C0BE458}" dt="2021-07-05T21:34:51.521" v="1030"/>
          <ac:spMkLst>
            <pc:docMk/>
            <pc:sldMk cId="2143908837" sldId="658"/>
            <ac:spMk id="23" creationId="{A9072252-17AA-401F-95BB-ECBF5BF07524}"/>
          </ac:spMkLst>
        </pc:spChg>
        <pc:spChg chg="mod">
          <ac:chgData name="MANUEL ALBERTO GUEVARA  NAJARRO" userId="dc0839a7-ef25-445d-88fe-29223dfab4a5" providerId="ADAL" clId="{CD125C49-3B02-47B9-91DD-DF3E5C0BE458}" dt="2021-07-05T21:34:51.521" v="1030"/>
          <ac:spMkLst>
            <pc:docMk/>
            <pc:sldMk cId="2143908837" sldId="658"/>
            <ac:spMk id="24" creationId="{D306B77E-B74F-4BF2-84ED-590CF294C8DC}"/>
          </ac:spMkLst>
        </pc:spChg>
        <pc:spChg chg="mod">
          <ac:chgData name="MANUEL ALBERTO GUEVARA  NAJARRO" userId="dc0839a7-ef25-445d-88fe-29223dfab4a5" providerId="ADAL" clId="{CD125C49-3B02-47B9-91DD-DF3E5C0BE458}" dt="2021-07-05T21:34:51.521" v="1030"/>
          <ac:spMkLst>
            <pc:docMk/>
            <pc:sldMk cId="2143908837" sldId="658"/>
            <ac:spMk id="26" creationId="{EC560175-734E-481D-9857-D759C549AC88}"/>
          </ac:spMkLst>
        </pc:spChg>
        <pc:spChg chg="mod">
          <ac:chgData name="MANUEL ALBERTO GUEVARA  NAJARRO" userId="dc0839a7-ef25-445d-88fe-29223dfab4a5" providerId="ADAL" clId="{CD125C49-3B02-47B9-91DD-DF3E5C0BE458}" dt="2021-07-05T21:34:51.521" v="1030"/>
          <ac:spMkLst>
            <pc:docMk/>
            <pc:sldMk cId="2143908837" sldId="658"/>
            <ac:spMk id="27" creationId="{719729E7-120D-44FF-9432-63B18EC7C56C}"/>
          </ac:spMkLst>
        </pc:spChg>
        <pc:spChg chg="mod">
          <ac:chgData name="MANUEL ALBERTO GUEVARA  NAJARRO" userId="dc0839a7-ef25-445d-88fe-29223dfab4a5" providerId="ADAL" clId="{CD125C49-3B02-47B9-91DD-DF3E5C0BE458}" dt="2021-07-05T21:34:51.521" v="1030"/>
          <ac:spMkLst>
            <pc:docMk/>
            <pc:sldMk cId="2143908837" sldId="658"/>
            <ac:spMk id="29" creationId="{AD61972B-28EB-46FC-A328-809F82FE0F08}"/>
          </ac:spMkLst>
        </pc:spChg>
        <pc:spChg chg="mod">
          <ac:chgData name="MANUEL ALBERTO GUEVARA  NAJARRO" userId="dc0839a7-ef25-445d-88fe-29223dfab4a5" providerId="ADAL" clId="{CD125C49-3B02-47B9-91DD-DF3E5C0BE458}" dt="2021-07-05T21:34:51.521" v="1030"/>
          <ac:spMkLst>
            <pc:docMk/>
            <pc:sldMk cId="2143908837" sldId="658"/>
            <ac:spMk id="31" creationId="{A2F21E18-E4C2-46FF-B81E-CE4A5C9871D9}"/>
          </ac:spMkLst>
        </pc:spChg>
        <pc:spChg chg="mod">
          <ac:chgData name="MANUEL ALBERTO GUEVARA  NAJARRO" userId="dc0839a7-ef25-445d-88fe-29223dfab4a5" providerId="ADAL" clId="{CD125C49-3B02-47B9-91DD-DF3E5C0BE458}" dt="2021-07-05T21:34:51.521" v="1030"/>
          <ac:spMkLst>
            <pc:docMk/>
            <pc:sldMk cId="2143908837" sldId="658"/>
            <ac:spMk id="32" creationId="{455DC2F6-4CAB-48B2-B950-FA32829F3A0A}"/>
          </ac:spMkLst>
        </pc:spChg>
        <pc:spChg chg="mod">
          <ac:chgData name="MANUEL ALBERTO GUEVARA  NAJARRO" userId="dc0839a7-ef25-445d-88fe-29223dfab4a5" providerId="ADAL" clId="{CD125C49-3B02-47B9-91DD-DF3E5C0BE458}" dt="2021-07-05T21:34:51.521" v="1030"/>
          <ac:spMkLst>
            <pc:docMk/>
            <pc:sldMk cId="2143908837" sldId="658"/>
            <ac:spMk id="33" creationId="{3583A755-8ABE-411E-A426-4357F84E9C36}"/>
          </ac:spMkLst>
        </pc:spChg>
        <pc:spChg chg="mod">
          <ac:chgData name="MANUEL ALBERTO GUEVARA  NAJARRO" userId="dc0839a7-ef25-445d-88fe-29223dfab4a5" providerId="ADAL" clId="{CD125C49-3B02-47B9-91DD-DF3E5C0BE458}" dt="2021-07-05T21:34:51.521" v="1030"/>
          <ac:spMkLst>
            <pc:docMk/>
            <pc:sldMk cId="2143908837" sldId="658"/>
            <ac:spMk id="34" creationId="{F05B1215-6D8C-446B-B57E-95ABCC430534}"/>
          </ac:spMkLst>
        </pc:spChg>
        <pc:spChg chg="mod">
          <ac:chgData name="MANUEL ALBERTO GUEVARA  NAJARRO" userId="dc0839a7-ef25-445d-88fe-29223dfab4a5" providerId="ADAL" clId="{CD125C49-3B02-47B9-91DD-DF3E5C0BE458}" dt="2021-07-05T21:34:51.521" v="1030"/>
          <ac:spMkLst>
            <pc:docMk/>
            <pc:sldMk cId="2143908837" sldId="658"/>
            <ac:spMk id="36" creationId="{ABEBC6FE-F4E1-4678-BBD0-CC6D85317188}"/>
          </ac:spMkLst>
        </pc:spChg>
        <pc:spChg chg="mod">
          <ac:chgData name="MANUEL ALBERTO GUEVARA  NAJARRO" userId="dc0839a7-ef25-445d-88fe-29223dfab4a5" providerId="ADAL" clId="{CD125C49-3B02-47B9-91DD-DF3E5C0BE458}" dt="2021-07-05T21:34:51.521" v="1030"/>
          <ac:spMkLst>
            <pc:docMk/>
            <pc:sldMk cId="2143908837" sldId="658"/>
            <ac:spMk id="37" creationId="{E318078A-68C2-43FA-8D0C-3B864B74FC0E}"/>
          </ac:spMkLst>
        </pc:spChg>
        <pc:spChg chg="mod">
          <ac:chgData name="MANUEL ALBERTO GUEVARA  NAJARRO" userId="dc0839a7-ef25-445d-88fe-29223dfab4a5" providerId="ADAL" clId="{CD125C49-3B02-47B9-91DD-DF3E5C0BE458}" dt="2021-07-05T21:34:51.521" v="1030"/>
          <ac:spMkLst>
            <pc:docMk/>
            <pc:sldMk cId="2143908837" sldId="658"/>
            <ac:spMk id="39" creationId="{96E4299C-9543-4F45-ACFD-DA4496186DF1}"/>
          </ac:spMkLst>
        </pc:spChg>
        <pc:spChg chg="mod">
          <ac:chgData name="MANUEL ALBERTO GUEVARA  NAJARRO" userId="dc0839a7-ef25-445d-88fe-29223dfab4a5" providerId="ADAL" clId="{CD125C49-3B02-47B9-91DD-DF3E5C0BE458}" dt="2021-07-05T21:34:51.521" v="1030"/>
          <ac:spMkLst>
            <pc:docMk/>
            <pc:sldMk cId="2143908837" sldId="658"/>
            <ac:spMk id="41" creationId="{4B915693-C101-46F9-846A-1DFD97263B71}"/>
          </ac:spMkLst>
        </pc:spChg>
        <pc:spChg chg="mod">
          <ac:chgData name="MANUEL ALBERTO GUEVARA  NAJARRO" userId="dc0839a7-ef25-445d-88fe-29223dfab4a5" providerId="ADAL" clId="{CD125C49-3B02-47B9-91DD-DF3E5C0BE458}" dt="2021-07-05T21:34:51.521" v="1030"/>
          <ac:spMkLst>
            <pc:docMk/>
            <pc:sldMk cId="2143908837" sldId="658"/>
            <ac:spMk id="42" creationId="{51A493C1-F38E-48B7-BAE3-515CAE2E5733}"/>
          </ac:spMkLst>
        </pc:spChg>
        <pc:spChg chg="mod">
          <ac:chgData name="MANUEL ALBERTO GUEVARA  NAJARRO" userId="dc0839a7-ef25-445d-88fe-29223dfab4a5" providerId="ADAL" clId="{CD125C49-3B02-47B9-91DD-DF3E5C0BE458}" dt="2021-07-05T21:34:51.521" v="1030"/>
          <ac:spMkLst>
            <pc:docMk/>
            <pc:sldMk cId="2143908837" sldId="658"/>
            <ac:spMk id="43" creationId="{849BA99F-43B3-4959-A886-D9213DC645FD}"/>
          </ac:spMkLst>
        </pc:spChg>
        <pc:spChg chg="mod">
          <ac:chgData name="MANUEL ALBERTO GUEVARA  NAJARRO" userId="dc0839a7-ef25-445d-88fe-29223dfab4a5" providerId="ADAL" clId="{CD125C49-3B02-47B9-91DD-DF3E5C0BE458}" dt="2021-07-05T21:34:51.521" v="1030"/>
          <ac:spMkLst>
            <pc:docMk/>
            <pc:sldMk cId="2143908837" sldId="658"/>
            <ac:spMk id="44" creationId="{58AA593D-AFAD-40E8-9392-2B227E139EDA}"/>
          </ac:spMkLst>
        </pc:spChg>
        <pc:spChg chg="mod">
          <ac:chgData name="MANUEL ALBERTO GUEVARA  NAJARRO" userId="dc0839a7-ef25-445d-88fe-29223dfab4a5" providerId="ADAL" clId="{CD125C49-3B02-47B9-91DD-DF3E5C0BE458}" dt="2021-07-05T21:34:51.521" v="1030"/>
          <ac:spMkLst>
            <pc:docMk/>
            <pc:sldMk cId="2143908837" sldId="658"/>
            <ac:spMk id="45" creationId="{35CC7542-592F-4A95-B1FE-CE191F5884FE}"/>
          </ac:spMkLst>
        </pc:spChg>
        <pc:spChg chg="mod">
          <ac:chgData name="MANUEL ALBERTO GUEVARA  NAJARRO" userId="dc0839a7-ef25-445d-88fe-29223dfab4a5" providerId="ADAL" clId="{CD125C49-3B02-47B9-91DD-DF3E5C0BE458}" dt="2021-07-05T21:34:51.521" v="1030"/>
          <ac:spMkLst>
            <pc:docMk/>
            <pc:sldMk cId="2143908837" sldId="658"/>
            <ac:spMk id="46" creationId="{63D6675E-D26A-4153-9218-A12F69A80A1A}"/>
          </ac:spMkLst>
        </pc:spChg>
        <pc:spChg chg="mod">
          <ac:chgData name="MANUEL ALBERTO GUEVARA  NAJARRO" userId="dc0839a7-ef25-445d-88fe-29223dfab4a5" providerId="ADAL" clId="{CD125C49-3B02-47B9-91DD-DF3E5C0BE458}" dt="2021-07-05T21:34:51.521" v="1030"/>
          <ac:spMkLst>
            <pc:docMk/>
            <pc:sldMk cId="2143908837" sldId="658"/>
            <ac:spMk id="47" creationId="{E7235005-BDED-4EED-8F82-66DAA077FA18}"/>
          </ac:spMkLst>
        </pc:spChg>
        <pc:spChg chg="mod">
          <ac:chgData name="MANUEL ALBERTO GUEVARA  NAJARRO" userId="dc0839a7-ef25-445d-88fe-29223dfab4a5" providerId="ADAL" clId="{CD125C49-3B02-47B9-91DD-DF3E5C0BE458}" dt="2021-07-05T21:34:51.521" v="1030"/>
          <ac:spMkLst>
            <pc:docMk/>
            <pc:sldMk cId="2143908837" sldId="658"/>
            <ac:spMk id="49" creationId="{7F83A011-764C-480D-BDEC-D016CE708A41}"/>
          </ac:spMkLst>
        </pc:spChg>
        <pc:spChg chg="mod">
          <ac:chgData name="MANUEL ALBERTO GUEVARA  NAJARRO" userId="dc0839a7-ef25-445d-88fe-29223dfab4a5" providerId="ADAL" clId="{CD125C49-3B02-47B9-91DD-DF3E5C0BE458}" dt="2021-07-05T21:34:51.521" v="1030"/>
          <ac:spMkLst>
            <pc:docMk/>
            <pc:sldMk cId="2143908837" sldId="658"/>
            <ac:spMk id="50" creationId="{73C76D0D-3141-4A7C-A57A-5C456FB1F1B8}"/>
          </ac:spMkLst>
        </pc:spChg>
        <pc:spChg chg="mod">
          <ac:chgData name="MANUEL ALBERTO GUEVARA  NAJARRO" userId="dc0839a7-ef25-445d-88fe-29223dfab4a5" providerId="ADAL" clId="{CD125C49-3B02-47B9-91DD-DF3E5C0BE458}" dt="2021-07-05T21:34:51.521" v="1030"/>
          <ac:spMkLst>
            <pc:docMk/>
            <pc:sldMk cId="2143908837" sldId="658"/>
            <ac:spMk id="52" creationId="{3119F9E2-37A1-41D6-8247-DEF89400BE09}"/>
          </ac:spMkLst>
        </pc:spChg>
        <pc:spChg chg="mod">
          <ac:chgData name="MANUEL ALBERTO GUEVARA  NAJARRO" userId="dc0839a7-ef25-445d-88fe-29223dfab4a5" providerId="ADAL" clId="{CD125C49-3B02-47B9-91DD-DF3E5C0BE458}" dt="2021-07-05T21:34:51.521" v="1030"/>
          <ac:spMkLst>
            <pc:docMk/>
            <pc:sldMk cId="2143908837" sldId="658"/>
            <ac:spMk id="53" creationId="{753E34CC-120B-44E8-A08A-C80852AE5976}"/>
          </ac:spMkLst>
        </pc:spChg>
        <pc:spChg chg="mod">
          <ac:chgData name="MANUEL ALBERTO GUEVARA  NAJARRO" userId="dc0839a7-ef25-445d-88fe-29223dfab4a5" providerId="ADAL" clId="{CD125C49-3B02-47B9-91DD-DF3E5C0BE458}" dt="2021-07-05T21:34:51.521" v="1030"/>
          <ac:spMkLst>
            <pc:docMk/>
            <pc:sldMk cId="2143908837" sldId="658"/>
            <ac:spMk id="55" creationId="{2C7AB9BD-30ED-4603-93B7-13B1BE6059C3}"/>
          </ac:spMkLst>
        </pc:spChg>
        <pc:spChg chg="mod">
          <ac:chgData name="MANUEL ALBERTO GUEVARA  NAJARRO" userId="dc0839a7-ef25-445d-88fe-29223dfab4a5" providerId="ADAL" clId="{CD125C49-3B02-47B9-91DD-DF3E5C0BE458}" dt="2021-07-05T21:34:51.521" v="1030"/>
          <ac:spMkLst>
            <pc:docMk/>
            <pc:sldMk cId="2143908837" sldId="658"/>
            <ac:spMk id="56" creationId="{5015526C-B78D-47EC-9B52-0DA9258E2623}"/>
          </ac:spMkLst>
        </pc:spChg>
        <pc:spChg chg="mod">
          <ac:chgData name="MANUEL ALBERTO GUEVARA  NAJARRO" userId="dc0839a7-ef25-445d-88fe-29223dfab4a5" providerId="ADAL" clId="{CD125C49-3B02-47B9-91DD-DF3E5C0BE458}" dt="2021-07-05T21:34:51.521" v="1030"/>
          <ac:spMkLst>
            <pc:docMk/>
            <pc:sldMk cId="2143908837" sldId="658"/>
            <ac:spMk id="58" creationId="{D4FE0F4B-439E-445A-8D4F-4664B19E3B96}"/>
          </ac:spMkLst>
        </pc:spChg>
        <pc:spChg chg="mod">
          <ac:chgData name="MANUEL ALBERTO GUEVARA  NAJARRO" userId="dc0839a7-ef25-445d-88fe-29223dfab4a5" providerId="ADAL" clId="{CD125C49-3B02-47B9-91DD-DF3E5C0BE458}" dt="2021-07-05T21:34:51.521" v="1030"/>
          <ac:spMkLst>
            <pc:docMk/>
            <pc:sldMk cId="2143908837" sldId="658"/>
            <ac:spMk id="59" creationId="{2313CF83-A806-4F98-8BE4-8B8713E7C6DA}"/>
          </ac:spMkLst>
        </pc:spChg>
        <pc:spChg chg="mod">
          <ac:chgData name="MANUEL ALBERTO GUEVARA  NAJARRO" userId="dc0839a7-ef25-445d-88fe-29223dfab4a5" providerId="ADAL" clId="{CD125C49-3B02-47B9-91DD-DF3E5C0BE458}" dt="2021-07-05T21:34:51.521" v="1030"/>
          <ac:spMkLst>
            <pc:docMk/>
            <pc:sldMk cId="2143908837" sldId="658"/>
            <ac:spMk id="61" creationId="{7582736D-BB3F-453B-B7F0-207C8FCEF33E}"/>
          </ac:spMkLst>
        </pc:spChg>
        <pc:spChg chg="mod">
          <ac:chgData name="MANUEL ALBERTO GUEVARA  NAJARRO" userId="dc0839a7-ef25-445d-88fe-29223dfab4a5" providerId="ADAL" clId="{CD125C49-3B02-47B9-91DD-DF3E5C0BE458}" dt="2021-07-05T21:34:51.521" v="1030"/>
          <ac:spMkLst>
            <pc:docMk/>
            <pc:sldMk cId="2143908837" sldId="658"/>
            <ac:spMk id="62" creationId="{B41ACBF5-E92D-474B-BF9E-77031C44F6A3}"/>
          </ac:spMkLst>
        </pc:spChg>
        <pc:spChg chg="add del mod">
          <ac:chgData name="MANUEL ALBERTO GUEVARA  NAJARRO" userId="dc0839a7-ef25-445d-88fe-29223dfab4a5" providerId="ADAL" clId="{CD125C49-3B02-47B9-91DD-DF3E5C0BE458}" dt="2021-07-05T21:35:04.050" v="1035"/>
          <ac:spMkLst>
            <pc:docMk/>
            <pc:sldMk cId="2143908837" sldId="658"/>
            <ac:spMk id="64" creationId="{2224C824-CE35-4834-A9C7-E410906ED22D}"/>
          </ac:spMkLst>
        </pc:spChg>
        <pc:spChg chg="mod">
          <ac:chgData name="MANUEL ALBERTO GUEVARA  NAJARRO" userId="dc0839a7-ef25-445d-88fe-29223dfab4a5" providerId="ADAL" clId="{CD125C49-3B02-47B9-91DD-DF3E5C0BE458}" dt="2021-07-05T21:35:01.483" v="1034"/>
          <ac:spMkLst>
            <pc:docMk/>
            <pc:sldMk cId="2143908837" sldId="658"/>
            <ac:spMk id="66" creationId="{2509F1DE-D937-43F1-924B-0AB6FAEEF4A1}"/>
          </ac:spMkLst>
        </pc:spChg>
        <pc:spChg chg="mod">
          <ac:chgData name="MANUEL ALBERTO GUEVARA  NAJARRO" userId="dc0839a7-ef25-445d-88fe-29223dfab4a5" providerId="ADAL" clId="{CD125C49-3B02-47B9-91DD-DF3E5C0BE458}" dt="2021-07-05T21:35:01.483" v="1034"/>
          <ac:spMkLst>
            <pc:docMk/>
            <pc:sldMk cId="2143908837" sldId="658"/>
            <ac:spMk id="67" creationId="{74224DCD-7B03-425A-A6EF-0B828B96448D}"/>
          </ac:spMkLst>
        </pc:spChg>
        <pc:spChg chg="mod">
          <ac:chgData name="MANUEL ALBERTO GUEVARA  NAJARRO" userId="dc0839a7-ef25-445d-88fe-29223dfab4a5" providerId="ADAL" clId="{CD125C49-3B02-47B9-91DD-DF3E5C0BE458}" dt="2021-07-05T21:35:01.483" v="1034"/>
          <ac:spMkLst>
            <pc:docMk/>
            <pc:sldMk cId="2143908837" sldId="658"/>
            <ac:spMk id="68" creationId="{47F9188F-C804-4E94-B7F6-A12F817833D7}"/>
          </ac:spMkLst>
        </pc:spChg>
        <pc:spChg chg="mod">
          <ac:chgData name="MANUEL ALBERTO GUEVARA  NAJARRO" userId="dc0839a7-ef25-445d-88fe-29223dfab4a5" providerId="ADAL" clId="{CD125C49-3B02-47B9-91DD-DF3E5C0BE458}" dt="2021-07-05T21:35:01.483" v="1034"/>
          <ac:spMkLst>
            <pc:docMk/>
            <pc:sldMk cId="2143908837" sldId="658"/>
            <ac:spMk id="69" creationId="{5EDF7A3B-5B0E-490D-8479-FEC6BE8CD4F4}"/>
          </ac:spMkLst>
        </pc:spChg>
        <pc:spChg chg="mod">
          <ac:chgData name="MANUEL ALBERTO GUEVARA  NAJARRO" userId="dc0839a7-ef25-445d-88fe-29223dfab4a5" providerId="ADAL" clId="{CD125C49-3B02-47B9-91DD-DF3E5C0BE458}" dt="2021-07-05T21:35:01.483" v="1034"/>
          <ac:spMkLst>
            <pc:docMk/>
            <pc:sldMk cId="2143908837" sldId="658"/>
            <ac:spMk id="70" creationId="{C4DC8949-9B0B-4A7F-97CA-17A09648681A}"/>
          </ac:spMkLst>
        </pc:spChg>
        <pc:spChg chg="mod">
          <ac:chgData name="MANUEL ALBERTO GUEVARA  NAJARRO" userId="dc0839a7-ef25-445d-88fe-29223dfab4a5" providerId="ADAL" clId="{CD125C49-3B02-47B9-91DD-DF3E5C0BE458}" dt="2021-07-05T21:35:01.483" v="1034"/>
          <ac:spMkLst>
            <pc:docMk/>
            <pc:sldMk cId="2143908837" sldId="658"/>
            <ac:spMk id="71" creationId="{02B7B1C4-48EC-4B57-9DB2-C6E99772FDE8}"/>
          </ac:spMkLst>
        </pc:spChg>
        <pc:spChg chg="mod">
          <ac:chgData name="MANUEL ALBERTO GUEVARA  NAJARRO" userId="dc0839a7-ef25-445d-88fe-29223dfab4a5" providerId="ADAL" clId="{CD125C49-3B02-47B9-91DD-DF3E5C0BE458}" dt="2021-07-05T21:35:01.483" v="1034"/>
          <ac:spMkLst>
            <pc:docMk/>
            <pc:sldMk cId="2143908837" sldId="658"/>
            <ac:spMk id="72" creationId="{39C4806B-9F25-444C-BDA3-BB44DB7412B5}"/>
          </ac:spMkLst>
        </pc:spChg>
        <pc:spChg chg="mod">
          <ac:chgData name="MANUEL ALBERTO GUEVARA  NAJARRO" userId="dc0839a7-ef25-445d-88fe-29223dfab4a5" providerId="ADAL" clId="{CD125C49-3B02-47B9-91DD-DF3E5C0BE458}" dt="2021-07-05T21:35:01.483" v="1034"/>
          <ac:spMkLst>
            <pc:docMk/>
            <pc:sldMk cId="2143908837" sldId="658"/>
            <ac:spMk id="73" creationId="{D90F5998-42CB-4420-9604-CB36F005518A}"/>
          </ac:spMkLst>
        </pc:spChg>
        <pc:spChg chg="mod">
          <ac:chgData name="MANUEL ALBERTO GUEVARA  NAJARRO" userId="dc0839a7-ef25-445d-88fe-29223dfab4a5" providerId="ADAL" clId="{CD125C49-3B02-47B9-91DD-DF3E5C0BE458}" dt="2021-07-05T21:35:01.483" v="1034"/>
          <ac:spMkLst>
            <pc:docMk/>
            <pc:sldMk cId="2143908837" sldId="658"/>
            <ac:spMk id="74" creationId="{0A53CDD7-3BCF-4489-A87E-E5341D7CC9C1}"/>
          </ac:spMkLst>
        </pc:spChg>
        <pc:spChg chg="mod">
          <ac:chgData name="MANUEL ALBERTO GUEVARA  NAJARRO" userId="dc0839a7-ef25-445d-88fe-29223dfab4a5" providerId="ADAL" clId="{CD125C49-3B02-47B9-91DD-DF3E5C0BE458}" dt="2021-07-05T21:35:01.483" v="1034"/>
          <ac:spMkLst>
            <pc:docMk/>
            <pc:sldMk cId="2143908837" sldId="658"/>
            <ac:spMk id="75" creationId="{759EA98A-EE89-475D-BE84-770E8A6478CD}"/>
          </ac:spMkLst>
        </pc:spChg>
        <pc:spChg chg="mod">
          <ac:chgData name="MANUEL ALBERTO GUEVARA  NAJARRO" userId="dc0839a7-ef25-445d-88fe-29223dfab4a5" providerId="ADAL" clId="{CD125C49-3B02-47B9-91DD-DF3E5C0BE458}" dt="2021-07-05T21:35:01.483" v="1034"/>
          <ac:spMkLst>
            <pc:docMk/>
            <pc:sldMk cId="2143908837" sldId="658"/>
            <ac:spMk id="76" creationId="{4B8179B7-6B25-49A1-96AF-68A26231F73C}"/>
          </ac:spMkLst>
        </pc:spChg>
        <pc:spChg chg="mod">
          <ac:chgData name="MANUEL ALBERTO GUEVARA  NAJARRO" userId="dc0839a7-ef25-445d-88fe-29223dfab4a5" providerId="ADAL" clId="{CD125C49-3B02-47B9-91DD-DF3E5C0BE458}" dt="2021-07-05T21:35:01.483" v="1034"/>
          <ac:spMkLst>
            <pc:docMk/>
            <pc:sldMk cId="2143908837" sldId="658"/>
            <ac:spMk id="77" creationId="{3586D3BE-CAF4-47DE-81A6-6A44038CF55F}"/>
          </ac:spMkLst>
        </pc:spChg>
        <pc:spChg chg="mod">
          <ac:chgData name="MANUEL ALBERTO GUEVARA  NAJARRO" userId="dc0839a7-ef25-445d-88fe-29223dfab4a5" providerId="ADAL" clId="{CD125C49-3B02-47B9-91DD-DF3E5C0BE458}" dt="2021-07-05T21:35:01.483" v="1034"/>
          <ac:spMkLst>
            <pc:docMk/>
            <pc:sldMk cId="2143908837" sldId="658"/>
            <ac:spMk id="78" creationId="{B1128D6E-F22A-42C2-B82E-A5150426F9C3}"/>
          </ac:spMkLst>
        </pc:spChg>
        <pc:spChg chg="mod">
          <ac:chgData name="MANUEL ALBERTO GUEVARA  NAJARRO" userId="dc0839a7-ef25-445d-88fe-29223dfab4a5" providerId="ADAL" clId="{CD125C49-3B02-47B9-91DD-DF3E5C0BE458}" dt="2021-07-05T21:35:01.483" v="1034"/>
          <ac:spMkLst>
            <pc:docMk/>
            <pc:sldMk cId="2143908837" sldId="658"/>
            <ac:spMk id="80" creationId="{FA3EA246-1BC0-426A-BFAD-ECFFCE0C591F}"/>
          </ac:spMkLst>
        </pc:spChg>
        <pc:spChg chg="mod">
          <ac:chgData name="MANUEL ALBERTO GUEVARA  NAJARRO" userId="dc0839a7-ef25-445d-88fe-29223dfab4a5" providerId="ADAL" clId="{CD125C49-3B02-47B9-91DD-DF3E5C0BE458}" dt="2021-07-05T21:35:01.483" v="1034"/>
          <ac:spMkLst>
            <pc:docMk/>
            <pc:sldMk cId="2143908837" sldId="658"/>
            <ac:spMk id="81" creationId="{4FAADB7D-9317-438E-AD4F-5552337325AE}"/>
          </ac:spMkLst>
        </pc:spChg>
        <pc:spChg chg="mod">
          <ac:chgData name="MANUEL ALBERTO GUEVARA  NAJARRO" userId="dc0839a7-ef25-445d-88fe-29223dfab4a5" providerId="ADAL" clId="{CD125C49-3B02-47B9-91DD-DF3E5C0BE458}" dt="2021-07-05T21:35:01.483" v="1034"/>
          <ac:spMkLst>
            <pc:docMk/>
            <pc:sldMk cId="2143908837" sldId="658"/>
            <ac:spMk id="83" creationId="{E9302BC6-5527-4A0C-BE21-54FCA12D09A1}"/>
          </ac:spMkLst>
        </pc:spChg>
        <pc:spChg chg="mod">
          <ac:chgData name="MANUEL ALBERTO GUEVARA  NAJARRO" userId="dc0839a7-ef25-445d-88fe-29223dfab4a5" providerId="ADAL" clId="{CD125C49-3B02-47B9-91DD-DF3E5C0BE458}" dt="2021-07-05T21:35:01.483" v="1034"/>
          <ac:spMkLst>
            <pc:docMk/>
            <pc:sldMk cId="2143908837" sldId="658"/>
            <ac:spMk id="85" creationId="{4CCFC8C5-A3A2-4097-9B9C-443D0E9E925C}"/>
          </ac:spMkLst>
        </pc:spChg>
        <pc:spChg chg="mod">
          <ac:chgData name="MANUEL ALBERTO GUEVARA  NAJARRO" userId="dc0839a7-ef25-445d-88fe-29223dfab4a5" providerId="ADAL" clId="{CD125C49-3B02-47B9-91DD-DF3E5C0BE458}" dt="2021-07-05T21:35:01.483" v="1034"/>
          <ac:spMkLst>
            <pc:docMk/>
            <pc:sldMk cId="2143908837" sldId="658"/>
            <ac:spMk id="86" creationId="{3CDCA13A-AE7A-4050-AC7E-3E174F1FCC5D}"/>
          </ac:spMkLst>
        </pc:spChg>
        <pc:spChg chg="mod">
          <ac:chgData name="MANUEL ALBERTO GUEVARA  NAJARRO" userId="dc0839a7-ef25-445d-88fe-29223dfab4a5" providerId="ADAL" clId="{CD125C49-3B02-47B9-91DD-DF3E5C0BE458}" dt="2021-07-05T21:35:01.483" v="1034"/>
          <ac:spMkLst>
            <pc:docMk/>
            <pc:sldMk cId="2143908837" sldId="658"/>
            <ac:spMk id="87" creationId="{A40C0A04-9BD9-49B3-A5A8-9AA7D00A231B}"/>
          </ac:spMkLst>
        </pc:spChg>
        <pc:spChg chg="mod">
          <ac:chgData name="MANUEL ALBERTO GUEVARA  NAJARRO" userId="dc0839a7-ef25-445d-88fe-29223dfab4a5" providerId="ADAL" clId="{CD125C49-3B02-47B9-91DD-DF3E5C0BE458}" dt="2021-07-05T21:35:01.483" v="1034"/>
          <ac:spMkLst>
            <pc:docMk/>
            <pc:sldMk cId="2143908837" sldId="658"/>
            <ac:spMk id="88" creationId="{690539C7-B153-4498-89E0-2BF4E250E61C}"/>
          </ac:spMkLst>
        </pc:spChg>
        <pc:spChg chg="mod">
          <ac:chgData name="MANUEL ALBERTO GUEVARA  NAJARRO" userId="dc0839a7-ef25-445d-88fe-29223dfab4a5" providerId="ADAL" clId="{CD125C49-3B02-47B9-91DD-DF3E5C0BE458}" dt="2021-07-05T21:35:01.483" v="1034"/>
          <ac:spMkLst>
            <pc:docMk/>
            <pc:sldMk cId="2143908837" sldId="658"/>
            <ac:spMk id="90" creationId="{A1C9DDB1-EEC0-4795-84B7-7F781B3C83B8}"/>
          </ac:spMkLst>
        </pc:spChg>
        <pc:spChg chg="mod">
          <ac:chgData name="MANUEL ALBERTO GUEVARA  NAJARRO" userId="dc0839a7-ef25-445d-88fe-29223dfab4a5" providerId="ADAL" clId="{CD125C49-3B02-47B9-91DD-DF3E5C0BE458}" dt="2021-07-05T21:35:01.483" v="1034"/>
          <ac:spMkLst>
            <pc:docMk/>
            <pc:sldMk cId="2143908837" sldId="658"/>
            <ac:spMk id="91" creationId="{BBB50303-7E32-408E-93EC-237FF59EBF21}"/>
          </ac:spMkLst>
        </pc:spChg>
        <pc:spChg chg="mod">
          <ac:chgData name="MANUEL ALBERTO GUEVARA  NAJARRO" userId="dc0839a7-ef25-445d-88fe-29223dfab4a5" providerId="ADAL" clId="{CD125C49-3B02-47B9-91DD-DF3E5C0BE458}" dt="2021-07-05T21:35:01.483" v="1034"/>
          <ac:spMkLst>
            <pc:docMk/>
            <pc:sldMk cId="2143908837" sldId="658"/>
            <ac:spMk id="93" creationId="{37AEB08F-E886-49F7-946B-658A4A36C1DE}"/>
          </ac:spMkLst>
        </pc:spChg>
        <pc:spChg chg="mod">
          <ac:chgData name="MANUEL ALBERTO GUEVARA  NAJARRO" userId="dc0839a7-ef25-445d-88fe-29223dfab4a5" providerId="ADAL" clId="{CD125C49-3B02-47B9-91DD-DF3E5C0BE458}" dt="2021-07-05T21:35:01.483" v="1034"/>
          <ac:spMkLst>
            <pc:docMk/>
            <pc:sldMk cId="2143908837" sldId="658"/>
            <ac:spMk id="95" creationId="{A2B1A87D-A035-4C8D-BD45-E2F458EEDABC}"/>
          </ac:spMkLst>
        </pc:spChg>
        <pc:spChg chg="mod">
          <ac:chgData name="MANUEL ALBERTO GUEVARA  NAJARRO" userId="dc0839a7-ef25-445d-88fe-29223dfab4a5" providerId="ADAL" clId="{CD125C49-3B02-47B9-91DD-DF3E5C0BE458}" dt="2021-07-05T21:35:01.483" v="1034"/>
          <ac:spMkLst>
            <pc:docMk/>
            <pc:sldMk cId="2143908837" sldId="658"/>
            <ac:spMk id="96" creationId="{B1C72BF4-0031-4306-8651-0E6D8996D492}"/>
          </ac:spMkLst>
        </pc:spChg>
        <pc:spChg chg="mod">
          <ac:chgData name="MANUEL ALBERTO GUEVARA  NAJARRO" userId="dc0839a7-ef25-445d-88fe-29223dfab4a5" providerId="ADAL" clId="{CD125C49-3B02-47B9-91DD-DF3E5C0BE458}" dt="2021-07-05T21:35:01.483" v="1034"/>
          <ac:spMkLst>
            <pc:docMk/>
            <pc:sldMk cId="2143908837" sldId="658"/>
            <ac:spMk id="97" creationId="{4277E519-4FB7-45CD-9892-ED2D60505E98}"/>
          </ac:spMkLst>
        </pc:spChg>
        <pc:spChg chg="mod">
          <ac:chgData name="MANUEL ALBERTO GUEVARA  NAJARRO" userId="dc0839a7-ef25-445d-88fe-29223dfab4a5" providerId="ADAL" clId="{CD125C49-3B02-47B9-91DD-DF3E5C0BE458}" dt="2021-07-05T21:35:01.483" v="1034"/>
          <ac:spMkLst>
            <pc:docMk/>
            <pc:sldMk cId="2143908837" sldId="658"/>
            <ac:spMk id="98" creationId="{41B598F5-D1F5-4EA5-BA53-8EF955A9758D}"/>
          </ac:spMkLst>
        </pc:spChg>
        <pc:spChg chg="mod">
          <ac:chgData name="MANUEL ALBERTO GUEVARA  NAJARRO" userId="dc0839a7-ef25-445d-88fe-29223dfab4a5" providerId="ADAL" clId="{CD125C49-3B02-47B9-91DD-DF3E5C0BE458}" dt="2021-07-05T21:35:01.483" v="1034"/>
          <ac:spMkLst>
            <pc:docMk/>
            <pc:sldMk cId="2143908837" sldId="658"/>
            <ac:spMk id="99" creationId="{7DBFB7F9-B52E-4FEA-B292-5D2EAA73B1DF}"/>
          </ac:spMkLst>
        </pc:spChg>
        <pc:spChg chg="mod">
          <ac:chgData name="MANUEL ALBERTO GUEVARA  NAJARRO" userId="dc0839a7-ef25-445d-88fe-29223dfab4a5" providerId="ADAL" clId="{CD125C49-3B02-47B9-91DD-DF3E5C0BE458}" dt="2021-07-05T21:35:01.483" v="1034"/>
          <ac:spMkLst>
            <pc:docMk/>
            <pc:sldMk cId="2143908837" sldId="658"/>
            <ac:spMk id="100" creationId="{17C470FC-CB29-42E5-9E60-77FD380CE3DF}"/>
          </ac:spMkLst>
        </pc:spChg>
        <pc:spChg chg="mod">
          <ac:chgData name="MANUEL ALBERTO GUEVARA  NAJARRO" userId="dc0839a7-ef25-445d-88fe-29223dfab4a5" providerId="ADAL" clId="{CD125C49-3B02-47B9-91DD-DF3E5C0BE458}" dt="2021-07-05T21:35:01.483" v="1034"/>
          <ac:spMkLst>
            <pc:docMk/>
            <pc:sldMk cId="2143908837" sldId="658"/>
            <ac:spMk id="101" creationId="{380CD843-D1F9-48A0-BCFE-707B855A6C51}"/>
          </ac:spMkLst>
        </pc:spChg>
        <pc:spChg chg="mod">
          <ac:chgData name="MANUEL ALBERTO GUEVARA  NAJARRO" userId="dc0839a7-ef25-445d-88fe-29223dfab4a5" providerId="ADAL" clId="{CD125C49-3B02-47B9-91DD-DF3E5C0BE458}" dt="2021-07-05T21:35:01.483" v="1034"/>
          <ac:spMkLst>
            <pc:docMk/>
            <pc:sldMk cId="2143908837" sldId="658"/>
            <ac:spMk id="103" creationId="{EB97B011-FCD3-4ACD-B57D-E90BE94577B0}"/>
          </ac:spMkLst>
        </pc:spChg>
        <pc:spChg chg="mod">
          <ac:chgData name="MANUEL ALBERTO GUEVARA  NAJARRO" userId="dc0839a7-ef25-445d-88fe-29223dfab4a5" providerId="ADAL" clId="{CD125C49-3B02-47B9-91DD-DF3E5C0BE458}" dt="2021-07-05T21:35:01.483" v="1034"/>
          <ac:spMkLst>
            <pc:docMk/>
            <pc:sldMk cId="2143908837" sldId="658"/>
            <ac:spMk id="104" creationId="{25E767AF-6CCC-4DA7-A895-E6709C1A91AE}"/>
          </ac:spMkLst>
        </pc:spChg>
        <pc:spChg chg="mod">
          <ac:chgData name="MANUEL ALBERTO GUEVARA  NAJARRO" userId="dc0839a7-ef25-445d-88fe-29223dfab4a5" providerId="ADAL" clId="{CD125C49-3B02-47B9-91DD-DF3E5C0BE458}" dt="2021-07-05T21:35:01.483" v="1034"/>
          <ac:spMkLst>
            <pc:docMk/>
            <pc:sldMk cId="2143908837" sldId="658"/>
            <ac:spMk id="106" creationId="{A36F28C5-36C7-4D8A-8142-9436A92F6506}"/>
          </ac:spMkLst>
        </pc:spChg>
        <pc:spChg chg="mod">
          <ac:chgData name="MANUEL ALBERTO GUEVARA  NAJARRO" userId="dc0839a7-ef25-445d-88fe-29223dfab4a5" providerId="ADAL" clId="{CD125C49-3B02-47B9-91DD-DF3E5C0BE458}" dt="2021-07-05T21:35:01.483" v="1034"/>
          <ac:spMkLst>
            <pc:docMk/>
            <pc:sldMk cId="2143908837" sldId="658"/>
            <ac:spMk id="107" creationId="{EF7E4F4D-202D-44D0-91AD-D85AC797BFA7}"/>
          </ac:spMkLst>
        </pc:spChg>
        <pc:spChg chg="mod">
          <ac:chgData name="MANUEL ALBERTO GUEVARA  NAJARRO" userId="dc0839a7-ef25-445d-88fe-29223dfab4a5" providerId="ADAL" clId="{CD125C49-3B02-47B9-91DD-DF3E5C0BE458}" dt="2021-07-05T21:35:01.483" v="1034"/>
          <ac:spMkLst>
            <pc:docMk/>
            <pc:sldMk cId="2143908837" sldId="658"/>
            <ac:spMk id="109" creationId="{1BC64BDA-1C2E-49D0-BE8F-E9721F0FF79F}"/>
          </ac:spMkLst>
        </pc:spChg>
        <pc:spChg chg="mod">
          <ac:chgData name="MANUEL ALBERTO GUEVARA  NAJARRO" userId="dc0839a7-ef25-445d-88fe-29223dfab4a5" providerId="ADAL" clId="{CD125C49-3B02-47B9-91DD-DF3E5C0BE458}" dt="2021-07-05T21:35:01.483" v="1034"/>
          <ac:spMkLst>
            <pc:docMk/>
            <pc:sldMk cId="2143908837" sldId="658"/>
            <ac:spMk id="110" creationId="{2481A45F-D9F6-430F-8D23-F73D0532D3A7}"/>
          </ac:spMkLst>
        </pc:spChg>
        <pc:spChg chg="mod">
          <ac:chgData name="MANUEL ALBERTO GUEVARA  NAJARRO" userId="dc0839a7-ef25-445d-88fe-29223dfab4a5" providerId="ADAL" clId="{CD125C49-3B02-47B9-91DD-DF3E5C0BE458}" dt="2021-07-05T21:35:01.483" v="1034"/>
          <ac:spMkLst>
            <pc:docMk/>
            <pc:sldMk cId="2143908837" sldId="658"/>
            <ac:spMk id="112" creationId="{1B4DED73-3C7E-4B61-AB0E-3C61BCBE7094}"/>
          </ac:spMkLst>
        </pc:spChg>
        <pc:spChg chg="mod">
          <ac:chgData name="MANUEL ALBERTO GUEVARA  NAJARRO" userId="dc0839a7-ef25-445d-88fe-29223dfab4a5" providerId="ADAL" clId="{CD125C49-3B02-47B9-91DD-DF3E5C0BE458}" dt="2021-07-05T21:35:01.483" v="1034"/>
          <ac:spMkLst>
            <pc:docMk/>
            <pc:sldMk cId="2143908837" sldId="658"/>
            <ac:spMk id="113" creationId="{A01E388C-EEC9-4E72-920D-8BE4E937615F}"/>
          </ac:spMkLst>
        </pc:spChg>
        <pc:spChg chg="mod">
          <ac:chgData name="MANUEL ALBERTO GUEVARA  NAJARRO" userId="dc0839a7-ef25-445d-88fe-29223dfab4a5" providerId="ADAL" clId="{CD125C49-3B02-47B9-91DD-DF3E5C0BE458}" dt="2021-07-05T21:35:01.483" v="1034"/>
          <ac:spMkLst>
            <pc:docMk/>
            <pc:sldMk cId="2143908837" sldId="658"/>
            <ac:spMk id="115" creationId="{CBC20834-798A-4D38-A558-08EA09BB5D50}"/>
          </ac:spMkLst>
        </pc:spChg>
        <pc:spChg chg="mod">
          <ac:chgData name="MANUEL ALBERTO GUEVARA  NAJARRO" userId="dc0839a7-ef25-445d-88fe-29223dfab4a5" providerId="ADAL" clId="{CD125C49-3B02-47B9-91DD-DF3E5C0BE458}" dt="2021-07-05T21:35:01.483" v="1034"/>
          <ac:spMkLst>
            <pc:docMk/>
            <pc:sldMk cId="2143908837" sldId="658"/>
            <ac:spMk id="116" creationId="{57583451-F635-420E-A3E3-FEFC36DFDAA7}"/>
          </ac:spMkLst>
        </pc:spChg>
        <pc:spChg chg="add mod topLvl">
          <ac:chgData name="MANUEL ALBERTO GUEVARA  NAJARRO" userId="dc0839a7-ef25-445d-88fe-29223dfab4a5" providerId="ADAL" clId="{CD125C49-3B02-47B9-91DD-DF3E5C0BE458}" dt="2021-07-05T22:27:22.240" v="1697" actId="2711"/>
          <ac:spMkLst>
            <pc:docMk/>
            <pc:sldMk cId="2143908837" sldId="658"/>
            <ac:spMk id="117" creationId="{1A6FBBA3-A6EC-4FC8-933E-63F92F546E6D}"/>
          </ac:spMkLst>
        </pc:spChg>
        <pc:spChg chg="mod">
          <ac:chgData name="MANUEL ALBERTO GUEVARA  NAJARRO" userId="dc0839a7-ef25-445d-88fe-29223dfab4a5" providerId="ADAL" clId="{CD125C49-3B02-47B9-91DD-DF3E5C0BE458}" dt="2021-07-05T21:41:14.782" v="1118" actId="165"/>
          <ac:spMkLst>
            <pc:docMk/>
            <pc:sldMk cId="2143908837" sldId="658"/>
            <ac:spMk id="119" creationId="{83FC9A61-EA21-44F1-ACF9-40E1EDA1CE05}"/>
          </ac:spMkLst>
        </pc:spChg>
        <pc:spChg chg="mod">
          <ac:chgData name="MANUEL ALBERTO GUEVARA  NAJARRO" userId="dc0839a7-ef25-445d-88fe-29223dfab4a5" providerId="ADAL" clId="{CD125C49-3B02-47B9-91DD-DF3E5C0BE458}" dt="2021-07-05T21:41:14.782" v="1118" actId="165"/>
          <ac:spMkLst>
            <pc:docMk/>
            <pc:sldMk cId="2143908837" sldId="658"/>
            <ac:spMk id="120" creationId="{F0FC23D5-383F-45CB-B486-637A54E1BFCF}"/>
          </ac:spMkLst>
        </pc:spChg>
        <pc:spChg chg="mod">
          <ac:chgData name="MANUEL ALBERTO GUEVARA  NAJARRO" userId="dc0839a7-ef25-445d-88fe-29223dfab4a5" providerId="ADAL" clId="{CD125C49-3B02-47B9-91DD-DF3E5C0BE458}" dt="2021-07-05T21:41:14.782" v="1118" actId="165"/>
          <ac:spMkLst>
            <pc:docMk/>
            <pc:sldMk cId="2143908837" sldId="658"/>
            <ac:spMk id="121" creationId="{82BF059C-2C69-4B7B-A99D-E7A4E7FFB5AD}"/>
          </ac:spMkLst>
        </pc:spChg>
        <pc:spChg chg="mod">
          <ac:chgData name="MANUEL ALBERTO GUEVARA  NAJARRO" userId="dc0839a7-ef25-445d-88fe-29223dfab4a5" providerId="ADAL" clId="{CD125C49-3B02-47B9-91DD-DF3E5C0BE458}" dt="2021-07-05T21:41:14.782" v="1118" actId="165"/>
          <ac:spMkLst>
            <pc:docMk/>
            <pc:sldMk cId="2143908837" sldId="658"/>
            <ac:spMk id="122" creationId="{5B168A3D-7C9C-43CD-A2BB-428F24484F10}"/>
          </ac:spMkLst>
        </pc:spChg>
        <pc:spChg chg="mod">
          <ac:chgData name="MANUEL ALBERTO GUEVARA  NAJARRO" userId="dc0839a7-ef25-445d-88fe-29223dfab4a5" providerId="ADAL" clId="{CD125C49-3B02-47B9-91DD-DF3E5C0BE458}" dt="2021-07-05T21:41:14.782" v="1118" actId="165"/>
          <ac:spMkLst>
            <pc:docMk/>
            <pc:sldMk cId="2143908837" sldId="658"/>
            <ac:spMk id="123" creationId="{80C15678-F10C-4CAB-B35E-F844D7D00E25}"/>
          </ac:spMkLst>
        </pc:spChg>
        <pc:spChg chg="mod">
          <ac:chgData name="MANUEL ALBERTO GUEVARA  NAJARRO" userId="dc0839a7-ef25-445d-88fe-29223dfab4a5" providerId="ADAL" clId="{CD125C49-3B02-47B9-91DD-DF3E5C0BE458}" dt="2021-07-05T21:41:14.782" v="1118" actId="165"/>
          <ac:spMkLst>
            <pc:docMk/>
            <pc:sldMk cId="2143908837" sldId="658"/>
            <ac:spMk id="124" creationId="{C1B77312-9074-421C-837F-C9B0764ADD39}"/>
          </ac:spMkLst>
        </pc:spChg>
        <pc:spChg chg="mod">
          <ac:chgData name="MANUEL ALBERTO GUEVARA  NAJARRO" userId="dc0839a7-ef25-445d-88fe-29223dfab4a5" providerId="ADAL" clId="{CD125C49-3B02-47B9-91DD-DF3E5C0BE458}" dt="2021-07-05T21:41:14.782" v="1118" actId="165"/>
          <ac:spMkLst>
            <pc:docMk/>
            <pc:sldMk cId="2143908837" sldId="658"/>
            <ac:spMk id="125" creationId="{9A63CD42-E5D9-4852-A804-5C69546F1529}"/>
          </ac:spMkLst>
        </pc:spChg>
        <pc:spChg chg="mod">
          <ac:chgData name="MANUEL ALBERTO GUEVARA  NAJARRO" userId="dc0839a7-ef25-445d-88fe-29223dfab4a5" providerId="ADAL" clId="{CD125C49-3B02-47B9-91DD-DF3E5C0BE458}" dt="2021-07-05T21:41:14.782" v="1118" actId="165"/>
          <ac:spMkLst>
            <pc:docMk/>
            <pc:sldMk cId="2143908837" sldId="658"/>
            <ac:spMk id="126" creationId="{9333FA3E-D983-4D6A-83CE-4170F8C361BC}"/>
          </ac:spMkLst>
        </pc:spChg>
        <pc:spChg chg="mod">
          <ac:chgData name="MANUEL ALBERTO GUEVARA  NAJARRO" userId="dc0839a7-ef25-445d-88fe-29223dfab4a5" providerId="ADAL" clId="{CD125C49-3B02-47B9-91DD-DF3E5C0BE458}" dt="2021-07-05T21:41:14.782" v="1118" actId="165"/>
          <ac:spMkLst>
            <pc:docMk/>
            <pc:sldMk cId="2143908837" sldId="658"/>
            <ac:spMk id="127" creationId="{CC42A9DE-998B-4CE0-90E4-3F6B4500923B}"/>
          </ac:spMkLst>
        </pc:spChg>
        <pc:spChg chg="mod">
          <ac:chgData name="MANUEL ALBERTO GUEVARA  NAJARRO" userId="dc0839a7-ef25-445d-88fe-29223dfab4a5" providerId="ADAL" clId="{CD125C49-3B02-47B9-91DD-DF3E5C0BE458}" dt="2021-07-05T21:41:14.782" v="1118" actId="165"/>
          <ac:spMkLst>
            <pc:docMk/>
            <pc:sldMk cId="2143908837" sldId="658"/>
            <ac:spMk id="128" creationId="{119BEAA3-51FD-491F-8873-37942138608E}"/>
          </ac:spMkLst>
        </pc:spChg>
        <pc:spChg chg="mod">
          <ac:chgData name="MANUEL ALBERTO GUEVARA  NAJARRO" userId="dc0839a7-ef25-445d-88fe-29223dfab4a5" providerId="ADAL" clId="{CD125C49-3B02-47B9-91DD-DF3E5C0BE458}" dt="2021-07-05T21:41:14.782" v="1118" actId="165"/>
          <ac:spMkLst>
            <pc:docMk/>
            <pc:sldMk cId="2143908837" sldId="658"/>
            <ac:spMk id="129" creationId="{D368527C-4D9B-4BD5-97A6-55768EA6F27D}"/>
          </ac:spMkLst>
        </pc:spChg>
        <pc:spChg chg="mod">
          <ac:chgData name="MANUEL ALBERTO GUEVARA  NAJARRO" userId="dc0839a7-ef25-445d-88fe-29223dfab4a5" providerId="ADAL" clId="{CD125C49-3B02-47B9-91DD-DF3E5C0BE458}" dt="2021-07-05T21:41:14.782" v="1118" actId="165"/>
          <ac:spMkLst>
            <pc:docMk/>
            <pc:sldMk cId="2143908837" sldId="658"/>
            <ac:spMk id="130" creationId="{E8FC0225-C3C7-45E5-AAB7-C42A1C692F2D}"/>
          </ac:spMkLst>
        </pc:spChg>
        <pc:spChg chg="mod">
          <ac:chgData name="MANUEL ALBERTO GUEVARA  NAJARRO" userId="dc0839a7-ef25-445d-88fe-29223dfab4a5" providerId="ADAL" clId="{CD125C49-3B02-47B9-91DD-DF3E5C0BE458}" dt="2021-07-05T21:41:14.782" v="1118" actId="165"/>
          <ac:spMkLst>
            <pc:docMk/>
            <pc:sldMk cId="2143908837" sldId="658"/>
            <ac:spMk id="131" creationId="{A7B14801-D8FA-4934-85FD-EFCA5533E541}"/>
          </ac:spMkLst>
        </pc:spChg>
        <pc:spChg chg="mod">
          <ac:chgData name="MANUEL ALBERTO GUEVARA  NAJARRO" userId="dc0839a7-ef25-445d-88fe-29223dfab4a5" providerId="ADAL" clId="{CD125C49-3B02-47B9-91DD-DF3E5C0BE458}" dt="2021-07-05T21:41:14.782" v="1118" actId="165"/>
          <ac:spMkLst>
            <pc:docMk/>
            <pc:sldMk cId="2143908837" sldId="658"/>
            <ac:spMk id="133" creationId="{F78B0453-ED02-4CFB-B13E-9E64D47C4BB6}"/>
          </ac:spMkLst>
        </pc:spChg>
        <pc:spChg chg="mod">
          <ac:chgData name="MANUEL ALBERTO GUEVARA  NAJARRO" userId="dc0839a7-ef25-445d-88fe-29223dfab4a5" providerId="ADAL" clId="{CD125C49-3B02-47B9-91DD-DF3E5C0BE458}" dt="2021-07-05T21:41:14.782" v="1118" actId="165"/>
          <ac:spMkLst>
            <pc:docMk/>
            <pc:sldMk cId="2143908837" sldId="658"/>
            <ac:spMk id="134" creationId="{66789546-8AE3-42A7-BEB2-1E2B41E9B42E}"/>
          </ac:spMkLst>
        </pc:spChg>
        <pc:spChg chg="mod">
          <ac:chgData name="MANUEL ALBERTO GUEVARA  NAJARRO" userId="dc0839a7-ef25-445d-88fe-29223dfab4a5" providerId="ADAL" clId="{CD125C49-3B02-47B9-91DD-DF3E5C0BE458}" dt="2021-07-05T21:41:14.782" v="1118" actId="165"/>
          <ac:spMkLst>
            <pc:docMk/>
            <pc:sldMk cId="2143908837" sldId="658"/>
            <ac:spMk id="136" creationId="{9E9ECE3B-B3C0-48DA-8CDF-587C289C7C5E}"/>
          </ac:spMkLst>
        </pc:spChg>
        <pc:spChg chg="mod">
          <ac:chgData name="MANUEL ALBERTO GUEVARA  NAJARRO" userId="dc0839a7-ef25-445d-88fe-29223dfab4a5" providerId="ADAL" clId="{CD125C49-3B02-47B9-91DD-DF3E5C0BE458}" dt="2021-07-05T21:41:14.782" v="1118" actId="165"/>
          <ac:spMkLst>
            <pc:docMk/>
            <pc:sldMk cId="2143908837" sldId="658"/>
            <ac:spMk id="138" creationId="{B08E777D-3D36-4C67-9C9A-03ADE89CA232}"/>
          </ac:spMkLst>
        </pc:spChg>
        <pc:spChg chg="mod">
          <ac:chgData name="MANUEL ALBERTO GUEVARA  NAJARRO" userId="dc0839a7-ef25-445d-88fe-29223dfab4a5" providerId="ADAL" clId="{CD125C49-3B02-47B9-91DD-DF3E5C0BE458}" dt="2021-07-05T21:41:14.782" v="1118" actId="165"/>
          <ac:spMkLst>
            <pc:docMk/>
            <pc:sldMk cId="2143908837" sldId="658"/>
            <ac:spMk id="139" creationId="{8C8FA255-C182-4E63-8957-FDBBA7B9F8B4}"/>
          </ac:spMkLst>
        </pc:spChg>
        <pc:spChg chg="mod">
          <ac:chgData name="MANUEL ALBERTO GUEVARA  NAJARRO" userId="dc0839a7-ef25-445d-88fe-29223dfab4a5" providerId="ADAL" clId="{CD125C49-3B02-47B9-91DD-DF3E5C0BE458}" dt="2021-07-05T21:41:14.782" v="1118" actId="165"/>
          <ac:spMkLst>
            <pc:docMk/>
            <pc:sldMk cId="2143908837" sldId="658"/>
            <ac:spMk id="140" creationId="{F6D7AD1F-4C52-4712-8C57-B24F0CD2B67A}"/>
          </ac:spMkLst>
        </pc:spChg>
        <pc:spChg chg="mod">
          <ac:chgData name="MANUEL ALBERTO GUEVARA  NAJARRO" userId="dc0839a7-ef25-445d-88fe-29223dfab4a5" providerId="ADAL" clId="{CD125C49-3B02-47B9-91DD-DF3E5C0BE458}" dt="2021-07-05T21:41:14.782" v="1118" actId="165"/>
          <ac:spMkLst>
            <pc:docMk/>
            <pc:sldMk cId="2143908837" sldId="658"/>
            <ac:spMk id="141" creationId="{12835003-E795-4F54-B117-06F6ACEE240F}"/>
          </ac:spMkLst>
        </pc:spChg>
        <pc:spChg chg="mod">
          <ac:chgData name="MANUEL ALBERTO GUEVARA  NAJARRO" userId="dc0839a7-ef25-445d-88fe-29223dfab4a5" providerId="ADAL" clId="{CD125C49-3B02-47B9-91DD-DF3E5C0BE458}" dt="2021-07-05T21:41:14.782" v="1118" actId="165"/>
          <ac:spMkLst>
            <pc:docMk/>
            <pc:sldMk cId="2143908837" sldId="658"/>
            <ac:spMk id="143" creationId="{919080A0-8D2F-4449-9173-349871DC3096}"/>
          </ac:spMkLst>
        </pc:spChg>
        <pc:spChg chg="mod">
          <ac:chgData name="MANUEL ALBERTO GUEVARA  NAJARRO" userId="dc0839a7-ef25-445d-88fe-29223dfab4a5" providerId="ADAL" clId="{CD125C49-3B02-47B9-91DD-DF3E5C0BE458}" dt="2021-07-05T21:41:14.782" v="1118" actId="165"/>
          <ac:spMkLst>
            <pc:docMk/>
            <pc:sldMk cId="2143908837" sldId="658"/>
            <ac:spMk id="144" creationId="{02EA54A8-8501-4F53-BC20-2F41FB64248F}"/>
          </ac:spMkLst>
        </pc:spChg>
        <pc:spChg chg="mod">
          <ac:chgData name="MANUEL ALBERTO GUEVARA  NAJARRO" userId="dc0839a7-ef25-445d-88fe-29223dfab4a5" providerId="ADAL" clId="{CD125C49-3B02-47B9-91DD-DF3E5C0BE458}" dt="2021-07-05T21:41:14.782" v="1118" actId="165"/>
          <ac:spMkLst>
            <pc:docMk/>
            <pc:sldMk cId="2143908837" sldId="658"/>
            <ac:spMk id="146" creationId="{14C7F1F4-6C5E-453A-A59E-8606194C21DD}"/>
          </ac:spMkLst>
        </pc:spChg>
        <pc:spChg chg="mod">
          <ac:chgData name="MANUEL ALBERTO GUEVARA  NAJARRO" userId="dc0839a7-ef25-445d-88fe-29223dfab4a5" providerId="ADAL" clId="{CD125C49-3B02-47B9-91DD-DF3E5C0BE458}" dt="2021-07-05T21:41:14.782" v="1118" actId="165"/>
          <ac:spMkLst>
            <pc:docMk/>
            <pc:sldMk cId="2143908837" sldId="658"/>
            <ac:spMk id="148" creationId="{D517177D-BA8D-4C8E-A36C-94D4CC424043}"/>
          </ac:spMkLst>
        </pc:spChg>
        <pc:spChg chg="mod">
          <ac:chgData name="MANUEL ALBERTO GUEVARA  NAJARRO" userId="dc0839a7-ef25-445d-88fe-29223dfab4a5" providerId="ADAL" clId="{CD125C49-3B02-47B9-91DD-DF3E5C0BE458}" dt="2021-07-05T21:41:14.782" v="1118" actId="165"/>
          <ac:spMkLst>
            <pc:docMk/>
            <pc:sldMk cId="2143908837" sldId="658"/>
            <ac:spMk id="149" creationId="{FE55F1F2-0022-401F-9BE0-0BD2A76A4660}"/>
          </ac:spMkLst>
        </pc:spChg>
        <pc:spChg chg="mod">
          <ac:chgData name="MANUEL ALBERTO GUEVARA  NAJARRO" userId="dc0839a7-ef25-445d-88fe-29223dfab4a5" providerId="ADAL" clId="{CD125C49-3B02-47B9-91DD-DF3E5C0BE458}" dt="2021-07-05T21:41:14.782" v="1118" actId="165"/>
          <ac:spMkLst>
            <pc:docMk/>
            <pc:sldMk cId="2143908837" sldId="658"/>
            <ac:spMk id="150" creationId="{E4030224-991E-4629-832E-379BF5954720}"/>
          </ac:spMkLst>
        </pc:spChg>
        <pc:spChg chg="mod">
          <ac:chgData name="MANUEL ALBERTO GUEVARA  NAJARRO" userId="dc0839a7-ef25-445d-88fe-29223dfab4a5" providerId="ADAL" clId="{CD125C49-3B02-47B9-91DD-DF3E5C0BE458}" dt="2021-07-05T21:41:14.782" v="1118" actId="165"/>
          <ac:spMkLst>
            <pc:docMk/>
            <pc:sldMk cId="2143908837" sldId="658"/>
            <ac:spMk id="151" creationId="{F288B908-906B-4531-AF0B-BD8AF3313C57}"/>
          </ac:spMkLst>
        </pc:spChg>
        <pc:spChg chg="mod">
          <ac:chgData name="MANUEL ALBERTO GUEVARA  NAJARRO" userId="dc0839a7-ef25-445d-88fe-29223dfab4a5" providerId="ADAL" clId="{CD125C49-3B02-47B9-91DD-DF3E5C0BE458}" dt="2021-07-05T21:41:14.782" v="1118" actId="165"/>
          <ac:spMkLst>
            <pc:docMk/>
            <pc:sldMk cId="2143908837" sldId="658"/>
            <ac:spMk id="152" creationId="{080F6443-5539-44FE-A367-E02D958309E4}"/>
          </ac:spMkLst>
        </pc:spChg>
        <pc:spChg chg="mod">
          <ac:chgData name="MANUEL ALBERTO GUEVARA  NAJARRO" userId="dc0839a7-ef25-445d-88fe-29223dfab4a5" providerId="ADAL" clId="{CD125C49-3B02-47B9-91DD-DF3E5C0BE458}" dt="2021-07-05T21:41:14.782" v="1118" actId="165"/>
          <ac:spMkLst>
            <pc:docMk/>
            <pc:sldMk cId="2143908837" sldId="658"/>
            <ac:spMk id="153" creationId="{95083ABC-584C-4822-9609-E8EC53513924}"/>
          </ac:spMkLst>
        </pc:spChg>
        <pc:spChg chg="mod">
          <ac:chgData name="MANUEL ALBERTO GUEVARA  NAJARRO" userId="dc0839a7-ef25-445d-88fe-29223dfab4a5" providerId="ADAL" clId="{CD125C49-3B02-47B9-91DD-DF3E5C0BE458}" dt="2021-07-05T21:41:14.782" v="1118" actId="165"/>
          <ac:spMkLst>
            <pc:docMk/>
            <pc:sldMk cId="2143908837" sldId="658"/>
            <ac:spMk id="154" creationId="{6342C6CD-4869-4551-86D0-520CFD9B8C83}"/>
          </ac:spMkLst>
        </pc:spChg>
        <pc:spChg chg="mod topLvl">
          <ac:chgData name="MANUEL ALBERTO GUEVARA  NAJARRO" userId="dc0839a7-ef25-445d-88fe-29223dfab4a5" providerId="ADAL" clId="{CD125C49-3B02-47B9-91DD-DF3E5C0BE458}" dt="2021-07-05T22:27:22.240" v="1697" actId="2711"/>
          <ac:spMkLst>
            <pc:docMk/>
            <pc:sldMk cId="2143908837" sldId="658"/>
            <ac:spMk id="156" creationId="{C357553D-FCED-4CC8-A88A-675CB86E940C}"/>
          </ac:spMkLst>
        </pc:spChg>
        <pc:spChg chg="mod topLvl">
          <ac:chgData name="MANUEL ALBERTO GUEVARA  NAJARRO" userId="dc0839a7-ef25-445d-88fe-29223dfab4a5" providerId="ADAL" clId="{CD125C49-3B02-47B9-91DD-DF3E5C0BE458}" dt="2021-07-05T22:27:22.240" v="1697" actId="2711"/>
          <ac:spMkLst>
            <pc:docMk/>
            <pc:sldMk cId="2143908837" sldId="658"/>
            <ac:spMk id="157" creationId="{6F100CCC-E762-447B-913F-B1FE17032C47}"/>
          </ac:spMkLst>
        </pc:spChg>
        <pc:spChg chg="mod topLvl">
          <ac:chgData name="MANUEL ALBERTO GUEVARA  NAJARRO" userId="dc0839a7-ef25-445d-88fe-29223dfab4a5" providerId="ADAL" clId="{CD125C49-3B02-47B9-91DD-DF3E5C0BE458}" dt="2021-07-05T22:27:22.240" v="1697" actId="2711"/>
          <ac:spMkLst>
            <pc:docMk/>
            <pc:sldMk cId="2143908837" sldId="658"/>
            <ac:spMk id="159" creationId="{6F8CE6B2-9FC4-4B41-961C-6232A4E00D60}"/>
          </ac:spMkLst>
        </pc:spChg>
        <pc:spChg chg="mod topLvl">
          <ac:chgData name="MANUEL ALBERTO GUEVARA  NAJARRO" userId="dc0839a7-ef25-445d-88fe-29223dfab4a5" providerId="ADAL" clId="{CD125C49-3B02-47B9-91DD-DF3E5C0BE458}" dt="2021-07-05T22:27:22.240" v="1697" actId="2711"/>
          <ac:spMkLst>
            <pc:docMk/>
            <pc:sldMk cId="2143908837" sldId="658"/>
            <ac:spMk id="160" creationId="{16B16C97-5B88-4AB4-91A0-995F76A7F88D}"/>
          </ac:spMkLst>
        </pc:spChg>
        <pc:spChg chg="mod topLvl">
          <ac:chgData name="MANUEL ALBERTO GUEVARA  NAJARRO" userId="dc0839a7-ef25-445d-88fe-29223dfab4a5" providerId="ADAL" clId="{CD125C49-3B02-47B9-91DD-DF3E5C0BE458}" dt="2021-07-05T22:27:22.240" v="1697" actId="2711"/>
          <ac:spMkLst>
            <pc:docMk/>
            <pc:sldMk cId="2143908837" sldId="658"/>
            <ac:spMk id="162" creationId="{8BCA900D-2B12-476F-A017-1557BBAC009D}"/>
          </ac:spMkLst>
        </pc:spChg>
        <pc:spChg chg="mod topLvl">
          <ac:chgData name="MANUEL ALBERTO GUEVARA  NAJARRO" userId="dc0839a7-ef25-445d-88fe-29223dfab4a5" providerId="ADAL" clId="{CD125C49-3B02-47B9-91DD-DF3E5C0BE458}" dt="2021-07-05T22:27:22.240" v="1697" actId="2711"/>
          <ac:spMkLst>
            <pc:docMk/>
            <pc:sldMk cId="2143908837" sldId="658"/>
            <ac:spMk id="163" creationId="{44EB8A7F-EB0B-4FA7-A749-EAA964FF6F9F}"/>
          </ac:spMkLst>
        </pc:spChg>
        <pc:spChg chg="mod topLvl">
          <ac:chgData name="MANUEL ALBERTO GUEVARA  NAJARRO" userId="dc0839a7-ef25-445d-88fe-29223dfab4a5" providerId="ADAL" clId="{CD125C49-3B02-47B9-91DD-DF3E5C0BE458}" dt="2021-07-05T22:27:22.240" v="1697" actId="2711"/>
          <ac:spMkLst>
            <pc:docMk/>
            <pc:sldMk cId="2143908837" sldId="658"/>
            <ac:spMk id="165" creationId="{8D3DDE91-207B-4297-B791-C2527FF62A7F}"/>
          </ac:spMkLst>
        </pc:spChg>
        <pc:spChg chg="mod topLvl">
          <ac:chgData name="MANUEL ALBERTO GUEVARA  NAJARRO" userId="dc0839a7-ef25-445d-88fe-29223dfab4a5" providerId="ADAL" clId="{CD125C49-3B02-47B9-91DD-DF3E5C0BE458}" dt="2021-07-05T22:27:22.240" v="1697" actId="2711"/>
          <ac:spMkLst>
            <pc:docMk/>
            <pc:sldMk cId="2143908837" sldId="658"/>
            <ac:spMk id="166" creationId="{D41BF090-4EC3-4209-A164-20EE6C36F89C}"/>
          </ac:spMkLst>
        </pc:spChg>
        <pc:spChg chg="mod topLvl">
          <ac:chgData name="MANUEL ALBERTO GUEVARA  NAJARRO" userId="dc0839a7-ef25-445d-88fe-29223dfab4a5" providerId="ADAL" clId="{CD125C49-3B02-47B9-91DD-DF3E5C0BE458}" dt="2021-07-05T22:27:22.240" v="1697" actId="2711"/>
          <ac:spMkLst>
            <pc:docMk/>
            <pc:sldMk cId="2143908837" sldId="658"/>
            <ac:spMk id="168" creationId="{DBF4D8F0-D487-4640-B3CF-C71A1C72C9FA}"/>
          </ac:spMkLst>
        </pc:spChg>
        <pc:spChg chg="mod topLvl">
          <ac:chgData name="MANUEL ALBERTO GUEVARA  NAJARRO" userId="dc0839a7-ef25-445d-88fe-29223dfab4a5" providerId="ADAL" clId="{CD125C49-3B02-47B9-91DD-DF3E5C0BE458}" dt="2021-07-05T22:27:22.240" v="1697" actId="2711"/>
          <ac:spMkLst>
            <pc:docMk/>
            <pc:sldMk cId="2143908837" sldId="658"/>
            <ac:spMk id="169" creationId="{272E3D42-06A6-4485-AC54-04EA58E4130A}"/>
          </ac:spMkLst>
        </pc:spChg>
        <pc:grpChg chg="add del mod">
          <ac:chgData name="MANUEL ALBERTO GUEVARA  NAJARRO" userId="dc0839a7-ef25-445d-88fe-29223dfab4a5" providerId="ADAL" clId="{CD125C49-3B02-47B9-91DD-DF3E5C0BE458}" dt="2021-07-05T21:34:56.868" v="1033"/>
          <ac:grpSpMkLst>
            <pc:docMk/>
            <pc:sldMk cId="2143908837" sldId="658"/>
            <ac:grpSpMk id="11" creationId="{16425DFA-23CA-4849-AC2B-0B9950B8C246}"/>
          </ac:grpSpMkLst>
        </pc:grpChg>
        <pc:grpChg chg="add del mod">
          <ac:chgData name="MANUEL ALBERTO GUEVARA  NAJARRO" userId="dc0839a7-ef25-445d-88fe-29223dfab4a5" providerId="ADAL" clId="{CD125C49-3B02-47B9-91DD-DF3E5C0BE458}" dt="2021-07-05T21:34:56.868" v="1033"/>
          <ac:grpSpMkLst>
            <pc:docMk/>
            <pc:sldMk cId="2143908837" sldId="658"/>
            <ac:grpSpMk id="25" creationId="{A4EC8978-1289-458D-BA5B-F3E6C81976F5}"/>
          </ac:grpSpMkLst>
        </pc:grpChg>
        <pc:grpChg chg="add del mod">
          <ac:chgData name="MANUEL ALBERTO GUEVARA  NAJARRO" userId="dc0839a7-ef25-445d-88fe-29223dfab4a5" providerId="ADAL" clId="{CD125C49-3B02-47B9-91DD-DF3E5C0BE458}" dt="2021-07-05T21:34:56.868" v="1033"/>
          <ac:grpSpMkLst>
            <pc:docMk/>
            <pc:sldMk cId="2143908837" sldId="658"/>
            <ac:grpSpMk id="28" creationId="{357D5441-38C3-44D1-A739-D8B03DD97514}"/>
          </ac:grpSpMkLst>
        </pc:grpChg>
        <pc:grpChg chg="mod">
          <ac:chgData name="MANUEL ALBERTO GUEVARA  NAJARRO" userId="dc0839a7-ef25-445d-88fe-29223dfab4a5" providerId="ADAL" clId="{CD125C49-3B02-47B9-91DD-DF3E5C0BE458}" dt="2021-07-05T21:34:51.521" v="1030"/>
          <ac:grpSpMkLst>
            <pc:docMk/>
            <pc:sldMk cId="2143908837" sldId="658"/>
            <ac:grpSpMk id="30" creationId="{151AA288-3AAA-4ACA-8279-9D3AB7A968B6}"/>
          </ac:grpSpMkLst>
        </pc:grpChg>
        <pc:grpChg chg="add del mod">
          <ac:chgData name="MANUEL ALBERTO GUEVARA  NAJARRO" userId="dc0839a7-ef25-445d-88fe-29223dfab4a5" providerId="ADAL" clId="{CD125C49-3B02-47B9-91DD-DF3E5C0BE458}" dt="2021-07-05T21:34:56.868" v="1033"/>
          <ac:grpSpMkLst>
            <pc:docMk/>
            <pc:sldMk cId="2143908837" sldId="658"/>
            <ac:grpSpMk id="35" creationId="{CD870665-DB13-452B-8C7B-71058B712760}"/>
          </ac:grpSpMkLst>
        </pc:grpChg>
        <pc:grpChg chg="add del mod">
          <ac:chgData name="MANUEL ALBERTO GUEVARA  NAJARRO" userId="dc0839a7-ef25-445d-88fe-29223dfab4a5" providerId="ADAL" clId="{CD125C49-3B02-47B9-91DD-DF3E5C0BE458}" dt="2021-07-05T21:34:56.868" v="1033"/>
          <ac:grpSpMkLst>
            <pc:docMk/>
            <pc:sldMk cId="2143908837" sldId="658"/>
            <ac:grpSpMk id="38" creationId="{B5F08991-4B4B-4461-A168-032E44F6A916}"/>
          </ac:grpSpMkLst>
        </pc:grpChg>
        <pc:grpChg chg="mod">
          <ac:chgData name="MANUEL ALBERTO GUEVARA  NAJARRO" userId="dc0839a7-ef25-445d-88fe-29223dfab4a5" providerId="ADAL" clId="{CD125C49-3B02-47B9-91DD-DF3E5C0BE458}" dt="2021-07-05T21:34:51.521" v="1030"/>
          <ac:grpSpMkLst>
            <pc:docMk/>
            <pc:sldMk cId="2143908837" sldId="658"/>
            <ac:grpSpMk id="40" creationId="{EE3A2179-E8C5-4B98-A3DF-8D9082B33CA0}"/>
          </ac:grpSpMkLst>
        </pc:grpChg>
        <pc:grpChg chg="add del mod">
          <ac:chgData name="MANUEL ALBERTO GUEVARA  NAJARRO" userId="dc0839a7-ef25-445d-88fe-29223dfab4a5" providerId="ADAL" clId="{CD125C49-3B02-47B9-91DD-DF3E5C0BE458}" dt="2021-07-05T21:34:56.868" v="1033"/>
          <ac:grpSpMkLst>
            <pc:docMk/>
            <pc:sldMk cId="2143908837" sldId="658"/>
            <ac:grpSpMk id="48" creationId="{AF4CF515-48BA-467F-B2EE-4EE9A019BB63}"/>
          </ac:grpSpMkLst>
        </pc:grpChg>
        <pc:grpChg chg="add del mod">
          <ac:chgData name="MANUEL ALBERTO GUEVARA  NAJARRO" userId="dc0839a7-ef25-445d-88fe-29223dfab4a5" providerId="ADAL" clId="{CD125C49-3B02-47B9-91DD-DF3E5C0BE458}" dt="2021-07-05T21:34:56.868" v="1033"/>
          <ac:grpSpMkLst>
            <pc:docMk/>
            <pc:sldMk cId="2143908837" sldId="658"/>
            <ac:grpSpMk id="51" creationId="{65636D36-3D32-4339-AC4B-4ADEA6EE1866}"/>
          </ac:grpSpMkLst>
        </pc:grpChg>
        <pc:grpChg chg="add del mod">
          <ac:chgData name="MANUEL ALBERTO GUEVARA  NAJARRO" userId="dc0839a7-ef25-445d-88fe-29223dfab4a5" providerId="ADAL" clId="{CD125C49-3B02-47B9-91DD-DF3E5C0BE458}" dt="2021-07-05T21:34:56.868" v="1033"/>
          <ac:grpSpMkLst>
            <pc:docMk/>
            <pc:sldMk cId="2143908837" sldId="658"/>
            <ac:grpSpMk id="54" creationId="{67EF3007-D81D-4236-A277-AAAA627C6D00}"/>
          </ac:grpSpMkLst>
        </pc:grpChg>
        <pc:grpChg chg="add del mod">
          <ac:chgData name="MANUEL ALBERTO GUEVARA  NAJARRO" userId="dc0839a7-ef25-445d-88fe-29223dfab4a5" providerId="ADAL" clId="{CD125C49-3B02-47B9-91DD-DF3E5C0BE458}" dt="2021-07-05T21:34:56.868" v="1033"/>
          <ac:grpSpMkLst>
            <pc:docMk/>
            <pc:sldMk cId="2143908837" sldId="658"/>
            <ac:grpSpMk id="57" creationId="{5B0F0B2E-D56F-4E96-9028-273EBC87B4E0}"/>
          </ac:grpSpMkLst>
        </pc:grpChg>
        <pc:grpChg chg="add del mod">
          <ac:chgData name="MANUEL ALBERTO GUEVARA  NAJARRO" userId="dc0839a7-ef25-445d-88fe-29223dfab4a5" providerId="ADAL" clId="{CD125C49-3B02-47B9-91DD-DF3E5C0BE458}" dt="2021-07-05T21:34:56.868" v="1033"/>
          <ac:grpSpMkLst>
            <pc:docMk/>
            <pc:sldMk cId="2143908837" sldId="658"/>
            <ac:grpSpMk id="60" creationId="{086E7C63-3ECF-4008-B53C-0F8D0D85F635}"/>
          </ac:grpSpMkLst>
        </pc:grpChg>
        <pc:grpChg chg="add del mod">
          <ac:chgData name="MANUEL ALBERTO GUEVARA  NAJARRO" userId="dc0839a7-ef25-445d-88fe-29223dfab4a5" providerId="ADAL" clId="{CD125C49-3B02-47B9-91DD-DF3E5C0BE458}" dt="2021-07-05T21:35:04.050" v="1035"/>
          <ac:grpSpMkLst>
            <pc:docMk/>
            <pc:sldMk cId="2143908837" sldId="658"/>
            <ac:grpSpMk id="65" creationId="{660E1BE8-10CB-48B7-9901-F058059DF487}"/>
          </ac:grpSpMkLst>
        </pc:grpChg>
        <pc:grpChg chg="add del mod">
          <ac:chgData name="MANUEL ALBERTO GUEVARA  NAJARRO" userId="dc0839a7-ef25-445d-88fe-29223dfab4a5" providerId="ADAL" clId="{CD125C49-3B02-47B9-91DD-DF3E5C0BE458}" dt="2021-07-05T21:35:04.050" v="1035"/>
          <ac:grpSpMkLst>
            <pc:docMk/>
            <pc:sldMk cId="2143908837" sldId="658"/>
            <ac:grpSpMk id="79" creationId="{AC698A41-3EC1-4DE0-87F6-3F1403E6AA91}"/>
          </ac:grpSpMkLst>
        </pc:grpChg>
        <pc:grpChg chg="add del mod">
          <ac:chgData name="MANUEL ALBERTO GUEVARA  NAJARRO" userId="dc0839a7-ef25-445d-88fe-29223dfab4a5" providerId="ADAL" clId="{CD125C49-3B02-47B9-91DD-DF3E5C0BE458}" dt="2021-07-05T21:35:04.050" v="1035"/>
          <ac:grpSpMkLst>
            <pc:docMk/>
            <pc:sldMk cId="2143908837" sldId="658"/>
            <ac:grpSpMk id="82" creationId="{152B531A-87A4-40AF-AB26-ACD5A9EA6E49}"/>
          </ac:grpSpMkLst>
        </pc:grpChg>
        <pc:grpChg chg="mod">
          <ac:chgData name="MANUEL ALBERTO GUEVARA  NAJARRO" userId="dc0839a7-ef25-445d-88fe-29223dfab4a5" providerId="ADAL" clId="{CD125C49-3B02-47B9-91DD-DF3E5C0BE458}" dt="2021-07-05T21:35:01.483" v="1034"/>
          <ac:grpSpMkLst>
            <pc:docMk/>
            <pc:sldMk cId="2143908837" sldId="658"/>
            <ac:grpSpMk id="84" creationId="{3357AAF2-712A-4073-BFF6-51E07830C3A0}"/>
          </ac:grpSpMkLst>
        </pc:grpChg>
        <pc:grpChg chg="add del mod">
          <ac:chgData name="MANUEL ALBERTO GUEVARA  NAJARRO" userId="dc0839a7-ef25-445d-88fe-29223dfab4a5" providerId="ADAL" clId="{CD125C49-3B02-47B9-91DD-DF3E5C0BE458}" dt="2021-07-05T21:35:04.050" v="1035"/>
          <ac:grpSpMkLst>
            <pc:docMk/>
            <pc:sldMk cId="2143908837" sldId="658"/>
            <ac:grpSpMk id="89" creationId="{D2E7E0E3-E6CB-470C-8399-92762FF49A94}"/>
          </ac:grpSpMkLst>
        </pc:grpChg>
        <pc:grpChg chg="add del mod">
          <ac:chgData name="MANUEL ALBERTO GUEVARA  NAJARRO" userId="dc0839a7-ef25-445d-88fe-29223dfab4a5" providerId="ADAL" clId="{CD125C49-3B02-47B9-91DD-DF3E5C0BE458}" dt="2021-07-05T21:35:04.050" v="1035"/>
          <ac:grpSpMkLst>
            <pc:docMk/>
            <pc:sldMk cId="2143908837" sldId="658"/>
            <ac:grpSpMk id="92" creationId="{9A1A5B9C-0852-481D-B898-2DF67D53B797}"/>
          </ac:grpSpMkLst>
        </pc:grpChg>
        <pc:grpChg chg="mod">
          <ac:chgData name="MANUEL ALBERTO GUEVARA  NAJARRO" userId="dc0839a7-ef25-445d-88fe-29223dfab4a5" providerId="ADAL" clId="{CD125C49-3B02-47B9-91DD-DF3E5C0BE458}" dt="2021-07-05T21:35:01.483" v="1034"/>
          <ac:grpSpMkLst>
            <pc:docMk/>
            <pc:sldMk cId="2143908837" sldId="658"/>
            <ac:grpSpMk id="94" creationId="{1CBC7CD4-43A8-48A4-80E3-C274E42B44DF}"/>
          </ac:grpSpMkLst>
        </pc:grpChg>
        <pc:grpChg chg="add del mod">
          <ac:chgData name="MANUEL ALBERTO GUEVARA  NAJARRO" userId="dc0839a7-ef25-445d-88fe-29223dfab4a5" providerId="ADAL" clId="{CD125C49-3B02-47B9-91DD-DF3E5C0BE458}" dt="2021-07-05T21:35:04.050" v="1035"/>
          <ac:grpSpMkLst>
            <pc:docMk/>
            <pc:sldMk cId="2143908837" sldId="658"/>
            <ac:grpSpMk id="102" creationId="{E6B1E315-9FBA-4F15-BD5A-367029D77D7A}"/>
          </ac:grpSpMkLst>
        </pc:grpChg>
        <pc:grpChg chg="add del mod">
          <ac:chgData name="MANUEL ALBERTO GUEVARA  NAJARRO" userId="dc0839a7-ef25-445d-88fe-29223dfab4a5" providerId="ADAL" clId="{CD125C49-3B02-47B9-91DD-DF3E5C0BE458}" dt="2021-07-05T21:35:04.050" v="1035"/>
          <ac:grpSpMkLst>
            <pc:docMk/>
            <pc:sldMk cId="2143908837" sldId="658"/>
            <ac:grpSpMk id="105" creationId="{2525331A-8132-47D0-B9EF-B08D7DD9DC79}"/>
          </ac:grpSpMkLst>
        </pc:grpChg>
        <pc:grpChg chg="add del mod">
          <ac:chgData name="MANUEL ALBERTO GUEVARA  NAJARRO" userId="dc0839a7-ef25-445d-88fe-29223dfab4a5" providerId="ADAL" clId="{CD125C49-3B02-47B9-91DD-DF3E5C0BE458}" dt="2021-07-05T21:35:04.050" v="1035"/>
          <ac:grpSpMkLst>
            <pc:docMk/>
            <pc:sldMk cId="2143908837" sldId="658"/>
            <ac:grpSpMk id="108" creationId="{1591B25E-8E2B-4C05-8A5B-097113117561}"/>
          </ac:grpSpMkLst>
        </pc:grpChg>
        <pc:grpChg chg="add del mod">
          <ac:chgData name="MANUEL ALBERTO GUEVARA  NAJARRO" userId="dc0839a7-ef25-445d-88fe-29223dfab4a5" providerId="ADAL" clId="{CD125C49-3B02-47B9-91DD-DF3E5C0BE458}" dt="2021-07-05T21:35:04.050" v="1035"/>
          <ac:grpSpMkLst>
            <pc:docMk/>
            <pc:sldMk cId="2143908837" sldId="658"/>
            <ac:grpSpMk id="111" creationId="{BF792DB9-BC30-437F-897C-5407454CC0DB}"/>
          </ac:grpSpMkLst>
        </pc:grpChg>
        <pc:grpChg chg="add del mod">
          <ac:chgData name="MANUEL ALBERTO GUEVARA  NAJARRO" userId="dc0839a7-ef25-445d-88fe-29223dfab4a5" providerId="ADAL" clId="{CD125C49-3B02-47B9-91DD-DF3E5C0BE458}" dt="2021-07-05T21:35:04.050" v="1035"/>
          <ac:grpSpMkLst>
            <pc:docMk/>
            <pc:sldMk cId="2143908837" sldId="658"/>
            <ac:grpSpMk id="114" creationId="{B18282FB-5ABD-43C6-A66D-2C9EB96756B3}"/>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18" creationId="{0C83C2C8-E25C-48D0-B924-0E3BC570B363}"/>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32" creationId="{B37C21BD-697A-480F-BB46-2353E261447D}"/>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35" creationId="{4F541D36-BB1E-4CE1-88BC-B5378D0AC80F}"/>
          </ac:grpSpMkLst>
        </pc:grpChg>
        <pc:grpChg chg="mod">
          <ac:chgData name="MANUEL ALBERTO GUEVARA  NAJARRO" userId="dc0839a7-ef25-445d-88fe-29223dfab4a5" providerId="ADAL" clId="{CD125C49-3B02-47B9-91DD-DF3E5C0BE458}" dt="2021-07-05T21:41:14.782" v="1118" actId="165"/>
          <ac:grpSpMkLst>
            <pc:docMk/>
            <pc:sldMk cId="2143908837" sldId="658"/>
            <ac:grpSpMk id="137" creationId="{AE8938EC-ECBB-4FF1-B505-5A96EF34E5E9}"/>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42" creationId="{7F1BB1BA-ED13-4F80-9EFE-FBEC178BF4EA}"/>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45" creationId="{91F0CDA4-6F74-4D43-9B6A-426D4FA1459A}"/>
          </ac:grpSpMkLst>
        </pc:grpChg>
        <pc:grpChg chg="mod">
          <ac:chgData name="MANUEL ALBERTO GUEVARA  NAJARRO" userId="dc0839a7-ef25-445d-88fe-29223dfab4a5" providerId="ADAL" clId="{CD125C49-3B02-47B9-91DD-DF3E5C0BE458}" dt="2021-07-05T21:41:14.782" v="1118" actId="165"/>
          <ac:grpSpMkLst>
            <pc:docMk/>
            <pc:sldMk cId="2143908837" sldId="658"/>
            <ac:grpSpMk id="147" creationId="{B4041774-4A33-4192-BCC5-C7DE7FBBE2F0}"/>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55" creationId="{38D7502D-8FCC-4B1E-8A1C-3F7E28CEAE01}"/>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58" creationId="{08B12871-9599-40E3-AE55-BC55D638E329}"/>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1" creationId="{34ECA9DA-3297-4F74-9DAA-5DCC150B6A46}"/>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4" creationId="{FD74C5E9-7D3A-4F97-BA79-268D96A2CDFF}"/>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7" creationId="{E53E4C24-A754-4167-938A-91A5A0B591BB}"/>
          </ac:grpSpMkLst>
        </pc:grpChg>
        <pc:grpChg chg="add del mod">
          <ac:chgData name="MANUEL ALBERTO GUEVARA  NAJARRO" userId="dc0839a7-ef25-445d-88fe-29223dfab4a5" providerId="ADAL" clId="{CD125C49-3B02-47B9-91DD-DF3E5C0BE458}" dt="2021-07-05T21:41:14.782" v="1118" actId="165"/>
          <ac:grpSpMkLst>
            <pc:docMk/>
            <pc:sldMk cId="2143908837" sldId="658"/>
            <ac:grpSpMk id="170" creationId="{9724378B-7EE5-45EC-B4E3-74673E2EF273}"/>
          </ac:grpSpMkLst>
        </pc:grpChg>
        <pc:picChg chg="del mod modCrop">
          <ac:chgData name="MANUEL ALBERTO GUEVARA  NAJARRO" userId="dc0839a7-ef25-445d-88fe-29223dfab4a5" providerId="ADAL" clId="{CD125C49-3B02-47B9-91DD-DF3E5C0BE458}" dt="2021-07-05T21:17:15.351" v="1028" actId="478"/>
          <ac:picMkLst>
            <pc:docMk/>
            <pc:sldMk cId="2143908837" sldId="658"/>
            <ac:picMk id="9" creationId="{6BAAB5C9-AD27-43D2-9F89-E5A2C9365994}"/>
          </ac:picMkLst>
        </pc:picChg>
        <pc:picChg chg="add del">
          <ac:chgData name="MANUEL ALBERTO GUEVARA  NAJARRO" userId="dc0839a7-ef25-445d-88fe-29223dfab4a5" providerId="ADAL" clId="{CD125C49-3B02-47B9-91DD-DF3E5C0BE458}" dt="2021-07-05T21:34:55.145" v="1032"/>
          <ac:picMkLst>
            <pc:docMk/>
            <pc:sldMk cId="2143908837" sldId="658"/>
            <ac:picMk id="63" creationId="{18928154-9743-4277-B3FC-F650C2A8EB9A}"/>
          </ac:picMkLst>
        </pc:picChg>
      </pc:sldChg>
      <pc:sldChg chg="addSp delSp modSp add mod modNotesTx">
        <pc:chgData name="MANUEL ALBERTO GUEVARA  NAJARRO" userId="dc0839a7-ef25-445d-88fe-29223dfab4a5" providerId="ADAL" clId="{CD125C49-3B02-47B9-91DD-DF3E5C0BE458}" dt="2021-07-02T23:20:33.833" v="199" actId="6549"/>
        <pc:sldMkLst>
          <pc:docMk/>
          <pc:sldMk cId="3735815868" sldId="659"/>
        </pc:sldMkLst>
        <pc:spChg chg="mod">
          <ac:chgData name="MANUEL ALBERTO GUEVARA  NAJARRO" userId="dc0839a7-ef25-445d-88fe-29223dfab4a5" providerId="ADAL" clId="{CD125C49-3B02-47B9-91DD-DF3E5C0BE458}" dt="2021-07-02T23:20:33.833" v="199" actId="6549"/>
          <ac:spMkLst>
            <pc:docMk/>
            <pc:sldMk cId="3735815868" sldId="659"/>
            <ac:spMk id="3" creationId="{6E3A96EB-30C7-417B-B5CB-D9FF91F2CCCB}"/>
          </ac:spMkLst>
        </pc:spChg>
        <pc:spChg chg="add del mod">
          <ac:chgData name="MANUEL ALBERTO GUEVARA  NAJARRO" userId="dc0839a7-ef25-445d-88fe-29223dfab4a5" providerId="ADAL" clId="{CD125C49-3B02-47B9-91DD-DF3E5C0BE458}" dt="2021-07-02T22:40:00.299" v="170" actId="21"/>
          <ac:spMkLst>
            <pc:docMk/>
            <pc:sldMk cId="3735815868" sldId="659"/>
            <ac:spMk id="6" creationId="{027BD0FC-DFDA-4146-ABD2-851D0D430EBA}"/>
          </ac:spMkLst>
        </pc:spChg>
        <pc:picChg chg="add del">
          <ac:chgData name="MANUEL ALBERTO GUEVARA  NAJARRO" userId="dc0839a7-ef25-445d-88fe-29223dfab4a5" providerId="ADAL" clId="{CD125C49-3B02-47B9-91DD-DF3E5C0BE458}" dt="2021-07-02T22:48:38.969" v="177" actId="22"/>
          <ac:picMkLst>
            <pc:docMk/>
            <pc:sldMk cId="3735815868" sldId="659"/>
            <ac:picMk id="8" creationId="{509A4D1A-A9B2-439E-9BA8-F962E038AB98}"/>
          </ac:picMkLst>
        </pc:picChg>
        <pc:picChg chg="add del mod ord">
          <ac:chgData name="MANUEL ALBERTO GUEVARA  NAJARRO" userId="dc0839a7-ef25-445d-88fe-29223dfab4a5" providerId="ADAL" clId="{CD125C49-3B02-47B9-91DD-DF3E5C0BE458}" dt="2021-07-02T22:48:42.448" v="178" actId="14826"/>
          <ac:picMkLst>
            <pc:docMk/>
            <pc:sldMk cId="3735815868" sldId="659"/>
            <ac:picMk id="9" creationId="{6BAAB5C9-AD27-43D2-9F89-E5A2C9365994}"/>
          </ac:picMkLst>
        </pc:picChg>
      </pc:sldChg>
      <pc:sldChg chg="addSp delSp modSp add del mod modNotesTx">
        <pc:chgData name="MANUEL ALBERTO GUEVARA  NAJARRO" userId="dc0839a7-ef25-445d-88fe-29223dfab4a5" providerId="ADAL" clId="{CD125C49-3B02-47B9-91DD-DF3E5C0BE458}" dt="2021-07-02T23:31:08.308" v="323" actId="6549"/>
        <pc:sldMkLst>
          <pc:docMk/>
          <pc:sldMk cId="2606399586" sldId="660"/>
        </pc:sldMkLst>
        <pc:spChg chg="mod">
          <ac:chgData name="MANUEL ALBERTO GUEVARA  NAJARRO" userId="dc0839a7-ef25-445d-88fe-29223dfab4a5" providerId="ADAL" clId="{CD125C49-3B02-47B9-91DD-DF3E5C0BE458}" dt="2021-07-02T23:26:45.599" v="230" actId="14100"/>
          <ac:spMkLst>
            <pc:docMk/>
            <pc:sldMk cId="2606399586" sldId="660"/>
            <ac:spMk id="3" creationId="{6E3A96EB-30C7-417B-B5CB-D9FF91F2CCCB}"/>
          </ac:spMkLst>
        </pc:spChg>
        <pc:spChg chg="add del mod">
          <ac:chgData name="MANUEL ALBERTO GUEVARA  NAJARRO" userId="dc0839a7-ef25-445d-88fe-29223dfab4a5" providerId="ADAL" clId="{CD125C49-3B02-47B9-91DD-DF3E5C0BE458}" dt="2021-07-02T23:25:48.439" v="212" actId="478"/>
          <ac:spMkLst>
            <pc:docMk/>
            <pc:sldMk cId="2606399586" sldId="660"/>
            <ac:spMk id="6" creationId="{05101328-E080-4F8E-B125-DC22FD80489F}"/>
          </ac:spMkLst>
        </pc:spChg>
        <pc:picChg chg="add mod">
          <ac:chgData name="MANUEL ALBERTO GUEVARA  NAJARRO" userId="dc0839a7-ef25-445d-88fe-29223dfab4a5" providerId="ADAL" clId="{CD125C49-3B02-47B9-91DD-DF3E5C0BE458}" dt="2021-07-02T23:26:42.079" v="229" actId="1076"/>
          <ac:picMkLst>
            <pc:docMk/>
            <pc:sldMk cId="2606399586" sldId="660"/>
            <ac:picMk id="6" creationId="{0B6CD8BE-4545-4199-B110-313B4B7ABF92}"/>
          </ac:picMkLst>
        </pc:picChg>
        <pc:picChg chg="del">
          <ac:chgData name="MANUEL ALBERTO GUEVARA  NAJARRO" userId="dc0839a7-ef25-445d-88fe-29223dfab4a5" providerId="ADAL" clId="{CD125C49-3B02-47B9-91DD-DF3E5C0BE458}" dt="2021-07-02T23:25:46.848" v="210" actId="478"/>
          <ac:picMkLst>
            <pc:docMk/>
            <pc:sldMk cId="2606399586" sldId="660"/>
            <ac:picMk id="9" creationId="{6BAAB5C9-AD27-43D2-9F89-E5A2C9365994}"/>
          </ac:picMkLst>
        </pc:picChg>
        <pc:picChg chg="del mod ord">
          <ac:chgData name="MANUEL ALBERTO GUEVARA  NAJARRO" userId="dc0839a7-ef25-445d-88fe-29223dfab4a5" providerId="ADAL" clId="{CD125C49-3B02-47B9-91DD-DF3E5C0BE458}" dt="2021-07-02T23:26:34.348" v="226" actId="478"/>
          <ac:picMkLst>
            <pc:docMk/>
            <pc:sldMk cId="2606399586" sldId="660"/>
            <ac:picMk id="2050" creationId="{9AD6F1A9-ADF7-497A-8A7B-1C647D66A40C}"/>
          </ac:picMkLst>
        </pc:picChg>
      </pc:sldChg>
      <pc:sldChg chg="addSp">
        <pc:chgData name="MANUEL ALBERTO GUEVARA  NAJARRO" userId="dc0839a7-ef25-445d-88fe-29223dfab4a5" providerId="ADAL" clId="{CD125C49-3B02-47B9-91DD-DF3E5C0BE458}" dt="2021-07-02T23:25:50.139" v="213"/>
        <pc:sldMkLst>
          <pc:docMk/>
          <pc:sldMk cId="4017633681" sldId="660"/>
        </pc:sldMkLst>
        <pc:picChg chg="add">
          <ac:chgData name="MANUEL ALBERTO GUEVARA  NAJARRO" userId="dc0839a7-ef25-445d-88fe-29223dfab4a5" providerId="ADAL" clId="{CD125C49-3B02-47B9-91DD-DF3E5C0BE458}" dt="2021-07-02T23:25:50.139" v="213"/>
          <ac:picMkLst>
            <pc:docMk/>
            <pc:sldMk cId="4017633681" sldId="660"/>
            <ac:picMk id="2050" creationId="{9AD6F1A9-ADF7-497A-8A7B-1C647D66A40C}"/>
          </ac:picMkLst>
        </pc:picChg>
      </pc:sldChg>
      <pc:sldChg chg="addSp">
        <pc:chgData name="MANUEL ALBERTO GUEVARA  NAJARRO" userId="dc0839a7-ef25-445d-88fe-29223dfab4a5" providerId="ADAL" clId="{CD125C49-3B02-47B9-91DD-DF3E5C0BE458}" dt="2021-07-02T23:29:45.468" v="241"/>
        <pc:sldMkLst>
          <pc:docMk/>
          <pc:sldMk cId="580533085" sldId="661"/>
        </pc:sldMkLst>
        <pc:picChg chg="add">
          <ac:chgData name="MANUEL ALBERTO GUEVARA  NAJARRO" userId="dc0839a7-ef25-445d-88fe-29223dfab4a5" providerId="ADAL" clId="{CD125C49-3B02-47B9-91DD-DF3E5C0BE458}" dt="2021-07-02T23:29:45.468" v="241"/>
          <ac:picMkLst>
            <pc:docMk/>
            <pc:sldMk cId="580533085" sldId="661"/>
            <ac:picMk id="3074" creationId="{8480E063-340D-46BB-BE20-28C859D8AC6D}"/>
          </ac:picMkLst>
        </pc:picChg>
      </pc:sldChg>
      <pc:sldChg chg="addSp">
        <pc:chgData name="MANUEL ALBERTO GUEVARA  NAJARRO" userId="dc0839a7-ef25-445d-88fe-29223dfab4a5" providerId="ADAL" clId="{CD125C49-3B02-47B9-91DD-DF3E5C0BE458}" dt="2021-07-02T23:29:48.598" v="250"/>
        <pc:sldMkLst>
          <pc:docMk/>
          <pc:sldMk cId="1406344320" sldId="661"/>
        </pc:sldMkLst>
        <pc:picChg chg="add">
          <ac:chgData name="MANUEL ALBERTO GUEVARA  NAJARRO" userId="dc0839a7-ef25-445d-88fe-29223dfab4a5" providerId="ADAL" clId="{CD125C49-3B02-47B9-91DD-DF3E5C0BE458}" dt="2021-07-02T23:29:48.598" v="250"/>
          <ac:picMkLst>
            <pc:docMk/>
            <pc:sldMk cId="1406344320" sldId="661"/>
            <ac:picMk id="5122" creationId="{666938E7-4BC4-42B8-A3F3-68CD2CF9758D}"/>
          </ac:picMkLst>
        </pc:picChg>
      </pc:sldChg>
      <pc:sldChg chg="addSp delSp modSp add del mod ord">
        <pc:chgData name="MANUEL ALBERTO GUEVARA  NAJARRO" userId="dc0839a7-ef25-445d-88fe-29223dfab4a5" providerId="ADAL" clId="{CD125C49-3B02-47B9-91DD-DF3E5C0BE458}" dt="2021-07-02T23:31:04.098" v="322"/>
        <pc:sldMkLst>
          <pc:docMk/>
          <pc:sldMk cId="1769542794" sldId="661"/>
        </pc:sldMkLst>
        <pc:spChg chg="mod">
          <ac:chgData name="MANUEL ALBERTO GUEVARA  NAJARRO" userId="dc0839a7-ef25-445d-88fe-29223dfab4a5" providerId="ADAL" clId="{CD125C49-3B02-47B9-91DD-DF3E5C0BE458}" dt="2021-07-02T23:30:24.908" v="259" actId="14100"/>
          <ac:spMkLst>
            <pc:docMk/>
            <pc:sldMk cId="1769542794" sldId="661"/>
            <ac:spMk id="3" creationId="{6E3A96EB-30C7-417B-B5CB-D9FF91F2CCCB}"/>
          </ac:spMkLst>
        </pc:spChg>
        <pc:spChg chg="add del mod">
          <ac:chgData name="MANUEL ALBERTO GUEVARA  NAJARRO" userId="dc0839a7-ef25-445d-88fe-29223dfab4a5" providerId="ADAL" clId="{CD125C49-3B02-47B9-91DD-DF3E5C0BE458}" dt="2021-07-02T23:29:48.403" v="249" actId="478"/>
          <ac:spMkLst>
            <pc:docMk/>
            <pc:sldMk cId="1769542794" sldId="661"/>
            <ac:spMk id="6" creationId="{F4C4FD94-0B6B-4B4F-A6C9-1C652C3F03CD}"/>
          </ac:spMkLst>
        </pc:spChg>
        <pc:spChg chg="add mod">
          <ac:chgData name="MANUEL ALBERTO GUEVARA  NAJARRO" userId="dc0839a7-ef25-445d-88fe-29223dfab4a5" providerId="ADAL" clId="{CD125C49-3B02-47B9-91DD-DF3E5C0BE458}" dt="2021-07-02T23:30:54.248" v="319" actId="5793"/>
          <ac:spMkLst>
            <pc:docMk/>
            <pc:sldMk cId="1769542794" sldId="661"/>
            <ac:spMk id="7" creationId="{244D301F-0D96-44EE-A18E-3E5CC2F64917}"/>
          </ac:spMkLst>
        </pc:spChg>
        <pc:picChg chg="del mod">
          <ac:chgData name="MANUEL ALBERTO GUEVARA  NAJARRO" userId="dc0839a7-ef25-445d-88fe-29223dfab4a5" providerId="ADAL" clId="{CD125C49-3B02-47B9-91DD-DF3E5C0BE458}" dt="2021-07-02T23:29:44.569" v="240" actId="478"/>
          <ac:picMkLst>
            <pc:docMk/>
            <pc:sldMk cId="1769542794" sldId="661"/>
            <ac:picMk id="9" creationId="{6BAAB5C9-AD27-43D2-9F89-E5A2C9365994}"/>
          </ac:picMkLst>
        </pc:picChg>
        <pc:picChg chg="mod">
          <ac:chgData name="MANUEL ALBERTO GUEVARA  NAJARRO" userId="dc0839a7-ef25-445d-88fe-29223dfab4a5" providerId="ADAL" clId="{CD125C49-3B02-47B9-91DD-DF3E5C0BE458}" dt="2021-07-02T23:29:47.689" v="248" actId="22"/>
          <ac:picMkLst>
            <pc:docMk/>
            <pc:sldMk cId="1769542794" sldId="661"/>
            <ac:picMk id="4098" creationId="{F98E832D-FC9B-499D-B3D3-11BCA43A0EE5}"/>
          </ac:picMkLst>
        </pc:picChg>
        <pc:picChg chg="mod">
          <ac:chgData name="MANUEL ALBERTO GUEVARA  NAJARRO" userId="dc0839a7-ef25-445d-88fe-29223dfab4a5" providerId="ADAL" clId="{CD125C49-3B02-47B9-91DD-DF3E5C0BE458}" dt="2021-07-02T23:29:53.598" v="255" actId="1076"/>
          <ac:picMkLst>
            <pc:docMk/>
            <pc:sldMk cId="1769542794" sldId="661"/>
            <ac:picMk id="5122" creationId="{666938E7-4BC4-42B8-A3F3-68CD2CF9758D}"/>
          </ac:picMkLst>
        </pc:picChg>
      </pc:sldChg>
      <pc:sldChg chg="addSp delSp modSp">
        <pc:chgData name="MANUEL ALBERTO GUEVARA  NAJARRO" userId="dc0839a7-ef25-445d-88fe-29223dfab4a5" providerId="ADAL" clId="{CD125C49-3B02-47B9-91DD-DF3E5C0BE458}" dt="2021-07-02T23:29:46.699" v="244"/>
        <pc:sldMkLst>
          <pc:docMk/>
          <pc:sldMk cId="3069687236" sldId="661"/>
        </pc:sldMkLst>
        <pc:spChg chg="del">
          <ac:chgData name="MANUEL ALBERTO GUEVARA  NAJARRO" userId="dc0839a7-ef25-445d-88fe-29223dfab4a5" providerId="ADAL" clId="{CD125C49-3B02-47B9-91DD-DF3E5C0BE458}" dt="2021-07-02T23:29:46.699" v="244"/>
          <ac:spMkLst>
            <pc:docMk/>
            <pc:sldMk cId="3069687236" sldId="661"/>
            <ac:spMk id="6" creationId="{F4C4FD94-0B6B-4B4F-A6C9-1C652C3F03CD}"/>
          </ac:spMkLst>
        </pc:spChg>
        <pc:picChg chg="add mod">
          <ac:chgData name="MANUEL ALBERTO GUEVARA  NAJARRO" userId="dc0839a7-ef25-445d-88fe-29223dfab4a5" providerId="ADAL" clId="{CD125C49-3B02-47B9-91DD-DF3E5C0BE458}" dt="2021-07-02T23:29:46.699" v="244"/>
          <ac:picMkLst>
            <pc:docMk/>
            <pc:sldMk cId="3069687236" sldId="661"/>
            <ac:picMk id="4098" creationId="{F98E832D-FC9B-499D-B3D3-11BCA43A0EE5}"/>
          </ac:picMkLst>
        </pc:picChg>
      </pc:sldChg>
      <pc:sldChg chg="delSp modSp add del mod">
        <pc:chgData name="MANUEL ALBERTO GUEVARA  NAJARRO" userId="dc0839a7-ef25-445d-88fe-29223dfab4a5" providerId="ADAL" clId="{CD125C49-3B02-47B9-91DD-DF3E5C0BE458}" dt="2021-07-02T23:34:06.900" v="357" actId="1035"/>
        <pc:sldMkLst>
          <pc:docMk/>
          <pc:sldMk cId="574616511" sldId="662"/>
        </pc:sldMkLst>
        <pc:spChg chg="mod">
          <ac:chgData name="MANUEL ALBERTO GUEVARA  NAJARRO" userId="dc0839a7-ef25-445d-88fe-29223dfab4a5" providerId="ADAL" clId="{CD125C49-3B02-47B9-91DD-DF3E5C0BE458}" dt="2021-07-02T23:33:05.428" v="347" actId="242"/>
          <ac:spMkLst>
            <pc:docMk/>
            <pc:sldMk cId="574616511" sldId="662"/>
            <ac:spMk id="3" creationId="{6E3A96EB-30C7-417B-B5CB-D9FF91F2CCCB}"/>
          </ac:spMkLst>
        </pc:spChg>
        <pc:picChg chg="del mod">
          <ac:chgData name="MANUEL ALBERTO GUEVARA  NAJARRO" userId="dc0839a7-ef25-445d-88fe-29223dfab4a5" providerId="ADAL" clId="{CD125C49-3B02-47B9-91DD-DF3E5C0BE458}" dt="2021-07-02T23:33:46.698" v="349" actId="478"/>
          <ac:picMkLst>
            <pc:docMk/>
            <pc:sldMk cId="574616511" sldId="662"/>
            <ac:picMk id="6" creationId="{0B6CD8BE-4545-4199-B110-313B4B7ABF92}"/>
          </ac:picMkLst>
        </pc:picChg>
        <pc:picChg chg="mod ord">
          <ac:chgData name="MANUEL ALBERTO GUEVARA  NAJARRO" userId="dc0839a7-ef25-445d-88fe-29223dfab4a5" providerId="ADAL" clId="{CD125C49-3B02-47B9-91DD-DF3E5C0BE458}" dt="2021-07-02T23:34:06.900" v="357" actId="1035"/>
          <ac:picMkLst>
            <pc:docMk/>
            <pc:sldMk cId="574616511" sldId="662"/>
            <ac:picMk id="6146" creationId="{4EBAC693-C2B1-4EC7-AF55-F5957DC00C7A}"/>
          </ac:picMkLst>
        </pc:picChg>
      </pc:sldChg>
      <pc:sldChg chg="addSp">
        <pc:chgData name="MANUEL ALBERTO GUEVARA  NAJARRO" userId="dc0839a7-ef25-445d-88fe-29223dfab4a5" providerId="ADAL" clId="{CD125C49-3B02-47B9-91DD-DF3E5C0BE458}" dt="2021-07-02T23:33:55.599" v="350"/>
        <pc:sldMkLst>
          <pc:docMk/>
          <pc:sldMk cId="3048142392" sldId="662"/>
        </pc:sldMkLst>
        <pc:picChg chg="add">
          <ac:chgData name="MANUEL ALBERTO GUEVARA  NAJARRO" userId="dc0839a7-ef25-445d-88fe-29223dfab4a5" providerId="ADAL" clId="{CD125C49-3B02-47B9-91DD-DF3E5C0BE458}" dt="2021-07-02T23:33:55.599" v="350"/>
          <ac:picMkLst>
            <pc:docMk/>
            <pc:sldMk cId="3048142392" sldId="662"/>
            <ac:picMk id="6146" creationId="{4EBAC693-C2B1-4EC7-AF55-F5957DC00C7A}"/>
          </ac:picMkLst>
        </pc:picChg>
      </pc:sldChg>
      <pc:sldChg chg="modSp add mod">
        <pc:chgData name="MANUEL ALBERTO GUEVARA  NAJARRO" userId="dc0839a7-ef25-445d-88fe-29223dfab4a5" providerId="ADAL" clId="{CD125C49-3B02-47B9-91DD-DF3E5C0BE458}" dt="2021-07-02T23:41:06.518" v="646"/>
        <pc:sldMkLst>
          <pc:docMk/>
          <pc:sldMk cId="560908189" sldId="663"/>
        </pc:sldMkLst>
        <pc:spChg chg="mod">
          <ac:chgData name="MANUEL ALBERTO GUEVARA  NAJARRO" userId="dc0839a7-ef25-445d-88fe-29223dfab4a5" providerId="ADAL" clId="{CD125C49-3B02-47B9-91DD-DF3E5C0BE458}" dt="2021-07-02T23:41:06.518" v="646"/>
          <ac:spMkLst>
            <pc:docMk/>
            <pc:sldMk cId="560908189" sldId="663"/>
            <ac:spMk id="3" creationId="{6E3A96EB-30C7-417B-B5CB-D9FF91F2CCCB}"/>
          </ac:spMkLst>
        </pc:spChg>
        <pc:picChg chg="mod">
          <ac:chgData name="MANUEL ALBERTO GUEVARA  NAJARRO" userId="dc0839a7-ef25-445d-88fe-29223dfab4a5" providerId="ADAL" clId="{CD125C49-3B02-47B9-91DD-DF3E5C0BE458}" dt="2021-07-02T23:34:35.904" v="359" actId="14826"/>
          <ac:picMkLst>
            <pc:docMk/>
            <pc:sldMk cId="560908189" sldId="663"/>
            <ac:picMk id="9" creationId="{6BAAB5C9-AD27-43D2-9F89-E5A2C9365994}"/>
          </ac:picMkLst>
        </pc:picChg>
      </pc:sldChg>
      <pc:sldChg chg="modSp add mod">
        <pc:chgData name="MANUEL ALBERTO GUEVARA  NAJARRO" userId="dc0839a7-ef25-445d-88fe-29223dfab4a5" providerId="ADAL" clId="{CD125C49-3B02-47B9-91DD-DF3E5C0BE458}" dt="2021-07-02T23:54:13.305" v="891" actId="242"/>
        <pc:sldMkLst>
          <pc:docMk/>
          <pc:sldMk cId="2664504001" sldId="664"/>
        </pc:sldMkLst>
        <pc:spChg chg="mod">
          <ac:chgData name="MANUEL ALBERTO GUEVARA  NAJARRO" userId="dc0839a7-ef25-445d-88fe-29223dfab4a5" providerId="ADAL" clId="{CD125C49-3B02-47B9-91DD-DF3E5C0BE458}" dt="2021-07-02T23:54:13.305" v="891" actId="242"/>
          <ac:spMkLst>
            <pc:docMk/>
            <pc:sldMk cId="2664504001" sldId="664"/>
            <ac:spMk id="3" creationId="{6E3A96EB-30C7-417B-B5CB-D9FF91F2CCCB}"/>
          </ac:spMkLst>
        </pc:spChg>
        <pc:picChg chg="mod">
          <ac:chgData name="MANUEL ALBERTO GUEVARA  NAJARRO" userId="dc0839a7-ef25-445d-88fe-29223dfab4a5" providerId="ADAL" clId="{CD125C49-3B02-47B9-91DD-DF3E5C0BE458}" dt="2021-07-02T23:39:38.548" v="621" actId="14100"/>
          <ac:picMkLst>
            <pc:docMk/>
            <pc:sldMk cId="2664504001" sldId="664"/>
            <ac:picMk id="6" creationId="{0B6CD8BE-4545-4199-B110-313B4B7ABF92}"/>
          </ac:picMkLst>
        </pc:picChg>
      </pc:sldChg>
      <pc:sldChg chg="addSp delSp modSp new mod">
        <pc:chgData name="MANUEL ALBERTO GUEVARA  NAJARRO" userId="dc0839a7-ef25-445d-88fe-29223dfab4a5" providerId="ADAL" clId="{CD125C49-3B02-47B9-91DD-DF3E5C0BE458}" dt="2021-07-05T22:18:32.807" v="1532" actId="732"/>
        <pc:sldMkLst>
          <pc:docMk/>
          <pc:sldMk cId="3275682904" sldId="665"/>
        </pc:sldMkLst>
        <pc:spChg chg="mod">
          <ac:chgData name="MANUEL ALBERTO GUEVARA  NAJARRO" userId="dc0839a7-ef25-445d-88fe-29223dfab4a5" providerId="ADAL" clId="{CD125C49-3B02-47B9-91DD-DF3E5C0BE458}" dt="2021-07-05T21:11:09.994" v="1027" actId="20577"/>
          <ac:spMkLst>
            <pc:docMk/>
            <pc:sldMk cId="3275682904" sldId="665"/>
            <ac:spMk id="2" creationId="{FC4AA06E-22EB-4F1F-81EC-24BB369F4F68}"/>
          </ac:spMkLst>
        </pc:spChg>
        <pc:spChg chg="mod">
          <ac:chgData name="MANUEL ALBERTO GUEVARA  NAJARRO" userId="dc0839a7-ef25-445d-88fe-29223dfab4a5" providerId="ADAL" clId="{CD125C49-3B02-47B9-91DD-DF3E5C0BE458}" dt="2021-07-05T21:03:29.371" v="1002" actId="2710"/>
          <ac:spMkLst>
            <pc:docMk/>
            <pc:sldMk cId="3275682904" sldId="665"/>
            <ac:spMk id="3" creationId="{2DDAB552-0614-4DC2-B4FA-64ACDAA6E4BD}"/>
          </ac:spMkLst>
        </pc:spChg>
        <pc:spChg chg="del">
          <ac:chgData name="MANUEL ALBERTO GUEVARA  NAJARRO" userId="dc0839a7-ef25-445d-88fe-29223dfab4a5" providerId="ADAL" clId="{CD125C49-3B02-47B9-91DD-DF3E5C0BE458}" dt="2021-07-05T22:04:33.536" v="1518" actId="478"/>
          <ac:spMkLst>
            <pc:docMk/>
            <pc:sldMk cId="3275682904" sldId="665"/>
            <ac:spMk id="4" creationId="{BC41581A-376B-42F7-B035-DB61891CE48C}"/>
          </ac:spMkLst>
        </pc:spChg>
        <pc:spChg chg="mod">
          <ac:chgData name="MANUEL ALBERTO GUEVARA  NAJARRO" userId="dc0839a7-ef25-445d-88fe-29223dfab4a5" providerId="ADAL" clId="{CD125C49-3B02-47B9-91DD-DF3E5C0BE458}" dt="2021-07-05T20:53:04.015" v="989" actId="20577"/>
          <ac:spMkLst>
            <pc:docMk/>
            <pc:sldMk cId="3275682904" sldId="665"/>
            <ac:spMk id="5" creationId="{FB20997B-37A7-4D85-A620-955C08024043}"/>
          </ac:spMkLst>
        </pc:spChg>
        <pc:picChg chg="add mod modCrop">
          <ac:chgData name="MANUEL ALBERTO GUEVARA  NAJARRO" userId="dc0839a7-ef25-445d-88fe-29223dfab4a5" providerId="ADAL" clId="{CD125C49-3B02-47B9-91DD-DF3E5C0BE458}" dt="2021-07-05T22:18:32.807" v="1532" actId="732"/>
          <ac:picMkLst>
            <pc:docMk/>
            <pc:sldMk cId="3275682904" sldId="665"/>
            <ac:picMk id="7" creationId="{D553C558-652B-4B7B-BFED-76C7BAFF48A4}"/>
          </ac:picMkLst>
        </pc:picChg>
        <pc:cxnChg chg="add del mod">
          <ac:chgData name="MANUEL ALBERTO GUEVARA  NAJARRO" userId="dc0839a7-ef25-445d-88fe-29223dfab4a5" providerId="ADAL" clId="{CD125C49-3B02-47B9-91DD-DF3E5C0BE458}" dt="2021-07-05T22:18:03.137" v="1529" actId="478"/>
          <ac:cxnSpMkLst>
            <pc:docMk/>
            <pc:sldMk cId="3275682904" sldId="665"/>
            <ac:cxnSpMk id="9" creationId="{AD493E19-9121-4F9F-845F-E95942E38D5B}"/>
          </ac:cxnSpMkLst>
        </pc:cxnChg>
        <pc:cxnChg chg="add del">
          <ac:chgData name="MANUEL ALBERTO GUEVARA  NAJARRO" userId="dc0839a7-ef25-445d-88fe-29223dfab4a5" providerId="ADAL" clId="{CD125C49-3B02-47B9-91DD-DF3E5C0BE458}" dt="2021-07-05T22:18:15.285" v="1531" actId="11529"/>
          <ac:cxnSpMkLst>
            <pc:docMk/>
            <pc:sldMk cId="3275682904" sldId="665"/>
            <ac:cxnSpMk id="11" creationId="{DD788EA0-1F98-4E7E-AACC-FB53669CA790}"/>
          </ac:cxnSpMkLst>
        </pc:cxnChg>
      </pc:sldChg>
    </pc:docChg>
  </pc:docChgLst>
  <pc:docChgLst>
    <pc:chgData name="Desarrollo Curricular" clId="Web-{06C68F80-7D7B-4332-8A34-27E25E5ADEDF}"/>
    <pc:docChg chg="modSld">
      <pc:chgData name="Desarrollo Curricular" userId="" providerId="" clId="Web-{06C68F80-7D7B-4332-8A34-27E25E5ADEDF}" dt="2021-05-31T22:00:53.597" v="121" actId="20577"/>
      <pc:docMkLst>
        <pc:docMk/>
      </pc:docMkLst>
      <pc:sldChg chg="modSp">
        <pc:chgData name="Desarrollo Curricular" userId="" providerId="" clId="Web-{06C68F80-7D7B-4332-8A34-27E25E5ADEDF}" dt="2021-05-31T21:29:24.351" v="5" actId="20577"/>
        <pc:sldMkLst>
          <pc:docMk/>
          <pc:sldMk cId="4227363741" sldId="260"/>
        </pc:sldMkLst>
        <pc:spChg chg="mod">
          <ac:chgData name="Desarrollo Curricular" userId="" providerId="" clId="Web-{06C68F80-7D7B-4332-8A34-27E25E5ADEDF}" dt="2021-05-31T21:29:24.351" v="5" actId="20577"/>
          <ac:spMkLst>
            <pc:docMk/>
            <pc:sldMk cId="4227363741" sldId="260"/>
            <ac:spMk id="2" creationId="{51FB5928-6A9D-4A40-A59B-3E296900738E}"/>
          </ac:spMkLst>
        </pc:spChg>
      </pc:sldChg>
      <pc:sldChg chg="modSp">
        <pc:chgData name="Desarrollo Curricular" userId="" providerId="" clId="Web-{06C68F80-7D7B-4332-8A34-27E25E5ADEDF}" dt="2021-05-31T21:32:53.323" v="80" actId="20577"/>
        <pc:sldMkLst>
          <pc:docMk/>
          <pc:sldMk cId="2866921917" sldId="563"/>
        </pc:sldMkLst>
        <pc:spChg chg="mod">
          <ac:chgData name="Desarrollo Curricular" userId="" providerId="" clId="Web-{06C68F80-7D7B-4332-8A34-27E25E5ADEDF}" dt="2021-05-31T21:32:53.323" v="80" actId="20577"/>
          <ac:spMkLst>
            <pc:docMk/>
            <pc:sldMk cId="2866921917" sldId="563"/>
            <ac:spMk id="2" creationId="{7273257F-D179-0F4C-B01F-BB2035DAEC54}"/>
          </ac:spMkLst>
        </pc:spChg>
      </pc:sldChg>
      <pc:sldChg chg="delSp modSp">
        <pc:chgData name="Desarrollo Curricular" userId="" providerId="" clId="Web-{06C68F80-7D7B-4332-8A34-27E25E5ADEDF}" dt="2021-05-31T22:00:53.597" v="121" actId="20577"/>
        <pc:sldMkLst>
          <pc:docMk/>
          <pc:sldMk cId="1026487" sldId="564"/>
        </pc:sldMkLst>
        <pc:spChg chg="del">
          <ac:chgData name="Desarrollo Curricular" userId="" providerId="" clId="Web-{06C68F80-7D7B-4332-8A34-27E25E5ADEDF}" dt="2021-05-31T21:33:45.526" v="90"/>
          <ac:spMkLst>
            <pc:docMk/>
            <pc:sldMk cId="1026487" sldId="564"/>
            <ac:spMk id="3" creationId="{BC057E80-EF45-4BFA-81AB-236A4564C5A5}"/>
          </ac:spMkLst>
        </pc:spChg>
        <pc:spChg chg="mod">
          <ac:chgData name="Desarrollo Curricular" userId="" providerId="" clId="Web-{06C68F80-7D7B-4332-8A34-27E25E5ADEDF}" dt="2021-05-31T22:00:53.597" v="121" actId="20577"/>
          <ac:spMkLst>
            <pc:docMk/>
            <pc:sldMk cId="1026487" sldId="564"/>
            <ac:spMk id="5" creationId="{079F80E9-C8D2-8B42-B481-B910D99A780C}"/>
          </ac:spMkLst>
        </pc:spChg>
      </pc:sldChg>
      <pc:sldChg chg="modSp">
        <pc:chgData name="Desarrollo Curricular" userId="" providerId="" clId="Web-{06C68F80-7D7B-4332-8A34-27E25E5ADEDF}" dt="2021-05-31T22:00:24.315" v="119" actId="14100"/>
        <pc:sldMkLst>
          <pc:docMk/>
          <pc:sldMk cId="3657153734" sldId="625"/>
        </pc:sldMkLst>
        <pc:spChg chg="mod">
          <ac:chgData name="Desarrollo Curricular" userId="" providerId="" clId="Web-{06C68F80-7D7B-4332-8A34-27E25E5ADEDF}" dt="2021-05-31T22:00:24.315" v="119" actId="14100"/>
          <ac:spMkLst>
            <pc:docMk/>
            <pc:sldMk cId="3657153734" sldId="625"/>
            <ac:spMk id="3" creationId="{7279C2AC-66F9-4C8F-929B-40A387D8CCE2}"/>
          </ac:spMkLst>
        </pc:spChg>
      </pc:sldChg>
    </pc:docChg>
  </pc:docChgLst>
  <pc:docChgLst>
    <pc:chgData name="MANUEL ALBERTO GUEVARA  NAJARRO" userId="dc0839a7-ef25-445d-88fe-29223dfab4a5" providerId="ADAL" clId="{259FC2C2-9211-4192-B033-2AED3B37BC6B}"/>
    <pc:docChg chg="undo redo custSel addSld delSld modSld sldOrd">
      <pc:chgData name="MANUEL ALBERTO GUEVARA  NAJARRO" userId="dc0839a7-ef25-445d-88fe-29223dfab4a5" providerId="ADAL" clId="{259FC2C2-9211-4192-B033-2AED3B37BC6B}" dt="2021-06-30T01:35:20.315" v="2883" actId="2711"/>
      <pc:docMkLst>
        <pc:docMk/>
      </pc:docMkLst>
      <pc:sldChg chg="modSp mod">
        <pc:chgData name="MANUEL ALBERTO GUEVARA  NAJARRO" userId="dc0839a7-ef25-445d-88fe-29223dfab4a5" providerId="ADAL" clId="{259FC2C2-9211-4192-B033-2AED3B37BC6B}" dt="2021-06-30T01:34:47.505" v="2877" actId="20577"/>
        <pc:sldMkLst>
          <pc:docMk/>
          <pc:sldMk cId="4227363741" sldId="260"/>
        </pc:sldMkLst>
        <pc:spChg chg="mod">
          <ac:chgData name="MANUEL ALBERTO GUEVARA  NAJARRO" userId="dc0839a7-ef25-445d-88fe-29223dfab4a5" providerId="ADAL" clId="{259FC2C2-9211-4192-B033-2AED3B37BC6B}" dt="2021-06-30T01:34:47.505" v="2877" actId="20577"/>
          <ac:spMkLst>
            <pc:docMk/>
            <pc:sldMk cId="4227363741" sldId="260"/>
            <ac:spMk id="2" creationId="{51FB5928-6A9D-4A40-A59B-3E296900738E}"/>
          </ac:spMkLst>
        </pc:spChg>
      </pc:sldChg>
      <pc:sldChg chg="add del">
        <pc:chgData name="MANUEL ALBERTO GUEVARA  NAJARRO" userId="dc0839a7-ef25-445d-88fe-29223dfab4a5" providerId="ADAL" clId="{259FC2C2-9211-4192-B033-2AED3B37BC6B}" dt="2021-06-23T22:06:17.309" v="2093" actId="22"/>
        <pc:sldMkLst>
          <pc:docMk/>
          <pc:sldMk cId="0" sldId="261"/>
        </pc:sldMkLst>
      </pc:sldChg>
      <pc:sldChg chg="addSp delSp modSp add del mod">
        <pc:chgData name="MANUEL ALBERTO GUEVARA  NAJARRO" userId="dc0839a7-ef25-445d-88fe-29223dfab4a5" providerId="ADAL" clId="{259FC2C2-9211-4192-B033-2AED3B37BC6B}" dt="2021-06-23T22:06:14.028" v="2092" actId="47"/>
        <pc:sldMkLst>
          <pc:docMk/>
          <pc:sldMk cId="1017004692" sldId="267"/>
        </pc:sldMkLst>
        <pc:spChg chg="del">
          <ac:chgData name="MANUEL ALBERTO GUEVARA  NAJARRO" userId="dc0839a7-ef25-445d-88fe-29223dfab4a5" providerId="ADAL" clId="{259FC2C2-9211-4192-B033-2AED3B37BC6B}" dt="2021-06-21T19:54:49.419" v="271" actId="478"/>
          <ac:spMkLst>
            <pc:docMk/>
            <pc:sldMk cId="1017004692" sldId="267"/>
            <ac:spMk id="3" creationId="{3D7A4BD1-A0D6-4B8E-8E33-3F389ABDE126}"/>
          </ac:spMkLst>
        </pc:spChg>
        <pc:spChg chg="add del mod">
          <ac:chgData name="MANUEL ALBERTO GUEVARA  NAJARRO" userId="dc0839a7-ef25-445d-88fe-29223dfab4a5" providerId="ADAL" clId="{259FC2C2-9211-4192-B033-2AED3B37BC6B}" dt="2021-06-21T19:54:51.229" v="273" actId="478"/>
          <ac:spMkLst>
            <pc:docMk/>
            <pc:sldMk cId="1017004692" sldId="267"/>
            <ac:spMk id="4" creationId="{496839B8-F832-48C1-8AD4-5D6212BD3BA3}"/>
          </ac:spMkLst>
        </pc:spChg>
        <pc:spChg chg="del">
          <ac:chgData name="MANUEL ALBERTO GUEVARA  NAJARRO" userId="dc0839a7-ef25-445d-88fe-29223dfab4a5" providerId="ADAL" clId="{259FC2C2-9211-4192-B033-2AED3B37BC6B}" dt="2021-06-21T19:55:35.799" v="321" actId="478"/>
          <ac:spMkLst>
            <pc:docMk/>
            <pc:sldMk cId="1017004692" sldId="267"/>
            <ac:spMk id="12" creationId="{6ED85A32-F156-4335-B7F1-A223C6834733}"/>
          </ac:spMkLst>
        </pc:spChg>
        <pc:spChg chg="mod">
          <ac:chgData name="MANUEL ALBERTO GUEVARA  NAJARRO" userId="dc0839a7-ef25-445d-88fe-29223dfab4a5" providerId="ADAL" clId="{259FC2C2-9211-4192-B033-2AED3B37BC6B}" dt="2021-06-21T19:55:41.509" v="336" actId="122"/>
          <ac:spMkLst>
            <pc:docMk/>
            <pc:sldMk cId="1017004692" sldId="267"/>
            <ac:spMk id="13" creationId="{5A600BD7-A182-4740-BA0A-E8C2E5133175}"/>
          </ac:spMkLst>
        </pc:spChg>
        <pc:spChg chg="mod">
          <ac:chgData name="MANUEL ALBERTO GUEVARA  NAJARRO" userId="dc0839a7-ef25-445d-88fe-29223dfab4a5" providerId="ADAL" clId="{259FC2C2-9211-4192-B033-2AED3B37BC6B}" dt="2021-06-21T19:55:28.469" v="301" actId="1076"/>
          <ac:spMkLst>
            <pc:docMk/>
            <pc:sldMk cId="1017004692" sldId="267"/>
            <ac:spMk id="14" creationId="{341B0C6D-87BF-44DC-A086-BAC4995F70D4}"/>
          </ac:spMkLst>
        </pc:spChg>
        <pc:picChg chg="mod">
          <ac:chgData name="MANUEL ALBERTO GUEVARA  NAJARRO" userId="dc0839a7-ef25-445d-88fe-29223dfab4a5" providerId="ADAL" clId="{259FC2C2-9211-4192-B033-2AED3B37BC6B}" dt="2021-06-21T19:55:33.989" v="320" actId="1037"/>
          <ac:picMkLst>
            <pc:docMk/>
            <pc:sldMk cId="1017004692" sldId="267"/>
            <ac:picMk id="15" creationId="{62DB92A6-E864-4529-AF6A-489CA50C51C7}"/>
          </ac:picMkLst>
        </pc:picChg>
      </pc:sldChg>
      <pc:sldChg chg="addSp delSp modSp add del mod">
        <pc:chgData name="MANUEL ALBERTO GUEVARA  NAJARRO" userId="dc0839a7-ef25-445d-88fe-29223dfab4a5" providerId="ADAL" clId="{259FC2C2-9211-4192-B033-2AED3B37BC6B}" dt="2021-06-23T22:06:14.028" v="2092" actId="47"/>
        <pc:sldMkLst>
          <pc:docMk/>
          <pc:sldMk cId="1584453485" sldId="268"/>
        </pc:sldMkLst>
        <pc:spChg chg="del mod">
          <ac:chgData name="MANUEL ALBERTO GUEVARA  NAJARRO" userId="dc0839a7-ef25-445d-88fe-29223dfab4a5" providerId="ADAL" clId="{259FC2C2-9211-4192-B033-2AED3B37BC6B}" dt="2021-06-21T19:55:48.349" v="339" actId="478"/>
          <ac:spMkLst>
            <pc:docMk/>
            <pc:sldMk cId="1584453485" sldId="268"/>
            <ac:spMk id="3" creationId="{5C0222A5-8D6F-4922-950C-FDCA0E1F8B59}"/>
          </ac:spMkLst>
        </pc:spChg>
        <pc:spChg chg="mod">
          <ac:chgData name="MANUEL ALBERTO GUEVARA  NAJARRO" userId="dc0839a7-ef25-445d-88fe-29223dfab4a5" providerId="ADAL" clId="{259FC2C2-9211-4192-B033-2AED3B37BC6B}" dt="2021-06-21T19:56:06.194" v="365" actId="1036"/>
          <ac:spMkLst>
            <pc:docMk/>
            <pc:sldMk cId="1584453485" sldId="268"/>
            <ac:spMk id="4" creationId="{977C708F-5470-4237-B1F5-F0B0BE300992}"/>
          </ac:spMkLst>
        </pc:spChg>
        <pc:spChg chg="mod">
          <ac:chgData name="MANUEL ALBERTO GUEVARA  NAJARRO" userId="dc0839a7-ef25-445d-88fe-29223dfab4a5" providerId="ADAL" clId="{259FC2C2-9211-4192-B033-2AED3B37BC6B}" dt="2021-06-21T19:55:52.059" v="342" actId="1076"/>
          <ac:spMkLst>
            <pc:docMk/>
            <pc:sldMk cId="1584453485" sldId="268"/>
            <ac:spMk id="5" creationId="{64074011-A5BB-4FA8-A7EF-037B1262AA08}"/>
          </ac:spMkLst>
        </pc:spChg>
        <pc:spChg chg="del">
          <ac:chgData name="MANUEL ALBERTO GUEVARA  NAJARRO" userId="dc0839a7-ef25-445d-88fe-29223dfab4a5" providerId="ADAL" clId="{259FC2C2-9211-4192-B033-2AED3B37BC6B}" dt="2021-06-21T19:55:58.759" v="347" actId="478"/>
          <ac:spMkLst>
            <pc:docMk/>
            <pc:sldMk cId="1584453485" sldId="268"/>
            <ac:spMk id="6" creationId="{22397FA4-8987-41EE-8068-58DADBD6CAE5}"/>
          </ac:spMkLst>
        </pc:spChg>
        <pc:spChg chg="add del mod">
          <ac:chgData name="MANUEL ALBERTO GUEVARA  NAJARRO" userId="dc0839a7-ef25-445d-88fe-29223dfab4a5" providerId="ADAL" clId="{259FC2C2-9211-4192-B033-2AED3B37BC6B}" dt="2021-06-21T19:55:50.109" v="341" actId="478"/>
          <ac:spMkLst>
            <pc:docMk/>
            <pc:sldMk cId="1584453485" sldId="268"/>
            <ac:spMk id="8" creationId="{A06066FF-D161-468E-8A9F-B436CE13A2D4}"/>
          </ac:spMkLst>
        </pc:spChg>
        <pc:picChg chg="mod">
          <ac:chgData name="MANUEL ALBERTO GUEVARA  NAJARRO" userId="dc0839a7-ef25-445d-88fe-29223dfab4a5" providerId="ADAL" clId="{259FC2C2-9211-4192-B033-2AED3B37BC6B}" dt="2021-06-21T19:56:09.789" v="378" actId="1036"/>
          <ac:picMkLst>
            <pc:docMk/>
            <pc:sldMk cId="1584453485" sldId="268"/>
            <ac:picMk id="7" creationId="{AF1A6CE6-996B-4C20-8405-001A963AC1FC}"/>
          </ac:picMkLst>
        </pc:picChg>
      </pc:sldChg>
      <pc:sldChg chg="addSp delSp modSp add del mod ord">
        <pc:chgData name="MANUEL ALBERTO GUEVARA  NAJARRO" userId="dc0839a7-ef25-445d-88fe-29223dfab4a5" providerId="ADAL" clId="{259FC2C2-9211-4192-B033-2AED3B37BC6B}" dt="2021-06-23T22:06:14.028" v="2092" actId="47"/>
        <pc:sldMkLst>
          <pc:docMk/>
          <pc:sldMk cId="563057467" sldId="269"/>
        </pc:sldMkLst>
        <pc:spChg chg="del">
          <ac:chgData name="MANUEL ALBERTO GUEVARA  NAJARRO" userId="dc0839a7-ef25-445d-88fe-29223dfab4a5" providerId="ADAL" clId="{259FC2C2-9211-4192-B033-2AED3B37BC6B}" dt="2021-06-21T19:54:56.349" v="276" actId="478"/>
          <ac:spMkLst>
            <pc:docMk/>
            <pc:sldMk cId="563057467" sldId="269"/>
            <ac:spMk id="3" creationId="{E6C747A9-5D59-4DE5-8311-D5BE02CC4720}"/>
          </ac:spMkLst>
        </pc:spChg>
        <pc:spChg chg="mod">
          <ac:chgData name="MANUEL ALBERTO GUEVARA  NAJARRO" userId="dc0839a7-ef25-445d-88fe-29223dfab4a5" providerId="ADAL" clId="{259FC2C2-9211-4192-B033-2AED3B37BC6B}" dt="2021-06-21T19:55:43.989" v="337" actId="122"/>
          <ac:spMkLst>
            <pc:docMk/>
            <pc:sldMk cId="563057467" sldId="269"/>
            <ac:spMk id="4" creationId="{DFAA9EFA-D17B-4107-B0E6-81D04D6E2197}"/>
          </ac:spMkLst>
        </pc:spChg>
        <pc:spChg chg="mod">
          <ac:chgData name="MANUEL ALBERTO GUEVARA  NAJARRO" userId="dc0839a7-ef25-445d-88fe-29223dfab4a5" providerId="ADAL" clId="{259FC2C2-9211-4192-B033-2AED3B37BC6B}" dt="2021-06-21T19:55:00.789" v="279" actId="1076"/>
          <ac:spMkLst>
            <pc:docMk/>
            <pc:sldMk cId="563057467" sldId="269"/>
            <ac:spMk id="5" creationId="{94E0ABBA-9309-4039-8BB8-CBB2CFABCEDC}"/>
          </ac:spMkLst>
        </pc:spChg>
        <pc:spChg chg="del">
          <ac:chgData name="MANUEL ALBERTO GUEVARA  NAJARRO" userId="dc0839a7-ef25-445d-88fe-29223dfab4a5" providerId="ADAL" clId="{259FC2C2-9211-4192-B033-2AED3B37BC6B}" dt="2021-06-21T19:55:04.039" v="281" actId="478"/>
          <ac:spMkLst>
            <pc:docMk/>
            <pc:sldMk cId="563057467" sldId="269"/>
            <ac:spMk id="6" creationId="{C7FC5139-0293-4947-973D-D242B66610A8}"/>
          </ac:spMkLst>
        </pc:spChg>
        <pc:spChg chg="add del mod">
          <ac:chgData name="MANUEL ALBERTO GUEVARA  NAJARRO" userId="dc0839a7-ef25-445d-88fe-29223dfab4a5" providerId="ADAL" clId="{259FC2C2-9211-4192-B033-2AED3B37BC6B}" dt="2021-06-21T19:54:58.229" v="278" actId="478"/>
          <ac:spMkLst>
            <pc:docMk/>
            <pc:sldMk cId="563057467" sldId="269"/>
            <ac:spMk id="7" creationId="{5C46ED95-3276-408A-B560-0D06EF791C29}"/>
          </ac:spMkLst>
        </pc:spChg>
        <pc:picChg chg="mod">
          <ac:chgData name="MANUEL ALBERTO GUEVARA  NAJARRO" userId="dc0839a7-ef25-445d-88fe-29223dfab4a5" providerId="ADAL" clId="{259FC2C2-9211-4192-B033-2AED3B37BC6B}" dt="2021-06-21T19:55:21.347" v="286" actId="1035"/>
          <ac:picMkLst>
            <pc:docMk/>
            <pc:sldMk cId="563057467" sldId="269"/>
            <ac:picMk id="12" creationId="{8A951DF2-B469-4447-AB05-30CB6F5D0A00}"/>
          </ac:picMkLst>
        </pc:picChg>
      </pc:sldChg>
      <pc:sldChg chg="modSp add del mod">
        <pc:chgData name="MANUEL ALBERTO GUEVARA  NAJARRO" userId="dc0839a7-ef25-445d-88fe-29223dfab4a5" providerId="ADAL" clId="{259FC2C2-9211-4192-B033-2AED3B37BC6B}" dt="2021-06-23T22:06:14.028" v="2092" actId="47"/>
        <pc:sldMkLst>
          <pc:docMk/>
          <pc:sldMk cId="4249057185" sldId="277"/>
        </pc:sldMkLst>
        <pc:spChg chg="mod">
          <ac:chgData name="MANUEL ALBERTO GUEVARA  NAJARRO" userId="dc0839a7-ef25-445d-88fe-29223dfab4a5" providerId="ADAL" clId="{259FC2C2-9211-4192-B033-2AED3B37BC6B}" dt="2021-06-21T20:10:25.548" v="828" actId="207"/>
          <ac:spMkLst>
            <pc:docMk/>
            <pc:sldMk cId="4249057185" sldId="277"/>
            <ac:spMk id="3" creationId="{A6708B30-8D63-44B2-94F3-B327F71F6CE2}"/>
          </ac:spMkLst>
        </pc:spChg>
        <pc:spChg chg="mod">
          <ac:chgData name="MANUEL ALBERTO GUEVARA  NAJARRO" userId="dc0839a7-ef25-445d-88fe-29223dfab4a5" providerId="ADAL" clId="{259FC2C2-9211-4192-B033-2AED3B37BC6B}" dt="2021-06-21T20:10:37.368" v="831" actId="1076"/>
          <ac:spMkLst>
            <pc:docMk/>
            <pc:sldMk cId="4249057185" sldId="277"/>
            <ac:spMk id="4" creationId="{5D923F6D-B348-4CB5-A4BC-7FD2368A44AB}"/>
          </ac:spMkLst>
        </pc:spChg>
        <pc:picChg chg="mod">
          <ac:chgData name="MANUEL ALBERTO GUEVARA  NAJARRO" userId="dc0839a7-ef25-445d-88fe-29223dfab4a5" providerId="ADAL" clId="{259FC2C2-9211-4192-B033-2AED3B37BC6B}" dt="2021-06-21T20:10:43.705" v="833" actId="14100"/>
          <ac:picMkLst>
            <pc:docMk/>
            <pc:sldMk cId="4249057185" sldId="277"/>
            <ac:picMk id="6" creationId="{96B49076-1200-4680-AD9F-A501D0B8A748}"/>
          </ac:picMkLst>
        </pc:picChg>
      </pc:sldChg>
      <pc:sldChg chg="addSp delSp modSp add del mod modClrScheme chgLayout">
        <pc:chgData name="MANUEL ALBERTO GUEVARA  NAJARRO" userId="dc0839a7-ef25-445d-88fe-29223dfab4a5" providerId="ADAL" clId="{259FC2C2-9211-4192-B033-2AED3B37BC6B}" dt="2021-06-21T20:42:03.633" v="1662" actId="47"/>
        <pc:sldMkLst>
          <pc:docMk/>
          <pc:sldMk cId="3537948063" sldId="484"/>
        </pc:sldMkLst>
        <pc:spChg chg="add mod ord">
          <ac:chgData name="MANUEL ALBERTO GUEVARA  NAJARRO" userId="dc0839a7-ef25-445d-88fe-29223dfab4a5" providerId="ADAL" clId="{259FC2C2-9211-4192-B033-2AED3B37BC6B}" dt="2021-06-21T20:34:28.634" v="1356" actId="700"/>
          <ac:spMkLst>
            <pc:docMk/>
            <pc:sldMk cId="3537948063" sldId="484"/>
            <ac:spMk id="2" creationId="{3851387D-8B96-4D7C-8F2F-8402B2644646}"/>
          </ac:spMkLst>
        </pc:spChg>
        <pc:spChg chg="mod ord">
          <ac:chgData name="MANUEL ALBERTO GUEVARA  NAJARRO" userId="dc0839a7-ef25-445d-88fe-29223dfab4a5" providerId="ADAL" clId="{259FC2C2-9211-4192-B033-2AED3B37BC6B}" dt="2021-06-21T20:34:28.766" v="1358" actId="27636"/>
          <ac:spMkLst>
            <pc:docMk/>
            <pc:sldMk cId="3537948063" sldId="484"/>
            <ac:spMk id="3" creationId="{AE7F33B4-B668-4D72-840D-88669FB5BE56}"/>
          </ac:spMkLst>
        </pc:spChg>
        <pc:spChg chg="add mod ord">
          <ac:chgData name="MANUEL ALBERTO GUEVARA  NAJARRO" userId="dc0839a7-ef25-445d-88fe-29223dfab4a5" providerId="ADAL" clId="{259FC2C2-9211-4192-B033-2AED3B37BC6B}" dt="2021-06-21T20:34:28.634" v="1356" actId="700"/>
          <ac:spMkLst>
            <pc:docMk/>
            <pc:sldMk cId="3537948063" sldId="484"/>
            <ac:spMk id="4" creationId="{1A60A0E2-AA40-4720-98DF-9C42905D3BE2}"/>
          </ac:spMkLst>
        </pc:spChg>
        <pc:spChg chg="add mod ord">
          <ac:chgData name="MANUEL ALBERTO GUEVARA  NAJARRO" userId="dc0839a7-ef25-445d-88fe-29223dfab4a5" providerId="ADAL" clId="{259FC2C2-9211-4192-B033-2AED3B37BC6B}" dt="2021-06-21T20:34:28.634" v="1356" actId="700"/>
          <ac:spMkLst>
            <pc:docMk/>
            <pc:sldMk cId="3537948063" sldId="484"/>
            <ac:spMk id="5" creationId="{104D622E-86B5-4247-8DDE-06AE33A7947C}"/>
          </ac:spMkLst>
        </pc:spChg>
        <pc:spChg chg="del mod ord">
          <ac:chgData name="MANUEL ALBERTO GUEVARA  NAJARRO" userId="dc0839a7-ef25-445d-88fe-29223dfab4a5" providerId="ADAL" clId="{259FC2C2-9211-4192-B033-2AED3B37BC6B}" dt="2021-06-21T20:34:28.634" v="1356" actId="700"/>
          <ac:spMkLst>
            <pc:docMk/>
            <pc:sldMk cId="3537948063" sldId="484"/>
            <ac:spMk id="7" creationId="{B4B94EA6-E0D3-4008-BB4F-662BCA35A7B0}"/>
          </ac:spMkLst>
        </pc:spChg>
        <pc:graphicFrameChg chg="mod ord">
          <ac:chgData name="MANUEL ALBERTO GUEVARA  NAJARRO" userId="dc0839a7-ef25-445d-88fe-29223dfab4a5" providerId="ADAL" clId="{259FC2C2-9211-4192-B033-2AED3B37BC6B}" dt="2021-06-21T20:34:28.634" v="1356" actId="700"/>
          <ac:graphicFrameMkLst>
            <pc:docMk/>
            <pc:sldMk cId="3537948063" sldId="484"/>
            <ac:graphicFrameMk id="8" creationId="{D38C4774-DAA3-4B7D-9E00-900EF8A611FC}"/>
          </ac:graphicFrameMkLst>
        </pc:graphicFrameChg>
      </pc:sldChg>
      <pc:sldChg chg="addSp delSp modSp add del mod modClrScheme chgLayout">
        <pc:chgData name="MANUEL ALBERTO GUEVARA  NAJARRO" userId="dc0839a7-ef25-445d-88fe-29223dfab4a5" providerId="ADAL" clId="{259FC2C2-9211-4192-B033-2AED3B37BC6B}" dt="2021-06-21T20:42:09.194" v="1664" actId="47"/>
        <pc:sldMkLst>
          <pc:docMk/>
          <pc:sldMk cId="3488454948" sldId="485"/>
        </pc:sldMkLst>
        <pc:spChg chg="add mod ord">
          <ac:chgData name="MANUEL ALBERTO GUEVARA  NAJARRO" userId="dc0839a7-ef25-445d-88fe-29223dfab4a5" providerId="ADAL" clId="{259FC2C2-9211-4192-B033-2AED3B37BC6B}" dt="2021-06-21T20:34:28.634" v="1356" actId="700"/>
          <ac:spMkLst>
            <pc:docMk/>
            <pc:sldMk cId="3488454948" sldId="485"/>
            <ac:spMk id="2" creationId="{BA23A1C9-99A5-4D3E-90D2-1FD8756DC575}"/>
          </ac:spMkLst>
        </pc:spChg>
        <pc:spChg chg="mod ord">
          <ac:chgData name="MANUEL ALBERTO GUEVARA  NAJARRO" userId="dc0839a7-ef25-445d-88fe-29223dfab4a5" providerId="ADAL" clId="{259FC2C2-9211-4192-B033-2AED3B37BC6B}" dt="2021-06-21T20:34:28.772" v="1359" actId="27636"/>
          <ac:spMkLst>
            <pc:docMk/>
            <pc:sldMk cId="3488454948" sldId="485"/>
            <ac:spMk id="3" creationId="{AE7F33B4-B668-4D72-840D-88669FB5BE56}"/>
          </ac:spMkLst>
        </pc:spChg>
        <pc:spChg chg="add mod ord">
          <ac:chgData name="MANUEL ALBERTO GUEVARA  NAJARRO" userId="dc0839a7-ef25-445d-88fe-29223dfab4a5" providerId="ADAL" clId="{259FC2C2-9211-4192-B033-2AED3B37BC6B}" dt="2021-06-21T20:34:28.634" v="1356" actId="700"/>
          <ac:spMkLst>
            <pc:docMk/>
            <pc:sldMk cId="3488454948" sldId="485"/>
            <ac:spMk id="4" creationId="{70160049-8C3D-4370-8996-DFFF214C1788}"/>
          </ac:spMkLst>
        </pc:spChg>
        <pc:spChg chg="add mod ord">
          <ac:chgData name="MANUEL ALBERTO GUEVARA  NAJARRO" userId="dc0839a7-ef25-445d-88fe-29223dfab4a5" providerId="ADAL" clId="{259FC2C2-9211-4192-B033-2AED3B37BC6B}" dt="2021-06-21T20:34:28.634" v="1356" actId="700"/>
          <ac:spMkLst>
            <pc:docMk/>
            <pc:sldMk cId="3488454948" sldId="485"/>
            <ac:spMk id="5" creationId="{D905E376-D938-4E71-BACC-6D8AEB7F66CF}"/>
          </ac:spMkLst>
        </pc:spChg>
        <pc:spChg chg="del mod ord">
          <ac:chgData name="MANUEL ALBERTO GUEVARA  NAJARRO" userId="dc0839a7-ef25-445d-88fe-29223dfab4a5" providerId="ADAL" clId="{259FC2C2-9211-4192-B033-2AED3B37BC6B}" dt="2021-06-21T20:34:28.634" v="1356" actId="700"/>
          <ac:spMkLst>
            <pc:docMk/>
            <pc:sldMk cId="3488454948" sldId="485"/>
            <ac:spMk id="7" creationId="{B4B94EA6-E0D3-4008-BB4F-662BCA35A7B0}"/>
          </ac:spMkLst>
        </pc:spChg>
        <pc:graphicFrameChg chg="mod ord">
          <ac:chgData name="MANUEL ALBERTO GUEVARA  NAJARRO" userId="dc0839a7-ef25-445d-88fe-29223dfab4a5" providerId="ADAL" clId="{259FC2C2-9211-4192-B033-2AED3B37BC6B}" dt="2021-06-21T20:34:28.634" v="1356" actId="700"/>
          <ac:graphicFrameMkLst>
            <pc:docMk/>
            <pc:sldMk cId="3488454948" sldId="485"/>
            <ac:graphicFrameMk id="8" creationId="{D38C4774-DAA3-4B7D-9E00-900EF8A611FC}"/>
          </ac:graphicFrameMkLst>
        </pc:graphicFrameChg>
      </pc:sldChg>
      <pc:sldChg chg="addSp delSp modSp add del mod ord modClrScheme chgLayout">
        <pc:chgData name="MANUEL ALBERTO GUEVARA  NAJARRO" userId="dc0839a7-ef25-445d-88fe-29223dfab4a5" providerId="ADAL" clId="{259FC2C2-9211-4192-B033-2AED3B37BC6B}" dt="2021-06-23T22:06:14.028" v="2092" actId="47"/>
        <pc:sldMkLst>
          <pc:docMk/>
          <pc:sldMk cId="3792818299" sldId="486"/>
        </pc:sldMkLst>
        <pc:spChg chg="del mod ord">
          <ac:chgData name="MANUEL ALBERTO GUEVARA  NAJARRO" userId="dc0839a7-ef25-445d-88fe-29223dfab4a5" providerId="ADAL" clId="{259FC2C2-9211-4192-B033-2AED3B37BC6B}" dt="2021-06-21T20:34:41.155" v="1402" actId="478"/>
          <ac:spMkLst>
            <pc:docMk/>
            <pc:sldMk cId="3792818299" sldId="486"/>
            <ac:spMk id="3" creationId="{AE7F33B4-B668-4D72-840D-88669FB5BE56}"/>
          </ac:spMkLst>
        </pc:spChg>
        <pc:spChg chg="add mod ord">
          <ac:chgData name="MANUEL ALBERTO GUEVARA  NAJARRO" userId="dc0839a7-ef25-445d-88fe-29223dfab4a5" providerId="ADAL" clId="{259FC2C2-9211-4192-B033-2AED3B37BC6B}" dt="2021-06-21T20:34:43.569" v="1403"/>
          <ac:spMkLst>
            <pc:docMk/>
            <pc:sldMk cId="3792818299" sldId="486"/>
            <ac:spMk id="4" creationId="{6AA25C89-8AE3-449E-9ABE-62DAB3E8C53B}"/>
          </ac:spMkLst>
        </pc:spChg>
        <pc:spChg chg="mod">
          <ac:chgData name="MANUEL ALBERTO GUEVARA  NAJARRO" userId="dc0839a7-ef25-445d-88fe-29223dfab4a5" providerId="ADAL" clId="{259FC2C2-9211-4192-B033-2AED3B37BC6B}" dt="2021-06-21T20:39:42.424" v="1572" actId="14100"/>
          <ac:spMkLst>
            <pc:docMk/>
            <pc:sldMk cId="3792818299" sldId="486"/>
            <ac:spMk id="6" creationId="{468B2E2E-DF8F-4765-879F-A4430ADA89A9}"/>
          </ac:spMkLst>
        </pc:spChg>
        <pc:spChg chg="del mod ord">
          <ac:chgData name="MANUEL ALBERTO GUEVARA  NAJARRO" userId="dc0839a7-ef25-445d-88fe-29223dfab4a5" providerId="ADAL" clId="{259FC2C2-9211-4192-B033-2AED3B37BC6B}" dt="2021-06-21T20:34:28.634" v="1356" actId="700"/>
          <ac:spMkLst>
            <pc:docMk/>
            <pc:sldMk cId="3792818299" sldId="486"/>
            <ac:spMk id="7" creationId="{B4B94EA6-E0D3-4008-BB4F-662BCA35A7B0}"/>
          </ac:spMkLst>
        </pc:spChg>
        <pc:spChg chg="mod">
          <ac:chgData name="MANUEL ALBERTO GUEVARA  NAJARRO" userId="dc0839a7-ef25-445d-88fe-29223dfab4a5" providerId="ADAL" clId="{259FC2C2-9211-4192-B033-2AED3B37BC6B}" dt="2021-06-21T20:38:55.009" v="1538" actId="207"/>
          <ac:spMkLst>
            <pc:docMk/>
            <pc:sldMk cId="3792818299" sldId="486"/>
            <ac:spMk id="9" creationId="{F639BF2C-2DB7-4934-8FAC-3F92E40DC938}"/>
          </ac:spMkLst>
        </pc:spChg>
        <pc:spChg chg="mod ord">
          <ac:chgData name="MANUEL ALBERTO GUEVARA  NAJARRO" userId="dc0839a7-ef25-445d-88fe-29223dfab4a5" providerId="ADAL" clId="{259FC2C2-9211-4192-B033-2AED3B37BC6B}" dt="2021-06-21T20:36:32.034" v="1465" actId="1035"/>
          <ac:spMkLst>
            <pc:docMk/>
            <pc:sldMk cId="3792818299" sldId="486"/>
            <ac:spMk id="10" creationId="{41C1E303-6228-4BC3-B627-F6D186EB5846}"/>
          </ac:spMkLst>
        </pc:spChg>
        <pc:spChg chg="del mod">
          <ac:chgData name="MANUEL ALBERTO GUEVARA  NAJARRO" userId="dc0839a7-ef25-445d-88fe-29223dfab4a5" providerId="ADAL" clId="{259FC2C2-9211-4192-B033-2AED3B37BC6B}" dt="2021-06-21T20:35:42.945" v="1446" actId="478"/>
          <ac:spMkLst>
            <pc:docMk/>
            <pc:sldMk cId="3792818299" sldId="486"/>
            <ac:spMk id="11" creationId="{D62F2EA6-5E3F-45C5-BE96-3E84C50930A5}"/>
          </ac:spMkLst>
        </pc:spChg>
        <pc:spChg chg="del mod">
          <ac:chgData name="MANUEL ALBERTO GUEVARA  NAJARRO" userId="dc0839a7-ef25-445d-88fe-29223dfab4a5" providerId="ADAL" clId="{259FC2C2-9211-4192-B033-2AED3B37BC6B}" dt="2021-06-21T20:36:03.659" v="1450" actId="478"/>
          <ac:spMkLst>
            <pc:docMk/>
            <pc:sldMk cId="3792818299" sldId="486"/>
            <ac:spMk id="12" creationId="{FCF1E3B3-B920-41FA-9F8D-69F92E00D299}"/>
          </ac:spMkLst>
        </pc:spChg>
        <pc:spChg chg="del mod">
          <ac:chgData name="MANUEL ALBERTO GUEVARA  NAJARRO" userId="dc0839a7-ef25-445d-88fe-29223dfab4a5" providerId="ADAL" clId="{259FC2C2-9211-4192-B033-2AED3B37BC6B}" dt="2021-06-21T20:35:45.084" v="1447" actId="478"/>
          <ac:spMkLst>
            <pc:docMk/>
            <pc:sldMk cId="3792818299" sldId="486"/>
            <ac:spMk id="13" creationId="{68028F5B-B0B0-4F48-825F-F0E76A99FEB8}"/>
          </ac:spMkLst>
        </pc:spChg>
        <pc:spChg chg="mod">
          <ac:chgData name="MANUEL ALBERTO GUEVARA  NAJARRO" userId="dc0839a7-ef25-445d-88fe-29223dfab4a5" providerId="ADAL" clId="{259FC2C2-9211-4192-B033-2AED3B37BC6B}" dt="2021-06-21T20:35:51.741" v="1448" actId="165"/>
          <ac:spMkLst>
            <pc:docMk/>
            <pc:sldMk cId="3792818299" sldId="486"/>
            <ac:spMk id="15" creationId="{25913B29-2F7C-43BA-A58E-3E004EA2605A}"/>
          </ac:spMkLst>
        </pc:spChg>
        <pc:spChg chg="mod">
          <ac:chgData name="MANUEL ALBERTO GUEVARA  NAJARRO" userId="dc0839a7-ef25-445d-88fe-29223dfab4a5" providerId="ADAL" clId="{259FC2C2-9211-4192-B033-2AED3B37BC6B}" dt="2021-06-21T20:35:51.741" v="1448" actId="165"/>
          <ac:spMkLst>
            <pc:docMk/>
            <pc:sldMk cId="3792818299" sldId="486"/>
            <ac:spMk id="16" creationId="{06F29A79-0F8F-42EF-8A3D-142EA14CE47C}"/>
          </ac:spMkLst>
        </pc:spChg>
        <pc:spChg chg="mod">
          <ac:chgData name="MANUEL ALBERTO GUEVARA  NAJARRO" userId="dc0839a7-ef25-445d-88fe-29223dfab4a5" providerId="ADAL" clId="{259FC2C2-9211-4192-B033-2AED3B37BC6B}" dt="2021-06-21T20:35:51.741" v="1448" actId="165"/>
          <ac:spMkLst>
            <pc:docMk/>
            <pc:sldMk cId="3792818299" sldId="486"/>
            <ac:spMk id="17" creationId="{52933E1B-7F4F-4330-84C1-35669A98D1A7}"/>
          </ac:spMkLst>
        </pc:spChg>
        <pc:spChg chg="mod">
          <ac:chgData name="MANUEL ALBERTO GUEVARA  NAJARRO" userId="dc0839a7-ef25-445d-88fe-29223dfab4a5" providerId="ADAL" clId="{259FC2C2-9211-4192-B033-2AED3B37BC6B}" dt="2021-06-21T20:35:51.741" v="1448" actId="165"/>
          <ac:spMkLst>
            <pc:docMk/>
            <pc:sldMk cId="3792818299" sldId="486"/>
            <ac:spMk id="18" creationId="{68027BEE-98B7-4532-921A-1F498FCEEBA8}"/>
          </ac:spMkLst>
        </pc:spChg>
        <pc:spChg chg="mod">
          <ac:chgData name="MANUEL ALBERTO GUEVARA  NAJARRO" userId="dc0839a7-ef25-445d-88fe-29223dfab4a5" providerId="ADAL" clId="{259FC2C2-9211-4192-B033-2AED3B37BC6B}" dt="2021-06-21T20:35:51.741" v="1448" actId="165"/>
          <ac:spMkLst>
            <pc:docMk/>
            <pc:sldMk cId="3792818299" sldId="486"/>
            <ac:spMk id="19" creationId="{1D444702-9B25-49D8-87E5-2A356AA1924D}"/>
          </ac:spMkLst>
        </pc:spChg>
        <pc:spChg chg="mod">
          <ac:chgData name="MANUEL ALBERTO GUEVARA  NAJARRO" userId="dc0839a7-ef25-445d-88fe-29223dfab4a5" providerId="ADAL" clId="{259FC2C2-9211-4192-B033-2AED3B37BC6B}" dt="2021-06-21T20:35:51.741" v="1448" actId="165"/>
          <ac:spMkLst>
            <pc:docMk/>
            <pc:sldMk cId="3792818299" sldId="486"/>
            <ac:spMk id="20" creationId="{84213A22-3819-40DB-8234-4B58F9E31D20}"/>
          </ac:spMkLst>
        </pc:spChg>
        <pc:spChg chg="mod">
          <ac:chgData name="MANUEL ALBERTO GUEVARA  NAJARRO" userId="dc0839a7-ef25-445d-88fe-29223dfab4a5" providerId="ADAL" clId="{259FC2C2-9211-4192-B033-2AED3B37BC6B}" dt="2021-06-21T20:35:51.741" v="1448" actId="165"/>
          <ac:spMkLst>
            <pc:docMk/>
            <pc:sldMk cId="3792818299" sldId="486"/>
            <ac:spMk id="22" creationId="{28FB048F-8A10-4B6F-9155-2E5125C05589}"/>
          </ac:spMkLst>
        </pc:spChg>
        <pc:spChg chg="mod">
          <ac:chgData name="MANUEL ALBERTO GUEVARA  NAJARRO" userId="dc0839a7-ef25-445d-88fe-29223dfab4a5" providerId="ADAL" clId="{259FC2C2-9211-4192-B033-2AED3B37BC6B}" dt="2021-06-21T20:35:51.741" v="1448" actId="165"/>
          <ac:spMkLst>
            <pc:docMk/>
            <pc:sldMk cId="3792818299" sldId="486"/>
            <ac:spMk id="23" creationId="{B6AE13FD-1E8D-456B-8F0E-6DBB425D6175}"/>
          </ac:spMkLst>
        </pc:spChg>
        <pc:spChg chg="mod">
          <ac:chgData name="MANUEL ALBERTO GUEVARA  NAJARRO" userId="dc0839a7-ef25-445d-88fe-29223dfab4a5" providerId="ADAL" clId="{259FC2C2-9211-4192-B033-2AED3B37BC6B}" dt="2021-06-21T20:35:51.741" v="1448" actId="165"/>
          <ac:spMkLst>
            <pc:docMk/>
            <pc:sldMk cId="3792818299" sldId="486"/>
            <ac:spMk id="24" creationId="{4B413A43-ED9D-4F9D-8948-C3E022F576AF}"/>
          </ac:spMkLst>
        </pc:spChg>
        <pc:spChg chg="mod">
          <ac:chgData name="MANUEL ALBERTO GUEVARA  NAJARRO" userId="dc0839a7-ef25-445d-88fe-29223dfab4a5" providerId="ADAL" clId="{259FC2C2-9211-4192-B033-2AED3B37BC6B}" dt="2021-06-21T20:35:51.741" v="1448" actId="165"/>
          <ac:spMkLst>
            <pc:docMk/>
            <pc:sldMk cId="3792818299" sldId="486"/>
            <ac:spMk id="25" creationId="{8712CE23-4CA4-48D5-BAC8-06BAACB98B47}"/>
          </ac:spMkLst>
        </pc:spChg>
        <pc:spChg chg="mod">
          <ac:chgData name="MANUEL ALBERTO GUEVARA  NAJARRO" userId="dc0839a7-ef25-445d-88fe-29223dfab4a5" providerId="ADAL" clId="{259FC2C2-9211-4192-B033-2AED3B37BC6B}" dt="2021-06-21T20:35:51.741" v="1448" actId="165"/>
          <ac:spMkLst>
            <pc:docMk/>
            <pc:sldMk cId="3792818299" sldId="486"/>
            <ac:spMk id="26" creationId="{7DF272DA-F611-49C6-91AC-CF062931EA19}"/>
          </ac:spMkLst>
        </pc:spChg>
        <pc:spChg chg="mod">
          <ac:chgData name="MANUEL ALBERTO GUEVARA  NAJARRO" userId="dc0839a7-ef25-445d-88fe-29223dfab4a5" providerId="ADAL" clId="{259FC2C2-9211-4192-B033-2AED3B37BC6B}" dt="2021-06-21T20:35:51.741" v="1448" actId="165"/>
          <ac:spMkLst>
            <pc:docMk/>
            <pc:sldMk cId="3792818299" sldId="486"/>
            <ac:spMk id="27" creationId="{10A29126-185F-4BB3-9E16-D2219CB2123B}"/>
          </ac:spMkLst>
        </pc:spChg>
        <pc:spChg chg="add del mod ord">
          <ac:chgData name="MANUEL ALBERTO GUEVARA  NAJARRO" userId="dc0839a7-ef25-445d-88fe-29223dfab4a5" providerId="ADAL" clId="{259FC2C2-9211-4192-B033-2AED3B37BC6B}" dt="2021-06-21T20:34:45.505" v="1404" actId="478"/>
          <ac:spMkLst>
            <pc:docMk/>
            <pc:sldMk cId="3792818299" sldId="486"/>
            <ac:spMk id="28" creationId="{21886F09-C4CA-47D2-B0FF-2CB1EC85ACCA}"/>
          </ac:spMkLst>
        </pc:spChg>
        <pc:spChg chg="add mod ord">
          <ac:chgData name="MANUEL ALBERTO GUEVARA  NAJARRO" userId="dc0839a7-ef25-445d-88fe-29223dfab4a5" providerId="ADAL" clId="{259FC2C2-9211-4192-B033-2AED3B37BC6B}" dt="2021-06-21T20:34:37.045" v="1400" actId="20577"/>
          <ac:spMkLst>
            <pc:docMk/>
            <pc:sldMk cId="3792818299" sldId="486"/>
            <ac:spMk id="29" creationId="{E923F191-ADA5-407E-BADE-6704F813E24A}"/>
          </ac:spMkLst>
        </pc:spChg>
        <pc:spChg chg="add mod">
          <ac:chgData name="MANUEL ALBERTO GUEVARA  NAJARRO" userId="dc0839a7-ef25-445d-88fe-29223dfab4a5" providerId="ADAL" clId="{259FC2C2-9211-4192-B033-2AED3B37BC6B}" dt="2021-06-21T20:51:15.070" v="1777" actId="20577"/>
          <ac:spMkLst>
            <pc:docMk/>
            <pc:sldMk cId="3792818299" sldId="486"/>
            <ac:spMk id="31" creationId="{D7660AED-0D03-4071-9C0A-E0FD8364175C}"/>
          </ac:spMkLst>
        </pc:spChg>
        <pc:spChg chg="mod">
          <ac:chgData name="MANUEL ALBERTO GUEVARA  NAJARRO" userId="dc0839a7-ef25-445d-88fe-29223dfab4a5" providerId="ADAL" clId="{259FC2C2-9211-4192-B033-2AED3B37BC6B}" dt="2021-06-21T20:37:27.680" v="1503"/>
          <ac:spMkLst>
            <pc:docMk/>
            <pc:sldMk cId="3792818299" sldId="486"/>
            <ac:spMk id="33" creationId="{2106DC33-E82F-456A-AA7D-F152111E6123}"/>
          </ac:spMkLst>
        </pc:spChg>
        <pc:spChg chg="mod">
          <ac:chgData name="MANUEL ALBERTO GUEVARA  NAJARRO" userId="dc0839a7-ef25-445d-88fe-29223dfab4a5" providerId="ADAL" clId="{259FC2C2-9211-4192-B033-2AED3B37BC6B}" dt="2021-06-21T20:37:27.680" v="1503"/>
          <ac:spMkLst>
            <pc:docMk/>
            <pc:sldMk cId="3792818299" sldId="486"/>
            <ac:spMk id="34" creationId="{45677816-4F6B-42FF-90C3-5989673817A7}"/>
          </ac:spMkLst>
        </pc:spChg>
        <pc:spChg chg="mod">
          <ac:chgData name="MANUEL ALBERTO GUEVARA  NAJARRO" userId="dc0839a7-ef25-445d-88fe-29223dfab4a5" providerId="ADAL" clId="{259FC2C2-9211-4192-B033-2AED3B37BC6B}" dt="2021-06-21T20:37:27.680" v="1503"/>
          <ac:spMkLst>
            <pc:docMk/>
            <pc:sldMk cId="3792818299" sldId="486"/>
            <ac:spMk id="35" creationId="{68BBFD59-5D1E-4859-BBB8-108295D193F3}"/>
          </ac:spMkLst>
        </pc:spChg>
        <pc:spChg chg="mod">
          <ac:chgData name="MANUEL ALBERTO GUEVARA  NAJARRO" userId="dc0839a7-ef25-445d-88fe-29223dfab4a5" providerId="ADAL" clId="{259FC2C2-9211-4192-B033-2AED3B37BC6B}" dt="2021-06-21T20:40:09.994" v="1578" actId="33524"/>
          <ac:spMkLst>
            <pc:docMk/>
            <pc:sldMk cId="3792818299" sldId="486"/>
            <ac:spMk id="40" creationId="{B179D5EA-69B8-4F01-8DE0-5F1A536912FB}"/>
          </ac:spMkLst>
        </pc:spChg>
        <pc:spChg chg="mod">
          <ac:chgData name="MANUEL ALBERTO GUEVARA  NAJARRO" userId="dc0839a7-ef25-445d-88fe-29223dfab4a5" providerId="ADAL" clId="{259FC2C2-9211-4192-B033-2AED3B37BC6B}" dt="2021-06-21T20:39:34.414" v="1570" actId="14100"/>
          <ac:spMkLst>
            <pc:docMk/>
            <pc:sldMk cId="3792818299" sldId="486"/>
            <ac:spMk id="41" creationId="{4AB5027F-83AC-423E-81F3-4DB20DADE3CF}"/>
          </ac:spMkLst>
        </pc:spChg>
        <pc:spChg chg="mod">
          <ac:chgData name="MANUEL ALBERTO GUEVARA  NAJARRO" userId="dc0839a7-ef25-445d-88fe-29223dfab4a5" providerId="ADAL" clId="{259FC2C2-9211-4192-B033-2AED3B37BC6B}" dt="2021-06-21T20:38:47.914" v="1537" actId="207"/>
          <ac:spMkLst>
            <pc:docMk/>
            <pc:sldMk cId="3792818299" sldId="486"/>
            <ac:spMk id="42" creationId="{9AC16476-C8E0-4A97-A3FE-331BFD664D8F}"/>
          </ac:spMkLst>
        </pc:spChg>
        <pc:spChg chg="mod">
          <ac:chgData name="MANUEL ALBERTO GUEVARA  NAJARRO" userId="dc0839a7-ef25-445d-88fe-29223dfab4a5" providerId="ADAL" clId="{259FC2C2-9211-4192-B033-2AED3B37BC6B}" dt="2021-06-21T20:39:08.534" v="1553" actId="20577"/>
          <ac:spMkLst>
            <pc:docMk/>
            <pc:sldMk cId="3792818299" sldId="486"/>
            <ac:spMk id="43" creationId="{3795E33F-6A3F-46D3-A576-166CE70EFDBD}"/>
          </ac:spMkLst>
        </pc:spChg>
        <pc:spChg chg="mod">
          <ac:chgData name="MANUEL ALBERTO GUEVARA  NAJARRO" userId="dc0839a7-ef25-445d-88fe-29223dfab4a5" providerId="ADAL" clId="{259FC2C2-9211-4192-B033-2AED3B37BC6B}" dt="2021-06-21T20:40:23.264" v="1584" actId="1035"/>
          <ac:spMkLst>
            <pc:docMk/>
            <pc:sldMk cId="3792818299" sldId="486"/>
            <ac:spMk id="46" creationId="{9A170F2E-5BDF-4A77-8383-19E7C5A38678}"/>
          </ac:spMkLst>
        </pc:spChg>
        <pc:spChg chg="mod">
          <ac:chgData name="MANUEL ALBERTO GUEVARA  NAJARRO" userId="dc0839a7-ef25-445d-88fe-29223dfab4a5" providerId="ADAL" clId="{259FC2C2-9211-4192-B033-2AED3B37BC6B}" dt="2021-06-21T20:39:38.694" v="1571" actId="14100"/>
          <ac:spMkLst>
            <pc:docMk/>
            <pc:sldMk cId="3792818299" sldId="486"/>
            <ac:spMk id="47" creationId="{9CF95B25-B649-42F6-A859-2BDB8695DE9F}"/>
          </ac:spMkLst>
        </pc:spChg>
        <pc:spChg chg="mod">
          <ac:chgData name="MANUEL ALBERTO GUEVARA  NAJARRO" userId="dc0839a7-ef25-445d-88fe-29223dfab4a5" providerId="ADAL" clId="{259FC2C2-9211-4192-B033-2AED3B37BC6B}" dt="2021-06-21T20:38:04.625" v="1530" actId="207"/>
          <ac:spMkLst>
            <pc:docMk/>
            <pc:sldMk cId="3792818299" sldId="486"/>
            <ac:spMk id="48" creationId="{96DB0810-C0A4-470A-A69B-6408AF0D9347}"/>
          </ac:spMkLst>
        </pc:spChg>
        <pc:spChg chg="mod">
          <ac:chgData name="MANUEL ALBERTO GUEVARA  NAJARRO" userId="dc0839a7-ef25-445d-88fe-29223dfab4a5" providerId="ADAL" clId="{259FC2C2-9211-4192-B033-2AED3B37BC6B}" dt="2021-06-21T20:40:27.274" v="1594" actId="20577"/>
          <ac:spMkLst>
            <pc:docMk/>
            <pc:sldMk cId="3792818299" sldId="486"/>
            <ac:spMk id="49" creationId="{5C6FB989-EA43-4A65-89C8-05CED850A7FD}"/>
          </ac:spMkLst>
        </pc:spChg>
        <pc:grpChg chg="add del mod">
          <ac:chgData name="MANUEL ALBERTO GUEVARA  NAJARRO" userId="dc0839a7-ef25-445d-88fe-29223dfab4a5" providerId="ADAL" clId="{259FC2C2-9211-4192-B033-2AED3B37BC6B}" dt="2021-06-21T20:35:51.741" v="1448" actId="165"/>
          <ac:grpSpMkLst>
            <pc:docMk/>
            <pc:sldMk cId="3792818299" sldId="486"/>
            <ac:grpSpMk id="2" creationId="{396E8210-05C5-4B87-8A9A-51D8FAB179A9}"/>
          </ac:grpSpMkLst>
        </pc:grpChg>
        <pc:grpChg chg="add mod topLvl">
          <ac:chgData name="MANUEL ALBERTO GUEVARA  NAJARRO" userId="dc0839a7-ef25-445d-88fe-29223dfab4a5" providerId="ADAL" clId="{259FC2C2-9211-4192-B033-2AED3B37BC6B}" dt="2021-06-21T20:37:37.352" v="1507" actId="164"/>
          <ac:grpSpMkLst>
            <pc:docMk/>
            <pc:sldMk cId="3792818299" sldId="486"/>
            <ac:grpSpMk id="5" creationId="{B09E58E3-8FC6-4762-ADC0-21571DB95283}"/>
          </ac:grpSpMkLst>
        </pc:grpChg>
        <pc:grpChg chg="add del mod topLvl">
          <ac:chgData name="MANUEL ALBERTO GUEVARA  NAJARRO" userId="dc0839a7-ef25-445d-88fe-29223dfab4a5" providerId="ADAL" clId="{259FC2C2-9211-4192-B033-2AED3B37BC6B}" dt="2021-06-21T20:37:01.335" v="1498" actId="478"/>
          <ac:grpSpMkLst>
            <pc:docMk/>
            <pc:sldMk cId="3792818299" sldId="486"/>
            <ac:grpSpMk id="14" creationId="{D7006EF2-F3E9-4B3E-9CCE-39DC9336DA10}"/>
          </ac:grpSpMkLst>
        </pc:grpChg>
        <pc:grpChg chg="add del mod topLvl">
          <ac:chgData name="MANUEL ALBERTO GUEVARA  NAJARRO" userId="dc0839a7-ef25-445d-88fe-29223dfab4a5" providerId="ADAL" clId="{259FC2C2-9211-4192-B033-2AED3B37BC6B}" dt="2021-06-21T20:37:01.335" v="1498" actId="478"/>
          <ac:grpSpMkLst>
            <pc:docMk/>
            <pc:sldMk cId="3792818299" sldId="486"/>
            <ac:grpSpMk id="21" creationId="{FD0FEC0B-E02A-4C0C-95BB-222E3B1AFA23}"/>
          </ac:grpSpMkLst>
        </pc:grpChg>
        <pc:grpChg chg="add del mod">
          <ac:chgData name="MANUEL ALBERTO GUEVARA  NAJARRO" userId="dc0839a7-ef25-445d-88fe-29223dfab4a5" providerId="ADAL" clId="{259FC2C2-9211-4192-B033-2AED3B37BC6B}" dt="2021-06-21T20:37:28.801" v="1504"/>
          <ac:grpSpMkLst>
            <pc:docMk/>
            <pc:sldMk cId="3792818299" sldId="486"/>
            <ac:grpSpMk id="32" creationId="{2887DEB5-C3FD-4395-8335-0D1EDAB0EF63}"/>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37" creationId="{2D1205E3-8405-4E57-B4E3-F670332807FC}"/>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38" creationId="{DD2C0332-D26E-4AD7-BCA7-149C3492E30A}"/>
          </ac:grpSpMkLst>
        </pc:grpChg>
        <pc:grpChg chg="mod">
          <ac:chgData name="MANUEL ALBERTO GUEVARA  NAJARRO" userId="dc0839a7-ef25-445d-88fe-29223dfab4a5" providerId="ADAL" clId="{259FC2C2-9211-4192-B033-2AED3B37BC6B}" dt="2021-06-21T20:37:38.104" v="1508"/>
          <ac:grpSpMkLst>
            <pc:docMk/>
            <pc:sldMk cId="3792818299" sldId="486"/>
            <ac:grpSpMk id="39" creationId="{BF9CDFDC-E6F5-4C99-8E9C-7C2305BEFFFE}"/>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44" creationId="{A9F060B7-1389-4FD5-B9FE-64E73E6F3C9C}"/>
          </ac:grpSpMkLst>
        </pc:grpChg>
        <pc:grpChg chg="mod">
          <ac:chgData name="MANUEL ALBERTO GUEVARA  NAJARRO" userId="dc0839a7-ef25-445d-88fe-29223dfab4a5" providerId="ADAL" clId="{259FC2C2-9211-4192-B033-2AED3B37BC6B}" dt="2021-06-21T20:37:56.064" v="1528"/>
          <ac:grpSpMkLst>
            <pc:docMk/>
            <pc:sldMk cId="3792818299" sldId="486"/>
            <ac:grpSpMk id="45" creationId="{61EDB240-B43C-491C-83DF-5CCAEF8F7896}"/>
          </ac:grpSpMkLst>
        </pc:grpChg>
        <pc:graphicFrameChg chg="del mod ord modGraphic">
          <ac:chgData name="MANUEL ALBERTO GUEVARA  NAJARRO" userId="dc0839a7-ef25-445d-88fe-29223dfab4a5" providerId="ADAL" clId="{259FC2C2-9211-4192-B033-2AED3B37BC6B}" dt="2021-06-21T20:38:10.304" v="1531" actId="478"/>
          <ac:graphicFrameMkLst>
            <pc:docMk/>
            <pc:sldMk cId="3792818299" sldId="486"/>
            <ac:graphicFrameMk id="8" creationId="{D38C4774-DAA3-4B7D-9E00-900EF8A611FC}"/>
          </ac:graphicFrameMkLst>
        </pc:graphicFrameChg>
        <pc:picChg chg="add del">
          <ac:chgData name="MANUEL ALBERTO GUEVARA  NAJARRO" userId="dc0839a7-ef25-445d-88fe-29223dfab4a5" providerId="ADAL" clId="{259FC2C2-9211-4192-B033-2AED3B37BC6B}" dt="2021-06-21T20:37:32.386" v="1506"/>
          <ac:picMkLst>
            <pc:docMk/>
            <pc:sldMk cId="3792818299" sldId="486"/>
            <ac:picMk id="36" creationId="{AA089EC7-555E-4B1D-8FC9-62DDB2DD5BE3}"/>
          </ac:picMkLst>
        </pc:picChg>
      </pc:sldChg>
      <pc:sldChg chg="addSp delSp modSp add del mod modClrScheme chgLayout">
        <pc:chgData name="MANUEL ALBERTO GUEVARA  NAJARRO" userId="dc0839a7-ef25-445d-88fe-29223dfab4a5" providerId="ADAL" clId="{259FC2C2-9211-4192-B033-2AED3B37BC6B}" dt="2021-06-23T22:06:14.028" v="2092" actId="47"/>
        <pc:sldMkLst>
          <pc:docMk/>
          <pc:sldMk cId="2396071402" sldId="487"/>
        </pc:sldMkLst>
        <pc:spChg chg="del mod ord">
          <ac:chgData name="MANUEL ALBERTO GUEVARA  NAJARRO" userId="dc0839a7-ef25-445d-88fe-29223dfab4a5" providerId="ADAL" clId="{259FC2C2-9211-4192-B033-2AED3B37BC6B}" dt="2021-06-21T20:28:17.685" v="1272" actId="478"/>
          <ac:spMkLst>
            <pc:docMk/>
            <pc:sldMk cId="2396071402" sldId="487"/>
            <ac:spMk id="2" creationId="{A3E2CE80-7D88-45C7-9209-A87996229F1C}"/>
          </ac:spMkLst>
        </pc:spChg>
        <pc:spChg chg="add mod ord">
          <ac:chgData name="MANUEL ALBERTO GUEVARA  NAJARRO" userId="dc0839a7-ef25-445d-88fe-29223dfab4a5" providerId="ADAL" clId="{259FC2C2-9211-4192-B033-2AED3B37BC6B}" dt="2021-06-21T20:28:15.045" v="1271"/>
          <ac:spMkLst>
            <pc:docMk/>
            <pc:sldMk cId="2396071402" sldId="487"/>
            <ac:spMk id="3" creationId="{AAB6A0D1-6D7D-460F-ACD1-0DDB0986A1CD}"/>
          </ac:spMkLst>
        </pc:spChg>
        <pc:spChg chg="del mod ord">
          <ac:chgData name="MANUEL ALBERTO GUEVARA  NAJARRO" userId="dc0839a7-ef25-445d-88fe-29223dfab4a5" providerId="ADAL" clId="{259FC2C2-9211-4192-B033-2AED3B37BC6B}" dt="2021-06-21T20:28:08.746" v="1268" actId="700"/>
          <ac:spMkLst>
            <pc:docMk/>
            <pc:sldMk cId="2396071402" sldId="487"/>
            <ac:spMk id="4" creationId="{22FAF23F-7554-472A-A5D6-46322134124B}"/>
          </ac:spMkLst>
        </pc:spChg>
        <pc:spChg chg="add del mod ord">
          <ac:chgData name="MANUEL ALBERTO GUEVARA  NAJARRO" userId="dc0839a7-ef25-445d-88fe-29223dfab4a5" providerId="ADAL" clId="{259FC2C2-9211-4192-B033-2AED3B37BC6B}" dt="2021-06-21T20:28:38.825" v="1330" actId="478"/>
          <ac:spMkLst>
            <pc:docMk/>
            <pc:sldMk cId="2396071402" sldId="487"/>
            <ac:spMk id="5" creationId="{9AF5F81A-A67C-4FB1-928C-E81CB1A99D48}"/>
          </ac:spMkLst>
        </pc:spChg>
        <pc:spChg chg="add mod ord">
          <ac:chgData name="MANUEL ALBERTO GUEVARA  NAJARRO" userId="dc0839a7-ef25-445d-88fe-29223dfab4a5" providerId="ADAL" clId="{259FC2C2-9211-4192-B033-2AED3B37BC6B}" dt="2021-06-21T20:28:30.376" v="1329" actId="20577"/>
          <ac:spMkLst>
            <pc:docMk/>
            <pc:sldMk cId="2396071402" sldId="487"/>
            <ac:spMk id="7" creationId="{3B42E46F-4B36-4693-B7C9-FA0720835F98}"/>
          </ac:spMkLst>
        </pc:spChg>
        <pc:graphicFrameChg chg="mod">
          <ac:chgData name="MANUEL ALBERTO GUEVARA  NAJARRO" userId="dc0839a7-ef25-445d-88fe-29223dfab4a5" providerId="ADAL" clId="{259FC2C2-9211-4192-B033-2AED3B37BC6B}" dt="2021-06-21T20:29:41.366" v="1342" actId="207"/>
          <ac:graphicFrameMkLst>
            <pc:docMk/>
            <pc:sldMk cId="2396071402" sldId="487"/>
            <ac:graphicFrameMk id="6" creationId="{00000000-0000-0000-0000-000000000000}"/>
          </ac:graphicFrameMkLst>
        </pc:graphicFrameChg>
      </pc:sldChg>
      <pc:sldChg chg="modSp mod">
        <pc:chgData name="MANUEL ALBERTO GUEVARA  NAJARRO" userId="dc0839a7-ef25-445d-88fe-29223dfab4a5" providerId="ADAL" clId="{259FC2C2-9211-4192-B033-2AED3B37BC6B}" dt="2021-06-30T01:34:33.351" v="2873"/>
        <pc:sldMkLst>
          <pc:docMk/>
          <pc:sldMk cId="2866921917" sldId="563"/>
        </pc:sldMkLst>
        <pc:spChg chg="mod">
          <ac:chgData name="MANUEL ALBERTO GUEVARA  NAJARRO" userId="dc0839a7-ef25-445d-88fe-29223dfab4a5" providerId="ADAL" clId="{259FC2C2-9211-4192-B033-2AED3B37BC6B}" dt="2021-06-30T01:34:33.351" v="2873"/>
          <ac:spMkLst>
            <pc:docMk/>
            <pc:sldMk cId="2866921917" sldId="563"/>
            <ac:spMk id="2" creationId="{7273257F-D179-0F4C-B01F-BB2035DAEC54}"/>
          </ac:spMkLst>
        </pc:spChg>
      </pc:sldChg>
      <pc:sldChg chg="modSp mod">
        <pc:chgData name="MANUEL ALBERTO GUEVARA  NAJARRO" userId="dc0839a7-ef25-445d-88fe-29223dfab4a5" providerId="ADAL" clId="{259FC2C2-9211-4192-B033-2AED3B37BC6B}" dt="2021-06-30T01:34:59.575" v="2881" actId="6549"/>
        <pc:sldMkLst>
          <pc:docMk/>
          <pc:sldMk cId="1026487" sldId="564"/>
        </pc:sldMkLst>
        <pc:spChg chg="mod">
          <ac:chgData name="MANUEL ALBERTO GUEVARA  NAJARRO" userId="dc0839a7-ef25-445d-88fe-29223dfab4a5" providerId="ADAL" clId="{259FC2C2-9211-4192-B033-2AED3B37BC6B}" dt="2021-06-30T01:34:59.575" v="2881" actId="6549"/>
          <ac:spMkLst>
            <pc:docMk/>
            <pc:sldMk cId="1026487" sldId="564"/>
            <ac:spMk id="2" creationId="{69470D82-C3C2-4243-B13D-0D81D2A1113E}"/>
          </ac:spMkLst>
        </pc:spChg>
        <pc:spChg chg="mod">
          <ac:chgData name="MANUEL ALBERTO GUEVARA  NAJARRO" userId="dc0839a7-ef25-445d-88fe-29223dfab4a5" providerId="ADAL" clId="{259FC2C2-9211-4192-B033-2AED3B37BC6B}" dt="2021-06-29T16:47:16.019" v="2139" actId="20577"/>
          <ac:spMkLst>
            <pc:docMk/>
            <pc:sldMk cId="1026487" sldId="564"/>
            <ac:spMk id="5" creationId="{079F80E9-C8D2-8B42-B481-B910D99A780C}"/>
          </ac:spMkLst>
        </pc:spChg>
      </pc:sldChg>
      <pc:sldChg chg="addSp delSp modSp del mod">
        <pc:chgData name="MANUEL ALBERTO GUEVARA  NAJARRO" userId="dc0839a7-ef25-445d-88fe-29223dfab4a5" providerId="ADAL" clId="{259FC2C2-9211-4192-B033-2AED3B37BC6B}" dt="2021-06-23T22:06:14.028" v="2092" actId="47"/>
        <pc:sldMkLst>
          <pc:docMk/>
          <pc:sldMk cId="4066532655" sldId="585"/>
        </pc:sldMkLst>
        <pc:spChg chg="mod">
          <ac:chgData name="MANUEL ALBERTO GUEVARA  NAJARRO" userId="dc0839a7-ef25-445d-88fe-29223dfab4a5" providerId="ADAL" clId="{259FC2C2-9211-4192-B033-2AED3B37BC6B}" dt="2021-06-23T20:31:09.529" v="1895" actId="27636"/>
          <ac:spMkLst>
            <pc:docMk/>
            <pc:sldMk cId="4066532655" sldId="585"/>
            <ac:spMk id="2" creationId="{CDAE26F3-17B7-3A45-84B2-3574E3E55628}"/>
          </ac:spMkLst>
        </pc:spChg>
        <pc:spChg chg="mod">
          <ac:chgData name="MANUEL ALBERTO GUEVARA  NAJARRO" userId="dc0839a7-ef25-445d-88fe-29223dfab4a5" providerId="ADAL" clId="{259FC2C2-9211-4192-B033-2AED3B37BC6B}" dt="2021-06-23T20:05:58.059" v="1815" actId="20577"/>
          <ac:spMkLst>
            <pc:docMk/>
            <pc:sldMk cId="4066532655" sldId="585"/>
            <ac:spMk id="3" creationId="{4AB43E85-BCAE-3E49-9568-7449B516A171}"/>
          </ac:spMkLst>
        </pc:spChg>
        <pc:spChg chg="add del mod">
          <ac:chgData name="MANUEL ALBERTO GUEVARA  NAJARRO" userId="dc0839a7-ef25-445d-88fe-29223dfab4a5" providerId="ADAL" clId="{259FC2C2-9211-4192-B033-2AED3B37BC6B}" dt="2021-06-23T20:33:13.540" v="1938"/>
          <ac:spMkLst>
            <pc:docMk/>
            <pc:sldMk cId="4066532655" sldId="585"/>
            <ac:spMk id="8" creationId="{E362D1CF-DEA4-45A4-ADEA-A1508141C37F}"/>
          </ac:spMkLst>
        </pc:spChg>
        <pc:picChg chg="add del mod modCrop">
          <ac:chgData name="MANUEL ALBERTO GUEVARA  NAJARRO" userId="dc0839a7-ef25-445d-88fe-29223dfab4a5" providerId="ADAL" clId="{259FC2C2-9211-4192-B033-2AED3B37BC6B}" dt="2021-06-23T20:33:12.819" v="1937" actId="21"/>
          <ac:picMkLst>
            <pc:docMk/>
            <pc:sldMk cId="4066532655" sldId="585"/>
            <ac:picMk id="6" creationId="{C827FC31-5B98-4765-855F-0893E4439FF0}"/>
          </ac:picMkLst>
        </pc:picChg>
        <pc:picChg chg="del">
          <ac:chgData name="MANUEL ALBERTO GUEVARA  NAJARRO" userId="dc0839a7-ef25-445d-88fe-29223dfab4a5" providerId="ADAL" clId="{259FC2C2-9211-4192-B033-2AED3B37BC6B}" dt="2021-06-23T20:33:10.149" v="1936" actId="478"/>
          <ac:picMkLst>
            <pc:docMk/>
            <pc:sldMk cId="4066532655" sldId="585"/>
            <ac:picMk id="7" creationId="{90C7522F-18D3-4290-94BE-4B7D2B364283}"/>
          </ac:picMkLst>
        </pc:picChg>
        <pc:picChg chg="add mod">
          <ac:chgData name="MANUEL ALBERTO GUEVARA  NAJARRO" userId="dc0839a7-ef25-445d-88fe-29223dfab4a5" providerId="ADAL" clId="{259FC2C2-9211-4192-B033-2AED3B37BC6B}" dt="2021-06-23T20:33:13.540" v="1938"/>
          <ac:picMkLst>
            <pc:docMk/>
            <pc:sldMk cId="4066532655" sldId="585"/>
            <ac:picMk id="9" creationId="{3EF6ED45-BDB6-47E9-88C9-EBFEEA0111CC}"/>
          </ac:picMkLst>
        </pc:picChg>
      </pc:sldChg>
      <pc:sldChg chg="add del ord">
        <pc:chgData name="MANUEL ALBERTO GUEVARA  NAJARRO" userId="dc0839a7-ef25-445d-88fe-29223dfab4a5" providerId="ADAL" clId="{259FC2C2-9211-4192-B033-2AED3B37BC6B}" dt="2021-06-29T16:53:36.271" v="2160"/>
        <pc:sldMkLst>
          <pc:docMk/>
          <pc:sldMk cId="963236813" sldId="621"/>
        </pc:sldMkLst>
      </pc:sldChg>
      <pc:sldChg chg="del">
        <pc:chgData name="MANUEL ALBERTO GUEVARA  NAJARRO" userId="dc0839a7-ef25-445d-88fe-29223dfab4a5" providerId="ADAL" clId="{259FC2C2-9211-4192-B033-2AED3B37BC6B}" dt="2021-06-21T19:56:18.129" v="379" actId="47"/>
        <pc:sldMkLst>
          <pc:docMk/>
          <pc:sldMk cId="3607512753" sldId="625"/>
        </pc:sldMkLst>
      </pc:sldChg>
      <pc:sldChg chg="addSp delSp modSp del mod">
        <pc:chgData name="MANUEL ALBERTO GUEVARA  NAJARRO" userId="dc0839a7-ef25-445d-88fe-29223dfab4a5" providerId="ADAL" clId="{259FC2C2-9211-4192-B033-2AED3B37BC6B}" dt="2021-06-23T22:06:14.028" v="2092" actId="47"/>
        <pc:sldMkLst>
          <pc:docMk/>
          <pc:sldMk cId="2874552648" sldId="626"/>
        </pc:sldMkLst>
        <pc:spChg chg="del">
          <ac:chgData name="MANUEL ALBERTO GUEVARA  NAJARRO" userId="dc0839a7-ef25-445d-88fe-29223dfab4a5" providerId="ADAL" clId="{259FC2C2-9211-4192-B033-2AED3B37BC6B}" dt="2021-06-21T19:49:18.850" v="132" actId="478"/>
          <ac:spMkLst>
            <pc:docMk/>
            <pc:sldMk cId="2874552648" sldId="626"/>
            <ac:spMk id="2" creationId="{CDAE26F3-17B7-3A45-84B2-3574E3E55628}"/>
          </ac:spMkLst>
        </pc:spChg>
        <pc:spChg chg="mod">
          <ac:chgData name="MANUEL ALBERTO GUEVARA  NAJARRO" userId="dc0839a7-ef25-445d-88fe-29223dfab4a5" providerId="ADAL" clId="{259FC2C2-9211-4192-B033-2AED3B37BC6B}" dt="2021-06-21T19:54:18.079" v="269" actId="313"/>
          <ac:spMkLst>
            <pc:docMk/>
            <pc:sldMk cId="2874552648" sldId="626"/>
            <ac:spMk id="3" creationId="{4AB43E85-BCAE-3E49-9568-7449B516A171}"/>
          </ac:spMkLst>
        </pc:spChg>
        <pc:spChg chg="del">
          <ac:chgData name="MANUEL ALBERTO GUEVARA  NAJARRO" userId="dc0839a7-ef25-445d-88fe-29223dfab4a5" providerId="ADAL" clId="{259FC2C2-9211-4192-B033-2AED3B37BC6B}" dt="2021-06-21T19:49:18.850" v="132" actId="478"/>
          <ac:spMkLst>
            <pc:docMk/>
            <pc:sldMk cId="2874552648" sldId="626"/>
            <ac:spMk id="5" creationId="{07CF08E0-057C-4680-A906-0754EA432F0A}"/>
          </ac:spMkLst>
        </pc:spChg>
        <pc:spChg chg="add del mod">
          <ac:chgData name="MANUEL ALBERTO GUEVARA  NAJARRO" userId="dc0839a7-ef25-445d-88fe-29223dfab4a5" providerId="ADAL" clId="{259FC2C2-9211-4192-B033-2AED3B37BC6B}" dt="2021-06-21T19:49:36.790" v="133" actId="478"/>
          <ac:spMkLst>
            <pc:docMk/>
            <pc:sldMk cId="2874552648" sldId="626"/>
            <ac:spMk id="8" creationId="{B6FF15EC-287D-4857-B260-D34B2AF055D3}"/>
          </ac:spMkLst>
        </pc:spChg>
        <pc:spChg chg="add del mod">
          <ac:chgData name="MANUEL ALBERTO GUEVARA  NAJARRO" userId="dc0839a7-ef25-445d-88fe-29223dfab4a5" providerId="ADAL" clId="{259FC2C2-9211-4192-B033-2AED3B37BC6B}" dt="2021-06-21T19:49:36.790" v="133" actId="478"/>
          <ac:spMkLst>
            <pc:docMk/>
            <pc:sldMk cId="2874552648" sldId="626"/>
            <ac:spMk id="10" creationId="{D09B5315-9B0D-4A52-A4F2-204907BE7909}"/>
          </ac:spMkLst>
        </pc:spChg>
        <pc:spChg chg="add del mod topLvl">
          <ac:chgData name="MANUEL ALBERTO GUEVARA  NAJARRO" userId="dc0839a7-ef25-445d-88fe-29223dfab4a5" providerId="ADAL" clId="{259FC2C2-9211-4192-B033-2AED3B37BC6B}" dt="2021-06-21T19:51:56.109" v="154" actId="478"/>
          <ac:spMkLst>
            <pc:docMk/>
            <pc:sldMk cId="2874552648" sldId="626"/>
            <ac:spMk id="11" creationId="{F1DDB017-3D62-4A16-BD89-9704A1F2075E}"/>
          </ac:spMkLst>
        </pc:spChg>
        <pc:spChg chg="add mod">
          <ac:chgData name="MANUEL ALBERTO GUEVARA  NAJARRO" userId="dc0839a7-ef25-445d-88fe-29223dfab4a5" providerId="ADAL" clId="{259FC2C2-9211-4192-B033-2AED3B37BC6B}" dt="2021-06-21T19:54:15.299" v="267" actId="1038"/>
          <ac:spMkLst>
            <pc:docMk/>
            <pc:sldMk cId="2874552648" sldId="626"/>
            <ac:spMk id="12" creationId="{FF210FD0-0DDB-4112-904F-D9EB6F712E86}"/>
          </ac:spMkLst>
        </pc:spChg>
        <pc:spChg chg="add mod">
          <ac:chgData name="MANUEL ALBERTO GUEVARA  NAJARRO" userId="dc0839a7-ef25-445d-88fe-29223dfab4a5" providerId="ADAL" clId="{259FC2C2-9211-4192-B033-2AED3B37BC6B}" dt="2021-06-21T19:49:49.205" v="138" actId="164"/>
          <ac:spMkLst>
            <pc:docMk/>
            <pc:sldMk cId="2874552648" sldId="626"/>
            <ac:spMk id="13" creationId="{56CFCD75-5741-4EBC-9CFE-77A5807F28F4}"/>
          </ac:spMkLst>
        </pc:spChg>
        <pc:spChg chg="mod">
          <ac:chgData name="MANUEL ALBERTO GUEVARA  NAJARRO" userId="dc0839a7-ef25-445d-88fe-29223dfab4a5" providerId="ADAL" clId="{259FC2C2-9211-4192-B033-2AED3B37BC6B}" dt="2021-06-21T19:52:55.455" v="179" actId="207"/>
          <ac:spMkLst>
            <pc:docMk/>
            <pc:sldMk cId="2874552648" sldId="626"/>
            <ac:spMk id="19" creationId="{7CD6864F-AA9A-4513-8D15-C56B1C549571}"/>
          </ac:spMkLst>
        </pc:spChg>
        <pc:spChg chg="mod">
          <ac:chgData name="MANUEL ALBERTO GUEVARA  NAJARRO" userId="dc0839a7-ef25-445d-88fe-29223dfab4a5" providerId="ADAL" clId="{259FC2C2-9211-4192-B033-2AED3B37BC6B}" dt="2021-06-21T19:53:08.239" v="180" actId="207"/>
          <ac:spMkLst>
            <pc:docMk/>
            <pc:sldMk cId="2874552648" sldId="626"/>
            <ac:spMk id="24" creationId="{80B8BDEE-8A07-474C-A3E6-669FFAC83982}"/>
          </ac:spMkLst>
        </pc:spChg>
        <pc:spChg chg="add mod">
          <ac:chgData name="MANUEL ALBERTO GUEVARA  NAJARRO" userId="dc0839a7-ef25-445d-88fe-29223dfab4a5" providerId="ADAL" clId="{259FC2C2-9211-4192-B033-2AED3B37BC6B}" dt="2021-06-21T19:54:15.299" v="267" actId="1038"/>
          <ac:spMkLst>
            <pc:docMk/>
            <pc:sldMk cId="2874552648" sldId="626"/>
            <ac:spMk id="26" creationId="{39C9FD92-BAF0-4056-BED6-0B24EA44C70A}"/>
          </ac:spMkLst>
        </pc:spChg>
        <pc:spChg chg="add mod">
          <ac:chgData name="MANUEL ALBERTO GUEVARA  NAJARRO" userId="dc0839a7-ef25-445d-88fe-29223dfab4a5" providerId="ADAL" clId="{259FC2C2-9211-4192-B033-2AED3B37BC6B}" dt="2021-06-21T19:54:15.299" v="267" actId="1038"/>
          <ac:spMkLst>
            <pc:docMk/>
            <pc:sldMk cId="2874552648" sldId="626"/>
            <ac:spMk id="27" creationId="{3755AB7E-52FE-4832-83EC-DE58DF84EFCA}"/>
          </ac:spMkLst>
        </pc:spChg>
        <pc:grpChg chg="add mod">
          <ac:chgData name="MANUEL ALBERTO GUEVARA  NAJARRO" userId="dc0839a7-ef25-445d-88fe-29223dfab4a5" providerId="ADAL" clId="{259FC2C2-9211-4192-B033-2AED3B37BC6B}" dt="2021-06-21T19:54:15.299" v="267" actId="1038"/>
          <ac:grpSpMkLst>
            <pc:docMk/>
            <pc:sldMk cId="2874552648" sldId="626"/>
            <ac:grpSpMk id="16" creationId="{4D3C6ADD-D709-42E0-8091-175711AD90D3}"/>
          </ac:grpSpMkLst>
        </pc:grpChg>
        <pc:grpChg chg="add del mod">
          <ac:chgData name="MANUEL ALBERTO GUEVARA  NAJARRO" userId="dc0839a7-ef25-445d-88fe-29223dfab4a5" providerId="ADAL" clId="{259FC2C2-9211-4192-B033-2AED3B37BC6B}" dt="2021-06-21T19:50:25.849" v="147" actId="165"/>
          <ac:grpSpMkLst>
            <pc:docMk/>
            <pc:sldMk cId="2874552648" sldId="626"/>
            <ac:grpSpMk id="17" creationId="{71C2767B-666C-4A14-8532-B8D7E7AD9A46}"/>
          </ac:grpSpMkLst>
        </pc:grpChg>
        <pc:grpChg chg="add mod">
          <ac:chgData name="MANUEL ALBERTO GUEVARA  NAJARRO" userId="dc0839a7-ef25-445d-88fe-29223dfab4a5" providerId="ADAL" clId="{259FC2C2-9211-4192-B033-2AED3B37BC6B}" dt="2021-06-21T19:54:15.299" v="267" actId="1038"/>
          <ac:grpSpMkLst>
            <pc:docMk/>
            <pc:sldMk cId="2874552648" sldId="626"/>
            <ac:grpSpMk id="18" creationId="{BA54A8C7-C645-4DC5-9243-58DC9EA58C3E}"/>
          </ac:grpSpMkLst>
        </pc:grpChg>
        <pc:grpChg chg="add mod">
          <ac:chgData name="MANUEL ALBERTO GUEVARA  NAJARRO" userId="dc0839a7-ef25-445d-88fe-29223dfab4a5" providerId="ADAL" clId="{259FC2C2-9211-4192-B033-2AED3B37BC6B}" dt="2021-06-21T19:54:15.299" v="267" actId="1038"/>
          <ac:grpSpMkLst>
            <pc:docMk/>
            <pc:sldMk cId="2874552648" sldId="626"/>
            <ac:grpSpMk id="23" creationId="{A096AB19-1E40-43DE-BC1D-9BAB0C2EEBF9}"/>
          </ac:grpSpMkLst>
        </pc:grpChg>
        <pc:graphicFrameChg chg="add del mod topLvl modGraphic">
          <ac:chgData name="MANUEL ALBERTO GUEVARA  NAJARRO" userId="dc0839a7-ef25-445d-88fe-29223dfab4a5" providerId="ADAL" clId="{259FC2C2-9211-4192-B033-2AED3B37BC6B}" dt="2021-06-21T19:50:43.070" v="153" actId="478"/>
          <ac:graphicFrameMkLst>
            <pc:docMk/>
            <pc:sldMk cId="2874552648" sldId="626"/>
            <ac:graphicFrameMk id="15" creationId="{D578E052-0DFF-4C80-98F5-2558DBC4C43B}"/>
          </ac:graphicFrameMkLst>
        </pc:graphicFrameChg>
        <pc:picChg chg="del">
          <ac:chgData name="MANUEL ALBERTO GUEVARA  NAJARRO" userId="dc0839a7-ef25-445d-88fe-29223dfab4a5" providerId="ADAL" clId="{259FC2C2-9211-4192-B033-2AED3B37BC6B}" dt="2021-06-21T19:49:18.850" v="132" actId="478"/>
          <ac:picMkLst>
            <pc:docMk/>
            <pc:sldMk cId="2874552648" sldId="626"/>
            <ac:picMk id="7" creationId="{90C7522F-18D3-4290-94BE-4B7D2B364283}"/>
          </ac:picMkLst>
        </pc:picChg>
        <pc:picChg chg="add mod modCrop">
          <ac:chgData name="MANUEL ALBERTO GUEVARA  NAJARRO" userId="dc0839a7-ef25-445d-88fe-29223dfab4a5" providerId="ADAL" clId="{259FC2C2-9211-4192-B033-2AED3B37BC6B}" dt="2021-06-21T19:52:46.430" v="178" actId="14100"/>
          <ac:picMkLst>
            <pc:docMk/>
            <pc:sldMk cId="2874552648" sldId="626"/>
            <ac:picMk id="14" creationId="{160A5C21-601C-42A3-A44A-328E1234E45A}"/>
          </ac:picMkLst>
        </pc:picChg>
        <pc:picChg chg="mod">
          <ac:chgData name="MANUEL ALBERTO GUEVARA  NAJARRO" userId="dc0839a7-ef25-445d-88fe-29223dfab4a5" providerId="ADAL" clId="{259FC2C2-9211-4192-B033-2AED3B37BC6B}" dt="2021-06-21T19:52:25.529" v="162" actId="14826"/>
          <ac:picMkLst>
            <pc:docMk/>
            <pc:sldMk cId="2874552648" sldId="626"/>
            <ac:picMk id="20" creationId="{3DBDCC46-3B6D-4254-98BE-5A3FC74C3A49}"/>
          </ac:picMkLst>
        </pc:picChg>
        <pc:picChg chg="add del">
          <ac:chgData name="MANUEL ALBERTO GUEVARA  NAJARRO" userId="dc0839a7-ef25-445d-88fe-29223dfab4a5" providerId="ADAL" clId="{259FC2C2-9211-4192-B033-2AED3B37BC6B}" dt="2021-06-21T19:50:19.750" v="146"/>
          <ac:picMkLst>
            <pc:docMk/>
            <pc:sldMk cId="2874552648" sldId="626"/>
            <ac:picMk id="21" creationId="{7279C32C-2EE0-4058-8C98-61D295909463}"/>
          </ac:picMkLst>
        </pc:picChg>
        <pc:picChg chg="add del mod">
          <ac:chgData name="MANUEL ALBERTO GUEVARA  NAJARRO" userId="dc0839a7-ef25-445d-88fe-29223dfab4a5" providerId="ADAL" clId="{259FC2C2-9211-4192-B033-2AED3B37BC6B}" dt="2021-06-21T19:50:39.250" v="152" actId="478"/>
          <ac:picMkLst>
            <pc:docMk/>
            <pc:sldMk cId="2874552648" sldId="626"/>
            <ac:picMk id="22" creationId="{7F5CE49F-0D0F-4F77-9042-458CAB5BFC00}"/>
          </ac:picMkLst>
        </pc:picChg>
        <pc:picChg chg="mod">
          <ac:chgData name="MANUEL ALBERTO GUEVARA  NAJARRO" userId="dc0839a7-ef25-445d-88fe-29223dfab4a5" providerId="ADAL" clId="{259FC2C2-9211-4192-B033-2AED3B37BC6B}" dt="2021-06-21T19:51:58.210" v="155"/>
          <ac:picMkLst>
            <pc:docMk/>
            <pc:sldMk cId="2874552648" sldId="626"/>
            <ac:picMk id="25" creationId="{A27B44C3-4970-4B00-AE75-7C9B0AB09643}"/>
          </ac:picMkLst>
        </pc:picChg>
      </pc:sldChg>
      <pc:sldChg chg="addSp delSp modSp del mod">
        <pc:chgData name="MANUEL ALBERTO GUEVARA  NAJARRO" userId="dc0839a7-ef25-445d-88fe-29223dfab4a5" providerId="ADAL" clId="{259FC2C2-9211-4192-B033-2AED3B37BC6B}" dt="2021-06-23T22:06:14.028" v="2092" actId="47"/>
        <pc:sldMkLst>
          <pc:docMk/>
          <pc:sldMk cId="2932305907" sldId="630"/>
        </pc:sldMkLst>
        <pc:spChg chg="mod">
          <ac:chgData name="MANUEL ALBERTO GUEVARA  NAJARRO" userId="dc0839a7-ef25-445d-88fe-29223dfab4a5" providerId="ADAL" clId="{259FC2C2-9211-4192-B033-2AED3B37BC6B}" dt="2021-06-21T19:56:27.039" v="380"/>
          <ac:spMkLst>
            <pc:docMk/>
            <pc:sldMk cId="2932305907" sldId="630"/>
            <ac:spMk id="3" creationId="{4AB43E85-BCAE-3E49-9568-7449B516A171}"/>
          </ac:spMkLst>
        </pc:spChg>
        <pc:spChg chg="add del mod">
          <ac:chgData name="MANUEL ALBERTO GUEVARA  NAJARRO" userId="dc0839a7-ef25-445d-88fe-29223dfab4a5" providerId="ADAL" clId="{259FC2C2-9211-4192-B033-2AED3B37BC6B}" dt="2021-06-21T20:02:24.488" v="389"/>
          <ac:spMkLst>
            <pc:docMk/>
            <pc:sldMk cId="2932305907" sldId="630"/>
            <ac:spMk id="16" creationId="{14A4F753-1AC8-485A-90B4-AFA8CB881AF0}"/>
          </ac:spMkLst>
        </pc:spChg>
        <pc:spChg chg="add del mod">
          <ac:chgData name="MANUEL ALBERTO GUEVARA  NAJARRO" userId="dc0839a7-ef25-445d-88fe-29223dfab4a5" providerId="ADAL" clId="{259FC2C2-9211-4192-B033-2AED3B37BC6B}" dt="2021-06-21T20:02:24.488" v="389"/>
          <ac:spMkLst>
            <pc:docMk/>
            <pc:sldMk cId="2932305907" sldId="630"/>
            <ac:spMk id="17" creationId="{58D1AADF-CE11-4915-8494-1D4B6BC09DCD}"/>
          </ac:spMkLst>
        </pc:spChg>
        <pc:spChg chg="add del mod">
          <ac:chgData name="MANUEL ALBERTO GUEVARA  NAJARRO" userId="dc0839a7-ef25-445d-88fe-29223dfab4a5" providerId="ADAL" clId="{259FC2C2-9211-4192-B033-2AED3B37BC6B}" dt="2021-06-21T20:02:24.488" v="389"/>
          <ac:spMkLst>
            <pc:docMk/>
            <pc:sldMk cId="2932305907" sldId="630"/>
            <ac:spMk id="18" creationId="{6C48BED0-0419-423E-AB6A-32D8F20479DD}"/>
          </ac:spMkLst>
        </pc:spChg>
        <pc:spChg chg="add del mod">
          <ac:chgData name="MANUEL ALBERTO GUEVARA  NAJARRO" userId="dc0839a7-ef25-445d-88fe-29223dfab4a5" providerId="ADAL" clId="{259FC2C2-9211-4192-B033-2AED3B37BC6B}" dt="2021-06-21T20:02:24.488" v="389"/>
          <ac:spMkLst>
            <pc:docMk/>
            <pc:sldMk cId="2932305907" sldId="630"/>
            <ac:spMk id="19" creationId="{85472778-0B7A-4798-8738-09D83F23B67D}"/>
          </ac:spMkLst>
        </pc:spChg>
        <pc:spChg chg="add del mod">
          <ac:chgData name="MANUEL ALBERTO GUEVARA  NAJARRO" userId="dc0839a7-ef25-445d-88fe-29223dfab4a5" providerId="ADAL" clId="{259FC2C2-9211-4192-B033-2AED3B37BC6B}" dt="2021-06-21T20:02:24.488" v="389"/>
          <ac:spMkLst>
            <pc:docMk/>
            <pc:sldMk cId="2932305907" sldId="630"/>
            <ac:spMk id="20" creationId="{FCD894F6-BA55-4D8B-8CAC-8AEF43204418}"/>
          </ac:spMkLst>
        </pc:spChg>
        <pc:spChg chg="mod">
          <ac:chgData name="MANUEL ALBERTO GUEVARA  NAJARRO" userId="dc0839a7-ef25-445d-88fe-29223dfab4a5" providerId="ADAL" clId="{259FC2C2-9211-4192-B033-2AED3B37BC6B}" dt="2021-06-21T20:07:50.046" v="658" actId="207"/>
          <ac:spMkLst>
            <pc:docMk/>
            <pc:sldMk cId="2932305907" sldId="630"/>
            <ac:spMk id="22" creationId="{BF3FDF2F-F7AB-461D-87BE-934867551DDF}"/>
          </ac:spMkLst>
        </pc:spChg>
        <pc:spChg chg="del mod">
          <ac:chgData name="MANUEL ALBERTO GUEVARA  NAJARRO" userId="dc0839a7-ef25-445d-88fe-29223dfab4a5" providerId="ADAL" clId="{259FC2C2-9211-4192-B033-2AED3B37BC6B}" dt="2021-06-21T20:05:10.658" v="547" actId="478"/>
          <ac:spMkLst>
            <pc:docMk/>
            <pc:sldMk cId="2932305907" sldId="630"/>
            <ac:spMk id="23" creationId="{F69E616D-B21A-4F48-A518-35BECE6DEE4B}"/>
          </ac:spMkLst>
        </pc:spChg>
        <pc:spChg chg="mod">
          <ac:chgData name="MANUEL ALBERTO GUEVARA  NAJARRO" userId="dc0839a7-ef25-445d-88fe-29223dfab4a5" providerId="ADAL" clId="{259FC2C2-9211-4192-B033-2AED3B37BC6B}" dt="2021-06-21T20:03:42.301" v="395" actId="165"/>
          <ac:spMkLst>
            <pc:docMk/>
            <pc:sldMk cId="2932305907" sldId="630"/>
            <ac:spMk id="24" creationId="{C65D9680-1C8B-442F-B024-022E64C27337}"/>
          </ac:spMkLst>
        </pc:spChg>
        <pc:spChg chg="mod">
          <ac:chgData name="MANUEL ALBERTO GUEVARA  NAJARRO" userId="dc0839a7-ef25-445d-88fe-29223dfab4a5" providerId="ADAL" clId="{259FC2C2-9211-4192-B033-2AED3B37BC6B}" dt="2021-06-21T20:03:42.301" v="395" actId="165"/>
          <ac:spMkLst>
            <pc:docMk/>
            <pc:sldMk cId="2932305907" sldId="630"/>
            <ac:spMk id="25" creationId="{9A778834-05B6-4026-A159-40A33756D19A}"/>
          </ac:spMkLst>
        </pc:spChg>
        <pc:spChg chg="mod">
          <ac:chgData name="MANUEL ALBERTO GUEVARA  NAJARRO" userId="dc0839a7-ef25-445d-88fe-29223dfab4a5" providerId="ADAL" clId="{259FC2C2-9211-4192-B033-2AED3B37BC6B}" dt="2021-06-21T20:05:06.738" v="545" actId="1037"/>
          <ac:spMkLst>
            <pc:docMk/>
            <pc:sldMk cId="2932305907" sldId="630"/>
            <ac:spMk id="26" creationId="{2B8A46FA-6E68-4597-94DF-42B00FBE8478}"/>
          </ac:spMkLst>
        </pc:spChg>
        <pc:spChg chg="del mod">
          <ac:chgData name="MANUEL ALBERTO GUEVARA  NAJARRO" userId="dc0839a7-ef25-445d-88fe-29223dfab4a5" providerId="ADAL" clId="{259FC2C2-9211-4192-B033-2AED3B37BC6B}" dt="2021-06-21T20:04:56.208" v="523" actId="478"/>
          <ac:spMkLst>
            <pc:docMk/>
            <pc:sldMk cId="2932305907" sldId="630"/>
            <ac:spMk id="27" creationId="{95C09116-CA3E-49F5-9FAD-716E1FC8C178}"/>
          </ac:spMkLst>
        </pc:spChg>
        <pc:spChg chg="mod">
          <ac:chgData name="MANUEL ALBERTO GUEVARA  NAJARRO" userId="dc0839a7-ef25-445d-88fe-29223dfab4a5" providerId="ADAL" clId="{259FC2C2-9211-4192-B033-2AED3B37BC6B}" dt="2021-06-21T20:03:42.301" v="395" actId="165"/>
          <ac:spMkLst>
            <pc:docMk/>
            <pc:sldMk cId="2932305907" sldId="630"/>
            <ac:spMk id="29" creationId="{A5633DEE-EC4B-4404-912B-D075D92D4ED1}"/>
          </ac:spMkLst>
        </pc:spChg>
        <pc:spChg chg="mod">
          <ac:chgData name="MANUEL ALBERTO GUEVARA  NAJARRO" userId="dc0839a7-ef25-445d-88fe-29223dfab4a5" providerId="ADAL" clId="{259FC2C2-9211-4192-B033-2AED3B37BC6B}" dt="2021-06-21T20:03:42.301" v="395" actId="165"/>
          <ac:spMkLst>
            <pc:docMk/>
            <pc:sldMk cId="2932305907" sldId="630"/>
            <ac:spMk id="30" creationId="{BA599A71-5B72-41B9-8EFB-C95F20662503}"/>
          </ac:spMkLst>
        </pc:spChg>
        <pc:spChg chg="mod">
          <ac:chgData name="MANUEL ALBERTO GUEVARA  NAJARRO" userId="dc0839a7-ef25-445d-88fe-29223dfab4a5" providerId="ADAL" clId="{259FC2C2-9211-4192-B033-2AED3B37BC6B}" dt="2021-06-21T20:03:42.301" v="395" actId="165"/>
          <ac:spMkLst>
            <pc:docMk/>
            <pc:sldMk cId="2932305907" sldId="630"/>
            <ac:spMk id="31" creationId="{A8D3455E-D73E-48C4-B62C-7DD1590966ED}"/>
          </ac:spMkLst>
        </pc:spChg>
        <pc:spChg chg="mod">
          <ac:chgData name="MANUEL ALBERTO GUEVARA  NAJARRO" userId="dc0839a7-ef25-445d-88fe-29223dfab4a5" providerId="ADAL" clId="{259FC2C2-9211-4192-B033-2AED3B37BC6B}" dt="2021-06-21T20:03:42.301" v="395" actId="165"/>
          <ac:spMkLst>
            <pc:docMk/>
            <pc:sldMk cId="2932305907" sldId="630"/>
            <ac:spMk id="32" creationId="{285713F8-2B6D-472E-90A9-B5D77045197F}"/>
          </ac:spMkLst>
        </pc:spChg>
        <pc:spChg chg="mod">
          <ac:chgData name="MANUEL ALBERTO GUEVARA  NAJARRO" userId="dc0839a7-ef25-445d-88fe-29223dfab4a5" providerId="ADAL" clId="{259FC2C2-9211-4192-B033-2AED3B37BC6B}" dt="2021-06-21T20:04:35.218" v="494" actId="790"/>
          <ac:spMkLst>
            <pc:docMk/>
            <pc:sldMk cId="2932305907" sldId="630"/>
            <ac:spMk id="33" creationId="{7EE0CEAB-DBE9-4DA3-8C0A-CADC992FE65D}"/>
          </ac:spMkLst>
        </pc:spChg>
        <pc:spChg chg="mod">
          <ac:chgData name="MANUEL ALBERTO GUEVARA  NAJARRO" userId="dc0839a7-ef25-445d-88fe-29223dfab4a5" providerId="ADAL" clId="{259FC2C2-9211-4192-B033-2AED3B37BC6B}" dt="2021-06-21T20:07:55.597" v="659" actId="207"/>
          <ac:spMkLst>
            <pc:docMk/>
            <pc:sldMk cId="2932305907" sldId="630"/>
            <ac:spMk id="35" creationId="{9ECC18B9-FBE4-408A-90E7-0FB07DDD589C}"/>
          </ac:spMkLst>
        </pc:spChg>
        <pc:spChg chg="mod">
          <ac:chgData name="MANUEL ALBERTO GUEVARA  NAJARRO" userId="dc0839a7-ef25-445d-88fe-29223dfab4a5" providerId="ADAL" clId="{259FC2C2-9211-4192-B033-2AED3B37BC6B}" dt="2021-06-21T20:09:41.217" v="819" actId="1037"/>
          <ac:spMkLst>
            <pc:docMk/>
            <pc:sldMk cId="2932305907" sldId="630"/>
            <ac:spMk id="36" creationId="{1983A7B0-0147-4593-81CA-6CFABD2340ED}"/>
          </ac:spMkLst>
        </pc:spChg>
        <pc:spChg chg="mod">
          <ac:chgData name="MANUEL ALBERTO GUEVARA  NAJARRO" userId="dc0839a7-ef25-445d-88fe-29223dfab4a5" providerId="ADAL" clId="{259FC2C2-9211-4192-B033-2AED3B37BC6B}" dt="2021-06-21T20:03:42.301" v="395" actId="165"/>
          <ac:spMkLst>
            <pc:docMk/>
            <pc:sldMk cId="2932305907" sldId="630"/>
            <ac:spMk id="37" creationId="{1BEFC7F3-2DD1-43C4-A58B-41D6A41F9355}"/>
          </ac:spMkLst>
        </pc:spChg>
        <pc:spChg chg="mod">
          <ac:chgData name="MANUEL ALBERTO GUEVARA  NAJARRO" userId="dc0839a7-ef25-445d-88fe-29223dfab4a5" providerId="ADAL" clId="{259FC2C2-9211-4192-B033-2AED3B37BC6B}" dt="2021-06-21T20:03:42.301" v="395" actId="165"/>
          <ac:spMkLst>
            <pc:docMk/>
            <pc:sldMk cId="2932305907" sldId="630"/>
            <ac:spMk id="38" creationId="{5B90A5C4-FD4F-48B5-8A54-03D111BA2C03}"/>
          </ac:spMkLst>
        </pc:spChg>
        <pc:spChg chg="del">
          <ac:chgData name="MANUEL ALBERTO GUEVARA  NAJARRO" userId="dc0839a7-ef25-445d-88fe-29223dfab4a5" providerId="ADAL" clId="{259FC2C2-9211-4192-B033-2AED3B37BC6B}" dt="2021-06-21T19:56:30.499" v="381" actId="478"/>
          <ac:spMkLst>
            <pc:docMk/>
            <pc:sldMk cId="2932305907" sldId="630"/>
            <ac:spMk id="39" creationId="{ACC695CE-44CC-4B6E-A480-F9F483B6AB96}"/>
          </ac:spMkLst>
        </pc:spChg>
        <pc:spChg chg="del">
          <ac:chgData name="MANUEL ALBERTO GUEVARA  NAJARRO" userId="dc0839a7-ef25-445d-88fe-29223dfab4a5" providerId="ADAL" clId="{259FC2C2-9211-4192-B033-2AED3B37BC6B}" dt="2021-06-21T19:56:30.499" v="381" actId="478"/>
          <ac:spMkLst>
            <pc:docMk/>
            <pc:sldMk cId="2932305907" sldId="630"/>
            <ac:spMk id="40" creationId="{C355B0CF-6879-4060-9B65-E091EA5B23D9}"/>
          </ac:spMkLst>
        </pc:spChg>
        <pc:spChg chg="mod">
          <ac:chgData name="MANUEL ALBERTO GUEVARA  NAJARRO" userId="dc0839a7-ef25-445d-88fe-29223dfab4a5" providerId="ADAL" clId="{259FC2C2-9211-4192-B033-2AED3B37BC6B}" dt="2021-06-21T20:05:39.718" v="562" actId="20577"/>
          <ac:spMkLst>
            <pc:docMk/>
            <pc:sldMk cId="2932305907" sldId="630"/>
            <ac:spMk id="41" creationId="{08A73305-CD87-4A31-91FB-BA0678A4D2E9}"/>
          </ac:spMkLst>
        </pc:spChg>
        <pc:spChg chg="del">
          <ac:chgData name="MANUEL ALBERTO GUEVARA  NAJARRO" userId="dc0839a7-ef25-445d-88fe-29223dfab4a5" providerId="ADAL" clId="{259FC2C2-9211-4192-B033-2AED3B37BC6B}" dt="2021-06-21T19:56:30.499" v="381" actId="478"/>
          <ac:spMkLst>
            <pc:docMk/>
            <pc:sldMk cId="2932305907" sldId="630"/>
            <ac:spMk id="42" creationId="{E7D2B2B0-17C2-4943-8E20-4437192CAD2F}"/>
          </ac:spMkLst>
        </pc:spChg>
        <pc:spChg chg="del">
          <ac:chgData name="MANUEL ALBERTO GUEVARA  NAJARRO" userId="dc0839a7-ef25-445d-88fe-29223dfab4a5" providerId="ADAL" clId="{259FC2C2-9211-4192-B033-2AED3B37BC6B}" dt="2021-06-21T19:56:30.499" v="381" actId="478"/>
          <ac:spMkLst>
            <pc:docMk/>
            <pc:sldMk cId="2932305907" sldId="630"/>
            <ac:spMk id="43" creationId="{F924FD13-0A7D-416A-BA1A-CB3B19374B83}"/>
          </ac:spMkLst>
        </pc:spChg>
        <pc:spChg chg="add mod topLvl">
          <ac:chgData name="MANUEL ALBERTO GUEVARA  NAJARRO" userId="dc0839a7-ef25-445d-88fe-29223dfab4a5" providerId="ADAL" clId="{259FC2C2-9211-4192-B033-2AED3B37BC6B}" dt="2021-06-21T20:08:14.537" v="679" actId="1035"/>
          <ac:spMkLst>
            <pc:docMk/>
            <pc:sldMk cId="2932305907" sldId="630"/>
            <ac:spMk id="44" creationId="{E4F12F6E-E788-48E8-B3B7-DE4794D536B8}"/>
          </ac:spMkLst>
        </pc:spChg>
        <pc:spChg chg="del">
          <ac:chgData name="MANUEL ALBERTO GUEVARA  NAJARRO" userId="dc0839a7-ef25-445d-88fe-29223dfab4a5" providerId="ADAL" clId="{259FC2C2-9211-4192-B033-2AED3B37BC6B}" dt="2021-06-21T19:56:30.499" v="381" actId="478"/>
          <ac:spMkLst>
            <pc:docMk/>
            <pc:sldMk cId="2932305907" sldId="630"/>
            <ac:spMk id="45" creationId="{A11AFCFC-2540-47C6-B450-9F3938378212}"/>
          </ac:spMkLst>
        </pc:spChg>
        <pc:spChg chg="mod">
          <ac:chgData name="MANUEL ALBERTO GUEVARA  NAJARRO" userId="dc0839a7-ef25-445d-88fe-29223dfab4a5" providerId="ADAL" clId="{259FC2C2-9211-4192-B033-2AED3B37BC6B}" dt="2021-06-21T20:05:20.578" v="548"/>
          <ac:spMkLst>
            <pc:docMk/>
            <pc:sldMk cId="2932305907" sldId="630"/>
            <ac:spMk id="47" creationId="{18BC1B1E-EAFA-438F-A78A-DCDE244F0D76}"/>
          </ac:spMkLst>
        </pc:spChg>
        <pc:spChg chg="del">
          <ac:chgData name="MANUEL ALBERTO GUEVARA  NAJARRO" userId="dc0839a7-ef25-445d-88fe-29223dfab4a5" providerId="ADAL" clId="{259FC2C2-9211-4192-B033-2AED3B37BC6B}" dt="2021-06-21T19:56:30.499" v="381" actId="478"/>
          <ac:spMkLst>
            <pc:docMk/>
            <pc:sldMk cId="2932305907" sldId="630"/>
            <ac:spMk id="48" creationId="{623F76FC-39AA-46BA-9428-0000BF320917}"/>
          </ac:spMkLst>
        </pc:spChg>
        <pc:spChg chg="mod">
          <ac:chgData name="MANUEL ALBERTO GUEVARA  NAJARRO" userId="dc0839a7-ef25-445d-88fe-29223dfab4a5" providerId="ADAL" clId="{259FC2C2-9211-4192-B033-2AED3B37BC6B}" dt="2021-06-21T20:05:20.578" v="548"/>
          <ac:spMkLst>
            <pc:docMk/>
            <pc:sldMk cId="2932305907" sldId="630"/>
            <ac:spMk id="49" creationId="{73014376-CE87-41A9-87BB-18B9D1369975}"/>
          </ac:spMkLst>
        </pc:spChg>
        <pc:spChg chg="mod">
          <ac:chgData name="MANUEL ALBERTO GUEVARA  NAJARRO" userId="dc0839a7-ef25-445d-88fe-29223dfab4a5" providerId="ADAL" clId="{259FC2C2-9211-4192-B033-2AED3B37BC6B}" dt="2021-06-21T20:05:20.578" v="548"/>
          <ac:spMkLst>
            <pc:docMk/>
            <pc:sldMk cId="2932305907" sldId="630"/>
            <ac:spMk id="50" creationId="{47534C8E-F79B-4C15-909F-80F7B4C96CDA}"/>
          </ac:spMkLst>
        </pc:spChg>
        <pc:spChg chg="del">
          <ac:chgData name="MANUEL ALBERTO GUEVARA  NAJARRO" userId="dc0839a7-ef25-445d-88fe-29223dfab4a5" providerId="ADAL" clId="{259FC2C2-9211-4192-B033-2AED3B37BC6B}" dt="2021-06-21T19:56:30.499" v="381" actId="478"/>
          <ac:spMkLst>
            <pc:docMk/>
            <pc:sldMk cId="2932305907" sldId="630"/>
            <ac:spMk id="55" creationId="{44EFE15E-4CBC-4AC5-974A-C4C18972DD37}"/>
          </ac:spMkLst>
        </pc:spChg>
        <pc:spChg chg="del">
          <ac:chgData name="MANUEL ALBERTO GUEVARA  NAJARRO" userId="dc0839a7-ef25-445d-88fe-29223dfab4a5" providerId="ADAL" clId="{259FC2C2-9211-4192-B033-2AED3B37BC6B}" dt="2021-06-21T19:56:30.499" v="381" actId="478"/>
          <ac:spMkLst>
            <pc:docMk/>
            <pc:sldMk cId="2932305907" sldId="630"/>
            <ac:spMk id="56" creationId="{DAEE2C90-2FD8-4EA6-AA4D-843E87469421}"/>
          </ac:spMkLst>
        </pc:spChg>
        <pc:spChg chg="mod">
          <ac:chgData name="MANUEL ALBERTO GUEVARA  NAJARRO" userId="dc0839a7-ef25-445d-88fe-29223dfab4a5" providerId="ADAL" clId="{259FC2C2-9211-4192-B033-2AED3B37BC6B}" dt="2021-06-21T20:05:20.578" v="548"/>
          <ac:spMkLst>
            <pc:docMk/>
            <pc:sldMk cId="2932305907" sldId="630"/>
            <ac:spMk id="57" creationId="{66A2DC16-1660-4176-826D-FF3B3A101D68}"/>
          </ac:spMkLst>
        </pc:spChg>
        <pc:spChg chg="mod">
          <ac:chgData name="MANUEL ALBERTO GUEVARA  NAJARRO" userId="dc0839a7-ef25-445d-88fe-29223dfab4a5" providerId="ADAL" clId="{259FC2C2-9211-4192-B033-2AED3B37BC6B}" dt="2021-06-21T20:05:23.783" v="550"/>
          <ac:spMkLst>
            <pc:docMk/>
            <pc:sldMk cId="2932305907" sldId="630"/>
            <ac:spMk id="59" creationId="{FA5273B4-3226-4B1F-837E-A9495D7EB770}"/>
          </ac:spMkLst>
        </pc:spChg>
        <pc:spChg chg="mod">
          <ac:chgData name="MANUEL ALBERTO GUEVARA  NAJARRO" userId="dc0839a7-ef25-445d-88fe-29223dfab4a5" providerId="ADAL" clId="{259FC2C2-9211-4192-B033-2AED3B37BC6B}" dt="2021-06-21T20:05:23.783" v="550"/>
          <ac:spMkLst>
            <pc:docMk/>
            <pc:sldMk cId="2932305907" sldId="630"/>
            <ac:spMk id="60" creationId="{D06E1E1B-E7BA-4D5D-8BBD-A02AD3C3E89E}"/>
          </ac:spMkLst>
        </pc:spChg>
        <pc:spChg chg="mod">
          <ac:chgData name="MANUEL ALBERTO GUEVARA  NAJARRO" userId="dc0839a7-ef25-445d-88fe-29223dfab4a5" providerId="ADAL" clId="{259FC2C2-9211-4192-B033-2AED3B37BC6B}" dt="2021-06-21T20:05:23.783" v="550"/>
          <ac:spMkLst>
            <pc:docMk/>
            <pc:sldMk cId="2932305907" sldId="630"/>
            <ac:spMk id="61" creationId="{EF56AD47-C91E-40EA-875C-6352EF9431F6}"/>
          </ac:spMkLst>
        </pc:spChg>
        <pc:spChg chg="mod">
          <ac:chgData name="MANUEL ALBERTO GUEVARA  NAJARRO" userId="dc0839a7-ef25-445d-88fe-29223dfab4a5" providerId="ADAL" clId="{259FC2C2-9211-4192-B033-2AED3B37BC6B}" dt="2021-06-21T20:05:23.783" v="550"/>
          <ac:spMkLst>
            <pc:docMk/>
            <pc:sldMk cId="2932305907" sldId="630"/>
            <ac:spMk id="62" creationId="{0C67CF76-5B94-47E3-BBA0-887F074F7B2F}"/>
          </ac:spMkLst>
        </pc:spChg>
        <pc:spChg chg="mod">
          <ac:chgData name="MANUEL ALBERTO GUEVARA  NAJARRO" userId="dc0839a7-ef25-445d-88fe-29223dfab4a5" providerId="ADAL" clId="{259FC2C2-9211-4192-B033-2AED3B37BC6B}" dt="2021-06-21T20:05:55.574" v="591" actId="207"/>
          <ac:spMkLst>
            <pc:docMk/>
            <pc:sldMk cId="2932305907" sldId="630"/>
            <ac:spMk id="64" creationId="{92DF40F5-02D0-4F3F-B842-6FE59847AE77}"/>
          </ac:spMkLst>
        </pc:spChg>
        <pc:spChg chg="mod">
          <ac:chgData name="MANUEL ALBERTO GUEVARA  NAJARRO" userId="dc0839a7-ef25-445d-88fe-29223dfab4a5" providerId="ADAL" clId="{259FC2C2-9211-4192-B033-2AED3B37BC6B}" dt="2021-06-21T20:05:26.343" v="552"/>
          <ac:spMkLst>
            <pc:docMk/>
            <pc:sldMk cId="2932305907" sldId="630"/>
            <ac:spMk id="65" creationId="{B84E1C50-E2B6-4C58-8B58-A82C19CBD3CD}"/>
          </ac:spMkLst>
        </pc:spChg>
        <pc:spChg chg="mod">
          <ac:chgData name="MANUEL ALBERTO GUEVARA  NAJARRO" userId="dc0839a7-ef25-445d-88fe-29223dfab4a5" providerId="ADAL" clId="{259FC2C2-9211-4192-B033-2AED3B37BC6B}" dt="2021-06-21T20:05:26.343" v="552"/>
          <ac:spMkLst>
            <pc:docMk/>
            <pc:sldMk cId="2932305907" sldId="630"/>
            <ac:spMk id="66" creationId="{80ADDB60-0B4D-44C6-9113-9BC4530C9735}"/>
          </ac:spMkLst>
        </pc:spChg>
        <pc:spChg chg="mod">
          <ac:chgData name="MANUEL ALBERTO GUEVARA  NAJARRO" userId="dc0839a7-ef25-445d-88fe-29223dfab4a5" providerId="ADAL" clId="{259FC2C2-9211-4192-B033-2AED3B37BC6B}" dt="2021-06-21T20:06:06.107" v="592" actId="790"/>
          <ac:spMkLst>
            <pc:docMk/>
            <pc:sldMk cId="2932305907" sldId="630"/>
            <ac:spMk id="67" creationId="{1EB0B3F9-8BB3-401E-B9B3-5EEDF2312F45}"/>
          </ac:spMkLst>
        </pc:spChg>
        <pc:spChg chg="add del mod">
          <ac:chgData name="MANUEL ALBERTO GUEVARA  NAJARRO" userId="dc0839a7-ef25-445d-88fe-29223dfab4a5" providerId="ADAL" clId="{259FC2C2-9211-4192-B033-2AED3B37BC6B}" dt="2021-06-21T20:06:19.548" v="594"/>
          <ac:spMkLst>
            <pc:docMk/>
            <pc:sldMk cId="2932305907" sldId="630"/>
            <ac:spMk id="68" creationId="{3E38378B-AA60-42EF-B929-210606F986AA}"/>
          </ac:spMkLst>
        </pc:spChg>
        <pc:spChg chg="add del mod">
          <ac:chgData name="MANUEL ALBERTO GUEVARA  NAJARRO" userId="dc0839a7-ef25-445d-88fe-29223dfab4a5" providerId="ADAL" clId="{259FC2C2-9211-4192-B033-2AED3B37BC6B}" dt="2021-06-21T20:06:23.368" v="596"/>
          <ac:spMkLst>
            <pc:docMk/>
            <pc:sldMk cId="2932305907" sldId="630"/>
            <ac:spMk id="69" creationId="{4F2042D1-A021-4E12-B175-FD3641D8777E}"/>
          </ac:spMkLst>
        </pc:spChg>
        <pc:spChg chg="add del mod">
          <ac:chgData name="MANUEL ALBERTO GUEVARA  NAJARRO" userId="dc0839a7-ef25-445d-88fe-29223dfab4a5" providerId="ADAL" clId="{259FC2C2-9211-4192-B033-2AED3B37BC6B}" dt="2021-06-21T20:06:27.267" v="598"/>
          <ac:spMkLst>
            <pc:docMk/>
            <pc:sldMk cId="2932305907" sldId="630"/>
            <ac:spMk id="70" creationId="{0628C443-2EB4-4502-BBA9-D22E1F42CB43}"/>
          </ac:spMkLst>
        </pc:spChg>
        <pc:spChg chg="add del mod">
          <ac:chgData name="MANUEL ALBERTO GUEVARA  NAJARRO" userId="dc0839a7-ef25-445d-88fe-29223dfab4a5" providerId="ADAL" clId="{259FC2C2-9211-4192-B033-2AED3B37BC6B}" dt="2021-06-21T20:06:27.267" v="598"/>
          <ac:spMkLst>
            <pc:docMk/>
            <pc:sldMk cId="2932305907" sldId="630"/>
            <ac:spMk id="71" creationId="{BCCBFA00-456D-41F4-80A0-BF65CEB81DE1}"/>
          </ac:spMkLst>
        </pc:spChg>
        <pc:spChg chg="mod">
          <ac:chgData name="MANUEL ALBERTO GUEVARA  NAJARRO" userId="dc0839a7-ef25-445d-88fe-29223dfab4a5" providerId="ADAL" clId="{259FC2C2-9211-4192-B033-2AED3B37BC6B}" dt="2021-06-21T20:06:42.476" v="602" actId="207"/>
          <ac:spMkLst>
            <pc:docMk/>
            <pc:sldMk cId="2932305907" sldId="630"/>
            <ac:spMk id="73" creationId="{BEB5ADD1-4FCE-4137-9BBA-5B843399BBD0}"/>
          </ac:spMkLst>
        </pc:spChg>
        <pc:spChg chg="mod">
          <ac:chgData name="MANUEL ALBERTO GUEVARA  NAJARRO" userId="dc0839a7-ef25-445d-88fe-29223dfab4a5" providerId="ADAL" clId="{259FC2C2-9211-4192-B033-2AED3B37BC6B}" dt="2021-06-21T20:09:37.452" v="816" actId="1035"/>
          <ac:spMkLst>
            <pc:docMk/>
            <pc:sldMk cId="2932305907" sldId="630"/>
            <ac:spMk id="74" creationId="{73B8BAFC-F292-4EC7-BA73-C23C179BA980}"/>
          </ac:spMkLst>
        </pc:spChg>
        <pc:spChg chg="mod">
          <ac:chgData name="MANUEL ALBERTO GUEVARA  NAJARRO" userId="dc0839a7-ef25-445d-88fe-29223dfab4a5" providerId="ADAL" clId="{259FC2C2-9211-4192-B033-2AED3B37BC6B}" dt="2021-06-21T20:06:31.458" v="599"/>
          <ac:spMkLst>
            <pc:docMk/>
            <pc:sldMk cId="2932305907" sldId="630"/>
            <ac:spMk id="75" creationId="{E08D396B-D37B-4966-B7E4-53C4683DBB9B}"/>
          </ac:spMkLst>
        </pc:spChg>
        <pc:spChg chg="mod">
          <ac:chgData name="MANUEL ALBERTO GUEVARA  NAJARRO" userId="dc0839a7-ef25-445d-88fe-29223dfab4a5" providerId="ADAL" clId="{259FC2C2-9211-4192-B033-2AED3B37BC6B}" dt="2021-06-21T20:06:31.458" v="599"/>
          <ac:spMkLst>
            <pc:docMk/>
            <pc:sldMk cId="2932305907" sldId="630"/>
            <ac:spMk id="76" creationId="{21802DD3-DDD8-4D9A-8C60-719E1740392D}"/>
          </ac:spMkLst>
        </pc:spChg>
        <pc:spChg chg="mod">
          <ac:chgData name="MANUEL ALBERTO GUEVARA  NAJARRO" userId="dc0839a7-ef25-445d-88fe-29223dfab4a5" providerId="ADAL" clId="{259FC2C2-9211-4192-B033-2AED3B37BC6B}" dt="2021-06-21T20:07:12.748" v="656" actId="790"/>
          <ac:spMkLst>
            <pc:docMk/>
            <pc:sldMk cId="2932305907" sldId="630"/>
            <ac:spMk id="77" creationId="{48375546-F979-4E9E-94B3-4946D15FECFC}"/>
          </ac:spMkLst>
        </pc:spChg>
        <pc:spChg chg="mod">
          <ac:chgData name="MANUEL ALBERTO GUEVARA  NAJARRO" userId="dc0839a7-ef25-445d-88fe-29223dfab4a5" providerId="ADAL" clId="{259FC2C2-9211-4192-B033-2AED3B37BC6B}" dt="2021-06-21T20:09:26.587" v="812" actId="207"/>
          <ac:spMkLst>
            <pc:docMk/>
            <pc:sldMk cId="2932305907" sldId="630"/>
            <ac:spMk id="79" creationId="{F8B81FEC-7A7E-4DF5-A02C-8087300B82F6}"/>
          </ac:spMkLst>
        </pc:spChg>
        <pc:spChg chg="mod">
          <ac:chgData name="MANUEL ALBERTO GUEVARA  NAJARRO" userId="dc0839a7-ef25-445d-88fe-29223dfab4a5" providerId="ADAL" clId="{259FC2C2-9211-4192-B033-2AED3B37BC6B}" dt="2021-06-21T20:09:23.430" v="811" actId="207"/>
          <ac:spMkLst>
            <pc:docMk/>
            <pc:sldMk cId="2932305907" sldId="630"/>
            <ac:spMk id="80" creationId="{32F15BF8-3C81-4CF7-A634-D84FCC62F5F9}"/>
          </ac:spMkLst>
        </pc:spChg>
        <pc:spChg chg="mod">
          <ac:chgData name="MANUEL ALBERTO GUEVARA  NAJARRO" userId="dc0839a7-ef25-445d-88fe-29223dfab4a5" providerId="ADAL" clId="{259FC2C2-9211-4192-B033-2AED3B37BC6B}" dt="2021-06-21T20:09:23.430" v="811" actId="207"/>
          <ac:spMkLst>
            <pc:docMk/>
            <pc:sldMk cId="2932305907" sldId="630"/>
            <ac:spMk id="81" creationId="{28C2AE4A-C99C-4750-9BB0-921E121D916F}"/>
          </ac:spMkLst>
        </pc:spChg>
        <pc:spChg chg="mod">
          <ac:chgData name="MANUEL ALBERTO GUEVARA  NAJARRO" userId="dc0839a7-ef25-445d-88fe-29223dfab4a5" providerId="ADAL" clId="{259FC2C2-9211-4192-B033-2AED3B37BC6B}" dt="2021-06-21T20:09:33.970" v="814" actId="1038"/>
          <ac:spMkLst>
            <pc:docMk/>
            <pc:sldMk cId="2932305907" sldId="630"/>
            <ac:spMk id="82" creationId="{ED773A08-143E-4088-8FE0-3B6F0D42F617}"/>
          </ac:spMkLst>
        </pc:spChg>
        <pc:spChg chg="mod">
          <ac:chgData name="MANUEL ALBERTO GUEVARA  NAJARRO" userId="dc0839a7-ef25-445d-88fe-29223dfab4a5" providerId="ADAL" clId="{259FC2C2-9211-4192-B033-2AED3B37BC6B}" dt="2021-06-21T20:09:23.430" v="811" actId="207"/>
          <ac:spMkLst>
            <pc:docMk/>
            <pc:sldMk cId="2932305907" sldId="630"/>
            <ac:spMk id="83" creationId="{EEA324D1-C5A6-450E-B992-56CBC5A1B347}"/>
          </ac:spMkLst>
        </pc:spChg>
        <pc:grpChg chg="add del mod">
          <ac:chgData name="MANUEL ALBERTO GUEVARA  NAJARRO" userId="dc0839a7-ef25-445d-88fe-29223dfab4a5" providerId="ADAL" clId="{259FC2C2-9211-4192-B033-2AED3B37BC6B}" dt="2021-06-21T20:03:42.301" v="395" actId="165"/>
          <ac:grpSpMkLst>
            <pc:docMk/>
            <pc:sldMk cId="2932305907" sldId="630"/>
            <ac:grpSpMk id="2" creationId="{C129511E-5911-453D-B8F5-78F77B801A87}"/>
          </ac:grpSpMkLst>
        </pc:grpChg>
        <pc:grpChg chg="add mod topLvl">
          <ac:chgData name="MANUEL ALBERTO GUEVARA  NAJARRO" userId="dc0839a7-ef25-445d-88fe-29223dfab4a5" providerId="ADAL" clId="{259FC2C2-9211-4192-B033-2AED3B37BC6B}" dt="2021-06-21T20:08:14.537" v="679" actId="1035"/>
          <ac:grpSpMkLst>
            <pc:docMk/>
            <pc:sldMk cId="2932305907" sldId="630"/>
            <ac:grpSpMk id="21" creationId="{C0675A4E-B484-462E-A803-F393316E766E}"/>
          </ac:grpSpMkLst>
        </pc:grpChg>
        <pc:grpChg chg="add mod topLvl">
          <ac:chgData name="MANUEL ALBERTO GUEVARA  NAJARRO" userId="dc0839a7-ef25-445d-88fe-29223dfab4a5" providerId="ADAL" clId="{259FC2C2-9211-4192-B033-2AED3B37BC6B}" dt="2021-06-21T20:08:19.218" v="702" actId="1036"/>
          <ac:grpSpMkLst>
            <pc:docMk/>
            <pc:sldMk cId="2932305907" sldId="630"/>
            <ac:grpSpMk id="28" creationId="{B6165A04-D8CB-4B0F-8AD1-77BE8BEAC0BA}"/>
          </ac:grpSpMkLst>
        </pc:grpChg>
        <pc:grpChg chg="add mod topLvl">
          <ac:chgData name="MANUEL ALBERTO GUEVARA  NAJARRO" userId="dc0839a7-ef25-445d-88fe-29223dfab4a5" providerId="ADAL" clId="{259FC2C2-9211-4192-B033-2AED3B37BC6B}" dt="2021-06-21T20:09:47.887" v="824" actId="1035"/>
          <ac:grpSpMkLst>
            <pc:docMk/>
            <pc:sldMk cId="2932305907" sldId="630"/>
            <ac:grpSpMk id="34" creationId="{A1406A2D-D9B9-4DB6-8553-30DF21AC0E6C}"/>
          </ac:grpSpMkLst>
        </pc:grpChg>
        <pc:grpChg chg="add del mod">
          <ac:chgData name="MANUEL ALBERTO GUEVARA  NAJARRO" userId="dc0839a7-ef25-445d-88fe-29223dfab4a5" providerId="ADAL" clId="{259FC2C2-9211-4192-B033-2AED3B37BC6B}" dt="2021-06-21T20:05:23.083" v="549"/>
          <ac:grpSpMkLst>
            <pc:docMk/>
            <pc:sldMk cId="2932305907" sldId="630"/>
            <ac:grpSpMk id="46" creationId="{10F9D847-8971-4D4B-A08B-274E11ACA1E0}"/>
          </ac:grpSpMkLst>
        </pc:grpChg>
        <pc:grpChg chg="add del mod">
          <ac:chgData name="MANUEL ALBERTO GUEVARA  NAJARRO" userId="dc0839a7-ef25-445d-88fe-29223dfab4a5" providerId="ADAL" clId="{259FC2C2-9211-4192-B033-2AED3B37BC6B}" dt="2021-06-21T20:05:25.857" v="551"/>
          <ac:grpSpMkLst>
            <pc:docMk/>
            <pc:sldMk cId="2932305907" sldId="630"/>
            <ac:grpSpMk id="58" creationId="{9724BC4B-BAB9-4118-86F6-FA04A9C831BD}"/>
          </ac:grpSpMkLst>
        </pc:grpChg>
        <pc:grpChg chg="add mod">
          <ac:chgData name="MANUEL ALBERTO GUEVARA  NAJARRO" userId="dc0839a7-ef25-445d-88fe-29223dfab4a5" providerId="ADAL" clId="{259FC2C2-9211-4192-B033-2AED3B37BC6B}" dt="2021-06-21T20:08:27.320" v="755" actId="1036"/>
          <ac:grpSpMkLst>
            <pc:docMk/>
            <pc:sldMk cId="2932305907" sldId="630"/>
            <ac:grpSpMk id="63" creationId="{17D3F49E-F8B4-4CEC-8CBE-93FE5C3A6E09}"/>
          </ac:grpSpMkLst>
        </pc:grpChg>
        <pc:grpChg chg="add mod">
          <ac:chgData name="MANUEL ALBERTO GUEVARA  NAJARRO" userId="dc0839a7-ef25-445d-88fe-29223dfab4a5" providerId="ADAL" clId="{259FC2C2-9211-4192-B033-2AED3B37BC6B}" dt="2021-06-21T20:08:30.658" v="778" actId="1035"/>
          <ac:grpSpMkLst>
            <pc:docMk/>
            <pc:sldMk cId="2932305907" sldId="630"/>
            <ac:grpSpMk id="72" creationId="{9EC82CE8-0325-4CFE-BC82-331D5BECCDCB}"/>
          </ac:grpSpMkLst>
        </pc:grpChg>
        <pc:grpChg chg="add mod">
          <ac:chgData name="MANUEL ALBERTO GUEVARA  NAJARRO" userId="dc0839a7-ef25-445d-88fe-29223dfab4a5" providerId="ADAL" clId="{259FC2C2-9211-4192-B033-2AED3B37BC6B}" dt="2021-06-21T20:09:23.430" v="811" actId="207"/>
          <ac:grpSpMkLst>
            <pc:docMk/>
            <pc:sldMk cId="2932305907" sldId="630"/>
            <ac:grpSpMk id="78" creationId="{993D0D58-47E0-4F83-8F1F-8222CE993D0F}"/>
          </ac:grpSpMkLst>
        </pc:grpChg>
        <pc:picChg chg="del">
          <ac:chgData name="MANUEL ALBERTO GUEVARA  NAJARRO" userId="dc0839a7-ef25-445d-88fe-29223dfab4a5" providerId="ADAL" clId="{259FC2C2-9211-4192-B033-2AED3B37BC6B}" dt="2021-06-21T19:56:30.499" v="381" actId="478"/>
          <ac:picMkLst>
            <pc:docMk/>
            <pc:sldMk cId="2932305907" sldId="630"/>
            <ac:picMk id="51" creationId="{E01BF0BA-DEFA-4C51-9132-EBA48F500DF8}"/>
          </ac:picMkLst>
        </pc:picChg>
        <pc:picChg chg="del">
          <ac:chgData name="MANUEL ALBERTO GUEVARA  NAJARRO" userId="dc0839a7-ef25-445d-88fe-29223dfab4a5" providerId="ADAL" clId="{259FC2C2-9211-4192-B033-2AED3B37BC6B}" dt="2021-06-21T19:56:30.499" v="381" actId="478"/>
          <ac:picMkLst>
            <pc:docMk/>
            <pc:sldMk cId="2932305907" sldId="630"/>
            <ac:picMk id="52" creationId="{F3BAC3D1-176C-49EB-85CC-7901A855F4C6}"/>
          </ac:picMkLst>
        </pc:picChg>
        <pc:picChg chg="del">
          <ac:chgData name="MANUEL ALBERTO GUEVARA  NAJARRO" userId="dc0839a7-ef25-445d-88fe-29223dfab4a5" providerId="ADAL" clId="{259FC2C2-9211-4192-B033-2AED3B37BC6B}" dt="2021-06-21T19:56:30.499" v="381" actId="478"/>
          <ac:picMkLst>
            <pc:docMk/>
            <pc:sldMk cId="2932305907" sldId="630"/>
            <ac:picMk id="53" creationId="{5F227B4B-07E1-4668-A411-9B42DAA84F10}"/>
          </ac:picMkLst>
        </pc:picChg>
        <pc:picChg chg="del">
          <ac:chgData name="MANUEL ALBERTO GUEVARA  NAJARRO" userId="dc0839a7-ef25-445d-88fe-29223dfab4a5" providerId="ADAL" clId="{259FC2C2-9211-4192-B033-2AED3B37BC6B}" dt="2021-06-21T19:56:30.499" v="381" actId="478"/>
          <ac:picMkLst>
            <pc:docMk/>
            <pc:sldMk cId="2932305907" sldId="630"/>
            <ac:picMk id="54" creationId="{54CC9A94-2017-4422-9D43-845757D632B2}"/>
          </ac:picMkLst>
        </pc:picChg>
      </pc:sldChg>
      <pc:sldChg chg="addSp delSp modSp new del mod modClrScheme chgLayout">
        <pc:chgData name="MANUEL ALBERTO GUEVARA  NAJARRO" userId="dc0839a7-ef25-445d-88fe-29223dfab4a5" providerId="ADAL" clId="{259FC2C2-9211-4192-B033-2AED3B37BC6B}" dt="2021-06-21T20:12:47.037" v="835" actId="47"/>
        <pc:sldMkLst>
          <pc:docMk/>
          <pc:sldMk cId="435558813" sldId="631"/>
        </pc:sldMkLst>
        <pc:spChg chg="del">
          <ac:chgData name="MANUEL ALBERTO GUEVARA  NAJARRO" userId="dc0839a7-ef25-445d-88fe-29223dfab4a5" providerId="ADAL" clId="{259FC2C2-9211-4192-B033-2AED3B37BC6B}" dt="2021-06-21T20:10:18.171" v="825" actId="700"/>
          <ac:spMkLst>
            <pc:docMk/>
            <pc:sldMk cId="435558813" sldId="631"/>
            <ac:spMk id="2" creationId="{DA9CD40E-5E46-4B09-94AD-18A79E0E38AE}"/>
          </ac:spMkLst>
        </pc:spChg>
        <pc:spChg chg="del">
          <ac:chgData name="MANUEL ALBERTO GUEVARA  NAJARRO" userId="dc0839a7-ef25-445d-88fe-29223dfab4a5" providerId="ADAL" clId="{259FC2C2-9211-4192-B033-2AED3B37BC6B}" dt="2021-06-21T20:10:18.171" v="825" actId="700"/>
          <ac:spMkLst>
            <pc:docMk/>
            <pc:sldMk cId="435558813" sldId="631"/>
            <ac:spMk id="3" creationId="{226E2E7D-076C-4E17-B709-544602867A63}"/>
          </ac:spMkLst>
        </pc:spChg>
        <pc:spChg chg="del">
          <ac:chgData name="MANUEL ALBERTO GUEVARA  NAJARRO" userId="dc0839a7-ef25-445d-88fe-29223dfab4a5" providerId="ADAL" clId="{259FC2C2-9211-4192-B033-2AED3B37BC6B}" dt="2021-06-21T20:10:18.171" v="825" actId="700"/>
          <ac:spMkLst>
            <pc:docMk/>
            <pc:sldMk cId="435558813" sldId="631"/>
            <ac:spMk id="4" creationId="{CE890CE7-78B6-42B2-8423-FC845847ECCE}"/>
          </ac:spMkLst>
        </pc:spChg>
        <pc:spChg chg="add del mod">
          <ac:chgData name="MANUEL ALBERTO GUEVARA  NAJARRO" userId="dc0839a7-ef25-445d-88fe-29223dfab4a5" providerId="ADAL" clId="{259FC2C2-9211-4192-B033-2AED3B37BC6B}" dt="2021-06-21T20:10:19.362" v="826" actId="478"/>
          <ac:spMkLst>
            <pc:docMk/>
            <pc:sldMk cId="435558813" sldId="631"/>
            <ac:spMk id="5" creationId="{7CD99E81-3000-4B2C-B122-74A16A68414D}"/>
          </ac:spMkLst>
        </pc:spChg>
      </pc:sldChg>
      <pc:sldChg chg="del">
        <pc:chgData name="MANUEL ALBERTO GUEVARA  NAJARRO" userId="dc0839a7-ef25-445d-88fe-29223dfab4a5" providerId="ADAL" clId="{259FC2C2-9211-4192-B033-2AED3B37BC6B}" dt="2021-06-21T20:01:50.978" v="382" actId="47"/>
        <pc:sldMkLst>
          <pc:docMk/>
          <pc:sldMk cId="1094214726" sldId="631"/>
        </pc:sldMkLst>
      </pc:sldChg>
      <pc:sldChg chg="new del">
        <pc:chgData name="MANUEL ALBERTO GUEVARA  NAJARRO" userId="dc0839a7-ef25-445d-88fe-29223dfab4a5" providerId="ADAL" clId="{259FC2C2-9211-4192-B033-2AED3B37BC6B}" dt="2021-06-21T20:33:27.584" v="1343" actId="47"/>
        <pc:sldMkLst>
          <pc:docMk/>
          <pc:sldMk cId="961587639" sldId="632"/>
        </pc:sldMkLst>
      </pc:sldChg>
      <pc:sldChg chg="modSp add del mod">
        <pc:chgData name="MANUEL ALBERTO GUEVARA  NAJARRO" userId="dc0839a7-ef25-445d-88fe-29223dfab4a5" providerId="ADAL" clId="{259FC2C2-9211-4192-B033-2AED3B37BC6B}" dt="2021-06-29T16:53:06.800" v="2157" actId="1076"/>
        <pc:sldMkLst>
          <pc:docMk/>
          <pc:sldMk cId="1889000168" sldId="632"/>
        </pc:sldMkLst>
        <pc:spChg chg="mod">
          <ac:chgData name="MANUEL ALBERTO GUEVARA  NAJARRO" userId="dc0839a7-ef25-445d-88fe-29223dfab4a5" providerId="ADAL" clId="{259FC2C2-9211-4192-B033-2AED3B37BC6B}" dt="2021-06-29T16:53:06.800" v="2157" actId="1076"/>
          <ac:spMkLst>
            <pc:docMk/>
            <pc:sldMk cId="1889000168" sldId="632"/>
            <ac:spMk id="5" creationId="{5ECE236A-6C3C-46E8-A81F-7846D7B4570C}"/>
          </ac:spMkLst>
        </pc:spChg>
        <pc:spChg chg="mod">
          <ac:chgData name="MANUEL ALBERTO GUEVARA  NAJARRO" userId="dc0839a7-ef25-445d-88fe-29223dfab4a5" providerId="ADAL" clId="{259FC2C2-9211-4192-B033-2AED3B37BC6B}" dt="2021-06-29T16:52:26.072" v="2147" actId="1076"/>
          <ac:spMkLst>
            <pc:docMk/>
            <pc:sldMk cId="1889000168" sldId="632"/>
            <ac:spMk id="6" creationId="{62B8E1A4-E755-4E07-B436-48B0481D7B00}"/>
          </ac:spMkLst>
        </pc:spChg>
        <pc:picChg chg="mod modCrop">
          <ac:chgData name="MANUEL ALBERTO GUEVARA  NAJARRO" userId="dc0839a7-ef25-445d-88fe-29223dfab4a5" providerId="ADAL" clId="{259FC2C2-9211-4192-B033-2AED3B37BC6B}" dt="2021-06-29T16:53:03.280" v="2156" actId="1076"/>
          <ac:picMkLst>
            <pc:docMk/>
            <pc:sldMk cId="1889000168" sldId="632"/>
            <ac:picMk id="10" creationId="{F715C18E-F8C5-4C70-9752-8EDE5E424121}"/>
          </ac:picMkLst>
        </pc:picChg>
      </pc:sldChg>
      <pc:sldChg chg="new del">
        <pc:chgData name="MANUEL ALBERTO GUEVARA  NAJARRO" userId="dc0839a7-ef25-445d-88fe-29223dfab4a5" providerId="ADAL" clId="{259FC2C2-9211-4192-B033-2AED3B37BC6B}" dt="2021-06-21T20:33:27.584" v="1343" actId="47"/>
        <pc:sldMkLst>
          <pc:docMk/>
          <pc:sldMk cId="1212467730" sldId="633"/>
        </pc:sldMkLst>
      </pc:sldChg>
      <pc:sldChg chg="add del">
        <pc:chgData name="MANUEL ALBERTO GUEVARA  NAJARRO" userId="dc0839a7-ef25-445d-88fe-29223dfab4a5" providerId="ADAL" clId="{259FC2C2-9211-4192-B033-2AED3B37BC6B}" dt="2021-06-23T22:06:17.309" v="2093" actId="22"/>
        <pc:sldMkLst>
          <pc:docMk/>
          <pc:sldMk cId="0" sldId="634"/>
        </pc:sldMkLst>
      </pc:sldChg>
      <pc:sldChg chg="new del">
        <pc:chgData name="MANUEL ALBERTO GUEVARA  NAJARRO" userId="dc0839a7-ef25-445d-88fe-29223dfab4a5" providerId="ADAL" clId="{259FC2C2-9211-4192-B033-2AED3B37BC6B}" dt="2021-06-21T20:33:27.584" v="1343" actId="47"/>
        <pc:sldMkLst>
          <pc:docMk/>
          <pc:sldMk cId="59138825" sldId="634"/>
        </pc:sldMkLst>
      </pc:sldChg>
      <pc:sldChg chg="del">
        <pc:chgData name="MANUEL ALBERTO GUEVARA  NAJARRO" userId="dc0839a7-ef25-445d-88fe-29223dfab4a5" providerId="ADAL" clId="{259FC2C2-9211-4192-B033-2AED3B37BC6B}" dt="2021-06-21T19:48:51.640" v="81" actId="47"/>
        <pc:sldMkLst>
          <pc:docMk/>
          <pc:sldMk cId="105623066" sldId="635"/>
        </pc:sldMkLst>
      </pc:sldChg>
      <pc:sldChg chg="addSp delSp modSp add del mod delAnim modAnim">
        <pc:chgData name="MANUEL ALBERTO GUEVARA  NAJARRO" userId="dc0839a7-ef25-445d-88fe-29223dfab4a5" providerId="ADAL" clId="{259FC2C2-9211-4192-B033-2AED3B37BC6B}" dt="2021-06-23T20:42:04.519" v="2090" actId="47"/>
        <pc:sldMkLst>
          <pc:docMk/>
          <pc:sldMk cId="396948487" sldId="635"/>
        </pc:sldMkLst>
        <pc:spChg chg="del">
          <ac:chgData name="MANUEL ALBERTO GUEVARA  NAJARRO" userId="dc0839a7-ef25-445d-88fe-29223dfab4a5" providerId="ADAL" clId="{259FC2C2-9211-4192-B033-2AED3B37BC6B}" dt="2021-06-21T20:13:08.137" v="858" actId="478"/>
          <ac:spMkLst>
            <pc:docMk/>
            <pc:sldMk cId="396948487" sldId="635"/>
            <ac:spMk id="5" creationId="{D651998B-C8ED-48D9-9CED-5DDC684221A5}"/>
          </ac:spMkLst>
        </pc:spChg>
        <pc:spChg chg="add del mod">
          <ac:chgData name="MANUEL ALBERTO GUEVARA  NAJARRO" userId="dc0839a7-ef25-445d-88fe-29223dfab4a5" providerId="ADAL" clId="{259FC2C2-9211-4192-B033-2AED3B37BC6B}" dt="2021-06-21T20:12:56.882" v="839"/>
          <ac:spMkLst>
            <pc:docMk/>
            <pc:sldMk cId="396948487" sldId="635"/>
            <ac:spMk id="7" creationId="{3349BBC1-5882-4015-924A-3516B99FCE8A}"/>
          </ac:spMkLst>
        </pc:spChg>
        <pc:picChg chg="del">
          <ac:chgData name="MANUEL ALBERTO GUEVARA  NAJARRO" userId="dc0839a7-ef25-445d-88fe-29223dfab4a5" providerId="ADAL" clId="{259FC2C2-9211-4192-B033-2AED3B37BC6B}" dt="2021-06-21T20:12:55.297" v="838" actId="478"/>
          <ac:picMkLst>
            <pc:docMk/>
            <pc:sldMk cId="396948487" sldId="635"/>
            <ac:picMk id="6" creationId="{96B49076-1200-4680-AD9F-A501D0B8A748}"/>
          </ac:picMkLst>
        </pc:picChg>
        <pc:picChg chg="add mod">
          <ac:chgData name="MANUEL ALBERTO GUEVARA  NAJARRO" userId="dc0839a7-ef25-445d-88fe-29223dfab4a5" providerId="ADAL" clId="{259FC2C2-9211-4192-B033-2AED3B37BC6B}" dt="2021-06-21T20:13:04.857" v="857" actId="1035"/>
          <ac:picMkLst>
            <pc:docMk/>
            <pc:sldMk cId="396948487" sldId="635"/>
            <ac:picMk id="8" creationId="{AF205B59-F68B-411A-BB0F-52EB152E121F}"/>
          </ac:picMkLst>
        </pc:picChg>
      </pc:sldChg>
      <pc:sldChg chg="add del">
        <pc:chgData name="MANUEL ALBERTO GUEVARA  NAJARRO" userId="dc0839a7-ef25-445d-88fe-29223dfab4a5" providerId="ADAL" clId="{259FC2C2-9211-4192-B033-2AED3B37BC6B}" dt="2021-06-21T20:12:49.202" v="836" actId="47"/>
        <pc:sldMkLst>
          <pc:docMk/>
          <pc:sldMk cId="1800343920" sldId="635"/>
        </pc:sldMkLst>
      </pc:sldChg>
      <pc:sldChg chg="del">
        <pc:chgData name="MANUEL ALBERTO GUEVARA  NAJARRO" userId="dc0839a7-ef25-445d-88fe-29223dfab4a5" providerId="ADAL" clId="{259FC2C2-9211-4192-B033-2AED3B37BC6B}" dt="2021-06-21T20:01:56.358" v="383" actId="47"/>
        <pc:sldMkLst>
          <pc:docMk/>
          <pc:sldMk cId="2488294657" sldId="636"/>
        </pc:sldMkLst>
      </pc:sldChg>
      <pc:sldChg chg="addSp delSp modSp new del mod modClrScheme chgLayout">
        <pc:chgData name="MANUEL ALBERTO GUEVARA  NAJARRO" userId="dc0839a7-ef25-445d-88fe-29223dfab4a5" providerId="ADAL" clId="{259FC2C2-9211-4192-B033-2AED3B37BC6B}" dt="2021-06-30T01:35:06.755" v="2882" actId="47"/>
        <pc:sldMkLst>
          <pc:docMk/>
          <pc:sldMk cId="3320527708" sldId="636"/>
        </pc:sldMkLst>
        <pc:spChg chg="del mod ord">
          <ac:chgData name="MANUEL ALBERTO GUEVARA  NAJARRO" userId="dc0839a7-ef25-445d-88fe-29223dfab4a5" providerId="ADAL" clId="{259FC2C2-9211-4192-B033-2AED3B37BC6B}" dt="2021-06-21T20:16:59.207" v="861" actId="700"/>
          <ac:spMkLst>
            <pc:docMk/>
            <pc:sldMk cId="3320527708" sldId="636"/>
            <ac:spMk id="2" creationId="{EDE78203-0AB1-49C7-BE63-AF8D41CBA9B5}"/>
          </ac:spMkLst>
        </pc:spChg>
        <pc:spChg chg="add mod ord">
          <ac:chgData name="MANUEL ALBERTO GUEVARA  NAJARRO" userId="dc0839a7-ef25-445d-88fe-29223dfab4a5" providerId="ADAL" clId="{259FC2C2-9211-4192-B033-2AED3B37BC6B}" dt="2021-06-21T20:16:59.207" v="861" actId="700"/>
          <ac:spMkLst>
            <pc:docMk/>
            <pc:sldMk cId="3320527708" sldId="636"/>
            <ac:spMk id="3" creationId="{B17DFAE3-5A07-452F-9CD4-0FB90B87FC25}"/>
          </ac:spMkLst>
        </pc:spChg>
        <pc:spChg chg="add mod ord">
          <ac:chgData name="MANUEL ALBERTO GUEVARA  NAJARRO" userId="dc0839a7-ef25-445d-88fe-29223dfab4a5" providerId="ADAL" clId="{259FC2C2-9211-4192-B033-2AED3B37BC6B}" dt="2021-06-21T20:19:54.346" v="1017" actId="20577"/>
          <ac:spMkLst>
            <pc:docMk/>
            <pc:sldMk cId="3320527708" sldId="636"/>
            <ac:spMk id="4" creationId="{8F55FCD9-E4B6-41A3-9D79-B84B72C05D00}"/>
          </ac:spMkLst>
        </pc:spChg>
        <pc:spChg chg="add mod ord">
          <ac:chgData name="MANUEL ALBERTO GUEVARA  NAJARRO" userId="dc0839a7-ef25-445d-88fe-29223dfab4a5" providerId="ADAL" clId="{259FC2C2-9211-4192-B033-2AED3B37BC6B}" dt="2021-06-21T20:21:12.256" v="1266" actId="20577"/>
          <ac:spMkLst>
            <pc:docMk/>
            <pc:sldMk cId="3320527708" sldId="636"/>
            <ac:spMk id="5" creationId="{1331F9ED-DAC5-40EE-9D51-D7B628018E58}"/>
          </ac:spMkLst>
        </pc:spChg>
        <pc:spChg chg="add mod ord">
          <ac:chgData name="MANUEL ALBERTO GUEVARA  NAJARRO" userId="dc0839a7-ef25-445d-88fe-29223dfab4a5" providerId="ADAL" clId="{259FC2C2-9211-4192-B033-2AED3B37BC6B}" dt="2021-06-21T20:19:30.680" v="992" actId="20577"/>
          <ac:spMkLst>
            <pc:docMk/>
            <pc:sldMk cId="3320527708" sldId="636"/>
            <ac:spMk id="6" creationId="{C961A66D-B63D-49A4-9066-6201BDBD5C81}"/>
          </ac:spMkLst>
        </pc:spChg>
      </pc:sldChg>
      <pc:sldChg chg="modSp add del mod">
        <pc:chgData name="MANUEL ALBERTO GUEVARA  NAJARRO" userId="dc0839a7-ef25-445d-88fe-29223dfab4a5" providerId="ADAL" clId="{259FC2C2-9211-4192-B033-2AED3B37BC6B}" dt="2021-06-23T22:06:14.028" v="2092" actId="47"/>
        <pc:sldMkLst>
          <pc:docMk/>
          <pc:sldMk cId="2442700930" sldId="637"/>
        </pc:sldMkLst>
        <pc:spChg chg="mod">
          <ac:chgData name="MANUEL ALBERTO GUEVARA  NAJARRO" userId="dc0839a7-ef25-445d-88fe-29223dfab4a5" providerId="ADAL" clId="{259FC2C2-9211-4192-B033-2AED3B37BC6B}" dt="2021-06-21T20:41:50.271" v="1659" actId="207"/>
          <ac:spMkLst>
            <pc:docMk/>
            <pc:sldMk cId="2442700930" sldId="637"/>
            <ac:spMk id="9" creationId="{F639BF2C-2DB7-4934-8FAC-3F92E40DC938}"/>
          </ac:spMkLst>
        </pc:spChg>
        <pc:spChg chg="mod">
          <ac:chgData name="MANUEL ALBERTO GUEVARA  NAJARRO" userId="dc0839a7-ef25-445d-88fe-29223dfab4a5" providerId="ADAL" clId="{259FC2C2-9211-4192-B033-2AED3B37BC6B}" dt="2021-06-21T20:40:43.604" v="1609" actId="20577"/>
          <ac:spMkLst>
            <pc:docMk/>
            <pc:sldMk cId="2442700930" sldId="637"/>
            <ac:spMk id="10" creationId="{41C1E303-6228-4BC3-B627-F6D186EB5846}"/>
          </ac:spMkLst>
        </pc:spChg>
        <pc:spChg chg="mod">
          <ac:chgData name="MANUEL ALBERTO GUEVARA  NAJARRO" userId="dc0839a7-ef25-445d-88fe-29223dfab4a5" providerId="ADAL" clId="{259FC2C2-9211-4192-B033-2AED3B37BC6B}" dt="2021-06-21T20:41:10.024" v="1639"/>
          <ac:spMkLst>
            <pc:docMk/>
            <pc:sldMk cId="2442700930" sldId="637"/>
            <ac:spMk id="31" creationId="{D7660AED-0D03-4071-9C0A-E0FD8364175C}"/>
          </ac:spMkLst>
        </pc:spChg>
        <pc:spChg chg="mod">
          <ac:chgData name="MANUEL ALBERTO GUEVARA  NAJARRO" userId="dc0839a7-ef25-445d-88fe-29223dfab4a5" providerId="ADAL" clId="{259FC2C2-9211-4192-B033-2AED3B37BC6B}" dt="2021-06-21T20:41:29.754" v="1654" actId="1036"/>
          <ac:spMkLst>
            <pc:docMk/>
            <pc:sldMk cId="2442700930" sldId="637"/>
            <ac:spMk id="40" creationId="{B179D5EA-69B8-4F01-8DE0-5F1A536912FB}"/>
          </ac:spMkLst>
        </pc:spChg>
        <pc:spChg chg="mod">
          <ac:chgData name="MANUEL ALBERTO GUEVARA  NAJARRO" userId="dc0839a7-ef25-445d-88fe-29223dfab4a5" providerId="ADAL" clId="{259FC2C2-9211-4192-B033-2AED3B37BC6B}" dt="2021-06-21T20:41:54.723" v="1660" actId="207"/>
          <ac:spMkLst>
            <pc:docMk/>
            <pc:sldMk cId="2442700930" sldId="637"/>
            <ac:spMk id="42" creationId="{9AC16476-C8E0-4A97-A3FE-331BFD664D8F}"/>
          </ac:spMkLst>
        </pc:spChg>
        <pc:spChg chg="mod">
          <ac:chgData name="MANUEL ALBERTO GUEVARA  NAJARRO" userId="dc0839a7-ef25-445d-88fe-29223dfab4a5" providerId="ADAL" clId="{259FC2C2-9211-4192-B033-2AED3B37BC6B}" dt="2021-06-21T20:40:48.404" v="1621" actId="20577"/>
          <ac:spMkLst>
            <pc:docMk/>
            <pc:sldMk cId="2442700930" sldId="637"/>
            <ac:spMk id="43" creationId="{3795E33F-6A3F-46D3-A576-166CE70EFDBD}"/>
          </ac:spMkLst>
        </pc:spChg>
        <pc:spChg chg="mod">
          <ac:chgData name="MANUEL ALBERTO GUEVARA  NAJARRO" userId="dc0839a7-ef25-445d-88fe-29223dfab4a5" providerId="ADAL" clId="{259FC2C2-9211-4192-B033-2AED3B37BC6B}" dt="2021-06-21T20:41:40.354" v="1658" actId="123"/>
          <ac:spMkLst>
            <pc:docMk/>
            <pc:sldMk cId="2442700930" sldId="637"/>
            <ac:spMk id="46" creationId="{9A170F2E-5BDF-4A77-8383-19E7C5A38678}"/>
          </ac:spMkLst>
        </pc:spChg>
        <pc:spChg chg="mod">
          <ac:chgData name="MANUEL ALBERTO GUEVARA  NAJARRO" userId="dc0839a7-ef25-445d-88fe-29223dfab4a5" providerId="ADAL" clId="{259FC2C2-9211-4192-B033-2AED3B37BC6B}" dt="2021-06-21T20:41:58.710" v="1661" actId="207"/>
          <ac:spMkLst>
            <pc:docMk/>
            <pc:sldMk cId="2442700930" sldId="637"/>
            <ac:spMk id="48" creationId="{96DB0810-C0A4-470A-A69B-6408AF0D9347}"/>
          </ac:spMkLst>
        </pc:spChg>
        <pc:spChg chg="mod">
          <ac:chgData name="MANUEL ALBERTO GUEVARA  NAJARRO" userId="dc0839a7-ef25-445d-88fe-29223dfab4a5" providerId="ADAL" clId="{259FC2C2-9211-4192-B033-2AED3B37BC6B}" dt="2021-06-21T20:41:02.294" v="1638" actId="20577"/>
          <ac:spMkLst>
            <pc:docMk/>
            <pc:sldMk cId="2442700930" sldId="637"/>
            <ac:spMk id="49" creationId="{5C6FB989-EA43-4A65-89C8-05CED850A7FD}"/>
          </ac:spMkLst>
        </pc:spChg>
      </pc:sldChg>
      <pc:sldChg chg="add">
        <pc:chgData name="MANUEL ALBERTO GUEVARA  NAJARRO" userId="dc0839a7-ef25-445d-88fe-29223dfab4a5" providerId="ADAL" clId="{259FC2C2-9211-4192-B033-2AED3B37BC6B}" dt="2021-06-29T16:49:44.657" v="2140" actId="22"/>
        <pc:sldMkLst>
          <pc:docMk/>
          <pc:sldMk cId="3819631410" sldId="637"/>
        </pc:sldMkLst>
      </pc:sldChg>
      <pc:sldChg chg="addSp delSp modSp add del mod">
        <pc:chgData name="MANUEL ALBERTO GUEVARA  NAJARRO" userId="dc0839a7-ef25-445d-88fe-29223dfab4a5" providerId="ADAL" clId="{259FC2C2-9211-4192-B033-2AED3B37BC6B}" dt="2021-06-30T00:26:24.488" v="2390" actId="242"/>
        <pc:sldMkLst>
          <pc:docMk/>
          <pc:sldMk cId="116741518" sldId="638"/>
        </pc:sldMkLst>
        <pc:spChg chg="add del mod">
          <ac:chgData name="MANUEL ALBERTO GUEVARA  NAJARRO" userId="dc0839a7-ef25-445d-88fe-29223dfab4a5" providerId="ADAL" clId="{259FC2C2-9211-4192-B033-2AED3B37BC6B}" dt="2021-06-30T00:26:13.235" v="2385" actId="22"/>
          <ac:spMkLst>
            <pc:docMk/>
            <pc:sldMk cId="116741518" sldId="638"/>
            <ac:spMk id="3" creationId="{897F3763-7EF5-4B7D-BCD8-09CDF6E5EEA3}"/>
          </ac:spMkLst>
        </pc:spChg>
        <pc:spChg chg="mod">
          <ac:chgData name="MANUEL ALBERTO GUEVARA  NAJARRO" userId="dc0839a7-ef25-445d-88fe-29223dfab4a5" providerId="ADAL" clId="{259FC2C2-9211-4192-B033-2AED3B37BC6B}" dt="2021-06-29T16:57:34.096" v="2164" actId="27636"/>
          <ac:spMkLst>
            <pc:docMk/>
            <pc:sldMk cId="116741518" sldId="638"/>
            <ac:spMk id="5" creationId="{5ECE236A-6C3C-46E8-A81F-7846D7B4570C}"/>
          </ac:spMkLst>
        </pc:spChg>
        <pc:spChg chg="mod">
          <ac:chgData name="MANUEL ALBERTO GUEVARA  NAJARRO" userId="dc0839a7-ef25-445d-88fe-29223dfab4a5" providerId="ADAL" clId="{259FC2C2-9211-4192-B033-2AED3B37BC6B}" dt="2021-06-30T00:26:24.488" v="2390" actId="242"/>
          <ac:spMkLst>
            <pc:docMk/>
            <pc:sldMk cId="116741518" sldId="638"/>
            <ac:spMk id="6" creationId="{62B8E1A4-E755-4E07-B436-48B0481D7B00}"/>
          </ac:spMkLst>
        </pc:spChg>
        <pc:picChg chg="add mod ord modCrop">
          <ac:chgData name="MANUEL ALBERTO GUEVARA  NAJARRO" userId="dc0839a7-ef25-445d-88fe-29223dfab4a5" providerId="ADAL" clId="{259FC2C2-9211-4192-B033-2AED3B37BC6B}" dt="2021-06-30T00:26:14.340" v="2387" actId="962"/>
          <ac:picMkLst>
            <pc:docMk/>
            <pc:sldMk cId="116741518" sldId="638"/>
            <ac:picMk id="7" creationId="{3E7EBE7F-B688-4221-A1AB-5081103E0BDD}"/>
          </ac:picMkLst>
        </pc:picChg>
        <pc:picChg chg="del">
          <ac:chgData name="MANUEL ALBERTO GUEVARA  NAJARRO" userId="dc0839a7-ef25-445d-88fe-29223dfab4a5" providerId="ADAL" clId="{259FC2C2-9211-4192-B033-2AED3B37BC6B}" dt="2021-06-29T16:57:35.643" v="2165" actId="478"/>
          <ac:picMkLst>
            <pc:docMk/>
            <pc:sldMk cId="116741518" sldId="638"/>
            <ac:picMk id="10" creationId="{F715C18E-F8C5-4C70-9752-8EDE5E424121}"/>
          </ac:picMkLst>
        </pc:picChg>
      </pc:sldChg>
      <pc:sldChg chg="addSp">
        <pc:chgData name="MANUEL ALBERTO GUEVARA  NAJARRO" userId="dc0839a7-ef25-445d-88fe-29223dfab4a5" providerId="ADAL" clId="{259FC2C2-9211-4192-B033-2AED3B37BC6B}" dt="2021-06-30T00:26:03.630" v="2382"/>
        <pc:sldMkLst>
          <pc:docMk/>
          <pc:sldMk cId="2836460517" sldId="638"/>
        </pc:sldMkLst>
        <pc:picChg chg="add">
          <ac:chgData name="MANUEL ALBERTO GUEVARA  NAJARRO" userId="dc0839a7-ef25-445d-88fe-29223dfab4a5" providerId="ADAL" clId="{259FC2C2-9211-4192-B033-2AED3B37BC6B}" dt="2021-06-30T00:26:03.630" v="2382"/>
          <ac:picMkLst>
            <pc:docMk/>
            <pc:sldMk cId="2836460517" sldId="638"/>
            <ac:picMk id="1026" creationId="{3CC2D195-24F3-4AB1-9973-0EFEA24590B0}"/>
          </ac:picMkLst>
        </pc:picChg>
      </pc:sldChg>
      <pc:sldChg chg="modSp add del mod">
        <pc:chgData name="MANUEL ALBERTO GUEVARA  NAJARRO" userId="dc0839a7-ef25-445d-88fe-29223dfab4a5" providerId="ADAL" clId="{259FC2C2-9211-4192-B033-2AED3B37BC6B}" dt="2021-06-23T22:06:14.028" v="2092" actId="47"/>
        <pc:sldMkLst>
          <pc:docMk/>
          <pc:sldMk cId="3504062121" sldId="638"/>
        </pc:sldMkLst>
        <pc:spChg chg="mod">
          <ac:chgData name="MANUEL ALBERTO GUEVARA  NAJARRO" userId="dc0839a7-ef25-445d-88fe-29223dfab4a5" providerId="ADAL" clId="{259FC2C2-9211-4192-B033-2AED3B37BC6B}" dt="2021-06-21T20:50:43.360" v="1756" actId="207"/>
          <ac:spMkLst>
            <pc:docMk/>
            <pc:sldMk cId="3504062121" sldId="638"/>
            <ac:spMk id="9" creationId="{F639BF2C-2DB7-4934-8FAC-3F92E40DC938}"/>
          </ac:spMkLst>
        </pc:spChg>
        <pc:spChg chg="mod">
          <ac:chgData name="MANUEL ALBERTO GUEVARA  NAJARRO" userId="dc0839a7-ef25-445d-88fe-29223dfab4a5" providerId="ADAL" clId="{259FC2C2-9211-4192-B033-2AED3B37BC6B}" dt="2021-06-21T20:50:22.903" v="1755" actId="20577"/>
          <ac:spMkLst>
            <pc:docMk/>
            <pc:sldMk cId="3504062121" sldId="638"/>
            <ac:spMk id="10" creationId="{41C1E303-6228-4BC3-B627-F6D186EB5846}"/>
          </ac:spMkLst>
        </pc:spChg>
        <pc:spChg chg="mod">
          <ac:chgData name="MANUEL ALBERTO GUEVARA  NAJARRO" userId="dc0839a7-ef25-445d-88fe-29223dfab4a5" providerId="ADAL" clId="{259FC2C2-9211-4192-B033-2AED3B37BC6B}" dt="2021-06-21T20:42:20.313" v="1666" actId="123"/>
          <ac:spMkLst>
            <pc:docMk/>
            <pc:sldMk cId="3504062121" sldId="638"/>
            <ac:spMk id="31" creationId="{D7660AED-0D03-4071-9C0A-E0FD8364175C}"/>
          </ac:spMkLst>
        </pc:spChg>
        <pc:spChg chg="mod">
          <ac:chgData name="MANUEL ALBERTO GUEVARA  NAJARRO" userId="dc0839a7-ef25-445d-88fe-29223dfab4a5" providerId="ADAL" clId="{259FC2C2-9211-4192-B033-2AED3B37BC6B}" dt="2021-06-21T20:43:36.573" v="1687" actId="6549"/>
          <ac:spMkLst>
            <pc:docMk/>
            <pc:sldMk cId="3504062121" sldId="638"/>
            <ac:spMk id="40" creationId="{B179D5EA-69B8-4F01-8DE0-5F1A536912FB}"/>
          </ac:spMkLst>
        </pc:spChg>
        <pc:spChg chg="mod">
          <ac:chgData name="MANUEL ALBERTO GUEVARA  NAJARRO" userId="dc0839a7-ef25-445d-88fe-29223dfab4a5" providerId="ADAL" clId="{259FC2C2-9211-4192-B033-2AED3B37BC6B}" dt="2021-06-21T20:50:52.248" v="1757" actId="207"/>
          <ac:spMkLst>
            <pc:docMk/>
            <pc:sldMk cId="3504062121" sldId="638"/>
            <ac:spMk id="42" creationId="{9AC16476-C8E0-4A97-A3FE-331BFD664D8F}"/>
          </ac:spMkLst>
        </pc:spChg>
        <pc:spChg chg="mod">
          <ac:chgData name="MANUEL ALBERTO GUEVARA  NAJARRO" userId="dc0839a7-ef25-445d-88fe-29223dfab4a5" providerId="ADAL" clId="{259FC2C2-9211-4192-B033-2AED3B37BC6B}" dt="2021-06-21T20:50:12.093" v="1719" actId="20577"/>
          <ac:spMkLst>
            <pc:docMk/>
            <pc:sldMk cId="3504062121" sldId="638"/>
            <ac:spMk id="43" creationId="{3795E33F-6A3F-46D3-A576-166CE70EFDBD}"/>
          </ac:spMkLst>
        </pc:spChg>
        <pc:spChg chg="mod">
          <ac:chgData name="MANUEL ALBERTO GUEVARA  NAJARRO" userId="dc0839a7-ef25-445d-88fe-29223dfab4a5" providerId="ADAL" clId="{259FC2C2-9211-4192-B033-2AED3B37BC6B}" dt="2021-06-21T20:43:46.856" v="1688"/>
          <ac:spMkLst>
            <pc:docMk/>
            <pc:sldMk cId="3504062121" sldId="638"/>
            <ac:spMk id="46" creationId="{9A170F2E-5BDF-4A77-8383-19E7C5A38678}"/>
          </ac:spMkLst>
        </pc:spChg>
        <pc:spChg chg="mod">
          <ac:chgData name="MANUEL ALBERTO GUEVARA  NAJARRO" userId="dc0839a7-ef25-445d-88fe-29223dfab4a5" providerId="ADAL" clId="{259FC2C2-9211-4192-B033-2AED3B37BC6B}" dt="2021-06-21T20:51:00.851" v="1758" actId="207"/>
          <ac:spMkLst>
            <pc:docMk/>
            <pc:sldMk cId="3504062121" sldId="638"/>
            <ac:spMk id="48" creationId="{96DB0810-C0A4-470A-A69B-6408AF0D9347}"/>
          </ac:spMkLst>
        </pc:spChg>
        <pc:spChg chg="mod">
          <ac:chgData name="MANUEL ALBERTO GUEVARA  NAJARRO" userId="dc0839a7-ef25-445d-88fe-29223dfab4a5" providerId="ADAL" clId="{259FC2C2-9211-4192-B033-2AED3B37BC6B}" dt="2021-06-21T20:50:05.743" v="1708" actId="20577"/>
          <ac:spMkLst>
            <pc:docMk/>
            <pc:sldMk cId="3504062121" sldId="638"/>
            <ac:spMk id="49" creationId="{5C6FB989-EA43-4A65-89C8-05CED850A7FD}"/>
          </ac:spMkLst>
        </pc:spChg>
      </pc:sldChg>
      <pc:sldChg chg="addSp delSp modSp add del mod">
        <pc:chgData name="MANUEL ALBERTO GUEVARA  NAJARRO" userId="dc0839a7-ef25-445d-88fe-29223dfab4a5" providerId="ADAL" clId="{259FC2C2-9211-4192-B033-2AED3B37BC6B}" dt="2021-06-23T22:06:14.028" v="2092" actId="47"/>
        <pc:sldMkLst>
          <pc:docMk/>
          <pc:sldMk cId="1381014519" sldId="639"/>
        </pc:sldMkLst>
        <pc:spChg chg="mod">
          <ac:chgData name="MANUEL ALBERTO GUEVARA  NAJARRO" userId="dc0839a7-ef25-445d-88fe-29223dfab4a5" providerId="ADAL" clId="{259FC2C2-9211-4192-B033-2AED3B37BC6B}" dt="2021-06-23T20:41:28.369" v="2089" actId="14100"/>
          <ac:spMkLst>
            <pc:docMk/>
            <pc:sldMk cId="1381014519" sldId="639"/>
            <ac:spMk id="2" creationId="{CDAE26F3-17B7-3A45-84B2-3574E3E55628}"/>
          </ac:spMkLst>
        </pc:spChg>
        <pc:spChg chg="mod">
          <ac:chgData name="MANUEL ALBERTO GUEVARA  NAJARRO" userId="dc0839a7-ef25-445d-88fe-29223dfab4a5" providerId="ADAL" clId="{259FC2C2-9211-4192-B033-2AED3B37BC6B}" dt="2021-06-23T20:32:52.899" v="1932" actId="404"/>
          <ac:spMkLst>
            <pc:docMk/>
            <pc:sldMk cId="1381014519" sldId="639"/>
            <ac:spMk id="3" creationId="{4AB43E85-BCAE-3E49-9568-7449B516A171}"/>
          </ac:spMkLst>
        </pc:spChg>
        <pc:spChg chg="add mod">
          <ac:chgData name="MANUEL ALBERTO GUEVARA  NAJARRO" userId="dc0839a7-ef25-445d-88fe-29223dfab4a5" providerId="ADAL" clId="{259FC2C2-9211-4192-B033-2AED3B37BC6B}" dt="2021-06-23T20:33:18.529" v="1939" actId="478"/>
          <ac:spMkLst>
            <pc:docMk/>
            <pc:sldMk cId="1381014519" sldId="639"/>
            <ac:spMk id="8" creationId="{8F11E2B7-F24E-4AE5-A0BE-F3C7388E4889}"/>
          </ac:spMkLst>
        </pc:spChg>
        <pc:picChg chg="del">
          <ac:chgData name="MANUEL ALBERTO GUEVARA  NAJARRO" userId="dc0839a7-ef25-445d-88fe-29223dfab4a5" providerId="ADAL" clId="{259FC2C2-9211-4192-B033-2AED3B37BC6B}" dt="2021-06-23T20:33:01.109" v="1933" actId="478"/>
          <ac:picMkLst>
            <pc:docMk/>
            <pc:sldMk cId="1381014519" sldId="639"/>
            <ac:picMk id="6" creationId="{C827FC31-5B98-4765-855F-0893E4439FF0}"/>
          </ac:picMkLst>
        </pc:picChg>
        <pc:picChg chg="del">
          <ac:chgData name="MANUEL ALBERTO GUEVARA  NAJARRO" userId="dc0839a7-ef25-445d-88fe-29223dfab4a5" providerId="ADAL" clId="{259FC2C2-9211-4192-B033-2AED3B37BC6B}" dt="2021-06-23T20:33:18.529" v="1939" actId="478"/>
          <ac:picMkLst>
            <pc:docMk/>
            <pc:sldMk cId="1381014519" sldId="639"/>
            <ac:picMk id="7" creationId="{90C7522F-18D3-4290-94BE-4B7D2B364283}"/>
          </ac:picMkLst>
        </pc:picChg>
        <pc:picChg chg="mod">
          <ac:chgData name="MANUEL ALBERTO GUEVARA  NAJARRO" userId="dc0839a7-ef25-445d-88fe-29223dfab4a5" providerId="ADAL" clId="{259FC2C2-9211-4192-B033-2AED3B37BC6B}" dt="2021-06-23T20:33:22.549" v="1943" actId="962"/>
          <ac:picMkLst>
            <pc:docMk/>
            <pc:sldMk cId="1381014519" sldId="639"/>
            <ac:picMk id="1026" creationId="{E3DF73F6-BE0D-443E-81AC-42C6C947999D}"/>
          </ac:picMkLst>
        </pc:picChg>
      </pc:sldChg>
      <pc:sldChg chg="addSp delSp modSp">
        <pc:chgData name="MANUEL ALBERTO GUEVARA  NAJARRO" userId="dc0839a7-ef25-445d-88fe-29223dfab4a5" providerId="ADAL" clId="{259FC2C2-9211-4192-B033-2AED3B37BC6B}" dt="2021-06-23T20:33:21.370" v="1940"/>
        <pc:sldMkLst>
          <pc:docMk/>
          <pc:sldMk cId="1716321555" sldId="639"/>
        </pc:sldMkLst>
        <pc:spChg chg="del">
          <ac:chgData name="MANUEL ALBERTO GUEVARA  NAJARRO" userId="dc0839a7-ef25-445d-88fe-29223dfab4a5" providerId="ADAL" clId="{259FC2C2-9211-4192-B033-2AED3B37BC6B}" dt="2021-06-23T20:33:21.370" v="1940"/>
          <ac:spMkLst>
            <pc:docMk/>
            <pc:sldMk cId="1716321555" sldId="639"/>
            <ac:spMk id="8" creationId="{8F11E2B7-F24E-4AE5-A0BE-F3C7388E4889}"/>
          </ac:spMkLst>
        </pc:spChg>
        <pc:picChg chg="add mod">
          <ac:chgData name="MANUEL ALBERTO GUEVARA  NAJARRO" userId="dc0839a7-ef25-445d-88fe-29223dfab4a5" providerId="ADAL" clId="{259FC2C2-9211-4192-B033-2AED3B37BC6B}" dt="2021-06-23T20:33:21.370" v="1940"/>
          <ac:picMkLst>
            <pc:docMk/>
            <pc:sldMk cId="1716321555" sldId="639"/>
            <ac:picMk id="1026" creationId="{E3DF73F6-BE0D-443E-81AC-42C6C947999D}"/>
          </ac:picMkLst>
        </pc:picChg>
      </pc:sldChg>
      <pc:sldChg chg="addSp modSp new add del mod modClrScheme chgLayout">
        <pc:chgData name="MANUEL ALBERTO GUEVARA  NAJARRO" userId="dc0839a7-ef25-445d-88fe-29223dfab4a5" providerId="ADAL" clId="{259FC2C2-9211-4192-B033-2AED3B37BC6B}" dt="2021-06-30T00:47:37.697" v="2546"/>
        <pc:sldMkLst>
          <pc:docMk/>
          <pc:sldMk cId="2848592144" sldId="639"/>
        </pc:sldMkLst>
        <pc:spChg chg="add mod">
          <ac:chgData name="MANUEL ALBERTO GUEVARA  NAJARRO" userId="dc0839a7-ef25-445d-88fe-29223dfab4a5" providerId="ADAL" clId="{259FC2C2-9211-4192-B033-2AED3B37BC6B}" dt="2021-06-30T00:47:37.697" v="2546"/>
          <ac:spMkLst>
            <pc:docMk/>
            <pc:sldMk cId="2848592144" sldId="639"/>
            <ac:spMk id="2" creationId="{2A369C88-315D-4717-B96D-3B4F3676F1EE}"/>
          </ac:spMkLst>
        </pc:spChg>
        <pc:spChg chg="add mod">
          <ac:chgData name="MANUEL ALBERTO GUEVARA  NAJARRO" userId="dc0839a7-ef25-445d-88fe-29223dfab4a5" providerId="ADAL" clId="{259FC2C2-9211-4192-B033-2AED3B37BC6B}" dt="2021-06-30T00:35:34.106" v="2480" actId="20577"/>
          <ac:spMkLst>
            <pc:docMk/>
            <pc:sldMk cId="2848592144" sldId="639"/>
            <ac:spMk id="3" creationId="{FF5459EE-28C7-4ED9-A1F9-DBD9F35D4394}"/>
          </ac:spMkLst>
        </pc:spChg>
        <pc:picChg chg="mod modCrop">
          <ac:chgData name="MANUEL ALBERTO GUEVARA  NAJARRO" userId="dc0839a7-ef25-445d-88fe-29223dfab4a5" providerId="ADAL" clId="{259FC2C2-9211-4192-B033-2AED3B37BC6B}" dt="2021-06-30T00:45:13.792" v="2538" actId="1076"/>
          <ac:picMkLst>
            <pc:docMk/>
            <pc:sldMk cId="2848592144" sldId="639"/>
            <ac:picMk id="2050" creationId="{F41066F4-0335-47EE-A752-5C072ECB179C}"/>
          </ac:picMkLst>
        </pc:picChg>
      </pc:sldChg>
      <pc:sldChg chg="addSp">
        <pc:chgData name="MANUEL ALBERTO GUEVARA  NAJARRO" userId="dc0839a7-ef25-445d-88fe-29223dfab4a5" providerId="ADAL" clId="{259FC2C2-9211-4192-B033-2AED3B37BC6B}" dt="2021-06-30T00:35:15.758" v="2432"/>
        <pc:sldMkLst>
          <pc:docMk/>
          <pc:sldMk cId="4173016381" sldId="639"/>
        </pc:sldMkLst>
        <pc:picChg chg="add">
          <ac:chgData name="MANUEL ALBERTO GUEVARA  NAJARRO" userId="dc0839a7-ef25-445d-88fe-29223dfab4a5" providerId="ADAL" clId="{259FC2C2-9211-4192-B033-2AED3B37BC6B}" dt="2021-06-30T00:35:15.758" v="2432"/>
          <ac:picMkLst>
            <pc:docMk/>
            <pc:sldMk cId="4173016381" sldId="639"/>
            <ac:picMk id="2050" creationId="{F41066F4-0335-47EE-A752-5C072ECB179C}"/>
          </ac:picMkLst>
        </pc:picChg>
      </pc:sldChg>
      <pc:sldChg chg="modSp add mod ord">
        <pc:chgData name="MANUEL ALBERTO GUEVARA  NAJARRO" userId="dc0839a7-ef25-445d-88fe-29223dfab4a5" providerId="ADAL" clId="{259FC2C2-9211-4192-B033-2AED3B37BC6B}" dt="2021-06-30T00:42:19.769" v="2534" actId="18131"/>
        <pc:sldMkLst>
          <pc:docMk/>
          <pc:sldMk cId="3169587563" sldId="640"/>
        </pc:sldMkLst>
        <pc:spChg chg="mod">
          <ac:chgData name="MANUEL ALBERTO GUEVARA  NAJARRO" userId="dc0839a7-ef25-445d-88fe-29223dfab4a5" providerId="ADAL" clId="{259FC2C2-9211-4192-B033-2AED3B37BC6B}" dt="2021-06-30T00:30:47.836" v="2419" actId="20577"/>
          <ac:spMkLst>
            <pc:docMk/>
            <pc:sldMk cId="3169587563" sldId="640"/>
            <ac:spMk id="5" creationId="{5ECE236A-6C3C-46E8-A81F-7846D7B4570C}"/>
          </ac:spMkLst>
        </pc:spChg>
        <pc:spChg chg="mod">
          <ac:chgData name="MANUEL ALBERTO GUEVARA  NAJARRO" userId="dc0839a7-ef25-445d-88fe-29223dfab4a5" providerId="ADAL" clId="{259FC2C2-9211-4192-B033-2AED3B37BC6B}" dt="2021-06-30T00:32:29.220" v="2428" actId="20577"/>
          <ac:spMkLst>
            <pc:docMk/>
            <pc:sldMk cId="3169587563" sldId="640"/>
            <ac:spMk id="6" creationId="{62B8E1A4-E755-4E07-B436-48B0481D7B00}"/>
          </ac:spMkLst>
        </pc:spChg>
        <pc:picChg chg="mod modCrop">
          <ac:chgData name="MANUEL ALBERTO GUEVARA  NAJARRO" userId="dc0839a7-ef25-445d-88fe-29223dfab4a5" providerId="ADAL" clId="{259FC2C2-9211-4192-B033-2AED3B37BC6B}" dt="2021-06-30T00:42:19.769" v="2534" actId="18131"/>
          <ac:picMkLst>
            <pc:docMk/>
            <pc:sldMk cId="3169587563" sldId="640"/>
            <ac:picMk id="10" creationId="{F715C18E-F8C5-4C70-9752-8EDE5E424121}"/>
          </ac:picMkLst>
        </pc:picChg>
      </pc:sldChg>
      <pc:sldChg chg="addSp">
        <pc:chgData name="MANUEL ALBERTO GUEVARA  NAJARRO" userId="dc0839a7-ef25-445d-88fe-29223dfab4a5" providerId="ADAL" clId="{259FC2C2-9211-4192-B033-2AED3B37BC6B}" dt="2021-06-30T01:22:39.035" v="2611"/>
        <pc:sldMkLst>
          <pc:docMk/>
          <pc:sldMk cId="102123862" sldId="641"/>
        </pc:sldMkLst>
        <pc:picChg chg="add">
          <ac:chgData name="MANUEL ALBERTO GUEVARA  NAJARRO" userId="dc0839a7-ef25-445d-88fe-29223dfab4a5" providerId="ADAL" clId="{259FC2C2-9211-4192-B033-2AED3B37BC6B}" dt="2021-06-30T01:22:39.035" v="2611"/>
          <ac:picMkLst>
            <pc:docMk/>
            <pc:sldMk cId="102123862" sldId="641"/>
            <ac:picMk id="4098" creationId="{07F93DB7-B679-4E88-A4C1-DF89282DF12B}"/>
          </ac:picMkLst>
        </pc:picChg>
      </pc:sldChg>
      <pc:sldChg chg="addSp delSp modSp new add del mod modClrScheme chgLayout">
        <pc:chgData name="MANUEL ALBERTO GUEVARA  NAJARRO" userId="dc0839a7-ef25-445d-88fe-29223dfab4a5" providerId="ADAL" clId="{259FC2C2-9211-4192-B033-2AED3B37BC6B}" dt="2021-06-30T01:29:36.075" v="2787" actId="47"/>
        <pc:sldMkLst>
          <pc:docMk/>
          <pc:sldMk cId="3067516771" sldId="641"/>
        </pc:sldMkLst>
        <pc:spChg chg="mod ord">
          <ac:chgData name="MANUEL ALBERTO GUEVARA  NAJARRO" userId="dc0839a7-ef25-445d-88fe-29223dfab4a5" providerId="ADAL" clId="{259FC2C2-9211-4192-B033-2AED3B37BC6B}" dt="2021-06-30T00:50:14.703" v="2559" actId="27636"/>
          <ac:spMkLst>
            <pc:docMk/>
            <pc:sldMk cId="3067516771" sldId="641"/>
            <ac:spMk id="2" creationId="{DE1C2C86-3081-4C73-8748-D07F7255F95E}"/>
          </ac:spMkLst>
        </pc:spChg>
        <pc:spChg chg="mod ord">
          <ac:chgData name="MANUEL ALBERTO GUEVARA  NAJARRO" userId="dc0839a7-ef25-445d-88fe-29223dfab4a5" providerId="ADAL" clId="{259FC2C2-9211-4192-B033-2AED3B37BC6B}" dt="2021-06-30T01:24:24.762" v="2652" actId="2711"/>
          <ac:spMkLst>
            <pc:docMk/>
            <pc:sldMk cId="3067516771" sldId="641"/>
            <ac:spMk id="3" creationId="{9E1EDFAF-80F7-47BC-ACB4-C3961D455247}"/>
          </ac:spMkLst>
        </pc:spChg>
        <pc:spChg chg="add del mod ord">
          <ac:chgData name="MANUEL ALBERTO GUEVARA  NAJARRO" userId="dc0839a7-ef25-445d-88fe-29223dfab4a5" providerId="ADAL" clId="{259FC2C2-9211-4192-B033-2AED3B37BC6B}" dt="2021-06-30T00:50:22.824" v="2561" actId="478"/>
          <ac:spMkLst>
            <pc:docMk/>
            <pc:sldMk cId="3067516771" sldId="641"/>
            <ac:spMk id="4" creationId="{D80F2A2F-8465-44B7-8D28-4C9D62B11B97}"/>
          </ac:spMkLst>
        </pc:spChg>
        <pc:spChg chg="add mod ord">
          <ac:chgData name="MANUEL ALBERTO GUEVARA  NAJARRO" userId="dc0839a7-ef25-445d-88fe-29223dfab4a5" providerId="ADAL" clId="{259FC2C2-9211-4192-B033-2AED3B37BC6B}" dt="2021-06-30T00:50:04.053" v="2552" actId="20578"/>
          <ac:spMkLst>
            <pc:docMk/>
            <pc:sldMk cId="3067516771" sldId="641"/>
            <ac:spMk id="5" creationId="{A28175B2-09B0-463E-918E-84C552ABD392}"/>
          </ac:spMkLst>
        </pc:spChg>
        <pc:spChg chg="add del mod">
          <ac:chgData name="MANUEL ALBERTO GUEVARA  NAJARRO" userId="dc0839a7-ef25-445d-88fe-29223dfab4a5" providerId="ADAL" clId="{259FC2C2-9211-4192-B033-2AED3B37BC6B}" dt="2021-06-30T01:23:47.357" v="2642" actId="478"/>
          <ac:spMkLst>
            <pc:docMk/>
            <pc:sldMk cId="3067516771" sldId="641"/>
            <ac:spMk id="7" creationId="{94485942-DE90-4DDE-8F8F-6C077C2AF091}"/>
          </ac:spMkLst>
        </pc:spChg>
        <pc:spChg chg="add del mod">
          <ac:chgData name="MANUEL ALBERTO GUEVARA  NAJARRO" userId="dc0839a7-ef25-445d-88fe-29223dfab4a5" providerId="ADAL" clId="{259FC2C2-9211-4192-B033-2AED3B37BC6B}" dt="2021-06-30T01:24:05.326" v="2647" actId="478"/>
          <ac:spMkLst>
            <pc:docMk/>
            <pc:sldMk cId="3067516771" sldId="641"/>
            <ac:spMk id="9" creationId="{8BC8266B-C099-4EEE-BF48-695B9B629E19}"/>
          </ac:spMkLst>
        </pc:spChg>
        <pc:spChg chg="add mod">
          <ac:chgData name="MANUEL ALBERTO GUEVARA  NAJARRO" userId="dc0839a7-ef25-445d-88fe-29223dfab4a5" providerId="ADAL" clId="{259FC2C2-9211-4192-B033-2AED3B37BC6B}" dt="2021-06-30T01:25:07.374" v="2668" actId="123"/>
          <ac:spMkLst>
            <pc:docMk/>
            <pc:sldMk cId="3067516771" sldId="641"/>
            <ac:spMk id="10" creationId="{A49A25B4-694F-43A6-A6B2-B70C4793B465}"/>
          </ac:spMkLst>
        </pc:spChg>
        <pc:picChg chg="del mod">
          <ac:chgData name="MANUEL ALBERTO GUEVARA  NAJARRO" userId="dc0839a7-ef25-445d-88fe-29223dfab4a5" providerId="ADAL" clId="{259FC2C2-9211-4192-B033-2AED3B37BC6B}" dt="2021-06-30T01:23:47.357" v="2642" actId="478"/>
          <ac:picMkLst>
            <pc:docMk/>
            <pc:sldMk cId="3067516771" sldId="641"/>
            <ac:picMk id="3074" creationId="{D3DE9E1F-8475-4E01-8269-BA50F2725F21}"/>
          </ac:picMkLst>
        </pc:picChg>
        <pc:picChg chg="mod">
          <ac:chgData name="MANUEL ALBERTO GUEVARA  NAJARRO" userId="dc0839a7-ef25-445d-88fe-29223dfab4a5" providerId="ADAL" clId="{259FC2C2-9211-4192-B033-2AED3B37BC6B}" dt="2021-06-30T01:24:16.816" v="2651" actId="1076"/>
          <ac:picMkLst>
            <pc:docMk/>
            <pc:sldMk cId="3067516771" sldId="641"/>
            <ac:picMk id="4098" creationId="{07F93DB7-B679-4E88-A4C1-DF89282DF12B}"/>
          </ac:picMkLst>
        </pc:picChg>
      </pc:sldChg>
      <pc:sldChg chg="addSp">
        <pc:chgData name="MANUEL ALBERTO GUEVARA  NAJARRO" userId="dc0839a7-ef25-445d-88fe-29223dfab4a5" providerId="ADAL" clId="{259FC2C2-9211-4192-B033-2AED3B37BC6B}" dt="2021-06-30T00:51:05.736" v="2576"/>
        <pc:sldMkLst>
          <pc:docMk/>
          <pc:sldMk cId="3447754166" sldId="641"/>
        </pc:sldMkLst>
        <pc:picChg chg="add">
          <ac:chgData name="MANUEL ALBERTO GUEVARA  NAJARRO" userId="dc0839a7-ef25-445d-88fe-29223dfab4a5" providerId="ADAL" clId="{259FC2C2-9211-4192-B033-2AED3B37BC6B}" dt="2021-06-30T00:51:05.736" v="2576"/>
          <ac:picMkLst>
            <pc:docMk/>
            <pc:sldMk cId="3447754166" sldId="641"/>
            <ac:picMk id="3074" creationId="{D3DE9E1F-8475-4E01-8269-BA50F2725F21}"/>
          </ac:picMkLst>
        </pc:picChg>
      </pc:sldChg>
      <pc:sldChg chg="modSp add mod ord">
        <pc:chgData name="MANUEL ALBERTO GUEVARA  NAJARRO" userId="dc0839a7-ef25-445d-88fe-29223dfab4a5" providerId="ADAL" clId="{259FC2C2-9211-4192-B033-2AED3B37BC6B}" dt="2021-06-30T01:23:26.126" v="2634"/>
        <pc:sldMkLst>
          <pc:docMk/>
          <pc:sldMk cId="2126156238" sldId="642"/>
        </pc:sldMkLst>
        <pc:spChg chg="mod">
          <ac:chgData name="MANUEL ALBERTO GUEVARA  NAJARRO" userId="dc0839a7-ef25-445d-88fe-29223dfab4a5" providerId="ADAL" clId="{259FC2C2-9211-4192-B033-2AED3B37BC6B}" dt="2021-06-30T01:23:14.911" v="2626" actId="122"/>
          <ac:spMkLst>
            <pc:docMk/>
            <pc:sldMk cId="2126156238" sldId="642"/>
            <ac:spMk id="7" creationId="{94485942-DE90-4DDE-8F8F-6C077C2AF091}"/>
          </ac:spMkLst>
        </pc:spChg>
        <pc:spChg chg="mod">
          <ac:chgData name="MANUEL ALBERTO GUEVARA  NAJARRO" userId="dc0839a7-ef25-445d-88fe-29223dfab4a5" providerId="ADAL" clId="{259FC2C2-9211-4192-B033-2AED3B37BC6B}" dt="2021-06-30T01:23:20.080" v="2632" actId="20577"/>
          <ac:spMkLst>
            <pc:docMk/>
            <pc:sldMk cId="2126156238" sldId="642"/>
            <ac:spMk id="9" creationId="{8BC8266B-C099-4EEE-BF48-695B9B629E19}"/>
          </ac:spMkLst>
        </pc:spChg>
      </pc:sldChg>
      <pc:sldChg chg="addSp delSp modSp add mod">
        <pc:chgData name="MANUEL ALBERTO GUEVARA  NAJARRO" userId="dc0839a7-ef25-445d-88fe-29223dfab4a5" providerId="ADAL" clId="{259FC2C2-9211-4192-B033-2AED3B37BC6B}" dt="2021-06-30T01:29:21.206" v="2786" actId="14100"/>
        <pc:sldMkLst>
          <pc:docMk/>
          <pc:sldMk cId="3293871514" sldId="643"/>
        </pc:sldMkLst>
        <pc:spChg chg="mod">
          <ac:chgData name="MANUEL ALBERTO GUEVARA  NAJARRO" userId="dc0839a7-ef25-445d-88fe-29223dfab4a5" providerId="ADAL" clId="{259FC2C2-9211-4192-B033-2AED3B37BC6B}" dt="2021-06-30T01:25:39.578" v="2673" actId="1076"/>
          <ac:spMkLst>
            <pc:docMk/>
            <pc:sldMk cId="3293871514" sldId="643"/>
            <ac:spMk id="3" creationId="{9E1EDFAF-80F7-47BC-ACB4-C3961D455247}"/>
          </ac:spMkLst>
        </pc:spChg>
        <pc:spChg chg="add del mod">
          <ac:chgData name="MANUEL ALBERTO GUEVARA  NAJARRO" userId="dc0839a7-ef25-445d-88fe-29223dfab4a5" providerId="ADAL" clId="{259FC2C2-9211-4192-B033-2AED3B37BC6B}" dt="2021-06-30T01:27:00.038" v="2728" actId="478"/>
          <ac:spMkLst>
            <pc:docMk/>
            <pc:sldMk cId="3293871514" sldId="643"/>
            <ac:spMk id="8" creationId="{9B91F69F-81AE-4990-88D4-28543841A38E}"/>
          </ac:spMkLst>
        </pc:spChg>
        <pc:spChg chg="add mod">
          <ac:chgData name="MANUEL ALBERTO GUEVARA  NAJARRO" userId="dc0839a7-ef25-445d-88fe-29223dfab4a5" providerId="ADAL" clId="{259FC2C2-9211-4192-B033-2AED3B37BC6B}" dt="2021-06-30T01:29:21.206" v="2786" actId="14100"/>
          <ac:spMkLst>
            <pc:docMk/>
            <pc:sldMk cId="3293871514" sldId="643"/>
            <ac:spMk id="9" creationId="{66DD99C1-86A9-47A1-A924-80B355BA88AF}"/>
          </ac:spMkLst>
        </pc:spChg>
        <pc:spChg chg="mod">
          <ac:chgData name="MANUEL ALBERTO GUEVARA  NAJARRO" userId="dc0839a7-ef25-445d-88fe-29223dfab4a5" providerId="ADAL" clId="{259FC2C2-9211-4192-B033-2AED3B37BC6B}" dt="2021-06-30T01:27:09.485" v="2739" actId="1035"/>
          <ac:spMkLst>
            <pc:docMk/>
            <pc:sldMk cId="3293871514" sldId="643"/>
            <ac:spMk id="10" creationId="{A49A25B4-694F-43A6-A6B2-B70C4793B465}"/>
          </ac:spMkLst>
        </pc:spChg>
        <pc:spChg chg="add del mod">
          <ac:chgData name="MANUEL ALBERTO GUEVARA  NAJARRO" userId="dc0839a7-ef25-445d-88fe-29223dfab4a5" providerId="ADAL" clId="{259FC2C2-9211-4192-B033-2AED3B37BC6B}" dt="2021-06-30T01:28:48.182" v="2774" actId="478"/>
          <ac:spMkLst>
            <pc:docMk/>
            <pc:sldMk cId="3293871514" sldId="643"/>
            <ac:spMk id="11" creationId="{35415D11-9AA0-4A48-91B0-213CADBA0B34}"/>
          </ac:spMkLst>
        </pc:spChg>
        <pc:spChg chg="add del mod">
          <ac:chgData name="MANUEL ALBERTO GUEVARA  NAJARRO" userId="dc0839a7-ef25-445d-88fe-29223dfab4a5" providerId="ADAL" clId="{259FC2C2-9211-4192-B033-2AED3B37BC6B}" dt="2021-06-30T01:27:36.142" v="2747" actId="478"/>
          <ac:spMkLst>
            <pc:docMk/>
            <pc:sldMk cId="3293871514" sldId="643"/>
            <ac:spMk id="12" creationId="{E87F2A4C-7160-4271-B4F6-B49A3F89CB45}"/>
          </ac:spMkLst>
        </pc:spChg>
        <pc:spChg chg="add del">
          <ac:chgData name="MANUEL ALBERTO GUEVARA  NAJARRO" userId="dc0839a7-ef25-445d-88fe-29223dfab4a5" providerId="ADAL" clId="{259FC2C2-9211-4192-B033-2AED3B37BC6B}" dt="2021-06-30T01:27:46.427" v="2750" actId="22"/>
          <ac:spMkLst>
            <pc:docMk/>
            <pc:sldMk cId="3293871514" sldId="643"/>
            <ac:spMk id="15" creationId="{31335135-20A6-45AE-A870-F41F80027BA0}"/>
          </ac:spMkLst>
        </pc:spChg>
        <pc:spChg chg="add mod">
          <ac:chgData name="MANUEL ALBERTO GUEVARA  NAJARRO" userId="dc0839a7-ef25-445d-88fe-29223dfab4a5" providerId="ADAL" clId="{259FC2C2-9211-4192-B033-2AED3B37BC6B}" dt="2021-06-30T01:29:13.700" v="2783" actId="1076"/>
          <ac:spMkLst>
            <pc:docMk/>
            <pc:sldMk cId="3293871514" sldId="643"/>
            <ac:spMk id="16" creationId="{B4A365B2-F820-44CC-8ABB-82D67F18339C}"/>
          </ac:spMkLst>
        </pc:spChg>
        <pc:picChg chg="mod">
          <ac:chgData name="MANUEL ALBERTO GUEVARA  NAJARRO" userId="dc0839a7-ef25-445d-88fe-29223dfab4a5" providerId="ADAL" clId="{259FC2C2-9211-4192-B033-2AED3B37BC6B}" dt="2021-06-30T01:29:11.244" v="2781" actId="1076"/>
          <ac:picMkLst>
            <pc:docMk/>
            <pc:sldMk cId="3293871514" sldId="643"/>
            <ac:picMk id="4098" creationId="{07F93DB7-B679-4E88-A4C1-DF89282DF12B}"/>
          </ac:picMkLst>
        </pc:picChg>
      </pc:sldChg>
      <pc:sldChg chg="addSp">
        <pc:chgData name="MANUEL ALBERTO GUEVARA  NAJARRO" userId="dc0839a7-ef25-445d-88fe-29223dfab4a5" providerId="ADAL" clId="{259FC2C2-9211-4192-B033-2AED3B37BC6B}" dt="2021-06-30T01:30:10.612" v="2793"/>
        <pc:sldMkLst>
          <pc:docMk/>
          <pc:sldMk cId="64197648" sldId="644"/>
        </pc:sldMkLst>
        <pc:picChg chg="add">
          <ac:chgData name="MANUEL ALBERTO GUEVARA  NAJARRO" userId="dc0839a7-ef25-445d-88fe-29223dfab4a5" providerId="ADAL" clId="{259FC2C2-9211-4192-B033-2AED3B37BC6B}" dt="2021-06-30T01:30:10.612" v="2793"/>
          <ac:picMkLst>
            <pc:docMk/>
            <pc:sldMk cId="64197648" sldId="644"/>
            <ac:picMk id="5122" creationId="{E96E2897-D3E9-41E3-B308-E3B0E341DD6B}"/>
          </ac:picMkLst>
        </pc:picChg>
      </pc:sldChg>
      <pc:sldChg chg="addSp delSp modSp add del mod">
        <pc:chgData name="MANUEL ALBERTO GUEVARA  NAJARRO" userId="dc0839a7-ef25-445d-88fe-29223dfab4a5" providerId="ADAL" clId="{259FC2C2-9211-4192-B033-2AED3B37BC6B}" dt="2021-06-30T01:31:15.645" v="2818" actId="1035"/>
        <pc:sldMkLst>
          <pc:docMk/>
          <pc:sldMk cId="4046438244" sldId="644"/>
        </pc:sldMkLst>
        <pc:spChg chg="add mod">
          <ac:chgData name="MANUEL ALBERTO GUEVARA  NAJARRO" userId="dc0839a7-ef25-445d-88fe-29223dfab4a5" providerId="ADAL" clId="{259FC2C2-9211-4192-B033-2AED3B37BC6B}" dt="2021-06-30T01:31:15.645" v="2818" actId="1035"/>
          <ac:spMkLst>
            <pc:docMk/>
            <pc:sldMk cId="4046438244" sldId="644"/>
            <ac:spMk id="8" creationId="{071CC725-F049-45B8-B296-3BA2E6FE65E1}"/>
          </ac:spMkLst>
        </pc:spChg>
        <pc:spChg chg="del">
          <ac:chgData name="MANUEL ALBERTO GUEVARA  NAJARRO" userId="dc0839a7-ef25-445d-88fe-29223dfab4a5" providerId="ADAL" clId="{259FC2C2-9211-4192-B033-2AED3B37BC6B}" dt="2021-06-30T01:30:05.950" v="2792" actId="478"/>
          <ac:spMkLst>
            <pc:docMk/>
            <pc:sldMk cId="4046438244" sldId="644"/>
            <ac:spMk id="9" creationId="{66DD99C1-86A9-47A1-A924-80B355BA88AF}"/>
          </ac:spMkLst>
        </pc:spChg>
        <pc:spChg chg="mod">
          <ac:chgData name="MANUEL ALBERTO GUEVARA  NAJARRO" userId="dc0839a7-ef25-445d-88fe-29223dfab4a5" providerId="ADAL" clId="{259FC2C2-9211-4192-B033-2AED3B37BC6B}" dt="2021-06-30T01:30:02.717" v="2790" actId="113"/>
          <ac:spMkLst>
            <pc:docMk/>
            <pc:sldMk cId="4046438244" sldId="644"/>
            <ac:spMk id="10" creationId="{A49A25B4-694F-43A6-A6B2-B70C4793B465}"/>
          </ac:spMkLst>
        </pc:spChg>
        <pc:spChg chg="add mod">
          <ac:chgData name="MANUEL ALBERTO GUEVARA  NAJARRO" userId="dc0839a7-ef25-445d-88fe-29223dfab4a5" providerId="ADAL" clId="{259FC2C2-9211-4192-B033-2AED3B37BC6B}" dt="2021-06-30T01:31:15.645" v="2818" actId="1035"/>
          <ac:spMkLst>
            <pc:docMk/>
            <pc:sldMk cId="4046438244" sldId="644"/>
            <ac:spMk id="11" creationId="{F3219D46-54FB-4FDA-82CB-1F0FCAA19183}"/>
          </ac:spMkLst>
        </pc:spChg>
        <pc:spChg chg="del mod">
          <ac:chgData name="MANUEL ALBERTO GUEVARA  NAJARRO" userId="dc0839a7-ef25-445d-88fe-29223dfab4a5" providerId="ADAL" clId="{259FC2C2-9211-4192-B033-2AED3B37BC6B}" dt="2021-06-30T01:30:05.950" v="2792" actId="478"/>
          <ac:spMkLst>
            <pc:docMk/>
            <pc:sldMk cId="4046438244" sldId="644"/>
            <ac:spMk id="16" creationId="{B4A365B2-F820-44CC-8ABB-82D67F18339C}"/>
          </ac:spMkLst>
        </pc:spChg>
        <pc:picChg chg="del mod">
          <ac:chgData name="MANUEL ALBERTO GUEVARA  NAJARRO" userId="dc0839a7-ef25-445d-88fe-29223dfab4a5" providerId="ADAL" clId="{259FC2C2-9211-4192-B033-2AED3B37BC6B}" dt="2021-06-30T01:30:05.950" v="2792" actId="478"/>
          <ac:picMkLst>
            <pc:docMk/>
            <pc:sldMk cId="4046438244" sldId="644"/>
            <ac:picMk id="4098" creationId="{07F93DB7-B679-4E88-A4C1-DF89282DF12B}"/>
          </ac:picMkLst>
        </pc:picChg>
        <pc:picChg chg="mod">
          <ac:chgData name="MANUEL ALBERTO GUEVARA  NAJARRO" userId="dc0839a7-ef25-445d-88fe-29223dfab4a5" providerId="ADAL" clId="{259FC2C2-9211-4192-B033-2AED3B37BC6B}" dt="2021-06-30T01:30:14.982" v="2798" actId="1076"/>
          <ac:picMkLst>
            <pc:docMk/>
            <pc:sldMk cId="4046438244" sldId="644"/>
            <ac:picMk id="5122" creationId="{E96E2897-D3E9-41E3-B308-E3B0E341DD6B}"/>
          </ac:picMkLst>
        </pc:picChg>
      </pc:sldChg>
      <pc:sldChg chg="addSp">
        <pc:chgData name="MANUEL ALBERTO GUEVARA  NAJARRO" userId="dc0839a7-ef25-445d-88fe-29223dfab4a5" providerId="ADAL" clId="{259FC2C2-9211-4192-B033-2AED3B37BC6B}" dt="2021-06-30T01:32:43.622" v="2853"/>
        <pc:sldMkLst>
          <pc:docMk/>
          <pc:sldMk cId="1590040058" sldId="645"/>
        </pc:sldMkLst>
        <pc:picChg chg="add">
          <ac:chgData name="MANUEL ALBERTO GUEVARA  NAJARRO" userId="dc0839a7-ef25-445d-88fe-29223dfab4a5" providerId="ADAL" clId="{259FC2C2-9211-4192-B033-2AED3B37BC6B}" dt="2021-06-30T01:32:43.622" v="2853"/>
          <ac:picMkLst>
            <pc:docMk/>
            <pc:sldMk cId="1590040058" sldId="645"/>
            <ac:picMk id="6146" creationId="{6EF92067-CD1A-4E04-8043-C2FFD37F6F03}"/>
          </ac:picMkLst>
        </pc:picChg>
      </pc:sldChg>
      <pc:sldChg chg="add del">
        <pc:chgData name="MANUEL ALBERTO GUEVARA  NAJARRO" userId="dc0839a7-ef25-445d-88fe-29223dfab4a5" providerId="ADAL" clId="{259FC2C2-9211-4192-B033-2AED3B37BC6B}" dt="2021-06-30T01:31:35.160" v="2820" actId="22"/>
        <pc:sldMkLst>
          <pc:docMk/>
          <pc:sldMk cId="2944157921" sldId="645"/>
        </pc:sldMkLst>
      </pc:sldChg>
      <pc:sldChg chg="delSp modSp add del mod ord">
        <pc:chgData name="MANUEL ALBERTO GUEVARA  NAJARRO" userId="dc0839a7-ef25-445d-88fe-29223dfab4a5" providerId="ADAL" clId="{259FC2C2-9211-4192-B033-2AED3B37BC6B}" dt="2021-06-30T01:35:20.315" v="2883" actId="2711"/>
        <pc:sldMkLst>
          <pc:docMk/>
          <pc:sldMk cId="3886424870" sldId="645"/>
        </pc:sldMkLst>
        <pc:spChg chg="mod">
          <ac:chgData name="MANUEL ALBERTO GUEVARA  NAJARRO" userId="dc0839a7-ef25-445d-88fe-29223dfab4a5" providerId="ADAL" clId="{259FC2C2-9211-4192-B033-2AED3B37BC6B}" dt="2021-06-30T01:35:20.315" v="2883" actId="2711"/>
          <ac:spMkLst>
            <pc:docMk/>
            <pc:sldMk cId="3886424870" sldId="645"/>
            <ac:spMk id="3" creationId="{9E1EDFAF-80F7-47BC-ACB4-C3961D455247}"/>
          </ac:spMkLst>
        </pc:spChg>
        <pc:spChg chg="del">
          <ac:chgData name="MANUEL ALBERTO GUEVARA  NAJARRO" userId="dc0839a7-ef25-445d-88fe-29223dfab4a5" providerId="ADAL" clId="{259FC2C2-9211-4192-B033-2AED3B37BC6B}" dt="2021-06-30T01:32:43.381" v="2852" actId="478"/>
          <ac:spMkLst>
            <pc:docMk/>
            <pc:sldMk cId="3886424870" sldId="645"/>
            <ac:spMk id="9" creationId="{66DD99C1-86A9-47A1-A924-80B355BA88AF}"/>
          </ac:spMkLst>
        </pc:spChg>
        <pc:spChg chg="mod">
          <ac:chgData name="MANUEL ALBERTO GUEVARA  NAJARRO" userId="dc0839a7-ef25-445d-88fe-29223dfab4a5" providerId="ADAL" clId="{259FC2C2-9211-4192-B033-2AED3B37BC6B}" dt="2021-06-30T01:35:20.315" v="2883" actId="2711"/>
          <ac:spMkLst>
            <pc:docMk/>
            <pc:sldMk cId="3886424870" sldId="645"/>
            <ac:spMk id="10" creationId="{A49A25B4-694F-43A6-A6B2-B70C4793B465}"/>
          </ac:spMkLst>
        </pc:spChg>
        <pc:spChg chg="del mod">
          <ac:chgData name="MANUEL ALBERTO GUEVARA  NAJARRO" userId="dc0839a7-ef25-445d-88fe-29223dfab4a5" providerId="ADAL" clId="{259FC2C2-9211-4192-B033-2AED3B37BC6B}" dt="2021-06-30T01:32:43.381" v="2852" actId="478"/>
          <ac:spMkLst>
            <pc:docMk/>
            <pc:sldMk cId="3886424870" sldId="645"/>
            <ac:spMk id="16" creationId="{B4A365B2-F820-44CC-8ABB-82D67F18339C}"/>
          </ac:spMkLst>
        </pc:spChg>
        <pc:picChg chg="del mod">
          <ac:chgData name="MANUEL ALBERTO GUEVARA  NAJARRO" userId="dc0839a7-ef25-445d-88fe-29223dfab4a5" providerId="ADAL" clId="{259FC2C2-9211-4192-B033-2AED3B37BC6B}" dt="2021-06-30T01:32:43.381" v="2852" actId="478"/>
          <ac:picMkLst>
            <pc:docMk/>
            <pc:sldMk cId="3886424870" sldId="645"/>
            <ac:picMk id="4098" creationId="{07F93DB7-B679-4E88-A4C1-DF89282DF12B}"/>
          </ac:picMkLst>
        </pc:picChg>
        <pc:picChg chg="mod modCrop">
          <ac:chgData name="MANUEL ALBERTO GUEVARA  NAJARRO" userId="dc0839a7-ef25-445d-88fe-29223dfab4a5" providerId="ADAL" clId="{259FC2C2-9211-4192-B033-2AED3B37BC6B}" dt="2021-06-30T01:33:10.353" v="2863"/>
          <ac:picMkLst>
            <pc:docMk/>
            <pc:sldMk cId="3886424870" sldId="645"/>
            <ac:picMk id="6146" creationId="{6EF92067-CD1A-4E04-8043-C2FFD37F6F03}"/>
          </ac:picMkLst>
        </pc:picChg>
      </pc:sldChg>
      <pc:sldMasterChg chg="addSldLayout delSldLayout modSldLayout">
        <pc:chgData name="MANUEL ALBERTO GUEVARA  NAJARRO" userId="dc0839a7-ef25-445d-88fe-29223dfab4a5" providerId="ADAL" clId="{259FC2C2-9211-4192-B033-2AED3B37BC6B}" dt="2021-06-23T22:06:17.309" v="2093" actId="22"/>
        <pc:sldMasterMkLst>
          <pc:docMk/>
          <pc:sldMasterMk cId="2832967511" sldId="2147483732"/>
        </pc:sldMasterMkLst>
        <pc:sldLayoutChg chg="del">
          <pc:chgData name="MANUEL ALBERTO GUEVARA  NAJARRO" userId="dc0839a7-ef25-445d-88fe-29223dfab4a5" providerId="ADAL" clId="{259FC2C2-9211-4192-B033-2AED3B37BC6B}" dt="2021-06-21T20:01:50.978" v="382" actId="47"/>
          <pc:sldLayoutMkLst>
            <pc:docMk/>
            <pc:sldMasterMk cId="2832967511" sldId="2147483732"/>
            <pc:sldLayoutMk cId="1076313361" sldId="2147483750"/>
          </pc:sldLayoutMkLst>
        </pc:sldLayoutChg>
        <pc:sldLayoutChg chg="add mod">
          <pc:chgData name="MANUEL ALBERTO GUEVARA  NAJARRO" userId="dc0839a7-ef25-445d-88fe-29223dfab4a5" providerId="ADAL" clId="{259FC2C2-9211-4192-B033-2AED3B37BC6B}" dt="2021-06-23T22:06:17.309" v="2093" actId="22"/>
          <pc:sldLayoutMkLst>
            <pc:docMk/>
            <pc:sldMasterMk cId="2832967511" sldId="2147483732"/>
            <pc:sldLayoutMk cId="3612319275" sldId="2147483750"/>
          </pc:sldLayoutMkLst>
        </pc:sldLayoutChg>
        <pc:sldLayoutChg chg="del">
          <pc:chgData name="MANUEL ALBERTO GUEVARA  NAJARRO" userId="dc0839a7-ef25-445d-88fe-29223dfab4a5" providerId="ADAL" clId="{259FC2C2-9211-4192-B033-2AED3B37BC6B}" dt="2021-06-23T22:06:14.028" v="2092" actId="47"/>
          <pc:sldLayoutMkLst>
            <pc:docMk/>
            <pc:sldMasterMk cId="2832967511" sldId="2147483732"/>
            <pc:sldLayoutMk cId="1851318921" sldId="2147483751"/>
          </pc:sldLayoutMkLst>
        </pc:sldLayoutChg>
        <pc:sldLayoutChg chg="del">
          <pc:chgData name="MANUEL ALBERTO GUEVARA  NAJARRO" userId="dc0839a7-ef25-445d-88fe-29223dfab4a5" providerId="ADAL" clId="{259FC2C2-9211-4192-B033-2AED3B37BC6B}" dt="2021-06-23T22:06:14.028" v="2092" actId="47"/>
          <pc:sldLayoutMkLst>
            <pc:docMk/>
            <pc:sldMasterMk cId="2832967511" sldId="2147483732"/>
            <pc:sldLayoutMk cId="557531670" sldId="2147483752"/>
          </pc:sldLayoutMkLst>
        </pc:sldLayoutChg>
        <pc:sldLayoutChg chg="del">
          <pc:chgData name="MANUEL ALBERTO GUEVARA  NAJARRO" userId="dc0839a7-ef25-445d-88fe-29223dfab4a5" providerId="ADAL" clId="{259FC2C2-9211-4192-B033-2AED3B37BC6B}" dt="2021-06-23T20:42:21.120" v="2091" actId="2696"/>
          <pc:sldLayoutMkLst>
            <pc:docMk/>
            <pc:sldMasterMk cId="2832967511" sldId="2147483732"/>
            <pc:sldLayoutMk cId="2183371245" sldId="2147483753"/>
          </pc:sldLayoutMkLst>
        </pc:sldLayoutChg>
      </pc:sldMasterChg>
    </pc:docChg>
  </pc:docChgLst>
  <pc:docChgLst>
    <pc:chgData name="Desarrollo Curricular" userId="Uj8/G68TFYZtKNL0HEibgmfKnkzbSN8gp6nHJ90u8Bk=" providerId="None" clId="Web-{543A552A-7708-41B1-8D98-BAAE0EB70224}"/>
    <pc:docChg chg="modSld">
      <pc:chgData name="Desarrollo Curricular" userId="Uj8/G68TFYZtKNL0HEibgmfKnkzbSN8gp6nHJ90u8Bk=" providerId="None" clId="Web-{543A552A-7708-41B1-8D98-BAAE0EB70224}" dt="2021-08-24T14:29:17.200" v="0" actId="20577"/>
      <pc:docMkLst>
        <pc:docMk/>
      </pc:docMkLst>
      <pc:sldChg chg="modSp">
        <pc:chgData name="Desarrollo Curricular" userId="Uj8/G68TFYZtKNL0HEibgmfKnkzbSN8gp6nHJ90u8Bk=" providerId="None" clId="Web-{543A552A-7708-41B1-8D98-BAAE0EB70224}" dt="2021-08-24T14:29:17.200" v="0" actId="20577"/>
        <pc:sldMkLst>
          <pc:docMk/>
          <pc:sldMk cId="4227363741" sldId="260"/>
        </pc:sldMkLst>
        <pc:spChg chg="mod">
          <ac:chgData name="Desarrollo Curricular" userId="Uj8/G68TFYZtKNL0HEibgmfKnkzbSN8gp6nHJ90u8Bk=" providerId="None" clId="Web-{543A552A-7708-41B1-8D98-BAAE0EB70224}" dt="2021-08-24T14:29:17.200" v="0" actId="20577"/>
          <ac:spMkLst>
            <pc:docMk/>
            <pc:sldMk cId="4227363741" sldId="260"/>
            <ac:spMk id="2" creationId="{51FB5928-6A9D-4A40-A59B-3E296900738E}"/>
          </ac:spMkLst>
        </pc:spChg>
      </pc:sldChg>
    </pc:docChg>
  </pc:docChgLst>
  <pc:docChgLst>
    <pc:chgData name="Desarrollo Curricular" clId="Web-{B7DFFAD3-7D6E-48D4-9AB2-3DDB625B36D8}"/>
    <pc:docChg chg="modSld">
      <pc:chgData name="Desarrollo Curricular" userId="" providerId="" clId="Web-{B7DFFAD3-7D6E-48D4-9AB2-3DDB625B36D8}" dt="2021-05-31T22:26:43.093" v="1" actId="20577"/>
      <pc:docMkLst>
        <pc:docMk/>
      </pc:docMkLst>
      <pc:sldChg chg="modSp">
        <pc:chgData name="Desarrollo Curricular" userId="" providerId="" clId="Web-{B7DFFAD3-7D6E-48D4-9AB2-3DDB625B36D8}" dt="2021-05-31T22:26:43.093" v="1" actId="20577"/>
        <pc:sldMkLst>
          <pc:docMk/>
          <pc:sldMk cId="4227363741" sldId="260"/>
        </pc:sldMkLst>
        <pc:spChg chg="mod">
          <ac:chgData name="Desarrollo Curricular" userId="" providerId="" clId="Web-{B7DFFAD3-7D6E-48D4-9AB2-3DDB625B36D8}" dt="2021-05-31T22:26:43.093" v="1" actId="20577"/>
          <ac:spMkLst>
            <pc:docMk/>
            <pc:sldMk cId="4227363741" sldId="260"/>
            <ac:spMk id="2" creationId="{51FB5928-6A9D-4A40-A59B-3E296900738E}"/>
          </ac:spMkLst>
        </pc:spChg>
      </pc:sldChg>
    </pc:docChg>
  </pc:docChgLst>
</pc:chgInfo>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jpeg>
</file>

<file path=ppt/media/image3.png>
</file>

<file path=ppt/media/image4.png>
</file>

<file path=ppt/media/image5.jpeg>
</file>

<file path=ppt/media/image6.png>
</file>

<file path=ppt/media/image7.sv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B13FF-DAD0-4A57-BC88-3ADCEDB569DD}" type="datetimeFigureOut">
              <a:rPr lang="es-PE" smtClean="0"/>
              <a:t>24/08/2021</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1F7BF2-E25C-416F-B974-26A2DDEA6F90}" type="slidenum">
              <a:rPr lang="es-PE" smtClean="0"/>
              <a:t>‹#›</a:t>
            </a:fld>
            <a:endParaRPr lang="es-PE"/>
          </a:p>
        </p:txBody>
      </p:sp>
    </p:spTree>
    <p:extLst>
      <p:ext uri="{BB962C8B-B14F-4D97-AF65-F5344CB8AC3E}">
        <p14:creationId xmlns:p14="http://schemas.microsoft.com/office/powerpoint/2010/main" val="3185365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419" dirty="0"/>
          </a:p>
        </p:txBody>
      </p:sp>
      <p:sp>
        <p:nvSpPr>
          <p:cNvPr id="4" name="Marcador de número de diapositiva 3"/>
          <p:cNvSpPr>
            <a:spLocks noGrp="1"/>
          </p:cNvSpPr>
          <p:nvPr>
            <p:ph type="sldNum" sz="quarter" idx="5"/>
          </p:nvPr>
        </p:nvSpPr>
        <p:spPr/>
        <p:txBody>
          <a:bodyPr/>
          <a:lstStyle/>
          <a:p>
            <a:fld id="{AB1F7BF2-E25C-416F-B974-26A2DDEA6F90}" type="slidenum">
              <a:rPr lang="es-PE" smtClean="0"/>
              <a:t>7</a:t>
            </a:fld>
            <a:endParaRPr lang="es-PE"/>
          </a:p>
        </p:txBody>
      </p:sp>
    </p:spTree>
    <p:extLst>
      <p:ext uri="{BB962C8B-B14F-4D97-AF65-F5344CB8AC3E}">
        <p14:creationId xmlns:p14="http://schemas.microsoft.com/office/powerpoint/2010/main" val="1977775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419" dirty="0"/>
          </a:p>
        </p:txBody>
      </p:sp>
      <p:sp>
        <p:nvSpPr>
          <p:cNvPr id="4" name="Marcador de número de diapositiva 3"/>
          <p:cNvSpPr>
            <a:spLocks noGrp="1"/>
          </p:cNvSpPr>
          <p:nvPr>
            <p:ph type="sldNum" sz="quarter" idx="5"/>
          </p:nvPr>
        </p:nvSpPr>
        <p:spPr/>
        <p:txBody>
          <a:bodyPr/>
          <a:lstStyle/>
          <a:p>
            <a:fld id="{AB1F7BF2-E25C-416F-B974-26A2DDEA6F90}" type="slidenum">
              <a:rPr lang="es-PE" smtClean="0"/>
              <a:t>8</a:t>
            </a:fld>
            <a:endParaRPr lang="es-PE"/>
          </a:p>
        </p:txBody>
      </p:sp>
    </p:spTree>
    <p:extLst>
      <p:ext uri="{BB962C8B-B14F-4D97-AF65-F5344CB8AC3E}">
        <p14:creationId xmlns:p14="http://schemas.microsoft.com/office/powerpoint/2010/main" val="19777759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 sin imagen">
    <p:bg>
      <p:bgPr>
        <a:solidFill>
          <a:srgbClr val="6E00EC"/>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5055042" cy="1890241"/>
          </a:xfrm>
          <a:prstGeom prst="rect">
            <a:avLst/>
          </a:prstGeom>
        </p:spPr>
        <p:txBody>
          <a:bodyPr lIns="0" tIns="0" rIns="0" bIns="0">
            <a:noAutofit/>
          </a:bodyPr>
          <a:lstStyle>
            <a:lvl1pPr marL="0" indent="0">
              <a:lnSpc>
                <a:spcPct val="100000"/>
              </a:lnSpc>
              <a:buNone/>
              <a:defRPr sz="5000" b="1" spc="0">
                <a:solidFill>
                  <a:srgbClr val="FFC922"/>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grpSp>
        <p:nvGrpSpPr>
          <p:cNvPr id="15" name="Grupo 14">
            <a:extLst>
              <a:ext uri="{FF2B5EF4-FFF2-40B4-BE49-F238E27FC236}">
                <a16:creationId xmlns:a16="http://schemas.microsoft.com/office/drawing/2014/main" id="{47577362-9D0F-8643-8DBD-5F4EFAC5F2CD}"/>
              </a:ext>
            </a:extLst>
          </p:cNvPr>
          <p:cNvGrpSpPr/>
          <p:nvPr/>
        </p:nvGrpSpPr>
        <p:grpSpPr>
          <a:xfrm>
            <a:off x="381000" y="1913698"/>
            <a:ext cx="490972" cy="438507"/>
            <a:chOff x="692987" y="1092326"/>
            <a:chExt cx="490972" cy="438507"/>
          </a:xfrm>
        </p:grpSpPr>
        <p:sp>
          <p:nvSpPr>
            <p:cNvPr id="22" name="Rectángulo 21">
              <a:extLst>
                <a:ext uri="{FF2B5EF4-FFF2-40B4-BE49-F238E27FC236}">
                  <a16:creationId xmlns:a16="http://schemas.microsoft.com/office/drawing/2014/main" id="{29A2D926-63FC-714D-87A6-1AB8BF4DD985}"/>
                </a:ext>
              </a:extLst>
            </p:cNvPr>
            <p:cNvSpPr/>
            <p:nvPr/>
          </p:nvSpPr>
          <p:spPr>
            <a:xfrm>
              <a:off x="1104206" y="109232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3" name="Rectángulo 22">
              <a:extLst>
                <a:ext uri="{FF2B5EF4-FFF2-40B4-BE49-F238E27FC236}">
                  <a16:creationId xmlns:a16="http://schemas.microsoft.com/office/drawing/2014/main" id="{6F29BC49-3B20-A54D-9DEC-B16A707F6EF2}"/>
                </a:ext>
              </a:extLst>
            </p:cNvPr>
            <p:cNvSpPr/>
            <p:nvPr/>
          </p:nvSpPr>
          <p:spPr>
            <a:xfrm rot="5400000">
              <a:off x="924435" y="128520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4" name="Rectángulo 23">
              <a:extLst>
                <a:ext uri="{FF2B5EF4-FFF2-40B4-BE49-F238E27FC236}">
                  <a16:creationId xmlns:a16="http://schemas.microsoft.com/office/drawing/2014/main" id="{937EB12D-8E34-A04B-B667-D0DAEA400D73}"/>
                </a:ext>
              </a:extLst>
            </p:cNvPr>
            <p:cNvSpPr/>
            <p:nvPr/>
          </p:nvSpPr>
          <p:spPr>
            <a:xfrm rot="18858645">
              <a:off x="905545" y="1041887"/>
              <a:ext cx="65856" cy="490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pic>
        <p:nvPicPr>
          <p:cNvPr id="25" name="Imagen 24" descr="Imagen que contiene Icono&#10;&#10;Descripción generada automáticamente">
            <a:extLst>
              <a:ext uri="{FF2B5EF4-FFF2-40B4-BE49-F238E27FC236}">
                <a16:creationId xmlns:a16="http://schemas.microsoft.com/office/drawing/2014/main" id="{A14E9BB1-7723-AD4F-84EB-C4F8B3E2A43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53914" y="5429250"/>
            <a:ext cx="542647" cy="896937"/>
          </a:xfrm>
          <a:prstGeom prst="rect">
            <a:avLst/>
          </a:prstGeom>
        </p:spPr>
      </p:pic>
      <p:sp>
        <p:nvSpPr>
          <p:cNvPr id="10" name="Marcador de número de diapositiva 6">
            <a:extLst>
              <a:ext uri="{FF2B5EF4-FFF2-40B4-BE49-F238E27FC236}">
                <a16:creationId xmlns:a16="http://schemas.microsoft.com/office/drawing/2014/main" id="{C983230A-D192-6742-81C7-4245B8E4EBA7}"/>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bg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2892273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ido">
    <p:spTree>
      <p:nvGrpSpPr>
        <p:cNvPr id="1" name=""/>
        <p:cNvGrpSpPr/>
        <p:nvPr/>
      </p:nvGrpSpPr>
      <p:grpSpPr>
        <a:xfrm>
          <a:off x="0" y="0"/>
          <a:ext cx="0" cy="0"/>
          <a:chOff x="0" y="0"/>
          <a:chExt cx="0" cy="0"/>
        </a:xfrm>
      </p:grpSpPr>
      <p:sp>
        <p:nvSpPr>
          <p:cNvPr id="6" name="Marcador de texto 7">
            <a:extLst>
              <a:ext uri="{FF2B5EF4-FFF2-40B4-BE49-F238E27FC236}">
                <a16:creationId xmlns:a16="http://schemas.microsoft.com/office/drawing/2014/main" id="{47CAAA53-8FBB-41A3-92A8-1911E50848D6}"/>
              </a:ext>
            </a:extLst>
          </p:cNvPr>
          <p:cNvSpPr>
            <a:spLocks noGrp="1"/>
          </p:cNvSpPr>
          <p:nvPr>
            <p:ph type="body" sz="quarter" idx="16" hasCustomPrompt="1"/>
          </p:nvPr>
        </p:nvSpPr>
        <p:spPr>
          <a:xfrm>
            <a:off x="2368064" y="2147077"/>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7" name="Marcador de texto 7">
            <a:extLst>
              <a:ext uri="{FF2B5EF4-FFF2-40B4-BE49-F238E27FC236}">
                <a16:creationId xmlns:a16="http://schemas.microsoft.com/office/drawing/2014/main" id="{826A7C83-3069-44DD-A398-08B0D14E8235}"/>
              </a:ext>
            </a:extLst>
          </p:cNvPr>
          <p:cNvSpPr>
            <a:spLocks noGrp="1"/>
          </p:cNvSpPr>
          <p:nvPr>
            <p:ph type="body" sz="quarter" idx="17" hasCustomPrompt="1"/>
          </p:nvPr>
        </p:nvSpPr>
        <p:spPr>
          <a:xfrm>
            <a:off x="2368063" y="2805094"/>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8" name="Marcador de texto 7">
            <a:extLst>
              <a:ext uri="{FF2B5EF4-FFF2-40B4-BE49-F238E27FC236}">
                <a16:creationId xmlns:a16="http://schemas.microsoft.com/office/drawing/2014/main" id="{9D881B3C-CDB5-4433-B316-06801EAA45DC}"/>
              </a:ext>
            </a:extLst>
          </p:cNvPr>
          <p:cNvSpPr>
            <a:spLocks noGrp="1"/>
          </p:cNvSpPr>
          <p:nvPr>
            <p:ph type="body" sz="quarter" idx="18" hasCustomPrompt="1"/>
          </p:nvPr>
        </p:nvSpPr>
        <p:spPr>
          <a:xfrm>
            <a:off x="2368062" y="3459296"/>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9" name="Marcador de texto 7">
            <a:extLst>
              <a:ext uri="{FF2B5EF4-FFF2-40B4-BE49-F238E27FC236}">
                <a16:creationId xmlns:a16="http://schemas.microsoft.com/office/drawing/2014/main" id="{F7642A24-D4C4-4612-ACCF-5C60B428DBAF}"/>
              </a:ext>
            </a:extLst>
          </p:cNvPr>
          <p:cNvSpPr>
            <a:spLocks noGrp="1"/>
          </p:cNvSpPr>
          <p:nvPr>
            <p:ph type="body" sz="quarter" idx="19" hasCustomPrompt="1"/>
          </p:nvPr>
        </p:nvSpPr>
        <p:spPr>
          <a:xfrm>
            <a:off x="2368061" y="4113499"/>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10" name="Marcador de texto 7">
            <a:extLst>
              <a:ext uri="{FF2B5EF4-FFF2-40B4-BE49-F238E27FC236}">
                <a16:creationId xmlns:a16="http://schemas.microsoft.com/office/drawing/2014/main" id="{60431D2B-484E-44E2-ABD2-0B87F4D73EB7}"/>
              </a:ext>
            </a:extLst>
          </p:cNvPr>
          <p:cNvSpPr>
            <a:spLocks noGrp="1"/>
          </p:cNvSpPr>
          <p:nvPr>
            <p:ph type="body" sz="quarter" idx="20" hasCustomPrompt="1"/>
          </p:nvPr>
        </p:nvSpPr>
        <p:spPr>
          <a:xfrm>
            <a:off x="2368060" y="4764971"/>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28" name="Marcador de texto 7">
            <a:extLst>
              <a:ext uri="{FF2B5EF4-FFF2-40B4-BE49-F238E27FC236}">
                <a16:creationId xmlns:a16="http://schemas.microsoft.com/office/drawing/2014/main" id="{AD71FEAD-3BC7-CB4F-824E-5B59A48A29EA}"/>
              </a:ext>
            </a:extLst>
          </p:cNvPr>
          <p:cNvSpPr>
            <a:spLocks noGrp="1"/>
          </p:cNvSpPr>
          <p:nvPr>
            <p:ph type="body" sz="quarter" idx="21" hasCustomPrompt="1"/>
          </p:nvPr>
        </p:nvSpPr>
        <p:spPr>
          <a:xfrm>
            <a:off x="492733" y="2148831"/>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01</a:t>
            </a:r>
          </a:p>
        </p:txBody>
      </p:sp>
      <p:sp>
        <p:nvSpPr>
          <p:cNvPr id="30" name="Marcador de texto 7">
            <a:extLst>
              <a:ext uri="{FF2B5EF4-FFF2-40B4-BE49-F238E27FC236}">
                <a16:creationId xmlns:a16="http://schemas.microsoft.com/office/drawing/2014/main" id="{2F85DAD7-4A53-4F4F-96A5-DA10B549492D}"/>
              </a:ext>
            </a:extLst>
          </p:cNvPr>
          <p:cNvSpPr>
            <a:spLocks noGrp="1"/>
          </p:cNvSpPr>
          <p:nvPr>
            <p:ph type="body" sz="quarter" idx="22" hasCustomPrompt="1"/>
          </p:nvPr>
        </p:nvSpPr>
        <p:spPr>
          <a:xfrm>
            <a:off x="492733" y="2806848"/>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02</a:t>
            </a:r>
          </a:p>
        </p:txBody>
      </p:sp>
      <p:sp>
        <p:nvSpPr>
          <p:cNvPr id="31" name="Marcador de texto 7">
            <a:extLst>
              <a:ext uri="{FF2B5EF4-FFF2-40B4-BE49-F238E27FC236}">
                <a16:creationId xmlns:a16="http://schemas.microsoft.com/office/drawing/2014/main" id="{08E9CB7C-D712-0B4A-A993-2B7F7A428CB1}"/>
              </a:ext>
            </a:extLst>
          </p:cNvPr>
          <p:cNvSpPr>
            <a:spLocks noGrp="1"/>
          </p:cNvSpPr>
          <p:nvPr>
            <p:ph type="body" sz="quarter" idx="23" hasCustomPrompt="1"/>
          </p:nvPr>
        </p:nvSpPr>
        <p:spPr>
          <a:xfrm>
            <a:off x="492733" y="3461050"/>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03</a:t>
            </a:r>
          </a:p>
        </p:txBody>
      </p:sp>
      <p:sp>
        <p:nvSpPr>
          <p:cNvPr id="32" name="Marcador de texto 7">
            <a:extLst>
              <a:ext uri="{FF2B5EF4-FFF2-40B4-BE49-F238E27FC236}">
                <a16:creationId xmlns:a16="http://schemas.microsoft.com/office/drawing/2014/main" id="{1D01B89D-7F4F-1041-B804-53CA6D06BCC7}"/>
              </a:ext>
            </a:extLst>
          </p:cNvPr>
          <p:cNvSpPr>
            <a:spLocks noGrp="1"/>
          </p:cNvSpPr>
          <p:nvPr>
            <p:ph type="body" sz="quarter" idx="24" hasCustomPrompt="1"/>
          </p:nvPr>
        </p:nvSpPr>
        <p:spPr>
          <a:xfrm>
            <a:off x="492733" y="4115253"/>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04</a:t>
            </a:r>
          </a:p>
        </p:txBody>
      </p:sp>
      <p:sp>
        <p:nvSpPr>
          <p:cNvPr id="33" name="Marcador de texto 7">
            <a:extLst>
              <a:ext uri="{FF2B5EF4-FFF2-40B4-BE49-F238E27FC236}">
                <a16:creationId xmlns:a16="http://schemas.microsoft.com/office/drawing/2014/main" id="{B0393092-4B6C-E741-B850-4962FF23D546}"/>
              </a:ext>
            </a:extLst>
          </p:cNvPr>
          <p:cNvSpPr>
            <a:spLocks noGrp="1"/>
          </p:cNvSpPr>
          <p:nvPr>
            <p:ph type="body" sz="quarter" idx="25" hasCustomPrompt="1"/>
          </p:nvPr>
        </p:nvSpPr>
        <p:spPr>
          <a:xfrm>
            <a:off x="492733" y="4766725"/>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05</a:t>
            </a:r>
          </a:p>
        </p:txBody>
      </p:sp>
      <p:pic>
        <p:nvPicPr>
          <p:cNvPr id="37" name="Imagen 36" descr="Imagen que contiene Texto&#10;&#10;Descripción generada automáticamente">
            <a:extLst>
              <a:ext uri="{FF2B5EF4-FFF2-40B4-BE49-F238E27FC236}">
                <a16:creationId xmlns:a16="http://schemas.microsoft.com/office/drawing/2014/main" id="{6477CFEA-FF50-8748-9B71-F6E2128B2CB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8" name="Marcador de texto 2">
            <a:extLst>
              <a:ext uri="{FF2B5EF4-FFF2-40B4-BE49-F238E27FC236}">
                <a16:creationId xmlns:a16="http://schemas.microsoft.com/office/drawing/2014/main" id="{E3675A1A-C649-4A4F-836C-8AEB12490DEF}"/>
              </a:ext>
            </a:extLst>
          </p:cNvPr>
          <p:cNvSpPr>
            <a:spLocks noGrp="1"/>
          </p:cNvSpPr>
          <p:nvPr>
            <p:ph type="body" sz="quarter" idx="14" hasCustomPrompt="1"/>
          </p:nvPr>
        </p:nvSpPr>
        <p:spPr>
          <a:xfrm>
            <a:off x="453969" y="1187179"/>
            <a:ext cx="11242726"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Contenido temático (Stag Negrita, 30 pts.)</a:t>
            </a:r>
          </a:p>
        </p:txBody>
      </p:sp>
      <p:sp>
        <p:nvSpPr>
          <p:cNvPr id="16" name="Rectángulo 15">
            <a:extLst>
              <a:ext uri="{FF2B5EF4-FFF2-40B4-BE49-F238E27FC236}">
                <a16:creationId xmlns:a16="http://schemas.microsoft.com/office/drawing/2014/main" id="{DFC6BB74-BFE3-C04C-BD9B-05E97D4CA234}"/>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1" name="Marcador de texto 7">
            <a:extLst>
              <a:ext uri="{FF2B5EF4-FFF2-40B4-BE49-F238E27FC236}">
                <a16:creationId xmlns:a16="http://schemas.microsoft.com/office/drawing/2014/main" id="{D46D1CB0-2E80-014D-B0C9-21EADCD9A1B8}"/>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343559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Imagen completa">
    <p:spTree>
      <p:nvGrpSpPr>
        <p:cNvPr id="1" name=""/>
        <p:cNvGrpSpPr/>
        <p:nvPr/>
      </p:nvGrpSpPr>
      <p:grpSpPr>
        <a:xfrm>
          <a:off x="0" y="0"/>
          <a:ext cx="0" cy="0"/>
          <a:chOff x="0" y="0"/>
          <a:chExt cx="0" cy="0"/>
        </a:xfrm>
      </p:grpSpPr>
      <p:sp>
        <p:nvSpPr>
          <p:cNvPr id="8" name="Marcador de posición de imagen 3">
            <a:extLst>
              <a:ext uri="{FF2B5EF4-FFF2-40B4-BE49-F238E27FC236}">
                <a16:creationId xmlns:a16="http://schemas.microsoft.com/office/drawing/2014/main" id="{42D4E7F3-8D64-4210-ABC8-D6A9E3504B8E}"/>
              </a:ext>
            </a:extLst>
          </p:cNvPr>
          <p:cNvSpPr>
            <a:spLocks noGrp="1"/>
          </p:cNvSpPr>
          <p:nvPr>
            <p:ph type="pic" sz="quarter" idx="10" hasCustomPrompt="1"/>
          </p:nvPr>
        </p:nvSpPr>
        <p:spPr>
          <a:xfrm>
            <a:off x="0" y="0"/>
            <a:ext cx="12192000" cy="6858000"/>
          </a:xfrm>
          <a:prstGeom prst="rect">
            <a:avLst/>
          </a:prstGeom>
        </p:spPr>
        <p:txBody>
          <a:bodyPr lIns="360000" tIns="396000" rIns="72000"/>
          <a:lstStyle>
            <a:lvl1pPr marL="0" indent="0">
              <a:lnSpc>
                <a:spcPct val="70000"/>
              </a:lnSpc>
              <a:buNone/>
              <a:defRPr b="1">
                <a:solidFill>
                  <a:schemeClr val="bg1">
                    <a:lumMod val="65000"/>
                  </a:schemeClr>
                </a:solidFill>
                <a:latin typeface="Arial" panose="020B0604020202020204" pitchFamily="34" charset="0"/>
                <a:cs typeface="Arial" panose="020B0604020202020204" pitchFamily="34" charset="0"/>
              </a:defRPr>
            </a:lvl1pPr>
          </a:lstStyle>
          <a:p>
            <a:r>
              <a:rPr lang="es-PE" b="1" dirty="0">
                <a:latin typeface="Arial" panose="020B0604020202020204" pitchFamily="34" charset="0"/>
                <a:cs typeface="Arial" panose="020B0604020202020204" pitchFamily="34" charset="0"/>
              </a:rPr>
              <a:t>Coloca aquí la imagen a tamaño completo</a:t>
            </a:r>
          </a:p>
        </p:txBody>
      </p:sp>
    </p:spTree>
    <p:extLst>
      <p:ext uri="{BB962C8B-B14F-4D97-AF65-F5344CB8AC3E}">
        <p14:creationId xmlns:p14="http://schemas.microsoft.com/office/powerpoint/2010/main" val="36340522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ctividad virtual">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14B87943-1FB8-4769-955B-E9CB04115AF3}"/>
              </a:ext>
            </a:extLst>
          </p:cNvPr>
          <p:cNvSpPr txBox="1"/>
          <p:nvPr/>
        </p:nvSpPr>
        <p:spPr>
          <a:xfrm>
            <a:off x="490899" y="2245242"/>
            <a:ext cx="1431316" cy="1015663"/>
          </a:xfrm>
          <a:prstGeom prst="rect">
            <a:avLst/>
          </a:prstGeom>
          <a:noFill/>
        </p:spPr>
        <p:txBody>
          <a:bodyPr wrap="square" lIns="0" tIns="0" rIns="0" bIns="0" rtlCol="0" anchor="t" anchorCtr="0">
            <a:spAutoFit/>
          </a:bodyPr>
          <a:lstStyle/>
          <a:p>
            <a:r>
              <a:rPr lang="es-PE" sz="2200" b="1" dirty="0">
                <a:solidFill>
                  <a:srgbClr val="6E00EC"/>
                </a:solidFill>
                <a:latin typeface="Arial" panose="020B0604020202020204" pitchFamily="34" charset="0"/>
                <a:cs typeface="Arial" panose="020B0604020202020204" pitchFamily="34" charset="0"/>
              </a:rPr>
              <a:t>Tipo de</a:t>
            </a:r>
          </a:p>
          <a:p>
            <a:r>
              <a:rPr lang="es-PE" sz="2200" b="1" dirty="0">
                <a:solidFill>
                  <a:srgbClr val="6E00EC"/>
                </a:solidFill>
                <a:latin typeface="Arial" panose="020B0604020202020204" pitchFamily="34" charset="0"/>
                <a:cs typeface="Arial" panose="020B0604020202020204" pitchFamily="34" charset="0"/>
              </a:rPr>
              <a:t>actividad</a:t>
            </a:r>
          </a:p>
          <a:p>
            <a:endParaRPr lang="es-PE" sz="2200" b="1" dirty="0">
              <a:solidFill>
                <a:srgbClr val="6E00EC"/>
              </a:solidFill>
              <a:latin typeface="Arial" panose="020B0604020202020204" pitchFamily="34" charset="0"/>
              <a:cs typeface="Arial" panose="020B0604020202020204" pitchFamily="34" charset="0"/>
            </a:endParaRPr>
          </a:p>
        </p:txBody>
      </p:sp>
      <p:sp>
        <p:nvSpPr>
          <p:cNvPr id="14" name="Marcador de texto 7">
            <a:extLst>
              <a:ext uri="{FF2B5EF4-FFF2-40B4-BE49-F238E27FC236}">
                <a16:creationId xmlns:a16="http://schemas.microsoft.com/office/drawing/2014/main" id="{E3985964-552D-456B-8687-3F8C9FF5803B}"/>
              </a:ext>
            </a:extLst>
          </p:cNvPr>
          <p:cNvSpPr>
            <a:spLocks noGrp="1"/>
          </p:cNvSpPr>
          <p:nvPr>
            <p:ph type="body" sz="quarter" idx="16" hasCustomPrompt="1"/>
          </p:nvPr>
        </p:nvSpPr>
        <p:spPr>
          <a:xfrm>
            <a:off x="3597656" y="2270163"/>
            <a:ext cx="8099044" cy="1246757"/>
          </a:xfrm>
          <a:prstGeom prst="rect">
            <a:avLst/>
          </a:prstGeom>
        </p:spPr>
        <p:txBody>
          <a:bodyPr lIns="0" tIns="0" rIns="0" bIns="0"/>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3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Foro, chat, wiki, tarea, encuesta, etc</a:t>
            </a:r>
          </a:p>
        </p:txBody>
      </p:sp>
      <p:cxnSp>
        <p:nvCxnSpPr>
          <p:cNvPr id="15" name="Conector recto 14">
            <a:extLst>
              <a:ext uri="{FF2B5EF4-FFF2-40B4-BE49-F238E27FC236}">
                <a16:creationId xmlns:a16="http://schemas.microsoft.com/office/drawing/2014/main" id="{7E2AB021-47E2-4C09-A142-FF5F86A218CF}"/>
              </a:ext>
            </a:extLst>
          </p:cNvPr>
          <p:cNvCxnSpPr/>
          <p:nvPr/>
        </p:nvCxnSpPr>
        <p:spPr>
          <a:xfrm>
            <a:off x="490899" y="2162907"/>
            <a:ext cx="11205801" cy="0"/>
          </a:xfrm>
          <a:prstGeom prst="line">
            <a:avLst/>
          </a:prstGeom>
          <a:ln>
            <a:solidFill>
              <a:srgbClr val="6E00EC"/>
            </a:solidFill>
          </a:ln>
        </p:spPr>
        <p:style>
          <a:lnRef idx="1">
            <a:schemeClr val="accent1"/>
          </a:lnRef>
          <a:fillRef idx="0">
            <a:schemeClr val="accent1"/>
          </a:fillRef>
          <a:effectRef idx="0">
            <a:schemeClr val="accent1"/>
          </a:effectRef>
          <a:fontRef idx="minor">
            <a:schemeClr val="tx1"/>
          </a:fontRef>
        </p:style>
      </p:cxnSp>
      <p:sp>
        <p:nvSpPr>
          <p:cNvPr id="17" name="Marcador de texto 7">
            <a:extLst>
              <a:ext uri="{FF2B5EF4-FFF2-40B4-BE49-F238E27FC236}">
                <a16:creationId xmlns:a16="http://schemas.microsoft.com/office/drawing/2014/main" id="{E330D9CB-693C-4F86-80C5-4C8A8F422099}"/>
              </a:ext>
            </a:extLst>
          </p:cNvPr>
          <p:cNvSpPr>
            <a:spLocks noGrp="1"/>
          </p:cNvSpPr>
          <p:nvPr>
            <p:ph type="body" sz="quarter" idx="18" hasCustomPrompt="1"/>
          </p:nvPr>
        </p:nvSpPr>
        <p:spPr>
          <a:xfrm>
            <a:off x="3597656" y="4074067"/>
            <a:ext cx="8099044" cy="124675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3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Escribir instrucciones para el estudiante</a:t>
            </a:r>
          </a:p>
        </p:txBody>
      </p:sp>
      <p:cxnSp>
        <p:nvCxnSpPr>
          <p:cNvPr id="18" name="Conector recto 17">
            <a:extLst>
              <a:ext uri="{FF2B5EF4-FFF2-40B4-BE49-F238E27FC236}">
                <a16:creationId xmlns:a16="http://schemas.microsoft.com/office/drawing/2014/main" id="{90AE6BCA-E285-48C6-A8C0-FADD14FF689A}"/>
              </a:ext>
            </a:extLst>
          </p:cNvPr>
          <p:cNvCxnSpPr/>
          <p:nvPr/>
        </p:nvCxnSpPr>
        <p:spPr>
          <a:xfrm>
            <a:off x="490899" y="3966811"/>
            <a:ext cx="11205801" cy="0"/>
          </a:xfrm>
          <a:prstGeom prst="line">
            <a:avLst/>
          </a:prstGeom>
          <a:ln>
            <a:solidFill>
              <a:srgbClr val="6E00EC"/>
            </a:solidFill>
          </a:ln>
        </p:spPr>
        <p:style>
          <a:lnRef idx="1">
            <a:schemeClr val="accent1"/>
          </a:lnRef>
          <a:fillRef idx="0">
            <a:schemeClr val="accent1"/>
          </a:fillRef>
          <a:effectRef idx="0">
            <a:schemeClr val="accent1"/>
          </a:effectRef>
          <a:fontRef idx="minor">
            <a:schemeClr val="tx1"/>
          </a:fontRef>
        </p:style>
      </p:cxnSp>
      <p:sp>
        <p:nvSpPr>
          <p:cNvPr id="21" name="CuadroTexto 20">
            <a:extLst>
              <a:ext uri="{FF2B5EF4-FFF2-40B4-BE49-F238E27FC236}">
                <a16:creationId xmlns:a16="http://schemas.microsoft.com/office/drawing/2014/main" id="{2C2C5C6E-D7AA-41F9-8B8A-15D47BEF2173}"/>
              </a:ext>
            </a:extLst>
          </p:cNvPr>
          <p:cNvSpPr txBox="1"/>
          <p:nvPr/>
        </p:nvSpPr>
        <p:spPr>
          <a:xfrm>
            <a:off x="492733" y="4077565"/>
            <a:ext cx="1878991" cy="338554"/>
          </a:xfrm>
          <a:prstGeom prst="rect">
            <a:avLst/>
          </a:prstGeom>
          <a:noFill/>
        </p:spPr>
        <p:txBody>
          <a:bodyPr wrap="square" lIns="0" tIns="0" rIns="0" bIns="0" rtlCol="0" anchor="t" anchorCtr="0">
            <a:spAutoFit/>
          </a:bodyPr>
          <a:lstStyle/>
          <a:p>
            <a:r>
              <a:rPr lang="es-PE" sz="2200" b="1" dirty="0">
                <a:solidFill>
                  <a:srgbClr val="6E00EC"/>
                </a:solidFill>
                <a:latin typeface="Arial" panose="020B0604020202020204" pitchFamily="34" charset="0"/>
                <a:cs typeface="Arial" panose="020B0604020202020204" pitchFamily="34" charset="0"/>
              </a:rPr>
              <a:t>Indicaciones</a:t>
            </a:r>
          </a:p>
        </p:txBody>
      </p:sp>
      <p:sp>
        <p:nvSpPr>
          <p:cNvPr id="19" name="Marcador de texto 2">
            <a:extLst>
              <a:ext uri="{FF2B5EF4-FFF2-40B4-BE49-F238E27FC236}">
                <a16:creationId xmlns:a16="http://schemas.microsoft.com/office/drawing/2014/main" id="{5957DB05-C8C1-EA45-9073-6DB6691F1331}"/>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Actividad Virtual</a:t>
            </a:r>
          </a:p>
        </p:txBody>
      </p:sp>
      <p:pic>
        <p:nvPicPr>
          <p:cNvPr id="24" name="Imagen 23" descr="Imagen que contiene Texto&#10;&#10;Descripción generada automáticamente">
            <a:extLst>
              <a:ext uri="{FF2B5EF4-FFF2-40B4-BE49-F238E27FC236}">
                <a16:creationId xmlns:a16="http://schemas.microsoft.com/office/drawing/2014/main" id="{19753B76-7A4B-6C48-A8BA-52657E001E8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2" name="Rectángulo 1">
            <a:extLst>
              <a:ext uri="{FF2B5EF4-FFF2-40B4-BE49-F238E27FC236}">
                <a16:creationId xmlns:a16="http://schemas.microsoft.com/office/drawing/2014/main" id="{08FDE73D-1B64-3E41-9E45-07ECF9AA64FF}"/>
              </a:ext>
            </a:extLst>
          </p:cNvPr>
          <p:cNvSpPr/>
          <p:nvPr/>
        </p:nvSpPr>
        <p:spPr>
          <a:xfrm>
            <a:off x="3192327" y="2216339"/>
            <a:ext cx="375424" cy="461665"/>
          </a:xfrm>
          <a:prstGeom prst="rect">
            <a:avLst/>
          </a:prstGeom>
        </p:spPr>
        <p:txBody>
          <a:bodyPr wrap="none">
            <a:spAutoFit/>
          </a:bodyPr>
          <a:lstStyle/>
          <a:p>
            <a:r>
              <a:rPr lang="es-PE" sz="2400" b="0" i="0" dirty="0">
                <a:effectLst/>
                <a:latin typeface="Source Sans Pro" panose="020B0503030403020204" pitchFamily="34" charset="0"/>
              </a:rPr>
              <a:t>→</a:t>
            </a:r>
          </a:p>
        </p:txBody>
      </p:sp>
      <p:sp>
        <p:nvSpPr>
          <p:cNvPr id="30" name="Rectángulo 29">
            <a:extLst>
              <a:ext uri="{FF2B5EF4-FFF2-40B4-BE49-F238E27FC236}">
                <a16:creationId xmlns:a16="http://schemas.microsoft.com/office/drawing/2014/main" id="{AC575F4F-79C8-7849-9E3B-E602113B9BB3}"/>
              </a:ext>
            </a:extLst>
          </p:cNvPr>
          <p:cNvSpPr/>
          <p:nvPr/>
        </p:nvSpPr>
        <p:spPr>
          <a:xfrm>
            <a:off x="3192327" y="3949164"/>
            <a:ext cx="375424" cy="461665"/>
          </a:xfrm>
          <a:prstGeom prst="rect">
            <a:avLst/>
          </a:prstGeom>
        </p:spPr>
        <p:txBody>
          <a:bodyPr wrap="square">
            <a:spAutoFit/>
          </a:bodyPr>
          <a:lstStyle/>
          <a:p>
            <a:r>
              <a:rPr lang="es-PE" sz="2400" b="0" i="0" dirty="0">
                <a:effectLst/>
                <a:latin typeface="Source Sans Pro" panose="020B0503030403020204" pitchFamily="34" charset="0"/>
              </a:rPr>
              <a:t>→</a:t>
            </a:r>
          </a:p>
        </p:txBody>
      </p:sp>
      <p:sp>
        <p:nvSpPr>
          <p:cNvPr id="16" name="Rectángulo 15">
            <a:extLst>
              <a:ext uri="{FF2B5EF4-FFF2-40B4-BE49-F238E27FC236}">
                <a16:creationId xmlns:a16="http://schemas.microsoft.com/office/drawing/2014/main" id="{21F64922-C078-EC4B-86EF-A949EFBDFC47}"/>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2" name="Marcador de texto 7">
            <a:extLst>
              <a:ext uri="{FF2B5EF4-FFF2-40B4-BE49-F238E27FC236}">
                <a16:creationId xmlns:a16="http://schemas.microsoft.com/office/drawing/2014/main" id="{AD20EEA8-6850-7B43-9529-E4EB0773D2A9}"/>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1680860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mágenes">
    <p:bg>
      <p:bgPr>
        <a:solidFill>
          <a:schemeClr val="bg1"/>
        </a:solidFill>
        <a:effectLst/>
      </p:bgPr>
    </p:bg>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028AC3AE-71D5-6843-858D-451406361752}"/>
              </a:ext>
            </a:extLst>
          </p:cNvPr>
          <p:cNvSpPr/>
          <p:nvPr/>
        </p:nvSpPr>
        <p:spPr>
          <a:xfrm>
            <a:off x="471084"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0" name="Google Shape;111;p3">
            <a:extLst>
              <a:ext uri="{FF2B5EF4-FFF2-40B4-BE49-F238E27FC236}">
                <a16:creationId xmlns:a16="http://schemas.microsoft.com/office/drawing/2014/main" id="{7F59C428-0788-4243-8CD8-311685CC634A}"/>
              </a:ext>
            </a:extLst>
          </p:cNvPr>
          <p:cNvSpPr txBox="1"/>
          <p:nvPr/>
        </p:nvSpPr>
        <p:spPr>
          <a:xfrm>
            <a:off x="547916"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
        <p:nvSpPr>
          <p:cNvPr id="14" name="Marcador de posición de imagen 3">
            <a:extLst>
              <a:ext uri="{FF2B5EF4-FFF2-40B4-BE49-F238E27FC236}">
                <a16:creationId xmlns:a16="http://schemas.microsoft.com/office/drawing/2014/main" id="{AE038110-78E5-E642-ACE0-10CF44D33418}"/>
              </a:ext>
            </a:extLst>
          </p:cNvPr>
          <p:cNvSpPr>
            <a:spLocks noGrp="1"/>
          </p:cNvSpPr>
          <p:nvPr>
            <p:ph type="pic" sz="quarter" idx="17" hasCustomPrompt="1"/>
          </p:nvPr>
        </p:nvSpPr>
        <p:spPr>
          <a:xfrm>
            <a:off x="472053"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7" name="Marcador de posición de imagen 3">
            <a:extLst>
              <a:ext uri="{FF2B5EF4-FFF2-40B4-BE49-F238E27FC236}">
                <a16:creationId xmlns:a16="http://schemas.microsoft.com/office/drawing/2014/main" id="{F3DABCA7-BEA6-9844-86A6-45D17A0C32CF}"/>
              </a:ext>
            </a:extLst>
          </p:cNvPr>
          <p:cNvSpPr>
            <a:spLocks noGrp="1"/>
          </p:cNvSpPr>
          <p:nvPr>
            <p:ph type="pic" sz="quarter" idx="18" hasCustomPrompt="1"/>
          </p:nvPr>
        </p:nvSpPr>
        <p:spPr>
          <a:xfrm>
            <a:off x="4294969"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28" name="Marcador de posición de imagen 3">
            <a:extLst>
              <a:ext uri="{FF2B5EF4-FFF2-40B4-BE49-F238E27FC236}">
                <a16:creationId xmlns:a16="http://schemas.microsoft.com/office/drawing/2014/main" id="{E885F80A-FB71-6540-A998-98E95FC5BBAC}"/>
              </a:ext>
            </a:extLst>
          </p:cNvPr>
          <p:cNvSpPr>
            <a:spLocks noGrp="1"/>
          </p:cNvSpPr>
          <p:nvPr>
            <p:ph type="pic" sz="quarter" idx="19" hasCustomPrompt="1"/>
          </p:nvPr>
        </p:nvSpPr>
        <p:spPr>
          <a:xfrm>
            <a:off x="8117883"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1" name="Rectángulo 10">
            <a:extLst>
              <a:ext uri="{FF2B5EF4-FFF2-40B4-BE49-F238E27FC236}">
                <a16:creationId xmlns:a16="http://schemas.microsoft.com/office/drawing/2014/main" id="{BDD2E90F-18B7-F240-923A-564F413DC78D}"/>
              </a:ext>
            </a:extLst>
          </p:cNvPr>
          <p:cNvSpPr/>
          <p:nvPr/>
        </p:nvSpPr>
        <p:spPr>
          <a:xfrm>
            <a:off x="4293998"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Google Shape;111;p3">
            <a:extLst>
              <a:ext uri="{FF2B5EF4-FFF2-40B4-BE49-F238E27FC236}">
                <a16:creationId xmlns:a16="http://schemas.microsoft.com/office/drawing/2014/main" id="{62FB9F50-825D-544C-A887-7B559FC7B557}"/>
              </a:ext>
            </a:extLst>
          </p:cNvPr>
          <p:cNvSpPr txBox="1"/>
          <p:nvPr/>
        </p:nvSpPr>
        <p:spPr>
          <a:xfrm>
            <a:off x="4370830"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
        <p:nvSpPr>
          <p:cNvPr id="13" name="Rectángulo 12">
            <a:extLst>
              <a:ext uri="{FF2B5EF4-FFF2-40B4-BE49-F238E27FC236}">
                <a16:creationId xmlns:a16="http://schemas.microsoft.com/office/drawing/2014/main" id="{61AE5997-E909-C347-B754-018F5C21CA69}"/>
              </a:ext>
            </a:extLst>
          </p:cNvPr>
          <p:cNvSpPr/>
          <p:nvPr/>
        </p:nvSpPr>
        <p:spPr>
          <a:xfrm>
            <a:off x="8116913"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8" name="Google Shape;111;p3">
            <a:extLst>
              <a:ext uri="{FF2B5EF4-FFF2-40B4-BE49-F238E27FC236}">
                <a16:creationId xmlns:a16="http://schemas.microsoft.com/office/drawing/2014/main" id="{944B1E38-EB70-574D-9D1B-95AC2DEE9604}"/>
              </a:ext>
            </a:extLst>
          </p:cNvPr>
          <p:cNvSpPr txBox="1"/>
          <p:nvPr/>
        </p:nvSpPr>
        <p:spPr>
          <a:xfrm>
            <a:off x="8193745"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Tree>
    <p:extLst>
      <p:ext uri="{BB962C8B-B14F-4D97-AF65-F5344CB8AC3E}">
        <p14:creationId xmlns:p14="http://schemas.microsoft.com/office/powerpoint/2010/main" val="22363560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co">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74071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cias">
    <p:bg>
      <p:bgPr>
        <a:solidFill>
          <a:srgbClr val="6E00EC"/>
        </a:solidFill>
        <a:effectLst/>
      </p:bgPr>
    </p:bg>
    <p:spTree>
      <p:nvGrpSpPr>
        <p:cNvPr id="1" name=""/>
        <p:cNvGrpSpPr/>
        <p:nvPr/>
      </p:nvGrpSpPr>
      <p:grpSpPr>
        <a:xfrm>
          <a:off x="0" y="0"/>
          <a:ext cx="0" cy="0"/>
          <a:chOff x="0" y="0"/>
          <a:chExt cx="0" cy="0"/>
        </a:xfrm>
      </p:grpSpPr>
      <p:sp>
        <p:nvSpPr>
          <p:cNvPr id="8" name="Marcador de texto 2">
            <a:extLst>
              <a:ext uri="{FF2B5EF4-FFF2-40B4-BE49-F238E27FC236}">
                <a16:creationId xmlns:a16="http://schemas.microsoft.com/office/drawing/2014/main" id="{20B47F18-8282-4072-8896-CBBB4050D5CB}"/>
              </a:ext>
            </a:extLst>
          </p:cNvPr>
          <p:cNvSpPr>
            <a:spLocks noGrp="1"/>
          </p:cNvSpPr>
          <p:nvPr>
            <p:ph type="body" sz="quarter" idx="14" hasCustomPrompt="1"/>
          </p:nvPr>
        </p:nvSpPr>
        <p:spPr>
          <a:xfrm>
            <a:off x="422650" y="3049292"/>
            <a:ext cx="3312441" cy="759417"/>
          </a:xfrm>
          <a:prstGeom prst="rect">
            <a:avLst/>
          </a:prstGeom>
        </p:spPr>
        <p:txBody>
          <a:bodyPr lIns="0" tIns="0" rIns="0" bIns="0">
            <a:normAutofit/>
          </a:bodyPr>
          <a:lstStyle>
            <a:lvl1pPr marL="0" indent="0">
              <a:lnSpc>
                <a:spcPct val="80000"/>
              </a:lnSpc>
              <a:buNone/>
              <a:defRPr sz="6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Gracias</a:t>
            </a:r>
          </a:p>
        </p:txBody>
      </p:sp>
      <p:pic>
        <p:nvPicPr>
          <p:cNvPr id="5" name="Imagen 4" descr="Imagen que contiene Icono&#10;&#10;Descripción generada automáticamente">
            <a:extLst>
              <a:ext uri="{FF2B5EF4-FFF2-40B4-BE49-F238E27FC236}">
                <a16:creationId xmlns:a16="http://schemas.microsoft.com/office/drawing/2014/main" id="{3D533DAA-FD34-C44D-AFFD-EB30130B108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36699" y="2980532"/>
            <a:ext cx="542647" cy="896937"/>
          </a:xfrm>
          <a:prstGeom prst="rect">
            <a:avLst/>
          </a:prstGeom>
        </p:spPr>
      </p:pic>
    </p:spTree>
    <p:extLst>
      <p:ext uri="{BB962C8B-B14F-4D97-AF65-F5344CB8AC3E}">
        <p14:creationId xmlns:p14="http://schemas.microsoft.com/office/powerpoint/2010/main" val="23842882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inal">
    <p:bg>
      <p:bgPr>
        <a:solidFill>
          <a:srgbClr val="6E00EC"/>
        </a:solidFill>
        <a:effectLst/>
      </p:bgPr>
    </p:bg>
    <p:spTree>
      <p:nvGrpSpPr>
        <p:cNvPr id="1" name=""/>
        <p:cNvGrpSpPr/>
        <p:nvPr/>
      </p:nvGrpSpPr>
      <p:grpSpPr>
        <a:xfrm>
          <a:off x="0" y="0"/>
          <a:ext cx="0" cy="0"/>
          <a:chOff x="0" y="0"/>
          <a:chExt cx="0" cy="0"/>
        </a:xfrm>
      </p:grpSpPr>
      <p:pic>
        <p:nvPicPr>
          <p:cNvPr id="3" name="Imagen 2" descr="Imagen que contiene Icono&#10;&#10;Descripción generada automáticamente">
            <a:extLst>
              <a:ext uri="{FF2B5EF4-FFF2-40B4-BE49-F238E27FC236}">
                <a16:creationId xmlns:a16="http://schemas.microsoft.com/office/drawing/2014/main" id="{E471EF36-3420-4544-9A0B-DAD992C3DD8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824676" y="2980531"/>
            <a:ext cx="542647" cy="896937"/>
          </a:xfrm>
          <a:prstGeom prst="rect">
            <a:avLst/>
          </a:prstGeom>
        </p:spPr>
      </p:pic>
    </p:spTree>
    <p:extLst>
      <p:ext uri="{BB962C8B-B14F-4D97-AF65-F5344CB8AC3E}">
        <p14:creationId xmlns:p14="http://schemas.microsoft.com/office/powerpoint/2010/main" val="33581407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Final 2">
    <p:bg>
      <p:bgPr>
        <a:solidFill>
          <a:srgbClr val="FFC922"/>
        </a:solidFill>
        <a:effectLst/>
      </p:bgPr>
    </p:bg>
    <p:spTree>
      <p:nvGrpSpPr>
        <p:cNvPr id="1" name=""/>
        <p:cNvGrpSpPr/>
        <p:nvPr/>
      </p:nvGrpSpPr>
      <p:grpSpPr>
        <a:xfrm>
          <a:off x="0" y="0"/>
          <a:ext cx="0" cy="0"/>
          <a:chOff x="0" y="0"/>
          <a:chExt cx="0" cy="0"/>
        </a:xfrm>
      </p:grpSpPr>
      <p:pic>
        <p:nvPicPr>
          <p:cNvPr id="4" name="Imagen 3" descr="Imagen que contiene Texto&#10;&#10;Descripción generada automáticamente">
            <a:extLst>
              <a:ext uri="{FF2B5EF4-FFF2-40B4-BE49-F238E27FC236}">
                <a16:creationId xmlns:a16="http://schemas.microsoft.com/office/drawing/2014/main" id="{39261317-FEBF-D64C-A841-19D161C8EAA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825001" y="2980531"/>
            <a:ext cx="542322" cy="896400"/>
          </a:xfrm>
          <a:prstGeom prst="rect">
            <a:avLst/>
          </a:prstGeom>
        </p:spPr>
      </p:pic>
    </p:spTree>
    <p:extLst>
      <p:ext uri="{BB962C8B-B14F-4D97-AF65-F5344CB8AC3E}">
        <p14:creationId xmlns:p14="http://schemas.microsoft.com/office/powerpoint/2010/main" val="1677799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ortada con imagen 1">
    <p:bg>
      <p:bgPr>
        <a:solidFill>
          <a:srgbClr val="FFC922"/>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4965915" cy="1890241"/>
          </a:xfrm>
          <a:prstGeom prst="rect">
            <a:avLst/>
          </a:prstGeom>
        </p:spPr>
        <p:txBody>
          <a:bodyPr lIns="0" tIns="0" rIns="0" bIns="0">
            <a:noAutofit/>
          </a:bodyPr>
          <a:lstStyle>
            <a:lvl1pPr marL="0" indent="0">
              <a:lnSpc>
                <a:spcPct val="100000"/>
              </a:lnSpc>
              <a:buNone/>
              <a:defRPr sz="5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sp>
        <p:nvSpPr>
          <p:cNvPr id="9" name="Marcador de posición de imagen 3">
            <a:extLst>
              <a:ext uri="{FF2B5EF4-FFF2-40B4-BE49-F238E27FC236}">
                <a16:creationId xmlns:a16="http://schemas.microsoft.com/office/drawing/2014/main" id="{B7FB6A24-814E-4342-92A0-AFED68F0D5FA}"/>
              </a:ext>
            </a:extLst>
          </p:cNvPr>
          <p:cNvSpPr>
            <a:spLocks noGrp="1"/>
          </p:cNvSpPr>
          <p:nvPr>
            <p:ph type="pic" sz="quarter" idx="17" hasCustomPrompt="1"/>
          </p:nvPr>
        </p:nvSpPr>
        <p:spPr>
          <a:xfrm>
            <a:off x="6096001" y="0"/>
            <a:ext cx="6096000" cy="6858000"/>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pic>
        <p:nvPicPr>
          <p:cNvPr id="10" name="Imagen 9" descr="Imagen que contiene Texto&#10;&#10;Descripción generada automáticamente">
            <a:extLst>
              <a:ext uri="{FF2B5EF4-FFF2-40B4-BE49-F238E27FC236}">
                <a16:creationId xmlns:a16="http://schemas.microsoft.com/office/drawing/2014/main" id="{E07A80E2-62D8-D647-9196-BBEA6A29357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81008" y="392504"/>
            <a:ext cx="542647" cy="896938"/>
          </a:xfrm>
          <a:prstGeom prst="rect">
            <a:avLst/>
          </a:prstGeom>
        </p:spPr>
      </p:pic>
      <p:sp>
        <p:nvSpPr>
          <p:cNvPr id="7" name="Marcador de número de diapositiva 6">
            <a:extLst>
              <a:ext uri="{FF2B5EF4-FFF2-40B4-BE49-F238E27FC236}">
                <a16:creationId xmlns:a16="http://schemas.microsoft.com/office/drawing/2014/main" id="{4D36BEFA-9913-2647-9CB4-ADF4C64196FD}"/>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tx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2041682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Portada con imagen 2">
    <p:bg>
      <p:bgPr>
        <a:solidFill>
          <a:srgbClr val="6E00EC"/>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4609454" cy="1890241"/>
          </a:xfrm>
          <a:prstGeom prst="rect">
            <a:avLst/>
          </a:prstGeom>
        </p:spPr>
        <p:txBody>
          <a:bodyPr lIns="0" tIns="0" rIns="0" bIns="0">
            <a:noAutofit/>
          </a:bodyPr>
          <a:lstStyle>
            <a:lvl1pPr marL="0" indent="0">
              <a:lnSpc>
                <a:spcPct val="100000"/>
              </a:lnSpc>
              <a:buNone/>
              <a:defRPr sz="5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sp>
        <p:nvSpPr>
          <p:cNvPr id="9" name="Marcador de posición de imagen 3">
            <a:extLst>
              <a:ext uri="{FF2B5EF4-FFF2-40B4-BE49-F238E27FC236}">
                <a16:creationId xmlns:a16="http://schemas.microsoft.com/office/drawing/2014/main" id="{B7FB6A24-814E-4342-92A0-AFED68F0D5FA}"/>
              </a:ext>
            </a:extLst>
          </p:cNvPr>
          <p:cNvSpPr>
            <a:spLocks noGrp="1"/>
          </p:cNvSpPr>
          <p:nvPr>
            <p:ph type="pic" sz="quarter" idx="17" hasCustomPrompt="1"/>
          </p:nvPr>
        </p:nvSpPr>
        <p:spPr>
          <a:xfrm>
            <a:off x="6096001" y="0"/>
            <a:ext cx="6096000" cy="6858000"/>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pic>
        <p:nvPicPr>
          <p:cNvPr id="8" name="Imagen 7" descr="Imagen que contiene Icono&#10;&#10;Descripción generada automáticamente">
            <a:extLst>
              <a:ext uri="{FF2B5EF4-FFF2-40B4-BE49-F238E27FC236}">
                <a16:creationId xmlns:a16="http://schemas.microsoft.com/office/drawing/2014/main" id="{5C886C17-8946-4A4F-8D23-2FFDF620AD5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83354" y="392504"/>
            <a:ext cx="542647" cy="896937"/>
          </a:xfrm>
          <a:prstGeom prst="rect">
            <a:avLst/>
          </a:prstGeom>
        </p:spPr>
      </p:pic>
      <p:sp>
        <p:nvSpPr>
          <p:cNvPr id="11" name="Marcador de número de diapositiva 6">
            <a:extLst>
              <a:ext uri="{FF2B5EF4-FFF2-40B4-BE49-F238E27FC236}">
                <a16:creationId xmlns:a16="http://schemas.microsoft.com/office/drawing/2014/main" id="{44FA2C51-5732-CA45-9D4F-9E392DA420B9}"/>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bg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1185435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ub título">
    <p:spTree>
      <p:nvGrpSpPr>
        <p:cNvPr id="1" name=""/>
        <p:cNvGrpSpPr/>
        <p:nvPr/>
      </p:nvGrpSpPr>
      <p:grpSpPr>
        <a:xfrm>
          <a:off x="0" y="0"/>
          <a:ext cx="0" cy="0"/>
          <a:chOff x="0" y="0"/>
          <a:chExt cx="0" cy="0"/>
        </a:xfrm>
      </p:grpSpPr>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2910984" y="4028612"/>
            <a:ext cx="5969545" cy="174179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6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Rectángulo 9">
            <a:extLst>
              <a:ext uri="{FF2B5EF4-FFF2-40B4-BE49-F238E27FC236}">
                <a16:creationId xmlns:a16="http://schemas.microsoft.com/office/drawing/2014/main" id="{448C0A98-FAC9-DB41-8021-FA252AD08BB1}"/>
              </a:ext>
            </a:extLst>
          </p:cNvPr>
          <p:cNvSpPr/>
          <p:nvPr/>
        </p:nvSpPr>
        <p:spPr>
          <a:xfrm>
            <a:off x="0" y="0"/>
            <a:ext cx="2471738" cy="6858000"/>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2" name="Imagen 11" descr="Imagen que contiene Texto&#10;&#10;Descripción generada automáticamente">
            <a:extLst>
              <a:ext uri="{FF2B5EF4-FFF2-40B4-BE49-F238E27FC236}">
                <a16:creationId xmlns:a16="http://schemas.microsoft.com/office/drawing/2014/main" id="{CC273A9C-0558-CC45-A842-6869080FF8F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2910984" y="1801953"/>
            <a:ext cx="6124528" cy="1890241"/>
          </a:xfrm>
          <a:prstGeom prst="rect">
            <a:avLst/>
          </a:prstGeom>
        </p:spPr>
        <p:txBody>
          <a:bodyPr lIns="0" tIns="0" rIns="0" bIns="0">
            <a:noAutofit/>
          </a:bodyPr>
          <a:lstStyle>
            <a:lvl1pPr marL="0" indent="0">
              <a:lnSpc>
                <a:spcPct val="100000"/>
              </a:lnSpc>
              <a:buNone/>
              <a:defRPr sz="4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2765546" y="1027028"/>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Tree>
    <p:extLst>
      <p:ext uri="{BB962C8B-B14F-4D97-AF65-F5344CB8AC3E}">
        <p14:creationId xmlns:p14="http://schemas.microsoft.com/office/powerpoint/2010/main" val="2014863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Sub título">
    <p:spTree>
      <p:nvGrpSpPr>
        <p:cNvPr id="1" name=""/>
        <p:cNvGrpSpPr/>
        <p:nvPr/>
      </p:nvGrpSpPr>
      <p:grpSpPr>
        <a:xfrm>
          <a:off x="0" y="0"/>
          <a:ext cx="0" cy="0"/>
          <a:chOff x="0" y="0"/>
          <a:chExt cx="0" cy="0"/>
        </a:xfrm>
      </p:grpSpPr>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2910984" y="4028612"/>
            <a:ext cx="5969545" cy="174179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6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Rectángulo 9">
            <a:extLst>
              <a:ext uri="{FF2B5EF4-FFF2-40B4-BE49-F238E27FC236}">
                <a16:creationId xmlns:a16="http://schemas.microsoft.com/office/drawing/2014/main" id="{448C0A98-FAC9-DB41-8021-FA252AD08BB1}"/>
              </a:ext>
            </a:extLst>
          </p:cNvPr>
          <p:cNvSpPr/>
          <p:nvPr/>
        </p:nvSpPr>
        <p:spPr>
          <a:xfrm>
            <a:off x="0" y="0"/>
            <a:ext cx="2471738" cy="6858000"/>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2" name="Imagen 11" descr="Imagen que contiene Texto&#10;&#10;Descripción generada automáticamente">
            <a:extLst>
              <a:ext uri="{FF2B5EF4-FFF2-40B4-BE49-F238E27FC236}">
                <a16:creationId xmlns:a16="http://schemas.microsoft.com/office/drawing/2014/main" id="{CC273A9C-0558-CC45-A842-6869080FF8F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2910984" y="1801953"/>
            <a:ext cx="6124528" cy="1890241"/>
          </a:xfrm>
          <a:prstGeom prst="rect">
            <a:avLst/>
          </a:prstGeom>
        </p:spPr>
        <p:txBody>
          <a:bodyPr lIns="0" tIns="0" rIns="0" bIns="0">
            <a:noAutofit/>
          </a:bodyPr>
          <a:lstStyle>
            <a:lvl1pPr marL="0" indent="0">
              <a:lnSpc>
                <a:spcPct val="100000"/>
              </a:lnSpc>
              <a:buNone/>
              <a:defRPr sz="4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2765546" y="1027028"/>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Tree>
    <p:extLst>
      <p:ext uri="{BB962C8B-B14F-4D97-AF65-F5344CB8AC3E}">
        <p14:creationId xmlns:p14="http://schemas.microsoft.com/office/powerpoint/2010/main" val="3439559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Sub título">
    <p:bg>
      <p:bgPr>
        <a:solidFill>
          <a:srgbClr val="6E00EC"/>
        </a:solidFill>
        <a:effectLst/>
      </p:bgPr>
    </p:bg>
    <p:spTree>
      <p:nvGrpSpPr>
        <p:cNvPr id="1" name=""/>
        <p:cNvGrpSpPr/>
        <p:nvPr/>
      </p:nvGrpSpPr>
      <p:grpSpPr>
        <a:xfrm>
          <a:off x="0" y="0"/>
          <a:ext cx="0" cy="0"/>
          <a:chOff x="0" y="0"/>
          <a:chExt cx="0" cy="0"/>
        </a:xfrm>
      </p:grpSpPr>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853584" y="1538759"/>
            <a:ext cx="6124528" cy="1890241"/>
          </a:xfrm>
          <a:prstGeom prst="rect">
            <a:avLst/>
          </a:prstGeom>
        </p:spPr>
        <p:txBody>
          <a:bodyPr lIns="0" tIns="0" rIns="0" bIns="0">
            <a:noAutofit/>
          </a:bodyPr>
          <a:lstStyle>
            <a:lvl1pPr marL="0" indent="0">
              <a:lnSpc>
                <a:spcPct val="100000"/>
              </a:lnSpc>
              <a:buNone/>
              <a:defRPr sz="4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708146" y="763834"/>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pic>
        <p:nvPicPr>
          <p:cNvPr id="14" name="Imagen 13" descr="Imagen que contiene Icono&#10;&#10;Descripción generada automáticamente">
            <a:extLst>
              <a:ext uri="{FF2B5EF4-FFF2-40B4-BE49-F238E27FC236}">
                <a16:creationId xmlns:a16="http://schemas.microsoft.com/office/drawing/2014/main" id="{9EC724AC-195B-3945-9A72-F1B08303004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Tree>
    <p:extLst>
      <p:ext uri="{BB962C8B-B14F-4D97-AF65-F5344CB8AC3E}">
        <p14:creationId xmlns:p14="http://schemas.microsoft.com/office/powerpoint/2010/main" val="83936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árrafo + imagen">
    <p:spTree>
      <p:nvGrpSpPr>
        <p:cNvPr id="1" name=""/>
        <p:cNvGrpSpPr/>
        <p:nvPr/>
      </p:nvGrpSpPr>
      <p:grpSpPr>
        <a:xfrm>
          <a:off x="0" y="0"/>
          <a:ext cx="0" cy="0"/>
          <a:chOff x="0" y="0"/>
          <a:chExt cx="0" cy="0"/>
        </a:xfrm>
      </p:grpSpPr>
      <p:sp>
        <p:nvSpPr>
          <p:cNvPr id="7" name="Marcador de texto 2">
            <a:extLst>
              <a:ext uri="{FF2B5EF4-FFF2-40B4-BE49-F238E27FC236}">
                <a16:creationId xmlns:a16="http://schemas.microsoft.com/office/drawing/2014/main" id="{81C8642D-1CB2-4C8B-977E-70E970DF40E2}"/>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438148" y="1782306"/>
            <a:ext cx="5492538" cy="4229592"/>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Marcador de posición de imagen 3">
            <a:extLst>
              <a:ext uri="{FF2B5EF4-FFF2-40B4-BE49-F238E27FC236}">
                <a16:creationId xmlns:a16="http://schemas.microsoft.com/office/drawing/2014/main" id="{9F3EFAD0-9053-5246-B675-5AD6A44C8A00}"/>
              </a:ext>
            </a:extLst>
          </p:cNvPr>
          <p:cNvSpPr>
            <a:spLocks noGrp="1"/>
          </p:cNvSpPr>
          <p:nvPr>
            <p:ph type="pic" sz="quarter" idx="17" hasCustomPrompt="1"/>
          </p:nvPr>
        </p:nvSpPr>
        <p:spPr>
          <a:xfrm>
            <a:off x="6261315" y="1782305"/>
            <a:ext cx="4912963" cy="422959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2" name="Rectángulo 11">
            <a:extLst>
              <a:ext uri="{FF2B5EF4-FFF2-40B4-BE49-F238E27FC236}">
                <a16:creationId xmlns:a16="http://schemas.microsoft.com/office/drawing/2014/main" id="{7FF582A3-86F4-AE47-974F-C7916DD092B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13" name="Imagen 12" descr="Imagen que contiene Texto&#10;&#10;Descripción generada automáticamente">
            <a:extLst>
              <a:ext uri="{FF2B5EF4-FFF2-40B4-BE49-F238E27FC236}">
                <a16:creationId xmlns:a16="http://schemas.microsoft.com/office/drawing/2014/main" id="{7DCA2970-CEB2-574F-8B32-A8331CFB83F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8" name="Marcador de texto 7">
            <a:extLst>
              <a:ext uri="{FF2B5EF4-FFF2-40B4-BE49-F238E27FC236}">
                <a16:creationId xmlns:a16="http://schemas.microsoft.com/office/drawing/2014/main" id="{22118B52-6FE3-1241-A2A4-1DD334BAD1E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136986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árrafo">
    <p:spTree>
      <p:nvGrpSpPr>
        <p:cNvPr id="1" name=""/>
        <p:cNvGrpSpPr/>
        <p:nvPr/>
      </p:nvGrpSpPr>
      <p:grpSpPr>
        <a:xfrm>
          <a:off x="0" y="0"/>
          <a:ext cx="0" cy="0"/>
          <a:chOff x="0" y="0"/>
          <a:chExt cx="0" cy="0"/>
        </a:xfrm>
      </p:grpSpPr>
      <p:sp>
        <p:nvSpPr>
          <p:cNvPr id="12" name="Marcador de texto 7">
            <a:extLst>
              <a:ext uri="{FF2B5EF4-FFF2-40B4-BE49-F238E27FC236}">
                <a16:creationId xmlns:a16="http://schemas.microsoft.com/office/drawing/2014/main" id="{C0DB2D61-18BC-F840-8464-B66C77C9D38D}"/>
              </a:ext>
            </a:extLst>
          </p:cNvPr>
          <p:cNvSpPr>
            <a:spLocks noGrp="1"/>
          </p:cNvSpPr>
          <p:nvPr>
            <p:ph type="body" sz="quarter" idx="16" hasCustomPrompt="1"/>
          </p:nvPr>
        </p:nvSpPr>
        <p:spPr>
          <a:xfrm>
            <a:off x="438148" y="1782306"/>
            <a:ext cx="11247574" cy="4229592"/>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Ejemplo párrafo — De esta manera, se puede constituir un negocio como empresa individual de responsabilidad limitada (EIRL) o como uno de los tipos societarios regulados en la ley general de sociedades (sociedad anónima de Responsabilidad Limitada, Sociedad Anónima cerrada, sociedad anónima abierta, etc.). </a:t>
            </a:r>
          </a:p>
        </p:txBody>
      </p:sp>
      <p:pic>
        <p:nvPicPr>
          <p:cNvPr id="16" name="Imagen 15" descr="Imagen que contiene Texto&#10;&#10;Descripción generada automáticamente">
            <a:extLst>
              <a:ext uri="{FF2B5EF4-FFF2-40B4-BE49-F238E27FC236}">
                <a16:creationId xmlns:a16="http://schemas.microsoft.com/office/drawing/2014/main" id="{8F946BE4-738F-C444-B360-75592924F8A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39460FD9-5EE9-4F45-A5D5-FDE0517B6B86}"/>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7" name="Rectángulo 6">
            <a:extLst>
              <a:ext uri="{FF2B5EF4-FFF2-40B4-BE49-F238E27FC236}">
                <a16:creationId xmlns:a16="http://schemas.microsoft.com/office/drawing/2014/main" id="{70FA103A-34BE-FB4F-969D-448EBE44ADA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Marcador de texto 7">
            <a:extLst>
              <a:ext uri="{FF2B5EF4-FFF2-40B4-BE49-F238E27FC236}">
                <a16:creationId xmlns:a16="http://schemas.microsoft.com/office/drawing/2014/main" id="{DA6F120B-7316-BA4B-87E8-035E2DACFED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2821829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ítulo">
    <p:spTree>
      <p:nvGrpSpPr>
        <p:cNvPr id="1" name=""/>
        <p:cNvGrpSpPr/>
        <p:nvPr/>
      </p:nvGrpSpPr>
      <p:grpSpPr>
        <a:xfrm>
          <a:off x="0" y="0"/>
          <a:ext cx="0" cy="0"/>
          <a:chOff x="0" y="0"/>
          <a:chExt cx="0" cy="0"/>
        </a:xfrm>
      </p:grpSpPr>
      <p:pic>
        <p:nvPicPr>
          <p:cNvPr id="16" name="Imagen 15" descr="Imagen que contiene Texto&#10;&#10;Descripción generada automáticamente">
            <a:extLst>
              <a:ext uri="{FF2B5EF4-FFF2-40B4-BE49-F238E27FC236}">
                <a16:creationId xmlns:a16="http://schemas.microsoft.com/office/drawing/2014/main" id="{8F946BE4-738F-C444-B360-75592924F8A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39460FD9-5EE9-4F45-A5D5-FDE0517B6B86}"/>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7" name="Rectángulo 6">
            <a:extLst>
              <a:ext uri="{FF2B5EF4-FFF2-40B4-BE49-F238E27FC236}">
                <a16:creationId xmlns:a16="http://schemas.microsoft.com/office/drawing/2014/main" id="{70FA103A-34BE-FB4F-969D-448EBE44ADA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Marcador de texto 7">
            <a:extLst>
              <a:ext uri="{FF2B5EF4-FFF2-40B4-BE49-F238E27FC236}">
                <a16:creationId xmlns:a16="http://schemas.microsoft.com/office/drawing/2014/main" id="{DA6F120B-7316-BA4B-87E8-035E2DACFED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314639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DDA2227-39F1-4AA0-9B42-2E0DDF03B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dirty="0"/>
              <a:t>Haga clic para modificar el estilo de título del patrón</a:t>
            </a:r>
            <a:endParaRPr lang="es-PE" dirty="0"/>
          </a:p>
        </p:txBody>
      </p:sp>
      <p:sp>
        <p:nvSpPr>
          <p:cNvPr id="3" name="Marcador de texto 2">
            <a:extLst>
              <a:ext uri="{FF2B5EF4-FFF2-40B4-BE49-F238E27FC236}">
                <a16:creationId xmlns:a16="http://schemas.microsoft.com/office/drawing/2014/main" id="{D846627F-D4F7-4226-BA85-0F77212689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PE" dirty="0"/>
          </a:p>
        </p:txBody>
      </p:sp>
    </p:spTree>
    <p:extLst>
      <p:ext uri="{BB962C8B-B14F-4D97-AF65-F5344CB8AC3E}">
        <p14:creationId xmlns:p14="http://schemas.microsoft.com/office/powerpoint/2010/main" val="283296751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49" r:id="rId5"/>
    <p:sldLayoutId id="2147483737" r:id="rId6"/>
    <p:sldLayoutId id="2147483738" r:id="rId7"/>
    <p:sldLayoutId id="2147483739" r:id="rId8"/>
    <p:sldLayoutId id="2147483748"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3.sv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2" name="Picture 2">
            <a:extLst>
              <a:ext uri="{FF2B5EF4-FFF2-40B4-BE49-F238E27FC236}">
                <a16:creationId xmlns:a16="http://schemas.microsoft.com/office/drawing/2014/main" id="{7C2D75F1-C0EB-EE41-ABD7-08CC767F5D06}"/>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6096000" y="0"/>
            <a:ext cx="6096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Marcador de texto 4">
            <a:extLst>
              <a:ext uri="{FF2B5EF4-FFF2-40B4-BE49-F238E27FC236}">
                <a16:creationId xmlns:a16="http://schemas.microsoft.com/office/drawing/2014/main" id="{23326476-26BC-4601-BA5C-82F109F888DC}"/>
              </a:ext>
            </a:extLst>
          </p:cNvPr>
          <p:cNvSpPr>
            <a:spLocks noGrp="1"/>
          </p:cNvSpPr>
          <p:nvPr>
            <p:ph type="body" sz="quarter" idx="14"/>
          </p:nvPr>
        </p:nvSpPr>
        <p:spPr>
          <a:xfrm>
            <a:off x="381000" y="2296680"/>
            <a:ext cx="4609454" cy="2264641"/>
          </a:xfrm>
        </p:spPr>
        <p:txBody>
          <a:bodyPr/>
          <a:lstStyle/>
          <a:p>
            <a:r>
              <a:rPr lang="es-PE" dirty="0"/>
              <a:t>Pensamiento Creativo para la Innovación</a:t>
            </a:r>
          </a:p>
        </p:txBody>
      </p:sp>
      <p:sp>
        <p:nvSpPr>
          <p:cNvPr id="2" name="Marcador de texto 1">
            <a:extLst>
              <a:ext uri="{FF2B5EF4-FFF2-40B4-BE49-F238E27FC236}">
                <a16:creationId xmlns:a16="http://schemas.microsoft.com/office/drawing/2014/main" id="{51FB5928-6A9D-4A40-A59B-3E296900738E}"/>
              </a:ext>
            </a:extLst>
          </p:cNvPr>
          <p:cNvSpPr>
            <a:spLocks noGrp="1"/>
          </p:cNvSpPr>
          <p:nvPr>
            <p:ph type="body" sz="quarter" idx="4294967295"/>
          </p:nvPr>
        </p:nvSpPr>
        <p:spPr>
          <a:xfrm>
            <a:off x="200051" y="5795158"/>
            <a:ext cx="4609454" cy="855024"/>
          </a:xfrm>
        </p:spPr>
        <p:txBody>
          <a:bodyPr vert="horz" lIns="91440" tIns="45720" rIns="91440" bIns="45720" rtlCol="0" anchor="t">
            <a:noAutofit/>
          </a:bodyPr>
          <a:lstStyle/>
          <a:p>
            <a:pPr marL="627063" indent="-627063">
              <a:buNone/>
            </a:pPr>
            <a:r>
              <a:rPr lang="es-ES" sz="1200" b="1" dirty="0">
                <a:solidFill>
                  <a:schemeClr val="bg1"/>
                </a:solidFill>
                <a:latin typeface="Stag Book"/>
                <a:cs typeface="Arial"/>
              </a:rPr>
              <a:t>Tema 10: </a:t>
            </a:r>
            <a:r>
              <a:rPr lang="es-ES" sz="1200" dirty="0">
                <a:solidFill>
                  <a:schemeClr val="bg1"/>
                </a:solidFill>
                <a:latin typeface="Stag Book"/>
                <a:cs typeface="Arial"/>
              </a:rPr>
              <a:t> </a:t>
            </a:r>
            <a:r>
              <a:rPr lang="es-PE" sz="1200" dirty="0">
                <a:solidFill>
                  <a:schemeClr val="bg1"/>
                </a:solidFill>
                <a:latin typeface="Stag Book"/>
                <a:cs typeface="Arial"/>
              </a:rPr>
              <a:t>Design Thinking – Ideación</a:t>
            </a:r>
          </a:p>
          <a:p>
            <a:pPr marL="626745" indent="-626745">
              <a:buNone/>
            </a:pPr>
            <a:r>
              <a:rPr lang="en-US" sz="1200" b="1" dirty="0">
                <a:solidFill>
                  <a:schemeClr val="bg1"/>
                </a:solidFill>
                <a:latin typeface="Arial"/>
                <a:cs typeface="Arial"/>
              </a:rPr>
              <a:t>Escuela de Ingeniería</a:t>
            </a:r>
            <a:endParaRPr lang="en-US" dirty="0"/>
          </a:p>
          <a:p>
            <a:pPr marL="0" indent="0">
              <a:buNone/>
            </a:pPr>
            <a:endParaRPr lang="es-PE" sz="1200" dirty="0">
              <a:solidFill>
                <a:schemeClr val="bg1"/>
              </a:solidFill>
            </a:endParaRPr>
          </a:p>
        </p:txBody>
      </p:sp>
    </p:spTree>
    <p:extLst>
      <p:ext uri="{BB962C8B-B14F-4D97-AF65-F5344CB8AC3E}">
        <p14:creationId xmlns:p14="http://schemas.microsoft.com/office/powerpoint/2010/main" val="42273637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1BDA6900-A986-478E-86FB-8F9067976C7E}"/>
              </a:ext>
            </a:extLst>
          </p:cNvPr>
          <p:cNvSpPr>
            <a:spLocks noGrp="1"/>
          </p:cNvSpPr>
          <p:nvPr>
            <p:ph type="body" sz="quarter" idx="14"/>
          </p:nvPr>
        </p:nvSpPr>
        <p:spPr>
          <a:xfrm>
            <a:off x="453969" y="1187179"/>
            <a:ext cx="8110911" cy="477331"/>
          </a:xfrm>
        </p:spPr>
        <p:txBody>
          <a:bodyPr>
            <a:normAutofit/>
          </a:bodyPr>
          <a:lstStyle/>
          <a:p>
            <a:r>
              <a:rPr lang="es-PE" dirty="0"/>
              <a:t>Las 7 reglas básicas del </a:t>
            </a:r>
            <a:r>
              <a:rPr lang="es-PE" dirty="0" err="1"/>
              <a:t>Brainstorming</a:t>
            </a:r>
            <a:endParaRPr lang="es-419" dirty="0"/>
          </a:p>
        </p:txBody>
      </p:sp>
      <p:sp>
        <p:nvSpPr>
          <p:cNvPr id="5" name="Marcador de texto 4">
            <a:extLst>
              <a:ext uri="{FF2B5EF4-FFF2-40B4-BE49-F238E27FC236}">
                <a16:creationId xmlns:a16="http://schemas.microsoft.com/office/drawing/2014/main" id="{59BFB930-F554-425D-9B24-A3D24371DB3E}"/>
              </a:ext>
            </a:extLst>
          </p:cNvPr>
          <p:cNvSpPr>
            <a:spLocks noGrp="1"/>
          </p:cNvSpPr>
          <p:nvPr>
            <p:ph type="body" sz="quarter" idx="26"/>
          </p:nvPr>
        </p:nvSpPr>
        <p:spPr/>
        <p:txBody>
          <a:bodyPr/>
          <a:lstStyle/>
          <a:p>
            <a:r>
              <a:rPr lang="es-419" dirty="0"/>
              <a:t>Pensamiento creativo para la innovación</a:t>
            </a:r>
          </a:p>
        </p:txBody>
      </p:sp>
      <p:grpSp>
        <p:nvGrpSpPr>
          <p:cNvPr id="9" name="Group 136">
            <a:extLst>
              <a:ext uri="{FF2B5EF4-FFF2-40B4-BE49-F238E27FC236}">
                <a16:creationId xmlns:a16="http://schemas.microsoft.com/office/drawing/2014/main" id="{92F04F9A-201B-4EE1-84C7-5FDE77F3DC0C}"/>
              </a:ext>
            </a:extLst>
          </p:cNvPr>
          <p:cNvGrpSpPr/>
          <p:nvPr/>
        </p:nvGrpSpPr>
        <p:grpSpPr>
          <a:xfrm>
            <a:off x="1111336" y="1916430"/>
            <a:ext cx="1850319" cy="1605152"/>
            <a:chOff x="1090613" y="2116138"/>
            <a:chExt cx="1270000" cy="1101725"/>
          </a:xfrm>
          <a:solidFill>
            <a:srgbClr val="00B0F0"/>
          </a:solidFill>
        </p:grpSpPr>
        <p:sp>
          <p:nvSpPr>
            <p:cNvPr id="20" name="Freeform 6">
              <a:extLst>
                <a:ext uri="{FF2B5EF4-FFF2-40B4-BE49-F238E27FC236}">
                  <a16:creationId xmlns:a16="http://schemas.microsoft.com/office/drawing/2014/main" id="{DA319159-E783-4A3A-AA4B-FD71C85F869B}"/>
                </a:ext>
              </a:extLst>
            </p:cNvPr>
            <p:cNvSpPr>
              <a:spLocks noEditPoints="1"/>
            </p:cNvSpPr>
            <p:nvPr/>
          </p:nvSpPr>
          <p:spPr bwMode="auto">
            <a:xfrm>
              <a:off x="1957388" y="2835275"/>
              <a:ext cx="403225" cy="303213"/>
            </a:xfrm>
            <a:custGeom>
              <a:avLst/>
              <a:gdLst>
                <a:gd name="T0" fmla="*/ 1156 w 1268"/>
                <a:gd name="T1" fmla="*/ 2 h 954"/>
                <a:gd name="T2" fmla="*/ 1022 w 1268"/>
                <a:gd name="T3" fmla="*/ 52 h 954"/>
                <a:gd name="T4" fmla="*/ 949 w 1268"/>
                <a:gd name="T5" fmla="*/ 88 h 954"/>
                <a:gd name="T6" fmla="*/ 949 w 1268"/>
                <a:gd name="T7" fmla="*/ 112 h 954"/>
                <a:gd name="T8" fmla="*/ 989 w 1268"/>
                <a:gd name="T9" fmla="*/ 109 h 954"/>
                <a:gd name="T10" fmla="*/ 938 w 1268"/>
                <a:gd name="T11" fmla="*/ 166 h 954"/>
                <a:gd name="T12" fmla="*/ 835 w 1268"/>
                <a:gd name="T13" fmla="*/ 240 h 954"/>
                <a:gd name="T14" fmla="*/ 742 w 1268"/>
                <a:gd name="T15" fmla="*/ 326 h 954"/>
                <a:gd name="T16" fmla="*/ 617 w 1268"/>
                <a:gd name="T17" fmla="*/ 429 h 954"/>
                <a:gd name="T18" fmla="*/ 523 w 1268"/>
                <a:gd name="T19" fmla="*/ 510 h 954"/>
                <a:gd name="T20" fmla="*/ 501 w 1268"/>
                <a:gd name="T21" fmla="*/ 521 h 954"/>
                <a:gd name="T22" fmla="*/ 378 w 1268"/>
                <a:gd name="T23" fmla="*/ 587 h 954"/>
                <a:gd name="T24" fmla="*/ 316 w 1268"/>
                <a:gd name="T25" fmla="*/ 623 h 954"/>
                <a:gd name="T26" fmla="*/ 239 w 1268"/>
                <a:gd name="T27" fmla="*/ 697 h 954"/>
                <a:gd name="T28" fmla="*/ 166 w 1268"/>
                <a:gd name="T29" fmla="*/ 746 h 954"/>
                <a:gd name="T30" fmla="*/ 72 w 1268"/>
                <a:gd name="T31" fmla="*/ 823 h 954"/>
                <a:gd name="T32" fmla="*/ 58 w 1268"/>
                <a:gd name="T33" fmla="*/ 883 h 954"/>
                <a:gd name="T34" fmla="*/ 1 w 1268"/>
                <a:gd name="T35" fmla="*/ 929 h 954"/>
                <a:gd name="T36" fmla="*/ 32 w 1268"/>
                <a:gd name="T37" fmla="*/ 912 h 954"/>
                <a:gd name="T38" fmla="*/ 75 w 1268"/>
                <a:gd name="T39" fmla="*/ 914 h 954"/>
                <a:gd name="T40" fmla="*/ 137 w 1268"/>
                <a:gd name="T41" fmla="*/ 880 h 954"/>
                <a:gd name="T42" fmla="*/ 183 w 1268"/>
                <a:gd name="T43" fmla="*/ 853 h 954"/>
                <a:gd name="T44" fmla="*/ 220 w 1268"/>
                <a:gd name="T45" fmla="*/ 815 h 954"/>
                <a:gd name="T46" fmla="*/ 285 w 1268"/>
                <a:gd name="T47" fmla="*/ 752 h 954"/>
                <a:gd name="T48" fmla="*/ 322 w 1268"/>
                <a:gd name="T49" fmla="*/ 753 h 954"/>
                <a:gd name="T50" fmla="*/ 384 w 1268"/>
                <a:gd name="T51" fmla="*/ 726 h 954"/>
                <a:gd name="T52" fmla="*/ 413 w 1268"/>
                <a:gd name="T53" fmla="*/ 696 h 954"/>
                <a:gd name="T54" fmla="*/ 498 w 1268"/>
                <a:gd name="T55" fmla="*/ 652 h 954"/>
                <a:gd name="T56" fmla="*/ 565 w 1268"/>
                <a:gd name="T57" fmla="*/ 579 h 954"/>
                <a:gd name="T58" fmla="*/ 660 w 1268"/>
                <a:gd name="T59" fmla="*/ 550 h 954"/>
                <a:gd name="T60" fmla="*/ 689 w 1268"/>
                <a:gd name="T61" fmla="*/ 532 h 954"/>
                <a:gd name="T62" fmla="*/ 724 w 1268"/>
                <a:gd name="T63" fmla="*/ 513 h 954"/>
                <a:gd name="T64" fmla="*/ 916 w 1268"/>
                <a:gd name="T65" fmla="*/ 407 h 954"/>
                <a:gd name="T66" fmla="*/ 1096 w 1268"/>
                <a:gd name="T67" fmla="*/ 297 h 954"/>
                <a:gd name="T68" fmla="*/ 1209 w 1268"/>
                <a:gd name="T69" fmla="*/ 150 h 954"/>
                <a:gd name="T70" fmla="*/ 1058 w 1268"/>
                <a:gd name="T71" fmla="*/ 224 h 954"/>
                <a:gd name="T72" fmla="*/ 963 w 1268"/>
                <a:gd name="T73" fmla="*/ 279 h 954"/>
                <a:gd name="T74" fmla="*/ 876 w 1268"/>
                <a:gd name="T75" fmla="*/ 338 h 954"/>
                <a:gd name="T76" fmla="*/ 717 w 1268"/>
                <a:gd name="T77" fmla="*/ 399 h 954"/>
                <a:gd name="T78" fmla="*/ 787 w 1268"/>
                <a:gd name="T79" fmla="*/ 349 h 954"/>
                <a:gd name="T80" fmla="*/ 894 w 1268"/>
                <a:gd name="T81" fmla="*/ 281 h 954"/>
                <a:gd name="T82" fmla="*/ 962 w 1268"/>
                <a:gd name="T83" fmla="*/ 245 h 954"/>
                <a:gd name="T84" fmla="*/ 1007 w 1268"/>
                <a:gd name="T85" fmla="*/ 183 h 954"/>
                <a:gd name="T86" fmla="*/ 1087 w 1268"/>
                <a:gd name="T87" fmla="*/ 141 h 954"/>
                <a:gd name="T88" fmla="*/ 1133 w 1268"/>
                <a:gd name="T89" fmla="*/ 127 h 954"/>
                <a:gd name="T90" fmla="*/ 1203 w 1268"/>
                <a:gd name="T91" fmla="*/ 81 h 954"/>
                <a:gd name="T92" fmla="*/ 193 w 1268"/>
                <a:gd name="T93" fmla="*/ 783 h 954"/>
                <a:gd name="T94" fmla="*/ 154 w 1268"/>
                <a:gd name="T95" fmla="*/ 784 h 954"/>
                <a:gd name="T96" fmla="*/ 205 w 1268"/>
                <a:gd name="T97" fmla="*/ 798 h 954"/>
                <a:gd name="T98" fmla="*/ 219 w 1268"/>
                <a:gd name="T99" fmla="*/ 786 h 954"/>
                <a:gd name="T100" fmla="*/ 422 w 1268"/>
                <a:gd name="T101" fmla="*/ 638 h 954"/>
                <a:gd name="T102" fmla="*/ 375 w 1268"/>
                <a:gd name="T103" fmla="*/ 680 h 954"/>
                <a:gd name="T104" fmla="*/ 401 w 1268"/>
                <a:gd name="T105" fmla="*/ 633 h 954"/>
                <a:gd name="T106" fmla="*/ 503 w 1268"/>
                <a:gd name="T107" fmla="*/ 601 h 954"/>
                <a:gd name="T108" fmla="*/ 626 w 1268"/>
                <a:gd name="T109" fmla="*/ 550 h 954"/>
                <a:gd name="T110" fmla="*/ 630 w 1268"/>
                <a:gd name="T111" fmla="*/ 459 h 954"/>
                <a:gd name="T112" fmla="*/ 972 w 1268"/>
                <a:gd name="T113" fmla="*/ 331 h 954"/>
                <a:gd name="T114" fmla="*/ 959 w 1268"/>
                <a:gd name="T115" fmla="*/ 303 h 954"/>
                <a:gd name="T116" fmla="*/ 804 w 1268"/>
                <a:gd name="T117" fmla="*/ 298 h 954"/>
                <a:gd name="T118" fmla="*/ 944 w 1268"/>
                <a:gd name="T119" fmla="*/ 205 h 954"/>
                <a:gd name="T120" fmla="*/ 1045 w 1268"/>
                <a:gd name="T121" fmla="*/ 98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8" h="954">
                  <a:moveTo>
                    <a:pt x="1261" y="12"/>
                  </a:moveTo>
                  <a:lnTo>
                    <a:pt x="1257" y="9"/>
                  </a:lnTo>
                  <a:lnTo>
                    <a:pt x="1252" y="8"/>
                  </a:lnTo>
                  <a:lnTo>
                    <a:pt x="1249" y="8"/>
                  </a:lnTo>
                  <a:lnTo>
                    <a:pt x="1244" y="9"/>
                  </a:lnTo>
                  <a:lnTo>
                    <a:pt x="1226" y="10"/>
                  </a:lnTo>
                  <a:lnTo>
                    <a:pt x="1207" y="15"/>
                  </a:lnTo>
                  <a:lnTo>
                    <a:pt x="1190" y="21"/>
                  </a:lnTo>
                  <a:lnTo>
                    <a:pt x="1187" y="20"/>
                  </a:lnTo>
                  <a:lnTo>
                    <a:pt x="1186" y="21"/>
                  </a:lnTo>
                  <a:lnTo>
                    <a:pt x="1184" y="21"/>
                  </a:lnTo>
                  <a:lnTo>
                    <a:pt x="1183" y="18"/>
                  </a:lnTo>
                  <a:lnTo>
                    <a:pt x="1182" y="14"/>
                  </a:lnTo>
                  <a:lnTo>
                    <a:pt x="1180" y="12"/>
                  </a:lnTo>
                  <a:lnTo>
                    <a:pt x="1176" y="10"/>
                  </a:lnTo>
                  <a:lnTo>
                    <a:pt x="1173" y="8"/>
                  </a:lnTo>
                  <a:lnTo>
                    <a:pt x="1171" y="6"/>
                  </a:lnTo>
                  <a:lnTo>
                    <a:pt x="1169" y="3"/>
                  </a:lnTo>
                  <a:lnTo>
                    <a:pt x="1163" y="0"/>
                  </a:lnTo>
                  <a:lnTo>
                    <a:pt x="1156" y="2"/>
                  </a:lnTo>
                  <a:lnTo>
                    <a:pt x="1152" y="3"/>
                  </a:lnTo>
                  <a:lnTo>
                    <a:pt x="1147" y="4"/>
                  </a:lnTo>
                  <a:lnTo>
                    <a:pt x="1143" y="7"/>
                  </a:lnTo>
                  <a:lnTo>
                    <a:pt x="1141" y="9"/>
                  </a:lnTo>
                  <a:lnTo>
                    <a:pt x="1139" y="13"/>
                  </a:lnTo>
                  <a:lnTo>
                    <a:pt x="1138" y="17"/>
                  </a:lnTo>
                  <a:lnTo>
                    <a:pt x="1139" y="21"/>
                  </a:lnTo>
                  <a:lnTo>
                    <a:pt x="1135" y="27"/>
                  </a:lnTo>
                  <a:lnTo>
                    <a:pt x="1125" y="25"/>
                  </a:lnTo>
                  <a:lnTo>
                    <a:pt x="1125" y="25"/>
                  </a:lnTo>
                  <a:lnTo>
                    <a:pt x="1125" y="20"/>
                  </a:lnTo>
                  <a:lnTo>
                    <a:pt x="1125" y="17"/>
                  </a:lnTo>
                  <a:lnTo>
                    <a:pt x="1122" y="13"/>
                  </a:lnTo>
                  <a:lnTo>
                    <a:pt x="1119" y="9"/>
                  </a:lnTo>
                  <a:lnTo>
                    <a:pt x="1113" y="9"/>
                  </a:lnTo>
                  <a:lnTo>
                    <a:pt x="1076" y="23"/>
                  </a:lnTo>
                  <a:lnTo>
                    <a:pt x="1041" y="38"/>
                  </a:lnTo>
                  <a:lnTo>
                    <a:pt x="1036" y="46"/>
                  </a:lnTo>
                  <a:lnTo>
                    <a:pt x="1022" y="49"/>
                  </a:lnTo>
                  <a:lnTo>
                    <a:pt x="1022" y="52"/>
                  </a:lnTo>
                  <a:lnTo>
                    <a:pt x="1022" y="54"/>
                  </a:lnTo>
                  <a:lnTo>
                    <a:pt x="1022" y="54"/>
                  </a:lnTo>
                  <a:lnTo>
                    <a:pt x="1022" y="54"/>
                  </a:lnTo>
                  <a:lnTo>
                    <a:pt x="995" y="60"/>
                  </a:lnTo>
                  <a:lnTo>
                    <a:pt x="993" y="63"/>
                  </a:lnTo>
                  <a:lnTo>
                    <a:pt x="989" y="65"/>
                  </a:lnTo>
                  <a:lnTo>
                    <a:pt x="986" y="67"/>
                  </a:lnTo>
                  <a:lnTo>
                    <a:pt x="983" y="69"/>
                  </a:lnTo>
                  <a:lnTo>
                    <a:pt x="979" y="70"/>
                  </a:lnTo>
                  <a:lnTo>
                    <a:pt x="973" y="66"/>
                  </a:lnTo>
                  <a:lnTo>
                    <a:pt x="966" y="64"/>
                  </a:lnTo>
                  <a:lnTo>
                    <a:pt x="960" y="64"/>
                  </a:lnTo>
                  <a:lnTo>
                    <a:pt x="955" y="66"/>
                  </a:lnTo>
                  <a:lnTo>
                    <a:pt x="950" y="76"/>
                  </a:lnTo>
                  <a:lnTo>
                    <a:pt x="953" y="78"/>
                  </a:lnTo>
                  <a:lnTo>
                    <a:pt x="955" y="81"/>
                  </a:lnTo>
                  <a:lnTo>
                    <a:pt x="954" y="81"/>
                  </a:lnTo>
                  <a:lnTo>
                    <a:pt x="954" y="81"/>
                  </a:lnTo>
                  <a:lnTo>
                    <a:pt x="949" y="82"/>
                  </a:lnTo>
                  <a:lnTo>
                    <a:pt x="949" y="88"/>
                  </a:lnTo>
                  <a:lnTo>
                    <a:pt x="946" y="92"/>
                  </a:lnTo>
                  <a:lnTo>
                    <a:pt x="943" y="95"/>
                  </a:lnTo>
                  <a:lnTo>
                    <a:pt x="938" y="98"/>
                  </a:lnTo>
                  <a:lnTo>
                    <a:pt x="936" y="101"/>
                  </a:lnTo>
                  <a:lnTo>
                    <a:pt x="933" y="114"/>
                  </a:lnTo>
                  <a:lnTo>
                    <a:pt x="933" y="116"/>
                  </a:lnTo>
                  <a:lnTo>
                    <a:pt x="933" y="118"/>
                  </a:lnTo>
                  <a:lnTo>
                    <a:pt x="932" y="121"/>
                  </a:lnTo>
                  <a:lnTo>
                    <a:pt x="933" y="123"/>
                  </a:lnTo>
                  <a:lnTo>
                    <a:pt x="934" y="126"/>
                  </a:lnTo>
                  <a:lnTo>
                    <a:pt x="938" y="127"/>
                  </a:lnTo>
                  <a:lnTo>
                    <a:pt x="940" y="127"/>
                  </a:lnTo>
                  <a:lnTo>
                    <a:pt x="943" y="127"/>
                  </a:lnTo>
                  <a:lnTo>
                    <a:pt x="944" y="126"/>
                  </a:lnTo>
                  <a:lnTo>
                    <a:pt x="945" y="125"/>
                  </a:lnTo>
                  <a:lnTo>
                    <a:pt x="945" y="122"/>
                  </a:lnTo>
                  <a:lnTo>
                    <a:pt x="946" y="121"/>
                  </a:lnTo>
                  <a:lnTo>
                    <a:pt x="946" y="118"/>
                  </a:lnTo>
                  <a:lnTo>
                    <a:pt x="948" y="115"/>
                  </a:lnTo>
                  <a:lnTo>
                    <a:pt x="949" y="112"/>
                  </a:lnTo>
                  <a:lnTo>
                    <a:pt x="951" y="111"/>
                  </a:lnTo>
                  <a:lnTo>
                    <a:pt x="955" y="111"/>
                  </a:lnTo>
                  <a:lnTo>
                    <a:pt x="956" y="111"/>
                  </a:lnTo>
                  <a:lnTo>
                    <a:pt x="957" y="111"/>
                  </a:lnTo>
                  <a:lnTo>
                    <a:pt x="957" y="111"/>
                  </a:lnTo>
                  <a:lnTo>
                    <a:pt x="957" y="117"/>
                  </a:lnTo>
                  <a:lnTo>
                    <a:pt x="960" y="122"/>
                  </a:lnTo>
                  <a:lnTo>
                    <a:pt x="963" y="127"/>
                  </a:lnTo>
                  <a:lnTo>
                    <a:pt x="967" y="131"/>
                  </a:lnTo>
                  <a:lnTo>
                    <a:pt x="971" y="132"/>
                  </a:lnTo>
                  <a:lnTo>
                    <a:pt x="974" y="133"/>
                  </a:lnTo>
                  <a:lnTo>
                    <a:pt x="978" y="134"/>
                  </a:lnTo>
                  <a:lnTo>
                    <a:pt x="982" y="133"/>
                  </a:lnTo>
                  <a:lnTo>
                    <a:pt x="984" y="131"/>
                  </a:lnTo>
                  <a:lnTo>
                    <a:pt x="986" y="128"/>
                  </a:lnTo>
                  <a:lnTo>
                    <a:pt x="989" y="125"/>
                  </a:lnTo>
                  <a:lnTo>
                    <a:pt x="990" y="121"/>
                  </a:lnTo>
                  <a:lnTo>
                    <a:pt x="990" y="115"/>
                  </a:lnTo>
                  <a:lnTo>
                    <a:pt x="989" y="108"/>
                  </a:lnTo>
                  <a:lnTo>
                    <a:pt x="989" y="109"/>
                  </a:lnTo>
                  <a:lnTo>
                    <a:pt x="993" y="106"/>
                  </a:lnTo>
                  <a:lnTo>
                    <a:pt x="996" y="104"/>
                  </a:lnTo>
                  <a:lnTo>
                    <a:pt x="995" y="111"/>
                  </a:lnTo>
                  <a:lnTo>
                    <a:pt x="995" y="116"/>
                  </a:lnTo>
                  <a:lnTo>
                    <a:pt x="995" y="121"/>
                  </a:lnTo>
                  <a:lnTo>
                    <a:pt x="996" y="126"/>
                  </a:lnTo>
                  <a:lnTo>
                    <a:pt x="999" y="131"/>
                  </a:lnTo>
                  <a:lnTo>
                    <a:pt x="993" y="134"/>
                  </a:lnTo>
                  <a:lnTo>
                    <a:pt x="989" y="139"/>
                  </a:lnTo>
                  <a:lnTo>
                    <a:pt x="986" y="144"/>
                  </a:lnTo>
                  <a:lnTo>
                    <a:pt x="976" y="150"/>
                  </a:lnTo>
                  <a:lnTo>
                    <a:pt x="976" y="151"/>
                  </a:lnTo>
                  <a:lnTo>
                    <a:pt x="974" y="151"/>
                  </a:lnTo>
                  <a:lnTo>
                    <a:pt x="971" y="152"/>
                  </a:lnTo>
                  <a:lnTo>
                    <a:pt x="967" y="155"/>
                  </a:lnTo>
                  <a:lnTo>
                    <a:pt x="962" y="160"/>
                  </a:lnTo>
                  <a:lnTo>
                    <a:pt x="955" y="162"/>
                  </a:lnTo>
                  <a:lnTo>
                    <a:pt x="948" y="165"/>
                  </a:lnTo>
                  <a:lnTo>
                    <a:pt x="940" y="165"/>
                  </a:lnTo>
                  <a:lnTo>
                    <a:pt x="938" y="166"/>
                  </a:lnTo>
                  <a:lnTo>
                    <a:pt x="936" y="166"/>
                  </a:lnTo>
                  <a:lnTo>
                    <a:pt x="933" y="168"/>
                  </a:lnTo>
                  <a:lnTo>
                    <a:pt x="932" y="169"/>
                  </a:lnTo>
                  <a:lnTo>
                    <a:pt x="931" y="173"/>
                  </a:lnTo>
                  <a:lnTo>
                    <a:pt x="929" y="177"/>
                  </a:lnTo>
                  <a:lnTo>
                    <a:pt x="931" y="180"/>
                  </a:lnTo>
                  <a:lnTo>
                    <a:pt x="929" y="182"/>
                  </a:lnTo>
                  <a:lnTo>
                    <a:pt x="927" y="183"/>
                  </a:lnTo>
                  <a:lnTo>
                    <a:pt x="927" y="184"/>
                  </a:lnTo>
                  <a:lnTo>
                    <a:pt x="912" y="189"/>
                  </a:lnTo>
                  <a:lnTo>
                    <a:pt x="900" y="195"/>
                  </a:lnTo>
                  <a:lnTo>
                    <a:pt x="888" y="203"/>
                  </a:lnTo>
                  <a:lnTo>
                    <a:pt x="882" y="205"/>
                  </a:lnTo>
                  <a:lnTo>
                    <a:pt x="876" y="208"/>
                  </a:lnTo>
                  <a:lnTo>
                    <a:pt x="870" y="212"/>
                  </a:lnTo>
                  <a:lnTo>
                    <a:pt x="864" y="217"/>
                  </a:lnTo>
                  <a:lnTo>
                    <a:pt x="858" y="224"/>
                  </a:lnTo>
                  <a:lnTo>
                    <a:pt x="851" y="229"/>
                  </a:lnTo>
                  <a:lnTo>
                    <a:pt x="842" y="234"/>
                  </a:lnTo>
                  <a:lnTo>
                    <a:pt x="835" y="240"/>
                  </a:lnTo>
                  <a:lnTo>
                    <a:pt x="830" y="248"/>
                  </a:lnTo>
                  <a:lnTo>
                    <a:pt x="830" y="251"/>
                  </a:lnTo>
                  <a:lnTo>
                    <a:pt x="831" y="252"/>
                  </a:lnTo>
                  <a:lnTo>
                    <a:pt x="815" y="264"/>
                  </a:lnTo>
                  <a:lnTo>
                    <a:pt x="801" y="276"/>
                  </a:lnTo>
                  <a:lnTo>
                    <a:pt x="796" y="276"/>
                  </a:lnTo>
                  <a:lnTo>
                    <a:pt x="790" y="280"/>
                  </a:lnTo>
                  <a:lnTo>
                    <a:pt x="786" y="282"/>
                  </a:lnTo>
                  <a:lnTo>
                    <a:pt x="783" y="285"/>
                  </a:lnTo>
                  <a:lnTo>
                    <a:pt x="769" y="288"/>
                  </a:lnTo>
                  <a:lnTo>
                    <a:pt x="768" y="291"/>
                  </a:lnTo>
                  <a:lnTo>
                    <a:pt x="768" y="294"/>
                  </a:lnTo>
                  <a:lnTo>
                    <a:pt x="768" y="296"/>
                  </a:lnTo>
                  <a:lnTo>
                    <a:pt x="769" y="297"/>
                  </a:lnTo>
                  <a:lnTo>
                    <a:pt x="766" y="300"/>
                  </a:lnTo>
                  <a:lnTo>
                    <a:pt x="761" y="303"/>
                  </a:lnTo>
                  <a:lnTo>
                    <a:pt x="756" y="305"/>
                  </a:lnTo>
                  <a:lnTo>
                    <a:pt x="749" y="310"/>
                  </a:lnTo>
                  <a:lnTo>
                    <a:pt x="744" y="317"/>
                  </a:lnTo>
                  <a:lnTo>
                    <a:pt x="742" y="326"/>
                  </a:lnTo>
                  <a:lnTo>
                    <a:pt x="742" y="327"/>
                  </a:lnTo>
                  <a:lnTo>
                    <a:pt x="732" y="325"/>
                  </a:lnTo>
                  <a:lnTo>
                    <a:pt x="723" y="327"/>
                  </a:lnTo>
                  <a:lnTo>
                    <a:pt x="717" y="333"/>
                  </a:lnTo>
                  <a:lnTo>
                    <a:pt x="713" y="345"/>
                  </a:lnTo>
                  <a:lnTo>
                    <a:pt x="711" y="344"/>
                  </a:lnTo>
                  <a:lnTo>
                    <a:pt x="701" y="345"/>
                  </a:lnTo>
                  <a:lnTo>
                    <a:pt x="691" y="349"/>
                  </a:lnTo>
                  <a:lnTo>
                    <a:pt x="682" y="354"/>
                  </a:lnTo>
                  <a:lnTo>
                    <a:pt x="673" y="361"/>
                  </a:lnTo>
                  <a:lnTo>
                    <a:pt x="666" y="367"/>
                  </a:lnTo>
                  <a:lnTo>
                    <a:pt x="660" y="376"/>
                  </a:lnTo>
                  <a:lnTo>
                    <a:pt x="656" y="385"/>
                  </a:lnTo>
                  <a:lnTo>
                    <a:pt x="653" y="396"/>
                  </a:lnTo>
                  <a:lnTo>
                    <a:pt x="650" y="395"/>
                  </a:lnTo>
                  <a:lnTo>
                    <a:pt x="644" y="396"/>
                  </a:lnTo>
                  <a:lnTo>
                    <a:pt x="639" y="397"/>
                  </a:lnTo>
                  <a:lnTo>
                    <a:pt x="636" y="401"/>
                  </a:lnTo>
                  <a:lnTo>
                    <a:pt x="627" y="417"/>
                  </a:lnTo>
                  <a:lnTo>
                    <a:pt x="617" y="429"/>
                  </a:lnTo>
                  <a:lnTo>
                    <a:pt x="604" y="440"/>
                  </a:lnTo>
                  <a:lnTo>
                    <a:pt x="590" y="448"/>
                  </a:lnTo>
                  <a:lnTo>
                    <a:pt x="586" y="451"/>
                  </a:lnTo>
                  <a:lnTo>
                    <a:pt x="582" y="454"/>
                  </a:lnTo>
                  <a:lnTo>
                    <a:pt x="581" y="458"/>
                  </a:lnTo>
                  <a:lnTo>
                    <a:pt x="580" y="463"/>
                  </a:lnTo>
                  <a:lnTo>
                    <a:pt x="580" y="468"/>
                  </a:lnTo>
                  <a:lnTo>
                    <a:pt x="582" y="471"/>
                  </a:lnTo>
                  <a:lnTo>
                    <a:pt x="568" y="475"/>
                  </a:lnTo>
                  <a:lnTo>
                    <a:pt x="564" y="473"/>
                  </a:lnTo>
                  <a:lnTo>
                    <a:pt x="562" y="469"/>
                  </a:lnTo>
                  <a:lnTo>
                    <a:pt x="560" y="464"/>
                  </a:lnTo>
                  <a:lnTo>
                    <a:pt x="558" y="460"/>
                  </a:lnTo>
                  <a:lnTo>
                    <a:pt x="554" y="458"/>
                  </a:lnTo>
                  <a:lnTo>
                    <a:pt x="548" y="458"/>
                  </a:lnTo>
                  <a:lnTo>
                    <a:pt x="546" y="469"/>
                  </a:lnTo>
                  <a:lnTo>
                    <a:pt x="540" y="480"/>
                  </a:lnTo>
                  <a:lnTo>
                    <a:pt x="532" y="490"/>
                  </a:lnTo>
                  <a:lnTo>
                    <a:pt x="526" y="499"/>
                  </a:lnTo>
                  <a:lnTo>
                    <a:pt x="523" y="510"/>
                  </a:lnTo>
                  <a:lnTo>
                    <a:pt x="526" y="513"/>
                  </a:lnTo>
                  <a:lnTo>
                    <a:pt x="525" y="513"/>
                  </a:lnTo>
                  <a:lnTo>
                    <a:pt x="525" y="513"/>
                  </a:lnTo>
                  <a:lnTo>
                    <a:pt x="523" y="513"/>
                  </a:lnTo>
                  <a:lnTo>
                    <a:pt x="520" y="514"/>
                  </a:lnTo>
                  <a:lnTo>
                    <a:pt x="519" y="516"/>
                  </a:lnTo>
                  <a:lnTo>
                    <a:pt x="519" y="517"/>
                  </a:lnTo>
                  <a:lnTo>
                    <a:pt x="519" y="520"/>
                  </a:lnTo>
                  <a:lnTo>
                    <a:pt x="519" y="522"/>
                  </a:lnTo>
                  <a:lnTo>
                    <a:pt x="518" y="525"/>
                  </a:lnTo>
                  <a:lnTo>
                    <a:pt x="518" y="526"/>
                  </a:lnTo>
                  <a:lnTo>
                    <a:pt x="519" y="531"/>
                  </a:lnTo>
                  <a:lnTo>
                    <a:pt x="518" y="532"/>
                  </a:lnTo>
                  <a:lnTo>
                    <a:pt x="517" y="533"/>
                  </a:lnTo>
                  <a:lnTo>
                    <a:pt x="515" y="536"/>
                  </a:lnTo>
                  <a:lnTo>
                    <a:pt x="513" y="532"/>
                  </a:lnTo>
                  <a:lnTo>
                    <a:pt x="511" y="528"/>
                  </a:lnTo>
                  <a:lnTo>
                    <a:pt x="507" y="526"/>
                  </a:lnTo>
                  <a:lnTo>
                    <a:pt x="503" y="522"/>
                  </a:lnTo>
                  <a:lnTo>
                    <a:pt x="501" y="521"/>
                  </a:lnTo>
                  <a:lnTo>
                    <a:pt x="497" y="521"/>
                  </a:lnTo>
                  <a:lnTo>
                    <a:pt x="494" y="521"/>
                  </a:lnTo>
                  <a:lnTo>
                    <a:pt x="490" y="528"/>
                  </a:lnTo>
                  <a:lnTo>
                    <a:pt x="485" y="536"/>
                  </a:lnTo>
                  <a:lnTo>
                    <a:pt x="480" y="543"/>
                  </a:lnTo>
                  <a:lnTo>
                    <a:pt x="478" y="551"/>
                  </a:lnTo>
                  <a:lnTo>
                    <a:pt x="477" y="550"/>
                  </a:lnTo>
                  <a:lnTo>
                    <a:pt x="464" y="545"/>
                  </a:lnTo>
                  <a:lnTo>
                    <a:pt x="452" y="542"/>
                  </a:lnTo>
                  <a:lnTo>
                    <a:pt x="440" y="542"/>
                  </a:lnTo>
                  <a:lnTo>
                    <a:pt x="427" y="548"/>
                  </a:lnTo>
                  <a:lnTo>
                    <a:pt x="424" y="550"/>
                  </a:lnTo>
                  <a:lnTo>
                    <a:pt x="422" y="553"/>
                  </a:lnTo>
                  <a:lnTo>
                    <a:pt x="421" y="556"/>
                  </a:lnTo>
                  <a:lnTo>
                    <a:pt x="421" y="560"/>
                  </a:lnTo>
                  <a:lnTo>
                    <a:pt x="407" y="564"/>
                  </a:lnTo>
                  <a:lnTo>
                    <a:pt x="403" y="568"/>
                  </a:lnTo>
                  <a:lnTo>
                    <a:pt x="401" y="570"/>
                  </a:lnTo>
                  <a:lnTo>
                    <a:pt x="389" y="577"/>
                  </a:lnTo>
                  <a:lnTo>
                    <a:pt x="378" y="587"/>
                  </a:lnTo>
                  <a:lnTo>
                    <a:pt x="375" y="587"/>
                  </a:lnTo>
                  <a:lnTo>
                    <a:pt x="371" y="588"/>
                  </a:lnTo>
                  <a:lnTo>
                    <a:pt x="369" y="589"/>
                  </a:lnTo>
                  <a:lnTo>
                    <a:pt x="366" y="590"/>
                  </a:lnTo>
                  <a:lnTo>
                    <a:pt x="365" y="593"/>
                  </a:lnTo>
                  <a:lnTo>
                    <a:pt x="364" y="596"/>
                  </a:lnTo>
                  <a:lnTo>
                    <a:pt x="364" y="601"/>
                  </a:lnTo>
                  <a:lnTo>
                    <a:pt x="359" y="601"/>
                  </a:lnTo>
                  <a:lnTo>
                    <a:pt x="358" y="601"/>
                  </a:lnTo>
                  <a:lnTo>
                    <a:pt x="355" y="601"/>
                  </a:lnTo>
                  <a:lnTo>
                    <a:pt x="353" y="602"/>
                  </a:lnTo>
                  <a:lnTo>
                    <a:pt x="353" y="604"/>
                  </a:lnTo>
                  <a:lnTo>
                    <a:pt x="343" y="606"/>
                  </a:lnTo>
                  <a:lnTo>
                    <a:pt x="338" y="606"/>
                  </a:lnTo>
                  <a:lnTo>
                    <a:pt x="335" y="608"/>
                  </a:lnTo>
                  <a:lnTo>
                    <a:pt x="330" y="611"/>
                  </a:lnTo>
                  <a:lnTo>
                    <a:pt x="329" y="615"/>
                  </a:lnTo>
                  <a:lnTo>
                    <a:pt x="322" y="617"/>
                  </a:lnTo>
                  <a:lnTo>
                    <a:pt x="319" y="619"/>
                  </a:lnTo>
                  <a:lnTo>
                    <a:pt x="316" y="623"/>
                  </a:lnTo>
                  <a:lnTo>
                    <a:pt x="315" y="627"/>
                  </a:lnTo>
                  <a:lnTo>
                    <a:pt x="315" y="632"/>
                  </a:lnTo>
                  <a:lnTo>
                    <a:pt x="315" y="635"/>
                  </a:lnTo>
                  <a:lnTo>
                    <a:pt x="316" y="636"/>
                  </a:lnTo>
                  <a:lnTo>
                    <a:pt x="316" y="636"/>
                  </a:lnTo>
                  <a:lnTo>
                    <a:pt x="315" y="635"/>
                  </a:lnTo>
                  <a:lnTo>
                    <a:pt x="314" y="633"/>
                  </a:lnTo>
                  <a:lnTo>
                    <a:pt x="301" y="638"/>
                  </a:lnTo>
                  <a:lnTo>
                    <a:pt x="288" y="645"/>
                  </a:lnTo>
                  <a:lnTo>
                    <a:pt x="276" y="651"/>
                  </a:lnTo>
                  <a:lnTo>
                    <a:pt x="274" y="655"/>
                  </a:lnTo>
                  <a:lnTo>
                    <a:pt x="273" y="658"/>
                  </a:lnTo>
                  <a:lnTo>
                    <a:pt x="273" y="662"/>
                  </a:lnTo>
                  <a:lnTo>
                    <a:pt x="273" y="665"/>
                  </a:lnTo>
                  <a:lnTo>
                    <a:pt x="274" y="665"/>
                  </a:lnTo>
                  <a:lnTo>
                    <a:pt x="261" y="670"/>
                  </a:lnTo>
                  <a:lnTo>
                    <a:pt x="251" y="679"/>
                  </a:lnTo>
                  <a:lnTo>
                    <a:pt x="246" y="691"/>
                  </a:lnTo>
                  <a:lnTo>
                    <a:pt x="241" y="695"/>
                  </a:lnTo>
                  <a:lnTo>
                    <a:pt x="239" y="697"/>
                  </a:lnTo>
                  <a:lnTo>
                    <a:pt x="228" y="699"/>
                  </a:lnTo>
                  <a:lnTo>
                    <a:pt x="225" y="712"/>
                  </a:lnTo>
                  <a:lnTo>
                    <a:pt x="225" y="712"/>
                  </a:lnTo>
                  <a:lnTo>
                    <a:pt x="217" y="709"/>
                  </a:lnTo>
                  <a:lnTo>
                    <a:pt x="210" y="712"/>
                  </a:lnTo>
                  <a:lnTo>
                    <a:pt x="205" y="716"/>
                  </a:lnTo>
                  <a:lnTo>
                    <a:pt x="200" y="724"/>
                  </a:lnTo>
                  <a:lnTo>
                    <a:pt x="200" y="724"/>
                  </a:lnTo>
                  <a:lnTo>
                    <a:pt x="197" y="725"/>
                  </a:lnTo>
                  <a:lnTo>
                    <a:pt x="195" y="726"/>
                  </a:lnTo>
                  <a:lnTo>
                    <a:pt x="193" y="729"/>
                  </a:lnTo>
                  <a:lnTo>
                    <a:pt x="191" y="731"/>
                  </a:lnTo>
                  <a:lnTo>
                    <a:pt x="191" y="735"/>
                  </a:lnTo>
                  <a:lnTo>
                    <a:pt x="186" y="733"/>
                  </a:lnTo>
                  <a:lnTo>
                    <a:pt x="183" y="735"/>
                  </a:lnTo>
                  <a:lnTo>
                    <a:pt x="179" y="737"/>
                  </a:lnTo>
                  <a:lnTo>
                    <a:pt x="171" y="748"/>
                  </a:lnTo>
                  <a:lnTo>
                    <a:pt x="171" y="748"/>
                  </a:lnTo>
                  <a:lnTo>
                    <a:pt x="169" y="746"/>
                  </a:lnTo>
                  <a:lnTo>
                    <a:pt x="166" y="746"/>
                  </a:lnTo>
                  <a:lnTo>
                    <a:pt x="161" y="746"/>
                  </a:lnTo>
                  <a:lnTo>
                    <a:pt x="159" y="748"/>
                  </a:lnTo>
                  <a:lnTo>
                    <a:pt x="155" y="749"/>
                  </a:lnTo>
                  <a:lnTo>
                    <a:pt x="152" y="753"/>
                  </a:lnTo>
                  <a:lnTo>
                    <a:pt x="150" y="756"/>
                  </a:lnTo>
                  <a:lnTo>
                    <a:pt x="142" y="765"/>
                  </a:lnTo>
                  <a:lnTo>
                    <a:pt x="135" y="770"/>
                  </a:lnTo>
                  <a:lnTo>
                    <a:pt x="128" y="775"/>
                  </a:lnTo>
                  <a:lnTo>
                    <a:pt x="122" y="779"/>
                  </a:lnTo>
                  <a:lnTo>
                    <a:pt x="118" y="787"/>
                  </a:lnTo>
                  <a:lnTo>
                    <a:pt x="118" y="787"/>
                  </a:lnTo>
                  <a:lnTo>
                    <a:pt x="105" y="801"/>
                  </a:lnTo>
                  <a:lnTo>
                    <a:pt x="104" y="800"/>
                  </a:lnTo>
                  <a:lnTo>
                    <a:pt x="101" y="800"/>
                  </a:lnTo>
                  <a:lnTo>
                    <a:pt x="98" y="800"/>
                  </a:lnTo>
                  <a:lnTo>
                    <a:pt x="94" y="801"/>
                  </a:lnTo>
                  <a:lnTo>
                    <a:pt x="91" y="803"/>
                  </a:lnTo>
                  <a:lnTo>
                    <a:pt x="88" y="805"/>
                  </a:lnTo>
                  <a:lnTo>
                    <a:pt x="75" y="820"/>
                  </a:lnTo>
                  <a:lnTo>
                    <a:pt x="72" y="823"/>
                  </a:lnTo>
                  <a:lnTo>
                    <a:pt x="70" y="826"/>
                  </a:lnTo>
                  <a:lnTo>
                    <a:pt x="66" y="829"/>
                  </a:lnTo>
                  <a:lnTo>
                    <a:pt x="64" y="832"/>
                  </a:lnTo>
                  <a:lnTo>
                    <a:pt x="61" y="834"/>
                  </a:lnTo>
                  <a:lnTo>
                    <a:pt x="61" y="834"/>
                  </a:lnTo>
                  <a:lnTo>
                    <a:pt x="63" y="844"/>
                  </a:lnTo>
                  <a:lnTo>
                    <a:pt x="67" y="850"/>
                  </a:lnTo>
                  <a:lnTo>
                    <a:pt x="74" y="857"/>
                  </a:lnTo>
                  <a:lnTo>
                    <a:pt x="78" y="864"/>
                  </a:lnTo>
                  <a:lnTo>
                    <a:pt x="74" y="863"/>
                  </a:lnTo>
                  <a:lnTo>
                    <a:pt x="70" y="864"/>
                  </a:lnTo>
                  <a:lnTo>
                    <a:pt x="67" y="864"/>
                  </a:lnTo>
                  <a:lnTo>
                    <a:pt x="66" y="867"/>
                  </a:lnTo>
                  <a:lnTo>
                    <a:pt x="65" y="869"/>
                  </a:lnTo>
                  <a:lnTo>
                    <a:pt x="64" y="872"/>
                  </a:lnTo>
                  <a:lnTo>
                    <a:pt x="64" y="874"/>
                  </a:lnTo>
                  <a:lnTo>
                    <a:pt x="63" y="877"/>
                  </a:lnTo>
                  <a:lnTo>
                    <a:pt x="63" y="879"/>
                  </a:lnTo>
                  <a:lnTo>
                    <a:pt x="61" y="880"/>
                  </a:lnTo>
                  <a:lnTo>
                    <a:pt x="58" y="883"/>
                  </a:lnTo>
                  <a:lnTo>
                    <a:pt x="55" y="885"/>
                  </a:lnTo>
                  <a:lnTo>
                    <a:pt x="55" y="886"/>
                  </a:lnTo>
                  <a:lnTo>
                    <a:pt x="49" y="883"/>
                  </a:lnTo>
                  <a:lnTo>
                    <a:pt x="40" y="880"/>
                  </a:lnTo>
                  <a:lnTo>
                    <a:pt x="32" y="883"/>
                  </a:lnTo>
                  <a:lnTo>
                    <a:pt x="26" y="886"/>
                  </a:lnTo>
                  <a:lnTo>
                    <a:pt x="23" y="892"/>
                  </a:lnTo>
                  <a:lnTo>
                    <a:pt x="19" y="900"/>
                  </a:lnTo>
                  <a:lnTo>
                    <a:pt x="15" y="907"/>
                  </a:lnTo>
                  <a:lnTo>
                    <a:pt x="15" y="907"/>
                  </a:lnTo>
                  <a:lnTo>
                    <a:pt x="13" y="909"/>
                  </a:lnTo>
                  <a:lnTo>
                    <a:pt x="12" y="910"/>
                  </a:lnTo>
                  <a:lnTo>
                    <a:pt x="9" y="910"/>
                  </a:lnTo>
                  <a:lnTo>
                    <a:pt x="6" y="912"/>
                  </a:lnTo>
                  <a:lnTo>
                    <a:pt x="3" y="913"/>
                  </a:lnTo>
                  <a:lnTo>
                    <a:pt x="2" y="914"/>
                  </a:lnTo>
                  <a:lnTo>
                    <a:pt x="1" y="917"/>
                  </a:lnTo>
                  <a:lnTo>
                    <a:pt x="0" y="920"/>
                  </a:lnTo>
                  <a:lnTo>
                    <a:pt x="0" y="925"/>
                  </a:lnTo>
                  <a:lnTo>
                    <a:pt x="1" y="929"/>
                  </a:lnTo>
                  <a:lnTo>
                    <a:pt x="4" y="932"/>
                  </a:lnTo>
                  <a:lnTo>
                    <a:pt x="3" y="934"/>
                  </a:lnTo>
                  <a:lnTo>
                    <a:pt x="3" y="936"/>
                  </a:lnTo>
                  <a:lnTo>
                    <a:pt x="3" y="938"/>
                  </a:lnTo>
                  <a:lnTo>
                    <a:pt x="3" y="940"/>
                  </a:lnTo>
                  <a:lnTo>
                    <a:pt x="3" y="942"/>
                  </a:lnTo>
                  <a:lnTo>
                    <a:pt x="6" y="943"/>
                  </a:lnTo>
                  <a:lnTo>
                    <a:pt x="8" y="951"/>
                  </a:lnTo>
                  <a:lnTo>
                    <a:pt x="12" y="954"/>
                  </a:lnTo>
                  <a:lnTo>
                    <a:pt x="17" y="954"/>
                  </a:lnTo>
                  <a:lnTo>
                    <a:pt x="21" y="952"/>
                  </a:lnTo>
                  <a:lnTo>
                    <a:pt x="26" y="949"/>
                  </a:lnTo>
                  <a:lnTo>
                    <a:pt x="31" y="949"/>
                  </a:lnTo>
                  <a:lnTo>
                    <a:pt x="40" y="941"/>
                  </a:lnTo>
                  <a:lnTo>
                    <a:pt x="41" y="935"/>
                  </a:lnTo>
                  <a:lnTo>
                    <a:pt x="38" y="930"/>
                  </a:lnTo>
                  <a:lnTo>
                    <a:pt x="34" y="925"/>
                  </a:lnTo>
                  <a:lnTo>
                    <a:pt x="30" y="920"/>
                  </a:lnTo>
                  <a:lnTo>
                    <a:pt x="29" y="915"/>
                  </a:lnTo>
                  <a:lnTo>
                    <a:pt x="32" y="912"/>
                  </a:lnTo>
                  <a:lnTo>
                    <a:pt x="37" y="906"/>
                  </a:lnTo>
                  <a:lnTo>
                    <a:pt x="41" y="902"/>
                  </a:lnTo>
                  <a:lnTo>
                    <a:pt x="47" y="901"/>
                  </a:lnTo>
                  <a:lnTo>
                    <a:pt x="54" y="903"/>
                  </a:lnTo>
                  <a:lnTo>
                    <a:pt x="50" y="907"/>
                  </a:lnTo>
                  <a:lnTo>
                    <a:pt x="48" y="909"/>
                  </a:lnTo>
                  <a:lnTo>
                    <a:pt x="46" y="912"/>
                  </a:lnTo>
                  <a:lnTo>
                    <a:pt x="44" y="915"/>
                  </a:lnTo>
                  <a:lnTo>
                    <a:pt x="46" y="918"/>
                  </a:lnTo>
                  <a:lnTo>
                    <a:pt x="47" y="920"/>
                  </a:lnTo>
                  <a:lnTo>
                    <a:pt x="49" y="921"/>
                  </a:lnTo>
                  <a:lnTo>
                    <a:pt x="52" y="921"/>
                  </a:lnTo>
                  <a:lnTo>
                    <a:pt x="55" y="920"/>
                  </a:lnTo>
                  <a:lnTo>
                    <a:pt x="58" y="920"/>
                  </a:lnTo>
                  <a:lnTo>
                    <a:pt x="60" y="919"/>
                  </a:lnTo>
                  <a:lnTo>
                    <a:pt x="64" y="918"/>
                  </a:lnTo>
                  <a:lnTo>
                    <a:pt x="64" y="918"/>
                  </a:lnTo>
                  <a:lnTo>
                    <a:pt x="67" y="918"/>
                  </a:lnTo>
                  <a:lnTo>
                    <a:pt x="71" y="917"/>
                  </a:lnTo>
                  <a:lnTo>
                    <a:pt x="75" y="914"/>
                  </a:lnTo>
                  <a:lnTo>
                    <a:pt x="77" y="910"/>
                  </a:lnTo>
                  <a:lnTo>
                    <a:pt x="78" y="908"/>
                  </a:lnTo>
                  <a:lnTo>
                    <a:pt x="81" y="904"/>
                  </a:lnTo>
                  <a:lnTo>
                    <a:pt x="82" y="904"/>
                  </a:lnTo>
                  <a:lnTo>
                    <a:pt x="84" y="904"/>
                  </a:lnTo>
                  <a:lnTo>
                    <a:pt x="86" y="903"/>
                  </a:lnTo>
                  <a:lnTo>
                    <a:pt x="87" y="902"/>
                  </a:lnTo>
                  <a:lnTo>
                    <a:pt x="89" y="901"/>
                  </a:lnTo>
                  <a:lnTo>
                    <a:pt x="91" y="900"/>
                  </a:lnTo>
                  <a:lnTo>
                    <a:pt x="92" y="898"/>
                  </a:lnTo>
                  <a:lnTo>
                    <a:pt x="94" y="897"/>
                  </a:lnTo>
                  <a:lnTo>
                    <a:pt x="97" y="897"/>
                  </a:lnTo>
                  <a:lnTo>
                    <a:pt x="98" y="900"/>
                  </a:lnTo>
                  <a:lnTo>
                    <a:pt x="109" y="901"/>
                  </a:lnTo>
                  <a:lnTo>
                    <a:pt x="118" y="900"/>
                  </a:lnTo>
                  <a:lnTo>
                    <a:pt x="127" y="896"/>
                  </a:lnTo>
                  <a:lnTo>
                    <a:pt x="137" y="892"/>
                  </a:lnTo>
                  <a:lnTo>
                    <a:pt x="138" y="889"/>
                  </a:lnTo>
                  <a:lnTo>
                    <a:pt x="138" y="885"/>
                  </a:lnTo>
                  <a:lnTo>
                    <a:pt x="137" y="880"/>
                  </a:lnTo>
                  <a:lnTo>
                    <a:pt x="135" y="879"/>
                  </a:lnTo>
                  <a:lnTo>
                    <a:pt x="138" y="878"/>
                  </a:lnTo>
                  <a:lnTo>
                    <a:pt x="142" y="878"/>
                  </a:lnTo>
                  <a:lnTo>
                    <a:pt x="144" y="877"/>
                  </a:lnTo>
                  <a:lnTo>
                    <a:pt x="146" y="875"/>
                  </a:lnTo>
                  <a:lnTo>
                    <a:pt x="149" y="874"/>
                  </a:lnTo>
                  <a:lnTo>
                    <a:pt x="152" y="872"/>
                  </a:lnTo>
                  <a:lnTo>
                    <a:pt x="155" y="870"/>
                  </a:lnTo>
                  <a:lnTo>
                    <a:pt x="156" y="868"/>
                  </a:lnTo>
                  <a:lnTo>
                    <a:pt x="159" y="867"/>
                  </a:lnTo>
                  <a:lnTo>
                    <a:pt x="161" y="866"/>
                  </a:lnTo>
                  <a:lnTo>
                    <a:pt x="163" y="864"/>
                  </a:lnTo>
                  <a:lnTo>
                    <a:pt x="166" y="864"/>
                  </a:lnTo>
                  <a:lnTo>
                    <a:pt x="167" y="863"/>
                  </a:lnTo>
                  <a:lnTo>
                    <a:pt x="169" y="861"/>
                  </a:lnTo>
                  <a:lnTo>
                    <a:pt x="173" y="860"/>
                  </a:lnTo>
                  <a:lnTo>
                    <a:pt x="176" y="860"/>
                  </a:lnTo>
                  <a:lnTo>
                    <a:pt x="178" y="857"/>
                  </a:lnTo>
                  <a:lnTo>
                    <a:pt x="180" y="856"/>
                  </a:lnTo>
                  <a:lnTo>
                    <a:pt x="183" y="853"/>
                  </a:lnTo>
                  <a:lnTo>
                    <a:pt x="184" y="850"/>
                  </a:lnTo>
                  <a:lnTo>
                    <a:pt x="184" y="846"/>
                  </a:lnTo>
                  <a:lnTo>
                    <a:pt x="183" y="844"/>
                  </a:lnTo>
                  <a:lnTo>
                    <a:pt x="180" y="841"/>
                  </a:lnTo>
                  <a:lnTo>
                    <a:pt x="180" y="838"/>
                  </a:lnTo>
                  <a:lnTo>
                    <a:pt x="182" y="835"/>
                  </a:lnTo>
                  <a:lnTo>
                    <a:pt x="183" y="833"/>
                  </a:lnTo>
                  <a:lnTo>
                    <a:pt x="184" y="832"/>
                  </a:lnTo>
                  <a:lnTo>
                    <a:pt x="185" y="830"/>
                  </a:lnTo>
                  <a:lnTo>
                    <a:pt x="189" y="830"/>
                  </a:lnTo>
                  <a:lnTo>
                    <a:pt x="191" y="830"/>
                  </a:lnTo>
                  <a:lnTo>
                    <a:pt x="196" y="832"/>
                  </a:lnTo>
                  <a:lnTo>
                    <a:pt x="197" y="828"/>
                  </a:lnTo>
                  <a:lnTo>
                    <a:pt x="200" y="826"/>
                  </a:lnTo>
                  <a:lnTo>
                    <a:pt x="202" y="823"/>
                  </a:lnTo>
                  <a:lnTo>
                    <a:pt x="205" y="821"/>
                  </a:lnTo>
                  <a:lnTo>
                    <a:pt x="207" y="820"/>
                  </a:lnTo>
                  <a:lnTo>
                    <a:pt x="211" y="818"/>
                  </a:lnTo>
                  <a:lnTo>
                    <a:pt x="212" y="817"/>
                  </a:lnTo>
                  <a:lnTo>
                    <a:pt x="220" y="815"/>
                  </a:lnTo>
                  <a:lnTo>
                    <a:pt x="220" y="811"/>
                  </a:lnTo>
                  <a:lnTo>
                    <a:pt x="220" y="809"/>
                  </a:lnTo>
                  <a:lnTo>
                    <a:pt x="222" y="805"/>
                  </a:lnTo>
                  <a:lnTo>
                    <a:pt x="224" y="803"/>
                  </a:lnTo>
                  <a:lnTo>
                    <a:pt x="234" y="801"/>
                  </a:lnTo>
                  <a:lnTo>
                    <a:pt x="244" y="796"/>
                  </a:lnTo>
                  <a:lnTo>
                    <a:pt x="252" y="790"/>
                  </a:lnTo>
                  <a:lnTo>
                    <a:pt x="261" y="786"/>
                  </a:lnTo>
                  <a:lnTo>
                    <a:pt x="270" y="782"/>
                  </a:lnTo>
                  <a:lnTo>
                    <a:pt x="281" y="783"/>
                  </a:lnTo>
                  <a:lnTo>
                    <a:pt x="281" y="779"/>
                  </a:lnTo>
                  <a:lnTo>
                    <a:pt x="282" y="777"/>
                  </a:lnTo>
                  <a:lnTo>
                    <a:pt x="284" y="773"/>
                  </a:lnTo>
                  <a:lnTo>
                    <a:pt x="286" y="772"/>
                  </a:lnTo>
                  <a:lnTo>
                    <a:pt x="290" y="771"/>
                  </a:lnTo>
                  <a:lnTo>
                    <a:pt x="291" y="767"/>
                  </a:lnTo>
                  <a:lnTo>
                    <a:pt x="292" y="764"/>
                  </a:lnTo>
                  <a:lnTo>
                    <a:pt x="290" y="759"/>
                  </a:lnTo>
                  <a:lnTo>
                    <a:pt x="287" y="755"/>
                  </a:lnTo>
                  <a:lnTo>
                    <a:pt x="285" y="752"/>
                  </a:lnTo>
                  <a:lnTo>
                    <a:pt x="280" y="749"/>
                  </a:lnTo>
                  <a:lnTo>
                    <a:pt x="282" y="748"/>
                  </a:lnTo>
                  <a:lnTo>
                    <a:pt x="285" y="746"/>
                  </a:lnTo>
                  <a:lnTo>
                    <a:pt x="286" y="743"/>
                  </a:lnTo>
                  <a:lnTo>
                    <a:pt x="290" y="742"/>
                  </a:lnTo>
                  <a:lnTo>
                    <a:pt x="301" y="746"/>
                  </a:lnTo>
                  <a:lnTo>
                    <a:pt x="307" y="749"/>
                  </a:lnTo>
                  <a:lnTo>
                    <a:pt x="301" y="754"/>
                  </a:lnTo>
                  <a:lnTo>
                    <a:pt x="298" y="760"/>
                  </a:lnTo>
                  <a:lnTo>
                    <a:pt x="298" y="766"/>
                  </a:lnTo>
                  <a:lnTo>
                    <a:pt x="301" y="773"/>
                  </a:lnTo>
                  <a:lnTo>
                    <a:pt x="303" y="778"/>
                  </a:lnTo>
                  <a:lnTo>
                    <a:pt x="307" y="778"/>
                  </a:lnTo>
                  <a:lnTo>
                    <a:pt x="310" y="777"/>
                  </a:lnTo>
                  <a:lnTo>
                    <a:pt x="313" y="775"/>
                  </a:lnTo>
                  <a:lnTo>
                    <a:pt x="315" y="772"/>
                  </a:lnTo>
                  <a:lnTo>
                    <a:pt x="316" y="769"/>
                  </a:lnTo>
                  <a:lnTo>
                    <a:pt x="318" y="765"/>
                  </a:lnTo>
                  <a:lnTo>
                    <a:pt x="321" y="762"/>
                  </a:lnTo>
                  <a:lnTo>
                    <a:pt x="322" y="753"/>
                  </a:lnTo>
                  <a:lnTo>
                    <a:pt x="329" y="746"/>
                  </a:lnTo>
                  <a:lnTo>
                    <a:pt x="338" y="743"/>
                  </a:lnTo>
                  <a:lnTo>
                    <a:pt x="339" y="746"/>
                  </a:lnTo>
                  <a:lnTo>
                    <a:pt x="341" y="748"/>
                  </a:lnTo>
                  <a:lnTo>
                    <a:pt x="344" y="749"/>
                  </a:lnTo>
                  <a:lnTo>
                    <a:pt x="348" y="750"/>
                  </a:lnTo>
                  <a:lnTo>
                    <a:pt x="350" y="749"/>
                  </a:lnTo>
                  <a:lnTo>
                    <a:pt x="353" y="748"/>
                  </a:lnTo>
                  <a:lnTo>
                    <a:pt x="355" y="747"/>
                  </a:lnTo>
                  <a:lnTo>
                    <a:pt x="356" y="743"/>
                  </a:lnTo>
                  <a:lnTo>
                    <a:pt x="356" y="741"/>
                  </a:lnTo>
                  <a:lnTo>
                    <a:pt x="356" y="738"/>
                  </a:lnTo>
                  <a:lnTo>
                    <a:pt x="355" y="737"/>
                  </a:lnTo>
                  <a:lnTo>
                    <a:pt x="355" y="735"/>
                  </a:lnTo>
                  <a:lnTo>
                    <a:pt x="356" y="733"/>
                  </a:lnTo>
                  <a:lnTo>
                    <a:pt x="358" y="732"/>
                  </a:lnTo>
                  <a:lnTo>
                    <a:pt x="360" y="731"/>
                  </a:lnTo>
                  <a:lnTo>
                    <a:pt x="364" y="730"/>
                  </a:lnTo>
                  <a:lnTo>
                    <a:pt x="373" y="730"/>
                  </a:lnTo>
                  <a:lnTo>
                    <a:pt x="384" y="726"/>
                  </a:lnTo>
                  <a:lnTo>
                    <a:pt x="393" y="719"/>
                  </a:lnTo>
                  <a:lnTo>
                    <a:pt x="390" y="716"/>
                  </a:lnTo>
                  <a:lnTo>
                    <a:pt x="389" y="715"/>
                  </a:lnTo>
                  <a:lnTo>
                    <a:pt x="387" y="698"/>
                  </a:lnTo>
                  <a:lnTo>
                    <a:pt x="386" y="697"/>
                  </a:lnTo>
                  <a:lnTo>
                    <a:pt x="387" y="697"/>
                  </a:lnTo>
                  <a:lnTo>
                    <a:pt x="387" y="697"/>
                  </a:lnTo>
                  <a:lnTo>
                    <a:pt x="387" y="697"/>
                  </a:lnTo>
                  <a:lnTo>
                    <a:pt x="387" y="698"/>
                  </a:lnTo>
                  <a:lnTo>
                    <a:pt x="387" y="698"/>
                  </a:lnTo>
                  <a:lnTo>
                    <a:pt x="398" y="696"/>
                  </a:lnTo>
                  <a:lnTo>
                    <a:pt x="398" y="696"/>
                  </a:lnTo>
                  <a:lnTo>
                    <a:pt x="400" y="698"/>
                  </a:lnTo>
                  <a:lnTo>
                    <a:pt x="403" y="699"/>
                  </a:lnTo>
                  <a:lnTo>
                    <a:pt x="405" y="702"/>
                  </a:lnTo>
                  <a:lnTo>
                    <a:pt x="406" y="702"/>
                  </a:lnTo>
                  <a:lnTo>
                    <a:pt x="409" y="702"/>
                  </a:lnTo>
                  <a:lnTo>
                    <a:pt x="410" y="702"/>
                  </a:lnTo>
                  <a:lnTo>
                    <a:pt x="412" y="699"/>
                  </a:lnTo>
                  <a:lnTo>
                    <a:pt x="413" y="696"/>
                  </a:lnTo>
                  <a:lnTo>
                    <a:pt x="413" y="692"/>
                  </a:lnTo>
                  <a:lnTo>
                    <a:pt x="418" y="690"/>
                  </a:lnTo>
                  <a:lnTo>
                    <a:pt x="418" y="690"/>
                  </a:lnTo>
                  <a:lnTo>
                    <a:pt x="422" y="687"/>
                  </a:lnTo>
                  <a:lnTo>
                    <a:pt x="427" y="686"/>
                  </a:lnTo>
                  <a:lnTo>
                    <a:pt x="430" y="686"/>
                  </a:lnTo>
                  <a:lnTo>
                    <a:pt x="435" y="687"/>
                  </a:lnTo>
                  <a:lnTo>
                    <a:pt x="440" y="686"/>
                  </a:lnTo>
                  <a:lnTo>
                    <a:pt x="441" y="674"/>
                  </a:lnTo>
                  <a:lnTo>
                    <a:pt x="435" y="663"/>
                  </a:lnTo>
                  <a:lnTo>
                    <a:pt x="435" y="663"/>
                  </a:lnTo>
                  <a:lnTo>
                    <a:pt x="460" y="670"/>
                  </a:lnTo>
                  <a:lnTo>
                    <a:pt x="469" y="667"/>
                  </a:lnTo>
                  <a:lnTo>
                    <a:pt x="469" y="662"/>
                  </a:lnTo>
                  <a:lnTo>
                    <a:pt x="485" y="658"/>
                  </a:lnTo>
                  <a:lnTo>
                    <a:pt x="488" y="657"/>
                  </a:lnTo>
                  <a:lnTo>
                    <a:pt x="491" y="657"/>
                  </a:lnTo>
                  <a:lnTo>
                    <a:pt x="494" y="656"/>
                  </a:lnTo>
                  <a:lnTo>
                    <a:pt x="496" y="655"/>
                  </a:lnTo>
                  <a:lnTo>
                    <a:pt x="498" y="652"/>
                  </a:lnTo>
                  <a:lnTo>
                    <a:pt x="501" y="650"/>
                  </a:lnTo>
                  <a:lnTo>
                    <a:pt x="508" y="642"/>
                  </a:lnTo>
                  <a:lnTo>
                    <a:pt x="518" y="639"/>
                  </a:lnTo>
                  <a:lnTo>
                    <a:pt x="528" y="635"/>
                  </a:lnTo>
                  <a:lnTo>
                    <a:pt x="535" y="629"/>
                  </a:lnTo>
                  <a:lnTo>
                    <a:pt x="541" y="628"/>
                  </a:lnTo>
                  <a:lnTo>
                    <a:pt x="546" y="628"/>
                  </a:lnTo>
                  <a:lnTo>
                    <a:pt x="552" y="625"/>
                  </a:lnTo>
                  <a:lnTo>
                    <a:pt x="551" y="622"/>
                  </a:lnTo>
                  <a:lnTo>
                    <a:pt x="552" y="619"/>
                  </a:lnTo>
                  <a:lnTo>
                    <a:pt x="553" y="617"/>
                  </a:lnTo>
                  <a:lnTo>
                    <a:pt x="554" y="615"/>
                  </a:lnTo>
                  <a:lnTo>
                    <a:pt x="557" y="613"/>
                  </a:lnTo>
                  <a:lnTo>
                    <a:pt x="560" y="612"/>
                  </a:lnTo>
                  <a:lnTo>
                    <a:pt x="569" y="600"/>
                  </a:lnTo>
                  <a:lnTo>
                    <a:pt x="562" y="595"/>
                  </a:lnTo>
                  <a:lnTo>
                    <a:pt x="562" y="590"/>
                  </a:lnTo>
                  <a:lnTo>
                    <a:pt x="562" y="585"/>
                  </a:lnTo>
                  <a:lnTo>
                    <a:pt x="563" y="582"/>
                  </a:lnTo>
                  <a:lnTo>
                    <a:pt x="565" y="579"/>
                  </a:lnTo>
                  <a:lnTo>
                    <a:pt x="568" y="578"/>
                  </a:lnTo>
                  <a:lnTo>
                    <a:pt x="573" y="578"/>
                  </a:lnTo>
                  <a:lnTo>
                    <a:pt x="576" y="578"/>
                  </a:lnTo>
                  <a:lnTo>
                    <a:pt x="576" y="582"/>
                  </a:lnTo>
                  <a:lnTo>
                    <a:pt x="582" y="589"/>
                  </a:lnTo>
                  <a:lnTo>
                    <a:pt x="587" y="591"/>
                  </a:lnTo>
                  <a:lnTo>
                    <a:pt x="590" y="590"/>
                  </a:lnTo>
                  <a:lnTo>
                    <a:pt x="592" y="585"/>
                  </a:lnTo>
                  <a:lnTo>
                    <a:pt x="594" y="581"/>
                  </a:lnTo>
                  <a:lnTo>
                    <a:pt x="597" y="576"/>
                  </a:lnTo>
                  <a:lnTo>
                    <a:pt x="608" y="573"/>
                  </a:lnTo>
                  <a:lnTo>
                    <a:pt x="616" y="577"/>
                  </a:lnTo>
                  <a:lnTo>
                    <a:pt x="622" y="576"/>
                  </a:lnTo>
                  <a:lnTo>
                    <a:pt x="628" y="571"/>
                  </a:lnTo>
                  <a:lnTo>
                    <a:pt x="633" y="566"/>
                  </a:lnTo>
                  <a:lnTo>
                    <a:pt x="638" y="561"/>
                  </a:lnTo>
                  <a:lnTo>
                    <a:pt x="638" y="561"/>
                  </a:lnTo>
                  <a:lnTo>
                    <a:pt x="647" y="561"/>
                  </a:lnTo>
                  <a:lnTo>
                    <a:pt x="654" y="556"/>
                  </a:lnTo>
                  <a:lnTo>
                    <a:pt x="660" y="550"/>
                  </a:lnTo>
                  <a:lnTo>
                    <a:pt x="664" y="549"/>
                  </a:lnTo>
                  <a:lnTo>
                    <a:pt x="666" y="547"/>
                  </a:lnTo>
                  <a:lnTo>
                    <a:pt x="667" y="544"/>
                  </a:lnTo>
                  <a:lnTo>
                    <a:pt x="668" y="542"/>
                  </a:lnTo>
                  <a:lnTo>
                    <a:pt x="670" y="539"/>
                  </a:lnTo>
                  <a:lnTo>
                    <a:pt x="670" y="537"/>
                  </a:lnTo>
                  <a:lnTo>
                    <a:pt x="668" y="534"/>
                  </a:lnTo>
                  <a:lnTo>
                    <a:pt x="666" y="532"/>
                  </a:lnTo>
                  <a:lnTo>
                    <a:pt x="667" y="528"/>
                  </a:lnTo>
                  <a:lnTo>
                    <a:pt x="667" y="526"/>
                  </a:lnTo>
                  <a:lnTo>
                    <a:pt x="670" y="524"/>
                  </a:lnTo>
                  <a:lnTo>
                    <a:pt x="672" y="521"/>
                  </a:lnTo>
                  <a:lnTo>
                    <a:pt x="673" y="520"/>
                  </a:lnTo>
                  <a:lnTo>
                    <a:pt x="677" y="520"/>
                  </a:lnTo>
                  <a:lnTo>
                    <a:pt x="679" y="522"/>
                  </a:lnTo>
                  <a:lnTo>
                    <a:pt x="681" y="525"/>
                  </a:lnTo>
                  <a:lnTo>
                    <a:pt x="682" y="527"/>
                  </a:lnTo>
                  <a:lnTo>
                    <a:pt x="683" y="528"/>
                  </a:lnTo>
                  <a:lnTo>
                    <a:pt x="685" y="531"/>
                  </a:lnTo>
                  <a:lnTo>
                    <a:pt x="689" y="532"/>
                  </a:lnTo>
                  <a:lnTo>
                    <a:pt x="693" y="531"/>
                  </a:lnTo>
                  <a:lnTo>
                    <a:pt x="696" y="531"/>
                  </a:lnTo>
                  <a:lnTo>
                    <a:pt x="700" y="530"/>
                  </a:lnTo>
                  <a:lnTo>
                    <a:pt x="705" y="524"/>
                  </a:lnTo>
                  <a:lnTo>
                    <a:pt x="710" y="517"/>
                  </a:lnTo>
                  <a:lnTo>
                    <a:pt x="712" y="510"/>
                  </a:lnTo>
                  <a:lnTo>
                    <a:pt x="713" y="510"/>
                  </a:lnTo>
                  <a:lnTo>
                    <a:pt x="715" y="509"/>
                  </a:lnTo>
                  <a:lnTo>
                    <a:pt x="715" y="507"/>
                  </a:lnTo>
                  <a:lnTo>
                    <a:pt x="715" y="503"/>
                  </a:lnTo>
                  <a:lnTo>
                    <a:pt x="716" y="501"/>
                  </a:lnTo>
                  <a:lnTo>
                    <a:pt x="716" y="498"/>
                  </a:lnTo>
                  <a:lnTo>
                    <a:pt x="717" y="497"/>
                  </a:lnTo>
                  <a:lnTo>
                    <a:pt x="721" y="494"/>
                  </a:lnTo>
                  <a:lnTo>
                    <a:pt x="719" y="498"/>
                  </a:lnTo>
                  <a:lnTo>
                    <a:pt x="719" y="502"/>
                  </a:lnTo>
                  <a:lnTo>
                    <a:pt x="719" y="504"/>
                  </a:lnTo>
                  <a:lnTo>
                    <a:pt x="719" y="508"/>
                  </a:lnTo>
                  <a:lnTo>
                    <a:pt x="722" y="510"/>
                  </a:lnTo>
                  <a:lnTo>
                    <a:pt x="724" y="513"/>
                  </a:lnTo>
                  <a:lnTo>
                    <a:pt x="738" y="510"/>
                  </a:lnTo>
                  <a:lnTo>
                    <a:pt x="750" y="507"/>
                  </a:lnTo>
                  <a:lnTo>
                    <a:pt x="761" y="498"/>
                  </a:lnTo>
                  <a:lnTo>
                    <a:pt x="762" y="494"/>
                  </a:lnTo>
                  <a:lnTo>
                    <a:pt x="764" y="492"/>
                  </a:lnTo>
                  <a:lnTo>
                    <a:pt x="767" y="490"/>
                  </a:lnTo>
                  <a:lnTo>
                    <a:pt x="769" y="487"/>
                  </a:lnTo>
                  <a:lnTo>
                    <a:pt x="773" y="486"/>
                  </a:lnTo>
                  <a:lnTo>
                    <a:pt x="790" y="477"/>
                  </a:lnTo>
                  <a:lnTo>
                    <a:pt x="806" y="470"/>
                  </a:lnTo>
                  <a:lnTo>
                    <a:pt x="821" y="462"/>
                  </a:lnTo>
                  <a:lnTo>
                    <a:pt x="835" y="450"/>
                  </a:lnTo>
                  <a:lnTo>
                    <a:pt x="849" y="447"/>
                  </a:lnTo>
                  <a:lnTo>
                    <a:pt x="863" y="444"/>
                  </a:lnTo>
                  <a:lnTo>
                    <a:pt x="876" y="437"/>
                  </a:lnTo>
                  <a:lnTo>
                    <a:pt x="881" y="431"/>
                  </a:lnTo>
                  <a:lnTo>
                    <a:pt x="888" y="425"/>
                  </a:lnTo>
                  <a:lnTo>
                    <a:pt x="898" y="420"/>
                  </a:lnTo>
                  <a:lnTo>
                    <a:pt x="906" y="416"/>
                  </a:lnTo>
                  <a:lnTo>
                    <a:pt x="916" y="407"/>
                  </a:lnTo>
                  <a:lnTo>
                    <a:pt x="921" y="402"/>
                  </a:lnTo>
                  <a:lnTo>
                    <a:pt x="927" y="396"/>
                  </a:lnTo>
                  <a:lnTo>
                    <a:pt x="936" y="394"/>
                  </a:lnTo>
                  <a:lnTo>
                    <a:pt x="944" y="389"/>
                  </a:lnTo>
                  <a:lnTo>
                    <a:pt x="949" y="383"/>
                  </a:lnTo>
                  <a:lnTo>
                    <a:pt x="963" y="377"/>
                  </a:lnTo>
                  <a:lnTo>
                    <a:pt x="978" y="371"/>
                  </a:lnTo>
                  <a:lnTo>
                    <a:pt x="991" y="362"/>
                  </a:lnTo>
                  <a:lnTo>
                    <a:pt x="991" y="362"/>
                  </a:lnTo>
                  <a:lnTo>
                    <a:pt x="995" y="357"/>
                  </a:lnTo>
                  <a:lnTo>
                    <a:pt x="995" y="357"/>
                  </a:lnTo>
                  <a:lnTo>
                    <a:pt x="1011" y="349"/>
                  </a:lnTo>
                  <a:lnTo>
                    <a:pt x="1025" y="339"/>
                  </a:lnTo>
                  <a:lnTo>
                    <a:pt x="1039" y="327"/>
                  </a:lnTo>
                  <a:lnTo>
                    <a:pt x="1048" y="326"/>
                  </a:lnTo>
                  <a:lnTo>
                    <a:pt x="1057" y="321"/>
                  </a:lnTo>
                  <a:lnTo>
                    <a:pt x="1063" y="315"/>
                  </a:lnTo>
                  <a:lnTo>
                    <a:pt x="1070" y="308"/>
                  </a:lnTo>
                  <a:lnTo>
                    <a:pt x="1078" y="304"/>
                  </a:lnTo>
                  <a:lnTo>
                    <a:pt x="1096" y="297"/>
                  </a:lnTo>
                  <a:lnTo>
                    <a:pt x="1110" y="286"/>
                  </a:lnTo>
                  <a:lnTo>
                    <a:pt x="1121" y="271"/>
                  </a:lnTo>
                  <a:lnTo>
                    <a:pt x="1121" y="271"/>
                  </a:lnTo>
                  <a:lnTo>
                    <a:pt x="1133" y="272"/>
                  </a:lnTo>
                  <a:lnTo>
                    <a:pt x="1143" y="270"/>
                  </a:lnTo>
                  <a:lnTo>
                    <a:pt x="1152" y="264"/>
                  </a:lnTo>
                  <a:lnTo>
                    <a:pt x="1159" y="256"/>
                  </a:lnTo>
                  <a:lnTo>
                    <a:pt x="1221" y="212"/>
                  </a:lnTo>
                  <a:lnTo>
                    <a:pt x="1227" y="208"/>
                  </a:lnTo>
                  <a:lnTo>
                    <a:pt x="1232" y="205"/>
                  </a:lnTo>
                  <a:lnTo>
                    <a:pt x="1237" y="200"/>
                  </a:lnTo>
                  <a:lnTo>
                    <a:pt x="1238" y="195"/>
                  </a:lnTo>
                  <a:lnTo>
                    <a:pt x="1234" y="186"/>
                  </a:lnTo>
                  <a:lnTo>
                    <a:pt x="1234" y="175"/>
                  </a:lnTo>
                  <a:lnTo>
                    <a:pt x="1233" y="166"/>
                  </a:lnTo>
                  <a:lnTo>
                    <a:pt x="1228" y="157"/>
                  </a:lnTo>
                  <a:lnTo>
                    <a:pt x="1220" y="151"/>
                  </a:lnTo>
                  <a:lnTo>
                    <a:pt x="1216" y="150"/>
                  </a:lnTo>
                  <a:lnTo>
                    <a:pt x="1212" y="150"/>
                  </a:lnTo>
                  <a:lnTo>
                    <a:pt x="1209" y="150"/>
                  </a:lnTo>
                  <a:lnTo>
                    <a:pt x="1205" y="151"/>
                  </a:lnTo>
                  <a:lnTo>
                    <a:pt x="1200" y="152"/>
                  </a:lnTo>
                  <a:lnTo>
                    <a:pt x="1194" y="156"/>
                  </a:lnTo>
                  <a:lnTo>
                    <a:pt x="1189" y="160"/>
                  </a:lnTo>
                  <a:lnTo>
                    <a:pt x="1183" y="163"/>
                  </a:lnTo>
                  <a:lnTo>
                    <a:pt x="1178" y="167"/>
                  </a:lnTo>
                  <a:lnTo>
                    <a:pt x="1176" y="168"/>
                  </a:lnTo>
                  <a:lnTo>
                    <a:pt x="1173" y="169"/>
                  </a:lnTo>
                  <a:lnTo>
                    <a:pt x="1171" y="173"/>
                  </a:lnTo>
                  <a:lnTo>
                    <a:pt x="1167" y="173"/>
                  </a:lnTo>
                  <a:lnTo>
                    <a:pt x="1164" y="174"/>
                  </a:lnTo>
                  <a:lnTo>
                    <a:pt x="1159" y="174"/>
                  </a:lnTo>
                  <a:lnTo>
                    <a:pt x="1155" y="172"/>
                  </a:lnTo>
                  <a:lnTo>
                    <a:pt x="1133" y="183"/>
                  </a:lnTo>
                  <a:lnTo>
                    <a:pt x="1112" y="195"/>
                  </a:lnTo>
                  <a:lnTo>
                    <a:pt x="1091" y="208"/>
                  </a:lnTo>
                  <a:lnTo>
                    <a:pt x="1081" y="213"/>
                  </a:lnTo>
                  <a:lnTo>
                    <a:pt x="1071" y="218"/>
                  </a:lnTo>
                  <a:lnTo>
                    <a:pt x="1061" y="222"/>
                  </a:lnTo>
                  <a:lnTo>
                    <a:pt x="1058" y="224"/>
                  </a:lnTo>
                  <a:lnTo>
                    <a:pt x="1057" y="228"/>
                  </a:lnTo>
                  <a:lnTo>
                    <a:pt x="1057" y="228"/>
                  </a:lnTo>
                  <a:lnTo>
                    <a:pt x="1056" y="229"/>
                  </a:lnTo>
                  <a:lnTo>
                    <a:pt x="1047" y="234"/>
                  </a:lnTo>
                  <a:lnTo>
                    <a:pt x="1039" y="237"/>
                  </a:lnTo>
                  <a:lnTo>
                    <a:pt x="1031" y="245"/>
                  </a:lnTo>
                  <a:lnTo>
                    <a:pt x="1011" y="249"/>
                  </a:lnTo>
                  <a:lnTo>
                    <a:pt x="1008" y="252"/>
                  </a:lnTo>
                  <a:lnTo>
                    <a:pt x="1008" y="253"/>
                  </a:lnTo>
                  <a:lnTo>
                    <a:pt x="1006" y="253"/>
                  </a:lnTo>
                  <a:lnTo>
                    <a:pt x="996" y="254"/>
                  </a:lnTo>
                  <a:lnTo>
                    <a:pt x="988" y="259"/>
                  </a:lnTo>
                  <a:lnTo>
                    <a:pt x="979" y="264"/>
                  </a:lnTo>
                  <a:lnTo>
                    <a:pt x="977" y="268"/>
                  </a:lnTo>
                  <a:lnTo>
                    <a:pt x="976" y="272"/>
                  </a:lnTo>
                  <a:lnTo>
                    <a:pt x="976" y="272"/>
                  </a:lnTo>
                  <a:lnTo>
                    <a:pt x="972" y="272"/>
                  </a:lnTo>
                  <a:lnTo>
                    <a:pt x="968" y="275"/>
                  </a:lnTo>
                  <a:lnTo>
                    <a:pt x="966" y="277"/>
                  </a:lnTo>
                  <a:lnTo>
                    <a:pt x="963" y="279"/>
                  </a:lnTo>
                  <a:lnTo>
                    <a:pt x="962" y="281"/>
                  </a:lnTo>
                  <a:lnTo>
                    <a:pt x="961" y="283"/>
                  </a:lnTo>
                  <a:lnTo>
                    <a:pt x="950" y="286"/>
                  </a:lnTo>
                  <a:lnTo>
                    <a:pt x="936" y="296"/>
                  </a:lnTo>
                  <a:lnTo>
                    <a:pt x="937" y="300"/>
                  </a:lnTo>
                  <a:lnTo>
                    <a:pt x="937" y="300"/>
                  </a:lnTo>
                  <a:lnTo>
                    <a:pt x="932" y="302"/>
                  </a:lnTo>
                  <a:lnTo>
                    <a:pt x="931" y="298"/>
                  </a:lnTo>
                  <a:lnTo>
                    <a:pt x="922" y="293"/>
                  </a:lnTo>
                  <a:lnTo>
                    <a:pt x="917" y="293"/>
                  </a:lnTo>
                  <a:lnTo>
                    <a:pt x="914" y="296"/>
                  </a:lnTo>
                  <a:lnTo>
                    <a:pt x="910" y="300"/>
                  </a:lnTo>
                  <a:lnTo>
                    <a:pt x="908" y="305"/>
                  </a:lnTo>
                  <a:lnTo>
                    <a:pt x="904" y="309"/>
                  </a:lnTo>
                  <a:lnTo>
                    <a:pt x="902" y="313"/>
                  </a:lnTo>
                  <a:lnTo>
                    <a:pt x="902" y="316"/>
                  </a:lnTo>
                  <a:lnTo>
                    <a:pt x="902" y="320"/>
                  </a:lnTo>
                  <a:lnTo>
                    <a:pt x="902" y="320"/>
                  </a:lnTo>
                  <a:lnTo>
                    <a:pt x="902" y="320"/>
                  </a:lnTo>
                  <a:lnTo>
                    <a:pt x="876" y="338"/>
                  </a:lnTo>
                  <a:lnTo>
                    <a:pt x="848" y="354"/>
                  </a:lnTo>
                  <a:lnTo>
                    <a:pt x="821" y="370"/>
                  </a:lnTo>
                  <a:lnTo>
                    <a:pt x="800" y="380"/>
                  </a:lnTo>
                  <a:lnTo>
                    <a:pt x="780" y="394"/>
                  </a:lnTo>
                  <a:lnTo>
                    <a:pt x="764" y="403"/>
                  </a:lnTo>
                  <a:lnTo>
                    <a:pt x="749" y="413"/>
                  </a:lnTo>
                  <a:lnTo>
                    <a:pt x="746" y="417"/>
                  </a:lnTo>
                  <a:lnTo>
                    <a:pt x="744" y="416"/>
                  </a:lnTo>
                  <a:lnTo>
                    <a:pt x="740" y="414"/>
                  </a:lnTo>
                  <a:lnTo>
                    <a:pt x="736" y="414"/>
                  </a:lnTo>
                  <a:lnTo>
                    <a:pt x="735" y="416"/>
                  </a:lnTo>
                  <a:lnTo>
                    <a:pt x="734" y="410"/>
                  </a:lnTo>
                  <a:lnTo>
                    <a:pt x="732" y="406"/>
                  </a:lnTo>
                  <a:lnTo>
                    <a:pt x="728" y="403"/>
                  </a:lnTo>
                  <a:lnTo>
                    <a:pt x="724" y="402"/>
                  </a:lnTo>
                  <a:lnTo>
                    <a:pt x="721" y="402"/>
                  </a:lnTo>
                  <a:lnTo>
                    <a:pt x="716" y="403"/>
                  </a:lnTo>
                  <a:lnTo>
                    <a:pt x="716" y="403"/>
                  </a:lnTo>
                  <a:lnTo>
                    <a:pt x="715" y="400"/>
                  </a:lnTo>
                  <a:lnTo>
                    <a:pt x="717" y="399"/>
                  </a:lnTo>
                  <a:lnTo>
                    <a:pt x="721" y="393"/>
                  </a:lnTo>
                  <a:lnTo>
                    <a:pt x="723" y="386"/>
                  </a:lnTo>
                  <a:lnTo>
                    <a:pt x="725" y="382"/>
                  </a:lnTo>
                  <a:lnTo>
                    <a:pt x="732" y="386"/>
                  </a:lnTo>
                  <a:lnTo>
                    <a:pt x="738" y="389"/>
                  </a:lnTo>
                  <a:lnTo>
                    <a:pt x="746" y="389"/>
                  </a:lnTo>
                  <a:lnTo>
                    <a:pt x="750" y="368"/>
                  </a:lnTo>
                  <a:lnTo>
                    <a:pt x="757" y="367"/>
                  </a:lnTo>
                  <a:lnTo>
                    <a:pt x="763" y="366"/>
                  </a:lnTo>
                  <a:lnTo>
                    <a:pt x="767" y="365"/>
                  </a:lnTo>
                  <a:lnTo>
                    <a:pt x="769" y="361"/>
                  </a:lnTo>
                  <a:lnTo>
                    <a:pt x="772" y="361"/>
                  </a:lnTo>
                  <a:lnTo>
                    <a:pt x="774" y="360"/>
                  </a:lnTo>
                  <a:lnTo>
                    <a:pt x="776" y="360"/>
                  </a:lnTo>
                  <a:lnTo>
                    <a:pt x="779" y="359"/>
                  </a:lnTo>
                  <a:lnTo>
                    <a:pt x="781" y="357"/>
                  </a:lnTo>
                  <a:lnTo>
                    <a:pt x="784" y="356"/>
                  </a:lnTo>
                  <a:lnTo>
                    <a:pt x="786" y="355"/>
                  </a:lnTo>
                  <a:lnTo>
                    <a:pt x="787" y="353"/>
                  </a:lnTo>
                  <a:lnTo>
                    <a:pt x="787" y="349"/>
                  </a:lnTo>
                  <a:lnTo>
                    <a:pt x="787" y="345"/>
                  </a:lnTo>
                  <a:lnTo>
                    <a:pt x="787" y="340"/>
                  </a:lnTo>
                  <a:lnTo>
                    <a:pt x="802" y="336"/>
                  </a:lnTo>
                  <a:lnTo>
                    <a:pt x="807" y="338"/>
                  </a:lnTo>
                  <a:lnTo>
                    <a:pt x="810" y="338"/>
                  </a:lnTo>
                  <a:lnTo>
                    <a:pt x="813" y="337"/>
                  </a:lnTo>
                  <a:lnTo>
                    <a:pt x="815" y="334"/>
                  </a:lnTo>
                  <a:lnTo>
                    <a:pt x="818" y="331"/>
                  </a:lnTo>
                  <a:lnTo>
                    <a:pt x="815" y="316"/>
                  </a:lnTo>
                  <a:lnTo>
                    <a:pt x="823" y="319"/>
                  </a:lnTo>
                  <a:lnTo>
                    <a:pt x="830" y="319"/>
                  </a:lnTo>
                  <a:lnTo>
                    <a:pt x="837" y="317"/>
                  </a:lnTo>
                  <a:lnTo>
                    <a:pt x="842" y="310"/>
                  </a:lnTo>
                  <a:lnTo>
                    <a:pt x="844" y="302"/>
                  </a:lnTo>
                  <a:lnTo>
                    <a:pt x="849" y="296"/>
                  </a:lnTo>
                  <a:lnTo>
                    <a:pt x="857" y="292"/>
                  </a:lnTo>
                  <a:lnTo>
                    <a:pt x="864" y="289"/>
                  </a:lnTo>
                  <a:lnTo>
                    <a:pt x="871" y="287"/>
                  </a:lnTo>
                  <a:lnTo>
                    <a:pt x="882" y="286"/>
                  </a:lnTo>
                  <a:lnTo>
                    <a:pt x="894" y="281"/>
                  </a:lnTo>
                  <a:lnTo>
                    <a:pt x="906" y="275"/>
                  </a:lnTo>
                  <a:lnTo>
                    <a:pt x="915" y="268"/>
                  </a:lnTo>
                  <a:lnTo>
                    <a:pt x="922" y="268"/>
                  </a:lnTo>
                  <a:lnTo>
                    <a:pt x="926" y="265"/>
                  </a:lnTo>
                  <a:lnTo>
                    <a:pt x="927" y="260"/>
                  </a:lnTo>
                  <a:lnTo>
                    <a:pt x="927" y="256"/>
                  </a:lnTo>
                  <a:lnTo>
                    <a:pt x="927" y="249"/>
                  </a:lnTo>
                  <a:lnTo>
                    <a:pt x="928" y="245"/>
                  </a:lnTo>
                  <a:lnTo>
                    <a:pt x="928" y="245"/>
                  </a:lnTo>
                  <a:lnTo>
                    <a:pt x="928" y="245"/>
                  </a:lnTo>
                  <a:lnTo>
                    <a:pt x="928" y="240"/>
                  </a:lnTo>
                  <a:lnTo>
                    <a:pt x="949" y="258"/>
                  </a:lnTo>
                  <a:lnTo>
                    <a:pt x="953" y="258"/>
                  </a:lnTo>
                  <a:lnTo>
                    <a:pt x="954" y="257"/>
                  </a:lnTo>
                  <a:lnTo>
                    <a:pt x="955" y="254"/>
                  </a:lnTo>
                  <a:lnTo>
                    <a:pt x="956" y="253"/>
                  </a:lnTo>
                  <a:lnTo>
                    <a:pt x="957" y="251"/>
                  </a:lnTo>
                  <a:lnTo>
                    <a:pt x="957" y="247"/>
                  </a:lnTo>
                  <a:lnTo>
                    <a:pt x="960" y="246"/>
                  </a:lnTo>
                  <a:lnTo>
                    <a:pt x="962" y="245"/>
                  </a:lnTo>
                  <a:lnTo>
                    <a:pt x="963" y="242"/>
                  </a:lnTo>
                  <a:lnTo>
                    <a:pt x="965" y="240"/>
                  </a:lnTo>
                  <a:lnTo>
                    <a:pt x="966" y="236"/>
                  </a:lnTo>
                  <a:lnTo>
                    <a:pt x="966" y="236"/>
                  </a:lnTo>
                  <a:lnTo>
                    <a:pt x="968" y="237"/>
                  </a:lnTo>
                  <a:lnTo>
                    <a:pt x="971" y="237"/>
                  </a:lnTo>
                  <a:lnTo>
                    <a:pt x="974" y="236"/>
                  </a:lnTo>
                  <a:lnTo>
                    <a:pt x="977" y="234"/>
                  </a:lnTo>
                  <a:lnTo>
                    <a:pt x="976" y="225"/>
                  </a:lnTo>
                  <a:lnTo>
                    <a:pt x="979" y="226"/>
                  </a:lnTo>
                  <a:lnTo>
                    <a:pt x="986" y="226"/>
                  </a:lnTo>
                  <a:lnTo>
                    <a:pt x="994" y="224"/>
                  </a:lnTo>
                  <a:lnTo>
                    <a:pt x="999" y="219"/>
                  </a:lnTo>
                  <a:lnTo>
                    <a:pt x="1001" y="212"/>
                  </a:lnTo>
                  <a:lnTo>
                    <a:pt x="1000" y="209"/>
                  </a:lnTo>
                  <a:lnTo>
                    <a:pt x="1000" y="207"/>
                  </a:lnTo>
                  <a:lnTo>
                    <a:pt x="997" y="196"/>
                  </a:lnTo>
                  <a:lnTo>
                    <a:pt x="1001" y="192"/>
                  </a:lnTo>
                  <a:lnTo>
                    <a:pt x="1005" y="188"/>
                  </a:lnTo>
                  <a:lnTo>
                    <a:pt x="1007" y="183"/>
                  </a:lnTo>
                  <a:lnTo>
                    <a:pt x="1010" y="178"/>
                  </a:lnTo>
                  <a:lnTo>
                    <a:pt x="1010" y="178"/>
                  </a:lnTo>
                  <a:lnTo>
                    <a:pt x="1016" y="171"/>
                  </a:lnTo>
                  <a:lnTo>
                    <a:pt x="1024" y="166"/>
                  </a:lnTo>
                  <a:lnTo>
                    <a:pt x="1031" y="160"/>
                  </a:lnTo>
                  <a:lnTo>
                    <a:pt x="1031" y="160"/>
                  </a:lnTo>
                  <a:lnTo>
                    <a:pt x="1034" y="158"/>
                  </a:lnTo>
                  <a:lnTo>
                    <a:pt x="1034" y="158"/>
                  </a:lnTo>
                  <a:lnTo>
                    <a:pt x="1035" y="156"/>
                  </a:lnTo>
                  <a:lnTo>
                    <a:pt x="1036" y="155"/>
                  </a:lnTo>
                  <a:lnTo>
                    <a:pt x="1037" y="154"/>
                  </a:lnTo>
                  <a:lnTo>
                    <a:pt x="1039" y="155"/>
                  </a:lnTo>
                  <a:lnTo>
                    <a:pt x="1040" y="156"/>
                  </a:lnTo>
                  <a:lnTo>
                    <a:pt x="1048" y="161"/>
                  </a:lnTo>
                  <a:lnTo>
                    <a:pt x="1053" y="161"/>
                  </a:lnTo>
                  <a:lnTo>
                    <a:pt x="1058" y="156"/>
                  </a:lnTo>
                  <a:lnTo>
                    <a:pt x="1061" y="148"/>
                  </a:lnTo>
                  <a:lnTo>
                    <a:pt x="1061" y="148"/>
                  </a:lnTo>
                  <a:lnTo>
                    <a:pt x="1073" y="141"/>
                  </a:lnTo>
                  <a:lnTo>
                    <a:pt x="1087" y="141"/>
                  </a:lnTo>
                  <a:lnTo>
                    <a:pt x="1096" y="155"/>
                  </a:lnTo>
                  <a:lnTo>
                    <a:pt x="1099" y="151"/>
                  </a:lnTo>
                  <a:lnTo>
                    <a:pt x="1098" y="146"/>
                  </a:lnTo>
                  <a:lnTo>
                    <a:pt x="1097" y="141"/>
                  </a:lnTo>
                  <a:lnTo>
                    <a:pt x="1095" y="137"/>
                  </a:lnTo>
                  <a:lnTo>
                    <a:pt x="1095" y="132"/>
                  </a:lnTo>
                  <a:lnTo>
                    <a:pt x="1097" y="128"/>
                  </a:lnTo>
                  <a:lnTo>
                    <a:pt x="1104" y="126"/>
                  </a:lnTo>
                  <a:lnTo>
                    <a:pt x="1104" y="129"/>
                  </a:lnTo>
                  <a:lnTo>
                    <a:pt x="1104" y="133"/>
                  </a:lnTo>
                  <a:lnTo>
                    <a:pt x="1105" y="135"/>
                  </a:lnTo>
                  <a:lnTo>
                    <a:pt x="1108" y="137"/>
                  </a:lnTo>
                  <a:lnTo>
                    <a:pt x="1110" y="138"/>
                  </a:lnTo>
                  <a:lnTo>
                    <a:pt x="1113" y="138"/>
                  </a:lnTo>
                  <a:lnTo>
                    <a:pt x="1115" y="138"/>
                  </a:lnTo>
                  <a:lnTo>
                    <a:pt x="1118" y="139"/>
                  </a:lnTo>
                  <a:lnTo>
                    <a:pt x="1120" y="139"/>
                  </a:lnTo>
                  <a:lnTo>
                    <a:pt x="1126" y="137"/>
                  </a:lnTo>
                  <a:lnTo>
                    <a:pt x="1130" y="132"/>
                  </a:lnTo>
                  <a:lnTo>
                    <a:pt x="1133" y="127"/>
                  </a:lnTo>
                  <a:lnTo>
                    <a:pt x="1138" y="123"/>
                  </a:lnTo>
                  <a:lnTo>
                    <a:pt x="1146" y="122"/>
                  </a:lnTo>
                  <a:lnTo>
                    <a:pt x="1147" y="116"/>
                  </a:lnTo>
                  <a:lnTo>
                    <a:pt x="1149" y="110"/>
                  </a:lnTo>
                  <a:lnTo>
                    <a:pt x="1152" y="106"/>
                  </a:lnTo>
                  <a:lnTo>
                    <a:pt x="1158" y="106"/>
                  </a:lnTo>
                  <a:lnTo>
                    <a:pt x="1165" y="112"/>
                  </a:lnTo>
                  <a:lnTo>
                    <a:pt x="1175" y="99"/>
                  </a:lnTo>
                  <a:lnTo>
                    <a:pt x="1177" y="98"/>
                  </a:lnTo>
                  <a:lnTo>
                    <a:pt x="1181" y="98"/>
                  </a:lnTo>
                  <a:lnTo>
                    <a:pt x="1183" y="97"/>
                  </a:lnTo>
                  <a:lnTo>
                    <a:pt x="1187" y="95"/>
                  </a:lnTo>
                  <a:lnTo>
                    <a:pt x="1189" y="94"/>
                  </a:lnTo>
                  <a:lnTo>
                    <a:pt x="1192" y="92"/>
                  </a:lnTo>
                  <a:lnTo>
                    <a:pt x="1193" y="88"/>
                  </a:lnTo>
                  <a:lnTo>
                    <a:pt x="1194" y="88"/>
                  </a:lnTo>
                  <a:lnTo>
                    <a:pt x="1195" y="86"/>
                  </a:lnTo>
                  <a:lnTo>
                    <a:pt x="1197" y="83"/>
                  </a:lnTo>
                  <a:lnTo>
                    <a:pt x="1199" y="82"/>
                  </a:lnTo>
                  <a:lnTo>
                    <a:pt x="1203" y="81"/>
                  </a:lnTo>
                  <a:lnTo>
                    <a:pt x="1205" y="80"/>
                  </a:lnTo>
                  <a:lnTo>
                    <a:pt x="1207" y="78"/>
                  </a:lnTo>
                  <a:lnTo>
                    <a:pt x="1210" y="77"/>
                  </a:lnTo>
                  <a:lnTo>
                    <a:pt x="1212" y="76"/>
                  </a:lnTo>
                  <a:lnTo>
                    <a:pt x="1214" y="74"/>
                  </a:lnTo>
                  <a:lnTo>
                    <a:pt x="1222" y="65"/>
                  </a:lnTo>
                  <a:lnTo>
                    <a:pt x="1224" y="61"/>
                  </a:lnTo>
                  <a:lnTo>
                    <a:pt x="1228" y="60"/>
                  </a:lnTo>
                  <a:lnTo>
                    <a:pt x="1232" y="59"/>
                  </a:lnTo>
                  <a:lnTo>
                    <a:pt x="1235" y="58"/>
                  </a:lnTo>
                  <a:lnTo>
                    <a:pt x="1238" y="57"/>
                  </a:lnTo>
                  <a:lnTo>
                    <a:pt x="1251" y="51"/>
                  </a:lnTo>
                  <a:lnTo>
                    <a:pt x="1261" y="46"/>
                  </a:lnTo>
                  <a:lnTo>
                    <a:pt x="1266" y="40"/>
                  </a:lnTo>
                  <a:lnTo>
                    <a:pt x="1268" y="34"/>
                  </a:lnTo>
                  <a:lnTo>
                    <a:pt x="1266" y="24"/>
                  </a:lnTo>
                  <a:lnTo>
                    <a:pt x="1261" y="12"/>
                  </a:lnTo>
                  <a:close/>
                  <a:moveTo>
                    <a:pt x="201" y="783"/>
                  </a:moveTo>
                  <a:lnTo>
                    <a:pt x="196" y="783"/>
                  </a:lnTo>
                  <a:lnTo>
                    <a:pt x="193" y="783"/>
                  </a:lnTo>
                  <a:lnTo>
                    <a:pt x="189" y="786"/>
                  </a:lnTo>
                  <a:lnTo>
                    <a:pt x="189" y="786"/>
                  </a:lnTo>
                  <a:lnTo>
                    <a:pt x="184" y="784"/>
                  </a:lnTo>
                  <a:lnTo>
                    <a:pt x="180" y="784"/>
                  </a:lnTo>
                  <a:lnTo>
                    <a:pt x="176" y="786"/>
                  </a:lnTo>
                  <a:lnTo>
                    <a:pt x="171" y="788"/>
                  </a:lnTo>
                  <a:lnTo>
                    <a:pt x="162" y="794"/>
                  </a:lnTo>
                  <a:lnTo>
                    <a:pt x="155" y="803"/>
                  </a:lnTo>
                  <a:lnTo>
                    <a:pt x="150" y="812"/>
                  </a:lnTo>
                  <a:lnTo>
                    <a:pt x="148" y="812"/>
                  </a:lnTo>
                  <a:lnTo>
                    <a:pt x="144" y="812"/>
                  </a:lnTo>
                  <a:lnTo>
                    <a:pt x="146" y="809"/>
                  </a:lnTo>
                  <a:lnTo>
                    <a:pt x="148" y="805"/>
                  </a:lnTo>
                  <a:lnTo>
                    <a:pt x="149" y="801"/>
                  </a:lnTo>
                  <a:lnTo>
                    <a:pt x="150" y="798"/>
                  </a:lnTo>
                  <a:lnTo>
                    <a:pt x="150" y="794"/>
                  </a:lnTo>
                  <a:lnTo>
                    <a:pt x="149" y="790"/>
                  </a:lnTo>
                  <a:lnTo>
                    <a:pt x="150" y="789"/>
                  </a:lnTo>
                  <a:lnTo>
                    <a:pt x="152" y="787"/>
                  </a:lnTo>
                  <a:lnTo>
                    <a:pt x="154" y="784"/>
                  </a:lnTo>
                  <a:lnTo>
                    <a:pt x="155" y="782"/>
                  </a:lnTo>
                  <a:lnTo>
                    <a:pt x="156" y="779"/>
                  </a:lnTo>
                  <a:lnTo>
                    <a:pt x="159" y="777"/>
                  </a:lnTo>
                  <a:lnTo>
                    <a:pt x="161" y="777"/>
                  </a:lnTo>
                  <a:lnTo>
                    <a:pt x="161" y="778"/>
                  </a:lnTo>
                  <a:lnTo>
                    <a:pt x="162" y="782"/>
                  </a:lnTo>
                  <a:lnTo>
                    <a:pt x="169" y="783"/>
                  </a:lnTo>
                  <a:lnTo>
                    <a:pt x="174" y="781"/>
                  </a:lnTo>
                  <a:lnTo>
                    <a:pt x="179" y="776"/>
                  </a:lnTo>
                  <a:lnTo>
                    <a:pt x="184" y="771"/>
                  </a:lnTo>
                  <a:lnTo>
                    <a:pt x="190" y="770"/>
                  </a:lnTo>
                  <a:lnTo>
                    <a:pt x="191" y="769"/>
                  </a:lnTo>
                  <a:lnTo>
                    <a:pt x="195" y="771"/>
                  </a:lnTo>
                  <a:lnTo>
                    <a:pt x="197" y="773"/>
                  </a:lnTo>
                  <a:lnTo>
                    <a:pt x="200" y="777"/>
                  </a:lnTo>
                  <a:lnTo>
                    <a:pt x="202" y="781"/>
                  </a:lnTo>
                  <a:lnTo>
                    <a:pt x="202" y="784"/>
                  </a:lnTo>
                  <a:lnTo>
                    <a:pt x="201" y="783"/>
                  </a:lnTo>
                  <a:lnTo>
                    <a:pt x="201" y="783"/>
                  </a:lnTo>
                  <a:close/>
                  <a:moveTo>
                    <a:pt x="205" y="798"/>
                  </a:moveTo>
                  <a:lnTo>
                    <a:pt x="207" y="798"/>
                  </a:lnTo>
                  <a:lnTo>
                    <a:pt x="208" y="796"/>
                  </a:lnTo>
                  <a:lnTo>
                    <a:pt x="211" y="795"/>
                  </a:lnTo>
                  <a:lnTo>
                    <a:pt x="210" y="798"/>
                  </a:lnTo>
                  <a:lnTo>
                    <a:pt x="211" y="801"/>
                  </a:lnTo>
                  <a:lnTo>
                    <a:pt x="212" y="804"/>
                  </a:lnTo>
                  <a:lnTo>
                    <a:pt x="211" y="804"/>
                  </a:lnTo>
                  <a:lnTo>
                    <a:pt x="208" y="804"/>
                  </a:lnTo>
                  <a:lnTo>
                    <a:pt x="207" y="804"/>
                  </a:lnTo>
                  <a:lnTo>
                    <a:pt x="205" y="804"/>
                  </a:lnTo>
                  <a:lnTo>
                    <a:pt x="203" y="804"/>
                  </a:lnTo>
                  <a:lnTo>
                    <a:pt x="203" y="803"/>
                  </a:lnTo>
                  <a:lnTo>
                    <a:pt x="203" y="800"/>
                  </a:lnTo>
                  <a:lnTo>
                    <a:pt x="205" y="798"/>
                  </a:lnTo>
                  <a:close/>
                  <a:moveTo>
                    <a:pt x="213" y="788"/>
                  </a:moveTo>
                  <a:lnTo>
                    <a:pt x="212" y="792"/>
                  </a:lnTo>
                  <a:lnTo>
                    <a:pt x="213" y="787"/>
                  </a:lnTo>
                  <a:lnTo>
                    <a:pt x="213" y="783"/>
                  </a:lnTo>
                  <a:lnTo>
                    <a:pt x="217" y="784"/>
                  </a:lnTo>
                  <a:lnTo>
                    <a:pt x="219" y="786"/>
                  </a:lnTo>
                  <a:lnTo>
                    <a:pt x="216" y="787"/>
                  </a:lnTo>
                  <a:lnTo>
                    <a:pt x="213" y="788"/>
                  </a:lnTo>
                  <a:close/>
                  <a:moveTo>
                    <a:pt x="222" y="788"/>
                  </a:moveTo>
                  <a:lnTo>
                    <a:pt x="220" y="787"/>
                  </a:lnTo>
                  <a:lnTo>
                    <a:pt x="223" y="787"/>
                  </a:lnTo>
                  <a:lnTo>
                    <a:pt x="222" y="788"/>
                  </a:lnTo>
                  <a:close/>
                  <a:moveTo>
                    <a:pt x="225" y="712"/>
                  </a:moveTo>
                  <a:lnTo>
                    <a:pt x="225" y="712"/>
                  </a:lnTo>
                  <a:lnTo>
                    <a:pt x="225" y="712"/>
                  </a:lnTo>
                  <a:lnTo>
                    <a:pt x="225" y="712"/>
                  </a:lnTo>
                  <a:close/>
                  <a:moveTo>
                    <a:pt x="320" y="695"/>
                  </a:moveTo>
                  <a:lnTo>
                    <a:pt x="321" y="693"/>
                  </a:lnTo>
                  <a:lnTo>
                    <a:pt x="322" y="691"/>
                  </a:lnTo>
                  <a:lnTo>
                    <a:pt x="324" y="693"/>
                  </a:lnTo>
                  <a:lnTo>
                    <a:pt x="326" y="697"/>
                  </a:lnTo>
                  <a:lnTo>
                    <a:pt x="327" y="699"/>
                  </a:lnTo>
                  <a:lnTo>
                    <a:pt x="324" y="697"/>
                  </a:lnTo>
                  <a:lnTo>
                    <a:pt x="320" y="695"/>
                  </a:lnTo>
                  <a:close/>
                  <a:moveTo>
                    <a:pt x="424" y="636"/>
                  </a:moveTo>
                  <a:lnTo>
                    <a:pt x="422" y="638"/>
                  </a:lnTo>
                  <a:lnTo>
                    <a:pt x="420" y="644"/>
                  </a:lnTo>
                  <a:lnTo>
                    <a:pt x="418" y="648"/>
                  </a:lnTo>
                  <a:lnTo>
                    <a:pt x="418" y="653"/>
                  </a:lnTo>
                  <a:lnTo>
                    <a:pt x="415" y="653"/>
                  </a:lnTo>
                  <a:lnTo>
                    <a:pt x="411" y="655"/>
                  </a:lnTo>
                  <a:lnTo>
                    <a:pt x="407" y="656"/>
                  </a:lnTo>
                  <a:lnTo>
                    <a:pt x="406" y="659"/>
                  </a:lnTo>
                  <a:lnTo>
                    <a:pt x="406" y="659"/>
                  </a:lnTo>
                  <a:lnTo>
                    <a:pt x="404" y="657"/>
                  </a:lnTo>
                  <a:lnTo>
                    <a:pt x="401" y="655"/>
                  </a:lnTo>
                  <a:lnTo>
                    <a:pt x="399" y="653"/>
                  </a:lnTo>
                  <a:lnTo>
                    <a:pt x="395" y="653"/>
                  </a:lnTo>
                  <a:lnTo>
                    <a:pt x="393" y="656"/>
                  </a:lnTo>
                  <a:lnTo>
                    <a:pt x="390" y="656"/>
                  </a:lnTo>
                  <a:lnTo>
                    <a:pt x="387" y="656"/>
                  </a:lnTo>
                  <a:lnTo>
                    <a:pt x="382" y="662"/>
                  </a:lnTo>
                  <a:lnTo>
                    <a:pt x="378" y="667"/>
                  </a:lnTo>
                  <a:lnTo>
                    <a:pt x="376" y="673"/>
                  </a:lnTo>
                  <a:lnTo>
                    <a:pt x="377" y="681"/>
                  </a:lnTo>
                  <a:lnTo>
                    <a:pt x="375" y="680"/>
                  </a:lnTo>
                  <a:lnTo>
                    <a:pt x="372" y="679"/>
                  </a:lnTo>
                  <a:lnTo>
                    <a:pt x="369" y="676"/>
                  </a:lnTo>
                  <a:lnTo>
                    <a:pt x="365" y="674"/>
                  </a:lnTo>
                  <a:lnTo>
                    <a:pt x="362" y="672"/>
                  </a:lnTo>
                  <a:lnTo>
                    <a:pt x="359" y="667"/>
                  </a:lnTo>
                  <a:lnTo>
                    <a:pt x="355" y="663"/>
                  </a:lnTo>
                  <a:lnTo>
                    <a:pt x="360" y="663"/>
                  </a:lnTo>
                  <a:lnTo>
                    <a:pt x="365" y="662"/>
                  </a:lnTo>
                  <a:lnTo>
                    <a:pt x="370" y="659"/>
                  </a:lnTo>
                  <a:lnTo>
                    <a:pt x="372" y="659"/>
                  </a:lnTo>
                  <a:lnTo>
                    <a:pt x="373" y="658"/>
                  </a:lnTo>
                  <a:lnTo>
                    <a:pt x="373" y="657"/>
                  </a:lnTo>
                  <a:lnTo>
                    <a:pt x="375" y="655"/>
                  </a:lnTo>
                  <a:lnTo>
                    <a:pt x="382" y="653"/>
                  </a:lnTo>
                  <a:lnTo>
                    <a:pt x="384" y="644"/>
                  </a:lnTo>
                  <a:lnTo>
                    <a:pt x="386" y="645"/>
                  </a:lnTo>
                  <a:lnTo>
                    <a:pt x="390" y="644"/>
                  </a:lnTo>
                  <a:lnTo>
                    <a:pt x="393" y="641"/>
                  </a:lnTo>
                  <a:lnTo>
                    <a:pt x="395" y="639"/>
                  </a:lnTo>
                  <a:lnTo>
                    <a:pt x="401" y="633"/>
                  </a:lnTo>
                  <a:lnTo>
                    <a:pt x="407" y="630"/>
                  </a:lnTo>
                  <a:lnTo>
                    <a:pt x="415" y="629"/>
                  </a:lnTo>
                  <a:lnTo>
                    <a:pt x="421" y="627"/>
                  </a:lnTo>
                  <a:lnTo>
                    <a:pt x="421" y="627"/>
                  </a:lnTo>
                  <a:lnTo>
                    <a:pt x="423" y="628"/>
                  </a:lnTo>
                  <a:lnTo>
                    <a:pt x="424" y="629"/>
                  </a:lnTo>
                  <a:lnTo>
                    <a:pt x="426" y="632"/>
                  </a:lnTo>
                  <a:lnTo>
                    <a:pt x="426" y="633"/>
                  </a:lnTo>
                  <a:lnTo>
                    <a:pt x="424" y="635"/>
                  </a:lnTo>
                  <a:lnTo>
                    <a:pt x="424" y="636"/>
                  </a:lnTo>
                  <a:close/>
                  <a:moveTo>
                    <a:pt x="508" y="618"/>
                  </a:moveTo>
                  <a:lnTo>
                    <a:pt x="508" y="619"/>
                  </a:lnTo>
                  <a:lnTo>
                    <a:pt x="500" y="621"/>
                  </a:lnTo>
                  <a:lnTo>
                    <a:pt x="501" y="617"/>
                  </a:lnTo>
                  <a:lnTo>
                    <a:pt x="500" y="615"/>
                  </a:lnTo>
                  <a:lnTo>
                    <a:pt x="498" y="612"/>
                  </a:lnTo>
                  <a:lnTo>
                    <a:pt x="500" y="610"/>
                  </a:lnTo>
                  <a:lnTo>
                    <a:pt x="501" y="607"/>
                  </a:lnTo>
                  <a:lnTo>
                    <a:pt x="502" y="605"/>
                  </a:lnTo>
                  <a:lnTo>
                    <a:pt x="503" y="601"/>
                  </a:lnTo>
                  <a:lnTo>
                    <a:pt x="505" y="605"/>
                  </a:lnTo>
                  <a:lnTo>
                    <a:pt x="507" y="608"/>
                  </a:lnTo>
                  <a:lnTo>
                    <a:pt x="509" y="612"/>
                  </a:lnTo>
                  <a:lnTo>
                    <a:pt x="513" y="615"/>
                  </a:lnTo>
                  <a:lnTo>
                    <a:pt x="511" y="616"/>
                  </a:lnTo>
                  <a:lnTo>
                    <a:pt x="508" y="618"/>
                  </a:lnTo>
                  <a:close/>
                  <a:moveTo>
                    <a:pt x="518" y="591"/>
                  </a:moveTo>
                  <a:lnTo>
                    <a:pt x="518" y="591"/>
                  </a:lnTo>
                  <a:lnTo>
                    <a:pt x="518" y="591"/>
                  </a:lnTo>
                  <a:lnTo>
                    <a:pt x="518" y="588"/>
                  </a:lnTo>
                  <a:lnTo>
                    <a:pt x="518" y="584"/>
                  </a:lnTo>
                  <a:lnTo>
                    <a:pt x="517" y="581"/>
                  </a:lnTo>
                  <a:lnTo>
                    <a:pt x="515" y="579"/>
                  </a:lnTo>
                  <a:lnTo>
                    <a:pt x="518" y="579"/>
                  </a:lnTo>
                  <a:lnTo>
                    <a:pt x="520" y="583"/>
                  </a:lnTo>
                  <a:lnTo>
                    <a:pt x="524" y="587"/>
                  </a:lnTo>
                  <a:lnTo>
                    <a:pt x="520" y="589"/>
                  </a:lnTo>
                  <a:lnTo>
                    <a:pt x="518" y="591"/>
                  </a:lnTo>
                  <a:close/>
                  <a:moveTo>
                    <a:pt x="628" y="550"/>
                  </a:moveTo>
                  <a:lnTo>
                    <a:pt x="626" y="550"/>
                  </a:lnTo>
                  <a:lnTo>
                    <a:pt x="622" y="550"/>
                  </a:lnTo>
                  <a:lnTo>
                    <a:pt x="620" y="551"/>
                  </a:lnTo>
                  <a:lnTo>
                    <a:pt x="619" y="554"/>
                  </a:lnTo>
                  <a:lnTo>
                    <a:pt x="617" y="556"/>
                  </a:lnTo>
                  <a:lnTo>
                    <a:pt x="617" y="553"/>
                  </a:lnTo>
                  <a:lnTo>
                    <a:pt x="619" y="549"/>
                  </a:lnTo>
                  <a:lnTo>
                    <a:pt x="621" y="547"/>
                  </a:lnTo>
                  <a:lnTo>
                    <a:pt x="624" y="544"/>
                  </a:lnTo>
                  <a:lnTo>
                    <a:pt x="626" y="542"/>
                  </a:lnTo>
                  <a:lnTo>
                    <a:pt x="628" y="538"/>
                  </a:lnTo>
                  <a:lnTo>
                    <a:pt x="630" y="543"/>
                  </a:lnTo>
                  <a:lnTo>
                    <a:pt x="628" y="547"/>
                  </a:lnTo>
                  <a:lnTo>
                    <a:pt x="628" y="550"/>
                  </a:lnTo>
                  <a:close/>
                  <a:moveTo>
                    <a:pt x="651" y="467"/>
                  </a:moveTo>
                  <a:lnTo>
                    <a:pt x="647" y="460"/>
                  </a:lnTo>
                  <a:lnTo>
                    <a:pt x="642" y="459"/>
                  </a:lnTo>
                  <a:lnTo>
                    <a:pt x="636" y="460"/>
                  </a:lnTo>
                  <a:lnTo>
                    <a:pt x="630" y="464"/>
                  </a:lnTo>
                  <a:lnTo>
                    <a:pt x="630" y="462"/>
                  </a:lnTo>
                  <a:lnTo>
                    <a:pt x="630" y="459"/>
                  </a:lnTo>
                  <a:lnTo>
                    <a:pt x="630" y="458"/>
                  </a:lnTo>
                  <a:lnTo>
                    <a:pt x="631" y="458"/>
                  </a:lnTo>
                  <a:lnTo>
                    <a:pt x="639" y="458"/>
                  </a:lnTo>
                  <a:lnTo>
                    <a:pt x="647" y="456"/>
                  </a:lnTo>
                  <a:lnTo>
                    <a:pt x="654" y="452"/>
                  </a:lnTo>
                  <a:lnTo>
                    <a:pt x="653" y="458"/>
                  </a:lnTo>
                  <a:lnTo>
                    <a:pt x="650" y="464"/>
                  </a:lnTo>
                  <a:lnTo>
                    <a:pt x="651" y="467"/>
                  </a:lnTo>
                  <a:close/>
                  <a:moveTo>
                    <a:pt x="999" y="315"/>
                  </a:moveTo>
                  <a:lnTo>
                    <a:pt x="1000" y="317"/>
                  </a:lnTo>
                  <a:lnTo>
                    <a:pt x="1002" y="320"/>
                  </a:lnTo>
                  <a:lnTo>
                    <a:pt x="1005" y="321"/>
                  </a:lnTo>
                  <a:lnTo>
                    <a:pt x="1001" y="326"/>
                  </a:lnTo>
                  <a:lnTo>
                    <a:pt x="996" y="321"/>
                  </a:lnTo>
                  <a:lnTo>
                    <a:pt x="993" y="316"/>
                  </a:lnTo>
                  <a:lnTo>
                    <a:pt x="999" y="315"/>
                  </a:lnTo>
                  <a:close/>
                  <a:moveTo>
                    <a:pt x="969" y="327"/>
                  </a:moveTo>
                  <a:lnTo>
                    <a:pt x="969" y="327"/>
                  </a:lnTo>
                  <a:lnTo>
                    <a:pt x="972" y="326"/>
                  </a:lnTo>
                  <a:lnTo>
                    <a:pt x="972" y="331"/>
                  </a:lnTo>
                  <a:lnTo>
                    <a:pt x="972" y="334"/>
                  </a:lnTo>
                  <a:lnTo>
                    <a:pt x="972" y="339"/>
                  </a:lnTo>
                  <a:lnTo>
                    <a:pt x="968" y="340"/>
                  </a:lnTo>
                  <a:lnTo>
                    <a:pt x="966" y="342"/>
                  </a:lnTo>
                  <a:lnTo>
                    <a:pt x="966" y="340"/>
                  </a:lnTo>
                  <a:lnTo>
                    <a:pt x="968" y="338"/>
                  </a:lnTo>
                  <a:lnTo>
                    <a:pt x="969" y="334"/>
                  </a:lnTo>
                  <a:lnTo>
                    <a:pt x="969" y="332"/>
                  </a:lnTo>
                  <a:lnTo>
                    <a:pt x="969" y="327"/>
                  </a:lnTo>
                  <a:close/>
                  <a:moveTo>
                    <a:pt x="963" y="294"/>
                  </a:moveTo>
                  <a:lnTo>
                    <a:pt x="965" y="297"/>
                  </a:lnTo>
                  <a:lnTo>
                    <a:pt x="965" y="302"/>
                  </a:lnTo>
                  <a:lnTo>
                    <a:pt x="963" y="305"/>
                  </a:lnTo>
                  <a:lnTo>
                    <a:pt x="962" y="309"/>
                  </a:lnTo>
                  <a:lnTo>
                    <a:pt x="960" y="313"/>
                  </a:lnTo>
                  <a:lnTo>
                    <a:pt x="960" y="316"/>
                  </a:lnTo>
                  <a:lnTo>
                    <a:pt x="961" y="320"/>
                  </a:lnTo>
                  <a:lnTo>
                    <a:pt x="956" y="317"/>
                  </a:lnTo>
                  <a:lnTo>
                    <a:pt x="959" y="310"/>
                  </a:lnTo>
                  <a:lnTo>
                    <a:pt x="959" y="303"/>
                  </a:lnTo>
                  <a:lnTo>
                    <a:pt x="954" y="297"/>
                  </a:lnTo>
                  <a:lnTo>
                    <a:pt x="963" y="294"/>
                  </a:lnTo>
                  <a:close/>
                  <a:moveTo>
                    <a:pt x="719" y="417"/>
                  </a:moveTo>
                  <a:lnTo>
                    <a:pt x="723" y="417"/>
                  </a:lnTo>
                  <a:lnTo>
                    <a:pt x="727" y="417"/>
                  </a:lnTo>
                  <a:lnTo>
                    <a:pt x="729" y="418"/>
                  </a:lnTo>
                  <a:lnTo>
                    <a:pt x="719" y="427"/>
                  </a:lnTo>
                  <a:lnTo>
                    <a:pt x="708" y="433"/>
                  </a:lnTo>
                  <a:lnTo>
                    <a:pt x="708" y="429"/>
                  </a:lnTo>
                  <a:lnTo>
                    <a:pt x="707" y="427"/>
                  </a:lnTo>
                  <a:lnTo>
                    <a:pt x="706" y="425"/>
                  </a:lnTo>
                  <a:lnTo>
                    <a:pt x="719" y="417"/>
                  </a:lnTo>
                  <a:close/>
                  <a:moveTo>
                    <a:pt x="798" y="315"/>
                  </a:moveTo>
                  <a:lnTo>
                    <a:pt x="798" y="315"/>
                  </a:lnTo>
                  <a:lnTo>
                    <a:pt x="798" y="315"/>
                  </a:lnTo>
                  <a:lnTo>
                    <a:pt x="798" y="315"/>
                  </a:lnTo>
                  <a:close/>
                  <a:moveTo>
                    <a:pt x="806" y="297"/>
                  </a:moveTo>
                  <a:lnTo>
                    <a:pt x="806" y="298"/>
                  </a:lnTo>
                  <a:lnTo>
                    <a:pt x="806" y="298"/>
                  </a:lnTo>
                  <a:lnTo>
                    <a:pt x="804" y="298"/>
                  </a:lnTo>
                  <a:lnTo>
                    <a:pt x="804" y="297"/>
                  </a:lnTo>
                  <a:lnTo>
                    <a:pt x="806" y="297"/>
                  </a:lnTo>
                  <a:lnTo>
                    <a:pt x="806" y="297"/>
                  </a:lnTo>
                  <a:close/>
                  <a:moveTo>
                    <a:pt x="836" y="259"/>
                  </a:moveTo>
                  <a:lnTo>
                    <a:pt x="838" y="260"/>
                  </a:lnTo>
                  <a:lnTo>
                    <a:pt x="838" y="260"/>
                  </a:lnTo>
                  <a:lnTo>
                    <a:pt x="836" y="260"/>
                  </a:lnTo>
                  <a:lnTo>
                    <a:pt x="836" y="259"/>
                  </a:lnTo>
                  <a:close/>
                  <a:moveTo>
                    <a:pt x="838" y="271"/>
                  </a:moveTo>
                  <a:lnTo>
                    <a:pt x="838" y="271"/>
                  </a:lnTo>
                  <a:lnTo>
                    <a:pt x="838" y="271"/>
                  </a:lnTo>
                  <a:lnTo>
                    <a:pt x="838" y="271"/>
                  </a:lnTo>
                  <a:lnTo>
                    <a:pt x="838" y="271"/>
                  </a:lnTo>
                  <a:close/>
                  <a:moveTo>
                    <a:pt x="932" y="211"/>
                  </a:moveTo>
                  <a:lnTo>
                    <a:pt x="932" y="208"/>
                  </a:lnTo>
                  <a:lnTo>
                    <a:pt x="932" y="207"/>
                  </a:lnTo>
                  <a:lnTo>
                    <a:pt x="932" y="208"/>
                  </a:lnTo>
                  <a:lnTo>
                    <a:pt x="933" y="211"/>
                  </a:lnTo>
                  <a:lnTo>
                    <a:pt x="932" y="211"/>
                  </a:lnTo>
                  <a:close/>
                  <a:moveTo>
                    <a:pt x="944" y="205"/>
                  </a:moveTo>
                  <a:lnTo>
                    <a:pt x="944" y="206"/>
                  </a:lnTo>
                  <a:lnTo>
                    <a:pt x="944" y="205"/>
                  </a:lnTo>
                  <a:close/>
                  <a:moveTo>
                    <a:pt x="1045" y="98"/>
                  </a:moveTo>
                  <a:lnTo>
                    <a:pt x="1045" y="93"/>
                  </a:lnTo>
                  <a:lnTo>
                    <a:pt x="1045" y="88"/>
                  </a:lnTo>
                  <a:lnTo>
                    <a:pt x="1045" y="84"/>
                  </a:lnTo>
                  <a:lnTo>
                    <a:pt x="1044" y="80"/>
                  </a:lnTo>
                  <a:lnTo>
                    <a:pt x="1048" y="77"/>
                  </a:lnTo>
                  <a:lnTo>
                    <a:pt x="1053" y="75"/>
                  </a:lnTo>
                  <a:lnTo>
                    <a:pt x="1058" y="72"/>
                  </a:lnTo>
                  <a:lnTo>
                    <a:pt x="1059" y="74"/>
                  </a:lnTo>
                  <a:lnTo>
                    <a:pt x="1061" y="75"/>
                  </a:lnTo>
                  <a:lnTo>
                    <a:pt x="1059" y="78"/>
                  </a:lnTo>
                  <a:lnTo>
                    <a:pt x="1059" y="81"/>
                  </a:lnTo>
                  <a:lnTo>
                    <a:pt x="1061" y="83"/>
                  </a:lnTo>
                  <a:lnTo>
                    <a:pt x="1062" y="84"/>
                  </a:lnTo>
                  <a:lnTo>
                    <a:pt x="1064" y="86"/>
                  </a:lnTo>
                  <a:lnTo>
                    <a:pt x="1067" y="87"/>
                  </a:lnTo>
                  <a:lnTo>
                    <a:pt x="1054" y="91"/>
                  </a:lnTo>
                  <a:lnTo>
                    <a:pt x="1045" y="98"/>
                  </a:lnTo>
                  <a:close/>
                  <a:moveTo>
                    <a:pt x="1108" y="121"/>
                  </a:moveTo>
                  <a:lnTo>
                    <a:pt x="1107" y="120"/>
                  </a:lnTo>
                  <a:lnTo>
                    <a:pt x="1112" y="116"/>
                  </a:lnTo>
                  <a:lnTo>
                    <a:pt x="1109" y="118"/>
                  </a:lnTo>
                  <a:lnTo>
                    <a:pt x="1108" y="121"/>
                  </a:lnTo>
                  <a:close/>
                  <a:moveTo>
                    <a:pt x="1113" y="116"/>
                  </a:moveTo>
                  <a:lnTo>
                    <a:pt x="1114" y="114"/>
                  </a:lnTo>
                  <a:lnTo>
                    <a:pt x="1115" y="111"/>
                  </a:lnTo>
                  <a:lnTo>
                    <a:pt x="1115" y="108"/>
                  </a:lnTo>
                  <a:lnTo>
                    <a:pt x="1118" y="109"/>
                  </a:lnTo>
                  <a:lnTo>
                    <a:pt x="1115" y="112"/>
                  </a:lnTo>
                  <a:lnTo>
                    <a:pt x="1113" y="116"/>
                  </a:lnTo>
                  <a:close/>
                  <a:moveTo>
                    <a:pt x="1127" y="42"/>
                  </a:moveTo>
                  <a:lnTo>
                    <a:pt x="1127" y="40"/>
                  </a:lnTo>
                  <a:lnTo>
                    <a:pt x="1129" y="37"/>
                  </a:lnTo>
                  <a:lnTo>
                    <a:pt x="1129" y="40"/>
                  </a:lnTo>
                  <a:lnTo>
                    <a:pt x="1127"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 name="Freeform 7">
              <a:extLst>
                <a:ext uri="{FF2B5EF4-FFF2-40B4-BE49-F238E27FC236}">
                  <a16:creationId xmlns:a16="http://schemas.microsoft.com/office/drawing/2014/main" id="{0DC6C185-F452-4B85-8A19-33C8C034D4F9}"/>
                </a:ext>
              </a:extLst>
            </p:cNvPr>
            <p:cNvSpPr>
              <a:spLocks noEditPoints="1"/>
            </p:cNvSpPr>
            <p:nvPr/>
          </p:nvSpPr>
          <p:spPr bwMode="auto">
            <a:xfrm>
              <a:off x="2076450" y="2801938"/>
              <a:ext cx="230187" cy="166688"/>
            </a:xfrm>
            <a:custGeom>
              <a:avLst/>
              <a:gdLst>
                <a:gd name="T0" fmla="*/ 587 w 724"/>
                <a:gd name="T1" fmla="*/ 44 h 524"/>
                <a:gd name="T2" fmla="*/ 518 w 724"/>
                <a:gd name="T3" fmla="*/ 79 h 524"/>
                <a:gd name="T4" fmla="*/ 430 w 724"/>
                <a:gd name="T5" fmla="*/ 110 h 524"/>
                <a:gd name="T6" fmla="*/ 400 w 724"/>
                <a:gd name="T7" fmla="*/ 158 h 524"/>
                <a:gd name="T8" fmla="*/ 444 w 724"/>
                <a:gd name="T9" fmla="*/ 168 h 524"/>
                <a:gd name="T10" fmla="*/ 384 w 724"/>
                <a:gd name="T11" fmla="*/ 190 h 524"/>
                <a:gd name="T12" fmla="*/ 320 w 724"/>
                <a:gd name="T13" fmla="*/ 205 h 524"/>
                <a:gd name="T14" fmla="*/ 265 w 724"/>
                <a:gd name="T15" fmla="*/ 250 h 524"/>
                <a:gd name="T16" fmla="*/ 193 w 724"/>
                <a:gd name="T17" fmla="*/ 283 h 524"/>
                <a:gd name="T18" fmla="*/ 151 w 724"/>
                <a:gd name="T19" fmla="*/ 309 h 524"/>
                <a:gd name="T20" fmla="*/ 107 w 724"/>
                <a:gd name="T21" fmla="*/ 353 h 524"/>
                <a:gd name="T22" fmla="*/ 108 w 724"/>
                <a:gd name="T23" fmla="*/ 380 h 524"/>
                <a:gd name="T24" fmla="*/ 145 w 724"/>
                <a:gd name="T25" fmla="*/ 363 h 524"/>
                <a:gd name="T26" fmla="*/ 91 w 724"/>
                <a:gd name="T27" fmla="*/ 398 h 524"/>
                <a:gd name="T28" fmla="*/ 78 w 724"/>
                <a:gd name="T29" fmla="*/ 415 h 524"/>
                <a:gd name="T30" fmla="*/ 51 w 724"/>
                <a:gd name="T31" fmla="*/ 398 h 524"/>
                <a:gd name="T32" fmla="*/ 13 w 724"/>
                <a:gd name="T33" fmla="*/ 430 h 524"/>
                <a:gd name="T34" fmla="*/ 0 w 724"/>
                <a:gd name="T35" fmla="*/ 480 h 524"/>
                <a:gd name="T36" fmla="*/ 64 w 724"/>
                <a:gd name="T37" fmla="*/ 450 h 524"/>
                <a:gd name="T38" fmla="*/ 119 w 724"/>
                <a:gd name="T39" fmla="*/ 474 h 524"/>
                <a:gd name="T40" fmla="*/ 142 w 724"/>
                <a:gd name="T41" fmla="*/ 501 h 524"/>
                <a:gd name="T42" fmla="*/ 141 w 724"/>
                <a:gd name="T43" fmla="*/ 512 h 524"/>
                <a:gd name="T44" fmla="*/ 197 w 724"/>
                <a:gd name="T45" fmla="*/ 465 h 524"/>
                <a:gd name="T46" fmla="*/ 176 w 724"/>
                <a:gd name="T47" fmla="*/ 464 h 524"/>
                <a:gd name="T48" fmla="*/ 153 w 724"/>
                <a:gd name="T49" fmla="*/ 447 h 524"/>
                <a:gd name="T50" fmla="*/ 173 w 724"/>
                <a:gd name="T51" fmla="*/ 410 h 524"/>
                <a:gd name="T52" fmla="*/ 230 w 724"/>
                <a:gd name="T53" fmla="*/ 384 h 524"/>
                <a:gd name="T54" fmla="*/ 247 w 724"/>
                <a:gd name="T55" fmla="*/ 363 h 524"/>
                <a:gd name="T56" fmla="*/ 278 w 724"/>
                <a:gd name="T57" fmla="*/ 346 h 524"/>
                <a:gd name="T58" fmla="*/ 320 w 724"/>
                <a:gd name="T59" fmla="*/ 327 h 524"/>
                <a:gd name="T60" fmla="*/ 368 w 724"/>
                <a:gd name="T61" fmla="*/ 299 h 524"/>
                <a:gd name="T62" fmla="*/ 334 w 724"/>
                <a:gd name="T63" fmla="*/ 329 h 524"/>
                <a:gd name="T64" fmla="*/ 310 w 724"/>
                <a:gd name="T65" fmla="*/ 360 h 524"/>
                <a:gd name="T66" fmla="*/ 359 w 724"/>
                <a:gd name="T67" fmla="*/ 358 h 524"/>
                <a:gd name="T68" fmla="*/ 407 w 724"/>
                <a:gd name="T69" fmla="*/ 313 h 524"/>
                <a:gd name="T70" fmla="*/ 388 w 724"/>
                <a:gd name="T71" fmla="*/ 249 h 524"/>
                <a:gd name="T72" fmla="*/ 435 w 724"/>
                <a:gd name="T73" fmla="*/ 250 h 524"/>
                <a:gd name="T74" fmla="*/ 470 w 724"/>
                <a:gd name="T75" fmla="*/ 199 h 524"/>
                <a:gd name="T76" fmla="*/ 499 w 724"/>
                <a:gd name="T77" fmla="*/ 207 h 524"/>
                <a:gd name="T78" fmla="*/ 535 w 724"/>
                <a:gd name="T79" fmla="*/ 179 h 524"/>
                <a:gd name="T80" fmla="*/ 601 w 724"/>
                <a:gd name="T81" fmla="*/ 144 h 524"/>
                <a:gd name="T82" fmla="*/ 624 w 724"/>
                <a:gd name="T83" fmla="*/ 121 h 524"/>
                <a:gd name="T84" fmla="*/ 664 w 724"/>
                <a:gd name="T85" fmla="*/ 105 h 524"/>
                <a:gd name="T86" fmla="*/ 706 w 724"/>
                <a:gd name="T87" fmla="*/ 27 h 524"/>
                <a:gd name="T88" fmla="*/ 50 w 724"/>
                <a:gd name="T89" fmla="*/ 429 h 524"/>
                <a:gd name="T90" fmla="*/ 113 w 724"/>
                <a:gd name="T91" fmla="*/ 441 h 524"/>
                <a:gd name="T92" fmla="*/ 155 w 724"/>
                <a:gd name="T93" fmla="*/ 341 h 524"/>
                <a:gd name="T94" fmla="*/ 193 w 724"/>
                <a:gd name="T95" fmla="*/ 363 h 524"/>
                <a:gd name="T96" fmla="*/ 210 w 724"/>
                <a:gd name="T97" fmla="*/ 372 h 524"/>
                <a:gd name="T98" fmla="*/ 236 w 724"/>
                <a:gd name="T99" fmla="*/ 329 h 524"/>
                <a:gd name="T100" fmla="*/ 204 w 724"/>
                <a:gd name="T101" fmla="*/ 305 h 524"/>
                <a:gd name="T102" fmla="*/ 237 w 724"/>
                <a:gd name="T103" fmla="*/ 292 h 524"/>
                <a:gd name="T104" fmla="*/ 281 w 724"/>
                <a:gd name="T105" fmla="*/ 265 h 524"/>
                <a:gd name="T106" fmla="*/ 306 w 724"/>
                <a:gd name="T107" fmla="*/ 270 h 524"/>
                <a:gd name="T108" fmla="*/ 308 w 724"/>
                <a:gd name="T109" fmla="*/ 237 h 524"/>
                <a:gd name="T110" fmla="*/ 325 w 724"/>
                <a:gd name="T111" fmla="*/ 260 h 524"/>
                <a:gd name="T112" fmla="*/ 328 w 724"/>
                <a:gd name="T113" fmla="*/ 220 h 524"/>
                <a:gd name="T114" fmla="*/ 355 w 724"/>
                <a:gd name="T115" fmla="*/ 224 h 524"/>
                <a:gd name="T116" fmla="*/ 691 w 724"/>
                <a:gd name="T117" fmla="*/ 36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4" h="524">
                  <a:moveTo>
                    <a:pt x="720" y="24"/>
                  </a:moveTo>
                  <a:lnTo>
                    <a:pt x="720" y="24"/>
                  </a:lnTo>
                  <a:lnTo>
                    <a:pt x="724" y="17"/>
                  </a:lnTo>
                  <a:lnTo>
                    <a:pt x="724" y="11"/>
                  </a:lnTo>
                  <a:lnTo>
                    <a:pt x="722" y="7"/>
                  </a:lnTo>
                  <a:lnTo>
                    <a:pt x="720" y="0"/>
                  </a:lnTo>
                  <a:lnTo>
                    <a:pt x="692" y="3"/>
                  </a:lnTo>
                  <a:lnTo>
                    <a:pt x="667" y="9"/>
                  </a:lnTo>
                  <a:lnTo>
                    <a:pt x="641" y="20"/>
                  </a:lnTo>
                  <a:lnTo>
                    <a:pt x="617" y="31"/>
                  </a:lnTo>
                  <a:lnTo>
                    <a:pt x="593" y="41"/>
                  </a:lnTo>
                  <a:lnTo>
                    <a:pt x="589" y="42"/>
                  </a:lnTo>
                  <a:lnTo>
                    <a:pt x="587" y="44"/>
                  </a:lnTo>
                  <a:lnTo>
                    <a:pt x="584" y="47"/>
                  </a:lnTo>
                  <a:lnTo>
                    <a:pt x="583" y="50"/>
                  </a:lnTo>
                  <a:lnTo>
                    <a:pt x="583" y="54"/>
                  </a:lnTo>
                  <a:lnTo>
                    <a:pt x="559" y="60"/>
                  </a:lnTo>
                  <a:lnTo>
                    <a:pt x="556" y="62"/>
                  </a:lnTo>
                  <a:lnTo>
                    <a:pt x="555" y="64"/>
                  </a:lnTo>
                  <a:lnTo>
                    <a:pt x="553" y="66"/>
                  </a:lnTo>
                  <a:lnTo>
                    <a:pt x="527" y="73"/>
                  </a:lnTo>
                  <a:lnTo>
                    <a:pt x="524" y="72"/>
                  </a:lnTo>
                  <a:lnTo>
                    <a:pt x="521" y="73"/>
                  </a:lnTo>
                  <a:lnTo>
                    <a:pt x="520" y="74"/>
                  </a:lnTo>
                  <a:lnTo>
                    <a:pt x="519" y="77"/>
                  </a:lnTo>
                  <a:lnTo>
                    <a:pt x="518" y="79"/>
                  </a:lnTo>
                  <a:lnTo>
                    <a:pt x="516" y="78"/>
                  </a:lnTo>
                  <a:lnTo>
                    <a:pt x="513" y="79"/>
                  </a:lnTo>
                  <a:lnTo>
                    <a:pt x="510" y="82"/>
                  </a:lnTo>
                  <a:lnTo>
                    <a:pt x="505" y="87"/>
                  </a:lnTo>
                  <a:lnTo>
                    <a:pt x="482" y="100"/>
                  </a:lnTo>
                  <a:lnTo>
                    <a:pt x="479" y="102"/>
                  </a:lnTo>
                  <a:lnTo>
                    <a:pt x="475" y="104"/>
                  </a:lnTo>
                  <a:lnTo>
                    <a:pt x="470" y="105"/>
                  </a:lnTo>
                  <a:lnTo>
                    <a:pt x="467" y="104"/>
                  </a:lnTo>
                  <a:lnTo>
                    <a:pt x="463" y="102"/>
                  </a:lnTo>
                  <a:lnTo>
                    <a:pt x="459" y="102"/>
                  </a:lnTo>
                  <a:lnTo>
                    <a:pt x="445" y="107"/>
                  </a:lnTo>
                  <a:lnTo>
                    <a:pt x="430" y="110"/>
                  </a:lnTo>
                  <a:lnTo>
                    <a:pt x="428" y="113"/>
                  </a:lnTo>
                  <a:lnTo>
                    <a:pt x="427" y="116"/>
                  </a:lnTo>
                  <a:lnTo>
                    <a:pt x="428" y="119"/>
                  </a:lnTo>
                  <a:lnTo>
                    <a:pt x="429" y="123"/>
                  </a:lnTo>
                  <a:lnTo>
                    <a:pt x="431" y="124"/>
                  </a:lnTo>
                  <a:lnTo>
                    <a:pt x="433" y="129"/>
                  </a:lnTo>
                  <a:lnTo>
                    <a:pt x="428" y="130"/>
                  </a:lnTo>
                  <a:lnTo>
                    <a:pt x="422" y="134"/>
                  </a:lnTo>
                  <a:lnTo>
                    <a:pt x="416" y="135"/>
                  </a:lnTo>
                  <a:lnTo>
                    <a:pt x="410" y="139"/>
                  </a:lnTo>
                  <a:lnTo>
                    <a:pt x="406" y="145"/>
                  </a:lnTo>
                  <a:lnTo>
                    <a:pt x="400" y="152"/>
                  </a:lnTo>
                  <a:lnTo>
                    <a:pt x="400" y="158"/>
                  </a:lnTo>
                  <a:lnTo>
                    <a:pt x="403" y="162"/>
                  </a:lnTo>
                  <a:lnTo>
                    <a:pt x="413" y="165"/>
                  </a:lnTo>
                  <a:lnTo>
                    <a:pt x="419" y="163"/>
                  </a:lnTo>
                  <a:lnTo>
                    <a:pt x="427" y="161"/>
                  </a:lnTo>
                  <a:lnTo>
                    <a:pt x="433" y="159"/>
                  </a:lnTo>
                  <a:lnTo>
                    <a:pt x="440" y="162"/>
                  </a:lnTo>
                  <a:lnTo>
                    <a:pt x="441" y="157"/>
                  </a:lnTo>
                  <a:lnTo>
                    <a:pt x="442" y="161"/>
                  </a:lnTo>
                  <a:lnTo>
                    <a:pt x="445" y="163"/>
                  </a:lnTo>
                  <a:lnTo>
                    <a:pt x="447" y="164"/>
                  </a:lnTo>
                  <a:lnTo>
                    <a:pt x="446" y="165"/>
                  </a:lnTo>
                  <a:lnTo>
                    <a:pt x="446" y="164"/>
                  </a:lnTo>
                  <a:lnTo>
                    <a:pt x="444" y="168"/>
                  </a:lnTo>
                  <a:lnTo>
                    <a:pt x="442" y="171"/>
                  </a:lnTo>
                  <a:lnTo>
                    <a:pt x="441" y="175"/>
                  </a:lnTo>
                  <a:lnTo>
                    <a:pt x="441" y="175"/>
                  </a:lnTo>
                  <a:lnTo>
                    <a:pt x="425" y="180"/>
                  </a:lnTo>
                  <a:lnTo>
                    <a:pt x="411" y="188"/>
                  </a:lnTo>
                  <a:lnTo>
                    <a:pt x="397" y="199"/>
                  </a:lnTo>
                  <a:lnTo>
                    <a:pt x="395" y="201"/>
                  </a:lnTo>
                  <a:lnTo>
                    <a:pt x="393" y="202"/>
                  </a:lnTo>
                  <a:lnTo>
                    <a:pt x="391" y="199"/>
                  </a:lnTo>
                  <a:lnTo>
                    <a:pt x="390" y="197"/>
                  </a:lnTo>
                  <a:lnTo>
                    <a:pt x="388" y="195"/>
                  </a:lnTo>
                  <a:lnTo>
                    <a:pt x="385" y="192"/>
                  </a:lnTo>
                  <a:lnTo>
                    <a:pt x="384" y="190"/>
                  </a:lnTo>
                  <a:lnTo>
                    <a:pt x="380" y="184"/>
                  </a:lnTo>
                  <a:lnTo>
                    <a:pt x="379" y="176"/>
                  </a:lnTo>
                  <a:lnTo>
                    <a:pt x="379" y="169"/>
                  </a:lnTo>
                  <a:lnTo>
                    <a:pt x="376" y="169"/>
                  </a:lnTo>
                  <a:lnTo>
                    <a:pt x="373" y="170"/>
                  </a:lnTo>
                  <a:lnTo>
                    <a:pt x="371" y="171"/>
                  </a:lnTo>
                  <a:lnTo>
                    <a:pt x="368" y="173"/>
                  </a:lnTo>
                  <a:lnTo>
                    <a:pt x="366" y="175"/>
                  </a:lnTo>
                  <a:lnTo>
                    <a:pt x="365" y="178"/>
                  </a:lnTo>
                  <a:lnTo>
                    <a:pt x="344" y="188"/>
                  </a:lnTo>
                  <a:lnTo>
                    <a:pt x="340" y="196"/>
                  </a:lnTo>
                  <a:lnTo>
                    <a:pt x="318" y="201"/>
                  </a:lnTo>
                  <a:lnTo>
                    <a:pt x="320" y="205"/>
                  </a:lnTo>
                  <a:lnTo>
                    <a:pt x="314" y="207"/>
                  </a:lnTo>
                  <a:lnTo>
                    <a:pt x="310" y="212"/>
                  </a:lnTo>
                  <a:lnTo>
                    <a:pt x="304" y="214"/>
                  </a:lnTo>
                  <a:lnTo>
                    <a:pt x="298" y="216"/>
                  </a:lnTo>
                  <a:lnTo>
                    <a:pt x="292" y="219"/>
                  </a:lnTo>
                  <a:lnTo>
                    <a:pt x="287" y="222"/>
                  </a:lnTo>
                  <a:lnTo>
                    <a:pt x="284" y="230"/>
                  </a:lnTo>
                  <a:lnTo>
                    <a:pt x="276" y="238"/>
                  </a:lnTo>
                  <a:lnTo>
                    <a:pt x="275" y="241"/>
                  </a:lnTo>
                  <a:lnTo>
                    <a:pt x="272" y="243"/>
                  </a:lnTo>
                  <a:lnTo>
                    <a:pt x="270" y="245"/>
                  </a:lnTo>
                  <a:lnTo>
                    <a:pt x="268" y="248"/>
                  </a:lnTo>
                  <a:lnTo>
                    <a:pt x="265" y="250"/>
                  </a:lnTo>
                  <a:lnTo>
                    <a:pt x="264" y="254"/>
                  </a:lnTo>
                  <a:lnTo>
                    <a:pt x="263" y="258"/>
                  </a:lnTo>
                  <a:lnTo>
                    <a:pt x="258" y="259"/>
                  </a:lnTo>
                  <a:lnTo>
                    <a:pt x="251" y="254"/>
                  </a:lnTo>
                  <a:lnTo>
                    <a:pt x="243" y="254"/>
                  </a:lnTo>
                  <a:lnTo>
                    <a:pt x="237" y="255"/>
                  </a:lnTo>
                  <a:lnTo>
                    <a:pt x="230" y="258"/>
                  </a:lnTo>
                  <a:lnTo>
                    <a:pt x="224" y="262"/>
                  </a:lnTo>
                  <a:lnTo>
                    <a:pt x="217" y="265"/>
                  </a:lnTo>
                  <a:lnTo>
                    <a:pt x="208" y="269"/>
                  </a:lnTo>
                  <a:lnTo>
                    <a:pt x="202" y="275"/>
                  </a:lnTo>
                  <a:lnTo>
                    <a:pt x="197" y="278"/>
                  </a:lnTo>
                  <a:lnTo>
                    <a:pt x="193" y="283"/>
                  </a:lnTo>
                  <a:lnTo>
                    <a:pt x="191" y="289"/>
                  </a:lnTo>
                  <a:lnTo>
                    <a:pt x="192" y="295"/>
                  </a:lnTo>
                  <a:lnTo>
                    <a:pt x="190" y="295"/>
                  </a:lnTo>
                  <a:lnTo>
                    <a:pt x="187" y="296"/>
                  </a:lnTo>
                  <a:lnTo>
                    <a:pt x="186" y="298"/>
                  </a:lnTo>
                  <a:lnTo>
                    <a:pt x="176" y="300"/>
                  </a:lnTo>
                  <a:lnTo>
                    <a:pt x="170" y="310"/>
                  </a:lnTo>
                  <a:lnTo>
                    <a:pt x="169" y="309"/>
                  </a:lnTo>
                  <a:lnTo>
                    <a:pt x="167" y="309"/>
                  </a:lnTo>
                  <a:lnTo>
                    <a:pt x="166" y="310"/>
                  </a:lnTo>
                  <a:lnTo>
                    <a:pt x="161" y="310"/>
                  </a:lnTo>
                  <a:lnTo>
                    <a:pt x="156" y="309"/>
                  </a:lnTo>
                  <a:lnTo>
                    <a:pt x="151" y="309"/>
                  </a:lnTo>
                  <a:lnTo>
                    <a:pt x="147" y="311"/>
                  </a:lnTo>
                  <a:lnTo>
                    <a:pt x="146" y="315"/>
                  </a:lnTo>
                  <a:lnTo>
                    <a:pt x="146" y="322"/>
                  </a:lnTo>
                  <a:lnTo>
                    <a:pt x="147" y="323"/>
                  </a:lnTo>
                  <a:lnTo>
                    <a:pt x="142" y="326"/>
                  </a:lnTo>
                  <a:lnTo>
                    <a:pt x="140" y="336"/>
                  </a:lnTo>
                  <a:lnTo>
                    <a:pt x="135" y="347"/>
                  </a:lnTo>
                  <a:lnTo>
                    <a:pt x="135" y="347"/>
                  </a:lnTo>
                  <a:lnTo>
                    <a:pt x="135" y="347"/>
                  </a:lnTo>
                  <a:lnTo>
                    <a:pt x="125" y="346"/>
                  </a:lnTo>
                  <a:lnTo>
                    <a:pt x="115" y="349"/>
                  </a:lnTo>
                  <a:lnTo>
                    <a:pt x="111" y="351"/>
                  </a:lnTo>
                  <a:lnTo>
                    <a:pt x="107" y="353"/>
                  </a:lnTo>
                  <a:lnTo>
                    <a:pt x="106" y="357"/>
                  </a:lnTo>
                  <a:lnTo>
                    <a:pt x="105" y="361"/>
                  </a:lnTo>
                  <a:lnTo>
                    <a:pt x="96" y="360"/>
                  </a:lnTo>
                  <a:lnTo>
                    <a:pt x="89" y="363"/>
                  </a:lnTo>
                  <a:lnTo>
                    <a:pt x="84" y="370"/>
                  </a:lnTo>
                  <a:lnTo>
                    <a:pt x="83" y="373"/>
                  </a:lnTo>
                  <a:lnTo>
                    <a:pt x="83" y="376"/>
                  </a:lnTo>
                  <a:lnTo>
                    <a:pt x="85" y="379"/>
                  </a:lnTo>
                  <a:lnTo>
                    <a:pt x="87" y="383"/>
                  </a:lnTo>
                  <a:lnTo>
                    <a:pt x="89" y="389"/>
                  </a:lnTo>
                  <a:lnTo>
                    <a:pt x="100" y="385"/>
                  </a:lnTo>
                  <a:lnTo>
                    <a:pt x="104" y="383"/>
                  </a:lnTo>
                  <a:lnTo>
                    <a:pt x="108" y="380"/>
                  </a:lnTo>
                  <a:lnTo>
                    <a:pt x="112" y="376"/>
                  </a:lnTo>
                  <a:lnTo>
                    <a:pt x="116" y="373"/>
                  </a:lnTo>
                  <a:lnTo>
                    <a:pt x="118" y="374"/>
                  </a:lnTo>
                  <a:lnTo>
                    <a:pt x="121" y="375"/>
                  </a:lnTo>
                  <a:lnTo>
                    <a:pt x="124" y="374"/>
                  </a:lnTo>
                  <a:lnTo>
                    <a:pt x="127" y="372"/>
                  </a:lnTo>
                  <a:lnTo>
                    <a:pt x="129" y="369"/>
                  </a:lnTo>
                  <a:lnTo>
                    <a:pt x="132" y="367"/>
                  </a:lnTo>
                  <a:lnTo>
                    <a:pt x="134" y="364"/>
                  </a:lnTo>
                  <a:lnTo>
                    <a:pt x="136" y="361"/>
                  </a:lnTo>
                  <a:lnTo>
                    <a:pt x="139" y="360"/>
                  </a:lnTo>
                  <a:lnTo>
                    <a:pt x="142" y="361"/>
                  </a:lnTo>
                  <a:lnTo>
                    <a:pt x="145" y="363"/>
                  </a:lnTo>
                  <a:lnTo>
                    <a:pt x="146" y="366"/>
                  </a:lnTo>
                  <a:lnTo>
                    <a:pt x="147" y="369"/>
                  </a:lnTo>
                  <a:lnTo>
                    <a:pt x="149" y="372"/>
                  </a:lnTo>
                  <a:lnTo>
                    <a:pt x="144" y="375"/>
                  </a:lnTo>
                  <a:lnTo>
                    <a:pt x="141" y="380"/>
                  </a:lnTo>
                  <a:lnTo>
                    <a:pt x="141" y="383"/>
                  </a:lnTo>
                  <a:lnTo>
                    <a:pt x="139" y="383"/>
                  </a:lnTo>
                  <a:lnTo>
                    <a:pt x="129" y="384"/>
                  </a:lnTo>
                  <a:lnTo>
                    <a:pt x="122" y="390"/>
                  </a:lnTo>
                  <a:lnTo>
                    <a:pt x="115" y="396"/>
                  </a:lnTo>
                  <a:lnTo>
                    <a:pt x="107" y="401"/>
                  </a:lnTo>
                  <a:lnTo>
                    <a:pt x="98" y="403"/>
                  </a:lnTo>
                  <a:lnTo>
                    <a:pt x="91" y="398"/>
                  </a:lnTo>
                  <a:lnTo>
                    <a:pt x="89" y="402"/>
                  </a:lnTo>
                  <a:lnTo>
                    <a:pt x="87" y="404"/>
                  </a:lnTo>
                  <a:lnTo>
                    <a:pt x="85" y="407"/>
                  </a:lnTo>
                  <a:lnTo>
                    <a:pt x="85" y="409"/>
                  </a:lnTo>
                  <a:lnTo>
                    <a:pt x="87" y="412"/>
                  </a:lnTo>
                  <a:lnTo>
                    <a:pt x="88" y="413"/>
                  </a:lnTo>
                  <a:lnTo>
                    <a:pt x="93" y="414"/>
                  </a:lnTo>
                  <a:lnTo>
                    <a:pt x="88" y="418"/>
                  </a:lnTo>
                  <a:lnTo>
                    <a:pt x="85" y="421"/>
                  </a:lnTo>
                  <a:lnTo>
                    <a:pt x="83" y="425"/>
                  </a:lnTo>
                  <a:lnTo>
                    <a:pt x="83" y="421"/>
                  </a:lnTo>
                  <a:lnTo>
                    <a:pt x="81" y="418"/>
                  </a:lnTo>
                  <a:lnTo>
                    <a:pt x="78" y="415"/>
                  </a:lnTo>
                  <a:lnTo>
                    <a:pt x="76" y="412"/>
                  </a:lnTo>
                  <a:lnTo>
                    <a:pt x="74" y="412"/>
                  </a:lnTo>
                  <a:lnTo>
                    <a:pt x="76" y="409"/>
                  </a:lnTo>
                  <a:lnTo>
                    <a:pt x="76" y="406"/>
                  </a:lnTo>
                  <a:lnTo>
                    <a:pt x="76" y="403"/>
                  </a:lnTo>
                  <a:lnTo>
                    <a:pt x="73" y="398"/>
                  </a:lnTo>
                  <a:lnTo>
                    <a:pt x="72" y="395"/>
                  </a:lnTo>
                  <a:lnTo>
                    <a:pt x="68" y="391"/>
                  </a:lnTo>
                  <a:lnTo>
                    <a:pt x="65" y="389"/>
                  </a:lnTo>
                  <a:lnTo>
                    <a:pt x="61" y="389"/>
                  </a:lnTo>
                  <a:lnTo>
                    <a:pt x="57" y="400"/>
                  </a:lnTo>
                  <a:lnTo>
                    <a:pt x="55" y="398"/>
                  </a:lnTo>
                  <a:lnTo>
                    <a:pt x="51" y="398"/>
                  </a:lnTo>
                  <a:lnTo>
                    <a:pt x="48" y="398"/>
                  </a:lnTo>
                  <a:lnTo>
                    <a:pt x="44" y="400"/>
                  </a:lnTo>
                  <a:lnTo>
                    <a:pt x="40" y="403"/>
                  </a:lnTo>
                  <a:lnTo>
                    <a:pt x="38" y="407"/>
                  </a:lnTo>
                  <a:lnTo>
                    <a:pt x="37" y="410"/>
                  </a:lnTo>
                  <a:lnTo>
                    <a:pt x="36" y="415"/>
                  </a:lnTo>
                  <a:lnTo>
                    <a:pt x="36" y="415"/>
                  </a:lnTo>
                  <a:lnTo>
                    <a:pt x="28" y="415"/>
                  </a:lnTo>
                  <a:lnTo>
                    <a:pt x="22" y="415"/>
                  </a:lnTo>
                  <a:lnTo>
                    <a:pt x="15" y="420"/>
                  </a:lnTo>
                  <a:lnTo>
                    <a:pt x="14" y="423"/>
                  </a:lnTo>
                  <a:lnTo>
                    <a:pt x="13" y="426"/>
                  </a:lnTo>
                  <a:lnTo>
                    <a:pt x="13" y="430"/>
                  </a:lnTo>
                  <a:lnTo>
                    <a:pt x="14" y="433"/>
                  </a:lnTo>
                  <a:lnTo>
                    <a:pt x="15" y="437"/>
                  </a:lnTo>
                  <a:lnTo>
                    <a:pt x="14" y="437"/>
                  </a:lnTo>
                  <a:lnTo>
                    <a:pt x="11" y="448"/>
                  </a:lnTo>
                  <a:lnTo>
                    <a:pt x="11" y="459"/>
                  </a:lnTo>
                  <a:lnTo>
                    <a:pt x="11" y="464"/>
                  </a:lnTo>
                  <a:lnTo>
                    <a:pt x="9" y="465"/>
                  </a:lnTo>
                  <a:lnTo>
                    <a:pt x="8" y="467"/>
                  </a:lnTo>
                  <a:lnTo>
                    <a:pt x="6" y="470"/>
                  </a:lnTo>
                  <a:lnTo>
                    <a:pt x="3" y="474"/>
                  </a:lnTo>
                  <a:lnTo>
                    <a:pt x="2" y="476"/>
                  </a:lnTo>
                  <a:lnTo>
                    <a:pt x="2" y="477"/>
                  </a:lnTo>
                  <a:lnTo>
                    <a:pt x="0" y="480"/>
                  </a:lnTo>
                  <a:lnTo>
                    <a:pt x="0" y="482"/>
                  </a:lnTo>
                  <a:lnTo>
                    <a:pt x="0" y="483"/>
                  </a:lnTo>
                  <a:lnTo>
                    <a:pt x="2" y="486"/>
                  </a:lnTo>
                  <a:lnTo>
                    <a:pt x="4" y="487"/>
                  </a:lnTo>
                  <a:lnTo>
                    <a:pt x="13" y="488"/>
                  </a:lnTo>
                  <a:lnTo>
                    <a:pt x="20" y="486"/>
                  </a:lnTo>
                  <a:lnTo>
                    <a:pt x="27" y="482"/>
                  </a:lnTo>
                  <a:lnTo>
                    <a:pt x="34" y="480"/>
                  </a:lnTo>
                  <a:lnTo>
                    <a:pt x="42" y="478"/>
                  </a:lnTo>
                  <a:lnTo>
                    <a:pt x="53" y="476"/>
                  </a:lnTo>
                  <a:lnTo>
                    <a:pt x="59" y="469"/>
                  </a:lnTo>
                  <a:lnTo>
                    <a:pt x="61" y="459"/>
                  </a:lnTo>
                  <a:lnTo>
                    <a:pt x="64" y="450"/>
                  </a:lnTo>
                  <a:lnTo>
                    <a:pt x="62" y="444"/>
                  </a:lnTo>
                  <a:lnTo>
                    <a:pt x="77" y="430"/>
                  </a:lnTo>
                  <a:lnTo>
                    <a:pt x="79" y="436"/>
                  </a:lnTo>
                  <a:lnTo>
                    <a:pt x="83" y="440"/>
                  </a:lnTo>
                  <a:lnTo>
                    <a:pt x="89" y="442"/>
                  </a:lnTo>
                  <a:lnTo>
                    <a:pt x="94" y="444"/>
                  </a:lnTo>
                  <a:lnTo>
                    <a:pt x="98" y="448"/>
                  </a:lnTo>
                  <a:lnTo>
                    <a:pt x="112" y="444"/>
                  </a:lnTo>
                  <a:lnTo>
                    <a:pt x="112" y="450"/>
                  </a:lnTo>
                  <a:lnTo>
                    <a:pt x="113" y="457"/>
                  </a:lnTo>
                  <a:lnTo>
                    <a:pt x="115" y="463"/>
                  </a:lnTo>
                  <a:lnTo>
                    <a:pt x="117" y="469"/>
                  </a:lnTo>
                  <a:lnTo>
                    <a:pt x="119" y="474"/>
                  </a:lnTo>
                  <a:lnTo>
                    <a:pt x="123" y="478"/>
                  </a:lnTo>
                  <a:lnTo>
                    <a:pt x="125" y="481"/>
                  </a:lnTo>
                  <a:lnTo>
                    <a:pt x="129" y="482"/>
                  </a:lnTo>
                  <a:lnTo>
                    <a:pt x="133" y="483"/>
                  </a:lnTo>
                  <a:lnTo>
                    <a:pt x="139" y="482"/>
                  </a:lnTo>
                  <a:lnTo>
                    <a:pt x="146" y="480"/>
                  </a:lnTo>
                  <a:lnTo>
                    <a:pt x="144" y="483"/>
                  </a:lnTo>
                  <a:lnTo>
                    <a:pt x="141" y="486"/>
                  </a:lnTo>
                  <a:lnTo>
                    <a:pt x="140" y="489"/>
                  </a:lnTo>
                  <a:lnTo>
                    <a:pt x="139" y="493"/>
                  </a:lnTo>
                  <a:lnTo>
                    <a:pt x="140" y="498"/>
                  </a:lnTo>
                  <a:lnTo>
                    <a:pt x="141" y="500"/>
                  </a:lnTo>
                  <a:lnTo>
                    <a:pt x="142" y="501"/>
                  </a:lnTo>
                  <a:lnTo>
                    <a:pt x="136" y="500"/>
                  </a:lnTo>
                  <a:lnTo>
                    <a:pt x="132" y="498"/>
                  </a:lnTo>
                  <a:lnTo>
                    <a:pt x="125" y="498"/>
                  </a:lnTo>
                  <a:lnTo>
                    <a:pt x="121" y="499"/>
                  </a:lnTo>
                  <a:lnTo>
                    <a:pt x="116" y="506"/>
                  </a:lnTo>
                  <a:lnTo>
                    <a:pt x="117" y="511"/>
                  </a:lnTo>
                  <a:lnTo>
                    <a:pt x="118" y="517"/>
                  </a:lnTo>
                  <a:lnTo>
                    <a:pt x="121" y="522"/>
                  </a:lnTo>
                  <a:lnTo>
                    <a:pt x="123" y="524"/>
                  </a:lnTo>
                  <a:lnTo>
                    <a:pt x="128" y="523"/>
                  </a:lnTo>
                  <a:lnTo>
                    <a:pt x="135" y="518"/>
                  </a:lnTo>
                  <a:lnTo>
                    <a:pt x="138" y="514"/>
                  </a:lnTo>
                  <a:lnTo>
                    <a:pt x="141" y="512"/>
                  </a:lnTo>
                  <a:lnTo>
                    <a:pt x="146" y="512"/>
                  </a:lnTo>
                  <a:lnTo>
                    <a:pt x="151" y="511"/>
                  </a:lnTo>
                  <a:lnTo>
                    <a:pt x="155" y="509"/>
                  </a:lnTo>
                  <a:lnTo>
                    <a:pt x="156" y="504"/>
                  </a:lnTo>
                  <a:lnTo>
                    <a:pt x="161" y="501"/>
                  </a:lnTo>
                  <a:lnTo>
                    <a:pt x="169" y="489"/>
                  </a:lnTo>
                  <a:lnTo>
                    <a:pt x="179" y="486"/>
                  </a:lnTo>
                  <a:lnTo>
                    <a:pt x="183" y="484"/>
                  </a:lnTo>
                  <a:lnTo>
                    <a:pt x="186" y="483"/>
                  </a:lnTo>
                  <a:lnTo>
                    <a:pt x="189" y="481"/>
                  </a:lnTo>
                  <a:lnTo>
                    <a:pt x="190" y="477"/>
                  </a:lnTo>
                  <a:lnTo>
                    <a:pt x="200" y="475"/>
                  </a:lnTo>
                  <a:lnTo>
                    <a:pt x="197" y="465"/>
                  </a:lnTo>
                  <a:lnTo>
                    <a:pt x="207" y="461"/>
                  </a:lnTo>
                  <a:lnTo>
                    <a:pt x="215" y="455"/>
                  </a:lnTo>
                  <a:lnTo>
                    <a:pt x="221" y="448"/>
                  </a:lnTo>
                  <a:lnTo>
                    <a:pt x="219" y="444"/>
                  </a:lnTo>
                  <a:lnTo>
                    <a:pt x="217" y="442"/>
                  </a:lnTo>
                  <a:lnTo>
                    <a:pt x="212" y="441"/>
                  </a:lnTo>
                  <a:lnTo>
                    <a:pt x="202" y="441"/>
                  </a:lnTo>
                  <a:lnTo>
                    <a:pt x="192" y="443"/>
                  </a:lnTo>
                  <a:lnTo>
                    <a:pt x="185" y="447"/>
                  </a:lnTo>
                  <a:lnTo>
                    <a:pt x="178" y="455"/>
                  </a:lnTo>
                  <a:lnTo>
                    <a:pt x="178" y="459"/>
                  </a:lnTo>
                  <a:lnTo>
                    <a:pt x="178" y="464"/>
                  </a:lnTo>
                  <a:lnTo>
                    <a:pt x="176" y="464"/>
                  </a:lnTo>
                  <a:lnTo>
                    <a:pt x="175" y="466"/>
                  </a:lnTo>
                  <a:lnTo>
                    <a:pt x="174" y="469"/>
                  </a:lnTo>
                  <a:lnTo>
                    <a:pt x="174" y="467"/>
                  </a:lnTo>
                  <a:lnTo>
                    <a:pt x="168" y="466"/>
                  </a:lnTo>
                  <a:lnTo>
                    <a:pt x="162" y="466"/>
                  </a:lnTo>
                  <a:lnTo>
                    <a:pt x="167" y="461"/>
                  </a:lnTo>
                  <a:lnTo>
                    <a:pt x="167" y="457"/>
                  </a:lnTo>
                  <a:lnTo>
                    <a:pt x="163" y="450"/>
                  </a:lnTo>
                  <a:lnTo>
                    <a:pt x="159" y="446"/>
                  </a:lnTo>
                  <a:lnTo>
                    <a:pt x="157" y="444"/>
                  </a:lnTo>
                  <a:lnTo>
                    <a:pt x="156" y="444"/>
                  </a:lnTo>
                  <a:lnTo>
                    <a:pt x="155" y="446"/>
                  </a:lnTo>
                  <a:lnTo>
                    <a:pt x="153" y="447"/>
                  </a:lnTo>
                  <a:lnTo>
                    <a:pt x="153" y="446"/>
                  </a:lnTo>
                  <a:lnTo>
                    <a:pt x="152" y="442"/>
                  </a:lnTo>
                  <a:lnTo>
                    <a:pt x="152" y="438"/>
                  </a:lnTo>
                  <a:lnTo>
                    <a:pt x="152" y="435"/>
                  </a:lnTo>
                  <a:lnTo>
                    <a:pt x="153" y="432"/>
                  </a:lnTo>
                  <a:lnTo>
                    <a:pt x="157" y="430"/>
                  </a:lnTo>
                  <a:lnTo>
                    <a:pt x="161" y="429"/>
                  </a:lnTo>
                  <a:lnTo>
                    <a:pt x="162" y="432"/>
                  </a:lnTo>
                  <a:lnTo>
                    <a:pt x="168" y="427"/>
                  </a:lnTo>
                  <a:lnTo>
                    <a:pt x="169" y="420"/>
                  </a:lnTo>
                  <a:lnTo>
                    <a:pt x="169" y="413"/>
                  </a:lnTo>
                  <a:lnTo>
                    <a:pt x="170" y="412"/>
                  </a:lnTo>
                  <a:lnTo>
                    <a:pt x="173" y="410"/>
                  </a:lnTo>
                  <a:lnTo>
                    <a:pt x="175" y="408"/>
                  </a:lnTo>
                  <a:lnTo>
                    <a:pt x="179" y="407"/>
                  </a:lnTo>
                  <a:lnTo>
                    <a:pt x="187" y="404"/>
                  </a:lnTo>
                  <a:lnTo>
                    <a:pt x="189" y="406"/>
                  </a:lnTo>
                  <a:lnTo>
                    <a:pt x="192" y="407"/>
                  </a:lnTo>
                  <a:lnTo>
                    <a:pt x="195" y="407"/>
                  </a:lnTo>
                  <a:lnTo>
                    <a:pt x="197" y="406"/>
                  </a:lnTo>
                  <a:lnTo>
                    <a:pt x="200" y="403"/>
                  </a:lnTo>
                  <a:lnTo>
                    <a:pt x="201" y="401"/>
                  </a:lnTo>
                  <a:lnTo>
                    <a:pt x="203" y="398"/>
                  </a:lnTo>
                  <a:lnTo>
                    <a:pt x="204" y="396"/>
                  </a:lnTo>
                  <a:lnTo>
                    <a:pt x="213" y="387"/>
                  </a:lnTo>
                  <a:lnTo>
                    <a:pt x="230" y="384"/>
                  </a:lnTo>
                  <a:lnTo>
                    <a:pt x="230" y="381"/>
                  </a:lnTo>
                  <a:lnTo>
                    <a:pt x="229" y="381"/>
                  </a:lnTo>
                  <a:lnTo>
                    <a:pt x="229" y="380"/>
                  </a:lnTo>
                  <a:lnTo>
                    <a:pt x="229" y="379"/>
                  </a:lnTo>
                  <a:lnTo>
                    <a:pt x="231" y="378"/>
                  </a:lnTo>
                  <a:lnTo>
                    <a:pt x="235" y="376"/>
                  </a:lnTo>
                  <a:lnTo>
                    <a:pt x="236" y="374"/>
                  </a:lnTo>
                  <a:lnTo>
                    <a:pt x="238" y="372"/>
                  </a:lnTo>
                  <a:lnTo>
                    <a:pt x="241" y="372"/>
                  </a:lnTo>
                  <a:lnTo>
                    <a:pt x="243" y="372"/>
                  </a:lnTo>
                  <a:lnTo>
                    <a:pt x="243" y="368"/>
                  </a:lnTo>
                  <a:lnTo>
                    <a:pt x="244" y="366"/>
                  </a:lnTo>
                  <a:lnTo>
                    <a:pt x="247" y="363"/>
                  </a:lnTo>
                  <a:lnTo>
                    <a:pt x="249" y="362"/>
                  </a:lnTo>
                  <a:lnTo>
                    <a:pt x="253" y="362"/>
                  </a:lnTo>
                  <a:lnTo>
                    <a:pt x="255" y="363"/>
                  </a:lnTo>
                  <a:lnTo>
                    <a:pt x="257" y="364"/>
                  </a:lnTo>
                  <a:lnTo>
                    <a:pt x="259" y="366"/>
                  </a:lnTo>
                  <a:lnTo>
                    <a:pt x="261" y="366"/>
                  </a:lnTo>
                  <a:lnTo>
                    <a:pt x="264" y="367"/>
                  </a:lnTo>
                  <a:lnTo>
                    <a:pt x="265" y="367"/>
                  </a:lnTo>
                  <a:lnTo>
                    <a:pt x="268" y="366"/>
                  </a:lnTo>
                  <a:lnTo>
                    <a:pt x="269" y="363"/>
                  </a:lnTo>
                  <a:lnTo>
                    <a:pt x="270" y="361"/>
                  </a:lnTo>
                  <a:lnTo>
                    <a:pt x="272" y="351"/>
                  </a:lnTo>
                  <a:lnTo>
                    <a:pt x="278" y="346"/>
                  </a:lnTo>
                  <a:lnTo>
                    <a:pt x="284" y="344"/>
                  </a:lnTo>
                  <a:lnTo>
                    <a:pt x="293" y="345"/>
                  </a:lnTo>
                  <a:lnTo>
                    <a:pt x="300" y="345"/>
                  </a:lnTo>
                  <a:lnTo>
                    <a:pt x="304" y="346"/>
                  </a:lnTo>
                  <a:lnTo>
                    <a:pt x="308" y="345"/>
                  </a:lnTo>
                  <a:lnTo>
                    <a:pt x="311" y="344"/>
                  </a:lnTo>
                  <a:lnTo>
                    <a:pt x="315" y="341"/>
                  </a:lnTo>
                  <a:lnTo>
                    <a:pt x="317" y="340"/>
                  </a:lnTo>
                  <a:lnTo>
                    <a:pt x="320" y="338"/>
                  </a:lnTo>
                  <a:lnTo>
                    <a:pt x="321" y="335"/>
                  </a:lnTo>
                  <a:lnTo>
                    <a:pt x="322" y="332"/>
                  </a:lnTo>
                  <a:lnTo>
                    <a:pt x="322" y="329"/>
                  </a:lnTo>
                  <a:lnTo>
                    <a:pt x="320" y="327"/>
                  </a:lnTo>
                  <a:lnTo>
                    <a:pt x="317" y="324"/>
                  </a:lnTo>
                  <a:lnTo>
                    <a:pt x="314" y="324"/>
                  </a:lnTo>
                  <a:lnTo>
                    <a:pt x="317" y="313"/>
                  </a:lnTo>
                  <a:lnTo>
                    <a:pt x="321" y="302"/>
                  </a:lnTo>
                  <a:lnTo>
                    <a:pt x="328" y="294"/>
                  </a:lnTo>
                  <a:lnTo>
                    <a:pt x="334" y="298"/>
                  </a:lnTo>
                  <a:lnTo>
                    <a:pt x="340" y="302"/>
                  </a:lnTo>
                  <a:lnTo>
                    <a:pt x="345" y="304"/>
                  </a:lnTo>
                  <a:lnTo>
                    <a:pt x="351" y="301"/>
                  </a:lnTo>
                  <a:lnTo>
                    <a:pt x="356" y="293"/>
                  </a:lnTo>
                  <a:lnTo>
                    <a:pt x="361" y="294"/>
                  </a:lnTo>
                  <a:lnTo>
                    <a:pt x="365" y="296"/>
                  </a:lnTo>
                  <a:lnTo>
                    <a:pt x="368" y="299"/>
                  </a:lnTo>
                  <a:lnTo>
                    <a:pt x="366" y="300"/>
                  </a:lnTo>
                  <a:lnTo>
                    <a:pt x="363" y="301"/>
                  </a:lnTo>
                  <a:lnTo>
                    <a:pt x="362" y="306"/>
                  </a:lnTo>
                  <a:lnTo>
                    <a:pt x="362" y="311"/>
                  </a:lnTo>
                  <a:lnTo>
                    <a:pt x="365" y="313"/>
                  </a:lnTo>
                  <a:lnTo>
                    <a:pt x="367" y="317"/>
                  </a:lnTo>
                  <a:lnTo>
                    <a:pt x="369" y="319"/>
                  </a:lnTo>
                  <a:lnTo>
                    <a:pt x="359" y="321"/>
                  </a:lnTo>
                  <a:lnTo>
                    <a:pt x="348" y="327"/>
                  </a:lnTo>
                  <a:lnTo>
                    <a:pt x="348" y="329"/>
                  </a:lnTo>
                  <a:lnTo>
                    <a:pt x="343" y="328"/>
                  </a:lnTo>
                  <a:lnTo>
                    <a:pt x="338" y="328"/>
                  </a:lnTo>
                  <a:lnTo>
                    <a:pt x="334" y="329"/>
                  </a:lnTo>
                  <a:lnTo>
                    <a:pt x="331" y="333"/>
                  </a:lnTo>
                  <a:lnTo>
                    <a:pt x="333" y="336"/>
                  </a:lnTo>
                  <a:lnTo>
                    <a:pt x="332" y="338"/>
                  </a:lnTo>
                  <a:lnTo>
                    <a:pt x="332" y="339"/>
                  </a:lnTo>
                  <a:lnTo>
                    <a:pt x="332" y="341"/>
                  </a:lnTo>
                  <a:lnTo>
                    <a:pt x="333" y="344"/>
                  </a:lnTo>
                  <a:lnTo>
                    <a:pt x="334" y="347"/>
                  </a:lnTo>
                  <a:lnTo>
                    <a:pt x="333" y="351"/>
                  </a:lnTo>
                  <a:lnTo>
                    <a:pt x="331" y="353"/>
                  </a:lnTo>
                  <a:lnTo>
                    <a:pt x="328" y="356"/>
                  </a:lnTo>
                  <a:lnTo>
                    <a:pt x="325" y="357"/>
                  </a:lnTo>
                  <a:lnTo>
                    <a:pt x="321" y="357"/>
                  </a:lnTo>
                  <a:lnTo>
                    <a:pt x="310" y="360"/>
                  </a:lnTo>
                  <a:lnTo>
                    <a:pt x="304" y="364"/>
                  </a:lnTo>
                  <a:lnTo>
                    <a:pt x="301" y="372"/>
                  </a:lnTo>
                  <a:lnTo>
                    <a:pt x="301" y="380"/>
                  </a:lnTo>
                  <a:lnTo>
                    <a:pt x="305" y="390"/>
                  </a:lnTo>
                  <a:lnTo>
                    <a:pt x="308" y="390"/>
                  </a:lnTo>
                  <a:lnTo>
                    <a:pt x="310" y="390"/>
                  </a:lnTo>
                  <a:lnTo>
                    <a:pt x="312" y="389"/>
                  </a:lnTo>
                  <a:lnTo>
                    <a:pt x="315" y="387"/>
                  </a:lnTo>
                  <a:lnTo>
                    <a:pt x="322" y="375"/>
                  </a:lnTo>
                  <a:lnTo>
                    <a:pt x="332" y="370"/>
                  </a:lnTo>
                  <a:lnTo>
                    <a:pt x="345" y="369"/>
                  </a:lnTo>
                  <a:lnTo>
                    <a:pt x="349" y="358"/>
                  </a:lnTo>
                  <a:lnTo>
                    <a:pt x="359" y="358"/>
                  </a:lnTo>
                  <a:lnTo>
                    <a:pt x="367" y="357"/>
                  </a:lnTo>
                  <a:lnTo>
                    <a:pt x="374" y="353"/>
                  </a:lnTo>
                  <a:lnTo>
                    <a:pt x="379" y="347"/>
                  </a:lnTo>
                  <a:lnTo>
                    <a:pt x="383" y="338"/>
                  </a:lnTo>
                  <a:lnTo>
                    <a:pt x="385" y="334"/>
                  </a:lnTo>
                  <a:lnTo>
                    <a:pt x="385" y="329"/>
                  </a:lnTo>
                  <a:lnTo>
                    <a:pt x="383" y="326"/>
                  </a:lnTo>
                  <a:lnTo>
                    <a:pt x="383" y="324"/>
                  </a:lnTo>
                  <a:lnTo>
                    <a:pt x="385" y="321"/>
                  </a:lnTo>
                  <a:lnTo>
                    <a:pt x="385" y="322"/>
                  </a:lnTo>
                  <a:lnTo>
                    <a:pt x="386" y="322"/>
                  </a:lnTo>
                  <a:lnTo>
                    <a:pt x="397" y="319"/>
                  </a:lnTo>
                  <a:lnTo>
                    <a:pt x="407" y="313"/>
                  </a:lnTo>
                  <a:lnTo>
                    <a:pt x="417" y="307"/>
                  </a:lnTo>
                  <a:lnTo>
                    <a:pt x="416" y="302"/>
                  </a:lnTo>
                  <a:lnTo>
                    <a:pt x="412" y="292"/>
                  </a:lnTo>
                  <a:lnTo>
                    <a:pt x="401" y="289"/>
                  </a:lnTo>
                  <a:lnTo>
                    <a:pt x="393" y="278"/>
                  </a:lnTo>
                  <a:lnTo>
                    <a:pt x="390" y="267"/>
                  </a:lnTo>
                  <a:lnTo>
                    <a:pt x="385" y="258"/>
                  </a:lnTo>
                  <a:lnTo>
                    <a:pt x="380" y="248"/>
                  </a:lnTo>
                  <a:lnTo>
                    <a:pt x="380" y="248"/>
                  </a:lnTo>
                  <a:lnTo>
                    <a:pt x="380" y="248"/>
                  </a:lnTo>
                  <a:lnTo>
                    <a:pt x="380" y="248"/>
                  </a:lnTo>
                  <a:lnTo>
                    <a:pt x="386" y="247"/>
                  </a:lnTo>
                  <a:lnTo>
                    <a:pt x="388" y="249"/>
                  </a:lnTo>
                  <a:lnTo>
                    <a:pt x="395" y="255"/>
                  </a:lnTo>
                  <a:lnTo>
                    <a:pt x="402" y="256"/>
                  </a:lnTo>
                  <a:lnTo>
                    <a:pt x="411" y="253"/>
                  </a:lnTo>
                  <a:lnTo>
                    <a:pt x="414" y="248"/>
                  </a:lnTo>
                  <a:lnTo>
                    <a:pt x="418" y="249"/>
                  </a:lnTo>
                  <a:lnTo>
                    <a:pt x="420" y="252"/>
                  </a:lnTo>
                  <a:lnTo>
                    <a:pt x="422" y="255"/>
                  </a:lnTo>
                  <a:lnTo>
                    <a:pt x="424" y="254"/>
                  </a:lnTo>
                  <a:lnTo>
                    <a:pt x="428" y="253"/>
                  </a:lnTo>
                  <a:lnTo>
                    <a:pt x="429" y="250"/>
                  </a:lnTo>
                  <a:lnTo>
                    <a:pt x="431" y="248"/>
                  </a:lnTo>
                  <a:lnTo>
                    <a:pt x="431" y="249"/>
                  </a:lnTo>
                  <a:lnTo>
                    <a:pt x="435" y="250"/>
                  </a:lnTo>
                  <a:lnTo>
                    <a:pt x="440" y="250"/>
                  </a:lnTo>
                  <a:lnTo>
                    <a:pt x="444" y="250"/>
                  </a:lnTo>
                  <a:lnTo>
                    <a:pt x="447" y="248"/>
                  </a:lnTo>
                  <a:lnTo>
                    <a:pt x="450" y="245"/>
                  </a:lnTo>
                  <a:lnTo>
                    <a:pt x="452" y="243"/>
                  </a:lnTo>
                  <a:lnTo>
                    <a:pt x="458" y="236"/>
                  </a:lnTo>
                  <a:lnTo>
                    <a:pt x="463" y="229"/>
                  </a:lnTo>
                  <a:lnTo>
                    <a:pt x="468" y="220"/>
                  </a:lnTo>
                  <a:lnTo>
                    <a:pt x="468" y="210"/>
                  </a:lnTo>
                  <a:lnTo>
                    <a:pt x="467" y="205"/>
                  </a:lnTo>
                  <a:lnTo>
                    <a:pt x="468" y="204"/>
                  </a:lnTo>
                  <a:lnTo>
                    <a:pt x="469" y="202"/>
                  </a:lnTo>
                  <a:lnTo>
                    <a:pt x="470" y="199"/>
                  </a:lnTo>
                  <a:lnTo>
                    <a:pt x="470" y="197"/>
                  </a:lnTo>
                  <a:lnTo>
                    <a:pt x="470" y="195"/>
                  </a:lnTo>
                  <a:lnTo>
                    <a:pt x="474" y="195"/>
                  </a:lnTo>
                  <a:lnTo>
                    <a:pt x="478" y="192"/>
                  </a:lnTo>
                  <a:lnTo>
                    <a:pt x="480" y="190"/>
                  </a:lnTo>
                  <a:lnTo>
                    <a:pt x="482" y="193"/>
                  </a:lnTo>
                  <a:lnTo>
                    <a:pt x="486" y="196"/>
                  </a:lnTo>
                  <a:lnTo>
                    <a:pt x="488" y="196"/>
                  </a:lnTo>
                  <a:lnTo>
                    <a:pt x="490" y="196"/>
                  </a:lnTo>
                  <a:lnTo>
                    <a:pt x="492" y="199"/>
                  </a:lnTo>
                  <a:lnTo>
                    <a:pt x="496" y="203"/>
                  </a:lnTo>
                  <a:lnTo>
                    <a:pt x="497" y="204"/>
                  </a:lnTo>
                  <a:lnTo>
                    <a:pt x="499" y="207"/>
                  </a:lnTo>
                  <a:lnTo>
                    <a:pt x="501" y="209"/>
                  </a:lnTo>
                  <a:lnTo>
                    <a:pt x="503" y="210"/>
                  </a:lnTo>
                  <a:lnTo>
                    <a:pt x="504" y="212"/>
                  </a:lnTo>
                  <a:lnTo>
                    <a:pt x="507" y="213"/>
                  </a:lnTo>
                  <a:lnTo>
                    <a:pt x="510" y="213"/>
                  </a:lnTo>
                  <a:lnTo>
                    <a:pt x="514" y="212"/>
                  </a:lnTo>
                  <a:lnTo>
                    <a:pt x="516" y="202"/>
                  </a:lnTo>
                  <a:lnTo>
                    <a:pt x="525" y="201"/>
                  </a:lnTo>
                  <a:lnTo>
                    <a:pt x="529" y="197"/>
                  </a:lnTo>
                  <a:lnTo>
                    <a:pt x="531" y="192"/>
                  </a:lnTo>
                  <a:lnTo>
                    <a:pt x="533" y="185"/>
                  </a:lnTo>
                  <a:lnTo>
                    <a:pt x="535" y="179"/>
                  </a:lnTo>
                  <a:lnTo>
                    <a:pt x="535" y="179"/>
                  </a:lnTo>
                  <a:lnTo>
                    <a:pt x="535" y="182"/>
                  </a:lnTo>
                  <a:lnTo>
                    <a:pt x="543" y="186"/>
                  </a:lnTo>
                  <a:lnTo>
                    <a:pt x="550" y="186"/>
                  </a:lnTo>
                  <a:lnTo>
                    <a:pt x="556" y="181"/>
                  </a:lnTo>
                  <a:lnTo>
                    <a:pt x="561" y="173"/>
                  </a:lnTo>
                  <a:lnTo>
                    <a:pt x="569" y="163"/>
                  </a:lnTo>
                  <a:lnTo>
                    <a:pt x="569" y="163"/>
                  </a:lnTo>
                  <a:lnTo>
                    <a:pt x="571" y="162"/>
                  </a:lnTo>
                  <a:lnTo>
                    <a:pt x="575" y="161"/>
                  </a:lnTo>
                  <a:lnTo>
                    <a:pt x="576" y="158"/>
                  </a:lnTo>
                  <a:lnTo>
                    <a:pt x="577" y="156"/>
                  </a:lnTo>
                  <a:lnTo>
                    <a:pt x="600" y="146"/>
                  </a:lnTo>
                  <a:lnTo>
                    <a:pt x="601" y="144"/>
                  </a:lnTo>
                  <a:lnTo>
                    <a:pt x="604" y="142"/>
                  </a:lnTo>
                  <a:lnTo>
                    <a:pt x="606" y="140"/>
                  </a:lnTo>
                  <a:lnTo>
                    <a:pt x="609" y="139"/>
                  </a:lnTo>
                  <a:lnTo>
                    <a:pt x="611" y="138"/>
                  </a:lnTo>
                  <a:lnTo>
                    <a:pt x="613" y="135"/>
                  </a:lnTo>
                  <a:lnTo>
                    <a:pt x="615" y="135"/>
                  </a:lnTo>
                  <a:lnTo>
                    <a:pt x="617" y="134"/>
                  </a:lnTo>
                  <a:lnTo>
                    <a:pt x="620" y="130"/>
                  </a:lnTo>
                  <a:lnTo>
                    <a:pt x="622" y="129"/>
                  </a:lnTo>
                  <a:lnTo>
                    <a:pt x="623" y="128"/>
                  </a:lnTo>
                  <a:lnTo>
                    <a:pt x="626" y="125"/>
                  </a:lnTo>
                  <a:lnTo>
                    <a:pt x="626" y="123"/>
                  </a:lnTo>
                  <a:lnTo>
                    <a:pt x="624" y="121"/>
                  </a:lnTo>
                  <a:lnTo>
                    <a:pt x="623" y="119"/>
                  </a:lnTo>
                  <a:lnTo>
                    <a:pt x="626" y="119"/>
                  </a:lnTo>
                  <a:lnTo>
                    <a:pt x="629" y="117"/>
                  </a:lnTo>
                  <a:lnTo>
                    <a:pt x="630" y="116"/>
                  </a:lnTo>
                  <a:lnTo>
                    <a:pt x="633" y="113"/>
                  </a:lnTo>
                  <a:lnTo>
                    <a:pt x="635" y="111"/>
                  </a:lnTo>
                  <a:lnTo>
                    <a:pt x="637" y="108"/>
                  </a:lnTo>
                  <a:lnTo>
                    <a:pt x="639" y="106"/>
                  </a:lnTo>
                  <a:lnTo>
                    <a:pt x="639" y="111"/>
                  </a:lnTo>
                  <a:lnTo>
                    <a:pt x="639" y="114"/>
                  </a:lnTo>
                  <a:lnTo>
                    <a:pt x="645" y="119"/>
                  </a:lnTo>
                  <a:lnTo>
                    <a:pt x="657" y="113"/>
                  </a:lnTo>
                  <a:lnTo>
                    <a:pt x="664" y="105"/>
                  </a:lnTo>
                  <a:lnTo>
                    <a:pt x="680" y="100"/>
                  </a:lnTo>
                  <a:lnTo>
                    <a:pt x="688" y="96"/>
                  </a:lnTo>
                  <a:lnTo>
                    <a:pt x="691" y="91"/>
                  </a:lnTo>
                  <a:lnTo>
                    <a:pt x="694" y="85"/>
                  </a:lnTo>
                  <a:lnTo>
                    <a:pt x="695" y="79"/>
                  </a:lnTo>
                  <a:lnTo>
                    <a:pt x="697" y="73"/>
                  </a:lnTo>
                  <a:lnTo>
                    <a:pt x="697" y="68"/>
                  </a:lnTo>
                  <a:lnTo>
                    <a:pt x="701" y="62"/>
                  </a:lnTo>
                  <a:lnTo>
                    <a:pt x="713" y="56"/>
                  </a:lnTo>
                  <a:lnTo>
                    <a:pt x="718" y="50"/>
                  </a:lnTo>
                  <a:lnTo>
                    <a:pt x="718" y="43"/>
                  </a:lnTo>
                  <a:lnTo>
                    <a:pt x="713" y="36"/>
                  </a:lnTo>
                  <a:lnTo>
                    <a:pt x="706" y="27"/>
                  </a:lnTo>
                  <a:lnTo>
                    <a:pt x="707" y="27"/>
                  </a:lnTo>
                  <a:lnTo>
                    <a:pt x="709" y="26"/>
                  </a:lnTo>
                  <a:lnTo>
                    <a:pt x="720" y="24"/>
                  </a:lnTo>
                  <a:close/>
                  <a:moveTo>
                    <a:pt x="442" y="145"/>
                  </a:moveTo>
                  <a:lnTo>
                    <a:pt x="441" y="142"/>
                  </a:lnTo>
                  <a:lnTo>
                    <a:pt x="442" y="142"/>
                  </a:lnTo>
                  <a:lnTo>
                    <a:pt x="442" y="145"/>
                  </a:lnTo>
                  <a:close/>
                  <a:moveTo>
                    <a:pt x="51" y="441"/>
                  </a:moveTo>
                  <a:lnTo>
                    <a:pt x="50" y="437"/>
                  </a:lnTo>
                  <a:lnTo>
                    <a:pt x="48" y="433"/>
                  </a:lnTo>
                  <a:lnTo>
                    <a:pt x="44" y="431"/>
                  </a:lnTo>
                  <a:lnTo>
                    <a:pt x="48" y="429"/>
                  </a:lnTo>
                  <a:lnTo>
                    <a:pt x="50" y="429"/>
                  </a:lnTo>
                  <a:lnTo>
                    <a:pt x="53" y="429"/>
                  </a:lnTo>
                  <a:lnTo>
                    <a:pt x="54" y="430"/>
                  </a:lnTo>
                  <a:lnTo>
                    <a:pt x="55" y="431"/>
                  </a:lnTo>
                  <a:lnTo>
                    <a:pt x="57" y="433"/>
                  </a:lnTo>
                  <a:lnTo>
                    <a:pt x="59" y="436"/>
                  </a:lnTo>
                  <a:lnTo>
                    <a:pt x="60" y="438"/>
                  </a:lnTo>
                  <a:lnTo>
                    <a:pt x="56" y="438"/>
                  </a:lnTo>
                  <a:lnTo>
                    <a:pt x="54" y="438"/>
                  </a:lnTo>
                  <a:lnTo>
                    <a:pt x="51" y="441"/>
                  </a:lnTo>
                  <a:close/>
                  <a:moveTo>
                    <a:pt x="125" y="432"/>
                  </a:moveTo>
                  <a:lnTo>
                    <a:pt x="121" y="433"/>
                  </a:lnTo>
                  <a:lnTo>
                    <a:pt x="117" y="437"/>
                  </a:lnTo>
                  <a:lnTo>
                    <a:pt x="113" y="441"/>
                  </a:lnTo>
                  <a:lnTo>
                    <a:pt x="115" y="427"/>
                  </a:lnTo>
                  <a:lnTo>
                    <a:pt x="119" y="421"/>
                  </a:lnTo>
                  <a:lnTo>
                    <a:pt x="121" y="417"/>
                  </a:lnTo>
                  <a:lnTo>
                    <a:pt x="122" y="414"/>
                  </a:lnTo>
                  <a:lnTo>
                    <a:pt x="124" y="412"/>
                  </a:lnTo>
                  <a:lnTo>
                    <a:pt x="127" y="410"/>
                  </a:lnTo>
                  <a:lnTo>
                    <a:pt x="130" y="410"/>
                  </a:lnTo>
                  <a:lnTo>
                    <a:pt x="130" y="410"/>
                  </a:lnTo>
                  <a:lnTo>
                    <a:pt x="130" y="417"/>
                  </a:lnTo>
                  <a:lnTo>
                    <a:pt x="128" y="421"/>
                  </a:lnTo>
                  <a:lnTo>
                    <a:pt x="125" y="427"/>
                  </a:lnTo>
                  <a:lnTo>
                    <a:pt x="125" y="432"/>
                  </a:lnTo>
                  <a:close/>
                  <a:moveTo>
                    <a:pt x="155" y="341"/>
                  </a:moveTo>
                  <a:lnTo>
                    <a:pt x="152" y="341"/>
                  </a:lnTo>
                  <a:lnTo>
                    <a:pt x="149" y="324"/>
                  </a:lnTo>
                  <a:lnTo>
                    <a:pt x="155" y="330"/>
                  </a:lnTo>
                  <a:lnTo>
                    <a:pt x="161" y="336"/>
                  </a:lnTo>
                  <a:lnTo>
                    <a:pt x="167" y="341"/>
                  </a:lnTo>
                  <a:lnTo>
                    <a:pt x="161" y="341"/>
                  </a:lnTo>
                  <a:lnTo>
                    <a:pt x="155" y="341"/>
                  </a:lnTo>
                  <a:close/>
                  <a:moveTo>
                    <a:pt x="203" y="368"/>
                  </a:moveTo>
                  <a:lnTo>
                    <a:pt x="202" y="369"/>
                  </a:lnTo>
                  <a:lnTo>
                    <a:pt x="202" y="370"/>
                  </a:lnTo>
                  <a:lnTo>
                    <a:pt x="200" y="368"/>
                  </a:lnTo>
                  <a:lnTo>
                    <a:pt x="196" y="366"/>
                  </a:lnTo>
                  <a:lnTo>
                    <a:pt x="193" y="363"/>
                  </a:lnTo>
                  <a:lnTo>
                    <a:pt x="195" y="362"/>
                  </a:lnTo>
                  <a:lnTo>
                    <a:pt x="200" y="363"/>
                  </a:lnTo>
                  <a:lnTo>
                    <a:pt x="204" y="363"/>
                  </a:lnTo>
                  <a:lnTo>
                    <a:pt x="208" y="361"/>
                  </a:lnTo>
                  <a:lnTo>
                    <a:pt x="210" y="358"/>
                  </a:lnTo>
                  <a:lnTo>
                    <a:pt x="213" y="355"/>
                  </a:lnTo>
                  <a:lnTo>
                    <a:pt x="214" y="351"/>
                  </a:lnTo>
                  <a:lnTo>
                    <a:pt x="217" y="347"/>
                  </a:lnTo>
                  <a:lnTo>
                    <a:pt x="219" y="352"/>
                  </a:lnTo>
                  <a:lnTo>
                    <a:pt x="224" y="360"/>
                  </a:lnTo>
                  <a:lnTo>
                    <a:pt x="226" y="368"/>
                  </a:lnTo>
                  <a:lnTo>
                    <a:pt x="218" y="372"/>
                  </a:lnTo>
                  <a:lnTo>
                    <a:pt x="210" y="372"/>
                  </a:lnTo>
                  <a:lnTo>
                    <a:pt x="203" y="368"/>
                  </a:lnTo>
                  <a:close/>
                  <a:moveTo>
                    <a:pt x="240" y="302"/>
                  </a:moveTo>
                  <a:lnTo>
                    <a:pt x="241" y="305"/>
                  </a:lnTo>
                  <a:lnTo>
                    <a:pt x="238" y="306"/>
                  </a:lnTo>
                  <a:lnTo>
                    <a:pt x="235" y="315"/>
                  </a:lnTo>
                  <a:lnTo>
                    <a:pt x="235" y="323"/>
                  </a:lnTo>
                  <a:lnTo>
                    <a:pt x="241" y="332"/>
                  </a:lnTo>
                  <a:lnTo>
                    <a:pt x="241" y="333"/>
                  </a:lnTo>
                  <a:lnTo>
                    <a:pt x="240" y="333"/>
                  </a:lnTo>
                  <a:lnTo>
                    <a:pt x="240" y="334"/>
                  </a:lnTo>
                  <a:lnTo>
                    <a:pt x="238" y="334"/>
                  </a:lnTo>
                  <a:lnTo>
                    <a:pt x="237" y="333"/>
                  </a:lnTo>
                  <a:lnTo>
                    <a:pt x="236" y="329"/>
                  </a:lnTo>
                  <a:lnTo>
                    <a:pt x="235" y="326"/>
                  </a:lnTo>
                  <a:lnTo>
                    <a:pt x="234" y="323"/>
                  </a:lnTo>
                  <a:lnTo>
                    <a:pt x="231" y="321"/>
                  </a:lnTo>
                  <a:lnTo>
                    <a:pt x="229" y="318"/>
                  </a:lnTo>
                  <a:lnTo>
                    <a:pt x="225" y="317"/>
                  </a:lnTo>
                  <a:lnTo>
                    <a:pt x="221" y="317"/>
                  </a:lnTo>
                  <a:lnTo>
                    <a:pt x="218" y="318"/>
                  </a:lnTo>
                  <a:lnTo>
                    <a:pt x="217" y="321"/>
                  </a:lnTo>
                  <a:lnTo>
                    <a:pt x="214" y="323"/>
                  </a:lnTo>
                  <a:lnTo>
                    <a:pt x="209" y="318"/>
                  </a:lnTo>
                  <a:lnTo>
                    <a:pt x="204" y="312"/>
                  </a:lnTo>
                  <a:lnTo>
                    <a:pt x="201" y="306"/>
                  </a:lnTo>
                  <a:lnTo>
                    <a:pt x="204" y="305"/>
                  </a:lnTo>
                  <a:lnTo>
                    <a:pt x="207" y="304"/>
                  </a:lnTo>
                  <a:lnTo>
                    <a:pt x="209" y="301"/>
                  </a:lnTo>
                  <a:lnTo>
                    <a:pt x="210" y="299"/>
                  </a:lnTo>
                  <a:lnTo>
                    <a:pt x="213" y="300"/>
                  </a:lnTo>
                  <a:lnTo>
                    <a:pt x="215" y="301"/>
                  </a:lnTo>
                  <a:lnTo>
                    <a:pt x="218" y="302"/>
                  </a:lnTo>
                  <a:lnTo>
                    <a:pt x="220" y="304"/>
                  </a:lnTo>
                  <a:lnTo>
                    <a:pt x="223" y="304"/>
                  </a:lnTo>
                  <a:lnTo>
                    <a:pt x="225" y="302"/>
                  </a:lnTo>
                  <a:lnTo>
                    <a:pt x="227" y="300"/>
                  </a:lnTo>
                  <a:lnTo>
                    <a:pt x="231" y="296"/>
                  </a:lnTo>
                  <a:lnTo>
                    <a:pt x="234" y="294"/>
                  </a:lnTo>
                  <a:lnTo>
                    <a:pt x="237" y="292"/>
                  </a:lnTo>
                  <a:lnTo>
                    <a:pt x="241" y="289"/>
                  </a:lnTo>
                  <a:lnTo>
                    <a:pt x="241" y="293"/>
                  </a:lnTo>
                  <a:lnTo>
                    <a:pt x="241" y="296"/>
                  </a:lnTo>
                  <a:lnTo>
                    <a:pt x="241" y="299"/>
                  </a:lnTo>
                  <a:lnTo>
                    <a:pt x="240" y="302"/>
                  </a:lnTo>
                  <a:close/>
                  <a:moveTo>
                    <a:pt x="277" y="283"/>
                  </a:moveTo>
                  <a:lnTo>
                    <a:pt x="277" y="277"/>
                  </a:lnTo>
                  <a:lnTo>
                    <a:pt x="278" y="272"/>
                  </a:lnTo>
                  <a:lnTo>
                    <a:pt x="278" y="266"/>
                  </a:lnTo>
                  <a:lnTo>
                    <a:pt x="278" y="265"/>
                  </a:lnTo>
                  <a:lnTo>
                    <a:pt x="282" y="264"/>
                  </a:lnTo>
                  <a:lnTo>
                    <a:pt x="286" y="261"/>
                  </a:lnTo>
                  <a:lnTo>
                    <a:pt x="281" y="265"/>
                  </a:lnTo>
                  <a:lnTo>
                    <a:pt x="278" y="276"/>
                  </a:lnTo>
                  <a:lnTo>
                    <a:pt x="282" y="284"/>
                  </a:lnTo>
                  <a:lnTo>
                    <a:pt x="277" y="283"/>
                  </a:lnTo>
                  <a:close/>
                  <a:moveTo>
                    <a:pt x="289" y="322"/>
                  </a:moveTo>
                  <a:lnTo>
                    <a:pt x="286" y="322"/>
                  </a:lnTo>
                  <a:lnTo>
                    <a:pt x="283" y="322"/>
                  </a:lnTo>
                  <a:lnTo>
                    <a:pt x="286" y="321"/>
                  </a:lnTo>
                  <a:lnTo>
                    <a:pt x="288" y="317"/>
                  </a:lnTo>
                  <a:lnTo>
                    <a:pt x="289" y="319"/>
                  </a:lnTo>
                  <a:lnTo>
                    <a:pt x="289" y="322"/>
                  </a:lnTo>
                  <a:lnTo>
                    <a:pt x="289" y="322"/>
                  </a:lnTo>
                  <a:close/>
                  <a:moveTo>
                    <a:pt x="320" y="267"/>
                  </a:moveTo>
                  <a:lnTo>
                    <a:pt x="306" y="270"/>
                  </a:lnTo>
                  <a:lnTo>
                    <a:pt x="298" y="261"/>
                  </a:lnTo>
                  <a:lnTo>
                    <a:pt x="294" y="259"/>
                  </a:lnTo>
                  <a:lnTo>
                    <a:pt x="292" y="259"/>
                  </a:lnTo>
                  <a:lnTo>
                    <a:pt x="288" y="260"/>
                  </a:lnTo>
                  <a:lnTo>
                    <a:pt x="286" y="261"/>
                  </a:lnTo>
                  <a:lnTo>
                    <a:pt x="288" y="259"/>
                  </a:lnTo>
                  <a:lnTo>
                    <a:pt x="289" y="255"/>
                  </a:lnTo>
                  <a:lnTo>
                    <a:pt x="291" y="252"/>
                  </a:lnTo>
                  <a:lnTo>
                    <a:pt x="292" y="237"/>
                  </a:lnTo>
                  <a:lnTo>
                    <a:pt x="293" y="237"/>
                  </a:lnTo>
                  <a:lnTo>
                    <a:pt x="300" y="237"/>
                  </a:lnTo>
                  <a:lnTo>
                    <a:pt x="308" y="237"/>
                  </a:lnTo>
                  <a:lnTo>
                    <a:pt x="308" y="237"/>
                  </a:lnTo>
                  <a:lnTo>
                    <a:pt x="308" y="243"/>
                  </a:lnTo>
                  <a:lnTo>
                    <a:pt x="309" y="247"/>
                  </a:lnTo>
                  <a:lnTo>
                    <a:pt x="311" y="249"/>
                  </a:lnTo>
                  <a:lnTo>
                    <a:pt x="314" y="250"/>
                  </a:lnTo>
                  <a:lnTo>
                    <a:pt x="317" y="250"/>
                  </a:lnTo>
                  <a:lnTo>
                    <a:pt x="322" y="250"/>
                  </a:lnTo>
                  <a:lnTo>
                    <a:pt x="325" y="252"/>
                  </a:lnTo>
                  <a:lnTo>
                    <a:pt x="327" y="253"/>
                  </a:lnTo>
                  <a:lnTo>
                    <a:pt x="329" y="254"/>
                  </a:lnTo>
                  <a:lnTo>
                    <a:pt x="329" y="256"/>
                  </a:lnTo>
                  <a:lnTo>
                    <a:pt x="329" y="259"/>
                  </a:lnTo>
                  <a:lnTo>
                    <a:pt x="327" y="259"/>
                  </a:lnTo>
                  <a:lnTo>
                    <a:pt x="325" y="260"/>
                  </a:lnTo>
                  <a:lnTo>
                    <a:pt x="322" y="260"/>
                  </a:lnTo>
                  <a:lnTo>
                    <a:pt x="321" y="262"/>
                  </a:lnTo>
                  <a:lnTo>
                    <a:pt x="320" y="264"/>
                  </a:lnTo>
                  <a:lnTo>
                    <a:pt x="320" y="267"/>
                  </a:lnTo>
                  <a:close/>
                  <a:moveTo>
                    <a:pt x="337" y="230"/>
                  </a:moveTo>
                  <a:lnTo>
                    <a:pt x="331" y="231"/>
                  </a:lnTo>
                  <a:lnTo>
                    <a:pt x="329" y="230"/>
                  </a:lnTo>
                  <a:lnTo>
                    <a:pt x="328" y="230"/>
                  </a:lnTo>
                  <a:lnTo>
                    <a:pt x="327" y="230"/>
                  </a:lnTo>
                  <a:lnTo>
                    <a:pt x="327" y="227"/>
                  </a:lnTo>
                  <a:lnTo>
                    <a:pt x="327" y="225"/>
                  </a:lnTo>
                  <a:lnTo>
                    <a:pt x="327" y="222"/>
                  </a:lnTo>
                  <a:lnTo>
                    <a:pt x="328" y="220"/>
                  </a:lnTo>
                  <a:lnTo>
                    <a:pt x="329" y="219"/>
                  </a:lnTo>
                  <a:lnTo>
                    <a:pt x="332" y="218"/>
                  </a:lnTo>
                  <a:lnTo>
                    <a:pt x="333" y="216"/>
                  </a:lnTo>
                  <a:lnTo>
                    <a:pt x="335" y="215"/>
                  </a:lnTo>
                  <a:lnTo>
                    <a:pt x="337" y="214"/>
                  </a:lnTo>
                  <a:lnTo>
                    <a:pt x="339" y="213"/>
                  </a:lnTo>
                  <a:lnTo>
                    <a:pt x="339" y="213"/>
                  </a:lnTo>
                  <a:lnTo>
                    <a:pt x="345" y="213"/>
                  </a:lnTo>
                  <a:lnTo>
                    <a:pt x="349" y="215"/>
                  </a:lnTo>
                  <a:lnTo>
                    <a:pt x="352" y="216"/>
                  </a:lnTo>
                  <a:lnTo>
                    <a:pt x="356" y="219"/>
                  </a:lnTo>
                  <a:lnTo>
                    <a:pt x="355" y="220"/>
                  </a:lnTo>
                  <a:lnTo>
                    <a:pt x="355" y="224"/>
                  </a:lnTo>
                  <a:lnTo>
                    <a:pt x="356" y="227"/>
                  </a:lnTo>
                  <a:lnTo>
                    <a:pt x="359" y="230"/>
                  </a:lnTo>
                  <a:lnTo>
                    <a:pt x="337" y="230"/>
                  </a:lnTo>
                  <a:close/>
                  <a:moveTo>
                    <a:pt x="589" y="134"/>
                  </a:moveTo>
                  <a:lnTo>
                    <a:pt x="589" y="130"/>
                  </a:lnTo>
                  <a:lnTo>
                    <a:pt x="593" y="131"/>
                  </a:lnTo>
                  <a:lnTo>
                    <a:pt x="596" y="131"/>
                  </a:lnTo>
                  <a:lnTo>
                    <a:pt x="593" y="133"/>
                  </a:lnTo>
                  <a:lnTo>
                    <a:pt x="589" y="134"/>
                  </a:lnTo>
                  <a:close/>
                  <a:moveTo>
                    <a:pt x="692" y="43"/>
                  </a:moveTo>
                  <a:lnTo>
                    <a:pt x="686" y="43"/>
                  </a:lnTo>
                  <a:lnTo>
                    <a:pt x="689" y="37"/>
                  </a:lnTo>
                  <a:lnTo>
                    <a:pt x="691" y="36"/>
                  </a:lnTo>
                  <a:lnTo>
                    <a:pt x="694" y="34"/>
                  </a:lnTo>
                  <a:lnTo>
                    <a:pt x="692" y="38"/>
                  </a:lnTo>
                  <a:lnTo>
                    <a:pt x="692"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 name="Freeform 8">
              <a:extLst>
                <a:ext uri="{FF2B5EF4-FFF2-40B4-BE49-F238E27FC236}">
                  <a16:creationId xmlns:a16="http://schemas.microsoft.com/office/drawing/2014/main" id="{3B50B257-A52A-4640-952C-E1A656EF07B6}"/>
                </a:ext>
              </a:extLst>
            </p:cNvPr>
            <p:cNvSpPr>
              <a:spLocks/>
            </p:cNvSpPr>
            <p:nvPr/>
          </p:nvSpPr>
          <p:spPr bwMode="auto">
            <a:xfrm>
              <a:off x="1879600" y="3067050"/>
              <a:ext cx="33337" cy="30163"/>
            </a:xfrm>
            <a:custGeom>
              <a:avLst/>
              <a:gdLst>
                <a:gd name="T0" fmla="*/ 70 w 104"/>
                <a:gd name="T1" fmla="*/ 14 h 95"/>
                <a:gd name="T2" fmla="*/ 58 w 104"/>
                <a:gd name="T3" fmla="*/ 34 h 95"/>
                <a:gd name="T4" fmla="*/ 53 w 104"/>
                <a:gd name="T5" fmla="*/ 32 h 95"/>
                <a:gd name="T6" fmla="*/ 50 w 104"/>
                <a:gd name="T7" fmla="*/ 34 h 95"/>
                <a:gd name="T8" fmla="*/ 45 w 104"/>
                <a:gd name="T9" fmla="*/ 37 h 95"/>
                <a:gd name="T10" fmla="*/ 41 w 104"/>
                <a:gd name="T11" fmla="*/ 42 h 95"/>
                <a:gd name="T12" fmla="*/ 40 w 104"/>
                <a:gd name="T13" fmla="*/ 49 h 95"/>
                <a:gd name="T14" fmla="*/ 43 w 104"/>
                <a:gd name="T15" fmla="*/ 54 h 95"/>
                <a:gd name="T16" fmla="*/ 30 w 104"/>
                <a:gd name="T17" fmla="*/ 61 h 95"/>
                <a:gd name="T18" fmla="*/ 17 w 104"/>
                <a:gd name="T19" fmla="*/ 66 h 95"/>
                <a:gd name="T20" fmla="*/ 16 w 104"/>
                <a:gd name="T21" fmla="*/ 62 h 95"/>
                <a:gd name="T22" fmla="*/ 12 w 104"/>
                <a:gd name="T23" fmla="*/ 60 h 95"/>
                <a:gd name="T24" fmla="*/ 9 w 104"/>
                <a:gd name="T25" fmla="*/ 60 h 95"/>
                <a:gd name="T26" fmla="*/ 5 w 104"/>
                <a:gd name="T27" fmla="*/ 62 h 95"/>
                <a:gd name="T28" fmla="*/ 5 w 104"/>
                <a:gd name="T29" fmla="*/ 69 h 95"/>
                <a:gd name="T30" fmla="*/ 4 w 104"/>
                <a:gd name="T31" fmla="*/ 79 h 95"/>
                <a:gd name="T32" fmla="*/ 2 w 104"/>
                <a:gd name="T33" fmla="*/ 84 h 95"/>
                <a:gd name="T34" fmla="*/ 0 w 104"/>
                <a:gd name="T35" fmla="*/ 88 h 95"/>
                <a:gd name="T36" fmla="*/ 0 w 104"/>
                <a:gd name="T37" fmla="*/ 91 h 95"/>
                <a:gd name="T38" fmla="*/ 4 w 104"/>
                <a:gd name="T39" fmla="*/ 95 h 95"/>
                <a:gd name="T40" fmla="*/ 10 w 104"/>
                <a:gd name="T41" fmla="*/ 95 h 95"/>
                <a:gd name="T42" fmla="*/ 13 w 104"/>
                <a:gd name="T43" fmla="*/ 93 h 95"/>
                <a:gd name="T44" fmla="*/ 13 w 104"/>
                <a:gd name="T45" fmla="*/ 88 h 95"/>
                <a:gd name="T46" fmla="*/ 13 w 104"/>
                <a:gd name="T47" fmla="*/ 83 h 95"/>
                <a:gd name="T48" fmla="*/ 12 w 104"/>
                <a:gd name="T49" fmla="*/ 78 h 95"/>
                <a:gd name="T50" fmla="*/ 39 w 104"/>
                <a:gd name="T51" fmla="*/ 72 h 95"/>
                <a:gd name="T52" fmla="*/ 53 w 104"/>
                <a:gd name="T53" fmla="*/ 59 h 95"/>
                <a:gd name="T54" fmla="*/ 70 w 104"/>
                <a:gd name="T55" fmla="*/ 38 h 95"/>
                <a:gd name="T56" fmla="*/ 91 w 104"/>
                <a:gd name="T57" fmla="*/ 26 h 95"/>
                <a:gd name="T58" fmla="*/ 103 w 104"/>
                <a:gd name="T59" fmla="*/ 12 h 95"/>
                <a:gd name="T60" fmla="*/ 100 w 104"/>
                <a:gd name="T61" fmla="*/ 0 h 95"/>
                <a:gd name="T62" fmla="*/ 92 w 104"/>
                <a:gd name="T63" fmla="*/ 0 h 95"/>
                <a:gd name="T64" fmla="*/ 86 w 104"/>
                <a:gd name="T65" fmla="*/ 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 h="95">
                  <a:moveTo>
                    <a:pt x="86" y="5"/>
                  </a:moveTo>
                  <a:lnTo>
                    <a:pt x="70" y="14"/>
                  </a:lnTo>
                  <a:lnTo>
                    <a:pt x="66" y="25"/>
                  </a:lnTo>
                  <a:lnTo>
                    <a:pt x="58" y="34"/>
                  </a:lnTo>
                  <a:lnTo>
                    <a:pt x="56" y="32"/>
                  </a:lnTo>
                  <a:lnTo>
                    <a:pt x="53" y="32"/>
                  </a:lnTo>
                  <a:lnTo>
                    <a:pt x="51" y="33"/>
                  </a:lnTo>
                  <a:lnTo>
                    <a:pt x="50" y="34"/>
                  </a:lnTo>
                  <a:lnTo>
                    <a:pt x="47" y="35"/>
                  </a:lnTo>
                  <a:lnTo>
                    <a:pt x="45" y="37"/>
                  </a:lnTo>
                  <a:lnTo>
                    <a:pt x="44" y="38"/>
                  </a:lnTo>
                  <a:lnTo>
                    <a:pt x="41" y="42"/>
                  </a:lnTo>
                  <a:lnTo>
                    <a:pt x="40" y="45"/>
                  </a:lnTo>
                  <a:lnTo>
                    <a:pt x="40" y="49"/>
                  </a:lnTo>
                  <a:lnTo>
                    <a:pt x="41" y="52"/>
                  </a:lnTo>
                  <a:lnTo>
                    <a:pt x="43" y="54"/>
                  </a:lnTo>
                  <a:lnTo>
                    <a:pt x="35" y="56"/>
                  </a:lnTo>
                  <a:lnTo>
                    <a:pt x="30" y="61"/>
                  </a:lnTo>
                  <a:lnTo>
                    <a:pt x="24" y="63"/>
                  </a:lnTo>
                  <a:lnTo>
                    <a:pt x="17" y="66"/>
                  </a:lnTo>
                  <a:lnTo>
                    <a:pt x="17" y="65"/>
                  </a:lnTo>
                  <a:lnTo>
                    <a:pt x="16" y="62"/>
                  </a:lnTo>
                  <a:lnTo>
                    <a:pt x="15" y="61"/>
                  </a:lnTo>
                  <a:lnTo>
                    <a:pt x="12" y="60"/>
                  </a:lnTo>
                  <a:lnTo>
                    <a:pt x="10" y="60"/>
                  </a:lnTo>
                  <a:lnTo>
                    <a:pt x="9" y="60"/>
                  </a:lnTo>
                  <a:lnTo>
                    <a:pt x="6" y="61"/>
                  </a:lnTo>
                  <a:lnTo>
                    <a:pt x="5" y="62"/>
                  </a:lnTo>
                  <a:lnTo>
                    <a:pt x="4" y="65"/>
                  </a:lnTo>
                  <a:lnTo>
                    <a:pt x="5" y="69"/>
                  </a:lnTo>
                  <a:lnTo>
                    <a:pt x="4" y="74"/>
                  </a:lnTo>
                  <a:lnTo>
                    <a:pt x="4" y="79"/>
                  </a:lnTo>
                  <a:lnTo>
                    <a:pt x="4" y="82"/>
                  </a:lnTo>
                  <a:lnTo>
                    <a:pt x="2" y="84"/>
                  </a:lnTo>
                  <a:lnTo>
                    <a:pt x="1" y="85"/>
                  </a:lnTo>
                  <a:lnTo>
                    <a:pt x="0" y="88"/>
                  </a:lnTo>
                  <a:lnTo>
                    <a:pt x="0" y="90"/>
                  </a:lnTo>
                  <a:lnTo>
                    <a:pt x="0" y="91"/>
                  </a:lnTo>
                  <a:lnTo>
                    <a:pt x="1" y="94"/>
                  </a:lnTo>
                  <a:lnTo>
                    <a:pt x="4" y="95"/>
                  </a:lnTo>
                  <a:lnTo>
                    <a:pt x="6" y="95"/>
                  </a:lnTo>
                  <a:lnTo>
                    <a:pt x="10" y="95"/>
                  </a:lnTo>
                  <a:lnTo>
                    <a:pt x="12" y="94"/>
                  </a:lnTo>
                  <a:lnTo>
                    <a:pt x="13" y="93"/>
                  </a:lnTo>
                  <a:lnTo>
                    <a:pt x="13" y="90"/>
                  </a:lnTo>
                  <a:lnTo>
                    <a:pt x="13" y="88"/>
                  </a:lnTo>
                  <a:lnTo>
                    <a:pt x="13" y="85"/>
                  </a:lnTo>
                  <a:lnTo>
                    <a:pt x="13" y="83"/>
                  </a:lnTo>
                  <a:lnTo>
                    <a:pt x="12" y="80"/>
                  </a:lnTo>
                  <a:lnTo>
                    <a:pt x="12" y="78"/>
                  </a:lnTo>
                  <a:lnTo>
                    <a:pt x="12" y="78"/>
                  </a:lnTo>
                  <a:lnTo>
                    <a:pt x="39" y="72"/>
                  </a:lnTo>
                  <a:lnTo>
                    <a:pt x="47" y="59"/>
                  </a:lnTo>
                  <a:lnTo>
                    <a:pt x="53" y="59"/>
                  </a:lnTo>
                  <a:lnTo>
                    <a:pt x="62" y="45"/>
                  </a:lnTo>
                  <a:lnTo>
                    <a:pt x="70" y="38"/>
                  </a:lnTo>
                  <a:lnTo>
                    <a:pt x="81" y="34"/>
                  </a:lnTo>
                  <a:lnTo>
                    <a:pt x="91" y="26"/>
                  </a:lnTo>
                  <a:lnTo>
                    <a:pt x="98" y="21"/>
                  </a:lnTo>
                  <a:lnTo>
                    <a:pt x="103" y="12"/>
                  </a:lnTo>
                  <a:lnTo>
                    <a:pt x="104" y="3"/>
                  </a:lnTo>
                  <a:lnTo>
                    <a:pt x="100" y="0"/>
                  </a:lnTo>
                  <a:lnTo>
                    <a:pt x="96" y="0"/>
                  </a:lnTo>
                  <a:lnTo>
                    <a:pt x="92" y="0"/>
                  </a:lnTo>
                  <a:lnTo>
                    <a:pt x="89" y="3"/>
                  </a:lnTo>
                  <a:lnTo>
                    <a:pt x="8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 name="Freeform 9">
              <a:extLst>
                <a:ext uri="{FF2B5EF4-FFF2-40B4-BE49-F238E27FC236}">
                  <a16:creationId xmlns:a16="http://schemas.microsoft.com/office/drawing/2014/main" id="{F61684A5-6CFF-45C1-A76A-1A81575AF3F5}"/>
                </a:ext>
              </a:extLst>
            </p:cNvPr>
            <p:cNvSpPr>
              <a:spLocks/>
            </p:cNvSpPr>
            <p:nvPr/>
          </p:nvSpPr>
          <p:spPr bwMode="auto">
            <a:xfrm>
              <a:off x="1951038" y="3130550"/>
              <a:ext cx="4762" cy="9525"/>
            </a:xfrm>
            <a:custGeom>
              <a:avLst/>
              <a:gdLst>
                <a:gd name="T0" fmla="*/ 1 w 12"/>
                <a:gd name="T1" fmla="*/ 0 h 27"/>
                <a:gd name="T2" fmla="*/ 4 w 12"/>
                <a:gd name="T3" fmla="*/ 11 h 27"/>
                <a:gd name="T4" fmla="*/ 0 w 12"/>
                <a:gd name="T5" fmla="*/ 27 h 27"/>
                <a:gd name="T6" fmla="*/ 3 w 12"/>
                <a:gd name="T7" fmla="*/ 27 h 27"/>
                <a:gd name="T8" fmla="*/ 5 w 12"/>
                <a:gd name="T9" fmla="*/ 27 h 27"/>
                <a:gd name="T10" fmla="*/ 6 w 12"/>
                <a:gd name="T11" fmla="*/ 27 h 27"/>
                <a:gd name="T12" fmla="*/ 7 w 12"/>
                <a:gd name="T13" fmla="*/ 26 h 27"/>
                <a:gd name="T14" fmla="*/ 9 w 12"/>
                <a:gd name="T15" fmla="*/ 21 h 27"/>
                <a:gd name="T16" fmla="*/ 11 w 12"/>
                <a:gd name="T17" fmla="*/ 16 h 27"/>
                <a:gd name="T18" fmla="*/ 12 w 12"/>
                <a:gd name="T19" fmla="*/ 11 h 27"/>
                <a:gd name="T20" fmla="*/ 12 w 12"/>
                <a:gd name="T21" fmla="*/ 6 h 27"/>
                <a:gd name="T22" fmla="*/ 9 w 12"/>
                <a:gd name="T23" fmla="*/ 3 h 27"/>
                <a:gd name="T24" fmla="*/ 1 w 12"/>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27">
                  <a:moveTo>
                    <a:pt x="1" y="0"/>
                  </a:moveTo>
                  <a:lnTo>
                    <a:pt x="4" y="11"/>
                  </a:lnTo>
                  <a:lnTo>
                    <a:pt x="0" y="27"/>
                  </a:lnTo>
                  <a:lnTo>
                    <a:pt x="3" y="27"/>
                  </a:lnTo>
                  <a:lnTo>
                    <a:pt x="5" y="27"/>
                  </a:lnTo>
                  <a:lnTo>
                    <a:pt x="6" y="27"/>
                  </a:lnTo>
                  <a:lnTo>
                    <a:pt x="7" y="26"/>
                  </a:lnTo>
                  <a:lnTo>
                    <a:pt x="9" y="21"/>
                  </a:lnTo>
                  <a:lnTo>
                    <a:pt x="11" y="16"/>
                  </a:lnTo>
                  <a:lnTo>
                    <a:pt x="12" y="11"/>
                  </a:lnTo>
                  <a:lnTo>
                    <a:pt x="12" y="6"/>
                  </a:lnTo>
                  <a:lnTo>
                    <a:pt x="9" y="3"/>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 name="Freeform 10">
              <a:extLst>
                <a:ext uri="{FF2B5EF4-FFF2-40B4-BE49-F238E27FC236}">
                  <a16:creationId xmlns:a16="http://schemas.microsoft.com/office/drawing/2014/main" id="{918FB761-C919-4EFA-86CA-2C317D4E39E3}"/>
                </a:ext>
              </a:extLst>
            </p:cNvPr>
            <p:cNvSpPr>
              <a:spLocks/>
            </p:cNvSpPr>
            <p:nvPr/>
          </p:nvSpPr>
          <p:spPr bwMode="auto">
            <a:xfrm>
              <a:off x="1938338" y="3133725"/>
              <a:ext cx="9525" cy="3175"/>
            </a:xfrm>
            <a:custGeom>
              <a:avLst/>
              <a:gdLst>
                <a:gd name="T0" fmla="*/ 0 w 28"/>
                <a:gd name="T1" fmla="*/ 9 h 13"/>
                <a:gd name="T2" fmla="*/ 7 w 28"/>
                <a:gd name="T3" fmla="*/ 13 h 13"/>
                <a:gd name="T4" fmla="*/ 16 w 28"/>
                <a:gd name="T5" fmla="*/ 11 h 13"/>
                <a:gd name="T6" fmla="*/ 23 w 28"/>
                <a:gd name="T7" fmla="*/ 10 h 13"/>
                <a:gd name="T8" fmla="*/ 28 w 28"/>
                <a:gd name="T9" fmla="*/ 3 h 13"/>
                <a:gd name="T10" fmla="*/ 10 w 28"/>
                <a:gd name="T11" fmla="*/ 0 h 13"/>
                <a:gd name="T12" fmla="*/ 0 w 28"/>
                <a:gd name="T13" fmla="*/ 9 h 13"/>
              </a:gdLst>
              <a:ahLst/>
              <a:cxnLst>
                <a:cxn ang="0">
                  <a:pos x="T0" y="T1"/>
                </a:cxn>
                <a:cxn ang="0">
                  <a:pos x="T2" y="T3"/>
                </a:cxn>
                <a:cxn ang="0">
                  <a:pos x="T4" y="T5"/>
                </a:cxn>
                <a:cxn ang="0">
                  <a:pos x="T6" y="T7"/>
                </a:cxn>
                <a:cxn ang="0">
                  <a:pos x="T8" y="T9"/>
                </a:cxn>
                <a:cxn ang="0">
                  <a:pos x="T10" y="T11"/>
                </a:cxn>
                <a:cxn ang="0">
                  <a:pos x="T12" y="T13"/>
                </a:cxn>
              </a:cxnLst>
              <a:rect l="0" t="0" r="r" b="b"/>
              <a:pathLst>
                <a:path w="28" h="13">
                  <a:moveTo>
                    <a:pt x="0" y="9"/>
                  </a:moveTo>
                  <a:lnTo>
                    <a:pt x="7" y="13"/>
                  </a:lnTo>
                  <a:lnTo>
                    <a:pt x="16" y="11"/>
                  </a:lnTo>
                  <a:lnTo>
                    <a:pt x="23" y="10"/>
                  </a:lnTo>
                  <a:lnTo>
                    <a:pt x="28" y="3"/>
                  </a:lnTo>
                  <a:lnTo>
                    <a:pt x="10" y="0"/>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 name="Freeform 11">
              <a:extLst>
                <a:ext uri="{FF2B5EF4-FFF2-40B4-BE49-F238E27FC236}">
                  <a16:creationId xmlns:a16="http://schemas.microsoft.com/office/drawing/2014/main" id="{1F8A6FE3-A95B-4F55-BB05-B0F95BBD285F}"/>
                </a:ext>
              </a:extLst>
            </p:cNvPr>
            <p:cNvSpPr>
              <a:spLocks/>
            </p:cNvSpPr>
            <p:nvPr/>
          </p:nvSpPr>
          <p:spPr bwMode="auto">
            <a:xfrm>
              <a:off x="1970088" y="3076575"/>
              <a:ext cx="11112" cy="11113"/>
            </a:xfrm>
            <a:custGeom>
              <a:avLst/>
              <a:gdLst>
                <a:gd name="T0" fmla="*/ 8 w 38"/>
                <a:gd name="T1" fmla="*/ 5 h 33"/>
                <a:gd name="T2" fmla="*/ 4 w 38"/>
                <a:gd name="T3" fmla="*/ 6 h 33"/>
                <a:gd name="T4" fmla="*/ 1 w 38"/>
                <a:gd name="T5" fmla="*/ 9 h 33"/>
                <a:gd name="T6" fmla="*/ 0 w 38"/>
                <a:gd name="T7" fmla="*/ 11 h 33"/>
                <a:gd name="T8" fmla="*/ 0 w 38"/>
                <a:gd name="T9" fmla="*/ 15 h 33"/>
                <a:gd name="T10" fmla="*/ 0 w 38"/>
                <a:gd name="T11" fmla="*/ 17 h 33"/>
                <a:gd name="T12" fmla="*/ 5 w 38"/>
                <a:gd name="T13" fmla="*/ 33 h 33"/>
                <a:gd name="T14" fmla="*/ 13 w 38"/>
                <a:gd name="T15" fmla="*/ 26 h 33"/>
                <a:gd name="T16" fmla="*/ 24 w 38"/>
                <a:gd name="T17" fmla="*/ 23 h 33"/>
                <a:gd name="T18" fmla="*/ 31 w 38"/>
                <a:gd name="T19" fmla="*/ 17 h 33"/>
                <a:gd name="T20" fmla="*/ 38 w 38"/>
                <a:gd name="T21" fmla="*/ 9 h 33"/>
                <a:gd name="T22" fmla="*/ 33 w 38"/>
                <a:gd name="T23" fmla="*/ 2 h 33"/>
                <a:gd name="T24" fmla="*/ 28 w 38"/>
                <a:gd name="T25" fmla="*/ 0 h 33"/>
                <a:gd name="T26" fmla="*/ 22 w 38"/>
                <a:gd name="T27" fmla="*/ 1 h 33"/>
                <a:gd name="T28" fmla="*/ 14 w 38"/>
                <a:gd name="T29" fmla="*/ 4 h 33"/>
                <a:gd name="T30" fmla="*/ 8 w 38"/>
                <a:gd name="T31" fmla="*/ 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33">
                  <a:moveTo>
                    <a:pt x="8" y="5"/>
                  </a:moveTo>
                  <a:lnTo>
                    <a:pt x="4" y="6"/>
                  </a:lnTo>
                  <a:lnTo>
                    <a:pt x="1" y="9"/>
                  </a:lnTo>
                  <a:lnTo>
                    <a:pt x="0" y="11"/>
                  </a:lnTo>
                  <a:lnTo>
                    <a:pt x="0" y="15"/>
                  </a:lnTo>
                  <a:lnTo>
                    <a:pt x="0" y="17"/>
                  </a:lnTo>
                  <a:lnTo>
                    <a:pt x="5" y="33"/>
                  </a:lnTo>
                  <a:lnTo>
                    <a:pt x="13" y="26"/>
                  </a:lnTo>
                  <a:lnTo>
                    <a:pt x="24" y="23"/>
                  </a:lnTo>
                  <a:lnTo>
                    <a:pt x="31" y="17"/>
                  </a:lnTo>
                  <a:lnTo>
                    <a:pt x="38" y="9"/>
                  </a:lnTo>
                  <a:lnTo>
                    <a:pt x="33" y="2"/>
                  </a:lnTo>
                  <a:lnTo>
                    <a:pt x="28" y="0"/>
                  </a:lnTo>
                  <a:lnTo>
                    <a:pt x="22" y="1"/>
                  </a:lnTo>
                  <a:lnTo>
                    <a:pt x="14" y="4"/>
                  </a:lnTo>
                  <a:lnTo>
                    <a:pt x="8"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 name="Freeform 12">
              <a:extLst>
                <a:ext uri="{FF2B5EF4-FFF2-40B4-BE49-F238E27FC236}">
                  <a16:creationId xmlns:a16="http://schemas.microsoft.com/office/drawing/2014/main" id="{1AD8A427-DDBF-4ECA-9CE6-4BA1C2C5971A}"/>
                </a:ext>
              </a:extLst>
            </p:cNvPr>
            <p:cNvSpPr>
              <a:spLocks/>
            </p:cNvSpPr>
            <p:nvPr/>
          </p:nvSpPr>
          <p:spPr bwMode="auto">
            <a:xfrm>
              <a:off x="1131888" y="2116138"/>
              <a:ext cx="1217612" cy="1101725"/>
            </a:xfrm>
            <a:custGeom>
              <a:avLst/>
              <a:gdLst>
                <a:gd name="T0" fmla="*/ 2737 w 3835"/>
                <a:gd name="T1" fmla="*/ 2593 h 3469"/>
                <a:gd name="T2" fmla="*/ 2951 w 3835"/>
                <a:gd name="T3" fmla="*/ 2458 h 3469"/>
                <a:gd name="T4" fmla="*/ 3118 w 3835"/>
                <a:gd name="T5" fmla="*/ 2364 h 3469"/>
                <a:gd name="T6" fmla="*/ 3292 w 3835"/>
                <a:gd name="T7" fmla="*/ 2310 h 3469"/>
                <a:gd name="T8" fmla="*/ 3350 w 3835"/>
                <a:gd name="T9" fmla="*/ 2261 h 3469"/>
                <a:gd name="T10" fmla="*/ 3426 w 3835"/>
                <a:gd name="T11" fmla="*/ 2168 h 3469"/>
                <a:gd name="T12" fmla="*/ 3721 w 3835"/>
                <a:gd name="T13" fmla="*/ 1730 h 3469"/>
                <a:gd name="T14" fmla="*/ 3619 w 3835"/>
                <a:gd name="T15" fmla="*/ 1625 h 3469"/>
                <a:gd name="T16" fmla="*/ 3552 w 3835"/>
                <a:gd name="T17" fmla="*/ 1513 h 3469"/>
                <a:gd name="T18" fmla="*/ 3585 w 3835"/>
                <a:gd name="T19" fmla="*/ 1296 h 3469"/>
                <a:gd name="T20" fmla="*/ 3791 w 3835"/>
                <a:gd name="T21" fmla="*/ 960 h 3469"/>
                <a:gd name="T22" fmla="*/ 3424 w 3835"/>
                <a:gd name="T23" fmla="*/ 1051 h 3469"/>
                <a:gd name="T24" fmla="*/ 3626 w 3835"/>
                <a:gd name="T25" fmla="*/ 852 h 3469"/>
                <a:gd name="T26" fmla="*/ 3301 w 3835"/>
                <a:gd name="T27" fmla="*/ 1006 h 3469"/>
                <a:gd name="T28" fmla="*/ 3169 w 3835"/>
                <a:gd name="T29" fmla="*/ 1092 h 3469"/>
                <a:gd name="T30" fmla="*/ 3050 w 3835"/>
                <a:gd name="T31" fmla="*/ 1068 h 3469"/>
                <a:gd name="T32" fmla="*/ 3275 w 3835"/>
                <a:gd name="T33" fmla="*/ 946 h 3469"/>
                <a:gd name="T34" fmla="*/ 3304 w 3835"/>
                <a:gd name="T35" fmla="*/ 759 h 3469"/>
                <a:gd name="T36" fmla="*/ 3049 w 3835"/>
                <a:gd name="T37" fmla="*/ 980 h 3469"/>
                <a:gd name="T38" fmla="*/ 2945 w 3835"/>
                <a:gd name="T39" fmla="*/ 868 h 3469"/>
                <a:gd name="T40" fmla="*/ 3094 w 3835"/>
                <a:gd name="T41" fmla="*/ 743 h 3469"/>
                <a:gd name="T42" fmla="*/ 3014 w 3835"/>
                <a:gd name="T43" fmla="*/ 667 h 3469"/>
                <a:gd name="T44" fmla="*/ 2979 w 3835"/>
                <a:gd name="T45" fmla="*/ 669 h 3469"/>
                <a:gd name="T46" fmla="*/ 2650 w 3835"/>
                <a:gd name="T47" fmla="*/ 738 h 3469"/>
                <a:gd name="T48" fmla="*/ 2947 w 3835"/>
                <a:gd name="T49" fmla="*/ 505 h 3469"/>
                <a:gd name="T50" fmla="*/ 3254 w 3835"/>
                <a:gd name="T51" fmla="*/ 178 h 3469"/>
                <a:gd name="T52" fmla="*/ 3252 w 3835"/>
                <a:gd name="T53" fmla="*/ 116 h 3469"/>
                <a:gd name="T54" fmla="*/ 2984 w 3835"/>
                <a:gd name="T55" fmla="*/ 307 h 3469"/>
                <a:gd name="T56" fmla="*/ 2782 w 3835"/>
                <a:gd name="T57" fmla="*/ 475 h 3469"/>
                <a:gd name="T58" fmla="*/ 2526 w 3835"/>
                <a:gd name="T59" fmla="*/ 322 h 3469"/>
                <a:gd name="T60" fmla="*/ 2162 w 3835"/>
                <a:gd name="T61" fmla="*/ 166 h 3469"/>
                <a:gd name="T62" fmla="*/ 1694 w 3835"/>
                <a:gd name="T63" fmla="*/ 553 h 3469"/>
                <a:gd name="T64" fmla="*/ 1912 w 3835"/>
                <a:gd name="T65" fmla="*/ 296 h 3469"/>
                <a:gd name="T66" fmla="*/ 2223 w 3835"/>
                <a:gd name="T67" fmla="*/ 63 h 3469"/>
                <a:gd name="T68" fmla="*/ 1892 w 3835"/>
                <a:gd name="T69" fmla="*/ 201 h 3469"/>
                <a:gd name="T70" fmla="*/ 1397 w 3835"/>
                <a:gd name="T71" fmla="*/ 504 h 3469"/>
                <a:gd name="T72" fmla="*/ 797 w 3835"/>
                <a:gd name="T73" fmla="*/ 1017 h 3469"/>
                <a:gd name="T74" fmla="*/ 627 w 3835"/>
                <a:gd name="T75" fmla="*/ 1227 h 3469"/>
                <a:gd name="T76" fmla="*/ 310 w 3835"/>
                <a:gd name="T77" fmla="*/ 1532 h 3469"/>
                <a:gd name="T78" fmla="*/ 219 w 3835"/>
                <a:gd name="T79" fmla="*/ 1773 h 3469"/>
                <a:gd name="T80" fmla="*/ 387 w 3835"/>
                <a:gd name="T81" fmla="*/ 2109 h 3469"/>
                <a:gd name="T82" fmla="*/ 728 w 3835"/>
                <a:gd name="T83" fmla="*/ 1909 h 3469"/>
                <a:gd name="T84" fmla="*/ 1058 w 3835"/>
                <a:gd name="T85" fmla="*/ 1643 h 3469"/>
                <a:gd name="T86" fmla="*/ 1419 w 3835"/>
                <a:gd name="T87" fmla="*/ 1290 h 3469"/>
                <a:gd name="T88" fmla="*/ 1126 w 3835"/>
                <a:gd name="T89" fmla="*/ 1642 h 3469"/>
                <a:gd name="T90" fmla="*/ 605 w 3835"/>
                <a:gd name="T91" fmla="*/ 2207 h 3469"/>
                <a:gd name="T92" fmla="*/ 495 w 3835"/>
                <a:gd name="T93" fmla="*/ 2372 h 3469"/>
                <a:gd name="T94" fmla="*/ 275 w 3835"/>
                <a:gd name="T95" fmla="*/ 2587 h 3469"/>
                <a:gd name="T96" fmla="*/ 42 w 3835"/>
                <a:gd name="T97" fmla="*/ 2861 h 3469"/>
                <a:gd name="T98" fmla="*/ 303 w 3835"/>
                <a:gd name="T99" fmla="*/ 2848 h 3469"/>
                <a:gd name="T100" fmla="*/ 687 w 3835"/>
                <a:gd name="T101" fmla="*/ 2542 h 3469"/>
                <a:gd name="T102" fmla="*/ 812 w 3835"/>
                <a:gd name="T103" fmla="*/ 2502 h 3469"/>
                <a:gd name="T104" fmla="*/ 772 w 3835"/>
                <a:gd name="T105" fmla="*/ 2791 h 3469"/>
                <a:gd name="T106" fmla="*/ 874 w 3835"/>
                <a:gd name="T107" fmla="*/ 2868 h 3469"/>
                <a:gd name="T108" fmla="*/ 1181 w 3835"/>
                <a:gd name="T109" fmla="*/ 2746 h 3469"/>
                <a:gd name="T110" fmla="*/ 881 w 3835"/>
                <a:gd name="T111" fmla="*/ 2997 h 3469"/>
                <a:gd name="T112" fmla="*/ 579 w 3835"/>
                <a:gd name="T113" fmla="*/ 3306 h 3469"/>
                <a:gd name="T114" fmla="*/ 659 w 3835"/>
                <a:gd name="T115" fmla="*/ 3327 h 3469"/>
                <a:gd name="T116" fmla="*/ 900 w 3835"/>
                <a:gd name="T117" fmla="*/ 3108 h 3469"/>
                <a:gd name="T118" fmla="*/ 1187 w 3835"/>
                <a:gd name="T119" fmla="*/ 2976 h 3469"/>
                <a:gd name="T120" fmla="*/ 1380 w 3835"/>
                <a:gd name="T121" fmla="*/ 3089 h 3469"/>
                <a:gd name="T122" fmla="*/ 1212 w 3835"/>
                <a:gd name="T123" fmla="*/ 3399 h 3469"/>
                <a:gd name="T124" fmla="*/ 1737 w 3835"/>
                <a:gd name="T125" fmla="*/ 3222 h 3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5" h="3469">
                  <a:moveTo>
                    <a:pt x="2374" y="2871"/>
                  </a:moveTo>
                  <a:lnTo>
                    <a:pt x="2373" y="2871"/>
                  </a:lnTo>
                  <a:lnTo>
                    <a:pt x="2379" y="2866"/>
                  </a:lnTo>
                  <a:lnTo>
                    <a:pt x="2385" y="2863"/>
                  </a:lnTo>
                  <a:lnTo>
                    <a:pt x="2390" y="2858"/>
                  </a:lnTo>
                  <a:lnTo>
                    <a:pt x="2394" y="2854"/>
                  </a:lnTo>
                  <a:lnTo>
                    <a:pt x="2407" y="2844"/>
                  </a:lnTo>
                  <a:lnTo>
                    <a:pt x="2413" y="2841"/>
                  </a:lnTo>
                  <a:lnTo>
                    <a:pt x="2420" y="2839"/>
                  </a:lnTo>
                  <a:lnTo>
                    <a:pt x="2426" y="2837"/>
                  </a:lnTo>
                  <a:lnTo>
                    <a:pt x="2433" y="2826"/>
                  </a:lnTo>
                  <a:lnTo>
                    <a:pt x="2433" y="2826"/>
                  </a:lnTo>
                  <a:lnTo>
                    <a:pt x="2435" y="2826"/>
                  </a:lnTo>
                  <a:lnTo>
                    <a:pt x="2436" y="2825"/>
                  </a:lnTo>
                  <a:lnTo>
                    <a:pt x="2445" y="2817"/>
                  </a:lnTo>
                  <a:lnTo>
                    <a:pt x="2452" y="2810"/>
                  </a:lnTo>
                  <a:lnTo>
                    <a:pt x="2510" y="2763"/>
                  </a:lnTo>
                  <a:lnTo>
                    <a:pt x="2519" y="2761"/>
                  </a:lnTo>
                  <a:lnTo>
                    <a:pt x="2533" y="2757"/>
                  </a:lnTo>
                  <a:lnTo>
                    <a:pt x="2532" y="2746"/>
                  </a:lnTo>
                  <a:lnTo>
                    <a:pt x="2562" y="2734"/>
                  </a:lnTo>
                  <a:lnTo>
                    <a:pt x="2562" y="2731"/>
                  </a:lnTo>
                  <a:lnTo>
                    <a:pt x="2562" y="2730"/>
                  </a:lnTo>
                  <a:lnTo>
                    <a:pt x="2562" y="2729"/>
                  </a:lnTo>
                  <a:lnTo>
                    <a:pt x="2562" y="2727"/>
                  </a:lnTo>
                  <a:lnTo>
                    <a:pt x="2564" y="2725"/>
                  </a:lnTo>
                  <a:lnTo>
                    <a:pt x="2562" y="2723"/>
                  </a:lnTo>
                  <a:lnTo>
                    <a:pt x="2561" y="2720"/>
                  </a:lnTo>
                  <a:lnTo>
                    <a:pt x="2565" y="2718"/>
                  </a:lnTo>
                  <a:lnTo>
                    <a:pt x="2566" y="2718"/>
                  </a:lnTo>
                  <a:lnTo>
                    <a:pt x="2569" y="2718"/>
                  </a:lnTo>
                  <a:lnTo>
                    <a:pt x="2571" y="2719"/>
                  </a:lnTo>
                  <a:lnTo>
                    <a:pt x="2575" y="2713"/>
                  </a:lnTo>
                  <a:lnTo>
                    <a:pt x="2581" y="2713"/>
                  </a:lnTo>
                  <a:lnTo>
                    <a:pt x="2589" y="2700"/>
                  </a:lnTo>
                  <a:lnTo>
                    <a:pt x="2599" y="2697"/>
                  </a:lnTo>
                  <a:lnTo>
                    <a:pt x="2607" y="2691"/>
                  </a:lnTo>
                  <a:lnTo>
                    <a:pt x="2613" y="2683"/>
                  </a:lnTo>
                  <a:lnTo>
                    <a:pt x="2621" y="2677"/>
                  </a:lnTo>
                  <a:lnTo>
                    <a:pt x="2628" y="2674"/>
                  </a:lnTo>
                  <a:lnTo>
                    <a:pt x="2635" y="2675"/>
                  </a:lnTo>
                  <a:lnTo>
                    <a:pt x="2644" y="2675"/>
                  </a:lnTo>
                  <a:lnTo>
                    <a:pt x="2651" y="2674"/>
                  </a:lnTo>
                  <a:lnTo>
                    <a:pt x="2651" y="2674"/>
                  </a:lnTo>
                  <a:lnTo>
                    <a:pt x="2668" y="2666"/>
                  </a:lnTo>
                  <a:lnTo>
                    <a:pt x="2683" y="2656"/>
                  </a:lnTo>
                  <a:lnTo>
                    <a:pt x="2696" y="2643"/>
                  </a:lnTo>
                  <a:lnTo>
                    <a:pt x="2696" y="2639"/>
                  </a:lnTo>
                  <a:lnTo>
                    <a:pt x="2696" y="2635"/>
                  </a:lnTo>
                  <a:lnTo>
                    <a:pt x="2694" y="2632"/>
                  </a:lnTo>
                  <a:lnTo>
                    <a:pt x="2691" y="2630"/>
                  </a:lnTo>
                  <a:lnTo>
                    <a:pt x="2692" y="2630"/>
                  </a:lnTo>
                  <a:lnTo>
                    <a:pt x="2695" y="2628"/>
                  </a:lnTo>
                  <a:lnTo>
                    <a:pt x="2697" y="2624"/>
                  </a:lnTo>
                  <a:lnTo>
                    <a:pt x="2697" y="2623"/>
                  </a:lnTo>
                  <a:lnTo>
                    <a:pt x="2701" y="2621"/>
                  </a:lnTo>
                  <a:lnTo>
                    <a:pt x="2704" y="2618"/>
                  </a:lnTo>
                  <a:lnTo>
                    <a:pt x="2707" y="2615"/>
                  </a:lnTo>
                  <a:lnTo>
                    <a:pt x="2711" y="2611"/>
                  </a:lnTo>
                  <a:lnTo>
                    <a:pt x="2715" y="2611"/>
                  </a:lnTo>
                  <a:lnTo>
                    <a:pt x="2721" y="2611"/>
                  </a:lnTo>
                  <a:lnTo>
                    <a:pt x="2728" y="2610"/>
                  </a:lnTo>
                  <a:lnTo>
                    <a:pt x="2732" y="2609"/>
                  </a:lnTo>
                  <a:lnTo>
                    <a:pt x="2736" y="2606"/>
                  </a:lnTo>
                  <a:lnTo>
                    <a:pt x="2738" y="2603"/>
                  </a:lnTo>
                  <a:lnTo>
                    <a:pt x="2738" y="2599"/>
                  </a:lnTo>
                  <a:lnTo>
                    <a:pt x="2738" y="2596"/>
                  </a:lnTo>
                  <a:lnTo>
                    <a:pt x="2737" y="2593"/>
                  </a:lnTo>
                  <a:lnTo>
                    <a:pt x="2742" y="2594"/>
                  </a:lnTo>
                  <a:lnTo>
                    <a:pt x="2746" y="2594"/>
                  </a:lnTo>
                  <a:lnTo>
                    <a:pt x="2751" y="2593"/>
                  </a:lnTo>
                  <a:lnTo>
                    <a:pt x="2755" y="2589"/>
                  </a:lnTo>
                  <a:lnTo>
                    <a:pt x="2763" y="2592"/>
                  </a:lnTo>
                  <a:lnTo>
                    <a:pt x="2780" y="2580"/>
                  </a:lnTo>
                  <a:lnTo>
                    <a:pt x="2798" y="2566"/>
                  </a:lnTo>
                  <a:lnTo>
                    <a:pt x="2800" y="2564"/>
                  </a:lnTo>
                  <a:lnTo>
                    <a:pt x="2803" y="2561"/>
                  </a:lnTo>
                  <a:lnTo>
                    <a:pt x="2804" y="2558"/>
                  </a:lnTo>
                  <a:lnTo>
                    <a:pt x="2804" y="2554"/>
                  </a:lnTo>
                  <a:lnTo>
                    <a:pt x="2804" y="2552"/>
                  </a:lnTo>
                  <a:lnTo>
                    <a:pt x="2809" y="2552"/>
                  </a:lnTo>
                  <a:lnTo>
                    <a:pt x="2814" y="2549"/>
                  </a:lnTo>
                  <a:lnTo>
                    <a:pt x="2816" y="2547"/>
                  </a:lnTo>
                  <a:lnTo>
                    <a:pt x="2817" y="2544"/>
                  </a:lnTo>
                  <a:lnTo>
                    <a:pt x="2819" y="2541"/>
                  </a:lnTo>
                  <a:lnTo>
                    <a:pt x="2819" y="2542"/>
                  </a:lnTo>
                  <a:lnTo>
                    <a:pt x="2823" y="2542"/>
                  </a:lnTo>
                  <a:lnTo>
                    <a:pt x="2828" y="2541"/>
                  </a:lnTo>
                  <a:lnTo>
                    <a:pt x="2832" y="2538"/>
                  </a:lnTo>
                  <a:lnTo>
                    <a:pt x="2836" y="2536"/>
                  </a:lnTo>
                  <a:lnTo>
                    <a:pt x="2839" y="2531"/>
                  </a:lnTo>
                  <a:lnTo>
                    <a:pt x="2842" y="2526"/>
                  </a:lnTo>
                  <a:lnTo>
                    <a:pt x="2843" y="2524"/>
                  </a:lnTo>
                  <a:lnTo>
                    <a:pt x="2845" y="2523"/>
                  </a:lnTo>
                  <a:lnTo>
                    <a:pt x="2848" y="2521"/>
                  </a:lnTo>
                  <a:lnTo>
                    <a:pt x="2850" y="2520"/>
                  </a:lnTo>
                  <a:lnTo>
                    <a:pt x="2853" y="2519"/>
                  </a:lnTo>
                  <a:lnTo>
                    <a:pt x="2855" y="2518"/>
                  </a:lnTo>
                  <a:lnTo>
                    <a:pt x="2856" y="2515"/>
                  </a:lnTo>
                  <a:lnTo>
                    <a:pt x="2857" y="2512"/>
                  </a:lnTo>
                  <a:lnTo>
                    <a:pt x="2857" y="2508"/>
                  </a:lnTo>
                  <a:lnTo>
                    <a:pt x="2855" y="2502"/>
                  </a:lnTo>
                  <a:lnTo>
                    <a:pt x="2856" y="2502"/>
                  </a:lnTo>
                  <a:lnTo>
                    <a:pt x="2861" y="2502"/>
                  </a:lnTo>
                  <a:lnTo>
                    <a:pt x="2862" y="2503"/>
                  </a:lnTo>
                  <a:lnTo>
                    <a:pt x="2871" y="2503"/>
                  </a:lnTo>
                  <a:lnTo>
                    <a:pt x="2877" y="2501"/>
                  </a:lnTo>
                  <a:lnTo>
                    <a:pt x="2882" y="2495"/>
                  </a:lnTo>
                  <a:lnTo>
                    <a:pt x="2883" y="2491"/>
                  </a:lnTo>
                  <a:lnTo>
                    <a:pt x="2883" y="2486"/>
                  </a:lnTo>
                  <a:lnTo>
                    <a:pt x="2882" y="2485"/>
                  </a:lnTo>
                  <a:lnTo>
                    <a:pt x="2885" y="2484"/>
                  </a:lnTo>
                  <a:lnTo>
                    <a:pt x="2885" y="2484"/>
                  </a:lnTo>
                  <a:lnTo>
                    <a:pt x="2885" y="2485"/>
                  </a:lnTo>
                  <a:lnTo>
                    <a:pt x="2888" y="2485"/>
                  </a:lnTo>
                  <a:lnTo>
                    <a:pt x="2890" y="2484"/>
                  </a:lnTo>
                  <a:lnTo>
                    <a:pt x="2890" y="2482"/>
                  </a:lnTo>
                  <a:lnTo>
                    <a:pt x="2894" y="2485"/>
                  </a:lnTo>
                  <a:lnTo>
                    <a:pt x="2896" y="2487"/>
                  </a:lnTo>
                  <a:lnTo>
                    <a:pt x="2901" y="2489"/>
                  </a:lnTo>
                  <a:lnTo>
                    <a:pt x="2905" y="2489"/>
                  </a:lnTo>
                  <a:lnTo>
                    <a:pt x="2907" y="2490"/>
                  </a:lnTo>
                  <a:lnTo>
                    <a:pt x="2911" y="2492"/>
                  </a:lnTo>
                  <a:lnTo>
                    <a:pt x="2913" y="2495"/>
                  </a:lnTo>
                  <a:lnTo>
                    <a:pt x="2917" y="2497"/>
                  </a:lnTo>
                  <a:lnTo>
                    <a:pt x="2921" y="2501"/>
                  </a:lnTo>
                  <a:lnTo>
                    <a:pt x="2924" y="2503"/>
                  </a:lnTo>
                  <a:lnTo>
                    <a:pt x="2928" y="2504"/>
                  </a:lnTo>
                  <a:lnTo>
                    <a:pt x="2934" y="2503"/>
                  </a:lnTo>
                  <a:lnTo>
                    <a:pt x="2941" y="2495"/>
                  </a:lnTo>
                  <a:lnTo>
                    <a:pt x="2945" y="2485"/>
                  </a:lnTo>
                  <a:lnTo>
                    <a:pt x="2945" y="2474"/>
                  </a:lnTo>
                  <a:lnTo>
                    <a:pt x="2946" y="2469"/>
                  </a:lnTo>
                  <a:lnTo>
                    <a:pt x="2947" y="2465"/>
                  </a:lnTo>
                  <a:lnTo>
                    <a:pt x="2949" y="2462"/>
                  </a:lnTo>
                  <a:lnTo>
                    <a:pt x="2951" y="2458"/>
                  </a:lnTo>
                  <a:lnTo>
                    <a:pt x="2953" y="2447"/>
                  </a:lnTo>
                  <a:lnTo>
                    <a:pt x="2955" y="2436"/>
                  </a:lnTo>
                  <a:lnTo>
                    <a:pt x="2956" y="2427"/>
                  </a:lnTo>
                  <a:lnTo>
                    <a:pt x="2956" y="2422"/>
                  </a:lnTo>
                  <a:lnTo>
                    <a:pt x="2965" y="2428"/>
                  </a:lnTo>
                  <a:lnTo>
                    <a:pt x="2973" y="2429"/>
                  </a:lnTo>
                  <a:lnTo>
                    <a:pt x="2978" y="2425"/>
                  </a:lnTo>
                  <a:lnTo>
                    <a:pt x="2980" y="2418"/>
                  </a:lnTo>
                  <a:lnTo>
                    <a:pt x="2982" y="2405"/>
                  </a:lnTo>
                  <a:lnTo>
                    <a:pt x="2981" y="2400"/>
                  </a:lnTo>
                  <a:lnTo>
                    <a:pt x="2989" y="2399"/>
                  </a:lnTo>
                  <a:lnTo>
                    <a:pt x="2990" y="2401"/>
                  </a:lnTo>
                  <a:lnTo>
                    <a:pt x="2992" y="2404"/>
                  </a:lnTo>
                  <a:lnTo>
                    <a:pt x="2990" y="2405"/>
                  </a:lnTo>
                  <a:lnTo>
                    <a:pt x="2992" y="2412"/>
                  </a:lnTo>
                  <a:lnTo>
                    <a:pt x="2996" y="2417"/>
                  </a:lnTo>
                  <a:lnTo>
                    <a:pt x="3002" y="2421"/>
                  </a:lnTo>
                  <a:lnTo>
                    <a:pt x="3008" y="2423"/>
                  </a:lnTo>
                  <a:lnTo>
                    <a:pt x="3013" y="2428"/>
                  </a:lnTo>
                  <a:lnTo>
                    <a:pt x="3016" y="2428"/>
                  </a:lnTo>
                  <a:lnTo>
                    <a:pt x="3020" y="2427"/>
                  </a:lnTo>
                  <a:lnTo>
                    <a:pt x="3023" y="2419"/>
                  </a:lnTo>
                  <a:lnTo>
                    <a:pt x="3026" y="2417"/>
                  </a:lnTo>
                  <a:lnTo>
                    <a:pt x="3031" y="2416"/>
                  </a:lnTo>
                  <a:lnTo>
                    <a:pt x="3037" y="2416"/>
                  </a:lnTo>
                  <a:lnTo>
                    <a:pt x="3043" y="2416"/>
                  </a:lnTo>
                  <a:lnTo>
                    <a:pt x="3046" y="2415"/>
                  </a:lnTo>
                  <a:lnTo>
                    <a:pt x="3048" y="2411"/>
                  </a:lnTo>
                  <a:lnTo>
                    <a:pt x="3050" y="2406"/>
                  </a:lnTo>
                  <a:lnTo>
                    <a:pt x="3050" y="2400"/>
                  </a:lnTo>
                  <a:lnTo>
                    <a:pt x="3050" y="2396"/>
                  </a:lnTo>
                  <a:lnTo>
                    <a:pt x="3048" y="2394"/>
                  </a:lnTo>
                  <a:lnTo>
                    <a:pt x="3046" y="2392"/>
                  </a:lnTo>
                  <a:lnTo>
                    <a:pt x="3049" y="2388"/>
                  </a:lnTo>
                  <a:lnTo>
                    <a:pt x="3050" y="2384"/>
                  </a:lnTo>
                  <a:lnTo>
                    <a:pt x="3052" y="2384"/>
                  </a:lnTo>
                  <a:lnTo>
                    <a:pt x="3060" y="2384"/>
                  </a:lnTo>
                  <a:lnTo>
                    <a:pt x="3069" y="2382"/>
                  </a:lnTo>
                  <a:lnTo>
                    <a:pt x="3077" y="2378"/>
                  </a:lnTo>
                  <a:lnTo>
                    <a:pt x="3080" y="2377"/>
                  </a:lnTo>
                  <a:lnTo>
                    <a:pt x="3083" y="2376"/>
                  </a:lnTo>
                  <a:lnTo>
                    <a:pt x="3084" y="2373"/>
                  </a:lnTo>
                  <a:lnTo>
                    <a:pt x="3087" y="2370"/>
                  </a:lnTo>
                  <a:lnTo>
                    <a:pt x="3086" y="2349"/>
                  </a:lnTo>
                  <a:lnTo>
                    <a:pt x="3087" y="2345"/>
                  </a:lnTo>
                  <a:lnTo>
                    <a:pt x="3088" y="2343"/>
                  </a:lnTo>
                  <a:lnTo>
                    <a:pt x="3093" y="2337"/>
                  </a:lnTo>
                  <a:lnTo>
                    <a:pt x="3094" y="2334"/>
                  </a:lnTo>
                  <a:lnTo>
                    <a:pt x="3095" y="2334"/>
                  </a:lnTo>
                  <a:lnTo>
                    <a:pt x="3095" y="2336"/>
                  </a:lnTo>
                  <a:lnTo>
                    <a:pt x="3097" y="2336"/>
                  </a:lnTo>
                  <a:lnTo>
                    <a:pt x="3098" y="2336"/>
                  </a:lnTo>
                  <a:lnTo>
                    <a:pt x="3099" y="2334"/>
                  </a:lnTo>
                  <a:lnTo>
                    <a:pt x="3101" y="2337"/>
                  </a:lnTo>
                  <a:lnTo>
                    <a:pt x="3105" y="2338"/>
                  </a:lnTo>
                  <a:lnTo>
                    <a:pt x="3108" y="2338"/>
                  </a:lnTo>
                  <a:lnTo>
                    <a:pt x="3111" y="2338"/>
                  </a:lnTo>
                  <a:lnTo>
                    <a:pt x="3112" y="2338"/>
                  </a:lnTo>
                  <a:lnTo>
                    <a:pt x="3111" y="2342"/>
                  </a:lnTo>
                  <a:lnTo>
                    <a:pt x="3111" y="2345"/>
                  </a:lnTo>
                  <a:lnTo>
                    <a:pt x="3114" y="2348"/>
                  </a:lnTo>
                  <a:lnTo>
                    <a:pt x="3115" y="2350"/>
                  </a:lnTo>
                  <a:lnTo>
                    <a:pt x="3118" y="2351"/>
                  </a:lnTo>
                  <a:lnTo>
                    <a:pt x="3116" y="2354"/>
                  </a:lnTo>
                  <a:lnTo>
                    <a:pt x="3115" y="2355"/>
                  </a:lnTo>
                  <a:lnTo>
                    <a:pt x="3115" y="2358"/>
                  </a:lnTo>
                  <a:lnTo>
                    <a:pt x="3116" y="2360"/>
                  </a:lnTo>
                  <a:lnTo>
                    <a:pt x="3118" y="2364"/>
                  </a:lnTo>
                  <a:lnTo>
                    <a:pt x="3115" y="2370"/>
                  </a:lnTo>
                  <a:lnTo>
                    <a:pt x="3112" y="2370"/>
                  </a:lnTo>
                  <a:lnTo>
                    <a:pt x="3111" y="2368"/>
                  </a:lnTo>
                  <a:lnTo>
                    <a:pt x="3110" y="2367"/>
                  </a:lnTo>
                  <a:lnTo>
                    <a:pt x="3109" y="2365"/>
                  </a:lnTo>
                  <a:lnTo>
                    <a:pt x="3108" y="2364"/>
                  </a:lnTo>
                  <a:lnTo>
                    <a:pt x="3106" y="2361"/>
                  </a:lnTo>
                  <a:lnTo>
                    <a:pt x="3105" y="2360"/>
                  </a:lnTo>
                  <a:lnTo>
                    <a:pt x="3103" y="2359"/>
                  </a:lnTo>
                  <a:lnTo>
                    <a:pt x="3101" y="2359"/>
                  </a:lnTo>
                  <a:lnTo>
                    <a:pt x="3099" y="2360"/>
                  </a:lnTo>
                  <a:lnTo>
                    <a:pt x="3097" y="2362"/>
                  </a:lnTo>
                  <a:lnTo>
                    <a:pt x="3097" y="2367"/>
                  </a:lnTo>
                  <a:lnTo>
                    <a:pt x="3100" y="2384"/>
                  </a:lnTo>
                  <a:lnTo>
                    <a:pt x="3101" y="2389"/>
                  </a:lnTo>
                  <a:lnTo>
                    <a:pt x="3105" y="2390"/>
                  </a:lnTo>
                  <a:lnTo>
                    <a:pt x="3108" y="2389"/>
                  </a:lnTo>
                  <a:lnTo>
                    <a:pt x="3109" y="2399"/>
                  </a:lnTo>
                  <a:lnTo>
                    <a:pt x="3114" y="2402"/>
                  </a:lnTo>
                  <a:lnTo>
                    <a:pt x="3117" y="2404"/>
                  </a:lnTo>
                  <a:lnTo>
                    <a:pt x="3122" y="2404"/>
                  </a:lnTo>
                  <a:lnTo>
                    <a:pt x="3127" y="2402"/>
                  </a:lnTo>
                  <a:lnTo>
                    <a:pt x="3128" y="2401"/>
                  </a:lnTo>
                  <a:lnTo>
                    <a:pt x="3129" y="2400"/>
                  </a:lnTo>
                  <a:lnTo>
                    <a:pt x="3129" y="2398"/>
                  </a:lnTo>
                  <a:lnTo>
                    <a:pt x="3129" y="2395"/>
                  </a:lnTo>
                  <a:lnTo>
                    <a:pt x="3129" y="2394"/>
                  </a:lnTo>
                  <a:lnTo>
                    <a:pt x="3131" y="2392"/>
                  </a:lnTo>
                  <a:lnTo>
                    <a:pt x="3132" y="2390"/>
                  </a:lnTo>
                  <a:lnTo>
                    <a:pt x="3133" y="2389"/>
                  </a:lnTo>
                  <a:lnTo>
                    <a:pt x="3135" y="2389"/>
                  </a:lnTo>
                  <a:lnTo>
                    <a:pt x="3138" y="2388"/>
                  </a:lnTo>
                  <a:lnTo>
                    <a:pt x="3140" y="2388"/>
                  </a:lnTo>
                  <a:lnTo>
                    <a:pt x="3142" y="2385"/>
                  </a:lnTo>
                  <a:lnTo>
                    <a:pt x="3144" y="2388"/>
                  </a:lnTo>
                  <a:lnTo>
                    <a:pt x="3146" y="2390"/>
                  </a:lnTo>
                  <a:lnTo>
                    <a:pt x="3150" y="2392"/>
                  </a:lnTo>
                  <a:lnTo>
                    <a:pt x="3155" y="2390"/>
                  </a:lnTo>
                  <a:lnTo>
                    <a:pt x="3159" y="2389"/>
                  </a:lnTo>
                  <a:lnTo>
                    <a:pt x="3162" y="2387"/>
                  </a:lnTo>
                  <a:lnTo>
                    <a:pt x="3166" y="2384"/>
                  </a:lnTo>
                  <a:lnTo>
                    <a:pt x="3169" y="2382"/>
                  </a:lnTo>
                  <a:lnTo>
                    <a:pt x="3174" y="2381"/>
                  </a:lnTo>
                  <a:lnTo>
                    <a:pt x="3180" y="2379"/>
                  </a:lnTo>
                  <a:lnTo>
                    <a:pt x="3184" y="2379"/>
                  </a:lnTo>
                  <a:lnTo>
                    <a:pt x="3188" y="2379"/>
                  </a:lnTo>
                  <a:lnTo>
                    <a:pt x="3191" y="2378"/>
                  </a:lnTo>
                  <a:lnTo>
                    <a:pt x="3194" y="2376"/>
                  </a:lnTo>
                  <a:lnTo>
                    <a:pt x="3197" y="2373"/>
                  </a:lnTo>
                  <a:lnTo>
                    <a:pt x="3197" y="2368"/>
                  </a:lnTo>
                  <a:lnTo>
                    <a:pt x="3199" y="2367"/>
                  </a:lnTo>
                  <a:lnTo>
                    <a:pt x="3199" y="2358"/>
                  </a:lnTo>
                  <a:lnTo>
                    <a:pt x="3201" y="2349"/>
                  </a:lnTo>
                  <a:lnTo>
                    <a:pt x="3205" y="2341"/>
                  </a:lnTo>
                  <a:lnTo>
                    <a:pt x="3206" y="2343"/>
                  </a:lnTo>
                  <a:lnTo>
                    <a:pt x="3214" y="2349"/>
                  </a:lnTo>
                  <a:lnTo>
                    <a:pt x="3220" y="2350"/>
                  </a:lnTo>
                  <a:lnTo>
                    <a:pt x="3227" y="2347"/>
                  </a:lnTo>
                  <a:lnTo>
                    <a:pt x="3233" y="2337"/>
                  </a:lnTo>
                  <a:lnTo>
                    <a:pt x="3234" y="2328"/>
                  </a:lnTo>
                  <a:lnTo>
                    <a:pt x="3246" y="2333"/>
                  </a:lnTo>
                  <a:lnTo>
                    <a:pt x="3259" y="2332"/>
                  </a:lnTo>
                  <a:lnTo>
                    <a:pt x="3271" y="2330"/>
                  </a:lnTo>
                  <a:lnTo>
                    <a:pt x="3274" y="2327"/>
                  </a:lnTo>
                  <a:lnTo>
                    <a:pt x="3273" y="2319"/>
                  </a:lnTo>
                  <a:lnTo>
                    <a:pt x="3280" y="2318"/>
                  </a:lnTo>
                  <a:lnTo>
                    <a:pt x="3286" y="2314"/>
                  </a:lnTo>
                  <a:lnTo>
                    <a:pt x="3292" y="2310"/>
                  </a:lnTo>
                  <a:lnTo>
                    <a:pt x="3299" y="2308"/>
                  </a:lnTo>
                  <a:lnTo>
                    <a:pt x="3299" y="2310"/>
                  </a:lnTo>
                  <a:lnTo>
                    <a:pt x="3301" y="2313"/>
                  </a:lnTo>
                  <a:lnTo>
                    <a:pt x="3302" y="2314"/>
                  </a:lnTo>
                  <a:lnTo>
                    <a:pt x="3303" y="2315"/>
                  </a:lnTo>
                  <a:lnTo>
                    <a:pt x="3305" y="2316"/>
                  </a:lnTo>
                  <a:lnTo>
                    <a:pt x="3308" y="2315"/>
                  </a:lnTo>
                  <a:lnTo>
                    <a:pt x="3311" y="2314"/>
                  </a:lnTo>
                  <a:lnTo>
                    <a:pt x="3313" y="2311"/>
                  </a:lnTo>
                  <a:lnTo>
                    <a:pt x="3314" y="2309"/>
                  </a:lnTo>
                  <a:lnTo>
                    <a:pt x="3316" y="2307"/>
                  </a:lnTo>
                  <a:lnTo>
                    <a:pt x="3318" y="2304"/>
                  </a:lnTo>
                  <a:lnTo>
                    <a:pt x="3319" y="2302"/>
                  </a:lnTo>
                  <a:lnTo>
                    <a:pt x="3319" y="2298"/>
                  </a:lnTo>
                  <a:lnTo>
                    <a:pt x="3318" y="2296"/>
                  </a:lnTo>
                  <a:lnTo>
                    <a:pt x="3315" y="2288"/>
                  </a:lnTo>
                  <a:lnTo>
                    <a:pt x="3316" y="2284"/>
                  </a:lnTo>
                  <a:lnTo>
                    <a:pt x="3320" y="2280"/>
                  </a:lnTo>
                  <a:lnTo>
                    <a:pt x="3325" y="2277"/>
                  </a:lnTo>
                  <a:lnTo>
                    <a:pt x="3330" y="2275"/>
                  </a:lnTo>
                  <a:lnTo>
                    <a:pt x="3331" y="2276"/>
                  </a:lnTo>
                  <a:lnTo>
                    <a:pt x="3328" y="2279"/>
                  </a:lnTo>
                  <a:lnTo>
                    <a:pt x="3327" y="2281"/>
                  </a:lnTo>
                  <a:lnTo>
                    <a:pt x="3326" y="2284"/>
                  </a:lnTo>
                  <a:lnTo>
                    <a:pt x="3326" y="2286"/>
                  </a:lnTo>
                  <a:lnTo>
                    <a:pt x="3326" y="2288"/>
                  </a:lnTo>
                  <a:lnTo>
                    <a:pt x="3328" y="2291"/>
                  </a:lnTo>
                  <a:lnTo>
                    <a:pt x="3331" y="2292"/>
                  </a:lnTo>
                  <a:lnTo>
                    <a:pt x="3335" y="2294"/>
                  </a:lnTo>
                  <a:lnTo>
                    <a:pt x="3339" y="2293"/>
                  </a:lnTo>
                  <a:lnTo>
                    <a:pt x="3343" y="2292"/>
                  </a:lnTo>
                  <a:lnTo>
                    <a:pt x="3345" y="2290"/>
                  </a:lnTo>
                  <a:lnTo>
                    <a:pt x="3348" y="2286"/>
                  </a:lnTo>
                  <a:lnTo>
                    <a:pt x="3349" y="2282"/>
                  </a:lnTo>
                  <a:lnTo>
                    <a:pt x="3349" y="2276"/>
                  </a:lnTo>
                  <a:lnTo>
                    <a:pt x="3347" y="2271"/>
                  </a:lnTo>
                  <a:lnTo>
                    <a:pt x="3341" y="2268"/>
                  </a:lnTo>
                  <a:lnTo>
                    <a:pt x="3339" y="2264"/>
                  </a:lnTo>
                  <a:lnTo>
                    <a:pt x="3338" y="2262"/>
                  </a:lnTo>
                  <a:lnTo>
                    <a:pt x="3337" y="2259"/>
                  </a:lnTo>
                  <a:lnTo>
                    <a:pt x="3337" y="2257"/>
                  </a:lnTo>
                  <a:lnTo>
                    <a:pt x="3337" y="2254"/>
                  </a:lnTo>
                  <a:lnTo>
                    <a:pt x="3337" y="2252"/>
                  </a:lnTo>
                  <a:lnTo>
                    <a:pt x="3339" y="2251"/>
                  </a:lnTo>
                  <a:lnTo>
                    <a:pt x="3343" y="2250"/>
                  </a:lnTo>
                  <a:lnTo>
                    <a:pt x="3347" y="2248"/>
                  </a:lnTo>
                  <a:lnTo>
                    <a:pt x="3350" y="2248"/>
                  </a:lnTo>
                  <a:lnTo>
                    <a:pt x="3353" y="2247"/>
                  </a:lnTo>
                  <a:lnTo>
                    <a:pt x="3354" y="2246"/>
                  </a:lnTo>
                  <a:lnTo>
                    <a:pt x="3355" y="2244"/>
                  </a:lnTo>
                  <a:lnTo>
                    <a:pt x="3355" y="2242"/>
                  </a:lnTo>
                  <a:lnTo>
                    <a:pt x="3354" y="2240"/>
                  </a:lnTo>
                  <a:lnTo>
                    <a:pt x="3350" y="2236"/>
                  </a:lnTo>
                  <a:lnTo>
                    <a:pt x="3350" y="2234"/>
                  </a:lnTo>
                  <a:lnTo>
                    <a:pt x="3350" y="2234"/>
                  </a:lnTo>
                  <a:lnTo>
                    <a:pt x="3354" y="2233"/>
                  </a:lnTo>
                  <a:lnTo>
                    <a:pt x="3355" y="2230"/>
                  </a:lnTo>
                  <a:lnTo>
                    <a:pt x="3355" y="2230"/>
                  </a:lnTo>
                  <a:lnTo>
                    <a:pt x="3356" y="2230"/>
                  </a:lnTo>
                  <a:lnTo>
                    <a:pt x="3358" y="2230"/>
                  </a:lnTo>
                  <a:lnTo>
                    <a:pt x="3359" y="2234"/>
                  </a:lnTo>
                  <a:lnTo>
                    <a:pt x="3361" y="2237"/>
                  </a:lnTo>
                  <a:lnTo>
                    <a:pt x="3365" y="2240"/>
                  </a:lnTo>
                  <a:lnTo>
                    <a:pt x="3365" y="2241"/>
                  </a:lnTo>
                  <a:lnTo>
                    <a:pt x="3362" y="2245"/>
                  </a:lnTo>
                  <a:lnTo>
                    <a:pt x="3359" y="2250"/>
                  </a:lnTo>
                  <a:lnTo>
                    <a:pt x="3354" y="2256"/>
                  </a:lnTo>
                  <a:lnTo>
                    <a:pt x="3350" y="2261"/>
                  </a:lnTo>
                  <a:lnTo>
                    <a:pt x="3349" y="2268"/>
                  </a:lnTo>
                  <a:lnTo>
                    <a:pt x="3352" y="2275"/>
                  </a:lnTo>
                  <a:lnTo>
                    <a:pt x="3355" y="2277"/>
                  </a:lnTo>
                  <a:lnTo>
                    <a:pt x="3358" y="2279"/>
                  </a:lnTo>
                  <a:lnTo>
                    <a:pt x="3361" y="2279"/>
                  </a:lnTo>
                  <a:lnTo>
                    <a:pt x="3366" y="2279"/>
                  </a:lnTo>
                  <a:lnTo>
                    <a:pt x="3369" y="2277"/>
                  </a:lnTo>
                  <a:lnTo>
                    <a:pt x="3371" y="2275"/>
                  </a:lnTo>
                  <a:lnTo>
                    <a:pt x="3373" y="2273"/>
                  </a:lnTo>
                  <a:lnTo>
                    <a:pt x="3373" y="2270"/>
                  </a:lnTo>
                  <a:lnTo>
                    <a:pt x="3375" y="2268"/>
                  </a:lnTo>
                  <a:lnTo>
                    <a:pt x="3375" y="2264"/>
                  </a:lnTo>
                  <a:lnTo>
                    <a:pt x="3376" y="2262"/>
                  </a:lnTo>
                  <a:lnTo>
                    <a:pt x="3377" y="2259"/>
                  </a:lnTo>
                  <a:lnTo>
                    <a:pt x="3377" y="2261"/>
                  </a:lnTo>
                  <a:lnTo>
                    <a:pt x="3382" y="2263"/>
                  </a:lnTo>
                  <a:lnTo>
                    <a:pt x="3386" y="2263"/>
                  </a:lnTo>
                  <a:lnTo>
                    <a:pt x="3390" y="2263"/>
                  </a:lnTo>
                  <a:lnTo>
                    <a:pt x="3394" y="2259"/>
                  </a:lnTo>
                  <a:lnTo>
                    <a:pt x="3406" y="2253"/>
                  </a:lnTo>
                  <a:lnTo>
                    <a:pt x="3417" y="2245"/>
                  </a:lnTo>
                  <a:lnTo>
                    <a:pt x="3426" y="2235"/>
                  </a:lnTo>
                  <a:lnTo>
                    <a:pt x="3429" y="2231"/>
                  </a:lnTo>
                  <a:lnTo>
                    <a:pt x="3432" y="2229"/>
                  </a:lnTo>
                  <a:lnTo>
                    <a:pt x="3435" y="2235"/>
                  </a:lnTo>
                  <a:lnTo>
                    <a:pt x="3441" y="2237"/>
                  </a:lnTo>
                  <a:lnTo>
                    <a:pt x="3447" y="2236"/>
                  </a:lnTo>
                  <a:lnTo>
                    <a:pt x="3455" y="2233"/>
                  </a:lnTo>
                  <a:lnTo>
                    <a:pt x="3456" y="2230"/>
                  </a:lnTo>
                  <a:lnTo>
                    <a:pt x="3457" y="2228"/>
                  </a:lnTo>
                  <a:lnTo>
                    <a:pt x="3461" y="2230"/>
                  </a:lnTo>
                  <a:lnTo>
                    <a:pt x="3466" y="2233"/>
                  </a:lnTo>
                  <a:lnTo>
                    <a:pt x="3469" y="2235"/>
                  </a:lnTo>
                  <a:lnTo>
                    <a:pt x="3473" y="2234"/>
                  </a:lnTo>
                  <a:lnTo>
                    <a:pt x="3475" y="2234"/>
                  </a:lnTo>
                  <a:lnTo>
                    <a:pt x="3478" y="2233"/>
                  </a:lnTo>
                  <a:lnTo>
                    <a:pt x="3479" y="2230"/>
                  </a:lnTo>
                  <a:lnTo>
                    <a:pt x="3489" y="2223"/>
                  </a:lnTo>
                  <a:lnTo>
                    <a:pt x="3498" y="2216"/>
                  </a:lnTo>
                  <a:lnTo>
                    <a:pt x="3507" y="2208"/>
                  </a:lnTo>
                  <a:lnTo>
                    <a:pt x="3514" y="2200"/>
                  </a:lnTo>
                  <a:lnTo>
                    <a:pt x="3518" y="2189"/>
                  </a:lnTo>
                  <a:lnTo>
                    <a:pt x="3518" y="2176"/>
                  </a:lnTo>
                  <a:lnTo>
                    <a:pt x="3518" y="2170"/>
                  </a:lnTo>
                  <a:lnTo>
                    <a:pt x="3502" y="2157"/>
                  </a:lnTo>
                  <a:lnTo>
                    <a:pt x="3497" y="2157"/>
                  </a:lnTo>
                  <a:lnTo>
                    <a:pt x="3492" y="2159"/>
                  </a:lnTo>
                  <a:lnTo>
                    <a:pt x="3489" y="2161"/>
                  </a:lnTo>
                  <a:lnTo>
                    <a:pt x="3485" y="2163"/>
                  </a:lnTo>
                  <a:lnTo>
                    <a:pt x="3484" y="2163"/>
                  </a:lnTo>
                  <a:lnTo>
                    <a:pt x="3481" y="2162"/>
                  </a:lnTo>
                  <a:lnTo>
                    <a:pt x="3478" y="2162"/>
                  </a:lnTo>
                  <a:lnTo>
                    <a:pt x="3474" y="2162"/>
                  </a:lnTo>
                  <a:lnTo>
                    <a:pt x="3463" y="2163"/>
                  </a:lnTo>
                  <a:lnTo>
                    <a:pt x="3454" y="2167"/>
                  </a:lnTo>
                  <a:lnTo>
                    <a:pt x="3444" y="2172"/>
                  </a:lnTo>
                  <a:lnTo>
                    <a:pt x="3432" y="2172"/>
                  </a:lnTo>
                  <a:lnTo>
                    <a:pt x="3421" y="2180"/>
                  </a:lnTo>
                  <a:lnTo>
                    <a:pt x="3410" y="2189"/>
                  </a:lnTo>
                  <a:lnTo>
                    <a:pt x="3398" y="2197"/>
                  </a:lnTo>
                  <a:lnTo>
                    <a:pt x="3404" y="2188"/>
                  </a:lnTo>
                  <a:lnTo>
                    <a:pt x="3412" y="2182"/>
                  </a:lnTo>
                  <a:lnTo>
                    <a:pt x="3421" y="2174"/>
                  </a:lnTo>
                  <a:lnTo>
                    <a:pt x="3422" y="2173"/>
                  </a:lnTo>
                  <a:lnTo>
                    <a:pt x="3423" y="2172"/>
                  </a:lnTo>
                  <a:lnTo>
                    <a:pt x="3424" y="2171"/>
                  </a:lnTo>
                  <a:lnTo>
                    <a:pt x="3426" y="2170"/>
                  </a:lnTo>
                  <a:lnTo>
                    <a:pt x="3426" y="2168"/>
                  </a:lnTo>
                  <a:lnTo>
                    <a:pt x="3426" y="2167"/>
                  </a:lnTo>
                  <a:lnTo>
                    <a:pt x="3424" y="2166"/>
                  </a:lnTo>
                  <a:lnTo>
                    <a:pt x="3422" y="2165"/>
                  </a:lnTo>
                  <a:lnTo>
                    <a:pt x="3424" y="2162"/>
                  </a:lnTo>
                  <a:lnTo>
                    <a:pt x="3426" y="2160"/>
                  </a:lnTo>
                  <a:lnTo>
                    <a:pt x="3429" y="2162"/>
                  </a:lnTo>
                  <a:lnTo>
                    <a:pt x="3433" y="2163"/>
                  </a:lnTo>
                  <a:lnTo>
                    <a:pt x="3437" y="2163"/>
                  </a:lnTo>
                  <a:lnTo>
                    <a:pt x="3443" y="2160"/>
                  </a:lnTo>
                  <a:lnTo>
                    <a:pt x="3449" y="2156"/>
                  </a:lnTo>
                  <a:lnTo>
                    <a:pt x="3454" y="2151"/>
                  </a:lnTo>
                  <a:lnTo>
                    <a:pt x="3461" y="2149"/>
                  </a:lnTo>
                  <a:lnTo>
                    <a:pt x="3464" y="2148"/>
                  </a:lnTo>
                  <a:lnTo>
                    <a:pt x="3466" y="2146"/>
                  </a:lnTo>
                  <a:lnTo>
                    <a:pt x="3467" y="2144"/>
                  </a:lnTo>
                  <a:lnTo>
                    <a:pt x="3467" y="2142"/>
                  </a:lnTo>
                  <a:lnTo>
                    <a:pt x="3467" y="2139"/>
                  </a:lnTo>
                  <a:lnTo>
                    <a:pt x="3467" y="2137"/>
                  </a:lnTo>
                  <a:lnTo>
                    <a:pt x="3467" y="2134"/>
                  </a:lnTo>
                  <a:lnTo>
                    <a:pt x="3474" y="2132"/>
                  </a:lnTo>
                  <a:lnTo>
                    <a:pt x="3483" y="2121"/>
                  </a:lnTo>
                  <a:lnTo>
                    <a:pt x="3484" y="2110"/>
                  </a:lnTo>
                  <a:lnTo>
                    <a:pt x="3481" y="2100"/>
                  </a:lnTo>
                  <a:lnTo>
                    <a:pt x="3475" y="2089"/>
                  </a:lnTo>
                  <a:lnTo>
                    <a:pt x="3468" y="2086"/>
                  </a:lnTo>
                  <a:lnTo>
                    <a:pt x="3463" y="2086"/>
                  </a:lnTo>
                  <a:lnTo>
                    <a:pt x="3457" y="2059"/>
                  </a:lnTo>
                  <a:lnTo>
                    <a:pt x="3457" y="2057"/>
                  </a:lnTo>
                  <a:lnTo>
                    <a:pt x="3456" y="2054"/>
                  </a:lnTo>
                  <a:lnTo>
                    <a:pt x="3454" y="2045"/>
                  </a:lnTo>
                  <a:lnTo>
                    <a:pt x="3450" y="2035"/>
                  </a:lnTo>
                  <a:lnTo>
                    <a:pt x="3449" y="2025"/>
                  </a:lnTo>
                  <a:lnTo>
                    <a:pt x="3451" y="2023"/>
                  </a:lnTo>
                  <a:lnTo>
                    <a:pt x="3454" y="2018"/>
                  </a:lnTo>
                  <a:lnTo>
                    <a:pt x="3456" y="2013"/>
                  </a:lnTo>
                  <a:lnTo>
                    <a:pt x="3512" y="1971"/>
                  </a:lnTo>
                  <a:lnTo>
                    <a:pt x="3565" y="1926"/>
                  </a:lnTo>
                  <a:lnTo>
                    <a:pt x="3568" y="1918"/>
                  </a:lnTo>
                  <a:lnTo>
                    <a:pt x="3572" y="1912"/>
                  </a:lnTo>
                  <a:lnTo>
                    <a:pt x="3579" y="1908"/>
                  </a:lnTo>
                  <a:lnTo>
                    <a:pt x="3585" y="1901"/>
                  </a:lnTo>
                  <a:lnTo>
                    <a:pt x="3588" y="1893"/>
                  </a:lnTo>
                  <a:lnTo>
                    <a:pt x="3587" y="1883"/>
                  </a:lnTo>
                  <a:lnTo>
                    <a:pt x="3580" y="1891"/>
                  </a:lnTo>
                  <a:lnTo>
                    <a:pt x="3574" y="1895"/>
                  </a:lnTo>
                  <a:lnTo>
                    <a:pt x="3568" y="1898"/>
                  </a:lnTo>
                  <a:lnTo>
                    <a:pt x="3562" y="1898"/>
                  </a:lnTo>
                  <a:lnTo>
                    <a:pt x="3558" y="1895"/>
                  </a:lnTo>
                  <a:lnTo>
                    <a:pt x="3554" y="1887"/>
                  </a:lnTo>
                  <a:lnTo>
                    <a:pt x="3553" y="1875"/>
                  </a:lnTo>
                  <a:lnTo>
                    <a:pt x="3554" y="1869"/>
                  </a:lnTo>
                  <a:lnTo>
                    <a:pt x="3570" y="1854"/>
                  </a:lnTo>
                  <a:lnTo>
                    <a:pt x="3588" y="1842"/>
                  </a:lnTo>
                  <a:lnTo>
                    <a:pt x="3598" y="1838"/>
                  </a:lnTo>
                  <a:lnTo>
                    <a:pt x="3605" y="1831"/>
                  </a:lnTo>
                  <a:lnTo>
                    <a:pt x="3610" y="1821"/>
                  </a:lnTo>
                  <a:lnTo>
                    <a:pt x="3622" y="1814"/>
                  </a:lnTo>
                  <a:lnTo>
                    <a:pt x="3631" y="1804"/>
                  </a:lnTo>
                  <a:lnTo>
                    <a:pt x="3637" y="1806"/>
                  </a:lnTo>
                  <a:lnTo>
                    <a:pt x="3649" y="1792"/>
                  </a:lnTo>
                  <a:lnTo>
                    <a:pt x="3662" y="1779"/>
                  </a:lnTo>
                  <a:lnTo>
                    <a:pt x="3676" y="1767"/>
                  </a:lnTo>
                  <a:lnTo>
                    <a:pt x="3691" y="1757"/>
                  </a:lnTo>
                  <a:lnTo>
                    <a:pt x="3700" y="1746"/>
                  </a:lnTo>
                  <a:lnTo>
                    <a:pt x="3706" y="1744"/>
                  </a:lnTo>
                  <a:lnTo>
                    <a:pt x="3711" y="1739"/>
                  </a:lnTo>
                  <a:lnTo>
                    <a:pt x="3715" y="1734"/>
                  </a:lnTo>
                  <a:lnTo>
                    <a:pt x="3721" y="1730"/>
                  </a:lnTo>
                  <a:lnTo>
                    <a:pt x="3729" y="1712"/>
                  </a:lnTo>
                  <a:lnTo>
                    <a:pt x="3835" y="1612"/>
                  </a:lnTo>
                  <a:lnTo>
                    <a:pt x="3830" y="1607"/>
                  </a:lnTo>
                  <a:lnTo>
                    <a:pt x="3809" y="1618"/>
                  </a:lnTo>
                  <a:lnTo>
                    <a:pt x="3809" y="1613"/>
                  </a:lnTo>
                  <a:lnTo>
                    <a:pt x="3812" y="1608"/>
                  </a:lnTo>
                  <a:lnTo>
                    <a:pt x="3814" y="1603"/>
                  </a:lnTo>
                  <a:lnTo>
                    <a:pt x="3815" y="1599"/>
                  </a:lnTo>
                  <a:lnTo>
                    <a:pt x="3812" y="1593"/>
                  </a:lnTo>
                  <a:lnTo>
                    <a:pt x="3803" y="1597"/>
                  </a:lnTo>
                  <a:lnTo>
                    <a:pt x="3795" y="1601"/>
                  </a:lnTo>
                  <a:lnTo>
                    <a:pt x="3787" y="1606"/>
                  </a:lnTo>
                  <a:lnTo>
                    <a:pt x="3781" y="1613"/>
                  </a:lnTo>
                  <a:lnTo>
                    <a:pt x="3780" y="1618"/>
                  </a:lnTo>
                  <a:lnTo>
                    <a:pt x="3761" y="1631"/>
                  </a:lnTo>
                  <a:lnTo>
                    <a:pt x="3745" y="1649"/>
                  </a:lnTo>
                  <a:lnTo>
                    <a:pt x="3741" y="1648"/>
                  </a:lnTo>
                  <a:lnTo>
                    <a:pt x="3736" y="1648"/>
                  </a:lnTo>
                  <a:lnTo>
                    <a:pt x="3732" y="1649"/>
                  </a:lnTo>
                  <a:lnTo>
                    <a:pt x="3727" y="1650"/>
                  </a:lnTo>
                  <a:lnTo>
                    <a:pt x="3723" y="1654"/>
                  </a:lnTo>
                  <a:lnTo>
                    <a:pt x="3727" y="1646"/>
                  </a:lnTo>
                  <a:lnTo>
                    <a:pt x="3733" y="1641"/>
                  </a:lnTo>
                  <a:lnTo>
                    <a:pt x="3740" y="1636"/>
                  </a:lnTo>
                  <a:lnTo>
                    <a:pt x="3747" y="1631"/>
                  </a:lnTo>
                  <a:lnTo>
                    <a:pt x="3753" y="1626"/>
                  </a:lnTo>
                  <a:lnTo>
                    <a:pt x="3757" y="1621"/>
                  </a:lnTo>
                  <a:lnTo>
                    <a:pt x="3762" y="1618"/>
                  </a:lnTo>
                  <a:lnTo>
                    <a:pt x="3764" y="1614"/>
                  </a:lnTo>
                  <a:lnTo>
                    <a:pt x="3763" y="1610"/>
                  </a:lnTo>
                  <a:lnTo>
                    <a:pt x="3755" y="1606"/>
                  </a:lnTo>
                  <a:lnTo>
                    <a:pt x="3665" y="1680"/>
                  </a:lnTo>
                  <a:lnTo>
                    <a:pt x="3659" y="1680"/>
                  </a:lnTo>
                  <a:lnTo>
                    <a:pt x="3662" y="1677"/>
                  </a:lnTo>
                  <a:lnTo>
                    <a:pt x="3665" y="1675"/>
                  </a:lnTo>
                  <a:lnTo>
                    <a:pt x="3666" y="1672"/>
                  </a:lnTo>
                  <a:lnTo>
                    <a:pt x="3667" y="1669"/>
                  </a:lnTo>
                  <a:lnTo>
                    <a:pt x="3668" y="1666"/>
                  </a:lnTo>
                  <a:lnTo>
                    <a:pt x="3671" y="1665"/>
                  </a:lnTo>
                  <a:lnTo>
                    <a:pt x="3693" y="1654"/>
                  </a:lnTo>
                  <a:lnTo>
                    <a:pt x="3712" y="1639"/>
                  </a:lnTo>
                  <a:lnTo>
                    <a:pt x="3730" y="1624"/>
                  </a:lnTo>
                  <a:lnTo>
                    <a:pt x="3745" y="1603"/>
                  </a:lnTo>
                  <a:lnTo>
                    <a:pt x="3745" y="1602"/>
                  </a:lnTo>
                  <a:lnTo>
                    <a:pt x="3744" y="1599"/>
                  </a:lnTo>
                  <a:lnTo>
                    <a:pt x="3744" y="1598"/>
                  </a:lnTo>
                  <a:lnTo>
                    <a:pt x="3741" y="1597"/>
                  </a:lnTo>
                  <a:lnTo>
                    <a:pt x="3740" y="1596"/>
                  </a:lnTo>
                  <a:lnTo>
                    <a:pt x="3738" y="1597"/>
                  </a:lnTo>
                  <a:lnTo>
                    <a:pt x="3724" y="1602"/>
                  </a:lnTo>
                  <a:lnTo>
                    <a:pt x="3698" y="1626"/>
                  </a:lnTo>
                  <a:lnTo>
                    <a:pt x="3666" y="1647"/>
                  </a:lnTo>
                  <a:lnTo>
                    <a:pt x="3668" y="1639"/>
                  </a:lnTo>
                  <a:lnTo>
                    <a:pt x="3673" y="1633"/>
                  </a:lnTo>
                  <a:lnTo>
                    <a:pt x="3679" y="1629"/>
                  </a:lnTo>
                  <a:lnTo>
                    <a:pt x="3684" y="1624"/>
                  </a:lnTo>
                  <a:lnTo>
                    <a:pt x="3687" y="1616"/>
                  </a:lnTo>
                  <a:lnTo>
                    <a:pt x="3674" y="1621"/>
                  </a:lnTo>
                  <a:lnTo>
                    <a:pt x="3665" y="1627"/>
                  </a:lnTo>
                  <a:lnTo>
                    <a:pt x="3656" y="1636"/>
                  </a:lnTo>
                  <a:lnTo>
                    <a:pt x="3645" y="1641"/>
                  </a:lnTo>
                  <a:lnTo>
                    <a:pt x="3604" y="1678"/>
                  </a:lnTo>
                  <a:lnTo>
                    <a:pt x="3594" y="1672"/>
                  </a:lnTo>
                  <a:lnTo>
                    <a:pt x="3602" y="1664"/>
                  </a:lnTo>
                  <a:lnTo>
                    <a:pt x="3605" y="1654"/>
                  </a:lnTo>
                  <a:lnTo>
                    <a:pt x="3609" y="1643"/>
                  </a:lnTo>
                  <a:lnTo>
                    <a:pt x="3613" y="1633"/>
                  </a:lnTo>
                  <a:lnTo>
                    <a:pt x="3619" y="1625"/>
                  </a:lnTo>
                  <a:lnTo>
                    <a:pt x="3628" y="1618"/>
                  </a:lnTo>
                  <a:lnTo>
                    <a:pt x="3637" y="1610"/>
                  </a:lnTo>
                  <a:lnTo>
                    <a:pt x="3643" y="1601"/>
                  </a:lnTo>
                  <a:lnTo>
                    <a:pt x="3647" y="1590"/>
                  </a:lnTo>
                  <a:lnTo>
                    <a:pt x="3651" y="1579"/>
                  </a:lnTo>
                  <a:lnTo>
                    <a:pt x="3656" y="1569"/>
                  </a:lnTo>
                  <a:lnTo>
                    <a:pt x="3664" y="1559"/>
                  </a:lnTo>
                  <a:lnTo>
                    <a:pt x="3656" y="1556"/>
                  </a:lnTo>
                  <a:lnTo>
                    <a:pt x="3609" y="1586"/>
                  </a:lnTo>
                  <a:lnTo>
                    <a:pt x="3606" y="1587"/>
                  </a:lnTo>
                  <a:lnTo>
                    <a:pt x="3603" y="1589"/>
                  </a:lnTo>
                  <a:lnTo>
                    <a:pt x="3600" y="1590"/>
                  </a:lnTo>
                  <a:lnTo>
                    <a:pt x="3598" y="1591"/>
                  </a:lnTo>
                  <a:lnTo>
                    <a:pt x="3596" y="1593"/>
                  </a:lnTo>
                  <a:lnTo>
                    <a:pt x="3593" y="1595"/>
                  </a:lnTo>
                  <a:lnTo>
                    <a:pt x="3591" y="1597"/>
                  </a:lnTo>
                  <a:lnTo>
                    <a:pt x="3589" y="1599"/>
                  </a:lnTo>
                  <a:lnTo>
                    <a:pt x="3588" y="1602"/>
                  </a:lnTo>
                  <a:lnTo>
                    <a:pt x="3588" y="1606"/>
                  </a:lnTo>
                  <a:lnTo>
                    <a:pt x="3589" y="1609"/>
                  </a:lnTo>
                  <a:lnTo>
                    <a:pt x="3588" y="1609"/>
                  </a:lnTo>
                  <a:lnTo>
                    <a:pt x="3583" y="1609"/>
                  </a:lnTo>
                  <a:lnTo>
                    <a:pt x="3570" y="1618"/>
                  </a:lnTo>
                  <a:lnTo>
                    <a:pt x="3556" y="1627"/>
                  </a:lnTo>
                  <a:lnTo>
                    <a:pt x="3542" y="1636"/>
                  </a:lnTo>
                  <a:lnTo>
                    <a:pt x="3530" y="1647"/>
                  </a:lnTo>
                  <a:lnTo>
                    <a:pt x="3520" y="1661"/>
                  </a:lnTo>
                  <a:lnTo>
                    <a:pt x="3519" y="1661"/>
                  </a:lnTo>
                  <a:lnTo>
                    <a:pt x="3519" y="1661"/>
                  </a:lnTo>
                  <a:lnTo>
                    <a:pt x="3514" y="1660"/>
                  </a:lnTo>
                  <a:lnTo>
                    <a:pt x="3511" y="1656"/>
                  </a:lnTo>
                  <a:lnTo>
                    <a:pt x="3507" y="1653"/>
                  </a:lnTo>
                  <a:lnTo>
                    <a:pt x="3502" y="1650"/>
                  </a:lnTo>
                  <a:lnTo>
                    <a:pt x="3496" y="1653"/>
                  </a:lnTo>
                  <a:lnTo>
                    <a:pt x="3492" y="1650"/>
                  </a:lnTo>
                  <a:lnTo>
                    <a:pt x="3490" y="1649"/>
                  </a:lnTo>
                  <a:lnTo>
                    <a:pt x="3489" y="1648"/>
                  </a:lnTo>
                  <a:lnTo>
                    <a:pt x="3489" y="1646"/>
                  </a:lnTo>
                  <a:lnTo>
                    <a:pt x="3489" y="1643"/>
                  </a:lnTo>
                  <a:lnTo>
                    <a:pt x="3490" y="1641"/>
                  </a:lnTo>
                  <a:lnTo>
                    <a:pt x="3491" y="1638"/>
                  </a:lnTo>
                  <a:lnTo>
                    <a:pt x="3491" y="1635"/>
                  </a:lnTo>
                  <a:lnTo>
                    <a:pt x="3495" y="1629"/>
                  </a:lnTo>
                  <a:lnTo>
                    <a:pt x="3501" y="1624"/>
                  </a:lnTo>
                  <a:lnTo>
                    <a:pt x="3507" y="1619"/>
                  </a:lnTo>
                  <a:lnTo>
                    <a:pt x="3513" y="1614"/>
                  </a:lnTo>
                  <a:lnTo>
                    <a:pt x="3515" y="1608"/>
                  </a:lnTo>
                  <a:lnTo>
                    <a:pt x="3515" y="1599"/>
                  </a:lnTo>
                  <a:lnTo>
                    <a:pt x="3509" y="1598"/>
                  </a:lnTo>
                  <a:lnTo>
                    <a:pt x="3506" y="1595"/>
                  </a:lnTo>
                  <a:lnTo>
                    <a:pt x="3502" y="1591"/>
                  </a:lnTo>
                  <a:lnTo>
                    <a:pt x="3498" y="1587"/>
                  </a:lnTo>
                  <a:lnTo>
                    <a:pt x="3495" y="1586"/>
                  </a:lnTo>
                  <a:lnTo>
                    <a:pt x="3489" y="1589"/>
                  </a:lnTo>
                  <a:lnTo>
                    <a:pt x="3488" y="1589"/>
                  </a:lnTo>
                  <a:lnTo>
                    <a:pt x="3486" y="1587"/>
                  </a:lnTo>
                  <a:lnTo>
                    <a:pt x="3486" y="1586"/>
                  </a:lnTo>
                  <a:lnTo>
                    <a:pt x="3486" y="1586"/>
                  </a:lnTo>
                  <a:lnTo>
                    <a:pt x="3486" y="1585"/>
                  </a:lnTo>
                  <a:lnTo>
                    <a:pt x="3489" y="1585"/>
                  </a:lnTo>
                  <a:lnTo>
                    <a:pt x="3512" y="1567"/>
                  </a:lnTo>
                  <a:lnTo>
                    <a:pt x="3535" y="1547"/>
                  </a:lnTo>
                  <a:lnTo>
                    <a:pt x="3556" y="1524"/>
                  </a:lnTo>
                  <a:lnTo>
                    <a:pt x="3556" y="1522"/>
                  </a:lnTo>
                  <a:lnTo>
                    <a:pt x="3556" y="1519"/>
                  </a:lnTo>
                  <a:lnTo>
                    <a:pt x="3554" y="1517"/>
                  </a:lnTo>
                  <a:lnTo>
                    <a:pt x="3553" y="1515"/>
                  </a:lnTo>
                  <a:lnTo>
                    <a:pt x="3552" y="1513"/>
                  </a:lnTo>
                  <a:lnTo>
                    <a:pt x="3548" y="1513"/>
                  </a:lnTo>
                  <a:lnTo>
                    <a:pt x="3546" y="1515"/>
                  </a:lnTo>
                  <a:lnTo>
                    <a:pt x="3514" y="1525"/>
                  </a:lnTo>
                  <a:lnTo>
                    <a:pt x="3484" y="1539"/>
                  </a:lnTo>
                  <a:lnTo>
                    <a:pt x="3456" y="1555"/>
                  </a:lnTo>
                  <a:lnTo>
                    <a:pt x="3429" y="1575"/>
                  </a:lnTo>
                  <a:lnTo>
                    <a:pt x="3422" y="1581"/>
                  </a:lnTo>
                  <a:lnTo>
                    <a:pt x="3415" y="1587"/>
                  </a:lnTo>
                  <a:lnTo>
                    <a:pt x="3406" y="1591"/>
                  </a:lnTo>
                  <a:lnTo>
                    <a:pt x="3395" y="1591"/>
                  </a:lnTo>
                  <a:lnTo>
                    <a:pt x="3399" y="1584"/>
                  </a:lnTo>
                  <a:lnTo>
                    <a:pt x="3405" y="1578"/>
                  </a:lnTo>
                  <a:lnTo>
                    <a:pt x="3411" y="1573"/>
                  </a:lnTo>
                  <a:lnTo>
                    <a:pt x="3418" y="1568"/>
                  </a:lnTo>
                  <a:lnTo>
                    <a:pt x="3424" y="1562"/>
                  </a:lnTo>
                  <a:lnTo>
                    <a:pt x="3424" y="1556"/>
                  </a:lnTo>
                  <a:lnTo>
                    <a:pt x="3422" y="1550"/>
                  </a:lnTo>
                  <a:lnTo>
                    <a:pt x="3417" y="1544"/>
                  </a:lnTo>
                  <a:lnTo>
                    <a:pt x="3428" y="1532"/>
                  </a:lnTo>
                  <a:lnTo>
                    <a:pt x="3433" y="1530"/>
                  </a:lnTo>
                  <a:lnTo>
                    <a:pt x="3444" y="1528"/>
                  </a:lnTo>
                  <a:lnTo>
                    <a:pt x="3454" y="1522"/>
                  </a:lnTo>
                  <a:lnTo>
                    <a:pt x="3462" y="1516"/>
                  </a:lnTo>
                  <a:lnTo>
                    <a:pt x="3473" y="1507"/>
                  </a:lnTo>
                  <a:lnTo>
                    <a:pt x="3484" y="1499"/>
                  </a:lnTo>
                  <a:lnTo>
                    <a:pt x="3494" y="1490"/>
                  </a:lnTo>
                  <a:lnTo>
                    <a:pt x="3502" y="1481"/>
                  </a:lnTo>
                  <a:lnTo>
                    <a:pt x="3509" y="1468"/>
                  </a:lnTo>
                  <a:lnTo>
                    <a:pt x="3509" y="1467"/>
                  </a:lnTo>
                  <a:lnTo>
                    <a:pt x="3508" y="1465"/>
                  </a:lnTo>
                  <a:lnTo>
                    <a:pt x="3508" y="1464"/>
                  </a:lnTo>
                  <a:lnTo>
                    <a:pt x="3506" y="1462"/>
                  </a:lnTo>
                  <a:lnTo>
                    <a:pt x="3505" y="1461"/>
                  </a:lnTo>
                  <a:lnTo>
                    <a:pt x="3502" y="1462"/>
                  </a:lnTo>
                  <a:lnTo>
                    <a:pt x="3489" y="1466"/>
                  </a:lnTo>
                  <a:lnTo>
                    <a:pt x="3483" y="1468"/>
                  </a:lnTo>
                  <a:lnTo>
                    <a:pt x="3477" y="1472"/>
                  </a:lnTo>
                  <a:lnTo>
                    <a:pt x="3471" y="1476"/>
                  </a:lnTo>
                  <a:lnTo>
                    <a:pt x="3478" y="1467"/>
                  </a:lnTo>
                  <a:lnTo>
                    <a:pt x="3484" y="1460"/>
                  </a:lnTo>
                  <a:lnTo>
                    <a:pt x="3484" y="1454"/>
                  </a:lnTo>
                  <a:lnTo>
                    <a:pt x="3485" y="1451"/>
                  </a:lnTo>
                  <a:lnTo>
                    <a:pt x="3485" y="1449"/>
                  </a:lnTo>
                  <a:lnTo>
                    <a:pt x="3484" y="1447"/>
                  </a:lnTo>
                  <a:lnTo>
                    <a:pt x="3483" y="1445"/>
                  </a:lnTo>
                  <a:lnTo>
                    <a:pt x="3481" y="1444"/>
                  </a:lnTo>
                  <a:lnTo>
                    <a:pt x="3471" y="1436"/>
                  </a:lnTo>
                  <a:lnTo>
                    <a:pt x="3460" y="1432"/>
                  </a:lnTo>
                  <a:lnTo>
                    <a:pt x="3449" y="1433"/>
                  </a:lnTo>
                  <a:lnTo>
                    <a:pt x="3438" y="1435"/>
                  </a:lnTo>
                  <a:lnTo>
                    <a:pt x="3427" y="1437"/>
                  </a:lnTo>
                  <a:lnTo>
                    <a:pt x="3435" y="1432"/>
                  </a:lnTo>
                  <a:lnTo>
                    <a:pt x="3443" y="1426"/>
                  </a:lnTo>
                  <a:lnTo>
                    <a:pt x="3452" y="1418"/>
                  </a:lnTo>
                  <a:lnTo>
                    <a:pt x="3460" y="1407"/>
                  </a:lnTo>
                  <a:lnTo>
                    <a:pt x="3467" y="1397"/>
                  </a:lnTo>
                  <a:lnTo>
                    <a:pt x="3488" y="1376"/>
                  </a:lnTo>
                  <a:lnTo>
                    <a:pt x="3489" y="1376"/>
                  </a:lnTo>
                  <a:lnTo>
                    <a:pt x="3497" y="1376"/>
                  </a:lnTo>
                  <a:lnTo>
                    <a:pt x="3505" y="1373"/>
                  </a:lnTo>
                  <a:lnTo>
                    <a:pt x="3512" y="1368"/>
                  </a:lnTo>
                  <a:lnTo>
                    <a:pt x="3522" y="1359"/>
                  </a:lnTo>
                  <a:lnTo>
                    <a:pt x="3532" y="1352"/>
                  </a:lnTo>
                  <a:lnTo>
                    <a:pt x="3541" y="1342"/>
                  </a:lnTo>
                  <a:lnTo>
                    <a:pt x="3548" y="1331"/>
                  </a:lnTo>
                  <a:lnTo>
                    <a:pt x="3569" y="1316"/>
                  </a:lnTo>
                  <a:lnTo>
                    <a:pt x="3585" y="1300"/>
                  </a:lnTo>
                  <a:lnTo>
                    <a:pt x="3585" y="1296"/>
                  </a:lnTo>
                  <a:lnTo>
                    <a:pt x="3583" y="1293"/>
                  </a:lnTo>
                  <a:lnTo>
                    <a:pt x="3582" y="1289"/>
                  </a:lnTo>
                  <a:lnTo>
                    <a:pt x="3579" y="1287"/>
                  </a:lnTo>
                  <a:lnTo>
                    <a:pt x="3546" y="1307"/>
                  </a:lnTo>
                  <a:lnTo>
                    <a:pt x="3524" y="1319"/>
                  </a:lnTo>
                  <a:lnTo>
                    <a:pt x="3503" y="1335"/>
                  </a:lnTo>
                  <a:lnTo>
                    <a:pt x="3483" y="1351"/>
                  </a:lnTo>
                  <a:lnTo>
                    <a:pt x="3480" y="1353"/>
                  </a:lnTo>
                  <a:lnTo>
                    <a:pt x="3479" y="1356"/>
                  </a:lnTo>
                  <a:lnTo>
                    <a:pt x="3478" y="1359"/>
                  </a:lnTo>
                  <a:lnTo>
                    <a:pt x="3477" y="1362"/>
                  </a:lnTo>
                  <a:lnTo>
                    <a:pt x="3477" y="1365"/>
                  </a:lnTo>
                  <a:lnTo>
                    <a:pt x="3477" y="1367"/>
                  </a:lnTo>
                  <a:lnTo>
                    <a:pt x="3445" y="1387"/>
                  </a:lnTo>
                  <a:lnTo>
                    <a:pt x="3413" y="1409"/>
                  </a:lnTo>
                  <a:lnTo>
                    <a:pt x="3407" y="1398"/>
                  </a:lnTo>
                  <a:lnTo>
                    <a:pt x="3399" y="1388"/>
                  </a:lnTo>
                  <a:lnTo>
                    <a:pt x="3389" y="1380"/>
                  </a:lnTo>
                  <a:lnTo>
                    <a:pt x="3365" y="1393"/>
                  </a:lnTo>
                  <a:lnTo>
                    <a:pt x="3365" y="1391"/>
                  </a:lnTo>
                  <a:lnTo>
                    <a:pt x="3349" y="1380"/>
                  </a:lnTo>
                  <a:lnTo>
                    <a:pt x="3349" y="1380"/>
                  </a:lnTo>
                  <a:lnTo>
                    <a:pt x="3337" y="1374"/>
                  </a:lnTo>
                  <a:lnTo>
                    <a:pt x="3326" y="1365"/>
                  </a:lnTo>
                  <a:lnTo>
                    <a:pt x="3331" y="1361"/>
                  </a:lnTo>
                  <a:lnTo>
                    <a:pt x="3336" y="1354"/>
                  </a:lnTo>
                  <a:lnTo>
                    <a:pt x="3352" y="1348"/>
                  </a:lnTo>
                  <a:lnTo>
                    <a:pt x="3366" y="1340"/>
                  </a:lnTo>
                  <a:lnTo>
                    <a:pt x="3378" y="1329"/>
                  </a:lnTo>
                  <a:lnTo>
                    <a:pt x="3378" y="1329"/>
                  </a:lnTo>
                  <a:lnTo>
                    <a:pt x="3384" y="1323"/>
                  </a:lnTo>
                  <a:lnTo>
                    <a:pt x="3384" y="1323"/>
                  </a:lnTo>
                  <a:lnTo>
                    <a:pt x="3405" y="1311"/>
                  </a:lnTo>
                  <a:lnTo>
                    <a:pt x="3423" y="1295"/>
                  </a:lnTo>
                  <a:lnTo>
                    <a:pt x="3441" y="1279"/>
                  </a:lnTo>
                  <a:lnTo>
                    <a:pt x="3441" y="1279"/>
                  </a:lnTo>
                  <a:lnTo>
                    <a:pt x="3452" y="1278"/>
                  </a:lnTo>
                  <a:lnTo>
                    <a:pt x="3462" y="1273"/>
                  </a:lnTo>
                  <a:lnTo>
                    <a:pt x="3469" y="1265"/>
                  </a:lnTo>
                  <a:lnTo>
                    <a:pt x="3477" y="1257"/>
                  </a:lnTo>
                  <a:lnTo>
                    <a:pt x="3484" y="1250"/>
                  </a:lnTo>
                  <a:lnTo>
                    <a:pt x="3494" y="1244"/>
                  </a:lnTo>
                  <a:lnTo>
                    <a:pt x="3511" y="1237"/>
                  </a:lnTo>
                  <a:lnTo>
                    <a:pt x="3526" y="1226"/>
                  </a:lnTo>
                  <a:lnTo>
                    <a:pt x="3540" y="1213"/>
                  </a:lnTo>
                  <a:lnTo>
                    <a:pt x="3549" y="1197"/>
                  </a:lnTo>
                  <a:lnTo>
                    <a:pt x="3549" y="1197"/>
                  </a:lnTo>
                  <a:lnTo>
                    <a:pt x="3563" y="1198"/>
                  </a:lnTo>
                  <a:lnTo>
                    <a:pt x="3574" y="1197"/>
                  </a:lnTo>
                  <a:lnTo>
                    <a:pt x="3583" y="1192"/>
                  </a:lnTo>
                  <a:lnTo>
                    <a:pt x="3592" y="1183"/>
                  </a:lnTo>
                  <a:lnTo>
                    <a:pt x="3599" y="1173"/>
                  </a:lnTo>
                  <a:lnTo>
                    <a:pt x="3640" y="1141"/>
                  </a:lnTo>
                  <a:lnTo>
                    <a:pt x="3682" y="1108"/>
                  </a:lnTo>
                  <a:lnTo>
                    <a:pt x="3688" y="1105"/>
                  </a:lnTo>
                  <a:lnTo>
                    <a:pt x="3694" y="1100"/>
                  </a:lnTo>
                  <a:lnTo>
                    <a:pt x="3700" y="1096"/>
                  </a:lnTo>
                  <a:lnTo>
                    <a:pt x="3702" y="1090"/>
                  </a:lnTo>
                  <a:lnTo>
                    <a:pt x="3702" y="1083"/>
                  </a:lnTo>
                  <a:lnTo>
                    <a:pt x="3698" y="1073"/>
                  </a:lnTo>
                  <a:lnTo>
                    <a:pt x="3696" y="1052"/>
                  </a:lnTo>
                  <a:lnTo>
                    <a:pt x="3725" y="1025"/>
                  </a:lnTo>
                  <a:lnTo>
                    <a:pt x="3750" y="1008"/>
                  </a:lnTo>
                  <a:lnTo>
                    <a:pt x="3772" y="988"/>
                  </a:lnTo>
                  <a:lnTo>
                    <a:pt x="3792" y="969"/>
                  </a:lnTo>
                  <a:lnTo>
                    <a:pt x="3792" y="965"/>
                  </a:lnTo>
                  <a:lnTo>
                    <a:pt x="3792" y="963"/>
                  </a:lnTo>
                  <a:lnTo>
                    <a:pt x="3791" y="960"/>
                  </a:lnTo>
                  <a:lnTo>
                    <a:pt x="3789" y="960"/>
                  </a:lnTo>
                  <a:lnTo>
                    <a:pt x="3786" y="960"/>
                  </a:lnTo>
                  <a:lnTo>
                    <a:pt x="3784" y="960"/>
                  </a:lnTo>
                  <a:lnTo>
                    <a:pt x="3781" y="961"/>
                  </a:lnTo>
                  <a:lnTo>
                    <a:pt x="3749" y="985"/>
                  </a:lnTo>
                  <a:lnTo>
                    <a:pt x="3716" y="1006"/>
                  </a:lnTo>
                  <a:lnTo>
                    <a:pt x="3683" y="1031"/>
                  </a:lnTo>
                  <a:lnTo>
                    <a:pt x="3679" y="1028"/>
                  </a:lnTo>
                  <a:lnTo>
                    <a:pt x="3674" y="1027"/>
                  </a:lnTo>
                  <a:lnTo>
                    <a:pt x="3666" y="1025"/>
                  </a:lnTo>
                  <a:lnTo>
                    <a:pt x="3657" y="1027"/>
                  </a:lnTo>
                  <a:lnTo>
                    <a:pt x="3650" y="1029"/>
                  </a:lnTo>
                  <a:lnTo>
                    <a:pt x="3644" y="1033"/>
                  </a:lnTo>
                  <a:lnTo>
                    <a:pt x="3639" y="1037"/>
                  </a:lnTo>
                  <a:lnTo>
                    <a:pt x="3634" y="1040"/>
                  </a:lnTo>
                  <a:lnTo>
                    <a:pt x="3630" y="1044"/>
                  </a:lnTo>
                  <a:lnTo>
                    <a:pt x="3623" y="1046"/>
                  </a:lnTo>
                  <a:lnTo>
                    <a:pt x="3620" y="1050"/>
                  </a:lnTo>
                  <a:lnTo>
                    <a:pt x="3616" y="1052"/>
                  </a:lnTo>
                  <a:lnTo>
                    <a:pt x="3613" y="1055"/>
                  </a:lnTo>
                  <a:lnTo>
                    <a:pt x="3610" y="1059"/>
                  </a:lnTo>
                  <a:lnTo>
                    <a:pt x="3604" y="1061"/>
                  </a:lnTo>
                  <a:lnTo>
                    <a:pt x="3597" y="1062"/>
                  </a:lnTo>
                  <a:lnTo>
                    <a:pt x="3589" y="1059"/>
                  </a:lnTo>
                  <a:lnTo>
                    <a:pt x="3560" y="1075"/>
                  </a:lnTo>
                  <a:lnTo>
                    <a:pt x="3531" y="1092"/>
                  </a:lnTo>
                  <a:lnTo>
                    <a:pt x="3505" y="1113"/>
                  </a:lnTo>
                  <a:lnTo>
                    <a:pt x="3502" y="1114"/>
                  </a:lnTo>
                  <a:lnTo>
                    <a:pt x="3524" y="1095"/>
                  </a:lnTo>
                  <a:lnTo>
                    <a:pt x="3525" y="1089"/>
                  </a:lnTo>
                  <a:lnTo>
                    <a:pt x="3494" y="1109"/>
                  </a:lnTo>
                  <a:lnTo>
                    <a:pt x="3466" y="1133"/>
                  </a:lnTo>
                  <a:lnTo>
                    <a:pt x="3463" y="1133"/>
                  </a:lnTo>
                  <a:lnTo>
                    <a:pt x="3462" y="1135"/>
                  </a:lnTo>
                  <a:lnTo>
                    <a:pt x="3444" y="1152"/>
                  </a:lnTo>
                  <a:lnTo>
                    <a:pt x="3443" y="1153"/>
                  </a:lnTo>
                  <a:lnTo>
                    <a:pt x="3428" y="1152"/>
                  </a:lnTo>
                  <a:lnTo>
                    <a:pt x="3415" y="1156"/>
                  </a:lnTo>
                  <a:lnTo>
                    <a:pt x="3404" y="1163"/>
                  </a:lnTo>
                  <a:lnTo>
                    <a:pt x="3394" y="1171"/>
                  </a:lnTo>
                  <a:lnTo>
                    <a:pt x="3384" y="1181"/>
                  </a:lnTo>
                  <a:lnTo>
                    <a:pt x="3383" y="1181"/>
                  </a:lnTo>
                  <a:lnTo>
                    <a:pt x="3382" y="1171"/>
                  </a:lnTo>
                  <a:lnTo>
                    <a:pt x="3386" y="1163"/>
                  </a:lnTo>
                  <a:lnTo>
                    <a:pt x="3392" y="1157"/>
                  </a:lnTo>
                  <a:lnTo>
                    <a:pt x="3399" y="1151"/>
                  </a:lnTo>
                  <a:lnTo>
                    <a:pt x="3405" y="1145"/>
                  </a:lnTo>
                  <a:lnTo>
                    <a:pt x="3410" y="1139"/>
                  </a:lnTo>
                  <a:lnTo>
                    <a:pt x="3412" y="1130"/>
                  </a:lnTo>
                  <a:lnTo>
                    <a:pt x="3406" y="1129"/>
                  </a:lnTo>
                  <a:lnTo>
                    <a:pt x="3401" y="1133"/>
                  </a:lnTo>
                  <a:lnTo>
                    <a:pt x="3395" y="1136"/>
                  </a:lnTo>
                  <a:lnTo>
                    <a:pt x="3390" y="1140"/>
                  </a:lnTo>
                  <a:lnTo>
                    <a:pt x="3386" y="1140"/>
                  </a:lnTo>
                  <a:lnTo>
                    <a:pt x="3379" y="1134"/>
                  </a:lnTo>
                  <a:lnTo>
                    <a:pt x="3379" y="1134"/>
                  </a:lnTo>
                  <a:lnTo>
                    <a:pt x="3379" y="1134"/>
                  </a:lnTo>
                  <a:lnTo>
                    <a:pt x="3393" y="1130"/>
                  </a:lnTo>
                  <a:lnTo>
                    <a:pt x="3404" y="1124"/>
                  </a:lnTo>
                  <a:lnTo>
                    <a:pt x="3411" y="1114"/>
                  </a:lnTo>
                  <a:lnTo>
                    <a:pt x="3418" y="1103"/>
                  </a:lnTo>
                  <a:lnTo>
                    <a:pt x="3424" y="1092"/>
                  </a:lnTo>
                  <a:lnTo>
                    <a:pt x="3427" y="1078"/>
                  </a:lnTo>
                  <a:lnTo>
                    <a:pt x="3428" y="1063"/>
                  </a:lnTo>
                  <a:lnTo>
                    <a:pt x="3428" y="1060"/>
                  </a:lnTo>
                  <a:lnTo>
                    <a:pt x="3427" y="1056"/>
                  </a:lnTo>
                  <a:lnTo>
                    <a:pt x="3427" y="1054"/>
                  </a:lnTo>
                  <a:lnTo>
                    <a:pt x="3424" y="1051"/>
                  </a:lnTo>
                  <a:lnTo>
                    <a:pt x="3422" y="1049"/>
                  </a:lnTo>
                  <a:lnTo>
                    <a:pt x="3422" y="1049"/>
                  </a:lnTo>
                  <a:lnTo>
                    <a:pt x="3424" y="1046"/>
                  </a:lnTo>
                  <a:lnTo>
                    <a:pt x="3426" y="1044"/>
                  </a:lnTo>
                  <a:lnTo>
                    <a:pt x="3428" y="1042"/>
                  </a:lnTo>
                  <a:lnTo>
                    <a:pt x="3429" y="1043"/>
                  </a:lnTo>
                  <a:lnTo>
                    <a:pt x="3432" y="1045"/>
                  </a:lnTo>
                  <a:lnTo>
                    <a:pt x="3440" y="1050"/>
                  </a:lnTo>
                  <a:lnTo>
                    <a:pt x="3447" y="1052"/>
                  </a:lnTo>
                  <a:lnTo>
                    <a:pt x="3452" y="1049"/>
                  </a:lnTo>
                  <a:lnTo>
                    <a:pt x="3456" y="1043"/>
                  </a:lnTo>
                  <a:lnTo>
                    <a:pt x="3457" y="1033"/>
                  </a:lnTo>
                  <a:lnTo>
                    <a:pt x="3468" y="1026"/>
                  </a:lnTo>
                  <a:lnTo>
                    <a:pt x="3480" y="1022"/>
                  </a:lnTo>
                  <a:lnTo>
                    <a:pt x="3494" y="1022"/>
                  </a:lnTo>
                  <a:lnTo>
                    <a:pt x="3507" y="1040"/>
                  </a:lnTo>
                  <a:lnTo>
                    <a:pt x="3511" y="1035"/>
                  </a:lnTo>
                  <a:lnTo>
                    <a:pt x="3511" y="1031"/>
                  </a:lnTo>
                  <a:lnTo>
                    <a:pt x="3508" y="1025"/>
                  </a:lnTo>
                  <a:lnTo>
                    <a:pt x="3506" y="1018"/>
                  </a:lnTo>
                  <a:lnTo>
                    <a:pt x="3503" y="1012"/>
                  </a:lnTo>
                  <a:lnTo>
                    <a:pt x="3503" y="1008"/>
                  </a:lnTo>
                  <a:lnTo>
                    <a:pt x="3507" y="1003"/>
                  </a:lnTo>
                  <a:lnTo>
                    <a:pt x="3517" y="1000"/>
                  </a:lnTo>
                  <a:lnTo>
                    <a:pt x="3515" y="1005"/>
                  </a:lnTo>
                  <a:lnTo>
                    <a:pt x="3519" y="1011"/>
                  </a:lnTo>
                  <a:lnTo>
                    <a:pt x="3523" y="1015"/>
                  </a:lnTo>
                  <a:lnTo>
                    <a:pt x="3529" y="1016"/>
                  </a:lnTo>
                  <a:lnTo>
                    <a:pt x="3534" y="1016"/>
                  </a:lnTo>
                  <a:lnTo>
                    <a:pt x="3540" y="1017"/>
                  </a:lnTo>
                  <a:lnTo>
                    <a:pt x="3546" y="1012"/>
                  </a:lnTo>
                  <a:lnTo>
                    <a:pt x="3552" y="1006"/>
                  </a:lnTo>
                  <a:lnTo>
                    <a:pt x="3557" y="1000"/>
                  </a:lnTo>
                  <a:lnTo>
                    <a:pt x="3563" y="994"/>
                  </a:lnTo>
                  <a:lnTo>
                    <a:pt x="3571" y="993"/>
                  </a:lnTo>
                  <a:lnTo>
                    <a:pt x="3572" y="985"/>
                  </a:lnTo>
                  <a:lnTo>
                    <a:pt x="3575" y="977"/>
                  </a:lnTo>
                  <a:lnTo>
                    <a:pt x="3577" y="972"/>
                  </a:lnTo>
                  <a:lnTo>
                    <a:pt x="3582" y="970"/>
                  </a:lnTo>
                  <a:lnTo>
                    <a:pt x="3589" y="971"/>
                  </a:lnTo>
                  <a:lnTo>
                    <a:pt x="3598" y="977"/>
                  </a:lnTo>
                  <a:lnTo>
                    <a:pt x="3610" y="959"/>
                  </a:lnTo>
                  <a:lnTo>
                    <a:pt x="3617" y="957"/>
                  </a:lnTo>
                  <a:lnTo>
                    <a:pt x="3625" y="954"/>
                  </a:lnTo>
                  <a:lnTo>
                    <a:pt x="3631" y="951"/>
                  </a:lnTo>
                  <a:lnTo>
                    <a:pt x="3634" y="943"/>
                  </a:lnTo>
                  <a:lnTo>
                    <a:pt x="3637" y="943"/>
                  </a:lnTo>
                  <a:lnTo>
                    <a:pt x="3639" y="936"/>
                  </a:lnTo>
                  <a:lnTo>
                    <a:pt x="3645" y="932"/>
                  </a:lnTo>
                  <a:lnTo>
                    <a:pt x="3651" y="930"/>
                  </a:lnTo>
                  <a:lnTo>
                    <a:pt x="3657" y="926"/>
                  </a:lnTo>
                  <a:lnTo>
                    <a:pt x="3661" y="920"/>
                  </a:lnTo>
                  <a:lnTo>
                    <a:pt x="3673" y="909"/>
                  </a:lnTo>
                  <a:lnTo>
                    <a:pt x="3679" y="903"/>
                  </a:lnTo>
                  <a:lnTo>
                    <a:pt x="3687" y="898"/>
                  </a:lnTo>
                  <a:lnTo>
                    <a:pt x="3694" y="896"/>
                  </a:lnTo>
                  <a:lnTo>
                    <a:pt x="3710" y="889"/>
                  </a:lnTo>
                  <a:lnTo>
                    <a:pt x="3721" y="881"/>
                  </a:lnTo>
                  <a:lnTo>
                    <a:pt x="3729" y="875"/>
                  </a:lnTo>
                  <a:lnTo>
                    <a:pt x="3733" y="868"/>
                  </a:lnTo>
                  <a:lnTo>
                    <a:pt x="3733" y="860"/>
                  </a:lnTo>
                  <a:lnTo>
                    <a:pt x="3729" y="849"/>
                  </a:lnTo>
                  <a:lnTo>
                    <a:pt x="3722" y="833"/>
                  </a:lnTo>
                  <a:lnTo>
                    <a:pt x="3710" y="829"/>
                  </a:lnTo>
                  <a:lnTo>
                    <a:pt x="3699" y="830"/>
                  </a:lnTo>
                  <a:lnTo>
                    <a:pt x="3673" y="834"/>
                  </a:lnTo>
                  <a:lnTo>
                    <a:pt x="3649" y="841"/>
                  </a:lnTo>
                  <a:lnTo>
                    <a:pt x="3626" y="852"/>
                  </a:lnTo>
                  <a:lnTo>
                    <a:pt x="3621" y="850"/>
                  </a:lnTo>
                  <a:lnTo>
                    <a:pt x="3620" y="852"/>
                  </a:lnTo>
                  <a:lnTo>
                    <a:pt x="3619" y="851"/>
                  </a:lnTo>
                  <a:lnTo>
                    <a:pt x="3615" y="844"/>
                  </a:lnTo>
                  <a:lnTo>
                    <a:pt x="3609" y="839"/>
                  </a:lnTo>
                  <a:lnTo>
                    <a:pt x="3602" y="834"/>
                  </a:lnTo>
                  <a:lnTo>
                    <a:pt x="3596" y="829"/>
                  </a:lnTo>
                  <a:lnTo>
                    <a:pt x="3587" y="824"/>
                  </a:lnTo>
                  <a:lnTo>
                    <a:pt x="3580" y="827"/>
                  </a:lnTo>
                  <a:lnTo>
                    <a:pt x="3580" y="827"/>
                  </a:lnTo>
                  <a:lnTo>
                    <a:pt x="3580" y="827"/>
                  </a:lnTo>
                  <a:lnTo>
                    <a:pt x="3572" y="829"/>
                  </a:lnTo>
                  <a:lnTo>
                    <a:pt x="3563" y="833"/>
                  </a:lnTo>
                  <a:lnTo>
                    <a:pt x="3558" y="839"/>
                  </a:lnTo>
                  <a:lnTo>
                    <a:pt x="3556" y="846"/>
                  </a:lnTo>
                  <a:lnTo>
                    <a:pt x="3557" y="856"/>
                  </a:lnTo>
                  <a:lnTo>
                    <a:pt x="3551" y="864"/>
                  </a:lnTo>
                  <a:lnTo>
                    <a:pt x="3537" y="862"/>
                  </a:lnTo>
                  <a:lnTo>
                    <a:pt x="3537" y="862"/>
                  </a:lnTo>
                  <a:lnTo>
                    <a:pt x="3537" y="854"/>
                  </a:lnTo>
                  <a:lnTo>
                    <a:pt x="3535" y="846"/>
                  </a:lnTo>
                  <a:lnTo>
                    <a:pt x="3529" y="840"/>
                  </a:lnTo>
                  <a:lnTo>
                    <a:pt x="3520" y="840"/>
                  </a:lnTo>
                  <a:lnTo>
                    <a:pt x="3472" y="862"/>
                  </a:lnTo>
                  <a:lnTo>
                    <a:pt x="3424" y="886"/>
                  </a:lnTo>
                  <a:lnTo>
                    <a:pt x="3418" y="895"/>
                  </a:lnTo>
                  <a:lnTo>
                    <a:pt x="3399" y="902"/>
                  </a:lnTo>
                  <a:lnTo>
                    <a:pt x="3398" y="904"/>
                  </a:lnTo>
                  <a:lnTo>
                    <a:pt x="3399" y="908"/>
                  </a:lnTo>
                  <a:lnTo>
                    <a:pt x="3399" y="908"/>
                  </a:lnTo>
                  <a:lnTo>
                    <a:pt x="3399" y="908"/>
                  </a:lnTo>
                  <a:lnTo>
                    <a:pt x="3362" y="918"/>
                  </a:lnTo>
                  <a:lnTo>
                    <a:pt x="3356" y="925"/>
                  </a:lnTo>
                  <a:lnTo>
                    <a:pt x="3350" y="930"/>
                  </a:lnTo>
                  <a:lnTo>
                    <a:pt x="3342" y="932"/>
                  </a:lnTo>
                  <a:lnTo>
                    <a:pt x="3335" y="929"/>
                  </a:lnTo>
                  <a:lnTo>
                    <a:pt x="3327" y="925"/>
                  </a:lnTo>
                  <a:lnTo>
                    <a:pt x="3320" y="924"/>
                  </a:lnTo>
                  <a:lnTo>
                    <a:pt x="3313" y="926"/>
                  </a:lnTo>
                  <a:lnTo>
                    <a:pt x="3308" y="931"/>
                  </a:lnTo>
                  <a:lnTo>
                    <a:pt x="3303" y="942"/>
                  </a:lnTo>
                  <a:lnTo>
                    <a:pt x="3305" y="944"/>
                  </a:lnTo>
                  <a:lnTo>
                    <a:pt x="3307" y="947"/>
                  </a:lnTo>
                  <a:lnTo>
                    <a:pt x="3309" y="949"/>
                  </a:lnTo>
                  <a:lnTo>
                    <a:pt x="3309" y="949"/>
                  </a:lnTo>
                  <a:lnTo>
                    <a:pt x="3309" y="949"/>
                  </a:lnTo>
                  <a:lnTo>
                    <a:pt x="3302" y="952"/>
                  </a:lnTo>
                  <a:lnTo>
                    <a:pt x="3303" y="959"/>
                  </a:lnTo>
                  <a:lnTo>
                    <a:pt x="3301" y="964"/>
                  </a:lnTo>
                  <a:lnTo>
                    <a:pt x="3297" y="968"/>
                  </a:lnTo>
                  <a:lnTo>
                    <a:pt x="3292" y="971"/>
                  </a:lnTo>
                  <a:lnTo>
                    <a:pt x="3287" y="975"/>
                  </a:lnTo>
                  <a:lnTo>
                    <a:pt x="3285" y="980"/>
                  </a:lnTo>
                  <a:lnTo>
                    <a:pt x="3282" y="995"/>
                  </a:lnTo>
                  <a:lnTo>
                    <a:pt x="3282" y="998"/>
                  </a:lnTo>
                  <a:lnTo>
                    <a:pt x="3282" y="1000"/>
                  </a:lnTo>
                  <a:lnTo>
                    <a:pt x="3282" y="1004"/>
                  </a:lnTo>
                  <a:lnTo>
                    <a:pt x="3282" y="1006"/>
                  </a:lnTo>
                  <a:lnTo>
                    <a:pt x="3282" y="1009"/>
                  </a:lnTo>
                  <a:lnTo>
                    <a:pt x="3284" y="1010"/>
                  </a:lnTo>
                  <a:lnTo>
                    <a:pt x="3286" y="1012"/>
                  </a:lnTo>
                  <a:lnTo>
                    <a:pt x="3290" y="1014"/>
                  </a:lnTo>
                  <a:lnTo>
                    <a:pt x="3292" y="1014"/>
                  </a:lnTo>
                  <a:lnTo>
                    <a:pt x="3296" y="1014"/>
                  </a:lnTo>
                  <a:lnTo>
                    <a:pt x="3297" y="1012"/>
                  </a:lnTo>
                  <a:lnTo>
                    <a:pt x="3299" y="1010"/>
                  </a:lnTo>
                  <a:lnTo>
                    <a:pt x="3299" y="1009"/>
                  </a:lnTo>
                  <a:lnTo>
                    <a:pt x="3301" y="1006"/>
                  </a:lnTo>
                  <a:lnTo>
                    <a:pt x="3301" y="1003"/>
                  </a:lnTo>
                  <a:lnTo>
                    <a:pt x="3301" y="1000"/>
                  </a:lnTo>
                  <a:lnTo>
                    <a:pt x="3301" y="997"/>
                  </a:lnTo>
                  <a:lnTo>
                    <a:pt x="3303" y="994"/>
                  </a:lnTo>
                  <a:lnTo>
                    <a:pt x="3304" y="992"/>
                  </a:lnTo>
                  <a:lnTo>
                    <a:pt x="3307" y="989"/>
                  </a:lnTo>
                  <a:lnTo>
                    <a:pt x="3309" y="991"/>
                  </a:lnTo>
                  <a:lnTo>
                    <a:pt x="3311" y="991"/>
                  </a:lnTo>
                  <a:lnTo>
                    <a:pt x="3313" y="991"/>
                  </a:lnTo>
                  <a:lnTo>
                    <a:pt x="3314" y="989"/>
                  </a:lnTo>
                  <a:lnTo>
                    <a:pt x="3314" y="991"/>
                  </a:lnTo>
                  <a:lnTo>
                    <a:pt x="3318" y="1000"/>
                  </a:lnTo>
                  <a:lnTo>
                    <a:pt x="3322" y="1009"/>
                  </a:lnTo>
                  <a:lnTo>
                    <a:pt x="3330" y="1016"/>
                  </a:lnTo>
                  <a:lnTo>
                    <a:pt x="3335" y="1018"/>
                  </a:lnTo>
                  <a:lnTo>
                    <a:pt x="3339" y="1020"/>
                  </a:lnTo>
                  <a:lnTo>
                    <a:pt x="3344" y="1020"/>
                  </a:lnTo>
                  <a:lnTo>
                    <a:pt x="3349" y="1018"/>
                  </a:lnTo>
                  <a:lnTo>
                    <a:pt x="3353" y="1016"/>
                  </a:lnTo>
                  <a:lnTo>
                    <a:pt x="3355" y="1014"/>
                  </a:lnTo>
                  <a:lnTo>
                    <a:pt x="3358" y="1010"/>
                  </a:lnTo>
                  <a:lnTo>
                    <a:pt x="3359" y="1006"/>
                  </a:lnTo>
                  <a:lnTo>
                    <a:pt x="3360" y="1002"/>
                  </a:lnTo>
                  <a:lnTo>
                    <a:pt x="3360" y="995"/>
                  </a:lnTo>
                  <a:lnTo>
                    <a:pt x="3359" y="989"/>
                  </a:lnTo>
                  <a:lnTo>
                    <a:pt x="3358" y="985"/>
                  </a:lnTo>
                  <a:lnTo>
                    <a:pt x="3359" y="985"/>
                  </a:lnTo>
                  <a:lnTo>
                    <a:pt x="3362" y="982"/>
                  </a:lnTo>
                  <a:lnTo>
                    <a:pt x="3365" y="980"/>
                  </a:lnTo>
                  <a:lnTo>
                    <a:pt x="3367" y="977"/>
                  </a:lnTo>
                  <a:lnTo>
                    <a:pt x="3367" y="982"/>
                  </a:lnTo>
                  <a:lnTo>
                    <a:pt x="3366" y="987"/>
                  </a:lnTo>
                  <a:lnTo>
                    <a:pt x="3367" y="995"/>
                  </a:lnTo>
                  <a:lnTo>
                    <a:pt x="3369" y="1003"/>
                  </a:lnTo>
                  <a:lnTo>
                    <a:pt x="3362" y="1006"/>
                  </a:lnTo>
                  <a:lnTo>
                    <a:pt x="3337" y="1031"/>
                  </a:lnTo>
                  <a:lnTo>
                    <a:pt x="3309" y="1050"/>
                  </a:lnTo>
                  <a:lnTo>
                    <a:pt x="3305" y="1060"/>
                  </a:lnTo>
                  <a:lnTo>
                    <a:pt x="3299" y="1065"/>
                  </a:lnTo>
                  <a:lnTo>
                    <a:pt x="3298" y="1065"/>
                  </a:lnTo>
                  <a:lnTo>
                    <a:pt x="3296" y="1065"/>
                  </a:lnTo>
                  <a:lnTo>
                    <a:pt x="3292" y="1066"/>
                  </a:lnTo>
                  <a:lnTo>
                    <a:pt x="3290" y="1067"/>
                  </a:lnTo>
                  <a:lnTo>
                    <a:pt x="3287" y="1069"/>
                  </a:lnTo>
                  <a:lnTo>
                    <a:pt x="3285" y="1072"/>
                  </a:lnTo>
                  <a:lnTo>
                    <a:pt x="3284" y="1077"/>
                  </a:lnTo>
                  <a:lnTo>
                    <a:pt x="3262" y="1092"/>
                  </a:lnTo>
                  <a:lnTo>
                    <a:pt x="3240" y="1109"/>
                  </a:lnTo>
                  <a:lnTo>
                    <a:pt x="3234" y="1116"/>
                  </a:lnTo>
                  <a:lnTo>
                    <a:pt x="3228" y="1120"/>
                  </a:lnTo>
                  <a:lnTo>
                    <a:pt x="3219" y="1124"/>
                  </a:lnTo>
                  <a:lnTo>
                    <a:pt x="3207" y="1131"/>
                  </a:lnTo>
                  <a:lnTo>
                    <a:pt x="3196" y="1141"/>
                  </a:lnTo>
                  <a:lnTo>
                    <a:pt x="3188" y="1149"/>
                  </a:lnTo>
                  <a:lnTo>
                    <a:pt x="3178" y="1158"/>
                  </a:lnTo>
                  <a:lnTo>
                    <a:pt x="3168" y="1165"/>
                  </a:lnTo>
                  <a:lnTo>
                    <a:pt x="3171" y="1158"/>
                  </a:lnTo>
                  <a:lnTo>
                    <a:pt x="3165" y="1153"/>
                  </a:lnTo>
                  <a:lnTo>
                    <a:pt x="3159" y="1153"/>
                  </a:lnTo>
                  <a:lnTo>
                    <a:pt x="3151" y="1154"/>
                  </a:lnTo>
                  <a:lnTo>
                    <a:pt x="3156" y="1151"/>
                  </a:lnTo>
                  <a:lnTo>
                    <a:pt x="3160" y="1148"/>
                  </a:lnTo>
                  <a:lnTo>
                    <a:pt x="3163" y="1143"/>
                  </a:lnTo>
                  <a:lnTo>
                    <a:pt x="3167" y="1139"/>
                  </a:lnTo>
                  <a:lnTo>
                    <a:pt x="3167" y="1128"/>
                  </a:lnTo>
                  <a:lnTo>
                    <a:pt x="3167" y="1116"/>
                  </a:lnTo>
                  <a:lnTo>
                    <a:pt x="3168" y="1103"/>
                  </a:lnTo>
                  <a:lnTo>
                    <a:pt x="3169" y="1092"/>
                  </a:lnTo>
                  <a:lnTo>
                    <a:pt x="3166" y="1083"/>
                  </a:lnTo>
                  <a:lnTo>
                    <a:pt x="3168" y="1083"/>
                  </a:lnTo>
                  <a:lnTo>
                    <a:pt x="3171" y="1080"/>
                  </a:lnTo>
                  <a:lnTo>
                    <a:pt x="3174" y="1078"/>
                  </a:lnTo>
                  <a:lnTo>
                    <a:pt x="3178" y="1074"/>
                  </a:lnTo>
                  <a:lnTo>
                    <a:pt x="3180" y="1077"/>
                  </a:lnTo>
                  <a:lnTo>
                    <a:pt x="3190" y="1082"/>
                  </a:lnTo>
                  <a:lnTo>
                    <a:pt x="3201" y="1082"/>
                  </a:lnTo>
                  <a:lnTo>
                    <a:pt x="3212" y="1079"/>
                  </a:lnTo>
                  <a:lnTo>
                    <a:pt x="3217" y="1075"/>
                  </a:lnTo>
                  <a:lnTo>
                    <a:pt x="3222" y="1072"/>
                  </a:lnTo>
                  <a:lnTo>
                    <a:pt x="3224" y="1067"/>
                  </a:lnTo>
                  <a:lnTo>
                    <a:pt x="3228" y="1061"/>
                  </a:lnTo>
                  <a:lnTo>
                    <a:pt x="3230" y="1055"/>
                  </a:lnTo>
                  <a:lnTo>
                    <a:pt x="3230" y="1048"/>
                  </a:lnTo>
                  <a:lnTo>
                    <a:pt x="3240" y="1049"/>
                  </a:lnTo>
                  <a:lnTo>
                    <a:pt x="3250" y="1045"/>
                  </a:lnTo>
                  <a:lnTo>
                    <a:pt x="3250" y="1044"/>
                  </a:lnTo>
                  <a:lnTo>
                    <a:pt x="3250" y="1039"/>
                  </a:lnTo>
                  <a:lnTo>
                    <a:pt x="3252" y="1033"/>
                  </a:lnTo>
                  <a:lnTo>
                    <a:pt x="3253" y="1027"/>
                  </a:lnTo>
                  <a:lnTo>
                    <a:pt x="3253" y="1022"/>
                  </a:lnTo>
                  <a:lnTo>
                    <a:pt x="3250" y="1017"/>
                  </a:lnTo>
                  <a:lnTo>
                    <a:pt x="3241" y="1015"/>
                  </a:lnTo>
                  <a:lnTo>
                    <a:pt x="3220" y="997"/>
                  </a:lnTo>
                  <a:lnTo>
                    <a:pt x="3208" y="997"/>
                  </a:lnTo>
                  <a:lnTo>
                    <a:pt x="3196" y="994"/>
                  </a:lnTo>
                  <a:lnTo>
                    <a:pt x="3193" y="995"/>
                  </a:lnTo>
                  <a:lnTo>
                    <a:pt x="3190" y="997"/>
                  </a:lnTo>
                  <a:lnTo>
                    <a:pt x="3188" y="999"/>
                  </a:lnTo>
                  <a:lnTo>
                    <a:pt x="3185" y="1009"/>
                  </a:lnTo>
                  <a:lnTo>
                    <a:pt x="3188" y="1018"/>
                  </a:lnTo>
                  <a:lnTo>
                    <a:pt x="3190" y="1023"/>
                  </a:lnTo>
                  <a:lnTo>
                    <a:pt x="3194" y="1027"/>
                  </a:lnTo>
                  <a:lnTo>
                    <a:pt x="3197" y="1029"/>
                  </a:lnTo>
                  <a:lnTo>
                    <a:pt x="3196" y="1031"/>
                  </a:lnTo>
                  <a:lnTo>
                    <a:pt x="3194" y="1032"/>
                  </a:lnTo>
                  <a:lnTo>
                    <a:pt x="3193" y="1031"/>
                  </a:lnTo>
                  <a:lnTo>
                    <a:pt x="3193" y="1031"/>
                  </a:lnTo>
                  <a:lnTo>
                    <a:pt x="3191" y="1028"/>
                  </a:lnTo>
                  <a:lnTo>
                    <a:pt x="3190" y="1027"/>
                  </a:lnTo>
                  <a:lnTo>
                    <a:pt x="3189" y="1026"/>
                  </a:lnTo>
                  <a:lnTo>
                    <a:pt x="3182" y="1025"/>
                  </a:lnTo>
                  <a:lnTo>
                    <a:pt x="3173" y="1025"/>
                  </a:lnTo>
                  <a:lnTo>
                    <a:pt x="3167" y="1029"/>
                  </a:lnTo>
                  <a:lnTo>
                    <a:pt x="3167" y="1029"/>
                  </a:lnTo>
                  <a:lnTo>
                    <a:pt x="3165" y="1033"/>
                  </a:lnTo>
                  <a:lnTo>
                    <a:pt x="3165" y="1038"/>
                  </a:lnTo>
                  <a:lnTo>
                    <a:pt x="3166" y="1044"/>
                  </a:lnTo>
                  <a:lnTo>
                    <a:pt x="3167" y="1046"/>
                  </a:lnTo>
                  <a:lnTo>
                    <a:pt x="3169" y="1051"/>
                  </a:lnTo>
                  <a:lnTo>
                    <a:pt x="3160" y="1061"/>
                  </a:lnTo>
                  <a:lnTo>
                    <a:pt x="3146" y="1066"/>
                  </a:lnTo>
                  <a:lnTo>
                    <a:pt x="3150" y="1069"/>
                  </a:lnTo>
                  <a:lnTo>
                    <a:pt x="3154" y="1073"/>
                  </a:lnTo>
                  <a:lnTo>
                    <a:pt x="3150" y="1073"/>
                  </a:lnTo>
                  <a:lnTo>
                    <a:pt x="3146" y="1072"/>
                  </a:lnTo>
                  <a:lnTo>
                    <a:pt x="3131" y="1069"/>
                  </a:lnTo>
                  <a:lnTo>
                    <a:pt x="3115" y="1066"/>
                  </a:lnTo>
                  <a:lnTo>
                    <a:pt x="3099" y="1063"/>
                  </a:lnTo>
                  <a:lnTo>
                    <a:pt x="3082" y="1063"/>
                  </a:lnTo>
                  <a:lnTo>
                    <a:pt x="3076" y="1071"/>
                  </a:lnTo>
                  <a:lnTo>
                    <a:pt x="3072" y="1079"/>
                  </a:lnTo>
                  <a:lnTo>
                    <a:pt x="3072" y="1089"/>
                  </a:lnTo>
                  <a:lnTo>
                    <a:pt x="3072" y="1089"/>
                  </a:lnTo>
                  <a:lnTo>
                    <a:pt x="3059" y="1090"/>
                  </a:lnTo>
                  <a:lnTo>
                    <a:pt x="3055" y="1079"/>
                  </a:lnTo>
                  <a:lnTo>
                    <a:pt x="3050" y="1068"/>
                  </a:lnTo>
                  <a:lnTo>
                    <a:pt x="3044" y="1059"/>
                  </a:lnTo>
                  <a:lnTo>
                    <a:pt x="3040" y="1049"/>
                  </a:lnTo>
                  <a:lnTo>
                    <a:pt x="3040" y="1049"/>
                  </a:lnTo>
                  <a:lnTo>
                    <a:pt x="3040" y="1049"/>
                  </a:lnTo>
                  <a:lnTo>
                    <a:pt x="3040" y="1049"/>
                  </a:lnTo>
                  <a:lnTo>
                    <a:pt x="3040" y="1049"/>
                  </a:lnTo>
                  <a:lnTo>
                    <a:pt x="3049" y="1046"/>
                  </a:lnTo>
                  <a:lnTo>
                    <a:pt x="3050" y="1050"/>
                  </a:lnTo>
                  <a:lnTo>
                    <a:pt x="3058" y="1057"/>
                  </a:lnTo>
                  <a:lnTo>
                    <a:pt x="3066" y="1060"/>
                  </a:lnTo>
                  <a:lnTo>
                    <a:pt x="3074" y="1059"/>
                  </a:lnTo>
                  <a:lnTo>
                    <a:pt x="3082" y="1054"/>
                  </a:lnTo>
                  <a:lnTo>
                    <a:pt x="3087" y="1046"/>
                  </a:lnTo>
                  <a:lnTo>
                    <a:pt x="3089" y="1048"/>
                  </a:lnTo>
                  <a:lnTo>
                    <a:pt x="3093" y="1050"/>
                  </a:lnTo>
                  <a:lnTo>
                    <a:pt x="3094" y="1052"/>
                  </a:lnTo>
                  <a:lnTo>
                    <a:pt x="3097" y="1056"/>
                  </a:lnTo>
                  <a:lnTo>
                    <a:pt x="3100" y="1055"/>
                  </a:lnTo>
                  <a:lnTo>
                    <a:pt x="3104" y="1052"/>
                  </a:lnTo>
                  <a:lnTo>
                    <a:pt x="3106" y="1050"/>
                  </a:lnTo>
                  <a:lnTo>
                    <a:pt x="3109" y="1046"/>
                  </a:lnTo>
                  <a:lnTo>
                    <a:pt x="3110" y="1048"/>
                  </a:lnTo>
                  <a:lnTo>
                    <a:pt x="3115" y="1049"/>
                  </a:lnTo>
                  <a:lnTo>
                    <a:pt x="3121" y="1049"/>
                  </a:lnTo>
                  <a:lnTo>
                    <a:pt x="3125" y="1048"/>
                  </a:lnTo>
                  <a:lnTo>
                    <a:pt x="3128" y="1046"/>
                  </a:lnTo>
                  <a:lnTo>
                    <a:pt x="3132" y="1044"/>
                  </a:lnTo>
                  <a:lnTo>
                    <a:pt x="3135" y="1042"/>
                  </a:lnTo>
                  <a:lnTo>
                    <a:pt x="3138" y="1037"/>
                  </a:lnTo>
                  <a:lnTo>
                    <a:pt x="3143" y="1028"/>
                  </a:lnTo>
                  <a:lnTo>
                    <a:pt x="3149" y="1021"/>
                  </a:lnTo>
                  <a:lnTo>
                    <a:pt x="3154" y="1012"/>
                  </a:lnTo>
                  <a:lnTo>
                    <a:pt x="3157" y="1004"/>
                  </a:lnTo>
                  <a:lnTo>
                    <a:pt x="3156" y="993"/>
                  </a:lnTo>
                  <a:lnTo>
                    <a:pt x="3155" y="985"/>
                  </a:lnTo>
                  <a:lnTo>
                    <a:pt x="3156" y="983"/>
                  </a:lnTo>
                  <a:lnTo>
                    <a:pt x="3157" y="981"/>
                  </a:lnTo>
                  <a:lnTo>
                    <a:pt x="3159" y="977"/>
                  </a:lnTo>
                  <a:lnTo>
                    <a:pt x="3160" y="974"/>
                  </a:lnTo>
                  <a:lnTo>
                    <a:pt x="3159" y="970"/>
                  </a:lnTo>
                  <a:lnTo>
                    <a:pt x="3162" y="970"/>
                  </a:lnTo>
                  <a:lnTo>
                    <a:pt x="3166" y="969"/>
                  </a:lnTo>
                  <a:lnTo>
                    <a:pt x="3168" y="966"/>
                  </a:lnTo>
                  <a:lnTo>
                    <a:pt x="3171" y="964"/>
                  </a:lnTo>
                  <a:lnTo>
                    <a:pt x="3174" y="966"/>
                  </a:lnTo>
                  <a:lnTo>
                    <a:pt x="3177" y="969"/>
                  </a:lnTo>
                  <a:lnTo>
                    <a:pt x="3180" y="971"/>
                  </a:lnTo>
                  <a:lnTo>
                    <a:pt x="3183" y="971"/>
                  </a:lnTo>
                  <a:lnTo>
                    <a:pt x="3185" y="970"/>
                  </a:lnTo>
                  <a:lnTo>
                    <a:pt x="3189" y="975"/>
                  </a:lnTo>
                  <a:lnTo>
                    <a:pt x="3193" y="980"/>
                  </a:lnTo>
                  <a:lnTo>
                    <a:pt x="3197" y="983"/>
                  </a:lnTo>
                  <a:lnTo>
                    <a:pt x="3201" y="988"/>
                  </a:lnTo>
                  <a:lnTo>
                    <a:pt x="3206" y="992"/>
                  </a:lnTo>
                  <a:lnTo>
                    <a:pt x="3212" y="993"/>
                  </a:lnTo>
                  <a:lnTo>
                    <a:pt x="3218" y="991"/>
                  </a:lnTo>
                  <a:lnTo>
                    <a:pt x="3222" y="976"/>
                  </a:lnTo>
                  <a:lnTo>
                    <a:pt x="3231" y="976"/>
                  </a:lnTo>
                  <a:lnTo>
                    <a:pt x="3237" y="971"/>
                  </a:lnTo>
                  <a:lnTo>
                    <a:pt x="3241" y="966"/>
                  </a:lnTo>
                  <a:lnTo>
                    <a:pt x="3242" y="959"/>
                  </a:lnTo>
                  <a:lnTo>
                    <a:pt x="3244" y="952"/>
                  </a:lnTo>
                  <a:lnTo>
                    <a:pt x="3245" y="944"/>
                  </a:lnTo>
                  <a:lnTo>
                    <a:pt x="3245" y="944"/>
                  </a:lnTo>
                  <a:lnTo>
                    <a:pt x="3245" y="949"/>
                  </a:lnTo>
                  <a:lnTo>
                    <a:pt x="3258" y="954"/>
                  </a:lnTo>
                  <a:lnTo>
                    <a:pt x="3268" y="953"/>
                  </a:lnTo>
                  <a:lnTo>
                    <a:pt x="3275" y="946"/>
                  </a:lnTo>
                  <a:lnTo>
                    <a:pt x="3281" y="934"/>
                  </a:lnTo>
                  <a:lnTo>
                    <a:pt x="3290" y="920"/>
                  </a:lnTo>
                  <a:lnTo>
                    <a:pt x="3290" y="920"/>
                  </a:lnTo>
                  <a:lnTo>
                    <a:pt x="3294" y="919"/>
                  </a:lnTo>
                  <a:lnTo>
                    <a:pt x="3298" y="917"/>
                  </a:lnTo>
                  <a:lnTo>
                    <a:pt x="3299" y="913"/>
                  </a:lnTo>
                  <a:lnTo>
                    <a:pt x="3302" y="911"/>
                  </a:lnTo>
                  <a:lnTo>
                    <a:pt x="3332" y="895"/>
                  </a:lnTo>
                  <a:lnTo>
                    <a:pt x="3333" y="892"/>
                  </a:lnTo>
                  <a:lnTo>
                    <a:pt x="3336" y="890"/>
                  </a:lnTo>
                  <a:lnTo>
                    <a:pt x="3339" y="887"/>
                  </a:lnTo>
                  <a:lnTo>
                    <a:pt x="3342" y="886"/>
                  </a:lnTo>
                  <a:lnTo>
                    <a:pt x="3344" y="884"/>
                  </a:lnTo>
                  <a:lnTo>
                    <a:pt x="3348" y="883"/>
                  </a:lnTo>
                  <a:lnTo>
                    <a:pt x="3349" y="879"/>
                  </a:lnTo>
                  <a:lnTo>
                    <a:pt x="3350" y="879"/>
                  </a:lnTo>
                  <a:lnTo>
                    <a:pt x="3354" y="878"/>
                  </a:lnTo>
                  <a:lnTo>
                    <a:pt x="3356" y="875"/>
                  </a:lnTo>
                  <a:lnTo>
                    <a:pt x="3358" y="873"/>
                  </a:lnTo>
                  <a:lnTo>
                    <a:pt x="3360" y="871"/>
                  </a:lnTo>
                  <a:lnTo>
                    <a:pt x="3362" y="869"/>
                  </a:lnTo>
                  <a:lnTo>
                    <a:pt x="3365" y="867"/>
                  </a:lnTo>
                  <a:lnTo>
                    <a:pt x="3366" y="863"/>
                  </a:lnTo>
                  <a:lnTo>
                    <a:pt x="3365" y="861"/>
                  </a:lnTo>
                  <a:lnTo>
                    <a:pt x="3364" y="860"/>
                  </a:lnTo>
                  <a:lnTo>
                    <a:pt x="3361" y="857"/>
                  </a:lnTo>
                  <a:lnTo>
                    <a:pt x="3369" y="855"/>
                  </a:lnTo>
                  <a:lnTo>
                    <a:pt x="3373" y="850"/>
                  </a:lnTo>
                  <a:lnTo>
                    <a:pt x="3377" y="844"/>
                  </a:lnTo>
                  <a:lnTo>
                    <a:pt x="3383" y="839"/>
                  </a:lnTo>
                  <a:lnTo>
                    <a:pt x="3382" y="843"/>
                  </a:lnTo>
                  <a:lnTo>
                    <a:pt x="3382" y="846"/>
                  </a:lnTo>
                  <a:lnTo>
                    <a:pt x="3383" y="850"/>
                  </a:lnTo>
                  <a:lnTo>
                    <a:pt x="3392" y="856"/>
                  </a:lnTo>
                  <a:lnTo>
                    <a:pt x="3403" y="851"/>
                  </a:lnTo>
                  <a:lnTo>
                    <a:pt x="3411" y="844"/>
                  </a:lnTo>
                  <a:lnTo>
                    <a:pt x="3417" y="834"/>
                  </a:lnTo>
                  <a:lnTo>
                    <a:pt x="3438" y="827"/>
                  </a:lnTo>
                  <a:lnTo>
                    <a:pt x="3447" y="822"/>
                  </a:lnTo>
                  <a:lnTo>
                    <a:pt x="3452" y="815"/>
                  </a:lnTo>
                  <a:lnTo>
                    <a:pt x="3455" y="806"/>
                  </a:lnTo>
                  <a:lnTo>
                    <a:pt x="3456" y="798"/>
                  </a:lnTo>
                  <a:lnTo>
                    <a:pt x="3460" y="789"/>
                  </a:lnTo>
                  <a:lnTo>
                    <a:pt x="3458" y="783"/>
                  </a:lnTo>
                  <a:lnTo>
                    <a:pt x="3458" y="783"/>
                  </a:lnTo>
                  <a:lnTo>
                    <a:pt x="3463" y="775"/>
                  </a:lnTo>
                  <a:lnTo>
                    <a:pt x="3478" y="767"/>
                  </a:lnTo>
                  <a:lnTo>
                    <a:pt x="3485" y="760"/>
                  </a:lnTo>
                  <a:lnTo>
                    <a:pt x="3486" y="752"/>
                  </a:lnTo>
                  <a:lnTo>
                    <a:pt x="3484" y="743"/>
                  </a:lnTo>
                  <a:lnTo>
                    <a:pt x="3477" y="735"/>
                  </a:lnTo>
                  <a:lnTo>
                    <a:pt x="3467" y="726"/>
                  </a:lnTo>
                  <a:lnTo>
                    <a:pt x="3469" y="725"/>
                  </a:lnTo>
                  <a:lnTo>
                    <a:pt x="3472" y="724"/>
                  </a:lnTo>
                  <a:lnTo>
                    <a:pt x="3486" y="719"/>
                  </a:lnTo>
                  <a:lnTo>
                    <a:pt x="3491" y="712"/>
                  </a:lnTo>
                  <a:lnTo>
                    <a:pt x="3491" y="704"/>
                  </a:lnTo>
                  <a:lnTo>
                    <a:pt x="3488" y="696"/>
                  </a:lnTo>
                  <a:lnTo>
                    <a:pt x="3485" y="689"/>
                  </a:lnTo>
                  <a:lnTo>
                    <a:pt x="3454" y="692"/>
                  </a:lnTo>
                  <a:lnTo>
                    <a:pt x="3424" y="701"/>
                  </a:lnTo>
                  <a:lnTo>
                    <a:pt x="3396" y="712"/>
                  </a:lnTo>
                  <a:lnTo>
                    <a:pt x="3369" y="725"/>
                  </a:lnTo>
                  <a:lnTo>
                    <a:pt x="3342" y="740"/>
                  </a:lnTo>
                  <a:lnTo>
                    <a:pt x="3314" y="752"/>
                  </a:lnTo>
                  <a:lnTo>
                    <a:pt x="3310" y="753"/>
                  </a:lnTo>
                  <a:lnTo>
                    <a:pt x="3307" y="755"/>
                  </a:lnTo>
                  <a:lnTo>
                    <a:pt x="3304" y="759"/>
                  </a:lnTo>
                  <a:lnTo>
                    <a:pt x="3303" y="761"/>
                  </a:lnTo>
                  <a:lnTo>
                    <a:pt x="3303" y="766"/>
                  </a:lnTo>
                  <a:lnTo>
                    <a:pt x="3303" y="770"/>
                  </a:lnTo>
                  <a:lnTo>
                    <a:pt x="3269" y="781"/>
                  </a:lnTo>
                  <a:lnTo>
                    <a:pt x="3268" y="783"/>
                  </a:lnTo>
                  <a:lnTo>
                    <a:pt x="3265" y="786"/>
                  </a:lnTo>
                  <a:lnTo>
                    <a:pt x="3264" y="788"/>
                  </a:lnTo>
                  <a:lnTo>
                    <a:pt x="3263" y="790"/>
                  </a:lnTo>
                  <a:lnTo>
                    <a:pt x="3228" y="800"/>
                  </a:lnTo>
                  <a:lnTo>
                    <a:pt x="3224" y="800"/>
                  </a:lnTo>
                  <a:lnTo>
                    <a:pt x="3220" y="800"/>
                  </a:lnTo>
                  <a:lnTo>
                    <a:pt x="3218" y="801"/>
                  </a:lnTo>
                  <a:lnTo>
                    <a:pt x="3217" y="804"/>
                  </a:lnTo>
                  <a:lnTo>
                    <a:pt x="3216" y="806"/>
                  </a:lnTo>
                  <a:lnTo>
                    <a:pt x="3216" y="810"/>
                  </a:lnTo>
                  <a:lnTo>
                    <a:pt x="3213" y="809"/>
                  </a:lnTo>
                  <a:lnTo>
                    <a:pt x="3208" y="811"/>
                  </a:lnTo>
                  <a:lnTo>
                    <a:pt x="3205" y="814"/>
                  </a:lnTo>
                  <a:lnTo>
                    <a:pt x="3199" y="821"/>
                  </a:lnTo>
                  <a:lnTo>
                    <a:pt x="3168" y="840"/>
                  </a:lnTo>
                  <a:lnTo>
                    <a:pt x="3159" y="846"/>
                  </a:lnTo>
                  <a:lnTo>
                    <a:pt x="3146" y="846"/>
                  </a:lnTo>
                  <a:lnTo>
                    <a:pt x="3142" y="845"/>
                  </a:lnTo>
                  <a:lnTo>
                    <a:pt x="3137" y="845"/>
                  </a:lnTo>
                  <a:lnTo>
                    <a:pt x="3125" y="851"/>
                  </a:lnTo>
                  <a:lnTo>
                    <a:pt x="3111" y="854"/>
                  </a:lnTo>
                  <a:lnTo>
                    <a:pt x="3099" y="857"/>
                  </a:lnTo>
                  <a:lnTo>
                    <a:pt x="3095" y="861"/>
                  </a:lnTo>
                  <a:lnTo>
                    <a:pt x="3094" y="864"/>
                  </a:lnTo>
                  <a:lnTo>
                    <a:pt x="3094" y="868"/>
                  </a:lnTo>
                  <a:lnTo>
                    <a:pt x="3095" y="872"/>
                  </a:lnTo>
                  <a:lnTo>
                    <a:pt x="3097" y="875"/>
                  </a:lnTo>
                  <a:lnTo>
                    <a:pt x="3101" y="878"/>
                  </a:lnTo>
                  <a:lnTo>
                    <a:pt x="3101" y="883"/>
                  </a:lnTo>
                  <a:lnTo>
                    <a:pt x="3095" y="885"/>
                  </a:lnTo>
                  <a:lnTo>
                    <a:pt x="3089" y="890"/>
                  </a:lnTo>
                  <a:lnTo>
                    <a:pt x="3083" y="892"/>
                  </a:lnTo>
                  <a:lnTo>
                    <a:pt x="3076" y="895"/>
                  </a:lnTo>
                  <a:lnTo>
                    <a:pt x="3070" y="900"/>
                  </a:lnTo>
                  <a:lnTo>
                    <a:pt x="3066" y="906"/>
                  </a:lnTo>
                  <a:lnTo>
                    <a:pt x="3060" y="915"/>
                  </a:lnTo>
                  <a:lnTo>
                    <a:pt x="3058" y="923"/>
                  </a:lnTo>
                  <a:lnTo>
                    <a:pt x="3061" y="928"/>
                  </a:lnTo>
                  <a:lnTo>
                    <a:pt x="3067" y="931"/>
                  </a:lnTo>
                  <a:lnTo>
                    <a:pt x="3078" y="934"/>
                  </a:lnTo>
                  <a:lnTo>
                    <a:pt x="3087" y="931"/>
                  </a:lnTo>
                  <a:lnTo>
                    <a:pt x="3097" y="928"/>
                  </a:lnTo>
                  <a:lnTo>
                    <a:pt x="3105" y="925"/>
                  </a:lnTo>
                  <a:lnTo>
                    <a:pt x="3115" y="928"/>
                  </a:lnTo>
                  <a:lnTo>
                    <a:pt x="3116" y="921"/>
                  </a:lnTo>
                  <a:lnTo>
                    <a:pt x="3118" y="925"/>
                  </a:lnTo>
                  <a:lnTo>
                    <a:pt x="3121" y="930"/>
                  </a:lnTo>
                  <a:lnTo>
                    <a:pt x="3122" y="930"/>
                  </a:lnTo>
                  <a:lnTo>
                    <a:pt x="3125" y="931"/>
                  </a:lnTo>
                  <a:lnTo>
                    <a:pt x="3123" y="931"/>
                  </a:lnTo>
                  <a:lnTo>
                    <a:pt x="3123" y="931"/>
                  </a:lnTo>
                  <a:lnTo>
                    <a:pt x="3121" y="936"/>
                  </a:lnTo>
                  <a:lnTo>
                    <a:pt x="3118" y="941"/>
                  </a:lnTo>
                  <a:lnTo>
                    <a:pt x="3117" y="946"/>
                  </a:lnTo>
                  <a:lnTo>
                    <a:pt x="3117" y="947"/>
                  </a:lnTo>
                  <a:lnTo>
                    <a:pt x="3101" y="952"/>
                  </a:lnTo>
                  <a:lnTo>
                    <a:pt x="3087" y="960"/>
                  </a:lnTo>
                  <a:lnTo>
                    <a:pt x="3074" y="970"/>
                  </a:lnTo>
                  <a:lnTo>
                    <a:pt x="3060" y="981"/>
                  </a:lnTo>
                  <a:lnTo>
                    <a:pt x="3057" y="983"/>
                  </a:lnTo>
                  <a:lnTo>
                    <a:pt x="3053" y="986"/>
                  </a:lnTo>
                  <a:lnTo>
                    <a:pt x="3052" y="982"/>
                  </a:lnTo>
                  <a:lnTo>
                    <a:pt x="3049" y="980"/>
                  </a:lnTo>
                  <a:lnTo>
                    <a:pt x="3047" y="977"/>
                  </a:lnTo>
                  <a:lnTo>
                    <a:pt x="3044" y="975"/>
                  </a:lnTo>
                  <a:lnTo>
                    <a:pt x="3042" y="972"/>
                  </a:lnTo>
                  <a:lnTo>
                    <a:pt x="3040" y="970"/>
                  </a:lnTo>
                  <a:lnTo>
                    <a:pt x="3035" y="964"/>
                  </a:lnTo>
                  <a:lnTo>
                    <a:pt x="3033" y="957"/>
                  </a:lnTo>
                  <a:lnTo>
                    <a:pt x="3033" y="949"/>
                  </a:lnTo>
                  <a:lnTo>
                    <a:pt x="3032" y="941"/>
                  </a:lnTo>
                  <a:lnTo>
                    <a:pt x="3026" y="943"/>
                  </a:lnTo>
                  <a:lnTo>
                    <a:pt x="3020" y="946"/>
                  </a:lnTo>
                  <a:lnTo>
                    <a:pt x="3015" y="949"/>
                  </a:lnTo>
                  <a:lnTo>
                    <a:pt x="3013" y="955"/>
                  </a:lnTo>
                  <a:lnTo>
                    <a:pt x="3001" y="963"/>
                  </a:lnTo>
                  <a:lnTo>
                    <a:pt x="2982" y="955"/>
                  </a:lnTo>
                  <a:lnTo>
                    <a:pt x="2964" y="951"/>
                  </a:lnTo>
                  <a:lnTo>
                    <a:pt x="2946" y="949"/>
                  </a:lnTo>
                  <a:lnTo>
                    <a:pt x="2928" y="951"/>
                  </a:lnTo>
                  <a:lnTo>
                    <a:pt x="2907" y="957"/>
                  </a:lnTo>
                  <a:lnTo>
                    <a:pt x="2889" y="970"/>
                  </a:lnTo>
                  <a:lnTo>
                    <a:pt x="2868" y="981"/>
                  </a:lnTo>
                  <a:lnTo>
                    <a:pt x="2866" y="983"/>
                  </a:lnTo>
                  <a:lnTo>
                    <a:pt x="2864" y="987"/>
                  </a:lnTo>
                  <a:lnTo>
                    <a:pt x="2861" y="991"/>
                  </a:lnTo>
                  <a:lnTo>
                    <a:pt x="2860" y="995"/>
                  </a:lnTo>
                  <a:lnTo>
                    <a:pt x="2861" y="1002"/>
                  </a:lnTo>
                  <a:lnTo>
                    <a:pt x="2862" y="1010"/>
                  </a:lnTo>
                  <a:lnTo>
                    <a:pt x="2862" y="1017"/>
                  </a:lnTo>
                  <a:lnTo>
                    <a:pt x="2860" y="1015"/>
                  </a:lnTo>
                  <a:lnTo>
                    <a:pt x="2856" y="1012"/>
                  </a:lnTo>
                  <a:lnTo>
                    <a:pt x="2847" y="1012"/>
                  </a:lnTo>
                  <a:lnTo>
                    <a:pt x="2837" y="1014"/>
                  </a:lnTo>
                  <a:lnTo>
                    <a:pt x="2828" y="1020"/>
                  </a:lnTo>
                  <a:lnTo>
                    <a:pt x="2822" y="1017"/>
                  </a:lnTo>
                  <a:lnTo>
                    <a:pt x="2815" y="1016"/>
                  </a:lnTo>
                  <a:lnTo>
                    <a:pt x="2808" y="1014"/>
                  </a:lnTo>
                  <a:lnTo>
                    <a:pt x="2800" y="1012"/>
                  </a:lnTo>
                  <a:lnTo>
                    <a:pt x="2796" y="1009"/>
                  </a:lnTo>
                  <a:lnTo>
                    <a:pt x="2792" y="1004"/>
                  </a:lnTo>
                  <a:lnTo>
                    <a:pt x="2792" y="995"/>
                  </a:lnTo>
                  <a:lnTo>
                    <a:pt x="2794" y="985"/>
                  </a:lnTo>
                  <a:lnTo>
                    <a:pt x="2796" y="985"/>
                  </a:lnTo>
                  <a:lnTo>
                    <a:pt x="2798" y="987"/>
                  </a:lnTo>
                  <a:lnTo>
                    <a:pt x="2802" y="989"/>
                  </a:lnTo>
                  <a:lnTo>
                    <a:pt x="2805" y="992"/>
                  </a:lnTo>
                  <a:lnTo>
                    <a:pt x="2810" y="992"/>
                  </a:lnTo>
                  <a:lnTo>
                    <a:pt x="2811" y="988"/>
                  </a:lnTo>
                  <a:lnTo>
                    <a:pt x="2826" y="986"/>
                  </a:lnTo>
                  <a:lnTo>
                    <a:pt x="2839" y="977"/>
                  </a:lnTo>
                  <a:lnTo>
                    <a:pt x="2867" y="959"/>
                  </a:lnTo>
                  <a:lnTo>
                    <a:pt x="2861" y="952"/>
                  </a:lnTo>
                  <a:lnTo>
                    <a:pt x="2866" y="949"/>
                  </a:lnTo>
                  <a:lnTo>
                    <a:pt x="2870" y="946"/>
                  </a:lnTo>
                  <a:lnTo>
                    <a:pt x="2872" y="942"/>
                  </a:lnTo>
                  <a:lnTo>
                    <a:pt x="2873" y="938"/>
                  </a:lnTo>
                  <a:lnTo>
                    <a:pt x="2874" y="935"/>
                  </a:lnTo>
                  <a:lnTo>
                    <a:pt x="2873" y="931"/>
                  </a:lnTo>
                  <a:lnTo>
                    <a:pt x="2871" y="928"/>
                  </a:lnTo>
                  <a:lnTo>
                    <a:pt x="2870" y="923"/>
                  </a:lnTo>
                  <a:lnTo>
                    <a:pt x="2871" y="921"/>
                  </a:lnTo>
                  <a:lnTo>
                    <a:pt x="2873" y="912"/>
                  </a:lnTo>
                  <a:lnTo>
                    <a:pt x="2873" y="902"/>
                  </a:lnTo>
                  <a:lnTo>
                    <a:pt x="2885" y="903"/>
                  </a:lnTo>
                  <a:lnTo>
                    <a:pt x="2899" y="906"/>
                  </a:lnTo>
                  <a:lnTo>
                    <a:pt x="2912" y="907"/>
                  </a:lnTo>
                  <a:lnTo>
                    <a:pt x="2923" y="906"/>
                  </a:lnTo>
                  <a:lnTo>
                    <a:pt x="2941" y="906"/>
                  </a:lnTo>
                  <a:lnTo>
                    <a:pt x="2952" y="869"/>
                  </a:lnTo>
                  <a:lnTo>
                    <a:pt x="2945" y="868"/>
                  </a:lnTo>
                  <a:lnTo>
                    <a:pt x="2936" y="869"/>
                  </a:lnTo>
                  <a:lnTo>
                    <a:pt x="2929" y="869"/>
                  </a:lnTo>
                  <a:lnTo>
                    <a:pt x="2922" y="869"/>
                  </a:lnTo>
                  <a:lnTo>
                    <a:pt x="2915" y="868"/>
                  </a:lnTo>
                  <a:lnTo>
                    <a:pt x="2910" y="862"/>
                  </a:lnTo>
                  <a:lnTo>
                    <a:pt x="2907" y="851"/>
                  </a:lnTo>
                  <a:lnTo>
                    <a:pt x="2917" y="845"/>
                  </a:lnTo>
                  <a:lnTo>
                    <a:pt x="2923" y="837"/>
                  </a:lnTo>
                  <a:lnTo>
                    <a:pt x="2925" y="826"/>
                  </a:lnTo>
                  <a:lnTo>
                    <a:pt x="2925" y="815"/>
                  </a:lnTo>
                  <a:lnTo>
                    <a:pt x="2925" y="815"/>
                  </a:lnTo>
                  <a:lnTo>
                    <a:pt x="2927" y="814"/>
                  </a:lnTo>
                  <a:lnTo>
                    <a:pt x="2927" y="815"/>
                  </a:lnTo>
                  <a:lnTo>
                    <a:pt x="2932" y="820"/>
                  </a:lnTo>
                  <a:lnTo>
                    <a:pt x="2936" y="822"/>
                  </a:lnTo>
                  <a:lnTo>
                    <a:pt x="2941" y="826"/>
                  </a:lnTo>
                  <a:lnTo>
                    <a:pt x="2939" y="833"/>
                  </a:lnTo>
                  <a:lnTo>
                    <a:pt x="2938" y="839"/>
                  </a:lnTo>
                  <a:lnTo>
                    <a:pt x="2941" y="845"/>
                  </a:lnTo>
                  <a:lnTo>
                    <a:pt x="2953" y="839"/>
                  </a:lnTo>
                  <a:lnTo>
                    <a:pt x="2959" y="832"/>
                  </a:lnTo>
                  <a:lnTo>
                    <a:pt x="2962" y="824"/>
                  </a:lnTo>
                  <a:lnTo>
                    <a:pt x="2980" y="826"/>
                  </a:lnTo>
                  <a:lnTo>
                    <a:pt x="2979" y="826"/>
                  </a:lnTo>
                  <a:lnTo>
                    <a:pt x="2980" y="833"/>
                  </a:lnTo>
                  <a:lnTo>
                    <a:pt x="2980" y="840"/>
                  </a:lnTo>
                  <a:lnTo>
                    <a:pt x="2981" y="846"/>
                  </a:lnTo>
                  <a:lnTo>
                    <a:pt x="2985" y="852"/>
                  </a:lnTo>
                  <a:lnTo>
                    <a:pt x="2991" y="856"/>
                  </a:lnTo>
                  <a:lnTo>
                    <a:pt x="2997" y="856"/>
                  </a:lnTo>
                  <a:lnTo>
                    <a:pt x="3002" y="854"/>
                  </a:lnTo>
                  <a:lnTo>
                    <a:pt x="3006" y="849"/>
                  </a:lnTo>
                  <a:lnTo>
                    <a:pt x="3008" y="843"/>
                  </a:lnTo>
                  <a:lnTo>
                    <a:pt x="3012" y="838"/>
                  </a:lnTo>
                  <a:lnTo>
                    <a:pt x="3016" y="835"/>
                  </a:lnTo>
                  <a:lnTo>
                    <a:pt x="3016" y="827"/>
                  </a:lnTo>
                  <a:lnTo>
                    <a:pt x="3021" y="823"/>
                  </a:lnTo>
                  <a:lnTo>
                    <a:pt x="3024" y="821"/>
                  </a:lnTo>
                  <a:lnTo>
                    <a:pt x="3024" y="817"/>
                  </a:lnTo>
                  <a:lnTo>
                    <a:pt x="3024" y="815"/>
                  </a:lnTo>
                  <a:lnTo>
                    <a:pt x="3021" y="811"/>
                  </a:lnTo>
                  <a:lnTo>
                    <a:pt x="3019" y="807"/>
                  </a:lnTo>
                  <a:lnTo>
                    <a:pt x="3020" y="794"/>
                  </a:lnTo>
                  <a:lnTo>
                    <a:pt x="3023" y="787"/>
                  </a:lnTo>
                  <a:lnTo>
                    <a:pt x="3026" y="784"/>
                  </a:lnTo>
                  <a:lnTo>
                    <a:pt x="3031" y="784"/>
                  </a:lnTo>
                  <a:lnTo>
                    <a:pt x="3036" y="787"/>
                  </a:lnTo>
                  <a:lnTo>
                    <a:pt x="3042" y="790"/>
                  </a:lnTo>
                  <a:lnTo>
                    <a:pt x="3048" y="794"/>
                  </a:lnTo>
                  <a:lnTo>
                    <a:pt x="3053" y="797"/>
                  </a:lnTo>
                  <a:lnTo>
                    <a:pt x="3059" y="798"/>
                  </a:lnTo>
                  <a:lnTo>
                    <a:pt x="3063" y="795"/>
                  </a:lnTo>
                  <a:lnTo>
                    <a:pt x="3066" y="788"/>
                  </a:lnTo>
                  <a:lnTo>
                    <a:pt x="3061" y="781"/>
                  </a:lnTo>
                  <a:lnTo>
                    <a:pt x="3054" y="773"/>
                  </a:lnTo>
                  <a:lnTo>
                    <a:pt x="3046" y="766"/>
                  </a:lnTo>
                  <a:lnTo>
                    <a:pt x="3038" y="756"/>
                  </a:lnTo>
                  <a:lnTo>
                    <a:pt x="3035" y="752"/>
                  </a:lnTo>
                  <a:lnTo>
                    <a:pt x="3036" y="752"/>
                  </a:lnTo>
                  <a:lnTo>
                    <a:pt x="3038" y="756"/>
                  </a:lnTo>
                  <a:lnTo>
                    <a:pt x="3047" y="758"/>
                  </a:lnTo>
                  <a:lnTo>
                    <a:pt x="3055" y="759"/>
                  </a:lnTo>
                  <a:lnTo>
                    <a:pt x="3064" y="759"/>
                  </a:lnTo>
                  <a:lnTo>
                    <a:pt x="3072" y="755"/>
                  </a:lnTo>
                  <a:lnTo>
                    <a:pt x="3077" y="749"/>
                  </a:lnTo>
                  <a:lnTo>
                    <a:pt x="3082" y="746"/>
                  </a:lnTo>
                  <a:lnTo>
                    <a:pt x="3087" y="743"/>
                  </a:lnTo>
                  <a:lnTo>
                    <a:pt x="3094" y="743"/>
                  </a:lnTo>
                  <a:lnTo>
                    <a:pt x="3109" y="747"/>
                  </a:lnTo>
                  <a:lnTo>
                    <a:pt x="3120" y="746"/>
                  </a:lnTo>
                  <a:lnTo>
                    <a:pt x="3128" y="742"/>
                  </a:lnTo>
                  <a:lnTo>
                    <a:pt x="3134" y="735"/>
                  </a:lnTo>
                  <a:lnTo>
                    <a:pt x="3138" y="725"/>
                  </a:lnTo>
                  <a:lnTo>
                    <a:pt x="3140" y="714"/>
                  </a:lnTo>
                  <a:lnTo>
                    <a:pt x="3142" y="703"/>
                  </a:lnTo>
                  <a:lnTo>
                    <a:pt x="3134" y="696"/>
                  </a:lnTo>
                  <a:lnTo>
                    <a:pt x="3126" y="691"/>
                  </a:lnTo>
                  <a:lnTo>
                    <a:pt x="3116" y="686"/>
                  </a:lnTo>
                  <a:lnTo>
                    <a:pt x="3116" y="686"/>
                  </a:lnTo>
                  <a:lnTo>
                    <a:pt x="3116" y="683"/>
                  </a:lnTo>
                  <a:lnTo>
                    <a:pt x="3120" y="681"/>
                  </a:lnTo>
                  <a:lnTo>
                    <a:pt x="3123" y="680"/>
                  </a:lnTo>
                  <a:lnTo>
                    <a:pt x="3135" y="673"/>
                  </a:lnTo>
                  <a:lnTo>
                    <a:pt x="3140" y="666"/>
                  </a:lnTo>
                  <a:lnTo>
                    <a:pt x="3139" y="659"/>
                  </a:lnTo>
                  <a:lnTo>
                    <a:pt x="3133" y="652"/>
                  </a:lnTo>
                  <a:lnTo>
                    <a:pt x="3122" y="646"/>
                  </a:lnTo>
                  <a:lnTo>
                    <a:pt x="3117" y="642"/>
                  </a:lnTo>
                  <a:lnTo>
                    <a:pt x="3114" y="640"/>
                  </a:lnTo>
                  <a:lnTo>
                    <a:pt x="3111" y="636"/>
                  </a:lnTo>
                  <a:lnTo>
                    <a:pt x="3108" y="633"/>
                  </a:lnTo>
                  <a:lnTo>
                    <a:pt x="3111" y="617"/>
                  </a:lnTo>
                  <a:lnTo>
                    <a:pt x="3111" y="617"/>
                  </a:lnTo>
                  <a:lnTo>
                    <a:pt x="3117" y="607"/>
                  </a:lnTo>
                  <a:lnTo>
                    <a:pt x="3117" y="598"/>
                  </a:lnTo>
                  <a:lnTo>
                    <a:pt x="3120" y="592"/>
                  </a:lnTo>
                  <a:lnTo>
                    <a:pt x="3125" y="585"/>
                  </a:lnTo>
                  <a:lnTo>
                    <a:pt x="3132" y="581"/>
                  </a:lnTo>
                  <a:lnTo>
                    <a:pt x="3138" y="577"/>
                  </a:lnTo>
                  <a:lnTo>
                    <a:pt x="3122" y="573"/>
                  </a:lnTo>
                  <a:lnTo>
                    <a:pt x="3110" y="576"/>
                  </a:lnTo>
                  <a:lnTo>
                    <a:pt x="3100" y="579"/>
                  </a:lnTo>
                  <a:lnTo>
                    <a:pt x="3092" y="587"/>
                  </a:lnTo>
                  <a:lnTo>
                    <a:pt x="3087" y="596"/>
                  </a:lnTo>
                  <a:lnTo>
                    <a:pt x="3082" y="609"/>
                  </a:lnTo>
                  <a:lnTo>
                    <a:pt x="3078" y="610"/>
                  </a:lnTo>
                  <a:lnTo>
                    <a:pt x="3076" y="611"/>
                  </a:lnTo>
                  <a:lnTo>
                    <a:pt x="3074" y="613"/>
                  </a:lnTo>
                  <a:lnTo>
                    <a:pt x="3071" y="617"/>
                  </a:lnTo>
                  <a:lnTo>
                    <a:pt x="3070" y="619"/>
                  </a:lnTo>
                  <a:lnTo>
                    <a:pt x="3067" y="627"/>
                  </a:lnTo>
                  <a:lnTo>
                    <a:pt x="3066" y="633"/>
                  </a:lnTo>
                  <a:lnTo>
                    <a:pt x="3067" y="639"/>
                  </a:lnTo>
                  <a:lnTo>
                    <a:pt x="3074" y="644"/>
                  </a:lnTo>
                  <a:lnTo>
                    <a:pt x="3066" y="646"/>
                  </a:lnTo>
                  <a:lnTo>
                    <a:pt x="3066" y="644"/>
                  </a:lnTo>
                  <a:lnTo>
                    <a:pt x="3065" y="640"/>
                  </a:lnTo>
                  <a:lnTo>
                    <a:pt x="3063" y="638"/>
                  </a:lnTo>
                  <a:lnTo>
                    <a:pt x="3059" y="624"/>
                  </a:lnTo>
                  <a:lnTo>
                    <a:pt x="3053" y="624"/>
                  </a:lnTo>
                  <a:lnTo>
                    <a:pt x="3050" y="628"/>
                  </a:lnTo>
                  <a:lnTo>
                    <a:pt x="3047" y="633"/>
                  </a:lnTo>
                  <a:lnTo>
                    <a:pt x="3044" y="636"/>
                  </a:lnTo>
                  <a:lnTo>
                    <a:pt x="3038" y="638"/>
                  </a:lnTo>
                  <a:lnTo>
                    <a:pt x="3032" y="639"/>
                  </a:lnTo>
                  <a:lnTo>
                    <a:pt x="3032" y="642"/>
                  </a:lnTo>
                  <a:lnTo>
                    <a:pt x="3032" y="645"/>
                  </a:lnTo>
                  <a:lnTo>
                    <a:pt x="3033" y="646"/>
                  </a:lnTo>
                  <a:lnTo>
                    <a:pt x="3035" y="646"/>
                  </a:lnTo>
                  <a:lnTo>
                    <a:pt x="3033" y="649"/>
                  </a:lnTo>
                  <a:lnTo>
                    <a:pt x="3031" y="652"/>
                  </a:lnTo>
                  <a:lnTo>
                    <a:pt x="3026" y="652"/>
                  </a:lnTo>
                  <a:lnTo>
                    <a:pt x="3021" y="655"/>
                  </a:lnTo>
                  <a:lnTo>
                    <a:pt x="3018" y="658"/>
                  </a:lnTo>
                  <a:lnTo>
                    <a:pt x="3015" y="662"/>
                  </a:lnTo>
                  <a:lnTo>
                    <a:pt x="3014" y="667"/>
                  </a:lnTo>
                  <a:lnTo>
                    <a:pt x="3015" y="672"/>
                  </a:lnTo>
                  <a:lnTo>
                    <a:pt x="3016" y="675"/>
                  </a:lnTo>
                  <a:lnTo>
                    <a:pt x="3020" y="678"/>
                  </a:lnTo>
                  <a:lnTo>
                    <a:pt x="3024" y="680"/>
                  </a:lnTo>
                  <a:lnTo>
                    <a:pt x="3027" y="681"/>
                  </a:lnTo>
                  <a:lnTo>
                    <a:pt x="3027" y="683"/>
                  </a:lnTo>
                  <a:lnTo>
                    <a:pt x="3029" y="685"/>
                  </a:lnTo>
                  <a:lnTo>
                    <a:pt x="3029" y="690"/>
                  </a:lnTo>
                  <a:lnTo>
                    <a:pt x="3024" y="690"/>
                  </a:lnTo>
                  <a:lnTo>
                    <a:pt x="3018" y="691"/>
                  </a:lnTo>
                  <a:lnTo>
                    <a:pt x="3014" y="692"/>
                  </a:lnTo>
                  <a:lnTo>
                    <a:pt x="3012" y="690"/>
                  </a:lnTo>
                  <a:lnTo>
                    <a:pt x="3008" y="687"/>
                  </a:lnTo>
                  <a:lnTo>
                    <a:pt x="3006" y="685"/>
                  </a:lnTo>
                  <a:lnTo>
                    <a:pt x="3001" y="685"/>
                  </a:lnTo>
                  <a:lnTo>
                    <a:pt x="2998" y="686"/>
                  </a:lnTo>
                  <a:lnTo>
                    <a:pt x="2996" y="689"/>
                  </a:lnTo>
                  <a:lnTo>
                    <a:pt x="2968" y="689"/>
                  </a:lnTo>
                  <a:lnTo>
                    <a:pt x="2964" y="706"/>
                  </a:lnTo>
                  <a:lnTo>
                    <a:pt x="2964" y="706"/>
                  </a:lnTo>
                  <a:lnTo>
                    <a:pt x="2964" y="706"/>
                  </a:lnTo>
                  <a:lnTo>
                    <a:pt x="2964" y="704"/>
                  </a:lnTo>
                  <a:lnTo>
                    <a:pt x="2963" y="703"/>
                  </a:lnTo>
                  <a:lnTo>
                    <a:pt x="2961" y="703"/>
                  </a:lnTo>
                  <a:lnTo>
                    <a:pt x="2959" y="703"/>
                  </a:lnTo>
                  <a:lnTo>
                    <a:pt x="2958" y="706"/>
                  </a:lnTo>
                  <a:lnTo>
                    <a:pt x="2957" y="707"/>
                  </a:lnTo>
                  <a:lnTo>
                    <a:pt x="2956" y="714"/>
                  </a:lnTo>
                  <a:lnTo>
                    <a:pt x="2952" y="721"/>
                  </a:lnTo>
                  <a:lnTo>
                    <a:pt x="2951" y="727"/>
                  </a:lnTo>
                  <a:lnTo>
                    <a:pt x="2953" y="733"/>
                  </a:lnTo>
                  <a:lnTo>
                    <a:pt x="2956" y="736"/>
                  </a:lnTo>
                  <a:lnTo>
                    <a:pt x="2958" y="736"/>
                  </a:lnTo>
                  <a:lnTo>
                    <a:pt x="2961" y="736"/>
                  </a:lnTo>
                  <a:lnTo>
                    <a:pt x="2962" y="735"/>
                  </a:lnTo>
                  <a:lnTo>
                    <a:pt x="2964" y="732"/>
                  </a:lnTo>
                  <a:lnTo>
                    <a:pt x="2967" y="730"/>
                  </a:lnTo>
                  <a:lnTo>
                    <a:pt x="2968" y="729"/>
                  </a:lnTo>
                  <a:lnTo>
                    <a:pt x="2970" y="727"/>
                  </a:lnTo>
                  <a:lnTo>
                    <a:pt x="2973" y="725"/>
                  </a:lnTo>
                  <a:lnTo>
                    <a:pt x="2975" y="723"/>
                  </a:lnTo>
                  <a:lnTo>
                    <a:pt x="2973" y="727"/>
                  </a:lnTo>
                  <a:lnTo>
                    <a:pt x="2964" y="742"/>
                  </a:lnTo>
                  <a:lnTo>
                    <a:pt x="2955" y="754"/>
                  </a:lnTo>
                  <a:lnTo>
                    <a:pt x="2941" y="763"/>
                  </a:lnTo>
                  <a:lnTo>
                    <a:pt x="2927" y="767"/>
                  </a:lnTo>
                  <a:lnTo>
                    <a:pt x="2908" y="767"/>
                  </a:lnTo>
                  <a:lnTo>
                    <a:pt x="2908" y="755"/>
                  </a:lnTo>
                  <a:lnTo>
                    <a:pt x="2905" y="743"/>
                  </a:lnTo>
                  <a:lnTo>
                    <a:pt x="2900" y="731"/>
                  </a:lnTo>
                  <a:lnTo>
                    <a:pt x="2900" y="731"/>
                  </a:lnTo>
                  <a:lnTo>
                    <a:pt x="2901" y="723"/>
                  </a:lnTo>
                  <a:lnTo>
                    <a:pt x="2906" y="718"/>
                  </a:lnTo>
                  <a:lnTo>
                    <a:pt x="2910" y="710"/>
                  </a:lnTo>
                  <a:lnTo>
                    <a:pt x="2913" y="703"/>
                  </a:lnTo>
                  <a:lnTo>
                    <a:pt x="2916" y="696"/>
                  </a:lnTo>
                  <a:lnTo>
                    <a:pt x="2921" y="690"/>
                  </a:lnTo>
                  <a:lnTo>
                    <a:pt x="2929" y="686"/>
                  </a:lnTo>
                  <a:lnTo>
                    <a:pt x="2929" y="683"/>
                  </a:lnTo>
                  <a:lnTo>
                    <a:pt x="2930" y="679"/>
                  </a:lnTo>
                  <a:lnTo>
                    <a:pt x="2932" y="675"/>
                  </a:lnTo>
                  <a:lnTo>
                    <a:pt x="2932" y="675"/>
                  </a:lnTo>
                  <a:lnTo>
                    <a:pt x="2936" y="679"/>
                  </a:lnTo>
                  <a:lnTo>
                    <a:pt x="2940" y="683"/>
                  </a:lnTo>
                  <a:lnTo>
                    <a:pt x="2945" y="685"/>
                  </a:lnTo>
                  <a:lnTo>
                    <a:pt x="2951" y="685"/>
                  </a:lnTo>
                  <a:lnTo>
                    <a:pt x="2964" y="676"/>
                  </a:lnTo>
                  <a:lnTo>
                    <a:pt x="2979" y="669"/>
                  </a:lnTo>
                  <a:lnTo>
                    <a:pt x="2995" y="662"/>
                  </a:lnTo>
                  <a:lnTo>
                    <a:pt x="3001" y="653"/>
                  </a:lnTo>
                  <a:lnTo>
                    <a:pt x="3002" y="644"/>
                  </a:lnTo>
                  <a:lnTo>
                    <a:pt x="2998" y="633"/>
                  </a:lnTo>
                  <a:lnTo>
                    <a:pt x="2991" y="629"/>
                  </a:lnTo>
                  <a:lnTo>
                    <a:pt x="2982" y="630"/>
                  </a:lnTo>
                  <a:lnTo>
                    <a:pt x="2975" y="633"/>
                  </a:lnTo>
                  <a:lnTo>
                    <a:pt x="2972" y="633"/>
                  </a:lnTo>
                  <a:lnTo>
                    <a:pt x="2969" y="635"/>
                  </a:lnTo>
                  <a:lnTo>
                    <a:pt x="2967" y="636"/>
                  </a:lnTo>
                  <a:lnTo>
                    <a:pt x="2964" y="639"/>
                  </a:lnTo>
                  <a:lnTo>
                    <a:pt x="2962" y="642"/>
                  </a:lnTo>
                  <a:lnTo>
                    <a:pt x="2955" y="645"/>
                  </a:lnTo>
                  <a:lnTo>
                    <a:pt x="2946" y="649"/>
                  </a:lnTo>
                  <a:lnTo>
                    <a:pt x="2938" y="653"/>
                  </a:lnTo>
                  <a:lnTo>
                    <a:pt x="2930" y="659"/>
                  </a:lnTo>
                  <a:lnTo>
                    <a:pt x="2921" y="641"/>
                  </a:lnTo>
                  <a:lnTo>
                    <a:pt x="2907" y="627"/>
                  </a:lnTo>
                  <a:lnTo>
                    <a:pt x="2893" y="616"/>
                  </a:lnTo>
                  <a:lnTo>
                    <a:pt x="2878" y="610"/>
                  </a:lnTo>
                  <a:lnTo>
                    <a:pt x="2862" y="609"/>
                  </a:lnTo>
                  <a:lnTo>
                    <a:pt x="2847" y="612"/>
                  </a:lnTo>
                  <a:lnTo>
                    <a:pt x="2833" y="622"/>
                  </a:lnTo>
                  <a:lnTo>
                    <a:pt x="2820" y="638"/>
                  </a:lnTo>
                  <a:lnTo>
                    <a:pt x="2810" y="642"/>
                  </a:lnTo>
                  <a:lnTo>
                    <a:pt x="2799" y="646"/>
                  </a:lnTo>
                  <a:lnTo>
                    <a:pt x="2789" y="652"/>
                  </a:lnTo>
                  <a:lnTo>
                    <a:pt x="2781" y="658"/>
                  </a:lnTo>
                  <a:lnTo>
                    <a:pt x="2775" y="668"/>
                  </a:lnTo>
                  <a:lnTo>
                    <a:pt x="2774" y="681"/>
                  </a:lnTo>
                  <a:lnTo>
                    <a:pt x="2745" y="693"/>
                  </a:lnTo>
                  <a:lnTo>
                    <a:pt x="2717" y="709"/>
                  </a:lnTo>
                  <a:lnTo>
                    <a:pt x="2690" y="726"/>
                  </a:lnTo>
                  <a:lnTo>
                    <a:pt x="2664" y="744"/>
                  </a:lnTo>
                  <a:lnTo>
                    <a:pt x="2657" y="755"/>
                  </a:lnTo>
                  <a:lnTo>
                    <a:pt x="2649" y="765"/>
                  </a:lnTo>
                  <a:lnTo>
                    <a:pt x="2640" y="773"/>
                  </a:lnTo>
                  <a:lnTo>
                    <a:pt x="2634" y="784"/>
                  </a:lnTo>
                  <a:lnTo>
                    <a:pt x="2630" y="797"/>
                  </a:lnTo>
                  <a:lnTo>
                    <a:pt x="2616" y="795"/>
                  </a:lnTo>
                  <a:lnTo>
                    <a:pt x="2609" y="806"/>
                  </a:lnTo>
                  <a:lnTo>
                    <a:pt x="2599" y="815"/>
                  </a:lnTo>
                  <a:lnTo>
                    <a:pt x="2615" y="832"/>
                  </a:lnTo>
                  <a:lnTo>
                    <a:pt x="2604" y="833"/>
                  </a:lnTo>
                  <a:lnTo>
                    <a:pt x="2594" y="837"/>
                  </a:lnTo>
                  <a:lnTo>
                    <a:pt x="2587" y="844"/>
                  </a:lnTo>
                  <a:lnTo>
                    <a:pt x="2579" y="851"/>
                  </a:lnTo>
                  <a:lnTo>
                    <a:pt x="2515" y="855"/>
                  </a:lnTo>
                  <a:lnTo>
                    <a:pt x="2519" y="854"/>
                  </a:lnTo>
                  <a:lnTo>
                    <a:pt x="2524" y="850"/>
                  </a:lnTo>
                  <a:lnTo>
                    <a:pt x="2527" y="847"/>
                  </a:lnTo>
                  <a:lnTo>
                    <a:pt x="2537" y="826"/>
                  </a:lnTo>
                  <a:lnTo>
                    <a:pt x="2552" y="807"/>
                  </a:lnTo>
                  <a:lnTo>
                    <a:pt x="2569" y="792"/>
                  </a:lnTo>
                  <a:lnTo>
                    <a:pt x="2587" y="780"/>
                  </a:lnTo>
                  <a:lnTo>
                    <a:pt x="2595" y="772"/>
                  </a:lnTo>
                  <a:lnTo>
                    <a:pt x="2599" y="763"/>
                  </a:lnTo>
                  <a:lnTo>
                    <a:pt x="2599" y="753"/>
                  </a:lnTo>
                  <a:lnTo>
                    <a:pt x="2595" y="747"/>
                  </a:lnTo>
                  <a:lnTo>
                    <a:pt x="2615" y="742"/>
                  </a:lnTo>
                  <a:lnTo>
                    <a:pt x="2620" y="744"/>
                  </a:lnTo>
                  <a:lnTo>
                    <a:pt x="2623" y="749"/>
                  </a:lnTo>
                  <a:lnTo>
                    <a:pt x="2627" y="755"/>
                  </a:lnTo>
                  <a:lnTo>
                    <a:pt x="2629" y="761"/>
                  </a:lnTo>
                  <a:lnTo>
                    <a:pt x="2634" y="764"/>
                  </a:lnTo>
                  <a:lnTo>
                    <a:pt x="2643" y="764"/>
                  </a:lnTo>
                  <a:lnTo>
                    <a:pt x="2644" y="750"/>
                  </a:lnTo>
                  <a:lnTo>
                    <a:pt x="2650" y="738"/>
                  </a:lnTo>
                  <a:lnTo>
                    <a:pt x="2657" y="726"/>
                  </a:lnTo>
                  <a:lnTo>
                    <a:pt x="2664" y="715"/>
                  </a:lnTo>
                  <a:lnTo>
                    <a:pt x="2670" y="703"/>
                  </a:lnTo>
                  <a:lnTo>
                    <a:pt x="2673" y="690"/>
                  </a:lnTo>
                  <a:lnTo>
                    <a:pt x="2669" y="687"/>
                  </a:lnTo>
                  <a:lnTo>
                    <a:pt x="2669" y="687"/>
                  </a:lnTo>
                  <a:lnTo>
                    <a:pt x="2669" y="687"/>
                  </a:lnTo>
                  <a:lnTo>
                    <a:pt x="2673" y="686"/>
                  </a:lnTo>
                  <a:lnTo>
                    <a:pt x="2675" y="685"/>
                  </a:lnTo>
                  <a:lnTo>
                    <a:pt x="2678" y="684"/>
                  </a:lnTo>
                  <a:lnTo>
                    <a:pt x="2678" y="681"/>
                  </a:lnTo>
                  <a:lnTo>
                    <a:pt x="2679" y="680"/>
                  </a:lnTo>
                  <a:lnTo>
                    <a:pt x="2679" y="678"/>
                  </a:lnTo>
                  <a:lnTo>
                    <a:pt x="2679" y="675"/>
                  </a:lnTo>
                  <a:lnTo>
                    <a:pt x="2678" y="673"/>
                  </a:lnTo>
                  <a:lnTo>
                    <a:pt x="2679" y="670"/>
                  </a:lnTo>
                  <a:lnTo>
                    <a:pt x="2679" y="668"/>
                  </a:lnTo>
                  <a:lnTo>
                    <a:pt x="2677" y="661"/>
                  </a:lnTo>
                  <a:lnTo>
                    <a:pt x="2679" y="658"/>
                  </a:lnTo>
                  <a:lnTo>
                    <a:pt x="2681" y="656"/>
                  </a:lnTo>
                  <a:lnTo>
                    <a:pt x="2685" y="659"/>
                  </a:lnTo>
                  <a:lnTo>
                    <a:pt x="2689" y="664"/>
                  </a:lnTo>
                  <a:lnTo>
                    <a:pt x="2694" y="668"/>
                  </a:lnTo>
                  <a:lnTo>
                    <a:pt x="2698" y="672"/>
                  </a:lnTo>
                  <a:lnTo>
                    <a:pt x="2703" y="674"/>
                  </a:lnTo>
                  <a:lnTo>
                    <a:pt x="2708" y="674"/>
                  </a:lnTo>
                  <a:lnTo>
                    <a:pt x="2713" y="674"/>
                  </a:lnTo>
                  <a:lnTo>
                    <a:pt x="2717" y="663"/>
                  </a:lnTo>
                  <a:lnTo>
                    <a:pt x="2723" y="653"/>
                  </a:lnTo>
                  <a:lnTo>
                    <a:pt x="2729" y="642"/>
                  </a:lnTo>
                  <a:lnTo>
                    <a:pt x="2731" y="632"/>
                  </a:lnTo>
                  <a:lnTo>
                    <a:pt x="2732" y="633"/>
                  </a:lnTo>
                  <a:lnTo>
                    <a:pt x="2747" y="638"/>
                  </a:lnTo>
                  <a:lnTo>
                    <a:pt x="2760" y="641"/>
                  </a:lnTo>
                  <a:lnTo>
                    <a:pt x="2774" y="642"/>
                  </a:lnTo>
                  <a:lnTo>
                    <a:pt x="2787" y="641"/>
                  </a:lnTo>
                  <a:lnTo>
                    <a:pt x="2802" y="633"/>
                  </a:lnTo>
                  <a:lnTo>
                    <a:pt x="2804" y="630"/>
                  </a:lnTo>
                  <a:lnTo>
                    <a:pt x="2806" y="628"/>
                  </a:lnTo>
                  <a:lnTo>
                    <a:pt x="2809" y="624"/>
                  </a:lnTo>
                  <a:lnTo>
                    <a:pt x="2810" y="621"/>
                  </a:lnTo>
                  <a:lnTo>
                    <a:pt x="2809" y="616"/>
                  </a:lnTo>
                  <a:lnTo>
                    <a:pt x="2827" y="610"/>
                  </a:lnTo>
                  <a:lnTo>
                    <a:pt x="2833" y="602"/>
                  </a:lnTo>
                  <a:lnTo>
                    <a:pt x="2833" y="601"/>
                  </a:lnTo>
                  <a:lnTo>
                    <a:pt x="2845" y="594"/>
                  </a:lnTo>
                  <a:lnTo>
                    <a:pt x="2855" y="585"/>
                  </a:lnTo>
                  <a:lnTo>
                    <a:pt x="2865" y="576"/>
                  </a:lnTo>
                  <a:lnTo>
                    <a:pt x="2873" y="575"/>
                  </a:lnTo>
                  <a:lnTo>
                    <a:pt x="2879" y="571"/>
                  </a:lnTo>
                  <a:lnTo>
                    <a:pt x="2883" y="565"/>
                  </a:lnTo>
                  <a:lnTo>
                    <a:pt x="2883" y="556"/>
                  </a:lnTo>
                  <a:lnTo>
                    <a:pt x="2890" y="554"/>
                  </a:lnTo>
                  <a:lnTo>
                    <a:pt x="2893" y="555"/>
                  </a:lnTo>
                  <a:lnTo>
                    <a:pt x="2896" y="555"/>
                  </a:lnTo>
                  <a:lnTo>
                    <a:pt x="2899" y="554"/>
                  </a:lnTo>
                  <a:lnTo>
                    <a:pt x="2899" y="552"/>
                  </a:lnTo>
                  <a:lnTo>
                    <a:pt x="2912" y="548"/>
                  </a:lnTo>
                  <a:lnTo>
                    <a:pt x="2917" y="547"/>
                  </a:lnTo>
                  <a:lnTo>
                    <a:pt x="2921" y="545"/>
                  </a:lnTo>
                  <a:lnTo>
                    <a:pt x="2925" y="543"/>
                  </a:lnTo>
                  <a:lnTo>
                    <a:pt x="2929" y="539"/>
                  </a:lnTo>
                  <a:lnTo>
                    <a:pt x="2932" y="536"/>
                  </a:lnTo>
                  <a:lnTo>
                    <a:pt x="2936" y="533"/>
                  </a:lnTo>
                  <a:lnTo>
                    <a:pt x="2940" y="531"/>
                  </a:lnTo>
                  <a:lnTo>
                    <a:pt x="2945" y="527"/>
                  </a:lnTo>
                  <a:lnTo>
                    <a:pt x="2949" y="516"/>
                  </a:lnTo>
                  <a:lnTo>
                    <a:pt x="2947" y="505"/>
                  </a:lnTo>
                  <a:lnTo>
                    <a:pt x="2946" y="504"/>
                  </a:lnTo>
                  <a:lnTo>
                    <a:pt x="2947" y="505"/>
                  </a:lnTo>
                  <a:lnTo>
                    <a:pt x="2949" y="508"/>
                  </a:lnTo>
                  <a:lnTo>
                    <a:pt x="2967" y="501"/>
                  </a:lnTo>
                  <a:lnTo>
                    <a:pt x="2984" y="491"/>
                  </a:lnTo>
                  <a:lnTo>
                    <a:pt x="2999" y="481"/>
                  </a:lnTo>
                  <a:lnTo>
                    <a:pt x="3003" y="476"/>
                  </a:lnTo>
                  <a:lnTo>
                    <a:pt x="3004" y="471"/>
                  </a:lnTo>
                  <a:lnTo>
                    <a:pt x="3004" y="467"/>
                  </a:lnTo>
                  <a:lnTo>
                    <a:pt x="3003" y="461"/>
                  </a:lnTo>
                  <a:lnTo>
                    <a:pt x="3002" y="461"/>
                  </a:lnTo>
                  <a:lnTo>
                    <a:pt x="3016" y="457"/>
                  </a:lnTo>
                  <a:lnTo>
                    <a:pt x="3026" y="450"/>
                  </a:lnTo>
                  <a:lnTo>
                    <a:pt x="3035" y="439"/>
                  </a:lnTo>
                  <a:lnTo>
                    <a:pt x="3038" y="425"/>
                  </a:lnTo>
                  <a:lnTo>
                    <a:pt x="3042" y="423"/>
                  </a:lnTo>
                  <a:lnTo>
                    <a:pt x="3044" y="421"/>
                  </a:lnTo>
                  <a:lnTo>
                    <a:pt x="3046" y="418"/>
                  </a:lnTo>
                  <a:lnTo>
                    <a:pt x="3047" y="416"/>
                  </a:lnTo>
                  <a:lnTo>
                    <a:pt x="3061" y="412"/>
                  </a:lnTo>
                  <a:lnTo>
                    <a:pt x="3065" y="396"/>
                  </a:lnTo>
                  <a:lnTo>
                    <a:pt x="3065" y="396"/>
                  </a:lnTo>
                  <a:lnTo>
                    <a:pt x="3077" y="397"/>
                  </a:lnTo>
                  <a:lnTo>
                    <a:pt x="3086" y="394"/>
                  </a:lnTo>
                  <a:lnTo>
                    <a:pt x="3093" y="388"/>
                  </a:lnTo>
                  <a:lnTo>
                    <a:pt x="3098" y="378"/>
                  </a:lnTo>
                  <a:lnTo>
                    <a:pt x="3098" y="377"/>
                  </a:lnTo>
                  <a:lnTo>
                    <a:pt x="3101" y="376"/>
                  </a:lnTo>
                  <a:lnTo>
                    <a:pt x="3104" y="373"/>
                  </a:lnTo>
                  <a:lnTo>
                    <a:pt x="3106" y="372"/>
                  </a:lnTo>
                  <a:lnTo>
                    <a:pt x="3109" y="370"/>
                  </a:lnTo>
                  <a:lnTo>
                    <a:pt x="3110" y="366"/>
                  </a:lnTo>
                  <a:lnTo>
                    <a:pt x="3110" y="362"/>
                  </a:lnTo>
                  <a:lnTo>
                    <a:pt x="3115" y="362"/>
                  </a:lnTo>
                  <a:lnTo>
                    <a:pt x="3118" y="361"/>
                  </a:lnTo>
                  <a:lnTo>
                    <a:pt x="3122" y="360"/>
                  </a:lnTo>
                  <a:lnTo>
                    <a:pt x="3125" y="357"/>
                  </a:lnTo>
                  <a:lnTo>
                    <a:pt x="3135" y="343"/>
                  </a:lnTo>
                  <a:lnTo>
                    <a:pt x="3135" y="343"/>
                  </a:lnTo>
                  <a:lnTo>
                    <a:pt x="3137" y="344"/>
                  </a:lnTo>
                  <a:lnTo>
                    <a:pt x="3138" y="345"/>
                  </a:lnTo>
                  <a:lnTo>
                    <a:pt x="3149" y="344"/>
                  </a:lnTo>
                  <a:lnTo>
                    <a:pt x="3157" y="338"/>
                  </a:lnTo>
                  <a:lnTo>
                    <a:pt x="3163" y="328"/>
                  </a:lnTo>
                  <a:lnTo>
                    <a:pt x="3174" y="316"/>
                  </a:lnTo>
                  <a:lnTo>
                    <a:pt x="3184" y="310"/>
                  </a:lnTo>
                  <a:lnTo>
                    <a:pt x="3193" y="303"/>
                  </a:lnTo>
                  <a:lnTo>
                    <a:pt x="3200" y="296"/>
                  </a:lnTo>
                  <a:lnTo>
                    <a:pt x="3205" y="285"/>
                  </a:lnTo>
                  <a:lnTo>
                    <a:pt x="3205" y="285"/>
                  </a:lnTo>
                  <a:lnTo>
                    <a:pt x="3223" y="265"/>
                  </a:lnTo>
                  <a:lnTo>
                    <a:pt x="3224" y="266"/>
                  </a:lnTo>
                  <a:lnTo>
                    <a:pt x="3227" y="266"/>
                  </a:lnTo>
                  <a:lnTo>
                    <a:pt x="3230" y="266"/>
                  </a:lnTo>
                  <a:lnTo>
                    <a:pt x="3235" y="265"/>
                  </a:lnTo>
                  <a:lnTo>
                    <a:pt x="3239" y="264"/>
                  </a:lnTo>
                  <a:lnTo>
                    <a:pt x="3242" y="262"/>
                  </a:lnTo>
                  <a:lnTo>
                    <a:pt x="3245" y="258"/>
                  </a:lnTo>
                  <a:lnTo>
                    <a:pt x="3263" y="237"/>
                  </a:lnTo>
                  <a:lnTo>
                    <a:pt x="3268" y="230"/>
                  </a:lnTo>
                  <a:lnTo>
                    <a:pt x="3274" y="224"/>
                  </a:lnTo>
                  <a:lnTo>
                    <a:pt x="3280" y="217"/>
                  </a:lnTo>
                  <a:lnTo>
                    <a:pt x="3280" y="217"/>
                  </a:lnTo>
                  <a:lnTo>
                    <a:pt x="3279" y="207"/>
                  </a:lnTo>
                  <a:lnTo>
                    <a:pt x="3274" y="199"/>
                  </a:lnTo>
                  <a:lnTo>
                    <a:pt x="3267" y="192"/>
                  </a:lnTo>
                  <a:lnTo>
                    <a:pt x="3260" y="185"/>
                  </a:lnTo>
                  <a:lnTo>
                    <a:pt x="3254" y="178"/>
                  </a:lnTo>
                  <a:lnTo>
                    <a:pt x="3264" y="178"/>
                  </a:lnTo>
                  <a:lnTo>
                    <a:pt x="3270" y="174"/>
                  </a:lnTo>
                  <a:lnTo>
                    <a:pt x="3273" y="169"/>
                  </a:lnTo>
                  <a:lnTo>
                    <a:pt x="3274" y="162"/>
                  </a:lnTo>
                  <a:lnTo>
                    <a:pt x="3274" y="156"/>
                  </a:lnTo>
                  <a:lnTo>
                    <a:pt x="3276" y="155"/>
                  </a:lnTo>
                  <a:lnTo>
                    <a:pt x="3281" y="151"/>
                  </a:lnTo>
                  <a:lnTo>
                    <a:pt x="3284" y="148"/>
                  </a:lnTo>
                  <a:lnTo>
                    <a:pt x="3284" y="145"/>
                  </a:lnTo>
                  <a:lnTo>
                    <a:pt x="3293" y="151"/>
                  </a:lnTo>
                  <a:lnTo>
                    <a:pt x="3304" y="152"/>
                  </a:lnTo>
                  <a:lnTo>
                    <a:pt x="3314" y="150"/>
                  </a:lnTo>
                  <a:lnTo>
                    <a:pt x="3321" y="146"/>
                  </a:lnTo>
                  <a:lnTo>
                    <a:pt x="3326" y="139"/>
                  </a:lnTo>
                  <a:lnTo>
                    <a:pt x="3330" y="132"/>
                  </a:lnTo>
                  <a:lnTo>
                    <a:pt x="3333" y="123"/>
                  </a:lnTo>
                  <a:lnTo>
                    <a:pt x="3337" y="115"/>
                  </a:lnTo>
                  <a:lnTo>
                    <a:pt x="3338" y="115"/>
                  </a:lnTo>
                  <a:lnTo>
                    <a:pt x="3339" y="112"/>
                  </a:lnTo>
                  <a:lnTo>
                    <a:pt x="3342" y="110"/>
                  </a:lnTo>
                  <a:lnTo>
                    <a:pt x="3344" y="109"/>
                  </a:lnTo>
                  <a:lnTo>
                    <a:pt x="3348" y="108"/>
                  </a:lnTo>
                  <a:lnTo>
                    <a:pt x="3350" y="108"/>
                  </a:lnTo>
                  <a:lnTo>
                    <a:pt x="3353" y="106"/>
                  </a:lnTo>
                  <a:lnTo>
                    <a:pt x="3355" y="104"/>
                  </a:lnTo>
                  <a:lnTo>
                    <a:pt x="3356" y="102"/>
                  </a:lnTo>
                  <a:lnTo>
                    <a:pt x="3358" y="93"/>
                  </a:lnTo>
                  <a:lnTo>
                    <a:pt x="3356" y="86"/>
                  </a:lnTo>
                  <a:lnTo>
                    <a:pt x="3350" y="80"/>
                  </a:lnTo>
                  <a:lnTo>
                    <a:pt x="3350" y="77"/>
                  </a:lnTo>
                  <a:lnTo>
                    <a:pt x="3352" y="75"/>
                  </a:lnTo>
                  <a:lnTo>
                    <a:pt x="3352" y="72"/>
                  </a:lnTo>
                  <a:lnTo>
                    <a:pt x="3353" y="70"/>
                  </a:lnTo>
                  <a:lnTo>
                    <a:pt x="3352" y="69"/>
                  </a:lnTo>
                  <a:lnTo>
                    <a:pt x="3350" y="66"/>
                  </a:lnTo>
                  <a:lnTo>
                    <a:pt x="3347" y="65"/>
                  </a:lnTo>
                  <a:lnTo>
                    <a:pt x="3344" y="55"/>
                  </a:lnTo>
                  <a:lnTo>
                    <a:pt x="3339" y="51"/>
                  </a:lnTo>
                  <a:lnTo>
                    <a:pt x="3335" y="51"/>
                  </a:lnTo>
                  <a:lnTo>
                    <a:pt x="3330" y="53"/>
                  </a:lnTo>
                  <a:lnTo>
                    <a:pt x="3324" y="55"/>
                  </a:lnTo>
                  <a:lnTo>
                    <a:pt x="3319" y="58"/>
                  </a:lnTo>
                  <a:lnTo>
                    <a:pt x="3313" y="59"/>
                  </a:lnTo>
                  <a:lnTo>
                    <a:pt x="3302" y="70"/>
                  </a:lnTo>
                  <a:lnTo>
                    <a:pt x="3301" y="77"/>
                  </a:lnTo>
                  <a:lnTo>
                    <a:pt x="3303" y="83"/>
                  </a:lnTo>
                  <a:lnTo>
                    <a:pt x="3307" y="88"/>
                  </a:lnTo>
                  <a:lnTo>
                    <a:pt x="3313" y="93"/>
                  </a:lnTo>
                  <a:lnTo>
                    <a:pt x="3316" y="98"/>
                  </a:lnTo>
                  <a:lnTo>
                    <a:pt x="3319" y="104"/>
                  </a:lnTo>
                  <a:lnTo>
                    <a:pt x="3314" y="109"/>
                  </a:lnTo>
                  <a:lnTo>
                    <a:pt x="3309" y="115"/>
                  </a:lnTo>
                  <a:lnTo>
                    <a:pt x="3305" y="121"/>
                  </a:lnTo>
                  <a:lnTo>
                    <a:pt x="3301" y="125"/>
                  </a:lnTo>
                  <a:lnTo>
                    <a:pt x="3293" y="126"/>
                  </a:lnTo>
                  <a:lnTo>
                    <a:pt x="3285" y="122"/>
                  </a:lnTo>
                  <a:lnTo>
                    <a:pt x="3291" y="115"/>
                  </a:lnTo>
                  <a:lnTo>
                    <a:pt x="3296" y="109"/>
                  </a:lnTo>
                  <a:lnTo>
                    <a:pt x="3296" y="102"/>
                  </a:lnTo>
                  <a:lnTo>
                    <a:pt x="3292" y="98"/>
                  </a:lnTo>
                  <a:lnTo>
                    <a:pt x="3287" y="97"/>
                  </a:lnTo>
                  <a:lnTo>
                    <a:pt x="3281" y="99"/>
                  </a:lnTo>
                  <a:lnTo>
                    <a:pt x="3276" y="102"/>
                  </a:lnTo>
                  <a:lnTo>
                    <a:pt x="3271" y="103"/>
                  </a:lnTo>
                  <a:lnTo>
                    <a:pt x="3271" y="103"/>
                  </a:lnTo>
                  <a:lnTo>
                    <a:pt x="3263" y="105"/>
                  </a:lnTo>
                  <a:lnTo>
                    <a:pt x="3256" y="109"/>
                  </a:lnTo>
                  <a:lnTo>
                    <a:pt x="3252" y="116"/>
                  </a:lnTo>
                  <a:lnTo>
                    <a:pt x="3248" y="123"/>
                  </a:lnTo>
                  <a:lnTo>
                    <a:pt x="3246" y="122"/>
                  </a:lnTo>
                  <a:lnTo>
                    <a:pt x="3244" y="122"/>
                  </a:lnTo>
                  <a:lnTo>
                    <a:pt x="3241" y="125"/>
                  </a:lnTo>
                  <a:lnTo>
                    <a:pt x="3239" y="127"/>
                  </a:lnTo>
                  <a:lnTo>
                    <a:pt x="3237" y="128"/>
                  </a:lnTo>
                  <a:lnTo>
                    <a:pt x="3235" y="129"/>
                  </a:lnTo>
                  <a:lnTo>
                    <a:pt x="3234" y="132"/>
                  </a:lnTo>
                  <a:lnTo>
                    <a:pt x="3231" y="133"/>
                  </a:lnTo>
                  <a:lnTo>
                    <a:pt x="3230" y="133"/>
                  </a:lnTo>
                  <a:lnTo>
                    <a:pt x="3228" y="133"/>
                  </a:lnTo>
                  <a:lnTo>
                    <a:pt x="3224" y="132"/>
                  </a:lnTo>
                  <a:lnTo>
                    <a:pt x="3211" y="129"/>
                  </a:lnTo>
                  <a:lnTo>
                    <a:pt x="3197" y="132"/>
                  </a:lnTo>
                  <a:lnTo>
                    <a:pt x="3185" y="137"/>
                  </a:lnTo>
                  <a:lnTo>
                    <a:pt x="3173" y="143"/>
                  </a:lnTo>
                  <a:lnTo>
                    <a:pt x="3172" y="149"/>
                  </a:lnTo>
                  <a:lnTo>
                    <a:pt x="3172" y="154"/>
                  </a:lnTo>
                  <a:lnTo>
                    <a:pt x="3173" y="160"/>
                  </a:lnTo>
                  <a:lnTo>
                    <a:pt x="3174" y="161"/>
                  </a:lnTo>
                  <a:lnTo>
                    <a:pt x="3176" y="161"/>
                  </a:lnTo>
                  <a:lnTo>
                    <a:pt x="3172" y="162"/>
                  </a:lnTo>
                  <a:lnTo>
                    <a:pt x="3167" y="163"/>
                  </a:lnTo>
                  <a:lnTo>
                    <a:pt x="3163" y="165"/>
                  </a:lnTo>
                  <a:lnTo>
                    <a:pt x="3160" y="167"/>
                  </a:lnTo>
                  <a:lnTo>
                    <a:pt x="3157" y="169"/>
                  </a:lnTo>
                  <a:lnTo>
                    <a:pt x="3152" y="172"/>
                  </a:lnTo>
                  <a:lnTo>
                    <a:pt x="3150" y="174"/>
                  </a:lnTo>
                  <a:lnTo>
                    <a:pt x="3148" y="178"/>
                  </a:lnTo>
                  <a:lnTo>
                    <a:pt x="3145" y="179"/>
                  </a:lnTo>
                  <a:lnTo>
                    <a:pt x="3143" y="180"/>
                  </a:lnTo>
                  <a:lnTo>
                    <a:pt x="3140" y="182"/>
                  </a:lnTo>
                  <a:lnTo>
                    <a:pt x="3138" y="183"/>
                  </a:lnTo>
                  <a:lnTo>
                    <a:pt x="3134" y="184"/>
                  </a:lnTo>
                  <a:lnTo>
                    <a:pt x="3132" y="185"/>
                  </a:lnTo>
                  <a:lnTo>
                    <a:pt x="3131" y="188"/>
                  </a:lnTo>
                  <a:lnTo>
                    <a:pt x="3123" y="191"/>
                  </a:lnTo>
                  <a:lnTo>
                    <a:pt x="3116" y="195"/>
                  </a:lnTo>
                  <a:lnTo>
                    <a:pt x="3112" y="201"/>
                  </a:lnTo>
                  <a:lnTo>
                    <a:pt x="3111" y="209"/>
                  </a:lnTo>
                  <a:lnTo>
                    <a:pt x="3114" y="213"/>
                  </a:lnTo>
                  <a:lnTo>
                    <a:pt x="3116" y="216"/>
                  </a:lnTo>
                  <a:lnTo>
                    <a:pt x="3116" y="222"/>
                  </a:lnTo>
                  <a:lnTo>
                    <a:pt x="3115" y="228"/>
                  </a:lnTo>
                  <a:lnTo>
                    <a:pt x="3111" y="230"/>
                  </a:lnTo>
                  <a:lnTo>
                    <a:pt x="3105" y="231"/>
                  </a:lnTo>
                  <a:lnTo>
                    <a:pt x="3095" y="230"/>
                  </a:lnTo>
                  <a:lnTo>
                    <a:pt x="3095" y="234"/>
                  </a:lnTo>
                  <a:lnTo>
                    <a:pt x="3093" y="237"/>
                  </a:lnTo>
                  <a:lnTo>
                    <a:pt x="3091" y="241"/>
                  </a:lnTo>
                  <a:lnTo>
                    <a:pt x="3087" y="243"/>
                  </a:lnTo>
                  <a:lnTo>
                    <a:pt x="3084" y="246"/>
                  </a:lnTo>
                  <a:lnTo>
                    <a:pt x="3081" y="247"/>
                  </a:lnTo>
                  <a:lnTo>
                    <a:pt x="3077" y="249"/>
                  </a:lnTo>
                  <a:lnTo>
                    <a:pt x="3075" y="252"/>
                  </a:lnTo>
                  <a:lnTo>
                    <a:pt x="3064" y="254"/>
                  </a:lnTo>
                  <a:lnTo>
                    <a:pt x="3065" y="259"/>
                  </a:lnTo>
                  <a:lnTo>
                    <a:pt x="3065" y="264"/>
                  </a:lnTo>
                  <a:lnTo>
                    <a:pt x="3064" y="268"/>
                  </a:lnTo>
                  <a:lnTo>
                    <a:pt x="3060" y="271"/>
                  </a:lnTo>
                  <a:lnTo>
                    <a:pt x="3048" y="274"/>
                  </a:lnTo>
                  <a:lnTo>
                    <a:pt x="3038" y="279"/>
                  </a:lnTo>
                  <a:lnTo>
                    <a:pt x="3029" y="286"/>
                  </a:lnTo>
                  <a:lnTo>
                    <a:pt x="3018" y="293"/>
                  </a:lnTo>
                  <a:lnTo>
                    <a:pt x="3008" y="299"/>
                  </a:lnTo>
                  <a:lnTo>
                    <a:pt x="2997" y="303"/>
                  </a:lnTo>
                  <a:lnTo>
                    <a:pt x="2984" y="302"/>
                  </a:lnTo>
                  <a:lnTo>
                    <a:pt x="2984" y="307"/>
                  </a:lnTo>
                  <a:lnTo>
                    <a:pt x="2982" y="311"/>
                  </a:lnTo>
                  <a:lnTo>
                    <a:pt x="2981" y="315"/>
                  </a:lnTo>
                  <a:lnTo>
                    <a:pt x="2978" y="317"/>
                  </a:lnTo>
                  <a:lnTo>
                    <a:pt x="2973" y="320"/>
                  </a:lnTo>
                  <a:lnTo>
                    <a:pt x="2970" y="325"/>
                  </a:lnTo>
                  <a:lnTo>
                    <a:pt x="2970" y="330"/>
                  </a:lnTo>
                  <a:lnTo>
                    <a:pt x="2973" y="336"/>
                  </a:lnTo>
                  <a:lnTo>
                    <a:pt x="2976" y="340"/>
                  </a:lnTo>
                  <a:lnTo>
                    <a:pt x="2981" y="344"/>
                  </a:lnTo>
                  <a:lnTo>
                    <a:pt x="2986" y="348"/>
                  </a:lnTo>
                  <a:lnTo>
                    <a:pt x="2984" y="350"/>
                  </a:lnTo>
                  <a:lnTo>
                    <a:pt x="2981" y="353"/>
                  </a:lnTo>
                  <a:lnTo>
                    <a:pt x="2979" y="357"/>
                  </a:lnTo>
                  <a:lnTo>
                    <a:pt x="2975" y="357"/>
                  </a:lnTo>
                  <a:lnTo>
                    <a:pt x="2959" y="355"/>
                  </a:lnTo>
                  <a:lnTo>
                    <a:pt x="2952" y="350"/>
                  </a:lnTo>
                  <a:lnTo>
                    <a:pt x="2958" y="343"/>
                  </a:lnTo>
                  <a:lnTo>
                    <a:pt x="2963" y="334"/>
                  </a:lnTo>
                  <a:lnTo>
                    <a:pt x="2962" y="326"/>
                  </a:lnTo>
                  <a:lnTo>
                    <a:pt x="2957" y="316"/>
                  </a:lnTo>
                  <a:lnTo>
                    <a:pt x="2953" y="309"/>
                  </a:lnTo>
                  <a:lnTo>
                    <a:pt x="2946" y="311"/>
                  </a:lnTo>
                  <a:lnTo>
                    <a:pt x="2941" y="316"/>
                  </a:lnTo>
                  <a:lnTo>
                    <a:pt x="2938" y="322"/>
                  </a:lnTo>
                  <a:lnTo>
                    <a:pt x="2936" y="330"/>
                  </a:lnTo>
                  <a:lnTo>
                    <a:pt x="2930" y="332"/>
                  </a:lnTo>
                  <a:lnTo>
                    <a:pt x="2930" y="343"/>
                  </a:lnTo>
                  <a:lnTo>
                    <a:pt x="2925" y="351"/>
                  </a:lnTo>
                  <a:lnTo>
                    <a:pt x="2918" y="357"/>
                  </a:lnTo>
                  <a:lnTo>
                    <a:pt x="2908" y="361"/>
                  </a:lnTo>
                  <a:lnTo>
                    <a:pt x="2907" y="357"/>
                  </a:lnTo>
                  <a:lnTo>
                    <a:pt x="2905" y="354"/>
                  </a:lnTo>
                  <a:lnTo>
                    <a:pt x="2896" y="351"/>
                  </a:lnTo>
                  <a:lnTo>
                    <a:pt x="2889" y="354"/>
                  </a:lnTo>
                  <a:lnTo>
                    <a:pt x="2884" y="362"/>
                  </a:lnTo>
                  <a:lnTo>
                    <a:pt x="2884" y="365"/>
                  </a:lnTo>
                  <a:lnTo>
                    <a:pt x="2884" y="367"/>
                  </a:lnTo>
                  <a:lnTo>
                    <a:pt x="2885" y="370"/>
                  </a:lnTo>
                  <a:lnTo>
                    <a:pt x="2885" y="372"/>
                  </a:lnTo>
                  <a:lnTo>
                    <a:pt x="2885" y="374"/>
                  </a:lnTo>
                  <a:lnTo>
                    <a:pt x="2884" y="376"/>
                  </a:lnTo>
                  <a:lnTo>
                    <a:pt x="2883" y="378"/>
                  </a:lnTo>
                  <a:lnTo>
                    <a:pt x="2879" y="379"/>
                  </a:lnTo>
                  <a:lnTo>
                    <a:pt x="2874" y="379"/>
                  </a:lnTo>
                  <a:lnTo>
                    <a:pt x="2865" y="380"/>
                  </a:lnTo>
                  <a:lnTo>
                    <a:pt x="2854" y="384"/>
                  </a:lnTo>
                  <a:lnTo>
                    <a:pt x="2844" y="389"/>
                  </a:lnTo>
                  <a:lnTo>
                    <a:pt x="2837" y="396"/>
                  </a:lnTo>
                  <a:lnTo>
                    <a:pt x="2839" y="401"/>
                  </a:lnTo>
                  <a:lnTo>
                    <a:pt x="2840" y="402"/>
                  </a:lnTo>
                  <a:lnTo>
                    <a:pt x="2845" y="425"/>
                  </a:lnTo>
                  <a:lnTo>
                    <a:pt x="2845" y="425"/>
                  </a:lnTo>
                  <a:lnTo>
                    <a:pt x="2832" y="429"/>
                  </a:lnTo>
                  <a:lnTo>
                    <a:pt x="2832" y="429"/>
                  </a:lnTo>
                  <a:lnTo>
                    <a:pt x="2826" y="424"/>
                  </a:lnTo>
                  <a:lnTo>
                    <a:pt x="2820" y="421"/>
                  </a:lnTo>
                  <a:lnTo>
                    <a:pt x="2815" y="422"/>
                  </a:lnTo>
                  <a:lnTo>
                    <a:pt x="2811" y="425"/>
                  </a:lnTo>
                  <a:lnTo>
                    <a:pt x="2809" y="436"/>
                  </a:lnTo>
                  <a:lnTo>
                    <a:pt x="2809" y="436"/>
                  </a:lnTo>
                  <a:lnTo>
                    <a:pt x="2803" y="439"/>
                  </a:lnTo>
                  <a:lnTo>
                    <a:pt x="2796" y="444"/>
                  </a:lnTo>
                  <a:lnTo>
                    <a:pt x="2788" y="445"/>
                  </a:lnTo>
                  <a:lnTo>
                    <a:pt x="2780" y="444"/>
                  </a:lnTo>
                  <a:lnTo>
                    <a:pt x="2774" y="446"/>
                  </a:lnTo>
                  <a:lnTo>
                    <a:pt x="2771" y="457"/>
                  </a:lnTo>
                  <a:lnTo>
                    <a:pt x="2775" y="467"/>
                  </a:lnTo>
                  <a:lnTo>
                    <a:pt x="2782" y="475"/>
                  </a:lnTo>
                  <a:lnTo>
                    <a:pt x="2782" y="475"/>
                  </a:lnTo>
                  <a:lnTo>
                    <a:pt x="2782" y="475"/>
                  </a:lnTo>
                  <a:lnTo>
                    <a:pt x="2748" y="468"/>
                  </a:lnTo>
                  <a:lnTo>
                    <a:pt x="2735" y="474"/>
                  </a:lnTo>
                  <a:lnTo>
                    <a:pt x="2736" y="480"/>
                  </a:lnTo>
                  <a:lnTo>
                    <a:pt x="2714" y="487"/>
                  </a:lnTo>
                  <a:lnTo>
                    <a:pt x="2708" y="488"/>
                  </a:lnTo>
                  <a:lnTo>
                    <a:pt x="2702" y="490"/>
                  </a:lnTo>
                  <a:lnTo>
                    <a:pt x="2697" y="493"/>
                  </a:lnTo>
                  <a:lnTo>
                    <a:pt x="2694" y="499"/>
                  </a:lnTo>
                  <a:lnTo>
                    <a:pt x="2686" y="507"/>
                  </a:lnTo>
                  <a:lnTo>
                    <a:pt x="2677" y="513"/>
                  </a:lnTo>
                  <a:lnTo>
                    <a:pt x="2666" y="516"/>
                  </a:lnTo>
                  <a:lnTo>
                    <a:pt x="2656" y="521"/>
                  </a:lnTo>
                  <a:lnTo>
                    <a:pt x="2647" y="528"/>
                  </a:lnTo>
                  <a:lnTo>
                    <a:pt x="2641" y="532"/>
                  </a:lnTo>
                  <a:lnTo>
                    <a:pt x="2634" y="532"/>
                  </a:lnTo>
                  <a:lnTo>
                    <a:pt x="2629" y="516"/>
                  </a:lnTo>
                  <a:lnTo>
                    <a:pt x="2622" y="505"/>
                  </a:lnTo>
                  <a:lnTo>
                    <a:pt x="2613" y="498"/>
                  </a:lnTo>
                  <a:lnTo>
                    <a:pt x="2601" y="496"/>
                  </a:lnTo>
                  <a:lnTo>
                    <a:pt x="2587" y="497"/>
                  </a:lnTo>
                  <a:lnTo>
                    <a:pt x="2567" y="503"/>
                  </a:lnTo>
                  <a:lnTo>
                    <a:pt x="2543" y="513"/>
                  </a:lnTo>
                  <a:lnTo>
                    <a:pt x="2533" y="510"/>
                  </a:lnTo>
                  <a:lnTo>
                    <a:pt x="2528" y="505"/>
                  </a:lnTo>
                  <a:lnTo>
                    <a:pt x="2527" y="499"/>
                  </a:lnTo>
                  <a:lnTo>
                    <a:pt x="2526" y="492"/>
                  </a:lnTo>
                  <a:lnTo>
                    <a:pt x="2525" y="485"/>
                  </a:lnTo>
                  <a:lnTo>
                    <a:pt x="2524" y="479"/>
                  </a:lnTo>
                  <a:lnTo>
                    <a:pt x="2518" y="474"/>
                  </a:lnTo>
                  <a:lnTo>
                    <a:pt x="2482" y="445"/>
                  </a:lnTo>
                  <a:lnTo>
                    <a:pt x="2482" y="442"/>
                  </a:lnTo>
                  <a:lnTo>
                    <a:pt x="2482" y="439"/>
                  </a:lnTo>
                  <a:lnTo>
                    <a:pt x="2484" y="436"/>
                  </a:lnTo>
                  <a:lnTo>
                    <a:pt x="2484" y="434"/>
                  </a:lnTo>
                  <a:lnTo>
                    <a:pt x="2485" y="431"/>
                  </a:lnTo>
                  <a:lnTo>
                    <a:pt x="2486" y="430"/>
                  </a:lnTo>
                  <a:lnTo>
                    <a:pt x="2487" y="428"/>
                  </a:lnTo>
                  <a:lnTo>
                    <a:pt x="2490" y="428"/>
                  </a:lnTo>
                  <a:lnTo>
                    <a:pt x="2493" y="428"/>
                  </a:lnTo>
                  <a:lnTo>
                    <a:pt x="2497" y="429"/>
                  </a:lnTo>
                  <a:lnTo>
                    <a:pt x="2501" y="431"/>
                  </a:lnTo>
                  <a:lnTo>
                    <a:pt x="2511" y="435"/>
                  </a:lnTo>
                  <a:lnTo>
                    <a:pt x="2520" y="434"/>
                  </a:lnTo>
                  <a:lnTo>
                    <a:pt x="2528" y="429"/>
                  </a:lnTo>
                  <a:lnTo>
                    <a:pt x="2536" y="422"/>
                  </a:lnTo>
                  <a:lnTo>
                    <a:pt x="2532" y="417"/>
                  </a:lnTo>
                  <a:lnTo>
                    <a:pt x="2533" y="412"/>
                  </a:lnTo>
                  <a:lnTo>
                    <a:pt x="2536" y="407"/>
                  </a:lnTo>
                  <a:lnTo>
                    <a:pt x="2537" y="402"/>
                  </a:lnTo>
                  <a:lnTo>
                    <a:pt x="2536" y="402"/>
                  </a:lnTo>
                  <a:lnTo>
                    <a:pt x="2537" y="402"/>
                  </a:lnTo>
                  <a:lnTo>
                    <a:pt x="2555" y="394"/>
                  </a:lnTo>
                  <a:lnTo>
                    <a:pt x="2556" y="397"/>
                  </a:lnTo>
                  <a:lnTo>
                    <a:pt x="2560" y="399"/>
                  </a:lnTo>
                  <a:lnTo>
                    <a:pt x="2564" y="400"/>
                  </a:lnTo>
                  <a:lnTo>
                    <a:pt x="2567" y="399"/>
                  </a:lnTo>
                  <a:lnTo>
                    <a:pt x="2570" y="397"/>
                  </a:lnTo>
                  <a:lnTo>
                    <a:pt x="2573" y="395"/>
                  </a:lnTo>
                  <a:lnTo>
                    <a:pt x="2578" y="383"/>
                  </a:lnTo>
                  <a:lnTo>
                    <a:pt x="2583" y="372"/>
                  </a:lnTo>
                  <a:lnTo>
                    <a:pt x="2586" y="362"/>
                  </a:lnTo>
                  <a:lnTo>
                    <a:pt x="2584" y="354"/>
                  </a:lnTo>
                  <a:lnTo>
                    <a:pt x="2578" y="345"/>
                  </a:lnTo>
                  <a:lnTo>
                    <a:pt x="2567" y="337"/>
                  </a:lnTo>
                  <a:lnTo>
                    <a:pt x="2548" y="330"/>
                  </a:lnTo>
                  <a:lnTo>
                    <a:pt x="2526" y="322"/>
                  </a:lnTo>
                  <a:lnTo>
                    <a:pt x="2507" y="320"/>
                  </a:lnTo>
                  <a:lnTo>
                    <a:pt x="2491" y="321"/>
                  </a:lnTo>
                  <a:lnTo>
                    <a:pt x="2476" y="330"/>
                  </a:lnTo>
                  <a:lnTo>
                    <a:pt x="2462" y="345"/>
                  </a:lnTo>
                  <a:lnTo>
                    <a:pt x="2437" y="355"/>
                  </a:lnTo>
                  <a:lnTo>
                    <a:pt x="2429" y="364"/>
                  </a:lnTo>
                  <a:lnTo>
                    <a:pt x="2346" y="362"/>
                  </a:lnTo>
                  <a:lnTo>
                    <a:pt x="2346" y="362"/>
                  </a:lnTo>
                  <a:lnTo>
                    <a:pt x="2346" y="362"/>
                  </a:lnTo>
                  <a:lnTo>
                    <a:pt x="2301" y="343"/>
                  </a:lnTo>
                  <a:lnTo>
                    <a:pt x="2284" y="332"/>
                  </a:lnTo>
                  <a:lnTo>
                    <a:pt x="2283" y="326"/>
                  </a:lnTo>
                  <a:lnTo>
                    <a:pt x="2280" y="321"/>
                  </a:lnTo>
                  <a:lnTo>
                    <a:pt x="2276" y="319"/>
                  </a:lnTo>
                  <a:lnTo>
                    <a:pt x="2272" y="316"/>
                  </a:lnTo>
                  <a:lnTo>
                    <a:pt x="2276" y="316"/>
                  </a:lnTo>
                  <a:lnTo>
                    <a:pt x="2280" y="315"/>
                  </a:lnTo>
                  <a:lnTo>
                    <a:pt x="2283" y="314"/>
                  </a:lnTo>
                  <a:lnTo>
                    <a:pt x="2288" y="304"/>
                  </a:lnTo>
                  <a:lnTo>
                    <a:pt x="2288" y="294"/>
                  </a:lnTo>
                  <a:lnTo>
                    <a:pt x="2286" y="286"/>
                  </a:lnTo>
                  <a:lnTo>
                    <a:pt x="2281" y="277"/>
                  </a:lnTo>
                  <a:lnTo>
                    <a:pt x="2277" y="269"/>
                  </a:lnTo>
                  <a:lnTo>
                    <a:pt x="2295" y="260"/>
                  </a:lnTo>
                  <a:lnTo>
                    <a:pt x="2315" y="243"/>
                  </a:lnTo>
                  <a:lnTo>
                    <a:pt x="2331" y="242"/>
                  </a:lnTo>
                  <a:lnTo>
                    <a:pt x="2338" y="233"/>
                  </a:lnTo>
                  <a:lnTo>
                    <a:pt x="2345" y="223"/>
                  </a:lnTo>
                  <a:lnTo>
                    <a:pt x="2351" y="213"/>
                  </a:lnTo>
                  <a:lnTo>
                    <a:pt x="2354" y="203"/>
                  </a:lnTo>
                  <a:lnTo>
                    <a:pt x="2352" y="191"/>
                  </a:lnTo>
                  <a:lnTo>
                    <a:pt x="2345" y="179"/>
                  </a:lnTo>
                  <a:lnTo>
                    <a:pt x="2333" y="176"/>
                  </a:lnTo>
                  <a:lnTo>
                    <a:pt x="2320" y="176"/>
                  </a:lnTo>
                  <a:lnTo>
                    <a:pt x="2306" y="176"/>
                  </a:lnTo>
                  <a:lnTo>
                    <a:pt x="2293" y="172"/>
                  </a:lnTo>
                  <a:lnTo>
                    <a:pt x="2294" y="161"/>
                  </a:lnTo>
                  <a:lnTo>
                    <a:pt x="2289" y="151"/>
                  </a:lnTo>
                  <a:lnTo>
                    <a:pt x="2288" y="148"/>
                  </a:lnTo>
                  <a:lnTo>
                    <a:pt x="2289" y="143"/>
                  </a:lnTo>
                  <a:lnTo>
                    <a:pt x="2277" y="135"/>
                  </a:lnTo>
                  <a:lnTo>
                    <a:pt x="2263" y="131"/>
                  </a:lnTo>
                  <a:lnTo>
                    <a:pt x="2261" y="129"/>
                  </a:lnTo>
                  <a:lnTo>
                    <a:pt x="2259" y="128"/>
                  </a:lnTo>
                  <a:lnTo>
                    <a:pt x="2258" y="128"/>
                  </a:lnTo>
                  <a:lnTo>
                    <a:pt x="2260" y="125"/>
                  </a:lnTo>
                  <a:lnTo>
                    <a:pt x="2263" y="122"/>
                  </a:lnTo>
                  <a:lnTo>
                    <a:pt x="2265" y="120"/>
                  </a:lnTo>
                  <a:lnTo>
                    <a:pt x="2266" y="116"/>
                  </a:lnTo>
                  <a:lnTo>
                    <a:pt x="2266" y="114"/>
                  </a:lnTo>
                  <a:lnTo>
                    <a:pt x="2266" y="111"/>
                  </a:lnTo>
                  <a:lnTo>
                    <a:pt x="2264" y="110"/>
                  </a:lnTo>
                  <a:lnTo>
                    <a:pt x="2263" y="110"/>
                  </a:lnTo>
                  <a:lnTo>
                    <a:pt x="2260" y="110"/>
                  </a:lnTo>
                  <a:lnTo>
                    <a:pt x="2259" y="111"/>
                  </a:lnTo>
                  <a:lnTo>
                    <a:pt x="2257" y="111"/>
                  </a:lnTo>
                  <a:lnTo>
                    <a:pt x="2254" y="112"/>
                  </a:lnTo>
                  <a:lnTo>
                    <a:pt x="2252" y="112"/>
                  </a:lnTo>
                  <a:lnTo>
                    <a:pt x="2242" y="114"/>
                  </a:lnTo>
                  <a:lnTo>
                    <a:pt x="2232" y="117"/>
                  </a:lnTo>
                  <a:lnTo>
                    <a:pt x="2225" y="123"/>
                  </a:lnTo>
                  <a:lnTo>
                    <a:pt x="2223" y="125"/>
                  </a:lnTo>
                  <a:lnTo>
                    <a:pt x="2206" y="134"/>
                  </a:lnTo>
                  <a:lnTo>
                    <a:pt x="2190" y="145"/>
                  </a:lnTo>
                  <a:lnTo>
                    <a:pt x="2175" y="156"/>
                  </a:lnTo>
                  <a:lnTo>
                    <a:pt x="2173" y="159"/>
                  </a:lnTo>
                  <a:lnTo>
                    <a:pt x="2172" y="161"/>
                  </a:lnTo>
                  <a:lnTo>
                    <a:pt x="2162" y="166"/>
                  </a:lnTo>
                  <a:lnTo>
                    <a:pt x="2141" y="173"/>
                  </a:lnTo>
                  <a:lnTo>
                    <a:pt x="2124" y="184"/>
                  </a:lnTo>
                  <a:lnTo>
                    <a:pt x="2110" y="196"/>
                  </a:lnTo>
                  <a:lnTo>
                    <a:pt x="2099" y="213"/>
                  </a:lnTo>
                  <a:lnTo>
                    <a:pt x="2093" y="235"/>
                  </a:lnTo>
                  <a:lnTo>
                    <a:pt x="2093" y="235"/>
                  </a:lnTo>
                  <a:lnTo>
                    <a:pt x="2094" y="236"/>
                  </a:lnTo>
                  <a:lnTo>
                    <a:pt x="2087" y="236"/>
                  </a:lnTo>
                  <a:lnTo>
                    <a:pt x="2073" y="239"/>
                  </a:lnTo>
                  <a:lnTo>
                    <a:pt x="2060" y="241"/>
                  </a:lnTo>
                  <a:lnTo>
                    <a:pt x="2048" y="245"/>
                  </a:lnTo>
                  <a:lnTo>
                    <a:pt x="2036" y="253"/>
                  </a:lnTo>
                  <a:lnTo>
                    <a:pt x="2025" y="262"/>
                  </a:lnTo>
                  <a:lnTo>
                    <a:pt x="2010" y="269"/>
                  </a:lnTo>
                  <a:lnTo>
                    <a:pt x="2005" y="273"/>
                  </a:lnTo>
                  <a:lnTo>
                    <a:pt x="2002" y="277"/>
                  </a:lnTo>
                  <a:lnTo>
                    <a:pt x="1997" y="290"/>
                  </a:lnTo>
                  <a:lnTo>
                    <a:pt x="1996" y="302"/>
                  </a:lnTo>
                  <a:lnTo>
                    <a:pt x="1999" y="314"/>
                  </a:lnTo>
                  <a:lnTo>
                    <a:pt x="2000" y="315"/>
                  </a:lnTo>
                  <a:lnTo>
                    <a:pt x="2002" y="316"/>
                  </a:lnTo>
                  <a:lnTo>
                    <a:pt x="1997" y="316"/>
                  </a:lnTo>
                  <a:lnTo>
                    <a:pt x="1992" y="317"/>
                  </a:lnTo>
                  <a:lnTo>
                    <a:pt x="1986" y="320"/>
                  </a:lnTo>
                  <a:lnTo>
                    <a:pt x="1981" y="323"/>
                  </a:lnTo>
                  <a:lnTo>
                    <a:pt x="1976" y="326"/>
                  </a:lnTo>
                  <a:lnTo>
                    <a:pt x="1965" y="328"/>
                  </a:lnTo>
                  <a:lnTo>
                    <a:pt x="1955" y="332"/>
                  </a:lnTo>
                  <a:lnTo>
                    <a:pt x="1947" y="340"/>
                  </a:lnTo>
                  <a:lnTo>
                    <a:pt x="1947" y="342"/>
                  </a:lnTo>
                  <a:lnTo>
                    <a:pt x="1938" y="349"/>
                  </a:lnTo>
                  <a:lnTo>
                    <a:pt x="1931" y="356"/>
                  </a:lnTo>
                  <a:lnTo>
                    <a:pt x="1923" y="362"/>
                  </a:lnTo>
                  <a:lnTo>
                    <a:pt x="1913" y="366"/>
                  </a:lnTo>
                  <a:lnTo>
                    <a:pt x="1902" y="368"/>
                  </a:lnTo>
                  <a:lnTo>
                    <a:pt x="1896" y="377"/>
                  </a:lnTo>
                  <a:lnTo>
                    <a:pt x="1889" y="384"/>
                  </a:lnTo>
                  <a:lnTo>
                    <a:pt x="1881" y="391"/>
                  </a:lnTo>
                  <a:lnTo>
                    <a:pt x="1875" y="400"/>
                  </a:lnTo>
                  <a:lnTo>
                    <a:pt x="1872" y="410"/>
                  </a:lnTo>
                  <a:lnTo>
                    <a:pt x="1872" y="422"/>
                  </a:lnTo>
                  <a:lnTo>
                    <a:pt x="1862" y="430"/>
                  </a:lnTo>
                  <a:lnTo>
                    <a:pt x="1855" y="428"/>
                  </a:lnTo>
                  <a:lnTo>
                    <a:pt x="1846" y="427"/>
                  </a:lnTo>
                  <a:lnTo>
                    <a:pt x="1839" y="424"/>
                  </a:lnTo>
                  <a:lnTo>
                    <a:pt x="1832" y="424"/>
                  </a:lnTo>
                  <a:lnTo>
                    <a:pt x="1826" y="427"/>
                  </a:lnTo>
                  <a:lnTo>
                    <a:pt x="1823" y="431"/>
                  </a:lnTo>
                  <a:lnTo>
                    <a:pt x="1822" y="441"/>
                  </a:lnTo>
                  <a:lnTo>
                    <a:pt x="1824" y="454"/>
                  </a:lnTo>
                  <a:lnTo>
                    <a:pt x="1811" y="456"/>
                  </a:lnTo>
                  <a:lnTo>
                    <a:pt x="1796" y="456"/>
                  </a:lnTo>
                  <a:lnTo>
                    <a:pt x="1783" y="458"/>
                  </a:lnTo>
                  <a:lnTo>
                    <a:pt x="1771" y="464"/>
                  </a:lnTo>
                  <a:lnTo>
                    <a:pt x="1767" y="468"/>
                  </a:lnTo>
                  <a:lnTo>
                    <a:pt x="1765" y="471"/>
                  </a:lnTo>
                  <a:lnTo>
                    <a:pt x="1765" y="476"/>
                  </a:lnTo>
                  <a:lnTo>
                    <a:pt x="1765" y="481"/>
                  </a:lnTo>
                  <a:lnTo>
                    <a:pt x="1766" y="482"/>
                  </a:lnTo>
                  <a:lnTo>
                    <a:pt x="1750" y="488"/>
                  </a:lnTo>
                  <a:lnTo>
                    <a:pt x="1733" y="491"/>
                  </a:lnTo>
                  <a:lnTo>
                    <a:pt x="1733" y="503"/>
                  </a:lnTo>
                  <a:lnTo>
                    <a:pt x="1730" y="514"/>
                  </a:lnTo>
                  <a:lnTo>
                    <a:pt x="1724" y="521"/>
                  </a:lnTo>
                  <a:lnTo>
                    <a:pt x="1715" y="530"/>
                  </a:lnTo>
                  <a:lnTo>
                    <a:pt x="1708" y="536"/>
                  </a:lnTo>
                  <a:lnTo>
                    <a:pt x="1699" y="544"/>
                  </a:lnTo>
                  <a:lnTo>
                    <a:pt x="1694" y="553"/>
                  </a:lnTo>
                  <a:lnTo>
                    <a:pt x="1685" y="562"/>
                  </a:lnTo>
                  <a:lnTo>
                    <a:pt x="1675" y="570"/>
                  </a:lnTo>
                  <a:lnTo>
                    <a:pt x="1663" y="576"/>
                  </a:lnTo>
                  <a:lnTo>
                    <a:pt x="1652" y="581"/>
                  </a:lnTo>
                  <a:lnTo>
                    <a:pt x="1640" y="587"/>
                  </a:lnTo>
                  <a:lnTo>
                    <a:pt x="1636" y="584"/>
                  </a:lnTo>
                  <a:lnTo>
                    <a:pt x="1633" y="583"/>
                  </a:lnTo>
                  <a:lnTo>
                    <a:pt x="1629" y="583"/>
                  </a:lnTo>
                  <a:lnTo>
                    <a:pt x="1624" y="582"/>
                  </a:lnTo>
                  <a:lnTo>
                    <a:pt x="1634" y="577"/>
                  </a:lnTo>
                  <a:lnTo>
                    <a:pt x="1642" y="570"/>
                  </a:lnTo>
                  <a:lnTo>
                    <a:pt x="1646" y="560"/>
                  </a:lnTo>
                  <a:lnTo>
                    <a:pt x="1647" y="548"/>
                  </a:lnTo>
                  <a:lnTo>
                    <a:pt x="1643" y="532"/>
                  </a:lnTo>
                  <a:lnTo>
                    <a:pt x="1637" y="518"/>
                  </a:lnTo>
                  <a:lnTo>
                    <a:pt x="1636" y="516"/>
                  </a:lnTo>
                  <a:lnTo>
                    <a:pt x="1636" y="516"/>
                  </a:lnTo>
                  <a:lnTo>
                    <a:pt x="1651" y="515"/>
                  </a:lnTo>
                  <a:lnTo>
                    <a:pt x="1664" y="510"/>
                  </a:lnTo>
                  <a:lnTo>
                    <a:pt x="1676" y="504"/>
                  </a:lnTo>
                  <a:lnTo>
                    <a:pt x="1688" y="497"/>
                  </a:lnTo>
                  <a:lnTo>
                    <a:pt x="1702" y="492"/>
                  </a:lnTo>
                  <a:lnTo>
                    <a:pt x="1716" y="491"/>
                  </a:lnTo>
                  <a:lnTo>
                    <a:pt x="1719" y="486"/>
                  </a:lnTo>
                  <a:lnTo>
                    <a:pt x="1720" y="480"/>
                  </a:lnTo>
                  <a:lnTo>
                    <a:pt x="1719" y="475"/>
                  </a:lnTo>
                  <a:lnTo>
                    <a:pt x="1716" y="471"/>
                  </a:lnTo>
                  <a:lnTo>
                    <a:pt x="1713" y="469"/>
                  </a:lnTo>
                  <a:lnTo>
                    <a:pt x="1709" y="467"/>
                  </a:lnTo>
                  <a:lnTo>
                    <a:pt x="1704" y="465"/>
                  </a:lnTo>
                  <a:lnTo>
                    <a:pt x="1707" y="463"/>
                  </a:lnTo>
                  <a:lnTo>
                    <a:pt x="1709" y="461"/>
                  </a:lnTo>
                  <a:lnTo>
                    <a:pt x="1709" y="457"/>
                  </a:lnTo>
                  <a:lnTo>
                    <a:pt x="1709" y="453"/>
                  </a:lnTo>
                  <a:lnTo>
                    <a:pt x="1726" y="458"/>
                  </a:lnTo>
                  <a:lnTo>
                    <a:pt x="1738" y="458"/>
                  </a:lnTo>
                  <a:lnTo>
                    <a:pt x="1747" y="456"/>
                  </a:lnTo>
                  <a:lnTo>
                    <a:pt x="1750" y="448"/>
                  </a:lnTo>
                  <a:lnTo>
                    <a:pt x="1751" y="438"/>
                  </a:lnTo>
                  <a:lnTo>
                    <a:pt x="1749" y="422"/>
                  </a:lnTo>
                  <a:lnTo>
                    <a:pt x="1755" y="428"/>
                  </a:lnTo>
                  <a:lnTo>
                    <a:pt x="1762" y="431"/>
                  </a:lnTo>
                  <a:lnTo>
                    <a:pt x="1771" y="433"/>
                  </a:lnTo>
                  <a:lnTo>
                    <a:pt x="1781" y="430"/>
                  </a:lnTo>
                  <a:lnTo>
                    <a:pt x="1783" y="427"/>
                  </a:lnTo>
                  <a:lnTo>
                    <a:pt x="1784" y="423"/>
                  </a:lnTo>
                  <a:lnTo>
                    <a:pt x="1785" y="419"/>
                  </a:lnTo>
                  <a:lnTo>
                    <a:pt x="1785" y="417"/>
                  </a:lnTo>
                  <a:lnTo>
                    <a:pt x="1809" y="393"/>
                  </a:lnTo>
                  <a:lnTo>
                    <a:pt x="1817" y="388"/>
                  </a:lnTo>
                  <a:lnTo>
                    <a:pt x="1826" y="387"/>
                  </a:lnTo>
                  <a:lnTo>
                    <a:pt x="1835" y="384"/>
                  </a:lnTo>
                  <a:lnTo>
                    <a:pt x="1843" y="379"/>
                  </a:lnTo>
                  <a:lnTo>
                    <a:pt x="1844" y="379"/>
                  </a:lnTo>
                  <a:lnTo>
                    <a:pt x="1849" y="377"/>
                  </a:lnTo>
                  <a:lnTo>
                    <a:pt x="1852" y="374"/>
                  </a:lnTo>
                  <a:lnTo>
                    <a:pt x="1853" y="372"/>
                  </a:lnTo>
                  <a:lnTo>
                    <a:pt x="1891" y="357"/>
                  </a:lnTo>
                  <a:lnTo>
                    <a:pt x="1902" y="332"/>
                  </a:lnTo>
                  <a:lnTo>
                    <a:pt x="1906" y="323"/>
                  </a:lnTo>
                  <a:lnTo>
                    <a:pt x="1904" y="316"/>
                  </a:lnTo>
                  <a:lnTo>
                    <a:pt x="1897" y="310"/>
                  </a:lnTo>
                  <a:lnTo>
                    <a:pt x="1896" y="310"/>
                  </a:lnTo>
                  <a:lnTo>
                    <a:pt x="1895" y="310"/>
                  </a:lnTo>
                  <a:lnTo>
                    <a:pt x="1902" y="299"/>
                  </a:lnTo>
                  <a:lnTo>
                    <a:pt x="1906" y="298"/>
                  </a:lnTo>
                  <a:lnTo>
                    <a:pt x="1909" y="297"/>
                  </a:lnTo>
                  <a:lnTo>
                    <a:pt x="1912" y="296"/>
                  </a:lnTo>
                  <a:lnTo>
                    <a:pt x="1920" y="286"/>
                  </a:lnTo>
                  <a:lnTo>
                    <a:pt x="1924" y="280"/>
                  </a:lnTo>
                  <a:lnTo>
                    <a:pt x="1930" y="276"/>
                  </a:lnTo>
                  <a:lnTo>
                    <a:pt x="1935" y="271"/>
                  </a:lnTo>
                  <a:lnTo>
                    <a:pt x="1938" y="266"/>
                  </a:lnTo>
                  <a:lnTo>
                    <a:pt x="1941" y="259"/>
                  </a:lnTo>
                  <a:lnTo>
                    <a:pt x="1941" y="260"/>
                  </a:lnTo>
                  <a:lnTo>
                    <a:pt x="1958" y="260"/>
                  </a:lnTo>
                  <a:lnTo>
                    <a:pt x="1958" y="260"/>
                  </a:lnTo>
                  <a:lnTo>
                    <a:pt x="1974" y="262"/>
                  </a:lnTo>
                  <a:lnTo>
                    <a:pt x="1975" y="263"/>
                  </a:lnTo>
                  <a:lnTo>
                    <a:pt x="1987" y="268"/>
                  </a:lnTo>
                  <a:lnTo>
                    <a:pt x="2000" y="268"/>
                  </a:lnTo>
                  <a:lnTo>
                    <a:pt x="2004" y="265"/>
                  </a:lnTo>
                  <a:lnTo>
                    <a:pt x="2008" y="263"/>
                  </a:lnTo>
                  <a:lnTo>
                    <a:pt x="2010" y="260"/>
                  </a:lnTo>
                  <a:lnTo>
                    <a:pt x="2014" y="225"/>
                  </a:lnTo>
                  <a:lnTo>
                    <a:pt x="2021" y="219"/>
                  </a:lnTo>
                  <a:lnTo>
                    <a:pt x="2022" y="214"/>
                  </a:lnTo>
                  <a:lnTo>
                    <a:pt x="2020" y="209"/>
                  </a:lnTo>
                  <a:lnTo>
                    <a:pt x="2016" y="203"/>
                  </a:lnTo>
                  <a:lnTo>
                    <a:pt x="2017" y="202"/>
                  </a:lnTo>
                  <a:lnTo>
                    <a:pt x="2023" y="196"/>
                  </a:lnTo>
                  <a:lnTo>
                    <a:pt x="2027" y="190"/>
                  </a:lnTo>
                  <a:lnTo>
                    <a:pt x="2037" y="196"/>
                  </a:lnTo>
                  <a:lnTo>
                    <a:pt x="2046" y="199"/>
                  </a:lnTo>
                  <a:lnTo>
                    <a:pt x="2059" y="199"/>
                  </a:lnTo>
                  <a:lnTo>
                    <a:pt x="2061" y="197"/>
                  </a:lnTo>
                  <a:lnTo>
                    <a:pt x="2062" y="196"/>
                  </a:lnTo>
                  <a:lnTo>
                    <a:pt x="2071" y="197"/>
                  </a:lnTo>
                  <a:lnTo>
                    <a:pt x="2079" y="196"/>
                  </a:lnTo>
                  <a:lnTo>
                    <a:pt x="2087" y="190"/>
                  </a:lnTo>
                  <a:lnTo>
                    <a:pt x="2084" y="185"/>
                  </a:lnTo>
                  <a:lnTo>
                    <a:pt x="2079" y="180"/>
                  </a:lnTo>
                  <a:lnTo>
                    <a:pt x="2076" y="176"/>
                  </a:lnTo>
                  <a:lnTo>
                    <a:pt x="2072" y="171"/>
                  </a:lnTo>
                  <a:lnTo>
                    <a:pt x="2072" y="165"/>
                  </a:lnTo>
                  <a:lnTo>
                    <a:pt x="2100" y="149"/>
                  </a:lnTo>
                  <a:lnTo>
                    <a:pt x="2104" y="150"/>
                  </a:lnTo>
                  <a:lnTo>
                    <a:pt x="2107" y="149"/>
                  </a:lnTo>
                  <a:lnTo>
                    <a:pt x="2119" y="143"/>
                  </a:lnTo>
                  <a:lnTo>
                    <a:pt x="2130" y="134"/>
                  </a:lnTo>
                  <a:lnTo>
                    <a:pt x="2135" y="138"/>
                  </a:lnTo>
                  <a:lnTo>
                    <a:pt x="2153" y="111"/>
                  </a:lnTo>
                  <a:lnTo>
                    <a:pt x="2150" y="111"/>
                  </a:lnTo>
                  <a:lnTo>
                    <a:pt x="2146" y="111"/>
                  </a:lnTo>
                  <a:lnTo>
                    <a:pt x="2142" y="112"/>
                  </a:lnTo>
                  <a:lnTo>
                    <a:pt x="2139" y="115"/>
                  </a:lnTo>
                  <a:lnTo>
                    <a:pt x="2136" y="117"/>
                  </a:lnTo>
                  <a:lnTo>
                    <a:pt x="2136" y="117"/>
                  </a:lnTo>
                  <a:lnTo>
                    <a:pt x="2131" y="114"/>
                  </a:lnTo>
                  <a:lnTo>
                    <a:pt x="2127" y="111"/>
                  </a:lnTo>
                  <a:lnTo>
                    <a:pt x="2121" y="109"/>
                  </a:lnTo>
                  <a:lnTo>
                    <a:pt x="2119" y="109"/>
                  </a:lnTo>
                  <a:lnTo>
                    <a:pt x="2123" y="105"/>
                  </a:lnTo>
                  <a:lnTo>
                    <a:pt x="2127" y="102"/>
                  </a:lnTo>
                  <a:lnTo>
                    <a:pt x="2136" y="99"/>
                  </a:lnTo>
                  <a:lnTo>
                    <a:pt x="2148" y="92"/>
                  </a:lnTo>
                  <a:lnTo>
                    <a:pt x="2163" y="88"/>
                  </a:lnTo>
                  <a:lnTo>
                    <a:pt x="2178" y="86"/>
                  </a:lnTo>
                  <a:lnTo>
                    <a:pt x="2192" y="82"/>
                  </a:lnTo>
                  <a:lnTo>
                    <a:pt x="2193" y="80"/>
                  </a:lnTo>
                  <a:lnTo>
                    <a:pt x="2201" y="83"/>
                  </a:lnTo>
                  <a:lnTo>
                    <a:pt x="2208" y="85"/>
                  </a:lnTo>
                  <a:lnTo>
                    <a:pt x="2216" y="83"/>
                  </a:lnTo>
                  <a:lnTo>
                    <a:pt x="2221" y="77"/>
                  </a:lnTo>
                  <a:lnTo>
                    <a:pt x="2223" y="70"/>
                  </a:lnTo>
                  <a:lnTo>
                    <a:pt x="2223" y="63"/>
                  </a:lnTo>
                  <a:lnTo>
                    <a:pt x="2224" y="55"/>
                  </a:lnTo>
                  <a:lnTo>
                    <a:pt x="2229" y="49"/>
                  </a:lnTo>
                  <a:lnTo>
                    <a:pt x="2237" y="40"/>
                  </a:lnTo>
                  <a:lnTo>
                    <a:pt x="2247" y="35"/>
                  </a:lnTo>
                  <a:lnTo>
                    <a:pt x="2254" y="28"/>
                  </a:lnTo>
                  <a:lnTo>
                    <a:pt x="2255" y="19"/>
                  </a:lnTo>
                  <a:lnTo>
                    <a:pt x="2252" y="9"/>
                  </a:lnTo>
                  <a:lnTo>
                    <a:pt x="2244" y="2"/>
                  </a:lnTo>
                  <a:lnTo>
                    <a:pt x="2235" y="0"/>
                  </a:lnTo>
                  <a:lnTo>
                    <a:pt x="2224" y="0"/>
                  </a:lnTo>
                  <a:lnTo>
                    <a:pt x="2213" y="2"/>
                  </a:lnTo>
                  <a:lnTo>
                    <a:pt x="2202" y="3"/>
                  </a:lnTo>
                  <a:lnTo>
                    <a:pt x="2199" y="7"/>
                  </a:lnTo>
                  <a:lnTo>
                    <a:pt x="2198" y="12"/>
                  </a:lnTo>
                  <a:lnTo>
                    <a:pt x="2198" y="17"/>
                  </a:lnTo>
                  <a:lnTo>
                    <a:pt x="2196" y="18"/>
                  </a:lnTo>
                  <a:lnTo>
                    <a:pt x="2193" y="20"/>
                  </a:lnTo>
                  <a:lnTo>
                    <a:pt x="2184" y="19"/>
                  </a:lnTo>
                  <a:lnTo>
                    <a:pt x="2175" y="17"/>
                  </a:lnTo>
                  <a:lnTo>
                    <a:pt x="2165" y="17"/>
                  </a:lnTo>
                  <a:lnTo>
                    <a:pt x="2156" y="20"/>
                  </a:lnTo>
                  <a:lnTo>
                    <a:pt x="2147" y="30"/>
                  </a:lnTo>
                  <a:lnTo>
                    <a:pt x="2136" y="40"/>
                  </a:lnTo>
                  <a:lnTo>
                    <a:pt x="2125" y="48"/>
                  </a:lnTo>
                  <a:lnTo>
                    <a:pt x="2116" y="58"/>
                  </a:lnTo>
                  <a:lnTo>
                    <a:pt x="2108" y="70"/>
                  </a:lnTo>
                  <a:lnTo>
                    <a:pt x="2097" y="76"/>
                  </a:lnTo>
                  <a:lnTo>
                    <a:pt x="2085" y="81"/>
                  </a:lnTo>
                  <a:lnTo>
                    <a:pt x="2076" y="87"/>
                  </a:lnTo>
                  <a:lnTo>
                    <a:pt x="2067" y="97"/>
                  </a:lnTo>
                  <a:lnTo>
                    <a:pt x="2061" y="109"/>
                  </a:lnTo>
                  <a:lnTo>
                    <a:pt x="2049" y="116"/>
                  </a:lnTo>
                  <a:lnTo>
                    <a:pt x="2037" y="122"/>
                  </a:lnTo>
                  <a:lnTo>
                    <a:pt x="2022" y="127"/>
                  </a:lnTo>
                  <a:lnTo>
                    <a:pt x="2009" y="133"/>
                  </a:lnTo>
                  <a:lnTo>
                    <a:pt x="1997" y="140"/>
                  </a:lnTo>
                  <a:lnTo>
                    <a:pt x="1986" y="150"/>
                  </a:lnTo>
                  <a:lnTo>
                    <a:pt x="1969" y="159"/>
                  </a:lnTo>
                  <a:lnTo>
                    <a:pt x="1958" y="166"/>
                  </a:lnTo>
                  <a:lnTo>
                    <a:pt x="1951" y="173"/>
                  </a:lnTo>
                  <a:lnTo>
                    <a:pt x="1949" y="180"/>
                  </a:lnTo>
                  <a:lnTo>
                    <a:pt x="1952" y="190"/>
                  </a:lnTo>
                  <a:lnTo>
                    <a:pt x="1959" y="202"/>
                  </a:lnTo>
                  <a:lnTo>
                    <a:pt x="1971" y="217"/>
                  </a:lnTo>
                  <a:lnTo>
                    <a:pt x="1975" y="222"/>
                  </a:lnTo>
                  <a:lnTo>
                    <a:pt x="1969" y="222"/>
                  </a:lnTo>
                  <a:lnTo>
                    <a:pt x="1941" y="205"/>
                  </a:lnTo>
                  <a:lnTo>
                    <a:pt x="1931" y="209"/>
                  </a:lnTo>
                  <a:lnTo>
                    <a:pt x="1929" y="213"/>
                  </a:lnTo>
                  <a:lnTo>
                    <a:pt x="1930" y="217"/>
                  </a:lnTo>
                  <a:lnTo>
                    <a:pt x="1934" y="220"/>
                  </a:lnTo>
                  <a:lnTo>
                    <a:pt x="1938" y="224"/>
                  </a:lnTo>
                  <a:lnTo>
                    <a:pt x="1942" y="229"/>
                  </a:lnTo>
                  <a:lnTo>
                    <a:pt x="1942" y="233"/>
                  </a:lnTo>
                  <a:lnTo>
                    <a:pt x="1942" y="233"/>
                  </a:lnTo>
                  <a:lnTo>
                    <a:pt x="1931" y="240"/>
                  </a:lnTo>
                  <a:lnTo>
                    <a:pt x="1931" y="240"/>
                  </a:lnTo>
                  <a:lnTo>
                    <a:pt x="1920" y="235"/>
                  </a:lnTo>
                  <a:lnTo>
                    <a:pt x="1909" y="231"/>
                  </a:lnTo>
                  <a:lnTo>
                    <a:pt x="1897" y="229"/>
                  </a:lnTo>
                  <a:lnTo>
                    <a:pt x="1885" y="225"/>
                  </a:lnTo>
                  <a:lnTo>
                    <a:pt x="1875" y="218"/>
                  </a:lnTo>
                  <a:lnTo>
                    <a:pt x="1869" y="207"/>
                  </a:lnTo>
                  <a:lnTo>
                    <a:pt x="1875" y="203"/>
                  </a:lnTo>
                  <a:lnTo>
                    <a:pt x="1881" y="200"/>
                  </a:lnTo>
                  <a:lnTo>
                    <a:pt x="1886" y="197"/>
                  </a:lnTo>
                  <a:lnTo>
                    <a:pt x="1889" y="200"/>
                  </a:lnTo>
                  <a:lnTo>
                    <a:pt x="1892" y="201"/>
                  </a:lnTo>
                  <a:lnTo>
                    <a:pt x="1895" y="201"/>
                  </a:lnTo>
                  <a:lnTo>
                    <a:pt x="1897" y="201"/>
                  </a:lnTo>
                  <a:lnTo>
                    <a:pt x="1900" y="200"/>
                  </a:lnTo>
                  <a:lnTo>
                    <a:pt x="1901" y="199"/>
                  </a:lnTo>
                  <a:lnTo>
                    <a:pt x="1903" y="195"/>
                  </a:lnTo>
                  <a:lnTo>
                    <a:pt x="1903" y="190"/>
                  </a:lnTo>
                  <a:lnTo>
                    <a:pt x="1906" y="189"/>
                  </a:lnTo>
                  <a:lnTo>
                    <a:pt x="1908" y="186"/>
                  </a:lnTo>
                  <a:lnTo>
                    <a:pt x="1911" y="183"/>
                  </a:lnTo>
                  <a:lnTo>
                    <a:pt x="1913" y="180"/>
                  </a:lnTo>
                  <a:lnTo>
                    <a:pt x="1915" y="177"/>
                  </a:lnTo>
                  <a:lnTo>
                    <a:pt x="1917" y="169"/>
                  </a:lnTo>
                  <a:lnTo>
                    <a:pt x="1920" y="169"/>
                  </a:lnTo>
                  <a:lnTo>
                    <a:pt x="1924" y="167"/>
                  </a:lnTo>
                  <a:lnTo>
                    <a:pt x="1935" y="163"/>
                  </a:lnTo>
                  <a:lnTo>
                    <a:pt x="1945" y="157"/>
                  </a:lnTo>
                  <a:lnTo>
                    <a:pt x="1952" y="149"/>
                  </a:lnTo>
                  <a:lnTo>
                    <a:pt x="1959" y="140"/>
                  </a:lnTo>
                  <a:lnTo>
                    <a:pt x="1965" y="132"/>
                  </a:lnTo>
                  <a:lnTo>
                    <a:pt x="1970" y="122"/>
                  </a:lnTo>
                  <a:lnTo>
                    <a:pt x="1982" y="106"/>
                  </a:lnTo>
                  <a:lnTo>
                    <a:pt x="1996" y="89"/>
                  </a:lnTo>
                  <a:lnTo>
                    <a:pt x="2009" y="76"/>
                  </a:lnTo>
                  <a:lnTo>
                    <a:pt x="2014" y="70"/>
                  </a:lnTo>
                  <a:lnTo>
                    <a:pt x="2017" y="64"/>
                  </a:lnTo>
                  <a:lnTo>
                    <a:pt x="2019" y="55"/>
                  </a:lnTo>
                  <a:lnTo>
                    <a:pt x="2015" y="47"/>
                  </a:lnTo>
                  <a:lnTo>
                    <a:pt x="2006" y="41"/>
                  </a:lnTo>
                  <a:lnTo>
                    <a:pt x="1997" y="38"/>
                  </a:lnTo>
                  <a:lnTo>
                    <a:pt x="1986" y="40"/>
                  </a:lnTo>
                  <a:lnTo>
                    <a:pt x="1976" y="42"/>
                  </a:lnTo>
                  <a:lnTo>
                    <a:pt x="1969" y="47"/>
                  </a:lnTo>
                  <a:lnTo>
                    <a:pt x="1964" y="53"/>
                  </a:lnTo>
                  <a:lnTo>
                    <a:pt x="1959" y="60"/>
                  </a:lnTo>
                  <a:lnTo>
                    <a:pt x="1954" y="68"/>
                  </a:lnTo>
                  <a:lnTo>
                    <a:pt x="1930" y="80"/>
                  </a:lnTo>
                  <a:lnTo>
                    <a:pt x="1909" y="94"/>
                  </a:lnTo>
                  <a:lnTo>
                    <a:pt x="1890" y="111"/>
                  </a:lnTo>
                  <a:lnTo>
                    <a:pt x="1870" y="129"/>
                  </a:lnTo>
                  <a:lnTo>
                    <a:pt x="1840" y="145"/>
                  </a:lnTo>
                  <a:lnTo>
                    <a:pt x="1812" y="163"/>
                  </a:lnTo>
                  <a:lnTo>
                    <a:pt x="1785" y="184"/>
                  </a:lnTo>
                  <a:lnTo>
                    <a:pt x="1760" y="206"/>
                  </a:lnTo>
                  <a:lnTo>
                    <a:pt x="1736" y="229"/>
                  </a:lnTo>
                  <a:lnTo>
                    <a:pt x="1710" y="252"/>
                  </a:lnTo>
                  <a:lnTo>
                    <a:pt x="1693" y="260"/>
                  </a:lnTo>
                  <a:lnTo>
                    <a:pt x="1694" y="263"/>
                  </a:lnTo>
                  <a:lnTo>
                    <a:pt x="1694" y="264"/>
                  </a:lnTo>
                  <a:lnTo>
                    <a:pt x="1694" y="266"/>
                  </a:lnTo>
                  <a:lnTo>
                    <a:pt x="1694" y="269"/>
                  </a:lnTo>
                  <a:lnTo>
                    <a:pt x="1694" y="271"/>
                  </a:lnTo>
                  <a:lnTo>
                    <a:pt x="1696" y="273"/>
                  </a:lnTo>
                  <a:lnTo>
                    <a:pt x="1685" y="283"/>
                  </a:lnTo>
                  <a:lnTo>
                    <a:pt x="1671" y="291"/>
                  </a:lnTo>
                  <a:lnTo>
                    <a:pt x="1656" y="296"/>
                  </a:lnTo>
                  <a:lnTo>
                    <a:pt x="1619" y="332"/>
                  </a:lnTo>
                  <a:lnTo>
                    <a:pt x="1600" y="343"/>
                  </a:lnTo>
                  <a:lnTo>
                    <a:pt x="1583" y="355"/>
                  </a:lnTo>
                  <a:lnTo>
                    <a:pt x="1568" y="370"/>
                  </a:lnTo>
                  <a:lnTo>
                    <a:pt x="1555" y="385"/>
                  </a:lnTo>
                  <a:lnTo>
                    <a:pt x="1529" y="400"/>
                  </a:lnTo>
                  <a:lnTo>
                    <a:pt x="1505" y="413"/>
                  </a:lnTo>
                  <a:lnTo>
                    <a:pt x="1482" y="429"/>
                  </a:lnTo>
                  <a:lnTo>
                    <a:pt x="1459" y="446"/>
                  </a:lnTo>
                  <a:lnTo>
                    <a:pt x="1439" y="465"/>
                  </a:lnTo>
                  <a:lnTo>
                    <a:pt x="1422" y="490"/>
                  </a:lnTo>
                  <a:lnTo>
                    <a:pt x="1410" y="497"/>
                  </a:lnTo>
                  <a:lnTo>
                    <a:pt x="1397" y="504"/>
                  </a:lnTo>
                  <a:lnTo>
                    <a:pt x="1385" y="511"/>
                  </a:lnTo>
                  <a:lnTo>
                    <a:pt x="1374" y="520"/>
                  </a:lnTo>
                  <a:lnTo>
                    <a:pt x="1365" y="530"/>
                  </a:lnTo>
                  <a:lnTo>
                    <a:pt x="1359" y="543"/>
                  </a:lnTo>
                  <a:lnTo>
                    <a:pt x="1357" y="559"/>
                  </a:lnTo>
                  <a:lnTo>
                    <a:pt x="1338" y="570"/>
                  </a:lnTo>
                  <a:lnTo>
                    <a:pt x="1317" y="579"/>
                  </a:lnTo>
                  <a:lnTo>
                    <a:pt x="1297" y="589"/>
                  </a:lnTo>
                  <a:lnTo>
                    <a:pt x="1279" y="600"/>
                  </a:lnTo>
                  <a:lnTo>
                    <a:pt x="1262" y="613"/>
                  </a:lnTo>
                  <a:lnTo>
                    <a:pt x="1248" y="632"/>
                  </a:lnTo>
                  <a:lnTo>
                    <a:pt x="1238" y="640"/>
                  </a:lnTo>
                  <a:lnTo>
                    <a:pt x="1228" y="649"/>
                  </a:lnTo>
                  <a:lnTo>
                    <a:pt x="1220" y="658"/>
                  </a:lnTo>
                  <a:lnTo>
                    <a:pt x="1214" y="669"/>
                  </a:lnTo>
                  <a:lnTo>
                    <a:pt x="1214" y="669"/>
                  </a:lnTo>
                  <a:lnTo>
                    <a:pt x="1193" y="669"/>
                  </a:lnTo>
                  <a:lnTo>
                    <a:pt x="1191" y="680"/>
                  </a:lnTo>
                  <a:lnTo>
                    <a:pt x="1194" y="692"/>
                  </a:lnTo>
                  <a:lnTo>
                    <a:pt x="1199" y="702"/>
                  </a:lnTo>
                  <a:lnTo>
                    <a:pt x="1199" y="702"/>
                  </a:lnTo>
                  <a:lnTo>
                    <a:pt x="1199" y="702"/>
                  </a:lnTo>
                  <a:lnTo>
                    <a:pt x="1193" y="712"/>
                  </a:lnTo>
                  <a:lnTo>
                    <a:pt x="1185" y="716"/>
                  </a:lnTo>
                  <a:lnTo>
                    <a:pt x="1176" y="716"/>
                  </a:lnTo>
                  <a:lnTo>
                    <a:pt x="1166" y="715"/>
                  </a:lnTo>
                  <a:lnTo>
                    <a:pt x="1158" y="713"/>
                  </a:lnTo>
                  <a:lnTo>
                    <a:pt x="1155" y="710"/>
                  </a:lnTo>
                  <a:lnTo>
                    <a:pt x="1153" y="707"/>
                  </a:lnTo>
                  <a:lnTo>
                    <a:pt x="1129" y="726"/>
                  </a:lnTo>
                  <a:lnTo>
                    <a:pt x="1103" y="746"/>
                  </a:lnTo>
                  <a:lnTo>
                    <a:pt x="1080" y="766"/>
                  </a:lnTo>
                  <a:lnTo>
                    <a:pt x="1058" y="789"/>
                  </a:lnTo>
                  <a:lnTo>
                    <a:pt x="1039" y="815"/>
                  </a:lnTo>
                  <a:lnTo>
                    <a:pt x="1035" y="815"/>
                  </a:lnTo>
                  <a:lnTo>
                    <a:pt x="1033" y="816"/>
                  </a:lnTo>
                  <a:lnTo>
                    <a:pt x="1026" y="824"/>
                  </a:lnTo>
                  <a:lnTo>
                    <a:pt x="1017" y="832"/>
                  </a:lnTo>
                  <a:lnTo>
                    <a:pt x="1010" y="839"/>
                  </a:lnTo>
                  <a:lnTo>
                    <a:pt x="1004" y="846"/>
                  </a:lnTo>
                  <a:lnTo>
                    <a:pt x="1001" y="857"/>
                  </a:lnTo>
                  <a:lnTo>
                    <a:pt x="1004" y="869"/>
                  </a:lnTo>
                  <a:lnTo>
                    <a:pt x="1002" y="868"/>
                  </a:lnTo>
                  <a:lnTo>
                    <a:pt x="1002" y="869"/>
                  </a:lnTo>
                  <a:lnTo>
                    <a:pt x="981" y="871"/>
                  </a:lnTo>
                  <a:lnTo>
                    <a:pt x="977" y="867"/>
                  </a:lnTo>
                  <a:lnTo>
                    <a:pt x="973" y="866"/>
                  </a:lnTo>
                  <a:lnTo>
                    <a:pt x="971" y="867"/>
                  </a:lnTo>
                  <a:lnTo>
                    <a:pt x="967" y="869"/>
                  </a:lnTo>
                  <a:lnTo>
                    <a:pt x="958" y="875"/>
                  </a:lnTo>
                  <a:lnTo>
                    <a:pt x="949" y="884"/>
                  </a:lnTo>
                  <a:lnTo>
                    <a:pt x="941" y="892"/>
                  </a:lnTo>
                  <a:lnTo>
                    <a:pt x="932" y="901"/>
                  </a:lnTo>
                  <a:lnTo>
                    <a:pt x="922" y="908"/>
                  </a:lnTo>
                  <a:lnTo>
                    <a:pt x="910" y="912"/>
                  </a:lnTo>
                  <a:lnTo>
                    <a:pt x="897" y="918"/>
                  </a:lnTo>
                  <a:lnTo>
                    <a:pt x="886" y="925"/>
                  </a:lnTo>
                  <a:lnTo>
                    <a:pt x="877" y="935"/>
                  </a:lnTo>
                  <a:lnTo>
                    <a:pt x="871" y="946"/>
                  </a:lnTo>
                  <a:lnTo>
                    <a:pt x="870" y="959"/>
                  </a:lnTo>
                  <a:lnTo>
                    <a:pt x="871" y="975"/>
                  </a:lnTo>
                  <a:lnTo>
                    <a:pt x="856" y="971"/>
                  </a:lnTo>
                  <a:lnTo>
                    <a:pt x="842" y="972"/>
                  </a:lnTo>
                  <a:lnTo>
                    <a:pt x="830" y="977"/>
                  </a:lnTo>
                  <a:lnTo>
                    <a:pt x="820" y="985"/>
                  </a:lnTo>
                  <a:lnTo>
                    <a:pt x="812" y="993"/>
                  </a:lnTo>
                  <a:lnTo>
                    <a:pt x="805" y="1005"/>
                  </a:lnTo>
                  <a:lnTo>
                    <a:pt x="797" y="1017"/>
                  </a:lnTo>
                  <a:lnTo>
                    <a:pt x="792" y="1017"/>
                  </a:lnTo>
                  <a:lnTo>
                    <a:pt x="789" y="1018"/>
                  </a:lnTo>
                  <a:lnTo>
                    <a:pt x="786" y="1020"/>
                  </a:lnTo>
                  <a:lnTo>
                    <a:pt x="784" y="1022"/>
                  </a:lnTo>
                  <a:lnTo>
                    <a:pt x="782" y="1025"/>
                  </a:lnTo>
                  <a:lnTo>
                    <a:pt x="779" y="1027"/>
                  </a:lnTo>
                  <a:lnTo>
                    <a:pt x="777" y="1031"/>
                  </a:lnTo>
                  <a:lnTo>
                    <a:pt x="775" y="1034"/>
                  </a:lnTo>
                  <a:lnTo>
                    <a:pt x="775" y="1037"/>
                  </a:lnTo>
                  <a:lnTo>
                    <a:pt x="771" y="1038"/>
                  </a:lnTo>
                  <a:lnTo>
                    <a:pt x="766" y="1040"/>
                  </a:lnTo>
                  <a:lnTo>
                    <a:pt x="761" y="1044"/>
                  </a:lnTo>
                  <a:lnTo>
                    <a:pt x="752" y="1051"/>
                  </a:lnTo>
                  <a:lnTo>
                    <a:pt x="744" y="1056"/>
                  </a:lnTo>
                  <a:lnTo>
                    <a:pt x="734" y="1061"/>
                  </a:lnTo>
                  <a:lnTo>
                    <a:pt x="727" y="1068"/>
                  </a:lnTo>
                  <a:lnTo>
                    <a:pt x="722" y="1079"/>
                  </a:lnTo>
                  <a:lnTo>
                    <a:pt x="722" y="1079"/>
                  </a:lnTo>
                  <a:lnTo>
                    <a:pt x="669" y="1116"/>
                  </a:lnTo>
                  <a:lnTo>
                    <a:pt x="667" y="1142"/>
                  </a:lnTo>
                  <a:lnTo>
                    <a:pt x="680" y="1148"/>
                  </a:lnTo>
                  <a:lnTo>
                    <a:pt x="692" y="1149"/>
                  </a:lnTo>
                  <a:lnTo>
                    <a:pt x="707" y="1145"/>
                  </a:lnTo>
                  <a:lnTo>
                    <a:pt x="721" y="1137"/>
                  </a:lnTo>
                  <a:lnTo>
                    <a:pt x="722" y="1134"/>
                  </a:lnTo>
                  <a:lnTo>
                    <a:pt x="723" y="1134"/>
                  </a:lnTo>
                  <a:lnTo>
                    <a:pt x="723" y="1135"/>
                  </a:lnTo>
                  <a:lnTo>
                    <a:pt x="722" y="1140"/>
                  </a:lnTo>
                  <a:lnTo>
                    <a:pt x="721" y="1145"/>
                  </a:lnTo>
                  <a:lnTo>
                    <a:pt x="718" y="1148"/>
                  </a:lnTo>
                  <a:lnTo>
                    <a:pt x="715" y="1151"/>
                  </a:lnTo>
                  <a:lnTo>
                    <a:pt x="710" y="1152"/>
                  </a:lnTo>
                  <a:lnTo>
                    <a:pt x="705" y="1153"/>
                  </a:lnTo>
                  <a:lnTo>
                    <a:pt x="693" y="1169"/>
                  </a:lnTo>
                  <a:lnTo>
                    <a:pt x="693" y="1170"/>
                  </a:lnTo>
                  <a:lnTo>
                    <a:pt x="692" y="1173"/>
                  </a:lnTo>
                  <a:lnTo>
                    <a:pt x="692" y="1174"/>
                  </a:lnTo>
                  <a:lnTo>
                    <a:pt x="687" y="1177"/>
                  </a:lnTo>
                  <a:lnTo>
                    <a:pt x="682" y="1180"/>
                  </a:lnTo>
                  <a:lnTo>
                    <a:pt x="681" y="1177"/>
                  </a:lnTo>
                  <a:lnTo>
                    <a:pt x="681" y="1174"/>
                  </a:lnTo>
                  <a:lnTo>
                    <a:pt x="676" y="1169"/>
                  </a:lnTo>
                  <a:lnTo>
                    <a:pt x="666" y="1173"/>
                  </a:lnTo>
                  <a:lnTo>
                    <a:pt x="654" y="1174"/>
                  </a:lnTo>
                  <a:lnTo>
                    <a:pt x="643" y="1175"/>
                  </a:lnTo>
                  <a:lnTo>
                    <a:pt x="631" y="1175"/>
                  </a:lnTo>
                  <a:lnTo>
                    <a:pt x="620" y="1179"/>
                  </a:lnTo>
                  <a:lnTo>
                    <a:pt x="610" y="1185"/>
                  </a:lnTo>
                  <a:lnTo>
                    <a:pt x="603" y="1196"/>
                  </a:lnTo>
                  <a:lnTo>
                    <a:pt x="599" y="1197"/>
                  </a:lnTo>
                  <a:lnTo>
                    <a:pt x="598" y="1199"/>
                  </a:lnTo>
                  <a:lnTo>
                    <a:pt x="598" y="1202"/>
                  </a:lnTo>
                  <a:lnTo>
                    <a:pt x="598" y="1204"/>
                  </a:lnTo>
                  <a:lnTo>
                    <a:pt x="599" y="1206"/>
                  </a:lnTo>
                  <a:lnTo>
                    <a:pt x="601" y="1210"/>
                  </a:lnTo>
                  <a:lnTo>
                    <a:pt x="601" y="1213"/>
                  </a:lnTo>
                  <a:lnTo>
                    <a:pt x="593" y="1213"/>
                  </a:lnTo>
                  <a:lnTo>
                    <a:pt x="587" y="1214"/>
                  </a:lnTo>
                  <a:lnTo>
                    <a:pt x="581" y="1216"/>
                  </a:lnTo>
                  <a:lnTo>
                    <a:pt x="576" y="1221"/>
                  </a:lnTo>
                  <a:lnTo>
                    <a:pt x="575" y="1230"/>
                  </a:lnTo>
                  <a:lnTo>
                    <a:pt x="582" y="1231"/>
                  </a:lnTo>
                  <a:lnTo>
                    <a:pt x="590" y="1231"/>
                  </a:lnTo>
                  <a:lnTo>
                    <a:pt x="596" y="1230"/>
                  </a:lnTo>
                  <a:lnTo>
                    <a:pt x="602" y="1223"/>
                  </a:lnTo>
                  <a:lnTo>
                    <a:pt x="619" y="1223"/>
                  </a:lnTo>
                  <a:lnTo>
                    <a:pt x="624" y="1226"/>
                  </a:lnTo>
                  <a:lnTo>
                    <a:pt x="627" y="1227"/>
                  </a:lnTo>
                  <a:lnTo>
                    <a:pt x="631" y="1226"/>
                  </a:lnTo>
                  <a:lnTo>
                    <a:pt x="629" y="1232"/>
                  </a:lnTo>
                  <a:lnTo>
                    <a:pt x="625" y="1237"/>
                  </a:lnTo>
                  <a:lnTo>
                    <a:pt x="620" y="1242"/>
                  </a:lnTo>
                  <a:lnTo>
                    <a:pt x="620" y="1243"/>
                  </a:lnTo>
                  <a:lnTo>
                    <a:pt x="620" y="1247"/>
                  </a:lnTo>
                  <a:lnTo>
                    <a:pt x="619" y="1250"/>
                  </a:lnTo>
                  <a:lnTo>
                    <a:pt x="612" y="1250"/>
                  </a:lnTo>
                  <a:lnTo>
                    <a:pt x="604" y="1250"/>
                  </a:lnTo>
                  <a:lnTo>
                    <a:pt x="597" y="1253"/>
                  </a:lnTo>
                  <a:lnTo>
                    <a:pt x="591" y="1259"/>
                  </a:lnTo>
                  <a:lnTo>
                    <a:pt x="588" y="1261"/>
                  </a:lnTo>
                  <a:lnTo>
                    <a:pt x="586" y="1262"/>
                  </a:lnTo>
                  <a:lnTo>
                    <a:pt x="584" y="1265"/>
                  </a:lnTo>
                  <a:lnTo>
                    <a:pt x="582" y="1266"/>
                  </a:lnTo>
                  <a:lnTo>
                    <a:pt x="581" y="1268"/>
                  </a:lnTo>
                  <a:lnTo>
                    <a:pt x="580" y="1272"/>
                  </a:lnTo>
                  <a:lnTo>
                    <a:pt x="581" y="1276"/>
                  </a:lnTo>
                  <a:lnTo>
                    <a:pt x="576" y="1282"/>
                  </a:lnTo>
                  <a:lnTo>
                    <a:pt x="570" y="1284"/>
                  </a:lnTo>
                  <a:lnTo>
                    <a:pt x="563" y="1284"/>
                  </a:lnTo>
                  <a:lnTo>
                    <a:pt x="556" y="1285"/>
                  </a:lnTo>
                  <a:lnTo>
                    <a:pt x="550" y="1288"/>
                  </a:lnTo>
                  <a:lnTo>
                    <a:pt x="545" y="1294"/>
                  </a:lnTo>
                  <a:lnTo>
                    <a:pt x="535" y="1301"/>
                  </a:lnTo>
                  <a:lnTo>
                    <a:pt x="535" y="1301"/>
                  </a:lnTo>
                  <a:lnTo>
                    <a:pt x="524" y="1308"/>
                  </a:lnTo>
                  <a:lnTo>
                    <a:pt x="516" y="1318"/>
                  </a:lnTo>
                  <a:lnTo>
                    <a:pt x="507" y="1329"/>
                  </a:lnTo>
                  <a:lnTo>
                    <a:pt x="499" y="1337"/>
                  </a:lnTo>
                  <a:lnTo>
                    <a:pt x="497" y="1354"/>
                  </a:lnTo>
                  <a:lnTo>
                    <a:pt x="453" y="1391"/>
                  </a:lnTo>
                  <a:lnTo>
                    <a:pt x="451" y="1401"/>
                  </a:lnTo>
                  <a:lnTo>
                    <a:pt x="434" y="1399"/>
                  </a:lnTo>
                  <a:lnTo>
                    <a:pt x="417" y="1403"/>
                  </a:lnTo>
                  <a:lnTo>
                    <a:pt x="403" y="1409"/>
                  </a:lnTo>
                  <a:lnTo>
                    <a:pt x="387" y="1416"/>
                  </a:lnTo>
                  <a:lnTo>
                    <a:pt x="381" y="1411"/>
                  </a:lnTo>
                  <a:lnTo>
                    <a:pt x="378" y="1404"/>
                  </a:lnTo>
                  <a:lnTo>
                    <a:pt x="378" y="1397"/>
                  </a:lnTo>
                  <a:lnTo>
                    <a:pt x="378" y="1388"/>
                  </a:lnTo>
                  <a:lnTo>
                    <a:pt x="361" y="1390"/>
                  </a:lnTo>
                  <a:lnTo>
                    <a:pt x="364" y="1399"/>
                  </a:lnTo>
                  <a:lnTo>
                    <a:pt x="363" y="1410"/>
                  </a:lnTo>
                  <a:lnTo>
                    <a:pt x="359" y="1420"/>
                  </a:lnTo>
                  <a:lnTo>
                    <a:pt x="357" y="1430"/>
                  </a:lnTo>
                  <a:lnTo>
                    <a:pt x="355" y="1441"/>
                  </a:lnTo>
                  <a:lnTo>
                    <a:pt x="359" y="1450"/>
                  </a:lnTo>
                  <a:lnTo>
                    <a:pt x="357" y="1461"/>
                  </a:lnTo>
                  <a:lnTo>
                    <a:pt x="355" y="1472"/>
                  </a:lnTo>
                  <a:lnTo>
                    <a:pt x="351" y="1471"/>
                  </a:lnTo>
                  <a:lnTo>
                    <a:pt x="349" y="1476"/>
                  </a:lnTo>
                  <a:lnTo>
                    <a:pt x="348" y="1482"/>
                  </a:lnTo>
                  <a:lnTo>
                    <a:pt x="347" y="1488"/>
                  </a:lnTo>
                  <a:lnTo>
                    <a:pt x="344" y="1492"/>
                  </a:lnTo>
                  <a:lnTo>
                    <a:pt x="340" y="1493"/>
                  </a:lnTo>
                  <a:lnTo>
                    <a:pt x="325" y="1492"/>
                  </a:lnTo>
                  <a:lnTo>
                    <a:pt x="317" y="1492"/>
                  </a:lnTo>
                  <a:lnTo>
                    <a:pt x="313" y="1494"/>
                  </a:lnTo>
                  <a:lnTo>
                    <a:pt x="312" y="1496"/>
                  </a:lnTo>
                  <a:lnTo>
                    <a:pt x="314" y="1501"/>
                  </a:lnTo>
                  <a:lnTo>
                    <a:pt x="318" y="1506"/>
                  </a:lnTo>
                  <a:lnTo>
                    <a:pt x="321" y="1511"/>
                  </a:lnTo>
                  <a:lnTo>
                    <a:pt x="325" y="1516"/>
                  </a:lnTo>
                  <a:lnTo>
                    <a:pt x="327" y="1519"/>
                  </a:lnTo>
                  <a:lnTo>
                    <a:pt x="327" y="1523"/>
                  </a:lnTo>
                  <a:lnTo>
                    <a:pt x="310" y="1532"/>
                  </a:lnTo>
                  <a:lnTo>
                    <a:pt x="310" y="1532"/>
                  </a:lnTo>
                  <a:lnTo>
                    <a:pt x="302" y="1533"/>
                  </a:lnTo>
                  <a:lnTo>
                    <a:pt x="292" y="1535"/>
                  </a:lnTo>
                  <a:lnTo>
                    <a:pt x="284" y="1535"/>
                  </a:lnTo>
                  <a:lnTo>
                    <a:pt x="275" y="1532"/>
                  </a:lnTo>
                  <a:lnTo>
                    <a:pt x="274" y="1515"/>
                  </a:lnTo>
                  <a:lnTo>
                    <a:pt x="257" y="1512"/>
                  </a:lnTo>
                  <a:lnTo>
                    <a:pt x="246" y="1530"/>
                  </a:lnTo>
                  <a:lnTo>
                    <a:pt x="235" y="1530"/>
                  </a:lnTo>
                  <a:lnTo>
                    <a:pt x="224" y="1533"/>
                  </a:lnTo>
                  <a:lnTo>
                    <a:pt x="215" y="1533"/>
                  </a:lnTo>
                  <a:lnTo>
                    <a:pt x="204" y="1530"/>
                  </a:lnTo>
                  <a:lnTo>
                    <a:pt x="202" y="1540"/>
                  </a:lnTo>
                  <a:lnTo>
                    <a:pt x="202" y="1551"/>
                  </a:lnTo>
                  <a:lnTo>
                    <a:pt x="204" y="1561"/>
                  </a:lnTo>
                  <a:lnTo>
                    <a:pt x="208" y="1568"/>
                  </a:lnTo>
                  <a:lnTo>
                    <a:pt x="218" y="1575"/>
                  </a:lnTo>
                  <a:lnTo>
                    <a:pt x="200" y="1593"/>
                  </a:lnTo>
                  <a:lnTo>
                    <a:pt x="190" y="1593"/>
                  </a:lnTo>
                  <a:lnTo>
                    <a:pt x="190" y="1593"/>
                  </a:lnTo>
                  <a:lnTo>
                    <a:pt x="164" y="1599"/>
                  </a:lnTo>
                  <a:lnTo>
                    <a:pt x="145" y="1619"/>
                  </a:lnTo>
                  <a:lnTo>
                    <a:pt x="141" y="1627"/>
                  </a:lnTo>
                  <a:lnTo>
                    <a:pt x="141" y="1633"/>
                  </a:lnTo>
                  <a:lnTo>
                    <a:pt x="143" y="1639"/>
                  </a:lnTo>
                  <a:lnTo>
                    <a:pt x="148" y="1643"/>
                  </a:lnTo>
                  <a:lnTo>
                    <a:pt x="154" y="1647"/>
                  </a:lnTo>
                  <a:lnTo>
                    <a:pt x="159" y="1650"/>
                  </a:lnTo>
                  <a:lnTo>
                    <a:pt x="162" y="1655"/>
                  </a:lnTo>
                  <a:lnTo>
                    <a:pt x="160" y="1663"/>
                  </a:lnTo>
                  <a:lnTo>
                    <a:pt x="147" y="1663"/>
                  </a:lnTo>
                  <a:lnTo>
                    <a:pt x="145" y="1658"/>
                  </a:lnTo>
                  <a:lnTo>
                    <a:pt x="136" y="1653"/>
                  </a:lnTo>
                  <a:lnTo>
                    <a:pt x="128" y="1650"/>
                  </a:lnTo>
                  <a:lnTo>
                    <a:pt x="125" y="1653"/>
                  </a:lnTo>
                  <a:lnTo>
                    <a:pt x="122" y="1656"/>
                  </a:lnTo>
                  <a:lnTo>
                    <a:pt x="121" y="1661"/>
                  </a:lnTo>
                  <a:lnTo>
                    <a:pt x="120" y="1667"/>
                  </a:lnTo>
                  <a:lnTo>
                    <a:pt x="120" y="1673"/>
                  </a:lnTo>
                  <a:lnTo>
                    <a:pt x="119" y="1678"/>
                  </a:lnTo>
                  <a:lnTo>
                    <a:pt x="116" y="1682"/>
                  </a:lnTo>
                  <a:lnTo>
                    <a:pt x="109" y="1698"/>
                  </a:lnTo>
                  <a:lnTo>
                    <a:pt x="104" y="1712"/>
                  </a:lnTo>
                  <a:lnTo>
                    <a:pt x="105" y="1726"/>
                  </a:lnTo>
                  <a:lnTo>
                    <a:pt x="110" y="1738"/>
                  </a:lnTo>
                  <a:lnTo>
                    <a:pt x="122" y="1747"/>
                  </a:lnTo>
                  <a:lnTo>
                    <a:pt x="141" y="1755"/>
                  </a:lnTo>
                  <a:lnTo>
                    <a:pt x="150" y="1757"/>
                  </a:lnTo>
                  <a:lnTo>
                    <a:pt x="160" y="1758"/>
                  </a:lnTo>
                  <a:lnTo>
                    <a:pt x="168" y="1754"/>
                  </a:lnTo>
                  <a:lnTo>
                    <a:pt x="167" y="1756"/>
                  </a:lnTo>
                  <a:lnTo>
                    <a:pt x="167" y="1756"/>
                  </a:lnTo>
                  <a:lnTo>
                    <a:pt x="168" y="1757"/>
                  </a:lnTo>
                  <a:lnTo>
                    <a:pt x="168" y="1760"/>
                  </a:lnTo>
                  <a:lnTo>
                    <a:pt x="168" y="1761"/>
                  </a:lnTo>
                  <a:lnTo>
                    <a:pt x="167" y="1763"/>
                  </a:lnTo>
                  <a:lnTo>
                    <a:pt x="167" y="1766"/>
                  </a:lnTo>
                  <a:lnTo>
                    <a:pt x="167" y="1768"/>
                  </a:lnTo>
                  <a:lnTo>
                    <a:pt x="167" y="1770"/>
                  </a:lnTo>
                  <a:lnTo>
                    <a:pt x="167" y="1772"/>
                  </a:lnTo>
                  <a:lnTo>
                    <a:pt x="168" y="1773"/>
                  </a:lnTo>
                  <a:lnTo>
                    <a:pt x="171" y="1773"/>
                  </a:lnTo>
                  <a:lnTo>
                    <a:pt x="173" y="1773"/>
                  </a:lnTo>
                  <a:lnTo>
                    <a:pt x="176" y="1772"/>
                  </a:lnTo>
                  <a:lnTo>
                    <a:pt x="181" y="1769"/>
                  </a:lnTo>
                  <a:lnTo>
                    <a:pt x="190" y="1766"/>
                  </a:lnTo>
                  <a:lnTo>
                    <a:pt x="201" y="1766"/>
                  </a:lnTo>
                  <a:lnTo>
                    <a:pt x="211" y="1768"/>
                  </a:lnTo>
                  <a:lnTo>
                    <a:pt x="219" y="1773"/>
                  </a:lnTo>
                  <a:lnTo>
                    <a:pt x="228" y="1779"/>
                  </a:lnTo>
                  <a:lnTo>
                    <a:pt x="235" y="1785"/>
                  </a:lnTo>
                  <a:lnTo>
                    <a:pt x="241" y="1791"/>
                  </a:lnTo>
                  <a:lnTo>
                    <a:pt x="245" y="1798"/>
                  </a:lnTo>
                  <a:lnTo>
                    <a:pt x="244" y="1809"/>
                  </a:lnTo>
                  <a:lnTo>
                    <a:pt x="239" y="1821"/>
                  </a:lnTo>
                  <a:lnTo>
                    <a:pt x="222" y="1831"/>
                  </a:lnTo>
                  <a:lnTo>
                    <a:pt x="218" y="1844"/>
                  </a:lnTo>
                  <a:lnTo>
                    <a:pt x="221" y="1857"/>
                  </a:lnTo>
                  <a:lnTo>
                    <a:pt x="225" y="1866"/>
                  </a:lnTo>
                  <a:lnTo>
                    <a:pt x="232" y="1874"/>
                  </a:lnTo>
                  <a:lnTo>
                    <a:pt x="240" y="1882"/>
                  </a:lnTo>
                  <a:lnTo>
                    <a:pt x="250" y="1889"/>
                  </a:lnTo>
                  <a:lnTo>
                    <a:pt x="257" y="1897"/>
                  </a:lnTo>
                  <a:lnTo>
                    <a:pt x="264" y="1905"/>
                  </a:lnTo>
                  <a:lnTo>
                    <a:pt x="267" y="1903"/>
                  </a:lnTo>
                  <a:lnTo>
                    <a:pt x="269" y="1900"/>
                  </a:lnTo>
                  <a:lnTo>
                    <a:pt x="280" y="1912"/>
                  </a:lnTo>
                  <a:lnTo>
                    <a:pt x="280" y="1912"/>
                  </a:lnTo>
                  <a:lnTo>
                    <a:pt x="274" y="1920"/>
                  </a:lnTo>
                  <a:lnTo>
                    <a:pt x="270" y="1927"/>
                  </a:lnTo>
                  <a:lnTo>
                    <a:pt x="268" y="1935"/>
                  </a:lnTo>
                  <a:lnTo>
                    <a:pt x="272" y="1943"/>
                  </a:lnTo>
                  <a:lnTo>
                    <a:pt x="280" y="1950"/>
                  </a:lnTo>
                  <a:lnTo>
                    <a:pt x="286" y="1952"/>
                  </a:lnTo>
                  <a:lnTo>
                    <a:pt x="292" y="1956"/>
                  </a:lnTo>
                  <a:lnTo>
                    <a:pt x="297" y="1957"/>
                  </a:lnTo>
                  <a:lnTo>
                    <a:pt x="303" y="1956"/>
                  </a:lnTo>
                  <a:lnTo>
                    <a:pt x="309" y="1950"/>
                  </a:lnTo>
                  <a:lnTo>
                    <a:pt x="320" y="1949"/>
                  </a:lnTo>
                  <a:lnTo>
                    <a:pt x="331" y="1949"/>
                  </a:lnTo>
                  <a:lnTo>
                    <a:pt x="343" y="1948"/>
                  </a:lnTo>
                  <a:lnTo>
                    <a:pt x="354" y="1943"/>
                  </a:lnTo>
                  <a:lnTo>
                    <a:pt x="354" y="1937"/>
                  </a:lnTo>
                  <a:lnTo>
                    <a:pt x="354" y="1937"/>
                  </a:lnTo>
                  <a:lnTo>
                    <a:pt x="357" y="1934"/>
                  </a:lnTo>
                  <a:lnTo>
                    <a:pt x="365" y="1939"/>
                  </a:lnTo>
                  <a:lnTo>
                    <a:pt x="374" y="1943"/>
                  </a:lnTo>
                  <a:lnTo>
                    <a:pt x="383" y="1942"/>
                  </a:lnTo>
                  <a:lnTo>
                    <a:pt x="386" y="1942"/>
                  </a:lnTo>
                  <a:lnTo>
                    <a:pt x="388" y="1942"/>
                  </a:lnTo>
                  <a:lnTo>
                    <a:pt x="391" y="1939"/>
                  </a:lnTo>
                  <a:lnTo>
                    <a:pt x="399" y="1935"/>
                  </a:lnTo>
                  <a:lnTo>
                    <a:pt x="409" y="1932"/>
                  </a:lnTo>
                  <a:lnTo>
                    <a:pt x="417" y="1926"/>
                  </a:lnTo>
                  <a:lnTo>
                    <a:pt x="419" y="1923"/>
                  </a:lnTo>
                  <a:lnTo>
                    <a:pt x="420" y="1921"/>
                  </a:lnTo>
                  <a:lnTo>
                    <a:pt x="431" y="1917"/>
                  </a:lnTo>
                  <a:lnTo>
                    <a:pt x="442" y="1915"/>
                  </a:lnTo>
                  <a:lnTo>
                    <a:pt x="453" y="1914"/>
                  </a:lnTo>
                  <a:lnTo>
                    <a:pt x="463" y="1917"/>
                  </a:lnTo>
                  <a:lnTo>
                    <a:pt x="482" y="1921"/>
                  </a:lnTo>
                  <a:lnTo>
                    <a:pt x="479" y="1939"/>
                  </a:lnTo>
                  <a:lnTo>
                    <a:pt x="477" y="1957"/>
                  </a:lnTo>
                  <a:lnTo>
                    <a:pt x="472" y="1975"/>
                  </a:lnTo>
                  <a:lnTo>
                    <a:pt x="462" y="1991"/>
                  </a:lnTo>
                  <a:lnTo>
                    <a:pt x="453" y="2000"/>
                  </a:lnTo>
                  <a:lnTo>
                    <a:pt x="443" y="2000"/>
                  </a:lnTo>
                  <a:lnTo>
                    <a:pt x="442" y="2016"/>
                  </a:lnTo>
                  <a:lnTo>
                    <a:pt x="436" y="2030"/>
                  </a:lnTo>
                  <a:lnTo>
                    <a:pt x="432" y="2032"/>
                  </a:lnTo>
                  <a:lnTo>
                    <a:pt x="431" y="2036"/>
                  </a:lnTo>
                  <a:lnTo>
                    <a:pt x="422" y="2039"/>
                  </a:lnTo>
                  <a:lnTo>
                    <a:pt x="419" y="2043"/>
                  </a:lnTo>
                  <a:lnTo>
                    <a:pt x="417" y="2049"/>
                  </a:lnTo>
                  <a:lnTo>
                    <a:pt x="420" y="2057"/>
                  </a:lnTo>
                  <a:lnTo>
                    <a:pt x="422" y="2064"/>
                  </a:lnTo>
                  <a:lnTo>
                    <a:pt x="387" y="2109"/>
                  </a:lnTo>
                  <a:lnTo>
                    <a:pt x="383" y="2117"/>
                  </a:lnTo>
                  <a:lnTo>
                    <a:pt x="382" y="2123"/>
                  </a:lnTo>
                  <a:lnTo>
                    <a:pt x="385" y="2127"/>
                  </a:lnTo>
                  <a:lnTo>
                    <a:pt x="389" y="2131"/>
                  </a:lnTo>
                  <a:lnTo>
                    <a:pt x="397" y="2132"/>
                  </a:lnTo>
                  <a:lnTo>
                    <a:pt x="404" y="2133"/>
                  </a:lnTo>
                  <a:lnTo>
                    <a:pt x="408" y="2132"/>
                  </a:lnTo>
                  <a:lnTo>
                    <a:pt x="411" y="2131"/>
                  </a:lnTo>
                  <a:lnTo>
                    <a:pt x="421" y="2145"/>
                  </a:lnTo>
                  <a:lnTo>
                    <a:pt x="431" y="2146"/>
                  </a:lnTo>
                  <a:lnTo>
                    <a:pt x="440" y="2144"/>
                  </a:lnTo>
                  <a:lnTo>
                    <a:pt x="450" y="2142"/>
                  </a:lnTo>
                  <a:lnTo>
                    <a:pt x="460" y="2144"/>
                  </a:lnTo>
                  <a:lnTo>
                    <a:pt x="477" y="2145"/>
                  </a:lnTo>
                  <a:lnTo>
                    <a:pt x="487" y="2153"/>
                  </a:lnTo>
                  <a:lnTo>
                    <a:pt x="497" y="2155"/>
                  </a:lnTo>
                  <a:lnTo>
                    <a:pt x="508" y="2154"/>
                  </a:lnTo>
                  <a:lnTo>
                    <a:pt x="513" y="2150"/>
                  </a:lnTo>
                  <a:lnTo>
                    <a:pt x="517" y="2148"/>
                  </a:lnTo>
                  <a:lnTo>
                    <a:pt x="520" y="2149"/>
                  </a:lnTo>
                  <a:lnTo>
                    <a:pt x="524" y="2150"/>
                  </a:lnTo>
                  <a:lnTo>
                    <a:pt x="528" y="2154"/>
                  </a:lnTo>
                  <a:lnTo>
                    <a:pt x="530" y="2157"/>
                  </a:lnTo>
                  <a:lnTo>
                    <a:pt x="561" y="2144"/>
                  </a:lnTo>
                  <a:lnTo>
                    <a:pt x="558" y="2138"/>
                  </a:lnTo>
                  <a:lnTo>
                    <a:pt x="553" y="2133"/>
                  </a:lnTo>
                  <a:lnTo>
                    <a:pt x="547" y="2131"/>
                  </a:lnTo>
                  <a:lnTo>
                    <a:pt x="541" y="2128"/>
                  </a:lnTo>
                  <a:lnTo>
                    <a:pt x="536" y="2125"/>
                  </a:lnTo>
                  <a:lnTo>
                    <a:pt x="533" y="2120"/>
                  </a:lnTo>
                  <a:lnTo>
                    <a:pt x="533" y="2113"/>
                  </a:lnTo>
                  <a:lnTo>
                    <a:pt x="539" y="2106"/>
                  </a:lnTo>
                  <a:lnTo>
                    <a:pt x="540" y="2100"/>
                  </a:lnTo>
                  <a:lnTo>
                    <a:pt x="537" y="2094"/>
                  </a:lnTo>
                  <a:lnTo>
                    <a:pt x="535" y="2088"/>
                  </a:lnTo>
                  <a:lnTo>
                    <a:pt x="534" y="2082"/>
                  </a:lnTo>
                  <a:lnTo>
                    <a:pt x="535" y="2076"/>
                  </a:lnTo>
                  <a:lnTo>
                    <a:pt x="535" y="2076"/>
                  </a:lnTo>
                  <a:lnTo>
                    <a:pt x="547" y="2079"/>
                  </a:lnTo>
                  <a:lnTo>
                    <a:pt x="557" y="2085"/>
                  </a:lnTo>
                  <a:lnTo>
                    <a:pt x="565" y="2092"/>
                  </a:lnTo>
                  <a:lnTo>
                    <a:pt x="575" y="2098"/>
                  </a:lnTo>
                  <a:lnTo>
                    <a:pt x="586" y="2103"/>
                  </a:lnTo>
                  <a:lnTo>
                    <a:pt x="587" y="2092"/>
                  </a:lnTo>
                  <a:lnTo>
                    <a:pt x="592" y="2082"/>
                  </a:lnTo>
                  <a:lnTo>
                    <a:pt x="598" y="2073"/>
                  </a:lnTo>
                  <a:lnTo>
                    <a:pt x="603" y="2064"/>
                  </a:lnTo>
                  <a:lnTo>
                    <a:pt x="608" y="2054"/>
                  </a:lnTo>
                  <a:lnTo>
                    <a:pt x="609" y="2043"/>
                  </a:lnTo>
                  <a:lnTo>
                    <a:pt x="607" y="2031"/>
                  </a:lnTo>
                  <a:lnTo>
                    <a:pt x="616" y="2024"/>
                  </a:lnTo>
                  <a:lnTo>
                    <a:pt x="629" y="2020"/>
                  </a:lnTo>
                  <a:lnTo>
                    <a:pt x="641" y="2018"/>
                  </a:lnTo>
                  <a:lnTo>
                    <a:pt x="652" y="2013"/>
                  </a:lnTo>
                  <a:lnTo>
                    <a:pt x="664" y="2007"/>
                  </a:lnTo>
                  <a:lnTo>
                    <a:pt x="672" y="2000"/>
                  </a:lnTo>
                  <a:lnTo>
                    <a:pt x="677" y="1992"/>
                  </a:lnTo>
                  <a:lnTo>
                    <a:pt x="678" y="1983"/>
                  </a:lnTo>
                  <a:lnTo>
                    <a:pt x="677" y="1973"/>
                  </a:lnTo>
                  <a:lnTo>
                    <a:pt x="675" y="1962"/>
                  </a:lnTo>
                  <a:lnTo>
                    <a:pt x="672" y="1952"/>
                  </a:lnTo>
                  <a:lnTo>
                    <a:pt x="672" y="1952"/>
                  </a:lnTo>
                  <a:lnTo>
                    <a:pt x="690" y="1944"/>
                  </a:lnTo>
                  <a:lnTo>
                    <a:pt x="718" y="1944"/>
                  </a:lnTo>
                  <a:lnTo>
                    <a:pt x="721" y="1935"/>
                  </a:lnTo>
                  <a:lnTo>
                    <a:pt x="722" y="1926"/>
                  </a:lnTo>
                  <a:lnTo>
                    <a:pt x="724" y="1916"/>
                  </a:lnTo>
                  <a:lnTo>
                    <a:pt x="728" y="1909"/>
                  </a:lnTo>
                  <a:lnTo>
                    <a:pt x="735" y="1901"/>
                  </a:lnTo>
                  <a:lnTo>
                    <a:pt x="745" y="1897"/>
                  </a:lnTo>
                  <a:lnTo>
                    <a:pt x="754" y="1893"/>
                  </a:lnTo>
                  <a:lnTo>
                    <a:pt x="762" y="1891"/>
                  </a:lnTo>
                  <a:lnTo>
                    <a:pt x="771" y="1891"/>
                  </a:lnTo>
                  <a:lnTo>
                    <a:pt x="780" y="1891"/>
                  </a:lnTo>
                  <a:lnTo>
                    <a:pt x="780" y="1892"/>
                  </a:lnTo>
                  <a:lnTo>
                    <a:pt x="782" y="1892"/>
                  </a:lnTo>
                  <a:lnTo>
                    <a:pt x="785" y="1894"/>
                  </a:lnTo>
                  <a:lnTo>
                    <a:pt x="789" y="1894"/>
                  </a:lnTo>
                  <a:lnTo>
                    <a:pt x="792" y="1892"/>
                  </a:lnTo>
                  <a:lnTo>
                    <a:pt x="795" y="1875"/>
                  </a:lnTo>
                  <a:lnTo>
                    <a:pt x="797" y="1858"/>
                  </a:lnTo>
                  <a:lnTo>
                    <a:pt x="802" y="1842"/>
                  </a:lnTo>
                  <a:lnTo>
                    <a:pt x="812" y="1828"/>
                  </a:lnTo>
                  <a:lnTo>
                    <a:pt x="819" y="1824"/>
                  </a:lnTo>
                  <a:lnTo>
                    <a:pt x="826" y="1820"/>
                  </a:lnTo>
                  <a:lnTo>
                    <a:pt x="832" y="1815"/>
                  </a:lnTo>
                  <a:lnTo>
                    <a:pt x="839" y="1811"/>
                  </a:lnTo>
                  <a:lnTo>
                    <a:pt x="841" y="1803"/>
                  </a:lnTo>
                  <a:lnTo>
                    <a:pt x="840" y="1794"/>
                  </a:lnTo>
                  <a:lnTo>
                    <a:pt x="841" y="1794"/>
                  </a:lnTo>
                  <a:lnTo>
                    <a:pt x="841" y="1794"/>
                  </a:lnTo>
                  <a:lnTo>
                    <a:pt x="849" y="1794"/>
                  </a:lnTo>
                  <a:lnTo>
                    <a:pt x="856" y="1791"/>
                  </a:lnTo>
                  <a:lnTo>
                    <a:pt x="862" y="1787"/>
                  </a:lnTo>
                  <a:lnTo>
                    <a:pt x="868" y="1784"/>
                  </a:lnTo>
                  <a:lnTo>
                    <a:pt x="876" y="1786"/>
                  </a:lnTo>
                  <a:lnTo>
                    <a:pt x="879" y="1789"/>
                  </a:lnTo>
                  <a:lnTo>
                    <a:pt x="881" y="1791"/>
                  </a:lnTo>
                  <a:lnTo>
                    <a:pt x="885" y="1792"/>
                  </a:lnTo>
                  <a:lnTo>
                    <a:pt x="888" y="1794"/>
                  </a:lnTo>
                  <a:lnTo>
                    <a:pt x="892" y="1795"/>
                  </a:lnTo>
                  <a:lnTo>
                    <a:pt x="896" y="1795"/>
                  </a:lnTo>
                  <a:lnTo>
                    <a:pt x="899" y="1787"/>
                  </a:lnTo>
                  <a:lnTo>
                    <a:pt x="898" y="1781"/>
                  </a:lnTo>
                  <a:lnTo>
                    <a:pt x="896" y="1774"/>
                  </a:lnTo>
                  <a:lnTo>
                    <a:pt x="896" y="1767"/>
                  </a:lnTo>
                  <a:lnTo>
                    <a:pt x="915" y="1739"/>
                  </a:lnTo>
                  <a:lnTo>
                    <a:pt x="931" y="1732"/>
                  </a:lnTo>
                  <a:lnTo>
                    <a:pt x="948" y="1726"/>
                  </a:lnTo>
                  <a:lnTo>
                    <a:pt x="962" y="1715"/>
                  </a:lnTo>
                  <a:lnTo>
                    <a:pt x="981" y="1709"/>
                  </a:lnTo>
                  <a:lnTo>
                    <a:pt x="989" y="1706"/>
                  </a:lnTo>
                  <a:lnTo>
                    <a:pt x="998" y="1706"/>
                  </a:lnTo>
                  <a:lnTo>
                    <a:pt x="998" y="1699"/>
                  </a:lnTo>
                  <a:lnTo>
                    <a:pt x="995" y="1692"/>
                  </a:lnTo>
                  <a:lnTo>
                    <a:pt x="988" y="1687"/>
                  </a:lnTo>
                  <a:lnTo>
                    <a:pt x="978" y="1681"/>
                  </a:lnTo>
                  <a:lnTo>
                    <a:pt x="967" y="1677"/>
                  </a:lnTo>
                  <a:lnTo>
                    <a:pt x="958" y="1677"/>
                  </a:lnTo>
                  <a:lnTo>
                    <a:pt x="949" y="1683"/>
                  </a:lnTo>
                  <a:lnTo>
                    <a:pt x="938" y="1682"/>
                  </a:lnTo>
                  <a:lnTo>
                    <a:pt x="927" y="1684"/>
                  </a:lnTo>
                  <a:lnTo>
                    <a:pt x="933" y="1675"/>
                  </a:lnTo>
                  <a:lnTo>
                    <a:pt x="942" y="1670"/>
                  </a:lnTo>
                  <a:lnTo>
                    <a:pt x="950" y="1669"/>
                  </a:lnTo>
                  <a:lnTo>
                    <a:pt x="960" y="1667"/>
                  </a:lnTo>
                  <a:lnTo>
                    <a:pt x="970" y="1666"/>
                  </a:lnTo>
                  <a:lnTo>
                    <a:pt x="971" y="1663"/>
                  </a:lnTo>
                  <a:lnTo>
                    <a:pt x="972" y="1659"/>
                  </a:lnTo>
                  <a:lnTo>
                    <a:pt x="973" y="1655"/>
                  </a:lnTo>
                  <a:lnTo>
                    <a:pt x="977" y="1652"/>
                  </a:lnTo>
                  <a:lnTo>
                    <a:pt x="979" y="1649"/>
                  </a:lnTo>
                  <a:lnTo>
                    <a:pt x="981" y="1652"/>
                  </a:lnTo>
                  <a:lnTo>
                    <a:pt x="1006" y="1644"/>
                  </a:lnTo>
                  <a:lnTo>
                    <a:pt x="1032" y="1643"/>
                  </a:lnTo>
                  <a:lnTo>
                    <a:pt x="1058" y="1643"/>
                  </a:lnTo>
                  <a:lnTo>
                    <a:pt x="1062" y="1646"/>
                  </a:lnTo>
                  <a:lnTo>
                    <a:pt x="1066" y="1648"/>
                  </a:lnTo>
                  <a:lnTo>
                    <a:pt x="1069" y="1647"/>
                  </a:lnTo>
                  <a:lnTo>
                    <a:pt x="1073" y="1646"/>
                  </a:lnTo>
                  <a:lnTo>
                    <a:pt x="1077" y="1643"/>
                  </a:lnTo>
                  <a:lnTo>
                    <a:pt x="1089" y="1629"/>
                  </a:lnTo>
                  <a:lnTo>
                    <a:pt x="1100" y="1613"/>
                  </a:lnTo>
                  <a:lnTo>
                    <a:pt x="1108" y="1597"/>
                  </a:lnTo>
                  <a:lnTo>
                    <a:pt x="1119" y="1581"/>
                  </a:lnTo>
                  <a:lnTo>
                    <a:pt x="1127" y="1572"/>
                  </a:lnTo>
                  <a:lnTo>
                    <a:pt x="1135" y="1564"/>
                  </a:lnTo>
                  <a:lnTo>
                    <a:pt x="1140" y="1557"/>
                  </a:lnTo>
                  <a:lnTo>
                    <a:pt x="1143" y="1547"/>
                  </a:lnTo>
                  <a:lnTo>
                    <a:pt x="1141" y="1538"/>
                  </a:lnTo>
                  <a:lnTo>
                    <a:pt x="1158" y="1529"/>
                  </a:lnTo>
                  <a:lnTo>
                    <a:pt x="1193" y="1519"/>
                  </a:lnTo>
                  <a:lnTo>
                    <a:pt x="1192" y="1516"/>
                  </a:lnTo>
                  <a:lnTo>
                    <a:pt x="1191" y="1513"/>
                  </a:lnTo>
                  <a:lnTo>
                    <a:pt x="1191" y="1510"/>
                  </a:lnTo>
                  <a:lnTo>
                    <a:pt x="1192" y="1507"/>
                  </a:lnTo>
                  <a:lnTo>
                    <a:pt x="1193" y="1505"/>
                  </a:lnTo>
                  <a:lnTo>
                    <a:pt x="1195" y="1504"/>
                  </a:lnTo>
                  <a:lnTo>
                    <a:pt x="1198" y="1502"/>
                  </a:lnTo>
                  <a:lnTo>
                    <a:pt x="1203" y="1502"/>
                  </a:lnTo>
                  <a:lnTo>
                    <a:pt x="1204" y="1479"/>
                  </a:lnTo>
                  <a:lnTo>
                    <a:pt x="1208" y="1476"/>
                  </a:lnTo>
                  <a:lnTo>
                    <a:pt x="1211" y="1472"/>
                  </a:lnTo>
                  <a:lnTo>
                    <a:pt x="1226" y="1448"/>
                  </a:lnTo>
                  <a:lnTo>
                    <a:pt x="1228" y="1455"/>
                  </a:lnTo>
                  <a:lnTo>
                    <a:pt x="1231" y="1462"/>
                  </a:lnTo>
                  <a:lnTo>
                    <a:pt x="1234" y="1470"/>
                  </a:lnTo>
                  <a:lnTo>
                    <a:pt x="1240" y="1473"/>
                  </a:lnTo>
                  <a:lnTo>
                    <a:pt x="1250" y="1477"/>
                  </a:lnTo>
                  <a:lnTo>
                    <a:pt x="1253" y="1468"/>
                  </a:lnTo>
                  <a:lnTo>
                    <a:pt x="1257" y="1466"/>
                  </a:lnTo>
                  <a:lnTo>
                    <a:pt x="1261" y="1462"/>
                  </a:lnTo>
                  <a:lnTo>
                    <a:pt x="1263" y="1459"/>
                  </a:lnTo>
                  <a:lnTo>
                    <a:pt x="1266" y="1455"/>
                  </a:lnTo>
                  <a:lnTo>
                    <a:pt x="1272" y="1435"/>
                  </a:lnTo>
                  <a:lnTo>
                    <a:pt x="1274" y="1413"/>
                  </a:lnTo>
                  <a:lnTo>
                    <a:pt x="1293" y="1409"/>
                  </a:lnTo>
                  <a:lnTo>
                    <a:pt x="1308" y="1401"/>
                  </a:lnTo>
                  <a:lnTo>
                    <a:pt x="1319" y="1388"/>
                  </a:lnTo>
                  <a:lnTo>
                    <a:pt x="1327" y="1370"/>
                  </a:lnTo>
                  <a:lnTo>
                    <a:pt x="1327" y="1370"/>
                  </a:lnTo>
                  <a:lnTo>
                    <a:pt x="1353" y="1344"/>
                  </a:lnTo>
                  <a:lnTo>
                    <a:pt x="1352" y="1339"/>
                  </a:lnTo>
                  <a:lnTo>
                    <a:pt x="1348" y="1336"/>
                  </a:lnTo>
                  <a:lnTo>
                    <a:pt x="1345" y="1335"/>
                  </a:lnTo>
                  <a:lnTo>
                    <a:pt x="1341" y="1334"/>
                  </a:lnTo>
                  <a:lnTo>
                    <a:pt x="1336" y="1333"/>
                  </a:lnTo>
                  <a:lnTo>
                    <a:pt x="1346" y="1316"/>
                  </a:lnTo>
                  <a:lnTo>
                    <a:pt x="1352" y="1316"/>
                  </a:lnTo>
                  <a:lnTo>
                    <a:pt x="1356" y="1314"/>
                  </a:lnTo>
                  <a:lnTo>
                    <a:pt x="1359" y="1312"/>
                  </a:lnTo>
                  <a:lnTo>
                    <a:pt x="1362" y="1308"/>
                  </a:lnTo>
                  <a:lnTo>
                    <a:pt x="1364" y="1304"/>
                  </a:lnTo>
                  <a:lnTo>
                    <a:pt x="1364" y="1297"/>
                  </a:lnTo>
                  <a:lnTo>
                    <a:pt x="1364" y="1300"/>
                  </a:lnTo>
                  <a:lnTo>
                    <a:pt x="1363" y="1301"/>
                  </a:lnTo>
                  <a:lnTo>
                    <a:pt x="1364" y="1297"/>
                  </a:lnTo>
                  <a:lnTo>
                    <a:pt x="1365" y="1299"/>
                  </a:lnTo>
                  <a:lnTo>
                    <a:pt x="1375" y="1301"/>
                  </a:lnTo>
                  <a:lnTo>
                    <a:pt x="1385" y="1304"/>
                  </a:lnTo>
                  <a:lnTo>
                    <a:pt x="1393" y="1306"/>
                  </a:lnTo>
                  <a:lnTo>
                    <a:pt x="1403" y="1305"/>
                  </a:lnTo>
                  <a:lnTo>
                    <a:pt x="1412" y="1300"/>
                  </a:lnTo>
                  <a:lnTo>
                    <a:pt x="1419" y="1290"/>
                  </a:lnTo>
                  <a:lnTo>
                    <a:pt x="1426" y="1297"/>
                  </a:lnTo>
                  <a:lnTo>
                    <a:pt x="1436" y="1300"/>
                  </a:lnTo>
                  <a:lnTo>
                    <a:pt x="1446" y="1300"/>
                  </a:lnTo>
                  <a:lnTo>
                    <a:pt x="1455" y="1301"/>
                  </a:lnTo>
                  <a:lnTo>
                    <a:pt x="1453" y="1312"/>
                  </a:lnTo>
                  <a:lnTo>
                    <a:pt x="1448" y="1321"/>
                  </a:lnTo>
                  <a:lnTo>
                    <a:pt x="1441" y="1329"/>
                  </a:lnTo>
                  <a:lnTo>
                    <a:pt x="1435" y="1337"/>
                  </a:lnTo>
                  <a:lnTo>
                    <a:pt x="1435" y="1345"/>
                  </a:lnTo>
                  <a:lnTo>
                    <a:pt x="1431" y="1348"/>
                  </a:lnTo>
                  <a:lnTo>
                    <a:pt x="1425" y="1350"/>
                  </a:lnTo>
                  <a:lnTo>
                    <a:pt x="1418" y="1350"/>
                  </a:lnTo>
                  <a:lnTo>
                    <a:pt x="1410" y="1350"/>
                  </a:lnTo>
                  <a:lnTo>
                    <a:pt x="1404" y="1351"/>
                  </a:lnTo>
                  <a:lnTo>
                    <a:pt x="1401" y="1357"/>
                  </a:lnTo>
                  <a:lnTo>
                    <a:pt x="1395" y="1359"/>
                  </a:lnTo>
                  <a:lnTo>
                    <a:pt x="1389" y="1364"/>
                  </a:lnTo>
                  <a:lnTo>
                    <a:pt x="1375" y="1381"/>
                  </a:lnTo>
                  <a:lnTo>
                    <a:pt x="1362" y="1398"/>
                  </a:lnTo>
                  <a:lnTo>
                    <a:pt x="1362" y="1407"/>
                  </a:lnTo>
                  <a:lnTo>
                    <a:pt x="1361" y="1415"/>
                  </a:lnTo>
                  <a:lnTo>
                    <a:pt x="1359" y="1422"/>
                  </a:lnTo>
                  <a:lnTo>
                    <a:pt x="1358" y="1428"/>
                  </a:lnTo>
                  <a:lnTo>
                    <a:pt x="1355" y="1432"/>
                  </a:lnTo>
                  <a:lnTo>
                    <a:pt x="1350" y="1433"/>
                  </a:lnTo>
                  <a:lnTo>
                    <a:pt x="1342" y="1432"/>
                  </a:lnTo>
                  <a:lnTo>
                    <a:pt x="1333" y="1426"/>
                  </a:lnTo>
                  <a:lnTo>
                    <a:pt x="1331" y="1424"/>
                  </a:lnTo>
                  <a:lnTo>
                    <a:pt x="1329" y="1422"/>
                  </a:lnTo>
                  <a:lnTo>
                    <a:pt x="1327" y="1422"/>
                  </a:lnTo>
                  <a:lnTo>
                    <a:pt x="1324" y="1425"/>
                  </a:lnTo>
                  <a:lnTo>
                    <a:pt x="1317" y="1477"/>
                  </a:lnTo>
                  <a:lnTo>
                    <a:pt x="1313" y="1481"/>
                  </a:lnTo>
                  <a:lnTo>
                    <a:pt x="1310" y="1485"/>
                  </a:lnTo>
                  <a:lnTo>
                    <a:pt x="1307" y="1490"/>
                  </a:lnTo>
                  <a:lnTo>
                    <a:pt x="1305" y="1496"/>
                  </a:lnTo>
                  <a:lnTo>
                    <a:pt x="1305" y="1495"/>
                  </a:lnTo>
                  <a:lnTo>
                    <a:pt x="1304" y="1494"/>
                  </a:lnTo>
                  <a:lnTo>
                    <a:pt x="1299" y="1490"/>
                  </a:lnTo>
                  <a:lnTo>
                    <a:pt x="1291" y="1488"/>
                  </a:lnTo>
                  <a:lnTo>
                    <a:pt x="1282" y="1488"/>
                  </a:lnTo>
                  <a:lnTo>
                    <a:pt x="1273" y="1490"/>
                  </a:lnTo>
                  <a:lnTo>
                    <a:pt x="1267" y="1496"/>
                  </a:lnTo>
                  <a:lnTo>
                    <a:pt x="1262" y="1505"/>
                  </a:lnTo>
                  <a:lnTo>
                    <a:pt x="1257" y="1512"/>
                  </a:lnTo>
                  <a:lnTo>
                    <a:pt x="1248" y="1518"/>
                  </a:lnTo>
                  <a:lnTo>
                    <a:pt x="1237" y="1523"/>
                  </a:lnTo>
                  <a:lnTo>
                    <a:pt x="1227" y="1529"/>
                  </a:lnTo>
                  <a:lnTo>
                    <a:pt x="1220" y="1539"/>
                  </a:lnTo>
                  <a:lnTo>
                    <a:pt x="1219" y="1544"/>
                  </a:lnTo>
                  <a:lnTo>
                    <a:pt x="1219" y="1547"/>
                  </a:lnTo>
                  <a:lnTo>
                    <a:pt x="1220" y="1550"/>
                  </a:lnTo>
                  <a:lnTo>
                    <a:pt x="1222" y="1552"/>
                  </a:lnTo>
                  <a:lnTo>
                    <a:pt x="1223" y="1555"/>
                  </a:lnTo>
                  <a:lnTo>
                    <a:pt x="1227" y="1556"/>
                  </a:lnTo>
                  <a:lnTo>
                    <a:pt x="1229" y="1557"/>
                  </a:lnTo>
                  <a:lnTo>
                    <a:pt x="1233" y="1557"/>
                  </a:lnTo>
                  <a:lnTo>
                    <a:pt x="1226" y="1562"/>
                  </a:lnTo>
                  <a:lnTo>
                    <a:pt x="1220" y="1566"/>
                  </a:lnTo>
                  <a:lnTo>
                    <a:pt x="1214" y="1570"/>
                  </a:lnTo>
                  <a:lnTo>
                    <a:pt x="1208" y="1574"/>
                  </a:lnTo>
                  <a:lnTo>
                    <a:pt x="1200" y="1579"/>
                  </a:lnTo>
                  <a:lnTo>
                    <a:pt x="1200" y="1576"/>
                  </a:lnTo>
                  <a:lnTo>
                    <a:pt x="1199" y="1579"/>
                  </a:lnTo>
                  <a:lnTo>
                    <a:pt x="1174" y="1592"/>
                  </a:lnTo>
                  <a:lnTo>
                    <a:pt x="1136" y="1619"/>
                  </a:lnTo>
                  <a:lnTo>
                    <a:pt x="1131" y="1631"/>
                  </a:lnTo>
                  <a:lnTo>
                    <a:pt x="1126" y="1642"/>
                  </a:lnTo>
                  <a:lnTo>
                    <a:pt x="1125" y="1655"/>
                  </a:lnTo>
                  <a:lnTo>
                    <a:pt x="1115" y="1654"/>
                  </a:lnTo>
                  <a:lnTo>
                    <a:pt x="1106" y="1658"/>
                  </a:lnTo>
                  <a:lnTo>
                    <a:pt x="1097" y="1664"/>
                  </a:lnTo>
                  <a:lnTo>
                    <a:pt x="1090" y="1670"/>
                  </a:lnTo>
                  <a:lnTo>
                    <a:pt x="1080" y="1678"/>
                  </a:lnTo>
                  <a:lnTo>
                    <a:pt x="1074" y="1688"/>
                  </a:lnTo>
                  <a:lnTo>
                    <a:pt x="1070" y="1699"/>
                  </a:lnTo>
                  <a:lnTo>
                    <a:pt x="1041" y="1723"/>
                  </a:lnTo>
                  <a:lnTo>
                    <a:pt x="1028" y="1740"/>
                  </a:lnTo>
                  <a:lnTo>
                    <a:pt x="1013" y="1756"/>
                  </a:lnTo>
                  <a:lnTo>
                    <a:pt x="995" y="1769"/>
                  </a:lnTo>
                  <a:lnTo>
                    <a:pt x="958" y="1804"/>
                  </a:lnTo>
                  <a:lnTo>
                    <a:pt x="932" y="1823"/>
                  </a:lnTo>
                  <a:lnTo>
                    <a:pt x="932" y="1823"/>
                  </a:lnTo>
                  <a:lnTo>
                    <a:pt x="920" y="1842"/>
                  </a:lnTo>
                  <a:lnTo>
                    <a:pt x="905" y="1859"/>
                  </a:lnTo>
                  <a:lnTo>
                    <a:pt x="890" y="1874"/>
                  </a:lnTo>
                  <a:lnTo>
                    <a:pt x="873" y="1888"/>
                  </a:lnTo>
                  <a:lnTo>
                    <a:pt x="856" y="1903"/>
                  </a:lnTo>
                  <a:lnTo>
                    <a:pt x="825" y="1937"/>
                  </a:lnTo>
                  <a:lnTo>
                    <a:pt x="813" y="1940"/>
                  </a:lnTo>
                  <a:lnTo>
                    <a:pt x="806" y="1946"/>
                  </a:lnTo>
                  <a:lnTo>
                    <a:pt x="800" y="1955"/>
                  </a:lnTo>
                  <a:lnTo>
                    <a:pt x="795" y="1963"/>
                  </a:lnTo>
                  <a:lnTo>
                    <a:pt x="790" y="1973"/>
                  </a:lnTo>
                  <a:lnTo>
                    <a:pt x="773" y="1989"/>
                  </a:lnTo>
                  <a:lnTo>
                    <a:pt x="760" y="2008"/>
                  </a:lnTo>
                  <a:lnTo>
                    <a:pt x="752" y="2018"/>
                  </a:lnTo>
                  <a:lnTo>
                    <a:pt x="748" y="2022"/>
                  </a:lnTo>
                  <a:lnTo>
                    <a:pt x="740" y="2025"/>
                  </a:lnTo>
                  <a:lnTo>
                    <a:pt x="735" y="2029"/>
                  </a:lnTo>
                  <a:lnTo>
                    <a:pt x="731" y="2034"/>
                  </a:lnTo>
                  <a:lnTo>
                    <a:pt x="729" y="2039"/>
                  </a:lnTo>
                  <a:lnTo>
                    <a:pt x="732" y="2046"/>
                  </a:lnTo>
                  <a:lnTo>
                    <a:pt x="739" y="2057"/>
                  </a:lnTo>
                  <a:lnTo>
                    <a:pt x="741" y="2065"/>
                  </a:lnTo>
                  <a:lnTo>
                    <a:pt x="741" y="2074"/>
                  </a:lnTo>
                  <a:lnTo>
                    <a:pt x="739" y="2081"/>
                  </a:lnTo>
                  <a:lnTo>
                    <a:pt x="734" y="2087"/>
                  </a:lnTo>
                  <a:lnTo>
                    <a:pt x="731" y="2089"/>
                  </a:lnTo>
                  <a:lnTo>
                    <a:pt x="727" y="2091"/>
                  </a:lnTo>
                  <a:lnTo>
                    <a:pt x="723" y="2093"/>
                  </a:lnTo>
                  <a:lnTo>
                    <a:pt x="721" y="2096"/>
                  </a:lnTo>
                  <a:lnTo>
                    <a:pt x="718" y="2098"/>
                  </a:lnTo>
                  <a:lnTo>
                    <a:pt x="718" y="2099"/>
                  </a:lnTo>
                  <a:lnTo>
                    <a:pt x="718" y="2102"/>
                  </a:lnTo>
                  <a:lnTo>
                    <a:pt x="715" y="2104"/>
                  </a:lnTo>
                  <a:lnTo>
                    <a:pt x="709" y="2110"/>
                  </a:lnTo>
                  <a:lnTo>
                    <a:pt x="703" y="2117"/>
                  </a:lnTo>
                  <a:lnTo>
                    <a:pt x="697" y="2121"/>
                  </a:lnTo>
                  <a:lnTo>
                    <a:pt x="692" y="2123"/>
                  </a:lnTo>
                  <a:lnTo>
                    <a:pt x="688" y="2127"/>
                  </a:lnTo>
                  <a:lnTo>
                    <a:pt x="688" y="2131"/>
                  </a:lnTo>
                  <a:lnTo>
                    <a:pt x="664" y="2153"/>
                  </a:lnTo>
                  <a:lnTo>
                    <a:pt x="661" y="2154"/>
                  </a:lnTo>
                  <a:lnTo>
                    <a:pt x="660" y="2156"/>
                  </a:lnTo>
                  <a:lnTo>
                    <a:pt x="659" y="2159"/>
                  </a:lnTo>
                  <a:lnTo>
                    <a:pt x="659" y="2161"/>
                  </a:lnTo>
                  <a:lnTo>
                    <a:pt x="647" y="2168"/>
                  </a:lnTo>
                  <a:lnTo>
                    <a:pt x="636" y="2177"/>
                  </a:lnTo>
                  <a:lnTo>
                    <a:pt x="626" y="2188"/>
                  </a:lnTo>
                  <a:lnTo>
                    <a:pt x="624" y="2190"/>
                  </a:lnTo>
                  <a:lnTo>
                    <a:pt x="622" y="2194"/>
                  </a:lnTo>
                  <a:lnTo>
                    <a:pt x="621" y="2196"/>
                  </a:lnTo>
                  <a:lnTo>
                    <a:pt x="613" y="2204"/>
                  </a:lnTo>
                  <a:lnTo>
                    <a:pt x="609" y="2205"/>
                  </a:lnTo>
                  <a:lnTo>
                    <a:pt x="605" y="2207"/>
                  </a:lnTo>
                  <a:lnTo>
                    <a:pt x="604" y="2210"/>
                  </a:lnTo>
                  <a:lnTo>
                    <a:pt x="603" y="2212"/>
                  </a:lnTo>
                  <a:lnTo>
                    <a:pt x="592" y="2222"/>
                  </a:lnTo>
                  <a:lnTo>
                    <a:pt x="588" y="2227"/>
                  </a:lnTo>
                  <a:lnTo>
                    <a:pt x="587" y="2230"/>
                  </a:lnTo>
                  <a:lnTo>
                    <a:pt x="588" y="2234"/>
                  </a:lnTo>
                  <a:lnTo>
                    <a:pt x="585" y="2234"/>
                  </a:lnTo>
                  <a:lnTo>
                    <a:pt x="582" y="2235"/>
                  </a:lnTo>
                  <a:lnTo>
                    <a:pt x="580" y="2236"/>
                  </a:lnTo>
                  <a:lnTo>
                    <a:pt x="578" y="2239"/>
                  </a:lnTo>
                  <a:lnTo>
                    <a:pt x="575" y="2241"/>
                  </a:lnTo>
                  <a:lnTo>
                    <a:pt x="574" y="2245"/>
                  </a:lnTo>
                  <a:lnTo>
                    <a:pt x="573" y="2248"/>
                  </a:lnTo>
                  <a:lnTo>
                    <a:pt x="578" y="2263"/>
                  </a:lnTo>
                  <a:lnTo>
                    <a:pt x="582" y="2267"/>
                  </a:lnTo>
                  <a:lnTo>
                    <a:pt x="588" y="2270"/>
                  </a:lnTo>
                  <a:lnTo>
                    <a:pt x="593" y="2273"/>
                  </a:lnTo>
                  <a:lnTo>
                    <a:pt x="581" y="2271"/>
                  </a:lnTo>
                  <a:lnTo>
                    <a:pt x="570" y="2265"/>
                  </a:lnTo>
                  <a:lnTo>
                    <a:pt x="563" y="2262"/>
                  </a:lnTo>
                  <a:lnTo>
                    <a:pt x="557" y="2263"/>
                  </a:lnTo>
                  <a:lnTo>
                    <a:pt x="552" y="2267"/>
                  </a:lnTo>
                  <a:lnTo>
                    <a:pt x="547" y="2271"/>
                  </a:lnTo>
                  <a:lnTo>
                    <a:pt x="541" y="2274"/>
                  </a:lnTo>
                  <a:lnTo>
                    <a:pt x="539" y="2281"/>
                  </a:lnTo>
                  <a:lnTo>
                    <a:pt x="541" y="2288"/>
                  </a:lnTo>
                  <a:lnTo>
                    <a:pt x="546" y="2296"/>
                  </a:lnTo>
                  <a:lnTo>
                    <a:pt x="550" y="2298"/>
                  </a:lnTo>
                  <a:lnTo>
                    <a:pt x="552" y="2301"/>
                  </a:lnTo>
                  <a:lnTo>
                    <a:pt x="552" y="2303"/>
                  </a:lnTo>
                  <a:lnTo>
                    <a:pt x="552" y="2307"/>
                  </a:lnTo>
                  <a:lnTo>
                    <a:pt x="552" y="2310"/>
                  </a:lnTo>
                  <a:lnTo>
                    <a:pt x="551" y="2313"/>
                  </a:lnTo>
                  <a:lnTo>
                    <a:pt x="553" y="2316"/>
                  </a:lnTo>
                  <a:lnTo>
                    <a:pt x="552" y="2316"/>
                  </a:lnTo>
                  <a:lnTo>
                    <a:pt x="550" y="2320"/>
                  </a:lnTo>
                  <a:lnTo>
                    <a:pt x="547" y="2324"/>
                  </a:lnTo>
                  <a:lnTo>
                    <a:pt x="546" y="2328"/>
                  </a:lnTo>
                  <a:lnTo>
                    <a:pt x="547" y="2332"/>
                  </a:lnTo>
                  <a:lnTo>
                    <a:pt x="544" y="2332"/>
                  </a:lnTo>
                  <a:lnTo>
                    <a:pt x="540" y="2333"/>
                  </a:lnTo>
                  <a:lnTo>
                    <a:pt x="537" y="2334"/>
                  </a:lnTo>
                  <a:lnTo>
                    <a:pt x="536" y="2331"/>
                  </a:lnTo>
                  <a:lnTo>
                    <a:pt x="534" y="2326"/>
                  </a:lnTo>
                  <a:lnTo>
                    <a:pt x="530" y="2322"/>
                  </a:lnTo>
                  <a:lnTo>
                    <a:pt x="528" y="2319"/>
                  </a:lnTo>
                  <a:lnTo>
                    <a:pt x="522" y="2313"/>
                  </a:lnTo>
                  <a:lnTo>
                    <a:pt x="516" y="2307"/>
                  </a:lnTo>
                  <a:lnTo>
                    <a:pt x="507" y="2303"/>
                  </a:lnTo>
                  <a:lnTo>
                    <a:pt x="496" y="2308"/>
                  </a:lnTo>
                  <a:lnTo>
                    <a:pt x="490" y="2313"/>
                  </a:lnTo>
                  <a:lnTo>
                    <a:pt x="489" y="2320"/>
                  </a:lnTo>
                  <a:lnTo>
                    <a:pt x="490" y="2330"/>
                  </a:lnTo>
                  <a:lnTo>
                    <a:pt x="495" y="2338"/>
                  </a:lnTo>
                  <a:lnTo>
                    <a:pt x="499" y="2343"/>
                  </a:lnTo>
                  <a:lnTo>
                    <a:pt x="500" y="2347"/>
                  </a:lnTo>
                  <a:lnTo>
                    <a:pt x="501" y="2350"/>
                  </a:lnTo>
                  <a:lnTo>
                    <a:pt x="500" y="2354"/>
                  </a:lnTo>
                  <a:lnTo>
                    <a:pt x="480" y="2337"/>
                  </a:lnTo>
                  <a:lnTo>
                    <a:pt x="477" y="2347"/>
                  </a:lnTo>
                  <a:lnTo>
                    <a:pt x="478" y="2353"/>
                  </a:lnTo>
                  <a:lnTo>
                    <a:pt x="483" y="2356"/>
                  </a:lnTo>
                  <a:lnTo>
                    <a:pt x="493" y="2356"/>
                  </a:lnTo>
                  <a:lnTo>
                    <a:pt x="493" y="2360"/>
                  </a:lnTo>
                  <a:lnTo>
                    <a:pt x="494" y="2362"/>
                  </a:lnTo>
                  <a:lnTo>
                    <a:pt x="495" y="2364"/>
                  </a:lnTo>
                  <a:lnTo>
                    <a:pt x="495" y="2367"/>
                  </a:lnTo>
                  <a:lnTo>
                    <a:pt x="495" y="2372"/>
                  </a:lnTo>
                  <a:lnTo>
                    <a:pt x="496" y="2372"/>
                  </a:lnTo>
                  <a:lnTo>
                    <a:pt x="496" y="2373"/>
                  </a:lnTo>
                  <a:lnTo>
                    <a:pt x="489" y="2381"/>
                  </a:lnTo>
                  <a:lnTo>
                    <a:pt x="483" y="2389"/>
                  </a:lnTo>
                  <a:lnTo>
                    <a:pt x="478" y="2398"/>
                  </a:lnTo>
                  <a:lnTo>
                    <a:pt x="477" y="2408"/>
                  </a:lnTo>
                  <a:lnTo>
                    <a:pt x="471" y="2411"/>
                  </a:lnTo>
                  <a:lnTo>
                    <a:pt x="465" y="2413"/>
                  </a:lnTo>
                  <a:lnTo>
                    <a:pt x="463" y="2415"/>
                  </a:lnTo>
                  <a:lnTo>
                    <a:pt x="462" y="2413"/>
                  </a:lnTo>
                  <a:lnTo>
                    <a:pt x="456" y="2415"/>
                  </a:lnTo>
                  <a:lnTo>
                    <a:pt x="453" y="2417"/>
                  </a:lnTo>
                  <a:lnTo>
                    <a:pt x="449" y="2421"/>
                  </a:lnTo>
                  <a:lnTo>
                    <a:pt x="446" y="2423"/>
                  </a:lnTo>
                  <a:lnTo>
                    <a:pt x="443" y="2427"/>
                  </a:lnTo>
                  <a:lnTo>
                    <a:pt x="440" y="2429"/>
                  </a:lnTo>
                  <a:lnTo>
                    <a:pt x="439" y="2434"/>
                  </a:lnTo>
                  <a:lnTo>
                    <a:pt x="438" y="2434"/>
                  </a:lnTo>
                  <a:lnTo>
                    <a:pt x="437" y="2435"/>
                  </a:lnTo>
                  <a:lnTo>
                    <a:pt x="437" y="2438"/>
                  </a:lnTo>
                  <a:lnTo>
                    <a:pt x="433" y="2429"/>
                  </a:lnTo>
                  <a:lnTo>
                    <a:pt x="433" y="2419"/>
                  </a:lnTo>
                  <a:lnTo>
                    <a:pt x="433" y="2410"/>
                  </a:lnTo>
                  <a:lnTo>
                    <a:pt x="433" y="2400"/>
                  </a:lnTo>
                  <a:lnTo>
                    <a:pt x="432" y="2395"/>
                  </a:lnTo>
                  <a:lnTo>
                    <a:pt x="432" y="2389"/>
                  </a:lnTo>
                  <a:lnTo>
                    <a:pt x="427" y="2378"/>
                  </a:lnTo>
                  <a:lnTo>
                    <a:pt x="429" y="2368"/>
                  </a:lnTo>
                  <a:lnTo>
                    <a:pt x="434" y="2359"/>
                  </a:lnTo>
                  <a:lnTo>
                    <a:pt x="436" y="2353"/>
                  </a:lnTo>
                  <a:lnTo>
                    <a:pt x="434" y="2348"/>
                  </a:lnTo>
                  <a:lnTo>
                    <a:pt x="429" y="2338"/>
                  </a:lnTo>
                  <a:lnTo>
                    <a:pt x="421" y="2332"/>
                  </a:lnTo>
                  <a:lnTo>
                    <a:pt x="411" y="2330"/>
                  </a:lnTo>
                  <a:lnTo>
                    <a:pt x="402" y="2328"/>
                  </a:lnTo>
                  <a:lnTo>
                    <a:pt x="393" y="2328"/>
                  </a:lnTo>
                  <a:lnTo>
                    <a:pt x="385" y="2332"/>
                  </a:lnTo>
                  <a:lnTo>
                    <a:pt x="381" y="2337"/>
                  </a:lnTo>
                  <a:lnTo>
                    <a:pt x="378" y="2341"/>
                  </a:lnTo>
                  <a:lnTo>
                    <a:pt x="374" y="2354"/>
                  </a:lnTo>
                  <a:lnTo>
                    <a:pt x="372" y="2366"/>
                  </a:lnTo>
                  <a:lnTo>
                    <a:pt x="375" y="2378"/>
                  </a:lnTo>
                  <a:lnTo>
                    <a:pt x="383" y="2389"/>
                  </a:lnTo>
                  <a:lnTo>
                    <a:pt x="397" y="2406"/>
                  </a:lnTo>
                  <a:lnTo>
                    <a:pt x="403" y="2423"/>
                  </a:lnTo>
                  <a:lnTo>
                    <a:pt x="404" y="2440"/>
                  </a:lnTo>
                  <a:lnTo>
                    <a:pt x="400" y="2458"/>
                  </a:lnTo>
                  <a:lnTo>
                    <a:pt x="394" y="2476"/>
                  </a:lnTo>
                  <a:lnTo>
                    <a:pt x="394" y="2481"/>
                  </a:lnTo>
                  <a:lnTo>
                    <a:pt x="395" y="2485"/>
                  </a:lnTo>
                  <a:lnTo>
                    <a:pt x="398" y="2487"/>
                  </a:lnTo>
                  <a:lnTo>
                    <a:pt x="400" y="2489"/>
                  </a:lnTo>
                  <a:lnTo>
                    <a:pt x="389" y="2489"/>
                  </a:lnTo>
                  <a:lnTo>
                    <a:pt x="378" y="2491"/>
                  </a:lnTo>
                  <a:lnTo>
                    <a:pt x="359" y="2503"/>
                  </a:lnTo>
                  <a:lnTo>
                    <a:pt x="343" y="2518"/>
                  </a:lnTo>
                  <a:lnTo>
                    <a:pt x="329" y="2535"/>
                  </a:lnTo>
                  <a:lnTo>
                    <a:pt x="329" y="2546"/>
                  </a:lnTo>
                  <a:lnTo>
                    <a:pt x="332" y="2558"/>
                  </a:lnTo>
                  <a:lnTo>
                    <a:pt x="336" y="2569"/>
                  </a:lnTo>
                  <a:lnTo>
                    <a:pt x="338" y="2572"/>
                  </a:lnTo>
                  <a:lnTo>
                    <a:pt x="342" y="2577"/>
                  </a:lnTo>
                  <a:lnTo>
                    <a:pt x="341" y="2577"/>
                  </a:lnTo>
                  <a:lnTo>
                    <a:pt x="323" y="2572"/>
                  </a:lnTo>
                  <a:lnTo>
                    <a:pt x="304" y="2573"/>
                  </a:lnTo>
                  <a:lnTo>
                    <a:pt x="293" y="2577"/>
                  </a:lnTo>
                  <a:lnTo>
                    <a:pt x="284" y="2581"/>
                  </a:lnTo>
                  <a:lnTo>
                    <a:pt x="275" y="2587"/>
                  </a:lnTo>
                  <a:lnTo>
                    <a:pt x="268" y="2594"/>
                  </a:lnTo>
                  <a:lnTo>
                    <a:pt x="264" y="2606"/>
                  </a:lnTo>
                  <a:lnTo>
                    <a:pt x="264" y="2607"/>
                  </a:lnTo>
                  <a:lnTo>
                    <a:pt x="264" y="2607"/>
                  </a:lnTo>
                  <a:lnTo>
                    <a:pt x="261" y="2607"/>
                  </a:lnTo>
                  <a:lnTo>
                    <a:pt x="257" y="2609"/>
                  </a:lnTo>
                  <a:lnTo>
                    <a:pt x="250" y="2616"/>
                  </a:lnTo>
                  <a:lnTo>
                    <a:pt x="246" y="2623"/>
                  </a:lnTo>
                  <a:lnTo>
                    <a:pt x="247" y="2630"/>
                  </a:lnTo>
                  <a:lnTo>
                    <a:pt x="234" y="2633"/>
                  </a:lnTo>
                  <a:lnTo>
                    <a:pt x="222" y="2638"/>
                  </a:lnTo>
                  <a:lnTo>
                    <a:pt x="216" y="2644"/>
                  </a:lnTo>
                  <a:lnTo>
                    <a:pt x="212" y="2649"/>
                  </a:lnTo>
                  <a:lnTo>
                    <a:pt x="210" y="2655"/>
                  </a:lnTo>
                  <a:lnTo>
                    <a:pt x="212" y="2663"/>
                  </a:lnTo>
                  <a:lnTo>
                    <a:pt x="212" y="2663"/>
                  </a:lnTo>
                  <a:lnTo>
                    <a:pt x="213" y="2663"/>
                  </a:lnTo>
                  <a:lnTo>
                    <a:pt x="213" y="2663"/>
                  </a:lnTo>
                  <a:lnTo>
                    <a:pt x="208" y="2663"/>
                  </a:lnTo>
                  <a:lnTo>
                    <a:pt x="205" y="2666"/>
                  </a:lnTo>
                  <a:lnTo>
                    <a:pt x="202" y="2669"/>
                  </a:lnTo>
                  <a:lnTo>
                    <a:pt x="204" y="2658"/>
                  </a:lnTo>
                  <a:lnTo>
                    <a:pt x="206" y="2649"/>
                  </a:lnTo>
                  <a:lnTo>
                    <a:pt x="206" y="2639"/>
                  </a:lnTo>
                  <a:lnTo>
                    <a:pt x="204" y="2634"/>
                  </a:lnTo>
                  <a:lnTo>
                    <a:pt x="199" y="2632"/>
                  </a:lnTo>
                  <a:lnTo>
                    <a:pt x="193" y="2633"/>
                  </a:lnTo>
                  <a:lnTo>
                    <a:pt x="185" y="2634"/>
                  </a:lnTo>
                  <a:lnTo>
                    <a:pt x="182" y="2638"/>
                  </a:lnTo>
                  <a:lnTo>
                    <a:pt x="178" y="2643"/>
                  </a:lnTo>
                  <a:lnTo>
                    <a:pt x="176" y="2652"/>
                  </a:lnTo>
                  <a:lnTo>
                    <a:pt x="172" y="2661"/>
                  </a:lnTo>
                  <a:lnTo>
                    <a:pt x="171" y="2670"/>
                  </a:lnTo>
                  <a:lnTo>
                    <a:pt x="173" y="2679"/>
                  </a:lnTo>
                  <a:lnTo>
                    <a:pt x="181" y="2687"/>
                  </a:lnTo>
                  <a:lnTo>
                    <a:pt x="177" y="2696"/>
                  </a:lnTo>
                  <a:lnTo>
                    <a:pt x="173" y="2698"/>
                  </a:lnTo>
                  <a:lnTo>
                    <a:pt x="164" y="2703"/>
                  </a:lnTo>
                  <a:lnTo>
                    <a:pt x="154" y="2708"/>
                  </a:lnTo>
                  <a:lnTo>
                    <a:pt x="145" y="2713"/>
                  </a:lnTo>
                  <a:lnTo>
                    <a:pt x="138" y="2721"/>
                  </a:lnTo>
                  <a:lnTo>
                    <a:pt x="133" y="2732"/>
                  </a:lnTo>
                  <a:lnTo>
                    <a:pt x="134" y="2735"/>
                  </a:lnTo>
                  <a:lnTo>
                    <a:pt x="126" y="2742"/>
                  </a:lnTo>
                  <a:lnTo>
                    <a:pt x="115" y="2761"/>
                  </a:lnTo>
                  <a:lnTo>
                    <a:pt x="81" y="2778"/>
                  </a:lnTo>
                  <a:lnTo>
                    <a:pt x="74" y="2788"/>
                  </a:lnTo>
                  <a:lnTo>
                    <a:pt x="76" y="2792"/>
                  </a:lnTo>
                  <a:lnTo>
                    <a:pt x="77" y="2794"/>
                  </a:lnTo>
                  <a:lnTo>
                    <a:pt x="70" y="2798"/>
                  </a:lnTo>
                  <a:lnTo>
                    <a:pt x="68" y="2799"/>
                  </a:lnTo>
                  <a:lnTo>
                    <a:pt x="66" y="2798"/>
                  </a:lnTo>
                  <a:lnTo>
                    <a:pt x="64" y="2795"/>
                  </a:lnTo>
                  <a:lnTo>
                    <a:pt x="60" y="2798"/>
                  </a:lnTo>
                  <a:lnTo>
                    <a:pt x="54" y="2798"/>
                  </a:lnTo>
                  <a:lnTo>
                    <a:pt x="49" y="2799"/>
                  </a:lnTo>
                  <a:lnTo>
                    <a:pt x="45" y="2801"/>
                  </a:lnTo>
                  <a:lnTo>
                    <a:pt x="43" y="2805"/>
                  </a:lnTo>
                  <a:lnTo>
                    <a:pt x="43" y="2812"/>
                  </a:lnTo>
                  <a:lnTo>
                    <a:pt x="47" y="2827"/>
                  </a:lnTo>
                  <a:lnTo>
                    <a:pt x="63" y="2835"/>
                  </a:lnTo>
                  <a:lnTo>
                    <a:pt x="60" y="2838"/>
                  </a:lnTo>
                  <a:lnTo>
                    <a:pt x="59" y="2840"/>
                  </a:lnTo>
                  <a:lnTo>
                    <a:pt x="59" y="2844"/>
                  </a:lnTo>
                  <a:lnTo>
                    <a:pt x="60" y="2846"/>
                  </a:lnTo>
                  <a:lnTo>
                    <a:pt x="56" y="2856"/>
                  </a:lnTo>
                  <a:lnTo>
                    <a:pt x="48" y="2858"/>
                  </a:lnTo>
                  <a:lnTo>
                    <a:pt x="42" y="2861"/>
                  </a:lnTo>
                  <a:lnTo>
                    <a:pt x="36" y="2865"/>
                  </a:lnTo>
                  <a:lnTo>
                    <a:pt x="34" y="2872"/>
                  </a:lnTo>
                  <a:lnTo>
                    <a:pt x="35" y="2875"/>
                  </a:lnTo>
                  <a:lnTo>
                    <a:pt x="36" y="2878"/>
                  </a:lnTo>
                  <a:lnTo>
                    <a:pt x="37" y="2879"/>
                  </a:lnTo>
                  <a:lnTo>
                    <a:pt x="41" y="2882"/>
                  </a:lnTo>
                  <a:lnTo>
                    <a:pt x="43" y="2882"/>
                  </a:lnTo>
                  <a:lnTo>
                    <a:pt x="47" y="2883"/>
                  </a:lnTo>
                  <a:lnTo>
                    <a:pt x="45" y="2886"/>
                  </a:lnTo>
                  <a:lnTo>
                    <a:pt x="42" y="2890"/>
                  </a:lnTo>
                  <a:lnTo>
                    <a:pt x="40" y="2895"/>
                  </a:lnTo>
                  <a:lnTo>
                    <a:pt x="37" y="2899"/>
                  </a:lnTo>
                  <a:lnTo>
                    <a:pt x="35" y="2901"/>
                  </a:lnTo>
                  <a:lnTo>
                    <a:pt x="31" y="2902"/>
                  </a:lnTo>
                  <a:lnTo>
                    <a:pt x="17" y="2907"/>
                  </a:lnTo>
                  <a:lnTo>
                    <a:pt x="7" y="2913"/>
                  </a:lnTo>
                  <a:lnTo>
                    <a:pt x="1" y="2922"/>
                  </a:lnTo>
                  <a:lnTo>
                    <a:pt x="0" y="2930"/>
                  </a:lnTo>
                  <a:lnTo>
                    <a:pt x="1" y="2940"/>
                  </a:lnTo>
                  <a:lnTo>
                    <a:pt x="3" y="2949"/>
                  </a:lnTo>
                  <a:lnTo>
                    <a:pt x="7" y="2960"/>
                  </a:lnTo>
                  <a:lnTo>
                    <a:pt x="9" y="2971"/>
                  </a:lnTo>
                  <a:lnTo>
                    <a:pt x="17" y="2968"/>
                  </a:lnTo>
                  <a:lnTo>
                    <a:pt x="29" y="2966"/>
                  </a:lnTo>
                  <a:lnTo>
                    <a:pt x="41" y="2968"/>
                  </a:lnTo>
                  <a:lnTo>
                    <a:pt x="51" y="2970"/>
                  </a:lnTo>
                  <a:lnTo>
                    <a:pt x="59" y="2976"/>
                  </a:lnTo>
                  <a:lnTo>
                    <a:pt x="65" y="2986"/>
                  </a:lnTo>
                  <a:lnTo>
                    <a:pt x="69" y="2998"/>
                  </a:lnTo>
                  <a:lnTo>
                    <a:pt x="70" y="3009"/>
                  </a:lnTo>
                  <a:lnTo>
                    <a:pt x="71" y="3020"/>
                  </a:lnTo>
                  <a:lnTo>
                    <a:pt x="75" y="3029"/>
                  </a:lnTo>
                  <a:lnTo>
                    <a:pt x="79" y="3029"/>
                  </a:lnTo>
                  <a:lnTo>
                    <a:pt x="81" y="3028"/>
                  </a:lnTo>
                  <a:lnTo>
                    <a:pt x="83" y="3026"/>
                  </a:lnTo>
                  <a:lnTo>
                    <a:pt x="86" y="3023"/>
                  </a:lnTo>
                  <a:lnTo>
                    <a:pt x="87" y="3020"/>
                  </a:lnTo>
                  <a:lnTo>
                    <a:pt x="91" y="3019"/>
                  </a:lnTo>
                  <a:lnTo>
                    <a:pt x="94" y="3017"/>
                  </a:lnTo>
                  <a:lnTo>
                    <a:pt x="98" y="3015"/>
                  </a:lnTo>
                  <a:lnTo>
                    <a:pt x="102" y="3013"/>
                  </a:lnTo>
                  <a:lnTo>
                    <a:pt x="104" y="3010"/>
                  </a:lnTo>
                  <a:lnTo>
                    <a:pt x="105" y="3006"/>
                  </a:lnTo>
                  <a:lnTo>
                    <a:pt x="132" y="2985"/>
                  </a:lnTo>
                  <a:lnTo>
                    <a:pt x="153" y="2977"/>
                  </a:lnTo>
                  <a:lnTo>
                    <a:pt x="162" y="2970"/>
                  </a:lnTo>
                  <a:lnTo>
                    <a:pt x="173" y="2964"/>
                  </a:lnTo>
                  <a:lnTo>
                    <a:pt x="184" y="2958"/>
                  </a:lnTo>
                  <a:lnTo>
                    <a:pt x="193" y="2948"/>
                  </a:lnTo>
                  <a:lnTo>
                    <a:pt x="190" y="2945"/>
                  </a:lnTo>
                  <a:lnTo>
                    <a:pt x="190" y="2945"/>
                  </a:lnTo>
                  <a:lnTo>
                    <a:pt x="191" y="2945"/>
                  </a:lnTo>
                  <a:lnTo>
                    <a:pt x="190" y="2945"/>
                  </a:lnTo>
                  <a:lnTo>
                    <a:pt x="204" y="2939"/>
                  </a:lnTo>
                  <a:lnTo>
                    <a:pt x="215" y="2930"/>
                  </a:lnTo>
                  <a:lnTo>
                    <a:pt x="222" y="2919"/>
                  </a:lnTo>
                  <a:lnTo>
                    <a:pt x="223" y="2919"/>
                  </a:lnTo>
                  <a:lnTo>
                    <a:pt x="223" y="2919"/>
                  </a:lnTo>
                  <a:lnTo>
                    <a:pt x="234" y="2909"/>
                  </a:lnTo>
                  <a:lnTo>
                    <a:pt x="249" y="2903"/>
                  </a:lnTo>
                  <a:lnTo>
                    <a:pt x="262" y="2899"/>
                  </a:lnTo>
                  <a:lnTo>
                    <a:pt x="269" y="2883"/>
                  </a:lnTo>
                  <a:lnTo>
                    <a:pt x="269" y="2883"/>
                  </a:lnTo>
                  <a:lnTo>
                    <a:pt x="272" y="2883"/>
                  </a:lnTo>
                  <a:lnTo>
                    <a:pt x="274" y="2882"/>
                  </a:lnTo>
                  <a:lnTo>
                    <a:pt x="285" y="2871"/>
                  </a:lnTo>
                  <a:lnTo>
                    <a:pt x="295" y="2860"/>
                  </a:lnTo>
                  <a:lnTo>
                    <a:pt x="303" y="2848"/>
                  </a:lnTo>
                  <a:lnTo>
                    <a:pt x="308" y="2833"/>
                  </a:lnTo>
                  <a:lnTo>
                    <a:pt x="329" y="2826"/>
                  </a:lnTo>
                  <a:lnTo>
                    <a:pt x="327" y="2818"/>
                  </a:lnTo>
                  <a:lnTo>
                    <a:pt x="332" y="2810"/>
                  </a:lnTo>
                  <a:lnTo>
                    <a:pt x="338" y="2809"/>
                  </a:lnTo>
                  <a:lnTo>
                    <a:pt x="343" y="2809"/>
                  </a:lnTo>
                  <a:lnTo>
                    <a:pt x="349" y="2808"/>
                  </a:lnTo>
                  <a:lnTo>
                    <a:pt x="354" y="2806"/>
                  </a:lnTo>
                  <a:lnTo>
                    <a:pt x="358" y="2801"/>
                  </a:lnTo>
                  <a:lnTo>
                    <a:pt x="359" y="2794"/>
                  </a:lnTo>
                  <a:lnTo>
                    <a:pt x="382" y="2788"/>
                  </a:lnTo>
                  <a:lnTo>
                    <a:pt x="402" y="2781"/>
                  </a:lnTo>
                  <a:lnTo>
                    <a:pt x="399" y="2768"/>
                  </a:lnTo>
                  <a:lnTo>
                    <a:pt x="439" y="2747"/>
                  </a:lnTo>
                  <a:lnTo>
                    <a:pt x="440" y="2744"/>
                  </a:lnTo>
                  <a:lnTo>
                    <a:pt x="440" y="2743"/>
                  </a:lnTo>
                  <a:lnTo>
                    <a:pt x="439" y="2742"/>
                  </a:lnTo>
                  <a:lnTo>
                    <a:pt x="439" y="2740"/>
                  </a:lnTo>
                  <a:lnTo>
                    <a:pt x="440" y="2736"/>
                  </a:lnTo>
                  <a:lnTo>
                    <a:pt x="439" y="2734"/>
                  </a:lnTo>
                  <a:lnTo>
                    <a:pt x="437" y="2730"/>
                  </a:lnTo>
                  <a:lnTo>
                    <a:pt x="439" y="2727"/>
                  </a:lnTo>
                  <a:lnTo>
                    <a:pt x="442" y="2726"/>
                  </a:lnTo>
                  <a:lnTo>
                    <a:pt x="444" y="2725"/>
                  </a:lnTo>
                  <a:lnTo>
                    <a:pt x="448" y="2726"/>
                  </a:lnTo>
                  <a:lnTo>
                    <a:pt x="451" y="2729"/>
                  </a:lnTo>
                  <a:lnTo>
                    <a:pt x="456" y="2719"/>
                  </a:lnTo>
                  <a:lnTo>
                    <a:pt x="456" y="2719"/>
                  </a:lnTo>
                  <a:lnTo>
                    <a:pt x="462" y="2718"/>
                  </a:lnTo>
                  <a:lnTo>
                    <a:pt x="473" y="2700"/>
                  </a:lnTo>
                  <a:lnTo>
                    <a:pt x="488" y="2695"/>
                  </a:lnTo>
                  <a:lnTo>
                    <a:pt x="499" y="2686"/>
                  </a:lnTo>
                  <a:lnTo>
                    <a:pt x="506" y="2675"/>
                  </a:lnTo>
                  <a:lnTo>
                    <a:pt x="513" y="2667"/>
                  </a:lnTo>
                  <a:lnTo>
                    <a:pt x="520" y="2663"/>
                  </a:lnTo>
                  <a:lnTo>
                    <a:pt x="530" y="2663"/>
                  </a:lnTo>
                  <a:lnTo>
                    <a:pt x="539" y="2663"/>
                  </a:lnTo>
                  <a:lnTo>
                    <a:pt x="547" y="2662"/>
                  </a:lnTo>
                  <a:lnTo>
                    <a:pt x="556" y="2660"/>
                  </a:lnTo>
                  <a:lnTo>
                    <a:pt x="556" y="2660"/>
                  </a:lnTo>
                  <a:lnTo>
                    <a:pt x="579" y="2649"/>
                  </a:lnTo>
                  <a:lnTo>
                    <a:pt x="598" y="2633"/>
                  </a:lnTo>
                  <a:lnTo>
                    <a:pt x="614" y="2615"/>
                  </a:lnTo>
                  <a:lnTo>
                    <a:pt x="615" y="2609"/>
                  </a:lnTo>
                  <a:lnTo>
                    <a:pt x="614" y="2604"/>
                  </a:lnTo>
                  <a:lnTo>
                    <a:pt x="612" y="2600"/>
                  </a:lnTo>
                  <a:lnTo>
                    <a:pt x="608" y="2599"/>
                  </a:lnTo>
                  <a:lnTo>
                    <a:pt x="609" y="2598"/>
                  </a:lnTo>
                  <a:lnTo>
                    <a:pt x="613" y="2595"/>
                  </a:lnTo>
                  <a:lnTo>
                    <a:pt x="615" y="2590"/>
                  </a:lnTo>
                  <a:lnTo>
                    <a:pt x="615" y="2589"/>
                  </a:lnTo>
                  <a:lnTo>
                    <a:pt x="620" y="2586"/>
                  </a:lnTo>
                  <a:lnTo>
                    <a:pt x="625" y="2581"/>
                  </a:lnTo>
                  <a:lnTo>
                    <a:pt x="629" y="2576"/>
                  </a:lnTo>
                  <a:lnTo>
                    <a:pt x="632" y="2571"/>
                  </a:lnTo>
                  <a:lnTo>
                    <a:pt x="639" y="2570"/>
                  </a:lnTo>
                  <a:lnTo>
                    <a:pt x="648" y="2570"/>
                  </a:lnTo>
                  <a:lnTo>
                    <a:pt x="653" y="2569"/>
                  </a:lnTo>
                  <a:lnTo>
                    <a:pt x="658" y="2567"/>
                  </a:lnTo>
                  <a:lnTo>
                    <a:pt x="663" y="2565"/>
                  </a:lnTo>
                  <a:lnTo>
                    <a:pt x="666" y="2561"/>
                  </a:lnTo>
                  <a:lnTo>
                    <a:pt x="670" y="2558"/>
                  </a:lnTo>
                  <a:lnTo>
                    <a:pt x="670" y="2553"/>
                  </a:lnTo>
                  <a:lnTo>
                    <a:pt x="670" y="2549"/>
                  </a:lnTo>
                  <a:lnTo>
                    <a:pt x="667" y="2544"/>
                  </a:lnTo>
                  <a:lnTo>
                    <a:pt x="675" y="2546"/>
                  </a:lnTo>
                  <a:lnTo>
                    <a:pt x="681" y="2546"/>
                  </a:lnTo>
                  <a:lnTo>
                    <a:pt x="687" y="2542"/>
                  </a:lnTo>
                  <a:lnTo>
                    <a:pt x="689" y="2541"/>
                  </a:lnTo>
                  <a:lnTo>
                    <a:pt x="692" y="2538"/>
                  </a:lnTo>
                  <a:lnTo>
                    <a:pt x="701" y="2541"/>
                  </a:lnTo>
                  <a:lnTo>
                    <a:pt x="717" y="2529"/>
                  </a:lnTo>
                  <a:lnTo>
                    <a:pt x="733" y="2515"/>
                  </a:lnTo>
                  <a:lnTo>
                    <a:pt x="749" y="2503"/>
                  </a:lnTo>
                  <a:lnTo>
                    <a:pt x="752" y="2499"/>
                  </a:lnTo>
                  <a:lnTo>
                    <a:pt x="755" y="2496"/>
                  </a:lnTo>
                  <a:lnTo>
                    <a:pt x="756" y="2491"/>
                  </a:lnTo>
                  <a:lnTo>
                    <a:pt x="757" y="2486"/>
                  </a:lnTo>
                  <a:lnTo>
                    <a:pt x="757" y="2482"/>
                  </a:lnTo>
                  <a:lnTo>
                    <a:pt x="761" y="2482"/>
                  </a:lnTo>
                  <a:lnTo>
                    <a:pt x="765" y="2481"/>
                  </a:lnTo>
                  <a:lnTo>
                    <a:pt x="769" y="2479"/>
                  </a:lnTo>
                  <a:lnTo>
                    <a:pt x="772" y="2476"/>
                  </a:lnTo>
                  <a:lnTo>
                    <a:pt x="774" y="2473"/>
                  </a:lnTo>
                  <a:lnTo>
                    <a:pt x="775" y="2468"/>
                  </a:lnTo>
                  <a:lnTo>
                    <a:pt x="775" y="2468"/>
                  </a:lnTo>
                  <a:lnTo>
                    <a:pt x="784" y="2468"/>
                  </a:lnTo>
                  <a:lnTo>
                    <a:pt x="791" y="2464"/>
                  </a:lnTo>
                  <a:lnTo>
                    <a:pt x="798" y="2458"/>
                  </a:lnTo>
                  <a:lnTo>
                    <a:pt x="802" y="2453"/>
                  </a:lnTo>
                  <a:lnTo>
                    <a:pt x="806" y="2446"/>
                  </a:lnTo>
                  <a:lnTo>
                    <a:pt x="807" y="2442"/>
                  </a:lnTo>
                  <a:lnTo>
                    <a:pt x="809" y="2440"/>
                  </a:lnTo>
                  <a:lnTo>
                    <a:pt x="815" y="2438"/>
                  </a:lnTo>
                  <a:lnTo>
                    <a:pt x="822" y="2434"/>
                  </a:lnTo>
                  <a:lnTo>
                    <a:pt x="825" y="2429"/>
                  </a:lnTo>
                  <a:lnTo>
                    <a:pt x="826" y="2421"/>
                  </a:lnTo>
                  <a:lnTo>
                    <a:pt x="823" y="2412"/>
                  </a:lnTo>
                  <a:lnTo>
                    <a:pt x="830" y="2411"/>
                  </a:lnTo>
                  <a:lnTo>
                    <a:pt x="831" y="2412"/>
                  </a:lnTo>
                  <a:lnTo>
                    <a:pt x="831" y="2413"/>
                  </a:lnTo>
                  <a:lnTo>
                    <a:pt x="843" y="2413"/>
                  </a:lnTo>
                  <a:lnTo>
                    <a:pt x="852" y="2408"/>
                  </a:lnTo>
                  <a:lnTo>
                    <a:pt x="858" y="2400"/>
                  </a:lnTo>
                  <a:lnTo>
                    <a:pt x="859" y="2394"/>
                  </a:lnTo>
                  <a:lnTo>
                    <a:pt x="859" y="2389"/>
                  </a:lnTo>
                  <a:lnTo>
                    <a:pt x="858" y="2387"/>
                  </a:lnTo>
                  <a:lnTo>
                    <a:pt x="858" y="2387"/>
                  </a:lnTo>
                  <a:lnTo>
                    <a:pt x="860" y="2387"/>
                  </a:lnTo>
                  <a:lnTo>
                    <a:pt x="862" y="2384"/>
                  </a:lnTo>
                  <a:lnTo>
                    <a:pt x="863" y="2385"/>
                  </a:lnTo>
                  <a:lnTo>
                    <a:pt x="862" y="2387"/>
                  </a:lnTo>
                  <a:lnTo>
                    <a:pt x="866" y="2385"/>
                  </a:lnTo>
                  <a:lnTo>
                    <a:pt x="869" y="2384"/>
                  </a:lnTo>
                  <a:lnTo>
                    <a:pt x="869" y="2382"/>
                  </a:lnTo>
                  <a:lnTo>
                    <a:pt x="873" y="2385"/>
                  </a:lnTo>
                  <a:lnTo>
                    <a:pt x="875" y="2388"/>
                  </a:lnTo>
                  <a:lnTo>
                    <a:pt x="879" y="2390"/>
                  </a:lnTo>
                  <a:lnTo>
                    <a:pt x="883" y="2390"/>
                  </a:lnTo>
                  <a:lnTo>
                    <a:pt x="887" y="2390"/>
                  </a:lnTo>
                  <a:lnTo>
                    <a:pt x="891" y="2392"/>
                  </a:lnTo>
                  <a:lnTo>
                    <a:pt x="894" y="2394"/>
                  </a:lnTo>
                  <a:lnTo>
                    <a:pt x="898" y="2395"/>
                  </a:lnTo>
                  <a:lnTo>
                    <a:pt x="902" y="2398"/>
                  </a:lnTo>
                  <a:lnTo>
                    <a:pt x="904" y="2399"/>
                  </a:lnTo>
                  <a:lnTo>
                    <a:pt x="908" y="2401"/>
                  </a:lnTo>
                  <a:lnTo>
                    <a:pt x="836" y="2476"/>
                  </a:lnTo>
                  <a:lnTo>
                    <a:pt x="836" y="2470"/>
                  </a:lnTo>
                  <a:lnTo>
                    <a:pt x="830" y="2473"/>
                  </a:lnTo>
                  <a:lnTo>
                    <a:pt x="828" y="2476"/>
                  </a:lnTo>
                  <a:lnTo>
                    <a:pt x="826" y="2482"/>
                  </a:lnTo>
                  <a:lnTo>
                    <a:pt x="825" y="2487"/>
                  </a:lnTo>
                  <a:lnTo>
                    <a:pt x="823" y="2491"/>
                  </a:lnTo>
                  <a:lnTo>
                    <a:pt x="823" y="2491"/>
                  </a:lnTo>
                  <a:lnTo>
                    <a:pt x="822" y="2492"/>
                  </a:lnTo>
                  <a:lnTo>
                    <a:pt x="812" y="2502"/>
                  </a:lnTo>
                  <a:lnTo>
                    <a:pt x="802" y="2508"/>
                  </a:lnTo>
                  <a:lnTo>
                    <a:pt x="791" y="2515"/>
                  </a:lnTo>
                  <a:lnTo>
                    <a:pt x="783" y="2523"/>
                  </a:lnTo>
                  <a:lnTo>
                    <a:pt x="777" y="2532"/>
                  </a:lnTo>
                  <a:lnTo>
                    <a:pt x="773" y="2546"/>
                  </a:lnTo>
                  <a:lnTo>
                    <a:pt x="756" y="2555"/>
                  </a:lnTo>
                  <a:lnTo>
                    <a:pt x="758" y="2560"/>
                  </a:lnTo>
                  <a:lnTo>
                    <a:pt x="762" y="2565"/>
                  </a:lnTo>
                  <a:lnTo>
                    <a:pt x="758" y="2572"/>
                  </a:lnTo>
                  <a:lnTo>
                    <a:pt x="757" y="2571"/>
                  </a:lnTo>
                  <a:lnTo>
                    <a:pt x="766" y="2593"/>
                  </a:lnTo>
                  <a:lnTo>
                    <a:pt x="760" y="2603"/>
                  </a:lnTo>
                  <a:lnTo>
                    <a:pt x="763" y="2613"/>
                  </a:lnTo>
                  <a:lnTo>
                    <a:pt x="758" y="2621"/>
                  </a:lnTo>
                  <a:lnTo>
                    <a:pt x="752" y="2627"/>
                  </a:lnTo>
                  <a:lnTo>
                    <a:pt x="735" y="2627"/>
                  </a:lnTo>
                  <a:lnTo>
                    <a:pt x="726" y="2637"/>
                  </a:lnTo>
                  <a:lnTo>
                    <a:pt x="720" y="2649"/>
                  </a:lnTo>
                  <a:lnTo>
                    <a:pt x="715" y="2661"/>
                  </a:lnTo>
                  <a:lnTo>
                    <a:pt x="717" y="2663"/>
                  </a:lnTo>
                  <a:lnTo>
                    <a:pt x="717" y="2663"/>
                  </a:lnTo>
                  <a:lnTo>
                    <a:pt x="715" y="2661"/>
                  </a:lnTo>
                  <a:lnTo>
                    <a:pt x="703" y="2664"/>
                  </a:lnTo>
                  <a:lnTo>
                    <a:pt x="693" y="2670"/>
                  </a:lnTo>
                  <a:lnTo>
                    <a:pt x="686" y="2679"/>
                  </a:lnTo>
                  <a:lnTo>
                    <a:pt x="680" y="2689"/>
                  </a:lnTo>
                  <a:lnTo>
                    <a:pt x="694" y="2698"/>
                  </a:lnTo>
                  <a:lnTo>
                    <a:pt x="693" y="2700"/>
                  </a:lnTo>
                  <a:lnTo>
                    <a:pt x="692" y="2701"/>
                  </a:lnTo>
                  <a:lnTo>
                    <a:pt x="686" y="2711"/>
                  </a:lnTo>
                  <a:lnTo>
                    <a:pt x="684" y="2719"/>
                  </a:lnTo>
                  <a:lnTo>
                    <a:pt x="687" y="2726"/>
                  </a:lnTo>
                  <a:lnTo>
                    <a:pt x="697" y="2734"/>
                  </a:lnTo>
                  <a:lnTo>
                    <a:pt x="697" y="2734"/>
                  </a:lnTo>
                  <a:lnTo>
                    <a:pt x="711" y="2742"/>
                  </a:lnTo>
                  <a:lnTo>
                    <a:pt x="727" y="2746"/>
                  </a:lnTo>
                  <a:lnTo>
                    <a:pt x="743" y="2743"/>
                  </a:lnTo>
                  <a:lnTo>
                    <a:pt x="758" y="2737"/>
                  </a:lnTo>
                  <a:lnTo>
                    <a:pt x="768" y="2746"/>
                  </a:lnTo>
                  <a:lnTo>
                    <a:pt x="782" y="2753"/>
                  </a:lnTo>
                  <a:lnTo>
                    <a:pt x="795" y="2757"/>
                  </a:lnTo>
                  <a:lnTo>
                    <a:pt x="811" y="2754"/>
                  </a:lnTo>
                  <a:lnTo>
                    <a:pt x="822" y="2749"/>
                  </a:lnTo>
                  <a:lnTo>
                    <a:pt x="831" y="2742"/>
                  </a:lnTo>
                  <a:lnTo>
                    <a:pt x="832" y="2748"/>
                  </a:lnTo>
                  <a:lnTo>
                    <a:pt x="829" y="2754"/>
                  </a:lnTo>
                  <a:lnTo>
                    <a:pt x="830" y="2760"/>
                  </a:lnTo>
                  <a:lnTo>
                    <a:pt x="834" y="2765"/>
                  </a:lnTo>
                  <a:lnTo>
                    <a:pt x="837" y="2770"/>
                  </a:lnTo>
                  <a:lnTo>
                    <a:pt x="835" y="2771"/>
                  </a:lnTo>
                  <a:lnTo>
                    <a:pt x="831" y="2774"/>
                  </a:lnTo>
                  <a:lnTo>
                    <a:pt x="829" y="2776"/>
                  </a:lnTo>
                  <a:lnTo>
                    <a:pt x="826" y="2778"/>
                  </a:lnTo>
                  <a:lnTo>
                    <a:pt x="822" y="2780"/>
                  </a:lnTo>
                  <a:lnTo>
                    <a:pt x="819" y="2782"/>
                  </a:lnTo>
                  <a:lnTo>
                    <a:pt x="815" y="2781"/>
                  </a:lnTo>
                  <a:lnTo>
                    <a:pt x="812" y="2780"/>
                  </a:lnTo>
                  <a:lnTo>
                    <a:pt x="808" y="2781"/>
                  </a:lnTo>
                  <a:lnTo>
                    <a:pt x="808" y="2776"/>
                  </a:lnTo>
                  <a:lnTo>
                    <a:pt x="802" y="2770"/>
                  </a:lnTo>
                  <a:lnTo>
                    <a:pt x="796" y="2764"/>
                  </a:lnTo>
                  <a:lnTo>
                    <a:pt x="789" y="2760"/>
                  </a:lnTo>
                  <a:lnTo>
                    <a:pt x="780" y="2761"/>
                  </a:lnTo>
                  <a:lnTo>
                    <a:pt x="774" y="2764"/>
                  </a:lnTo>
                  <a:lnTo>
                    <a:pt x="768" y="2770"/>
                  </a:lnTo>
                  <a:lnTo>
                    <a:pt x="768" y="2776"/>
                  </a:lnTo>
                  <a:lnTo>
                    <a:pt x="769" y="2783"/>
                  </a:lnTo>
                  <a:lnTo>
                    <a:pt x="772" y="2791"/>
                  </a:lnTo>
                  <a:lnTo>
                    <a:pt x="772" y="2797"/>
                  </a:lnTo>
                  <a:lnTo>
                    <a:pt x="769" y="2804"/>
                  </a:lnTo>
                  <a:lnTo>
                    <a:pt x="769" y="2815"/>
                  </a:lnTo>
                  <a:lnTo>
                    <a:pt x="775" y="2825"/>
                  </a:lnTo>
                  <a:lnTo>
                    <a:pt x="775" y="2828"/>
                  </a:lnTo>
                  <a:lnTo>
                    <a:pt x="773" y="2832"/>
                  </a:lnTo>
                  <a:lnTo>
                    <a:pt x="772" y="2835"/>
                  </a:lnTo>
                  <a:lnTo>
                    <a:pt x="772" y="2838"/>
                  </a:lnTo>
                  <a:lnTo>
                    <a:pt x="772" y="2841"/>
                  </a:lnTo>
                  <a:lnTo>
                    <a:pt x="772" y="2841"/>
                  </a:lnTo>
                  <a:lnTo>
                    <a:pt x="772" y="2841"/>
                  </a:lnTo>
                  <a:lnTo>
                    <a:pt x="767" y="2851"/>
                  </a:lnTo>
                  <a:lnTo>
                    <a:pt x="767" y="2861"/>
                  </a:lnTo>
                  <a:lnTo>
                    <a:pt x="763" y="2867"/>
                  </a:lnTo>
                  <a:lnTo>
                    <a:pt x="758" y="2873"/>
                  </a:lnTo>
                  <a:lnTo>
                    <a:pt x="752" y="2878"/>
                  </a:lnTo>
                  <a:lnTo>
                    <a:pt x="745" y="2882"/>
                  </a:lnTo>
                  <a:lnTo>
                    <a:pt x="761" y="2884"/>
                  </a:lnTo>
                  <a:lnTo>
                    <a:pt x="774" y="2883"/>
                  </a:lnTo>
                  <a:lnTo>
                    <a:pt x="784" y="2878"/>
                  </a:lnTo>
                  <a:lnTo>
                    <a:pt x="792" y="2871"/>
                  </a:lnTo>
                  <a:lnTo>
                    <a:pt x="796" y="2874"/>
                  </a:lnTo>
                  <a:lnTo>
                    <a:pt x="800" y="2878"/>
                  </a:lnTo>
                  <a:lnTo>
                    <a:pt x="805" y="2882"/>
                  </a:lnTo>
                  <a:lnTo>
                    <a:pt x="809" y="2884"/>
                  </a:lnTo>
                  <a:lnTo>
                    <a:pt x="807" y="2886"/>
                  </a:lnTo>
                  <a:lnTo>
                    <a:pt x="805" y="2888"/>
                  </a:lnTo>
                  <a:lnTo>
                    <a:pt x="802" y="2889"/>
                  </a:lnTo>
                  <a:lnTo>
                    <a:pt x="801" y="2891"/>
                  </a:lnTo>
                  <a:lnTo>
                    <a:pt x="800" y="2894"/>
                  </a:lnTo>
                  <a:lnTo>
                    <a:pt x="800" y="2895"/>
                  </a:lnTo>
                  <a:lnTo>
                    <a:pt x="796" y="2895"/>
                  </a:lnTo>
                  <a:lnTo>
                    <a:pt x="792" y="2895"/>
                  </a:lnTo>
                  <a:lnTo>
                    <a:pt x="790" y="2895"/>
                  </a:lnTo>
                  <a:lnTo>
                    <a:pt x="786" y="2896"/>
                  </a:lnTo>
                  <a:lnTo>
                    <a:pt x="784" y="2899"/>
                  </a:lnTo>
                  <a:lnTo>
                    <a:pt x="782" y="2902"/>
                  </a:lnTo>
                  <a:lnTo>
                    <a:pt x="783" y="2909"/>
                  </a:lnTo>
                  <a:lnTo>
                    <a:pt x="802" y="2919"/>
                  </a:lnTo>
                  <a:lnTo>
                    <a:pt x="819" y="2899"/>
                  </a:lnTo>
                  <a:lnTo>
                    <a:pt x="825" y="2896"/>
                  </a:lnTo>
                  <a:lnTo>
                    <a:pt x="825" y="2890"/>
                  </a:lnTo>
                  <a:lnTo>
                    <a:pt x="829" y="2891"/>
                  </a:lnTo>
                  <a:lnTo>
                    <a:pt x="830" y="2892"/>
                  </a:lnTo>
                  <a:lnTo>
                    <a:pt x="832" y="2901"/>
                  </a:lnTo>
                  <a:lnTo>
                    <a:pt x="837" y="2908"/>
                  </a:lnTo>
                  <a:lnTo>
                    <a:pt x="842" y="2912"/>
                  </a:lnTo>
                  <a:lnTo>
                    <a:pt x="851" y="2911"/>
                  </a:lnTo>
                  <a:lnTo>
                    <a:pt x="852" y="2912"/>
                  </a:lnTo>
                  <a:lnTo>
                    <a:pt x="854" y="2913"/>
                  </a:lnTo>
                  <a:lnTo>
                    <a:pt x="860" y="2909"/>
                  </a:lnTo>
                  <a:lnTo>
                    <a:pt x="862" y="2919"/>
                  </a:lnTo>
                  <a:lnTo>
                    <a:pt x="866" y="2926"/>
                  </a:lnTo>
                  <a:lnTo>
                    <a:pt x="873" y="2932"/>
                  </a:lnTo>
                  <a:lnTo>
                    <a:pt x="882" y="2935"/>
                  </a:lnTo>
                  <a:lnTo>
                    <a:pt x="887" y="2935"/>
                  </a:lnTo>
                  <a:lnTo>
                    <a:pt x="891" y="2935"/>
                  </a:lnTo>
                  <a:lnTo>
                    <a:pt x="896" y="2934"/>
                  </a:lnTo>
                  <a:lnTo>
                    <a:pt x="899" y="2931"/>
                  </a:lnTo>
                  <a:lnTo>
                    <a:pt x="902" y="2928"/>
                  </a:lnTo>
                  <a:lnTo>
                    <a:pt x="904" y="2925"/>
                  </a:lnTo>
                  <a:lnTo>
                    <a:pt x="908" y="2922"/>
                  </a:lnTo>
                  <a:lnTo>
                    <a:pt x="909" y="2918"/>
                  </a:lnTo>
                  <a:lnTo>
                    <a:pt x="905" y="2912"/>
                  </a:lnTo>
                  <a:lnTo>
                    <a:pt x="896" y="2902"/>
                  </a:lnTo>
                  <a:lnTo>
                    <a:pt x="886" y="2892"/>
                  </a:lnTo>
                  <a:lnTo>
                    <a:pt x="879" y="2880"/>
                  </a:lnTo>
                  <a:lnTo>
                    <a:pt x="874" y="2868"/>
                  </a:lnTo>
                  <a:lnTo>
                    <a:pt x="871" y="2865"/>
                  </a:lnTo>
                  <a:lnTo>
                    <a:pt x="874" y="2865"/>
                  </a:lnTo>
                  <a:lnTo>
                    <a:pt x="874" y="2865"/>
                  </a:lnTo>
                  <a:lnTo>
                    <a:pt x="874" y="2868"/>
                  </a:lnTo>
                  <a:lnTo>
                    <a:pt x="899" y="2868"/>
                  </a:lnTo>
                  <a:lnTo>
                    <a:pt x="924" y="2867"/>
                  </a:lnTo>
                  <a:lnTo>
                    <a:pt x="948" y="2861"/>
                  </a:lnTo>
                  <a:lnTo>
                    <a:pt x="950" y="2856"/>
                  </a:lnTo>
                  <a:lnTo>
                    <a:pt x="951" y="2851"/>
                  </a:lnTo>
                  <a:lnTo>
                    <a:pt x="951" y="2846"/>
                  </a:lnTo>
                  <a:lnTo>
                    <a:pt x="949" y="2841"/>
                  </a:lnTo>
                  <a:lnTo>
                    <a:pt x="948" y="2841"/>
                  </a:lnTo>
                  <a:lnTo>
                    <a:pt x="950" y="2838"/>
                  </a:lnTo>
                  <a:lnTo>
                    <a:pt x="950" y="2838"/>
                  </a:lnTo>
                  <a:lnTo>
                    <a:pt x="950" y="2835"/>
                  </a:lnTo>
                  <a:lnTo>
                    <a:pt x="955" y="2825"/>
                  </a:lnTo>
                  <a:lnTo>
                    <a:pt x="961" y="2815"/>
                  </a:lnTo>
                  <a:lnTo>
                    <a:pt x="971" y="2808"/>
                  </a:lnTo>
                  <a:lnTo>
                    <a:pt x="971" y="2815"/>
                  </a:lnTo>
                  <a:lnTo>
                    <a:pt x="970" y="2822"/>
                  </a:lnTo>
                  <a:lnTo>
                    <a:pt x="968" y="2828"/>
                  </a:lnTo>
                  <a:lnTo>
                    <a:pt x="970" y="2835"/>
                  </a:lnTo>
                  <a:lnTo>
                    <a:pt x="975" y="2840"/>
                  </a:lnTo>
                  <a:lnTo>
                    <a:pt x="984" y="2843"/>
                  </a:lnTo>
                  <a:lnTo>
                    <a:pt x="1004" y="2827"/>
                  </a:lnTo>
                  <a:lnTo>
                    <a:pt x="1004" y="2814"/>
                  </a:lnTo>
                  <a:lnTo>
                    <a:pt x="1007" y="2801"/>
                  </a:lnTo>
                  <a:lnTo>
                    <a:pt x="1013" y="2789"/>
                  </a:lnTo>
                  <a:lnTo>
                    <a:pt x="1013" y="2789"/>
                  </a:lnTo>
                  <a:lnTo>
                    <a:pt x="1039" y="2766"/>
                  </a:lnTo>
                  <a:lnTo>
                    <a:pt x="1040" y="2766"/>
                  </a:lnTo>
                  <a:lnTo>
                    <a:pt x="1040" y="2766"/>
                  </a:lnTo>
                  <a:lnTo>
                    <a:pt x="1045" y="2768"/>
                  </a:lnTo>
                  <a:lnTo>
                    <a:pt x="1049" y="2768"/>
                  </a:lnTo>
                  <a:lnTo>
                    <a:pt x="1052" y="2765"/>
                  </a:lnTo>
                  <a:lnTo>
                    <a:pt x="1055" y="2761"/>
                  </a:lnTo>
                  <a:lnTo>
                    <a:pt x="1061" y="2753"/>
                  </a:lnTo>
                  <a:lnTo>
                    <a:pt x="1062" y="2748"/>
                  </a:lnTo>
                  <a:lnTo>
                    <a:pt x="1062" y="2744"/>
                  </a:lnTo>
                  <a:lnTo>
                    <a:pt x="1061" y="2741"/>
                  </a:lnTo>
                  <a:lnTo>
                    <a:pt x="1060" y="2738"/>
                  </a:lnTo>
                  <a:lnTo>
                    <a:pt x="1060" y="2732"/>
                  </a:lnTo>
                  <a:lnTo>
                    <a:pt x="1060" y="2726"/>
                  </a:lnTo>
                  <a:lnTo>
                    <a:pt x="1069" y="2718"/>
                  </a:lnTo>
                  <a:lnTo>
                    <a:pt x="1077" y="2714"/>
                  </a:lnTo>
                  <a:lnTo>
                    <a:pt x="1084" y="2713"/>
                  </a:lnTo>
                  <a:lnTo>
                    <a:pt x="1090" y="2709"/>
                  </a:lnTo>
                  <a:lnTo>
                    <a:pt x="1091" y="2703"/>
                  </a:lnTo>
                  <a:lnTo>
                    <a:pt x="1091" y="2698"/>
                  </a:lnTo>
                  <a:lnTo>
                    <a:pt x="1090" y="2697"/>
                  </a:lnTo>
                  <a:lnTo>
                    <a:pt x="1104" y="2691"/>
                  </a:lnTo>
                  <a:lnTo>
                    <a:pt x="1118" y="2691"/>
                  </a:lnTo>
                  <a:lnTo>
                    <a:pt x="1132" y="2694"/>
                  </a:lnTo>
                  <a:lnTo>
                    <a:pt x="1147" y="2695"/>
                  </a:lnTo>
                  <a:lnTo>
                    <a:pt x="1161" y="2694"/>
                  </a:lnTo>
                  <a:lnTo>
                    <a:pt x="1175" y="2686"/>
                  </a:lnTo>
                  <a:lnTo>
                    <a:pt x="1175" y="2695"/>
                  </a:lnTo>
                  <a:lnTo>
                    <a:pt x="1171" y="2700"/>
                  </a:lnTo>
                  <a:lnTo>
                    <a:pt x="1166" y="2703"/>
                  </a:lnTo>
                  <a:lnTo>
                    <a:pt x="1163" y="2707"/>
                  </a:lnTo>
                  <a:lnTo>
                    <a:pt x="1160" y="2712"/>
                  </a:lnTo>
                  <a:lnTo>
                    <a:pt x="1168" y="2719"/>
                  </a:lnTo>
                  <a:lnTo>
                    <a:pt x="1168" y="2719"/>
                  </a:lnTo>
                  <a:lnTo>
                    <a:pt x="1165" y="2727"/>
                  </a:lnTo>
                  <a:lnTo>
                    <a:pt x="1165" y="2735"/>
                  </a:lnTo>
                  <a:lnTo>
                    <a:pt x="1169" y="2738"/>
                  </a:lnTo>
                  <a:lnTo>
                    <a:pt x="1175" y="2742"/>
                  </a:lnTo>
                  <a:lnTo>
                    <a:pt x="1181" y="2746"/>
                  </a:lnTo>
                  <a:lnTo>
                    <a:pt x="1186" y="2749"/>
                  </a:lnTo>
                  <a:lnTo>
                    <a:pt x="1189" y="2758"/>
                  </a:lnTo>
                  <a:lnTo>
                    <a:pt x="1189" y="2758"/>
                  </a:lnTo>
                  <a:lnTo>
                    <a:pt x="1189" y="2758"/>
                  </a:lnTo>
                  <a:lnTo>
                    <a:pt x="1189" y="2758"/>
                  </a:lnTo>
                  <a:lnTo>
                    <a:pt x="1186" y="2758"/>
                  </a:lnTo>
                  <a:lnTo>
                    <a:pt x="1187" y="2765"/>
                  </a:lnTo>
                  <a:lnTo>
                    <a:pt x="1185" y="2770"/>
                  </a:lnTo>
                  <a:lnTo>
                    <a:pt x="1181" y="2774"/>
                  </a:lnTo>
                  <a:lnTo>
                    <a:pt x="1175" y="2776"/>
                  </a:lnTo>
                  <a:lnTo>
                    <a:pt x="1170" y="2780"/>
                  </a:lnTo>
                  <a:lnTo>
                    <a:pt x="1166" y="2783"/>
                  </a:lnTo>
                  <a:lnTo>
                    <a:pt x="1163" y="2788"/>
                  </a:lnTo>
                  <a:lnTo>
                    <a:pt x="1157" y="2786"/>
                  </a:lnTo>
                  <a:lnTo>
                    <a:pt x="1153" y="2787"/>
                  </a:lnTo>
                  <a:lnTo>
                    <a:pt x="1149" y="2788"/>
                  </a:lnTo>
                  <a:lnTo>
                    <a:pt x="1146" y="2789"/>
                  </a:lnTo>
                  <a:lnTo>
                    <a:pt x="1143" y="2792"/>
                  </a:lnTo>
                  <a:lnTo>
                    <a:pt x="1141" y="2795"/>
                  </a:lnTo>
                  <a:lnTo>
                    <a:pt x="1140" y="2801"/>
                  </a:lnTo>
                  <a:lnTo>
                    <a:pt x="1136" y="2808"/>
                  </a:lnTo>
                  <a:lnTo>
                    <a:pt x="1134" y="2814"/>
                  </a:lnTo>
                  <a:lnTo>
                    <a:pt x="1132" y="2820"/>
                  </a:lnTo>
                  <a:lnTo>
                    <a:pt x="1119" y="2816"/>
                  </a:lnTo>
                  <a:lnTo>
                    <a:pt x="1107" y="2815"/>
                  </a:lnTo>
                  <a:lnTo>
                    <a:pt x="1095" y="2818"/>
                  </a:lnTo>
                  <a:lnTo>
                    <a:pt x="1083" y="2826"/>
                  </a:lnTo>
                  <a:lnTo>
                    <a:pt x="1079" y="2828"/>
                  </a:lnTo>
                  <a:lnTo>
                    <a:pt x="1077" y="2831"/>
                  </a:lnTo>
                  <a:lnTo>
                    <a:pt x="1075" y="2834"/>
                  </a:lnTo>
                  <a:lnTo>
                    <a:pt x="1074" y="2838"/>
                  </a:lnTo>
                  <a:lnTo>
                    <a:pt x="1075" y="2843"/>
                  </a:lnTo>
                  <a:lnTo>
                    <a:pt x="1057" y="2848"/>
                  </a:lnTo>
                  <a:lnTo>
                    <a:pt x="1051" y="2856"/>
                  </a:lnTo>
                  <a:lnTo>
                    <a:pt x="1050" y="2857"/>
                  </a:lnTo>
                  <a:lnTo>
                    <a:pt x="1038" y="2865"/>
                  </a:lnTo>
                  <a:lnTo>
                    <a:pt x="1028" y="2873"/>
                  </a:lnTo>
                  <a:lnTo>
                    <a:pt x="1018" y="2883"/>
                  </a:lnTo>
                  <a:lnTo>
                    <a:pt x="1010" y="2884"/>
                  </a:lnTo>
                  <a:lnTo>
                    <a:pt x="1004" y="2888"/>
                  </a:lnTo>
                  <a:lnTo>
                    <a:pt x="1000" y="2894"/>
                  </a:lnTo>
                  <a:lnTo>
                    <a:pt x="1000" y="2902"/>
                  </a:lnTo>
                  <a:lnTo>
                    <a:pt x="994" y="2903"/>
                  </a:lnTo>
                  <a:lnTo>
                    <a:pt x="990" y="2903"/>
                  </a:lnTo>
                  <a:lnTo>
                    <a:pt x="988" y="2903"/>
                  </a:lnTo>
                  <a:lnTo>
                    <a:pt x="985" y="2905"/>
                  </a:lnTo>
                  <a:lnTo>
                    <a:pt x="984" y="2907"/>
                  </a:lnTo>
                  <a:lnTo>
                    <a:pt x="972" y="2911"/>
                  </a:lnTo>
                  <a:lnTo>
                    <a:pt x="967" y="2912"/>
                  </a:lnTo>
                  <a:lnTo>
                    <a:pt x="962" y="2913"/>
                  </a:lnTo>
                  <a:lnTo>
                    <a:pt x="959" y="2915"/>
                  </a:lnTo>
                  <a:lnTo>
                    <a:pt x="955" y="2919"/>
                  </a:lnTo>
                  <a:lnTo>
                    <a:pt x="953" y="2923"/>
                  </a:lnTo>
                  <a:lnTo>
                    <a:pt x="948" y="2925"/>
                  </a:lnTo>
                  <a:lnTo>
                    <a:pt x="943" y="2928"/>
                  </a:lnTo>
                  <a:lnTo>
                    <a:pt x="939" y="2931"/>
                  </a:lnTo>
                  <a:lnTo>
                    <a:pt x="936" y="2942"/>
                  </a:lnTo>
                  <a:lnTo>
                    <a:pt x="937" y="2953"/>
                  </a:lnTo>
                  <a:lnTo>
                    <a:pt x="937" y="2954"/>
                  </a:lnTo>
                  <a:lnTo>
                    <a:pt x="936" y="2953"/>
                  </a:lnTo>
                  <a:lnTo>
                    <a:pt x="934" y="2949"/>
                  </a:lnTo>
                  <a:lnTo>
                    <a:pt x="916" y="2958"/>
                  </a:lnTo>
                  <a:lnTo>
                    <a:pt x="900" y="2968"/>
                  </a:lnTo>
                  <a:lnTo>
                    <a:pt x="883" y="2977"/>
                  </a:lnTo>
                  <a:lnTo>
                    <a:pt x="881" y="2981"/>
                  </a:lnTo>
                  <a:lnTo>
                    <a:pt x="879" y="2987"/>
                  </a:lnTo>
                  <a:lnTo>
                    <a:pt x="880" y="2992"/>
                  </a:lnTo>
                  <a:lnTo>
                    <a:pt x="881" y="2997"/>
                  </a:lnTo>
                  <a:lnTo>
                    <a:pt x="881" y="2998"/>
                  </a:lnTo>
                  <a:lnTo>
                    <a:pt x="868" y="3002"/>
                  </a:lnTo>
                  <a:lnTo>
                    <a:pt x="857" y="3009"/>
                  </a:lnTo>
                  <a:lnTo>
                    <a:pt x="849" y="3020"/>
                  </a:lnTo>
                  <a:lnTo>
                    <a:pt x="845" y="3033"/>
                  </a:lnTo>
                  <a:lnTo>
                    <a:pt x="842" y="3036"/>
                  </a:lnTo>
                  <a:lnTo>
                    <a:pt x="840" y="3038"/>
                  </a:lnTo>
                  <a:lnTo>
                    <a:pt x="836" y="3043"/>
                  </a:lnTo>
                  <a:lnTo>
                    <a:pt x="822" y="3046"/>
                  </a:lnTo>
                  <a:lnTo>
                    <a:pt x="818" y="3062"/>
                  </a:lnTo>
                  <a:lnTo>
                    <a:pt x="818" y="3062"/>
                  </a:lnTo>
                  <a:lnTo>
                    <a:pt x="807" y="3061"/>
                  </a:lnTo>
                  <a:lnTo>
                    <a:pt x="797" y="3063"/>
                  </a:lnTo>
                  <a:lnTo>
                    <a:pt x="790" y="3071"/>
                  </a:lnTo>
                  <a:lnTo>
                    <a:pt x="785" y="3080"/>
                  </a:lnTo>
                  <a:lnTo>
                    <a:pt x="785" y="3082"/>
                  </a:lnTo>
                  <a:lnTo>
                    <a:pt x="782" y="3083"/>
                  </a:lnTo>
                  <a:lnTo>
                    <a:pt x="779" y="3084"/>
                  </a:lnTo>
                  <a:lnTo>
                    <a:pt x="777" y="3087"/>
                  </a:lnTo>
                  <a:lnTo>
                    <a:pt x="774" y="3089"/>
                  </a:lnTo>
                  <a:lnTo>
                    <a:pt x="774" y="3093"/>
                  </a:lnTo>
                  <a:lnTo>
                    <a:pt x="773" y="3096"/>
                  </a:lnTo>
                  <a:lnTo>
                    <a:pt x="769" y="3096"/>
                  </a:lnTo>
                  <a:lnTo>
                    <a:pt x="766" y="3096"/>
                  </a:lnTo>
                  <a:lnTo>
                    <a:pt x="762" y="3099"/>
                  </a:lnTo>
                  <a:lnTo>
                    <a:pt x="758" y="3101"/>
                  </a:lnTo>
                  <a:lnTo>
                    <a:pt x="748" y="3116"/>
                  </a:lnTo>
                  <a:lnTo>
                    <a:pt x="748" y="3116"/>
                  </a:lnTo>
                  <a:lnTo>
                    <a:pt x="746" y="3114"/>
                  </a:lnTo>
                  <a:lnTo>
                    <a:pt x="745" y="3113"/>
                  </a:lnTo>
                  <a:lnTo>
                    <a:pt x="734" y="3114"/>
                  </a:lnTo>
                  <a:lnTo>
                    <a:pt x="726" y="3120"/>
                  </a:lnTo>
                  <a:lnTo>
                    <a:pt x="721" y="3129"/>
                  </a:lnTo>
                  <a:lnTo>
                    <a:pt x="709" y="3141"/>
                  </a:lnTo>
                  <a:lnTo>
                    <a:pt x="700" y="3148"/>
                  </a:lnTo>
                  <a:lnTo>
                    <a:pt x="690" y="3154"/>
                  </a:lnTo>
                  <a:lnTo>
                    <a:pt x="683" y="3163"/>
                  </a:lnTo>
                  <a:lnTo>
                    <a:pt x="678" y="3174"/>
                  </a:lnTo>
                  <a:lnTo>
                    <a:pt x="678" y="3174"/>
                  </a:lnTo>
                  <a:lnTo>
                    <a:pt x="661" y="3193"/>
                  </a:lnTo>
                  <a:lnTo>
                    <a:pt x="659" y="3192"/>
                  </a:lnTo>
                  <a:lnTo>
                    <a:pt x="656" y="3192"/>
                  </a:lnTo>
                  <a:lnTo>
                    <a:pt x="653" y="3192"/>
                  </a:lnTo>
                  <a:lnTo>
                    <a:pt x="649" y="3193"/>
                  </a:lnTo>
                  <a:lnTo>
                    <a:pt x="646" y="3194"/>
                  </a:lnTo>
                  <a:lnTo>
                    <a:pt x="642" y="3197"/>
                  </a:lnTo>
                  <a:lnTo>
                    <a:pt x="638" y="3201"/>
                  </a:lnTo>
                  <a:lnTo>
                    <a:pt x="621" y="3221"/>
                  </a:lnTo>
                  <a:lnTo>
                    <a:pt x="616" y="3228"/>
                  </a:lnTo>
                  <a:lnTo>
                    <a:pt x="609" y="3234"/>
                  </a:lnTo>
                  <a:lnTo>
                    <a:pt x="603" y="3242"/>
                  </a:lnTo>
                  <a:lnTo>
                    <a:pt x="603" y="3242"/>
                  </a:lnTo>
                  <a:lnTo>
                    <a:pt x="605" y="3251"/>
                  </a:lnTo>
                  <a:lnTo>
                    <a:pt x="610" y="3260"/>
                  </a:lnTo>
                  <a:lnTo>
                    <a:pt x="616" y="3266"/>
                  </a:lnTo>
                  <a:lnTo>
                    <a:pt x="624" y="3273"/>
                  </a:lnTo>
                  <a:lnTo>
                    <a:pt x="629" y="3281"/>
                  </a:lnTo>
                  <a:lnTo>
                    <a:pt x="619" y="3281"/>
                  </a:lnTo>
                  <a:lnTo>
                    <a:pt x="614" y="3284"/>
                  </a:lnTo>
                  <a:lnTo>
                    <a:pt x="612" y="3289"/>
                  </a:lnTo>
                  <a:lnTo>
                    <a:pt x="610" y="3296"/>
                  </a:lnTo>
                  <a:lnTo>
                    <a:pt x="609" y="3302"/>
                  </a:lnTo>
                  <a:lnTo>
                    <a:pt x="607" y="3304"/>
                  </a:lnTo>
                  <a:lnTo>
                    <a:pt x="603" y="3307"/>
                  </a:lnTo>
                  <a:lnTo>
                    <a:pt x="599" y="3311"/>
                  </a:lnTo>
                  <a:lnTo>
                    <a:pt x="599" y="3312"/>
                  </a:lnTo>
                  <a:lnTo>
                    <a:pt x="591" y="3307"/>
                  </a:lnTo>
                  <a:lnTo>
                    <a:pt x="579" y="3306"/>
                  </a:lnTo>
                  <a:lnTo>
                    <a:pt x="570" y="3308"/>
                  </a:lnTo>
                  <a:lnTo>
                    <a:pt x="563" y="3312"/>
                  </a:lnTo>
                  <a:lnTo>
                    <a:pt x="558" y="3319"/>
                  </a:lnTo>
                  <a:lnTo>
                    <a:pt x="553" y="3327"/>
                  </a:lnTo>
                  <a:lnTo>
                    <a:pt x="550" y="3335"/>
                  </a:lnTo>
                  <a:lnTo>
                    <a:pt x="546" y="3344"/>
                  </a:lnTo>
                  <a:lnTo>
                    <a:pt x="546" y="3344"/>
                  </a:lnTo>
                  <a:lnTo>
                    <a:pt x="545" y="3346"/>
                  </a:lnTo>
                  <a:lnTo>
                    <a:pt x="542" y="3348"/>
                  </a:lnTo>
                  <a:lnTo>
                    <a:pt x="539" y="3350"/>
                  </a:lnTo>
                  <a:lnTo>
                    <a:pt x="536" y="3350"/>
                  </a:lnTo>
                  <a:lnTo>
                    <a:pt x="533" y="3351"/>
                  </a:lnTo>
                  <a:lnTo>
                    <a:pt x="530" y="3352"/>
                  </a:lnTo>
                  <a:lnTo>
                    <a:pt x="528" y="3355"/>
                  </a:lnTo>
                  <a:lnTo>
                    <a:pt x="527" y="3357"/>
                  </a:lnTo>
                  <a:lnTo>
                    <a:pt x="525" y="3365"/>
                  </a:lnTo>
                  <a:lnTo>
                    <a:pt x="528" y="3373"/>
                  </a:lnTo>
                  <a:lnTo>
                    <a:pt x="533" y="3379"/>
                  </a:lnTo>
                  <a:lnTo>
                    <a:pt x="533" y="3381"/>
                  </a:lnTo>
                  <a:lnTo>
                    <a:pt x="533" y="3384"/>
                  </a:lnTo>
                  <a:lnTo>
                    <a:pt x="531" y="3386"/>
                  </a:lnTo>
                  <a:lnTo>
                    <a:pt x="531" y="3389"/>
                  </a:lnTo>
                  <a:lnTo>
                    <a:pt x="531" y="3390"/>
                  </a:lnTo>
                  <a:lnTo>
                    <a:pt x="534" y="3392"/>
                  </a:lnTo>
                  <a:lnTo>
                    <a:pt x="536" y="3393"/>
                  </a:lnTo>
                  <a:lnTo>
                    <a:pt x="540" y="3403"/>
                  </a:lnTo>
                  <a:lnTo>
                    <a:pt x="544" y="3408"/>
                  </a:lnTo>
                  <a:lnTo>
                    <a:pt x="548" y="3408"/>
                  </a:lnTo>
                  <a:lnTo>
                    <a:pt x="554" y="3406"/>
                  </a:lnTo>
                  <a:lnTo>
                    <a:pt x="559" y="3403"/>
                  </a:lnTo>
                  <a:lnTo>
                    <a:pt x="565" y="3401"/>
                  </a:lnTo>
                  <a:lnTo>
                    <a:pt x="570" y="3399"/>
                  </a:lnTo>
                  <a:lnTo>
                    <a:pt x="582" y="3389"/>
                  </a:lnTo>
                  <a:lnTo>
                    <a:pt x="584" y="3380"/>
                  </a:lnTo>
                  <a:lnTo>
                    <a:pt x="581" y="3375"/>
                  </a:lnTo>
                  <a:lnTo>
                    <a:pt x="576" y="3369"/>
                  </a:lnTo>
                  <a:lnTo>
                    <a:pt x="571" y="3365"/>
                  </a:lnTo>
                  <a:lnTo>
                    <a:pt x="567" y="3361"/>
                  </a:lnTo>
                  <a:lnTo>
                    <a:pt x="565" y="3355"/>
                  </a:lnTo>
                  <a:lnTo>
                    <a:pt x="570" y="3350"/>
                  </a:lnTo>
                  <a:lnTo>
                    <a:pt x="574" y="3344"/>
                  </a:lnTo>
                  <a:lnTo>
                    <a:pt x="579" y="3338"/>
                  </a:lnTo>
                  <a:lnTo>
                    <a:pt x="584" y="3334"/>
                  </a:lnTo>
                  <a:lnTo>
                    <a:pt x="590" y="3333"/>
                  </a:lnTo>
                  <a:lnTo>
                    <a:pt x="599" y="3336"/>
                  </a:lnTo>
                  <a:lnTo>
                    <a:pt x="592" y="3342"/>
                  </a:lnTo>
                  <a:lnTo>
                    <a:pt x="587" y="3350"/>
                  </a:lnTo>
                  <a:lnTo>
                    <a:pt x="588" y="3357"/>
                  </a:lnTo>
                  <a:lnTo>
                    <a:pt x="592" y="3361"/>
                  </a:lnTo>
                  <a:lnTo>
                    <a:pt x="597" y="3362"/>
                  </a:lnTo>
                  <a:lnTo>
                    <a:pt x="602" y="3359"/>
                  </a:lnTo>
                  <a:lnTo>
                    <a:pt x="608" y="3357"/>
                  </a:lnTo>
                  <a:lnTo>
                    <a:pt x="613" y="3356"/>
                  </a:lnTo>
                  <a:lnTo>
                    <a:pt x="621" y="3353"/>
                  </a:lnTo>
                  <a:lnTo>
                    <a:pt x="627" y="3348"/>
                  </a:lnTo>
                  <a:lnTo>
                    <a:pt x="632" y="3342"/>
                  </a:lnTo>
                  <a:lnTo>
                    <a:pt x="636" y="3335"/>
                  </a:lnTo>
                  <a:lnTo>
                    <a:pt x="637" y="3336"/>
                  </a:lnTo>
                  <a:lnTo>
                    <a:pt x="641" y="3335"/>
                  </a:lnTo>
                  <a:lnTo>
                    <a:pt x="643" y="3334"/>
                  </a:lnTo>
                  <a:lnTo>
                    <a:pt x="644" y="3332"/>
                  </a:lnTo>
                  <a:lnTo>
                    <a:pt x="647" y="3330"/>
                  </a:lnTo>
                  <a:lnTo>
                    <a:pt x="648" y="3329"/>
                  </a:lnTo>
                  <a:lnTo>
                    <a:pt x="650" y="3327"/>
                  </a:lnTo>
                  <a:lnTo>
                    <a:pt x="652" y="3325"/>
                  </a:lnTo>
                  <a:lnTo>
                    <a:pt x="654" y="3325"/>
                  </a:lnTo>
                  <a:lnTo>
                    <a:pt x="656" y="3325"/>
                  </a:lnTo>
                  <a:lnTo>
                    <a:pt x="659" y="3327"/>
                  </a:lnTo>
                  <a:lnTo>
                    <a:pt x="673" y="3329"/>
                  </a:lnTo>
                  <a:lnTo>
                    <a:pt x="686" y="3327"/>
                  </a:lnTo>
                  <a:lnTo>
                    <a:pt x="698" y="3322"/>
                  </a:lnTo>
                  <a:lnTo>
                    <a:pt x="710" y="3316"/>
                  </a:lnTo>
                  <a:lnTo>
                    <a:pt x="712" y="3310"/>
                  </a:lnTo>
                  <a:lnTo>
                    <a:pt x="711" y="3305"/>
                  </a:lnTo>
                  <a:lnTo>
                    <a:pt x="710" y="3299"/>
                  </a:lnTo>
                  <a:lnTo>
                    <a:pt x="709" y="3298"/>
                  </a:lnTo>
                  <a:lnTo>
                    <a:pt x="707" y="3296"/>
                  </a:lnTo>
                  <a:lnTo>
                    <a:pt x="712" y="3295"/>
                  </a:lnTo>
                  <a:lnTo>
                    <a:pt x="716" y="3295"/>
                  </a:lnTo>
                  <a:lnTo>
                    <a:pt x="720" y="3294"/>
                  </a:lnTo>
                  <a:lnTo>
                    <a:pt x="723" y="3291"/>
                  </a:lnTo>
                  <a:lnTo>
                    <a:pt x="727" y="3289"/>
                  </a:lnTo>
                  <a:lnTo>
                    <a:pt x="731" y="3287"/>
                  </a:lnTo>
                  <a:lnTo>
                    <a:pt x="734" y="3284"/>
                  </a:lnTo>
                  <a:lnTo>
                    <a:pt x="735" y="3281"/>
                  </a:lnTo>
                  <a:lnTo>
                    <a:pt x="738" y="3279"/>
                  </a:lnTo>
                  <a:lnTo>
                    <a:pt x="740" y="3278"/>
                  </a:lnTo>
                  <a:lnTo>
                    <a:pt x="744" y="3277"/>
                  </a:lnTo>
                  <a:lnTo>
                    <a:pt x="746" y="3276"/>
                  </a:lnTo>
                  <a:lnTo>
                    <a:pt x="749" y="3275"/>
                  </a:lnTo>
                  <a:lnTo>
                    <a:pt x="751" y="3273"/>
                  </a:lnTo>
                  <a:lnTo>
                    <a:pt x="752" y="3270"/>
                  </a:lnTo>
                  <a:lnTo>
                    <a:pt x="761" y="3267"/>
                  </a:lnTo>
                  <a:lnTo>
                    <a:pt x="767" y="3264"/>
                  </a:lnTo>
                  <a:lnTo>
                    <a:pt x="771" y="3258"/>
                  </a:lnTo>
                  <a:lnTo>
                    <a:pt x="772" y="3249"/>
                  </a:lnTo>
                  <a:lnTo>
                    <a:pt x="769" y="3245"/>
                  </a:lnTo>
                  <a:lnTo>
                    <a:pt x="767" y="3243"/>
                  </a:lnTo>
                  <a:lnTo>
                    <a:pt x="768" y="3237"/>
                  </a:lnTo>
                  <a:lnTo>
                    <a:pt x="769" y="3231"/>
                  </a:lnTo>
                  <a:lnTo>
                    <a:pt x="773" y="3228"/>
                  </a:lnTo>
                  <a:lnTo>
                    <a:pt x="779" y="3227"/>
                  </a:lnTo>
                  <a:lnTo>
                    <a:pt x="788" y="3228"/>
                  </a:lnTo>
                  <a:lnTo>
                    <a:pt x="789" y="3224"/>
                  </a:lnTo>
                  <a:lnTo>
                    <a:pt x="790" y="3220"/>
                  </a:lnTo>
                  <a:lnTo>
                    <a:pt x="794" y="3218"/>
                  </a:lnTo>
                  <a:lnTo>
                    <a:pt x="796" y="3215"/>
                  </a:lnTo>
                  <a:lnTo>
                    <a:pt x="800" y="3213"/>
                  </a:lnTo>
                  <a:lnTo>
                    <a:pt x="803" y="3211"/>
                  </a:lnTo>
                  <a:lnTo>
                    <a:pt x="807" y="3209"/>
                  </a:lnTo>
                  <a:lnTo>
                    <a:pt x="808" y="3207"/>
                  </a:lnTo>
                  <a:lnTo>
                    <a:pt x="819" y="3204"/>
                  </a:lnTo>
                  <a:lnTo>
                    <a:pt x="819" y="3199"/>
                  </a:lnTo>
                  <a:lnTo>
                    <a:pt x="819" y="3194"/>
                  </a:lnTo>
                  <a:lnTo>
                    <a:pt x="820" y="3191"/>
                  </a:lnTo>
                  <a:lnTo>
                    <a:pt x="823" y="3187"/>
                  </a:lnTo>
                  <a:lnTo>
                    <a:pt x="823" y="3187"/>
                  </a:lnTo>
                  <a:lnTo>
                    <a:pt x="835" y="3185"/>
                  </a:lnTo>
                  <a:lnTo>
                    <a:pt x="846" y="3180"/>
                  </a:lnTo>
                  <a:lnTo>
                    <a:pt x="856" y="3173"/>
                  </a:lnTo>
                  <a:lnTo>
                    <a:pt x="865" y="3165"/>
                  </a:lnTo>
                  <a:lnTo>
                    <a:pt x="875" y="3159"/>
                  </a:lnTo>
                  <a:lnTo>
                    <a:pt x="887" y="3156"/>
                  </a:lnTo>
                  <a:lnTo>
                    <a:pt x="900" y="3157"/>
                  </a:lnTo>
                  <a:lnTo>
                    <a:pt x="899" y="3152"/>
                  </a:lnTo>
                  <a:lnTo>
                    <a:pt x="900" y="3147"/>
                  </a:lnTo>
                  <a:lnTo>
                    <a:pt x="903" y="3144"/>
                  </a:lnTo>
                  <a:lnTo>
                    <a:pt x="907" y="3141"/>
                  </a:lnTo>
                  <a:lnTo>
                    <a:pt x="910" y="3139"/>
                  </a:lnTo>
                  <a:lnTo>
                    <a:pt x="913" y="3134"/>
                  </a:lnTo>
                  <a:lnTo>
                    <a:pt x="913" y="3129"/>
                  </a:lnTo>
                  <a:lnTo>
                    <a:pt x="910" y="3123"/>
                  </a:lnTo>
                  <a:lnTo>
                    <a:pt x="907" y="3118"/>
                  </a:lnTo>
                  <a:lnTo>
                    <a:pt x="903" y="3114"/>
                  </a:lnTo>
                  <a:lnTo>
                    <a:pt x="897" y="3111"/>
                  </a:lnTo>
                  <a:lnTo>
                    <a:pt x="900" y="3108"/>
                  </a:lnTo>
                  <a:lnTo>
                    <a:pt x="903" y="3106"/>
                  </a:lnTo>
                  <a:lnTo>
                    <a:pt x="904" y="3101"/>
                  </a:lnTo>
                  <a:lnTo>
                    <a:pt x="908" y="3101"/>
                  </a:lnTo>
                  <a:lnTo>
                    <a:pt x="925" y="3103"/>
                  </a:lnTo>
                  <a:lnTo>
                    <a:pt x="932" y="3107"/>
                  </a:lnTo>
                  <a:lnTo>
                    <a:pt x="925" y="3116"/>
                  </a:lnTo>
                  <a:lnTo>
                    <a:pt x="921" y="3124"/>
                  </a:lnTo>
                  <a:lnTo>
                    <a:pt x="921" y="3133"/>
                  </a:lnTo>
                  <a:lnTo>
                    <a:pt x="927" y="3142"/>
                  </a:lnTo>
                  <a:lnTo>
                    <a:pt x="930" y="3150"/>
                  </a:lnTo>
                  <a:lnTo>
                    <a:pt x="937" y="3147"/>
                  </a:lnTo>
                  <a:lnTo>
                    <a:pt x="943" y="3142"/>
                  </a:lnTo>
                  <a:lnTo>
                    <a:pt x="945" y="3136"/>
                  </a:lnTo>
                  <a:lnTo>
                    <a:pt x="948" y="3129"/>
                  </a:lnTo>
                  <a:lnTo>
                    <a:pt x="954" y="3127"/>
                  </a:lnTo>
                  <a:lnTo>
                    <a:pt x="954" y="3114"/>
                  </a:lnTo>
                  <a:lnTo>
                    <a:pt x="958" y="3107"/>
                  </a:lnTo>
                  <a:lnTo>
                    <a:pt x="965" y="3101"/>
                  </a:lnTo>
                  <a:lnTo>
                    <a:pt x="975" y="3097"/>
                  </a:lnTo>
                  <a:lnTo>
                    <a:pt x="977" y="3101"/>
                  </a:lnTo>
                  <a:lnTo>
                    <a:pt x="979" y="3105"/>
                  </a:lnTo>
                  <a:lnTo>
                    <a:pt x="988" y="3106"/>
                  </a:lnTo>
                  <a:lnTo>
                    <a:pt x="995" y="3105"/>
                  </a:lnTo>
                  <a:lnTo>
                    <a:pt x="1000" y="3096"/>
                  </a:lnTo>
                  <a:lnTo>
                    <a:pt x="1000" y="3094"/>
                  </a:lnTo>
                  <a:lnTo>
                    <a:pt x="999" y="3091"/>
                  </a:lnTo>
                  <a:lnTo>
                    <a:pt x="999" y="3089"/>
                  </a:lnTo>
                  <a:lnTo>
                    <a:pt x="998" y="3087"/>
                  </a:lnTo>
                  <a:lnTo>
                    <a:pt x="999" y="3084"/>
                  </a:lnTo>
                  <a:lnTo>
                    <a:pt x="999" y="3083"/>
                  </a:lnTo>
                  <a:lnTo>
                    <a:pt x="1001" y="3080"/>
                  </a:lnTo>
                  <a:lnTo>
                    <a:pt x="1004" y="3079"/>
                  </a:lnTo>
                  <a:lnTo>
                    <a:pt x="1009" y="3079"/>
                  </a:lnTo>
                  <a:lnTo>
                    <a:pt x="1019" y="3077"/>
                  </a:lnTo>
                  <a:lnTo>
                    <a:pt x="1029" y="3074"/>
                  </a:lnTo>
                  <a:lnTo>
                    <a:pt x="1039" y="3070"/>
                  </a:lnTo>
                  <a:lnTo>
                    <a:pt x="1047" y="3061"/>
                  </a:lnTo>
                  <a:lnTo>
                    <a:pt x="1045" y="3057"/>
                  </a:lnTo>
                  <a:lnTo>
                    <a:pt x="1043" y="3056"/>
                  </a:lnTo>
                  <a:lnTo>
                    <a:pt x="1039" y="3033"/>
                  </a:lnTo>
                  <a:lnTo>
                    <a:pt x="1039" y="3033"/>
                  </a:lnTo>
                  <a:lnTo>
                    <a:pt x="1052" y="3029"/>
                  </a:lnTo>
                  <a:lnTo>
                    <a:pt x="1052" y="3029"/>
                  </a:lnTo>
                  <a:lnTo>
                    <a:pt x="1058" y="3034"/>
                  </a:lnTo>
                  <a:lnTo>
                    <a:pt x="1064" y="3037"/>
                  </a:lnTo>
                  <a:lnTo>
                    <a:pt x="1069" y="3037"/>
                  </a:lnTo>
                  <a:lnTo>
                    <a:pt x="1073" y="3033"/>
                  </a:lnTo>
                  <a:lnTo>
                    <a:pt x="1074" y="3022"/>
                  </a:lnTo>
                  <a:lnTo>
                    <a:pt x="1074" y="3022"/>
                  </a:lnTo>
                  <a:lnTo>
                    <a:pt x="1080" y="3020"/>
                  </a:lnTo>
                  <a:lnTo>
                    <a:pt x="1087" y="3015"/>
                  </a:lnTo>
                  <a:lnTo>
                    <a:pt x="1095" y="3014"/>
                  </a:lnTo>
                  <a:lnTo>
                    <a:pt x="1103" y="3015"/>
                  </a:lnTo>
                  <a:lnTo>
                    <a:pt x="1110" y="3013"/>
                  </a:lnTo>
                  <a:lnTo>
                    <a:pt x="1112" y="3008"/>
                  </a:lnTo>
                  <a:lnTo>
                    <a:pt x="1112" y="3004"/>
                  </a:lnTo>
                  <a:lnTo>
                    <a:pt x="1112" y="3000"/>
                  </a:lnTo>
                  <a:lnTo>
                    <a:pt x="1117" y="2999"/>
                  </a:lnTo>
                  <a:lnTo>
                    <a:pt x="1135" y="2992"/>
                  </a:lnTo>
                  <a:lnTo>
                    <a:pt x="1135" y="2989"/>
                  </a:lnTo>
                  <a:lnTo>
                    <a:pt x="1136" y="2989"/>
                  </a:lnTo>
                  <a:lnTo>
                    <a:pt x="1148" y="2985"/>
                  </a:lnTo>
                  <a:lnTo>
                    <a:pt x="1148" y="2980"/>
                  </a:lnTo>
                  <a:lnTo>
                    <a:pt x="1163" y="2975"/>
                  </a:lnTo>
                  <a:lnTo>
                    <a:pt x="1169" y="2975"/>
                  </a:lnTo>
                  <a:lnTo>
                    <a:pt x="1175" y="2975"/>
                  </a:lnTo>
                  <a:lnTo>
                    <a:pt x="1181" y="2976"/>
                  </a:lnTo>
                  <a:lnTo>
                    <a:pt x="1187" y="2976"/>
                  </a:lnTo>
                  <a:lnTo>
                    <a:pt x="1192" y="2974"/>
                  </a:lnTo>
                  <a:lnTo>
                    <a:pt x="1195" y="2970"/>
                  </a:lnTo>
                  <a:lnTo>
                    <a:pt x="1195" y="2964"/>
                  </a:lnTo>
                  <a:lnTo>
                    <a:pt x="1194" y="2953"/>
                  </a:lnTo>
                  <a:lnTo>
                    <a:pt x="1204" y="2947"/>
                  </a:lnTo>
                  <a:lnTo>
                    <a:pt x="1216" y="2943"/>
                  </a:lnTo>
                  <a:lnTo>
                    <a:pt x="1227" y="2937"/>
                  </a:lnTo>
                  <a:lnTo>
                    <a:pt x="1236" y="2930"/>
                  </a:lnTo>
                  <a:lnTo>
                    <a:pt x="1243" y="2926"/>
                  </a:lnTo>
                  <a:lnTo>
                    <a:pt x="1250" y="2926"/>
                  </a:lnTo>
                  <a:lnTo>
                    <a:pt x="1257" y="2923"/>
                  </a:lnTo>
                  <a:lnTo>
                    <a:pt x="1256" y="2919"/>
                  </a:lnTo>
                  <a:lnTo>
                    <a:pt x="1256" y="2915"/>
                  </a:lnTo>
                  <a:lnTo>
                    <a:pt x="1257" y="2913"/>
                  </a:lnTo>
                  <a:lnTo>
                    <a:pt x="1259" y="2911"/>
                  </a:lnTo>
                  <a:lnTo>
                    <a:pt x="1290" y="2907"/>
                  </a:lnTo>
                  <a:lnTo>
                    <a:pt x="1290" y="2911"/>
                  </a:lnTo>
                  <a:lnTo>
                    <a:pt x="1291" y="2915"/>
                  </a:lnTo>
                  <a:lnTo>
                    <a:pt x="1301" y="2920"/>
                  </a:lnTo>
                  <a:lnTo>
                    <a:pt x="1312" y="2920"/>
                  </a:lnTo>
                  <a:lnTo>
                    <a:pt x="1323" y="2919"/>
                  </a:lnTo>
                  <a:lnTo>
                    <a:pt x="1334" y="2919"/>
                  </a:lnTo>
                  <a:lnTo>
                    <a:pt x="1345" y="2920"/>
                  </a:lnTo>
                  <a:lnTo>
                    <a:pt x="1355" y="2925"/>
                  </a:lnTo>
                  <a:lnTo>
                    <a:pt x="1359" y="2925"/>
                  </a:lnTo>
                  <a:lnTo>
                    <a:pt x="1364" y="2925"/>
                  </a:lnTo>
                  <a:lnTo>
                    <a:pt x="1368" y="2924"/>
                  </a:lnTo>
                  <a:lnTo>
                    <a:pt x="1372" y="2922"/>
                  </a:lnTo>
                  <a:lnTo>
                    <a:pt x="1374" y="2918"/>
                  </a:lnTo>
                  <a:lnTo>
                    <a:pt x="1382" y="2917"/>
                  </a:lnTo>
                  <a:lnTo>
                    <a:pt x="1389" y="2919"/>
                  </a:lnTo>
                  <a:lnTo>
                    <a:pt x="1393" y="2924"/>
                  </a:lnTo>
                  <a:lnTo>
                    <a:pt x="1397" y="2930"/>
                  </a:lnTo>
                  <a:lnTo>
                    <a:pt x="1401" y="2937"/>
                  </a:lnTo>
                  <a:lnTo>
                    <a:pt x="1404" y="2943"/>
                  </a:lnTo>
                  <a:lnTo>
                    <a:pt x="1409" y="2947"/>
                  </a:lnTo>
                  <a:lnTo>
                    <a:pt x="1416" y="2948"/>
                  </a:lnTo>
                  <a:lnTo>
                    <a:pt x="1427" y="2945"/>
                  </a:lnTo>
                  <a:lnTo>
                    <a:pt x="1454" y="2931"/>
                  </a:lnTo>
                  <a:lnTo>
                    <a:pt x="1484" y="2935"/>
                  </a:lnTo>
                  <a:lnTo>
                    <a:pt x="1482" y="2937"/>
                  </a:lnTo>
                  <a:lnTo>
                    <a:pt x="1481" y="2940"/>
                  </a:lnTo>
                  <a:lnTo>
                    <a:pt x="1480" y="2942"/>
                  </a:lnTo>
                  <a:lnTo>
                    <a:pt x="1481" y="2946"/>
                  </a:lnTo>
                  <a:lnTo>
                    <a:pt x="1476" y="2946"/>
                  </a:lnTo>
                  <a:lnTo>
                    <a:pt x="1472" y="2947"/>
                  </a:lnTo>
                  <a:lnTo>
                    <a:pt x="1469" y="2949"/>
                  </a:lnTo>
                  <a:lnTo>
                    <a:pt x="1466" y="2953"/>
                  </a:lnTo>
                  <a:lnTo>
                    <a:pt x="1464" y="2956"/>
                  </a:lnTo>
                  <a:lnTo>
                    <a:pt x="1461" y="2959"/>
                  </a:lnTo>
                  <a:lnTo>
                    <a:pt x="1460" y="2963"/>
                  </a:lnTo>
                  <a:lnTo>
                    <a:pt x="1460" y="2966"/>
                  </a:lnTo>
                  <a:lnTo>
                    <a:pt x="1461" y="2970"/>
                  </a:lnTo>
                  <a:lnTo>
                    <a:pt x="1463" y="2972"/>
                  </a:lnTo>
                  <a:lnTo>
                    <a:pt x="1452" y="2982"/>
                  </a:lnTo>
                  <a:lnTo>
                    <a:pt x="1453" y="2989"/>
                  </a:lnTo>
                  <a:lnTo>
                    <a:pt x="1449" y="2989"/>
                  </a:lnTo>
                  <a:lnTo>
                    <a:pt x="1447" y="2991"/>
                  </a:lnTo>
                  <a:lnTo>
                    <a:pt x="1444" y="2992"/>
                  </a:lnTo>
                  <a:lnTo>
                    <a:pt x="1444" y="2989"/>
                  </a:lnTo>
                  <a:lnTo>
                    <a:pt x="1438" y="2987"/>
                  </a:lnTo>
                  <a:lnTo>
                    <a:pt x="1432" y="2987"/>
                  </a:lnTo>
                  <a:lnTo>
                    <a:pt x="1426" y="2988"/>
                  </a:lnTo>
                  <a:lnTo>
                    <a:pt x="1422" y="2996"/>
                  </a:lnTo>
                  <a:lnTo>
                    <a:pt x="1420" y="3003"/>
                  </a:lnTo>
                  <a:lnTo>
                    <a:pt x="1416" y="3011"/>
                  </a:lnTo>
                  <a:lnTo>
                    <a:pt x="1361" y="3070"/>
                  </a:lnTo>
                  <a:lnTo>
                    <a:pt x="1380" y="3089"/>
                  </a:lnTo>
                  <a:lnTo>
                    <a:pt x="1379" y="3099"/>
                  </a:lnTo>
                  <a:lnTo>
                    <a:pt x="1381" y="3103"/>
                  </a:lnTo>
                  <a:lnTo>
                    <a:pt x="1382" y="3107"/>
                  </a:lnTo>
                  <a:lnTo>
                    <a:pt x="1385" y="3110"/>
                  </a:lnTo>
                  <a:lnTo>
                    <a:pt x="1389" y="3112"/>
                  </a:lnTo>
                  <a:lnTo>
                    <a:pt x="1393" y="3113"/>
                  </a:lnTo>
                  <a:lnTo>
                    <a:pt x="1398" y="3113"/>
                  </a:lnTo>
                  <a:lnTo>
                    <a:pt x="1402" y="3112"/>
                  </a:lnTo>
                  <a:lnTo>
                    <a:pt x="1404" y="3107"/>
                  </a:lnTo>
                  <a:lnTo>
                    <a:pt x="1408" y="3102"/>
                  </a:lnTo>
                  <a:lnTo>
                    <a:pt x="1410" y="3097"/>
                  </a:lnTo>
                  <a:lnTo>
                    <a:pt x="1414" y="3096"/>
                  </a:lnTo>
                  <a:lnTo>
                    <a:pt x="1419" y="3101"/>
                  </a:lnTo>
                  <a:lnTo>
                    <a:pt x="1422" y="3112"/>
                  </a:lnTo>
                  <a:lnTo>
                    <a:pt x="1424" y="3113"/>
                  </a:lnTo>
                  <a:lnTo>
                    <a:pt x="1426" y="3116"/>
                  </a:lnTo>
                  <a:lnTo>
                    <a:pt x="1429" y="3116"/>
                  </a:lnTo>
                  <a:lnTo>
                    <a:pt x="1431" y="3117"/>
                  </a:lnTo>
                  <a:lnTo>
                    <a:pt x="1435" y="3117"/>
                  </a:lnTo>
                  <a:lnTo>
                    <a:pt x="1438" y="3117"/>
                  </a:lnTo>
                  <a:lnTo>
                    <a:pt x="1438" y="3119"/>
                  </a:lnTo>
                  <a:lnTo>
                    <a:pt x="1438" y="3123"/>
                  </a:lnTo>
                  <a:lnTo>
                    <a:pt x="1443" y="3128"/>
                  </a:lnTo>
                  <a:lnTo>
                    <a:pt x="1447" y="3131"/>
                  </a:lnTo>
                  <a:lnTo>
                    <a:pt x="1443" y="3131"/>
                  </a:lnTo>
                  <a:lnTo>
                    <a:pt x="1439" y="3131"/>
                  </a:lnTo>
                  <a:lnTo>
                    <a:pt x="1436" y="3131"/>
                  </a:lnTo>
                  <a:lnTo>
                    <a:pt x="1432" y="3133"/>
                  </a:lnTo>
                  <a:lnTo>
                    <a:pt x="1430" y="3136"/>
                  </a:lnTo>
                  <a:lnTo>
                    <a:pt x="1429" y="3136"/>
                  </a:lnTo>
                  <a:lnTo>
                    <a:pt x="1429" y="3140"/>
                  </a:lnTo>
                  <a:lnTo>
                    <a:pt x="1429" y="3142"/>
                  </a:lnTo>
                  <a:lnTo>
                    <a:pt x="1431" y="3146"/>
                  </a:lnTo>
                  <a:lnTo>
                    <a:pt x="1438" y="3147"/>
                  </a:lnTo>
                  <a:lnTo>
                    <a:pt x="1446" y="3150"/>
                  </a:lnTo>
                  <a:lnTo>
                    <a:pt x="1453" y="3153"/>
                  </a:lnTo>
                  <a:lnTo>
                    <a:pt x="1460" y="3156"/>
                  </a:lnTo>
                  <a:lnTo>
                    <a:pt x="1469" y="3154"/>
                  </a:lnTo>
                  <a:lnTo>
                    <a:pt x="1476" y="3148"/>
                  </a:lnTo>
                  <a:lnTo>
                    <a:pt x="1488" y="3141"/>
                  </a:lnTo>
                  <a:lnTo>
                    <a:pt x="1495" y="3136"/>
                  </a:lnTo>
                  <a:lnTo>
                    <a:pt x="1499" y="3133"/>
                  </a:lnTo>
                  <a:lnTo>
                    <a:pt x="1499" y="3129"/>
                  </a:lnTo>
                  <a:lnTo>
                    <a:pt x="1494" y="3125"/>
                  </a:lnTo>
                  <a:lnTo>
                    <a:pt x="1487" y="3120"/>
                  </a:lnTo>
                  <a:lnTo>
                    <a:pt x="1487" y="3120"/>
                  </a:lnTo>
                  <a:lnTo>
                    <a:pt x="1493" y="3110"/>
                  </a:lnTo>
                  <a:lnTo>
                    <a:pt x="1501" y="3102"/>
                  </a:lnTo>
                  <a:lnTo>
                    <a:pt x="1512" y="3097"/>
                  </a:lnTo>
                  <a:lnTo>
                    <a:pt x="1522" y="3094"/>
                  </a:lnTo>
                  <a:lnTo>
                    <a:pt x="1533" y="3090"/>
                  </a:lnTo>
                  <a:lnTo>
                    <a:pt x="1544" y="3085"/>
                  </a:lnTo>
                  <a:lnTo>
                    <a:pt x="1552" y="3078"/>
                  </a:lnTo>
                  <a:lnTo>
                    <a:pt x="1572" y="3091"/>
                  </a:lnTo>
                  <a:lnTo>
                    <a:pt x="1562" y="3100"/>
                  </a:lnTo>
                  <a:lnTo>
                    <a:pt x="1552" y="3108"/>
                  </a:lnTo>
                  <a:lnTo>
                    <a:pt x="1551" y="3108"/>
                  </a:lnTo>
                  <a:lnTo>
                    <a:pt x="1549" y="3110"/>
                  </a:lnTo>
                  <a:lnTo>
                    <a:pt x="1545" y="3113"/>
                  </a:lnTo>
                  <a:lnTo>
                    <a:pt x="1543" y="3117"/>
                  </a:lnTo>
                  <a:lnTo>
                    <a:pt x="1541" y="3122"/>
                  </a:lnTo>
                  <a:lnTo>
                    <a:pt x="1523" y="3144"/>
                  </a:lnTo>
                  <a:lnTo>
                    <a:pt x="1499" y="3165"/>
                  </a:lnTo>
                  <a:lnTo>
                    <a:pt x="1338" y="3299"/>
                  </a:lnTo>
                  <a:lnTo>
                    <a:pt x="1307" y="3325"/>
                  </a:lnTo>
                  <a:lnTo>
                    <a:pt x="1276" y="3350"/>
                  </a:lnTo>
                  <a:lnTo>
                    <a:pt x="1243" y="3374"/>
                  </a:lnTo>
                  <a:lnTo>
                    <a:pt x="1212" y="3399"/>
                  </a:lnTo>
                  <a:lnTo>
                    <a:pt x="1199" y="3410"/>
                  </a:lnTo>
                  <a:lnTo>
                    <a:pt x="1189" y="3431"/>
                  </a:lnTo>
                  <a:lnTo>
                    <a:pt x="1197" y="3431"/>
                  </a:lnTo>
                  <a:lnTo>
                    <a:pt x="1202" y="3427"/>
                  </a:lnTo>
                  <a:lnTo>
                    <a:pt x="1206" y="3424"/>
                  </a:lnTo>
                  <a:lnTo>
                    <a:pt x="1212" y="3421"/>
                  </a:lnTo>
                  <a:lnTo>
                    <a:pt x="1220" y="3422"/>
                  </a:lnTo>
                  <a:lnTo>
                    <a:pt x="1211" y="3431"/>
                  </a:lnTo>
                  <a:lnTo>
                    <a:pt x="1202" y="3439"/>
                  </a:lnTo>
                  <a:lnTo>
                    <a:pt x="1191" y="3447"/>
                  </a:lnTo>
                  <a:lnTo>
                    <a:pt x="1182" y="3456"/>
                  </a:lnTo>
                  <a:lnTo>
                    <a:pt x="1175" y="3469"/>
                  </a:lnTo>
                  <a:lnTo>
                    <a:pt x="1188" y="3465"/>
                  </a:lnTo>
                  <a:lnTo>
                    <a:pt x="1202" y="3459"/>
                  </a:lnTo>
                  <a:lnTo>
                    <a:pt x="1212" y="3453"/>
                  </a:lnTo>
                  <a:lnTo>
                    <a:pt x="1225" y="3450"/>
                  </a:lnTo>
                  <a:lnTo>
                    <a:pt x="1240" y="3441"/>
                  </a:lnTo>
                  <a:lnTo>
                    <a:pt x="1257" y="3432"/>
                  </a:lnTo>
                  <a:lnTo>
                    <a:pt x="1273" y="3422"/>
                  </a:lnTo>
                  <a:lnTo>
                    <a:pt x="1287" y="3409"/>
                  </a:lnTo>
                  <a:lnTo>
                    <a:pt x="1295" y="3403"/>
                  </a:lnTo>
                  <a:lnTo>
                    <a:pt x="1305" y="3399"/>
                  </a:lnTo>
                  <a:lnTo>
                    <a:pt x="1314" y="3393"/>
                  </a:lnTo>
                  <a:lnTo>
                    <a:pt x="1322" y="3387"/>
                  </a:lnTo>
                  <a:lnTo>
                    <a:pt x="1328" y="3378"/>
                  </a:lnTo>
                  <a:lnTo>
                    <a:pt x="1340" y="3373"/>
                  </a:lnTo>
                  <a:lnTo>
                    <a:pt x="1381" y="3346"/>
                  </a:lnTo>
                  <a:lnTo>
                    <a:pt x="1421" y="3318"/>
                  </a:lnTo>
                  <a:lnTo>
                    <a:pt x="1464" y="3293"/>
                  </a:lnTo>
                  <a:lnTo>
                    <a:pt x="1497" y="3276"/>
                  </a:lnTo>
                  <a:lnTo>
                    <a:pt x="1528" y="3258"/>
                  </a:lnTo>
                  <a:lnTo>
                    <a:pt x="1560" y="3237"/>
                  </a:lnTo>
                  <a:lnTo>
                    <a:pt x="1589" y="3214"/>
                  </a:lnTo>
                  <a:lnTo>
                    <a:pt x="1589" y="3214"/>
                  </a:lnTo>
                  <a:lnTo>
                    <a:pt x="1594" y="3214"/>
                  </a:lnTo>
                  <a:lnTo>
                    <a:pt x="1602" y="3205"/>
                  </a:lnTo>
                  <a:lnTo>
                    <a:pt x="1613" y="3198"/>
                  </a:lnTo>
                  <a:lnTo>
                    <a:pt x="1624" y="3193"/>
                  </a:lnTo>
                  <a:lnTo>
                    <a:pt x="1634" y="3186"/>
                  </a:lnTo>
                  <a:lnTo>
                    <a:pt x="1642" y="3177"/>
                  </a:lnTo>
                  <a:lnTo>
                    <a:pt x="1671" y="3168"/>
                  </a:lnTo>
                  <a:lnTo>
                    <a:pt x="1698" y="3154"/>
                  </a:lnTo>
                  <a:lnTo>
                    <a:pt x="1724" y="3139"/>
                  </a:lnTo>
                  <a:lnTo>
                    <a:pt x="1749" y="3124"/>
                  </a:lnTo>
                  <a:lnTo>
                    <a:pt x="1760" y="3119"/>
                  </a:lnTo>
                  <a:lnTo>
                    <a:pt x="1770" y="3116"/>
                  </a:lnTo>
                  <a:lnTo>
                    <a:pt x="1781" y="3114"/>
                  </a:lnTo>
                  <a:lnTo>
                    <a:pt x="1793" y="3117"/>
                  </a:lnTo>
                  <a:lnTo>
                    <a:pt x="1773" y="3134"/>
                  </a:lnTo>
                  <a:lnTo>
                    <a:pt x="1758" y="3148"/>
                  </a:lnTo>
                  <a:lnTo>
                    <a:pt x="1747" y="3154"/>
                  </a:lnTo>
                  <a:lnTo>
                    <a:pt x="1738" y="3163"/>
                  </a:lnTo>
                  <a:lnTo>
                    <a:pt x="1731" y="3171"/>
                  </a:lnTo>
                  <a:lnTo>
                    <a:pt x="1722" y="3180"/>
                  </a:lnTo>
                  <a:lnTo>
                    <a:pt x="1720" y="3179"/>
                  </a:lnTo>
                  <a:lnTo>
                    <a:pt x="1718" y="3179"/>
                  </a:lnTo>
                  <a:lnTo>
                    <a:pt x="1714" y="3180"/>
                  </a:lnTo>
                  <a:lnTo>
                    <a:pt x="1710" y="3181"/>
                  </a:lnTo>
                  <a:lnTo>
                    <a:pt x="1707" y="3185"/>
                  </a:lnTo>
                  <a:lnTo>
                    <a:pt x="1704" y="3187"/>
                  </a:lnTo>
                  <a:lnTo>
                    <a:pt x="1702" y="3191"/>
                  </a:lnTo>
                  <a:lnTo>
                    <a:pt x="1696" y="3197"/>
                  </a:lnTo>
                  <a:lnTo>
                    <a:pt x="1697" y="3205"/>
                  </a:lnTo>
                  <a:lnTo>
                    <a:pt x="1694" y="3213"/>
                  </a:lnTo>
                  <a:lnTo>
                    <a:pt x="1691" y="3219"/>
                  </a:lnTo>
                  <a:lnTo>
                    <a:pt x="1688" y="3226"/>
                  </a:lnTo>
                  <a:lnTo>
                    <a:pt x="1713" y="3226"/>
                  </a:lnTo>
                  <a:lnTo>
                    <a:pt x="1737" y="3222"/>
                  </a:lnTo>
                  <a:lnTo>
                    <a:pt x="1761" y="3218"/>
                  </a:lnTo>
                  <a:lnTo>
                    <a:pt x="1770" y="3213"/>
                  </a:lnTo>
                  <a:lnTo>
                    <a:pt x="1778" y="3209"/>
                  </a:lnTo>
                  <a:lnTo>
                    <a:pt x="1785" y="3203"/>
                  </a:lnTo>
                  <a:lnTo>
                    <a:pt x="1790" y="3194"/>
                  </a:lnTo>
                  <a:lnTo>
                    <a:pt x="1790" y="3192"/>
                  </a:lnTo>
                  <a:lnTo>
                    <a:pt x="1789" y="3190"/>
                  </a:lnTo>
                  <a:lnTo>
                    <a:pt x="1802" y="3188"/>
                  </a:lnTo>
                  <a:lnTo>
                    <a:pt x="1812" y="3184"/>
                  </a:lnTo>
                  <a:lnTo>
                    <a:pt x="1822" y="3176"/>
                  </a:lnTo>
                  <a:lnTo>
                    <a:pt x="1830" y="3169"/>
                  </a:lnTo>
                  <a:lnTo>
                    <a:pt x="1839" y="3162"/>
                  </a:lnTo>
                  <a:lnTo>
                    <a:pt x="1841" y="3159"/>
                  </a:lnTo>
                  <a:lnTo>
                    <a:pt x="1851" y="3159"/>
                  </a:lnTo>
                  <a:lnTo>
                    <a:pt x="1860" y="3157"/>
                  </a:lnTo>
                  <a:lnTo>
                    <a:pt x="1868" y="3151"/>
                  </a:lnTo>
                  <a:lnTo>
                    <a:pt x="1874" y="3146"/>
                  </a:lnTo>
                  <a:lnTo>
                    <a:pt x="1879" y="3153"/>
                  </a:lnTo>
                  <a:lnTo>
                    <a:pt x="1879" y="3162"/>
                  </a:lnTo>
                  <a:lnTo>
                    <a:pt x="1878" y="3170"/>
                  </a:lnTo>
                  <a:lnTo>
                    <a:pt x="1870" y="3176"/>
                  </a:lnTo>
                  <a:lnTo>
                    <a:pt x="1864" y="3181"/>
                  </a:lnTo>
                  <a:lnTo>
                    <a:pt x="1858" y="3187"/>
                  </a:lnTo>
                  <a:lnTo>
                    <a:pt x="1851" y="3193"/>
                  </a:lnTo>
                  <a:lnTo>
                    <a:pt x="1844" y="3197"/>
                  </a:lnTo>
                  <a:lnTo>
                    <a:pt x="1829" y="3208"/>
                  </a:lnTo>
                  <a:lnTo>
                    <a:pt x="1795" y="3239"/>
                  </a:lnTo>
                  <a:lnTo>
                    <a:pt x="1801" y="3243"/>
                  </a:lnTo>
                  <a:lnTo>
                    <a:pt x="1807" y="3242"/>
                  </a:lnTo>
                  <a:lnTo>
                    <a:pt x="1813" y="3239"/>
                  </a:lnTo>
                  <a:lnTo>
                    <a:pt x="1818" y="3236"/>
                  </a:lnTo>
                  <a:lnTo>
                    <a:pt x="1824" y="3231"/>
                  </a:lnTo>
                  <a:lnTo>
                    <a:pt x="1832" y="3230"/>
                  </a:lnTo>
                  <a:lnTo>
                    <a:pt x="1839" y="3233"/>
                  </a:lnTo>
                  <a:lnTo>
                    <a:pt x="1864" y="3216"/>
                  </a:lnTo>
                  <a:lnTo>
                    <a:pt x="1886" y="3197"/>
                  </a:lnTo>
                  <a:lnTo>
                    <a:pt x="1891" y="3197"/>
                  </a:lnTo>
                  <a:lnTo>
                    <a:pt x="1891" y="3197"/>
                  </a:lnTo>
                  <a:lnTo>
                    <a:pt x="1894" y="3208"/>
                  </a:lnTo>
                  <a:lnTo>
                    <a:pt x="1894" y="3218"/>
                  </a:lnTo>
                  <a:lnTo>
                    <a:pt x="1889" y="3226"/>
                  </a:lnTo>
                  <a:lnTo>
                    <a:pt x="1881" y="3234"/>
                  </a:lnTo>
                  <a:lnTo>
                    <a:pt x="1877" y="3237"/>
                  </a:lnTo>
                  <a:lnTo>
                    <a:pt x="1872" y="3242"/>
                  </a:lnTo>
                  <a:lnTo>
                    <a:pt x="1869" y="3247"/>
                  </a:lnTo>
                  <a:lnTo>
                    <a:pt x="1872" y="3251"/>
                  </a:lnTo>
                  <a:lnTo>
                    <a:pt x="1879" y="3256"/>
                  </a:lnTo>
                  <a:lnTo>
                    <a:pt x="1940" y="3215"/>
                  </a:lnTo>
                  <a:lnTo>
                    <a:pt x="1988" y="3173"/>
                  </a:lnTo>
                  <a:lnTo>
                    <a:pt x="1989" y="3167"/>
                  </a:lnTo>
                  <a:lnTo>
                    <a:pt x="2010" y="3156"/>
                  </a:lnTo>
                  <a:lnTo>
                    <a:pt x="2029" y="3144"/>
                  </a:lnTo>
                  <a:lnTo>
                    <a:pt x="2048" y="3129"/>
                  </a:lnTo>
                  <a:lnTo>
                    <a:pt x="2123" y="3071"/>
                  </a:lnTo>
                  <a:lnTo>
                    <a:pt x="2197" y="3013"/>
                  </a:lnTo>
                  <a:lnTo>
                    <a:pt x="2271" y="2953"/>
                  </a:lnTo>
                  <a:lnTo>
                    <a:pt x="2312" y="2918"/>
                  </a:lnTo>
                  <a:lnTo>
                    <a:pt x="2354" y="2885"/>
                  </a:lnTo>
                  <a:lnTo>
                    <a:pt x="2361" y="2882"/>
                  </a:lnTo>
                  <a:lnTo>
                    <a:pt x="2368" y="2877"/>
                  </a:lnTo>
                  <a:lnTo>
                    <a:pt x="2374" y="28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 name="Freeform 13">
              <a:extLst>
                <a:ext uri="{FF2B5EF4-FFF2-40B4-BE49-F238E27FC236}">
                  <a16:creationId xmlns:a16="http://schemas.microsoft.com/office/drawing/2014/main" id="{BB3D5FE1-FB29-4006-BA08-38EB9E57FE3B}"/>
                </a:ext>
              </a:extLst>
            </p:cNvPr>
            <p:cNvSpPr>
              <a:spLocks noEditPoints="1"/>
            </p:cNvSpPr>
            <p:nvPr/>
          </p:nvSpPr>
          <p:spPr bwMode="auto">
            <a:xfrm>
              <a:off x="1146175" y="2146300"/>
              <a:ext cx="1139825" cy="987425"/>
            </a:xfrm>
            <a:custGeom>
              <a:avLst/>
              <a:gdLst>
                <a:gd name="T0" fmla="*/ 3482 w 3591"/>
                <a:gd name="T1" fmla="*/ 887 h 3113"/>
                <a:gd name="T2" fmla="*/ 2949 w 3591"/>
                <a:gd name="T3" fmla="*/ 610 h 3113"/>
                <a:gd name="T4" fmla="*/ 3098 w 3591"/>
                <a:gd name="T5" fmla="*/ 200 h 3113"/>
                <a:gd name="T6" fmla="*/ 3040 w 3591"/>
                <a:gd name="T7" fmla="*/ 182 h 3113"/>
                <a:gd name="T8" fmla="*/ 2774 w 3591"/>
                <a:gd name="T9" fmla="*/ 390 h 3113"/>
                <a:gd name="T10" fmla="*/ 2796 w 3591"/>
                <a:gd name="T11" fmla="*/ 407 h 3113"/>
                <a:gd name="T12" fmla="*/ 2638 w 3591"/>
                <a:gd name="T13" fmla="*/ 448 h 3113"/>
                <a:gd name="T14" fmla="*/ 1794 w 3591"/>
                <a:gd name="T15" fmla="*/ 128 h 3113"/>
                <a:gd name="T16" fmla="*/ 1746 w 3591"/>
                <a:gd name="T17" fmla="*/ 243 h 3113"/>
                <a:gd name="T18" fmla="*/ 1694 w 3591"/>
                <a:gd name="T19" fmla="*/ 237 h 3113"/>
                <a:gd name="T20" fmla="*/ 149 w 3591"/>
                <a:gd name="T21" fmla="*/ 1649 h 3113"/>
                <a:gd name="T22" fmla="*/ 242 w 3591"/>
                <a:gd name="T23" fmla="*/ 1774 h 3113"/>
                <a:gd name="T24" fmla="*/ 288 w 3591"/>
                <a:gd name="T25" fmla="*/ 1623 h 3113"/>
                <a:gd name="T26" fmla="*/ 340 w 3591"/>
                <a:gd name="T27" fmla="*/ 1559 h 3113"/>
                <a:gd name="T28" fmla="*/ 611 w 3591"/>
                <a:gd name="T29" fmla="*/ 1356 h 3113"/>
                <a:gd name="T30" fmla="*/ 419 w 3591"/>
                <a:gd name="T31" fmla="*/ 1769 h 3113"/>
                <a:gd name="T32" fmla="*/ 443 w 3591"/>
                <a:gd name="T33" fmla="*/ 1792 h 3113"/>
                <a:gd name="T34" fmla="*/ 469 w 3591"/>
                <a:gd name="T35" fmla="*/ 1590 h 3113"/>
                <a:gd name="T36" fmla="*/ 521 w 3591"/>
                <a:gd name="T37" fmla="*/ 1394 h 3113"/>
                <a:gd name="T38" fmla="*/ 514 w 3591"/>
                <a:gd name="T39" fmla="*/ 1628 h 3113"/>
                <a:gd name="T40" fmla="*/ 494 w 3591"/>
                <a:gd name="T41" fmla="*/ 1782 h 3113"/>
                <a:gd name="T42" fmla="*/ 623 w 3591"/>
                <a:gd name="T43" fmla="*/ 1666 h 3113"/>
                <a:gd name="T44" fmla="*/ 725 w 3591"/>
                <a:gd name="T45" fmla="*/ 1401 h 3113"/>
                <a:gd name="T46" fmla="*/ 681 w 3591"/>
                <a:gd name="T47" fmla="*/ 1217 h 3113"/>
                <a:gd name="T48" fmla="*/ 49 w 3591"/>
                <a:gd name="T49" fmla="*/ 2832 h 3113"/>
                <a:gd name="T50" fmla="*/ 92 w 3591"/>
                <a:gd name="T51" fmla="*/ 2658 h 3113"/>
                <a:gd name="T52" fmla="*/ 158 w 3591"/>
                <a:gd name="T53" fmla="*/ 2750 h 3113"/>
                <a:gd name="T54" fmla="*/ 253 w 3591"/>
                <a:gd name="T55" fmla="*/ 2654 h 3113"/>
                <a:gd name="T56" fmla="*/ 430 w 3591"/>
                <a:gd name="T57" fmla="*/ 2530 h 3113"/>
                <a:gd name="T58" fmla="*/ 306 w 3591"/>
                <a:gd name="T59" fmla="*/ 2601 h 3113"/>
                <a:gd name="T60" fmla="*/ 526 w 3591"/>
                <a:gd name="T61" fmla="*/ 2410 h 3113"/>
                <a:gd name="T62" fmla="*/ 643 w 3591"/>
                <a:gd name="T63" fmla="*/ 2314 h 3113"/>
                <a:gd name="T64" fmla="*/ 796 w 3591"/>
                <a:gd name="T65" fmla="*/ 2579 h 3113"/>
                <a:gd name="T66" fmla="*/ 673 w 3591"/>
                <a:gd name="T67" fmla="*/ 3111 h 3113"/>
                <a:gd name="T68" fmla="*/ 758 w 3591"/>
                <a:gd name="T69" fmla="*/ 3083 h 3113"/>
                <a:gd name="T70" fmla="*/ 904 w 3591"/>
                <a:gd name="T71" fmla="*/ 2943 h 3113"/>
                <a:gd name="T72" fmla="*/ 965 w 3591"/>
                <a:gd name="T73" fmla="*/ 2888 h 3113"/>
                <a:gd name="T74" fmla="*/ 1433 w 3591"/>
                <a:gd name="T75" fmla="*/ 1547 h 3113"/>
                <a:gd name="T76" fmla="*/ 1484 w 3591"/>
                <a:gd name="T77" fmla="*/ 1065 h 3113"/>
                <a:gd name="T78" fmla="*/ 1531 w 3591"/>
                <a:gd name="T79" fmla="*/ 1089 h 3113"/>
                <a:gd name="T80" fmla="*/ 1498 w 3591"/>
                <a:gd name="T81" fmla="*/ 1526 h 3113"/>
                <a:gd name="T82" fmla="*/ 1550 w 3591"/>
                <a:gd name="T83" fmla="*/ 1627 h 3113"/>
                <a:gd name="T84" fmla="*/ 1696 w 3591"/>
                <a:gd name="T85" fmla="*/ 874 h 3113"/>
                <a:gd name="T86" fmla="*/ 1719 w 3591"/>
                <a:gd name="T87" fmla="*/ 1524 h 3113"/>
                <a:gd name="T88" fmla="*/ 1760 w 3591"/>
                <a:gd name="T89" fmla="*/ 860 h 3113"/>
                <a:gd name="T90" fmla="*/ 1763 w 3591"/>
                <a:gd name="T91" fmla="*/ 1390 h 3113"/>
                <a:gd name="T92" fmla="*/ 1774 w 3591"/>
                <a:gd name="T93" fmla="*/ 1452 h 3113"/>
                <a:gd name="T94" fmla="*/ 1743 w 3591"/>
                <a:gd name="T95" fmla="*/ 1647 h 3113"/>
                <a:gd name="T96" fmla="*/ 2732 w 3591"/>
                <a:gd name="T97" fmla="*/ 769 h 3113"/>
                <a:gd name="T98" fmla="*/ 3195 w 3591"/>
                <a:gd name="T99" fmla="*/ 2160 h 3113"/>
                <a:gd name="T100" fmla="*/ 2196 w 3591"/>
                <a:gd name="T101" fmla="*/ 1367 h 3113"/>
                <a:gd name="T102" fmla="*/ 1859 w 3591"/>
                <a:gd name="T103" fmla="*/ 1355 h 3113"/>
                <a:gd name="T104" fmla="*/ 1627 w 3591"/>
                <a:gd name="T105" fmla="*/ 2650 h 3113"/>
                <a:gd name="T106" fmla="*/ 3150 w 3591"/>
                <a:gd name="T107" fmla="*/ 2200 h 3113"/>
                <a:gd name="T108" fmla="*/ 3182 w 3591"/>
                <a:gd name="T109" fmla="*/ 2174 h 3113"/>
                <a:gd name="T110" fmla="*/ 3252 w 3591"/>
                <a:gd name="T111" fmla="*/ 2165 h 3113"/>
                <a:gd name="T112" fmla="*/ 3313 w 3591"/>
                <a:gd name="T113" fmla="*/ 2091 h 3113"/>
                <a:gd name="T114" fmla="*/ 3069 w 3591"/>
                <a:gd name="T115" fmla="*/ 1076 h 3113"/>
                <a:gd name="T116" fmla="*/ 2935 w 3591"/>
                <a:gd name="T117" fmla="*/ 1028 h 3113"/>
                <a:gd name="T118" fmla="*/ 2813 w 3591"/>
                <a:gd name="T119" fmla="*/ 960 h 3113"/>
                <a:gd name="T120" fmla="*/ 2832 w 3591"/>
                <a:gd name="T121" fmla="*/ 746 h 3113"/>
                <a:gd name="T122" fmla="*/ 2778 w 3591"/>
                <a:gd name="T123" fmla="*/ 684 h 3113"/>
                <a:gd name="T124" fmla="*/ 2786 w 3591"/>
                <a:gd name="T125" fmla="*/ 755 h 3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91" h="3113">
                  <a:moveTo>
                    <a:pt x="3511" y="1829"/>
                  </a:moveTo>
                  <a:lnTo>
                    <a:pt x="3509" y="1832"/>
                  </a:lnTo>
                  <a:lnTo>
                    <a:pt x="3509" y="1829"/>
                  </a:lnTo>
                  <a:lnTo>
                    <a:pt x="3511" y="1829"/>
                  </a:lnTo>
                  <a:close/>
                  <a:moveTo>
                    <a:pt x="3591" y="1675"/>
                  </a:moveTo>
                  <a:lnTo>
                    <a:pt x="3589" y="1678"/>
                  </a:lnTo>
                  <a:lnTo>
                    <a:pt x="3589" y="1676"/>
                  </a:lnTo>
                  <a:lnTo>
                    <a:pt x="3589" y="1676"/>
                  </a:lnTo>
                  <a:lnTo>
                    <a:pt x="3591" y="1675"/>
                  </a:lnTo>
                  <a:close/>
                  <a:moveTo>
                    <a:pt x="3516" y="1718"/>
                  </a:moveTo>
                  <a:lnTo>
                    <a:pt x="3517" y="1718"/>
                  </a:lnTo>
                  <a:lnTo>
                    <a:pt x="3516" y="1718"/>
                  </a:lnTo>
                  <a:lnTo>
                    <a:pt x="3516" y="1718"/>
                  </a:lnTo>
                  <a:close/>
                  <a:moveTo>
                    <a:pt x="3447" y="1770"/>
                  </a:moveTo>
                  <a:lnTo>
                    <a:pt x="3444" y="1771"/>
                  </a:lnTo>
                  <a:lnTo>
                    <a:pt x="3443" y="1772"/>
                  </a:lnTo>
                  <a:lnTo>
                    <a:pt x="3442" y="1772"/>
                  </a:lnTo>
                  <a:lnTo>
                    <a:pt x="3441" y="1772"/>
                  </a:lnTo>
                  <a:lnTo>
                    <a:pt x="3441" y="1771"/>
                  </a:lnTo>
                  <a:lnTo>
                    <a:pt x="3447" y="1770"/>
                  </a:lnTo>
                  <a:close/>
                  <a:moveTo>
                    <a:pt x="3496" y="784"/>
                  </a:moveTo>
                  <a:lnTo>
                    <a:pt x="3496" y="786"/>
                  </a:lnTo>
                  <a:lnTo>
                    <a:pt x="3495" y="790"/>
                  </a:lnTo>
                  <a:lnTo>
                    <a:pt x="3495" y="786"/>
                  </a:lnTo>
                  <a:lnTo>
                    <a:pt x="3496" y="784"/>
                  </a:lnTo>
                  <a:close/>
                  <a:moveTo>
                    <a:pt x="3483" y="884"/>
                  </a:moveTo>
                  <a:lnTo>
                    <a:pt x="3483" y="882"/>
                  </a:lnTo>
                  <a:lnTo>
                    <a:pt x="3482" y="881"/>
                  </a:lnTo>
                  <a:lnTo>
                    <a:pt x="3484" y="881"/>
                  </a:lnTo>
                  <a:lnTo>
                    <a:pt x="3487" y="881"/>
                  </a:lnTo>
                  <a:lnTo>
                    <a:pt x="3481" y="889"/>
                  </a:lnTo>
                  <a:lnTo>
                    <a:pt x="3482" y="887"/>
                  </a:lnTo>
                  <a:lnTo>
                    <a:pt x="3483" y="884"/>
                  </a:lnTo>
                  <a:close/>
                  <a:moveTo>
                    <a:pt x="3477" y="894"/>
                  </a:moveTo>
                  <a:lnTo>
                    <a:pt x="3475" y="897"/>
                  </a:lnTo>
                  <a:lnTo>
                    <a:pt x="3473" y="899"/>
                  </a:lnTo>
                  <a:lnTo>
                    <a:pt x="3473" y="898"/>
                  </a:lnTo>
                  <a:lnTo>
                    <a:pt x="3477" y="894"/>
                  </a:lnTo>
                  <a:close/>
                  <a:moveTo>
                    <a:pt x="3398" y="647"/>
                  </a:moveTo>
                  <a:lnTo>
                    <a:pt x="3402" y="644"/>
                  </a:lnTo>
                  <a:lnTo>
                    <a:pt x="3405" y="642"/>
                  </a:lnTo>
                  <a:lnTo>
                    <a:pt x="3403" y="648"/>
                  </a:lnTo>
                  <a:lnTo>
                    <a:pt x="3403" y="654"/>
                  </a:lnTo>
                  <a:lnTo>
                    <a:pt x="3399" y="654"/>
                  </a:lnTo>
                  <a:lnTo>
                    <a:pt x="3394" y="654"/>
                  </a:lnTo>
                  <a:lnTo>
                    <a:pt x="3398" y="647"/>
                  </a:lnTo>
                  <a:close/>
                  <a:moveTo>
                    <a:pt x="3279" y="781"/>
                  </a:moveTo>
                  <a:lnTo>
                    <a:pt x="3274" y="784"/>
                  </a:lnTo>
                  <a:lnTo>
                    <a:pt x="3269" y="785"/>
                  </a:lnTo>
                  <a:lnTo>
                    <a:pt x="3268" y="780"/>
                  </a:lnTo>
                  <a:lnTo>
                    <a:pt x="3273" y="781"/>
                  </a:lnTo>
                  <a:lnTo>
                    <a:pt x="3279" y="781"/>
                  </a:lnTo>
                  <a:close/>
                  <a:moveTo>
                    <a:pt x="3069" y="810"/>
                  </a:moveTo>
                  <a:lnTo>
                    <a:pt x="3069" y="807"/>
                  </a:lnTo>
                  <a:lnTo>
                    <a:pt x="3070" y="807"/>
                  </a:lnTo>
                  <a:lnTo>
                    <a:pt x="3069" y="810"/>
                  </a:lnTo>
                  <a:close/>
                  <a:moveTo>
                    <a:pt x="3048" y="540"/>
                  </a:moveTo>
                  <a:lnTo>
                    <a:pt x="3047" y="541"/>
                  </a:lnTo>
                  <a:lnTo>
                    <a:pt x="3045" y="542"/>
                  </a:lnTo>
                  <a:lnTo>
                    <a:pt x="3041" y="544"/>
                  </a:lnTo>
                  <a:lnTo>
                    <a:pt x="3044" y="541"/>
                  </a:lnTo>
                  <a:lnTo>
                    <a:pt x="3046" y="540"/>
                  </a:lnTo>
                  <a:lnTo>
                    <a:pt x="3048" y="540"/>
                  </a:lnTo>
                  <a:close/>
                  <a:moveTo>
                    <a:pt x="2949" y="610"/>
                  </a:moveTo>
                  <a:lnTo>
                    <a:pt x="2949" y="610"/>
                  </a:lnTo>
                  <a:lnTo>
                    <a:pt x="2949" y="612"/>
                  </a:lnTo>
                  <a:lnTo>
                    <a:pt x="2946" y="612"/>
                  </a:lnTo>
                  <a:lnTo>
                    <a:pt x="2949" y="610"/>
                  </a:lnTo>
                  <a:close/>
                  <a:moveTo>
                    <a:pt x="2935" y="618"/>
                  </a:moveTo>
                  <a:lnTo>
                    <a:pt x="2931" y="622"/>
                  </a:lnTo>
                  <a:lnTo>
                    <a:pt x="2931" y="620"/>
                  </a:lnTo>
                  <a:lnTo>
                    <a:pt x="2929" y="618"/>
                  </a:lnTo>
                  <a:lnTo>
                    <a:pt x="2935" y="618"/>
                  </a:lnTo>
                  <a:close/>
                  <a:moveTo>
                    <a:pt x="3047" y="203"/>
                  </a:moveTo>
                  <a:lnTo>
                    <a:pt x="3052" y="203"/>
                  </a:lnTo>
                  <a:lnTo>
                    <a:pt x="3057" y="202"/>
                  </a:lnTo>
                  <a:lnTo>
                    <a:pt x="3062" y="198"/>
                  </a:lnTo>
                  <a:lnTo>
                    <a:pt x="3062" y="198"/>
                  </a:lnTo>
                  <a:lnTo>
                    <a:pt x="3075" y="199"/>
                  </a:lnTo>
                  <a:lnTo>
                    <a:pt x="3086" y="194"/>
                  </a:lnTo>
                  <a:lnTo>
                    <a:pt x="3098" y="185"/>
                  </a:lnTo>
                  <a:lnTo>
                    <a:pt x="3108" y="172"/>
                  </a:lnTo>
                  <a:lnTo>
                    <a:pt x="3113" y="159"/>
                  </a:lnTo>
                  <a:lnTo>
                    <a:pt x="3118" y="159"/>
                  </a:lnTo>
                  <a:lnTo>
                    <a:pt x="3121" y="158"/>
                  </a:lnTo>
                  <a:lnTo>
                    <a:pt x="3120" y="162"/>
                  </a:lnTo>
                  <a:lnTo>
                    <a:pt x="3119" y="164"/>
                  </a:lnTo>
                  <a:lnTo>
                    <a:pt x="3116" y="172"/>
                  </a:lnTo>
                  <a:lnTo>
                    <a:pt x="3115" y="180"/>
                  </a:lnTo>
                  <a:lnTo>
                    <a:pt x="3116" y="188"/>
                  </a:lnTo>
                  <a:lnTo>
                    <a:pt x="3113" y="193"/>
                  </a:lnTo>
                  <a:lnTo>
                    <a:pt x="3110" y="199"/>
                  </a:lnTo>
                  <a:lnTo>
                    <a:pt x="3107" y="205"/>
                  </a:lnTo>
                  <a:lnTo>
                    <a:pt x="3101" y="208"/>
                  </a:lnTo>
                  <a:lnTo>
                    <a:pt x="3101" y="206"/>
                  </a:lnTo>
                  <a:lnTo>
                    <a:pt x="3098" y="200"/>
                  </a:lnTo>
                  <a:lnTo>
                    <a:pt x="3090" y="199"/>
                  </a:lnTo>
                  <a:lnTo>
                    <a:pt x="3084" y="203"/>
                  </a:lnTo>
                  <a:lnTo>
                    <a:pt x="3079" y="208"/>
                  </a:lnTo>
                  <a:lnTo>
                    <a:pt x="3074" y="213"/>
                  </a:lnTo>
                  <a:lnTo>
                    <a:pt x="3068" y="217"/>
                  </a:lnTo>
                  <a:lnTo>
                    <a:pt x="3062" y="220"/>
                  </a:lnTo>
                  <a:lnTo>
                    <a:pt x="3059" y="221"/>
                  </a:lnTo>
                  <a:lnTo>
                    <a:pt x="3052" y="216"/>
                  </a:lnTo>
                  <a:lnTo>
                    <a:pt x="3047" y="210"/>
                  </a:lnTo>
                  <a:lnTo>
                    <a:pt x="3044" y="200"/>
                  </a:lnTo>
                  <a:lnTo>
                    <a:pt x="3047" y="203"/>
                  </a:lnTo>
                  <a:close/>
                  <a:moveTo>
                    <a:pt x="3018" y="301"/>
                  </a:moveTo>
                  <a:lnTo>
                    <a:pt x="3018" y="301"/>
                  </a:lnTo>
                  <a:lnTo>
                    <a:pt x="3018" y="301"/>
                  </a:lnTo>
                  <a:lnTo>
                    <a:pt x="3018" y="301"/>
                  </a:lnTo>
                  <a:close/>
                  <a:moveTo>
                    <a:pt x="3040" y="182"/>
                  </a:moveTo>
                  <a:lnTo>
                    <a:pt x="3037" y="182"/>
                  </a:lnTo>
                  <a:lnTo>
                    <a:pt x="3035" y="183"/>
                  </a:lnTo>
                  <a:lnTo>
                    <a:pt x="3034" y="185"/>
                  </a:lnTo>
                  <a:lnTo>
                    <a:pt x="3033" y="187"/>
                  </a:lnTo>
                  <a:lnTo>
                    <a:pt x="3033" y="183"/>
                  </a:lnTo>
                  <a:lnTo>
                    <a:pt x="3033" y="179"/>
                  </a:lnTo>
                  <a:lnTo>
                    <a:pt x="3030" y="175"/>
                  </a:lnTo>
                  <a:lnTo>
                    <a:pt x="3031" y="175"/>
                  </a:lnTo>
                  <a:lnTo>
                    <a:pt x="3034" y="175"/>
                  </a:lnTo>
                  <a:lnTo>
                    <a:pt x="3036" y="174"/>
                  </a:lnTo>
                  <a:lnTo>
                    <a:pt x="3039" y="174"/>
                  </a:lnTo>
                  <a:lnTo>
                    <a:pt x="3040" y="174"/>
                  </a:lnTo>
                  <a:lnTo>
                    <a:pt x="3041" y="175"/>
                  </a:lnTo>
                  <a:lnTo>
                    <a:pt x="3042" y="176"/>
                  </a:lnTo>
                  <a:lnTo>
                    <a:pt x="3041" y="179"/>
                  </a:lnTo>
                  <a:lnTo>
                    <a:pt x="3040" y="182"/>
                  </a:lnTo>
                  <a:close/>
                  <a:moveTo>
                    <a:pt x="3029" y="197"/>
                  </a:moveTo>
                  <a:lnTo>
                    <a:pt x="3031" y="192"/>
                  </a:lnTo>
                  <a:lnTo>
                    <a:pt x="3029" y="198"/>
                  </a:lnTo>
                  <a:lnTo>
                    <a:pt x="3029" y="203"/>
                  </a:lnTo>
                  <a:lnTo>
                    <a:pt x="3025" y="202"/>
                  </a:lnTo>
                  <a:lnTo>
                    <a:pt x="3022" y="199"/>
                  </a:lnTo>
                  <a:lnTo>
                    <a:pt x="3024" y="199"/>
                  </a:lnTo>
                  <a:lnTo>
                    <a:pt x="3027" y="198"/>
                  </a:lnTo>
                  <a:lnTo>
                    <a:pt x="3029" y="197"/>
                  </a:lnTo>
                  <a:close/>
                  <a:moveTo>
                    <a:pt x="3017" y="197"/>
                  </a:moveTo>
                  <a:lnTo>
                    <a:pt x="3018" y="199"/>
                  </a:lnTo>
                  <a:lnTo>
                    <a:pt x="3016" y="199"/>
                  </a:lnTo>
                  <a:lnTo>
                    <a:pt x="3017" y="197"/>
                  </a:lnTo>
                  <a:close/>
                  <a:moveTo>
                    <a:pt x="2891" y="330"/>
                  </a:moveTo>
                  <a:lnTo>
                    <a:pt x="2888" y="333"/>
                  </a:lnTo>
                  <a:lnTo>
                    <a:pt x="2887" y="335"/>
                  </a:lnTo>
                  <a:lnTo>
                    <a:pt x="2885" y="333"/>
                  </a:lnTo>
                  <a:lnTo>
                    <a:pt x="2882" y="329"/>
                  </a:lnTo>
                  <a:lnTo>
                    <a:pt x="2881" y="325"/>
                  </a:lnTo>
                  <a:lnTo>
                    <a:pt x="2886" y="328"/>
                  </a:lnTo>
                  <a:lnTo>
                    <a:pt x="2891" y="330"/>
                  </a:lnTo>
                  <a:close/>
                  <a:moveTo>
                    <a:pt x="2800" y="331"/>
                  </a:moveTo>
                  <a:lnTo>
                    <a:pt x="2800" y="331"/>
                  </a:lnTo>
                  <a:lnTo>
                    <a:pt x="2798" y="331"/>
                  </a:lnTo>
                  <a:lnTo>
                    <a:pt x="2800" y="331"/>
                  </a:lnTo>
                  <a:close/>
                  <a:moveTo>
                    <a:pt x="2752" y="417"/>
                  </a:moveTo>
                  <a:lnTo>
                    <a:pt x="2755" y="415"/>
                  </a:lnTo>
                  <a:lnTo>
                    <a:pt x="2758" y="404"/>
                  </a:lnTo>
                  <a:lnTo>
                    <a:pt x="2758" y="393"/>
                  </a:lnTo>
                  <a:lnTo>
                    <a:pt x="2763" y="394"/>
                  </a:lnTo>
                  <a:lnTo>
                    <a:pt x="2769" y="392"/>
                  </a:lnTo>
                  <a:lnTo>
                    <a:pt x="2774" y="390"/>
                  </a:lnTo>
                  <a:lnTo>
                    <a:pt x="2775" y="385"/>
                  </a:lnTo>
                  <a:lnTo>
                    <a:pt x="2775" y="385"/>
                  </a:lnTo>
                  <a:lnTo>
                    <a:pt x="2778" y="388"/>
                  </a:lnTo>
                  <a:lnTo>
                    <a:pt x="2781" y="391"/>
                  </a:lnTo>
                  <a:lnTo>
                    <a:pt x="2785" y="392"/>
                  </a:lnTo>
                  <a:lnTo>
                    <a:pt x="2790" y="392"/>
                  </a:lnTo>
                  <a:lnTo>
                    <a:pt x="2792" y="391"/>
                  </a:lnTo>
                  <a:lnTo>
                    <a:pt x="2793" y="388"/>
                  </a:lnTo>
                  <a:lnTo>
                    <a:pt x="2797" y="390"/>
                  </a:lnTo>
                  <a:lnTo>
                    <a:pt x="2801" y="388"/>
                  </a:lnTo>
                  <a:lnTo>
                    <a:pt x="2808" y="380"/>
                  </a:lnTo>
                  <a:lnTo>
                    <a:pt x="2813" y="373"/>
                  </a:lnTo>
                  <a:lnTo>
                    <a:pt x="2815" y="364"/>
                  </a:lnTo>
                  <a:lnTo>
                    <a:pt x="2814" y="353"/>
                  </a:lnTo>
                  <a:lnTo>
                    <a:pt x="2817" y="356"/>
                  </a:lnTo>
                  <a:lnTo>
                    <a:pt x="2820" y="357"/>
                  </a:lnTo>
                  <a:lnTo>
                    <a:pt x="2825" y="359"/>
                  </a:lnTo>
                  <a:lnTo>
                    <a:pt x="2830" y="362"/>
                  </a:lnTo>
                  <a:lnTo>
                    <a:pt x="2835" y="367"/>
                  </a:lnTo>
                  <a:lnTo>
                    <a:pt x="2840" y="371"/>
                  </a:lnTo>
                  <a:lnTo>
                    <a:pt x="2844" y="377"/>
                  </a:lnTo>
                  <a:lnTo>
                    <a:pt x="2834" y="377"/>
                  </a:lnTo>
                  <a:lnTo>
                    <a:pt x="2824" y="382"/>
                  </a:lnTo>
                  <a:lnTo>
                    <a:pt x="2821" y="382"/>
                  </a:lnTo>
                  <a:lnTo>
                    <a:pt x="2820" y="385"/>
                  </a:lnTo>
                  <a:lnTo>
                    <a:pt x="2819" y="386"/>
                  </a:lnTo>
                  <a:lnTo>
                    <a:pt x="2819" y="390"/>
                  </a:lnTo>
                  <a:lnTo>
                    <a:pt x="2808" y="392"/>
                  </a:lnTo>
                  <a:lnTo>
                    <a:pt x="2806" y="404"/>
                  </a:lnTo>
                  <a:lnTo>
                    <a:pt x="2803" y="403"/>
                  </a:lnTo>
                  <a:lnTo>
                    <a:pt x="2800" y="404"/>
                  </a:lnTo>
                  <a:lnTo>
                    <a:pt x="2796" y="407"/>
                  </a:lnTo>
                  <a:lnTo>
                    <a:pt x="2793" y="409"/>
                  </a:lnTo>
                  <a:lnTo>
                    <a:pt x="2791" y="413"/>
                  </a:lnTo>
                  <a:lnTo>
                    <a:pt x="2784" y="421"/>
                  </a:lnTo>
                  <a:lnTo>
                    <a:pt x="2775" y="425"/>
                  </a:lnTo>
                  <a:lnTo>
                    <a:pt x="2766" y="427"/>
                  </a:lnTo>
                  <a:lnTo>
                    <a:pt x="2757" y="430"/>
                  </a:lnTo>
                  <a:lnTo>
                    <a:pt x="2753" y="428"/>
                  </a:lnTo>
                  <a:lnTo>
                    <a:pt x="2752" y="427"/>
                  </a:lnTo>
                  <a:lnTo>
                    <a:pt x="2751" y="426"/>
                  </a:lnTo>
                  <a:lnTo>
                    <a:pt x="2751" y="424"/>
                  </a:lnTo>
                  <a:lnTo>
                    <a:pt x="2751" y="421"/>
                  </a:lnTo>
                  <a:lnTo>
                    <a:pt x="2752" y="419"/>
                  </a:lnTo>
                  <a:lnTo>
                    <a:pt x="2752" y="417"/>
                  </a:lnTo>
                  <a:close/>
                  <a:moveTo>
                    <a:pt x="2638" y="448"/>
                  </a:moveTo>
                  <a:lnTo>
                    <a:pt x="2638" y="448"/>
                  </a:lnTo>
                  <a:lnTo>
                    <a:pt x="2650" y="444"/>
                  </a:lnTo>
                  <a:lnTo>
                    <a:pt x="2650" y="448"/>
                  </a:lnTo>
                  <a:lnTo>
                    <a:pt x="2650" y="450"/>
                  </a:lnTo>
                  <a:lnTo>
                    <a:pt x="2651" y="454"/>
                  </a:lnTo>
                  <a:lnTo>
                    <a:pt x="2654" y="456"/>
                  </a:lnTo>
                  <a:lnTo>
                    <a:pt x="2650" y="459"/>
                  </a:lnTo>
                  <a:lnTo>
                    <a:pt x="2649" y="462"/>
                  </a:lnTo>
                  <a:lnTo>
                    <a:pt x="2648" y="467"/>
                  </a:lnTo>
                  <a:lnTo>
                    <a:pt x="2647" y="471"/>
                  </a:lnTo>
                  <a:lnTo>
                    <a:pt x="2645" y="466"/>
                  </a:lnTo>
                  <a:lnTo>
                    <a:pt x="2643" y="462"/>
                  </a:lnTo>
                  <a:lnTo>
                    <a:pt x="2640" y="459"/>
                  </a:lnTo>
                  <a:lnTo>
                    <a:pt x="2637" y="456"/>
                  </a:lnTo>
                  <a:lnTo>
                    <a:pt x="2633" y="454"/>
                  </a:lnTo>
                  <a:lnTo>
                    <a:pt x="2636" y="451"/>
                  </a:lnTo>
                  <a:lnTo>
                    <a:pt x="2637" y="450"/>
                  </a:lnTo>
                  <a:lnTo>
                    <a:pt x="2638" y="448"/>
                  </a:lnTo>
                  <a:close/>
                  <a:moveTo>
                    <a:pt x="2627" y="485"/>
                  </a:moveTo>
                  <a:lnTo>
                    <a:pt x="2628" y="485"/>
                  </a:lnTo>
                  <a:lnTo>
                    <a:pt x="2627" y="485"/>
                  </a:lnTo>
                  <a:lnTo>
                    <a:pt x="2627" y="490"/>
                  </a:lnTo>
                  <a:lnTo>
                    <a:pt x="2628" y="495"/>
                  </a:lnTo>
                  <a:lnTo>
                    <a:pt x="2631" y="500"/>
                  </a:lnTo>
                  <a:lnTo>
                    <a:pt x="2632" y="501"/>
                  </a:lnTo>
                  <a:lnTo>
                    <a:pt x="2628" y="501"/>
                  </a:lnTo>
                  <a:lnTo>
                    <a:pt x="2626" y="498"/>
                  </a:lnTo>
                  <a:lnTo>
                    <a:pt x="2622" y="495"/>
                  </a:lnTo>
                  <a:lnTo>
                    <a:pt x="2620" y="493"/>
                  </a:lnTo>
                  <a:lnTo>
                    <a:pt x="2622" y="490"/>
                  </a:lnTo>
                  <a:lnTo>
                    <a:pt x="2626" y="488"/>
                  </a:lnTo>
                  <a:lnTo>
                    <a:pt x="2627" y="485"/>
                  </a:lnTo>
                  <a:close/>
                  <a:moveTo>
                    <a:pt x="2477" y="521"/>
                  </a:moveTo>
                  <a:lnTo>
                    <a:pt x="2477" y="522"/>
                  </a:lnTo>
                  <a:lnTo>
                    <a:pt x="2475" y="522"/>
                  </a:lnTo>
                  <a:lnTo>
                    <a:pt x="2474" y="521"/>
                  </a:lnTo>
                  <a:lnTo>
                    <a:pt x="2477" y="521"/>
                  </a:lnTo>
                  <a:close/>
                  <a:moveTo>
                    <a:pt x="1899" y="0"/>
                  </a:moveTo>
                  <a:lnTo>
                    <a:pt x="1899" y="1"/>
                  </a:lnTo>
                  <a:lnTo>
                    <a:pt x="1898" y="1"/>
                  </a:lnTo>
                  <a:lnTo>
                    <a:pt x="1898" y="1"/>
                  </a:lnTo>
                  <a:lnTo>
                    <a:pt x="1899" y="0"/>
                  </a:lnTo>
                  <a:close/>
                  <a:moveTo>
                    <a:pt x="1776" y="143"/>
                  </a:moveTo>
                  <a:lnTo>
                    <a:pt x="1777" y="140"/>
                  </a:lnTo>
                  <a:lnTo>
                    <a:pt x="1777" y="135"/>
                  </a:lnTo>
                  <a:lnTo>
                    <a:pt x="1781" y="137"/>
                  </a:lnTo>
                  <a:lnTo>
                    <a:pt x="1786" y="137"/>
                  </a:lnTo>
                  <a:lnTo>
                    <a:pt x="1789" y="135"/>
                  </a:lnTo>
                  <a:lnTo>
                    <a:pt x="1792" y="131"/>
                  </a:lnTo>
                  <a:lnTo>
                    <a:pt x="1794" y="128"/>
                  </a:lnTo>
                  <a:lnTo>
                    <a:pt x="1796" y="124"/>
                  </a:lnTo>
                  <a:lnTo>
                    <a:pt x="1796" y="120"/>
                  </a:lnTo>
                  <a:lnTo>
                    <a:pt x="1804" y="119"/>
                  </a:lnTo>
                  <a:lnTo>
                    <a:pt x="1799" y="126"/>
                  </a:lnTo>
                  <a:lnTo>
                    <a:pt x="1799" y="135"/>
                  </a:lnTo>
                  <a:lnTo>
                    <a:pt x="1803" y="145"/>
                  </a:lnTo>
                  <a:lnTo>
                    <a:pt x="1803" y="145"/>
                  </a:lnTo>
                  <a:lnTo>
                    <a:pt x="1808" y="153"/>
                  </a:lnTo>
                  <a:lnTo>
                    <a:pt x="1815" y="162"/>
                  </a:lnTo>
                  <a:lnTo>
                    <a:pt x="1822" y="168"/>
                  </a:lnTo>
                  <a:lnTo>
                    <a:pt x="1819" y="171"/>
                  </a:lnTo>
                  <a:lnTo>
                    <a:pt x="1814" y="174"/>
                  </a:lnTo>
                  <a:lnTo>
                    <a:pt x="1815" y="171"/>
                  </a:lnTo>
                  <a:lnTo>
                    <a:pt x="1814" y="168"/>
                  </a:lnTo>
                  <a:lnTo>
                    <a:pt x="1813" y="164"/>
                  </a:lnTo>
                  <a:lnTo>
                    <a:pt x="1809" y="162"/>
                  </a:lnTo>
                  <a:lnTo>
                    <a:pt x="1805" y="159"/>
                  </a:lnTo>
                  <a:lnTo>
                    <a:pt x="1802" y="159"/>
                  </a:lnTo>
                  <a:lnTo>
                    <a:pt x="1797" y="160"/>
                  </a:lnTo>
                  <a:lnTo>
                    <a:pt x="1793" y="163"/>
                  </a:lnTo>
                  <a:lnTo>
                    <a:pt x="1783" y="171"/>
                  </a:lnTo>
                  <a:lnTo>
                    <a:pt x="1785" y="172"/>
                  </a:lnTo>
                  <a:lnTo>
                    <a:pt x="1770" y="172"/>
                  </a:lnTo>
                  <a:lnTo>
                    <a:pt x="1769" y="171"/>
                  </a:lnTo>
                  <a:lnTo>
                    <a:pt x="1768" y="169"/>
                  </a:lnTo>
                  <a:lnTo>
                    <a:pt x="1765" y="169"/>
                  </a:lnTo>
                  <a:lnTo>
                    <a:pt x="1763" y="169"/>
                  </a:lnTo>
                  <a:lnTo>
                    <a:pt x="1769" y="155"/>
                  </a:lnTo>
                  <a:lnTo>
                    <a:pt x="1776" y="143"/>
                  </a:lnTo>
                  <a:close/>
                  <a:moveTo>
                    <a:pt x="1746" y="243"/>
                  </a:moveTo>
                  <a:lnTo>
                    <a:pt x="1746" y="243"/>
                  </a:lnTo>
                  <a:lnTo>
                    <a:pt x="1746" y="243"/>
                  </a:lnTo>
                  <a:lnTo>
                    <a:pt x="1746" y="243"/>
                  </a:lnTo>
                  <a:close/>
                  <a:moveTo>
                    <a:pt x="1671" y="238"/>
                  </a:moveTo>
                  <a:lnTo>
                    <a:pt x="1673" y="236"/>
                  </a:lnTo>
                  <a:lnTo>
                    <a:pt x="1675" y="232"/>
                  </a:lnTo>
                  <a:lnTo>
                    <a:pt x="1679" y="229"/>
                  </a:lnTo>
                  <a:lnTo>
                    <a:pt x="1681" y="226"/>
                  </a:lnTo>
                  <a:lnTo>
                    <a:pt x="1683" y="222"/>
                  </a:lnTo>
                  <a:lnTo>
                    <a:pt x="1684" y="219"/>
                  </a:lnTo>
                  <a:lnTo>
                    <a:pt x="1687" y="219"/>
                  </a:lnTo>
                  <a:lnTo>
                    <a:pt x="1692" y="216"/>
                  </a:lnTo>
                  <a:lnTo>
                    <a:pt x="1697" y="214"/>
                  </a:lnTo>
                  <a:lnTo>
                    <a:pt x="1701" y="210"/>
                  </a:lnTo>
                  <a:lnTo>
                    <a:pt x="1704" y="206"/>
                  </a:lnTo>
                  <a:lnTo>
                    <a:pt x="1707" y="208"/>
                  </a:lnTo>
                  <a:lnTo>
                    <a:pt x="1711" y="208"/>
                  </a:lnTo>
                  <a:lnTo>
                    <a:pt x="1713" y="208"/>
                  </a:lnTo>
                  <a:lnTo>
                    <a:pt x="1717" y="209"/>
                  </a:lnTo>
                  <a:lnTo>
                    <a:pt x="1720" y="210"/>
                  </a:lnTo>
                  <a:lnTo>
                    <a:pt x="1724" y="213"/>
                  </a:lnTo>
                  <a:lnTo>
                    <a:pt x="1726" y="214"/>
                  </a:lnTo>
                  <a:lnTo>
                    <a:pt x="1729" y="216"/>
                  </a:lnTo>
                  <a:lnTo>
                    <a:pt x="1731" y="219"/>
                  </a:lnTo>
                  <a:lnTo>
                    <a:pt x="1731" y="222"/>
                  </a:lnTo>
                  <a:lnTo>
                    <a:pt x="1731" y="226"/>
                  </a:lnTo>
                  <a:lnTo>
                    <a:pt x="1729" y="232"/>
                  </a:lnTo>
                  <a:lnTo>
                    <a:pt x="1723" y="233"/>
                  </a:lnTo>
                  <a:lnTo>
                    <a:pt x="1715" y="233"/>
                  </a:lnTo>
                  <a:lnTo>
                    <a:pt x="1708" y="234"/>
                  </a:lnTo>
                  <a:lnTo>
                    <a:pt x="1704" y="233"/>
                  </a:lnTo>
                  <a:lnTo>
                    <a:pt x="1700" y="233"/>
                  </a:lnTo>
                  <a:lnTo>
                    <a:pt x="1696" y="234"/>
                  </a:lnTo>
                  <a:lnTo>
                    <a:pt x="1694" y="237"/>
                  </a:lnTo>
                  <a:lnTo>
                    <a:pt x="1690" y="242"/>
                  </a:lnTo>
                  <a:lnTo>
                    <a:pt x="1681" y="245"/>
                  </a:lnTo>
                  <a:lnTo>
                    <a:pt x="1674" y="244"/>
                  </a:lnTo>
                  <a:lnTo>
                    <a:pt x="1668" y="240"/>
                  </a:lnTo>
                  <a:lnTo>
                    <a:pt x="1671" y="238"/>
                  </a:lnTo>
                  <a:close/>
                  <a:moveTo>
                    <a:pt x="1610" y="297"/>
                  </a:moveTo>
                  <a:lnTo>
                    <a:pt x="1613" y="310"/>
                  </a:lnTo>
                  <a:lnTo>
                    <a:pt x="1617" y="320"/>
                  </a:lnTo>
                  <a:lnTo>
                    <a:pt x="1622" y="329"/>
                  </a:lnTo>
                  <a:lnTo>
                    <a:pt x="1628" y="336"/>
                  </a:lnTo>
                  <a:lnTo>
                    <a:pt x="1638" y="340"/>
                  </a:lnTo>
                  <a:lnTo>
                    <a:pt x="1634" y="345"/>
                  </a:lnTo>
                  <a:lnTo>
                    <a:pt x="1634" y="345"/>
                  </a:lnTo>
                  <a:lnTo>
                    <a:pt x="1630" y="345"/>
                  </a:lnTo>
                  <a:lnTo>
                    <a:pt x="1627" y="346"/>
                  </a:lnTo>
                  <a:lnTo>
                    <a:pt x="1624" y="348"/>
                  </a:lnTo>
                  <a:lnTo>
                    <a:pt x="1626" y="344"/>
                  </a:lnTo>
                  <a:lnTo>
                    <a:pt x="1624" y="340"/>
                  </a:lnTo>
                  <a:lnTo>
                    <a:pt x="1623" y="336"/>
                  </a:lnTo>
                  <a:lnTo>
                    <a:pt x="1621" y="334"/>
                  </a:lnTo>
                  <a:lnTo>
                    <a:pt x="1618" y="331"/>
                  </a:lnTo>
                  <a:lnTo>
                    <a:pt x="1616" y="330"/>
                  </a:lnTo>
                  <a:lnTo>
                    <a:pt x="1612" y="329"/>
                  </a:lnTo>
                  <a:lnTo>
                    <a:pt x="1607" y="329"/>
                  </a:lnTo>
                  <a:lnTo>
                    <a:pt x="1609" y="328"/>
                  </a:lnTo>
                  <a:lnTo>
                    <a:pt x="1610" y="325"/>
                  </a:lnTo>
                  <a:lnTo>
                    <a:pt x="1607" y="312"/>
                  </a:lnTo>
                  <a:lnTo>
                    <a:pt x="1610" y="297"/>
                  </a:lnTo>
                  <a:close/>
                  <a:moveTo>
                    <a:pt x="161" y="1645"/>
                  </a:moveTo>
                  <a:lnTo>
                    <a:pt x="160" y="1650"/>
                  </a:lnTo>
                  <a:lnTo>
                    <a:pt x="154" y="1647"/>
                  </a:lnTo>
                  <a:lnTo>
                    <a:pt x="149" y="1649"/>
                  </a:lnTo>
                  <a:lnTo>
                    <a:pt x="143" y="1650"/>
                  </a:lnTo>
                  <a:lnTo>
                    <a:pt x="144" y="1639"/>
                  </a:lnTo>
                  <a:lnTo>
                    <a:pt x="148" y="1641"/>
                  </a:lnTo>
                  <a:lnTo>
                    <a:pt x="153" y="1644"/>
                  </a:lnTo>
                  <a:lnTo>
                    <a:pt x="157" y="1644"/>
                  </a:lnTo>
                  <a:lnTo>
                    <a:pt x="161" y="1645"/>
                  </a:lnTo>
                  <a:lnTo>
                    <a:pt x="161" y="1645"/>
                  </a:lnTo>
                  <a:close/>
                  <a:moveTo>
                    <a:pt x="209" y="1666"/>
                  </a:moveTo>
                  <a:lnTo>
                    <a:pt x="205" y="1664"/>
                  </a:lnTo>
                  <a:lnTo>
                    <a:pt x="203" y="1662"/>
                  </a:lnTo>
                  <a:lnTo>
                    <a:pt x="203" y="1658"/>
                  </a:lnTo>
                  <a:lnTo>
                    <a:pt x="204" y="1655"/>
                  </a:lnTo>
                  <a:lnTo>
                    <a:pt x="208" y="1655"/>
                  </a:lnTo>
                  <a:lnTo>
                    <a:pt x="210" y="1653"/>
                  </a:lnTo>
                  <a:lnTo>
                    <a:pt x="221" y="1655"/>
                  </a:lnTo>
                  <a:lnTo>
                    <a:pt x="221" y="1655"/>
                  </a:lnTo>
                  <a:lnTo>
                    <a:pt x="229" y="1660"/>
                  </a:lnTo>
                  <a:lnTo>
                    <a:pt x="236" y="1667"/>
                  </a:lnTo>
                  <a:lnTo>
                    <a:pt x="238" y="1675"/>
                  </a:lnTo>
                  <a:lnTo>
                    <a:pt x="223" y="1670"/>
                  </a:lnTo>
                  <a:lnTo>
                    <a:pt x="209" y="1666"/>
                  </a:lnTo>
                  <a:close/>
                  <a:moveTo>
                    <a:pt x="250" y="1774"/>
                  </a:moveTo>
                  <a:lnTo>
                    <a:pt x="245" y="1774"/>
                  </a:lnTo>
                  <a:lnTo>
                    <a:pt x="242" y="1775"/>
                  </a:lnTo>
                  <a:lnTo>
                    <a:pt x="239" y="1777"/>
                  </a:lnTo>
                  <a:lnTo>
                    <a:pt x="237" y="1780"/>
                  </a:lnTo>
                  <a:lnTo>
                    <a:pt x="234" y="1782"/>
                  </a:lnTo>
                  <a:lnTo>
                    <a:pt x="232" y="1786"/>
                  </a:lnTo>
                  <a:lnTo>
                    <a:pt x="233" y="1781"/>
                  </a:lnTo>
                  <a:lnTo>
                    <a:pt x="236" y="1778"/>
                  </a:lnTo>
                  <a:lnTo>
                    <a:pt x="238" y="1776"/>
                  </a:lnTo>
                  <a:lnTo>
                    <a:pt x="242" y="1774"/>
                  </a:lnTo>
                  <a:lnTo>
                    <a:pt x="244" y="1772"/>
                  </a:lnTo>
                  <a:lnTo>
                    <a:pt x="248" y="1771"/>
                  </a:lnTo>
                  <a:lnTo>
                    <a:pt x="251" y="1769"/>
                  </a:lnTo>
                  <a:lnTo>
                    <a:pt x="250" y="1774"/>
                  </a:lnTo>
                  <a:close/>
                  <a:moveTo>
                    <a:pt x="262" y="1811"/>
                  </a:moveTo>
                  <a:lnTo>
                    <a:pt x="261" y="1809"/>
                  </a:lnTo>
                  <a:lnTo>
                    <a:pt x="262" y="1810"/>
                  </a:lnTo>
                  <a:lnTo>
                    <a:pt x="262" y="1811"/>
                  </a:lnTo>
                  <a:close/>
                  <a:moveTo>
                    <a:pt x="253" y="1734"/>
                  </a:moveTo>
                  <a:lnTo>
                    <a:pt x="253" y="1727"/>
                  </a:lnTo>
                  <a:lnTo>
                    <a:pt x="253" y="1720"/>
                  </a:lnTo>
                  <a:lnTo>
                    <a:pt x="253" y="1714"/>
                  </a:lnTo>
                  <a:lnTo>
                    <a:pt x="256" y="1715"/>
                  </a:lnTo>
                  <a:lnTo>
                    <a:pt x="260" y="1715"/>
                  </a:lnTo>
                  <a:lnTo>
                    <a:pt x="265" y="1713"/>
                  </a:lnTo>
                  <a:lnTo>
                    <a:pt x="267" y="1712"/>
                  </a:lnTo>
                  <a:lnTo>
                    <a:pt x="266" y="1719"/>
                  </a:lnTo>
                  <a:lnTo>
                    <a:pt x="262" y="1724"/>
                  </a:lnTo>
                  <a:lnTo>
                    <a:pt x="256" y="1729"/>
                  </a:lnTo>
                  <a:lnTo>
                    <a:pt x="253" y="1734"/>
                  </a:lnTo>
                  <a:close/>
                  <a:moveTo>
                    <a:pt x="312" y="1776"/>
                  </a:moveTo>
                  <a:lnTo>
                    <a:pt x="312" y="1774"/>
                  </a:lnTo>
                  <a:lnTo>
                    <a:pt x="311" y="1770"/>
                  </a:lnTo>
                  <a:lnTo>
                    <a:pt x="311" y="1767"/>
                  </a:lnTo>
                  <a:lnTo>
                    <a:pt x="312" y="1764"/>
                  </a:lnTo>
                  <a:lnTo>
                    <a:pt x="314" y="1761"/>
                  </a:lnTo>
                  <a:lnTo>
                    <a:pt x="317" y="1759"/>
                  </a:lnTo>
                  <a:lnTo>
                    <a:pt x="321" y="1763"/>
                  </a:lnTo>
                  <a:lnTo>
                    <a:pt x="324" y="1765"/>
                  </a:lnTo>
                  <a:lnTo>
                    <a:pt x="328" y="1766"/>
                  </a:lnTo>
                  <a:lnTo>
                    <a:pt x="312" y="1776"/>
                  </a:lnTo>
                  <a:close/>
                  <a:moveTo>
                    <a:pt x="288" y="1623"/>
                  </a:moveTo>
                  <a:lnTo>
                    <a:pt x="278" y="1629"/>
                  </a:lnTo>
                  <a:lnTo>
                    <a:pt x="277" y="1626"/>
                  </a:lnTo>
                  <a:lnTo>
                    <a:pt x="278" y="1619"/>
                  </a:lnTo>
                  <a:lnTo>
                    <a:pt x="279" y="1612"/>
                  </a:lnTo>
                  <a:lnTo>
                    <a:pt x="279" y="1605"/>
                  </a:lnTo>
                  <a:lnTo>
                    <a:pt x="277" y="1598"/>
                  </a:lnTo>
                  <a:lnTo>
                    <a:pt x="270" y="1593"/>
                  </a:lnTo>
                  <a:lnTo>
                    <a:pt x="271" y="1589"/>
                  </a:lnTo>
                  <a:lnTo>
                    <a:pt x="271" y="1586"/>
                  </a:lnTo>
                  <a:lnTo>
                    <a:pt x="268" y="1582"/>
                  </a:lnTo>
                  <a:lnTo>
                    <a:pt x="280" y="1583"/>
                  </a:lnTo>
                  <a:lnTo>
                    <a:pt x="291" y="1587"/>
                  </a:lnTo>
                  <a:lnTo>
                    <a:pt x="302" y="1592"/>
                  </a:lnTo>
                  <a:lnTo>
                    <a:pt x="313" y="1596"/>
                  </a:lnTo>
                  <a:lnTo>
                    <a:pt x="316" y="1595"/>
                  </a:lnTo>
                  <a:lnTo>
                    <a:pt x="318" y="1593"/>
                  </a:lnTo>
                  <a:lnTo>
                    <a:pt x="334" y="1601"/>
                  </a:lnTo>
                  <a:lnTo>
                    <a:pt x="327" y="1610"/>
                  </a:lnTo>
                  <a:lnTo>
                    <a:pt x="318" y="1615"/>
                  </a:lnTo>
                  <a:lnTo>
                    <a:pt x="307" y="1617"/>
                  </a:lnTo>
                  <a:lnTo>
                    <a:pt x="297" y="1619"/>
                  </a:lnTo>
                  <a:lnTo>
                    <a:pt x="288" y="1623"/>
                  </a:lnTo>
                  <a:close/>
                  <a:moveTo>
                    <a:pt x="347" y="1583"/>
                  </a:moveTo>
                  <a:lnTo>
                    <a:pt x="347" y="1583"/>
                  </a:lnTo>
                  <a:lnTo>
                    <a:pt x="347" y="1583"/>
                  </a:lnTo>
                  <a:lnTo>
                    <a:pt x="345" y="1581"/>
                  </a:lnTo>
                  <a:lnTo>
                    <a:pt x="341" y="1578"/>
                  </a:lnTo>
                  <a:lnTo>
                    <a:pt x="335" y="1576"/>
                  </a:lnTo>
                  <a:lnTo>
                    <a:pt x="328" y="1573"/>
                  </a:lnTo>
                  <a:lnTo>
                    <a:pt x="331" y="1569"/>
                  </a:lnTo>
                  <a:lnTo>
                    <a:pt x="335" y="1562"/>
                  </a:lnTo>
                  <a:lnTo>
                    <a:pt x="340" y="1559"/>
                  </a:lnTo>
                  <a:lnTo>
                    <a:pt x="348" y="1550"/>
                  </a:lnTo>
                  <a:lnTo>
                    <a:pt x="345" y="1561"/>
                  </a:lnTo>
                  <a:lnTo>
                    <a:pt x="345" y="1572"/>
                  </a:lnTo>
                  <a:lnTo>
                    <a:pt x="347" y="1583"/>
                  </a:lnTo>
                  <a:close/>
                  <a:moveTo>
                    <a:pt x="344" y="1458"/>
                  </a:moveTo>
                  <a:lnTo>
                    <a:pt x="341" y="1455"/>
                  </a:lnTo>
                  <a:lnTo>
                    <a:pt x="339" y="1451"/>
                  </a:lnTo>
                  <a:lnTo>
                    <a:pt x="341" y="1447"/>
                  </a:lnTo>
                  <a:lnTo>
                    <a:pt x="342" y="1445"/>
                  </a:lnTo>
                  <a:lnTo>
                    <a:pt x="348" y="1448"/>
                  </a:lnTo>
                  <a:lnTo>
                    <a:pt x="355" y="1452"/>
                  </a:lnTo>
                  <a:lnTo>
                    <a:pt x="362" y="1453"/>
                  </a:lnTo>
                  <a:lnTo>
                    <a:pt x="358" y="1457"/>
                  </a:lnTo>
                  <a:lnTo>
                    <a:pt x="353" y="1458"/>
                  </a:lnTo>
                  <a:lnTo>
                    <a:pt x="348" y="1458"/>
                  </a:lnTo>
                  <a:lnTo>
                    <a:pt x="344" y="1458"/>
                  </a:lnTo>
                  <a:close/>
                  <a:moveTo>
                    <a:pt x="686" y="1013"/>
                  </a:moveTo>
                  <a:lnTo>
                    <a:pt x="686" y="1014"/>
                  </a:lnTo>
                  <a:lnTo>
                    <a:pt x="685" y="1014"/>
                  </a:lnTo>
                  <a:lnTo>
                    <a:pt x="686" y="1013"/>
                  </a:lnTo>
                  <a:close/>
                  <a:moveTo>
                    <a:pt x="620" y="1327"/>
                  </a:moveTo>
                  <a:lnTo>
                    <a:pt x="620" y="1324"/>
                  </a:lnTo>
                  <a:lnTo>
                    <a:pt x="631" y="1325"/>
                  </a:lnTo>
                  <a:lnTo>
                    <a:pt x="642" y="1322"/>
                  </a:lnTo>
                  <a:lnTo>
                    <a:pt x="646" y="1326"/>
                  </a:lnTo>
                  <a:lnTo>
                    <a:pt x="647" y="1330"/>
                  </a:lnTo>
                  <a:lnTo>
                    <a:pt x="648" y="1334"/>
                  </a:lnTo>
                  <a:lnTo>
                    <a:pt x="648" y="1339"/>
                  </a:lnTo>
                  <a:lnTo>
                    <a:pt x="637" y="1342"/>
                  </a:lnTo>
                  <a:lnTo>
                    <a:pt x="629" y="1345"/>
                  </a:lnTo>
                  <a:lnTo>
                    <a:pt x="619" y="1351"/>
                  </a:lnTo>
                  <a:lnTo>
                    <a:pt x="611" y="1356"/>
                  </a:lnTo>
                  <a:lnTo>
                    <a:pt x="600" y="1357"/>
                  </a:lnTo>
                  <a:lnTo>
                    <a:pt x="599" y="1353"/>
                  </a:lnTo>
                  <a:lnTo>
                    <a:pt x="608" y="1348"/>
                  </a:lnTo>
                  <a:lnTo>
                    <a:pt x="616" y="1339"/>
                  </a:lnTo>
                  <a:lnTo>
                    <a:pt x="620" y="1327"/>
                  </a:lnTo>
                  <a:close/>
                  <a:moveTo>
                    <a:pt x="556" y="1470"/>
                  </a:moveTo>
                  <a:lnTo>
                    <a:pt x="556" y="1470"/>
                  </a:lnTo>
                  <a:lnTo>
                    <a:pt x="563" y="1473"/>
                  </a:lnTo>
                  <a:lnTo>
                    <a:pt x="572" y="1474"/>
                  </a:lnTo>
                  <a:lnTo>
                    <a:pt x="580" y="1474"/>
                  </a:lnTo>
                  <a:lnTo>
                    <a:pt x="586" y="1478"/>
                  </a:lnTo>
                  <a:lnTo>
                    <a:pt x="582" y="1478"/>
                  </a:lnTo>
                  <a:lnTo>
                    <a:pt x="575" y="1479"/>
                  </a:lnTo>
                  <a:lnTo>
                    <a:pt x="571" y="1482"/>
                  </a:lnTo>
                  <a:lnTo>
                    <a:pt x="568" y="1478"/>
                  </a:lnTo>
                  <a:lnTo>
                    <a:pt x="565" y="1475"/>
                  </a:lnTo>
                  <a:lnTo>
                    <a:pt x="560" y="1473"/>
                  </a:lnTo>
                  <a:lnTo>
                    <a:pt x="555" y="1472"/>
                  </a:lnTo>
                  <a:lnTo>
                    <a:pt x="556" y="1470"/>
                  </a:lnTo>
                  <a:close/>
                  <a:moveTo>
                    <a:pt x="461" y="1371"/>
                  </a:moveTo>
                  <a:lnTo>
                    <a:pt x="461" y="1371"/>
                  </a:lnTo>
                  <a:lnTo>
                    <a:pt x="461" y="1371"/>
                  </a:lnTo>
                  <a:lnTo>
                    <a:pt x="461" y="1371"/>
                  </a:lnTo>
                  <a:close/>
                  <a:moveTo>
                    <a:pt x="413" y="1379"/>
                  </a:moveTo>
                  <a:lnTo>
                    <a:pt x="413" y="1387"/>
                  </a:lnTo>
                  <a:lnTo>
                    <a:pt x="412" y="1394"/>
                  </a:lnTo>
                  <a:lnTo>
                    <a:pt x="409" y="1390"/>
                  </a:lnTo>
                  <a:lnTo>
                    <a:pt x="406" y="1388"/>
                  </a:lnTo>
                  <a:lnTo>
                    <a:pt x="402" y="1387"/>
                  </a:lnTo>
                  <a:lnTo>
                    <a:pt x="413" y="1379"/>
                  </a:lnTo>
                  <a:close/>
                  <a:moveTo>
                    <a:pt x="416" y="1770"/>
                  </a:moveTo>
                  <a:lnTo>
                    <a:pt x="419" y="1769"/>
                  </a:lnTo>
                  <a:lnTo>
                    <a:pt x="419" y="1770"/>
                  </a:lnTo>
                  <a:lnTo>
                    <a:pt x="416" y="1770"/>
                  </a:lnTo>
                  <a:close/>
                  <a:moveTo>
                    <a:pt x="419" y="1658"/>
                  </a:moveTo>
                  <a:lnTo>
                    <a:pt x="402" y="1658"/>
                  </a:lnTo>
                  <a:lnTo>
                    <a:pt x="384" y="1662"/>
                  </a:lnTo>
                  <a:lnTo>
                    <a:pt x="380" y="1667"/>
                  </a:lnTo>
                  <a:lnTo>
                    <a:pt x="378" y="1672"/>
                  </a:lnTo>
                  <a:lnTo>
                    <a:pt x="375" y="1670"/>
                  </a:lnTo>
                  <a:lnTo>
                    <a:pt x="374" y="1669"/>
                  </a:lnTo>
                  <a:lnTo>
                    <a:pt x="375" y="1669"/>
                  </a:lnTo>
                  <a:lnTo>
                    <a:pt x="375" y="1658"/>
                  </a:lnTo>
                  <a:lnTo>
                    <a:pt x="397" y="1650"/>
                  </a:lnTo>
                  <a:lnTo>
                    <a:pt x="402" y="1649"/>
                  </a:lnTo>
                  <a:lnTo>
                    <a:pt x="408" y="1645"/>
                  </a:lnTo>
                  <a:lnTo>
                    <a:pt x="413" y="1641"/>
                  </a:lnTo>
                  <a:lnTo>
                    <a:pt x="418" y="1638"/>
                  </a:lnTo>
                  <a:lnTo>
                    <a:pt x="423" y="1632"/>
                  </a:lnTo>
                  <a:lnTo>
                    <a:pt x="426" y="1627"/>
                  </a:lnTo>
                  <a:lnTo>
                    <a:pt x="429" y="1628"/>
                  </a:lnTo>
                  <a:lnTo>
                    <a:pt x="431" y="1628"/>
                  </a:lnTo>
                  <a:lnTo>
                    <a:pt x="432" y="1628"/>
                  </a:lnTo>
                  <a:lnTo>
                    <a:pt x="433" y="1630"/>
                  </a:lnTo>
                  <a:lnTo>
                    <a:pt x="436" y="1633"/>
                  </a:lnTo>
                  <a:lnTo>
                    <a:pt x="427" y="1636"/>
                  </a:lnTo>
                  <a:lnTo>
                    <a:pt x="420" y="1643"/>
                  </a:lnTo>
                  <a:lnTo>
                    <a:pt x="418" y="1649"/>
                  </a:lnTo>
                  <a:lnTo>
                    <a:pt x="419" y="1658"/>
                  </a:lnTo>
                  <a:close/>
                  <a:moveTo>
                    <a:pt x="443" y="1794"/>
                  </a:moveTo>
                  <a:lnTo>
                    <a:pt x="437" y="1791"/>
                  </a:lnTo>
                  <a:lnTo>
                    <a:pt x="444" y="1788"/>
                  </a:lnTo>
                  <a:lnTo>
                    <a:pt x="444" y="1791"/>
                  </a:lnTo>
                  <a:lnTo>
                    <a:pt x="443" y="1792"/>
                  </a:lnTo>
                  <a:lnTo>
                    <a:pt x="443" y="1794"/>
                  </a:lnTo>
                  <a:close/>
                  <a:moveTo>
                    <a:pt x="458" y="1806"/>
                  </a:moveTo>
                  <a:lnTo>
                    <a:pt x="458" y="1801"/>
                  </a:lnTo>
                  <a:lnTo>
                    <a:pt x="460" y="1803"/>
                  </a:lnTo>
                  <a:lnTo>
                    <a:pt x="463" y="1804"/>
                  </a:lnTo>
                  <a:lnTo>
                    <a:pt x="458" y="1806"/>
                  </a:lnTo>
                  <a:close/>
                  <a:moveTo>
                    <a:pt x="467" y="1628"/>
                  </a:moveTo>
                  <a:lnTo>
                    <a:pt x="466" y="1626"/>
                  </a:lnTo>
                  <a:lnTo>
                    <a:pt x="467" y="1626"/>
                  </a:lnTo>
                  <a:lnTo>
                    <a:pt x="469" y="1626"/>
                  </a:lnTo>
                  <a:lnTo>
                    <a:pt x="467" y="1628"/>
                  </a:lnTo>
                  <a:close/>
                  <a:moveTo>
                    <a:pt x="469" y="1594"/>
                  </a:moveTo>
                  <a:lnTo>
                    <a:pt x="463" y="1594"/>
                  </a:lnTo>
                  <a:lnTo>
                    <a:pt x="456" y="1594"/>
                  </a:lnTo>
                  <a:lnTo>
                    <a:pt x="456" y="1594"/>
                  </a:lnTo>
                  <a:lnTo>
                    <a:pt x="454" y="1590"/>
                  </a:lnTo>
                  <a:lnTo>
                    <a:pt x="450" y="1588"/>
                  </a:lnTo>
                  <a:lnTo>
                    <a:pt x="455" y="1587"/>
                  </a:lnTo>
                  <a:lnTo>
                    <a:pt x="460" y="1583"/>
                  </a:lnTo>
                  <a:lnTo>
                    <a:pt x="464" y="1581"/>
                  </a:lnTo>
                  <a:lnTo>
                    <a:pt x="466" y="1576"/>
                  </a:lnTo>
                  <a:lnTo>
                    <a:pt x="470" y="1572"/>
                  </a:lnTo>
                  <a:lnTo>
                    <a:pt x="475" y="1572"/>
                  </a:lnTo>
                  <a:lnTo>
                    <a:pt x="478" y="1573"/>
                  </a:lnTo>
                  <a:lnTo>
                    <a:pt x="483" y="1575"/>
                  </a:lnTo>
                  <a:lnTo>
                    <a:pt x="486" y="1577"/>
                  </a:lnTo>
                  <a:lnTo>
                    <a:pt x="482" y="1579"/>
                  </a:lnTo>
                  <a:lnTo>
                    <a:pt x="478" y="1581"/>
                  </a:lnTo>
                  <a:lnTo>
                    <a:pt x="476" y="1582"/>
                  </a:lnTo>
                  <a:lnTo>
                    <a:pt x="472" y="1584"/>
                  </a:lnTo>
                  <a:lnTo>
                    <a:pt x="470" y="1587"/>
                  </a:lnTo>
                  <a:lnTo>
                    <a:pt x="469" y="1590"/>
                  </a:lnTo>
                  <a:lnTo>
                    <a:pt x="469" y="1594"/>
                  </a:lnTo>
                  <a:close/>
                  <a:moveTo>
                    <a:pt x="475" y="1463"/>
                  </a:moveTo>
                  <a:lnTo>
                    <a:pt x="472" y="1462"/>
                  </a:lnTo>
                  <a:lnTo>
                    <a:pt x="471" y="1470"/>
                  </a:lnTo>
                  <a:lnTo>
                    <a:pt x="464" y="1472"/>
                  </a:lnTo>
                  <a:lnTo>
                    <a:pt x="418" y="1461"/>
                  </a:lnTo>
                  <a:lnTo>
                    <a:pt x="395" y="1453"/>
                  </a:lnTo>
                  <a:lnTo>
                    <a:pt x="393" y="1451"/>
                  </a:lnTo>
                  <a:lnTo>
                    <a:pt x="392" y="1448"/>
                  </a:lnTo>
                  <a:lnTo>
                    <a:pt x="396" y="1447"/>
                  </a:lnTo>
                  <a:lnTo>
                    <a:pt x="398" y="1444"/>
                  </a:lnTo>
                  <a:lnTo>
                    <a:pt x="401" y="1446"/>
                  </a:lnTo>
                  <a:lnTo>
                    <a:pt x="402" y="1447"/>
                  </a:lnTo>
                  <a:lnTo>
                    <a:pt x="414" y="1452"/>
                  </a:lnTo>
                  <a:lnTo>
                    <a:pt x="429" y="1452"/>
                  </a:lnTo>
                  <a:lnTo>
                    <a:pt x="435" y="1451"/>
                  </a:lnTo>
                  <a:lnTo>
                    <a:pt x="441" y="1448"/>
                  </a:lnTo>
                  <a:lnTo>
                    <a:pt x="446" y="1445"/>
                  </a:lnTo>
                  <a:lnTo>
                    <a:pt x="447" y="1445"/>
                  </a:lnTo>
                  <a:lnTo>
                    <a:pt x="448" y="1444"/>
                  </a:lnTo>
                  <a:lnTo>
                    <a:pt x="450" y="1447"/>
                  </a:lnTo>
                  <a:lnTo>
                    <a:pt x="460" y="1447"/>
                  </a:lnTo>
                  <a:lnTo>
                    <a:pt x="467" y="1445"/>
                  </a:lnTo>
                  <a:lnTo>
                    <a:pt x="472" y="1438"/>
                  </a:lnTo>
                  <a:lnTo>
                    <a:pt x="477" y="1439"/>
                  </a:lnTo>
                  <a:lnTo>
                    <a:pt x="481" y="1439"/>
                  </a:lnTo>
                  <a:lnTo>
                    <a:pt x="492" y="1433"/>
                  </a:lnTo>
                  <a:lnTo>
                    <a:pt x="499" y="1424"/>
                  </a:lnTo>
                  <a:lnTo>
                    <a:pt x="507" y="1416"/>
                  </a:lnTo>
                  <a:lnTo>
                    <a:pt x="516" y="1405"/>
                  </a:lnTo>
                  <a:lnTo>
                    <a:pt x="520" y="1393"/>
                  </a:lnTo>
                  <a:lnTo>
                    <a:pt x="521" y="1394"/>
                  </a:lnTo>
                  <a:lnTo>
                    <a:pt x="526" y="1394"/>
                  </a:lnTo>
                  <a:lnTo>
                    <a:pt x="528" y="1395"/>
                  </a:lnTo>
                  <a:lnTo>
                    <a:pt x="531" y="1395"/>
                  </a:lnTo>
                  <a:lnTo>
                    <a:pt x="532" y="1396"/>
                  </a:lnTo>
                  <a:lnTo>
                    <a:pt x="532" y="1398"/>
                  </a:lnTo>
                  <a:lnTo>
                    <a:pt x="531" y="1400"/>
                  </a:lnTo>
                  <a:lnTo>
                    <a:pt x="529" y="1401"/>
                  </a:lnTo>
                  <a:lnTo>
                    <a:pt x="527" y="1402"/>
                  </a:lnTo>
                  <a:lnTo>
                    <a:pt x="526" y="1405"/>
                  </a:lnTo>
                  <a:lnTo>
                    <a:pt x="524" y="1406"/>
                  </a:lnTo>
                  <a:lnTo>
                    <a:pt x="522" y="1407"/>
                  </a:lnTo>
                  <a:lnTo>
                    <a:pt x="522" y="1410"/>
                  </a:lnTo>
                  <a:lnTo>
                    <a:pt x="522" y="1411"/>
                  </a:lnTo>
                  <a:lnTo>
                    <a:pt x="523" y="1412"/>
                  </a:lnTo>
                  <a:lnTo>
                    <a:pt x="524" y="1412"/>
                  </a:lnTo>
                  <a:lnTo>
                    <a:pt x="527" y="1417"/>
                  </a:lnTo>
                  <a:lnTo>
                    <a:pt x="529" y="1419"/>
                  </a:lnTo>
                  <a:lnTo>
                    <a:pt x="533" y="1422"/>
                  </a:lnTo>
                  <a:lnTo>
                    <a:pt x="535" y="1423"/>
                  </a:lnTo>
                  <a:lnTo>
                    <a:pt x="540" y="1423"/>
                  </a:lnTo>
                  <a:lnTo>
                    <a:pt x="537" y="1427"/>
                  </a:lnTo>
                  <a:lnTo>
                    <a:pt x="534" y="1429"/>
                  </a:lnTo>
                  <a:lnTo>
                    <a:pt x="532" y="1433"/>
                  </a:lnTo>
                  <a:lnTo>
                    <a:pt x="532" y="1438"/>
                  </a:lnTo>
                  <a:lnTo>
                    <a:pt x="523" y="1440"/>
                  </a:lnTo>
                  <a:lnTo>
                    <a:pt x="514" y="1440"/>
                  </a:lnTo>
                  <a:lnTo>
                    <a:pt x="505" y="1441"/>
                  </a:lnTo>
                  <a:lnTo>
                    <a:pt x="497" y="1445"/>
                  </a:lnTo>
                  <a:lnTo>
                    <a:pt x="490" y="1453"/>
                  </a:lnTo>
                  <a:lnTo>
                    <a:pt x="475" y="1463"/>
                  </a:lnTo>
                  <a:close/>
                  <a:moveTo>
                    <a:pt x="514" y="1628"/>
                  </a:moveTo>
                  <a:lnTo>
                    <a:pt x="514" y="1628"/>
                  </a:lnTo>
                  <a:lnTo>
                    <a:pt x="514" y="1627"/>
                  </a:lnTo>
                  <a:lnTo>
                    <a:pt x="514" y="1627"/>
                  </a:lnTo>
                  <a:lnTo>
                    <a:pt x="514" y="1628"/>
                  </a:lnTo>
                  <a:lnTo>
                    <a:pt x="514" y="1628"/>
                  </a:lnTo>
                  <a:close/>
                  <a:moveTo>
                    <a:pt x="591" y="1765"/>
                  </a:moveTo>
                  <a:lnTo>
                    <a:pt x="591" y="1765"/>
                  </a:lnTo>
                  <a:lnTo>
                    <a:pt x="591" y="1765"/>
                  </a:lnTo>
                  <a:lnTo>
                    <a:pt x="591" y="1765"/>
                  </a:lnTo>
                  <a:close/>
                  <a:moveTo>
                    <a:pt x="625" y="1689"/>
                  </a:moveTo>
                  <a:lnTo>
                    <a:pt x="622" y="1691"/>
                  </a:lnTo>
                  <a:lnTo>
                    <a:pt x="618" y="1695"/>
                  </a:lnTo>
                  <a:lnTo>
                    <a:pt x="614" y="1697"/>
                  </a:lnTo>
                  <a:lnTo>
                    <a:pt x="612" y="1701"/>
                  </a:lnTo>
                  <a:lnTo>
                    <a:pt x="611" y="1704"/>
                  </a:lnTo>
                  <a:lnTo>
                    <a:pt x="602" y="1704"/>
                  </a:lnTo>
                  <a:lnTo>
                    <a:pt x="596" y="1707"/>
                  </a:lnTo>
                  <a:lnTo>
                    <a:pt x="591" y="1712"/>
                  </a:lnTo>
                  <a:lnTo>
                    <a:pt x="586" y="1717"/>
                  </a:lnTo>
                  <a:lnTo>
                    <a:pt x="582" y="1721"/>
                  </a:lnTo>
                  <a:lnTo>
                    <a:pt x="575" y="1724"/>
                  </a:lnTo>
                  <a:lnTo>
                    <a:pt x="575" y="1738"/>
                  </a:lnTo>
                  <a:lnTo>
                    <a:pt x="574" y="1742"/>
                  </a:lnTo>
                  <a:lnTo>
                    <a:pt x="574" y="1746"/>
                  </a:lnTo>
                  <a:lnTo>
                    <a:pt x="571" y="1746"/>
                  </a:lnTo>
                  <a:lnTo>
                    <a:pt x="567" y="1748"/>
                  </a:lnTo>
                  <a:lnTo>
                    <a:pt x="543" y="1791"/>
                  </a:lnTo>
                  <a:lnTo>
                    <a:pt x="521" y="1800"/>
                  </a:lnTo>
                  <a:lnTo>
                    <a:pt x="512" y="1792"/>
                  </a:lnTo>
                  <a:lnTo>
                    <a:pt x="501" y="1787"/>
                  </a:lnTo>
                  <a:lnTo>
                    <a:pt x="498" y="1787"/>
                  </a:lnTo>
                  <a:lnTo>
                    <a:pt x="493" y="1787"/>
                  </a:lnTo>
                  <a:lnTo>
                    <a:pt x="494" y="1782"/>
                  </a:lnTo>
                  <a:lnTo>
                    <a:pt x="494" y="1777"/>
                  </a:lnTo>
                  <a:lnTo>
                    <a:pt x="494" y="1777"/>
                  </a:lnTo>
                  <a:lnTo>
                    <a:pt x="506" y="1766"/>
                  </a:lnTo>
                  <a:lnTo>
                    <a:pt x="516" y="1755"/>
                  </a:lnTo>
                  <a:lnTo>
                    <a:pt x="517" y="1754"/>
                  </a:lnTo>
                  <a:lnTo>
                    <a:pt x="527" y="1754"/>
                  </a:lnTo>
                  <a:lnTo>
                    <a:pt x="529" y="1747"/>
                  </a:lnTo>
                  <a:lnTo>
                    <a:pt x="544" y="1738"/>
                  </a:lnTo>
                  <a:lnTo>
                    <a:pt x="551" y="1731"/>
                  </a:lnTo>
                  <a:lnTo>
                    <a:pt x="552" y="1725"/>
                  </a:lnTo>
                  <a:lnTo>
                    <a:pt x="549" y="1718"/>
                  </a:lnTo>
                  <a:lnTo>
                    <a:pt x="538" y="1709"/>
                  </a:lnTo>
                  <a:lnTo>
                    <a:pt x="538" y="1710"/>
                  </a:lnTo>
                  <a:lnTo>
                    <a:pt x="538" y="1710"/>
                  </a:lnTo>
                  <a:lnTo>
                    <a:pt x="538" y="1710"/>
                  </a:lnTo>
                  <a:lnTo>
                    <a:pt x="541" y="1707"/>
                  </a:lnTo>
                  <a:lnTo>
                    <a:pt x="540" y="1702"/>
                  </a:lnTo>
                  <a:lnTo>
                    <a:pt x="539" y="1698"/>
                  </a:lnTo>
                  <a:lnTo>
                    <a:pt x="548" y="1692"/>
                  </a:lnTo>
                  <a:lnTo>
                    <a:pt x="563" y="1692"/>
                  </a:lnTo>
                  <a:lnTo>
                    <a:pt x="579" y="1690"/>
                  </a:lnTo>
                  <a:lnTo>
                    <a:pt x="594" y="1684"/>
                  </a:lnTo>
                  <a:lnTo>
                    <a:pt x="599" y="1683"/>
                  </a:lnTo>
                  <a:lnTo>
                    <a:pt x="603" y="1679"/>
                  </a:lnTo>
                  <a:lnTo>
                    <a:pt x="606" y="1675"/>
                  </a:lnTo>
                  <a:lnTo>
                    <a:pt x="608" y="1672"/>
                  </a:lnTo>
                  <a:lnTo>
                    <a:pt x="609" y="1667"/>
                  </a:lnTo>
                  <a:lnTo>
                    <a:pt x="609" y="1662"/>
                  </a:lnTo>
                  <a:lnTo>
                    <a:pt x="609" y="1658"/>
                  </a:lnTo>
                  <a:lnTo>
                    <a:pt x="608" y="1653"/>
                  </a:lnTo>
                  <a:lnTo>
                    <a:pt x="616" y="1660"/>
                  </a:lnTo>
                  <a:lnTo>
                    <a:pt x="623" y="1666"/>
                  </a:lnTo>
                  <a:lnTo>
                    <a:pt x="631" y="1670"/>
                  </a:lnTo>
                  <a:lnTo>
                    <a:pt x="640" y="1673"/>
                  </a:lnTo>
                  <a:lnTo>
                    <a:pt x="650" y="1672"/>
                  </a:lnTo>
                  <a:lnTo>
                    <a:pt x="637" y="1680"/>
                  </a:lnTo>
                  <a:lnTo>
                    <a:pt x="625" y="1689"/>
                  </a:lnTo>
                  <a:close/>
                  <a:moveTo>
                    <a:pt x="674" y="1405"/>
                  </a:moveTo>
                  <a:lnTo>
                    <a:pt x="674" y="1406"/>
                  </a:lnTo>
                  <a:lnTo>
                    <a:pt x="671" y="1405"/>
                  </a:lnTo>
                  <a:lnTo>
                    <a:pt x="674" y="1405"/>
                  </a:lnTo>
                  <a:lnTo>
                    <a:pt x="674" y="1405"/>
                  </a:lnTo>
                  <a:close/>
                  <a:moveTo>
                    <a:pt x="674" y="1405"/>
                  </a:moveTo>
                  <a:lnTo>
                    <a:pt x="674" y="1405"/>
                  </a:lnTo>
                  <a:lnTo>
                    <a:pt x="675" y="1405"/>
                  </a:lnTo>
                  <a:lnTo>
                    <a:pt x="675" y="1404"/>
                  </a:lnTo>
                  <a:lnTo>
                    <a:pt x="675" y="1405"/>
                  </a:lnTo>
                  <a:lnTo>
                    <a:pt x="674" y="1405"/>
                  </a:lnTo>
                  <a:close/>
                  <a:moveTo>
                    <a:pt x="705" y="1576"/>
                  </a:moveTo>
                  <a:lnTo>
                    <a:pt x="708" y="1581"/>
                  </a:lnTo>
                  <a:lnTo>
                    <a:pt x="710" y="1584"/>
                  </a:lnTo>
                  <a:lnTo>
                    <a:pt x="714" y="1588"/>
                  </a:lnTo>
                  <a:lnTo>
                    <a:pt x="718" y="1592"/>
                  </a:lnTo>
                  <a:lnTo>
                    <a:pt x="715" y="1590"/>
                  </a:lnTo>
                  <a:lnTo>
                    <a:pt x="711" y="1588"/>
                  </a:lnTo>
                  <a:lnTo>
                    <a:pt x="709" y="1586"/>
                  </a:lnTo>
                  <a:lnTo>
                    <a:pt x="707" y="1583"/>
                  </a:lnTo>
                  <a:lnTo>
                    <a:pt x="705" y="1579"/>
                  </a:lnTo>
                  <a:lnTo>
                    <a:pt x="705" y="1576"/>
                  </a:lnTo>
                  <a:close/>
                  <a:moveTo>
                    <a:pt x="722" y="1658"/>
                  </a:moveTo>
                  <a:lnTo>
                    <a:pt x="722" y="1658"/>
                  </a:lnTo>
                  <a:lnTo>
                    <a:pt x="724" y="1658"/>
                  </a:lnTo>
                  <a:lnTo>
                    <a:pt x="722" y="1658"/>
                  </a:lnTo>
                  <a:close/>
                  <a:moveTo>
                    <a:pt x="725" y="1401"/>
                  </a:moveTo>
                  <a:lnTo>
                    <a:pt x="721" y="1401"/>
                  </a:lnTo>
                  <a:lnTo>
                    <a:pt x="721" y="1384"/>
                  </a:lnTo>
                  <a:lnTo>
                    <a:pt x="725" y="1387"/>
                  </a:lnTo>
                  <a:lnTo>
                    <a:pt x="728" y="1389"/>
                  </a:lnTo>
                  <a:lnTo>
                    <a:pt x="733" y="1390"/>
                  </a:lnTo>
                  <a:lnTo>
                    <a:pt x="738" y="1390"/>
                  </a:lnTo>
                  <a:lnTo>
                    <a:pt x="737" y="1394"/>
                  </a:lnTo>
                  <a:lnTo>
                    <a:pt x="737" y="1399"/>
                  </a:lnTo>
                  <a:lnTo>
                    <a:pt x="738" y="1402"/>
                  </a:lnTo>
                  <a:lnTo>
                    <a:pt x="739" y="1406"/>
                  </a:lnTo>
                  <a:lnTo>
                    <a:pt x="732" y="1404"/>
                  </a:lnTo>
                  <a:lnTo>
                    <a:pt x="725" y="1401"/>
                  </a:lnTo>
                  <a:close/>
                  <a:moveTo>
                    <a:pt x="708" y="1242"/>
                  </a:moveTo>
                  <a:lnTo>
                    <a:pt x="714" y="1256"/>
                  </a:lnTo>
                  <a:lnTo>
                    <a:pt x="713" y="1256"/>
                  </a:lnTo>
                  <a:lnTo>
                    <a:pt x="704" y="1258"/>
                  </a:lnTo>
                  <a:lnTo>
                    <a:pt x="697" y="1254"/>
                  </a:lnTo>
                  <a:lnTo>
                    <a:pt x="690" y="1252"/>
                  </a:lnTo>
                  <a:lnTo>
                    <a:pt x="684" y="1250"/>
                  </a:lnTo>
                  <a:lnTo>
                    <a:pt x="676" y="1252"/>
                  </a:lnTo>
                  <a:lnTo>
                    <a:pt x="669" y="1258"/>
                  </a:lnTo>
                  <a:lnTo>
                    <a:pt x="662" y="1259"/>
                  </a:lnTo>
                  <a:lnTo>
                    <a:pt x="643" y="1258"/>
                  </a:lnTo>
                  <a:lnTo>
                    <a:pt x="642" y="1257"/>
                  </a:lnTo>
                  <a:lnTo>
                    <a:pt x="650" y="1253"/>
                  </a:lnTo>
                  <a:lnTo>
                    <a:pt x="654" y="1247"/>
                  </a:lnTo>
                  <a:lnTo>
                    <a:pt x="656" y="1240"/>
                  </a:lnTo>
                  <a:lnTo>
                    <a:pt x="653" y="1231"/>
                  </a:lnTo>
                  <a:lnTo>
                    <a:pt x="660" y="1224"/>
                  </a:lnTo>
                  <a:lnTo>
                    <a:pt x="669" y="1224"/>
                  </a:lnTo>
                  <a:lnTo>
                    <a:pt x="675" y="1220"/>
                  </a:lnTo>
                  <a:lnTo>
                    <a:pt x="681" y="1217"/>
                  </a:lnTo>
                  <a:lnTo>
                    <a:pt x="687" y="1212"/>
                  </a:lnTo>
                  <a:lnTo>
                    <a:pt x="697" y="1206"/>
                  </a:lnTo>
                  <a:lnTo>
                    <a:pt x="705" y="1197"/>
                  </a:lnTo>
                  <a:lnTo>
                    <a:pt x="714" y="1189"/>
                  </a:lnTo>
                  <a:lnTo>
                    <a:pt x="724" y="1182"/>
                  </a:lnTo>
                  <a:lnTo>
                    <a:pt x="727" y="1179"/>
                  </a:lnTo>
                  <a:lnTo>
                    <a:pt x="736" y="1188"/>
                  </a:lnTo>
                  <a:lnTo>
                    <a:pt x="736" y="1196"/>
                  </a:lnTo>
                  <a:lnTo>
                    <a:pt x="736" y="1203"/>
                  </a:lnTo>
                  <a:lnTo>
                    <a:pt x="738" y="1211"/>
                  </a:lnTo>
                  <a:lnTo>
                    <a:pt x="743" y="1217"/>
                  </a:lnTo>
                  <a:lnTo>
                    <a:pt x="724" y="1228"/>
                  </a:lnTo>
                  <a:lnTo>
                    <a:pt x="708" y="1242"/>
                  </a:lnTo>
                  <a:close/>
                  <a:moveTo>
                    <a:pt x="0" y="2789"/>
                  </a:moveTo>
                  <a:lnTo>
                    <a:pt x="1" y="2788"/>
                  </a:lnTo>
                  <a:lnTo>
                    <a:pt x="1" y="2788"/>
                  </a:lnTo>
                  <a:lnTo>
                    <a:pt x="0" y="2789"/>
                  </a:lnTo>
                  <a:close/>
                  <a:moveTo>
                    <a:pt x="57" y="2710"/>
                  </a:moveTo>
                  <a:lnTo>
                    <a:pt x="57" y="2710"/>
                  </a:lnTo>
                  <a:lnTo>
                    <a:pt x="57" y="2710"/>
                  </a:lnTo>
                  <a:lnTo>
                    <a:pt x="57" y="2710"/>
                  </a:lnTo>
                  <a:close/>
                  <a:moveTo>
                    <a:pt x="64" y="2855"/>
                  </a:moveTo>
                  <a:lnTo>
                    <a:pt x="64" y="2859"/>
                  </a:lnTo>
                  <a:lnTo>
                    <a:pt x="66" y="2862"/>
                  </a:lnTo>
                  <a:lnTo>
                    <a:pt x="61" y="2859"/>
                  </a:lnTo>
                  <a:lnTo>
                    <a:pt x="57" y="2857"/>
                  </a:lnTo>
                  <a:lnTo>
                    <a:pt x="55" y="2853"/>
                  </a:lnTo>
                  <a:lnTo>
                    <a:pt x="52" y="2848"/>
                  </a:lnTo>
                  <a:lnTo>
                    <a:pt x="51" y="2843"/>
                  </a:lnTo>
                  <a:lnTo>
                    <a:pt x="49" y="2840"/>
                  </a:lnTo>
                  <a:lnTo>
                    <a:pt x="46" y="2837"/>
                  </a:lnTo>
                  <a:lnTo>
                    <a:pt x="49" y="2832"/>
                  </a:lnTo>
                  <a:lnTo>
                    <a:pt x="50" y="2831"/>
                  </a:lnTo>
                  <a:lnTo>
                    <a:pt x="51" y="2829"/>
                  </a:lnTo>
                  <a:lnTo>
                    <a:pt x="51" y="2829"/>
                  </a:lnTo>
                  <a:lnTo>
                    <a:pt x="51" y="2829"/>
                  </a:lnTo>
                  <a:lnTo>
                    <a:pt x="52" y="2825"/>
                  </a:lnTo>
                  <a:lnTo>
                    <a:pt x="56" y="2821"/>
                  </a:lnTo>
                  <a:lnTo>
                    <a:pt x="60" y="2820"/>
                  </a:lnTo>
                  <a:lnTo>
                    <a:pt x="61" y="2830"/>
                  </a:lnTo>
                  <a:lnTo>
                    <a:pt x="66" y="2838"/>
                  </a:lnTo>
                  <a:lnTo>
                    <a:pt x="74" y="2843"/>
                  </a:lnTo>
                  <a:lnTo>
                    <a:pt x="70" y="2847"/>
                  </a:lnTo>
                  <a:lnTo>
                    <a:pt x="67" y="2851"/>
                  </a:lnTo>
                  <a:lnTo>
                    <a:pt x="64" y="2855"/>
                  </a:lnTo>
                  <a:close/>
                  <a:moveTo>
                    <a:pt x="208" y="2556"/>
                  </a:moveTo>
                  <a:lnTo>
                    <a:pt x="209" y="2557"/>
                  </a:lnTo>
                  <a:lnTo>
                    <a:pt x="208" y="2558"/>
                  </a:lnTo>
                  <a:lnTo>
                    <a:pt x="208" y="2556"/>
                  </a:lnTo>
                  <a:close/>
                  <a:moveTo>
                    <a:pt x="95" y="2654"/>
                  </a:moveTo>
                  <a:lnTo>
                    <a:pt x="96" y="2655"/>
                  </a:lnTo>
                  <a:lnTo>
                    <a:pt x="100" y="2660"/>
                  </a:lnTo>
                  <a:lnTo>
                    <a:pt x="103" y="2664"/>
                  </a:lnTo>
                  <a:lnTo>
                    <a:pt x="107" y="2669"/>
                  </a:lnTo>
                  <a:lnTo>
                    <a:pt x="111" y="2672"/>
                  </a:lnTo>
                  <a:lnTo>
                    <a:pt x="115" y="2675"/>
                  </a:lnTo>
                  <a:lnTo>
                    <a:pt x="111" y="2681"/>
                  </a:lnTo>
                  <a:lnTo>
                    <a:pt x="107" y="2687"/>
                  </a:lnTo>
                  <a:lnTo>
                    <a:pt x="103" y="2681"/>
                  </a:lnTo>
                  <a:lnTo>
                    <a:pt x="98" y="2676"/>
                  </a:lnTo>
                  <a:lnTo>
                    <a:pt x="92" y="2670"/>
                  </a:lnTo>
                  <a:lnTo>
                    <a:pt x="91" y="2665"/>
                  </a:lnTo>
                  <a:lnTo>
                    <a:pt x="91" y="2661"/>
                  </a:lnTo>
                  <a:lnTo>
                    <a:pt x="92" y="2658"/>
                  </a:lnTo>
                  <a:lnTo>
                    <a:pt x="95" y="2654"/>
                  </a:lnTo>
                  <a:close/>
                  <a:moveTo>
                    <a:pt x="89" y="2837"/>
                  </a:moveTo>
                  <a:lnTo>
                    <a:pt x="90" y="2835"/>
                  </a:lnTo>
                  <a:lnTo>
                    <a:pt x="92" y="2835"/>
                  </a:lnTo>
                  <a:lnTo>
                    <a:pt x="95" y="2834"/>
                  </a:lnTo>
                  <a:lnTo>
                    <a:pt x="97" y="2835"/>
                  </a:lnTo>
                  <a:lnTo>
                    <a:pt x="89" y="2837"/>
                  </a:lnTo>
                  <a:close/>
                  <a:moveTo>
                    <a:pt x="132" y="2818"/>
                  </a:moveTo>
                  <a:lnTo>
                    <a:pt x="132" y="2818"/>
                  </a:lnTo>
                  <a:lnTo>
                    <a:pt x="128" y="2815"/>
                  </a:lnTo>
                  <a:lnTo>
                    <a:pt x="123" y="2813"/>
                  </a:lnTo>
                  <a:lnTo>
                    <a:pt x="119" y="2809"/>
                  </a:lnTo>
                  <a:lnTo>
                    <a:pt x="117" y="2807"/>
                  </a:lnTo>
                  <a:lnTo>
                    <a:pt x="113" y="2803"/>
                  </a:lnTo>
                  <a:lnTo>
                    <a:pt x="109" y="2800"/>
                  </a:lnTo>
                  <a:lnTo>
                    <a:pt x="104" y="2795"/>
                  </a:lnTo>
                  <a:lnTo>
                    <a:pt x="98" y="2792"/>
                  </a:lnTo>
                  <a:lnTo>
                    <a:pt x="103" y="2789"/>
                  </a:lnTo>
                  <a:lnTo>
                    <a:pt x="107" y="2784"/>
                  </a:lnTo>
                  <a:lnTo>
                    <a:pt x="111" y="2780"/>
                  </a:lnTo>
                  <a:lnTo>
                    <a:pt x="112" y="2781"/>
                  </a:lnTo>
                  <a:lnTo>
                    <a:pt x="128" y="2792"/>
                  </a:lnTo>
                  <a:lnTo>
                    <a:pt x="146" y="2798"/>
                  </a:lnTo>
                  <a:lnTo>
                    <a:pt x="137" y="2807"/>
                  </a:lnTo>
                  <a:lnTo>
                    <a:pt x="132" y="2818"/>
                  </a:lnTo>
                  <a:close/>
                  <a:moveTo>
                    <a:pt x="186" y="2744"/>
                  </a:moveTo>
                  <a:lnTo>
                    <a:pt x="185" y="2747"/>
                  </a:lnTo>
                  <a:lnTo>
                    <a:pt x="180" y="2741"/>
                  </a:lnTo>
                  <a:lnTo>
                    <a:pt x="172" y="2739"/>
                  </a:lnTo>
                  <a:lnTo>
                    <a:pt x="163" y="2740"/>
                  </a:lnTo>
                  <a:lnTo>
                    <a:pt x="159" y="2745"/>
                  </a:lnTo>
                  <a:lnTo>
                    <a:pt x="158" y="2750"/>
                  </a:lnTo>
                  <a:lnTo>
                    <a:pt x="159" y="2755"/>
                  </a:lnTo>
                  <a:lnTo>
                    <a:pt x="160" y="2758"/>
                  </a:lnTo>
                  <a:lnTo>
                    <a:pt x="158" y="2756"/>
                  </a:lnTo>
                  <a:lnTo>
                    <a:pt x="155" y="2752"/>
                  </a:lnTo>
                  <a:lnTo>
                    <a:pt x="153" y="2750"/>
                  </a:lnTo>
                  <a:lnTo>
                    <a:pt x="151" y="2749"/>
                  </a:lnTo>
                  <a:lnTo>
                    <a:pt x="163" y="2733"/>
                  </a:lnTo>
                  <a:lnTo>
                    <a:pt x="169" y="2726"/>
                  </a:lnTo>
                  <a:lnTo>
                    <a:pt x="172" y="2718"/>
                  </a:lnTo>
                  <a:lnTo>
                    <a:pt x="175" y="2718"/>
                  </a:lnTo>
                  <a:lnTo>
                    <a:pt x="177" y="2718"/>
                  </a:lnTo>
                  <a:lnTo>
                    <a:pt x="192" y="2711"/>
                  </a:lnTo>
                  <a:lnTo>
                    <a:pt x="205" y="2701"/>
                  </a:lnTo>
                  <a:lnTo>
                    <a:pt x="215" y="2689"/>
                  </a:lnTo>
                  <a:lnTo>
                    <a:pt x="216" y="2693"/>
                  </a:lnTo>
                  <a:lnTo>
                    <a:pt x="215" y="2694"/>
                  </a:lnTo>
                  <a:lnTo>
                    <a:pt x="216" y="2698"/>
                  </a:lnTo>
                  <a:lnTo>
                    <a:pt x="217" y="2700"/>
                  </a:lnTo>
                  <a:lnTo>
                    <a:pt x="205" y="2707"/>
                  </a:lnTo>
                  <a:lnTo>
                    <a:pt x="195" y="2717"/>
                  </a:lnTo>
                  <a:lnTo>
                    <a:pt x="188" y="2729"/>
                  </a:lnTo>
                  <a:lnTo>
                    <a:pt x="186" y="2744"/>
                  </a:lnTo>
                  <a:close/>
                  <a:moveTo>
                    <a:pt x="290" y="2644"/>
                  </a:moveTo>
                  <a:lnTo>
                    <a:pt x="288" y="2654"/>
                  </a:lnTo>
                  <a:lnTo>
                    <a:pt x="283" y="2665"/>
                  </a:lnTo>
                  <a:lnTo>
                    <a:pt x="276" y="2674"/>
                  </a:lnTo>
                  <a:lnTo>
                    <a:pt x="272" y="2677"/>
                  </a:lnTo>
                  <a:lnTo>
                    <a:pt x="267" y="2680"/>
                  </a:lnTo>
                  <a:lnTo>
                    <a:pt x="261" y="2676"/>
                  </a:lnTo>
                  <a:lnTo>
                    <a:pt x="257" y="2670"/>
                  </a:lnTo>
                  <a:lnTo>
                    <a:pt x="255" y="2663"/>
                  </a:lnTo>
                  <a:lnTo>
                    <a:pt x="253" y="2654"/>
                  </a:lnTo>
                  <a:lnTo>
                    <a:pt x="250" y="2647"/>
                  </a:lnTo>
                  <a:lnTo>
                    <a:pt x="261" y="2629"/>
                  </a:lnTo>
                  <a:lnTo>
                    <a:pt x="267" y="2626"/>
                  </a:lnTo>
                  <a:lnTo>
                    <a:pt x="272" y="2619"/>
                  </a:lnTo>
                  <a:lnTo>
                    <a:pt x="279" y="2615"/>
                  </a:lnTo>
                  <a:lnTo>
                    <a:pt x="288" y="2614"/>
                  </a:lnTo>
                  <a:lnTo>
                    <a:pt x="295" y="2636"/>
                  </a:lnTo>
                  <a:lnTo>
                    <a:pt x="293" y="2640"/>
                  </a:lnTo>
                  <a:lnTo>
                    <a:pt x="290" y="2644"/>
                  </a:lnTo>
                  <a:close/>
                  <a:moveTo>
                    <a:pt x="379" y="2604"/>
                  </a:moveTo>
                  <a:lnTo>
                    <a:pt x="378" y="2600"/>
                  </a:lnTo>
                  <a:lnTo>
                    <a:pt x="376" y="2596"/>
                  </a:lnTo>
                  <a:lnTo>
                    <a:pt x="373" y="2592"/>
                  </a:lnTo>
                  <a:lnTo>
                    <a:pt x="370" y="2586"/>
                  </a:lnTo>
                  <a:lnTo>
                    <a:pt x="374" y="2587"/>
                  </a:lnTo>
                  <a:lnTo>
                    <a:pt x="379" y="2589"/>
                  </a:lnTo>
                  <a:lnTo>
                    <a:pt x="382" y="2589"/>
                  </a:lnTo>
                  <a:lnTo>
                    <a:pt x="387" y="2587"/>
                  </a:lnTo>
                  <a:lnTo>
                    <a:pt x="387" y="2589"/>
                  </a:lnTo>
                  <a:lnTo>
                    <a:pt x="385" y="2592"/>
                  </a:lnTo>
                  <a:lnTo>
                    <a:pt x="384" y="2597"/>
                  </a:lnTo>
                  <a:lnTo>
                    <a:pt x="382" y="2601"/>
                  </a:lnTo>
                  <a:lnTo>
                    <a:pt x="379" y="2604"/>
                  </a:lnTo>
                  <a:close/>
                  <a:moveTo>
                    <a:pt x="437" y="2483"/>
                  </a:moveTo>
                  <a:lnTo>
                    <a:pt x="432" y="2488"/>
                  </a:lnTo>
                  <a:lnTo>
                    <a:pt x="427" y="2493"/>
                  </a:lnTo>
                  <a:lnTo>
                    <a:pt x="424" y="2498"/>
                  </a:lnTo>
                  <a:lnTo>
                    <a:pt x="421" y="2504"/>
                  </a:lnTo>
                  <a:lnTo>
                    <a:pt x="423" y="2512"/>
                  </a:lnTo>
                  <a:lnTo>
                    <a:pt x="424" y="2519"/>
                  </a:lnTo>
                  <a:lnTo>
                    <a:pt x="426" y="2519"/>
                  </a:lnTo>
                  <a:lnTo>
                    <a:pt x="430" y="2530"/>
                  </a:lnTo>
                  <a:lnTo>
                    <a:pt x="425" y="2533"/>
                  </a:lnTo>
                  <a:lnTo>
                    <a:pt x="421" y="2538"/>
                  </a:lnTo>
                  <a:lnTo>
                    <a:pt x="419" y="2543"/>
                  </a:lnTo>
                  <a:lnTo>
                    <a:pt x="419" y="2543"/>
                  </a:lnTo>
                  <a:lnTo>
                    <a:pt x="410" y="2534"/>
                  </a:lnTo>
                  <a:lnTo>
                    <a:pt x="401" y="2532"/>
                  </a:lnTo>
                  <a:lnTo>
                    <a:pt x="390" y="2532"/>
                  </a:lnTo>
                  <a:lnTo>
                    <a:pt x="375" y="2539"/>
                  </a:lnTo>
                  <a:lnTo>
                    <a:pt x="363" y="2550"/>
                  </a:lnTo>
                  <a:lnTo>
                    <a:pt x="365" y="2557"/>
                  </a:lnTo>
                  <a:lnTo>
                    <a:pt x="363" y="2562"/>
                  </a:lnTo>
                  <a:lnTo>
                    <a:pt x="359" y="2567"/>
                  </a:lnTo>
                  <a:lnTo>
                    <a:pt x="355" y="2570"/>
                  </a:lnTo>
                  <a:lnTo>
                    <a:pt x="350" y="2575"/>
                  </a:lnTo>
                  <a:lnTo>
                    <a:pt x="348" y="2581"/>
                  </a:lnTo>
                  <a:lnTo>
                    <a:pt x="346" y="2581"/>
                  </a:lnTo>
                  <a:lnTo>
                    <a:pt x="341" y="2584"/>
                  </a:lnTo>
                  <a:lnTo>
                    <a:pt x="338" y="2587"/>
                  </a:lnTo>
                  <a:lnTo>
                    <a:pt x="334" y="2591"/>
                  </a:lnTo>
                  <a:lnTo>
                    <a:pt x="333" y="2604"/>
                  </a:lnTo>
                  <a:lnTo>
                    <a:pt x="334" y="2617"/>
                  </a:lnTo>
                  <a:lnTo>
                    <a:pt x="335" y="2631"/>
                  </a:lnTo>
                  <a:lnTo>
                    <a:pt x="329" y="2643"/>
                  </a:lnTo>
                  <a:lnTo>
                    <a:pt x="328" y="2646"/>
                  </a:lnTo>
                  <a:lnTo>
                    <a:pt x="319" y="2620"/>
                  </a:lnTo>
                  <a:lnTo>
                    <a:pt x="312" y="2623"/>
                  </a:lnTo>
                  <a:lnTo>
                    <a:pt x="305" y="2621"/>
                  </a:lnTo>
                  <a:lnTo>
                    <a:pt x="299" y="2619"/>
                  </a:lnTo>
                  <a:lnTo>
                    <a:pt x="295" y="2612"/>
                  </a:lnTo>
                  <a:lnTo>
                    <a:pt x="301" y="2602"/>
                  </a:lnTo>
                  <a:lnTo>
                    <a:pt x="304" y="2602"/>
                  </a:lnTo>
                  <a:lnTo>
                    <a:pt x="306" y="2601"/>
                  </a:lnTo>
                  <a:lnTo>
                    <a:pt x="307" y="2598"/>
                  </a:lnTo>
                  <a:lnTo>
                    <a:pt x="307" y="2596"/>
                  </a:lnTo>
                  <a:lnTo>
                    <a:pt x="306" y="2592"/>
                  </a:lnTo>
                  <a:lnTo>
                    <a:pt x="311" y="2586"/>
                  </a:lnTo>
                  <a:lnTo>
                    <a:pt x="318" y="2581"/>
                  </a:lnTo>
                  <a:lnTo>
                    <a:pt x="325" y="2576"/>
                  </a:lnTo>
                  <a:lnTo>
                    <a:pt x="333" y="2573"/>
                  </a:lnTo>
                  <a:lnTo>
                    <a:pt x="340" y="2568"/>
                  </a:lnTo>
                  <a:lnTo>
                    <a:pt x="344" y="2559"/>
                  </a:lnTo>
                  <a:lnTo>
                    <a:pt x="361" y="2549"/>
                  </a:lnTo>
                  <a:lnTo>
                    <a:pt x="376" y="2536"/>
                  </a:lnTo>
                  <a:lnTo>
                    <a:pt x="391" y="2524"/>
                  </a:lnTo>
                  <a:lnTo>
                    <a:pt x="408" y="2513"/>
                  </a:lnTo>
                  <a:lnTo>
                    <a:pt x="423" y="2495"/>
                  </a:lnTo>
                  <a:lnTo>
                    <a:pt x="440" y="2481"/>
                  </a:lnTo>
                  <a:lnTo>
                    <a:pt x="442" y="2477"/>
                  </a:lnTo>
                  <a:lnTo>
                    <a:pt x="444" y="2472"/>
                  </a:lnTo>
                  <a:lnTo>
                    <a:pt x="446" y="2469"/>
                  </a:lnTo>
                  <a:lnTo>
                    <a:pt x="448" y="2470"/>
                  </a:lnTo>
                  <a:lnTo>
                    <a:pt x="452" y="2470"/>
                  </a:lnTo>
                  <a:lnTo>
                    <a:pt x="453" y="2469"/>
                  </a:lnTo>
                  <a:lnTo>
                    <a:pt x="446" y="2476"/>
                  </a:lnTo>
                  <a:lnTo>
                    <a:pt x="437" y="2483"/>
                  </a:lnTo>
                  <a:close/>
                  <a:moveTo>
                    <a:pt x="523" y="2419"/>
                  </a:moveTo>
                  <a:lnTo>
                    <a:pt x="520" y="2416"/>
                  </a:lnTo>
                  <a:lnTo>
                    <a:pt x="516" y="2415"/>
                  </a:lnTo>
                  <a:lnTo>
                    <a:pt x="511" y="2416"/>
                  </a:lnTo>
                  <a:lnTo>
                    <a:pt x="509" y="2413"/>
                  </a:lnTo>
                  <a:lnTo>
                    <a:pt x="509" y="2412"/>
                  </a:lnTo>
                  <a:lnTo>
                    <a:pt x="515" y="2412"/>
                  </a:lnTo>
                  <a:lnTo>
                    <a:pt x="520" y="2412"/>
                  </a:lnTo>
                  <a:lnTo>
                    <a:pt x="526" y="2410"/>
                  </a:lnTo>
                  <a:lnTo>
                    <a:pt x="523" y="2419"/>
                  </a:lnTo>
                  <a:close/>
                  <a:moveTo>
                    <a:pt x="561" y="2222"/>
                  </a:moveTo>
                  <a:lnTo>
                    <a:pt x="561" y="2224"/>
                  </a:lnTo>
                  <a:lnTo>
                    <a:pt x="562" y="2224"/>
                  </a:lnTo>
                  <a:lnTo>
                    <a:pt x="561" y="2224"/>
                  </a:lnTo>
                  <a:lnTo>
                    <a:pt x="561" y="2224"/>
                  </a:lnTo>
                  <a:lnTo>
                    <a:pt x="561" y="2222"/>
                  </a:lnTo>
                  <a:lnTo>
                    <a:pt x="561" y="2222"/>
                  </a:lnTo>
                  <a:close/>
                  <a:moveTo>
                    <a:pt x="640" y="2334"/>
                  </a:moveTo>
                  <a:lnTo>
                    <a:pt x="633" y="2336"/>
                  </a:lnTo>
                  <a:lnTo>
                    <a:pt x="619" y="2347"/>
                  </a:lnTo>
                  <a:lnTo>
                    <a:pt x="606" y="2352"/>
                  </a:lnTo>
                  <a:lnTo>
                    <a:pt x="607" y="2358"/>
                  </a:lnTo>
                  <a:lnTo>
                    <a:pt x="579" y="2367"/>
                  </a:lnTo>
                  <a:lnTo>
                    <a:pt x="579" y="2369"/>
                  </a:lnTo>
                  <a:lnTo>
                    <a:pt x="575" y="2370"/>
                  </a:lnTo>
                  <a:lnTo>
                    <a:pt x="572" y="2373"/>
                  </a:lnTo>
                  <a:lnTo>
                    <a:pt x="567" y="2380"/>
                  </a:lnTo>
                  <a:lnTo>
                    <a:pt x="550" y="2390"/>
                  </a:lnTo>
                  <a:lnTo>
                    <a:pt x="548" y="2386"/>
                  </a:lnTo>
                  <a:lnTo>
                    <a:pt x="546" y="2384"/>
                  </a:lnTo>
                  <a:lnTo>
                    <a:pt x="543" y="2382"/>
                  </a:lnTo>
                  <a:lnTo>
                    <a:pt x="548" y="2380"/>
                  </a:lnTo>
                  <a:lnTo>
                    <a:pt x="552" y="2376"/>
                  </a:lnTo>
                  <a:lnTo>
                    <a:pt x="556" y="2373"/>
                  </a:lnTo>
                  <a:lnTo>
                    <a:pt x="561" y="2369"/>
                  </a:lnTo>
                  <a:lnTo>
                    <a:pt x="578" y="2351"/>
                  </a:lnTo>
                  <a:lnTo>
                    <a:pt x="596" y="2335"/>
                  </a:lnTo>
                  <a:lnTo>
                    <a:pt x="617" y="2319"/>
                  </a:lnTo>
                  <a:lnTo>
                    <a:pt x="636" y="2304"/>
                  </a:lnTo>
                  <a:lnTo>
                    <a:pt x="639" y="2310"/>
                  </a:lnTo>
                  <a:lnTo>
                    <a:pt x="643" y="2314"/>
                  </a:lnTo>
                  <a:lnTo>
                    <a:pt x="648" y="2319"/>
                  </a:lnTo>
                  <a:lnTo>
                    <a:pt x="648" y="2323"/>
                  </a:lnTo>
                  <a:lnTo>
                    <a:pt x="646" y="2327"/>
                  </a:lnTo>
                  <a:lnTo>
                    <a:pt x="643" y="2330"/>
                  </a:lnTo>
                  <a:lnTo>
                    <a:pt x="640" y="2334"/>
                  </a:lnTo>
                  <a:close/>
                  <a:moveTo>
                    <a:pt x="747" y="2507"/>
                  </a:moveTo>
                  <a:lnTo>
                    <a:pt x="747" y="2505"/>
                  </a:lnTo>
                  <a:lnTo>
                    <a:pt x="748" y="2507"/>
                  </a:lnTo>
                  <a:lnTo>
                    <a:pt x="747" y="2507"/>
                  </a:lnTo>
                  <a:close/>
                  <a:moveTo>
                    <a:pt x="768" y="2726"/>
                  </a:moveTo>
                  <a:lnTo>
                    <a:pt x="767" y="2724"/>
                  </a:lnTo>
                  <a:lnTo>
                    <a:pt x="768" y="2722"/>
                  </a:lnTo>
                  <a:lnTo>
                    <a:pt x="768" y="2721"/>
                  </a:lnTo>
                  <a:lnTo>
                    <a:pt x="771" y="2722"/>
                  </a:lnTo>
                  <a:lnTo>
                    <a:pt x="772" y="2723"/>
                  </a:lnTo>
                  <a:lnTo>
                    <a:pt x="770" y="2724"/>
                  </a:lnTo>
                  <a:lnTo>
                    <a:pt x="768" y="2726"/>
                  </a:lnTo>
                  <a:close/>
                  <a:moveTo>
                    <a:pt x="817" y="2630"/>
                  </a:moveTo>
                  <a:lnTo>
                    <a:pt x="821" y="2626"/>
                  </a:lnTo>
                  <a:lnTo>
                    <a:pt x="822" y="2621"/>
                  </a:lnTo>
                  <a:lnTo>
                    <a:pt x="823" y="2626"/>
                  </a:lnTo>
                  <a:lnTo>
                    <a:pt x="823" y="2631"/>
                  </a:lnTo>
                  <a:lnTo>
                    <a:pt x="817" y="2630"/>
                  </a:lnTo>
                  <a:close/>
                  <a:moveTo>
                    <a:pt x="836" y="2591"/>
                  </a:moveTo>
                  <a:lnTo>
                    <a:pt x="835" y="2590"/>
                  </a:lnTo>
                  <a:lnTo>
                    <a:pt x="835" y="2586"/>
                  </a:lnTo>
                  <a:lnTo>
                    <a:pt x="834" y="2583"/>
                  </a:lnTo>
                  <a:lnTo>
                    <a:pt x="833" y="2579"/>
                  </a:lnTo>
                  <a:lnTo>
                    <a:pt x="829" y="2576"/>
                  </a:lnTo>
                  <a:lnTo>
                    <a:pt x="813" y="2573"/>
                  </a:lnTo>
                  <a:lnTo>
                    <a:pt x="799" y="2576"/>
                  </a:lnTo>
                  <a:lnTo>
                    <a:pt x="796" y="2579"/>
                  </a:lnTo>
                  <a:lnTo>
                    <a:pt x="794" y="2580"/>
                  </a:lnTo>
                  <a:lnTo>
                    <a:pt x="792" y="2576"/>
                  </a:lnTo>
                  <a:lnTo>
                    <a:pt x="788" y="2574"/>
                  </a:lnTo>
                  <a:lnTo>
                    <a:pt x="802" y="2572"/>
                  </a:lnTo>
                  <a:lnTo>
                    <a:pt x="818" y="2573"/>
                  </a:lnTo>
                  <a:lnTo>
                    <a:pt x="833" y="2574"/>
                  </a:lnTo>
                  <a:lnTo>
                    <a:pt x="838" y="2574"/>
                  </a:lnTo>
                  <a:lnTo>
                    <a:pt x="841" y="2574"/>
                  </a:lnTo>
                  <a:lnTo>
                    <a:pt x="846" y="2583"/>
                  </a:lnTo>
                  <a:lnTo>
                    <a:pt x="849" y="2580"/>
                  </a:lnTo>
                  <a:lnTo>
                    <a:pt x="850" y="2579"/>
                  </a:lnTo>
                  <a:lnTo>
                    <a:pt x="852" y="2578"/>
                  </a:lnTo>
                  <a:lnTo>
                    <a:pt x="852" y="2575"/>
                  </a:lnTo>
                  <a:lnTo>
                    <a:pt x="852" y="2573"/>
                  </a:lnTo>
                  <a:lnTo>
                    <a:pt x="860" y="2573"/>
                  </a:lnTo>
                  <a:lnTo>
                    <a:pt x="867" y="2575"/>
                  </a:lnTo>
                  <a:lnTo>
                    <a:pt x="868" y="2579"/>
                  </a:lnTo>
                  <a:lnTo>
                    <a:pt x="869" y="2581"/>
                  </a:lnTo>
                  <a:lnTo>
                    <a:pt x="858" y="2584"/>
                  </a:lnTo>
                  <a:lnTo>
                    <a:pt x="847" y="2587"/>
                  </a:lnTo>
                  <a:lnTo>
                    <a:pt x="836" y="2591"/>
                  </a:lnTo>
                  <a:close/>
                  <a:moveTo>
                    <a:pt x="743" y="3068"/>
                  </a:moveTo>
                  <a:lnTo>
                    <a:pt x="738" y="3068"/>
                  </a:lnTo>
                  <a:lnTo>
                    <a:pt x="733" y="3069"/>
                  </a:lnTo>
                  <a:lnTo>
                    <a:pt x="728" y="3071"/>
                  </a:lnTo>
                  <a:lnTo>
                    <a:pt x="727" y="3073"/>
                  </a:lnTo>
                  <a:lnTo>
                    <a:pt x="715" y="3071"/>
                  </a:lnTo>
                  <a:lnTo>
                    <a:pt x="703" y="3076"/>
                  </a:lnTo>
                  <a:lnTo>
                    <a:pt x="692" y="3086"/>
                  </a:lnTo>
                  <a:lnTo>
                    <a:pt x="682" y="3098"/>
                  </a:lnTo>
                  <a:lnTo>
                    <a:pt x="676" y="3111"/>
                  </a:lnTo>
                  <a:lnTo>
                    <a:pt x="673" y="3111"/>
                  </a:lnTo>
                  <a:lnTo>
                    <a:pt x="669" y="3113"/>
                  </a:lnTo>
                  <a:lnTo>
                    <a:pt x="669" y="3109"/>
                  </a:lnTo>
                  <a:lnTo>
                    <a:pt x="670" y="3107"/>
                  </a:lnTo>
                  <a:lnTo>
                    <a:pt x="674" y="3098"/>
                  </a:lnTo>
                  <a:lnTo>
                    <a:pt x="675" y="3091"/>
                  </a:lnTo>
                  <a:lnTo>
                    <a:pt x="674" y="3082"/>
                  </a:lnTo>
                  <a:lnTo>
                    <a:pt x="677" y="3077"/>
                  </a:lnTo>
                  <a:lnTo>
                    <a:pt x="680" y="3071"/>
                  </a:lnTo>
                  <a:lnTo>
                    <a:pt x="684" y="3065"/>
                  </a:lnTo>
                  <a:lnTo>
                    <a:pt x="688" y="3063"/>
                  </a:lnTo>
                  <a:lnTo>
                    <a:pt x="690" y="3064"/>
                  </a:lnTo>
                  <a:lnTo>
                    <a:pt x="691" y="3070"/>
                  </a:lnTo>
                  <a:lnTo>
                    <a:pt x="699" y="3071"/>
                  </a:lnTo>
                  <a:lnTo>
                    <a:pt x="705" y="3068"/>
                  </a:lnTo>
                  <a:lnTo>
                    <a:pt x="711" y="3063"/>
                  </a:lnTo>
                  <a:lnTo>
                    <a:pt x="716" y="3057"/>
                  </a:lnTo>
                  <a:lnTo>
                    <a:pt x="721" y="3053"/>
                  </a:lnTo>
                  <a:lnTo>
                    <a:pt x="728" y="3051"/>
                  </a:lnTo>
                  <a:lnTo>
                    <a:pt x="731" y="3050"/>
                  </a:lnTo>
                  <a:lnTo>
                    <a:pt x="738" y="3054"/>
                  </a:lnTo>
                  <a:lnTo>
                    <a:pt x="743" y="3060"/>
                  </a:lnTo>
                  <a:lnTo>
                    <a:pt x="745" y="3069"/>
                  </a:lnTo>
                  <a:lnTo>
                    <a:pt x="743" y="3068"/>
                  </a:lnTo>
                  <a:close/>
                  <a:moveTo>
                    <a:pt x="772" y="2968"/>
                  </a:moveTo>
                  <a:lnTo>
                    <a:pt x="772" y="2969"/>
                  </a:lnTo>
                  <a:lnTo>
                    <a:pt x="772" y="2968"/>
                  </a:lnTo>
                  <a:lnTo>
                    <a:pt x="772" y="2968"/>
                  </a:lnTo>
                  <a:close/>
                  <a:moveTo>
                    <a:pt x="749" y="3088"/>
                  </a:moveTo>
                  <a:lnTo>
                    <a:pt x="753" y="3088"/>
                  </a:lnTo>
                  <a:lnTo>
                    <a:pt x="754" y="3087"/>
                  </a:lnTo>
                  <a:lnTo>
                    <a:pt x="756" y="3086"/>
                  </a:lnTo>
                  <a:lnTo>
                    <a:pt x="758" y="3083"/>
                  </a:lnTo>
                  <a:lnTo>
                    <a:pt x="756" y="3087"/>
                  </a:lnTo>
                  <a:lnTo>
                    <a:pt x="758" y="3092"/>
                  </a:lnTo>
                  <a:lnTo>
                    <a:pt x="760" y="3096"/>
                  </a:lnTo>
                  <a:lnTo>
                    <a:pt x="758" y="3096"/>
                  </a:lnTo>
                  <a:lnTo>
                    <a:pt x="756" y="3096"/>
                  </a:lnTo>
                  <a:lnTo>
                    <a:pt x="754" y="3097"/>
                  </a:lnTo>
                  <a:lnTo>
                    <a:pt x="751" y="3097"/>
                  </a:lnTo>
                  <a:lnTo>
                    <a:pt x="750" y="3096"/>
                  </a:lnTo>
                  <a:lnTo>
                    <a:pt x="749" y="3096"/>
                  </a:lnTo>
                  <a:lnTo>
                    <a:pt x="748" y="3094"/>
                  </a:lnTo>
                  <a:lnTo>
                    <a:pt x="748" y="3092"/>
                  </a:lnTo>
                  <a:lnTo>
                    <a:pt x="749" y="3088"/>
                  </a:lnTo>
                  <a:close/>
                  <a:moveTo>
                    <a:pt x="761" y="3074"/>
                  </a:moveTo>
                  <a:lnTo>
                    <a:pt x="759" y="3079"/>
                  </a:lnTo>
                  <a:lnTo>
                    <a:pt x="760" y="3073"/>
                  </a:lnTo>
                  <a:lnTo>
                    <a:pt x="761" y="3068"/>
                  </a:lnTo>
                  <a:lnTo>
                    <a:pt x="765" y="3069"/>
                  </a:lnTo>
                  <a:lnTo>
                    <a:pt x="768" y="3070"/>
                  </a:lnTo>
                  <a:lnTo>
                    <a:pt x="766" y="3071"/>
                  </a:lnTo>
                  <a:lnTo>
                    <a:pt x="764" y="3073"/>
                  </a:lnTo>
                  <a:lnTo>
                    <a:pt x="761" y="3074"/>
                  </a:lnTo>
                  <a:close/>
                  <a:moveTo>
                    <a:pt x="772" y="3074"/>
                  </a:moveTo>
                  <a:lnTo>
                    <a:pt x="771" y="3071"/>
                  </a:lnTo>
                  <a:lnTo>
                    <a:pt x="775" y="3071"/>
                  </a:lnTo>
                  <a:lnTo>
                    <a:pt x="772" y="3074"/>
                  </a:lnTo>
                  <a:close/>
                  <a:moveTo>
                    <a:pt x="900" y="2940"/>
                  </a:moveTo>
                  <a:lnTo>
                    <a:pt x="902" y="2938"/>
                  </a:lnTo>
                  <a:lnTo>
                    <a:pt x="902" y="2934"/>
                  </a:lnTo>
                  <a:lnTo>
                    <a:pt x="906" y="2938"/>
                  </a:lnTo>
                  <a:lnTo>
                    <a:pt x="908" y="2942"/>
                  </a:lnTo>
                  <a:lnTo>
                    <a:pt x="909" y="2945"/>
                  </a:lnTo>
                  <a:lnTo>
                    <a:pt x="904" y="2943"/>
                  </a:lnTo>
                  <a:lnTo>
                    <a:pt x="900" y="2940"/>
                  </a:lnTo>
                  <a:close/>
                  <a:moveTo>
                    <a:pt x="991" y="2939"/>
                  </a:moveTo>
                  <a:lnTo>
                    <a:pt x="991" y="2938"/>
                  </a:lnTo>
                  <a:lnTo>
                    <a:pt x="991" y="2939"/>
                  </a:lnTo>
                  <a:lnTo>
                    <a:pt x="992" y="2939"/>
                  </a:lnTo>
                  <a:lnTo>
                    <a:pt x="992" y="2939"/>
                  </a:lnTo>
                  <a:lnTo>
                    <a:pt x="991" y="2939"/>
                  </a:lnTo>
                  <a:close/>
                  <a:moveTo>
                    <a:pt x="1017" y="2868"/>
                  </a:moveTo>
                  <a:lnTo>
                    <a:pt x="1014" y="2871"/>
                  </a:lnTo>
                  <a:lnTo>
                    <a:pt x="1011" y="2874"/>
                  </a:lnTo>
                  <a:lnTo>
                    <a:pt x="1009" y="2876"/>
                  </a:lnTo>
                  <a:lnTo>
                    <a:pt x="1009" y="2880"/>
                  </a:lnTo>
                  <a:lnTo>
                    <a:pt x="1006" y="2878"/>
                  </a:lnTo>
                  <a:lnTo>
                    <a:pt x="1004" y="2878"/>
                  </a:lnTo>
                  <a:lnTo>
                    <a:pt x="1000" y="2878"/>
                  </a:lnTo>
                  <a:lnTo>
                    <a:pt x="998" y="2880"/>
                  </a:lnTo>
                  <a:lnTo>
                    <a:pt x="997" y="2882"/>
                  </a:lnTo>
                  <a:lnTo>
                    <a:pt x="992" y="2881"/>
                  </a:lnTo>
                  <a:lnTo>
                    <a:pt x="988" y="2882"/>
                  </a:lnTo>
                  <a:lnTo>
                    <a:pt x="982" y="2889"/>
                  </a:lnTo>
                  <a:lnTo>
                    <a:pt x="977" y="2898"/>
                  </a:lnTo>
                  <a:lnTo>
                    <a:pt x="975" y="2906"/>
                  </a:lnTo>
                  <a:lnTo>
                    <a:pt x="976" y="2916"/>
                  </a:lnTo>
                  <a:lnTo>
                    <a:pt x="972" y="2915"/>
                  </a:lnTo>
                  <a:lnTo>
                    <a:pt x="970" y="2914"/>
                  </a:lnTo>
                  <a:lnTo>
                    <a:pt x="964" y="2911"/>
                  </a:lnTo>
                  <a:lnTo>
                    <a:pt x="959" y="2909"/>
                  </a:lnTo>
                  <a:lnTo>
                    <a:pt x="955" y="2904"/>
                  </a:lnTo>
                  <a:lnTo>
                    <a:pt x="951" y="2899"/>
                  </a:lnTo>
                  <a:lnTo>
                    <a:pt x="946" y="2893"/>
                  </a:lnTo>
                  <a:lnTo>
                    <a:pt x="955" y="2893"/>
                  </a:lnTo>
                  <a:lnTo>
                    <a:pt x="965" y="2888"/>
                  </a:lnTo>
                  <a:lnTo>
                    <a:pt x="969" y="2887"/>
                  </a:lnTo>
                  <a:lnTo>
                    <a:pt x="970" y="2886"/>
                  </a:lnTo>
                  <a:lnTo>
                    <a:pt x="971" y="2883"/>
                  </a:lnTo>
                  <a:lnTo>
                    <a:pt x="971" y="2881"/>
                  </a:lnTo>
                  <a:lnTo>
                    <a:pt x="982" y="2878"/>
                  </a:lnTo>
                  <a:lnTo>
                    <a:pt x="985" y="2866"/>
                  </a:lnTo>
                  <a:lnTo>
                    <a:pt x="986" y="2866"/>
                  </a:lnTo>
                  <a:lnTo>
                    <a:pt x="991" y="2866"/>
                  </a:lnTo>
                  <a:lnTo>
                    <a:pt x="994" y="2864"/>
                  </a:lnTo>
                  <a:lnTo>
                    <a:pt x="997" y="2862"/>
                  </a:lnTo>
                  <a:lnTo>
                    <a:pt x="999" y="2858"/>
                  </a:lnTo>
                  <a:lnTo>
                    <a:pt x="1002" y="2853"/>
                  </a:lnTo>
                  <a:lnTo>
                    <a:pt x="1005" y="2851"/>
                  </a:lnTo>
                  <a:lnTo>
                    <a:pt x="1010" y="2849"/>
                  </a:lnTo>
                  <a:lnTo>
                    <a:pt x="1015" y="2848"/>
                  </a:lnTo>
                  <a:lnTo>
                    <a:pt x="1019" y="2846"/>
                  </a:lnTo>
                  <a:lnTo>
                    <a:pt x="1023" y="2843"/>
                  </a:lnTo>
                  <a:lnTo>
                    <a:pt x="1026" y="2843"/>
                  </a:lnTo>
                  <a:lnTo>
                    <a:pt x="1032" y="2851"/>
                  </a:lnTo>
                  <a:lnTo>
                    <a:pt x="1032" y="2855"/>
                  </a:lnTo>
                  <a:lnTo>
                    <a:pt x="1030" y="2860"/>
                  </a:lnTo>
                  <a:lnTo>
                    <a:pt x="1025" y="2864"/>
                  </a:lnTo>
                  <a:lnTo>
                    <a:pt x="1017" y="2868"/>
                  </a:lnTo>
                  <a:close/>
                  <a:moveTo>
                    <a:pt x="1617" y="2877"/>
                  </a:moveTo>
                  <a:lnTo>
                    <a:pt x="1617" y="2876"/>
                  </a:lnTo>
                  <a:lnTo>
                    <a:pt x="1620" y="2874"/>
                  </a:lnTo>
                  <a:lnTo>
                    <a:pt x="1622" y="2870"/>
                  </a:lnTo>
                  <a:lnTo>
                    <a:pt x="1620" y="2874"/>
                  </a:lnTo>
                  <a:lnTo>
                    <a:pt x="1617" y="2877"/>
                  </a:lnTo>
                  <a:close/>
                  <a:moveTo>
                    <a:pt x="1428" y="1549"/>
                  </a:moveTo>
                  <a:lnTo>
                    <a:pt x="1430" y="1548"/>
                  </a:lnTo>
                  <a:lnTo>
                    <a:pt x="1433" y="1547"/>
                  </a:lnTo>
                  <a:lnTo>
                    <a:pt x="1434" y="1545"/>
                  </a:lnTo>
                  <a:lnTo>
                    <a:pt x="1435" y="1545"/>
                  </a:lnTo>
                  <a:lnTo>
                    <a:pt x="1436" y="1547"/>
                  </a:lnTo>
                  <a:lnTo>
                    <a:pt x="1436" y="1547"/>
                  </a:lnTo>
                  <a:lnTo>
                    <a:pt x="1435" y="1548"/>
                  </a:lnTo>
                  <a:lnTo>
                    <a:pt x="1431" y="1549"/>
                  </a:lnTo>
                  <a:lnTo>
                    <a:pt x="1428" y="1549"/>
                  </a:lnTo>
                  <a:close/>
                  <a:moveTo>
                    <a:pt x="1475" y="886"/>
                  </a:moveTo>
                  <a:lnTo>
                    <a:pt x="1475" y="886"/>
                  </a:lnTo>
                  <a:lnTo>
                    <a:pt x="1475" y="883"/>
                  </a:lnTo>
                  <a:lnTo>
                    <a:pt x="1474" y="880"/>
                  </a:lnTo>
                  <a:lnTo>
                    <a:pt x="1469" y="877"/>
                  </a:lnTo>
                  <a:lnTo>
                    <a:pt x="1464" y="877"/>
                  </a:lnTo>
                  <a:lnTo>
                    <a:pt x="1459" y="878"/>
                  </a:lnTo>
                  <a:lnTo>
                    <a:pt x="1457" y="871"/>
                  </a:lnTo>
                  <a:lnTo>
                    <a:pt x="1462" y="871"/>
                  </a:lnTo>
                  <a:lnTo>
                    <a:pt x="1467" y="870"/>
                  </a:lnTo>
                  <a:lnTo>
                    <a:pt x="1470" y="867"/>
                  </a:lnTo>
                  <a:lnTo>
                    <a:pt x="1474" y="864"/>
                  </a:lnTo>
                  <a:lnTo>
                    <a:pt x="1475" y="861"/>
                  </a:lnTo>
                  <a:lnTo>
                    <a:pt x="1481" y="864"/>
                  </a:lnTo>
                  <a:lnTo>
                    <a:pt x="1498" y="864"/>
                  </a:lnTo>
                  <a:lnTo>
                    <a:pt x="1498" y="872"/>
                  </a:lnTo>
                  <a:lnTo>
                    <a:pt x="1501" y="878"/>
                  </a:lnTo>
                  <a:lnTo>
                    <a:pt x="1507" y="884"/>
                  </a:lnTo>
                  <a:lnTo>
                    <a:pt x="1507" y="884"/>
                  </a:lnTo>
                  <a:lnTo>
                    <a:pt x="1507" y="887"/>
                  </a:lnTo>
                  <a:lnTo>
                    <a:pt x="1508" y="889"/>
                  </a:lnTo>
                  <a:lnTo>
                    <a:pt x="1504" y="886"/>
                  </a:lnTo>
                  <a:lnTo>
                    <a:pt x="1490" y="882"/>
                  </a:lnTo>
                  <a:lnTo>
                    <a:pt x="1475" y="886"/>
                  </a:lnTo>
                  <a:close/>
                  <a:moveTo>
                    <a:pt x="1484" y="1065"/>
                  </a:moveTo>
                  <a:lnTo>
                    <a:pt x="1480" y="1068"/>
                  </a:lnTo>
                  <a:lnTo>
                    <a:pt x="1477" y="1071"/>
                  </a:lnTo>
                  <a:lnTo>
                    <a:pt x="1479" y="1063"/>
                  </a:lnTo>
                  <a:lnTo>
                    <a:pt x="1481" y="1064"/>
                  </a:lnTo>
                  <a:lnTo>
                    <a:pt x="1484" y="1065"/>
                  </a:lnTo>
                  <a:close/>
                  <a:moveTo>
                    <a:pt x="1539" y="1082"/>
                  </a:moveTo>
                  <a:lnTo>
                    <a:pt x="1541" y="1082"/>
                  </a:lnTo>
                  <a:lnTo>
                    <a:pt x="1542" y="1081"/>
                  </a:lnTo>
                  <a:lnTo>
                    <a:pt x="1543" y="1080"/>
                  </a:lnTo>
                  <a:lnTo>
                    <a:pt x="1542" y="1077"/>
                  </a:lnTo>
                  <a:lnTo>
                    <a:pt x="1539" y="1074"/>
                  </a:lnTo>
                  <a:lnTo>
                    <a:pt x="1549" y="1063"/>
                  </a:lnTo>
                  <a:lnTo>
                    <a:pt x="1561" y="1058"/>
                  </a:lnTo>
                  <a:lnTo>
                    <a:pt x="1576" y="1057"/>
                  </a:lnTo>
                  <a:lnTo>
                    <a:pt x="1577" y="1093"/>
                  </a:lnTo>
                  <a:lnTo>
                    <a:pt x="1573" y="1089"/>
                  </a:lnTo>
                  <a:lnTo>
                    <a:pt x="1564" y="1086"/>
                  </a:lnTo>
                  <a:lnTo>
                    <a:pt x="1554" y="1087"/>
                  </a:lnTo>
                  <a:lnTo>
                    <a:pt x="1544" y="1093"/>
                  </a:lnTo>
                  <a:lnTo>
                    <a:pt x="1541" y="1097"/>
                  </a:lnTo>
                  <a:lnTo>
                    <a:pt x="1538" y="1102"/>
                  </a:lnTo>
                  <a:lnTo>
                    <a:pt x="1535" y="1099"/>
                  </a:lnTo>
                  <a:lnTo>
                    <a:pt x="1532" y="1099"/>
                  </a:lnTo>
                  <a:lnTo>
                    <a:pt x="1528" y="1100"/>
                  </a:lnTo>
                  <a:lnTo>
                    <a:pt x="1526" y="1102"/>
                  </a:lnTo>
                  <a:lnTo>
                    <a:pt x="1525" y="1103"/>
                  </a:lnTo>
                  <a:lnTo>
                    <a:pt x="1522" y="1105"/>
                  </a:lnTo>
                  <a:lnTo>
                    <a:pt x="1511" y="1097"/>
                  </a:lnTo>
                  <a:lnTo>
                    <a:pt x="1499" y="1093"/>
                  </a:lnTo>
                  <a:lnTo>
                    <a:pt x="1510" y="1092"/>
                  </a:lnTo>
                  <a:lnTo>
                    <a:pt x="1520" y="1092"/>
                  </a:lnTo>
                  <a:lnTo>
                    <a:pt x="1531" y="1089"/>
                  </a:lnTo>
                  <a:lnTo>
                    <a:pt x="1539" y="1082"/>
                  </a:lnTo>
                  <a:close/>
                  <a:moveTo>
                    <a:pt x="1583" y="1167"/>
                  </a:moveTo>
                  <a:lnTo>
                    <a:pt x="1586" y="1168"/>
                  </a:lnTo>
                  <a:lnTo>
                    <a:pt x="1588" y="1169"/>
                  </a:lnTo>
                  <a:lnTo>
                    <a:pt x="1589" y="1173"/>
                  </a:lnTo>
                  <a:lnTo>
                    <a:pt x="1592" y="1178"/>
                  </a:lnTo>
                  <a:lnTo>
                    <a:pt x="1586" y="1177"/>
                  </a:lnTo>
                  <a:lnTo>
                    <a:pt x="1581" y="1177"/>
                  </a:lnTo>
                  <a:lnTo>
                    <a:pt x="1578" y="1173"/>
                  </a:lnTo>
                  <a:lnTo>
                    <a:pt x="1575" y="1171"/>
                  </a:lnTo>
                  <a:lnTo>
                    <a:pt x="1579" y="1169"/>
                  </a:lnTo>
                  <a:lnTo>
                    <a:pt x="1583" y="1167"/>
                  </a:lnTo>
                  <a:close/>
                  <a:moveTo>
                    <a:pt x="1570" y="1267"/>
                  </a:moveTo>
                  <a:lnTo>
                    <a:pt x="1569" y="1267"/>
                  </a:lnTo>
                  <a:lnTo>
                    <a:pt x="1566" y="1267"/>
                  </a:lnTo>
                  <a:lnTo>
                    <a:pt x="1570" y="1267"/>
                  </a:lnTo>
                  <a:close/>
                  <a:moveTo>
                    <a:pt x="1524" y="1184"/>
                  </a:moveTo>
                  <a:lnTo>
                    <a:pt x="1527" y="1185"/>
                  </a:lnTo>
                  <a:lnTo>
                    <a:pt x="1530" y="1186"/>
                  </a:lnTo>
                  <a:lnTo>
                    <a:pt x="1532" y="1186"/>
                  </a:lnTo>
                  <a:lnTo>
                    <a:pt x="1533" y="1188"/>
                  </a:lnTo>
                  <a:lnTo>
                    <a:pt x="1533" y="1190"/>
                  </a:lnTo>
                  <a:lnTo>
                    <a:pt x="1532" y="1191"/>
                  </a:lnTo>
                  <a:lnTo>
                    <a:pt x="1528" y="1194"/>
                  </a:lnTo>
                  <a:lnTo>
                    <a:pt x="1525" y="1196"/>
                  </a:lnTo>
                  <a:lnTo>
                    <a:pt x="1504" y="1193"/>
                  </a:lnTo>
                  <a:lnTo>
                    <a:pt x="1510" y="1191"/>
                  </a:lnTo>
                  <a:lnTo>
                    <a:pt x="1514" y="1190"/>
                  </a:lnTo>
                  <a:lnTo>
                    <a:pt x="1519" y="1188"/>
                  </a:lnTo>
                  <a:lnTo>
                    <a:pt x="1524" y="1184"/>
                  </a:lnTo>
                  <a:close/>
                  <a:moveTo>
                    <a:pt x="1509" y="1529"/>
                  </a:moveTo>
                  <a:lnTo>
                    <a:pt x="1498" y="1526"/>
                  </a:lnTo>
                  <a:lnTo>
                    <a:pt x="1487" y="1526"/>
                  </a:lnTo>
                  <a:lnTo>
                    <a:pt x="1492" y="1521"/>
                  </a:lnTo>
                  <a:lnTo>
                    <a:pt x="1494" y="1516"/>
                  </a:lnTo>
                  <a:lnTo>
                    <a:pt x="1499" y="1521"/>
                  </a:lnTo>
                  <a:lnTo>
                    <a:pt x="1504" y="1525"/>
                  </a:lnTo>
                  <a:lnTo>
                    <a:pt x="1509" y="1529"/>
                  </a:lnTo>
                  <a:close/>
                  <a:moveTo>
                    <a:pt x="1559" y="1609"/>
                  </a:moveTo>
                  <a:lnTo>
                    <a:pt x="1564" y="1603"/>
                  </a:lnTo>
                  <a:lnTo>
                    <a:pt x="1570" y="1607"/>
                  </a:lnTo>
                  <a:lnTo>
                    <a:pt x="1577" y="1609"/>
                  </a:lnTo>
                  <a:lnTo>
                    <a:pt x="1583" y="1609"/>
                  </a:lnTo>
                  <a:lnTo>
                    <a:pt x="1589" y="1606"/>
                  </a:lnTo>
                  <a:lnTo>
                    <a:pt x="1594" y="1605"/>
                  </a:lnTo>
                  <a:lnTo>
                    <a:pt x="1598" y="1600"/>
                  </a:lnTo>
                  <a:lnTo>
                    <a:pt x="1601" y="1595"/>
                  </a:lnTo>
                  <a:lnTo>
                    <a:pt x="1606" y="1590"/>
                  </a:lnTo>
                  <a:lnTo>
                    <a:pt x="1610" y="1588"/>
                  </a:lnTo>
                  <a:lnTo>
                    <a:pt x="1616" y="1589"/>
                  </a:lnTo>
                  <a:lnTo>
                    <a:pt x="1623" y="1595"/>
                  </a:lnTo>
                  <a:lnTo>
                    <a:pt x="1611" y="1596"/>
                  </a:lnTo>
                  <a:lnTo>
                    <a:pt x="1603" y="1603"/>
                  </a:lnTo>
                  <a:lnTo>
                    <a:pt x="1595" y="1611"/>
                  </a:lnTo>
                  <a:lnTo>
                    <a:pt x="1588" y="1621"/>
                  </a:lnTo>
                  <a:lnTo>
                    <a:pt x="1589" y="1632"/>
                  </a:lnTo>
                  <a:lnTo>
                    <a:pt x="1587" y="1639"/>
                  </a:lnTo>
                  <a:lnTo>
                    <a:pt x="1582" y="1646"/>
                  </a:lnTo>
                  <a:lnTo>
                    <a:pt x="1575" y="1651"/>
                  </a:lnTo>
                  <a:lnTo>
                    <a:pt x="1569" y="1657"/>
                  </a:lnTo>
                  <a:lnTo>
                    <a:pt x="1562" y="1663"/>
                  </a:lnTo>
                  <a:lnTo>
                    <a:pt x="1558" y="1651"/>
                  </a:lnTo>
                  <a:lnTo>
                    <a:pt x="1553" y="1639"/>
                  </a:lnTo>
                  <a:lnTo>
                    <a:pt x="1550" y="1627"/>
                  </a:lnTo>
                  <a:lnTo>
                    <a:pt x="1552" y="1626"/>
                  </a:lnTo>
                  <a:lnTo>
                    <a:pt x="1554" y="1624"/>
                  </a:lnTo>
                  <a:lnTo>
                    <a:pt x="1556" y="1619"/>
                  </a:lnTo>
                  <a:lnTo>
                    <a:pt x="1559" y="1615"/>
                  </a:lnTo>
                  <a:lnTo>
                    <a:pt x="1559" y="1610"/>
                  </a:lnTo>
                  <a:lnTo>
                    <a:pt x="1559" y="1609"/>
                  </a:lnTo>
                  <a:close/>
                  <a:moveTo>
                    <a:pt x="1640" y="1348"/>
                  </a:moveTo>
                  <a:lnTo>
                    <a:pt x="1640" y="1349"/>
                  </a:lnTo>
                  <a:lnTo>
                    <a:pt x="1640" y="1349"/>
                  </a:lnTo>
                  <a:lnTo>
                    <a:pt x="1640" y="1348"/>
                  </a:lnTo>
                  <a:close/>
                  <a:moveTo>
                    <a:pt x="1630" y="990"/>
                  </a:moveTo>
                  <a:lnTo>
                    <a:pt x="1634" y="990"/>
                  </a:lnTo>
                  <a:lnTo>
                    <a:pt x="1638" y="989"/>
                  </a:lnTo>
                  <a:lnTo>
                    <a:pt x="1639" y="992"/>
                  </a:lnTo>
                  <a:lnTo>
                    <a:pt x="1643" y="995"/>
                  </a:lnTo>
                  <a:lnTo>
                    <a:pt x="1645" y="997"/>
                  </a:lnTo>
                  <a:lnTo>
                    <a:pt x="1641" y="997"/>
                  </a:lnTo>
                  <a:lnTo>
                    <a:pt x="1638" y="996"/>
                  </a:lnTo>
                  <a:lnTo>
                    <a:pt x="1635" y="995"/>
                  </a:lnTo>
                  <a:lnTo>
                    <a:pt x="1633" y="992"/>
                  </a:lnTo>
                  <a:lnTo>
                    <a:pt x="1630" y="990"/>
                  </a:lnTo>
                  <a:close/>
                  <a:moveTo>
                    <a:pt x="1702" y="1341"/>
                  </a:moveTo>
                  <a:lnTo>
                    <a:pt x="1698" y="1347"/>
                  </a:lnTo>
                  <a:lnTo>
                    <a:pt x="1694" y="1353"/>
                  </a:lnTo>
                  <a:lnTo>
                    <a:pt x="1691" y="1359"/>
                  </a:lnTo>
                  <a:lnTo>
                    <a:pt x="1692" y="1366"/>
                  </a:lnTo>
                  <a:lnTo>
                    <a:pt x="1686" y="1368"/>
                  </a:lnTo>
                  <a:lnTo>
                    <a:pt x="1689" y="1357"/>
                  </a:lnTo>
                  <a:lnTo>
                    <a:pt x="1694" y="1348"/>
                  </a:lnTo>
                  <a:lnTo>
                    <a:pt x="1702" y="1341"/>
                  </a:lnTo>
                  <a:close/>
                  <a:moveTo>
                    <a:pt x="1694" y="877"/>
                  </a:moveTo>
                  <a:lnTo>
                    <a:pt x="1696" y="874"/>
                  </a:lnTo>
                  <a:lnTo>
                    <a:pt x="1700" y="869"/>
                  </a:lnTo>
                  <a:lnTo>
                    <a:pt x="1701" y="864"/>
                  </a:lnTo>
                  <a:lnTo>
                    <a:pt x="1702" y="870"/>
                  </a:lnTo>
                  <a:lnTo>
                    <a:pt x="1703" y="876"/>
                  </a:lnTo>
                  <a:lnTo>
                    <a:pt x="1704" y="881"/>
                  </a:lnTo>
                  <a:lnTo>
                    <a:pt x="1702" y="880"/>
                  </a:lnTo>
                  <a:lnTo>
                    <a:pt x="1700" y="877"/>
                  </a:lnTo>
                  <a:lnTo>
                    <a:pt x="1696" y="877"/>
                  </a:lnTo>
                  <a:lnTo>
                    <a:pt x="1694" y="877"/>
                  </a:lnTo>
                  <a:close/>
                  <a:moveTo>
                    <a:pt x="1689" y="1514"/>
                  </a:moveTo>
                  <a:lnTo>
                    <a:pt x="1697" y="1508"/>
                  </a:lnTo>
                  <a:lnTo>
                    <a:pt x="1706" y="1503"/>
                  </a:lnTo>
                  <a:lnTo>
                    <a:pt x="1713" y="1497"/>
                  </a:lnTo>
                  <a:lnTo>
                    <a:pt x="1713" y="1485"/>
                  </a:lnTo>
                  <a:lnTo>
                    <a:pt x="1711" y="1474"/>
                  </a:lnTo>
                  <a:lnTo>
                    <a:pt x="1714" y="1473"/>
                  </a:lnTo>
                  <a:lnTo>
                    <a:pt x="1719" y="1472"/>
                  </a:lnTo>
                  <a:lnTo>
                    <a:pt x="1725" y="1476"/>
                  </a:lnTo>
                  <a:lnTo>
                    <a:pt x="1728" y="1485"/>
                  </a:lnTo>
                  <a:lnTo>
                    <a:pt x="1729" y="1493"/>
                  </a:lnTo>
                  <a:lnTo>
                    <a:pt x="1731" y="1502"/>
                  </a:lnTo>
                  <a:lnTo>
                    <a:pt x="1736" y="1508"/>
                  </a:lnTo>
                  <a:lnTo>
                    <a:pt x="1736" y="1512"/>
                  </a:lnTo>
                  <a:lnTo>
                    <a:pt x="1735" y="1516"/>
                  </a:lnTo>
                  <a:lnTo>
                    <a:pt x="1735" y="1522"/>
                  </a:lnTo>
                  <a:lnTo>
                    <a:pt x="1735" y="1530"/>
                  </a:lnTo>
                  <a:lnTo>
                    <a:pt x="1731" y="1527"/>
                  </a:lnTo>
                  <a:lnTo>
                    <a:pt x="1728" y="1525"/>
                  </a:lnTo>
                  <a:lnTo>
                    <a:pt x="1724" y="1524"/>
                  </a:lnTo>
                  <a:lnTo>
                    <a:pt x="1719" y="1522"/>
                  </a:lnTo>
                  <a:lnTo>
                    <a:pt x="1719" y="1524"/>
                  </a:lnTo>
                  <a:lnTo>
                    <a:pt x="1719" y="1524"/>
                  </a:lnTo>
                  <a:lnTo>
                    <a:pt x="1718" y="1516"/>
                  </a:lnTo>
                  <a:lnTo>
                    <a:pt x="1709" y="1514"/>
                  </a:lnTo>
                  <a:lnTo>
                    <a:pt x="1706" y="1516"/>
                  </a:lnTo>
                  <a:lnTo>
                    <a:pt x="1703" y="1520"/>
                  </a:lnTo>
                  <a:lnTo>
                    <a:pt x="1701" y="1524"/>
                  </a:lnTo>
                  <a:lnTo>
                    <a:pt x="1701" y="1527"/>
                  </a:lnTo>
                  <a:lnTo>
                    <a:pt x="1701" y="1532"/>
                  </a:lnTo>
                  <a:lnTo>
                    <a:pt x="1698" y="1531"/>
                  </a:lnTo>
                  <a:lnTo>
                    <a:pt x="1695" y="1536"/>
                  </a:lnTo>
                  <a:lnTo>
                    <a:pt x="1692" y="1541"/>
                  </a:lnTo>
                  <a:lnTo>
                    <a:pt x="1691" y="1545"/>
                  </a:lnTo>
                  <a:lnTo>
                    <a:pt x="1690" y="1544"/>
                  </a:lnTo>
                  <a:lnTo>
                    <a:pt x="1687" y="1543"/>
                  </a:lnTo>
                  <a:lnTo>
                    <a:pt x="1683" y="1536"/>
                  </a:lnTo>
                  <a:lnTo>
                    <a:pt x="1681" y="1529"/>
                  </a:lnTo>
                  <a:lnTo>
                    <a:pt x="1685" y="1521"/>
                  </a:lnTo>
                  <a:lnTo>
                    <a:pt x="1689" y="1514"/>
                  </a:lnTo>
                  <a:close/>
                  <a:moveTo>
                    <a:pt x="1788" y="924"/>
                  </a:moveTo>
                  <a:lnTo>
                    <a:pt x="1787" y="924"/>
                  </a:lnTo>
                  <a:lnTo>
                    <a:pt x="1777" y="923"/>
                  </a:lnTo>
                  <a:lnTo>
                    <a:pt x="1768" y="922"/>
                  </a:lnTo>
                  <a:lnTo>
                    <a:pt x="1766" y="908"/>
                  </a:lnTo>
                  <a:lnTo>
                    <a:pt x="1762" y="894"/>
                  </a:lnTo>
                  <a:lnTo>
                    <a:pt x="1753" y="881"/>
                  </a:lnTo>
                  <a:lnTo>
                    <a:pt x="1749" y="877"/>
                  </a:lnTo>
                  <a:lnTo>
                    <a:pt x="1743" y="877"/>
                  </a:lnTo>
                  <a:lnTo>
                    <a:pt x="1738" y="877"/>
                  </a:lnTo>
                  <a:lnTo>
                    <a:pt x="1745" y="874"/>
                  </a:lnTo>
                  <a:lnTo>
                    <a:pt x="1749" y="870"/>
                  </a:lnTo>
                  <a:lnTo>
                    <a:pt x="1754" y="867"/>
                  </a:lnTo>
                  <a:lnTo>
                    <a:pt x="1758" y="864"/>
                  </a:lnTo>
                  <a:lnTo>
                    <a:pt x="1760" y="860"/>
                  </a:lnTo>
                  <a:lnTo>
                    <a:pt x="1763" y="857"/>
                  </a:lnTo>
                  <a:lnTo>
                    <a:pt x="1766" y="861"/>
                  </a:lnTo>
                  <a:lnTo>
                    <a:pt x="1770" y="865"/>
                  </a:lnTo>
                  <a:lnTo>
                    <a:pt x="1775" y="869"/>
                  </a:lnTo>
                  <a:lnTo>
                    <a:pt x="1781" y="871"/>
                  </a:lnTo>
                  <a:lnTo>
                    <a:pt x="1785" y="871"/>
                  </a:lnTo>
                  <a:lnTo>
                    <a:pt x="1788" y="872"/>
                  </a:lnTo>
                  <a:lnTo>
                    <a:pt x="1793" y="874"/>
                  </a:lnTo>
                  <a:lnTo>
                    <a:pt x="1797" y="872"/>
                  </a:lnTo>
                  <a:lnTo>
                    <a:pt x="1802" y="871"/>
                  </a:lnTo>
                  <a:lnTo>
                    <a:pt x="1800" y="874"/>
                  </a:lnTo>
                  <a:lnTo>
                    <a:pt x="1798" y="875"/>
                  </a:lnTo>
                  <a:lnTo>
                    <a:pt x="1796" y="875"/>
                  </a:lnTo>
                  <a:lnTo>
                    <a:pt x="1793" y="874"/>
                  </a:lnTo>
                  <a:lnTo>
                    <a:pt x="1783" y="878"/>
                  </a:lnTo>
                  <a:lnTo>
                    <a:pt x="1780" y="884"/>
                  </a:lnTo>
                  <a:lnTo>
                    <a:pt x="1779" y="892"/>
                  </a:lnTo>
                  <a:lnTo>
                    <a:pt x="1780" y="900"/>
                  </a:lnTo>
                  <a:lnTo>
                    <a:pt x="1783" y="909"/>
                  </a:lnTo>
                  <a:lnTo>
                    <a:pt x="1786" y="917"/>
                  </a:lnTo>
                  <a:lnTo>
                    <a:pt x="1788" y="924"/>
                  </a:lnTo>
                  <a:close/>
                  <a:moveTo>
                    <a:pt x="1752" y="1336"/>
                  </a:moveTo>
                  <a:lnTo>
                    <a:pt x="1752" y="1336"/>
                  </a:lnTo>
                  <a:lnTo>
                    <a:pt x="1751" y="1336"/>
                  </a:lnTo>
                  <a:lnTo>
                    <a:pt x="1751" y="1334"/>
                  </a:lnTo>
                  <a:lnTo>
                    <a:pt x="1751" y="1334"/>
                  </a:lnTo>
                  <a:lnTo>
                    <a:pt x="1752" y="1336"/>
                  </a:lnTo>
                  <a:close/>
                  <a:moveTo>
                    <a:pt x="1742" y="1362"/>
                  </a:moveTo>
                  <a:lnTo>
                    <a:pt x="1748" y="1364"/>
                  </a:lnTo>
                  <a:lnTo>
                    <a:pt x="1748" y="1364"/>
                  </a:lnTo>
                  <a:lnTo>
                    <a:pt x="1754" y="1378"/>
                  </a:lnTo>
                  <a:lnTo>
                    <a:pt x="1763" y="1390"/>
                  </a:lnTo>
                  <a:lnTo>
                    <a:pt x="1776" y="1400"/>
                  </a:lnTo>
                  <a:lnTo>
                    <a:pt x="1776" y="1401"/>
                  </a:lnTo>
                  <a:lnTo>
                    <a:pt x="1775" y="1404"/>
                  </a:lnTo>
                  <a:lnTo>
                    <a:pt x="1774" y="1402"/>
                  </a:lnTo>
                  <a:lnTo>
                    <a:pt x="1772" y="1401"/>
                  </a:lnTo>
                  <a:lnTo>
                    <a:pt x="1765" y="1400"/>
                  </a:lnTo>
                  <a:lnTo>
                    <a:pt x="1758" y="1399"/>
                  </a:lnTo>
                  <a:lnTo>
                    <a:pt x="1751" y="1400"/>
                  </a:lnTo>
                  <a:lnTo>
                    <a:pt x="1745" y="1405"/>
                  </a:lnTo>
                  <a:lnTo>
                    <a:pt x="1741" y="1413"/>
                  </a:lnTo>
                  <a:lnTo>
                    <a:pt x="1741" y="1415"/>
                  </a:lnTo>
                  <a:lnTo>
                    <a:pt x="1736" y="1412"/>
                  </a:lnTo>
                  <a:lnTo>
                    <a:pt x="1731" y="1411"/>
                  </a:lnTo>
                  <a:lnTo>
                    <a:pt x="1725" y="1411"/>
                  </a:lnTo>
                  <a:lnTo>
                    <a:pt x="1721" y="1413"/>
                  </a:lnTo>
                  <a:lnTo>
                    <a:pt x="1719" y="1416"/>
                  </a:lnTo>
                  <a:lnTo>
                    <a:pt x="1717" y="1419"/>
                  </a:lnTo>
                  <a:lnTo>
                    <a:pt x="1717" y="1425"/>
                  </a:lnTo>
                  <a:lnTo>
                    <a:pt x="1714" y="1425"/>
                  </a:lnTo>
                  <a:lnTo>
                    <a:pt x="1713" y="1422"/>
                  </a:lnTo>
                  <a:lnTo>
                    <a:pt x="1713" y="1417"/>
                  </a:lnTo>
                  <a:lnTo>
                    <a:pt x="1713" y="1412"/>
                  </a:lnTo>
                  <a:lnTo>
                    <a:pt x="1714" y="1408"/>
                  </a:lnTo>
                  <a:lnTo>
                    <a:pt x="1717" y="1408"/>
                  </a:lnTo>
                  <a:lnTo>
                    <a:pt x="1719" y="1408"/>
                  </a:lnTo>
                  <a:lnTo>
                    <a:pt x="1721" y="1407"/>
                  </a:lnTo>
                  <a:lnTo>
                    <a:pt x="1724" y="1398"/>
                  </a:lnTo>
                  <a:lnTo>
                    <a:pt x="1730" y="1389"/>
                  </a:lnTo>
                  <a:lnTo>
                    <a:pt x="1736" y="1382"/>
                  </a:lnTo>
                  <a:lnTo>
                    <a:pt x="1741" y="1373"/>
                  </a:lnTo>
                  <a:lnTo>
                    <a:pt x="1742" y="1362"/>
                  </a:lnTo>
                  <a:close/>
                  <a:moveTo>
                    <a:pt x="1774" y="1452"/>
                  </a:moveTo>
                  <a:lnTo>
                    <a:pt x="1771" y="1452"/>
                  </a:lnTo>
                  <a:lnTo>
                    <a:pt x="1774" y="1451"/>
                  </a:lnTo>
                  <a:lnTo>
                    <a:pt x="1775" y="1452"/>
                  </a:lnTo>
                  <a:lnTo>
                    <a:pt x="1774" y="1452"/>
                  </a:lnTo>
                  <a:lnTo>
                    <a:pt x="1774" y="1452"/>
                  </a:lnTo>
                  <a:lnTo>
                    <a:pt x="1774" y="1452"/>
                  </a:lnTo>
                  <a:close/>
                  <a:moveTo>
                    <a:pt x="1732" y="1617"/>
                  </a:moveTo>
                  <a:lnTo>
                    <a:pt x="1732" y="1617"/>
                  </a:lnTo>
                  <a:lnTo>
                    <a:pt x="1732" y="1611"/>
                  </a:lnTo>
                  <a:lnTo>
                    <a:pt x="1732" y="1605"/>
                  </a:lnTo>
                  <a:lnTo>
                    <a:pt x="1732" y="1599"/>
                  </a:lnTo>
                  <a:lnTo>
                    <a:pt x="1735" y="1595"/>
                  </a:lnTo>
                  <a:lnTo>
                    <a:pt x="1741" y="1593"/>
                  </a:lnTo>
                  <a:lnTo>
                    <a:pt x="1732" y="1617"/>
                  </a:lnTo>
                  <a:close/>
                  <a:moveTo>
                    <a:pt x="1735" y="1638"/>
                  </a:moveTo>
                  <a:lnTo>
                    <a:pt x="1734" y="1636"/>
                  </a:lnTo>
                  <a:lnTo>
                    <a:pt x="1734" y="1636"/>
                  </a:lnTo>
                  <a:lnTo>
                    <a:pt x="1735" y="1638"/>
                  </a:lnTo>
                  <a:close/>
                  <a:moveTo>
                    <a:pt x="1760" y="1641"/>
                  </a:moveTo>
                  <a:lnTo>
                    <a:pt x="1763" y="1640"/>
                  </a:lnTo>
                  <a:lnTo>
                    <a:pt x="1764" y="1645"/>
                  </a:lnTo>
                  <a:lnTo>
                    <a:pt x="1764" y="1649"/>
                  </a:lnTo>
                  <a:lnTo>
                    <a:pt x="1764" y="1651"/>
                  </a:lnTo>
                  <a:lnTo>
                    <a:pt x="1763" y="1652"/>
                  </a:lnTo>
                  <a:lnTo>
                    <a:pt x="1762" y="1653"/>
                  </a:lnTo>
                  <a:lnTo>
                    <a:pt x="1759" y="1653"/>
                  </a:lnTo>
                  <a:lnTo>
                    <a:pt x="1757" y="1653"/>
                  </a:lnTo>
                  <a:lnTo>
                    <a:pt x="1754" y="1653"/>
                  </a:lnTo>
                  <a:lnTo>
                    <a:pt x="1752" y="1653"/>
                  </a:lnTo>
                  <a:lnTo>
                    <a:pt x="1749" y="1653"/>
                  </a:lnTo>
                  <a:lnTo>
                    <a:pt x="1746" y="1652"/>
                  </a:lnTo>
                  <a:lnTo>
                    <a:pt x="1743" y="1647"/>
                  </a:lnTo>
                  <a:lnTo>
                    <a:pt x="1740" y="1643"/>
                  </a:lnTo>
                  <a:lnTo>
                    <a:pt x="1736" y="1638"/>
                  </a:lnTo>
                  <a:lnTo>
                    <a:pt x="1748" y="1643"/>
                  </a:lnTo>
                  <a:lnTo>
                    <a:pt x="1760" y="1641"/>
                  </a:lnTo>
                  <a:close/>
                  <a:moveTo>
                    <a:pt x="2100" y="1431"/>
                  </a:moveTo>
                  <a:lnTo>
                    <a:pt x="2100" y="1431"/>
                  </a:lnTo>
                  <a:lnTo>
                    <a:pt x="2106" y="1440"/>
                  </a:lnTo>
                  <a:lnTo>
                    <a:pt x="2114" y="1447"/>
                  </a:lnTo>
                  <a:lnTo>
                    <a:pt x="2110" y="1450"/>
                  </a:lnTo>
                  <a:lnTo>
                    <a:pt x="2110" y="1450"/>
                  </a:lnTo>
                  <a:lnTo>
                    <a:pt x="2108" y="1444"/>
                  </a:lnTo>
                  <a:lnTo>
                    <a:pt x="2104" y="1438"/>
                  </a:lnTo>
                  <a:lnTo>
                    <a:pt x="2100" y="1431"/>
                  </a:lnTo>
                  <a:close/>
                  <a:moveTo>
                    <a:pt x="2310" y="510"/>
                  </a:moveTo>
                  <a:lnTo>
                    <a:pt x="2311" y="510"/>
                  </a:lnTo>
                  <a:lnTo>
                    <a:pt x="2311" y="510"/>
                  </a:lnTo>
                  <a:lnTo>
                    <a:pt x="2310" y="510"/>
                  </a:lnTo>
                  <a:close/>
                  <a:moveTo>
                    <a:pt x="2732" y="769"/>
                  </a:moveTo>
                  <a:lnTo>
                    <a:pt x="2729" y="768"/>
                  </a:lnTo>
                  <a:lnTo>
                    <a:pt x="2725" y="768"/>
                  </a:lnTo>
                  <a:lnTo>
                    <a:pt x="2723" y="766"/>
                  </a:lnTo>
                  <a:lnTo>
                    <a:pt x="2724" y="763"/>
                  </a:lnTo>
                  <a:lnTo>
                    <a:pt x="2725" y="761"/>
                  </a:lnTo>
                  <a:lnTo>
                    <a:pt x="2727" y="758"/>
                  </a:lnTo>
                  <a:lnTo>
                    <a:pt x="2728" y="756"/>
                  </a:lnTo>
                  <a:lnTo>
                    <a:pt x="2730" y="756"/>
                  </a:lnTo>
                  <a:lnTo>
                    <a:pt x="2733" y="755"/>
                  </a:lnTo>
                  <a:lnTo>
                    <a:pt x="2736" y="756"/>
                  </a:lnTo>
                  <a:lnTo>
                    <a:pt x="2733" y="760"/>
                  </a:lnTo>
                  <a:lnTo>
                    <a:pt x="2730" y="762"/>
                  </a:lnTo>
                  <a:lnTo>
                    <a:pt x="2730" y="766"/>
                  </a:lnTo>
                  <a:lnTo>
                    <a:pt x="2732" y="769"/>
                  </a:lnTo>
                  <a:close/>
                  <a:moveTo>
                    <a:pt x="3337" y="1179"/>
                  </a:moveTo>
                  <a:lnTo>
                    <a:pt x="3330" y="1173"/>
                  </a:lnTo>
                  <a:lnTo>
                    <a:pt x="3339" y="1171"/>
                  </a:lnTo>
                  <a:lnTo>
                    <a:pt x="3341" y="1173"/>
                  </a:lnTo>
                  <a:lnTo>
                    <a:pt x="3342" y="1176"/>
                  </a:lnTo>
                  <a:lnTo>
                    <a:pt x="3337" y="1179"/>
                  </a:lnTo>
                  <a:close/>
                  <a:moveTo>
                    <a:pt x="3300" y="1190"/>
                  </a:moveTo>
                  <a:lnTo>
                    <a:pt x="3300" y="1189"/>
                  </a:lnTo>
                  <a:lnTo>
                    <a:pt x="3302" y="1189"/>
                  </a:lnTo>
                  <a:lnTo>
                    <a:pt x="3303" y="1194"/>
                  </a:lnTo>
                  <a:lnTo>
                    <a:pt x="3303" y="1200"/>
                  </a:lnTo>
                  <a:lnTo>
                    <a:pt x="3305" y="1206"/>
                  </a:lnTo>
                  <a:lnTo>
                    <a:pt x="3302" y="1207"/>
                  </a:lnTo>
                  <a:lnTo>
                    <a:pt x="3298" y="1208"/>
                  </a:lnTo>
                  <a:lnTo>
                    <a:pt x="3296" y="1210"/>
                  </a:lnTo>
                  <a:lnTo>
                    <a:pt x="3296" y="1208"/>
                  </a:lnTo>
                  <a:lnTo>
                    <a:pt x="3298" y="1205"/>
                  </a:lnTo>
                  <a:lnTo>
                    <a:pt x="3301" y="1200"/>
                  </a:lnTo>
                  <a:lnTo>
                    <a:pt x="3301" y="1195"/>
                  </a:lnTo>
                  <a:lnTo>
                    <a:pt x="3300" y="1190"/>
                  </a:lnTo>
                  <a:close/>
                  <a:moveTo>
                    <a:pt x="3283" y="1178"/>
                  </a:moveTo>
                  <a:lnTo>
                    <a:pt x="3288" y="1179"/>
                  </a:lnTo>
                  <a:lnTo>
                    <a:pt x="3288" y="1179"/>
                  </a:lnTo>
                  <a:lnTo>
                    <a:pt x="3283" y="1178"/>
                  </a:lnTo>
                  <a:close/>
                  <a:moveTo>
                    <a:pt x="3206" y="2136"/>
                  </a:moveTo>
                  <a:lnTo>
                    <a:pt x="3205" y="2136"/>
                  </a:lnTo>
                  <a:lnTo>
                    <a:pt x="3205" y="2136"/>
                  </a:lnTo>
                  <a:lnTo>
                    <a:pt x="3205" y="2136"/>
                  </a:lnTo>
                  <a:lnTo>
                    <a:pt x="3205" y="2136"/>
                  </a:lnTo>
                  <a:lnTo>
                    <a:pt x="3205" y="2136"/>
                  </a:lnTo>
                  <a:lnTo>
                    <a:pt x="3206" y="2136"/>
                  </a:lnTo>
                  <a:close/>
                  <a:moveTo>
                    <a:pt x="3195" y="2160"/>
                  </a:moveTo>
                  <a:lnTo>
                    <a:pt x="3194" y="2163"/>
                  </a:lnTo>
                  <a:lnTo>
                    <a:pt x="3194" y="2162"/>
                  </a:lnTo>
                  <a:lnTo>
                    <a:pt x="3195" y="2160"/>
                  </a:lnTo>
                  <a:close/>
                  <a:moveTo>
                    <a:pt x="2437" y="2390"/>
                  </a:moveTo>
                  <a:lnTo>
                    <a:pt x="2437" y="2390"/>
                  </a:lnTo>
                  <a:lnTo>
                    <a:pt x="2437" y="2390"/>
                  </a:lnTo>
                  <a:lnTo>
                    <a:pt x="2437" y="2390"/>
                  </a:lnTo>
                  <a:lnTo>
                    <a:pt x="2437" y="2390"/>
                  </a:lnTo>
                  <a:lnTo>
                    <a:pt x="2437" y="2390"/>
                  </a:lnTo>
                  <a:lnTo>
                    <a:pt x="2437" y="2390"/>
                  </a:lnTo>
                  <a:close/>
                  <a:moveTo>
                    <a:pt x="2413" y="912"/>
                  </a:moveTo>
                  <a:lnTo>
                    <a:pt x="2417" y="914"/>
                  </a:lnTo>
                  <a:lnTo>
                    <a:pt x="2421" y="914"/>
                  </a:lnTo>
                  <a:lnTo>
                    <a:pt x="2420" y="915"/>
                  </a:lnTo>
                  <a:lnTo>
                    <a:pt x="2417" y="917"/>
                  </a:lnTo>
                  <a:lnTo>
                    <a:pt x="2417" y="920"/>
                  </a:lnTo>
                  <a:lnTo>
                    <a:pt x="2416" y="916"/>
                  </a:lnTo>
                  <a:lnTo>
                    <a:pt x="2413" y="912"/>
                  </a:lnTo>
                  <a:close/>
                  <a:moveTo>
                    <a:pt x="2196" y="410"/>
                  </a:moveTo>
                  <a:lnTo>
                    <a:pt x="2196" y="410"/>
                  </a:lnTo>
                  <a:lnTo>
                    <a:pt x="2196" y="410"/>
                  </a:lnTo>
                  <a:lnTo>
                    <a:pt x="2196" y="410"/>
                  </a:lnTo>
                  <a:lnTo>
                    <a:pt x="2196" y="410"/>
                  </a:lnTo>
                  <a:close/>
                  <a:moveTo>
                    <a:pt x="2199" y="1366"/>
                  </a:moveTo>
                  <a:lnTo>
                    <a:pt x="2200" y="1365"/>
                  </a:lnTo>
                  <a:lnTo>
                    <a:pt x="2201" y="1365"/>
                  </a:lnTo>
                  <a:lnTo>
                    <a:pt x="2202" y="1366"/>
                  </a:lnTo>
                  <a:lnTo>
                    <a:pt x="2200" y="1368"/>
                  </a:lnTo>
                  <a:lnTo>
                    <a:pt x="2197" y="1372"/>
                  </a:lnTo>
                  <a:lnTo>
                    <a:pt x="2196" y="1371"/>
                  </a:lnTo>
                  <a:lnTo>
                    <a:pt x="2196" y="1368"/>
                  </a:lnTo>
                  <a:lnTo>
                    <a:pt x="2196" y="1367"/>
                  </a:lnTo>
                  <a:lnTo>
                    <a:pt x="2199" y="1366"/>
                  </a:lnTo>
                  <a:close/>
                  <a:moveTo>
                    <a:pt x="2186" y="1047"/>
                  </a:moveTo>
                  <a:lnTo>
                    <a:pt x="2178" y="1046"/>
                  </a:lnTo>
                  <a:lnTo>
                    <a:pt x="2171" y="1046"/>
                  </a:lnTo>
                  <a:lnTo>
                    <a:pt x="2163" y="1043"/>
                  </a:lnTo>
                  <a:lnTo>
                    <a:pt x="2159" y="1037"/>
                  </a:lnTo>
                  <a:lnTo>
                    <a:pt x="2159" y="1037"/>
                  </a:lnTo>
                  <a:lnTo>
                    <a:pt x="2165" y="1034"/>
                  </a:lnTo>
                  <a:lnTo>
                    <a:pt x="2168" y="1031"/>
                  </a:lnTo>
                  <a:lnTo>
                    <a:pt x="2173" y="1030"/>
                  </a:lnTo>
                  <a:lnTo>
                    <a:pt x="2177" y="1029"/>
                  </a:lnTo>
                  <a:lnTo>
                    <a:pt x="2177" y="1029"/>
                  </a:lnTo>
                  <a:lnTo>
                    <a:pt x="2182" y="1031"/>
                  </a:lnTo>
                  <a:lnTo>
                    <a:pt x="2188" y="1030"/>
                  </a:lnTo>
                  <a:lnTo>
                    <a:pt x="2186" y="1047"/>
                  </a:lnTo>
                  <a:close/>
                  <a:moveTo>
                    <a:pt x="2184" y="1063"/>
                  </a:moveTo>
                  <a:lnTo>
                    <a:pt x="2176" y="1071"/>
                  </a:lnTo>
                  <a:lnTo>
                    <a:pt x="2167" y="1075"/>
                  </a:lnTo>
                  <a:lnTo>
                    <a:pt x="2159" y="1074"/>
                  </a:lnTo>
                  <a:lnTo>
                    <a:pt x="2150" y="1071"/>
                  </a:lnTo>
                  <a:lnTo>
                    <a:pt x="2143" y="1066"/>
                  </a:lnTo>
                  <a:lnTo>
                    <a:pt x="2163" y="1068"/>
                  </a:lnTo>
                  <a:lnTo>
                    <a:pt x="2184" y="1063"/>
                  </a:lnTo>
                  <a:close/>
                  <a:moveTo>
                    <a:pt x="2152" y="1538"/>
                  </a:moveTo>
                  <a:lnTo>
                    <a:pt x="2154" y="1538"/>
                  </a:lnTo>
                  <a:lnTo>
                    <a:pt x="2155" y="1539"/>
                  </a:lnTo>
                  <a:lnTo>
                    <a:pt x="2154" y="1541"/>
                  </a:lnTo>
                  <a:lnTo>
                    <a:pt x="2152" y="1538"/>
                  </a:lnTo>
                  <a:close/>
                  <a:moveTo>
                    <a:pt x="1905" y="1348"/>
                  </a:moveTo>
                  <a:lnTo>
                    <a:pt x="1905" y="1348"/>
                  </a:lnTo>
                  <a:lnTo>
                    <a:pt x="1860" y="1347"/>
                  </a:lnTo>
                  <a:lnTo>
                    <a:pt x="1859" y="1355"/>
                  </a:lnTo>
                  <a:lnTo>
                    <a:pt x="1851" y="1361"/>
                  </a:lnTo>
                  <a:lnTo>
                    <a:pt x="1849" y="1353"/>
                  </a:lnTo>
                  <a:lnTo>
                    <a:pt x="1848" y="1343"/>
                  </a:lnTo>
                  <a:lnTo>
                    <a:pt x="1848" y="1333"/>
                  </a:lnTo>
                  <a:lnTo>
                    <a:pt x="1857" y="1331"/>
                  </a:lnTo>
                  <a:lnTo>
                    <a:pt x="1868" y="1330"/>
                  </a:lnTo>
                  <a:lnTo>
                    <a:pt x="1873" y="1328"/>
                  </a:lnTo>
                  <a:lnTo>
                    <a:pt x="1879" y="1326"/>
                  </a:lnTo>
                  <a:lnTo>
                    <a:pt x="1882" y="1334"/>
                  </a:lnTo>
                  <a:lnTo>
                    <a:pt x="1888" y="1339"/>
                  </a:lnTo>
                  <a:lnTo>
                    <a:pt x="1896" y="1343"/>
                  </a:lnTo>
                  <a:lnTo>
                    <a:pt x="1905" y="1344"/>
                  </a:lnTo>
                  <a:lnTo>
                    <a:pt x="1905" y="1348"/>
                  </a:lnTo>
                  <a:close/>
                  <a:moveTo>
                    <a:pt x="1908" y="1364"/>
                  </a:moveTo>
                  <a:lnTo>
                    <a:pt x="1887" y="1365"/>
                  </a:lnTo>
                  <a:lnTo>
                    <a:pt x="1884" y="1362"/>
                  </a:lnTo>
                  <a:lnTo>
                    <a:pt x="1883" y="1360"/>
                  </a:lnTo>
                  <a:lnTo>
                    <a:pt x="1887" y="1359"/>
                  </a:lnTo>
                  <a:lnTo>
                    <a:pt x="1890" y="1357"/>
                  </a:lnTo>
                  <a:lnTo>
                    <a:pt x="1894" y="1356"/>
                  </a:lnTo>
                  <a:lnTo>
                    <a:pt x="1898" y="1356"/>
                  </a:lnTo>
                  <a:lnTo>
                    <a:pt x="1902" y="1356"/>
                  </a:lnTo>
                  <a:lnTo>
                    <a:pt x="1904" y="1360"/>
                  </a:lnTo>
                  <a:lnTo>
                    <a:pt x="1906" y="1362"/>
                  </a:lnTo>
                  <a:lnTo>
                    <a:pt x="1908" y="1364"/>
                  </a:lnTo>
                  <a:close/>
                  <a:moveTo>
                    <a:pt x="1627" y="2650"/>
                  </a:moveTo>
                  <a:lnTo>
                    <a:pt x="1627" y="2650"/>
                  </a:lnTo>
                  <a:lnTo>
                    <a:pt x="1627" y="2650"/>
                  </a:lnTo>
                  <a:lnTo>
                    <a:pt x="1626" y="2652"/>
                  </a:lnTo>
                  <a:lnTo>
                    <a:pt x="1626" y="2650"/>
                  </a:lnTo>
                  <a:lnTo>
                    <a:pt x="1627" y="2650"/>
                  </a:lnTo>
                  <a:lnTo>
                    <a:pt x="1627" y="2650"/>
                  </a:lnTo>
                  <a:close/>
                  <a:moveTo>
                    <a:pt x="2801" y="2408"/>
                  </a:moveTo>
                  <a:lnTo>
                    <a:pt x="2800" y="2407"/>
                  </a:lnTo>
                  <a:lnTo>
                    <a:pt x="2803" y="2408"/>
                  </a:lnTo>
                  <a:lnTo>
                    <a:pt x="2801" y="2408"/>
                  </a:lnTo>
                  <a:close/>
                  <a:moveTo>
                    <a:pt x="3126" y="2254"/>
                  </a:moveTo>
                  <a:lnTo>
                    <a:pt x="3119" y="2250"/>
                  </a:lnTo>
                  <a:lnTo>
                    <a:pt x="3112" y="2245"/>
                  </a:lnTo>
                  <a:lnTo>
                    <a:pt x="3103" y="2245"/>
                  </a:lnTo>
                  <a:lnTo>
                    <a:pt x="3101" y="2245"/>
                  </a:lnTo>
                  <a:lnTo>
                    <a:pt x="3103" y="2240"/>
                  </a:lnTo>
                  <a:lnTo>
                    <a:pt x="3105" y="2234"/>
                  </a:lnTo>
                  <a:lnTo>
                    <a:pt x="3107" y="2237"/>
                  </a:lnTo>
                  <a:lnTo>
                    <a:pt x="3113" y="2243"/>
                  </a:lnTo>
                  <a:lnTo>
                    <a:pt x="3119" y="2249"/>
                  </a:lnTo>
                  <a:lnTo>
                    <a:pt x="3127" y="2253"/>
                  </a:lnTo>
                  <a:lnTo>
                    <a:pt x="3129" y="2251"/>
                  </a:lnTo>
                  <a:lnTo>
                    <a:pt x="3126" y="2254"/>
                  </a:lnTo>
                  <a:close/>
                  <a:moveTo>
                    <a:pt x="3129" y="2222"/>
                  </a:moveTo>
                  <a:lnTo>
                    <a:pt x="3114" y="2209"/>
                  </a:lnTo>
                  <a:lnTo>
                    <a:pt x="3112" y="2209"/>
                  </a:lnTo>
                  <a:lnTo>
                    <a:pt x="3109" y="2207"/>
                  </a:lnTo>
                  <a:lnTo>
                    <a:pt x="3129" y="2209"/>
                  </a:lnTo>
                  <a:lnTo>
                    <a:pt x="3148" y="2208"/>
                  </a:lnTo>
                  <a:lnTo>
                    <a:pt x="3148" y="2207"/>
                  </a:lnTo>
                  <a:lnTo>
                    <a:pt x="3150" y="2217"/>
                  </a:lnTo>
                  <a:lnTo>
                    <a:pt x="3146" y="2221"/>
                  </a:lnTo>
                  <a:lnTo>
                    <a:pt x="3141" y="2225"/>
                  </a:lnTo>
                  <a:lnTo>
                    <a:pt x="3135" y="2226"/>
                  </a:lnTo>
                  <a:lnTo>
                    <a:pt x="3129" y="2222"/>
                  </a:lnTo>
                  <a:close/>
                  <a:moveTo>
                    <a:pt x="3158" y="2198"/>
                  </a:moveTo>
                  <a:lnTo>
                    <a:pt x="3149" y="2200"/>
                  </a:lnTo>
                  <a:lnTo>
                    <a:pt x="3150" y="2200"/>
                  </a:lnTo>
                  <a:lnTo>
                    <a:pt x="3148" y="2197"/>
                  </a:lnTo>
                  <a:lnTo>
                    <a:pt x="3147" y="2193"/>
                  </a:lnTo>
                  <a:lnTo>
                    <a:pt x="3144" y="2190"/>
                  </a:lnTo>
                  <a:lnTo>
                    <a:pt x="3141" y="2187"/>
                  </a:lnTo>
                  <a:lnTo>
                    <a:pt x="3146" y="2183"/>
                  </a:lnTo>
                  <a:lnTo>
                    <a:pt x="3149" y="2179"/>
                  </a:lnTo>
                  <a:lnTo>
                    <a:pt x="3153" y="2174"/>
                  </a:lnTo>
                  <a:lnTo>
                    <a:pt x="3155" y="2177"/>
                  </a:lnTo>
                  <a:lnTo>
                    <a:pt x="3158" y="2181"/>
                  </a:lnTo>
                  <a:lnTo>
                    <a:pt x="3160" y="2185"/>
                  </a:lnTo>
                  <a:lnTo>
                    <a:pt x="3161" y="2192"/>
                  </a:lnTo>
                  <a:lnTo>
                    <a:pt x="3158" y="2198"/>
                  </a:lnTo>
                  <a:close/>
                  <a:moveTo>
                    <a:pt x="3183" y="2217"/>
                  </a:moveTo>
                  <a:lnTo>
                    <a:pt x="3184" y="2215"/>
                  </a:lnTo>
                  <a:lnTo>
                    <a:pt x="3184" y="2214"/>
                  </a:lnTo>
                  <a:lnTo>
                    <a:pt x="3183" y="2211"/>
                  </a:lnTo>
                  <a:lnTo>
                    <a:pt x="3187" y="2210"/>
                  </a:lnTo>
                  <a:lnTo>
                    <a:pt x="3187" y="2209"/>
                  </a:lnTo>
                  <a:lnTo>
                    <a:pt x="3190" y="2213"/>
                  </a:lnTo>
                  <a:lnTo>
                    <a:pt x="3194" y="2215"/>
                  </a:lnTo>
                  <a:lnTo>
                    <a:pt x="3190" y="2215"/>
                  </a:lnTo>
                  <a:lnTo>
                    <a:pt x="3187" y="2216"/>
                  </a:lnTo>
                  <a:lnTo>
                    <a:pt x="3183" y="2217"/>
                  </a:lnTo>
                  <a:close/>
                  <a:moveTo>
                    <a:pt x="3206" y="2176"/>
                  </a:moveTo>
                  <a:lnTo>
                    <a:pt x="3193" y="2181"/>
                  </a:lnTo>
                  <a:lnTo>
                    <a:pt x="3183" y="2191"/>
                  </a:lnTo>
                  <a:lnTo>
                    <a:pt x="3183" y="2191"/>
                  </a:lnTo>
                  <a:lnTo>
                    <a:pt x="3178" y="2188"/>
                  </a:lnTo>
                  <a:lnTo>
                    <a:pt x="3181" y="2183"/>
                  </a:lnTo>
                  <a:lnTo>
                    <a:pt x="3181" y="2179"/>
                  </a:lnTo>
                  <a:lnTo>
                    <a:pt x="3181" y="2175"/>
                  </a:lnTo>
                  <a:lnTo>
                    <a:pt x="3182" y="2174"/>
                  </a:lnTo>
                  <a:lnTo>
                    <a:pt x="3183" y="2173"/>
                  </a:lnTo>
                  <a:lnTo>
                    <a:pt x="3184" y="2173"/>
                  </a:lnTo>
                  <a:lnTo>
                    <a:pt x="3186" y="2173"/>
                  </a:lnTo>
                  <a:lnTo>
                    <a:pt x="3188" y="2173"/>
                  </a:lnTo>
                  <a:lnTo>
                    <a:pt x="3190" y="2171"/>
                  </a:lnTo>
                  <a:lnTo>
                    <a:pt x="3193" y="2170"/>
                  </a:lnTo>
                  <a:lnTo>
                    <a:pt x="3194" y="2169"/>
                  </a:lnTo>
                  <a:lnTo>
                    <a:pt x="3195" y="2167"/>
                  </a:lnTo>
                  <a:lnTo>
                    <a:pt x="3195" y="2164"/>
                  </a:lnTo>
                  <a:lnTo>
                    <a:pt x="3198" y="2165"/>
                  </a:lnTo>
                  <a:lnTo>
                    <a:pt x="3203" y="2165"/>
                  </a:lnTo>
                  <a:lnTo>
                    <a:pt x="3206" y="2165"/>
                  </a:lnTo>
                  <a:lnTo>
                    <a:pt x="3211" y="2164"/>
                  </a:lnTo>
                  <a:lnTo>
                    <a:pt x="3212" y="2168"/>
                  </a:lnTo>
                  <a:lnTo>
                    <a:pt x="3213" y="2170"/>
                  </a:lnTo>
                  <a:lnTo>
                    <a:pt x="3217" y="2173"/>
                  </a:lnTo>
                  <a:lnTo>
                    <a:pt x="3221" y="2173"/>
                  </a:lnTo>
                  <a:lnTo>
                    <a:pt x="3222" y="2174"/>
                  </a:lnTo>
                  <a:lnTo>
                    <a:pt x="3222" y="2175"/>
                  </a:lnTo>
                  <a:lnTo>
                    <a:pt x="3223" y="2176"/>
                  </a:lnTo>
                  <a:lnTo>
                    <a:pt x="3226" y="2177"/>
                  </a:lnTo>
                  <a:lnTo>
                    <a:pt x="3222" y="2180"/>
                  </a:lnTo>
                  <a:lnTo>
                    <a:pt x="3218" y="2180"/>
                  </a:lnTo>
                  <a:lnTo>
                    <a:pt x="3216" y="2179"/>
                  </a:lnTo>
                  <a:lnTo>
                    <a:pt x="3212" y="2177"/>
                  </a:lnTo>
                  <a:lnTo>
                    <a:pt x="3210" y="2176"/>
                  </a:lnTo>
                  <a:lnTo>
                    <a:pt x="3206" y="2176"/>
                  </a:lnTo>
                  <a:close/>
                  <a:moveTo>
                    <a:pt x="3252" y="2167"/>
                  </a:moveTo>
                  <a:lnTo>
                    <a:pt x="3252" y="2165"/>
                  </a:lnTo>
                  <a:lnTo>
                    <a:pt x="3252" y="2165"/>
                  </a:lnTo>
                  <a:lnTo>
                    <a:pt x="3252" y="2165"/>
                  </a:lnTo>
                  <a:lnTo>
                    <a:pt x="3252" y="2165"/>
                  </a:lnTo>
                  <a:lnTo>
                    <a:pt x="3252" y="2167"/>
                  </a:lnTo>
                  <a:close/>
                  <a:moveTo>
                    <a:pt x="3268" y="2162"/>
                  </a:moveTo>
                  <a:lnTo>
                    <a:pt x="3268" y="2162"/>
                  </a:lnTo>
                  <a:lnTo>
                    <a:pt x="3268" y="2162"/>
                  </a:lnTo>
                  <a:lnTo>
                    <a:pt x="3268" y="2162"/>
                  </a:lnTo>
                  <a:close/>
                  <a:moveTo>
                    <a:pt x="3273" y="2137"/>
                  </a:moveTo>
                  <a:lnTo>
                    <a:pt x="3272" y="2129"/>
                  </a:lnTo>
                  <a:lnTo>
                    <a:pt x="3274" y="2126"/>
                  </a:lnTo>
                  <a:lnTo>
                    <a:pt x="3275" y="2123"/>
                  </a:lnTo>
                  <a:lnTo>
                    <a:pt x="3277" y="2119"/>
                  </a:lnTo>
                  <a:lnTo>
                    <a:pt x="3279" y="2123"/>
                  </a:lnTo>
                  <a:lnTo>
                    <a:pt x="3281" y="2125"/>
                  </a:lnTo>
                  <a:lnTo>
                    <a:pt x="3281" y="2125"/>
                  </a:lnTo>
                  <a:lnTo>
                    <a:pt x="3279" y="2126"/>
                  </a:lnTo>
                  <a:lnTo>
                    <a:pt x="3278" y="2129"/>
                  </a:lnTo>
                  <a:lnTo>
                    <a:pt x="3278" y="2131"/>
                  </a:lnTo>
                  <a:lnTo>
                    <a:pt x="3277" y="2134"/>
                  </a:lnTo>
                  <a:lnTo>
                    <a:pt x="3275" y="2136"/>
                  </a:lnTo>
                  <a:lnTo>
                    <a:pt x="3273" y="2137"/>
                  </a:lnTo>
                  <a:close/>
                  <a:moveTo>
                    <a:pt x="3314" y="2111"/>
                  </a:moveTo>
                  <a:lnTo>
                    <a:pt x="3311" y="2112"/>
                  </a:lnTo>
                  <a:lnTo>
                    <a:pt x="3308" y="2114"/>
                  </a:lnTo>
                  <a:lnTo>
                    <a:pt x="3306" y="2117"/>
                  </a:lnTo>
                  <a:lnTo>
                    <a:pt x="3303" y="2119"/>
                  </a:lnTo>
                  <a:lnTo>
                    <a:pt x="3298" y="2114"/>
                  </a:lnTo>
                  <a:lnTo>
                    <a:pt x="3298" y="2108"/>
                  </a:lnTo>
                  <a:lnTo>
                    <a:pt x="3300" y="2102"/>
                  </a:lnTo>
                  <a:lnTo>
                    <a:pt x="3298" y="2096"/>
                  </a:lnTo>
                  <a:lnTo>
                    <a:pt x="3300" y="2096"/>
                  </a:lnTo>
                  <a:lnTo>
                    <a:pt x="3305" y="2095"/>
                  </a:lnTo>
                  <a:lnTo>
                    <a:pt x="3309" y="2094"/>
                  </a:lnTo>
                  <a:lnTo>
                    <a:pt x="3313" y="2091"/>
                  </a:lnTo>
                  <a:lnTo>
                    <a:pt x="3318" y="2089"/>
                  </a:lnTo>
                  <a:lnTo>
                    <a:pt x="3318" y="2090"/>
                  </a:lnTo>
                  <a:lnTo>
                    <a:pt x="3318" y="2094"/>
                  </a:lnTo>
                  <a:lnTo>
                    <a:pt x="3319" y="2096"/>
                  </a:lnTo>
                  <a:lnTo>
                    <a:pt x="3320" y="2100"/>
                  </a:lnTo>
                  <a:lnTo>
                    <a:pt x="3320" y="2103"/>
                  </a:lnTo>
                  <a:lnTo>
                    <a:pt x="3319" y="2106"/>
                  </a:lnTo>
                  <a:lnTo>
                    <a:pt x="3318" y="2108"/>
                  </a:lnTo>
                  <a:lnTo>
                    <a:pt x="3314" y="2111"/>
                  </a:lnTo>
                  <a:close/>
                  <a:moveTo>
                    <a:pt x="3381" y="1983"/>
                  </a:moveTo>
                  <a:lnTo>
                    <a:pt x="3382" y="1988"/>
                  </a:lnTo>
                  <a:lnTo>
                    <a:pt x="3381" y="1988"/>
                  </a:lnTo>
                  <a:lnTo>
                    <a:pt x="3381" y="1986"/>
                  </a:lnTo>
                  <a:lnTo>
                    <a:pt x="3381" y="1983"/>
                  </a:lnTo>
                  <a:close/>
                  <a:moveTo>
                    <a:pt x="3319" y="1364"/>
                  </a:moveTo>
                  <a:lnTo>
                    <a:pt x="3319" y="1364"/>
                  </a:lnTo>
                  <a:lnTo>
                    <a:pt x="3319" y="1364"/>
                  </a:lnTo>
                  <a:lnTo>
                    <a:pt x="3319" y="1364"/>
                  </a:lnTo>
                  <a:close/>
                  <a:moveTo>
                    <a:pt x="3402" y="860"/>
                  </a:moveTo>
                  <a:lnTo>
                    <a:pt x="3408" y="853"/>
                  </a:lnTo>
                  <a:lnTo>
                    <a:pt x="3411" y="854"/>
                  </a:lnTo>
                  <a:lnTo>
                    <a:pt x="3415" y="855"/>
                  </a:lnTo>
                  <a:lnTo>
                    <a:pt x="3408" y="858"/>
                  </a:lnTo>
                  <a:lnTo>
                    <a:pt x="3402" y="860"/>
                  </a:lnTo>
                  <a:close/>
                  <a:moveTo>
                    <a:pt x="3403" y="836"/>
                  </a:moveTo>
                  <a:lnTo>
                    <a:pt x="3405" y="840"/>
                  </a:lnTo>
                  <a:lnTo>
                    <a:pt x="3386" y="857"/>
                  </a:lnTo>
                  <a:lnTo>
                    <a:pt x="3385" y="852"/>
                  </a:lnTo>
                  <a:lnTo>
                    <a:pt x="3383" y="848"/>
                  </a:lnTo>
                  <a:lnTo>
                    <a:pt x="3393" y="842"/>
                  </a:lnTo>
                  <a:lnTo>
                    <a:pt x="3403" y="836"/>
                  </a:lnTo>
                  <a:close/>
                  <a:moveTo>
                    <a:pt x="3069" y="1076"/>
                  </a:moveTo>
                  <a:lnTo>
                    <a:pt x="3074" y="1074"/>
                  </a:lnTo>
                  <a:lnTo>
                    <a:pt x="3082" y="1081"/>
                  </a:lnTo>
                  <a:lnTo>
                    <a:pt x="3092" y="1087"/>
                  </a:lnTo>
                  <a:lnTo>
                    <a:pt x="3103" y="1091"/>
                  </a:lnTo>
                  <a:lnTo>
                    <a:pt x="3098" y="1100"/>
                  </a:lnTo>
                  <a:lnTo>
                    <a:pt x="3075" y="1115"/>
                  </a:lnTo>
                  <a:lnTo>
                    <a:pt x="3067" y="1104"/>
                  </a:lnTo>
                  <a:lnTo>
                    <a:pt x="3062" y="1091"/>
                  </a:lnTo>
                  <a:lnTo>
                    <a:pt x="3061" y="1077"/>
                  </a:lnTo>
                  <a:lnTo>
                    <a:pt x="3064" y="1077"/>
                  </a:lnTo>
                  <a:lnTo>
                    <a:pt x="3069" y="1076"/>
                  </a:lnTo>
                  <a:close/>
                  <a:moveTo>
                    <a:pt x="2965" y="1196"/>
                  </a:moveTo>
                  <a:lnTo>
                    <a:pt x="2974" y="1171"/>
                  </a:lnTo>
                  <a:lnTo>
                    <a:pt x="2979" y="1173"/>
                  </a:lnTo>
                  <a:lnTo>
                    <a:pt x="2984" y="1176"/>
                  </a:lnTo>
                  <a:lnTo>
                    <a:pt x="2990" y="1176"/>
                  </a:lnTo>
                  <a:lnTo>
                    <a:pt x="2995" y="1178"/>
                  </a:lnTo>
                  <a:lnTo>
                    <a:pt x="2999" y="1180"/>
                  </a:lnTo>
                  <a:lnTo>
                    <a:pt x="2996" y="1184"/>
                  </a:lnTo>
                  <a:lnTo>
                    <a:pt x="2994" y="1186"/>
                  </a:lnTo>
                  <a:lnTo>
                    <a:pt x="2969" y="1205"/>
                  </a:lnTo>
                  <a:lnTo>
                    <a:pt x="2968" y="1205"/>
                  </a:lnTo>
                  <a:lnTo>
                    <a:pt x="2965" y="1196"/>
                  </a:lnTo>
                  <a:lnTo>
                    <a:pt x="2965" y="1196"/>
                  </a:lnTo>
                  <a:lnTo>
                    <a:pt x="2965" y="1196"/>
                  </a:lnTo>
                  <a:close/>
                  <a:moveTo>
                    <a:pt x="2917" y="1030"/>
                  </a:moveTo>
                  <a:lnTo>
                    <a:pt x="2921" y="1030"/>
                  </a:lnTo>
                  <a:lnTo>
                    <a:pt x="2925" y="1030"/>
                  </a:lnTo>
                  <a:lnTo>
                    <a:pt x="2927" y="1030"/>
                  </a:lnTo>
                  <a:lnTo>
                    <a:pt x="2931" y="1030"/>
                  </a:lnTo>
                  <a:lnTo>
                    <a:pt x="2933" y="1030"/>
                  </a:lnTo>
                  <a:lnTo>
                    <a:pt x="2935" y="1028"/>
                  </a:lnTo>
                  <a:lnTo>
                    <a:pt x="2939" y="1031"/>
                  </a:lnTo>
                  <a:lnTo>
                    <a:pt x="2944" y="1032"/>
                  </a:lnTo>
                  <a:lnTo>
                    <a:pt x="2948" y="1034"/>
                  </a:lnTo>
                  <a:lnTo>
                    <a:pt x="2949" y="1037"/>
                  </a:lnTo>
                  <a:lnTo>
                    <a:pt x="2950" y="1041"/>
                  </a:lnTo>
                  <a:lnTo>
                    <a:pt x="2954" y="1045"/>
                  </a:lnTo>
                  <a:lnTo>
                    <a:pt x="2956" y="1047"/>
                  </a:lnTo>
                  <a:lnTo>
                    <a:pt x="2951" y="1058"/>
                  </a:lnTo>
                  <a:lnTo>
                    <a:pt x="2948" y="1059"/>
                  </a:lnTo>
                  <a:lnTo>
                    <a:pt x="2937" y="1064"/>
                  </a:lnTo>
                  <a:lnTo>
                    <a:pt x="2935" y="1064"/>
                  </a:lnTo>
                  <a:lnTo>
                    <a:pt x="2925" y="1062"/>
                  </a:lnTo>
                  <a:lnTo>
                    <a:pt x="2915" y="1065"/>
                  </a:lnTo>
                  <a:lnTo>
                    <a:pt x="2911" y="1063"/>
                  </a:lnTo>
                  <a:lnTo>
                    <a:pt x="2908" y="1063"/>
                  </a:lnTo>
                  <a:lnTo>
                    <a:pt x="2911" y="1047"/>
                  </a:lnTo>
                  <a:lnTo>
                    <a:pt x="2917" y="1030"/>
                  </a:lnTo>
                  <a:close/>
                  <a:moveTo>
                    <a:pt x="2898" y="989"/>
                  </a:moveTo>
                  <a:lnTo>
                    <a:pt x="2893" y="990"/>
                  </a:lnTo>
                  <a:lnTo>
                    <a:pt x="2891" y="989"/>
                  </a:lnTo>
                  <a:lnTo>
                    <a:pt x="2898" y="989"/>
                  </a:lnTo>
                  <a:close/>
                  <a:moveTo>
                    <a:pt x="2864" y="979"/>
                  </a:moveTo>
                  <a:lnTo>
                    <a:pt x="2864" y="979"/>
                  </a:lnTo>
                  <a:lnTo>
                    <a:pt x="2861" y="981"/>
                  </a:lnTo>
                  <a:lnTo>
                    <a:pt x="2859" y="984"/>
                  </a:lnTo>
                  <a:lnTo>
                    <a:pt x="2857" y="984"/>
                  </a:lnTo>
                  <a:lnTo>
                    <a:pt x="2860" y="983"/>
                  </a:lnTo>
                  <a:lnTo>
                    <a:pt x="2864" y="979"/>
                  </a:lnTo>
                  <a:close/>
                  <a:moveTo>
                    <a:pt x="2818" y="954"/>
                  </a:moveTo>
                  <a:lnTo>
                    <a:pt x="2819" y="957"/>
                  </a:lnTo>
                  <a:lnTo>
                    <a:pt x="2821" y="961"/>
                  </a:lnTo>
                  <a:lnTo>
                    <a:pt x="2813" y="960"/>
                  </a:lnTo>
                  <a:lnTo>
                    <a:pt x="2804" y="963"/>
                  </a:lnTo>
                  <a:lnTo>
                    <a:pt x="2796" y="969"/>
                  </a:lnTo>
                  <a:lnTo>
                    <a:pt x="2796" y="971"/>
                  </a:lnTo>
                  <a:lnTo>
                    <a:pt x="2792" y="967"/>
                  </a:lnTo>
                  <a:lnTo>
                    <a:pt x="2818" y="954"/>
                  </a:lnTo>
                  <a:close/>
                  <a:moveTo>
                    <a:pt x="2759" y="1043"/>
                  </a:moveTo>
                  <a:lnTo>
                    <a:pt x="2762" y="1042"/>
                  </a:lnTo>
                  <a:lnTo>
                    <a:pt x="2763" y="1042"/>
                  </a:lnTo>
                  <a:lnTo>
                    <a:pt x="2763" y="1043"/>
                  </a:lnTo>
                  <a:lnTo>
                    <a:pt x="2762" y="1043"/>
                  </a:lnTo>
                  <a:lnTo>
                    <a:pt x="2761" y="1043"/>
                  </a:lnTo>
                  <a:lnTo>
                    <a:pt x="2759" y="1043"/>
                  </a:lnTo>
                  <a:lnTo>
                    <a:pt x="2759" y="1043"/>
                  </a:lnTo>
                  <a:close/>
                  <a:moveTo>
                    <a:pt x="2752" y="785"/>
                  </a:moveTo>
                  <a:lnTo>
                    <a:pt x="2749" y="784"/>
                  </a:lnTo>
                  <a:lnTo>
                    <a:pt x="2744" y="783"/>
                  </a:lnTo>
                  <a:lnTo>
                    <a:pt x="2744" y="781"/>
                  </a:lnTo>
                  <a:lnTo>
                    <a:pt x="2742" y="779"/>
                  </a:lnTo>
                  <a:lnTo>
                    <a:pt x="2741" y="779"/>
                  </a:lnTo>
                  <a:lnTo>
                    <a:pt x="2746" y="779"/>
                  </a:lnTo>
                  <a:lnTo>
                    <a:pt x="2751" y="779"/>
                  </a:lnTo>
                  <a:lnTo>
                    <a:pt x="2755" y="779"/>
                  </a:lnTo>
                  <a:lnTo>
                    <a:pt x="2759" y="778"/>
                  </a:lnTo>
                  <a:lnTo>
                    <a:pt x="2756" y="781"/>
                  </a:lnTo>
                  <a:lnTo>
                    <a:pt x="2752" y="785"/>
                  </a:lnTo>
                  <a:close/>
                  <a:moveTo>
                    <a:pt x="2832" y="746"/>
                  </a:moveTo>
                  <a:lnTo>
                    <a:pt x="2830" y="744"/>
                  </a:lnTo>
                  <a:lnTo>
                    <a:pt x="2832" y="745"/>
                  </a:lnTo>
                  <a:lnTo>
                    <a:pt x="2831" y="745"/>
                  </a:lnTo>
                  <a:lnTo>
                    <a:pt x="2832" y="745"/>
                  </a:lnTo>
                  <a:lnTo>
                    <a:pt x="2832" y="746"/>
                  </a:lnTo>
                  <a:lnTo>
                    <a:pt x="2832" y="746"/>
                  </a:lnTo>
                  <a:close/>
                  <a:moveTo>
                    <a:pt x="2819" y="671"/>
                  </a:moveTo>
                  <a:lnTo>
                    <a:pt x="2823" y="669"/>
                  </a:lnTo>
                  <a:lnTo>
                    <a:pt x="2826" y="665"/>
                  </a:lnTo>
                  <a:lnTo>
                    <a:pt x="2834" y="681"/>
                  </a:lnTo>
                  <a:lnTo>
                    <a:pt x="2842" y="694"/>
                  </a:lnTo>
                  <a:lnTo>
                    <a:pt x="2843" y="694"/>
                  </a:lnTo>
                  <a:lnTo>
                    <a:pt x="2843" y="694"/>
                  </a:lnTo>
                  <a:lnTo>
                    <a:pt x="2843" y="703"/>
                  </a:lnTo>
                  <a:lnTo>
                    <a:pt x="2841" y="704"/>
                  </a:lnTo>
                  <a:lnTo>
                    <a:pt x="2838" y="706"/>
                  </a:lnTo>
                  <a:lnTo>
                    <a:pt x="2837" y="709"/>
                  </a:lnTo>
                  <a:lnTo>
                    <a:pt x="2835" y="699"/>
                  </a:lnTo>
                  <a:lnTo>
                    <a:pt x="2829" y="689"/>
                  </a:lnTo>
                  <a:lnTo>
                    <a:pt x="2821" y="681"/>
                  </a:lnTo>
                  <a:lnTo>
                    <a:pt x="2817" y="672"/>
                  </a:lnTo>
                  <a:lnTo>
                    <a:pt x="2819" y="671"/>
                  </a:lnTo>
                  <a:close/>
                  <a:moveTo>
                    <a:pt x="2791" y="659"/>
                  </a:moveTo>
                  <a:lnTo>
                    <a:pt x="2790" y="660"/>
                  </a:lnTo>
                  <a:lnTo>
                    <a:pt x="2790" y="658"/>
                  </a:lnTo>
                  <a:lnTo>
                    <a:pt x="2791" y="659"/>
                  </a:lnTo>
                  <a:close/>
                  <a:moveTo>
                    <a:pt x="2701" y="704"/>
                  </a:moveTo>
                  <a:lnTo>
                    <a:pt x="2705" y="705"/>
                  </a:lnTo>
                  <a:lnTo>
                    <a:pt x="2722" y="707"/>
                  </a:lnTo>
                  <a:lnTo>
                    <a:pt x="2740" y="705"/>
                  </a:lnTo>
                  <a:lnTo>
                    <a:pt x="2750" y="699"/>
                  </a:lnTo>
                  <a:lnTo>
                    <a:pt x="2757" y="693"/>
                  </a:lnTo>
                  <a:lnTo>
                    <a:pt x="2763" y="683"/>
                  </a:lnTo>
                  <a:lnTo>
                    <a:pt x="2763" y="682"/>
                  </a:lnTo>
                  <a:lnTo>
                    <a:pt x="2767" y="684"/>
                  </a:lnTo>
                  <a:lnTo>
                    <a:pt x="2770" y="686"/>
                  </a:lnTo>
                  <a:lnTo>
                    <a:pt x="2774" y="686"/>
                  </a:lnTo>
                  <a:lnTo>
                    <a:pt x="2778" y="684"/>
                  </a:lnTo>
                  <a:lnTo>
                    <a:pt x="2784" y="681"/>
                  </a:lnTo>
                  <a:lnTo>
                    <a:pt x="2787" y="677"/>
                  </a:lnTo>
                  <a:lnTo>
                    <a:pt x="2790" y="672"/>
                  </a:lnTo>
                  <a:lnTo>
                    <a:pt x="2791" y="675"/>
                  </a:lnTo>
                  <a:lnTo>
                    <a:pt x="2793" y="677"/>
                  </a:lnTo>
                  <a:lnTo>
                    <a:pt x="2802" y="678"/>
                  </a:lnTo>
                  <a:lnTo>
                    <a:pt x="2808" y="676"/>
                  </a:lnTo>
                  <a:lnTo>
                    <a:pt x="2815" y="672"/>
                  </a:lnTo>
                  <a:lnTo>
                    <a:pt x="2813" y="681"/>
                  </a:lnTo>
                  <a:lnTo>
                    <a:pt x="2814" y="688"/>
                  </a:lnTo>
                  <a:lnTo>
                    <a:pt x="2815" y="696"/>
                  </a:lnTo>
                  <a:lnTo>
                    <a:pt x="2814" y="700"/>
                  </a:lnTo>
                  <a:lnTo>
                    <a:pt x="2815" y="704"/>
                  </a:lnTo>
                  <a:lnTo>
                    <a:pt x="2817" y="706"/>
                  </a:lnTo>
                  <a:lnTo>
                    <a:pt x="2820" y="709"/>
                  </a:lnTo>
                  <a:lnTo>
                    <a:pt x="2824" y="711"/>
                  </a:lnTo>
                  <a:lnTo>
                    <a:pt x="2826" y="712"/>
                  </a:lnTo>
                  <a:lnTo>
                    <a:pt x="2829" y="716"/>
                  </a:lnTo>
                  <a:lnTo>
                    <a:pt x="2830" y="718"/>
                  </a:lnTo>
                  <a:lnTo>
                    <a:pt x="2830" y="720"/>
                  </a:lnTo>
                  <a:lnTo>
                    <a:pt x="2830" y="726"/>
                  </a:lnTo>
                  <a:lnTo>
                    <a:pt x="2831" y="730"/>
                  </a:lnTo>
                  <a:lnTo>
                    <a:pt x="2830" y="735"/>
                  </a:lnTo>
                  <a:lnTo>
                    <a:pt x="2829" y="739"/>
                  </a:lnTo>
                  <a:lnTo>
                    <a:pt x="2830" y="744"/>
                  </a:lnTo>
                  <a:lnTo>
                    <a:pt x="2830" y="744"/>
                  </a:lnTo>
                  <a:lnTo>
                    <a:pt x="2818" y="739"/>
                  </a:lnTo>
                  <a:lnTo>
                    <a:pt x="2807" y="741"/>
                  </a:lnTo>
                  <a:lnTo>
                    <a:pt x="2796" y="747"/>
                  </a:lnTo>
                  <a:lnTo>
                    <a:pt x="2792" y="750"/>
                  </a:lnTo>
                  <a:lnTo>
                    <a:pt x="2790" y="755"/>
                  </a:lnTo>
                  <a:lnTo>
                    <a:pt x="2786" y="755"/>
                  </a:lnTo>
                  <a:lnTo>
                    <a:pt x="2786" y="745"/>
                  </a:lnTo>
                  <a:lnTo>
                    <a:pt x="2783" y="740"/>
                  </a:lnTo>
                  <a:lnTo>
                    <a:pt x="2776" y="739"/>
                  </a:lnTo>
                  <a:lnTo>
                    <a:pt x="2770" y="739"/>
                  </a:lnTo>
                  <a:lnTo>
                    <a:pt x="2763" y="741"/>
                  </a:lnTo>
                  <a:lnTo>
                    <a:pt x="2763" y="733"/>
                  </a:lnTo>
                  <a:lnTo>
                    <a:pt x="2759" y="724"/>
                  </a:lnTo>
                  <a:lnTo>
                    <a:pt x="2755" y="717"/>
                  </a:lnTo>
                  <a:lnTo>
                    <a:pt x="2751" y="715"/>
                  </a:lnTo>
                  <a:lnTo>
                    <a:pt x="2747" y="715"/>
                  </a:lnTo>
                  <a:lnTo>
                    <a:pt x="2742" y="715"/>
                  </a:lnTo>
                  <a:lnTo>
                    <a:pt x="2733" y="717"/>
                  </a:lnTo>
                  <a:lnTo>
                    <a:pt x="2725" y="715"/>
                  </a:lnTo>
                  <a:lnTo>
                    <a:pt x="2716" y="716"/>
                  </a:lnTo>
                  <a:lnTo>
                    <a:pt x="2708" y="715"/>
                  </a:lnTo>
                  <a:lnTo>
                    <a:pt x="2705" y="713"/>
                  </a:lnTo>
                  <a:lnTo>
                    <a:pt x="2704" y="712"/>
                  </a:lnTo>
                  <a:lnTo>
                    <a:pt x="2701" y="710"/>
                  </a:lnTo>
                  <a:lnTo>
                    <a:pt x="2701" y="707"/>
                  </a:lnTo>
                  <a:lnTo>
                    <a:pt x="2701" y="704"/>
                  </a:lnTo>
                  <a:lnTo>
                    <a:pt x="2701" y="70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8" name="Freeform 14">
              <a:extLst>
                <a:ext uri="{FF2B5EF4-FFF2-40B4-BE49-F238E27FC236}">
                  <a16:creationId xmlns:a16="http://schemas.microsoft.com/office/drawing/2014/main" id="{C5F8B487-ACF4-486C-9305-19C2EB12CB83}"/>
                </a:ext>
              </a:extLst>
            </p:cNvPr>
            <p:cNvSpPr>
              <a:spLocks noEditPoints="1"/>
            </p:cNvSpPr>
            <p:nvPr/>
          </p:nvSpPr>
          <p:spPr bwMode="auto">
            <a:xfrm>
              <a:off x="1392238" y="2193925"/>
              <a:ext cx="606425" cy="920750"/>
            </a:xfrm>
            <a:custGeom>
              <a:avLst/>
              <a:gdLst>
                <a:gd name="T0" fmla="*/ 1879 w 1910"/>
                <a:gd name="T1" fmla="*/ 621 h 2900"/>
                <a:gd name="T2" fmla="*/ 1751 w 1910"/>
                <a:gd name="T3" fmla="*/ 698 h 2900"/>
                <a:gd name="T4" fmla="*/ 1656 w 1910"/>
                <a:gd name="T5" fmla="*/ 256 h 2900"/>
                <a:gd name="T6" fmla="*/ 1462 w 1910"/>
                <a:gd name="T7" fmla="*/ 840 h 2900"/>
                <a:gd name="T8" fmla="*/ 1418 w 1910"/>
                <a:gd name="T9" fmla="*/ 473 h 2900"/>
                <a:gd name="T10" fmla="*/ 1378 w 1910"/>
                <a:gd name="T11" fmla="*/ 265 h 2900"/>
                <a:gd name="T12" fmla="*/ 1306 w 1910"/>
                <a:gd name="T13" fmla="*/ 557 h 2900"/>
                <a:gd name="T14" fmla="*/ 1269 w 1910"/>
                <a:gd name="T15" fmla="*/ 253 h 2900"/>
                <a:gd name="T16" fmla="*/ 1323 w 1910"/>
                <a:gd name="T17" fmla="*/ 954 h 2900"/>
                <a:gd name="T18" fmla="*/ 1308 w 1910"/>
                <a:gd name="T19" fmla="*/ 991 h 2900"/>
                <a:gd name="T20" fmla="*/ 1224 w 1910"/>
                <a:gd name="T21" fmla="*/ 878 h 2900"/>
                <a:gd name="T22" fmla="*/ 1197 w 1910"/>
                <a:gd name="T23" fmla="*/ 187 h 2900"/>
                <a:gd name="T24" fmla="*/ 1161 w 1910"/>
                <a:gd name="T25" fmla="*/ 1146 h 2900"/>
                <a:gd name="T26" fmla="*/ 1075 w 1910"/>
                <a:gd name="T27" fmla="*/ 960 h 2900"/>
                <a:gd name="T28" fmla="*/ 1093 w 1910"/>
                <a:gd name="T29" fmla="*/ 319 h 2900"/>
                <a:gd name="T30" fmla="*/ 1044 w 1910"/>
                <a:gd name="T31" fmla="*/ 991 h 2900"/>
                <a:gd name="T32" fmla="*/ 1022 w 1910"/>
                <a:gd name="T33" fmla="*/ 322 h 2900"/>
                <a:gd name="T34" fmla="*/ 1002 w 1910"/>
                <a:gd name="T35" fmla="*/ 477 h 2900"/>
                <a:gd name="T36" fmla="*/ 953 w 1910"/>
                <a:gd name="T37" fmla="*/ 396 h 2900"/>
                <a:gd name="T38" fmla="*/ 850 w 1910"/>
                <a:gd name="T39" fmla="*/ 430 h 2900"/>
                <a:gd name="T40" fmla="*/ 863 w 1910"/>
                <a:gd name="T41" fmla="*/ 1244 h 2900"/>
                <a:gd name="T42" fmla="*/ 780 w 1910"/>
                <a:gd name="T43" fmla="*/ 1287 h 2900"/>
                <a:gd name="T44" fmla="*/ 863 w 1910"/>
                <a:gd name="T45" fmla="*/ 1244 h 2900"/>
                <a:gd name="T46" fmla="*/ 795 w 1910"/>
                <a:gd name="T47" fmla="*/ 587 h 2900"/>
                <a:gd name="T48" fmla="*/ 769 w 1910"/>
                <a:gd name="T49" fmla="*/ 310 h 2900"/>
                <a:gd name="T50" fmla="*/ 614 w 1910"/>
                <a:gd name="T51" fmla="*/ 333 h 2900"/>
                <a:gd name="T52" fmla="*/ 599 w 1910"/>
                <a:gd name="T53" fmla="*/ 365 h 2900"/>
                <a:gd name="T54" fmla="*/ 503 w 1910"/>
                <a:gd name="T55" fmla="*/ 385 h 2900"/>
                <a:gd name="T56" fmla="*/ 532 w 1910"/>
                <a:gd name="T57" fmla="*/ 499 h 2900"/>
                <a:gd name="T58" fmla="*/ 595 w 1910"/>
                <a:gd name="T59" fmla="*/ 477 h 2900"/>
                <a:gd name="T60" fmla="*/ 693 w 1910"/>
                <a:gd name="T61" fmla="*/ 426 h 2900"/>
                <a:gd name="T62" fmla="*/ 578 w 1910"/>
                <a:gd name="T63" fmla="*/ 562 h 2900"/>
                <a:gd name="T64" fmla="*/ 409 w 1910"/>
                <a:gd name="T65" fmla="*/ 624 h 2900"/>
                <a:gd name="T66" fmla="*/ 386 w 1910"/>
                <a:gd name="T67" fmla="*/ 877 h 2900"/>
                <a:gd name="T68" fmla="*/ 5 w 1910"/>
                <a:gd name="T69" fmla="*/ 840 h 2900"/>
                <a:gd name="T70" fmla="*/ 35 w 1910"/>
                <a:gd name="T71" fmla="*/ 951 h 2900"/>
                <a:gd name="T72" fmla="*/ 134 w 1910"/>
                <a:gd name="T73" fmla="*/ 943 h 2900"/>
                <a:gd name="T74" fmla="*/ 78 w 1910"/>
                <a:gd name="T75" fmla="*/ 1136 h 2900"/>
                <a:gd name="T76" fmla="*/ 49 w 1910"/>
                <a:gd name="T77" fmla="*/ 1309 h 2900"/>
                <a:gd name="T78" fmla="*/ 154 w 1910"/>
                <a:gd name="T79" fmla="*/ 1224 h 2900"/>
                <a:gd name="T80" fmla="*/ 272 w 1910"/>
                <a:gd name="T81" fmla="*/ 1190 h 2900"/>
                <a:gd name="T82" fmla="*/ 291 w 1910"/>
                <a:gd name="T83" fmla="*/ 809 h 2900"/>
                <a:gd name="T84" fmla="*/ 221 w 1910"/>
                <a:gd name="T85" fmla="*/ 795 h 2900"/>
                <a:gd name="T86" fmla="*/ 345 w 1910"/>
                <a:gd name="T87" fmla="*/ 754 h 2900"/>
                <a:gd name="T88" fmla="*/ 362 w 1910"/>
                <a:gd name="T89" fmla="*/ 973 h 2900"/>
                <a:gd name="T90" fmla="*/ 464 w 1910"/>
                <a:gd name="T91" fmla="*/ 801 h 2900"/>
                <a:gd name="T92" fmla="*/ 511 w 1910"/>
                <a:gd name="T93" fmla="*/ 777 h 2900"/>
                <a:gd name="T94" fmla="*/ 593 w 1910"/>
                <a:gd name="T95" fmla="*/ 859 h 2900"/>
                <a:gd name="T96" fmla="*/ 651 w 1910"/>
                <a:gd name="T97" fmla="*/ 618 h 2900"/>
                <a:gd name="T98" fmla="*/ 702 w 1910"/>
                <a:gd name="T99" fmla="*/ 627 h 2900"/>
                <a:gd name="T100" fmla="*/ 716 w 1910"/>
                <a:gd name="T101" fmla="*/ 994 h 2900"/>
                <a:gd name="T102" fmla="*/ 503 w 1910"/>
                <a:gd name="T103" fmla="*/ 2276 h 2900"/>
                <a:gd name="T104" fmla="*/ 406 w 1910"/>
                <a:gd name="T105" fmla="*/ 2016 h 2900"/>
                <a:gd name="T106" fmla="*/ 383 w 1910"/>
                <a:gd name="T107" fmla="*/ 2285 h 2900"/>
                <a:gd name="T108" fmla="*/ 262 w 1910"/>
                <a:gd name="T109" fmla="*/ 1989 h 2900"/>
                <a:gd name="T110" fmla="*/ 130 w 1910"/>
                <a:gd name="T111" fmla="*/ 2110 h 2900"/>
                <a:gd name="T112" fmla="*/ 185 w 1910"/>
                <a:gd name="T113" fmla="*/ 2051 h 2900"/>
                <a:gd name="T114" fmla="*/ 483 w 1910"/>
                <a:gd name="T115" fmla="*/ 2635 h 2900"/>
                <a:gd name="T116" fmla="*/ 822 w 1910"/>
                <a:gd name="T117" fmla="*/ 2800 h 2900"/>
                <a:gd name="T118" fmla="*/ 793 w 1910"/>
                <a:gd name="T119" fmla="*/ 2797 h 2900"/>
                <a:gd name="T120" fmla="*/ 1051 w 1910"/>
                <a:gd name="T121" fmla="*/ 2885 h 2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10" h="2900">
                  <a:moveTo>
                    <a:pt x="1909" y="767"/>
                  </a:moveTo>
                  <a:lnTo>
                    <a:pt x="1901" y="766"/>
                  </a:lnTo>
                  <a:lnTo>
                    <a:pt x="1910" y="767"/>
                  </a:lnTo>
                  <a:lnTo>
                    <a:pt x="1909" y="767"/>
                  </a:lnTo>
                  <a:close/>
                  <a:moveTo>
                    <a:pt x="1901" y="696"/>
                  </a:moveTo>
                  <a:lnTo>
                    <a:pt x="1906" y="701"/>
                  </a:lnTo>
                  <a:lnTo>
                    <a:pt x="1910" y="706"/>
                  </a:lnTo>
                  <a:lnTo>
                    <a:pt x="1909" y="710"/>
                  </a:lnTo>
                  <a:lnTo>
                    <a:pt x="1907" y="713"/>
                  </a:lnTo>
                  <a:lnTo>
                    <a:pt x="1905" y="716"/>
                  </a:lnTo>
                  <a:lnTo>
                    <a:pt x="1901" y="712"/>
                  </a:lnTo>
                  <a:lnTo>
                    <a:pt x="1900" y="709"/>
                  </a:lnTo>
                  <a:lnTo>
                    <a:pt x="1898" y="704"/>
                  </a:lnTo>
                  <a:lnTo>
                    <a:pt x="1900" y="700"/>
                  </a:lnTo>
                  <a:lnTo>
                    <a:pt x="1901" y="696"/>
                  </a:lnTo>
                  <a:close/>
                  <a:moveTo>
                    <a:pt x="1877" y="601"/>
                  </a:moveTo>
                  <a:lnTo>
                    <a:pt x="1875" y="597"/>
                  </a:lnTo>
                  <a:lnTo>
                    <a:pt x="1872" y="596"/>
                  </a:lnTo>
                  <a:lnTo>
                    <a:pt x="1877" y="596"/>
                  </a:lnTo>
                  <a:lnTo>
                    <a:pt x="1881" y="597"/>
                  </a:lnTo>
                  <a:lnTo>
                    <a:pt x="1885" y="598"/>
                  </a:lnTo>
                  <a:lnTo>
                    <a:pt x="1882" y="607"/>
                  </a:lnTo>
                  <a:lnTo>
                    <a:pt x="1884" y="614"/>
                  </a:lnTo>
                  <a:lnTo>
                    <a:pt x="1890" y="620"/>
                  </a:lnTo>
                  <a:lnTo>
                    <a:pt x="1888" y="620"/>
                  </a:lnTo>
                  <a:lnTo>
                    <a:pt x="1879" y="621"/>
                  </a:lnTo>
                  <a:lnTo>
                    <a:pt x="1872" y="624"/>
                  </a:lnTo>
                  <a:lnTo>
                    <a:pt x="1871" y="623"/>
                  </a:lnTo>
                  <a:lnTo>
                    <a:pt x="1875" y="616"/>
                  </a:lnTo>
                  <a:lnTo>
                    <a:pt x="1877" y="609"/>
                  </a:lnTo>
                  <a:lnTo>
                    <a:pt x="1877" y="601"/>
                  </a:lnTo>
                  <a:close/>
                  <a:moveTo>
                    <a:pt x="1849" y="677"/>
                  </a:moveTo>
                  <a:lnTo>
                    <a:pt x="1848" y="677"/>
                  </a:lnTo>
                  <a:lnTo>
                    <a:pt x="1848" y="677"/>
                  </a:lnTo>
                  <a:lnTo>
                    <a:pt x="1849" y="677"/>
                  </a:lnTo>
                  <a:close/>
                  <a:moveTo>
                    <a:pt x="1751" y="698"/>
                  </a:moveTo>
                  <a:lnTo>
                    <a:pt x="1763" y="696"/>
                  </a:lnTo>
                  <a:lnTo>
                    <a:pt x="1775" y="695"/>
                  </a:lnTo>
                  <a:lnTo>
                    <a:pt x="1777" y="700"/>
                  </a:lnTo>
                  <a:lnTo>
                    <a:pt x="1780" y="705"/>
                  </a:lnTo>
                  <a:lnTo>
                    <a:pt x="1784" y="710"/>
                  </a:lnTo>
                  <a:lnTo>
                    <a:pt x="1784" y="711"/>
                  </a:lnTo>
                  <a:lnTo>
                    <a:pt x="1775" y="711"/>
                  </a:lnTo>
                  <a:lnTo>
                    <a:pt x="1767" y="712"/>
                  </a:lnTo>
                  <a:lnTo>
                    <a:pt x="1760" y="715"/>
                  </a:lnTo>
                  <a:lnTo>
                    <a:pt x="1758" y="712"/>
                  </a:lnTo>
                  <a:lnTo>
                    <a:pt x="1754" y="710"/>
                  </a:lnTo>
                  <a:lnTo>
                    <a:pt x="1752" y="707"/>
                  </a:lnTo>
                  <a:lnTo>
                    <a:pt x="1751" y="704"/>
                  </a:lnTo>
                  <a:lnTo>
                    <a:pt x="1748" y="700"/>
                  </a:lnTo>
                  <a:lnTo>
                    <a:pt x="1748" y="696"/>
                  </a:lnTo>
                  <a:lnTo>
                    <a:pt x="1751" y="698"/>
                  </a:lnTo>
                  <a:close/>
                  <a:moveTo>
                    <a:pt x="1720" y="1076"/>
                  </a:moveTo>
                  <a:lnTo>
                    <a:pt x="1722" y="1077"/>
                  </a:lnTo>
                  <a:lnTo>
                    <a:pt x="1720" y="1076"/>
                  </a:lnTo>
                  <a:lnTo>
                    <a:pt x="1720" y="1076"/>
                  </a:lnTo>
                  <a:close/>
                  <a:moveTo>
                    <a:pt x="1685" y="607"/>
                  </a:moveTo>
                  <a:lnTo>
                    <a:pt x="1686" y="607"/>
                  </a:lnTo>
                  <a:lnTo>
                    <a:pt x="1685" y="607"/>
                  </a:lnTo>
                  <a:lnTo>
                    <a:pt x="1685" y="607"/>
                  </a:lnTo>
                  <a:close/>
                  <a:moveTo>
                    <a:pt x="1686" y="663"/>
                  </a:moveTo>
                  <a:lnTo>
                    <a:pt x="1686" y="663"/>
                  </a:lnTo>
                  <a:lnTo>
                    <a:pt x="1686" y="664"/>
                  </a:lnTo>
                  <a:lnTo>
                    <a:pt x="1689" y="672"/>
                  </a:lnTo>
                  <a:lnTo>
                    <a:pt x="1688" y="678"/>
                  </a:lnTo>
                  <a:lnTo>
                    <a:pt x="1682" y="684"/>
                  </a:lnTo>
                  <a:lnTo>
                    <a:pt x="1675" y="689"/>
                  </a:lnTo>
                  <a:lnTo>
                    <a:pt x="1651" y="687"/>
                  </a:lnTo>
                  <a:lnTo>
                    <a:pt x="1650" y="686"/>
                  </a:lnTo>
                  <a:lnTo>
                    <a:pt x="1649" y="683"/>
                  </a:lnTo>
                  <a:lnTo>
                    <a:pt x="1661" y="676"/>
                  </a:lnTo>
                  <a:lnTo>
                    <a:pt x="1673" y="669"/>
                  </a:lnTo>
                  <a:lnTo>
                    <a:pt x="1686" y="663"/>
                  </a:lnTo>
                  <a:close/>
                  <a:moveTo>
                    <a:pt x="1641" y="233"/>
                  </a:moveTo>
                  <a:lnTo>
                    <a:pt x="1652" y="244"/>
                  </a:lnTo>
                  <a:lnTo>
                    <a:pt x="1662" y="257"/>
                  </a:lnTo>
                  <a:lnTo>
                    <a:pt x="1658" y="256"/>
                  </a:lnTo>
                  <a:lnTo>
                    <a:pt x="1656" y="256"/>
                  </a:lnTo>
                  <a:lnTo>
                    <a:pt x="1654" y="256"/>
                  </a:lnTo>
                  <a:lnTo>
                    <a:pt x="1643" y="254"/>
                  </a:lnTo>
                  <a:lnTo>
                    <a:pt x="1632" y="254"/>
                  </a:lnTo>
                  <a:lnTo>
                    <a:pt x="1637" y="243"/>
                  </a:lnTo>
                  <a:lnTo>
                    <a:pt x="1641" y="233"/>
                  </a:lnTo>
                  <a:close/>
                  <a:moveTo>
                    <a:pt x="1578" y="859"/>
                  </a:moveTo>
                  <a:lnTo>
                    <a:pt x="1578" y="860"/>
                  </a:lnTo>
                  <a:lnTo>
                    <a:pt x="1576" y="859"/>
                  </a:lnTo>
                  <a:lnTo>
                    <a:pt x="1576" y="859"/>
                  </a:lnTo>
                  <a:lnTo>
                    <a:pt x="1578" y="859"/>
                  </a:lnTo>
                  <a:close/>
                  <a:moveTo>
                    <a:pt x="1475" y="220"/>
                  </a:moveTo>
                  <a:lnTo>
                    <a:pt x="1478" y="214"/>
                  </a:lnTo>
                  <a:lnTo>
                    <a:pt x="1480" y="208"/>
                  </a:lnTo>
                  <a:lnTo>
                    <a:pt x="1491" y="210"/>
                  </a:lnTo>
                  <a:lnTo>
                    <a:pt x="1502" y="210"/>
                  </a:lnTo>
                  <a:lnTo>
                    <a:pt x="1514" y="211"/>
                  </a:lnTo>
                  <a:lnTo>
                    <a:pt x="1524" y="215"/>
                  </a:lnTo>
                  <a:lnTo>
                    <a:pt x="1533" y="221"/>
                  </a:lnTo>
                  <a:lnTo>
                    <a:pt x="1541" y="232"/>
                  </a:lnTo>
                  <a:lnTo>
                    <a:pt x="1541" y="232"/>
                  </a:lnTo>
                  <a:lnTo>
                    <a:pt x="1519" y="226"/>
                  </a:lnTo>
                  <a:lnTo>
                    <a:pt x="1496" y="222"/>
                  </a:lnTo>
                  <a:lnTo>
                    <a:pt x="1474" y="221"/>
                  </a:lnTo>
                  <a:lnTo>
                    <a:pt x="1475" y="220"/>
                  </a:lnTo>
                  <a:close/>
                  <a:moveTo>
                    <a:pt x="1462" y="840"/>
                  </a:moveTo>
                  <a:lnTo>
                    <a:pt x="1462" y="840"/>
                  </a:lnTo>
                  <a:lnTo>
                    <a:pt x="1462" y="840"/>
                  </a:lnTo>
                  <a:lnTo>
                    <a:pt x="1462" y="840"/>
                  </a:lnTo>
                  <a:lnTo>
                    <a:pt x="1462" y="840"/>
                  </a:lnTo>
                  <a:close/>
                  <a:moveTo>
                    <a:pt x="1427" y="57"/>
                  </a:moveTo>
                  <a:lnTo>
                    <a:pt x="1430" y="61"/>
                  </a:lnTo>
                  <a:lnTo>
                    <a:pt x="1440" y="66"/>
                  </a:lnTo>
                  <a:lnTo>
                    <a:pt x="1435" y="65"/>
                  </a:lnTo>
                  <a:lnTo>
                    <a:pt x="1430" y="63"/>
                  </a:lnTo>
                  <a:lnTo>
                    <a:pt x="1427" y="62"/>
                  </a:lnTo>
                  <a:lnTo>
                    <a:pt x="1423" y="62"/>
                  </a:lnTo>
                  <a:lnTo>
                    <a:pt x="1427" y="57"/>
                  </a:lnTo>
                  <a:close/>
                  <a:moveTo>
                    <a:pt x="1417" y="761"/>
                  </a:moveTo>
                  <a:lnTo>
                    <a:pt x="1416" y="756"/>
                  </a:lnTo>
                  <a:lnTo>
                    <a:pt x="1416" y="751"/>
                  </a:lnTo>
                  <a:lnTo>
                    <a:pt x="1413" y="746"/>
                  </a:lnTo>
                  <a:lnTo>
                    <a:pt x="1411" y="743"/>
                  </a:lnTo>
                  <a:lnTo>
                    <a:pt x="1410" y="740"/>
                  </a:lnTo>
                  <a:lnTo>
                    <a:pt x="1412" y="728"/>
                  </a:lnTo>
                  <a:lnTo>
                    <a:pt x="1419" y="726"/>
                  </a:lnTo>
                  <a:lnTo>
                    <a:pt x="1419" y="743"/>
                  </a:lnTo>
                  <a:lnTo>
                    <a:pt x="1417" y="761"/>
                  </a:lnTo>
                  <a:close/>
                  <a:moveTo>
                    <a:pt x="1384" y="479"/>
                  </a:moveTo>
                  <a:lnTo>
                    <a:pt x="1390" y="473"/>
                  </a:lnTo>
                  <a:lnTo>
                    <a:pt x="1414" y="466"/>
                  </a:lnTo>
                  <a:lnTo>
                    <a:pt x="1416" y="470"/>
                  </a:lnTo>
                  <a:lnTo>
                    <a:pt x="1418" y="473"/>
                  </a:lnTo>
                  <a:lnTo>
                    <a:pt x="1408" y="477"/>
                  </a:lnTo>
                  <a:lnTo>
                    <a:pt x="1400" y="481"/>
                  </a:lnTo>
                  <a:lnTo>
                    <a:pt x="1393" y="488"/>
                  </a:lnTo>
                  <a:lnTo>
                    <a:pt x="1389" y="498"/>
                  </a:lnTo>
                  <a:lnTo>
                    <a:pt x="1383" y="499"/>
                  </a:lnTo>
                  <a:lnTo>
                    <a:pt x="1378" y="499"/>
                  </a:lnTo>
                  <a:lnTo>
                    <a:pt x="1373" y="496"/>
                  </a:lnTo>
                  <a:lnTo>
                    <a:pt x="1370" y="492"/>
                  </a:lnTo>
                  <a:lnTo>
                    <a:pt x="1371" y="492"/>
                  </a:lnTo>
                  <a:lnTo>
                    <a:pt x="1374" y="493"/>
                  </a:lnTo>
                  <a:lnTo>
                    <a:pt x="1377" y="493"/>
                  </a:lnTo>
                  <a:lnTo>
                    <a:pt x="1379" y="492"/>
                  </a:lnTo>
                  <a:lnTo>
                    <a:pt x="1382" y="490"/>
                  </a:lnTo>
                  <a:lnTo>
                    <a:pt x="1384" y="488"/>
                  </a:lnTo>
                  <a:lnTo>
                    <a:pt x="1385" y="484"/>
                  </a:lnTo>
                  <a:lnTo>
                    <a:pt x="1384" y="482"/>
                  </a:lnTo>
                  <a:lnTo>
                    <a:pt x="1384" y="479"/>
                  </a:lnTo>
                  <a:close/>
                  <a:moveTo>
                    <a:pt x="1371" y="458"/>
                  </a:moveTo>
                  <a:lnTo>
                    <a:pt x="1372" y="456"/>
                  </a:lnTo>
                  <a:lnTo>
                    <a:pt x="1373" y="455"/>
                  </a:lnTo>
                  <a:lnTo>
                    <a:pt x="1372" y="456"/>
                  </a:lnTo>
                  <a:lnTo>
                    <a:pt x="1371" y="458"/>
                  </a:lnTo>
                  <a:close/>
                  <a:moveTo>
                    <a:pt x="1378" y="265"/>
                  </a:moveTo>
                  <a:lnTo>
                    <a:pt x="1378" y="265"/>
                  </a:lnTo>
                  <a:lnTo>
                    <a:pt x="1378" y="265"/>
                  </a:lnTo>
                  <a:lnTo>
                    <a:pt x="1378" y="265"/>
                  </a:lnTo>
                  <a:close/>
                  <a:moveTo>
                    <a:pt x="1339" y="10"/>
                  </a:moveTo>
                  <a:lnTo>
                    <a:pt x="1342" y="12"/>
                  </a:lnTo>
                  <a:lnTo>
                    <a:pt x="1346" y="14"/>
                  </a:lnTo>
                  <a:lnTo>
                    <a:pt x="1353" y="14"/>
                  </a:lnTo>
                  <a:lnTo>
                    <a:pt x="1360" y="10"/>
                  </a:lnTo>
                  <a:lnTo>
                    <a:pt x="1366" y="5"/>
                  </a:lnTo>
                  <a:lnTo>
                    <a:pt x="1371" y="0"/>
                  </a:lnTo>
                  <a:lnTo>
                    <a:pt x="1371" y="9"/>
                  </a:lnTo>
                  <a:lnTo>
                    <a:pt x="1371" y="18"/>
                  </a:lnTo>
                  <a:lnTo>
                    <a:pt x="1373" y="26"/>
                  </a:lnTo>
                  <a:lnTo>
                    <a:pt x="1379" y="32"/>
                  </a:lnTo>
                  <a:lnTo>
                    <a:pt x="1372" y="31"/>
                  </a:lnTo>
                  <a:lnTo>
                    <a:pt x="1365" y="31"/>
                  </a:lnTo>
                  <a:lnTo>
                    <a:pt x="1359" y="34"/>
                  </a:lnTo>
                  <a:lnTo>
                    <a:pt x="1357" y="33"/>
                  </a:lnTo>
                  <a:lnTo>
                    <a:pt x="1353" y="29"/>
                  </a:lnTo>
                  <a:lnTo>
                    <a:pt x="1348" y="27"/>
                  </a:lnTo>
                  <a:lnTo>
                    <a:pt x="1332" y="22"/>
                  </a:lnTo>
                  <a:lnTo>
                    <a:pt x="1334" y="21"/>
                  </a:lnTo>
                  <a:lnTo>
                    <a:pt x="1336" y="18"/>
                  </a:lnTo>
                  <a:lnTo>
                    <a:pt x="1338" y="15"/>
                  </a:lnTo>
                  <a:lnTo>
                    <a:pt x="1339" y="10"/>
                  </a:lnTo>
                  <a:close/>
                  <a:moveTo>
                    <a:pt x="1327" y="535"/>
                  </a:moveTo>
                  <a:lnTo>
                    <a:pt x="1319" y="547"/>
                  </a:lnTo>
                  <a:lnTo>
                    <a:pt x="1311" y="558"/>
                  </a:lnTo>
                  <a:lnTo>
                    <a:pt x="1306" y="557"/>
                  </a:lnTo>
                  <a:lnTo>
                    <a:pt x="1302" y="557"/>
                  </a:lnTo>
                  <a:lnTo>
                    <a:pt x="1297" y="558"/>
                  </a:lnTo>
                  <a:lnTo>
                    <a:pt x="1294" y="561"/>
                  </a:lnTo>
                  <a:lnTo>
                    <a:pt x="1292" y="562"/>
                  </a:lnTo>
                  <a:lnTo>
                    <a:pt x="1289" y="555"/>
                  </a:lnTo>
                  <a:lnTo>
                    <a:pt x="1309" y="546"/>
                  </a:lnTo>
                  <a:lnTo>
                    <a:pt x="1327" y="535"/>
                  </a:lnTo>
                  <a:close/>
                  <a:moveTo>
                    <a:pt x="1319" y="885"/>
                  </a:moveTo>
                  <a:lnTo>
                    <a:pt x="1319" y="885"/>
                  </a:lnTo>
                  <a:lnTo>
                    <a:pt x="1317" y="882"/>
                  </a:lnTo>
                  <a:lnTo>
                    <a:pt x="1317" y="880"/>
                  </a:lnTo>
                  <a:lnTo>
                    <a:pt x="1319" y="880"/>
                  </a:lnTo>
                  <a:lnTo>
                    <a:pt x="1319" y="882"/>
                  </a:lnTo>
                  <a:lnTo>
                    <a:pt x="1319" y="885"/>
                  </a:lnTo>
                  <a:close/>
                  <a:moveTo>
                    <a:pt x="1314" y="608"/>
                  </a:moveTo>
                  <a:lnTo>
                    <a:pt x="1314" y="608"/>
                  </a:lnTo>
                  <a:lnTo>
                    <a:pt x="1314" y="608"/>
                  </a:lnTo>
                  <a:lnTo>
                    <a:pt x="1314" y="608"/>
                  </a:lnTo>
                  <a:close/>
                  <a:moveTo>
                    <a:pt x="1276" y="232"/>
                  </a:moveTo>
                  <a:lnTo>
                    <a:pt x="1272" y="236"/>
                  </a:lnTo>
                  <a:lnTo>
                    <a:pt x="1270" y="240"/>
                  </a:lnTo>
                  <a:lnTo>
                    <a:pt x="1269" y="245"/>
                  </a:lnTo>
                  <a:lnTo>
                    <a:pt x="1269" y="251"/>
                  </a:lnTo>
                  <a:lnTo>
                    <a:pt x="1269" y="251"/>
                  </a:lnTo>
                  <a:lnTo>
                    <a:pt x="1269" y="251"/>
                  </a:lnTo>
                  <a:lnTo>
                    <a:pt x="1269" y="253"/>
                  </a:lnTo>
                  <a:lnTo>
                    <a:pt x="1264" y="250"/>
                  </a:lnTo>
                  <a:lnTo>
                    <a:pt x="1259" y="249"/>
                  </a:lnTo>
                  <a:lnTo>
                    <a:pt x="1254" y="250"/>
                  </a:lnTo>
                  <a:lnTo>
                    <a:pt x="1258" y="243"/>
                  </a:lnTo>
                  <a:lnTo>
                    <a:pt x="1263" y="237"/>
                  </a:lnTo>
                  <a:lnTo>
                    <a:pt x="1268" y="233"/>
                  </a:lnTo>
                  <a:lnTo>
                    <a:pt x="1276" y="232"/>
                  </a:lnTo>
                  <a:close/>
                  <a:moveTo>
                    <a:pt x="1257" y="505"/>
                  </a:moveTo>
                  <a:lnTo>
                    <a:pt x="1255" y="502"/>
                  </a:lnTo>
                  <a:lnTo>
                    <a:pt x="1255" y="500"/>
                  </a:lnTo>
                  <a:lnTo>
                    <a:pt x="1255" y="500"/>
                  </a:lnTo>
                  <a:lnTo>
                    <a:pt x="1257" y="502"/>
                  </a:lnTo>
                  <a:lnTo>
                    <a:pt x="1257" y="505"/>
                  </a:lnTo>
                  <a:close/>
                  <a:moveTo>
                    <a:pt x="1253" y="971"/>
                  </a:moveTo>
                  <a:lnTo>
                    <a:pt x="1263" y="965"/>
                  </a:lnTo>
                  <a:lnTo>
                    <a:pt x="1263" y="963"/>
                  </a:lnTo>
                  <a:lnTo>
                    <a:pt x="1265" y="962"/>
                  </a:lnTo>
                  <a:lnTo>
                    <a:pt x="1270" y="960"/>
                  </a:lnTo>
                  <a:lnTo>
                    <a:pt x="1274" y="957"/>
                  </a:lnTo>
                  <a:lnTo>
                    <a:pt x="1281" y="951"/>
                  </a:lnTo>
                  <a:lnTo>
                    <a:pt x="1289" y="946"/>
                  </a:lnTo>
                  <a:lnTo>
                    <a:pt x="1297" y="950"/>
                  </a:lnTo>
                  <a:lnTo>
                    <a:pt x="1306" y="950"/>
                  </a:lnTo>
                  <a:lnTo>
                    <a:pt x="1315" y="950"/>
                  </a:lnTo>
                  <a:lnTo>
                    <a:pt x="1322" y="954"/>
                  </a:lnTo>
                  <a:lnTo>
                    <a:pt x="1323" y="954"/>
                  </a:lnTo>
                  <a:lnTo>
                    <a:pt x="1325" y="956"/>
                  </a:lnTo>
                  <a:lnTo>
                    <a:pt x="1325" y="958"/>
                  </a:lnTo>
                  <a:lnTo>
                    <a:pt x="1328" y="962"/>
                  </a:lnTo>
                  <a:lnTo>
                    <a:pt x="1331" y="965"/>
                  </a:lnTo>
                  <a:lnTo>
                    <a:pt x="1328" y="967"/>
                  </a:lnTo>
                  <a:lnTo>
                    <a:pt x="1327" y="971"/>
                  </a:lnTo>
                  <a:lnTo>
                    <a:pt x="1327" y="974"/>
                  </a:lnTo>
                  <a:lnTo>
                    <a:pt x="1331" y="984"/>
                  </a:lnTo>
                  <a:lnTo>
                    <a:pt x="1338" y="990"/>
                  </a:lnTo>
                  <a:lnTo>
                    <a:pt x="1345" y="992"/>
                  </a:lnTo>
                  <a:lnTo>
                    <a:pt x="1356" y="994"/>
                  </a:lnTo>
                  <a:lnTo>
                    <a:pt x="1357" y="992"/>
                  </a:lnTo>
                  <a:lnTo>
                    <a:pt x="1367" y="1009"/>
                  </a:lnTo>
                  <a:lnTo>
                    <a:pt x="1348" y="1018"/>
                  </a:lnTo>
                  <a:lnTo>
                    <a:pt x="1348" y="1018"/>
                  </a:lnTo>
                  <a:lnTo>
                    <a:pt x="1349" y="1017"/>
                  </a:lnTo>
                  <a:lnTo>
                    <a:pt x="1353" y="1014"/>
                  </a:lnTo>
                  <a:lnTo>
                    <a:pt x="1355" y="1009"/>
                  </a:lnTo>
                  <a:lnTo>
                    <a:pt x="1344" y="997"/>
                  </a:lnTo>
                  <a:lnTo>
                    <a:pt x="1339" y="1002"/>
                  </a:lnTo>
                  <a:lnTo>
                    <a:pt x="1331" y="997"/>
                  </a:lnTo>
                  <a:lnTo>
                    <a:pt x="1320" y="994"/>
                  </a:lnTo>
                  <a:lnTo>
                    <a:pt x="1316" y="994"/>
                  </a:lnTo>
                  <a:lnTo>
                    <a:pt x="1315" y="992"/>
                  </a:lnTo>
                  <a:lnTo>
                    <a:pt x="1312" y="992"/>
                  </a:lnTo>
                  <a:lnTo>
                    <a:pt x="1308" y="991"/>
                  </a:lnTo>
                  <a:lnTo>
                    <a:pt x="1303" y="990"/>
                  </a:lnTo>
                  <a:lnTo>
                    <a:pt x="1302" y="989"/>
                  </a:lnTo>
                  <a:lnTo>
                    <a:pt x="1297" y="989"/>
                  </a:lnTo>
                  <a:lnTo>
                    <a:pt x="1295" y="983"/>
                  </a:lnTo>
                  <a:lnTo>
                    <a:pt x="1286" y="974"/>
                  </a:lnTo>
                  <a:lnTo>
                    <a:pt x="1275" y="971"/>
                  </a:lnTo>
                  <a:lnTo>
                    <a:pt x="1263" y="972"/>
                  </a:lnTo>
                  <a:lnTo>
                    <a:pt x="1252" y="977"/>
                  </a:lnTo>
                  <a:lnTo>
                    <a:pt x="1253" y="971"/>
                  </a:lnTo>
                  <a:close/>
                  <a:moveTo>
                    <a:pt x="1240" y="186"/>
                  </a:moveTo>
                  <a:lnTo>
                    <a:pt x="1240" y="187"/>
                  </a:lnTo>
                  <a:lnTo>
                    <a:pt x="1240" y="187"/>
                  </a:lnTo>
                  <a:lnTo>
                    <a:pt x="1240" y="186"/>
                  </a:lnTo>
                  <a:close/>
                  <a:moveTo>
                    <a:pt x="1232" y="1156"/>
                  </a:moveTo>
                  <a:lnTo>
                    <a:pt x="1225" y="1156"/>
                  </a:lnTo>
                  <a:lnTo>
                    <a:pt x="1224" y="1153"/>
                  </a:lnTo>
                  <a:lnTo>
                    <a:pt x="1223" y="1148"/>
                  </a:lnTo>
                  <a:lnTo>
                    <a:pt x="1230" y="1150"/>
                  </a:lnTo>
                  <a:lnTo>
                    <a:pt x="1236" y="1153"/>
                  </a:lnTo>
                  <a:lnTo>
                    <a:pt x="1235" y="1154"/>
                  </a:lnTo>
                  <a:lnTo>
                    <a:pt x="1232" y="1156"/>
                  </a:lnTo>
                  <a:close/>
                  <a:moveTo>
                    <a:pt x="1218" y="876"/>
                  </a:moveTo>
                  <a:lnTo>
                    <a:pt x="1225" y="876"/>
                  </a:lnTo>
                  <a:lnTo>
                    <a:pt x="1225" y="875"/>
                  </a:lnTo>
                  <a:lnTo>
                    <a:pt x="1225" y="876"/>
                  </a:lnTo>
                  <a:lnTo>
                    <a:pt x="1224" y="878"/>
                  </a:lnTo>
                  <a:lnTo>
                    <a:pt x="1224" y="882"/>
                  </a:lnTo>
                  <a:lnTo>
                    <a:pt x="1225" y="886"/>
                  </a:lnTo>
                  <a:lnTo>
                    <a:pt x="1226" y="889"/>
                  </a:lnTo>
                  <a:lnTo>
                    <a:pt x="1226" y="892"/>
                  </a:lnTo>
                  <a:lnTo>
                    <a:pt x="1223" y="892"/>
                  </a:lnTo>
                  <a:lnTo>
                    <a:pt x="1218" y="893"/>
                  </a:lnTo>
                  <a:lnTo>
                    <a:pt x="1214" y="893"/>
                  </a:lnTo>
                  <a:lnTo>
                    <a:pt x="1209" y="893"/>
                  </a:lnTo>
                  <a:lnTo>
                    <a:pt x="1209" y="893"/>
                  </a:lnTo>
                  <a:lnTo>
                    <a:pt x="1204" y="889"/>
                  </a:lnTo>
                  <a:lnTo>
                    <a:pt x="1207" y="888"/>
                  </a:lnTo>
                  <a:lnTo>
                    <a:pt x="1210" y="886"/>
                  </a:lnTo>
                  <a:lnTo>
                    <a:pt x="1214" y="883"/>
                  </a:lnTo>
                  <a:lnTo>
                    <a:pt x="1217" y="880"/>
                  </a:lnTo>
                  <a:lnTo>
                    <a:pt x="1218" y="876"/>
                  </a:lnTo>
                  <a:close/>
                  <a:moveTo>
                    <a:pt x="1206" y="179"/>
                  </a:moveTo>
                  <a:lnTo>
                    <a:pt x="1208" y="181"/>
                  </a:lnTo>
                  <a:lnTo>
                    <a:pt x="1209" y="182"/>
                  </a:lnTo>
                  <a:lnTo>
                    <a:pt x="1202" y="187"/>
                  </a:lnTo>
                  <a:lnTo>
                    <a:pt x="1197" y="194"/>
                  </a:lnTo>
                  <a:lnTo>
                    <a:pt x="1195" y="204"/>
                  </a:lnTo>
                  <a:lnTo>
                    <a:pt x="1196" y="204"/>
                  </a:lnTo>
                  <a:lnTo>
                    <a:pt x="1190" y="205"/>
                  </a:lnTo>
                  <a:lnTo>
                    <a:pt x="1185" y="208"/>
                  </a:lnTo>
                  <a:lnTo>
                    <a:pt x="1190" y="197"/>
                  </a:lnTo>
                  <a:lnTo>
                    <a:pt x="1197" y="187"/>
                  </a:lnTo>
                  <a:lnTo>
                    <a:pt x="1206" y="179"/>
                  </a:lnTo>
                  <a:close/>
                  <a:moveTo>
                    <a:pt x="1184" y="297"/>
                  </a:moveTo>
                  <a:lnTo>
                    <a:pt x="1185" y="299"/>
                  </a:lnTo>
                  <a:lnTo>
                    <a:pt x="1184" y="300"/>
                  </a:lnTo>
                  <a:lnTo>
                    <a:pt x="1185" y="307"/>
                  </a:lnTo>
                  <a:lnTo>
                    <a:pt x="1186" y="313"/>
                  </a:lnTo>
                  <a:lnTo>
                    <a:pt x="1183" y="310"/>
                  </a:lnTo>
                  <a:lnTo>
                    <a:pt x="1179" y="307"/>
                  </a:lnTo>
                  <a:lnTo>
                    <a:pt x="1175" y="306"/>
                  </a:lnTo>
                  <a:lnTo>
                    <a:pt x="1170" y="306"/>
                  </a:lnTo>
                  <a:lnTo>
                    <a:pt x="1175" y="304"/>
                  </a:lnTo>
                  <a:lnTo>
                    <a:pt x="1180" y="301"/>
                  </a:lnTo>
                  <a:lnTo>
                    <a:pt x="1184" y="297"/>
                  </a:lnTo>
                  <a:close/>
                  <a:moveTo>
                    <a:pt x="1150" y="317"/>
                  </a:moveTo>
                  <a:lnTo>
                    <a:pt x="1150" y="318"/>
                  </a:lnTo>
                  <a:lnTo>
                    <a:pt x="1149" y="319"/>
                  </a:lnTo>
                  <a:lnTo>
                    <a:pt x="1149" y="318"/>
                  </a:lnTo>
                  <a:lnTo>
                    <a:pt x="1150" y="317"/>
                  </a:lnTo>
                  <a:close/>
                  <a:moveTo>
                    <a:pt x="1132" y="240"/>
                  </a:moveTo>
                  <a:lnTo>
                    <a:pt x="1134" y="243"/>
                  </a:lnTo>
                  <a:lnTo>
                    <a:pt x="1136" y="244"/>
                  </a:lnTo>
                  <a:lnTo>
                    <a:pt x="1130" y="244"/>
                  </a:lnTo>
                  <a:lnTo>
                    <a:pt x="1132" y="240"/>
                  </a:lnTo>
                  <a:close/>
                  <a:moveTo>
                    <a:pt x="1172" y="1126"/>
                  </a:moveTo>
                  <a:lnTo>
                    <a:pt x="1172" y="1140"/>
                  </a:lnTo>
                  <a:lnTo>
                    <a:pt x="1161" y="1146"/>
                  </a:lnTo>
                  <a:lnTo>
                    <a:pt x="1155" y="1156"/>
                  </a:lnTo>
                  <a:lnTo>
                    <a:pt x="1152" y="1167"/>
                  </a:lnTo>
                  <a:lnTo>
                    <a:pt x="1152" y="1167"/>
                  </a:lnTo>
                  <a:lnTo>
                    <a:pt x="1152" y="1167"/>
                  </a:lnTo>
                  <a:lnTo>
                    <a:pt x="1152" y="1167"/>
                  </a:lnTo>
                  <a:lnTo>
                    <a:pt x="1144" y="1165"/>
                  </a:lnTo>
                  <a:lnTo>
                    <a:pt x="1136" y="1160"/>
                  </a:lnTo>
                  <a:lnTo>
                    <a:pt x="1130" y="1155"/>
                  </a:lnTo>
                  <a:lnTo>
                    <a:pt x="1123" y="1149"/>
                  </a:lnTo>
                  <a:lnTo>
                    <a:pt x="1172" y="1126"/>
                  </a:lnTo>
                  <a:close/>
                  <a:moveTo>
                    <a:pt x="1106" y="969"/>
                  </a:moveTo>
                  <a:lnTo>
                    <a:pt x="1112" y="975"/>
                  </a:lnTo>
                  <a:lnTo>
                    <a:pt x="1117" y="980"/>
                  </a:lnTo>
                  <a:lnTo>
                    <a:pt x="1122" y="985"/>
                  </a:lnTo>
                  <a:lnTo>
                    <a:pt x="1117" y="985"/>
                  </a:lnTo>
                  <a:lnTo>
                    <a:pt x="1112" y="984"/>
                  </a:lnTo>
                  <a:lnTo>
                    <a:pt x="1099" y="966"/>
                  </a:lnTo>
                  <a:lnTo>
                    <a:pt x="1095" y="971"/>
                  </a:lnTo>
                  <a:lnTo>
                    <a:pt x="1095" y="975"/>
                  </a:lnTo>
                  <a:lnTo>
                    <a:pt x="1098" y="982"/>
                  </a:lnTo>
                  <a:lnTo>
                    <a:pt x="1100" y="988"/>
                  </a:lnTo>
                  <a:lnTo>
                    <a:pt x="1087" y="983"/>
                  </a:lnTo>
                  <a:lnTo>
                    <a:pt x="1071" y="982"/>
                  </a:lnTo>
                  <a:lnTo>
                    <a:pt x="1072" y="979"/>
                  </a:lnTo>
                  <a:lnTo>
                    <a:pt x="1075" y="969"/>
                  </a:lnTo>
                  <a:lnTo>
                    <a:pt x="1075" y="960"/>
                  </a:lnTo>
                  <a:lnTo>
                    <a:pt x="1071" y="951"/>
                  </a:lnTo>
                  <a:lnTo>
                    <a:pt x="1075" y="951"/>
                  </a:lnTo>
                  <a:lnTo>
                    <a:pt x="1076" y="951"/>
                  </a:lnTo>
                  <a:lnTo>
                    <a:pt x="1084" y="955"/>
                  </a:lnTo>
                  <a:lnTo>
                    <a:pt x="1093" y="960"/>
                  </a:lnTo>
                  <a:lnTo>
                    <a:pt x="1101" y="961"/>
                  </a:lnTo>
                  <a:lnTo>
                    <a:pt x="1104" y="965"/>
                  </a:lnTo>
                  <a:lnTo>
                    <a:pt x="1106" y="969"/>
                  </a:lnTo>
                  <a:close/>
                  <a:moveTo>
                    <a:pt x="1087" y="245"/>
                  </a:moveTo>
                  <a:lnTo>
                    <a:pt x="1087" y="247"/>
                  </a:lnTo>
                  <a:lnTo>
                    <a:pt x="1083" y="248"/>
                  </a:lnTo>
                  <a:lnTo>
                    <a:pt x="1081" y="250"/>
                  </a:lnTo>
                  <a:lnTo>
                    <a:pt x="1078" y="254"/>
                  </a:lnTo>
                  <a:lnTo>
                    <a:pt x="1077" y="257"/>
                  </a:lnTo>
                  <a:lnTo>
                    <a:pt x="1076" y="261"/>
                  </a:lnTo>
                  <a:lnTo>
                    <a:pt x="1070" y="249"/>
                  </a:lnTo>
                  <a:lnTo>
                    <a:pt x="1078" y="248"/>
                  </a:lnTo>
                  <a:lnTo>
                    <a:pt x="1087" y="245"/>
                  </a:lnTo>
                  <a:close/>
                  <a:moveTo>
                    <a:pt x="1078" y="293"/>
                  </a:moveTo>
                  <a:lnTo>
                    <a:pt x="1089" y="293"/>
                  </a:lnTo>
                  <a:lnTo>
                    <a:pt x="1090" y="293"/>
                  </a:lnTo>
                  <a:lnTo>
                    <a:pt x="1090" y="294"/>
                  </a:lnTo>
                  <a:lnTo>
                    <a:pt x="1090" y="295"/>
                  </a:lnTo>
                  <a:lnTo>
                    <a:pt x="1088" y="307"/>
                  </a:lnTo>
                  <a:lnTo>
                    <a:pt x="1093" y="318"/>
                  </a:lnTo>
                  <a:lnTo>
                    <a:pt x="1093" y="319"/>
                  </a:lnTo>
                  <a:lnTo>
                    <a:pt x="1093" y="319"/>
                  </a:lnTo>
                  <a:lnTo>
                    <a:pt x="1085" y="319"/>
                  </a:lnTo>
                  <a:lnTo>
                    <a:pt x="1067" y="301"/>
                  </a:lnTo>
                  <a:lnTo>
                    <a:pt x="1071" y="296"/>
                  </a:lnTo>
                  <a:lnTo>
                    <a:pt x="1075" y="294"/>
                  </a:lnTo>
                  <a:lnTo>
                    <a:pt x="1078" y="293"/>
                  </a:lnTo>
                  <a:close/>
                  <a:moveTo>
                    <a:pt x="1072" y="1650"/>
                  </a:moveTo>
                  <a:lnTo>
                    <a:pt x="1066" y="1656"/>
                  </a:lnTo>
                  <a:lnTo>
                    <a:pt x="1056" y="1660"/>
                  </a:lnTo>
                  <a:lnTo>
                    <a:pt x="1056" y="1657"/>
                  </a:lnTo>
                  <a:lnTo>
                    <a:pt x="1054" y="1657"/>
                  </a:lnTo>
                  <a:lnTo>
                    <a:pt x="1051" y="1655"/>
                  </a:lnTo>
                  <a:lnTo>
                    <a:pt x="1050" y="1651"/>
                  </a:lnTo>
                  <a:lnTo>
                    <a:pt x="1048" y="1649"/>
                  </a:lnTo>
                  <a:lnTo>
                    <a:pt x="1048" y="1645"/>
                  </a:lnTo>
                  <a:lnTo>
                    <a:pt x="1048" y="1640"/>
                  </a:lnTo>
                  <a:lnTo>
                    <a:pt x="1055" y="1647"/>
                  </a:lnTo>
                  <a:lnTo>
                    <a:pt x="1064" y="1650"/>
                  </a:lnTo>
                  <a:lnTo>
                    <a:pt x="1072" y="1650"/>
                  </a:lnTo>
                  <a:close/>
                  <a:moveTo>
                    <a:pt x="1048" y="1290"/>
                  </a:moveTo>
                  <a:lnTo>
                    <a:pt x="1049" y="1292"/>
                  </a:lnTo>
                  <a:lnTo>
                    <a:pt x="1048" y="1292"/>
                  </a:lnTo>
                  <a:lnTo>
                    <a:pt x="1048" y="1292"/>
                  </a:lnTo>
                  <a:lnTo>
                    <a:pt x="1047" y="1291"/>
                  </a:lnTo>
                  <a:lnTo>
                    <a:pt x="1048" y="1290"/>
                  </a:lnTo>
                  <a:close/>
                  <a:moveTo>
                    <a:pt x="1044" y="991"/>
                  </a:moveTo>
                  <a:lnTo>
                    <a:pt x="1039" y="991"/>
                  </a:lnTo>
                  <a:lnTo>
                    <a:pt x="1034" y="991"/>
                  </a:lnTo>
                  <a:lnTo>
                    <a:pt x="1030" y="992"/>
                  </a:lnTo>
                  <a:lnTo>
                    <a:pt x="1028" y="992"/>
                  </a:lnTo>
                  <a:lnTo>
                    <a:pt x="1025" y="986"/>
                  </a:lnTo>
                  <a:lnTo>
                    <a:pt x="1022" y="982"/>
                  </a:lnTo>
                  <a:lnTo>
                    <a:pt x="1020" y="975"/>
                  </a:lnTo>
                  <a:lnTo>
                    <a:pt x="1032" y="983"/>
                  </a:lnTo>
                  <a:lnTo>
                    <a:pt x="1044" y="991"/>
                  </a:lnTo>
                  <a:close/>
                  <a:moveTo>
                    <a:pt x="1036" y="483"/>
                  </a:moveTo>
                  <a:lnTo>
                    <a:pt x="1036" y="482"/>
                  </a:lnTo>
                  <a:lnTo>
                    <a:pt x="1037" y="483"/>
                  </a:lnTo>
                  <a:lnTo>
                    <a:pt x="1036" y="483"/>
                  </a:lnTo>
                  <a:close/>
                  <a:moveTo>
                    <a:pt x="1037" y="288"/>
                  </a:moveTo>
                  <a:lnTo>
                    <a:pt x="1037" y="290"/>
                  </a:lnTo>
                  <a:lnTo>
                    <a:pt x="1037" y="293"/>
                  </a:lnTo>
                  <a:lnTo>
                    <a:pt x="1030" y="284"/>
                  </a:lnTo>
                  <a:lnTo>
                    <a:pt x="1033" y="287"/>
                  </a:lnTo>
                  <a:lnTo>
                    <a:pt x="1037" y="288"/>
                  </a:lnTo>
                  <a:close/>
                  <a:moveTo>
                    <a:pt x="997" y="312"/>
                  </a:moveTo>
                  <a:lnTo>
                    <a:pt x="1000" y="314"/>
                  </a:lnTo>
                  <a:lnTo>
                    <a:pt x="1004" y="317"/>
                  </a:lnTo>
                  <a:lnTo>
                    <a:pt x="1009" y="317"/>
                  </a:lnTo>
                  <a:lnTo>
                    <a:pt x="1010" y="319"/>
                  </a:lnTo>
                  <a:lnTo>
                    <a:pt x="1016" y="320"/>
                  </a:lnTo>
                  <a:lnTo>
                    <a:pt x="1022" y="322"/>
                  </a:lnTo>
                  <a:lnTo>
                    <a:pt x="1025" y="320"/>
                  </a:lnTo>
                  <a:lnTo>
                    <a:pt x="1027" y="323"/>
                  </a:lnTo>
                  <a:lnTo>
                    <a:pt x="1024" y="325"/>
                  </a:lnTo>
                  <a:lnTo>
                    <a:pt x="1020" y="329"/>
                  </a:lnTo>
                  <a:lnTo>
                    <a:pt x="1015" y="331"/>
                  </a:lnTo>
                  <a:lnTo>
                    <a:pt x="1011" y="334"/>
                  </a:lnTo>
                  <a:lnTo>
                    <a:pt x="1010" y="333"/>
                  </a:lnTo>
                  <a:lnTo>
                    <a:pt x="1005" y="330"/>
                  </a:lnTo>
                  <a:lnTo>
                    <a:pt x="1000" y="328"/>
                  </a:lnTo>
                  <a:lnTo>
                    <a:pt x="994" y="327"/>
                  </a:lnTo>
                  <a:lnTo>
                    <a:pt x="988" y="323"/>
                  </a:lnTo>
                  <a:lnTo>
                    <a:pt x="986" y="323"/>
                  </a:lnTo>
                  <a:lnTo>
                    <a:pt x="985" y="323"/>
                  </a:lnTo>
                  <a:lnTo>
                    <a:pt x="991" y="318"/>
                  </a:lnTo>
                  <a:lnTo>
                    <a:pt x="997" y="312"/>
                  </a:lnTo>
                  <a:close/>
                  <a:moveTo>
                    <a:pt x="998" y="471"/>
                  </a:moveTo>
                  <a:lnTo>
                    <a:pt x="1002" y="466"/>
                  </a:lnTo>
                  <a:lnTo>
                    <a:pt x="1003" y="462"/>
                  </a:lnTo>
                  <a:lnTo>
                    <a:pt x="1007" y="461"/>
                  </a:lnTo>
                  <a:lnTo>
                    <a:pt x="1005" y="462"/>
                  </a:lnTo>
                  <a:lnTo>
                    <a:pt x="1009" y="467"/>
                  </a:lnTo>
                  <a:lnTo>
                    <a:pt x="1013" y="472"/>
                  </a:lnTo>
                  <a:lnTo>
                    <a:pt x="1017" y="476"/>
                  </a:lnTo>
                  <a:lnTo>
                    <a:pt x="1021" y="479"/>
                  </a:lnTo>
                  <a:lnTo>
                    <a:pt x="1011" y="477"/>
                  </a:lnTo>
                  <a:lnTo>
                    <a:pt x="1002" y="477"/>
                  </a:lnTo>
                  <a:lnTo>
                    <a:pt x="992" y="481"/>
                  </a:lnTo>
                  <a:lnTo>
                    <a:pt x="986" y="489"/>
                  </a:lnTo>
                  <a:lnTo>
                    <a:pt x="982" y="498"/>
                  </a:lnTo>
                  <a:lnTo>
                    <a:pt x="982" y="506"/>
                  </a:lnTo>
                  <a:lnTo>
                    <a:pt x="987" y="515"/>
                  </a:lnTo>
                  <a:lnTo>
                    <a:pt x="985" y="515"/>
                  </a:lnTo>
                  <a:lnTo>
                    <a:pt x="982" y="513"/>
                  </a:lnTo>
                  <a:lnTo>
                    <a:pt x="980" y="511"/>
                  </a:lnTo>
                  <a:lnTo>
                    <a:pt x="977" y="508"/>
                  </a:lnTo>
                  <a:lnTo>
                    <a:pt x="975" y="506"/>
                  </a:lnTo>
                  <a:lnTo>
                    <a:pt x="965" y="499"/>
                  </a:lnTo>
                  <a:lnTo>
                    <a:pt x="956" y="496"/>
                  </a:lnTo>
                  <a:lnTo>
                    <a:pt x="946" y="498"/>
                  </a:lnTo>
                  <a:lnTo>
                    <a:pt x="935" y="504"/>
                  </a:lnTo>
                  <a:lnTo>
                    <a:pt x="941" y="484"/>
                  </a:lnTo>
                  <a:lnTo>
                    <a:pt x="948" y="472"/>
                  </a:lnTo>
                  <a:lnTo>
                    <a:pt x="981" y="482"/>
                  </a:lnTo>
                  <a:lnTo>
                    <a:pt x="998" y="471"/>
                  </a:lnTo>
                  <a:close/>
                  <a:moveTo>
                    <a:pt x="897" y="410"/>
                  </a:moveTo>
                  <a:lnTo>
                    <a:pt x="900" y="409"/>
                  </a:lnTo>
                  <a:lnTo>
                    <a:pt x="902" y="409"/>
                  </a:lnTo>
                  <a:lnTo>
                    <a:pt x="909" y="405"/>
                  </a:lnTo>
                  <a:lnTo>
                    <a:pt x="918" y="403"/>
                  </a:lnTo>
                  <a:lnTo>
                    <a:pt x="930" y="399"/>
                  </a:lnTo>
                  <a:lnTo>
                    <a:pt x="941" y="398"/>
                  </a:lnTo>
                  <a:lnTo>
                    <a:pt x="953" y="396"/>
                  </a:lnTo>
                  <a:lnTo>
                    <a:pt x="953" y="398"/>
                  </a:lnTo>
                  <a:lnTo>
                    <a:pt x="949" y="398"/>
                  </a:lnTo>
                  <a:lnTo>
                    <a:pt x="946" y="399"/>
                  </a:lnTo>
                  <a:lnTo>
                    <a:pt x="942" y="401"/>
                  </a:lnTo>
                  <a:lnTo>
                    <a:pt x="940" y="403"/>
                  </a:lnTo>
                  <a:lnTo>
                    <a:pt x="936" y="407"/>
                  </a:lnTo>
                  <a:lnTo>
                    <a:pt x="937" y="416"/>
                  </a:lnTo>
                  <a:lnTo>
                    <a:pt x="937" y="416"/>
                  </a:lnTo>
                  <a:lnTo>
                    <a:pt x="930" y="424"/>
                  </a:lnTo>
                  <a:lnTo>
                    <a:pt x="928" y="422"/>
                  </a:lnTo>
                  <a:lnTo>
                    <a:pt x="911" y="419"/>
                  </a:lnTo>
                  <a:lnTo>
                    <a:pt x="894" y="420"/>
                  </a:lnTo>
                  <a:lnTo>
                    <a:pt x="892" y="420"/>
                  </a:lnTo>
                  <a:lnTo>
                    <a:pt x="897" y="410"/>
                  </a:lnTo>
                  <a:close/>
                  <a:moveTo>
                    <a:pt x="894" y="761"/>
                  </a:moveTo>
                  <a:lnTo>
                    <a:pt x="894" y="764"/>
                  </a:lnTo>
                  <a:lnTo>
                    <a:pt x="889" y="761"/>
                  </a:lnTo>
                  <a:lnTo>
                    <a:pt x="884" y="760"/>
                  </a:lnTo>
                  <a:lnTo>
                    <a:pt x="878" y="757"/>
                  </a:lnTo>
                  <a:lnTo>
                    <a:pt x="878" y="756"/>
                  </a:lnTo>
                  <a:lnTo>
                    <a:pt x="886" y="758"/>
                  </a:lnTo>
                  <a:lnTo>
                    <a:pt x="894" y="761"/>
                  </a:lnTo>
                  <a:close/>
                  <a:moveTo>
                    <a:pt x="841" y="433"/>
                  </a:moveTo>
                  <a:lnTo>
                    <a:pt x="844" y="433"/>
                  </a:lnTo>
                  <a:lnTo>
                    <a:pt x="848" y="432"/>
                  </a:lnTo>
                  <a:lnTo>
                    <a:pt x="850" y="430"/>
                  </a:lnTo>
                  <a:lnTo>
                    <a:pt x="856" y="422"/>
                  </a:lnTo>
                  <a:lnTo>
                    <a:pt x="860" y="424"/>
                  </a:lnTo>
                  <a:lnTo>
                    <a:pt x="863" y="425"/>
                  </a:lnTo>
                  <a:lnTo>
                    <a:pt x="868" y="426"/>
                  </a:lnTo>
                  <a:lnTo>
                    <a:pt x="873" y="425"/>
                  </a:lnTo>
                  <a:lnTo>
                    <a:pt x="874" y="425"/>
                  </a:lnTo>
                  <a:lnTo>
                    <a:pt x="883" y="431"/>
                  </a:lnTo>
                  <a:lnTo>
                    <a:pt x="883" y="431"/>
                  </a:lnTo>
                  <a:lnTo>
                    <a:pt x="883" y="431"/>
                  </a:lnTo>
                  <a:lnTo>
                    <a:pt x="880" y="441"/>
                  </a:lnTo>
                  <a:lnTo>
                    <a:pt x="877" y="445"/>
                  </a:lnTo>
                  <a:lnTo>
                    <a:pt x="875" y="444"/>
                  </a:lnTo>
                  <a:lnTo>
                    <a:pt x="863" y="443"/>
                  </a:lnTo>
                  <a:lnTo>
                    <a:pt x="851" y="441"/>
                  </a:lnTo>
                  <a:lnTo>
                    <a:pt x="840" y="436"/>
                  </a:lnTo>
                  <a:lnTo>
                    <a:pt x="841" y="433"/>
                  </a:lnTo>
                  <a:close/>
                  <a:moveTo>
                    <a:pt x="855" y="1049"/>
                  </a:moveTo>
                  <a:lnTo>
                    <a:pt x="855" y="1049"/>
                  </a:lnTo>
                  <a:lnTo>
                    <a:pt x="855" y="1049"/>
                  </a:lnTo>
                  <a:lnTo>
                    <a:pt x="855" y="1049"/>
                  </a:lnTo>
                  <a:close/>
                  <a:moveTo>
                    <a:pt x="852" y="829"/>
                  </a:moveTo>
                  <a:lnTo>
                    <a:pt x="852" y="830"/>
                  </a:lnTo>
                  <a:lnTo>
                    <a:pt x="851" y="829"/>
                  </a:lnTo>
                  <a:lnTo>
                    <a:pt x="852" y="829"/>
                  </a:lnTo>
                  <a:lnTo>
                    <a:pt x="852" y="829"/>
                  </a:lnTo>
                  <a:close/>
                  <a:moveTo>
                    <a:pt x="863" y="1244"/>
                  </a:moveTo>
                  <a:lnTo>
                    <a:pt x="862" y="1252"/>
                  </a:lnTo>
                  <a:lnTo>
                    <a:pt x="858" y="1261"/>
                  </a:lnTo>
                  <a:lnTo>
                    <a:pt x="856" y="1269"/>
                  </a:lnTo>
                  <a:lnTo>
                    <a:pt x="857" y="1277"/>
                  </a:lnTo>
                  <a:lnTo>
                    <a:pt x="854" y="1280"/>
                  </a:lnTo>
                  <a:lnTo>
                    <a:pt x="851" y="1284"/>
                  </a:lnTo>
                  <a:lnTo>
                    <a:pt x="850" y="1287"/>
                  </a:lnTo>
                  <a:lnTo>
                    <a:pt x="844" y="1288"/>
                  </a:lnTo>
                  <a:lnTo>
                    <a:pt x="839" y="1292"/>
                  </a:lnTo>
                  <a:lnTo>
                    <a:pt x="838" y="1296"/>
                  </a:lnTo>
                  <a:lnTo>
                    <a:pt x="837" y="1299"/>
                  </a:lnTo>
                  <a:lnTo>
                    <a:pt x="833" y="1299"/>
                  </a:lnTo>
                  <a:lnTo>
                    <a:pt x="829" y="1299"/>
                  </a:lnTo>
                  <a:lnTo>
                    <a:pt x="827" y="1302"/>
                  </a:lnTo>
                  <a:lnTo>
                    <a:pt x="816" y="1296"/>
                  </a:lnTo>
                  <a:lnTo>
                    <a:pt x="805" y="1296"/>
                  </a:lnTo>
                  <a:lnTo>
                    <a:pt x="793" y="1299"/>
                  </a:lnTo>
                  <a:lnTo>
                    <a:pt x="793" y="1302"/>
                  </a:lnTo>
                  <a:lnTo>
                    <a:pt x="793" y="1302"/>
                  </a:lnTo>
                  <a:lnTo>
                    <a:pt x="789" y="1301"/>
                  </a:lnTo>
                  <a:lnTo>
                    <a:pt x="784" y="1302"/>
                  </a:lnTo>
                  <a:lnTo>
                    <a:pt x="784" y="1301"/>
                  </a:lnTo>
                  <a:lnTo>
                    <a:pt x="784" y="1297"/>
                  </a:lnTo>
                  <a:lnTo>
                    <a:pt x="783" y="1293"/>
                  </a:lnTo>
                  <a:lnTo>
                    <a:pt x="782" y="1290"/>
                  </a:lnTo>
                  <a:lnTo>
                    <a:pt x="780" y="1287"/>
                  </a:lnTo>
                  <a:lnTo>
                    <a:pt x="777" y="1277"/>
                  </a:lnTo>
                  <a:lnTo>
                    <a:pt x="771" y="1271"/>
                  </a:lnTo>
                  <a:lnTo>
                    <a:pt x="765" y="1270"/>
                  </a:lnTo>
                  <a:lnTo>
                    <a:pt x="756" y="1273"/>
                  </a:lnTo>
                  <a:lnTo>
                    <a:pt x="758" y="1264"/>
                  </a:lnTo>
                  <a:lnTo>
                    <a:pt x="761" y="1258"/>
                  </a:lnTo>
                  <a:lnTo>
                    <a:pt x="766" y="1252"/>
                  </a:lnTo>
                  <a:lnTo>
                    <a:pt x="772" y="1247"/>
                  </a:lnTo>
                  <a:lnTo>
                    <a:pt x="777" y="1241"/>
                  </a:lnTo>
                  <a:lnTo>
                    <a:pt x="776" y="1247"/>
                  </a:lnTo>
                  <a:lnTo>
                    <a:pt x="777" y="1254"/>
                  </a:lnTo>
                  <a:lnTo>
                    <a:pt x="780" y="1261"/>
                  </a:lnTo>
                  <a:lnTo>
                    <a:pt x="784" y="1267"/>
                  </a:lnTo>
                  <a:lnTo>
                    <a:pt x="803" y="1276"/>
                  </a:lnTo>
                  <a:lnTo>
                    <a:pt x="806" y="1274"/>
                  </a:lnTo>
                  <a:lnTo>
                    <a:pt x="810" y="1270"/>
                  </a:lnTo>
                  <a:lnTo>
                    <a:pt x="811" y="1267"/>
                  </a:lnTo>
                  <a:lnTo>
                    <a:pt x="812" y="1263"/>
                  </a:lnTo>
                  <a:lnTo>
                    <a:pt x="814" y="1258"/>
                  </a:lnTo>
                  <a:lnTo>
                    <a:pt x="814" y="1258"/>
                  </a:lnTo>
                  <a:lnTo>
                    <a:pt x="823" y="1250"/>
                  </a:lnTo>
                  <a:lnTo>
                    <a:pt x="831" y="1245"/>
                  </a:lnTo>
                  <a:lnTo>
                    <a:pt x="838" y="1244"/>
                  </a:lnTo>
                  <a:lnTo>
                    <a:pt x="846" y="1244"/>
                  </a:lnTo>
                  <a:lnTo>
                    <a:pt x="855" y="1245"/>
                  </a:lnTo>
                  <a:lnTo>
                    <a:pt x="863" y="1244"/>
                  </a:lnTo>
                  <a:close/>
                  <a:moveTo>
                    <a:pt x="800" y="94"/>
                  </a:moveTo>
                  <a:lnTo>
                    <a:pt x="800" y="91"/>
                  </a:lnTo>
                  <a:lnTo>
                    <a:pt x="801" y="92"/>
                  </a:lnTo>
                  <a:lnTo>
                    <a:pt x="800" y="94"/>
                  </a:lnTo>
                  <a:lnTo>
                    <a:pt x="800" y="94"/>
                  </a:lnTo>
                  <a:lnTo>
                    <a:pt x="800" y="95"/>
                  </a:lnTo>
                  <a:lnTo>
                    <a:pt x="800" y="94"/>
                  </a:lnTo>
                  <a:close/>
                  <a:moveTo>
                    <a:pt x="789" y="533"/>
                  </a:moveTo>
                  <a:lnTo>
                    <a:pt x="795" y="533"/>
                  </a:lnTo>
                  <a:lnTo>
                    <a:pt x="800" y="532"/>
                  </a:lnTo>
                  <a:lnTo>
                    <a:pt x="809" y="525"/>
                  </a:lnTo>
                  <a:lnTo>
                    <a:pt x="816" y="521"/>
                  </a:lnTo>
                  <a:lnTo>
                    <a:pt x="823" y="515"/>
                  </a:lnTo>
                  <a:lnTo>
                    <a:pt x="823" y="515"/>
                  </a:lnTo>
                  <a:lnTo>
                    <a:pt x="827" y="517"/>
                  </a:lnTo>
                  <a:lnTo>
                    <a:pt x="814" y="530"/>
                  </a:lnTo>
                  <a:lnTo>
                    <a:pt x="807" y="546"/>
                  </a:lnTo>
                  <a:lnTo>
                    <a:pt x="804" y="563"/>
                  </a:lnTo>
                  <a:lnTo>
                    <a:pt x="804" y="581"/>
                  </a:lnTo>
                  <a:lnTo>
                    <a:pt x="803" y="589"/>
                  </a:lnTo>
                  <a:lnTo>
                    <a:pt x="801" y="596"/>
                  </a:lnTo>
                  <a:lnTo>
                    <a:pt x="797" y="596"/>
                  </a:lnTo>
                  <a:lnTo>
                    <a:pt x="792" y="596"/>
                  </a:lnTo>
                  <a:lnTo>
                    <a:pt x="787" y="596"/>
                  </a:lnTo>
                  <a:lnTo>
                    <a:pt x="792" y="592"/>
                  </a:lnTo>
                  <a:lnTo>
                    <a:pt x="795" y="587"/>
                  </a:lnTo>
                  <a:lnTo>
                    <a:pt x="800" y="582"/>
                  </a:lnTo>
                  <a:lnTo>
                    <a:pt x="803" y="570"/>
                  </a:lnTo>
                  <a:lnTo>
                    <a:pt x="801" y="558"/>
                  </a:lnTo>
                  <a:lnTo>
                    <a:pt x="799" y="552"/>
                  </a:lnTo>
                  <a:lnTo>
                    <a:pt x="794" y="549"/>
                  </a:lnTo>
                  <a:lnTo>
                    <a:pt x="789" y="544"/>
                  </a:lnTo>
                  <a:lnTo>
                    <a:pt x="778" y="539"/>
                  </a:lnTo>
                  <a:lnTo>
                    <a:pt x="767" y="538"/>
                  </a:lnTo>
                  <a:lnTo>
                    <a:pt x="771" y="534"/>
                  </a:lnTo>
                  <a:lnTo>
                    <a:pt x="775" y="530"/>
                  </a:lnTo>
                  <a:lnTo>
                    <a:pt x="778" y="530"/>
                  </a:lnTo>
                  <a:lnTo>
                    <a:pt x="782" y="530"/>
                  </a:lnTo>
                  <a:lnTo>
                    <a:pt x="787" y="532"/>
                  </a:lnTo>
                  <a:lnTo>
                    <a:pt x="789" y="533"/>
                  </a:lnTo>
                  <a:close/>
                  <a:moveTo>
                    <a:pt x="769" y="310"/>
                  </a:moveTo>
                  <a:lnTo>
                    <a:pt x="766" y="314"/>
                  </a:lnTo>
                  <a:lnTo>
                    <a:pt x="766" y="319"/>
                  </a:lnTo>
                  <a:lnTo>
                    <a:pt x="767" y="324"/>
                  </a:lnTo>
                  <a:lnTo>
                    <a:pt x="771" y="329"/>
                  </a:lnTo>
                  <a:lnTo>
                    <a:pt x="767" y="330"/>
                  </a:lnTo>
                  <a:lnTo>
                    <a:pt x="764" y="331"/>
                  </a:lnTo>
                  <a:lnTo>
                    <a:pt x="763" y="333"/>
                  </a:lnTo>
                  <a:lnTo>
                    <a:pt x="763" y="335"/>
                  </a:lnTo>
                  <a:lnTo>
                    <a:pt x="760" y="327"/>
                  </a:lnTo>
                  <a:lnTo>
                    <a:pt x="763" y="318"/>
                  </a:lnTo>
                  <a:lnTo>
                    <a:pt x="769" y="310"/>
                  </a:lnTo>
                  <a:close/>
                  <a:moveTo>
                    <a:pt x="761" y="364"/>
                  </a:moveTo>
                  <a:lnTo>
                    <a:pt x="761" y="370"/>
                  </a:lnTo>
                  <a:lnTo>
                    <a:pt x="764" y="375"/>
                  </a:lnTo>
                  <a:lnTo>
                    <a:pt x="765" y="376"/>
                  </a:lnTo>
                  <a:lnTo>
                    <a:pt x="764" y="384"/>
                  </a:lnTo>
                  <a:lnTo>
                    <a:pt x="758" y="381"/>
                  </a:lnTo>
                  <a:lnTo>
                    <a:pt x="755" y="379"/>
                  </a:lnTo>
                  <a:lnTo>
                    <a:pt x="753" y="376"/>
                  </a:lnTo>
                  <a:lnTo>
                    <a:pt x="753" y="374"/>
                  </a:lnTo>
                  <a:lnTo>
                    <a:pt x="753" y="373"/>
                  </a:lnTo>
                  <a:lnTo>
                    <a:pt x="754" y="370"/>
                  </a:lnTo>
                  <a:lnTo>
                    <a:pt x="756" y="368"/>
                  </a:lnTo>
                  <a:lnTo>
                    <a:pt x="759" y="367"/>
                  </a:lnTo>
                  <a:lnTo>
                    <a:pt x="761" y="364"/>
                  </a:lnTo>
                  <a:close/>
                  <a:moveTo>
                    <a:pt x="742" y="238"/>
                  </a:moveTo>
                  <a:lnTo>
                    <a:pt x="737" y="236"/>
                  </a:lnTo>
                  <a:lnTo>
                    <a:pt x="733" y="233"/>
                  </a:lnTo>
                  <a:lnTo>
                    <a:pt x="737" y="234"/>
                  </a:lnTo>
                  <a:lnTo>
                    <a:pt x="739" y="236"/>
                  </a:lnTo>
                  <a:lnTo>
                    <a:pt x="742" y="238"/>
                  </a:lnTo>
                  <a:close/>
                  <a:moveTo>
                    <a:pt x="567" y="364"/>
                  </a:moveTo>
                  <a:lnTo>
                    <a:pt x="579" y="359"/>
                  </a:lnTo>
                  <a:lnTo>
                    <a:pt x="590" y="356"/>
                  </a:lnTo>
                  <a:lnTo>
                    <a:pt x="600" y="350"/>
                  </a:lnTo>
                  <a:lnTo>
                    <a:pt x="608" y="342"/>
                  </a:lnTo>
                  <a:lnTo>
                    <a:pt x="614" y="333"/>
                  </a:lnTo>
                  <a:lnTo>
                    <a:pt x="618" y="319"/>
                  </a:lnTo>
                  <a:lnTo>
                    <a:pt x="618" y="317"/>
                  </a:lnTo>
                  <a:lnTo>
                    <a:pt x="622" y="317"/>
                  </a:lnTo>
                  <a:lnTo>
                    <a:pt x="627" y="316"/>
                  </a:lnTo>
                  <a:lnTo>
                    <a:pt x="630" y="313"/>
                  </a:lnTo>
                  <a:lnTo>
                    <a:pt x="634" y="310"/>
                  </a:lnTo>
                  <a:lnTo>
                    <a:pt x="636" y="307"/>
                  </a:lnTo>
                  <a:lnTo>
                    <a:pt x="639" y="304"/>
                  </a:lnTo>
                  <a:lnTo>
                    <a:pt x="641" y="304"/>
                  </a:lnTo>
                  <a:lnTo>
                    <a:pt x="644" y="305"/>
                  </a:lnTo>
                  <a:lnTo>
                    <a:pt x="646" y="305"/>
                  </a:lnTo>
                  <a:lnTo>
                    <a:pt x="647" y="305"/>
                  </a:lnTo>
                  <a:lnTo>
                    <a:pt x="648" y="306"/>
                  </a:lnTo>
                  <a:lnTo>
                    <a:pt x="650" y="307"/>
                  </a:lnTo>
                  <a:lnTo>
                    <a:pt x="648" y="308"/>
                  </a:lnTo>
                  <a:lnTo>
                    <a:pt x="647" y="311"/>
                  </a:lnTo>
                  <a:lnTo>
                    <a:pt x="645" y="314"/>
                  </a:lnTo>
                  <a:lnTo>
                    <a:pt x="640" y="318"/>
                  </a:lnTo>
                  <a:lnTo>
                    <a:pt x="640" y="325"/>
                  </a:lnTo>
                  <a:lnTo>
                    <a:pt x="644" y="333"/>
                  </a:lnTo>
                  <a:lnTo>
                    <a:pt x="647" y="339"/>
                  </a:lnTo>
                  <a:lnTo>
                    <a:pt x="652" y="345"/>
                  </a:lnTo>
                  <a:lnTo>
                    <a:pt x="656" y="352"/>
                  </a:lnTo>
                  <a:lnTo>
                    <a:pt x="635" y="351"/>
                  </a:lnTo>
                  <a:lnTo>
                    <a:pt x="616" y="356"/>
                  </a:lnTo>
                  <a:lnTo>
                    <a:pt x="599" y="365"/>
                  </a:lnTo>
                  <a:lnTo>
                    <a:pt x="583" y="379"/>
                  </a:lnTo>
                  <a:lnTo>
                    <a:pt x="583" y="381"/>
                  </a:lnTo>
                  <a:lnTo>
                    <a:pt x="582" y="384"/>
                  </a:lnTo>
                  <a:lnTo>
                    <a:pt x="579" y="382"/>
                  </a:lnTo>
                  <a:lnTo>
                    <a:pt x="574" y="381"/>
                  </a:lnTo>
                  <a:lnTo>
                    <a:pt x="571" y="380"/>
                  </a:lnTo>
                  <a:lnTo>
                    <a:pt x="566" y="381"/>
                  </a:lnTo>
                  <a:lnTo>
                    <a:pt x="567" y="375"/>
                  </a:lnTo>
                  <a:lnTo>
                    <a:pt x="568" y="369"/>
                  </a:lnTo>
                  <a:lnTo>
                    <a:pt x="567" y="364"/>
                  </a:lnTo>
                  <a:close/>
                  <a:moveTo>
                    <a:pt x="522" y="432"/>
                  </a:moveTo>
                  <a:lnTo>
                    <a:pt x="522" y="436"/>
                  </a:lnTo>
                  <a:lnTo>
                    <a:pt x="522" y="438"/>
                  </a:lnTo>
                  <a:lnTo>
                    <a:pt x="521" y="438"/>
                  </a:lnTo>
                  <a:lnTo>
                    <a:pt x="520" y="439"/>
                  </a:lnTo>
                  <a:lnTo>
                    <a:pt x="516" y="436"/>
                  </a:lnTo>
                  <a:lnTo>
                    <a:pt x="514" y="432"/>
                  </a:lnTo>
                  <a:lnTo>
                    <a:pt x="510" y="430"/>
                  </a:lnTo>
                  <a:lnTo>
                    <a:pt x="506" y="427"/>
                  </a:lnTo>
                  <a:lnTo>
                    <a:pt x="514" y="431"/>
                  </a:lnTo>
                  <a:lnTo>
                    <a:pt x="522" y="432"/>
                  </a:lnTo>
                  <a:close/>
                  <a:moveTo>
                    <a:pt x="503" y="382"/>
                  </a:moveTo>
                  <a:lnTo>
                    <a:pt x="504" y="385"/>
                  </a:lnTo>
                  <a:lnTo>
                    <a:pt x="505" y="388"/>
                  </a:lnTo>
                  <a:lnTo>
                    <a:pt x="502" y="387"/>
                  </a:lnTo>
                  <a:lnTo>
                    <a:pt x="503" y="385"/>
                  </a:lnTo>
                  <a:lnTo>
                    <a:pt x="503" y="382"/>
                  </a:lnTo>
                  <a:close/>
                  <a:moveTo>
                    <a:pt x="420" y="599"/>
                  </a:moveTo>
                  <a:lnTo>
                    <a:pt x="427" y="606"/>
                  </a:lnTo>
                  <a:lnTo>
                    <a:pt x="437" y="608"/>
                  </a:lnTo>
                  <a:lnTo>
                    <a:pt x="447" y="607"/>
                  </a:lnTo>
                  <a:lnTo>
                    <a:pt x="458" y="602"/>
                  </a:lnTo>
                  <a:lnTo>
                    <a:pt x="459" y="585"/>
                  </a:lnTo>
                  <a:lnTo>
                    <a:pt x="460" y="586"/>
                  </a:lnTo>
                  <a:lnTo>
                    <a:pt x="461" y="586"/>
                  </a:lnTo>
                  <a:lnTo>
                    <a:pt x="471" y="582"/>
                  </a:lnTo>
                  <a:lnTo>
                    <a:pt x="480" y="578"/>
                  </a:lnTo>
                  <a:lnTo>
                    <a:pt x="486" y="572"/>
                  </a:lnTo>
                  <a:lnTo>
                    <a:pt x="489" y="566"/>
                  </a:lnTo>
                  <a:lnTo>
                    <a:pt x="488" y="556"/>
                  </a:lnTo>
                  <a:lnTo>
                    <a:pt x="483" y="545"/>
                  </a:lnTo>
                  <a:lnTo>
                    <a:pt x="487" y="544"/>
                  </a:lnTo>
                  <a:lnTo>
                    <a:pt x="491" y="544"/>
                  </a:lnTo>
                  <a:lnTo>
                    <a:pt x="494" y="542"/>
                  </a:lnTo>
                  <a:lnTo>
                    <a:pt x="498" y="539"/>
                  </a:lnTo>
                  <a:lnTo>
                    <a:pt x="505" y="540"/>
                  </a:lnTo>
                  <a:lnTo>
                    <a:pt x="512" y="538"/>
                  </a:lnTo>
                  <a:lnTo>
                    <a:pt x="519" y="533"/>
                  </a:lnTo>
                  <a:lnTo>
                    <a:pt x="523" y="522"/>
                  </a:lnTo>
                  <a:lnTo>
                    <a:pt x="527" y="510"/>
                  </a:lnTo>
                  <a:lnTo>
                    <a:pt x="532" y="499"/>
                  </a:lnTo>
                  <a:lnTo>
                    <a:pt x="532" y="499"/>
                  </a:lnTo>
                  <a:lnTo>
                    <a:pt x="543" y="499"/>
                  </a:lnTo>
                  <a:lnTo>
                    <a:pt x="553" y="496"/>
                  </a:lnTo>
                  <a:lnTo>
                    <a:pt x="563" y="496"/>
                  </a:lnTo>
                  <a:lnTo>
                    <a:pt x="567" y="498"/>
                  </a:lnTo>
                  <a:lnTo>
                    <a:pt x="562" y="502"/>
                  </a:lnTo>
                  <a:lnTo>
                    <a:pt x="555" y="505"/>
                  </a:lnTo>
                  <a:lnTo>
                    <a:pt x="548" y="507"/>
                  </a:lnTo>
                  <a:lnTo>
                    <a:pt x="540" y="510"/>
                  </a:lnTo>
                  <a:lnTo>
                    <a:pt x="534" y="513"/>
                  </a:lnTo>
                  <a:lnTo>
                    <a:pt x="545" y="519"/>
                  </a:lnTo>
                  <a:lnTo>
                    <a:pt x="555" y="521"/>
                  </a:lnTo>
                  <a:lnTo>
                    <a:pt x="563" y="518"/>
                  </a:lnTo>
                  <a:lnTo>
                    <a:pt x="571" y="513"/>
                  </a:lnTo>
                  <a:lnTo>
                    <a:pt x="578" y="506"/>
                  </a:lnTo>
                  <a:lnTo>
                    <a:pt x="585" y="499"/>
                  </a:lnTo>
                  <a:lnTo>
                    <a:pt x="587" y="499"/>
                  </a:lnTo>
                  <a:lnTo>
                    <a:pt x="589" y="498"/>
                  </a:lnTo>
                  <a:lnTo>
                    <a:pt x="590" y="496"/>
                  </a:lnTo>
                  <a:lnTo>
                    <a:pt x="616" y="499"/>
                  </a:lnTo>
                  <a:lnTo>
                    <a:pt x="618" y="494"/>
                  </a:lnTo>
                  <a:lnTo>
                    <a:pt x="619" y="489"/>
                  </a:lnTo>
                  <a:lnTo>
                    <a:pt x="618" y="485"/>
                  </a:lnTo>
                  <a:lnTo>
                    <a:pt x="616" y="481"/>
                  </a:lnTo>
                  <a:lnTo>
                    <a:pt x="605" y="483"/>
                  </a:lnTo>
                  <a:lnTo>
                    <a:pt x="595" y="481"/>
                  </a:lnTo>
                  <a:lnTo>
                    <a:pt x="595" y="477"/>
                  </a:lnTo>
                  <a:lnTo>
                    <a:pt x="594" y="473"/>
                  </a:lnTo>
                  <a:lnTo>
                    <a:pt x="593" y="470"/>
                  </a:lnTo>
                  <a:lnTo>
                    <a:pt x="593" y="467"/>
                  </a:lnTo>
                  <a:lnTo>
                    <a:pt x="593" y="465"/>
                  </a:lnTo>
                  <a:lnTo>
                    <a:pt x="594" y="464"/>
                  </a:lnTo>
                  <a:lnTo>
                    <a:pt x="595" y="464"/>
                  </a:lnTo>
                  <a:lnTo>
                    <a:pt x="596" y="462"/>
                  </a:lnTo>
                  <a:lnTo>
                    <a:pt x="599" y="462"/>
                  </a:lnTo>
                  <a:lnTo>
                    <a:pt x="601" y="464"/>
                  </a:lnTo>
                  <a:lnTo>
                    <a:pt x="603" y="464"/>
                  </a:lnTo>
                  <a:lnTo>
                    <a:pt x="605" y="464"/>
                  </a:lnTo>
                  <a:lnTo>
                    <a:pt x="607" y="464"/>
                  </a:lnTo>
                  <a:lnTo>
                    <a:pt x="617" y="464"/>
                  </a:lnTo>
                  <a:lnTo>
                    <a:pt x="628" y="464"/>
                  </a:lnTo>
                  <a:lnTo>
                    <a:pt x="637" y="462"/>
                  </a:lnTo>
                  <a:lnTo>
                    <a:pt x="647" y="458"/>
                  </a:lnTo>
                  <a:lnTo>
                    <a:pt x="656" y="450"/>
                  </a:lnTo>
                  <a:lnTo>
                    <a:pt x="654" y="445"/>
                  </a:lnTo>
                  <a:lnTo>
                    <a:pt x="654" y="442"/>
                  </a:lnTo>
                  <a:lnTo>
                    <a:pt x="657" y="441"/>
                  </a:lnTo>
                  <a:lnTo>
                    <a:pt x="659" y="438"/>
                  </a:lnTo>
                  <a:lnTo>
                    <a:pt x="662" y="438"/>
                  </a:lnTo>
                  <a:lnTo>
                    <a:pt x="664" y="438"/>
                  </a:lnTo>
                  <a:lnTo>
                    <a:pt x="673" y="435"/>
                  </a:lnTo>
                  <a:lnTo>
                    <a:pt x="680" y="431"/>
                  </a:lnTo>
                  <a:lnTo>
                    <a:pt x="693" y="426"/>
                  </a:lnTo>
                  <a:lnTo>
                    <a:pt x="705" y="422"/>
                  </a:lnTo>
                  <a:lnTo>
                    <a:pt x="718" y="416"/>
                  </a:lnTo>
                  <a:lnTo>
                    <a:pt x="722" y="421"/>
                  </a:lnTo>
                  <a:lnTo>
                    <a:pt x="726" y="425"/>
                  </a:lnTo>
                  <a:lnTo>
                    <a:pt x="727" y="425"/>
                  </a:lnTo>
                  <a:lnTo>
                    <a:pt x="727" y="427"/>
                  </a:lnTo>
                  <a:lnTo>
                    <a:pt x="691" y="445"/>
                  </a:lnTo>
                  <a:lnTo>
                    <a:pt x="661" y="479"/>
                  </a:lnTo>
                  <a:lnTo>
                    <a:pt x="652" y="479"/>
                  </a:lnTo>
                  <a:lnTo>
                    <a:pt x="647" y="481"/>
                  </a:lnTo>
                  <a:lnTo>
                    <a:pt x="644" y="483"/>
                  </a:lnTo>
                  <a:lnTo>
                    <a:pt x="641" y="485"/>
                  </a:lnTo>
                  <a:lnTo>
                    <a:pt x="637" y="489"/>
                  </a:lnTo>
                  <a:lnTo>
                    <a:pt x="635" y="494"/>
                  </a:lnTo>
                  <a:lnTo>
                    <a:pt x="629" y="494"/>
                  </a:lnTo>
                  <a:lnTo>
                    <a:pt x="624" y="498"/>
                  </a:lnTo>
                  <a:lnTo>
                    <a:pt x="622" y="504"/>
                  </a:lnTo>
                  <a:lnTo>
                    <a:pt x="618" y="510"/>
                  </a:lnTo>
                  <a:lnTo>
                    <a:pt x="614" y="515"/>
                  </a:lnTo>
                  <a:lnTo>
                    <a:pt x="607" y="525"/>
                  </a:lnTo>
                  <a:lnTo>
                    <a:pt x="606" y="529"/>
                  </a:lnTo>
                  <a:lnTo>
                    <a:pt x="606" y="533"/>
                  </a:lnTo>
                  <a:lnTo>
                    <a:pt x="588" y="542"/>
                  </a:lnTo>
                  <a:lnTo>
                    <a:pt x="579" y="550"/>
                  </a:lnTo>
                  <a:lnTo>
                    <a:pt x="576" y="556"/>
                  </a:lnTo>
                  <a:lnTo>
                    <a:pt x="578" y="562"/>
                  </a:lnTo>
                  <a:lnTo>
                    <a:pt x="582" y="567"/>
                  </a:lnTo>
                  <a:lnTo>
                    <a:pt x="567" y="567"/>
                  </a:lnTo>
                  <a:lnTo>
                    <a:pt x="551" y="569"/>
                  </a:lnTo>
                  <a:lnTo>
                    <a:pt x="548" y="572"/>
                  </a:lnTo>
                  <a:lnTo>
                    <a:pt x="545" y="573"/>
                  </a:lnTo>
                  <a:lnTo>
                    <a:pt x="543" y="575"/>
                  </a:lnTo>
                  <a:lnTo>
                    <a:pt x="540" y="578"/>
                  </a:lnTo>
                  <a:lnTo>
                    <a:pt x="540" y="581"/>
                  </a:lnTo>
                  <a:lnTo>
                    <a:pt x="539" y="586"/>
                  </a:lnTo>
                  <a:lnTo>
                    <a:pt x="525" y="593"/>
                  </a:lnTo>
                  <a:lnTo>
                    <a:pt x="512" y="603"/>
                  </a:lnTo>
                  <a:lnTo>
                    <a:pt x="502" y="615"/>
                  </a:lnTo>
                  <a:lnTo>
                    <a:pt x="494" y="631"/>
                  </a:lnTo>
                  <a:lnTo>
                    <a:pt x="493" y="630"/>
                  </a:lnTo>
                  <a:lnTo>
                    <a:pt x="493" y="630"/>
                  </a:lnTo>
                  <a:lnTo>
                    <a:pt x="483" y="629"/>
                  </a:lnTo>
                  <a:lnTo>
                    <a:pt x="472" y="636"/>
                  </a:lnTo>
                  <a:lnTo>
                    <a:pt x="465" y="635"/>
                  </a:lnTo>
                  <a:lnTo>
                    <a:pt x="454" y="637"/>
                  </a:lnTo>
                  <a:lnTo>
                    <a:pt x="444" y="642"/>
                  </a:lnTo>
                  <a:lnTo>
                    <a:pt x="435" y="647"/>
                  </a:lnTo>
                  <a:lnTo>
                    <a:pt x="424" y="648"/>
                  </a:lnTo>
                  <a:lnTo>
                    <a:pt x="413" y="643"/>
                  </a:lnTo>
                  <a:lnTo>
                    <a:pt x="409" y="643"/>
                  </a:lnTo>
                  <a:lnTo>
                    <a:pt x="410" y="633"/>
                  </a:lnTo>
                  <a:lnTo>
                    <a:pt x="409" y="624"/>
                  </a:lnTo>
                  <a:lnTo>
                    <a:pt x="409" y="615"/>
                  </a:lnTo>
                  <a:lnTo>
                    <a:pt x="412" y="607"/>
                  </a:lnTo>
                  <a:lnTo>
                    <a:pt x="420" y="599"/>
                  </a:lnTo>
                  <a:close/>
                  <a:moveTo>
                    <a:pt x="623" y="580"/>
                  </a:moveTo>
                  <a:lnTo>
                    <a:pt x="622" y="581"/>
                  </a:lnTo>
                  <a:lnTo>
                    <a:pt x="622" y="581"/>
                  </a:lnTo>
                  <a:lnTo>
                    <a:pt x="622" y="580"/>
                  </a:lnTo>
                  <a:lnTo>
                    <a:pt x="623" y="580"/>
                  </a:lnTo>
                  <a:close/>
                  <a:moveTo>
                    <a:pt x="410" y="510"/>
                  </a:moveTo>
                  <a:lnTo>
                    <a:pt x="406" y="513"/>
                  </a:lnTo>
                  <a:lnTo>
                    <a:pt x="402" y="517"/>
                  </a:lnTo>
                  <a:lnTo>
                    <a:pt x="397" y="519"/>
                  </a:lnTo>
                  <a:lnTo>
                    <a:pt x="391" y="521"/>
                  </a:lnTo>
                  <a:lnTo>
                    <a:pt x="397" y="516"/>
                  </a:lnTo>
                  <a:lnTo>
                    <a:pt x="403" y="512"/>
                  </a:lnTo>
                  <a:lnTo>
                    <a:pt x="410" y="510"/>
                  </a:lnTo>
                  <a:close/>
                  <a:moveTo>
                    <a:pt x="398" y="773"/>
                  </a:moveTo>
                  <a:lnTo>
                    <a:pt x="396" y="775"/>
                  </a:lnTo>
                  <a:lnTo>
                    <a:pt x="393" y="778"/>
                  </a:lnTo>
                  <a:lnTo>
                    <a:pt x="395" y="774"/>
                  </a:lnTo>
                  <a:lnTo>
                    <a:pt x="397" y="772"/>
                  </a:lnTo>
                  <a:lnTo>
                    <a:pt x="398" y="773"/>
                  </a:lnTo>
                  <a:close/>
                  <a:moveTo>
                    <a:pt x="376" y="866"/>
                  </a:moveTo>
                  <a:lnTo>
                    <a:pt x="379" y="871"/>
                  </a:lnTo>
                  <a:lnTo>
                    <a:pt x="383" y="875"/>
                  </a:lnTo>
                  <a:lnTo>
                    <a:pt x="386" y="877"/>
                  </a:lnTo>
                  <a:lnTo>
                    <a:pt x="386" y="878"/>
                  </a:lnTo>
                  <a:lnTo>
                    <a:pt x="385" y="882"/>
                  </a:lnTo>
                  <a:lnTo>
                    <a:pt x="384" y="887"/>
                  </a:lnTo>
                  <a:lnTo>
                    <a:pt x="385" y="891"/>
                  </a:lnTo>
                  <a:lnTo>
                    <a:pt x="385" y="891"/>
                  </a:lnTo>
                  <a:lnTo>
                    <a:pt x="381" y="888"/>
                  </a:lnTo>
                  <a:lnTo>
                    <a:pt x="376" y="887"/>
                  </a:lnTo>
                  <a:lnTo>
                    <a:pt x="373" y="888"/>
                  </a:lnTo>
                  <a:lnTo>
                    <a:pt x="369" y="891"/>
                  </a:lnTo>
                  <a:lnTo>
                    <a:pt x="368" y="888"/>
                  </a:lnTo>
                  <a:lnTo>
                    <a:pt x="364" y="886"/>
                  </a:lnTo>
                  <a:lnTo>
                    <a:pt x="362" y="885"/>
                  </a:lnTo>
                  <a:lnTo>
                    <a:pt x="358" y="885"/>
                  </a:lnTo>
                  <a:lnTo>
                    <a:pt x="355" y="883"/>
                  </a:lnTo>
                  <a:lnTo>
                    <a:pt x="355" y="883"/>
                  </a:lnTo>
                  <a:lnTo>
                    <a:pt x="355" y="883"/>
                  </a:lnTo>
                  <a:lnTo>
                    <a:pt x="364" y="881"/>
                  </a:lnTo>
                  <a:lnTo>
                    <a:pt x="372" y="875"/>
                  </a:lnTo>
                  <a:lnTo>
                    <a:pt x="376" y="866"/>
                  </a:lnTo>
                  <a:close/>
                  <a:moveTo>
                    <a:pt x="295" y="649"/>
                  </a:moveTo>
                  <a:lnTo>
                    <a:pt x="295" y="653"/>
                  </a:lnTo>
                  <a:lnTo>
                    <a:pt x="294" y="656"/>
                  </a:lnTo>
                  <a:lnTo>
                    <a:pt x="291" y="655"/>
                  </a:lnTo>
                  <a:lnTo>
                    <a:pt x="295" y="649"/>
                  </a:lnTo>
                  <a:close/>
                  <a:moveTo>
                    <a:pt x="5" y="841"/>
                  </a:moveTo>
                  <a:lnTo>
                    <a:pt x="5" y="840"/>
                  </a:lnTo>
                  <a:lnTo>
                    <a:pt x="5" y="840"/>
                  </a:lnTo>
                  <a:lnTo>
                    <a:pt x="5" y="841"/>
                  </a:lnTo>
                  <a:lnTo>
                    <a:pt x="4" y="841"/>
                  </a:lnTo>
                  <a:lnTo>
                    <a:pt x="4" y="841"/>
                  </a:lnTo>
                  <a:lnTo>
                    <a:pt x="4" y="841"/>
                  </a:lnTo>
                  <a:lnTo>
                    <a:pt x="4" y="842"/>
                  </a:lnTo>
                  <a:lnTo>
                    <a:pt x="4" y="842"/>
                  </a:lnTo>
                  <a:lnTo>
                    <a:pt x="4" y="843"/>
                  </a:lnTo>
                  <a:lnTo>
                    <a:pt x="4" y="843"/>
                  </a:lnTo>
                  <a:lnTo>
                    <a:pt x="3" y="842"/>
                  </a:lnTo>
                  <a:lnTo>
                    <a:pt x="3" y="842"/>
                  </a:lnTo>
                  <a:lnTo>
                    <a:pt x="3" y="841"/>
                  </a:lnTo>
                  <a:lnTo>
                    <a:pt x="5" y="841"/>
                  </a:lnTo>
                  <a:close/>
                  <a:moveTo>
                    <a:pt x="21" y="1026"/>
                  </a:moveTo>
                  <a:lnTo>
                    <a:pt x="17" y="1020"/>
                  </a:lnTo>
                  <a:lnTo>
                    <a:pt x="12" y="1015"/>
                  </a:lnTo>
                  <a:lnTo>
                    <a:pt x="6" y="1012"/>
                  </a:lnTo>
                  <a:lnTo>
                    <a:pt x="0" y="1007"/>
                  </a:lnTo>
                  <a:lnTo>
                    <a:pt x="0" y="1006"/>
                  </a:lnTo>
                  <a:lnTo>
                    <a:pt x="6" y="1006"/>
                  </a:lnTo>
                  <a:lnTo>
                    <a:pt x="17" y="1001"/>
                  </a:lnTo>
                  <a:lnTo>
                    <a:pt x="23" y="994"/>
                  </a:lnTo>
                  <a:lnTo>
                    <a:pt x="24" y="984"/>
                  </a:lnTo>
                  <a:lnTo>
                    <a:pt x="26" y="971"/>
                  </a:lnTo>
                  <a:lnTo>
                    <a:pt x="29" y="961"/>
                  </a:lnTo>
                  <a:lnTo>
                    <a:pt x="35" y="951"/>
                  </a:lnTo>
                  <a:lnTo>
                    <a:pt x="44" y="944"/>
                  </a:lnTo>
                  <a:lnTo>
                    <a:pt x="52" y="937"/>
                  </a:lnTo>
                  <a:lnTo>
                    <a:pt x="56" y="932"/>
                  </a:lnTo>
                  <a:lnTo>
                    <a:pt x="58" y="927"/>
                  </a:lnTo>
                  <a:lnTo>
                    <a:pt x="63" y="923"/>
                  </a:lnTo>
                  <a:lnTo>
                    <a:pt x="68" y="921"/>
                  </a:lnTo>
                  <a:lnTo>
                    <a:pt x="69" y="916"/>
                  </a:lnTo>
                  <a:lnTo>
                    <a:pt x="77" y="911"/>
                  </a:lnTo>
                  <a:lnTo>
                    <a:pt x="79" y="915"/>
                  </a:lnTo>
                  <a:lnTo>
                    <a:pt x="92" y="918"/>
                  </a:lnTo>
                  <a:lnTo>
                    <a:pt x="105" y="918"/>
                  </a:lnTo>
                  <a:lnTo>
                    <a:pt x="118" y="916"/>
                  </a:lnTo>
                  <a:lnTo>
                    <a:pt x="130" y="911"/>
                  </a:lnTo>
                  <a:lnTo>
                    <a:pt x="134" y="909"/>
                  </a:lnTo>
                  <a:lnTo>
                    <a:pt x="136" y="908"/>
                  </a:lnTo>
                  <a:lnTo>
                    <a:pt x="158" y="921"/>
                  </a:lnTo>
                  <a:lnTo>
                    <a:pt x="140" y="931"/>
                  </a:lnTo>
                  <a:lnTo>
                    <a:pt x="140" y="937"/>
                  </a:lnTo>
                  <a:lnTo>
                    <a:pt x="141" y="940"/>
                  </a:lnTo>
                  <a:lnTo>
                    <a:pt x="145" y="942"/>
                  </a:lnTo>
                  <a:lnTo>
                    <a:pt x="149" y="943"/>
                  </a:lnTo>
                  <a:lnTo>
                    <a:pt x="154" y="943"/>
                  </a:lnTo>
                  <a:lnTo>
                    <a:pt x="158" y="944"/>
                  </a:lnTo>
                  <a:lnTo>
                    <a:pt x="160" y="946"/>
                  </a:lnTo>
                  <a:lnTo>
                    <a:pt x="147" y="943"/>
                  </a:lnTo>
                  <a:lnTo>
                    <a:pt x="134" y="943"/>
                  </a:lnTo>
                  <a:lnTo>
                    <a:pt x="122" y="945"/>
                  </a:lnTo>
                  <a:lnTo>
                    <a:pt x="111" y="955"/>
                  </a:lnTo>
                  <a:lnTo>
                    <a:pt x="94" y="956"/>
                  </a:lnTo>
                  <a:lnTo>
                    <a:pt x="90" y="958"/>
                  </a:lnTo>
                  <a:lnTo>
                    <a:pt x="88" y="962"/>
                  </a:lnTo>
                  <a:lnTo>
                    <a:pt x="86" y="967"/>
                  </a:lnTo>
                  <a:lnTo>
                    <a:pt x="86" y="968"/>
                  </a:lnTo>
                  <a:lnTo>
                    <a:pt x="81" y="973"/>
                  </a:lnTo>
                  <a:lnTo>
                    <a:pt x="78" y="978"/>
                  </a:lnTo>
                  <a:lnTo>
                    <a:pt x="73" y="982"/>
                  </a:lnTo>
                  <a:lnTo>
                    <a:pt x="66" y="983"/>
                  </a:lnTo>
                  <a:lnTo>
                    <a:pt x="63" y="1000"/>
                  </a:lnTo>
                  <a:lnTo>
                    <a:pt x="57" y="1000"/>
                  </a:lnTo>
                  <a:lnTo>
                    <a:pt x="54" y="1002"/>
                  </a:lnTo>
                  <a:lnTo>
                    <a:pt x="50" y="1005"/>
                  </a:lnTo>
                  <a:lnTo>
                    <a:pt x="47" y="1008"/>
                  </a:lnTo>
                  <a:lnTo>
                    <a:pt x="46" y="1012"/>
                  </a:lnTo>
                  <a:lnTo>
                    <a:pt x="46" y="1018"/>
                  </a:lnTo>
                  <a:lnTo>
                    <a:pt x="47" y="1023"/>
                  </a:lnTo>
                  <a:lnTo>
                    <a:pt x="50" y="1026"/>
                  </a:lnTo>
                  <a:lnTo>
                    <a:pt x="45" y="1028"/>
                  </a:lnTo>
                  <a:lnTo>
                    <a:pt x="21" y="1026"/>
                  </a:lnTo>
                  <a:close/>
                  <a:moveTo>
                    <a:pt x="81" y="1142"/>
                  </a:moveTo>
                  <a:lnTo>
                    <a:pt x="81" y="1139"/>
                  </a:lnTo>
                  <a:lnTo>
                    <a:pt x="80" y="1137"/>
                  </a:lnTo>
                  <a:lnTo>
                    <a:pt x="78" y="1136"/>
                  </a:lnTo>
                  <a:lnTo>
                    <a:pt x="79" y="1130"/>
                  </a:lnTo>
                  <a:lnTo>
                    <a:pt x="81" y="1133"/>
                  </a:lnTo>
                  <a:lnTo>
                    <a:pt x="84" y="1137"/>
                  </a:lnTo>
                  <a:lnTo>
                    <a:pt x="89" y="1139"/>
                  </a:lnTo>
                  <a:lnTo>
                    <a:pt x="92" y="1142"/>
                  </a:lnTo>
                  <a:lnTo>
                    <a:pt x="89" y="1142"/>
                  </a:lnTo>
                  <a:lnTo>
                    <a:pt x="85" y="1142"/>
                  </a:lnTo>
                  <a:lnTo>
                    <a:pt x="81" y="1142"/>
                  </a:lnTo>
                  <a:close/>
                  <a:moveTo>
                    <a:pt x="86" y="1183"/>
                  </a:moveTo>
                  <a:lnTo>
                    <a:pt x="86" y="1183"/>
                  </a:lnTo>
                  <a:lnTo>
                    <a:pt x="86" y="1183"/>
                  </a:lnTo>
                  <a:lnTo>
                    <a:pt x="86" y="1183"/>
                  </a:lnTo>
                  <a:close/>
                  <a:moveTo>
                    <a:pt x="118" y="1311"/>
                  </a:moveTo>
                  <a:lnTo>
                    <a:pt x="113" y="1311"/>
                  </a:lnTo>
                  <a:lnTo>
                    <a:pt x="109" y="1313"/>
                  </a:lnTo>
                  <a:lnTo>
                    <a:pt x="106" y="1314"/>
                  </a:lnTo>
                  <a:lnTo>
                    <a:pt x="102" y="1314"/>
                  </a:lnTo>
                  <a:lnTo>
                    <a:pt x="91" y="1319"/>
                  </a:lnTo>
                  <a:lnTo>
                    <a:pt x="80" y="1325"/>
                  </a:lnTo>
                  <a:lnTo>
                    <a:pt x="72" y="1333"/>
                  </a:lnTo>
                  <a:lnTo>
                    <a:pt x="71" y="1337"/>
                  </a:lnTo>
                  <a:lnTo>
                    <a:pt x="71" y="1341"/>
                  </a:lnTo>
                  <a:lnTo>
                    <a:pt x="60" y="1330"/>
                  </a:lnTo>
                  <a:lnTo>
                    <a:pt x="52" y="1315"/>
                  </a:lnTo>
                  <a:lnTo>
                    <a:pt x="51" y="1311"/>
                  </a:lnTo>
                  <a:lnTo>
                    <a:pt x="49" y="1309"/>
                  </a:lnTo>
                  <a:lnTo>
                    <a:pt x="66" y="1301"/>
                  </a:lnTo>
                  <a:lnTo>
                    <a:pt x="64" y="1298"/>
                  </a:lnTo>
                  <a:lnTo>
                    <a:pt x="64" y="1298"/>
                  </a:lnTo>
                  <a:lnTo>
                    <a:pt x="66" y="1301"/>
                  </a:lnTo>
                  <a:lnTo>
                    <a:pt x="81" y="1292"/>
                  </a:lnTo>
                  <a:lnTo>
                    <a:pt x="81" y="1292"/>
                  </a:lnTo>
                  <a:lnTo>
                    <a:pt x="90" y="1297"/>
                  </a:lnTo>
                  <a:lnTo>
                    <a:pt x="100" y="1299"/>
                  </a:lnTo>
                  <a:lnTo>
                    <a:pt x="109" y="1302"/>
                  </a:lnTo>
                  <a:lnTo>
                    <a:pt x="119" y="1304"/>
                  </a:lnTo>
                  <a:lnTo>
                    <a:pt x="118" y="1308"/>
                  </a:lnTo>
                  <a:lnTo>
                    <a:pt x="118" y="1311"/>
                  </a:lnTo>
                  <a:close/>
                  <a:moveTo>
                    <a:pt x="188" y="1230"/>
                  </a:moveTo>
                  <a:lnTo>
                    <a:pt x="186" y="1235"/>
                  </a:lnTo>
                  <a:lnTo>
                    <a:pt x="183" y="1241"/>
                  </a:lnTo>
                  <a:lnTo>
                    <a:pt x="183" y="1241"/>
                  </a:lnTo>
                  <a:lnTo>
                    <a:pt x="175" y="1245"/>
                  </a:lnTo>
                  <a:lnTo>
                    <a:pt x="166" y="1250"/>
                  </a:lnTo>
                  <a:lnTo>
                    <a:pt x="160" y="1257"/>
                  </a:lnTo>
                  <a:lnTo>
                    <a:pt x="151" y="1251"/>
                  </a:lnTo>
                  <a:lnTo>
                    <a:pt x="140" y="1248"/>
                  </a:lnTo>
                  <a:lnTo>
                    <a:pt x="130" y="1245"/>
                  </a:lnTo>
                  <a:lnTo>
                    <a:pt x="122" y="1237"/>
                  </a:lnTo>
                  <a:lnTo>
                    <a:pt x="131" y="1220"/>
                  </a:lnTo>
                  <a:lnTo>
                    <a:pt x="143" y="1222"/>
                  </a:lnTo>
                  <a:lnTo>
                    <a:pt x="154" y="1224"/>
                  </a:lnTo>
                  <a:lnTo>
                    <a:pt x="165" y="1225"/>
                  </a:lnTo>
                  <a:lnTo>
                    <a:pt x="176" y="1222"/>
                  </a:lnTo>
                  <a:lnTo>
                    <a:pt x="196" y="1216"/>
                  </a:lnTo>
                  <a:lnTo>
                    <a:pt x="197" y="1217"/>
                  </a:lnTo>
                  <a:lnTo>
                    <a:pt x="198" y="1218"/>
                  </a:lnTo>
                  <a:lnTo>
                    <a:pt x="193" y="1224"/>
                  </a:lnTo>
                  <a:lnTo>
                    <a:pt x="188" y="1230"/>
                  </a:lnTo>
                  <a:close/>
                  <a:moveTo>
                    <a:pt x="204" y="868"/>
                  </a:moveTo>
                  <a:lnTo>
                    <a:pt x="204" y="868"/>
                  </a:lnTo>
                  <a:lnTo>
                    <a:pt x="171" y="875"/>
                  </a:lnTo>
                  <a:lnTo>
                    <a:pt x="173" y="871"/>
                  </a:lnTo>
                  <a:lnTo>
                    <a:pt x="175" y="866"/>
                  </a:lnTo>
                  <a:lnTo>
                    <a:pt x="182" y="865"/>
                  </a:lnTo>
                  <a:lnTo>
                    <a:pt x="190" y="863"/>
                  </a:lnTo>
                  <a:lnTo>
                    <a:pt x="198" y="863"/>
                  </a:lnTo>
                  <a:lnTo>
                    <a:pt x="205" y="866"/>
                  </a:lnTo>
                  <a:lnTo>
                    <a:pt x="204" y="868"/>
                  </a:lnTo>
                  <a:close/>
                  <a:moveTo>
                    <a:pt x="208" y="1006"/>
                  </a:moveTo>
                  <a:lnTo>
                    <a:pt x="221" y="1006"/>
                  </a:lnTo>
                  <a:lnTo>
                    <a:pt x="233" y="999"/>
                  </a:lnTo>
                  <a:lnTo>
                    <a:pt x="236" y="1000"/>
                  </a:lnTo>
                  <a:lnTo>
                    <a:pt x="228" y="1006"/>
                  </a:lnTo>
                  <a:lnTo>
                    <a:pt x="222" y="1009"/>
                  </a:lnTo>
                  <a:lnTo>
                    <a:pt x="215" y="1011"/>
                  </a:lnTo>
                  <a:lnTo>
                    <a:pt x="208" y="1006"/>
                  </a:lnTo>
                  <a:close/>
                  <a:moveTo>
                    <a:pt x="272" y="1190"/>
                  </a:moveTo>
                  <a:lnTo>
                    <a:pt x="278" y="1193"/>
                  </a:lnTo>
                  <a:lnTo>
                    <a:pt x="277" y="1194"/>
                  </a:lnTo>
                  <a:lnTo>
                    <a:pt x="276" y="1194"/>
                  </a:lnTo>
                  <a:lnTo>
                    <a:pt x="275" y="1193"/>
                  </a:lnTo>
                  <a:lnTo>
                    <a:pt x="273" y="1191"/>
                  </a:lnTo>
                  <a:lnTo>
                    <a:pt x="272" y="1190"/>
                  </a:lnTo>
                  <a:close/>
                  <a:moveTo>
                    <a:pt x="272" y="1128"/>
                  </a:moveTo>
                  <a:lnTo>
                    <a:pt x="276" y="1126"/>
                  </a:lnTo>
                  <a:lnTo>
                    <a:pt x="281" y="1123"/>
                  </a:lnTo>
                  <a:lnTo>
                    <a:pt x="284" y="1121"/>
                  </a:lnTo>
                  <a:lnTo>
                    <a:pt x="288" y="1117"/>
                  </a:lnTo>
                  <a:lnTo>
                    <a:pt x="290" y="1120"/>
                  </a:lnTo>
                  <a:lnTo>
                    <a:pt x="293" y="1121"/>
                  </a:lnTo>
                  <a:lnTo>
                    <a:pt x="283" y="1126"/>
                  </a:lnTo>
                  <a:lnTo>
                    <a:pt x="272" y="1128"/>
                  </a:lnTo>
                  <a:close/>
                  <a:moveTo>
                    <a:pt x="322" y="1207"/>
                  </a:moveTo>
                  <a:lnTo>
                    <a:pt x="323" y="1207"/>
                  </a:lnTo>
                  <a:lnTo>
                    <a:pt x="323" y="1208"/>
                  </a:lnTo>
                  <a:lnTo>
                    <a:pt x="322" y="1207"/>
                  </a:lnTo>
                  <a:close/>
                  <a:moveTo>
                    <a:pt x="323" y="1207"/>
                  </a:moveTo>
                  <a:lnTo>
                    <a:pt x="322" y="1207"/>
                  </a:lnTo>
                  <a:lnTo>
                    <a:pt x="323" y="1207"/>
                  </a:lnTo>
                  <a:lnTo>
                    <a:pt x="323" y="1207"/>
                  </a:lnTo>
                  <a:close/>
                  <a:moveTo>
                    <a:pt x="294" y="808"/>
                  </a:moveTo>
                  <a:lnTo>
                    <a:pt x="293" y="808"/>
                  </a:lnTo>
                  <a:lnTo>
                    <a:pt x="291" y="809"/>
                  </a:lnTo>
                  <a:lnTo>
                    <a:pt x="288" y="811"/>
                  </a:lnTo>
                  <a:lnTo>
                    <a:pt x="285" y="812"/>
                  </a:lnTo>
                  <a:lnTo>
                    <a:pt x="282" y="813"/>
                  </a:lnTo>
                  <a:lnTo>
                    <a:pt x="278" y="814"/>
                  </a:lnTo>
                  <a:lnTo>
                    <a:pt x="270" y="811"/>
                  </a:lnTo>
                  <a:lnTo>
                    <a:pt x="262" y="811"/>
                  </a:lnTo>
                  <a:lnTo>
                    <a:pt x="255" y="815"/>
                  </a:lnTo>
                  <a:lnTo>
                    <a:pt x="249" y="823"/>
                  </a:lnTo>
                  <a:lnTo>
                    <a:pt x="249" y="827"/>
                  </a:lnTo>
                  <a:lnTo>
                    <a:pt x="250" y="832"/>
                  </a:lnTo>
                  <a:lnTo>
                    <a:pt x="239" y="829"/>
                  </a:lnTo>
                  <a:lnTo>
                    <a:pt x="232" y="831"/>
                  </a:lnTo>
                  <a:lnTo>
                    <a:pt x="226" y="838"/>
                  </a:lnTo>
                  <a:lnTo>
                    <a:pt x="220" y="832"/>
                  </a:lnTo>
                  <a:lnTo>
                    <a:pt x="214" y="827"/>
                  </a:lnTo>
                  <a:lnTo>
                    <a:pt x="208" y="821"/>
                  </a:lnTo>
                  <a:lnTo>
                    <a:pt x="204" y="813"/>
                  </a:lnTo>
                  <a:lnTo>
                    <a:pt x="207" y="813"/>
                  </a:lnTo>
                  <a:lnTo>
                    <a:pt x="210" y="814"/>
                  </a:lnTo>
                  <a:lnTo>
                    <a:pt x="213" y="814"/>
                  </a:lnTo>
                  <a:lnTo>
                    <a:pt x="215" y="813"/>
                  </a:lnTo>
                  <a:lnTo>
                    <a:pt x="217" y="811"/>
                  </a:lnTo>
                  <a:lnTo>
                    <a:pt x="220" y="808"/>
                  </a:lnTo>
                  <a:lnTo>
                    <a:pt x="221" y="806"/>
                  </a:lnTo>
                  <a:lnTo>
                    <a:pt x="222" y="800"/>
                  </a:lnTo>
                  <a:lnTo>
                    <a:pt x="221" y="795"/>
                  </a:lnTo>
                  <a:lnTo>
                    <a:pt x="220" y="790"/>
                  </a:lnTo>
                  <a:lnTo>
                    <a:pt x="220" y="789"/>
                  </a:lnTo>
                  <a:lnTo>
                    <a:pt x="224" y="785"/>
                  </a:lnTo>
                  <a:lnTo>
                    <a:pt x="228" y="781"/>
                  </a:lnTo>
                  <a:lnTo>
                    <a:pt x="237" y="779"/>
                  </a:lnTo>
                  <a:lnTo>
                    <a:pt x="250" y="778"/>
                  </a:lnTo>
                  <a:lnTo>
                    <a:pt x="261" y="773"/>
                  </a:lnTo>
                  <a:lnTo>
                    <a:pt x="271" y="766"/>
                  </a:lnTo>
                  <a:lnTo>
                    <a:pt x="278" y="754"/>
                  </a:lnTo>
                  <a:lnTo>
                    <a:pt x="288" y="745"/>
                  </a:lnTo>
                  <a:lnTo>
                    <a:pt x="299" y="729"/>
                  </a:lnTo>
                  <a:lnTo>
                    <a:pt x="306" y="711"/>
                  </a:lnTo>
                  <a:lnTo>
                    <a:pt x="310" y="712"/>
                  </a:lnTo>
                  <a:lnTo>
                    <a:pt x="312" y="712"/>
                  </a:lnTo>
                  <a:lnTo>
                    <a:pt x="322" y="707"/>
                  </a:lnTo>
                  <a:lnTo>
                    <a:pt x="328" y="701"/>
                  </a:lnTo>
                  <a:lnTo>
                    <a:pt x="332" y="690"/>
                  </a:lnTo>
                  <a:lnTo>
                    <a:pt x="340" y="695"/>
                  </a:lnTo>
                  <a:lnTo>
                    <a:pt x="349" y="699"/>
                  </a:lnTo>
                  <a:lnTo>
                    <a:pt x="357" y="704"/>
                  </a:lnTo>
                  <a:lnTo>
                    <a:pt x="363" y="709"/>
                  </a:lnTo>
                  <a:lnTo>
                    <a:pt x="368" y="717"/>
                  </a:lnTo>
                  <a:lnTo>
                    <a:pt x="370" y="727"/>
                  </a:lnTo>
                  <a:lnTo>
                    <a:pt x="372" y="728"/>
                  </a:lnTo>
                  <a:lnTo>
                    <a:pt x="352" y="744"/>
                  </a:lnTo>
                  <a:lnTo>
                    <a:pt x="345" y="754"/>
                  </a:lnTo>
                  <a:lnTo>
                    <a:pt x="336" y="757"/>
                  </a:lnTo>
                  <a:lnTo>
                    <a:pt x="327" y="760"/>
                  </a:lnTo>
                  <a:lnTo>
                    <a:pt x="317" y="762"/>
                  </a:lnTo>
                  <a:lnTo>
                    <a:pt x="308" y="766"/>
                  </a:lnTo>
                  <a:lnTo>
                    <a:pt x="301" y="769"/>
                  </a:lnTo>
                  <a:lnTo>
                    <a:pt x="295" y="775"/>
                  </a:lnTo>
                  <a:lnTo>
                    <a:pt x="291" y="783"/>
                  </a:lnTo>
                  <a:lnTo>
                    <a:pt x="290" y="794"/>
                  </a:lnTo>
                  <a:lnTo>
                    <a:pt x="294" y="808"/>
                  </a:lnTo>
                  <a:close/>
                  <a:moveTo>
                    <a:pt x="409" y="983"/>
                  </a:moveTo>
                  <a:lnTo>
                    <a:pt x="404" y="984"/>
                  </a:lnTo>
                  <a:lnTo>
                    <a:pt x="400" y="986"/>
                  </a:lnTo>
                  <a:lnTo>
                    <a:pt x="398" y="985"/>
                  </a:lnTo>
                  <a:lnTo>
                    <a:pt x="387" y="984"/>
                  </a:lnTo>
                  <a:lnTo>
                    <a:pt x="378" y="985"/>
                  </a:lnTo>
                  <a:lnTo>
                    <a:pt x="373" y="988"/>
                  </a:lnTo>
                  <a:lnTo>
                    <a:pt x="370" y="990"/>
                  </a:lnTo>
                  <a:lnTo>
                    <a:pt x="368" y="994"/>
                  </a:lnTo>
                  <a:lnTo>
                    <a:pt x="366" y="997"/>
                  </a:lnTo>
                  <a:lnTo>
                    <a:pt x="361" y="990"/>
                  </a:lnTo>
                  <a:lnTo>
                    <a:pt x="353" y="986"/>
                  </a:lnTo>
                  <a:lnTo>
                    <a:pt x="345" y="984"/>
                  </a:lnTo>
                  <a:lnTo>
                    <a:pt x="350" y="982"/>
                  </a:lnTo>
                  <a:lnTo>
                    <a:pt x="353" y="979"/>
                  </a:lnTo>
                  <a:lnTo>
                    <a:pt x="358" y="977"/>
                  </a:lnTo>
                  <a:lnTo>
                    <a:pt x="362" y="973"/>
                  </a:lnTo>
                  <a:lnTo>
                    <a:pt x="363" y="972"/>
                  </a:lnTo>
                  <a:lnTo>
                    <a:pt x="366" y="972"/>
                  </a:lnTo>
                  <a:lnTo>
                    <a:pt x="380" y="975"/>
                  </a:lnTo>
                  <a:lnTo>
                    <a:pt x="393" y="974"/>
                  </a:lnTo>
                  <a:lnTo>
                    <a:pt x="408" y="969"/>
                  </a:lnTo>
                  <a:lnTo>
                    <a:pt x="412" y="967"/>
                  </a:lnTo>
                  <a:lnTo>
                    <a:pt x="410" y="974"/>
                  </a:lnTo>
                  <a:lnTo>
                    <a:pt x="420" y="975"/>
                  </a:lnTo>
                  <a:lnTo>
                    <a:pt x="427" y="978"/>
                  </a:lnTo>
                  <a:lnTo>
                    <a:pt x="434" y="984"/>
                  </a:lnTo>
                  <a:lnTo>
                    <a:pt x="421" y="983"/>
                  </a:lnTo>
                  <a:lnTo>
                    <a:pt x="409" y="983"/>
                  </a:lnTo>
                  <a:close/>
                  <a:moveTo>
                    <a:pt x="429" y="804"/>
                  </a:moveTo>
                  <a:lnTo>
                    <a:pt x="429" y="800"/>
                  </a:lnTo>
                  <a:lnTo>
                    <a:pt x="427" y="795"/>
                  </a:lnTo>
                  <a:lnTo>
                    <a:pt x="441" y="790"/>
                  </a:lnTo>
                  <a:lnTo>
                    <a:pt x="454" y="784"/>
                  </a:lnTo>
                  <a:lnTo>
                    <a:pt x="465" y="774"/>
                  </a:lnTo>
                  <a:lnTo>
                    <a:pt x="475" y="775"/>
                  </a:lnTo>
                  <a:lnTo>
                    <a:pt x="485" y="775"/>
                  </a:lnTo>
                  <a:lnTo>
                    <a:pt x="493" y="779"/>
                  </a:lnTo>
                  <a:lnTo>
                    <a:pt x="502" y="785"/>
                  </a:lnTo>
                  <a:lnTo>
                    <a:pt x="488" y="803"/>
                  </a:lnTo>
                  <a:lnTo>
                    <a:pt x="483" y="803"/>
                  </a:lnTo>
                  <a:lnTo>
                    <a:pt x="482" y="802"/>
                  </a:lnTo>
                  <a:lnTo>
                    <a:pt x="464" y="801"/>
                  </a:lnTo>
                  <a:lnTo>
                    <a:pt x="447" y="803"/>
                  </a:lnTo>
                  <a:lnTo>
                    <a:pt x="429" y="804"/>
                  </a:lnTo>
                  <a:close/>
                  <a:moveTo>
                    <a:pt x="498" y="946"/>
                  </a:moveTo>
                  <a:lnTo>
                    <a:pt x="494" y="945"/>
                  </a:lnTo>
                  <a:lnTo>
                    <a:pt x="492" y="945"/>
                  </a:lnTo>
                  <a:lnTo>
                    <a:pt x="488" y="945"/>
                  </a:lnTo>
                  <a:lnTo>
                    <a:pt x="487" y="946"/>
                  </a:lnTo>
                  <a:lnTo>
                    <a:pt x="485" y="949"/>
                  </a:lnTo>
                  <a:lnTo>
                    <a:pt x="485" y="951"/>
                  </a:lnTo>
                  <a:lnTo>
                    <a:pt x="478" y="950"/>
                  </a:lnTo>
                  <a:lnTo>
                    <a:pt x="474" y="950"/>
                  </a:lnTo>
                  <a:lnTo>
                    <a:pt x="468" y="950"/>
                  </a:lnTo>
                  <a:lnTo>
                    <a:pt x="466" y="950"/>
                  </a:lnTo>
                  <a:lnTo>
                    <a:pt x="468" y="943"/>
                  </a:lnTo>
                  <a:lnTo>
                    <a:pt x="470" y="937"/>
                  </a:lnTo>
                  <a:lnTo>
                    <a:pt x="476" y="932"/>
                  </a:lnTo>
                  <a:lnTo>
                    <a:pt x="485" y="929"/>
                  </a:lnTo>
                  <a:lnTo>
                    <a:pt x="485" y="927"/>
                  </a:lnTo>
                  <a:lnTo>
                    <a:pt x="486" y="928"/>
                  </a:lnTo>
                  <a:lnTo>
                    <a:pt x="497" y="929"/>
                  </a:lnTo>
                  <a:lnTo>
                    <a:pt x="505" y="927"/>
                  </a:lnTo>
                  <a:lnTo>
                    <a:pt x="503" y="932"/>
                  </a:lnTo>
                  <a:lnTo>
                    <a:pt x="500" y="938"/>
                  </a:lnTo>
                  <a:lnTo>
                    <a:pt x="498" y="944"/>
                  </a:lnTo>
                  <a:lnTo>
                    <a:pt x="498" y="946"/>
                  </a:lnTo>
                  <a:close/>
                  <a:moveTo>
                    <a:pt x="511" y="777"/>
                  </a:moveTo>
                  <a:lnTo>
                    <a:pt x="511" y="773"/>
                  </a:lnTo>
                  <a:lnTo>
                    <a:pt x="505" y="757"/>
                  </a:lnTo>
                  <a:lnTo>
                    <a:pt x="502" y="741"/>
                  </a:lnTo>
                  <a:lnTo>
                    <a:pt x="511" y="740"/>
                  </a:lnTo>
                  <a:lnTo>
                    <a:pt x="521" y="737"/>
                  </a:lnTo>
                  <a:lnTo>
                    <a:pt x="528" y="730"/>
                  </a:lnTo>
                  <a:lnTo>
                    <a:pt x="531" y="727"/>
                  </a:lnTo>
                  <a:lnTo>
                    <a:pt x="532" y="723"/>
                  </a:lnTo>
                  <a:lnTo>
                    <a:pt x="538" y="723"/>
                  </a:lnTo>
                  <a:lnTo>
                    <a:pt x="545" y="724"/>
                  </a:lnTo>
                  <a:lnTo>
                    <a:pt x="550" y="727"/>
                  </a:lnTo>
                  <a:lnTo>
                    <a:pt x="554" y="733"/>
                  </a:lnTo>
                  <a:lnTo>
                    <a:pt x="555" y="741"/>
                  </a:lnTo>
                  <a:lnTo>
                    <a:pt x="549" y="752"/>
                  </a:lnTo>
                  <a:lnTo>
                    <a:pt x="542" y="760"/>
                  </a:lnTo>
                  <a:lnTo>
                    <a:pt x="532" y="766"/>
                  </a:lnTo>
                  <a:lnTo>
                    <a:pt x="521" y="772"/>
                  </a:lnTo>
                  <a:lnTo>
                    <a:pt x="511" y="777"/>
                  </a:lnTo>
                  <a:close/>
                  <a:moveTo>
                    <a:pt x="612" y="860"/>
                  </a:moveTo>
                  <a:lnTo>
                    <a:pt x="610" y="858"/>
                  </a:lnTo>
                  <a:lnTo>
                    <a:pt x="608" y="857"/>
                  </a:lnTo>
                  <a:lnTo>
                    <a:pt x="606" y="855"/>
                  </a:lnTo>
                  <a:lnTo>
                    <a:pt x="601" y="857"/>
                  </a:lnTo>
                  <a:lnTo>
                    <a:pt x="597" y="858"/>
                  </a:lnTo>
                  <a:lnTo>
                    <a:pt x="595" y="860"/>
                  </a:lnTo>
                  <a:lnTo>
                    <a:pt x="593" y="859"/>
                  </a:lnTo>
                  <a:lnTo>
                    <a:pt x="590" y="859"/>
                  </a:lnTo>
                  <a:lnTo>
                    <a:pt x="588" y="860"/>
                  </a:lnTo>
                  <a:lnTo>
                    <a:pt x="567" y="903"/>
                  </a:lnTo>
                  <a:lnTo>
                    <a:pt x="566" y="901"/>
                  </a:lnTo>
                  <a:lnTo>
                    <a:pt x="560" y="900"/>
                  </a:lnTo>
                  <a:lnTo>
                    <a:pt x="555" y="901"/>
                  </a:lnTo>
                  <a:lnTo>
                    <a:pt x="546" y="904"/>
                  </a:lnTo>
                  <a:lnTo>
                    <a:pt x="540" y="906"/>
                  </a:lnTo>
                  <a:lnTo>
                    <a:pt x="557" y="885"/>
                  </a:lnTo>
                  <a:lnTo>
                    <a:pt x="562" y="875"/>
                  </a:lnTo>
                  <a:lnTo>
                    <a:pt x="565" y="864"/>
                  </a:lnTo>
                  <a:lnTo>
                    <a:pt x="562" y="853"/>
                  </a:lnTo>
                  <a:lnTo>
                    <a:pt x="560" y="852"/>
                  </a:lnTo>
                  <a:lnTo>
                    <a:pt x="561" y="851"/>
                  </a:lnTo>
                  <a:lnTo>
                    <a:pt x="565" y="848"/>
                  </a:lnTo>
                  <a:lnTo>
                    <a:pt x="577" y="840"/>
                  </a:lnTo>
                  <a:lnTo>
                    <a:pt x="590" y="838"/>
                  </a:lnTo>
                  <a:lnTo>
                    <a:pt x="600" y="832"/>
                  </a:lnTo>
                  <a:lnTo>
                    <a:pt x="608" y="837"/>
                  </a:lnTo>
                  <a:lnTo>
                    <a:pt x="613" y="843"/>
                  </a:lnTo>
                  <a:lnTo>
                    <a:pt x="614" y="851"/>
                  </a:lnTo>
                  <a:lnTo>
                    <a:pt x="612" y="860"/>
                  </a:lnTo>
                  <a:close/>
                  <a:moveTo>
                    <a:pt x="607" y="643"/>
                  </a:moveTo>
                  <a:lnTo>
                    <a:pt x="620" y="633"/>
                  </a:lnTo>
                  <a:lnTo>
                    <a:pt x="636" y="626"/>
                  </a:lnTo>
                  <a:lnTo>
                    <a:pt x="651" y="618"/>
                  </a:lnTo>
                  <a:lnTo>
                    <a:pt x="651" y="614"/>
                  </a:lnTo>
                  <a:lnTo>
                    <a:pt x="651" y="612"/>
                  </a:lnTo>
                  <a:lnTo>
                    <a:pt x="657" y="608"/>
                  </a:lnTo>
                  <a:lnTo>
                    <a:pt x="664" y="607"/>
                  </a:lnTo>
                  <a:lnTo>
                    <a:pt x="673" y="607"/>
                  </a:lnTo>
                  <a:lnTo>
                    <a:pt x="680" y="607"/>
                  </a:lnTo>
                  <a:lnTo>
                    <a:pt x="687" y="606"/>
                  </a:lnTo>
                  <a:lnTo>
                    <a:pt x="692" y="601"/>
                  </a:lnTo>
                  <a:lnTo>
                    <a:pt x="696" y="592"/>
                  </a:lnTo>
                  <a:lnTo>
                    <a:pt x="696" y="591"/>
                  </a:lnTo>
                  <a:lnTo>
                    <a:pt x="696" y="591"/>
                  </a:lnTo>
                  <a:lnTo>
                    <a:pt x="707" y="591"/>
                  </a:lnTo>
                  <a:lnTo>
                    <a:pt x="715" y="593"/>
                  </a:lnTo>
                  <a:lnTo>
                    <a:pt x="722" y="598"/>
                  </a:lnTo>
                  <a:lnTo>
                    <a:pt x="727" y="606"/>
                  </a:lnTo>
                  <a:lnTo>
                    <a:pt x="730" y="616"/>
                  </a:lnTo>
                  <a:lnTo>
                    <a:pt x="732" y="620"/>
                  </a:lnTo>
                  <a:lnTo>
                    <a:pt x="732" y="620"/>
                  </a:lnTo>
                  <a:lnTo>
                    <a:pt x="732" y="620"/>
                  </a:lnTo>
                  <a:lnTo>
                    <a:pt x="731" y="620"/>
                  </a:lnTo>
                  <a:lnTo>
                    <a:pt x="731" y="619"/>
                  </a:lnTo>
                  <a:lnTo>
                    <a:pt x="730" y="618"/>
                  </a:lnTo>
                  <a:lnTo>
                    <a:pt x="730" y="616"/>
                  </a:lnTo>
                  <a:lnTo>
                    <a:pt x="721" y="624"/>
                  </a:lnTo>
                  <a:lnTo>
                    <a:pt x="712" y="626"/>
                  </a:lnTo>
                  <a:lnTo>
                    <a:pt x="702" y="627"/>
                  </a:lnTo>
                  <a:lnTo>
                    <a:pt x="692" y="630"/>
                  </a:lnTo>
                  <a:lnTo>
                    <a:pt x="684" y="635"/>
                  </a:lnTo>
                  <a:lnTo>
                    <a:pt x="684" y="635"/>
                  </a:lnTo>
                  <a:lnTo>
                    <a:pt x="668" y="635"/>
                  </a:lnTo>
                  <a:lnTo>
                    <a:pt x="653" y="638"/>
                  </a:lnTo>
                  <a:lnTo>
                    <a:pt x="639" y="644"/>
                  </a:lnTo>
                  <a:lnTo>
                    <a:pt x="622" y="652"/>
                  </a:lnTo>
                  <a:lnTo>
                    <a:pt x="619" y="648"/>
                  </a:lnTo>
                  <a:lnTo>
                    <a:pt x="616" y="646"/>
                  </a:lnTo>
                  <a:lnTo>
                    <a:pt x="612" y="644"/>
                  </a:lnTo>
                  <a:lnTo>
                    <a:pt x="607" y="643"/>
                  </a:lnTo>
                  <a:close/>
                  <a:moveTo>
                    <a:pt x="628" y="1043"/>
                  </a:moveTo>
                  <a:lnTo>
                    <a:pt x="624" y="1043"/>
                  </a:lnTo>
                  <a:lnTo>
                    <a:pt x="630" y="1031"/>
                  </a:lnTo>
                  <a:lnTo>
                    <a:pt x="639" y="1023"/>
                  </a:lnTo>
                  <a:lnTo>
                    <a:pt x="648" y="1015"/>
                  </a:lnTo>
                  <a:lnTo>
                    <a:pt x="658" y="1008"/>
                  </a:lnTo>
                  <a:lnTo>
                    <a:pt x="658" y="1007"/>
                  </a:lnTo>
                  <a:lnTo>
                    <a:pt x="673" y="1008"/>
                  </a:lnTo>
                  <a:lnTo>
                    <a:pt x="680" y="1002"/>
                  </a:lnTo>
                  <a:lnTo>
                    <a:pt x="687" y="996"/>
                  </a:lnTo>
                  <a:lnTo>
                    <a:pt x="696" y="992"/>
                  </a:lnTo>
                  <a:lnTo>
                    <a:pt x="707" y="990"/>
                  </a:lnTo>
                  <a:lnTo>
                    <a:pt x="718" y="989"/>
                  </a:lnTo>
                  <a:lnTo>
                    <a:pt x="730" y="991"/>
                  </a:lnTo>
                  <a:lnTo>
                    <a:pt x="716" y="994"/>
                  </a:lnTo>
                  <a:lnTo>
                    <a:pt x="704" y="995"/>
                  </a:lnTo>
                  <a:lnTo>
                    <a:pt x="698" y="997"/>
                  </a:lnTo>
                  <a:lnTo>
                    <a:pt x="693" y="1001"/>
                  </a:lnTo>
                  <a:lnTo>
                    <a:pt x="690" y="1006"/>
                  </a:lnTo>
                  <a:lnTo>
                    <a:pt x="690" y="1008"/>
                  </a:lnTo>
                  <a:lnTo>
                    <a:pt x="690" y="1011"/>
                  </a:lnTo>
                  <a:lnTo>
                    <a:pt x="675" y="1018"/>
                  </a:lnTo>
                  <a:lnTo>
                    <a:pt x="664" y="1028"/>
                  </a:lnTo>
                  <a:lnTo>
                    <a:pt x="656" y="1041"/>
                  </a:lnTo>
                  <a:lnTo>
                    <a:pt x="656" y="1041"/>
                  </a:lnTo>
                  <a:lnTo>
                    <a:pt x="654" y="1041"/>
                  </a:lnTo>
                  <a:lnTo>
                    <a:pt x="653" y="1041"/>
                  </a:lnTo>
                  <a:lnTo>
                    <a:pt x="651" y="1042"/>
                  </a:lnTo>
                  <a:lnTo>
                    <a:pt x="644" y="1039"/>
                  </a:lnTo>
                  <a:lnTo>
                    <a:pt x="636" y="1039"/>
                  </a:lnTo>
                  <a:lnTo>
                    <a:pt x="628" y="1043"/>
                  </a:lnTo>
                  <a:close/>
                  <a:moveTo>
                    <a:pt x="438" y="2330"/>
                  </a:moveTo>
                  <a:lnTo>
                    <a:pt x="438" y="2330"/>
                  </a:lnTo>
                  <a:lnTo>
                    <a:pt x="438" y="2330"/>
                  </a:lnTo>
                  <a:lnTo>
                    <a:pt x="438" y="2330"/>
                  </a:lnTo>
                  <a:close/>
                  <a:moveTo>
                    <a:pt x="498" y="2267"/>
                  </a:moveTo>
                  <a:lnTo>
                    <a:pt x="502" y="2268"/>
                  </a:lnTo>
                  <a:lnTo>
                    <a:pt x="505" y="2270"/>
                  </a:lnTo>
                  <a:lnTo>
                    <a:pt x="508" y="2272"/>
                  </a:lnTo>
                  <a:lnTo>
                    <a:pt x="509" y="2276"/>
                  </a:lnTo>
                  <a:lnTo>
                    <a:pt x="503" y="2276"/>
                  </a:lnTo>
                  <a:lnTo>
                    <a:pt x="494" y="2276"/>
                  </a:lnTo>
                  <a:lnTo>
                    <a:pt x="485" y="2277"/>
                  </a:lnTo>
                  <a:lnTo>
                    <a:pt x="498" y="2267"/>
                  </a:lnTo>
                  <a:close/>
                  <a:moveTo>
                    <a:pt x="407" y="2410"/>
                  </a:moveTo>
                  <a:lnTo>
                    <a:pt x="407" y="2412"/>
                  </a:lnTo>
                  <a:lnTo>
                    <a:pt x="407" y="2410"/>
                  </a:lnTo>
                  <a:lnTo>
                    <a:pt x="407" y="2410"/>
                  </a:lnTo>
                  <a:lnTo>
                    <a:pt x="407" y="2410"/>
                  </a:lnTo>
                  <a:close/>
                  <a:moveTo>
                    <a:pt x="629" y="1196"/>
                  </a:moveTo>
                  <a:lnTo>
                    <a:pt x="623" y="1199"/>
                  </a:lnTo>
                  <a:lnTo>
                    <a:pt x="622" y="1195"/>
                  </a:lnTo>
                  <a:lnTo>
                    <a:pt x="629" y="1196"/>
                  </a:lnTo>
                  <a:close/>
                  <a:moveTo>
                    <a:pt x="532" y="1292"/>
                  </a:moveTo>
                  <a:lnTo>
                    <a:pt x="534" y="1291"/>
                  </a:lnTo>
                  <a:lnTo>
                    <a:pt x="537" y="1292"/>
                  </a:lnTo>
                  <a:lnTo>
                    <a:pt x="539" y="1293"/>
                  </a:lnTo>
                  <a:lnTo>
                    <a:pt x="540" y="1294"/>
                  </a:lnTo>
                  <a:lnTo>
                    <a:pt x="531" y="1294"/>
                  </a:lnTo>
                  <a:lnTo>
                    <a:pt x="531" y="1293"/>
                  </a:lnTo>
                  <a:lnTo>
                    <a:pt x="531" y="1292"/>
                  </a:lnTo>
                  <a:lnTo>
                    <a:pt x="532" y="1292"/>
                  </a:lnTo>
                  <a:close/>
                  <a:moveTo>
                    <a:pt x="413" y="1869"/>
                  </a:moveTo>
                  <a:lnTo>
                    <a:pt x="413" y="1869"/>
                  </a:lnTo>
                  <a:lnTo>
                    <a:pt x="413" y="1869"/>
                  </a:lnTo>
                  <a:lnTo>
                    <a:pt x="413" y="1869"/>
                  </a:lnTo>
                  <a:close/>
                  <a:moveTo>
                    <a:pt x="406" y="2016"/>
                  </a:moveTo>
                  <a:lnTo>
                    <a:pt x="406" y="2021"/>
                  </a:lnTo>
                  <a:lnTo>
                    <a:pt x="407" y="2026"/>
                  </a:lnTo>
                  <a:lnTo>
                    <a:pt x="402" y="2027"/>
                  </a:lnTo>
                  <a:lnTo>
                    <a:pt x="397" y="2027"/>
                  </a:lnTo>
                  <a:lnTo>
                    <a:pt x="406" y="2016"/>
                  </a:lnTo>
                  <a:close/>
                  <a:moveTo>
                    <a:pt x="392" y="1744"/>
                  </a:moveTo>
                  <a:lnTo>
                    <a:pt x="391" y="1747"/>
                  </a:lnTo>
                  <a:lnTo>
                    <a:pt x="389" y="1746"/>
                  </a:lnTo>
                  <a:lnTo>
                    <a:pt x="392" y="1744"/>
                  </a:lnTo>
                  <a:close/>
                  <a:moveTo>
                    <a:pt x="383" y="2276"/>
                  </a:moveTo>
                  <a:lnTo>
                    <a:pt x="386" y="2276"/>
                  </a:lnTo>
                  <a:lnTo>
                    <a:pt x="391" y="2277"/>
                  </a:lnTo>
                  <a:lnTo>
                    <a:pt x="395" y="2279"/>
                  </a:lnTo>
                  <a:lnTo>
                    <a:pt x="397" y="2281"/>
                  </a:lnTo>
                  <a:lnTo>
                    <a:pt x="401" y="2284"/>
                  </a:lnTo>
                  <a:lnTo>
                    <a:pt x="396" y="2288"/>
                  </a:lnTo>
                  <a:lnTo>
                    <a:pt x="392" y="2290"/>
                  </a:lnTo>
                  <a:lnTo>
                    <a:pt x="392" y="2290"/>
                  </a:lnTo>
                  <a:lnTo>
                    <a:pt x="390" y="2289"/>
                  </a:lnTo>
                  <a:lnTo>
                    <a:pt x="389" y="2289"/>
                  </a:lnTo>
                  <a:lnTo>
                    <a:pt x="386" y="2290"/>
                  </a:lnTo>
                  <a:lnTo>
                    <a:pt x="385" y="2291"/>
                  </a:lnTo>
                  <a:lnTo>
                    <a:pt x="385" y="2291"/>
                  </a:lnTo>
                  <a:lnTo>
                    <a:pt x="383" y="2285"/>
                  </a:lnTo>
                  <a:lnTo>
                    <a:pt x="381" y="2285"/>
                  </a:lnTo>
                  <a:lnTo>
                    <a:pt x="383" y="2285"/>
                  </a:lnTo>
                  <a:lnTo>
                    <a:pt x="381" y="2279"/>
                  </a:lnTo>
                  <a:lnTo>
                    <a:pt x="383" y="2276"/>
                  </a:lnTo>
                  <a:close/>
                  <a:moveTo>
                    <a:pt x="379" y="2046"/>
                  </a:moveTo>
                  <a:lnTo>
                    <a:pt x="379" y="2048"/>
                  </a:lnTo>
                  <a:lnTo>
                    <a:pt x="379" y="2046"/>
                  </a:lnTo>
                  <a:lnTo>
                    <a:pt x="379" y="2046"/>
                  </a:lnTo>
                  <a:close/>
                  <a:moveTo>
                    <a:pt x="344" y="2267"/>
                  </a:moveTo>
                  <a:lnTo>
                    <a:pt x="344" y="2271"/>
                  </a:lnTo>
                  <a:lnTo>
                    <a:pt x="345" y="2275"/>
                  </a:lnTo>
                  <a:lnTo>
                    <a:pt x="344" y="2275"/>
                  </a:lnTo>
                  <a:lnTo>
                    <a:pt x="340" y="2268"/>
                  </a:lnTo>
                  <a:lnTo>
                    <a:pt x="344" y="2267"/>
                  </a:lnTo>
                  <a:close/>
                  <a:moveTo>
                    <a:pt x="317" y="1919"/>
                  </a:moveTo>
                  <a:lnTo>
                    <a:pt x="318" y="1919"/>
                  </a:lnTo>
                  <a:lnTo>
                    <a:pt x="318" y="1919"/>
                  </a:lnTo>
                  <a:lnTo>
                    <a:pt x="315" y="1923"/>
                  </a:lnTo>
                  <a:lnTo>
                    <a:pt x="317" y="1919"/>
                  </a:lnTo>
                  <a:close/>
                  <a:moveTo>
                    <a:pt x="262" y="1989"/>
                  </a:moveTo>
                  <a:lnTo>
                    <a:pt x="262" y="1989"/>
                  </a:lnTo>
                  <a:lnTo>
                    <a:pt x="264" y="1989"/>
                  </a:lnTo>
                  <a:lnTo>
                    <a:pt x="260" y="1993"/>
                  </a:lnTo>
                  <a:lnTo>
                    <a:pt x="259" y="1998"/>
                  </a:lnTo>
                  <a:lnTo>
                    <a:pt x="259" y="2003"/>
                  </a:lnTo>
                  <a:lnTo>
                    <a:pt x="256" y="2000"/>
                  </a:lnTo>
                  <a:lnTo>
                    <a:pt x="259" y="1996"/>
                  </a:lnTo>
                  <a:lnTo>
                    <a:pt x="262" y="1989"/>
                  </a:lnTo>
                  <a:close/>
                  <a:moveTo>
                    <a:pt x="253" y="2168"/>
                  </a:moveTo>
                  <a:lnTo>
                    <a:pt x="259" y="2169"/>
                  </a:lnTo>
                  <a:lnTo>
                    <a:pt x="265" y="2170"/>
                  </a:lnTo>
                  <a:lnTo>
                    <a:pt x="267" y="2174"/>
                  </a:lnTo>
                  <a:lnTo>
                    <a:pt x="267" y="2182"/>
                  </a:lnTo>
                  <a:lnTo>
                    <a:pt x="259" y="2179"/>
                  </a:lnTo>
                  <a:lnTo>
                    <a:pt x="250" y="2176"/>
                  </a:lnTo>
                  <a:lnTo>
                    <a:pt x="251" y="2173"/>
                  </a:lnTo>
                  <a:lnTo>
                    <a:pt x="253" y="2168"/>
                  </a:lnTo>
                  <a:close/>
                  <a:moveTo>
                    <a:pt x="163" y="2526"/>
                  </a:moveTo>
                  <a:lnTo>
                    <a:pt x="162" y="2530"/>
                  </a:lnTo>
                  <a:lnTo>
                    <a:pt x="159" y="2529"/>
                  </a:lnTo>
                  <a:lnTo>
                    <a:pt x="156" y="2527"/>
                  </a:lnTo>
                  <a:lnTo>
                    <a:pt x="160" y="2526"/>
                  </a:lnTo>
                  <a:lnTo>
                    <a:pt x="164" y="2524"/>
                  </a:lnTo>
                  <a:lnTo>
                    <a:pt x="163" y="2526"/>
                  </a:lnTo>
                  <a:close/>
                  <a:moveTo>
                    <a:pt x="173" y="2065"/>
                  </a:moveTo>
                  <a:lnTo>
                    <a:pt x="168" y="2070"/>
                  </a:lnTo>
                  <a:lnTo>
                    <a:pt x="162" y="2074"/>
                  </a:lnTo>
                  <a:lnTo>
                    <a:pt x="156" y="2077"/>
                  </a:lnTo>
                  <a:lnTo>
                    <a:pt x="149" y="2084"/>
                  </a:lnTo>
                  <a:lnTo>
                    <a:pt x="143" y="2091"/>
                  </a:lnTo>
                  <a:lnTo>
                    <a:pt x="141" y="2101"/>
                  </a:lnTo>
                  <a:lnTo>
                    <a:pt x="142" y="2111"/>
                  </a:lnTo>
                  <a:lnTo>
                    <a:pt x="136" y="2110"/>
                  </a:lnTo>
                  <a:lnTo>
                    <a:pt x="130" y="2110"/>
                  </a:lnTo>
                  <a:lnTo>
                    <a:pt x="125" y="2111"/>
                  </a:lnTo>
                  <a:lnTo>
                    <a:pt x="128" y="2103"/>
                  </a:lnTo>
                  <a:lnTo>
                    <a:pt x="131" y="2097"/>
                  </a:lnTo>
                  <a:lnTo>
                    <a:pt x="134" y="2083"/>
                  </a:lnTo>
                  <a:lnTo>
                    <a:pt x="134" y="2068"/>
                  </a:lnTo>
                  <a:lnTo>
                    <a:pt x="135" y="2054"/>
                  </a:lnTo>
                  <a:lnTo>
                    <a:pt x="135" y="2048"/>
                  </a:lnTo>
                  <a:lnTo>
                    <a:pt x="147" y="2054"/>
                  </a:lnTo>
                  <a:lnTo>
                    <a:pt x="156" y="2056"/>
                  </a:lnTo>
                  <a:lnTo>
                    <a:pt x="162" y="2055"/>
                  </a:lnTo>
                  <a:lnTo>
                    <a:pt x="166" y="2049"/>
                  </a:lnTo>
                  <a:lnTo>
                    <a:pt x="169" y="2039"/>
                  </a:lnTo>
                  <a:lnTo>
                    <a:pt x="170" y="2023"/>
                  </a:lnTo>
                  <a:lnTo>
                    <a:pt x="169" y="2017"/>
                  </a:lnTo>
                  <a:lnTo>
                    <a:pt x="179" y="2014"/>
                  </a:lnTo>
                  <a:lnTo>
                    <a:pt x="180" y="2017"/>
                  </a:lnTo>
                  <a:lnTo>
                    <a:pt x="182" y="2020"/>
                  </a:lnTo>
                  <a:lnTo>
                    <a:pt x="180" y="2023"/>
                  </a:lnTo>
                  <a:lnTo>
                    <a:pt x="181" y="2028"/>
                  </a:lnTo>
                  <a:lnTo>
                    <a:pt x="183" y="2032"/>
                  </a:lnTo>
                  <a:lnTo>
                    <a:pt x="186" y="2034"/>
                  </a:lnTo>
                  <a:lnTo>
                    <a:pt x="188" y="2038"/>
                  </a:lnTo>
                  <a:lnTo>
                    <a:pt x="192" y="2039"/>
                  </a:lnTo>
                  <a:lnTo>
                    <a:pt x="196" y="2042"/>
                  </a:lnTo>
                  <a:lnTo>
                    <a:pt x="190" y="2046"/>
                  </a:lnTo>
                  <a:lnTo>
                    <a:pt x="185" y="2051"/>
                  </a:lnTo>
                  <a:lnTo>
                    <a:pt x="180" y="2053"/>
                  </a:lnTo>
                  <a:lnTo>
                    <a:pt x="176" y="2055"/>
                  </a:lnTo>
                  <a:lnTo>
                    <a:pt x="174" y="2059"/>
                  </a:lnTo>
                  <a:lnTo>
                    <a:pt x="173" y="2061"/>
                  </a:lnTo>
                  <a:lnTo>
                    <a:pt x="173" y="2065"/>
                  </a:lnTo>
                  <a:close/>
                  <a:moveTo>
                    <a:pt x="191" y="2452"/>
                  </a:moveTo>
                  <a:lnTo>
                    <a:pt x="190" y="2453"/>
                  </a:lnTo>
                  <a:lnTo>
                    <a:pt x="186" y="2454"/>
                  </a:lnTo>
                  <a:lnTo>
                    <a:pt x="182" y="2455"/>
                  </a:lnTo>
                  <a:lnTo>
                    <a:pt x="179" y="2458"/>
                  </a:lnTo>
                  <a:lnTo>
                    <a:pt x="179" y="2458"/>
                  </a:lnTo>
                  <a:lnTo>
                    <a:pt x="183" y="2449"/>
                  </a:lnTo>
                  <a:lnTo>
                    <a:pt x="191" y="2444"/>
                  </a:lnTo>
                  <a:lnTo>
                    <a:pt x="199" y="2443"/>
                  </a:lnTo>
                  <a:lnTo>
                    <a:pt x="199" y="2446"/>
                  </a:lnTo>
                  <a:lnTo>
                    <a:pt x="199" y="2446"/>
                  </a:lnTo>
                  <a:lnTo>
                    <a:pt x="194" y="2448"/>
                  </a:lnTo>
                  <a:lnTo>
                    <a:pt x="191" y="2452"/>
                  </a:lnTo>
                  <a:close/>
                  <a:moveTo>
                    <a:pt x="520" y="2604"/>
                  </a:moveTo>
                  <a:lnTo>
                    <a:pt x="519" y="2647"/>
                  </a:lnTo>
                  <a:lnTo>
                    <a:pt x="515" y="2647"/>
                  </a:lnTo>
                  <a:lnTo>
                    <a:pt x="505" y="2646"/>
                  </a:lnTo>
                  <a:lnTo>
                    <a:pt x="497" y="2644"/>
                  </a:lnTo>
                  <a:lnTo>
                    <a:pt x="487" y="2646"/>
                  </a:lnTo>
                  <a:lnTo>
                    <a:pt x="486" y="2640"/>
                  </a:lnTo>
                  <a:lnTo>
                    <a:pt x="483" y="2635"/>
                  </a:lnTo>
                  <a:lnTo>
                    <a:pt x="480" y="2631"/>
                  </a:lnTo>
                  <a:lnTo>
                    <a:pt x="475" y="2629"/>
                  </a:lnTo>
                  <a:lnTo>
                    <a:pt x="478" y="2624"/>
                  </a:lnTo>
                  <a:lnTo>
                    <a:pt x="485" y="2626"/>
                  </a:lnTo>
                  <a:lnTo>
                    <a:pt x="488" y="2624"/>
                  </a:lnTo>
                  <a:lnTo>
                    <a:pt x="492" y="2618"/>
                  </a:lnTo>
                  <a:lnTo>
                    <a:pt x="494" y="2610"/>
                  </a:lnTo>
                  <a:lnTo>
                    <a:pt x="497" y="2604"/>
                  </a:lnTo>
                  <a:lnTo>
                    <a:pt x="511" y="2601"/>
                  </a:lnTo>
                  <a:lnTo>
                    <a:pt x="516" y="2602"/>
                  </a:lnTo>
                  <a:lnTo>
                    <a:pt x="520" y="2603"/>
                  </a:lnTo>
                  <a:lnTo>
                    <a:pt x="520" y="2604"/>
                  </a:lnTo>
                  <a:close/>
                  <a:moveTo>
                    <a:pt x="631" y="2862"/>
                  </a:moveTo>
                  <a:lnTo>
                    <a:pt x="633" y="2857"/>
                  </a:lnTo>
                  <a:lnTo>
                    <a:pt x="635" y="2852"/>
                  </a:lnTo>
                  <a:lnTo>
                    <a:pt x="639" y="2848"/>
                  </a:lnTo>
                  <a:lnTo>
                    <a:pt x="642" y="2846"/>
                  </a:lnTo>
                  <a:lnTo>
                    <a:pt x="646" y="2848"/>
                  </a:lnTo>
                  <a:lnTo>
                    <a:pt x="651" y="2849"/>
                  </a:lnTo>
                  <a:lnTo>
                    <a:pt x="654" y="2848"/>
                  </a:lnTo>
                  <a:lnTo>
                    <a:pt x="651" y="2852"/>
                  </a:lnTo>
                  <a:lnTo>
                    <a:pt x="646" y="2853"/>
                  </a:lnTo>
                  <a:lnTo>
                    <a:pt x="640" y="2854"/>
                  </a:lnTo>
                  <a:lnTo>
                    <a:pt x="635" y="2857"/>
                  </a:lnTo>
                  <a:lnTo>
                    <a:pt x="631" y="2862"/>
                  </a:lnTo>
                  <a:close/>
                  <a:moveTo>
                    <a:pt x="822" y="2800"/>
                  </a:moveTo>
                  <a:lnTo>
                    <a:pt x="807" y="2817"/>
                  </a:lnTo>
                  <a:lnTo>
                    <a:pt x="788" y="2826"/>
                  </a:lnTo>
                  <a:lnTo>
                    <a:pt x="784" y="2828"/>
                  </a:lnTo>
                  <a:lnTo>
                    <a:pt x="782" y="2829"/>
                  </a:lnTo>
                  <a:lnTo>
                    <a:pt x="781" y="2830"/>
                  </a:lnTo>
                  <a:lnTo>
                    <a:pt x="780" y="2832"/>
                  </a:lnTo>
                  <a:lnTo>
                    <a:pt x="780" y="2836"/>
                  </a:lnTo>
                  <a:lnTo>
                    <a:pt x="777" y="2834"/>
                  </a:lnTo>
                  <a:lnTo>
                    <a:pt x="773" y="2834"/>
                  </a:lnTo>
                  <a:lnTo>
                    <a:pt x="771" y="2834"/>
                  </a:lnTo>
                  <a:lnTo>
                    <a:pt x="769" y="2835"/>
                  </a:lnTo>
                  <a:lnTo>
                    <a:pt x="766" y="2829"/>
                  </a:lnTo>
                  <a:lnTo>
                    <a:pt x="761" y="2824"/>
                  </a:lnTo>
                  <a:lnTo>
                    <a:pt x="754" y="2820"/>
                  </a:lnTo>
                  <a:lnTo>
                    <a:pt x="748" y="2817"/>
                  </a:lnTo>
                  <a:lnTo>
                    <a:pt x="742" y="2812"/>
                  </a:lnTo>
                  <a:lnTo>
                    <a:pt x="806" y="2767"/>
                  </a:lnTo>
                  <a:lnTo>
                    <a:pt x="806" y="2767"/>
                  </a:lnTo>
                  <a:lnTo>
                    <a:pt x="805" y="2768"/>
                  </a:lnTo>
                  <a:lnTo>
                    <a:pt x="803" y="2771"/>
                  </a:lnTo>
                  <a:lnTo>
                    <a:pt x="800" y="2774"/>
                  </a:lnTo>
                  <a:lnTo>
                    <a:pt x="798" y="2778"/>
                  </a:lnTo>
                  <a:lnTo>
                    <a:pt x="795" y="2781"/>
                  </a:lnTo>
                  <a:lnTo>
                    <a:pt x="793" y="2784"/>
                  </a:lnTo>
                  <a:lnTo>
                    <a:pt x="786" y="2795"/>
                  </a:lnTo>
                  <a:lnTo>
                    <a:pt x="793" y="2797"/>
                  </a:lnTo>
                  <a:lnTo>
                    <a:pt x="800" y="2795"/>
                  </a:lnTo>
                  <a:lnTo>
                    <a:pt x="805" y="2791"/>
                  </a:lnTo>
                  <a:lnTo>
                    <a:pt x="811" y="2788"/>
                  </a:lnTo>
                  <a:lnTo>
                    <a:pt x="816" y="2786"/>
                  </a:lnTo>
                  <a:lnTo>
                    <a:pt x="818" y="2785"/>
                  </a:lnTo>
                  <a:lnTo>
                    <a:pt x="821" y="2786"/>
                  </a:lnTo>
                  <a:lnTo>
                    <a:pt x="822" y="2786"/>
                  </a:lnTo>
                  <a:lnTo>
                    <a:pt x="823" y="2788"/>
                  </a:lnTo>
                  <a:lnTo>
                    <a:pt x="823" y="2789"/>
                  </a:lnTo>
                  <a:lnTo>
                    <a:pt x="823" y="2791"/>
                  </a:lnTo>
                  <a:lnTo>
                    <a:pt x="822" y="2792"/>
                  </a:lnTo>
                  <a:lnTo>
                    <a:pt x="822" y="2795"/>
                  </a:lnTo>
                  <a:lnTo>
                    <a:pt x="822" y="2797"/>
                  </a:lnTo>
                  <a:lnTo>
                    <a:pt x="822" y="2798"/>
                  </a:lnTo>
                  <a:lnTo>
                    <a:pt x="822" y="2800"/>
                  </a:lnTo>
                  <a:close/>
                  <a:moveTo>
                    <a:pt x="891" y="2877"/>
                  </a:moveTo>
                  <a:lnTo>
                    <a:pt x="891" y="2876"/>
                  </a:lnTo>
                  <a:lnTo>
                    <a:pt x="892" y="2876"/>
                  </a:lnTo>
                  <a:lnTo>
                    <a:pt x="891" y="2877"/>
                  </a:lnTo>
                  <a:close/>
                  <a:moveTo>
                    <a:pt x="1025" y="2900"/>
                  </a:moveTo>
                  <a:lnTo>
                    <a:pt x="1025" y="2899"/>
                  </a:lnTo>
                  <a:lnTo>
                    <a:pt x="1025" y="2899"/>
                  </a:lnTo>
                  <a:lnTo>
                    <a:pt x="1025" y="2900"/>
                  </a:lnTo>
                  <a:close/>
                  <a:moveTo>
                    <a:pt x="1050" y="2885"/>
                  </a:moveTo>
                  <a:lnTo>
                    <a:pt x="1050" y="2885"/>
                  </a:lnTo>
                  <a:lnTo>
                    <a:pt x="1051" y="2885"/>
                  </a:lnTo>
                  <a:lnTo>
                    <a:pt x="1050" y="2885"/>
                  </a:lnTo>
                  <a:close/>
                  <a:moveTo>
                    <a:pt x="1076" y="2549"/>
                  </a:moveTo>
                  <a:lnTo>
                    <a:pt x="1076" y="2549"/>
                  </a:lnTo>
                  <a:lnTo>
                    <a:pt x="1076" y="2549"/>
                  </a:lnTo>
                  <a:lnTo>
                    <a:pt x="1076" y="2549"/>
                  </a:lnTo>
                  <a:close/>
                  <a:moveTo>
                    <a:pt x="1098" y="2761"/>
                  </a:moveTo>
                  <a:lnTo>
                    <a:pt x="1098" y="2761"/>
                  </a:lnTo>
                  <a:lnTo>
                    <a:pt x="1098" y="2761"/>
                  </a:lnTo>
                  <a:lnTo>
                    <a:pt x="1098" y="2761"/>
                  </a:lnTo>
                  <a:close/>
                  <a:moveTo>
                    <a:pt x="1098" y="2761"/>
                  </a:moveTo>
                  <a:lnTo>
                    <a:pt x="1098" y="2761"/>
                  </a:lnTo>
                  <a:lnTo>
                    <a:pt x="1098" y="2761"/>
                  </a:lnTo>
                  <a:close/>
                  <a:moveTo>
                    <a:pt x="1130" y="2748"/>
                  </a:moveTo>
                  <a:lnTo>
                    <a:pt x="1130" y="2748"/>
                  </a:lnTo>
                  <a:lnTo>
                    <a:pt x="1130" y="2748"/>
                  </a:lnTo>
                  <a:lnTo>
                    <a:pt x="1130" y="2748"/>
                  </a:lnTo>
                  <a:lnTo>
                    <a:pt x="1130" y="2748"/>
                  </a:lnTo>
                  <a:lnTo>
                    <a:pt x="1130" y="2746"/>
                  </a:lnTo>
                  <a:lnTo>
                    <a:pt x="1130" y="2746"/>
                  </a:lnTo>
                  <a:lnTo>
                    <a:pt x="1130" y="274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 name="Freeform 15">
              <a:extLst>
                <a:ext uri="{FF2B5EF4-FFF2-40B4-BE49-F238E27FC236}">
                  <a16:creationId xmlns:a16="http://schemas.microsoft.com/office/drawing/2014/main" id="{1DF7FF29-8B81-45DA-8A65-C008D4F86058}"/>
                </a:ext>
              </a:extLst>
            </p:cNvPr>
            <p:cNvSpPr>
              <a:spLocks/>
            </p:cNvSpPr>
            <p:nvPr/>
          </p:nvSpPr>
          <p:spPr bwMode="auto">
            <a:xfrm>
              <a:off x="1939925" y="3143250"/>
              <a:ext cx="3175" cy="3175"/>
            </a:xfrm>
            <a:custGeom>
              <a:avLst/>
              <a:gdLst>
                <a:gd name="T0" fmla="*/ 0 w 13"/>
                <a:gd name="T1" fmla="*/ 5 h 8"/>
                <a:gd name="T2" fmla="*/ 2 w 13"/>
                <a:gd name="T3" fmla="*/ 6 h 8"/>
                <a:gd name="T4" fmla="*/ 4 w 13"/>
                <a:gd name="T5" fmla="*/ 7 h 8"/>
                <a:gd name="T6" fmla="*/ 7 w 13"/>
                <a:gd name="T7" fmla="*/ 8 h 8"/>
                <a:gd name="T8" fmla="*/ 8 w 13"/>
                <a:gd name="T9" fmla="*/ 7 h 8"/>
                <a:gd name="T10" fmla="*/ 10 w 13"/>
                <a:gd name="T11" fmla="*/ 6 h 8"/>
                <a:gd name="T12" fmla="*/ 13 w 13"/>
                <a:gd name="T13" fmla="*/ 4 h 8"/>
                <a:gd name="T14" fmla="*/ 9 w 13"/>
                <a:gd name="T15" fmla="*/ 2 h 8"/>
                <a:gd name="T16" fmla="*/ 7 w 13"/>
                <a:gd name="T17" fmla="*/ 1 h 8"/>
                <a:gd name="T18" fmla="*/ 5 w 13"/>
                <a:gd name="T19" fmla="*/ 0 h 8"/>
                <a:gd name="T20" fmla="*/ 3 w 13"/>
                <a:gd name="T21" fmla="*/ 1 h 8"/>
                <a:gd name="T22" fmla="*/ 2 w 13"/>
                <a:gd name="T23" fmla="*/ 2 h 8"/>
                <a:gd name="T24" fmla="*/ 0 w 13"/>
                <a:gd name="T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8">
                  <a:moveTo>
                    <a:pt x="0" y="5"/>
                  </a:moveTo>
                  <a:lnTo>
                    <a:pt x="2" y="6"/>
                  </a:lnTo>
                  <a:lnTo>
                    <a:pt x="4" y="7"/>
                  </a:lnTo>
                  <a:lnTo>
                    <a:pt x="7" y="8"/>
                  </a:lnTo>
                  <a:lnTo>
                    <a:pt x="8" y="7"/>
                  </a:lnTo>
                  <a:lnTo>
                    <a:pt x="10" y="6"/>
                  </a:lnTo>
                  <a:lnTo>
                    <a:pt x="13" y="4"/>
                  </a:lnTo>
                  <a:lnTo>
                    <a:pt x="9" y="2"/>
                  </a:lnTo>
                  <a:lnTo>
                    <a:pt x="7" y="1"/>
                  </a:lnTo>
                  <a:lnTo>
                    <a:pt x="5" y="0"/>
                  </a:lnTo>
                  <a:lnTo>
                    <a:pt x="3" y="1"/>
                  </a:lnTo>
                  <a:lnTo>
                    <a:pt x="2" y="2"/>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 name="Freeform 16">
              <a:extLst>
                <a:ext uri="{FF2B5EF4-FFF2-40B4-BE49-F238E27FC236}">
                  <a16:creationId xmlns:a16="http://schemas.microsoft.com/office/drawing/2014/main" id="{573B1D5F-CDE1-497C-9618-A091D840BA72}"/>
                </a:ext>
              </a:extLst>
            </p:cNvPr>
            <p:cNvSpPr>
              <a:spLocks/>
            </p:cNvSpPr>
            <p:nvPr/>
          </p:nvSpPr>
          <p:spPr bwMode="auto">
            <a:xfrm>
              <a:off x="1943100" y="3090863"/>
              <a:ext cx="14287" cy="17463"/>
            </a:xfrm>
            <a:custGeom>
              <a:avLst/>
              <a:gdLst>
                <a:gd name="T0" fmla="*/ 22 w 45"/>
                <a:gd name="T1" fmla="*/ 5 h 57"/>
                <a:gd name="T2" fmla="*/ 22 w 45"/>
                <a:gd name="T3" fmla="*/ 7 h 57"/>
                <a:gd name="T4" fmla="*/ 21 w 45"/>
                <a:gd name="T5" fmla="*/ 9 h 57"/>
                <a:gd name="T6" fmla="*/ 22 w 45"/>
                <a:gd name="T7" fmla="*/ 12 h 57"/>
                <a:gd name="T8" fmla="*/ 22 w 45"/>
                <a:gd name="T9" fmla="*/ 14 h 57"/>
                <a:gd name="T10" fmla="*/ 22 w 45"/>
                <a:gd name="T11" fmla="*/ 17 h 57"/>
                <a:gd name="T12" fmla="*/ 23 w 45"/>
                <a:gd name="T13" fmla="*/ 19 h 57"/>
                <a:gd name="T14" fmla="*/ 22 w 45"/>
                <a:gd name="T15" fmla="*/ 22 h 57"/>
                <a:gd name="T16" fmla="*/ 22 w 45"/>
                <a:gd name="T17" fmla="*/ 23 h 57"/>
                <a:gd name="T18" fmla="*/ 20 w 45"/>
                <a:gd name="T19" fmla="*/ 24 h 57"/>
                <a:gd name="T20" fmla="*/ 6 w 45"/>
                <a:gd name="T21" fmla="*/ 28 h 57"/>
                <a:gd name="T22" fmla="*/ 0 w 45"/>
                <a:gd name="T23" fmla="*/ 32 h 57"/>
                <a:gd name="T24" fmla="*/ 0 w 45"/>
                <a:gd name="T25" fmla="*/ 37 h 57"/>
                <a:gd name="T26" fmla="*/ 3 w 45"/>
                <a:gd name="T27" fmla="*/ 42 h 57"/>
                <a:gd name="T28" fmla="*/ 8 w 45"/>
                <a:gd name="T29" fmla="*/ 47 h 57"/>
                <a:gd name="T30" fmla="*/ 13 w 45"/>
                <a:gd name="T31" fmla="*/ 52 h 57"/>
                <a:gd name="T32" fmla="*/ 17 w 45"/>
                <a:gd name="T33" fmla="*/ 57 h 57"/>
                <a:gd name="T34" fmla="*/ 26 w 45"/>
                <a:gd name="T35" fmla="*/ 53 h 57"/>
                <a:gd name="T36" fmla="*/ 31 w 45"/>
                <a:gd name="T37" fmla="*/ 48 h 57"/>
                <a:gd name="T38" fmla="*/ 36 w 45"/>
                <a:gd name="T39" fmla="*/ 41 h 57"/>
                <a:gd name="T40" fmla="*/ 40 w 45"/>
                <a:gd name="T41" fmla="*/ 34 h 57"/>
                <a:gd name="T42" fmla="*/ 45 w 45"/>
                <a:gd name="T43" fmla="*/ 29 h 57"/>
                <a:gd name="T44" fmla="*/ 44 w 45"/>
                <a:gd name="T45" fmla="*/ 25 h 57"/>
                <a:gd name="T46" fmla="*/ 43 w 45"/>
                <a:gd name="T47" fmla="*/ 20 h 57"/>
                <a:gd name="T48" fmla="*/ 44 w 45"/>
                <a:gd name="T49" fmla="*/ 16 h 57"/>
                <a:gd name="T50" fmla="*/ 44 w 45"/>
                <a:gd name="T51" fmla="*/ 9 h 57"/>
                <a:gd name="T52" fmla="*/ 44 w 45"/>
                <a:gd name="T53" fmla="*/ 5 h 57"/>
                <a:gd name="T54" fmla="*/ 42 w 45"/>
                <a:gd name="T55" fmla="*/ 1 h 57"/>
                <a:gd name="T56" fmla="*/ 38 w 45"/>
                <a:gd name="T57" fmla="*/ 0 h 57"/>
                <a:gd name="T58" fmla="*/ 32 w 45"/>
                <a:gd name="T59" fmla="*/ 1 h 57"/>
                <a:gd name="T60" fmla="*/ 22 w 45"/>
                <a:gd name="T61" fmla="*/ 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57">
                  <a:moveTo>
                    <a:pt x="22" y="5"/>
                  </a:moveTo>
                  <a:lnTo>
                    <a:pt x="22" y="7"/>
                  </a:lnTo>
                  <a:lnTo>
                    <a:pt x="21" y="9"/>
                  </a:lnTo>
                  <a:lnTo>
                    <a:pt x="22" y="12"/>
                  </a:lnTo>
                  <a:lnTo>
                    <a:pt x="22" y="14"/>
                  </a:lnTo>
                  <a:lnTo>
                    <a:pt x="22" y="17"/>
                  </a:lnTo>
                  <a:lnTo>
                    <a:pt x="23" y="19"/>
                  </a:lnTo>
                  <a:lnTo>
                    <a:pt x="22" y="22"/>
                  </a:lnTo>
                  <a:lnTo>
                    <a:pt x="22" y="23"/>
                  </a:lnTo>
                  <a:lnTo>
                    <a:pt x="20" y="24"/>
                  </a:lnTo>
                  <a:lnTo>
                    <a:pt x="6" y="28"/>
                  </a:lnTo>
                  <a:lnTo>
                    <a:pt x="0" y="32"/>
                  </a:lnTo>
                  <a:lnTo>
                    <a:pt x="0" y="37"/>
                  </a:lnTo>
                  <a:lnTo>
                    <a:pt x="3" y="42"/>
                  </a:lnTo>
                  <a:lnTo>
                    <a:pt x="8" y="47"/>
                  </a:lnTo>
                  <a:lnTo>
                    <a:pt x="13" y="52"/>
                  </a:lnTo>
                  <a:lnTo>
                    <a:pt x="17" y="57"/>
                  </a:lnTo>
                  <a:lnTo>
                    <a:pt x="26" y="53"/>
                  </a:lnTo>
                  <a:lnTo>
                    <a:pt x="31" y="48"/>
                  </a:lnTo>
                  <a:lnTo>
                    <a:pt x="36" y="41"/>
                  </a:lnTo>
                  <a:lnTo>
                    <a:pt x="40" y="34"/>
                  </a:lnTo>
                  <a:lnTo>
                    <a:pt x="45" y="29"/>
                  </a:lnTo>
                  <a:lnTo>
                    <a:pt x="44" y="25"/>
                  </a:lnTo>
                  <a:lnTo>
                    <a:pt x="43" y="20"/>
                  </a:lnTo>
                  <a:lnTo>
                    <a:pt x="44" y="16"/>
                  </a:lnTo>
                  <a:lnTo>
                    <a:pt x="44" y="9"/>
                  </a:lnTo>
                  <a:lnTo>
                    <a:pt x="44" y="5"/>
                  </a:lnTo>
                  <a:lnTo>
                    <a:pt x="42" y="1"/>
                  </a:lnTo>
                  <a:lnTo>
                    <a:pt x="38" y="0"/>
                  </a:lnTo>
                  <a:lnTo>
                    <a:pt x="32" y="1"/>
                  </a:lnTo>
                  <a:lnTo>
                    <a:pt x="2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 name="Freeform 17">
              <a:extLst>
                <a:ext uri="{FF2B5EF4-FFF2-40B4-BE49-F238E27FC236}">
                  <a16:creationId xmlns:a16="http://schemas.microsoft.com/office/drawing/2014/main" id="{37473DA5-14F7-41A8-9F27-F8C8CAC24099}"/>
                </a:ext>
              </a:extLst>
            </p:cNvPr>
            <p:cNvSpPr>
              <a:spLocks/>
            </p:cNvSpPr>
            <p:nvPr/>
          </p:nvSpPr>
          <p:spPr bwMode="auto">
            <a:xfrm>
              <a:off x="1933575" y="3068638"/>
              <a:ext cx="20637" cy="15875"/>
            </a:xfrm>
            <a:custGeom>
              <a:avLst/>
              <a:gdLst>
                <a:gd name="T0" fmla="*/ 25 w 65"/>
                <a:gd name="T1" fmla="*/ 43 h 50"/>
                <a:gd name="T2" fmla="*/ 46 w 65"/>
                <a:gd name="T3" fmla="*/ 32 h 50"/>
                <a:gd name="T4" fmla="*/ 64 w 65"/>
                <a:gd name="T5" fmla="*/ 16 h 50"/>
                <a:gd name="T6" fmla="*/ 65 w 65"/>
                <a:gd name="T7" fmla="*/ 13 h 50"/>
                <a:gd name="T8" fmla="*/ 65 w 65"/>
                <a:gd name="T9" fmla="*/ 10 h 50"/>
                <a:gd name="T10" fmla="*/ 64 w 65"/>
                <a:gd name="T11" fmla="*/ 8 h 50"/>
                <a:gd name="T12" fmla="*/ 62 w 65"/>
                <a:gd name="T13" fmla="*/ 5 h 50"/>
                <a:gd name="T14" fmla="*/ 58 w 65"/>
                <a:gd name="T15" fmla="*/ 4 h 50"/>
                <a:gd name="T16" fmla="*/ 54 w 65"/>
                <a:gd name="T17" fmla="*/ 4 h 50"/>
                <a:gd name="T18" fmla="*/ 51 w 65"/>
                <a:gd name="T19" fmla="*/ 5 h 50"/>
                <a:gd name="T20" fmla="*/ 45 w 65"/>
                <a:gd name="T21" fmla="*/ 9 h 50"/>
                <a:gd name="T22" fmla="*/ 38 w 65"/>
                <a:gd name="T23" fmla="*/ 13 h 50"/>
                <a:gd name="T24" fmla="*/ 32 w 65"/>
                <a:gd name="T25" fmla="*/ 15 h 50"/>
                <a:gd name="T26" fmla="*/ 25 w 65"/>
                <a:gd name="T27" fmla="*/ 13 h 50"/>
                <a:gd name="T28" fmla="*/ 23 w 65"/>
                <a:gd name="T29" fmla="*/ 13 h 50"/>
                <a:gd name="T30" fmla="*/ 21 w 65"/>
                <a:gd name="T31" fmla="*/ 8 h 50"/>
                <a:gd name="T32" fmla="*/ 20 w 65"/>
                <a:gd name="T33" fmla="*/ 4 h 50"/>
                <a:gd name="T34" fmla="*/ 17 w 65"/>
                <a:gd name="T35" fmla="*/ 2 h 50"/>
                <a:gd name="T36" fmla="*/ 13 w 65"/>
                <a:gd name="T37" fmla="*/ 0 h 50"/>
                <a:gd name="T38" fmla="*/ 9 w 65"/>
                <a:gd name="T39" fmla="*/ 0 h 50"/>
                <a:gd name="T40" fmla="*/ 3 w 65"/>
                <a:gd name="T41" fmla="*/ 2 h 50"/>
                <a:gd name="T42" fmla="*/ 12 w 65"/>
                <a:gd name="T43" fmla="*/ 11 h 50"/>
                <a:gd name="T44" fmla="*/ 18 w 65"/>
                <a:gd name="T45" fmla="*/ 15 h 50"/>
                <a:gd name="T46" fmla="*/ 18 w 65"/>
                <a:gd name="T47" fmla="*/ 17 h 50"/>
                <a:gd name="T48" fmla="*/ 18 w 65"/>
                <a:gd name="T49" fmla="*/ 20 h 50"/>
                <a:gd name="T50" fmla="*/ 19 w 65"/>
                <a:gd name="T51" fmla="*/ 21 h 50"/>
                <a:gd name="T52" fmla="*/ 15 w 65"/>
                <a:gd name="T53" fmla="*/ 26 h 50"/>
                <a:gd name="T54" fmla="*/ 11 w 65"/>
                <a:gd name="T55" fmla="*/ 28 h 50"/>
                <a:gd name="T56" fmla="*/ 4 w 65"/>
                <a:gd name="T57" fmla="*/ 29 h 50"/>
                <a:gd name="T58" fmla="*/ 0 w 65"/>
                <a:gd name="T59" fmla="*/ 32 h 50"/>
                <a:gd name="T60" fmla="*/ 0 w 65"/>
                <a:gd name="T61" fmla="*/ 34 h 50"/>
                <a:gd name="T62" fmla="*/ 1 w 65"/>
                <a:gd name="T63" fmla="*/ 37 h 50"/>
                <a:gd name="T64" fmla="*/ 2 w 65"/>
                <a:gd name="T65" fmla="*/ 40 h 50"/>
                <a:gd name="T66" fmla="*/ 3 w 65"/>
                <a:gd name="T67" fmla="*/ 43 h 50"/>
                <a:gd name="T68" fmla="*/ 4 w 65"/>
                <a:gd name="T69" fmla="*/ 45 h 50"/>
                <a:gd name="T70" fmla="*/ 8 w 65"/>
                <a:gd name="T71" fmla="*/ 46 h 50"/>
                <a:gd name="T72" fmla="*/ 21 w 65"/>
                <a:gd name="T73" fmla="*/ 50 h 50"/>
                <a:gd name="T74" fmla="*/ 25 w 65"/>
                <a:gd name="T75"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 h="50">
                  <a:moveTo>
                    <a:pt x="25" y="43"/>
                  </a:moveTo>
                  <a:lnTo>
                    <a:pt x="46" y="32"/>
                  </a:lnTo>
                  <a:lnTo>
                    <a:pt x="64" y="16"/>
                  </a:lnTo>
                  <a:lnTo>
                    <a:pt x="65" y="13"/>
                  </a:lnTo>
                  <a:lnTo>
                    <a:pt x="65" y="10"/>
                  </a:lnTo>
                  <a:lnTo>
                    <a:pt x="64" y="8"/>
                  </a:lnTo>
                  <a:lnTo>
                    <a:pt x="62" y="5"/>
                  </a:lnTo>
                  <a:lnTo>
                    <a:pt x="58" y="4"/>
                  </a:lnTo>
                  <a:lnTo>
                    <a:pt x="54" y="4"/>
                  </a:lnTo>
                  <a:lnTo>
                    <a:pt x="51" y="5"/>
                  </a:lnTo>
                  <a:lnTo>
                    <a:pt x="45" y="9"/>
                  </a:lnTo>
                  <a:lnTo>
                    <a:pt x="38" y="13"/>
                  </a:lnTo>
                  <a:lnTo>
                    <a:pt x="32" y="15"/>
                  </a:lnTo>
                  <a:lnTo>
                    <a:pt x="25" y="13"/>
                  </a:lnTo>
                  <a:lnTo>
                    <a:pt x="23" y="13"/>
                  </a:lnTo>
                  <a:lnTo>
                    <a:pt x="21" y="8"/>
                  </a:lnTo>
                  <a:lnTo>
                    <a:pt x="20" y="4"/>
                  </a:lnTo>
                  <a:lnTo>
                    <a:pt x="17" y="2"/>
                  </a:lnTo>
                  <a:lnTo>
                    <a:pt x="13" y="0"/>
                  </a:lnTo>
                  <a:lnTo>
                    <a:pt x="9" y="0"/>
                  </a:lnTo>
                  <a:lnTo>
                    <a:pt x="3" y="2"/>
                  </a:lnTo>
                  <a:lnTo>
                    <a:pt x="12" y="11"/>
                  </a:lnTo>
                  <a:lnTo>
                    <a:pt x="18" y="15"/>
                  </a:lnTo>
                  <a:lnTo>
                    <a:pt x="18" y="17"/>
                  </a:lnTo>
                  <a:lnTo>
                    <a:pt x="18" y="20"/>
                  </a:lnTo>
                  <a:lnTo>
                    <a:pt x="19" y="21"/>
                  </a:lnTo>
                  <a:lnTo>
                    <a:pt x="15" y="26"/>
                  </a:lnTo>
                  <a:lnTo>
                    <a:pt x="11" y="28"/>
                  </a:lnTo>
                  <a:lnTo>
                    <a:pt x="4" y="29"/>
                  </a:lnTo>
                  <a:lnTo>
                    <a:pt x="0" y="32"/>
                  </a:lnTo>
                  <a:lnTo>
                    <a:pt x="0" y="34"/>
                  </a:lnTo>
                  <a:lnTo>
                    <a:pt x="1" y="37"/>
                  </a:lnTo>
                  <a:lnTo>
                    <a:pt x="2" y="40"/>
                  </a:lnTo>
                  <a:lnTo>
                    <a:pt x="3" y="43"/>
                  </a:lnTo>
                  <a:lnTo>
                    <a:pt x="4" y="45"/>
                  </a:lnTo>
                  <a:lnTo>
                    <a:pt x="8" y="46"/>
                  </a:lnTo>
                  <a:lnTo>
                    <a:pt x="21" y="50"/>
                  </a:lnTo>
                  <a:lnTo>
                    <a:pt x="25"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 name="Freeform 18">
              <a:extLst>
                <a:ext uri="{FF2B5EF4-FFF2-40B4-BE49-F238E27FC236}">
                  <a16:creationId xmlns:a16="http://schemas.microsoft.com/office/drawing/2014/main" id="{E9242B15-FE8C-4DFE-82CF-E224CE85F001}"/>
                </a:ext>
              </a:extLst>
            </p:cNvPr>
            <p:cNvSpPr>
              <a:spLocks/>
            </p:cNvSpPr>
            <p:nvPr/>
          </p:nvSpPr>
          <p:spPr bwMode="auto">
            <a:xfrm>
              <a:off x="1895475" y="3044825"/>
              <a:ext cx="6350" cy="6350"/>
            </a:xfrm>
            <a:custGeom>
              <a:avLst/>
              <a:gdLst>
                <a:gd name="T0" fmla="*/ 0 w 16"/>
                <a:gd name="T1" fmla="*/ 0 h 20"/>
                <a:gd name="T2" fmla="*/ 3 w 16"/>
                <a:gd name="T3" fmla="*/ 6 h 20"/>
                <a:gd name="T4" fmla="*/ 4 w 16"/>
                <a:gd name="T5" fmla="*/ 12 h 20"/>
                <a:gd name="T6" fmla="*/ 6 w 16"/>
                <a:gd name="T7" fmla="*/ 17 h 20"/>
                <a:gd name="T8" fmla="*/ 11 w 16"/>
                <a:gd name="T9" fmla="*/ 20 h 20"/>
                <a:gd name="T10" fmla="*/ 14 w 16"/>
                <a:gd name="T11" fmla="*/ 19 h 20"/>
                <a:gd name="T12" fmla="*/ 16 w 16"/>
                <a:gd name="T13" fmla="*/ 18 h 20"/>
                <a:gd name="T14" fmla="*/ 16 w 16"/>
                <a:gd name="T15" fmla="*/ 15 h 20"/>
                <a:gd name="T16" fmla="*/ 15 w 16"/>
                <a:gd name="T17" fmla="*/ 13 h 20"/>
                <a:gd name="T18" fmla="*/ 15 w 16"/>
                <a:gd name="T19" fmla="*/ 11 h 20"/>
                <a:gd name="T20" fmla="*/ 14 w 16"/>
                <a:gd name="T21" fmla="*/ 8 h 20"/>
                <a:gd name="T22" fmla="*/ 14 w 16"/>
                <a:gd name="T23" fmla="*/ 6 h 20"/>
                <a:gd name="T24" fmla="*/ 12 w 16"/>
                <a:gd name="T25" fmla="*/ 3 h 20"/>
                <a:gd name="T26" fmla="*/ 10 w 16"/>
                <a:gd name="T27" fmla="*/ 1 h 20"/>
                <a:gd name="T28" fmla="*/ 8 w 16"/>
                <a:gd name="T29" fmla="*/ 0 h 20"/>
                <a:gd name="T30" fmla="*/ 5 w 16"/>
                <a:gd name="T31" fmla="*/ 0 h 20"/>
                <a:gd name="T32" fmla="*/ 0 w 1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20">
                  <a:moveTo>
                    <a:pt x="0" y="0"/>
                  </a:moveTo>
                  <a:lnTo>
                    <a:pt x="3" y="6"/>
                  </a:lnTo>
                  <a:lnTo>
                    <a:pt x="4" y="12"/>
                  </a:lnTo>
                  <a:lnTo>
                    <a:pt x="6" y="17"/>
                  </a:lnTo>
                  <a:lnTo>
                    <a:pt x="11" y="20"/>
                  </a:lnTo>
                  <a:lnTo>
                    <a:pt x="14" y="19"/>
                  </a:lnTo>
                  <a:lnTo>
                    <a:pt x="16" y="18"/>
                  </a:lnTo>
                  <a:lnTo>
                    <a:pt x="16" y="15"/>
                  </a:lnTo>
                  <a:lnTo>
                    <a:pt x="15" y="13"/>
                  </a:lnTo>
                  <a:lnTo>
                    <a:pt x="15" y="11"/>
                  </a:lnTo>
                  <a:lnTo>
                    <a:pt x="14" y="8"/>
                  </a:lnTo>
                  <a:lnTo>
                    <a:pt x="14" y="6"/>
                  </a:lnTo>
                  <a:lnTo>
                    <a:pt x="12" y="3"/>
                  </a:lnTo>
                  <a:lnTo>
                    <a:pt x="10" y="1"/>
                  </a:lnTo>
                  <a:lnTo>
                    <a:pt x="8"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 name="Freeform 19">
              <a:extLst>
                <a:ext uri="{FF2B5EF4-FFF2-40B4-BE49-F238E27FC236}">
                  <a16:creationId xmlns:a16="http://schemas.microsoft.com/office/drawing/2014/main" id="{58EBC97B-404B-4492-9628-29F92331C222}"/>
                </a:ext>
              </a:extLst>
            </p:cNvPr>
            <p:cNvSpPr>
              <a:spLocks/>
            </p:cNvSpPr>
            <p:nvPr/>
          </p:nvSpPr>
          <p:spPr bwMode="auto">
            <a:xfrm>
              <a:off x="1927225" y="3017838"/>
              <a:ext cx="9525" cy="15875"/>
            </a:xfrm>
            <a:custGeom>
              <a:avLst/>
              <a:gdLst>
                <a:gd name="T0" fmla="*/ 10 w 34"/>
                <a:gd name="T1" fmla="*/ 20 h 47"/>
                <a:gd name="T2" fmla="*/ 9 w 34"/>
                <a:gd name="T3" fmla="*/ 20 h 47"/>
                <a:gd name="T4" fmla="*/ 16 w 34"/>
                <a:gd name="T5" fmla="*/ 25 h 47"/>
                <a:gd name="T6" fmla="*/ 14 w 34"/>
                <a:gd name="T7" fmla="*/ 28 h 47"/>
                <a:gd name="T8" fmla="*/ 12 w 34"/>
                <a:gd name="T9" fmla="*/ 30 h 47"/>
                <a:gd name="T10" fmla="*/ 11 w 34"/>
                <a:gd name="T11" fmla="*/ 34 h 47"/>
                <a:gd name="T12" fmla="*/ 11 w 34"/>
                <a:gd name="T13" fmla="*/ 36 h 47"/>
                <a:gd name="T14" fmla="*/ 12 w 34"/>
                <a:gd name="T15" fmla="*/ 40 h 47"/>
                <a:gd name="T16" fmla="*/ 14 w 34"/>
                <a:gd name="T17" fmla="*/ 42 h 47"/>
                <a:gd name="T18" fmla="*/ 21 w 34"/>
                <a:gd name="T19" fmla="*/ 47 h 47"/>
                <a:gd name="T20" fmla="*/ 21 w 34"/>
                <a:gd name="T21" fmla="*/ 47 h 47"/>
                <a:gd name="T22" fmla="*/ 23 w 34"/>
                <a:gd name="T23" fmla="*/ 47 h 47"/>
                <a:gd name="T24" fmla="*/ 24 w 34"/>
                <a:gd name="T25" fmla="*/ 47 h 47"/>
                <a:gd name="T26" fmla="*/ 26 w 34"/>
                <a:gd name="T27" fmla="*/ 45 h 47"/>
                <a:gd name="T28" fmla="*/ 34 w 34"/>
                <a:gd name="T29" fmla="*/ 32 h 47"/>
                <a:gd name="T30" fmla="*/ 29 w 34"/>
                <a:gd name="T31" fmla="*/ 30 h 47"/>
                <a:gd name="T32" fmla="*/ 26 w 34"/>
                <a:gd name="T33" fmla="*/ 29 h 47"/>
                <a:gd name="T34" fmla="*/ 23 w 34"/>
                <a:gd name="T35" fmla="*/ 25 h 47"/>
                <a:gd name="T36" fmla="*/ 21 w 34"/>
                <a:gd name="T37" fmla="*/ 22 h 47"/>
                <a:gd name="T38" fmla="*/ 20 w 34"/>
                <a:gd name="T39" fmla="*/ 18 h 47"/>
                <a:gd name="T40" fmla="*/ 18 w 34"/>
                <a:gd name="T41" fmla="*/ 13 h 47"/>
                <a:gd name="T42" fmla="*/ 14 w 34"/>
                <a:gd name="T43" fmla="*/ 14 h 47"/>
                <a:gd name="T44" fmla="*/ 4 w 34"/>
                <a:gd name="T45" fmla="*/ 0 h 47"/>
                <a:gd name="T46" fmla="*/ 0 w 34"/>
                <a:gd name="T47" fmla="*/ 6 h 47"/>
                <a:gd name="T48" fmla="*/ 0 w 34"/>
                <a:gd name="T49" fmla="*/ 8 h 47"/>
                <a:gd name="T50" fmla="*/ 1 w 34"/>
                <a:gd name="T51" fmla="*/ 12 h 47"/>
                <a:gd name="T52" fmla="*/ 3 w 34"/>
                <a:gd name="T53" fmla="*/ 14 h 47"/>
                <a:gd name="T54" fmla="*/ 4 w 34"/>
                <a:gd name="T55" fmla="*/ 17 h 47"/>
                <a:gd name="T56" fmla="*/ 6 w 34"/>
                <a:gd name="T57" fmla="*/ 19 h 47"/>
                <a:gd name="T58" fmla="*/ 9 w 34"/>
                <a:gd name="T59" fmla="*/ 20 h 47"/>
                <a:gd name="T60" fmla="*/ 10 w 34"/>
                <a:gd name="T61" fmla="*/ 2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 h="47">
                  <a:moveTo>
                    <a:pt x="10" y="20"/>
                  </a:moveTo>
                  <a:lnTo>
                    <a:pt x="9" y="20"/>
                  </a:lnTo>
                  <a:lnTo>
                    <a:pt x="16" y="25"/>
                  </a:lnTo>
                  <a:lnTo>
                    <a:pt x="14" y="28"/>
                  </a:lnTo>
                  <a:lnTo>
                    <a:pt x="12" y="30"/>
                  </a:lnTo>
                  <a:lnTo>
                    <a:pt x="11" y="34"/>
                  </a:lnTo>
                  <a:lnTo>
                    <a:pt x="11" y="36"/>
                  </a:lnTo>
                  <a:lnTo>
                    <a:pt x="12" y="40"/>
                  </a:lnTo>
                  <a:lnTo>
                    <a:pt x="14" y="42"/>
                  </a:lnTo>
                  <a:lnTo>
                    <a:pt x="21" y="47"/>
                  </a:lnTo>
                  <a:lnTo>
                    <a:pt x="21" y="47"/>
                  </a:lnTo>
                  <a:lnTo>
                    <a:pt x="23" y="47"/>
                  </a:lnTo>
                  <a:lnTo>
                    <a:pt x="24" y="47"/>
                  </a:lnTo>
                  <a:lnTo>
                    <a:pt x="26" y="45"/>
                  </a:lnTo>
                  <a:lnTo>
                    <a:pt x="34" y="32"/>
                  </a:lnTo>
                  <a:lnTo>
                    <a:pt x="29" y="30"/>
                  </a:lnTo>
                  <a:lnTo>
                    <a:pt x="26" y="29"/>
                  </a:lnTo>
                  <a:lnTo>
                    <a:pt x="23" y="25"/>
                  </a:lnTo>
                  <a:lnTo>
                    <a:pt x="21" y="22"/>
                  </a:lnTo>
                  <a:lnTo>
                    <a:pt x="20" y="18"/>
                  </a:lnTo>
                  <a:lnTo>
                    <a:pt x="18" y="13"/>
                  </a:lnTo>
                  <a:lnTo>
                    <a:pt x="14" y="14"/>
                  </a:lnTo>
                  <a:lnTo>
                    <a:pt x="4" y="0"/>
                  </a:lnTo>
                  <a:lnTo>
                    <a:pt x="0" y="6"/>
                  </a:lnTo>
                  <a:lnTo>
                    <a:pt x="0" y="8"/>
                  </a:lnTo>
                  <a:lnTo>
                    <a:pt x="1" y="12"/>
                  </a:lnTo>
                  <a:lnTo>
                    <a:pt x="3" y="14"/>
                  </a:lnTo>
                  <a:lnTo>
                    <a:pt x="4" y="17"/>
                  </a:lnTo>
                  <a:lnTo>
                    <a:pt x="6" y="19"/>
                  </a:lnTo>
                  <a:lnTo>
                    <a:pt x="9" y="20"/>
                  </a:lnTo>
                  <a:lnTo>
                    <a:pt x="10"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 name="Freeform 20">
              <a:extLst>
                <a:ext uri="{FF2B5EF4-FFF2-40B4-BE49-F238E27FC236}">
                  <a16:creationId xmlns:a16="http://schemas.microsoft.com/office/drawing/2014/main" id="{A3D904C9-DD92-4D3F-986D-A621D338E580}"/>
                </a:ext>
              </a:extLst>
            </p:cNvPr>
            <p:cNvSpPr>
              <a:spLocks/>
            </p:cNvSpPr>
            <p:nvPr/>
          </p:nvSpPr>
          <p:spPr bwMode="auto">
            <a:xfrm>
              <a:off x="1958975" y="3087688"/>
              <a:ext cx="7937" cy="3175"/>
            </a:xfrm>
            <a:custGeom>
              <a:avLst/>
              <a:gdLst>
                <a:gd name="T0" fmla="*/ 24 w 26"/>
                <a:gd name="T1" fmla="*/ 3 h 10"/>
                <a:gd name="T2" fmla="*/ 26 w 26"/>
                <a:gd name="T3" fmla="*/ 3 h 10"/>
                <a:gd name="T4" fmla="*/ 26 w 26"/>
                <a:gd name="T5" fmla="*/ 2 h 10"/>
                <a:gd name="T6" fmla="*/ 26 w 26"/>
                <a:gd name="T7" fmla="*/ 1 h 10"/>
                <a:gd name="T8" fmla="*/ 17 w 26"/>
                <a:gd name="T9" fmla="*/ 0 h 10"/>
                <a:gd name="T10" fmla="*/ 12 w 26"/>
                <a:gd name="T11" fmla="*/ 0 h 10"/>
                <a:gd name="T12" fmla="*/ 7 w 26"/>
                <a:gd name="T13" fmla="*/ 3 h 10"/>
                <a:gd name="T14" fmla="*/ 0 w 26"/>
                <a:gd name="T15" fmla="*/ 10 h 10"/>
                <a:gd name="T16" fmla="*/ 14 w 26"/>
                <a:gd name="T17" fmla="*/ 6 h 10"/>
                <a:gd name="T18" fmla="*/ 24 w 26"/>
                <a:gd name="T1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0">
                  <a:moveTo>
                    <a:pt x="24" y="3"/>
                  </a:moveTo>
                  <a:lnTo>
                    <a:pt x="26" y="3"/>
                  </a:lnTo>
                  <a:lnTo>
                    <a:pt x="26" y="2"/>
                  </a:lnTo>
                  <a:lnTo>
                    <a:pt x="26" y="1"/>
                  </a:lnTo>
                  <a:lnTo>
                    <a:pt x="17" y="0"/>
                  </a:lnTo>
                  <a:lnTo>
                    <a:pt x="12" y="0"/>
                  </a:lnTo>
                  <a:lnTo>
                    <a:pt x="7" y="3"/>
                  </a:lnTo>
                  <a:lnTo>
                    <a:pt x="0" y="10"/>
                  </a:lnTo>
                  <a:lnTo>
                    <a:pt x="14" y="6"/>
                  </a:lnTo>
                  <a:lnTo>
                    <a:pt x="24"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 name="Freeform 21">
              <a:extLst>
                <a:ext uri="{FF2B5EF4-FFF2-40B4-BE49-F238E27FC236}">
                  <a16:creationId xmlns:a16="http://schemas.microsoft.com/office/drawing/2014/main" id="{5A8893E5-7862-4853-AF57-5629C1F1ABFD}"/>
                </a:ext>
              </a:extLst>
            </p:cNvPr>
            <p:cNvSpPr>
              <a:spLocks/>
            </p:cNvSpPr>
            <p:nvPr/>
          </p:nvSpPr>
          <p:spPr bwMode="auto">
            <a:xfrm>
              <a:off x="1987550" y="3062288"/>
              <a:ext cx="7937" cy="7938"/>
            </a:xfrm>
            <a:custGeom>
              <a:avLst/>
              <a:gdLst>
                <a:gd name="T0" fmla="*/ 8 w 27"/>
                <a:gd name="T1" fmla="*/ 20 h 26"/>
                <a:gd name="T2" fmla="*/ 9 w 27"/>
                <a:gd name="T3" fmla="*/ 23 h 26"/>
                <a:gd name="T4" fmla="*/ 12 w 27"/>
                <a:gd name="T5" fmla="*/ 26 h 26"/>
                <a:gd name="T6" fmla="*/ 14 w 27"/>
                <a:gd name="T7" fmla="*/ 26 h 26"/>
                <a:gd name="T8" fmla="*/ 17 w 27"/>
                <a:gd name="T9" fmla="*/ 26 h 26"/>
                <a:gd name="T10" fmla="*/ 19 w 27"/>
                <a:gd name="T11" fmla="*/ 26 h 26"/>
                <a:gd name="T12" fmla="*/ 23 w 27"/>
                <a:gd name="T13" fmla="*/ 23 h 26"/>
                <a:gd name="T14" fmla="*/ 25 w 27"/>
                <a:gd name="T15" fmla="*/ 22 h 26"/>
                <a:gd name="T16" fmla="*/ 26 w 27"/>
                <a:gd name="T17" fmla="*/ 21 h 26"/>
                <a:gd name="T18" fmla="*/ 27 w 27"/>
                <a:gd name="T19" fmla="*/ 20 h 26"/>
                <a:gd name="T20" fmla="*/ 26 w 27"/>
                <a:gd name="T21" fmla="*/ 16 h 26"/>
                <a:gd name="T22" fmla="*/ 12 w 27"/>
                <a:gd name="T23" fmla="*/ 1 h 26"/>
                <a:gd name="T24" fmla="*/ 7 w 27"/>
                <a:gd name="T25" fmla="*/ 0 h 26"/>
                <a:gd name="T26" fmla="*/ 3 w 27"/>
                <a:gd name="T27" fmla="*/ 1 h 26"/>
                <a:gd name="T28" fmla="*/ 0 w 27"/>
                <a:gd name="T29" fmla="*/ 3 h 26"/>
                <a:gd name="T30" fmla="*/ 0 w 27"/>
                <a:gd name="T31" fmla="*/ 5 h 26"/>
                <a:gd name="T32" fmla="*/ 0 w 27"/>
                <a:gd name="T33" fmla="*/ 7 h 26"/>
                <a:gd name="T34" fmla="*/ 1 w 27"/>
                <a:gd name="T35" fmla="*/ 10 h 26"/>
                <a:gd name="T36" fmla="*/ 8 w 27"/>
                <a:gd name="T3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6">
                  <a:moveTo>
                    <a:pt x="8" y="20"/>
                  </a:moveTo>
                  <a:lnTo>
                    <a:pt x="9" y="23"/>
                  </a:lnTo>
                  <a:lnTo>
                    <a:pt x="12" y="26"/>
                  </a:lnTo>
                  <a:lnTo>
                    <a:pt x="14" y="26"/>
                  </a:lnTo>
                  <a:lnTo>
                    <a:pt x="17" y="26"/>
                  </a:lnTo>
                  <a:lnTo>
                    <a:pt x="19" y="26"/>
                  </a:lnTo>
                  <a:lnTo>
                    <a:pt x="23" y="23"/>
                  </a:lnTo>
                  <a:lnTo>
                    <a:pt x="25" y="22"/>
                  </a:lnTo>
                  <a:lnTo>
                    <a:pt x="26" y="21"/>
                  </a:lnTo>
                  <a:lnTo>
                    <a:pt x="27" y="20"/>
                  </a:lnTo>
                  <a:lnTo>
                    <a:pt x="26" y="16"/>
                  </a:lnTo>
                  <a:lnTo>
                    <a:pt x="12" y="1"/>
                  </a:lnTo>
                  <a:lnTo>
                    <a:pt x="7" y="0"/>
                  </a:lnTo>
                  <a:lnTo>
                    <a:pt x="3" y="1"/>
                  </a:lnTo>
                  <a:lnTo>
                    <a:pt x="0" y="3"/>
                  </a:lnTo>
                  <a:lnTo>
                    <a:pt x="0" y="5"/>
                  </a:lnTo>
                  <a:lnTo>
                    <a:pt x="0" y="7"/>
                  </a:lnTo>
                  <a:lnTo>
                    <a:pt x="1" y="10"/>
                  </a:lnTo>
                  <a:lnTo>
                    <a:pt x="8"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 name="Freeform 22">
              <a:extLst>
                <a:ext uri="{FF2B5EF4-FFF2-40B4-BE49-F238E27FC236}">
                  <a16:creationId xmlns:a16="http://schemas.microsoft.com/office/drawing/2014/main" id="{91A0407E-1FE1-47A9-A1C1-ACB212565705}"/>
                </a:ext>
              </a:extLst>
            </p:cNvPr>
            <p:cNvSpPr>
              <a:spLocks/>
            </p:cNvSpPr>
            <p:nvPr/>
          </p:nvSpPr>
          <p:spPr bwMode="auto">
            <a:xfrm>
              <a:off x="1995488" y="3051175"/>
              <a:ext cx="12700" cy="14288"/>
            </a:xfrm>
            <a:custGeom>
              <a:avLst/>
              <a:gdLst>
                <a:gd name="T0" fmla="*/ 2 w 41"/>
                <a:gd name="T1" fmla="*/ 36 h 44"/>
                <a:gd name="T2" fmla="*/ 7 w 41"/>
                <a:gd name="T3" fmla="*/ 43 h 44"/>
                <a:gd name="T4" fmla="*/ 13 w 41"/>
                <a:gd name="T5" fmla="*/ 44 h 44"/>
                <a:gd name="T6" fmla="*/ 17 w 41"/>
                <a:gd name="T7" fmla="*/ 41 h 44"/>
                <a:gd name="T8" fmla="*/ 24 w 41"/>
                <a:gd name="T9" fmla="*/ 36 h 44"/>
                <a:gd name="T10" fmla="*/ 36 w 41"/>
                <a:gd name="T11" fmla="*/ 17 h 44"/>
                <a:gd name="T12" fmla="*/ 36 w 41"/>
                <a:gd name="T13" fmla="*/ 17 h 44"/>
                <a:gd name="T14" fmla="*/ 41 w 41"/>
                <a:gd name="T15" fmla="*/ 14 h 44"/>
                <a:gd name="T16" fmla="*/ 33 w 41"/>
                <a:gd name="T17" fmla="*/ 6 h 44"/>
                <a:gd name="T18" fmla="*/ 31 w 41"/>
                <a:gd name="T19" fmla="*/ 2 h 44"/>
                <a:gd name="T20" fmla="*/ 28 w 41"/>
                <a:gd name="T21" fmla="*/ 1 h 44"/>
                <a:gd name="T22" fmla="*/ 25 w 41"/>
                <a:gd name="T23" fmla="*/ 0 h 44"/>
                <a:gd name="T24" fmla="*/ 21 w 41"/>
                <a:gd name="T25" fmla="*/ 1 h 44"/>
                <a:gd name="T26" fmla="*/ 17 w 41"/>
                <a:gd name="T27" fmla="*/ 3 h 44"/>
                <a:gd name="T28" fmla="*/ 16 w 41"/>
                <a:gd name="T29" fmla="*/ 7 h 44"/>
                <a:gd name="T30" fmla="*/ 15 w 41"/>
                <a:gd name="T31" fmla="*/ 11 h 44"/>
                <a:gd name="T32" fmla="*/ 15 w 41"/>
                <a:gd name="T33" fmla="*/ 14 h 44"/>
                <a:gd name="T34" fmla="*/ 16 w 41"/>
                <a:gd name="T35" fmla="*/ 18 h 44"/>
                <a:gd name="T36" fmla="*/ 14 w 41"/>
                <a:gd name="T37" fmla="*/ 18 h 44"/>
                <a:gd name="T38" fmla="*/ 10 w 41"/>
                <a:gd name="T39" fmla="*/ 19 h 44"/>
                <a:gd name="T40" fmla="*/ 8 w 41"/>
                <a:gd name="T41" fmla="*/ 20 h 44"/>
                <a:gd name="T42" fmla="*/ 5 w 41"/>
                <a:gd name="T43" fmla="*/ 23 h 44"/>
                <a:gd name="T44" fmla="*/ 3 w 41"/>
                <a:gd name="T45" fmla="*/ 26 h 44"/>
                <a:gd name="T46" fmla="*/ 2 w 41"/>
                <a:gd name="T47" fmla="*/ 29 h 44"/>
                <a:gd name="T48" fmla="*/ 0 w 41"/>
                <a:gd name="T49" fmla="*/ 32 h 44"/>
                <a:gd name="T50" fmla="*/ 2 w 41"/>
                <a:gd name="T51"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44">
                  <a:moveTo>
                    <a:pt x="2" y="36"/>
                  </a:moveTo>
                  <a:lnTo>
                    <a:pt x="7" y="43"/>
                  </a:lnTo>
                  <a:lnTo>
                    <a:pt x="13" y="44"/>
                  </a:lnTo>
                  <a:lnTo>
                    <a:pt x="17" y="41"/>
                  </a:lnTo>
                  <a:lnTo>
                    <a:pt x="24" y="36"/>
                  </a:lnTo>
                  <a:lnTo>
                    <a:pt x="36" y="17"/>
                  </a:lnTo>
                  <a:lnTo>
                    <a:pt x="36" y="17"/>
                  </a:lnTo>
                  <a:lnTo>
                    <a:pt x="41" y="14"/>
                  </a:lnTo>
                  <a:lnTo>
                    <a:pt x="33" y="6"/>
                  </a:lnTo>
                  <a:lnTo>
                    <a:pt x="31" y="2"/>
                  </a:lnTo>
                  <a:lnTo>
                    <a:pt x="28" y="1"/>
                  </a:lnTo>
                  <a:lnTo>
                    <a:pt x="25" y="0"/>
                  </a:lnTo>
                  <a:lnTo>
                    <a:pt x="21" y="1"/>
                  </a:lnTo>
                  <a:lnTo>
                    <a:pt x="17" y="3"/>
                  </a:lnTo>
                  <a:lnTo>
                    <a:pt x="16" y="7"/>
                  </a:lnTo>
                  <a:lnTo>
                    <a:pt x="15" y="11"/>
                  </a:lnTo>
                  <a:lnTo>
                    <a:pt x="15" y="14"/>
                  </a:lnTo>
                  <a:lnTo>
                    <a:pt x="16" y="18"/>
                  </a:lnTo>
                  <a:lnTo>
                    <a:pt x="14" y="18"/>
                  </a:lnTo>
                  <a:lnTo>
                    <a:pt x="10" y="19"/>
                  </a:lnTo>
                  <a:lnTo>
                    <a:pt x="8" y="20"/>
                  </a:lnTo>
                  <a:lnTo>
                    <a:pt x="5" y="23"/>
                  </a:lnTo>
                  <a:lnTo>
                    <a:pt x="3" y="26"/>
                  </a:lnTo>
                  <a:lnTo>
                    <a:pt x="2" y="29"/>
                  </a:lnTo>
                  <a:lnTo>
                    <a:pt x="0" y="32"/>
                  </a:lnTo>
                  <a:lnTo>
                    <a:pt x="2" y="3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 name="Freeform 23">
              <a:extLst>
                <a:ext uri="{FF2B5EF4-FFF2-40B4-BE49-F238E27FC236}">
                  <a16:creationId xmlns:a16="http://schemas.microsoft.com/office/drawing/2014/main" id="{211202FF-CA99-4560-AC58-A3B074152D91}"/>
                </a:ext>
              </a:extLst>
            </p:cNvPr>
            <p:cNvSpPr>
              <a:spLocks/>
            </p:cNvSpPr>
            <p:nvPr/>
          </p:nvSpPr>
          <p:spPr bwMode="auto">
            <a:xfrm>
              <a:off x="2222500" y="2870200"/>
              <a:ext cx="25400" cy="20638"/>
            </a:xfrm>
            <a:custGeom>
              <a:avLst/>
              <a:gdLst>
                <a:gd name="T0" fmla="*/ 71 w 80"/>
                <a:gd name="T1" fmla="*/ 17 h 63"/>
                <a:gd name="T2" fmla="*/ 57 w 80"/>
                <a:gd name="T3" fmla="*/ 2 h 63"/>
                <a:gd name="T4" fmla="*/ 51 w 80"/>
                <a:gd name="T5" fmla="*/ 2 h 63"/>
                <a:gd name="T6" fmla="*/ 45 w 80"/>
                <a:gd name="T7" fmla="*/ 1 h 63"/>
                <a:gd name="T8" fmla="*/ 39 w 80"/>
                <a:gd name="T9" fmla="*/ 0 h 63"/>
                <a:gd name="T10" fmla="*/ 35 w 80"/>
                <a:gd name="T11" fmla="*/ 1 h 63"/>
                <a:gd name="T12" fmla="*/ 33 w 80"/>
                <a:gd name="T13" fmla="*/ 4 h 63"/>
                <a:gd name="T14" fmla="*/ 30 w 80"/>
                <a:gd name="T15" fmla="*/ 7 h 63"/>
                <a:gd name="T16" fmla="*/ 32 w 80"/>
                <a:gd name="T17" fmla="*/ 12 h 63"/>
                <a:gd name="T18" fmla="*/ 32 w 80"/>
                <a:gd name="T19" fmla="*/ 17 h 63"/>
                <a:gd name="T20" fmla="*/ 34 w 80"/>
                <a:gd name="T21" fmla="*/ 21 h 63"/>
                <a:gd name="T22" fmla="*/ 35 w 80"/>
                <a:gd name="T23" fmla="*/ 23 h 63"/>
                <a:gd name="T24" fmla="*/ 39 w 80"/>
                <a:gd name="T25" fmla="*/ 25 h 63"/>
                <a:gd name="T26" fmla="*/ 38 w 80"/>
                <a:gd name="T27" fmla="*/ 27 h 63"/>
                <a:gd name="T28" fmla="*/ 37 w 80"/>
                <a:gd name="T29" fmla="*/ 27 h 63"/>
                <a:gd name="T30" fmla="*/ 35 w 80"/>
                <a:gd name="T31" fmla="*/ 27 h 63"/>
                <a:gd name="T32" fmla="*/ 34 w 80"/>
                <a:gd name="T33" fmla="*/ 25 h 63"/>
                <a:gd name="T34" fmla="*/ 33 w 80"/>
                <a:gd name="T35" fmla="*/ 24 h 63"/>
                <a:gd name="T36" fmla="*/ 33 w 80"/>
                <a:gd name="T37" fmla="*/ 23 h 63"/>
                <a:gd name="T38" fmla="*/ 28 w 80"/>
                <a:gd name="T39" fmla="*/ 22 h 63"/>
                <a:gd name="T40" fmla="*/ 24 w 80"/>
                <a:gd name="T41" fmla="*/ 21 h 63"/>
                <a:gd name="T42" fmla="*/ 20 w 80"/>
                <a:gd name="T43" fmla="*/ 22 h 63"/>
                <a:gd name="T44" fmla="*/ 16 w 80"/>
                <a:gd name="T45" fmla="*/ 24 h 63"/>
                <a:gd name="T46" fmla="*/ 16 w 80"/>
                <a:gd name="T47" fmla="*/ 24 h 63"/>
                <a:gd name="T48" fmla="*/ 15 w 80"/>
                <a:gd name="T49" fmla="*/ 27 h 63"/>
                <a:gd name="T50" fmla="*/ 15 w 80"/>
                <a:gd name="T51" fmla="*/ 30 h 63"/>
                <a:gd name="T52" fmla="*/ 15 w 80"/>
                <a:gd name="T53" fmla="*/ 34 h 63"/>
                <a:gd name="T54" fmla="*/ 16 w 80"/>
                <a:gd name="T55" fmla="*/ 38 h 63"/>
                <a:gd name="T56" fmla="*/ 17 w 80"/>
                <a:gd name="T57" fmla="*/ 40 h 63"/>
                <a:gd name="T58" fmla="*/ 13 w 80"/>
                <a:gd name="T59" fmla="*/ 44 h 63"/>
                <a:gd name="T60" fmla="*/ 10 w 80"/>
                <a:gd name="T61" fmla="*/ 47 h 63"/>
                <a:gd name="T62" fmla="*/ 6 w 80"/>
                <a:gd name="T63" fmla="*/ 50 h 63"/>
                <a:gd name="T64" fmla="*/ 0 w 80"/>
                <a:gd name="T65" fmla="*/ 51 h 63"/>
                <a:gd name="T66" fmla="*/ 4 w 80"/>
                <a:gd name="T67" fmla="*/ 55 h 63"/>
                <a:gd name="T68" fmla="*/ 7 w 80"/>
                <a:gd name="T69" fmla="*/ 59 h 63"/>
                <a:gd name="T70" fmla="*/ 12 w 80"/>
                <a:gd name="T71" fmla="*/ 63 h 63"/>
                <a:gd name="T72" fmla="*/ 17 w 80"/>
                <a:gd name="T73" fmla="*/ 63 h 63"/>
                <a:gd name="T74" fmla="*/ 23 w 80"/>
                <a:gd name="T75" fmla="*/ 57 h 63"/>
                <a:gd name="T76" fmla="*/ 24 w 80"/>
                <a:gd name="T77" fmla="*/ 59 h 63"/>
                <a:gd name="T78" fmla="*/ 35 w 80"/>
                <a:gd name="T79" fmla="*/ 63 h 63"/>
                <a:gd name="T80" fmla="*/ 47 w 80"/>
                <a:gd name="T81" fmla="*/ 62 h 63"/>
                <a:gd name="T82" fmla="*/ 51 w 80"/>
                <a:gd name="T83" fmla="*/ 61 h 63"/>
                <a:gd name="T84" fmla="*/ 55 w 80"/>
                <a:gd name="T85" fmla="*/ 57 h 63"/>
                <a:gd name="T86" fmla="*/ 57 w 80"/>
                <a:gd name="T87" fmla="*/ 55 h 63"/>
                <a:gd name="T88" fmla="*/ 58 w 80"/>
                <a:gd name="T89" fmla="*/ 51 h 63"/>
                <a:gd name="T90" fmla="*/ 60 w 80"/>
                <a:gd name="T91" fmla="*/ 48 h 63"/>
                <a:gd name="T92" fmla="*/ 62 w 80"/>
                <a:gd name="T93" fmla="*/ 46 h 63"/>
                <a:gd name="T94" fmla="*/ 62 w 80"/>
                <a:gd name="T95" fmla="*/ 42 h 63"/>
                <a:gd name="T96" fmla="*/ 62 w 80"/>
                <a:gd name="T97" fmla="*/ 40 h 63"/>
                <a:gd name="T98" fmla="*/ 66 w 80"/>
                <a:gd name="T99" fmla="*/ 41 h 63"/>
                <a:gd name="T100" fmla="*/ 69 w 80"/>
                <a:gd name="T101" fmla="*/ 41 h 63"/>
                <a:gd name="T102" fmla="*/ 73 w 80"/>
                <a:gd name="T103" fmla="*/ 40 h 63"/>
                <a:gd name="T104" fmla="*/ 77 w 80"/>
                <a:gd name="T105" fmla="*/ 39 h 63"/>
                <a:gd name="T106" fmla="*/ 77 w 80"/>
                <a:gd name="T107" fmla="*/ 39 h 63"/>
                <a:gd name="T108" fmla="*/ 77 w 80"/>
                <a:gd name="T109" fmla="*/ 34 h 63"/>
                <a:gd name="T110" fmla="*/ 79 w 80"/>
                <a:gd name="T111" fmla="*/ 28 h 63"/>
                <a:gd name="T112" fmla="*/ 80 w 80"/>
                <a:gd name="T113" fmla="*/ 23 h 63"/>
                <a:gd name="T114" fmla="*/ 78 w 80"/>
                <a:gd name="T115" fmla="*/ 19 h 63"/>
                <a:gd name="T116" fmla="*/ 71 w 80"/>
                <a:gd name="T117"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 h="63">
                  <a:moveTo>
                    <a:pt x="71" y="17"/>
                  </a:moveTo>
                  <a:lnTo>
                    <a:pt x="57" y="2"/>
                  </a:lnTo>
                  <a:lnTo>
                    <a:pt x="51" y="2"/>
                  </a:lnTo>
                  <a:lnTo>
                    <a:pt x="45" y="1"/>
                  </a:lnTo>
                  <a:lnTo>
                    <a:pt x="39" y="0"/>
                  </a:lnTo>
                  <a:lnTo>
                    <a:pt x="35" y="1"/>
                  </a:lnTo>
                  <a:lnTo>
                    <a:pt x="33" y="4"/>
                  </a:lnTo>
                  <a:lnTo>
                    <a:pt x="30" y="7"/>
                  </a:lnTo>
                  <a:lnTo>
                    <a:pt x="32" y="12"/>
                  </a:lnTo>
                  <a:lnTo>
                    <a:pt x="32" y="17"/>
                  </a:lnTo>
                  <a:lnTo>
                    <a:pt x="34" y="21"/>
                  </a:lnTo>
                  <a:lnTo>
                    <a:pt x="35" y="23"/>
                  </a:lnTo>
                  <a:lnTo>
                    <a:pt x="39" y="25"/>
                  </a:lnTo>
                  <a:lnTo>
                    <a:pt x="38" y="27"/>
                  </a:lnTo>
                  <a:lnTo>
                    <a:pt x="37" y="27"/>
                  </a:lnTo>
                  <a:lnTo>
                    <a:pt x="35" y="27"/>
                  </a:lnTo>
                  <a:lnTo>
                    <a:pt x="34" y="25"/>
                  </a:lnTo>
                  <a:lnTo>
                    <a:pt x="33" y="24"/>
                  </a:lnTo>
                  <a:lnTo>
                    <a:pt x="33" y="23"/>
                  </a:lnTo>
                  <a:lnTo>
                    <a:pt x="28" y="22"/>
                  </a:lnTo>
                  <a:lnTo>
                    <a:pt x="24" y="21"/>
                  </a:lnTo>
                  <a:lnTo>
                    <a:pt x="20" y="22"/>
                  </a:lnTo>
                  <a:lnTo>
                    <a:pt x="16" y="24"/>
                  </a:lnTo>
                  <a:lnTo>
                    <a:pt x="16" y="24"/>
                  </a:lnTo>
                  <a:lnTo>
                    <a:pt x="15" y="27"/>
                  </a:lnTo>
                  <a:lnTo>
                    <a:pt x="15" y="30"/>
                  </a:lnTo>
                  <a:lnTo>
                    <a:pt x="15" y="34"/>
                  </a:lnTo>
                  <a:lnTo>
                    <a:pt x="16" y="38"/>
                  </a:lnTo>
                  <a:lnTo>
                    <a:pt x="17" y="40"/>
                  </a:lnTo>
                  <a:lnTo>
                    <a:pt x="13" y="44"/>
                  </a:lnTo>
                  <a:lnTo>
                    <a:pt x="10" y="47"/>
                  </a:lnTo>
                  <a:lnTo>
                    <a:pt x="6" y="50"/>
                  </a:lnTo>
                  <a:lnTo>
                    <a:pt x="0" y="51"/>
                  </a:lnTo>
                  <a:lnTo>
                    <a:pt x="4" y="55"/>
                  </a:lnTo>
                  <a:lnTo>
                    <a:pt x="7" y="59"/>
                  </a:lnTo>
                  <a:lnTo>
                    <a:pt x="12" y="63"/>
                  </a:lnTo>
                  <a:lnTo>
                    <a:pt x="17" y="63"/>
                  </a:lnTo>
                  <a:lnTo>
                    <a:pt x="23" y="57"/>
                  </a:lnTo>
                  <a:lnTo>
                    <a:pt x="24" y="59"/>
                  </a:lnTo>
                  <a:lnTo>
                    <a:pt x="35" y="63"/>
                  </a:lnTo>
                  <a:lnTo>
                    <a:pt x="47" y="62"/>
                  </a:lnTo>
                  <a:lnTo>
                    <a:pt x="51" y="61"/>
                  </a:lnTo>
                  <a:lnTo>
                    <a:pt x="55" y="57"/>
                  </a:lnTo>
                  <a:lnTo>
                    <a:pt x="57" y="55"/>
                  </a:lnTo>
                  <a:lnTo>
                    <a:pt x="58" y="51"/>
                  </a:lnTo>
                  <a:lnTo>
                    <a:pt x="60" y="48"/>
                  </a:lnTo>
                  <a:lnTo>
                    <a:pt x="62" y="46"/>
                  </a:lnTo>
                  <a:lnTo>
                    <a:pt x="62" y="42"/>
                  </a:lnTo>
                  <a:lnTo>
                    <a:pt x="62" y="40"/>
                  </a:lnTo>
                  <a:lnTo>
                    <a:pt x="66" y="41"/>
                  </a:lnTo>
                  <a:lnTo>
                    <a:pt x="69" y="41"/>
                  </a:lnTo>
                  <a:lnTo>
                    <a:pt x="73" y="40"/>
                  </a:lnTo>
                  <a:lnTo>
                    <a:pt x="77" y="39"/>
                  </a:lnTo>
                  <a:lnTo>
                    <a:pt x="77" y="39"/>
                  </a:lnTo>
                  <a:lnTo>
                    <a:pt x="77" y="34"/>
                  </a:lnTo>
                  <a:lnTo>
                    <a:pt x="79" y="28"/>
                  </a:lnTo>
                  <a:lnTo>
                    <a:pt x="80" y="23"/>
                  </a:lnTo>
                  <a:lnTo>
                    <a:pt x="78" y="19"/>
                  </a:lnTo>
                  <a:lnTo>
                    <a:pt x="71"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 name="Freeform 24">
              <a:extLst>
                <a:ext uri="{FF2B5EF4-FFF2-40B4-BE49-F238E27FC236}">
                  <a16:creationId xmlns:a16="http://schemas.microsoft.com/office/drawing/2014/main" id="{64FA8C72-024C-42BB-9B22-52F413484B6C}"/>
                </a:ext>
              </a:extLst>
            </p:cNvPr>
            <p:cNvSpPr>
              <a:spLocks/>
            </p:cNvSpPr>
            <p:nvPr/>
          </p:nvSpPr>
          <p:spPr bwMode="auto">
            <a:xfrm>
              <a:off x="2246313" y="2870200"/>
              <a:ext cx="4762" cy="4763"/>
            </a:xfrm>
            <a:custGeom>
              <a:avLst/>
              <a:gdLst>
                <a:gd name="T0" fmla="*/ 13 w 13"/>
                <a:gd name="T1" fmla="*/ 8 h 15"/>
                <a:gd name="T2" fmla="*/ 12 w 13"/>
                <a:gd name="T3" fmla="*/ 6 h 15"/>
                <a:gd name="T4" fmla="*/ 11 w 13"/>
                <a:gd name="T5" fmla="*/ 3 h 15"/>
                <a:gd name="T6" fmla="*/ 10 w 13"/>
                <a:gd name="T7" fmla="*/ 2 h 15"/>
                <a:gd name="T8" fmla="*/ 9 w 13"/>
                <a:gd name="T9" fmla="*/ 1 h 15"/>
                <a:gd name="T10" fmla="*/ 6 w 13"/>
                <a:gd name="T11" fmla="*/ 0 h 15"/>
                <a:gd name="T12" fmla="*/ 5 w 13"/>
                <a:gd name="T13" fmla="*/ 1 h 15"/>
                <a:gd name="T14" fmla="*/ 2 w 13"/>
                <a:gd name="T15" fmla="*/ 2 h 15"/>
                <a:gd name="T16" fmla="*/ 0 w 13"/>
                <a:gd name="T17" fmla="*/ 6 h 15"/>
                <a:gd name="T18" fmla="*/ 7 w 13"/>
                <a:gd name="T19" fmla="*/ 15 h 15"/>
                <a:gd name="T20" fmla="*/ 13 w 13"/>
                <a:gd name="T2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5">
                  <a:moveTo>
                    <a:pt x="13" y="8"/>
                  </a:moveTo>
                  <a:lnTo>
                    <a:pt x="12" y="6"/>
                  </a:lnTo>
                  <a:lnTo>
                    <a:pt x="11" y="3"/>
                  </a:lnTo>
                  <a:lnTo>
                    <a:pt x="10" y="2"/>
                  </a:lnTo>
                  <a:lnTo>
                    <a:pt x="9" y="1"/>
                  </a:lnTo>
                  <a:lnTo>
                    <a:pt x="6" y="0"/>
                  </a:lnTo>
                  <a:lnTo>
                    <a:pt x="5" y="1"/>
                  </a:lnTo>
                  <a:lnTo>
                    <a:pt x="2" y="2"/>
                  </a:lnTo>
                  <a:lnTo>
                    <a:pt x="0" y="6"/>
                  </a:lnTo>
                  <a:lnTo>
                    <a:pt x="7" y="15"/>
                  </a:lnTo>
                  <a:lnTo>
                    <a:pt x="13"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 name="Freeform 25">
              <a:extLst>
                <a:ext uri="{FF2B5EF4-FFF2-40B4-BE49-F238E27FC236}">
                  <a16:creationId xmlns:a16="http://schemas.microsoft.com/office/drawing/2014/main" id="{B9778D14-3054-43E7-8E81-C4364169EB32}"/>
                </a:ext>
              </a:extLst>
            </p:cNvPr>
            <p:cNvSpPr>
              <a:spLocks/>
            </p:cNvSpPr>
            <p:nvPr/>
          </p:nvSpPr>
          <p:spPr bwMode="auto">
            <a:xfrm>
              <a:off x="1965325" y="2984500"/>
              <a:ext cx="9525" cy="7938"/>
            </a:xfrm>
            <a:custGeom>
              <a:avLst/>
              <a:gdLst>
                <a:gd name="T0" fmla="*/ 27 w 30"/>
                <a:gd name="T1" fmla="*/ 21 h 26"/>
                <a:gd name="T2" fmla="*/ 29 w 30"/>
                <a:gd name="T3" fmla="*/ 20 h 26"/>
                <a:gd name="T4" fmla="*/ 29 w 30"/>
                <a:gd name="T5" fmla="*/ 17 h 26"/>
                <a:gd name="T6" fmla="*/ 27 w 30"/>
                <a:gd name="T7" fmla="*/ 15 h 26"/>
                <a:gd name="T8" fmla="*/ 26 w 30"/>
                <a:gd name="T9" fmla="*/ 15 h 26"/>
                <a:gd name="T10" fmla="*/ 30 w 30"/>
                <a:gd name="T11" fmla="*/ 9 h 26"/>
                <a:gd name="T12" fmla="*/ 29 w 30"/>
                <a:gd name="T13" fmla="*/ 6 h 26"/>
                <a:gd name="T14" fmla="*/ 27 w 30"/>
                <a:gd name="T15" fmla="*/ 3 h 26"/>
                <a:gd name="T16" fmla="*/ 25 w 30"/>
                <a:gd name="T17" fmla="*/ 1 h 26"/>
                <a:gd name="T18" fmla="*/ 23 w 30"/>
                <a:gd name="T19" fmla="*/ 0 h 26"/>
                <a:gd name="T20" fmla="*/ 18 w 30"/>
                <a:gd name="T21" fmla="*/ 6 h 26"/>
                <a:gd name="T22" fmla="*/ 14 w 30"/>
                <a:gd name="T23" fmla="*/ 14 h 26"/>
                <a:gd name="T24" fmla="*/ 0 w 30"/>
                <a:gd name="T25" fmla="*/ 22 h 26"/>
                <a:gd name="T26" fmla="*/ 7 w 30"/>
                <a:gd name="T27" fmla="*/ 26 h 26"/>
                <a:gd name="T28" fmla="*/ 13 w 30"/>
                <a:gd name="T29" fmla="*/ 24 h 26"/>
                <a:gd name="T30" fmla="*/ 20 w 30"/>
                <a:gd name="T31" fmla="*/ 22 h 26"/>
                <a:gd name="T32" fmla="*/ 27 w 30"/>
                <a:gd name="T33"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6">
                  <a:moveTo>
                    <a:pt x="27" y="21"/>
                  </a:moveTo>
                  <a:lnTo>
                    <a:pt x="29" y="20"/>
                  </a:lnTo>
                  <a:lnTo>
                    <a:pt x="29" y="17"/>
                  </a:lnTo>
                  <a:lnTo>
                    <a:pt x="27" y="15"/>
                  </a:lnTo>
                  <a:lnTo>
                    <a:pt x="26" y="15"/>
                  </a:lnTo>
                  <a:lnTo>
                    <a:pt x="30" y="9"/>
                  </a:lnTo>
                  <a:lnTo>
                    <a:pt x="29" y="6"/>
                  </a:lnTo>
                  <a:lnTo>
                    <a:pt x="27" y="3"/>
                  </a:lnTo>
                  <a:lnTo>
                    <a:pt x="25" y="1"/>
                  </a:lnTo>
                  <a:lnTo>
                    <a:pt x="23" y="0"/>
                  </a:lnTo>
                  <a:lnTo>
                    <a:pt x="18" y="6"/>
                  </a:lnTo>
                  <a:lnTo>
                    <a:pt x="14" y="14"/>
                  </a:lnTo>
                  <a:lnTo>
                    <a:pt x="0" y="22"/>
                  </a:lnTo>
                  <a:lnTo>
                    <a:pt x="7" y="26"/>
                  </a:lnTo>
                  <a:lnTo>
                    <a:pt x="13" y="24"/>
                  </a:lnTo>
                  <a:lnTo>
                    <a:pt x="20" y="22"/>
                  </a:lnTo>
                  <a:lnTo>
                    <a:pt x="27"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 name="Freeform 26">
              <a:extLst>
                <a:ext uri="{FF2B5EF4-FFF2-40B4-BE49-F238E27FC236}">
                  <a16:creationId xmlns:a16="http://schemas.microsoft.com/office/drawing/2014/main" id="{272DD140-EB1B-4597-AF2E-98AC52333AAA}"/>
                </a:ext>
              </a:extLst>
            </p:cNvPr>
            <p:cNvSpPr>
              <a:spLocks/>
            </p:cNvSpPr>
            <p:nvPr/>
          </p:nvSpPr>
          <p:spPr bwMode="auto">
            <a:xfrm>
              <a:off x="1919288" y="3038475"/>
              <a:ext cx="3175" cy="4763"/>
            </a:xfrm>
            <a:custGeom>
              <a:avLst/>
              <a:gdLst>
                <a:gd name="T0" fmla="*/ 4 w 12"/>
                <a:gd name="T1" fmla="*/ 0 h 14"/>
                <a:gd name="T2" fmla="*/ 0 w 12"/>
                <a:gd name="T3" fmla="*/ 7 h 14"/>
                <a:gd name="T4" fmla="*/ 1 w 12"/>
                <a:gd name="T5" fmla="*/ 9 h 14"/>
                <a:gd name="T6" fmla="*/ 5 w 12"/>
                <a:gd name="T7" fmla="*/ 12 h 14"/>
                <a:gd name="T8" fmla="*/ 7 w 12"/>
                <a:gd name="T9" fmla="*/ 13 h 14"/>
                <a:gd name="T10" fmla="*/ 11 w 12"/>
                <a:gd name="T11" fmla="*/ 14 h 14"/>
                <a:gd name="T12" fmla="*/ 12 w 12"/>
                <a:gd name="T13" fmla="*/ 9 h 14"/>
                <a:gd name="T14" fmla="*/ 12 w 12"/>
                <a:gd name="T15" fmla="*/ 7 h 14"/>
                <a:gd name="T16" fmla="*/ 12 w 12"/>
                <a:gd name="T17" fmla="*/ 4 h 14"/>
                <a:gd name="T18" fmla="*/ 10 w 12"/>
                <a:gd name="T19" fmla="*/ 2 h 14"/>
                <a:gd name="T20" fmla="*/ 7 w 12"/>
                <a:gd name="T21" fmla="*/ 1 h 14"/>
                <a:gd name="T22" fmla="*/ 4 w 12"/>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4">
                  <a:moveTo>
                    <a:pt x="4" y="0"/>
                  </a:moveTo>
                  <a:lnTo>
                    <a:pt x="0" y="7"/>
                  </a:lnTo>
                  <a:lnTo>
                    <a:pt x="1" y="9"/>
                  </a:lnTo>
                  <a:lnTo>
                    <a:pt x="5" y="12"/>
                  </a:lnTo>
                  <a:lnTo>
                    <a:pt x="7" y="13"/>
                  </a:lnTo>
                  <a:lnTo>
                    <a:pt x="11" y="14"/>
                  </a:lnTo>
                  <a:lnTo>
                    <a:pt x="12" y="9"/>
                  </a:lnTo>
                  <a:lnTo>
                    <a:pt x="12" y="7"/>
                  </a:lnTo>
                  <a:lnTo>
                    <a:pt x="12" y="4"/>
                  </a:lnTo>
                  <a:lnTo>
                    <a:pt x="10" y="2"/>
                  </a:lnTo>
                  <a:lnTo>
                    <a:pt x="7"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1" name="Freeform 27">
              <a:extLst>
                <a:ext uri="{FF2B5EF4-FFF2-40B4-BE49-F238E27FC236}">
                  <a16:creationId xmlns:a16="http://schemas.microsoft.com/office/drawing/2014/main" id="{6FCAA0AF-D18C-42AA-B1C0-004591C41C1F}"/>
                </a:ext>
              </a:extLst>
            </p:cNvPr>
            <p:cNvSpPr>
              <a:spLocks/>
            </p:cNvSpPr>
            <p:nvPr/>
          </p:nvSpPr>
          <p:spPr bwMode="auto">
            <a:xfrm>
              <a:off x="1928813" y="3038475"/>
              <a:ext cx="15875" cy="9525"/>
            </a:xfrm>
            <a:custGeom>
              <a:avLst/>
              <a:gdLst>
                <a:gd name="T0" fmla="*/ 34 w 48"/>
                <a:gd name="T1" fmla="*/ 29 h 29"/>
                <a:gd name="T2" fmla="*/ 41 w 48"/>
                <a:gd name="T3" fmla="*/ 29 h 29"/>
                <a:gd name="T4" fmla="*/ 43 w 48"/>
                <a:gd name="T5" fmla="*/ 27 h 29"/>
                <a:gd name="T6" fmla="*/ 45 w 48"/>
                <a:gd name="T7" fmla="*/ 24 h 29"/>
                <a:gd name="T8" fmla="*/ 47 w 48"/>
                <a:gd name="T9" fmla="*/ 20 h 29"/>
                <a:gd name="T10" fmla="*/ 48 w 48"/>
                <a:gd name="T11" fmla="*/ 17 h 29"/>
                <a:gd name="T12" fmla="*/ 47 w 48"/>
                <a:gd name="T13" fmla="*/ 13 h 29"/>
                <a:gd name="T14" fmla="*/ 42 w 48"/>
                <a:gd name="T15" fmla="*/ 6 h 29"/>
                <a:gd name="T16" fmla="*/ 34 w 48"/>
                <a:gd name="T17" fmla="*/ 1 h 29"/>
                <a:gd name="T18" fmla="*/ 26 w 48"/>
                <a:gd name="T19" fmla="*/ 0 h 29"/>
                <a:gd name="T20" fmla="*/ 22 w 48"/>
                <a:gd name="T21" fmla="*/ 0 h 29"/>
                <a:gd name="T22" fmla="*/ 13 w 48"/>
                <a:gd name="T23" fmla="*/ 7 h 29"/>
                <a:gd name="T24" fmla="*/ 10 w 48"/>
                <a:gd name="T25" fmla="*/ 9 h 29"/>
                <a:gd name="T26" fmla="*/ 9 w 48"/>
                <a:gd name="T27" fmla="*/ 13 h 29"/>
                <a:gd name="T28" fmla="*/ 0 w 48"/>
                <a:gd name="T29" fmla="*/ 23 h 29"/>
                <a:gd name="T30" fmla="*/ 7 w 48"/>
                <a:gd name="T31" fmla="*/ 27 h 29"/>
                <a:gd name="T32" fmla="*/ 14 w 48"/>
                <a:gd name="T33" fmla="*/ 29 h 29"/>
                <a:gd name="T34" fmla="*/ 21 w 48"/>
                <a:gd name="T35" fmla="*/ 27 h 29"/>
                <a:gd name="T36" fmla="*/ 28 w 48"/>
                <a:gd name="T37" fmla="*/ 27 h 29"/>
                <a:gd name="T38" fmla="*/ 34 w 48"/>
                <a:gd name="T3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29">
                  <a:moveTo>
                    <a:pt x="34" y="29"/>
                  </a:moveTo>
                  <a:lnTo>
                    <a:pt x="41" y="29"/>
                  </a:lnTo>
                  <a:lnTo>
                    <a:pt x="43" y="27"/>
                  </a:lnTo>
                  <a:lnTo>
                    <a:pt x="45" y="24"/>
                  </a:lnTo>
                  <a:lnTo>
                    <a:pt x="47" y="20"/>
                  </a:lnTo>
                  <a:lnTo>
                    <a:pt x="48" y="17"/>
                  </a:lnTo>
                  <a:lnTo>
                    <a:pt x="47" y="13"/>
                  </a:lnTo>
                  <a:lnTo>
                    <a:pt x="42" y="6"/>
                  </a:lnTo>
                  <a:lnTo>
                    <a:pt x="34" y="1"/>
                  </a:lnTo>
                  <a:lnTo>
                    <a:pt x="26" y="0"/>
                  </a:lnTo>
                  <a:lnTo>
                    <a:pt x="22" y="0"/>
                  </a:lnTo>
                  <a:lnTo>
                    <a:pt x="13" y="7"/>
                  </a:lnTo>
                  <a:lnTo>
                    <a:pt x="10" y="9"/>
                  </a:lnTo>
                  <a:lnTo>
                    <a:pt x="9" y="13"/>
                  </a:lnTo>
                  <a:lnTo>
                    <a:pt x="0" y="23"/>
                  </a:lnTo>
                  <a:lnTo>
                    <a:pt x="7" y="27"/>
                  </a:lnTo>
                  <a:lnTo>
                    <a:pt x="14" y="29"/>
                  </a:lnTo>
                  <a:lnTo>
                    <a:pt x="21" y="27"/>
                  </a:lnTo>
                  <a:lnTo>
                    <a:pt x="28" y="27"/>
                  </a:lnTo>
                  <a:lnTo>
                    <a:pt x="34" y="2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2" name="Freeform 28">
              <a:extLst>
                <a:ext uri="{FF2B5EF4-FFF2-40B4-BE49-F238E27FC236}">
                  <a16:creationId xmlns:a16="http://schemas.microsoft.com/office/drawing/2014/main" id="{78D8FA53-233D-430F-8704-A67063A45D6D}"/>
                </a:ext>
              </a:extLst>
            </p:cNvPr>
            <p:cNvSpPr>
              <a:spLocks/>
            </p:cNvSpPr>
            <p:nvPr/>
          </p:nvSpPr>
          <p:spPr bwMode="auto">
            <a:xfrm>
              <a:off x="1960563" y="3049588"/>
              <a:ext cx="4762" cy="7938"/>
            </a:xfrm>
            <a:custGeom>
              <a:avLst/>
              <a:gdLst>
                <a:gd name="T0" fmla="*/ 15 w 16"/>
                <a:gd name="T1" fmla="*/ 22 h 24"/>
                <a:gd name="T2" fmla="*/ 15 w 16"/>
                <a:gd name="T3" fmla="*/ 17 h 24"/>
                <a:gd name="T4" fmla="*/ 16 w 16"/>
                <a:gd name="T5" fmla="*/ 12 h 24"/>
                <a:gd name="T6" fmla="*/ 15 w 16"/>
                <a:gd name="T7" fmla="*/ 8 h 24"/>
                <a:gd name="T8" fmla="*/ 13 w 16"/>
                <a:gd name="T9" fmla="*/ 3 h 24"/>
                <a:gd name="T10" fmla="*/ 11 w 16"/>
                <a:gd name="T11" fmla="*/ 0 h 24"/>
                <a:gd name="T12" fmla="*/ 4 w 16"/>
                <a:gd name="T13" fmla="*/ 3 h 24"/>
                <a:gd name="T14" fmla="*/ 0 w 16"/>
                <a:gd name="T15" fmla="*/ 7 h 24"/>
                <a:gd name="T16" fmla="*/ 0 w 16"/>
                <a:gd name="T17" fmla="*/ 13 h 24"/>
                <a:gd name="T18" fmla="*/ 4 w 16"/>
                <a:gd name="T19" fmla="*/ 19 h 24"/>
                <a:gd name="T20" fmla="*/ 5 w 16"/>
                <a:gd name="T21" fmla="*/ 24 h 24"/>
                <a:gd name="T22" fmla="*/ 15 w 16"/>
                <a:gd name="T23"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4">
                  <a:moveTo>
                    <a:pt x="15" y="22"/>
                  </a:moveTo>
                  <a:lnTo>
                    <a:pt x="15" y="17"/>
                  </a:lnTo>
                  <a:lnTo>
                    <a:pt x="16" y="12"/>
                  </a:lnTo>
                  <a:lnTo>
                    <a:pt x="15" y="8"/>
                  </a:lnTo>
                  <a:lnTo>
                    <a:pt x="13" y="3"/>
                  </a:lnTo>
                  <a:lnTo>
                    <a:pt x="11" y="0"/>
                  </a:lnTo>
                  <a:lnTo>
                    <a:pt x="4" y="3"/>
                  </a:lnTo>
                  <a:lnTo>
                    <a:pt x="0" y="7"/>
                  </a:lnTo>
                  <a:lnTo>
                    <a:pt x="0" y="13"/>
                  </a:lnTo>
                  <a:lnTo>
                    <a:pt x="4" y="19"/>
                  </a:lnTo>
                  <a:lnTo>
                    <a:pt x="5" y="24"/>
                  </a:lnTo>
                  <a:lnTo>
                    <a:pt x="15"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3" name="Freeform 29">
              <a:extLst>
                <a:ext uri="{FF2B5EF4-FFF2-40B4-BE49-F238E27FC236}">
                  <a16:creationId xmlns:a16="http://schemas.microsoft.com/office/drawing/2014/main" id="{87A7A7AF-7347-4FC5-9B9C-677B11C99B02}"/>
                </a:ext>
              </a:extLst>
            </p:cNvPr>
            <p:cNvSpPr>
              <a:spLocks/>
            </p:cNvSpPr>
            <p:nvPr/>
          </p:nvSpPr>
          <p:spPr bwMode="auto">
            <a:xfrm>
              <a:off x="1981200" y="2974975"/>
              <a:ext cx="6350" cy="6350"/>
            </a:xfrm>
            <a:custGeom>
              <a:avLst/>
              <a:gdLst>
                <a:gd name="T0" fmla="*/ 10 w 19"/>
                <a:gd name="T1" fmla="*/ 16 h 17"/>
                <a:gd name="T2" fmla="*/ 14 w 19"/>
                <a:gd name="T3" fmla="*/ 13 h 17"/>
                <a:gd name="T4" fmla="*/ 16 w 19"/>
                <a:gd name="T5" fmla="*/ 12 h 17"/>
                <a:gd name="T6" fmla="*/ 19 w 19"/>
                <a:gd name="T7" fmla="*/ 10 h 17"/>
                <a:gd name="T8" fmla="*/ 19 w 19"/>
                <a:gd name="T9" fmla="*/ 8 h 17"/>
                <a:gd name="T10" fmla="*/ 17 w 19"/>
                <a:gd name="T11" fmla="*/ 7 h 17"/>
                <a:gd name="T12" fmla="*/ 16 w 19"/>
                <a:gd name="T13" fmla="*/ 6 h 17"/>
                <a:gd name="T14" fmla="*/ 15 w 19"/>
                <a:gd name="T15" fmla="*/ 5 h 17"/>
                <a:gd name="T16" fmla="*/ 12 w 19"/>
                <a:gd name="T17" fmla="*/ 4 h 17"/>
                <a:gd name="T18" fmla="*/ 11 w 19"/>
                <a:gd name="T19" fmla="*/ 2 h 17"/>
                <a:gd name="T20" fmla="*/ 9 w 19"/>
                <a:gd name="T21" fmla="*/ 2 h 17"/>
                <a:gd name="T22" fmla="*/ 8 w 19"/>
                <a:gd name="T23" fmla="*/ 1 h 17"/>
                <a:gd name="T24" fmla="*/ 6 w 19"/>
                <a:gd name="T25" fmla="*/ 0 h 17"/>
                <a:gd name="T26" fmla="*/ 2 w 19"/>
                <a:gd name="T27" fmla="*/ 1 h 17"/>
                <a:gd name="T28" fmla="*/ 0 w 19"/>
                <a:gd name="T29" fmla="*/ 5 h 17"/>
                <a:gd name="T30" fmla="*/ 0 w 19"/>
                <a:gd name="T31" fmla="*/ 10 h 17"/>
                <a:gd name="T32" fmla="*/ 2 w 19"/>
                <a:gd name="T33" fmla="*/ 13 h 17"/>
                <a:gd name="T34" fmla="*/ 5 w 19"/>
                <a:gd name="T35" fmla="*/ 17 h 17"/>
                <a:gd name="T36" fmla="*/ 6 w 19"/>
                <a:gd name="T37" fmla="*/ 17 h 17"/>
                <a:gd name="T38" fmla="*/ 9 w 19"/>
                <a:gd name="T39" fmla="*/ 17 h 17"/>
                <a:gd name="T40" fmla="*/ 10 w 19"/>
                <a:gd name="T41"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0" y="16"/>
                  </a:moveTo>
                  <a:lnTo>
                    <a:pt x="14" y="13"/>
                  </a:lnTo>
                  <a:lnTo>
                    <a:pt x="16" y="12"/>
                  </a:lnTo>
                  <a:lnTo>
                    <a:pt x="19" y="10"/>
                  </a:lnTo>
                  <a:lnTo>
                    <a:pt x="19" y="8"/>
                  </a:lnTo>
                  <a:lnTo>
                    <a:pt x="17" y="7"/>
                  </a:lnTo>
                  <a:lnTo>
                    <a:pt x="16" y="6"/>
                  </a:lnTo>
                  <a:lnTo>
                    <a:pt x="15" y="5"/>
                  </a:lnTo>
                  <a:lnTo>
                    <a:pt x="12" y="4"/>
                  </a:lnTo>
                  <a:lnTo>
                    <a:pt x="11" y="2"/>
                  </a:lnTo>
                  <a:lnTo>
                    <a:pt x="9" y="2"/>
                  </a:lnTo>
                  <a:lnTo>
                    <a:pt x="8" y="1"/>
                  </a:lnTo>
                  <a:lnTo>
                    <a:pt x="6" y="0"/>
                  </a:lnTo>
                  <a:lnTo>
                    <a:pt x="2" y="1"/>
                  </a:lnTo>
                  <a:lnTo>
                    <a:pt x="0" y="5"/>
                  </a:lnTo>
                  <a:lnTo>
                    <a:pt x="0" y="10"/>
                  </a:lnTo>
                  <a:lnTo>
                    <a:pt x="2" y="13"/>
                  </a:lnTo>
                  <a:lnTo>
                    <a:pt x="5" y="17"/>
                  </a:lnTo>
                  <a:lnTo>
                    <a:pt x="6" y="17"/>
                  </a:lnTo>
                  <a:lnTo>
                    <a:pt x="9" y="17"/>
                  </a:lnTo>
                  <a:lnTo>
                    <a:pt x="1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 name="Freeform 30">
              <a:extLst>
                <a:ext uri="{FF2B5EF4-FFF2-40B4-BE49-F238E27FC236}">
                  <a16:creationId xmlns:a16="http://schemas.microsoft.com/office/drawing/2014/main" id="{9F326B2D-8E7B-4CC9-BD49-890FE3719E7F}"/>
                </a:ext>
              </a:extLst>
            </p:cNvPr>
            <p:cNvSpPr>
              <a:spLocks/>
            </p:cNvSpPr>
            <p:nvPr/>
          </p:nvSpPr>
          <p:spPr bwMode="auto">
            <a:xfrm>
              <a:off x="1973263" y="2997200"/>
              <a:ext cx="6350" cy="6350"/>
            </a:xfrm>
            <a:custGeom>
              <a:avLst/>
              <a:gdLst>
                <a:gd name="T0" fmla="*/ 19 w 19"/>
                <a:gd name="T1" fmla="*/ 19 h 20"/>
                <a:gd name="T2" fmla="*/ 17 w 19"/>
                <a:gd name="T3" fmla="*/ 13 h 20"/>
                <a:gd name="T4" fmla="*/ 14 w 19"/>
                <a:gd name="T5" fmla="*/ 8 h 20"/>
                <a:gd name="T6" fmla="*/ 9 w 19"/>
                <a:gd name="T7" fmla="*/ 3 h 20"/>
                <a:gd name="T8" fmla="*/ 4 w 19"/>
                <a:gd name="T9" fmla="*/ 0 h 20"/>
                <a:gd name="T10" fmla="*/ 0 w 19"/>
                <a:gd name="T11" fmla="*/ 12 h 20"/>
                <a:gd name="T12" fmla="*/ 2 w 19"/>
                <a:gd name="T13" fmla="*/ 15 h 20"/>
                <a:gd name="T14" fmla="*/ 4 w 19"/>
                <a:gd name="T15" fmla="*/ 18 h 20"/>
                <a:gd name="T16" fmla="*/ 7 w 19"/>
                <a:gd name="T17" fmla="*/ 20 h 20"/>
                <a:gd name="T18" fmla="*/ 9 w 19"/>
                <a:gd name="T19" fmla="*/ 20 h 20"/>
                <a:gd name="T20" fmla="*/ 13 w 19"/>
                <a:gd name="T21" fmla="*/ 20 h 20"/>
                <a:gd name="T22" fmla="*/ 15 w 19"/>
                <a:gd name="T23" fmla="*/ 20 h 20"/>
                <a:gd name="T24" fmla="*/ 19 w 19"/>
                <a:gd name="T25"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0">
                  <a:moveTo>
                    <a:pt x="19" y="19"/>
                  </a:moveTo>
                  <a:lnTo>
                    <a:pt x="17" y="13"/>
                  </a:lnTo>
                  <a:lnTo>
                    <a:pt x="14" y="8"/>
                  </a:lnTo>
                  <a:lnTo>
                    <a:pt x="9" y="3"/>
                  </a:lnTo>
                  <a:lnTo>
                    <a:pt x="4" y="0"/>
                  </a:lnTo>
                  <a:lnTo>
                    <a:pt x="0" y="12"/>
                  </a:lnTo>
                  <a:lnTo>
                    <a:pt x="2" y="15"/>
                  </a:lnTo>
                  <a:lnTo>
                    <a:pt x="4" y="18"/>
                  </a:lnTo>
                  <a:lnTo>
                    <a:pt x="7" y="20"/>
                  </a:lnTo>
                  <a:lnTo>
                    <a:pt x="9" y="20"/>
                  </a:lnTo>
                  <a:lnTo>
                    <a:pt x="13" y="20"/>
                  </a:lnTo>
                  <a:lnTo>
                    <a:pt x="15" y="20"/>
                  </a:lnTo>
                  <a:lnTo>
                    <a:pt x="19"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 name="Freeform 31">
              <a:extLst>
                <a:ext uri="{FF2B5EF4-FFF2-40B4-BE49-F238E27FC236}">
                  <a16:creationId xmlns:a16="http://schemas.microsoft.com/office/drawing/2014/main" id="{DDD53E2D-0796-4878-827E-DD369DC93826}"/>
                </a:ext>
              </a:extLst>
            </p:cNvPr>
            <p:cNvSpPr>
              <a:spLocks/>
            </p:cNvSpPr>
            <p:nvPr/>
          </p:nvSpPr>
          <p:spPr bwMode="auto">
            <a:xfrm>
              <a:off x="2030413" y="3030538"/>
              <a:ext cx="4762" cy="6350"/>
            </a:xfrm>
            <a:custGeom>
              <a:avLst/>
              <a:gdLst>
                <a:gd name="T0" fmla="*/ 6 w 15"/>
                <a:gd name="T1" fmla="*/ 19 h 19"/>
                <a:gd name="T2" fmla="*/ 11 w 15"/>
                <a:gd name="T3" fmla="*/ 18 h 19"/>
                <a:gd name="T4" fmla="*/ 11 w 15"/>
                <a:gd name="T5" fmla="*/ 13 h 19"/>
                <a:gd name="T6" fmla="*/ 12 w 15"/>
                <a:gd name="T7" fmla="*/ 11 h 19"/>
                <a:gd name="T8" fmla="*/ 14 w 15"/>
                <a:gd name="T9" fmla="*/ 8 h 19"/>
                <a:gd name="T10" fmla="*/ 15 w 15"/>
                <a:gd name="T11" fmla="*/ 6 h 19"/>
                <a:gd name="T12" fmla="*/ 15 w 15"/>
                <a:gd name="T13" fmla="*/ 5 h 19"/>
                <a:gd name="T14" fmla="*/ 14 w 15"/>
                <a:gd name="T15" fmla="*/ 2 h 19"/>
                <a:gd name="T16" fmla="*/ 11 w 15"/>
                <a:gd name="T17" fmla="*/ 0 h 19"/>
                <a:gd name="T18" fmla="*/ 7 w 15"/>
                <a:gd name="T19" fmla="*/ 0 h 19"/>
                <a:gd name="T20" fmla="*/ 5 w 15"/>
                <a:gd name="T21" fmla="*/ 1 h 19"/>
                <a:gd name="T22" fmla="*/ 3 w 15"/>
                <a:gd name="T23" fmla="*/ 3 h 19"/>
                <a:gd name="T24" fmla="*/ 3 w 15"/>
                <a:gd name="T25" fmla="*/ 6 h 19"/>
                <a:gd name="T26" fmla="*/ 1 w 15"/>
                <a:gd name="T27" fmla="*/ 8 h 19"/>
                <a:gd name="T28" fmla="*/ 1 w 15"/>
                <a:gd name="T29" fmla="*/ 12 h 19"/>
                <a:gd name="T30" fmla="*/ 0 w 15"/>
                <a:gd name="T31" fmla="*/ 14 h 19"/>
                <a:gd name="T32" fmla="*/ 1 w 15"/>
                <a:gd name="T33" fmla="*/ 16 h 19"/>
                <a:gd name="T34" fmla="*/ 3 w 15"/>
                <a:gd name="T35" fmla="*/ 18 h 19"/>
                <a:gd name="T36" fmla="*/ 6 w 15"/>
                <a:gd name="T3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19">
                  <a:moveTo>
                    <a:pt x="6" y="19"/>
                  </a:moveTo>
                  <a:lnTo>
                    <a:pt x="11" y="18"/>
                  </a:lnTo>
                  <a:lnTo>
                    <a:pt x="11" y="13"/>
                  </a:lnTo>
                  <a:lnTo>
                    <a:pt x="12" y="11"/>
                  </a:lnTo>
                  <a:lnTo>
                    <a:pt x="14" y="8"/>
                  </a:lnTo>
                  <a:lnTo>
                    <a:pt x="15" y="6"/>
                  </a:lnTo>
                  <a:lnTo>
                    <a:pt x="15" y="5"/>
                  </a:lnTo>
                  <a:lnTo>
                    <a:pt x="14" y="2"/>
                  </a:lnTo>
                  <a:lnTo>
                    <a:pt x="11" y="0"/>
                  </a:lnTo>
                  <a:lnTo>
                    <a:pt x="7" y="0"/>
                  </a:lnTo>
                  <a:lnTo>
                    <a:pt x="5" y="1"/>
                  </a:lnTo>
                  <a:lnTo>
                    <a:pt x="3" y="3"/>
                  </a:lnTo>
                  <a:lnTo>
                    <a:pt x="3" y="6"/>
                  </a:lnTo>
                  <a:lnTo>
                    <a:pt x="1" y="8"/>
                  </a:lnTo>
                  <a:lnTo>
                    <a:pt x="1" y="12"/>
                  </a:lnTo>
                  <a:lnTo>
                    <a:pt x="0" y="14"/>
                  </a:lnTo>
                  <a:lnTo>
                    <a:pt x="1" y="16"/>
                  </a:lnTo>
                  <a:lnTo>
                    <a:pt x="3" y="18"/>
                  </a:lnTo>
                  <a:lnTo>
                    <a:pt x="6"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 name="Freeform 32">
              <a:extLst>
                <a:ext uri="{FF2B5EF4-FFF2-40B4-BE49-F238E27FC236}">
                  <a16:creationId xmlns:a16="http://schemas.microsoft.com/office/drawing/2014/main" id="{C5DB2F6A-B814-4E17-8821-F068B592054C}"/>
                </a:ext>
              </a:extLst>
            </p:cNvPr>
            <p:cNvSpPr>
              <a:spLocks/>
            </p:cNvSpPr>
            <p:nvPr/>
          </p:nvSpPr>
          <p:spPr bwMode="auto">
            <a:xfrm>
              <a:off x="2005013" y="3036888"/>
              <a:ext cx="6350" cy="6350"/>
            </a:xfrm>
            <a:custGeom>
              <a:avLst/>
              <a:gdLst>
                <a:gd name="T0" fmla="*/ 18 w 19"/>
                <a:gd name="T1" fmla="*/ 4 h 17"/>
                <a:gd name="T2" fmla="*/ 17 w 19"/>
                <a:gd name="T3" fmla="*/ 2 h 17"/>
                <a:gd name="T4" fmla="*/ 15 w 19"/>
                <a:gd name="T5" fmla="*/ 0 h 17"/>
                <a:gd name="T6" fmla="*/ 13 w 19"/>
                <a:gd name="T7" fmla="*/ 0 h 17"/>
                <a:gd name="T8" fmla="*/ 11 w 19"/>
                <a:gd name="T9" fmla="*/ 0 h 17"/>
                <a:gd name="T10" fmla="*/ 9 w 19"/>
                <a:gd name="T11" fmla="*/ 2 h 17"/>
                <a:gd name="T12" fmla="*/ 7 w 19"/>
                <a:gd name="T13" fmla="*/ 2 h 17"/>
                <a:gd name="T14" fmla="*/ 4 w 19"/>
                <a:gd name="T15" fmla="*/ 2 h 17"/>
                <a:gd name="T16" fmla="*/ 2 w 19"/>
                <a:gd name="T17" fmla="*/ 5 h 17"/>
                <a:gd name="T18" fmla="*/ 0 w 19"/>
                <a:gd name="T19" fmla="*/ 9 h 17"/>
                <a:gd name="T20" fmla="*/ 0 w 19"/>
                <a:gd name="T21" fmla="*/ 11 h 17"/>
                <a:gd name="T22" fmla="*/ 1 w 19"/>
                <a:gd name="T23" fmla="*/ 14 h 17"/>
                <a:gd name="T24" fmla="*/ 3 w 19"/>
                <a:gd name="T25" fmla="*/ 16 h 17"/>
                <a:gd name="T26" fmla="*/ 7 w 19"/>
                <a:gd name="T27" fmla="*/ 17 h 17"/>
                <a:gd name="T28" fmla="*/ 9 w 19"/>
                <a:gd name="T29" fmla="*/ 16 h 17"/>
                <a:gd name="T30" fmla="*/ 12 w 19"/>
                <a:gd name="T31" fmla="*/ 15 h 17"/>
                <a:gd name="T32" fmla="*/ 14 w 19"/>
                <a:gd name="T33" fmla="*/ 12 h 17"/>
                <a:gd name="T34" fmla="*/ 17 w 19"/>
                <a:gd name="T35" fmla="*/ 11 h 17"/>
                <a:gd name="T36" fmla="*/ 18 w 19"/>
                <a:gd name="T37" fmla="*/ 9 h 17"/>
                <a:gd name="T38" fmla="*/ 19 w 19"/>
                <a:gd name="T39" fmla="*/ 6 h 17"/>
                <a:gd name="T40" fmla="*/ 18 w 19"/>
                <a:gd name="T41"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8" y="4"/>
                  </a:moveTo>
                  <a:lnTo>
                    <a:pt x="17" y="2"/>
                  </a:lnTo>
                  <a:lnTo>
                    <a:pt x="15" y="0"/>
                  </a:lnTo>
                  <a:lnTo>
                    <a:pt x="13" y="0"/>
                  </a:lnTo>
                  <a:lnTo>
                    <a:pt x="11" y="0"/>
                  </a:lnTo>
                  <a:lnTo>
                    <a:pt x="9" y="2"/>
                  </a:lnTo>
                  <a:lnTo>
                    <a:pt x="7" y="2"/>
                  </a:lnTo>
                  <a:lnTo>
                    <a:pt x="4" y="2"/>
                  </a:lnTo>
                  <a:lnTo>
                    <a:pt x="2" y="5"/>
                  </a:lnTo>
                  <a:lnTo>
                    <a:pt x="0" y="9"/>
                  </a:lnTo>
                  <a:lnTo>
                    <a:pt x="0" y="11"/>
                  </a:lnTo>
                  <a:lnTo>
                    <a:pt x="1" y="14"/>
                  </a:lnTo>
                  <a:lnTo>
                    <a:pt x="3" y="16"/>
                  </a:lnTo>
                  <a:lnTo>
                    <a:pt x="7" y="17"/>
                  </a:lnTo>
                  <a:lnTo>
                    <a:pt x="9" y="16"/>
                  </a:lnTo>
                  <a:lnTo>
                    <a:pt x="12" y="15"/>
                  </a:lnTo>
                  <a:lnTo>
                    <a:pt x="14" y="12"/>
                  </a:lnTo>
                  <a:lnTo>
                    <a:pt x="17" y="11"/>
                  </a:lnTo>
                  <a:lnTo>
                    <a:pt x="18" y="9"/>
                  </a:lnTo>
                  <a:lnTo>
                    <a:pt x="19" y="6"/>
                  </a:lnTo>
                  <a:lnTo>
                    <a:pt x="18"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 name="Freeform 33">
              <a:extLst>
                <a:ext uri="{FF2B5EF4-FFF2-40B4-BE49-F238E27FC236}">
                  <a16:creationId xmlns:a16="http://schemas.microsoft.com/office/drawing/2014/main" id="{61E5FA3E-6C50-4981-A31B-E38844596062}"/>
                </a:ext>
              </a:extLst>
            </p:cNvPr>
            <p:cNvSpPr>
              <a:spLocks/>
            </p:cNvSpPr>
            <p:nvPr/>
          </p:nvSpPr>
          <p:spPr bwMode="auto">
            <a:xfrm>
              <a:off x="2076450" y="2965450"/>
              <a:ext cx="12700" cy="30163"/>
            </a:xfrm>
            <a:custGeom>
              <a:avLst/>
              <a:gdLst>
                <a:gd name="T0" fmla="*/ 40 w 42"/>
                <a:gd name="T1" fmla="*/ 82 h 92"/>
                <a:gd name="T2" fmla="*/ 42 w 42"/>
                <a:gd name="T3" fmla="*/ 75 h 92"/>
                <a:gd name="T4" fmla="*/ 39 w 42"/>
                <a:gd name="T5" fmla="*/ 70 h 92"/>
                <a:gd name="T6" fmla="*/ 33 w 42"/>
                <a:gd name="T7" fmla="*/ 65 h 92"/>
                <a:gd name="T8" fmla="*/ 26 w 42"/>
                <a:gd name="T9" fmla="*/ 63 h 92"/>
                <a:gd name="T10" fmla="*/ 16 w 42"/>
                <a:gd name="T11" fmla="*/ 62 h 92"/>
                <a:gd name="T12" fmla="*/ 23 w 42"/>
                <a:gd name="T13" fmla="*/ 56 h 92"/>
                <a:gd name="T14" fmla="*/ 31 w 42"/>
                <a:gd name="T15" fmla="*/ 48 h 92"/>
                <a:gd name="T16" fmla="*/ 34 w 42"/>
                <a:gd name="T17" fmla="*/ 40 h 92"/>
                <a:gd name="T18" fmla="*/ 31 w 42"/>
                <a:gd name="T19" fmla="*/ 34 h 92"/>
                <a:gd name="T20" fmla="*/ 22 w 42"/>
                <a:gd name="T21" fmla="*/ 33 h 92"/>
                <a:gd name="T22" fmla="*/ 14 w 42"/>
                <a:gd name="T23" fmla="*/ 36 h 92"/>
                <a:gd name="T24" fmla="*/ 16 w 42"/>
                <a:gd name="T25" fmla="*/ 30 h 92"/>
                <a:gd name="T26" fmla="*/ 16 w 42"/>
                <a:gd name="T27" fmla="*/ 23 h 92"/>
                <a:gd name="T28" fmla="*/ 16 w 42"/>
                <a:gd name="T29" fmla="*/ 17 h 92"/>
                <a:gd name="T30" fmla="*/ 15 w 42"/>
                <a:gd name="T31" fmla="*/ 12 h 92"/>
                <a:gd name="T32" fmla="*/ 9 w 42"/>
                <a:gd name="T33" fmla="*/ 8 h 92"/>
                <a:gd name="T34" fmla="*/ 5 w 42"/>
                <a:gd name="T35" fmla="*/ 3 h 92"/>
                <a:gd name="T36" fmla="*/ 0 w 42"/>
                <a:gd name="T37" fmla="*/ 7 h 92"/>
                <a:gd name="T38" fmla="*/ 3 w 42"/>
                <a:gd name="T39" fmla="*/ 19 h 92"/>
                <a:gd name="T40" fmla="*/ 11 w 42"/>
                <a:gd name="T41" fmla="*/ 31 h 92"/>
                <a:gd name="T42" fmla="*/ 11 w 42"/>
                <a:gd name="T43" fmla="*/ 37 h 92"/>
                <a:gd name="T44" fmla="*/ 5 w 42"/>
                <a:gd name="T45" fmla="*/ 42 h 92"/>
                <a:gd name="T46" fmla="*/ 2 w 42"/>
                <a:gd name="T47" fmla="*/ 57 h 92"/>
                <a:gd name="T48" fmla="*/ 9 w 42"/>
                <a:gd name="T49" fmla="*/ 66 h 92"/>
                <a:gd name="T50" fmla="*/ 9 w 42"/>
                <a:gd name="T51" fmla="*/ 70 h 92"/>
                <a:gd name="T52" fmla="*/ 10 w 42"/>
                <a:gd name="T53" fmla="*/ 77 h 92"/>
                <a:gd name="T54" fmla="*/ 14 w 42"/>
                <a:gd name="T55" fmla="*/ 83 h 92"/>
                <a:gd name="T56" fmla="*/ 19 w 42"/>
                <a:gd name="T57" fmla="*/ 88 h 92"/>
                <a:gd name="T58" fmla="*/ 26 w 42"/>
                <a:gd name="T59" fmla="*/ 92 h 92"/>
                <a:gd name="T60" fmla="*/ 28 w 42"/>
                <a:gd name="T61" fmla="*/ 92 h 92"/>
                <a:gd name="T62" fmla="*/ 34 w 42"/>
                <a:gd name="T63" fmla="*/ 9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92">
                  <a:moveTo>
                    <a:pt x="37" y="88"/>
                  </a:moveTo>
                  <a:lnTo>
                    <a:pt x="40" y="82"/>
                  </a:lnTo>
                  <a:lnTo>
                    <a:pt x="42" y="79"/>
                  </a:lnTo>
                  <a:lnTo>
                    <a:pt x="42" y="75"/>
                  </a:lnTo>
                  <a:lnTo>
                    <a:pt x="40" y="71"/>
                  </a:lnTo>
                  <a:lnTo>
                    <a:pt x="39" y="70"/>
                  </a:lnTo>
                  <a:lnTo>
                    <a:pt x="37" y="68"/>
                  </a:lnTo>
                  <a:lnTo>
                    <a:pt x="33" y="65"/>
                  </a:lnTo>
                  <a:lnTo>
                    <a:pt x="31" y="64"/>
                  </a:lnTo>
                  <a:lnTo>
                    <a:pt x="26" y="63"/>
                  </a:lnTo>
                  <a:lnTo>
                    <a:pt x="21" y="62"/>
                  </a:lnTo>
                  <a:lnTo>
                    <a:pt x="16" y="62"/>
                  </a:lnTo>
                  <a:lnTo>
                    <a:pt x="20" y="58"/>
                  </a:lnTo>
                  <a:lnTo>
                    <a:pt x="23" y="56"/>
                  </a:lnTo>
                  <a:lnTo>
                    <a:pt x="27" y="52"/>
                  </a:lnTo>
                  <a:lnTo>
                    <a:pt x="31" y="48"/>
                  </a:lnTo>
                  <a:lnTo>
                    <a:pt x="34" y="45"/>
                  </a:lnTo>
                  <a:lnTo>
                    <a:pt x="34" y="40"/>
                  </a:lnTo>
                  <a:lnTo>
                    <a:pt x="33" y="36"/>
                  </a:lnTo>
                  <a:lnTo>
                    <a:pt x="31" y="34"/>
                  </a:lnTo>
                  <a:lnTo>
                    <a:pt x="26" y="33"/>
                  </a:lnTo>
                  <a:lnTo>
                    <a:pt x="22" y="33"/>
                  </a:lnTo>
                  <a:lnTo>
                    <a:pt x="19" y="35"/>
                  </a:lnTo>
                  <a:lnTo>
                    <a:pt x="14" y="36"/>
                  </a:lnTo>
                  <a:lnTo>
                    <a:pt x="16" y="33"/>
                  </a:lnTo>
                  <a:lnTo>
                    <a:pt x="16" y="30"/>
                  </a:lnTo>
                  <a:lnTo>
                    <a:pt x="16" y="26"/>
                  </a:lnTo>
                  <a:lnTo>
                    <a:pt x="16" y="23"/>
                  </a:lnTo>
                  <a:lnTo>
                    <a:pt x="15" y="19"/>
                  </a:lnTo>
                  <a:lnTo>
                    <a:pt x="16" y="17"/>
                  </a:lnTo>
                  <a:lnTo>
                    <a:pt x="16" y="13"/>
                  </a:lnTo>
                  <a:lnTo>
                    <a:pt x="15" y="12"/>
                  </a:lnTo>
                  <a:lnTo>
                    <a:pt x="13" y="9"/>
                  </a:lnTo>
                  <a:lnTo>
                    <a:pt x="9" y="8"/>
                  </a:lnTo>
                  <a:lnTo>
                    <a:pt x="8" y="6"/>
                  </a:lnTo>
                  <a:lnTo>
                    <a:pt x="5" y="3"/>
                  </a:lnTo>
                  <a:lnTo>
                    <a:pt x="4" y="0"/>
                  </a:lnTo>
                  <a:lnTo>
                    <a:pt x="0" y="7"/>
                  </a:lnTo>
                  <a:lnTo>
                    <a:pt x="0" y="13"/>
                  </a:lnTo>
                  <a:lnTo>
                    <a:pt x="3" y="19"/>
                  </a:lnTo>
                  <a:lnTo>
                    <a:pt x="6" y="25"/>
                  </a:lnTo>
                  <a:lnTo>
                    <a:pt x="11" y="31"/>
                  </a:lnTo>
                  <a:lnTo>
                    <a:pt x="14" y="36"/>
                  </a:lnTo>
                  <a:lnTo>
                    <a:pt x="11" y="37"/>
                  </a:lnTo>
                  <a:lnTo>
                    <a:pt x="9" y="40"/>
                  </a:lnTo>
                  <a:lnTo>
                    <a:pt x="5" y="42"/>
                  </a:lnTo>
                  <a:lnTo>
                    <a:pt x="2" y="49"/>
                  </a:lnTo>
                  <a:lnTo>
                    <a:pt x="2" y="57"/>
                  </a:lnTo>
                  <a:lnTo>
                    <a:pt x="5" y="64"/>
                  </a:lnTo>
                  <a:lnTo>
                    <a:pt x="9" y="66"/>
                  </a:lnTo>
                  <a:lnTo>
                    <a:pt x="9" y="66"/>
                  </a:lnTo>
                  <a:lnTo>
                    <a:pt x="9" y="70"/>
                  </a:lnTo>
                  <a:lnTo>
                    <a:pt x="9" y="74"/>
                  </a:lnTo>
                  <a:lnTo>
                    <a:pt x="10" y="77"/>
                  </a:lnTo>
                  <a:lnTo>
                    <a:pt x="11" y="81"/>
                  </a:lnTo>
                  <a:lnTo>
                    <a:pt x="14" y="83"/>
                  </a:lnTo>
                  <a:lnTo>
                    <a:pt x="16" y="87"/>
                  </a:lnTo>
                  <a:lnTo>
                    <a:pt x="19" y="88"/>
                  </a:lnTo>
                  <a:lnTo>
                    <a:pt x="22" y="91"/>
                  </a:lnTo>
                  <a:lnTo>
                    <a:pt x="26" y="92"/>
                  </a:lnTo>
                  <a:lnTo>
                    <a:pt x="26" y="92"/>
                  </a:lnTo>
                  <a:lnTo>
                    <a:pt x="28" y="92"/>
                  </a:lnTo>
                  <a:lnTo>
                    <a:pt x="32" y="92"/>
                  </a:lnTo>
                  <a:lnTo>
                    <a:pt x="34" y="91"/>
                  </a:lnTo>
                  <a:lnTo>
                    <a:pt x="37"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 name="Freeform 34">
              <a:extLst>
                <a:ext uri="{FF2B5EF4-FFF2-40B4-BE49-F238E27FC236}">
                  <a16:creationId xmlns:a16="http://schemas.microsoft.com/office/drawing/2014/main" id="{D5125AB1-615E-410D-8A05-4EC27BB4EAB3}"/>
                </a:ext>
              </a:extLst>
            </p:cNvPr>
            <p:cNvSpPr>
              <a:spLocks/>
            </p:cNvSpPr>
            <p:nvPr/>
          </p:nvSpPr>
          <p:spPr bwMode="auto">
            <a:xfrm>
              <a:off x="1968500" y="3027363"/>
              <a:ext cx="20637" cy="25400"/>
            </a:xfrm>
            <a:custGeom>
              <a:avLst/>
              <a:gdLst>
                <a:gd name="T0" fmla="*/ 66 w 66"/>
                <a:gd name="T1" fmla="*/ 13 h 80"/>
                <a:gd name="T2" fmla="*/ 65 w 66"/>
                <a:gd name="T3" fmla="*/ 9 h 80"/>
                <a:gd name="T4" fmla="*/ 63 w 66"/>
                <a:gd name="T5" fmla="*/ 5 h 80"/>
                <a:gd name="T6" fmla="*/ 59 w 66"/>
                <a:gd name="T7" fmla="*/ 2 h 80"/>
                <a:gd name="T8" fmla="*/ 55 w 66"/>
                <a:gd name="T9" fmla="*/ 0 h 80"/>
                <a:gd name="T10" fmla="*/ 50 w 66"/>
                <a:gd name="T11" fmla="*/ 0 h 80"/>
                <a:gd name="T12" fmla="*/ 47 w 66"/>
                <a:gd name="T13" fmla="*/ 2 h 80"/>
                <a:gd name="T14" fmla="*/ 46 w 66"/>
                <a:gd name="T15" fmla="*/ 6 h 80"/>
                <a:gd name="T16" fmla="*/ 42 w 66"/>
                <a:gd name="T17" fmla="*/ 15 h 80"/>
                <a:gd name="T18" fmla="*/ 43 w 66"/>
                <a:gd name="T19" fmla="*/ 24 h 80"/>
                <a:gd name="T20" fmla="*/ 42 w 66"/>
                <a:gd name="T21" fmla="*/ 33 h 80"/>
                <a:gd name="T22" fmla="*/ 38 w 66"/>
                <a:gd name="T23" fmla="*/ 28 h 80"/>
                <a:gd name="T24" fmla="*/ 32 w 66"/>
                <a:gd name="T25" fmla="*/ 26 h 80"/>
                <a:gd name="T26" fmla="*/ 26 w 66"/>
                <a:gd name="T27" fmla="*/ 24 h 80"/>
                <a:gd name="T28" fmla="*/ 19 w 66"/>
                <a:gd name="T29" fmla="*/ 26 h 80"/>
                <a:gd name="T30" fmla="*/ 15 w 66"/>
                <a:gd name="T31" fmla="*/ 27 h 80"/>
                <a:gd name="T32" fmla="*/ 14 w 66"/>
                <a:gd name="T33" fmla="*/ 29 h 80"/>
                <a:gd name="T34" fmla="*/ 13 w 66"/>
                <a:gd name="T35" fmla="*/ 32 h 80"/>
                <a:gd name="T36" fmla="*/ 12 w 66"/>
                <a:gd name="T37" fmla="*/ 34 h 80"/>
                <a:gd name="T38" fmla="*/ 12 w 66"/>
                <a:gd name="T39" fmla="*/ 36 h 80"/>
                <a:gd name="T40" fmla="*/ 12 w 66"/>
                <a:gd name="T41" fmla="*/ 40 h 80"/>
                <a:gd name="T42" fmla="*/ 13 w 66"/>
                <a:gd name="T43" fmla="*/ 44 h 80"/>
                <a:gd name="T44" fmla="*/ 13 w 66"/>
                <a:gd name="T45" fmla="*/ 45 h 80"/>
                <a:gd name="T46" fmla="*/ 12 w 66"/>
                <a:gd name="T47" fmla="*/ 47 h 80"/>
                <a:gd name="T48" fmla="*/ 9 w 66"/>
                <a:gd name="T49" fmla="*/ 49 h 80"/>
                <a:gd name="T50" fmla="*/ 8 w 66"/>
                <a:gd name="T51" fmla="*/ 51 h 80"/>
                <a:gd name="T52" fmla="*/ 6 w 66"/>
                <a:gd name="T53" fmla="*/ 52 h 80"/>
                <a:gd name="T54" fmla="*/ 3 w 66"/>
                <a:gd name="T55" fmla="*/ 53 h 80"/>
                <a:gd name="T56" fmla="*/ 2 w 66"/>
                <a:gd name="T57" fmla="*/ 56 h 80"/>
                <a:gd name="T58" fmla="*/ 1 w 66"/>
                <a:gd name="T59" fmla="*/ 58 h 80"/>
                <a:gd name="T60" fmla="*/ 0 w 66"/>
                <a:gd name="T61" fmla="*/ 61 h 80"/>
                <a:gd name="T62" fmla="*/ 1 w 66"/>
                <a:gd name="T63" fmla="*/ 64 h 80"/>
                <a:gd name="T64" fmla="*/ 6 w 66"/>
                <a:gd name="T65" fmla="*/ 63 h 80"/>
                <a:gd name="T66" fmla="*/ 21 w 66"/>
                <a:gd name="T67" fmla="*/ 59 h 80"/>
                <a:gd name="T68" fmla="*/ 20 w 66"/>
                <a:gd name="T69" fmla="*/ 64 h 80"/>
                <a:gd name="T70" fmla="*/ 21 w 66"/>
                <a:gd name="T71" fmla="*/ 69 h 80"/>
                <a:gd name="T72" fmla="*/ 24 w 66"/>
                <a:gd name="T73" fmla="*/ 73 h 80"/>
                <a:gd name="T74" fmla="*/ 27 w 66"/>
                <a:gd name="T75" fmla="*/ 78 h 80"/>
                <a:gd name="T76" fmla="*/ 30 w 66"/>
                <a:gd name="T77" fmla="*/ 79 h 80"/>
                <a:gd name="T78" fmla="*/ 32 w 66"/>
                <a:gd name="T79" fmla="*/ 80 h 80"/>
                <a:gd name="T80" fmla="*/ 35 w 66"/>
                <a:gd name="T81" fmla="*/ 80 h 80"/>
                <a:gd name="T82" fmla="*/ 37 w 66"/>
                <a:gd name="T83" fmla="*/ 79 h 80"/>
                <a:gd name="T84" fmla="*/ 43 w 66"/>
                <a:gd name="T85" fmla="*/ 78 h 80"/>
                <a:gd name="T86" fmla="*/ 46 w 66"/>
                <a:gd name="T87" fmla="*/ 68 h 80"/>
                <a:gd name="T88" fmla="*/ 48 w 66"/>
                <a:gd name="T89" fmla="*/ 59 h 80"/>
                <a:gd name="T90" fmla="*/ 54 w 66"/>
                <a:gd name="T91" fmla="*/ 52 h 80"/>
                <a:gd name="T92" fmla="*/ 55 w 66"/>
                <a:gd name="T93" fmla="*/ 49 h 80"/>
                <a:gd name="T94" fmla="*/ 55 w 66"/>
                <a:gd name="T95" fmla="*/ 44 h 80"/>
                <a:gd name="T96" fmla="*/ 53 w 66"/>
                <a:gd name="T97" fmla="*/ 40 h 80"/>
                <a:gd name="T98" fmla="*/ 53 w 66"/>
                <a:gd name="T99" fmla="*/ 40 h 80"/>
                <a:gd name="T100" fmla="*/ 59 w 66"/>
                <a:gd name="T101" fmla="*/ 23 h 80"/>
                <a:gd name="T102" fmla="*/ 63 w 66"/>
                <a:gd name="T103" fmla="*/ 21 h 80"/>
                <a:gd name="T104" fmla="*/ 65 w 66"/>
                <a:gd name="T105" fmla="*/ 17 h 80"/>
                <a:gd name="T106" fmla="*/ 66 w 66"/>
                <a:gd name="T107" fmla="*/ 1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80">
                  <a:moveTo>
                    <a:pt x="66" y="13"/>
                  </a:moveTo>
                  <a:lnTo>
                    <a:pt x="65" y="9"/>
                  </a:lnTo>
                  <a:lnTo>
                    <a:pt x="63" y="5"/>
                  </a:lnTo>
                  <a:lnTo>
                    <a:pt x="59" y="2"/>
                  </a:lnTo>
                  <a:lnTo>
                    <a:pt x="55" y="0"/>
                  </a:lnTo>
                  <a:lnTo>
                    <a:pt x="50" y="0"/>
                  </a:lnTo>
                  <a:lnTo>
                    <a:pt x="47" y="2"/>
                  </a:lnTo>
                  <a:lnTo>
                    <a:pt x="46" y="6"/>
                  </a:lnTo>
                  <a:lnTo>
                    <a:pt x="42" y="15"/>
                  </a:lnTo>
                  <a:lnTo>
                    <a:pt x="43" y="24"/>
                  </a:lnTo>
                  <a:lnTo>
                    <a:pt x="42" y="33"/>
                  </a:lnTo>
                  <a:lnTo>
                    <a:pt x="38" y="28"/>
                  </a:lnTo>
                  <a:lnTo>
                    <a:pt x="32" y="26"/>
                  </a:lnTo>
                  <a:lnTo>
                    <a:pt x="26" y="24"/>
                  </a:lnTo>
                  <a:lnTo>
                    <a:pt x="19" y="26"/>
                  </a:lnTo>
                  <a:lnTo>
                    <a:pt x="15" y="27"/>
                  </a:lnTo>
                  <a:lnTo>
                    <a:pt x="14" y="29"/>
                  </a:lnTo>
                  <a:lnTo>
                    <a:pt x="13" y="32"/>
                  </a:lnTo>
                  <a:lnTo>
                    <a:pt x="12" y="34"/>
                  </a:lnTo>
                  <a:lnTo>
                    <a:pt x="12" y="36"/>
                  </a:lnTo>
                  <a:lnTo>
                    <a:pt x="12" y="40"/>
                  </a:lnTo>
                  <a:lnTo>
                    <a:pt x="13" y="44"/>
                  </a:lnTo>
                  <a:lnTo>
                    <a:pt x="13" y="45"/>
                  </a:lnTo>
                  <a:lnTo>
                    <a:pt x="12" y="47"/>
                  </a:lnTo>
                  <a:lnTo>
                    <a:pt x="9" y="49"/>
                  </a:lnTo>
                  <a:lnTo>
                    <a:pt x="8" y="51"/>
                  </a:lnTo>
                  <a:lnTo>
                    <a:pt x="6" y="52"/>
                  </a:lnTo>
                  <a:lnTo>
                    <a:pt x="3" y="53"/>
                  </a:lnTo>
                  <a:lnTo>
                    <a:pt x="2" y="56"/>
                  </a:lnTo>
                  <a:lnTo>
                    <a:pt x="1" y="58"/>
                  </a:lnTo>
                  <a:lnTo>
                    <a:pt x="0" y="61"/>
                  </a:lnTo>
                  <a:lnTo>
                    <a:pt x="1" y="64"/>
                  </a:lnTo>
                  <a:lnTo>
                    <a:pt x="6" y="63"/>
                  </a:lnTo>
                  <a:lnTo>
                    <a:pt x="21" y="59"/>
                  </a:lnTo>
                  <a:lnTo>
                    <a:pt x="20" y="64"/>
                  </a:lnTo>
                  <a:lnTo>
                    <a:pt x="21" y="69"/>
                  </a:lnTo>
                  <a:lnTo>
                    <a:pt x="24" y="73"/>
                  </a:lnTo>
                  <a:lnTo>
                    <a:pt x="27" y="78"/>
                  </a:lnTo>
                  <a:lnTo>
                    <a:pt x="30" y="79"/>
                  </a:lnTo>
                  <a:lnTo>
                    <a:pt x="32" y="80"/>
                  </a:lnTo>
                  <a:lnTo>
                    <a:pt x="35" y="80"/>
                  </a:lnTo>
                  <a:lnTo>
                    <a:pt x="37" y="79"/>
                  </a:lnTo>
                  <a:lnTo>
                    <a:pt x="43" y="78"/>
                  </a:lnTo>
                  <a:lnTo>
                    <a:pt x="46" y="68"/>
                  </a:lnTo>
                  <a:lnTo>
                    <a:pt x="48" y="59"/>
                  </a:lnTo>
                  <a:lnTo>
                    <a:pt x="54" y="52"/>
                  </a:lnTo>
                  <a:lnTo>
                    <a:pt x="55" y="49"/>
                  </a:lnTo>
                  <a:lnTo>
                    <a:pt x="55" y="44"/>
                  </a:lnTo>
                  <a:lnTo>
                    <a:pt x="53" y="40"/>
                  </a:lnTo>
                  <a:lnTo>
                    <a:pt x="53" y="40"/>
                  </a:lnTo>
                  <a:lnTo>
                    <a:pt x="59" y="23"/>
                  </a:lnTo>
                  <a:lnTo>
                    <a:pt x="63" y="21"/>
                  </a:lnTo>
                  <a:lnTo>
                    <a:pt x="65" y="17"/>
                  </a:lnTo>
                  <a:lnTo>
                    <a:pt x="66"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 name="Freeform 35">
              <a:extLst>
                <a:ext uri="{FF2B5EF4-FFF2-40B4-BE49-F238E27FC236}">
                  <a16:creationId xmlns:a16="http://schemas.microsoft.com/office/drawing/2014/main" id="{8A87FB5C-7EA3-4752-AAB8-6E93C55609B6}"/>
                </a:ext>
              </a:extLst>
            </p:cNvPr>
            <p:cNvSpPr>
              <a:spLocks/>
            </p:cNvSpPr>
            <p:nvPr/>
          </p:nvSpPr>
          <p:spPr bwMode="auto">
            <a:xfrm>
              <a:off x="2212975" y="2889250"/>
              <a:ext cx="6350" cy="4763"/>
            </a:xfrm>
            <a:custGeom>
              <a:avLst/>
              <a:gdLst>
                <a:gd name="T0" fmla="*/ 0 w 19"/>
                <a:gd name="T1" fmla="*/ 16 h 16"/>
                <a:gd name="T2" fmla="*/ 4 w 19"/>
                <a:gd name="T3" fmla="*/ 16 h 16"/>
                <a:gd name="T4" fmla="*/ 7 w 19"/>
                <a:gd name="T5" fmla="*/ 16 h 16"/>
                <a:gd name="T6" fmla="*/ 11 w 19"/>
                <a:gd name="T7" fmla="*/ 15 h 16"/>
                <a:gd name="T8" fmla="*/ 13 w 19"/>
                <a:gd name="T9" fmla="*/ 14 h 16"/>
                <a:gd name="T10" fmla="*/ 16 w 19"/>
                <a:gd name="T11" fmla="*/ 11 h 16"/>
                <a:gd name="T12" fmla="*/ 18 w 19"/>
                <a:gd name="T13" fmla="*/ 9 h 16"/>
                <a:gd name="T14" fmla="*/ 18 w 19"/>
                <a:gd name="T15" fmla="*/ 5 h 16"/>
                <a:gd name="T16" fmla="*/ 19 w 19"/>
                <a:gd name="T17" fmla="*/ 0 h 16"/>
                <a:gd name="T18" fmla="*/ 13 w 19"/>
                <a:gd name="T19" fmla="*/ 1 h 16"/>
                <a:gd name="T20" fmla="*/ 0 w 19"/>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0" y="16"/>
                  </a:moveTo>
                  <a:lnTo>
                    <a:pt x="4" y="16"/>
                  </a:lnTo>
                  <a:lnTo>
                    <a:pt x="7" y="16"/>
                  </a:lnTo>
                  <a:lnTo>
                    <a:pt x="11" y="15"/>
                  </a:lnTo>
                  <a:lnTo>
                    <a:pt x="13" y="14"/>
                  </a:lnTo>
                  <a:lnTo>
                    <a:pt x="16" y="11"/>
                  </a:lnTo>
                  <a:lnTo>
                    <a:pt x="18" y="9"/>
                  </a:lnTo>
                  <a:lnTo>
                    <a:pt x="18" y="5"/>
                  </a:lnTo>
                  <a:lnTo>
                    <a:pt x="19" y="0"/>
                  </a:lnTo>
                  <a:lnTo>
                    <a:pt x="13" y="1"/>
                  </a:lnTo>
                  <a:lnTo>
                    <a:pt x="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 name="Freeform 36">
              <a:extLst>
                <a:ext uri="{FF2B5EF4-FFF2-40B4-BE49-F238E27FC236}">
                  <a16:creationId xmlns:a16="http://schemas.microsoft.com/office/drawing/2014/main" id="{944C0BBB-0427-4C16-B93D-1AF85F0D9387}"/>
                </a:ext>
              </a:extLst>
            </p:cNvPr>
            <p:cNvSpPr>
              <a:spLocks/>
            </p:cNvSpPr>
            <p:nvPr/>
          </p:nvSpPr>
          <p:spPr bwMode="auto">
            <a:xfrm>
              <a:off x="2217738" y="2895600"/>
              <a:ext cx="3175" cy="7938"/>
            </a:xfrm>
            <a:custGeom>
              <a:avLst/>
              <a:gdLst>
                <a:gd name="T0" fmla="*/ 11 w 11"/>
                <a:gd name="T1" fmla="*/ 22 h 23"/>
                <a:gd name="T2" fmla="*/ 8 w 11"/>
                <a:gd name="T3" fmla="*/ 13 h 23"/>
                <a:gd name="T4" fmla="*/ 5 w 11"/>
                <a:gd name="T5" fmla="*/ 0 h 23"/>
                <a:gd name="T6" fmla="*/ 4 w 11"/>
                <a:gd name="T7" fmla="*/ 6 h 23"/>
                <a:gd name="T8" fmla="*/ 2 w 11"/>
                <a:gd name="T9" fmla="*/ 9 h 23"/>
                <a:gd name="T10" fmla="*/ 1 w 11"/>
                <a:gd name="T11" fmla="*/ 13 h 23"/>
                <a:gd name="T12" fmla="*/ 1 w 11"/>
                <a:gd name="T13" fmla="*/ 17 h 23"/>
                <a:gd name="T14" fmla="*/ 0 w 11"/>
                <a:gd name="T15" fmla="*/ 19 h 23"/>
                <a:gd name="T16" fmla="*/ 2 w 11"/>
                <a:gd name="T17" fmla="*/ 22 h 23"/>
                <a:gd name="T18" fmla="*/ 5 w 11"/>
                <a:gd name="T19" fmla="*/ 23 h 23"/>
                <a:gd name="T20" fmla="*/ 8 w 11"/>
                <a:gd name="T21" fmla="*/ 23 h 23"/>
                <a:gd name="T22" fmla="*/ 11 w 11"/>
                <a:gd name="T23"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23">
                  <a:moveTo>
                    <a:pt x="11" y="22"/>
                  </a:moveTo>
                  <a:lnTo>
                    <a:pt x="8" y="13"/>
                  </a:lnTo>
                  <a:lnTo>
                    <a:pt x="5" y="0"/>
                  </a:lnTo>
                  <a:lnTo>
                    <a:pt x="4" y="6"/>
                  </a:lnTo>
                  <a:lnTo>
                    <a:pt x="2" y="9"/>
                  </a:lnTo>
                  <a:lnTo>
                    <a:pt x="1" y="13"/>
                  </a:lnTo>
                  <a:lnTo>
                    <a:pt x="1" y="17"/>
                  </a:lnTo>
                  <a:lnTo>
                    <a:pt x="0" y="19"/>
                  </a:lnTo>
                  <a:lnTo>
                    <a:pt x="2" y="22"/>
                  </a:lnTo>
                  <a:lnTo>
                    <a:pt x="5" y="23"/>
                  </a:lnTo>
                  <a:lnTo>
                    <a:pt x="8" y="23"/>
                  </a:lnTo>
                  <a:lnTo>
                    <a:pt x="11"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 name="Freeform 37">
              <a:extLst>
                <a:ext uri="{FF2B5EF4-FFF2-40B4-BE49-F238E27FC236}">
                  <a16:creationId xmlns:a16="http://schemas.microsoft.com/office/drawing/2014/main" id="{325EEC76-BD2D-413C-BEF2-5EC7BBFC158B}"/>
                </a:ext>
              </a:extLst>
            </p:cNvPr>
            <p:cNvSpPr>
              <a:spLocks/>
            </p:cNvSpPr>
            <p:nvPr/>
          </p:nvSpPr>
          <p:spPr bwMode="auto">
            <a:xfrm>
              <a:off x="1998663" y="3025775"/>
              <a:ext cx="7937" cy="6350"/>
            </a:xfrm>
            <a:custGeom>
              <a:avLst/>
              <a:gdLst>
                <a:gd name="T0" fmla="*/ 0 w 23"/>
                <a:gd name="T1" fmla="*/ 7 h 17"/>
                <a:gd name="T2" fmla="*/ 1 w 23"/>
                <a:gd name="T3" fmla="*/ 11 h 17"/>
                <a:gd name="T4" fmla="*/ 4 w 23"/>
                <a:gd name="T5" fmla="*/ 15 h 17"/>
                <a:gd name="T6" fmla="*/ 6 w 23"/>
                <a:gd name="T7" fmla="*/ 16 h 17"/>
                <a:gd name="T8" fmla="*/ 10 w 23"/>
                <a:gd name="T9" fmla="*/ 17 h 17"/>
                <a:gd name="T10" fmla="*/ 14 w 23"/>
                <a:gd name="T11" fmla="*/ 17 h 17"/>
                <a:gd name="T12" fmla="*/ 23 w 23"/>
                <a:gd name="T13" fmla="*/ 9 h 17"/>
                <a:gd name="T14" fmla="*/ 23 w 23"/>
                <a:gd name="T15" fmla="*/ 5 h 17"/>
                <a:gd name="T16" fmla="*/ 22 w 23"/>
                <a:gd name="T17" fmla="*/ 1 h 17"/>
                <a:gd name="T18" fmla="*/ 18 w 23"/>
                <a:gd name="T19" fmla="*/ 0 h 17"/>
                <a:gd name="T20" fmla="*/ 15 w 23"/>
                <a:gd name="T21" fmla="*/ 0 h 17"/>
                <a:gd name="T22" fmla="*/ 10 w 23"/>
                <a:gd name="T23" fmla="*/ 1 h 17"/>
                <a:gd name="T24" fmla="*/ 5 w 23"/>
                <a:gd name="T25" fmla="*/ 3 h 17"/>
                <a:gd name="T26" fmla="*/ 3 w 23"/>
                <a:gd name="T27" fmla="*/ 5 h 17"/>
                <a:gd name="T28" fmla="*/ 0 w 23"/>
                <a:gd name="T2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17">
                  <a:moveTo>
                    <a:pt x="0" y="7"/>
                  </a:moveTo>
                  <a:lnTo>
                    <a:pt x="1" y="11"/>
                  </a:lnTo>
                  <a:lnTo>
                    <a:pt x="4" y="15"/>
                  </a:lnTo>
                  <a:lnTo>
                    <a:pt x="6" y="16"/>
                  </a:lnTo>
                  <a:lnTo>
                    <a:pt x="10" y="17"/>
                  </a:lnTo>
                  <a:lnTo>
                    <a:pt x="14" y="17"/>
                  </a:lnTo>
                  <a:lnTo>
                    <a:pt x="23" y="9"/>
                  </a:lnTo>
                  <a:lnTo>
                    <a:pt x="23" y="5"/>
                  </a:lnTo>
                  <a:lnTo>
                    <a:pt x="22" y="1"/>
                  </a:lnTo>
                  <a:lnTo>
                    <a:pt x="18" y="0"/>
                  </a:lnTo>
                  <a:lnTo>
                    <a:pt x="15" y="0"/>
                  </a:lnTo>
                  <a:lnTo>
                    <a:pt x="10" y="1"/>
                  </a:lnTo>
                  <a:lnTo>
                    <a:pt x="5" y="3"/>
                  </a:lnTo>
                  <a:lnTo>
                    <a:pt x="3" y="5"/>
                  </a:lnTo>
                  <a:lnTo>
                    <a:pt x="0" y="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 name="Freeform 38">
              <a:extLst>
                <a:ext uri="{FF2B5EF4-FFF2-40B4-BE49-F238E27FC236}">
                  <a16:creationId xmlns:a16="http://schemas.microsoft.com/office/drawing/2014/main" id="{7692ED0A-57B5-4BD0-9E70-4447A200B1A3}"/>
                </a:ext>
              </a:extLst>
            </p:cNvPr>
            <p:cNvSpPr>
              <a:spLocks/>
            </p:cNvSpPr>
            <p:nvPr/>
          </p:nvSpPr>
          <p:spPr bwMode="auto">
            <a:xfrm>
              <a:off x="2022475" y="3019425"/>
              <a:ext cx="11112" cy="7938"/>
            </a:xfrm>
            <a:custGeom>
              <a:avLst/>
              <a:gdLst>
                <a:gd name="T0" fmla="*/ 15 w 33"/>
                <a:gd name="T1" fmla="*/ 28 h 28"/>
                <a:gd name="T2" fmla="*/ 30 w 33"/>
                <a:gd name="T3" fmla="*/ 13 h 28"/>
                <a:gd name="T4" fmla="*/ 33 w 33"/>
                <a:gd name="T5" fmla="*/ 11 h 28"/>
                <a:gd name="T6" fmla="*/ 33 w 33"/>
                <a:gd name="T7" fmla="*/ 6 h 28"/>
                <a:gd name="T8" fmla="*/ 32 w 33"/>
                <a:gd name="T9" fmla="*/ 3 h 28"/>
                <a:gd name="T10" fmla="*/ 30 w 33"/>
                <a:gd name="T11" fmla="*/ 1 h 28"/>
                <a:gd name="T12" fmla="*/ 28 w 33"/>
                <a:gd name="T13" fmla="*/ 0 h 28"/>
                <a:gd name="T14" fmla="*/ 26 w 33"/>
                <a:gd name="T15" fmla="*/ 0 h 28"/>
                <a:gd name="T16" fmla="*/ 25 w 33"/>
                <a:gd name="T17" fmla="*/ 1 h 28"/>
                <a:gd name="T18" fmla="*/ 22 w 33"/>
                <a:gd name="T19" fmla="*/ 3 h 28"/>
                <a:gd name="T20" fmla="*/ 20 w 33"/>
                <a:gd name="T21" fmla="*/ 4 h 28"/>
                <a:gd name="T22" fmla="*/ 19 w 33"/>
                <a:gd name="T23" fmla="*/ 5 h 28"/>
                <a:gd name="T24" fmla="*/ 16 w 33"/>
                <a:gd name="T25" fmla="*/ 5 h 28"/>
                <a:gd name="T26" fmla="*/ 15 w 33"/>
                <a:gd name="T27" fmla="*/ 7 h 28"/>
                <a:gd name="T28" fmla="*/ 15 w 33"/>
                <a:gd name="T29" fmla="*/ 10 h 28"/>
                <a:gd name="T30" fmla="*/ 11 w 33"/>
                <a:gd name="T31" fmla="*/ 10 h 28"/>
                <a:gd name="T32" fmla="*/ 9 w 33"/>
                <a:gd name="T33" fmla="*/ 10 h 28"/>
                <a:gd name="T34" fmla="*/ 5 w 33"/>
                <a:gd name="T35" fmla="*/ 10 h 28"/>
                <a:gd name="T36" fmla="*/ 3 w 33"/>
                <a:gd name="T37" fmla="*/ 11 h 28"/>
                <a:gd name="T38" fmla="*/ 0 w 33"/>
                <a:gd name="T39" fmla="*/ 13 h 28"/>
                <a:gd name="T40" fmla="*/ 2 w 33"/>
                <a:gd name="T41" fmla="*/ 20 h 28"/>
                <a:gd name="T42" fmla="*/ 15 w 33"/>
                <a:gd name="T4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8">
                  <a:moveTo>
                    <a:pt x="15" y="28"/>
                  </a:moveTo>
                  <a:lnTo>
                    <a:pt x="30" y="13"/>
                  </a:lnTo>
                  <a:lnTo>
                    <a:pt x="33" y="11"/>
                  </a:lnTo>
                  <a:lnTo>
                    <a:pt x="33" y="6"/>
                  </a:lnTo>
                  <a:lnTo>
                    <a:pt x="32" y="3"/>
                  </a:lnTo>
                  <a:lnTo>
                    <a:pt x="30" y="1"/>
                  </a:lnTo>
                  <a:lnTo>
                    <a:pt x="28" y="0"/>
                  </a:lnTo>
                  <a:lnTo>
                    <a:pt x="26" y="0"/>
                  </a:lnTo>
                  <a:lnTo>
                    <a:pt x="25" y="1"/>
                  </a:lnTo>
                  <a:lnTo>
                    <a:pt x="22" y="3"/>
                  </a:lnTo>
                  <a:lnTo>
                    <a:pt x="20" y="4"/>
                  </a:lnTo>
                  <a:lnTo>
                    <a:pt x="19" y="5"/>
                  </a:lnTo>
                  <a:lnTo>
                    <a:pt x="16" y="5"/>
                  </a:lnTo>
                  <a:lnTo>
                    <a:pt x="15" y="7"/>
                  </a:lnTo>
                  <a:lnTo>
                    <a:pt x="15" y="10"/>
                  </a:lnTo>
                  <a:lnTo>
                    <a:pt x="11" y="10"/>
                  </a:lnTo>
                  <a:lnTo>
                    <a:pt x="9" y="10"/>
                  </a:lnTo>
                  <a:lnTo>
                    <a:pt x="5" y="10"/>
                  </a:lnTo>
                  <a:lnTo>
                    <a:pt x="3" y="11"/>
                  </a:lnTo>
                  <a:lnTo>
                    <a:pt x="0" y="13"/>
                  </a:lnTo>
                  <a:lnTo>
                    <a:pt x="2" y="20"/>
                  </a:lnTo>
                  <a:lnTo>
                    <a:pt x="15"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 name="Freeform 39">
              <a:extLst>
                <a:ext uri="{FF2B5EF4-FFF2-40B4-BE49-F238E27FC236}">
                  <a16:creationId xmlns:a16="http://schemas.microsoft.com/office/drawing/2014/main" id="{AEF7066B-791D-4114-9E44-D9F873E5B396}"/>
                </a:ext>
              </a:extLst>
            </p:cNvPr>
            <p:cNvSpPr>
              <a:spLocks/>
            </p:cNvSpPr>
            <p:nvPr/>
          </p:nvSpPr>
          <p:spPr bwMode="auto">
            <a:xfrm>
              <a:off x="2009775" y="3019425"/>
              <a:ext cx="4762" cy="4763"/>
            </a:xfrm>
            <a:custGeom>
              <a:avLst/>
              <a:gdLst>
                <a:gd name="T0" fmla="*/ 14 w 14"/>
                <a:gd name="T1" fmla="*/ 16 h 16"/>
                <a:gd name="T2" fmla="*/ 14 w 14"/>
                <a:gd name="T3" fmla="*/ 11 h 16"/>
                <a:gd name="T4" fmla="*/ 10 w 14"/>
                <a:gd name="T5" fmla="*/ 0 h 16"/>
                <a:gd name="T6" fmla="*/ 5 w 14"/>
                <a:gd name="T7" fmla="*/ 0 h 16"/>
                <a:gd name="T8" fmla="*/ 3 w 14"/>
                <a:gd name="T9" fmla="*/ 1 h 16"/>
                <a:gd name="T10" fmla="*/ 0 w 14"/>
                <a:gd name="T11" fmla="*/ 4 h 16"/>
                <a:gd name="T12" fmla="*/ 0 w 14"/>
                <a:gd name="T13" fmla="*/ 6 h 16"/>
                <a:gd name="T14" fmla="*/ 0 w 14"/>
                <a:gd name="T15" fmla="*/ 10 h 16"/>
                <a:gd name="T16" fmla="*/ 1 w 14"/>
                <a:gd name="T17" fmla="*/ 13 h 16"/>
                <a:gd name="T18" fmla="*/ 4 w 14"/>
                <a:gd name="T19" fmla="*/ 14 h 16"/>
                <a:gd name="T20" fmla="*/ 7 w 14"/>
                <a:gd name="T21" fmla="*/ 16 h 16"/>
                <a:gd name="T22" fmla="*/ 10 w 14"/>
                <a:gd name="T23" fmla="*/ 16 h 16"/>
                <a:gd name="T24" fmla="*/ 14 w 1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6">
                  <a:moveTo>
                    <a:pt x="14" y="16"/>
                  </a:moveTo>
                  <a:lnTo>
                    <a:pt x="14" y="11"/>
                  </a:lnTo>
                  <a:lnTo>
                    <a:pt x="10" y="0"/>
                  </a:lnTo>
                  <a:lnTo>
                    <a:pt x="5" y="0"/>
                  </a:lnTo>
                  <a:lnTo>
                    <a:pt x="3" y="1"/>
                  </a:lnTo>
                  <a:lnTo>
                    <a:pt x="0" y="4"/>
                  </a:lnTo>
                  <a:lnTo>
                    <a:pt x="0" y="6"/>
                  </a:lnTo>
                  <a:lnTo>
                    <a:pt x="0" y="10"/>
                  </a:lnTo>
                  <a:lnTo>
                    <a:pt x="1" y="13"/>
                  </a:lnTo>
                  <a:lnTo>
                    <a:pt x="4" y="14"/>
                  </a:lnTo>
                  <a:lnTo>
                    <a:pt x="7" y="16"/>
                  </a:lnTo>
                  <a:lnTo>
                    <a:pt x="10" y="16"/>
                  </a:lnTo>
                  <a:lnTo>
                    <a:pt x="14"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4" name="Freeform 40">
              <a:extLst>
                <a:ext uri="{FF2B5EF4-FFF2-40B4-BE49-F238E27FC236}">
                  <a16:creationId xmlns:a16="http://schemas.microsoft.com/office/drawing/2014/main" id="{70D5DADD-6055-4D3A-B7F1-2B03FAD7D2D5}"/>
                </a:ext>
              </a:extLst>
            </p:cNvPr>
            <p:cNvSpPr>
              <a:spLocks/>
            </p:cNvSpPr>
            <p:nvPr/>
          </p:nvSpPr>
          <p:spPr bwMode="auto">
            <a:xfrm>
              <a:off x="2057400" y="3008313"/>
              <a:ext cx="6350" cy="3175"/>
            </a:xfrm>
            <a:custGeom>
              <a:avLst/>
              <a:gdLst>
                <a:gd name="T0" fmla="*/ 1 w 19"/>
                <a:gd name="T1" fmla="*/ 2 h 13"/>
                <a:gd name="T2" fmla="*/ 0 w 19"/>
                <a:gd name="T3" fmla="*/ 5 h 13"/>
                <a:gd name="T4" fmla="*/ 0 w 19"/>
                <a:gd name="T5" fmla="*/ 8 h 13"/>
                <a:gd name="T6" fmla="*/ 1 w 19"/>
                <a:gd name="T7" fmla="*/ 11 h 13"/>
                <a:gd name="T8" fmla="*/ 2 w 19"/>
                <a:gd name="T9" fmla="*/ 13 h 13"/>
                <a:gd name="T10" fmla="*/ 6 w 19"/>
                <a:gd name="T11" fmla="*/ 13 h 13"/>
                <a:gd name="T12" fmla="*/ 9 w 19"/>
                <a:gd name="T13" fmla="*/ 13 h 13"/>
                <a:gd name="T14" fmla="*/ 13 w 19"/>
                <a:gd name="T15" fmla="*/ 13 h 13"/>
                <a:gd name="T16" fmla="*/ 15 w 19"/>
                <a:gd name="T17" fmla="*/ 11 h 13"/>
                <a:gd name="T18" fmla="*/ 18 w 19"/>
                <a:gd name="T19" fmla="*/ 8 h 13"/>
                <a:gd name="T20" fmla="*/ 18 w 19"/>
                <a:gd name="T21" fmla="*/ 8 h 13"/>
                <a:gd name="T22" fmla="*/ 19 w 19"/>
                <a:gd name="T23" fmla="*/ 8 h 13"/>
                <a:gd name="T24" fmla="*/ 18 w 19"/>
                <a:gd name="T25" fmla="*/ 4 h 13"/>
                <a:gd name="T26" fmla="*/ 14 w 19"/>
                <a:gd name="T27" fmla="*/ 1 h 13"/>
                <a:gd name="T28" fmla="*/ 10 w 19"/>
                <a:gd name="T29" fmla="*/ 0 h 13"/>
                <a:gd name="T30" fmla="*/ 8 w 19"/>
                <a:gd name="T31" fmla="*/ 0 h 13"/>
                <a:gd name="T32" fmla="*/ 4 w 19"/>
                <a:gd name="T33" fmla="*/ 1 h 13"/>
                <a:gd name="T34" fmla="*/ 1 w 19"/>
                <a:gd name="T35"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13">
                  <a:moveTo>
                    <a:pt x="1" y="2"/>
                  </a:moveTo>
                  <a:lnTo>
                    <a:pt x="0" y="5"/>
                  </a:lnTo>
                  <a:lnTo>
                    <a:pt x="0" y="8"/>
                  </a:lnTo>
                  <a:lnTo>
                    <a:pt x="1" y="11"/>
                  </a:lnTo>
                  <a:lnTo>
                    <a:pt x="2" y="13"/>
                  </a:lnTo>
                  <a:lnTo>
                    <a:pt x="6" y="13"/>
                  </a:lnTo>
                  <a:lnTo>
                    <a:pt x="9" y="13"/>
                  </a:lnTo>
                  <a:lnTo>
                    <a:pt x="13" y="13"/>
                  </a:lnTo>
                  <a:lnTo>
                    <a:pt x="15" y="11"/>
                  </a:lnTo>
                  <a:lnTo>
                    <a:pt x="18" y="8"/>
                  </a:lnTo>
                  <a:lnTo>
                    <a:pt x="18" y="8"/>
                  </a:lnTo>
                  <a:lnTo>
                    <a:pt x="19" y="8"/>
                  </a:lnTo>
                  <a:lnTo>
                    <a:pt x="18" y="4"/>
                  </a:lnTo>
                  <a:lnTo>
                    <a:pt x="14" y="1"/>
                  </a:lnTo>
                  <a:lnTo>
                    <a:pt x="10" y="0"/>
                  </a:lnTo>
                  <a:lnTo>
                    <a:pt x="8" y="0"/>
                  </a:lnTo>
                  <a:lnTo>
                    <a:pt x="4" y="1"/>
                  </a:lnTo>
                  <a:lnTo>
                    <a:pt x="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5" name="Freeform 41">
              <a:extLst>
                <a:ext uri="{FF2B5EF4-FFF2-40B4-BE49-F238E27FC236}">
                  <a16:creationId xmlns:a16="http://schemas.microsoft.com/office/drawing/2014/main" id="{D7AF34F8-4A49-4E62-B3D7-00911D392281}"/>
                </a:ext>
              </a:extLst>
            </p:cNvPr>
            <p:cNvSpPr>
              <a:spLocks/>
            </p:cNvSpPr>
            <p:nvPr/>
          </p:nvSpPr>
          <p:spPr bwMode="auto">
            <a:xfrm>
              <a:off x="2152650" y="2924175"/>
              <a:ext cx="15875" cy="14288"/>
            </a:xfrm>
            <a:custGeom>
              <a:avLst/>
              <a:gdLst>
                <a:gd name="T0" fmla="*/ 47 w 47"/>
                <a:gd name="T1" fmla="*/ 9 h 43"/>
                <a:gd name="T2" fmla="*/ 44 w 47"/>
                <a:gd name="T3" fmla="*/ 7 h 43"/>
                <a:gd name="T4" fmla="*/ 41 w 47"/>
                <a:gd name="T5" fmla="*/ 6 h 43"/>
                <a:gd name="T6" fmla="*/ 38 w 47"/>
                <a:gd name="T7" fmla="*/ 6 h 43"/>
                <a:gd name="T8" fmla="*/ 35 w 47"/>
                <a:gd name="T9" fmla="*/ 7 h 43"/>
                <a:gd name="T10" fmla="*/ 24 w 47"/>
                <a:gd name="T11" fmla="*/ 13 h 43"/>
                <a:gd name="T12" fmla="*/ 22 w 47"/>
                <a:gd name="T13" fmla="*/ 12 h 43"/>
                <a:gd name="T14" fmla="*/ 21 w 47"/>
                <a:gd name="T15" fmla="*/ 11 h 43"/>
                <a:gd name="T16" fmla="*/ 18 w 47"/>
                <a:gd name="T17" fmla="*/ 9 h 43"/>
                <a:gd name="T18" fmla="*/ 16 w 47"/>
                <a:gd name="T19" fmla="*/ 9 h 43"/>
                <a:gd name="T20" fmla="*/ 13 w 47"/>
                <a:gd name="T21" fmla="*/ 9 h 43"/>
                <a:gd name="T22" fmla="*/ 11 w 47"/>
                <a:gd name="T23" fmla="*/ 1 h 43"/>
                <a:gd name="T24" fmla="*/ 7 w 47"/>
                <a:gd name="T25" fmla="*/ 0 h 43"/>
                <a:gd name="T26" fmla="*/ 5 w 47"/>
                <a:gd name="T27" fmla="*/ 0 h 43"/>
                <a:gd name="T28" fmla="*/ 2 w 47"/>
                <a:gd name="T29" fmla="*/ 1 h 43"/>
                <a:gd name="T30" fmla="*/ 0 w 47"/>
                <a:gd name="T31" fmla="*/ 3 h 43"/>
                <a:gd name="T32" fmla="*/ 7 w 47"/>
                <a:gd name="T33" fmla="*/ 17 h 43"/>
                <a:gd name="T34" fmla="*/ 5 w 47"/>
                <a:gd name="T35" fmla="*/ 20 h 43"/>
                <a:gd name="T36" fmla="*/ 4 w 47"/>
                <a:gd name="T37" fmla="*/ 24 h 43"/>
                <a:gd name="T38" fmla="*/ 2 w 47"/>
                <a:gd name="T39" fmla="*/ 26 h 43"/>
                <a:gd name="T40" fmla="*/ 2 w 47"/>
                <a:gd name="T41" fmla="*/ 30 h 43"/>
                <a:gd name="T42" fmla="*/ 4 w 47"/>
                <a:gd name="T43" fmla="*/ 31 h 43"/>
                <a:gd name="T44" fmla="*/ 5 w 47"/>
                <a:gd name="T45" fmla="*/ 34 h 43"/>
                <a:gd name="T46" fmla="*/ 7 w 47"/>
                <a:gd name="T47" fmla="*/ 35 h 43"/>
                <a:gd name="T48" fmla="*/ 9 w 47"/>
                <a:gd name="T49" fmla="*/ 39 h 43"/>
                <a:gd name="T50" fmla="*/ 11 w 47"/>
                <a:gd name="T51" fmla="*/ 41 h 43"/>
                <a:gd name="T52" fmla="*/ 13 w 47"/>
                <a:gd name="T53" fmla="*/ 43 h 43"/>
                <a:gd name="T54" fmla="*/ 17 w 47"/>
                <a:gd name="T55" fmla="*/ 43 h 43"/>
                <a:gd name="T56" fmla="*/ 21 w 47"/>
                <a:gd name="T57" fmla="*/ 43 h 43"/>
                <a:gd name="T58" fmla="*/ 35 w 47"/>
                <a:gd name="T59" fmla="*/ 34 h 43"/>
                <a:gd name="T60" fmla="*/ 34 w 47"/>
                <a:gd name="T61" fmla="*/ 30 h 43"/>
                <a:gd name="T62" fmla="*/ 35 w 47"/>
                <a:gd name="T63" fmla="*/ 28 h 43"/>
                <a:gd name="T64" fmla="*/ 36 w 47"/>
                <a:gd name="T65" fmla="*/ 24 h 43"/>
                <a:gd name="T66" fmla="*/ 38 w 47"/>
                <a:gd name="T67" fmla="*/ 22 h 43"/>
                <a:gd name="T68" fmla="*/ 42 w 47"/>
                <a:gd name="T69" fmla="*/ 20 h 43"/>
                <a:gd name="T70" fmla="*/ 45 w 47"/>
                <a:gd name="T71" fmla="*/ 19 h 43"/>
                <a:gd name="T72" fmla="*/ 46 w 47"/>
                <a:gd name="T73" fmla="*/ 17 h 43"/>
                <a:gd name="T74" fmla="*/ 47 w 47"/>
                <a:gd name="T75" fmla="*/ 13 h 43"/>
                <a:gd name="T76" fmla="*/ 47 w 47"/>
                <a:gd name="T77"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43">
                  <a:moveTo>
                    <a:pt x="47" y="9"/>
                  </a:moveTo>
                  <a:lnTo>
                    <a:pt x="44" y="7"/>
                  </a:lnTo>
                  <a:lnTo>
                    <a:pt x="41" y="6"/>
                  </a:lnTo>
                  <a:lnTo>
                    <a:pt x="38" y="6"/>
                  </a:lnTo>
                  <a:lnTo>
                    <a:pt x="35" y="7"/>
                  </a:lnTo>
                  <a:lnTo>
                    <a:pt x="24" y="13"/>
                  </a:lnTo>
                  <a:lnTo>
                    <a:pt x="22" y="12"/>
                  </a:lnTo>
                  <a:lnTo>
                    <a:pt x="21" y="11"/>
                  </a:lnTo>
                  <a:lnTo>
                    <a:pt x="18" y="9"/>
                  </a:lnTo>
                  <a:lnTo>
                    <a:pt x="16" y="9"/>
                  </a:lnTo>
                  <a:lnTo>
                    <a:pt x="13" y="9"/>
                  </a:lnTo>
                  <a:lnTo>
                    <a:pt x="11" y="1"/>
                  </a:lnTo>
                  <a:lnTo>
                    <a:pt x="7" y="0"/>
                  </a:lnTo>
                  <a:lnTo>
                    <a:pt x="5" y="0"/>
                  </a:lnTo>
                  <a:lnTo>
                    <a:pt x="2" y="1"/>
                  </a:lnTo>
                  <a:lnTo>
                    <a:pt x="0" y="3"/>
                  </a:lnTo>
                  <a:lnTo>
                    <a:pt x="7" y="17"/>
                  </a:lnTo>
                  <a:lnTo>
                    <a:pt x="5" y="20"/>
                  </a:lnTo>
                  <a:lnTo>
                    <a:pt x="4" y="24"/>
                  </a:lnTo>
                  <a:lnTo>
                    <a:pt x="2" y="26"/>
                  </a:lnTo>
                  <a:lnTo>
                    <a:pt x="2" y="30"/>
                  </a:lnTo>
                  <a:lnTo>
                    <a:pt x="4" y="31"/>
                  </a:lnTo>
                  <a:lnTo>
                    <a:pt x="5" y="34"/>
                  </a:lnTo>
                  <a:lnTo>
                    <a:pt x="7" y="35"/>
                  </a:lnTo>
                  <a:lnTo>
                    <a:pt x="9" y="39"/>
                  </a:lnTo>
                  <a:lnTo>
                    <a:pt x="11" y="41"/>
                  </a:lnTo>
                  <a:lnTo>
                    <a:pt x="13" y="43"/>
                  </a:lnTo>
                  <a:lnTo>
                    <a:pt x="17" y="43"/>
                  </a:lnTo>
                  <a:lnTo>
                    <a:pt x="21" y="43"/>
                  </a:lnTo>
                  <a:lnTo>
                    <a:pt x="35" y="34"/>
                  </a:lnTo>
                  <a:lnTo>
                    <a:pt x="34" y="30"/>
                  </a:lnTo>
                  <a:lnTo>
                    <a:pt x="35" y="28"/>
                  </a:lnTo>
                  <a:lnTo>
                    <a:pt x="36" y="24"/>
                  </a:lnTo>
                  <a:lnTo>
                    <a:pt x="38" y="22"/>
                  </a:lnTo>
                  <a:lnTo>
                    <a:pt x="42" y="20"/>
                  </a:lnTo>
                  <a:lnTo>
                    <a:pt x="45" y="19"/>
                  </a:lnTo>
                  <a:lnTo>
                    <a:pt x="46" y="17"/>
                  </a:lnTo>
                  <a:lnTo>
                    <a:pt x="47" y="13"/>
                  </a:lnTo>
                  <a:lnTo>
                    <a:pt x="47"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6" name="Freeform 42">
              <a:extLst>
                <a:ext uri="{FF2B5EF4-FFF2-40B4-BE49-F238E27FC236}">
                  <a16:creationId xmlns:a16="http://schemas.microsoft.com/office/drawing/2014/main" id="{1982607B-2589-48CF-97AF-3E29F37FEE62}"/>
                </a:ext>
              </a:extLst>
            </p:cNvPr>
            <p:cNvSpPr>
              <a:spLocks/>
            </p:cNvSpPr>
            <p:nvPr/>
          </p:nvSpPr>
          <p:spPr bwMode="auto">
            <a:xfrm>
              <a:off x="2009775" y="2941638"/>
              <a:ext cx="25400" cy="30163"/>
            </a:xfrm>
            <a:custGeom>
              <a:avLst/>
              <a:gdLst>
                <a:gd name="T0" fmla="*/ 38 w 80"/>
                <a:gd name="T1" fmla="*/ 89 h 96"/>
                <a:gd name="T2" fmla="*/ 40 w 80"/>
                <a:gd name="T3" fmla="*/ 88 h 96"/>
                <a:gd name="T4" fmla="*/ 42 w 80"/>
                <a:gd name="T5" fmla="*/ 85 h 96"/>
                <a:gd name="T6" fmla="*/ 44 w 80"/>
                <a:gd name="T7" fmla="*/ 83 h 96"/>
                <a:gd name="T8" fmla="*/ 45 w 80"/>
                <a:gd name="T9" fmla="*/ 80 h 96"/>
                <a:gd name="T10" fmla="*/ 45 w 80"/>
                <a:gd name="T11" fmla="*/ 78 h 96"/>
                <a:gd name="T12" fmla="*/ 46 w 80"/>
                <a:gd name="T13" fmla="*/ 76 h 96"/>
                <a:gd name="T14" fmla="*/ 47 w 80"/>
                <a:gd name="T15" fmla="*/ 73 h 96"/>
                <a:gd name="T16" fmla="*/ 49 w 80"/>
                <a:gd name="T17" fmla="*/ 71 h 96"/>
                <a:gd name="T18" fmla="*/ 51 w 80"/>
                <a:gd name="T19" fmla="*/ 69 h 96"/>
                <a:gd name="T20" fmla="*/ 53 w 80"/>
                <a:gd name="T21" fmla="*/ 69 h 96"/>
                <a:gd name="T22" fmla="*/ 56 w 80"/>
                <a:gd name="T23" fmla="*/ 69 h 96"/>
                <a:gd name="T24" fmla="*/ 59 w 80"/>
                <a:gd name="T25" fmla="*/ 67 h 96"/>
                <a:gd name="T26" fmla="*/ 62 w 80"/>
                <a:gd name="T27" fmla="*/ 66 h 96"/>
                <a:gd name="T28" fmla="*/ 64 w 80"/>
                <a:gd name="T29" fmla="*/ 63 h 96"/>
                <a:gd name="T30" fmla="*/ 64 w 80"/>
                <a:gd name="T31" fmla="*/ 61 h 96"/>
                <a:gd name="T32" fmla="*/ 64 w 80"/>
                <a:gd name="T33" fmla="*/ 57 h 96"/>
                <a:gd name="T34" fmla="*/ 63 w 80"/>
                <a:gd name="T35" fmla="*/ 54 h 96"/>
                <a:gd name="T36" fmla="*/ 63 w 80"/>
                <a:gd name="T37" fmla="*/ 51 h 96"/>
                <a:gd name="T38" fmla="*/ 80 w 80"/>
                <a:gd name="T39" fmla="*/ 51 h 96"/>
                <a:gd name="T40" fmla="*/ 80 w 80"/>
                <a:gd name="T41" fmla="*/ 51 h 96"/>
                <a:gd name="T42" fmla="*/ 79 w 80"/>
                <a:gd name="T43" fmla="*/ 46 h 96"/>
                <a:gd name="T44" fmla="*/ 78 w 80"/>
                <a:gd name="T45" fmla="*/ 43 h 96"/>
                <a:gd name="T46" fmla="*/ 75 w 80"/>
                <a:gd name="T47" fmla="*/ 40 h 96"/>
                <a:gd name="T48" fmla="*/ 73 w 80"/>
                <a:gd name="T49" fmla="*/ 39 h 96"/>
                <a:gd name="T50" fmla="*/ 70 w 80"/>
                <a:gd name="T51" fmla="*/ 38 h 96"/>
                <a:gd name="T52" fmla="*/ 67 w 80"/>
                <a:gd name="T53" fmla="*/ 38 h 96"/>
                <a:gd name="T54" fmla="*/ 63 w 80"/>
                <a:gd name="T55" fmla="*/ 39 h 96"/>
                <a:gd name="T56" fmla="*/ 63 w 80"/>
                <a:gd name="T57" fmla="*/ 36 h 96"/>
                <a:gd name="T58" fmla="*/ 63 w 80"/>
                <a:gd name="T59" fmla="*/ 33 h 96"/>
                <a:gd name="T60" fmla="*/ 63 w 80"/>
                <a:gd name="T61" fmla="*/ 29 h 96"/>
                <a:gd name="T62" fmla="*/ 62 w 80"/>
                <a:gd name="T63" fmla="*/ 27 h 96"/>
                <a:gd name="T64" fmla="*/ 59 w 80"/>
                <a:gd name="T65" fmla="*/ 25 h 96"/>
                <a:gd name="T66" fmla="*/ 57 w 80"/>
                <a:gd name="T67" fmla="*/ 22 h 96"/>
                <a:gd name="T68" fmla="*/ 61 w 80"/>
                <a:gd name="T69" fmla="*/ 20 h 96"/>
                <a:gd name="T70" fmla="*/ 63 w 80"/>
                <a:gd name="T71" fmla="*/ 17 h 96"/>
                <a:gd name="T72" fmla="*/ 64 w 80"/>
                <a:gd name="T73" fmla="*/ 14 h 96"/>
                <a:gd name="T74" fmla="*/ 66 w 80"/>
                <a:gd name="T75" fmla="*/ 9 h 96"/>
                <a:gd name="T76" fmla="*/ 57 w 80"/>
                <a:gd name="T77" fmla="*/ 0 h 96"/>
                <a:gd name="T78" fmla="*/ 47 w 80"/>
                <a:gd name="T79" fmla="*/ 3 h 96"/>
                <a:gd name="T80" fmla="*/ 42 w 80"/>
                <a:gd name="T81" fmla="*/ 9 h 96"/>
                <a:gd name="T82" fmla="*/ 39 w 80"/>
                <a:gd name="T83" fmla="*/ 16 h 96"/>
                <a:gd name="T84" fmla="*/ 39 w 80"/>
                <a:gd name="T85" fmla="*/ 15 h 96"/>
                <a:gd name="T86" fmla="*/ 38 w 80"/>
                <a:gd name="T87" fmla="*/ 15 h 96"/>
                <a:gd name="T88" fmla="*/ 42 w 80"/>
                <a:gd name="T89" fmla="*/ 32 h 96"/>
                <a:gd name="T90" fmla="*/ 38 w 80"/>
                <a:gd name="T91" fmla="*/ 38 h 96"/>
                <a:gd name="T92" fmla="*/ 40 w 80"/>
                <a:gd name="T93" fmla="*/ 46 h 96"/>
                <a:gd name="T94" fmla="*/ 30 w 80"/>
                <a:gd name="T95" fmla="*/ 59 h 96"/>
                <a:gd name="T96" fmla="*/ 18 w 80"/>
                <a:gd name="T97" fmla="*/ 68 h 96"/>
                <a:gd name="T98" fmla="*/ 7 w 80"/>
                <a:gd name="T99" fmla="*/ 79 h 96"/>
                <a:gd name="T100" fmla="*/ 0 w 80"/>
                <a:gd name="T101" fmla="*/ 93 h 96"/>
                <a:gd name="T102" fmla="*/ 13 w 80"/>
                <a:gd name="T103" fmla="*/ 96 h 96"/>
                <a:gd name="T104" fmla="*/ 25 w 80"/>
                <a:gd name="T105" fmla="*/ 94 h 96"/>
                <a:gd name="T106" fmla="*/ 38 w 80"/>
                <a:gd name="T107"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0" h="96">
                  <a:moveTo>
                    <a:pt x="38" y="89"/>
                  </a:moveTo>
                  <a:lnTo>
                    <a:pt x="40" y="88"/>
                  </a:lnTo>
                  <a:lnTo>
                    <a:pt x="42" y="85"/>
                  </a:lnTo>
                  <a:lnTo>
                    <a:pt x="44" y="83"/>
                  </a:lnTo>
                  <a:lnTo>
                    <a:pt x="45" y="80"/>
                  </a:lnTo>
                  <a:lnTo>
                    <a:pt x="45" y="78"/>
                  </a:lnTo>
                  <a:lnTo>
                    <a:pt x="46" y="76"/>
                  </a:lnTo>
                  <a:lnTo>
                    <a:pt x="47" y="73"/>
                  </a:lnTo>
                  <a:lnTo>
                    <a:pt x="49" y="71"/>
                  </a:lnTo>
                  <a:lnTo>
                    <a:pt x="51" y="69"/>
                  </a:lnTo>
                  <a:lnTo>
                    <a:pt x="53" y="69"/>
                  </a:lnTo>
                  <a:lnTo>
                    <a:pt x="56" y="69"/>
                  </a:lnTo>
                  <a:lnTo>
                    <a:pt x="59" y="67"/>
                  </a:lnTo>
                  <a:lnTo>
                    <a:pt x="62" y="66"/>
                  </a:lnTo>
                  <a:lnTo>
                    <a:pt x="64" y="63"/>
                  </a:lnTo>
                  <a:lnTo>
                    <a:pt x="64" y="61"/>
                  </a:lnTo>
                  <a:lnTo>
                    <a:pt x="64" y="57"/>
                  </a:lnTo>
                  <a:lnTo>
                    <a:pt x="63" y="54"/>
                  </a:lnTo>
                  <a:lnTo>
                    <a:pt x="63" y="51"/>
                  </a:lnTo>
                  <a:lnTo>
                    <a:pt x="80" y="51"/>
                  </a:lnTo>
                  <a:lnTo>
                    <a:pt x="80" y="51"/>
                  </a:lnTo>
                  <a:lnTo>
                    <a:pt x="79" y="46"/>
                  </a:lnTo>
                  <a:lnTo>
                    <a:pt x="78" y="43"/>
                  </a:lnTo>
                  <a:lnTo>
                    <a:pt x="75" y="40"/>
                  </a:lnTo>
                  <a:lnTo>
                    <a:pt x="73" y="39"/>
                  </a:lnTo>
                  <a:lnTo>
                    <a:pt x="70" y="38"/>
                  </a:lnTo>
                  <a:lnTo>
                    <a:pt x="67" y="38"/>
                  </a:lnTo>
                  <a:lnTo>
                    <a:pt x="63" y="39"/>
                  </a:lnTo>
                  <a:lnTo>
                    <a:pt x="63" y="36"/>
                  </a:lnTo>
                  <a:lnTo>
                    <a:pt x="63" y="33"/>
                  </a:lnTo>
                  <a:lnTo>
                    <a:pt x="63" y="29"/>
                  </a:lnTo>
                  <a:lnTo>
                    <a:pt x="62" y="27"/>
                  </a:lnTo>
                  <a:lnTo>
                    <a:pt x="59" y="25"/>
                  </a:lnTo>
                  <a:lnTo>
                    <a:pt x="57" y="22"/>
                  </a:lnTo>
                  <a:lnTo>
                    <a:pt x="61" y="20"/>
                  </a:lnTo>
                  <a:lnTo>
                    <a:pt x="63" y="17"/>
                  </a:lnTo>
                  <a:lnTo>
                    <a:pt x="64" y="14"/>
                  </a:lnTo>
                  <a:lnTo>
                    <a:pt x="66" y="9"/>
                  </a:lnTo>
                  <a:lnTo>
                    <a:pt x="57" y="0"/>
                  </a:lnTo>
                  <a:lnTo>
                    <a:pt x="47" y="3"/>
                  </a:lnTo>
                  <a:lnTo>
                    <a:pt x="42" y="9"/>
                  </a:lnTo>
                  <a:lnTo>
                    <a:pt x="39" y="16"/>
                  </a:lnTo>
                  <a:lnTo>
                    <a:pt x="39" y="15"/>
                  </a:lnTo>
                  <a:lnTo>
                    <a:pt x="38" y="15"/>
                  </a:lnTo>
                  <a:lnTo>
                    <a:pt x="42" y="32"/>
                  </a:lnTo>
                  <a:lnTo>
                    <a:pt x="38" y="38"/>
                  </a:lnTo>
                  <a:lnTo>
                    <a:pt x="40" y="46"/>
                  </a:lnTo>
                  <a:lnTo>
                    <a:pt x="30" y="59"/>
                  </a:lnTo>
                  <a:lnTo>
                    <a:pt x="18" y="68"/>
                  </a:lnTo>
                  <a:lnTo>
                    <a:pt x="7" y="79"/>
                  </a:lnTo>
                  <a:lnTo>
                    <a:pt x="0" y="93"/>
                  </a:lnTo>
                  <a:lnTo>
                    <a:pt x="13" y="96"/>
                  </a:lnTo>
                  <a:lnTo>
                    <a:pt x="25" y="94"/>
                  </a:lnTo>
                  <a:lnTo>
                    <a:pt x="38" y="8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7" name="Freeform 43">
              <a:extLst>
                <a:ext uri="{FF2B5EF4-FFF2-40B4-BE49-F238E27FC236}">
                  <a16:creationId xmlns:a16="http://schemas.microsoft.com/office/drawing/2014/main" id="{9F6D1E48-0229-4856-95E4-80866CE44168}"/>
                </a:ext>
              </a:extLst>
            </p:cNvPr>
            <p:cNvSpPr>
              <a:spLocks/>
            </p:cNvSpPr>
            <p:nvPr/>
          </p:nvSpPr>
          <p:spPr bwMode="auto">
            <a:xfrm>
              <a:off x="2000250" y="2955925"/>
              <a:ext cx="7937" cy="6350"/>
            </a:xfrm>
            <a:custGeom>
              <a:avLst/>
              <a:gdLst>
                <a:gd name="T0" fmla="*/ 24 w 25"/>
                <a:gd name="T1" fmla="*/ 13 h 21"/>
                <a:gd name="T2" fmla="*/ 25 w 25"/>
                <a:gd name="T3" fmla="*/ 0 h 21"/>
                <a:gd name="T4" fmla="*/ 15 w 25"/>
                <a:gd name="T5" fmla="*/ 3 h 21"/>
                <a:gd name="T6" fmla="*/ 13 w 25"/>
                <a:gd name="T7" fmla="*/ 4 h 21"/>
                <a:gd name="T8" fmla="*/ 9 w 25"/>
                <a:gd name="T9" fmla="*/ 5 h 21"/>
                <a:gd name="T10" fmla="*/ 7 w 25"/>
                <a:gd name="T11" fmla="*/ 6 h 21"/>
                <a:gd name="T12" fmla="*/ 4 w 25"/>
                <a:gd name="T13" fmla="*/ 8 h 21"/>
                <a:gd name="T14" fmla="*/ 2 w 25"/>
                <a:gd name="T15" fmla="*/ 9 h 21"/>
                <a:gd name="T16" fmla="*/ 0 w 25"/>
                <a:gd name="T17" fmla="*/ 13 h 21"/>
                <a:gd name="T18" fmla="*/ 14 w 25"/>
                <a:gd name="T19" fmla="*/ 21 h 21"/>
                <a:gd name="T20" fmla="*/ 24 w 25"/>
                <a:gd name="T21"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1">
                  <a:moveTo>
                    <a:pt x="24" y="13"/>
                  </a:moveTo>
                  <a:lnTo>
                    <a:pt x="25" y="0"/>
                  </a:lnTo>
                  <a:lnTo>
                    <a:pt x="15" y="3"/>
                  </a:lnTo>
                  <a:lnTo>
                    <a:pt x="13" y="4"/>
                  </a:lnTo>
                  <a:lnTo>
                    <a:pt x="9" y="5"/>
                  </a:lnTo>
                  <a:lnTo>
                    <a:pt x="7" y="6"/>
                  </a:lnTo>
                  <a:lnTo>
                    <a:pt x="4" y="8"/>
                  </a:lnTo>
                  <a:lnTo>
                    <a:pt x="2" y="9"/>
                  </a:lnTo>
                  <a:lnTo>
                    <a:pt x="0" y="13"/>
                  </a:lnTo>
                  <a:lnTo>
                    <a:pt x="14" y="21"/>
                  </a:lnTo>
                  <a:lnTo>
                    <a:pt x="24"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8" name="Freeform 44">
              <a:extLst>
                <a:ext uri="{FF2B5EF4-FFF2-40B4-BE49-F238E27FC236}">
                  <a16:creationId xmlns:a16="http://schemas.microsoft.com/office/drawing/2014/main" id="{BE5EBF7E-03E1-4A73-B568-7C5E877B6F58}"/>
                </a:ext>
              </a:extLst>
            </p:cNvPr>
            <p:cNvSpPr>
              <a:spLocks/>
            </p:cNvSpPr>
            <p:nvPr/>
          </p:nvSpPr>
          <p:spPr bwMode="auto">
            <a:xfrm>
              <a:off x="2041525" y="2973388"/>
              <a:ext cx="19050" cy="22225"/>
            </a:xfrm>
            <a:custGeom>
              <a:avLst/>
              <a:gdLst>
                <a:gd name="T0" fmla="*/ 20 w 56"/>
                <a:gd name="T1" fmla="*/ 67 h 68"/>
                <a:gd name="T2" fmla="*/ 43 w 56"/>
                <a:gd name="T3" fmla="*/ 67 h 68"/>
                <a:gd name="T4" fmla="*/ 45 w 56"/>
                <a:gd name="T5" fmla="*/ 56 h 68"/>
                <a:gd name="T6" fmla="*/ 48 w 56"/>
                <a:gd name="T7" fmla="*/ 56 h 68"/>
                <a:gd name="T8" fmla="*/ 51 w 56"/>
                <a:gd name="T9" fmla="*/ 53 h 68"/>
                <a:gd name="T10" fmla="*/ 53 w 56"/>
                <a:gd name="T11" fmla="*/ 47 h 68"/>
                <a:gd name="T12" fmla="*/ 55 w 56"/>
                <a:gd name="T13" fmla="*/ 42 h 68"/>
                <a:gd name="T14" fmla="*/ 56 w 56"/>
                <a:gd name="T15" fmla="*/ 36 h 68"/>
                <a:gd name="T16" fmla="*/ 53 w 56"/>
                <a:gd name="T17" fmla="*/ 33 h 68"/>
                <a:gd name="T18" fmla="*/ 49 w 56"/>
                <a:gd name="T19" fmla="*/ 33 h 68"/>
                <a:gd name="T20" fmla="*/ 45 w 56"/>
                <a:gd name="T21" fmla="*/ 35 h 68"/>
                <a:gd name="T22" fmla="*/ 42 w 56"/>
                <a:gd name="T23" fmla="*/ 39 h 68"/>
                <a:gd name="T24" fmla="*/ 38 w 56"/>
                <a:gd name="T25" fmla="*/ 41 h 68"/>
                <a:gd name="T26" fmla="*/ 36 w 56"/>
                <a:gd name="T27" fmla="*/ 45 h 68"/>
                <a:gd name="T28" fmla="*/ 37 w 56"/>
                <a:gd name="T29" fmla="*/ 50 h 68"/>
                <a:gd name="T30" fmla="*/ 30 w 56"/>
                <a:gd name="T31" fmla="*/ 50 h 68"/>
                <a:gd name="T32" fmla="*/ 22 w 56"/>
                <a:gd name="T33" fmla="*/ 54 h 68"/>
                <a:gd name="T34" fmla="*/ 22 w 56"/>
                <a:gd name="T35" fmla="*/ 52 h 68"/>
                <a:gd name="T36" fmla="*/ 25 w 56"/>
                <a:gd name="T37" fmla="*/ 47 h 68"/>
                <a:gd name="T38" fmla="*/ 26 w 56"/>
                <a:gd name="T39" fmla="*/ 37 h 68"/>
                <a:gd name="T40" fmla="*/ 31 w 56"/>
                <a:gd name="T41" fmla="*/ 37 h 68"/>
                <a:gd name="T42" fmla="*/ 34 w 56"/>
                <a:gd name="T43" fmla="*/ 34 h 68"/>
                <a:gd name="T44" fmla="*/ 36 w 56"/>
                <a:gd name="T45" fmla="*/ 12 h 68"/>
                <a:gd name="T46" fmla="*/ 21 w 56"/>
                <a:gd name="T47" fmla="*/ 3 h 68"/>
                <a:gd name="T48" fmla="*/ 4 w 56"/>
                <a:gd name="T49" fmla="*/ 1 h 68"/>
                <a:gd name="T50" fmla="*/ 4 w 56"/>
                <a:gd name="T51" fmla="*/ 24 h 68"/>
                <a:gd name="T52" fmla="*/ 11 w 56"/>
                <a:gd name="T53" fmla="*/ 24 h 68"/>
                <a:gd name="T54" fmla="*/ 17 w 56"/>
                <a:gd name="T55" fmla="*/ 25 h 68"/>
                <a:gd name="T56" fmla="*/ 22 w 56"/>
                <a:gd name="T57" fmla="*/ 30 h 68"/>
                <a:gd name="T58" fmla="*/ 21 w 56"/>
                <a:gd name="T59" fmla="*/ 29 h 68"/>
                <a:gd name="T60" fmla="*/ 14 w 56"/>
                <a:gd name="T61" fmla="*/ 30 h 68"/>
                <a:gd name="T62" fmla="*/ 8 w 56"/>
                <a:gd name="T63" fmla="*/ 36 h 68"/>
                <a:gd name="T64" fmla="*/ 8 w 56"/>
                <a:gd name="T65" fmla="*/ 52 h 68"/>
                <a:gd name="T66" fmla="*/ 9 w 56"/>
                <a:gd name="T67" fmla="*/ 62 h 68"/>
                <a:gd name="T68" fmla="*/ 13 w 56"/>
                <a:gd name="T69" fmla="*/ 67 h 68"/>
                <a:gd name="T70" fmla="*/ 17 w 56"/>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6" h="68">
                  <a:moveTo>
                    <a:pt x="17" y="68"/>
                  </a:moveTo>
                  <a:lnTo>
                    <a:pt x="20" y="67"/>
                  </a:lnTo>
                  <a:lnTo>
                    <a:pt x="21" y="65"/>
                  </a:lnTo>
                  <a:lnTo>
                    <a:pt x="43" y="67"/>
                  </a:lnTo>
                  <a:lnTo>
                    <a:pt x="45" y="54"/>
                  </a:lnTo>
                  <a:lnTo>
                    <a:pt x="45" y="56"/>
                  </a:lnTo>
                  <a:lnTo>
                    <a:pt x="47" y="56"/>
                  </a:lnTo>
                  <a:lnTo>
                    <a:pt x="48" y="56"/>
                  </a:lnTo>
                  <a:lnTo>
                    <a:pt x="50" y="56"/>
                  </a:lnTo>
                  <a:lnTo>
                    <a:pt x="51" y="53"/>
                  </a:lnTo>
                  <a:lnTo>
                    <a:pt x="51" y="51"/>
                  </a:lnTo>
                  <a:lnTo>
                    <a:pt x="53" y="47"/>
                  </a:lnTo>
                  <a:lnTo>
                    <a:pt x="54" y="45"/>
                  </a:lnTo>
                  <a:lnTo>
                    <a:pt x="55" y="42"/>
                  </a:lnTo>
                  <a:lnTo>
                    <a:pt x="56" y="40"/>
                  </a:lnTo>
                  <a:lnTo>
                    <a:pt x="56" y="36"/>
                  </a:lnTo>
                  <a:lnTo>
                    <a:pt x="55" y="34"/>
                  </a:lnTo>
                  <a:lnTo>
                    <a:pt x="53" y="33"/>
                  </a:lnTo>
                  <a:lnTo>
                    <a:pt x="51" y="31"/>
                  </a:lnTo>
                  <a:lnTo>
                    <a:pt x="49" y="33"/>
                  </a:lnTo>
                  <a:lnTo>
                    <a:pt x="48" y="34"/>
                  </a:lnTo>
                  <a:lnTo>
                    <a:pt x="45" y="35"/>
                  </a:lnTo>
                  <a:lnTo>
                    <a:pt x="44" y="37"/>
                  </a:lnTo>
                  <a:lnTo>
                    <a:pt x="42" y="39"/>
                  </a:lnTo>
                  <a:lnTo>
                    <a:pt x="40" y="40"/>
                  </a:lnTo>
                  <a:lnTo>
                    <a:pt x="38" y="41"/>
                  </a:lnTo>
                  <a:lnTo>
                    <a:pt x="37" y="43"/>
                  </a:lnTo>
                  <a:lnTo>
                    <a:pt x="36" y="45"/>
                  </a:lnTo>
                  <a:lnTo>
                    <a:pt x="36" y="47"/>
                  </a:lnTo>
                  <a:lnTo>
                    <a:pt x="37" y="50"/>
                  </a:lnTo>
                  <a:lnTo>
                    <a:pt x="33" y="48"/>
                  </a:lnTo>
                  <a:lnTo>
                    <a:pt x="30" y="50"/>
                  </a:lnTo>
                  <a:lnTo>
                    <a:pt x="26" y="51"/>
                  </a:lnTo>
                  <a:lnTo>
                    <a:pt x="22" y="54"/>
                  </a:lnTo>
                  <a:lnTo>
                    <a:pt x="22" y="54"/>
                  </a:lnTo>
                  <a:lnTo>
                    <a:pt x="22" y="52"/>
                  </a:lnTo>
                  <a:lnTo>
                    <a:pt x="22" y="50"/>
                  </a:lnTo>
                  <a:lnTo>
                    <a:pt x="25" y="47"/>
                  </a:lnTo>
                  <a:lnTo>
                    <a:pt x="26" y="43"/>
                  </a:lnTo>
                  <a:lnTo>
                    <a:pt x="26" y="37"/>
                  </a:lnTo>
                  <a:lnTo>
                    <a:pt x="28" y="37"/>
                  </a:lnTo>
                  <a:lnTo>
                    <a:pt x="31" y="37"/>
                  </a:lnTo>
                  <a:lnTo>
                    <a:pt x="33" y="36"/>
                  </a:lnTo>
                  <a:lnTo>
                    <a:pt x="34" y="34"/>
                  </a:lnTo>
                  <a:lnTo>
                    <a:pt x="37" y="23"/>
                  </a:lnTo>
                  <a:lnTo>
                    <a:pt x="36" y="12"/>
                  </a:lnTo>
                  <a:lnTo>
                    <a:pt x="28" y="8"/>
                  </a:lnTo>
                  <a:lnTo>
                    <a:pt x="21" y="3"/>
                  </a:lnTo>
                  <a:lnTo>
                    <a:pt x="14" y="0"/>
                  </a:lnTo>
                  <a:lnTo>
                    <a:pt x="4" y="1"/>
                  </a:lnTo>
                  <a:lnTo>
                    <a:pt x="0" y="3"/>
                  </a:lnTo>
                  <a:lnTo>
                    <a:pt x="4" y="24"/>
                  </a:lnTo>
                  <a:lnTo>
                    <a:pt x="8" y="24"/>
                  </a:lnTo>
                  <a:lnTo>
                    <a:pt x="11" y="24"/>
                  </a:lnTo>
                  <a:lnTo>
                    <a:pt x="15" y="25"/>
                  </a:lnTo>
                  <a:lnTo>
                    <a:pt x="17" y="25"/>
                  </a:lnTo>
                  <a:lnTo>
                    <a:pt x="20" y="26"/>
                  </a:lnTo>
                  <a:lnTo>
                    <a:pt x="22" y="30"/>
                  </a:lnTo>
                  <a:lnTo>
                    <a:pt x="22" y="30"/>
                  </a:lnTo>
                  <a:lnTo>
                    <a:pt x="21" y="29"/>
                  </a:lnTo>
                  <a:lnTo>
                    <a:pt x="17" y="29"/>
                  </a:lnTo>
                  <a:lnTo>
                    <a:pt x="14" y="30"/>
                  </a:lnTo>
                  <a:lnTo>
                    <a:pt x="11" y="34"/>
                  </a:lnTo>
                  <a:lnTo>
                    <a:pt x="8" y="36"/>
                  </a:lnTo>
                  <a:lnTo>
                    <a:pt x="9" y="46"/>
                  </a:lnTo>
                  <a:lnTo>
                    <a:pt x="8" y="52"/>
                  </a:lnTo>
                  <a:lnTo>
                    <a:pt x="8" y="57"/>
                  </a:lnTo>
                  <a:lnTo>
                    <a:pt x="9" y="62"/>
                  </a:lnTo>
                  <a:lnTo>
                    <a:pt x="10" y="64"/>
                  </a:lnTo>
                  <a:lnTo>
                    <a:pt x="13" y="67"/>
                  </a:lnTo>
                  <a:lnTo>
                    <a:pt x="15" y="68"/>
                  </a:lnTo>
                  <a:lnTo>
                    <a:pt x="17" y="6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9" name="Freeform 45">
              <a:extLst>
                <a:ext uri="{FF2B5EF4-FFF2-40B4-BE49-F238E27FC236}">
                  <a16:creationId xmlns:a16="http://schemas.microsoft.com/office/drawing/2014/main" id="{B30D9D40-3CED-4FB4-B493-5AA48771256A}"/>
                </a:ext>
              </a:extLst>
            </p:cNvPr>
            <p:cNvSpPr>
              <a:spLocks/>
            </p:cNvSpPr>
            <p:nvPr/>
          </p:nvSpPr>
          <p:spPr bwMode="auto">
            <a:xfrm>
              <a:off x="2032000" y="2994025"/>
              <a:ext cx="12700" cy="14288"/>
            </a:xfrm>
            <a:custGeom>
              <a:avLst/>
              <a:gdLst>
                <a:gd name="T0" fmla="*/ 39 w 39"/>
                <a:gd name="T1" fmla="*/ 16 h 46"/>
                <a:gd name="T2" fmla="*/ 39 w 39"/>
                <a:gd name="T3" fmla="*/ 13 h 46"/>
                <a:gd name="T4" fmla="*/ 36 w 39"/>
                <a:gd name="T5" fmla="*/ 11 h 46"/>
                <a:gd name="T6" fmla="*/ 35 w 39"/>
                <a:gd name="T7" fmla="*/ 9 h 46"/>
                <a:gd name="T8" fmla="*/ 33 w 39"/>
                <a:gd name="T9" fmla="*/ 7 h 46"/>
                <a:gd name="T10" fmla="*/ 30 w 39"/>
                <a:gd name="T11" fmla="*/ 6 h 46"/>
                <a:gd name="T12" fmla="*/ 28 w 39"/>
                <a:gd name="T13" fmla="*/ 1 h 46"/>
                <a:gd name="T14" fmla="*/ 23 w 39"/>
                <a:gd name="T15" fmla="*/ 3 h 46"/>
                <a:gd name="T16" fmla="*/ 19 w 39"/>
                <a:gd name="T17" fmla="*/ 0 h 46"/>
                <a:gd name="T18" fmla="*/ 17 w 39"/>
                <a:gd name="T19" fmla="*/ 0 h 46"/>
                <a:gd name="T20" fmla="*/ 14 w 39"/>
                <a:gd name="T21" fmla="*/ 0 h 46"/>
                <a:gd name="T22" fmla="*/ 13 w 39"/>
                <a:gd name="T23" fmla="*/ 1 h 46"/>
                <a:gd name="T24" fmla="*/ 11 w 39"/>
                <a:gd name="T25" fmla="*/ 3 h 46"/>
                <a:gd name="T26" fmla="*/ 8 w 39"/>
                <a:gd name="T27" fmla="*/ 5 h 46"/>
                <a:gd name="T28" fmla="*/ 6 w 39"/>
                <a:gd name="T29" fmla="*/ 6 h 46"/>
                <a:gd name="T30" fmla="*/ 3 w 39"/>
                <a:gd name="T31" fmla="*/ 13 h 46"/>
                <a:gd name="T32" fmla="*/ 2 w 39"/>
                <a:gd name="T33" fmla="*/ 21 h 46"/>
                <a:gd name="T34" fmla="*/ 0 w 39"/>
                <a:gd name="T35" fmla="*/ 27 h 46"/>
                <a:gd name="T36" fmla="*/ 0 w 39"/>
                <a:gd name="T37" fmla="*/ 30 h 46"/>
                <a:gd name="T38" fmla="*/ 0 w 39"/>
                <a:gd name="T39" fmla="*/ 34 h 46"/>
                <a:gd name="T40" fmla="*/ 2 w 39"/>
                <a:gd name="T41" fmla="*/ 36 h 46"/>
                <a:gd name="T42" fmla="*/ 5 w 39"/>
                <a:gd name="T43" fmla="*/ 46 h 46"/>
                <a:gd name="T44" fmla="*/ 7 w 39"/>
                <a:gd name="T45" fmla="*/ 46 h 46"/>
                <a:gd name="T46" fmla="*/ 10 w 39"/>
                <a:gd name="T47" fmla="*/ 46 h 46"/>
                <a:gd name="T48" fmla="*/ 11 w 39"/>
                <a:gd name="T49" fmla="*/ 44 h 46"/>
                <a:gd name="T50" fmla="*/ 12 w 39"/>
                <a:gd name="T51" fmla="*/ 43 h 46"/>
                <a:gd name="T52" fmla="*/ 13 w 39"/>
                <a:gd name="T53" fmla="*/ 40 h 46"/>
                <a:gd name="T54" fmla="*/ 14 w 39"/>
                <a:gd name="T55" fmla="*/ 39 h 46"/>
                <a:gd name="T56" fmla="*/ 17 w 39"/>
                <a:gd name="T57" fmla="*/ 38 h 46"/>
                <a:gd name="T58" fmla="*/ 19 w 39"/>
                <a:gd name="T59" fmla="*/ 38 h 46"/>
                <a:gd name="T60" fmla="*/ 24 w 39"/>
                <a:gd name="T61" fmla="*/ 36 h 46"/>
                <a:gd name="T62" fmla="*/ 24 w 39"/>
                <a:gd name="T63" fmla="*/ 33 h 46"/>
                <a:gd name="T64" fmla="*/ 24 w 39"/>
                <a:gd name="T65" fmla="*/ 32 h 46"/>
                <a:gd name="T66" fmla="*/ 23 w 39"/>
                <a:gd name="T67" fmla="*/ 30 h 46"/>
                <a:gd name="T68" fmla="*/ 25 w 39"/>
                <a:gd name="T69" fmla="*/ 27 h 46"/>
                <a:gd name="T70" fmla="*/ 29 w 39"/>
                <a:gd name="T71" fmla="*/ 27 h 46"/>
                <a:gd name="T72" fmla="*/ 33 w 39"/>
                <a:gd name="T73" fmla="*/ 26 h 46"/>
                <a:gd name="T74" fmla="*/ 36 w 39"/>
                <a:gd name="T75" fmla="*/ 23 h 46"/>
                <a:gd name="T76" fmla="*/ 37 w 39"/>
                <a:gd name="T77" fmla="*/ 19 h 46"/>
                <a:gd name="T78" fmla="*/ 39 w 39"/>
                <a:gd name="T79"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46">
                  <a:moveTo>
                    <a:pt x="39" y="16"/>
                  </a:moveTo>
                  <a:lnTo>
                    <a:pt x="39" y="13"/>
                  </a:lnTo>
                  <a:lnTo>
                    <a:pt x="36" y="11"/>
                  </a:lnTo>
                  <a:lnTo>
                    <a:pt x="35" y="9"/>
                  </a:lnTo>
                  <a:lnTo>
                    <a:pt x="33" y="7"/>
                  </a:lnTo>
                  <a:lnTo>
                    <a:pt x="30" y="6"/>
                  </a:lnTo>
                  <a:lnTo>
                    <a:pt x="28" y="1"/>
                  </a:lnTo>
                  <a:lnTo>
                    <a:pt x="23" y="3"/>
                  </a:lnTo>
                  <a:lnTo>
                    <a:pt x="19" y="0"/>
                  </a:lnTo>
                  <a:lnTo>
                    <a:pt x="17" y="0"/>
                  </a:lnTo>
                  <a:lnTo>
                    <a:pt x="14" y="0"/>
                  </a:lnTo>
                  <a:lnTo>
                    <a:pt x="13" y="1"/>
                  </a:lnTo>
                  <a:lnTo>
                    <a:pt x="11" y="3"/>
                  </a:lnTo>
                  <a:lnTo>
                    <a:pt x="8" y="5"/>
                  </a:lnTo>
                  <a:lnTo>
                    <a:pt x="6" y="6"/>
                  </a:lnTo>
                  <a:lnTo>
                    <a:pt x="3" y="13"/>
                  </a:lnTo>
                  <a:lnTo>
                    <a:pt x="2" y="21"/>
                  </a:lnTo>
                  <a:lnTo>
                    <a:pt x="0" y="27"/>
                  </a:lnTo>
                  <a:lnTo>
                    <a:pt x="0" y="30"/>
                  </a:lnTo>
                  <a:lnTo>
                    <a:pt x="0" y="34"/>
                  </a:lnTo>
                  <a:lnTo>
                    <a:pt x="2" y="36"/>
                  </a:lnTo>
                  <a:lnTo>
                    <a:pt x="5" y="46"/>
                  </a:lnTo>
                  <a:lnTo>
                    <a:pt x="7" y="46"/>
                  </a:lnTo>
                  <a:lnTo>
                    <a:pt x="10" y="46"/>
                  </a:lnTo>
                  <a:lnTo>
                    <a:pt x="11" y="44"/>
                  </a:lnTo>
                  <a:lnTo>
                    <a:pt x="12" y="43"/>
                  </a:lnTo>
                  <a:lnTo>
                    <a:pt x="13" y="40"/>
                  </a:lnTo>
                  <a:lnTo>
                    <a:pt x="14" y="39"/>
                  </a:lnTo>
                  <a:lnTo>
                    <a:pt x="17" y="38"/>
                  </a:lnTo>
                  <a:lnTo>
                    <a:pt x="19" y="38"/>
                  </a:lnTo>
                  <a:lnTo>
                    <a:pt x="24" y="36"/>
                  </a:lnTo>
                  <a:lnTo>
                    <a:pt x="24" y="33"/>
                  </a:lnTo>
                  <a:lnTo>
                    <a:pt x="24" y="32"/>
                  </a:lnTo>
                  <a:lnTo>
                    <a:pt x="23" y="30"/>
                  </a:lnTo>
                  <a:lnTo>
                    <a:pt x="25" y="27"/>
                  </a:lnTo>
                  <a:lnTo>
                    <a:pt x="29" y="27"/>
                  </a:lnTo>
                  <a:lnTo>
                    <a:pt x="33" y="26"/>
                  </a:lnTo>
                  <a:lnTo>
                    <a:pt x="36" y="23"/>
                  </a:lnTo>
                  <a:lnTo>
                    <a:pt x="37" y="19"/>
                  </a:lnTo>
                  <a:lnTo>
                    <a:pt x="39"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0" name="Freeform 46">
              <a:extLst>
                <a:ext uri="{FF2B5EF4-FFF2-40B4-BE49-F238E27FC236}">
                  <a16:creationId xmlns:a16="http://schemas.microsoft.com/office/drawing/2014/main" id="{A50B872F-D9CA-4653-A7A8-7618D4EB27E2}"/>
                </a:ext>
              </a:extLst>
            </p:cNvPr>
            <p:cNvSpPr>
              <a:spLocks/>
            </p:cNvSpPr>
            <p:nvPr/>
          </p:nvSpPr>
          <p:spPr bwMode="auto">
            <a:xfrm>
              <a:off x="2014538" y="2990850"/>
              <a:ext cx="17462" cy="28575"/>
            </a:xfrm>
            <a:custGeom>
              <a:avLst/>
              <a:gdLst>
                <a:gd name="T0" fmla="*/ 42 w 56"/>
                <a:gd name="T1" fmla="*/ 67 h 90"/>
                <a:gd name="T2" fmla="*/ 46 w 56"/>
                <a:gd name="T3" fmla="*/ 66 h 90"/>
                <a:gd name="T4" fmla="*/ 49 w 56"/>
                <a:gd name="T5" fmla="*/ 65 h 90"/>
                <a:gd name="T6" fmla="*/ 50 w 56"/>
                <a:gd name="T7" fmla="*/ 62 h 90"/>
                <a:gd name="T8" fmla="*/ 52 w 56"/>
                <a:gd name="T9" fmla="*/ 59 h 90"/>
                <a:gd name="T10" fmla="*/ 53 w 56"/>
                <a:gd name="T11" fmla="*/ 56 h 90"/>
                <a:gd name="T12" fmla="*/ 55 w 56"/>
                <a:gd name="T13" fmla="*/ 53 h 90"/>
                <a:gd name="T14" fmla="*/ 56 w 56"/>
                <a:gd name="T15" fmla="*/ 50 h 90"/>
                <a:gd name="T16" fmla="*/ 56 w 56"/>
                <a:gd name="T17" fmla="*/ 48 h 90"/>
                <a:gd name="T18" fmla="*/ 55 w 56"/>
                <a:gd name="T19" fmla="*/ 45 h 90"/>
                <a:gd name="T20" fmla="*/ 52 w 56"/>
                <a:gd name="T21" fmla="*/ 43 h 90"/>
                <a:gd name="T22" fmla="*/ 49 w 56"/>
                <a:gd name="T23" fmla="*/ 40 h 90"/>
                <a:gd name="T24" fmla="*/ 45 w 56"/>
                <a:gd name="T25" fmla="*/ 42 h 90"/>
                <a:gd name="T26" fmla="*/ 42 w 56"/>
                <a:gd name="T27" fmla="*/ 43 h 90"/>
                <a:gd name="T28" fmla="*/ 40 w 56"/>
                <a:gd name="T29" fmla="*/ 45 h 90"/>
                <a:gd name="T30" fmla="*/ 36 w 56"/>
                <a:gd name="T31" fmla="*/ 46 h 90"/>
                <a:gd name="T32" fmla="*/ 34 w 56"/>
                <a:gd name="T33" fmla="*/ 48 h 90"/>
                <a:gd name="T34" fmla="*/ 40 w 56"/>
                <a:gd name="T35" fmla="*/ 42 h 90"/>
                <a:gd name="T36" fmla="*/ 44 w 56"/>
                <a:gd name="T37" fmla="*/ 33 h 90"/>
                <a:gd name="T38" fmla="*/ 46 w 56"/>
                <a:gd name="T39" fmla="*/ 25 h 90"/>
                <a:gd name="T40" fmla="*/ 50 w 56"/>
                <a:gd name="T41" fmla="*/ 17 h 90"/>
                <a:gd name="T42" fmla="*/ 51 w 56"/>
                <a:gd name="T43" fmla="*/ 14 h 90"/>
                <a:gd name="T44" fmla="*/ 46 w 56"/>
                <a:gd name="T45" fmla="*/ 9 h 90"/>
                <a:gd name="T46" fmla="*/ 42 w 56"/>
                <a:gd name="T47" fmla="*/ 4 h 90"/>
                <a:gd name="T48" fmla="*/ 36 w 56"/>
                <a:gd name="T49" fmla="*/ 2 h 90"/>
                <a:gd name="T50" fmla="*/ 30 w 56"/>
                <a:gd name="T51" fmla="*/ 0 h 90"/>
                <a:gd name="T52" fmla="*/ 25 w 56"/>
                <a:gd name="T53" fmla="*/ 3 h 90"/>
                <a:gd name="T54" fmla="*/ 21 w 56"/>
                <a:gd name="T55" fmla="*/ 8 h 90"/>
                <a:gd name="T56" fmla="*/ 21 w 56"/>
                <a:gd name="T57" fmla="*/ 14 h 90"/>
                <a:gd name="T58" fmla="*/ 22 w 56"/>
                <a:gd name="T59" fmla="*/ 20 h 90"/>
                <a:gd name="T60" fmla="*/ 23 w 56"/>
                <a:gd name="T61" fmla="*/ 26 h 90"/>
                <a:gd name="T62" fmla="*/ 21 w 56"/>
                <a:gd name="T63" fmla="*/ 32 h 90"/>
                <a:gd name="T64" fmla="*/ 19 w 56"/>
                <a:gd name="T65" fmla="*/ 37 h 90"/>
                <a:gd name="T66" fmla="*/ 21 w 56"/>
                <a:gd name="T67" fmla="*/ 40 h 90"/>
                <a:gd name="T68" fmla="*/ 22 w 56"/>
                <a:gd name="T69" fmla="*/ 44 h 90"/>
                <a:gd name="T70" fmla="*/ 24 w 56"/>
                <a:gd name="T71" fmla="*/ 48 h 90"/>
                <a:gd name="T72" fmla="*/ 22 w 56"/>
                <a:gd name="T73" fmla="*/ 60 h 90"/>
                <a:gd name="T74" fmla="*/ 22 w 56"/>
                <a:gd name="T75" fmla="*/ 60 h 90"/>
                <a:gd name="T76" fmla="*/ 17 w 56"/>
                <a:gd name="T77" fmla="*/ 66 h 90"/>
                <a:gd name="T78" fmla="*/ 16 w 56"/>
                <a:gd name="T79" fmla="*/ 74 h 90"/>
                <a:gd name="T80" fmla="*/ 12 w 56"/>
                <a:gd name="T81" fmla="*/ 80 h 90"/>
                <a:gd name="T82" fmla="*/ 6 w 56"/>
                <a:gd name="T83" fmla="*/ 84 h 90"/>
                <a:gd name="T84" fmla="*/ 0 w 56"/>
                <a:gd name="T85" fmla="*/ 88 h 90"/>
                <a:gd name="T86" fmla="*/ 12 w 56"/>
                <a:gd name="T87" fmla="*/ 90 h 90"/>
                <a:gd name="T88" fmla="*/ 23 w 56"/>
                <a:gd name="T89" fmla="*/ 90 h 90"/>
                <a:gd name="T90" fmla="*/ 32 w 56"/>
                <a:gd name="T91" fmla="*/ 85 h 90"/>
                <a:gd name="T92" fmla="*/ 38 w 56"/>
                <a:gd name="T93" fmla="*/ 77 h 90"/>
                <a:gd name="T94" fmla="*/ 42 w 56"/>
                <a:gd name="T95" fmla="*/ 6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 h="90">
                  <a:moveTo>
                    <a:pt x="42" y="67"/>
                  </a:moveTo>
                  <a:lnTo>
                    <a:pt x="46" y="66"/>
                  </a:lnTo>
                  <a:lnTo>
                    <a:pt x="49" y="65"/>
                  </a:lnTo>
                  <a:lnTo>
                    <a:pt x="50" y="62"/>
                  </a:lnTo>
                  <a:lnTo>
                    <a:pt x="52" y="59"/>
                  </a:lnTo>
                  <a:lnTo>
                    <a:pt x="53" y="56"/>
                  </a:lnTo>
                  <a:lnTo>
                    <a:pt x="55" y="53"/>
                  </a:lnTo>
                  <a:lnTo>
                    <a:pt x="56" y="50"/>
                  </a:lnTo>
                  <a:lnTo>
                    <a:pt x="56" y="48"/>
                  </a:lnTo>
                  <a:lnTo>
                    <a:pt x="55" y="45"/>
                  </a:lnTo>
                  <a:lnTo>
                    <a:pt x="52" y="43"/>
                  </a:lnTo>
                  <a:lnTo>
                    <a:pt x="49" y="40"/>
                  </a:lnTo>
                  <a:lnTo>
                    <a:pt x="45" y="42"/>
                  </a:lnTo>
                  <a:lnTo>
                    <a:pt x="42" y="43"/>
                  </a:lnTo>
                  <a:lnTo>
                    <a:pt x="40" y="45"/>
                  </a:lnTo>
                  <a:lnTo>
                    <a:pt x="36" y="46"/>
                  </a:lnTo>
                  <a:lnTo>
                    <a:pt x="34" y="48"/>
                  </a:lnTo>
                  <a:lnTo>
                    <a:pt x="40" y="42"/>
                  </a:lnTo>
                  <a:lnTo>
                    <a:pt x="44" y="33"/>
                  </a:lnTo>
                  <a:lnTo>
                    <a:pt x="46" y="25"/>
                  </a:lnTo>
                  <a:lnTo>
                    <a:pt x="50" y="17"/>
                  </a:lnTo>
                  <a:lnTo>
                    <a:pt x="51" y="14"/>
                  </a:lnTo>
                  <a:lnTo>
                    <a:pt x="46" y="9"/>
                  </a:lnTo>
                  <a:lnTo>
                    <a:pt x="42" y="4"/>
                  </a:lnTo>
                  <a:lnTo>
                    <a:pt x="36" y="2"/>
                  </a:lnTo>
                  <a:lnTo>
                    <a:pt x="30" y="0"/>
                  </a:lnTo>
                  <a:lnTo>
                    <a:pt x="25" y="3"/>
                  </a:lnTo>
                  <a:lnTo>
                    <a:pt x="21" y="8"/>
                  </a:lnTo>
                  <a:lnTo>
                    <a:pt x="21" y="14"/>
                  </a:lnTo>
                  <a:lnTo>
                    <a:pt x="22" y="20"/>
                  </a:lnTo>
                  <a:lnTo>
                    <a:pt x="23" y="26"/>
                  </a:lnTo>
                  <a:lnTo>
                    <a:pt x="21" y="32"/>
                  </a:lnTo>
                  <a:lnTo>
                    <a:pt x="19" y="37"/>
                  </a:lnTo>
                  <a:lnTo>
                    <a:pt x="21" y="40"/>
                  </a:lnTo>
                  <a:lnTo>
                    <a:pt x="22" y="44"/>
                  </a:lnTo>
                  <a:lnTo>
                    <a:pt x="24" y="48"/>
                  </a:lnTo>
                  <a:lnTo>
                    <a:pt x="22" y="60"/>
                  </a:lnTo>
                  <a:lnTo>
                    <a:pt x="22" y="60"/>
                  </a:lnTo>
                  <a:lnTo>
                    <a:pt x="17" y="66"/>
                  </a:lnTo>
                  <a:lnTo>
                    <a:pt x="16" y="74"/>
                  </a:lnTo>
                  <a:lnTo>
                    <a:pt x="12" y="80"/>
                  </a:lnTo>
                  <a:lnTo>
                    <a:pt x="6" y="84"/>
                  </a:lnTo>
                  <a:lnTo>
                    <a:pt x="0" y="88"/>
                  </a:lnTo>
                  <a:lnTo>
                    <a:pt x="12" y="90"/>
                  </a:lnTo>
                  <a:lnTo>
                    <a:pt x="23" y="90"/>
                  </a:lnTo>
                  <a:lnTo>
                    <a:pt x="32" y="85"/>
                  </a:lnTo>
                  <a:lnTo>
                    <a:pt x="38" y="77"/>
                  </a:lnTo>
                  <a:lnTo>
                    <a:pt x="42" y="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1" name="Freeform 47">
              <a:extLst>
                <a:ext uri="{FF2B5EF4-FFF2-40B4-BE49-F238E27FC236}">
                  <a16:creationId xmlns:a16="http://schemas.microsoft.com/office/drawing/2014/main" id="{FD1074CE-B345-4019-A7A2-E3E0662AAC04}"/>
                </a:ext>
              </a:extLst>
            </p:cNvPr>
            <p:cNvSpPr>
              <a:spLocks/>
            </p:cNvSpPr>
            <p:nvPr/>
          </p:nvSpPr>
          <p:spPr bwMode="auto">
            <a:xfrm>
              <a:off x="2036763" y="3022600"/>
              <a:ext cx="6350" cy="4763"/>
            </a:xfrm>
            <a:custGeom>
              <a:avLst/>
              <a:gdLst>
                <a:gd name="T0" fmla="*/ 0 w 17"/>
                <a:gd name="T1" fmla="*/ 5 h 14"/>
                <a:gd name="T2" fmla="*/ 1 w 17"/>
                <a:gd name="T3" fmla="*/ 8 h 14"/>
                <a:gd name="T4" fmla="*/ 2 w 17"/>
                <a:gd name="T5" fmla="*/ 11 h 14"/>
                <a:gd name="T6" fmla="*/ 4 w 17"/>
                <a:gd name="T7" fmla="*/ 13 h 14"/>
                <a:gd name="T8" fmla="*/ 7 w 17"/>
                <a:gd name="T9" fmla="*/ 14 h 14"/>
                <a:gd name="T10" fmla="*/ 9 w 17"/>
                <a:gd name="T11" fmla="*/ 13 h 14"/>
                <a:gd name="T12" fmla="*/ 12 w 17"/>
                <a:gd name="T13" fmla="*/ 12 h 14"/>
                <a:gd name="T14" fmla="*/ 14 w 17"/>
                <a:gd name="T15" fmla="*/ 11 h 14"/>
                <a:gd name="T16" fmla="*/ 15 w 17"/>
                <a:gd name="T17" fmla="*/ 10 h 14"/>
                <a:gd name="T18" fmla="*/ 17 w 17"/>
                <a:gd name="T19" fmla="*/ 7 h 14"/>
                <a:gd name="T20" fmla="*/ 15 w 17"/>
                <a:gd name="T21" fmla="*/ 3 h 14"/>
                <a:gd name="T22" fmla="*/ 13 w 17"/>
                <a:gd name="T23" fmla="*/ 1 h 14"/>
                <a:gd name="T24" fmla="*/ 12 w 17"/>
                <a:gd name="T25" fmla="*/ 0 h 14"/>
                <a:gd name="T26" fmla="*/ 9 w 17"/>
                <a:gd name="T27" fmla="*/ 0 h 14"/>
                <a:gd name="T28" fmla="*/ 8 w 17"/>
                <a:gd name="T29" fmla="*/ 1 h 14"/>
                <a:gd name="T30" fmla="*/ 6 w 17"/>
                <a:gd name="T31" fmla="*/ 2 h 14"/>
                <a:gd name="T32" fmla="*/ 4 w 17"/>
                <a:gd name="T33" fmla="*/ 3 h 14"/>
                <a:gd name="T34" fmla="*/ 2 w 17"/>
                <a:gd name="T35" fmla="*/ 5 h 14"/>
                <a:gd name="T36" fmla="*/ 0 w 17"/>
                <a:gd name="T37"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14">
                  <a:moveTo>
                    <a:pt x="0" y="5"/>
                  </a:moveTo>
                  <a:lnTo>
                    <a:pt x="1" y="8"/>
                  </a:lnTo>
                  <a:lnTo>
                    <a:pt x="2" y="11"/>
                  </a:lnTo>
                  <a:lnTo>
                    <a:pt x="4" y="13"/>
                  </a:lnTo>
                  <a:lnTo>
                    <a:pt x="7" y="14"/>
                  </a:lnTo>
                  <a:lnTo>
                    <a:pt x="9" y="13"/>
                  </a:lnTo>
                  <a:lnTo>
                    <a:pt x="12" y="12"/>
                  </a:lnTo>
                  <a:lnTo>
                    <a:pt x="14" y="11"/>
                  </a:lnTo>
                  <a:lnTo>
                    <a:pt x="15" y="10"/>
                  </a:lnTo>
                  <a:lnTo>
                    <a:pt x="17" y="7"/>
                  </a:lnTo>
                  <a:lnTo>
                    <a:pt x="15" y="3"/>
                  </a:lnTo>
                  <a:lnTo>
                    <a:pt x="13" y="1"/>
                  </a:lnTo>
                  <a:lnTo>
                    <a:pt x="12" y="0"/>
                  </a:lnTo>
                  <a:lnTo>
                    <a:pt x="9" y="0"/>
                  </a:lnTo>
                  <a:lnTo>
                    <a:pt x="8" y="1"/>
                  </a:lnTo>
                  <a:lnTo>
                    <a:pt x="6" y="2"/>
                  </a:lnTo>
                  <a:lnTo>
                    <a:pt x="4" y="3"/>
                  </a:lnTo>
                  <a:lnTo>
                    <a:pt x="2" y="5"/>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2" name="Freeform 48">
              <a:extLst>
                <a:ext uri="{FF2B5EF4-FFF2-40B4-BE49-F238E27FC236}">
                  <a16:creationId xmlns:a16="http://schemas.microsoft.com/office/drawing/2014/main" id="{8103B78D-FC25-47BB-BB73-FBEA29826B77}"/>
                </a:ext>
              </a:extLst>
            </p:cNvPr>
            <p:cNvSpPr>
              <a:spLocks/>
            </p:cNvSpPr>
            <p:nvPr/>
          </p:nvSpPr>
          <p:spPr bwMode="auto">
            <a:xfrm>
              <a:off x="2046288" y="2995613"/>
              <a:ext cx="17462" cy="12700"/>
            </a:xfrm>
            <a:custGeom>
              <a:avLst/>
              <a:gdLst>
                <a:gd name="T0" fmla="*/ 55 w 55"/>
                <a:gd name="T1" fmla="*/ 18 h 40"/>
                <a:gd name="T2" fmla="*/ 53 w 55"/>
                <a:gd name="T3" fmla="*/ 8 h 40"/>
                <a:gd name="T4" fmla="*/ 50 w 55"/>
                <a:gd name="T5" fmla="*/ 5 h 40"/>
                <a:gd name="T6" fmla="*/ 45 w 55"/>
                <a:gd name="T7" fmla="*/ 2 h 40"/>
                <a:gd name="T8" fmla="*/ 40 w 55"/>
                <a:gd name="T9" fmla="*/ 0 h 40"/>
                <a:gd name="T10" fmla="*/ 24 w 55"/>
                <a:gd name="T11" fmla="*/ 10 h 40"/>
                <a:gd name="T12" fmla="*/ 7 w 55"/>
                <a:gd name="T13" fmla="*/ 16 h 40"/>
                <a:gd name="T14" fmla="*/ 1 w 55"/>
                <a:gd name="T15" fmla="*/ 22 h 40"/>
                <a:gd name="T16" fmla="*/ 0 w 55"/>
                <a:gd name="T17" fmla="*/ 29 h 40"/>
                <a:gd name="T18" fmla="*/ 2 w 55"/>
                <a:gd name="T19" fmla="*/ 38 h 40"/>
                <a:gd name="T20" fmla="*/ 6 w 55"/>
                <a:gd name="T21" fmla="*/ 39 h 40"/>
                <a:gd name="T22" fmla="*/ 10 w 55"/>
                <a:gd name="T23" fmla="*/ 40 h 40"/>
                <a:gd name="T24" fmla="*/ 13 w 55"/>
                <a:gd name="T25" fmla="*/ 40 h 40"/>
                <a:gd name="T26" fmla="*/ 16 w 55"/>
                <a:gd name="T27" fmla="*/ 39 h 40"/>
                <a:gd name="T28" fmla="*/ 19 w 55"/>
                <a:gd name="T29" fmla="*/ 39 h 40"/>
                <a:gd name="T30" fmla="*/ 23 w 55"/>
                <a:gd name="T31" fmla="*/ 38 h 40"/>
                <a:gd name="T32" fmla="*/ 25 w 55"/>
                <a:gd name="T33" fmla="*/ 36 h 40"/>
                <a:gd name="T34" fmla="*/ 28 w 55"/>
                <a:gd name="T35" fmla="*/ 34 h 40"/>
                <a:gd name="T36" fmla="*/ 29 w 55"/>
                <a:gd name="T37" fmla="*/ 31 h 40"/>
                <a:gd name="T38" fmla="*/ 35 w 55"/>
                <a:gd name="T39" fmla="*/ 30 h 40"/>
                <a:gd name="T40" fmla="*/ 42 w 55"/>
                <a:gd name="T41" fmla="*/ 27 h 40"/>
                <a:gd name="T42" fmla="*/ 50 w 55"/>
                <a:gd name="T43" fmla="*/ 24 h 40"/>
                <a:gd name="T44" fmla="*/ 55 w 55"/>
                <a:gd name="T45" fmla="*/ 1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0">
                  <a:moveTo>
                    <a:pt x="55" y="18"/>
                  </a:moveTo>
                  <a:lnTo>
                    <a:pt x="53" y="8"/>
                  </a:lnTo>
                  <a:lnTo>
                    <a:pt x="50" y="5"/>
                  </a:lnTo>
                  <a:lnTo>
                    <a:pt x="45" y="2"/>
                  </a:lnTo>
                  <a:lnTo>
                    <a:pt x="40" y="0"/>
                  </a:lnTo>
                  <a:lnTo>
                    <a:pt x="24" y="10"/>
                  </a:lnTo>
                  <a:lnTo>
                    <a:pt x="7" y="16"/>
                  </a:lnTo>
                  <a:lnTo>
                    <a:pt x="1" y="22"/>
                  </a:lnTo>
                  <a:lnTo>
                    <a:pt x="0" y="29"/>
                  </a:lnTo>
                  <a:lnTo>
                    <a:pt x="2" y="38"/>
                  </a:lnTo>
                  <a:lnTo>
                    <a:pt x="6" y="39"/>
                  </a:lnTo>
                  <a:lnTo>
                    <a:pt x="10" y="40"/>
                  </a:lnTo>
                  <a:lnTo>
                    <a:pt x="13" y="40"/>
                  </a:lnTo>
                  <a:lnTo>
                    <a:pt x="16" y="39"/>
                  </a:lnTo>
                  <a:lnTo>
                    <a:pt x="19" y="39"/>
                  </a:lnTo>
                  <a:lnTo>
                    <a:pt x="23" y="38"/>
                  </a:lnTo>
                  <a:lnTo>
                    <a:pt x="25" y="36"/>
                  </a:lnTo>
                  <a:lnTo>
                    <a:pt x="28" y="34"/>
                  </a:lnTo>
                  <a:lnTo>
                    <a:pt x="29" y="31"/>
                  </a:lnTo>
                  <a:lnTo>
                    <a:pt x="35" y="30"/>
                  </a:lnTo>
                  <a:lnTo>
                    <a:pt x="42" y="27"/>
                  </a:lnTo>
                  <a:lnTo>
                    <a:pt x="50" y="24"/>
                  </a:lnTo>
                  <a:lnTo>
                    <a:pt x="55"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3" name="Freeform 49">
              <a:extLst>
                <a:ext uri="{FF2B5EF4-FFF2-40B4-BE49-F238E27FC236}">
                  <a16:creationId xmlns:a16="http://schemas.microsoft.com/office/drawing/2014/main" id="{BC17D0FA-8318-4F96-9DC4-449558B231DA}"/>
                </a:ext>
              </a:extLst>
            </p:cNvPr>
            <p:cNvSpPr>
              <a:spLocks/>
            </p:cNvSpPr>
            <p:nvPr/>
          </p:nvSpPr>
          <p:spPr bwMode="auto">
            <a:xfrm>
              <a:off x="2070100" y="2973388"/>
              <a:ext cx="4762" cy="4763"/>
            </a:xfrm>
            <a:custGeom>
              <a:avLst/>
              <a:gdLst>
                <a:gd name="T0" fmla="*/ 13 w 13"/>
                <a:gd name="T1" fmla="*/ 4 h 17"/>
                <a:gd name="T2" fmla="*/ 12 w 13"/>
                <a:gd name="T3" fmla="*/ 2 h 17"/>
                <a:gd name="T4" fmla="*/ 9 w 13"/>
                <a:gd name="T5" fmla="*/ 1 h 17"/>
                <a:gd name="T6" fmla="*/ 7 w 13"/>
                <a:gd name="T7" fmla="*/ 0 h 17"/>
                <a:gd name="T8" fmla="*/ 5 w 13"/>
                <a:gd name="T9" fmla="*/ 0 h 17"/>
                <a:gd name="T10" fmla="*/ 1 w 13"/>
                <a:gd name="T11" fmla="*/ 0 h 17"/>
                <a:gd name="T12" fmla="*/ 0 w 13"/>
                <a:gd name="T13" fmla="*/ 17 h 17"/>
                <a:gd name="T14" fmla="*/ 5 w 13"/>
                <a:gd name="T15" fmla="*/ 17 h 17"/>
                <a:gd name="T16" fmla="*/ 7 w 13"/>
                <a:gd name="T17" fmla="*/ 15 h 17"/>
                <a:gd name="T18" fmla="*/ 9 w 13"/>
                <a:gd name="T19" fmla="*/ 14 h 17"/>
                <a:gd name="T20" fmla="*/ 12 w 13"/>
                <a:gd name="T21" fmla="*/ 13 h 17"/>
                <a:gd name="T22" fmla="*/ 13 w 13"/>
                <a:gd name="T23" fmla="*/ 11 h 17"/>
                <a:gd name="T24" fmla="*/ 13 w 13"/>
                <a:gd name="T25" fmla="*/ 8 h 17"/>
                <a:gd name="T26" fmla="*/ 13 w 13"/>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7">
                  <a:moveTo>
                    <a:pt x="13" y="4"/>
                  </a:moveTo>
                  <a:lnTo>
                    <a:pt x="12" y="2"/>
                  </a:lnTo>
                  <a:lnTo>
                    <a:pt x="9" y="1"/>
                  </a:lnTo>
                  <a:lnTo>
                    <a:pt x="7" y="0"/>
                  </a:lnTo>
                  <a:lnTo>
                    <a:pt x="5" y="0"/>
                  </a:lnTo>
                  <a:lnTo>
                    <a:pt x="1" y="0"/>
                  </a:lnTo>
                  <a:lnTo>
                    <a:pt x="0" y="17"/>
                  </a:lnTo>
                  <a:lnTo>
                    <a:pt x="5" y="17"/>
                  </a:lnTo>
                  <a:lnTo>
                    <a:pt x="7" y="15"/>
                  </a:lnTo>
                  <a:lnTo>
                    <a:pt x="9" y="14"/>
                  </a:lnTo>
                  <a:lnTo>
                    <a:pt x="12" y="13"/>
                  </a:lnTo>
                  <a:lnTo>
                    <a:pt x="13" y="11"/>
                  </a:lnTo>
                  <a:lnTo>
                    <a:pt x="13" y="8"/>
                  </a:lnTo>
                  <a:lnTo>
                    <a:pt x="13"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4" name="Freeform 50">
              <a:extLst>
                <a:ext uri="{FF2B5EF4-FFF2-40B4-BE49-F238E27FC236}">
                  <a16:creationId xmlns:a16="http://schemas.microsoft.com/office/drawing/2014/main" id="{DB09B35C-CDCB-40AF-822C-7DA95C128087}"/>
                </a:ext>
              </a:extLst>
            </p:cNvPr>
            <p:cNvSpPr>
              <a:spLocks/>
            </p:cNvSpPr>
            <p:nvPr/>
          </p:nvSpPr>
          <p:spPr bwMode="auto">
            <a:xfrm>
              <a:off x="2098675" y="2944813"/>
              <a:ext cx="15875" cy="19050"/>
            </a:xfrm>
            <a:custGeom>
              <a:avLst/>
              <a:gdLst>
                <a:gd name="T0" fmla="*/ 37 w 48"/>
                <a:gd name="T1" fmla="*/ 8 h 60"/>
                <a:gd name="T2" fmla="*/ 35 w 48"/>
                <a:gd name="T3" fmla="*/ 4 h 60"/>
                <a:gd name="T4" fmla="*/ 32 w 48"/>
                <a:gd name="T5" fmla="*/ 1 h 60"/>
                <a:gd name="T6" fmla="*/ 29 w 48"/>
                <a:gd name="T7" fmla="*/ 0 h 60"/>
                <a:gd name="T8" fmla="*/ 17 w 48"/>
                <a:gd name="T9" fmla="*/ 0 h 60"/>
                <a:gd name="T10" fmla="*/ 7 w 48"/>
                <a:gd name="T11" fmla="*/ 5 h 60"/>
                <a:gd name="T12" fmla="*/ 1 w 48"/>
                <a:gd name="T13" fmla="*/ 15 h 60"/>
                <a:gd name="T14" fmla="*/ 0 w 48"/>
                <a:gd name="T15" fmla="*/ 21 h 60"/>
                <a:gd name="T16" fmla="*/ 2 w 48"/>
                <a:gd name="T17" fmla="*/ 27 h 60"/>
                <a:gd name="T18" fmla="*/ 4 w 48"/>
                <a:gd name="T19" fmla="*/ 29 h 60"/>
                <a:gd name="T20" fmla="*/ 7 w 48"/>
                <a:gd name="T21" fmla="*/ 33 h 60"/>
                <a:gd name="T22" fmla="*/ 9 w 48"/>
                <a:gd name="T23" fmla="*/ 34 h 60"/>
                <a:gd name="T24" fmla="*/ 13 w 48"/>
                <a:gd name="T25" fmla="*/ 35 h 60"/>
                <a:gd name="T26" fmla="*/ 35 w 48"/>
                <a:gd name="T27" fmla="*/ 60 h 60"/>
                <a:gd name="T28" fmla="*/ 40 w 48"/>
                <a:gd name="T29" fmla="*/ 54 h 60"/>
                <a:gd name="T30" fmla="*/ 46 w 48"/>
                <a:gd name="T31" fmla="*/ 46 h 60"/>
                <a:gd name="T32" fmla="*/ 48 w 48"/>
                <a:gd name="T33" fmla="*/ 38 h 60"/>
                <a:gd name="T34" fmla="*/ 47 w 48"/>
                <a:gd name="T35" fmla="*/ 29 h 60"/>
                <a:gd name="T36" fmla="*/ 40 w 48"/>
                <a:gd name="T37" fmla="*/ 20 h 60"/>
                <a:gd name="T38" fmla="*/ 37 w 48"/>
                <a:gd name="T39"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60">
                  <a:moveTo>
                    <a:pt x="37" y="8"/>
                  </a:moveTo>
                  <a:lnTo>
                    <a:pt x="35" y="4"/>
                  </a:lnTo>
                  <a:lnTo>
                    <a:pt x="32" y="1"/>
                  </a:lnTo>
                  <a:lnTo>
                    <a:pt x="29" y="0"/>
                  </a:lnTo>
                  <a:lnTo>
                    <a:pt x="17" y="0"/>
                  </a:lnTo>
                  <a:lnTo>
                    <a:pt x="7" y="5"/>
                  </a:lnTo>
                  <a:lnTo>
                    <a:pt x="1" y="15"/>
                  </a:lnTo>
                  <a:lnTo>
                    <a:pt x="0" y="21"/>
                  </a:lnTo>
                  <a:lnTo>
                    <a:pt x="2" y="27"/>
                  </a:lnTo>
                  <a:lnTo>
                    <a:pt x="4" y="29"/>
                  </a:lnTo>
                  <a:lnTo>
                    <a:pt x="7" y="33"/>
                  </a:lnTo>
                  <a:lnTo>
                    <a:pt x="9" y="34"/>
                  </a:lnTo>
                  <a:lnTo>
                    <a:pt x="13" y="35"/>
                  </a:lnTo>
                  <a:lnTo>
                    <a:pt x="35" y="60"/>
                  </a:lnTo>
                  <a:lnTo>
                    <a:pt x="40" y="54"/>
                  </a:lnTo>
                  <a:lnTo>
                    <a:pt x="46" y="46"/>
                  </a:lnTo>
                  <a:lnTo>
                    <a:pt x="48" y="38"/>
                  </a:lnTo>
                  <a:lnTo>
                    <a:pt x="47" y="29"/>
                  </a:lnTo>
                  <a:lnTo>
                    <a:pt x="40" y="20"/>
                  </a:lnTo>
                  <a:lnTo>
                    <a:pt x="37"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5" name="Freeform 51">
              <a:extLst>
                <a:ext uri="{FF2B5EF4-FFF2-40B4-BE49-F238E27FC236}">
                  <a16:creationId xmlns:a16="http://schemas.microsoft.com/office/drawing/2014/main" id="{B4E20AD2-DDC0-4E14-8A64-A0635023488F}"/>
                </a:ext>
              </a:extLst>
            </p:cNvPr>
            <p:cNvSpPr>
              <a:spLocks/>
            </p:cNvSpPr>
            <p:nvPr/>
          </p:nvSpPr>
          <p:spPr bwMode="auto">
            <a:xfrm>
              <a:off x="2036763" y="2944813"/>
              <a:ext cx="7937" cy="11113"/>
            </a:xfrm>
            <a:custGeom>
              <a:avLst/>
              <a:gdLst>
                <a:gd name="T0" fmla="*/ 0 w 27"/>
                <a:gd name="T1" fmla="*/ 12 h 34"/>
                <a:gd name="T2" fmla="*/ 0 w 27"/>
                <a:gd name="T3" fmla="*/ 17 h 34"/>
                <a:gd name="T4" fmla="*/ 2 w 27"/>
                <a:gd name="T5" fmla="*/ 23 h 34"/>
                <a:gd name="T6" fmla="*/ 4 w 27"/>
                <a:gd name="T7" fmla="*/ 27 h 34"/>
                <a:gd name="T8" fmla="*/ 9 w 27"/>
                <a:gd name="T9" fmla="*/ 32 h 34"/>
                <a:gd name="T10" fmla="*/ 21 w 27"/>
                <a:gd name="T11" fmla="*/ 34 h 34"/>
                <a:gd name="T12" fmla="*/ 25 w 27"/>
                <a:gd name="T13" fmla="*/ 27 h 34"/>
                <a:gd name="T14" fmla="*/ 27 w 27"/>
                <a:gd name="T15" fmla="*/ 17 h 34"/>
                <a:gd name="T16" fmla="*/ 23 w 27"/>
                <a:gd name="T17" fmla="*/ 6 h 34"/>
                <a:gd name="T18" fmla="*/ 20 w 27"/>
                <a:gd name="T19" fmla="*/ 4 h 34"/>
                <a:gd name="T20" fmla="*/ 16 w 27"/>
                <a:gd name="T21" fmla="*/ 1 h 34"/>
                <a:gd name="T22" fmla="*/ 13 w 27"/>
                <a:gd name="T23" fmla="*/ 0 h 34"/>
                <a:gd name="T24" fmla="*/ 8 w 27"/>
                <a:gd name="T25" fmla="*/ 1 h 34"/>
                <a:gd name="T26" fmla="*/ 4 w 27"/>
                <a:gd name="T27" fmla="*/ 4 h 34"/>
                <a:gd name="T28" fmla="*/ 2 w 27"/>
                <a:gd name="T29" fmla="*/ 8 h 34"/>
                <a:gd name="T30" fmla="*/ 0 w 27"/>
                <a:gd name="T31"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34">
                  <a:moveTo>
                    <a:pt x="0" y="12"/>
                  </a:moveTo>
                  <a:lnTo>
                    <a:pt x="0" y="17"/>
                  </a:lnTo>
                  <a:lnTo>
                    <a:pt x="2" y="23"/>
                  </a:lnTo>
                  <a:lnTo>
                    <a:pt x="4" y="27"/>
                  </a:lnTo>
                  <a:lnTo>
                    <a:pt x="9" y="32"/>
                  </a:lnTo>
                  <a:lnTo>
                    <a:pt x="21" y="34"/>
                  </a:lnTo>
                  <a:lnTo>
                    <a:pt x="25" y="27"/>
                  </a:lnTo>
                  <a:lnTo>
                    <a:pt x="27" y="17"/>
                  </a:lnTo>
                  <a:lnTo>
                    <a:pt x="23" y="6"/>
                  </a:lnTo>
                  <a:lnTo>
                    <a:pt x="20" y="4"/>
                  </a:lnTo>
                  <a:lnTo>
                    <a:pt x="16" y="1"/>
                  </a:lnTo>
                  <a:lnTo>
                    <a:pt x="13" y="0"/>
                  </a:lnTo>
                  <a:lnTo>
                    <a:pt x="8" y="1"/>
                  </a:lnTo>
                  <a:lnTo>
                    <a:pt x="4" y="4"/>
                  </a:lnTo>
                  <a:lnTo>
                    <a:pt x="2" y="8"/>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6" name="Freeform 52">
              <a:extLst>
                <a:ext uri="{FF2B5EF4-FFF2-40B4-BE49-F238E27FC236}">
                  <a16:creationId xmlns:a16="http://schemas.microsoft.com/office/drawing/2014/main" id="{58EA58E5-126C-4FEA-B981-CB8D30AD691A}"/>
                </a:ext>
              </a:extLst>
            </p:cNvPr>
            <p:cNvSpPr>
              <a:spLocks/>
            </p:cNvSpPr>
            <p:nvPr/>
          </p:nvSpPr>
          <p:spPr bwMode="auto">
            <a:xfrm>
              <a:off x="2058988" y="2957513"/>
              <a:ext cx="7937" cy="15875"/>
            </a:xfrm>
            <a:custGeom>
              <a:avLst/>
              <a:gdLst>
                <a:gd name="T0" fmla="*/ 25 w 25"/>
                <a:gd name="T1" fmla="*/ 38 h 49"/>
                <a:gd name="T2" fmla="*/ 23 w 25"/>
                <a:gd name="T3" fmla="*/ 33 h 49"/>
                <a:gd name="T4" fmla="*/ 25 w 25"/>
                <a:gd name="T5" fmla="*/ 31 h 49"/>
                <a:gd name="T6" fmla="*/ 25 w 25"/>
                <a:gd name="T7" fmla="*/ 30 h 49"/>
                <a:gd name="T8" fmla="*/ 22 w 25"/>
                <a:gd name="T9" fmla="*/ 28 h 49"/>
                <a:gd name="T10" fmla="*/ 16 w 25"/>
                <a:gd name="T11" fmla="*/ 25 h 49"/>
                <a:gd name="T12" fmla="*/ 15 w 25"/>
                <a:gd name="T13" fmla="*/ 20 h 49"/>
                <a:gd name="T14" fmla="*/ 16 w 25"/>
                <a:gd name="T15" fmla="*/ 15 h 49"/>
                <a:gd name="T16" fmla="*/ 19 w 25"/>
                <a:gd name="T17" fmla="*/ 10 h 49"/>
                <a:gd name="T18" fmla="*/ 19 w 25"/>
                <a:gd name="T19" fmla="*/ 5 h 49"/>
                <a:gd name="T20" fmla="*/ 16 w 25"/>
                <a:gd name="T21" fmla="*/ 0 h 49"/>
                <a:gd name="T22" fmla="*/ 6 w 25"/>
                <a:gd name="T23" fmla="*/ 7 h 49"/>
                <a:gd name="T24" fmla="*/ 2 w 25"/>
                <a:gd name="T25" fmla="*/ 13 h 49"/>
                <a:gd name="T26" fmla="*/ 0 w 25"/>
                <a:gd name="T27" fmla="*/ 20 h 49"/>
                <a:gd name="T28" fmla="*/ 4 w 25"/>
                <a:gd name="T29" fmla="*/ 28 h 49"/>
                <a:gd name="T30" fmla="*/ 8 w 25"/>
                <a:gd name="T31" fmla="*/ 37 h 49"/>
                <a:gd name="T32" fmla="*/ 9 w 25"/>
                <a:gd name="T33" fmla="*/ 42 h 49"/>
                <a:gd name="T34" fmla="*/ 9 w 25"/>
                <a:gd name="T35" fmla="*/ 44 h 49"/>
                <a:gd name="T36" fmla="*/ 10 w 25"/>
                <a:gd name="T37" fmla="*/ 45 h 49"/>
                <a:gd name="T38" fmla="*/ 11 w 25"/>
                <a:gd name="T39" fmla="*/ 48 h 49"/>
                <a:gd name="T40" fmla="*/ 13 w 25"/>
                <a:gd name="T41" fmla="*/ 49 h 49"/>
                <a:gd name="T42" fmla="*/ 15 w 25"/>
                <a:gd name="T43" fmla="*/ 49 h 49"/>
                <a:gd name="T44" fmla="*/ 17 w 25"/>
                <a:gd name="T45" fmla="*/ 49 h 49"/>
                <a:gd name="T46" fmla="*/ 19 w 25"/>
                <a:gd name="T47" fmla="*/ 48 h 49"/>
                <a:gd name="T48" fmla="*/ 19 w 25"/>
                <a:gd name="T49" fmla="*/ 45 h 49"/>
                <a:gd name="T50" fmla="*/ 20 w 25"/>
                <a:gd name="T51" fmla="*/ 43 h 49"/>
                <a:gd name="T52" fmla="*/ 20 w 25"/>
                <a:gd name="T53" fmla="*/ 41 h 49"/>
                <a:gd name="T54" fmla="*/ 25 w 25"/>
                <a:gd name="T55" fmla="*/ 3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 h="49">
                  <a:moveTo>
                    <a:pt x="25" y="38"/>
                  </a:moveTo>
                  <a:lnTo>
                    <a:pt x="23" y="33"/>
                  </a:lnTo>
                  <a:lnTo>
                    <a:pt x="25" y="31"/>
                  </a:lnTo>
                  <a:lnTo>
                    <a:pt x="25" y="30"/>
                  </a:lnTo>
                  <a:lnTo>
                    <a:pt x="22" y="28"/>
                  </a:lnTo>
                  <a:lnTo>
                    <a:pt x="16" y="25"/>
                  </a:lnTo>
                  <a:lnTo>
                    <a:pt x="15" y="20"/>
                  </a:lnTo>
                  <a:lnTo>
                    <a:pt x="16" y="15"/>
                  </a:lnTo>
                  <a:lnTo>
                    <a:pt x="19" y="10"/>
                  </a:lnTo>
                  <a:lnTo>
                    <a:pt x="19" y="5"/>
                  </a:lnTo>
                  <a:lnTo>
                    <a:pt x="16" y="0"/>
                  </a:lnTo>
                  <a:lnTo>
                    <a:pt x="6" y="7"/>
                  </a:lnTo>
                  <a:lnTo>
                    <a:pt x="2" y="13"/>
                  </a:lnTo>
                  <a:lnTo>
                    <a:pt x="0" y="20"/>
                  </a:lnTo>
                  <a:lnTo>
                    <a:pt x="4" y="28"/>
                  </a:lnTo>
                  <a:lnTo>
                    <a:pt x="8" y="37"/>
                  </a:lnTo>
                  <a:lnTo>
                    <a:pt x="9" y="42"/>
                  </a:lnTo>
                  <a:lnTo>
                    <a:pt x="9" y="44"/>
                  </a:lnTo>
                  <a:lnTo>
                    <a:pt x="10" y="45"/>
                  </a:lnTo>
                  <a:lnTo>
                    <a:pt x="11" y="48"/>
                  </a:lnTo>
                  <a:lnTo>
                    <a:pt x="13" y="49"/>
                  </a:lnTo>
                  <a:lnTo>
                    <a:pt x="15" y="49"/>
                  </a:lnTo>
                  <a:lnTo>
                    <a:pt x="17" y="49"/>
                  </a:lnTo>
                  <a:lnTo>
                    <a:pt x="19" y="48"/>
                  </a:lnTo>
                  <a:lnTo>
                    <a:pt x="19" y="45"/>
                  </a:lnTo>
                  <a:lnTo>
                    <a:pt x="20" y="43"/>
                  </a:lnTo>
                  <a:lnTo>
                    <a:pt x="20" y="41"/>
                  </a:lnTo>
                  <a:lnTo>
                    <a:pt x="25" y="3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7" name="Freeform 53">
              <a:extLst>
                <a:ext uri="{FF2B5EF4-FFF2-40B4-BE49-F238E27FC236}">
                  <a16:creationId xmlns:a16="http://schemas.microsoft.com/office/drawing/2014/main" id="{546BF865-78A2-4F7E-861E-CA913E1CE159}"/>
                </a:ext>
              </a:extLst>
            </p:cNvPr>
            <p:cNvSpPr>
              <a:spLocks/>
            </p:cNvSpPr>
            <p:nvPr/>
          </p:nvSpPr>
          <p:spPr bwMode="auto">
            <a:xfrm>
              <a:off x="2049463" y="2968625"/>
              <a:ext cx="3175" cy="3175"/>
            </a:xfrm>
            <a:custGeom>
              <a:avLst/>
              <a:gdLst>
                <a:gd name="T0" fmla="*/ 0 w 11"/>
                <a:gd name="T1" fmla="*/ 0 h 12"/>
                <a:gd name="T2" fmla="*/ 0 w 11"/>
                <a:gd name="T3" fmla="*/ 0 h 12"/>
                <a:gd name="T4" fmla="*/ 7 w 11"/>
                <a:gd name="T5" fmla="*/ 12 h 12"/>
                <a:gd name="T6" fmla="*/ 8 w 11"/>
                <a:gd name="T7" fmla="*/ 11 h 12"/>
                <a:gd name="T8" fmla="*/ 10 w 11"/>
                <a:gd name="T9" fmla="*/ 9 h 12"/>
                <a:gd name="T10" fmla="*/ 11 w 11"/>
                <a:gd name="T11" fmla="*/ 8 h 12"/>
                <a:gd name="T12" fmla="*/ 11 w 11"/>
                <a:gd name="T13" fmla="*/ 4 h 12"/>
                <a:gd name="T14" fmla="*/ 10 w 11"/>
                <a:gd name="T15" fmla="*/ 3 h 12"/>
                <a:gd name="T16" fmla="*/ 9 w 11"/>
                <a:gd name="T17" fmla="*/ 1 h 12"/>
                <a:gd name="T18" fmla="*/ 8 w 11"/>
                <a:gd name="T19" fmla="*/ 0 h 12"/>
                <a:gd name="T20" fmla="*/ 5 w 11"/>
                <a:gd name="T21" fmla="*/ 0 h 12"/>
                <a:gd name="T22" fmla="*/ 3 w 11"/>
                <a:gd name="T23" fmla="*/ 0 h 12"/>
                <a:gd name="T24" fmla="*/ 0 w 11"/>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2">
                  <a:moveTo>
                    <a:pt x="0" y="0"/>
                  </a:moveTo>
                  <a:lnTo>
                    <a:pt x="0" y="0"/>
                  </a:lnTo>
                  <a:lnTo>
                    <a:pt x="7" y="12"/>
                  </a:lnTo>
                  <a:lnTo>
                    <a:pt x="8" y="11"/>
                  </a:lnTo>
                  <a:lnTo>
                    <a:pt x="10" y="9"/>
                  </a:lnTo>
                  <a:lnTo>
                    <a:pt x="11" y="8"/>
                  </a:lnTo>
                  <a:lnTo>
                    <a:pt x="11" y="4"/>
                  </a:lnTo>
                  <a:lnTo>
                    <a:pt x="10" y="3"/>
                  </a:lnTo>
                  <a:lnTo>
                    <a:pt x="9" y="1"/>
                  </a:lnTo>
                  <a:lnTo>
                    <a:pt x="8" y="0"/>
                  </a:lnTo>
                  <a:lnTo>
                    <a:pt x="5" y="0"/>
                  </a:lnTo>
                  <a:lnTo>
                    <a:pt x="3"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8" name="Freeform 54">
              <a:extLst>
                <a:ext uri="{FF2B5EF4-FFF2-40B4-BE49-F238E27FC236}">
                  <a16:creationId xmlns:a16="http://schemas.microsoft.com/office/drawing/2014/main" id="{15EE0274-3ED1-4578-B7BA-2DA528286397}"/>
                </a:ext>
              </a:extLst>
            </p:cNvPr>
            <p:cNvSpPr>
              <a:spLocks/>
            </p:cNvSpPr>
            <p:nvPr/>
          </p:nvSpPr>
          <p:spPr bwMode="auto">
            <a:xfrm>
              <a:off x="2103438" y="2878138"/>
              <a:ext cx="12700" cy="9525"/>
            </a:xfrm>
            <a:custGeom>
              <a:avLst/>
              <a:gdLst>
                <a:gd name="T0" fmla="*/ 21 w 38"/>
                <a:gd name="T1" fmla="*/ 30 h 30"/>
                <a:gd name="T2" fmla="*/ 22 w 38"/>
                <a:gd name="T3" fmla="*/ 29 h 30"/>
                <a:gd name="T4" fmla="*/ 25 w 38"/>
                <a:gd name="T5" fmla="*/ 28 h 30"/>
                <a:gd name="T6" fmla="*/ 27 w 38"/>
                <a:gd name="T7" fmla="*/ 28 h 30"/>
                <a:gd name="T8" fmla="*/ 28 w 38"/>
                <a:gd name="T9" fmla="*/ 28 h 30"/>
                <a:gd name="T10" fmla="*/ 31 w 38"/>
                <a:gd name="T11" fmla="*/ 26 h 30"/>
                <a:gd name="T12" fmla="*/ 33 w 38"/>
                <a:gd name="T13" fmla="*/ 26 h 30"/>
                <a:gd name="T14" fmla="*/ 36 w 38"/>
                <a:gd name="T15" fmla="*/ 26 h 30"/>
                <a:gd name="T16" fmla="*/ 37 w 38"/>
                <a:gd name="T17" fmla="*/ 25 h 30"/>
                <a:gd name="T18" fmla="*/ 37 w 38"/>
                <a:gd name="T19" fmla="*/ 24 h 30"/>
                <a:gd name="T20" fmla="*/ 38 w 38"/>
                <a:gd name="T21" fmla="*/ 22 h 30"/>
                <a:gd name="T22" fmla="*/ 37 w 38"/>
                <a:gd name="T23" fmla="*/ 19 h 30"/>
                <a:gd name="T24" fmla="*/ 34 w 38"/>
                <a:gd name="T25" fmla="*/ 14 h 30"/>
                <a:gd name="T26" fmla="*/ 30 w 38"/>
                <a:gd name="T27" fmla="*/ 14 h 30"/>
                <a:gd name="T28" fmla="*/ 26 w 38"/>
                <a:gd name="T29" fmla="*/ 11 h 30"/>
                <a:gd name="T30" fmla="*/ 21 w 38"/>
                <a:gd name="T31" fmla="*/ 6 h 30"/>
                <a:gd name="T32" fmla="*/ 16 w 38"/>
                <a:gd name="T33" fmla="*/ 2 h 30"/>
                <a:gd name="T34" fmla="*/ 11 w 38"/>
                <a:gd name="T35" fmla="*/ 0 h 30"/>
                <a:gd name="T36" fmla="*/ 6 w 38"/>
                <a:gd name="T37" fmla="*/ 2 h 30"/>
                <a:gd name="T38" fmla="*/ 0 w 38"/>
                <a:gd name="T39" fmla="*/ 11 h 30"/>
                <a:gd name="T40" fmla="*/ 5 w 38"/>
                <a:gd name="T41" fmla="*/ 20 h 30"/>
                <a:gd name="T42" fmla="*/ 13 w 38"/>
                <a:gd name="T43" fmla="*/ 25 h 30"/>
                <a:gd name="T44" fmla="*/ 21 w 38"/>
                <a:gd name="T4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 h="30">
                  <a:moveTo>
                    <a:pt x="21" y="30"/>
                  </a:moveTo>
                  <a:lnTo>
                    <a:pt x="22" y="29"/>
                  </a:lnTo>
                  <a:lnTo>
                    <a:pt x="25" y="28"/>
                  </a:lnTo>
                  <a:lnTo>
                    <a:pt x="27" y="28"/>
                  </a:lnTo>
                  <a:lnTo>
                    <a:pt x="28" y="28"/>
                  </a:lnTo>
                  <a:lnTo>
                    <a:pt x="31" y="26"/>
                  </a:lnTo>
                  <a:lnTo>
                    <a:pt x="33" y="26"/>
                  </a:lnTo>
                  <a:lnTo>
                    <a:pt x="36" y="26"/>
                  </a:lnTo>
                  <a:lnTo>
                    <a:pt x="37" y="25"/>
                  </a:lnTo>
                  <a:lnTo>
                    <a:pt x="37" y="24"/>
                  </a:lnTo>
                  <a:lnTo>
                    <a:pt x="38" y="22"/>
                  </a:lnTo>
                  <a:lnTo>
                    <a:pt x="37" y="19"/>
                  </a:lnTo>
                  <a:lnTo>
                    <a:pt x="34" y="14"/>
                  </a:lnTo>
                  <a:lnTo>
                    <a:pt x="30" y="14"/>
                  </a:lnTo>
                  <a:lnTo>
                    <a:pt x="26" y="11"/>
                  </a:lnTo>
                  <a:lnTo>
                    <a:pt x="21" y="6"/>
                  </a:lnTo>
                  <a:lnTo>
                    <a:pt x="16" y="2"/>
                  </a:lnTo>
                  <a:lnTo>
                    <a:pt x="11" y="0"/>
                  </a:lnTo>
                  <a:lnTo>
                    <a:pt x="6" y="2"/>
                  </a:lnTo>
                  <a:lnTo>
                    <a:pt x="0" y="11"/>
                  </a:lnTo>
                  <a:lnTo>
                    <a:pt x="5" y="20"/>
                  </a:lnTo>
                  <a:lnTo>
                    <a:pt x="13" y="25"/>
                  </a:lnTo>
                  <a:lnTo>
                    <a:pt x="21" y="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9" name="Freeform 55">
              <a:extLst>
                <a:ext uri="{FF2B5EF4-FFF2-40B4-BE49-F238E27FC236}">
                  <a16:creationId xmlns:a16="http://schemas.microsoft.com/office/drawing/2014/main" id="{3BDBD39D-B86E-48E2-874A-2CD54228C41F}"/>
                </a:ext>
              </a:extLst>
            </p:cNvPr>
            <p:cNvSpPr>
              <a:spLocks/>
            </p:cNvSpPr>
            <p:nvPr/>
          </p:nvSpPr>
          <p:spPr bwMode="auto">
            <a:xfrm>
              <a:off x="2162175" y="2867025"/>
              <a:ext cx="4762" cy="3175"/>
            </a:xfrm>
            <a:custGeom>
              <a:avLst/>
              <a:gdLst>
                <a:gd name="T0" fmla="*/ 15 w 15"/>
                <a:gd name="T1" fmla="*/ 0 h 13"/>
                <a:gd name="T2" fmla="*/ 0 w 15"/>
                <a:gd name="T3" fmla="*/ 3 h 13"/>
                <a:gd name="T4" fmla="*/ 7 w 15"/>
                <a:gd name="T5" fmla="*/ 13 h 13"/>
                <a:gd name="T6" fmla="*/ 11 w 15"/>
                <a:gd name="T7" fmla="*/ 12 h 13"/>
                <a:gd name="T8" fmla="*/ 14 w 15"/>
                <a:gd name="T9" fmla="*/ 10 h 13"/>
                <a:gd name="T10" fmla="*/ 15 w 15"/>
                <a:gd name="T11" fmla="*/ 7 h 13"/>
                <a:gd name="T12" fmla="*/ 15 w 15"/>
                <a:gd name="T13" fmla="*/ 3 h 13"/>
                <a:gd name="T14" fmla="*/ 15 w 15"/>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3">
                  <a:moveTo>
                    <a:pt x="15" y="0"/>
                  </a:moveTo>
                  <a:lnTo>
                    <a:pt x="0" y="3"/>
                  </a:lnTo>
                  <a:lnTo>
                    <a:pt x="7" y="13"/>
                  </a:lnTo>
                  <a:lnTo>
                    <a:pt x="11" y="12"/>
                  </a:lnTo>
                  <a:lnTo>
                    <a:pt x="14" y="10"/>
                  </a:lnTo>
                  <a:lnTo>
                    <a:pt x="15" y="7"/>
                  </a:lnTo>
                  <a:lnTo>
                    <a:pt x="15" y="3"/>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0" name="Freeform 56">
              <a:extLst>
                <a:ext uri="{FF2B5EF4-FFF2-40B4-BE49-F238E27FC236}">
                  <a16:creationId xmlns:a16="http://schemas.microsoft.com/office/drawing/2014/main" id="{3240BCAA-E787-478A-A927-A862EFAFA9FD}"/>
                </a:ext>
              </a:extLst>
            </p:cNvPr>
            <p:cNvSpPr>
              <a:spLocks/>
            </p:cNvSpPr>
            <p:nvPr/>
          </p:nvSpPr>
          <p:spPr bwMode="auto">
            <a:xfrm>
              <a:off x="2138363" y="2932113"/>
              <a:ext cx="7937" cy="6350"/>
            </a:xfrm>
            <a:custGeom>
              <a:avLst/>
              <a:gdLst>
                <a:gd name="T0" fmla="*/ 11 w 24"/>
                <a:gd name="T1" fmla="*/ 0 h 23"/>
                <a:gd name="T2" fmla="*/ 6 w 24"/>
                <a:gd name="T3" fmla="*/ 2 h 23"/>
                <a:gd name="T4" fmla="*/ 2 w 24"/>
                <a:gd name="T5" fmla="*/ 4 h 23"/>
                <a:gd name="T6" fmla="*/ 0 w 24"/>
                <a:gd name="T7" fmla="*/ 7 h 23"/>
                <a:gd name="T8" fmla="*/ 0 w 24"/>
                <a:gd name="T9" fmla="*/ 11 h 23"/>
                <a:gd name="T10" fmla="*/ 1 w 24"/>
                <a:gd name="T11" fmla="*/ 14 h 23"/>
                <a:gd name="T12" fmla="*/ 4 w 24"/>
                <a:gd name="T13" fmla="*/ 19 h 23"/>
                <a:gd name="T14" fmla="*/ 11 w 24"/>
                <a:gd name="T15" fmla="*/ 23 h 23"/>
                <a:gd name="T16" fmla="*/ 19 w 24"/>
                <a:gd name="T17" fmla="*/ 11 h 23"/>
                <a:gd name="T18" fmla="*/ 24 w 24"/>
                <a:gd name="T19" fmla="*/ 8 h 23"/>
                <a:gd name="T20" fmla="*/ 22 w 24"/>
                <a:gd name="T21" fmla="*/ 4 h 23"/>
                <a:gd name="T22" fmla="*/ 21 w 24"/>
                <a:gd name="T23" fmla="*/ 2 h 23"/>
                <a:gd name="T24" fmla="*/ 18 w 24"/>
                <a:gd name="T25" fmla="*/ 1 h 23"/>
                <a:gd name="T26" fmla="*/ 14 w 24"/>
                <a:gd name="T27" fmla="*/ 0 h 23"/>
                <a:gd name="T28" fmla="*/ 11 w 24"/>
                <a:gd name="T2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3">
                  <a:moveTo>
                    <a:pt x="11" y="0"/>
                  </a:moveTo>
                  <a:lnTo>
                    <a:pt x="6" y="2"/>
                  </a:lnTo>
                  <a:lnTo>
                    <a:pt x="2" y="4"/>
                  </a:lnTo>
                  <a:lnTo>
                    <a:pt x="0" y="7"/>
                  </a:lnTo>
                  <a:lnTo>
                    <a:pt x="0" y="11"/>
                  </a:lnTo>
                  <a:lnTo>
                    <a:pt x="1" y="14"/>
                  </a:lnTo>
                  <a:lnTo>
                    <a:pt x="4" y="19"/>
                  </a:lnTo>
                  <a:lnTo>
                    <a:pt x="11" y="23"/>
                  </a:lnTo>
                  <a:lnTo>
                    <a:pt x="19" y="11"/>
                  </a:lnTo>
                  <a:lnTo>
                    <a:pt x="24" y="8"/>
                  </a:lnTo>
                  <a:lnTo>
                    <a:pt x="22" y="4"/>
                  </a:lnTo>
                  <a:lnTo>
                    <a:pt x="21" y="2"/>
                  </a:lnTo>
                  <a:lnTo>
                    <a:pt x="18" y="1"/>
                  </a:lnTo>
                  <a:lnTo>
                    <a:pt x="14"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1" name="Freeform 57">
              <a:extLst>
                <a:ext uri="{FF2B5EF4-FFF2-40B4-BE49-F238E27FC236}">
                  <a16:creationId xmlns:a16="http://schemas.microsoft.com/office/drawing/2014/main" id="{7BF0D735-5AD2-4E8E-80E8-DD22B5E59186}"/>
                </a:ext>
              </a:extLst>
            </p:cNvPr>
            <p:cNvSpPr>
              <a:spLocks/>
            </p:cNvSpPr>
            <p:nvPr/>
          </p:nvSpPr>
          <p:spPr bwMode="auto">
            <a:xfrm>
              <a:off x="2047875" y="2932113"/>
              <a:ext cx="11112" cy="15875"/>
            </a:xfrm>
            <a:custGeom>
              <a:avLst/>
              <a:gdLst>
                <a:gd name="T0" fmla="*/ 0 w 32"/>
                <a:gd name="T1" fmla="*/ 44 h 51"/>
                <a:gd name="T2" fmla="*/ 4 w 32"/>
                <a:gd name="T3" fmla="*/ 50 h 51"/>
                <a:gd name="T4" fmla="*/ 8 w 32"/>
                <a:gd name="T5" fmla="*/ 51 h 51"/>
                <a:gd name="T6" fmla="*/ 11 w 32"/>
                <a:gd name="T7" fmla="*/ 49 h 51"/>
                <a:gd name="T8" fmla="*/ 13 w 32"/>
                <a:gd name="T9" fmla="*/ 45 h 51"/>
                <a:gd name="T10" fmla="*/ 15 w 32"/>
                <a:gd name="T11" fmla="*/ 41 h 51"/>
                <a:gd name="T12" fmla="*/ 18 w 32"/>
                <a:gd name="T13" fmla="*/ 38 h 51"/>
                <a:gd name="T14" fmla="*/ 21 w 32"/>
                <a:gd name="T15" fmla="*/ 39 h 51"/>
                <a:gd name="T16" fmla="*/ 23 w 32"/>
                <a:gd name="T17" fmla="*/ 40 h 51"/>
                <a:gd name="T18" fmla="*/ 25 w 32"/>
                <a:gd name="T19" fmla="*/ 41 h 51"/>
                <a:gd name="T20" fmla="*/ 26 w 32"/>
                <a:gd name="T21" fmla="*/ 42 h 51"/>
                <a:gd name="T22" fmla="*/ 28 w 32"/>
                <a:gd name="T23" fmla="*/ 44 h 51"/>
                <a:gd name="T24" fmla="*/ 30 w 32"/>
                <a:gd name="T25" fmla="*/ 44 h 51"/>
                <a:gd name="T26" fmla="*/ 30 w 32"/>
                <a:gd name="T27" fmla="*/ 44 h 51"/>
                <a:gd name="T28" fmla="*/ 31 w 32"/>
                <a:gd name="T29" fmla="*/ 42 h 51"/>
                <a:gd name="T30" fmla="*/ 32 w 32"/>
                <a:gd name="T31" fmla="*/ 40 h 51"/>
                <a:gd name="T32" fmla="*/ 32 w 32"/>
                <a:gd name="T33" fmla="*/ 36 h 51"/>
                <a:gd name="T34" fmla="*/ 29 w 32"/>
                <a:gd name="T35" fmla="*/ 19 h 51"/>
                <a:gd name="T36" fmla="*/ 25 w 32"/>
                <a:gd name="T37" fmla="*/ 4 h 51"/>
                <a:gd name="T38" fmla="*/ 18 w 32"/>
                <a:gd name="T39" fmla="*/ 0 h 51"/>
                <a:gd name="T40" fmla="*/ 14 w 32"/>
                <a:gd name="T41" fmla="*/ 7 h 51"/>
                <a:gd name="T42" fmla="*/ 17 w 32"/>
                <a:gd name="T43" fmla="*/ 22 h 51"/>
                <a:gd name="T44" fmla="*/ 9 w 32"/>
                <a:gd name="T45" fmla="*/ 22 h 51"/>
                <a:gd name="T46" fmla="*/ 6 w 32"/>
                <a:gd name="T47" fmla="*/ 24 h 51"/>
                <a:gd name="T48" fmla="*/ 3 w 32"/>
                <a:gd name="T49" fmla="*/ 29 h 51"/>
                <a:gd name="T50" fmla="*/ 3 w 32"/>
                <a:gd name="T51" fmla="*/ 34 h 51"/>
                <a:gd name="T52" fmla="*/ 2 w 32"/>
                <a:gd name="T53" fmla="*/ 39 h 51"/>
                <a:gd name="T54" fmla="*/ 0 w 32"/>
                <a:gd name="T55" fmla="*/ 4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 h="51">
                  <a:moveTo>
                    <a:pt x="0" y="44"/>
                  </a:moveTo>
                  <a:lnTo>
                    <a:pt x="4" y="50"/>
                  </a:lnTo>
                  <a:lnTo>
                    <a:pt x="8" y="51"/>
                  </a:lnTo>
                  <a:lnTo>
                    <a:pt x="11" y="49"/>
                  </a:lnTo>
                  <a:lnTo>
                    <a:pt x="13" y="45"/>
                  </a:lnTo>
                  <a:lnTo>
                    <a:pt x="15" y="41"/>
                  </a:lnTo>
                  <a:lnTo>
                    <a:pt x="18" y="38"/>
                  </a:lnTo>
                  <a:lnTo>
                    <a:pt x="21" y="39"/>
                  </a:lnTo>
                  <a:lnTo>
                    <a:pt x="23" y="40"/>
                  </a:lnTo>
                  <a:lnTo>
                    <a:pt x="25" y="41"/>
                  </a:lnTo>
                  <a:lnTo>
                    <a:pt x="26" y="42"/>
                  </a:lnTo>
                  <a:lnTo>
                    <a:pt x="28" y="44"/>
                  </a:lnTo>
                  <a:lnTo>
                    <a:pt x="30" y="44"/>
                  </a:lnTo>
                  <a:lnTo>
                    <a:pt x="30" y="44"/>
                  </a:lnTo>
                  <a:lnTo>
                    <a:pt x="31" y="42"/>
                  </a:lnTo>
                  <a:lnTo>
                    <a:pt x="32" y="40"/>
                  </a:lnTo>
                  <a:lnTo>
                    <a:pt x="32" y="36"/>
                  </a:lnTo>
                  <a:lnTo>
                    <a:pt x="29" y="19"/>
                  </a:lnTo>
                  <a:lnTo>
                    <a:pt x="25" y="4"/>
                  </a:lnTo>
                  <a:lnTo>
                    <a:pt x="18" y="0"/>
                  </a:lnTo>
                  <a:lnTo>
                    <a:pt x="14" y="7"/>
                  </a:lnTo>
                  <a:lnTo>
                    <a:pt x="17" y="22"/>
                  </a:lnTo>
                  <a:lnTo>
                    <a:pt x="9" y="22"/>
                  </a:lnTo>
                  <a:lnTo>
                    <a:pt x="6" y="24"/>
                  </a:lnTo>
                  <a:lnTo>
                    <a:pt x="3" y="29"/>
                  </a:lnTo>
                  <a:lnTo>
                    <a:pt x="3" y="34"/>
                  </a:lnTo>
                  <a:lnTo>
                    <a:pt x="2" y="39"/>
                  </a:lnTo>
                  <a:lnTo>
                    <a:pt x="0" y="4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2" name="Freeform 58">
              <a:extLst>
                <a:ext uri="{FF2B5EF4-FFF2-40B4-BE49-F238E27FC236}">
                  <a16:creationId xmlns:a16="http://schemas.microsoft.com/office/drawing/2014/main" id="{1B348850-D4D0-4714-A98B-0311CE72AD45}"/>
                </a:ext>
              </a:extLst>
            </p:cNvPr>
            <p:cNvSpPr>
              <a:spLocks/>
            </p:cNvSpPr>
            <p:nvPr/>
          </p:nvSpPr>
          <p:spPr bwMode="auto">
            <a:xfrm>
              <a:off x="2071688" y="2951163"/>
              <a:ext cx="4762" cy="4763"/>
            </a:xfrm>
            <a:custGeom>
              <a:avLst/>
              <a:gdLst>
                <a:gd name="T0" fmla="*/ 5 w 19"/>
                <a:gd name="T1" fmla="*/ 1 h 15"/>
                <a:gd name="T2" fmla="*/ 0 w 19"/>
                <a:gd name="T3" fmla="*/ 3 h 15"/>
                <a:gd name="T4" fmla="*/ 2 w 19"/>
                <a:gd name="T5" fmla="*/ 12 h 15"/>
                <a:gd name="T6" fmla="*/ 4 w 19"/>
                <a:gd name="T7" fmla="*/ 15 h 15"/>
                <a:gd name="T8" fmla="*/ 6 w 19"/>
                <a:gd name="T9" fmla="*/ 15 h 15"/>
                <a:gd name="T10" fmla="*/ 9 w 19"/>
                <a:gd name="T11" fmla="*/ 14 h 15"/>
                <a:gd name="T12" fmla="*/ 11 w 19"/>
                <a:gd name="T13" fmla="*/ 12 h 15"/>
                <a:gd name="T14" fmla="*/ 14 w 19"/>
                <a:gd name="T15" fmla="*/ 11 h 15"/>
                <a:gd name="T16" fmla="*/ 16 w 19"/>
                <a:gd name="T17" fmla="*/ 10 h 15"/>
                <a:gd name="T18" fmla="*/ 19 w 19"/>
                <a:gd name="T19" fmla="*/ 10 h 15"/>
                <a:gd name="T20" fmla="*/ 17 w 19"/>
                <a:gd name="T21" fmla="*/ 6 h 15"/>
                <a:gd name="T22" fmla="*/ 16 w 19"/>
                <a:gd name="T23" fmla="*/ 3 h 15"/>
                <a:gd name="T24" fmla="*/ 15 w 19"/>
                <a:gd name="T25" fmla="*/ 0 h 15"/>
                <a:gd name="T26" fmla="*/ 13 w 19"/>
                <a:gd name="T27" fmla="*/ 0 h 15"/>
                <a:gd name="T28" fmla="*/ 9 w 19"/>
                <a:gd name="T29" fmla="*/ 0 h 15"/>
                <a:gd name="T30" fmla="*/ 5 w 19"/>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15">
                  <a:moveTo>
                    <a:pt x="5" y="1"/>
                  </a:moveTo>
                  <a:lnTo>
                    <a:pt x="0" y="3"/>
                  </a:lnTo>
                  <a:lnTo>
                    <a:pt x="2" y="12"/>
                  </a:lnTo>
                  <a:lnTo>
                    <a:pt x="4" y="15"/>
                  </a:lnTo>
                  <a:lnTo>
                    <a:pt x="6" y="15"/>
                  </a:lnTo>
                  <a:lnTo>
                    <a:pt x="9" y="14"/>
                  </a:lnTo>
                  <a:lnTo>
                    <a:pt x="11" y="12"/>
                  </a:lnTo>
                  <a:lnTo>
                    <a:pt x="14" y="11"/>
                  </a:lnTo>
                  <a:lnTo>
                    <a:pt x="16" y="10"/>
                  </a:lnTo>
                  <a:lnTo>
                    <a:pt x="19" y="10"/>
                  </a:lnTo>
                  <a:lnTo>
                    <a:pt x="17" y="6"/>
                  </a:lnTo>
                  <a:lnTo>
                    <a:pt x="16" y="3"/>
                  </a:lnTo>
                  <a:lnTo>
                    <a:pt x="15" y="0"/>
                  </a:lnTo>
                  <a:lnTo>
                    <a:pt x="13" y="0"/>
                  </a:lnTo>
                  <a:lnTo>
                    <a:pt x="9" y="0"/>
                  </a:ln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3" name="Freeform 59">
              <a:extLst>
                <a:ext uri="{FF2B5EF4-FFF2-40B4-BE49-F238E27FC236}">
                  <a16:creationId xmlns:a16="http://schemas.microsoft.com/office/drawing/2014/main" id="{6A6DE8B2-CE3E-4260-B7AE-647F6C25D0CD}"/>
                </a:ext>
              </a:extLst>
            </p:cNvPr>
            <p:cNvSpPr>
              <a:spLocks/>
            </p:cNvSpPr>
            <p:nvPr/>
          </p:nvSpPr>
          <p:spPr bwMode="auto">
            <a:xfrm>
              <a:off x="2089150" y="2957513"/>
              <a:ext cx="6350" cy="4763"/>
            </a:xfrm>
            <a:custGeom>
              <a:avLst/>
              <a:gdLst>
                <a:gd name="T0" fmla="*/ 21 w 21"/>
                <a:gd name="T1" fmla="*/ 13 h 14"/>
                <a:gd name="T2" fmla="*/ 18 w 21"/>
                <a:gd name="T3" fmla="*/ 9 h 14"/>
                <a:gd name="T4" fmla="*/ 16 w 21"/>
                <a:gd name="T5" fmla="*/ 8 h 14"/>
                <a:gd name="T6" fmla="*/ 12 w 21"/>
                <a:gd name="T7" fmla="*/ 5 h 14"/>
                <a:gd name="T8" fmla="*/ 10 w 21"/>
                <a:gd name="T9" fmla="*/ 5 h 14"/>
                <a:gd name="T10" fmla="*/ 6 w 21"/>
                <a:gd name="T11" fmla="*/ 4 h 14"/>
                <a:gd name="T12" fmla="*/ 4 w 21"/>
                <a:gd name="T13" fmla="*/ 3 h 14"/>
                <a:gd name="T14" fmla="*/ 1 w 21"/>
                <a:gd name="T15" fmla="*/ 0 h 14"/>
                <a:gd name="T16" fmla="*/ 0 w 21"/>
                <a:gd name="T17" fmla="*/ 5 h 14"/>
                <a:gd name="T18" fmla="*/ 1 w 21"/>
                <a:gd name="T19" fmla="*/ 9 h 14"/>
                <a:gd name="T20" fmla="*/ 2 w 21"/>
                <a:gd name="T21" fmla="*/ 11 h 14"/>
                <a:gd name="T22" fmla="*/ 4 w 21"/>
                <a:gd name="T23" fmla="*/ 14 h 14"/>
                <a:gd name="T24" fmla="*/ 6 w 21"/>
                <a:gd name="T25" fmla="*/ 14 h 14"/>
                <a:gd name="T26" fmla="*/ 9 w 21"/>
                <a:gd name="T27" fmla="*/ 14 h 14"/>
                <a:gd name="T28" fmla="*/ 11 w 21"/>
                <a:gd name="T29" fmla="*/ 14 h 14"/>
                <a:gd name="T30" fmla="*/ 13 w 21"/>
                <a:gd name="T31" fmla="*/ 14 h 14"/>
                <a:gd name="T32" fmla="*/ 17 w 21"/>
                <a:gd name="T33" fmla="*/ 13 h 14"/>
                <a:gd name="T34" fmla="*/ 21 w 21"/>
                <a:gd name="T3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 h="14">
                  <a:moveTo>
                    <a:pt x="21" y="13"/>
                  </a:moveTo>
                  <a:lnTo>
                    <a:pt x="18" y="9"/>
                  </a:lnTo>
                  <a:lnTo>
                    <a:pt x="16" y="8"/>
                  </a:lnTo>
                  <a:lnTo>
                    <a:pt x="12" y="5"/>
                  </a:lnTo>
                  <a:lnTo>
                    <a:pt x="10" y="5"/>
                  </a:lnTo>
                  <a:lnTo>
                    <a:pt x="6" y="4"/>
                  </a:lnTo>
                  <a:lnTo>
                    <a:pt x="4" y="3"/>
                  </a:lnTo>
                  <a:lnTo>
                    <a:pt x="1" y="0"/>
                  </a:lnTo>
                  <a:lnTo>
                    <a:pt x="0" y="5"/>
                  </a:lnTo>
                  <a:lnTo>
                    <a:pt x="1" y="9"/>
                  </a:lnTo>
                  <a:lnTo>
                    <a:pt x="2" y="11"/>
                  </a:lnTo>
                  <a:lnTo>
                    <a:pt x="4" y="14"/>
                  </a:lnTo>
                  <a:lnTo>
                    <a:pt x="6" y="14"/>
                  </a:lnTo>
                  <a:lnTo>
                    <a:pt x="9" y="14"/>
                  </a:lnTo>
                  <a:lnTo>
                    <a:pt x="11" y="14"/>
                  </a:lnTo>
                  <a:lnTo>
                    <a:pt x="13" y="14"/>
                  </a:lnTo>
                  <a:lnTo>
                    <a:pt x="17" y="13"/>
                  </a:lnTo>
                  <a:lnTo>
                    <a:pt x="21"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4" name="Freeform 60">
              <a:extLst>
                <a:ext uri="{FF2B5EF4-FFF2-40B4-BE49-F238E27FC236}">
                  <a16:creationId xmlns:a16="http://schemas.microsoft.com/office/drawing/2014/main" id="{D89E9F4E-9A5B-43C0-B632-FDADE346EA42}"/>
                </a:ext>
              </a:extLst>
            </p:cNvPr>
            <p:cNvSpPr>
              <a:spLocks/>
            </p:cNvSpPr>
            <p:nvPr/>
          </p:nvSpPr>
          <p:spPr bwMode="auto">
            <a:xfrm>
              <a:off x="2076450" y="2886075"/>
              <a:ext cx="30162" cy="23813"/>
            </a:xfrm>
            <a:custGeom>
              <a:avLst/>
              <a:gdLst>
                <a:gd name="T0" fmla="*/ 6 w 95"/>
                <a:gd name="T1" fmla="*/ 74 h 74"/>
                <a:gd name="T2" fmla="*/ 17 w 95"/>
                <a:gd name="T3" fmla="*/ 70 h 74"/>
                <a:gd name="T4" fmla="*/ 27 w 95"/>
                <a:gd name="T5" fmla="*/ 65 h 74"/>
                <a:gd name="T6" fmla="*/ 34 w 95"/>
                <a:gd name="T7" fmla="*/ 59 h 74"/>
                <a:gd name="T8" fmla="*/ 39 w 95"/>
                <a:gd name="T9" fmla="*/ 63 h 74"/>
                <a:gd name="T10" fmla="*/ 50 w 95"/>
                <a:gd name="T11" fmla="*/ 59 h 74"/>
                <a:gd name="T12" fmla="*/ 61 w 95"/>
                <a:gd name="T13" fmla="*/ 51 h 74"/>
                <a:gd name="T14" fmla="*/ 74 w 95"/>
                <a:gd name="T15" fmla="*/ 41 h 74"/>
                <a:gd name="T16" fmla="*/ 80 w 95"/>
                <a:gd name="T17" fmla="*/ 34 h 74"/>
                <a:gd name="T18" fmla="*/ 89 w 95"/>
                <a:gd name="T19" fmla="*/ 31 h 74"/>
                <a:gd name="T20" fmla="*/ 95 w 95"/>
                <a:gd name="T21" fmla="*/ 25 h 74"/>
                <a:gd name="T22" fmla="*/ 95 w 95"/>
                <a:gd name="T23" fmla="*/ 15 h 74"/>
                <a:gd name="T24" fmla="*/ 91 w 95"/>
                <a:gd name="T25" fmla="*/ 9 h 74"/>
                <a:gd name="T26" fmla="*/ 86 w 95"/>
                <a:gd name="T27" fmla="*/ 8 h 74"/>
                <a:gd name="T28" fmla="*/ 83 w 95"/>
                <a:gd name="T29" fmla="*/ 11 h 74"/>
                <a:gd name="T30" fmla="*/ 78 w 95"/>
                <a:gd name="T31" fmla="*/ 14 h 74"/>
                <a:gd name="T32" fmla="*/ 59 w 95"/>
                <a:gd name="T33" fmla="*/ 18 h 74"/>
                <a:gd name="T34" fmla="*/ 47 w 95"/>
                <a:gd name="T35" fmla="*/ 20 h 74"/>
                <a:gd name="T36" fmla="*/ 35 w 95"/>
                <a:gd name="T37" fmla="*/ 29 h 74"/>
                <a:gd name="T38" fmla="*/ 33 w 95"/>
                <a:gd name="T39" fmla="*/ 22 h 74"/>
                <a:gd name="T40" fmla="*/ 25 w 95"/>
                <a:gd name="T41" fmla="*/ 19 h 74"/>
                <a:gd name="T42" fmla="*/ 17 w 95"/>
                <a:gd name="T43" fmla="*/ 17 h 74"/>
                <a:gd name="T44" fmla="*/ 18 w 95"/>
                <a:gd name="T45" fmla="*/ 11 h 74"/>
                <a:gd name="T46" fmla="*/ 25 w 95"/>
                <a:gd name="T47" fmla="*/ 2 h 74"/>
                <a:gd name="T48" fmla="*/ 24 w 95"/>
                <a:gd name="T49" fmla="*/ 0 h 74"/>
                <a:gd name="T50" fmla="*/ 21 w 95"/>
                <a:gd name="T51" fmla="*/ 0 h 74"/>
                <a:gd name="T52" fmla="*/ 15 w 95"/>
                <a:gd name="T53" fmla="*/ 1 h 74"/>
                <a:gd name="T54" fmla="*/ 10 w 95"/>
                <a:gd name="T55" fmla="*/ 5 h 74"/>
                <a:gd name="T56" fmla="*/ 8 w 95"/>
                <a:gd name="T57" fmla="*/ 11 h 74"/>
                <a:gd name="T58" fmla="*/ 10 w 95"/>
                <a:gd name="T59" fmla="*/ 18 h 74"/>
                <a:gd name="T60" fmla="*/ 13 w 95"/>
                <a:gd name="T61" fmla="*/ 34 h 74"/>
                <a:gd name="T62" fmla="*/ 13 w 95"/>
                <a:gd name="T63" fmla="*/ 37 h 74"/>
                <a:gd name="T64" fmla="*/ 8 w 95"/>
                <a:gd name="T65" fmla="*/ 49 h 74"/>
                <a:gd name="T66" fmla="*/ 0 w 95"/>
                <a:gd name="T67" fmla="*/ 7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5" h="74">
                  <a:moveTo>
                    <a:pt x="0" y="71"/>
                  </a:moveTo>
                  <a:lnTo>
                    <a:pt x="6" y="74"/>
                  </a:lnTo>
                  <a:lnTo>
                    <a:pt x="12" y="74"/>
                  </a:lnTo>
                  <a:lnTo>
                    <a:pt x="17" y="70"/>
                  </a:lnTo>
                  <a:lnTo>
                    <a:pt x="22" y="66"/>
                  </a:lnTo>
                  <a:lnTo>
                    <a:pt x="27" y="65"/>
                  </a:lnTo>
                  <a:lnTo>
                    <a:pt x="30" y="59"/>
                  </a:lnTo>
                  <a:lnTo>
                    <a:pt x="34" y="59"/>
                  </a:lnTo>
                  <a:lnTo>
                    <a:pt x="34" y="59"/>
                  </a:lnTo>
                  <a:lnTo>
                    <a:pt x="39" y="63"/>
                  </a:lnTo>
                  <a:lnTo>
                    <a:pt x="45" y="63"/>
                  </a:lnTo>
                  <a:lnTo>
                    <a:pt x="50" y="59"/>
                  </a:lnTo>
                  <a:lnTo>
                    <a:pt x="55" y="57"/>
                  </a:lnTo>
                  <a:lnTo>
                    <a:pt x="61" y="51"/>
                  </a:lnTo>
                  <a:lnTo>
                    <a:pt x="68" y="46"/>
                  </a:lnTo>
                  <a:lnTo>
                    <a:pt x="74" y="41"/>
                  </a:lnTo>
                  <a:lnTo>
                    <a:pt x="78" y="32"/>
                  </a:lnTo>
                  <a:lnTo>
                    <a:pt x="80" y="34"/>
                  </a:lnTo>
                  <a:lnTo>
                    <a:pt x="83" y="34"/>
                  </a:lnTo>
                  <a:lnTo>
                    <a:pt x="89" y="31"/>
                  </a:lnTo>
                  <a:lnTo>
                    <a:pt x="92" y="29"/>
                  </a:lnTo>
                  <a:lnTo>
                    <a:pt x="95" y="25"/>
                  </a:lnTo>
                  <a:lnTo>
                    <a:pt x="95" y="20"/>
                  </a:lnTo>
                  <a:lnTo>
                    <a:pt x="95" y="15"/>
                  </a:lnTo>
                  <a:lnTo>
                    <a:pt x="92" y="12"/>
                  </a:lnTo>
                  <a:lnTo>
                    <a:pt x="91" y="9"/>
                  </a:lnTo>
                  <a:lnTo>
                    <a:pt x="89" y="8"/>
                  </a:lnTo>
                  <a:lnTo>
                    <a:pt x="86" y="8"/>
                  </a:lnTo>
                  <a:lnTo>
                    <a:pt x="84" y="8"/>
                  </a:lnTo>
                  <a:lnTo>
                    <a:pt x="83" y="11"/>
                  </a:lnTo>
                  <a:lnTo>
                    <a:pt x="80" y="12"/>
                  </a:lnTo>
                  <a:lnTo>
                    <a:pt x="78" y="14"/>
                  </a:lnTo>
                  <a:lnTo>
                    <a:pt x="68" y="22"/>
                  </a:lnTo>
                  <a:lnTo>
                    <a:pt x="59" y="18"/>
                  </a:lnTo>
                  <a:lnTo>
                    <a:pt x="53" y="17"/>
                  </a:lnTo>
                  <a:lnTo>
                    <a:pt x="47" y="20"/>
                  </a:lnTo>
                  <a:lnTo>
                    <a:pt x="41" y="24"/>
                  </a:lnTo>
                  <a:lnTo>
                    <a:pt x="35" y="29"/>
                  </a:lnTo>
                  <a:lnTo>
                    <a:pt x="34" y="24"/>
                  </a:lnTo>
                  <a:lnTo>
                    <a:pt x="33" y="22"/>
                  </a:lnTo>
                  <a:lnTo>
                    <a:pt x="30" y="20"/>
                  </a:lnTo>
                  <a:lnTo>
                    <a:pt x="25" y="19"/>
                  </a:lnTo>
                  <a:lnTo>
                    <a:pt x="21" y="18"/>
                  </a:lnTo>
                  <a:lnTo>
                    <a:pt x="17" y="17"/>
                  </a:lnTo>
                  <a:lnTo>
                    <a:pt x="16" y="14"/>
                  </a:lnTo>
                  <a:lnTo>
                    <a:pt x="18" y="11"/>
                  </a:lnTo>
                  <a:lnTo>
                    <a:pt x="24" y="3"/>
                  </a:lnTo>
                  <a:lnTo>
                    <a:pt x="25" y="2"/>
                  </a:lnTo>
                  <a:lnTo>
                    <a:pt x="25" y="1"/>
                  </a:lnTo>
                  <a:lnTo>
                    <a:pt x="24" y="0"/>
                  </a:lnTo>
                  <a:lnTo>
                    <a:pt x="22" y="0"/>
                  </a:lnTo>
                  <a:lnTo>
                    <a:pt x="21" y="0"/>
                  </a:lnTo>
                  <a:lnTo>
                    <a:pt x="18" y="0"/>
                  </a:lnTo>
                  <a:lnTo>
                    <a:pt x="15" y="1"/>
                  </a:lnTo>
                  <a:lnTo>
                    <a:pt x="11" y="2"/>
                  </a:lnTo>
                  <a:lnTo>
                    <a:pt x="10" y="5"/>
                  </a:lnTo>
                  <a:lnTo>
                    <a:pt x="8" y="8"/>
                  </a:lnTo>
                  <a:lnTo>
                    <a:pt x="8" y="11"/>
                  </a:lnTo>
                  <a:lnTo>
                    <a:pt x="10" y="14"/>
                  </a:lnTo>
                  <a:lnTo>
                    <a:pt x="10" y="18"/>
                  </a:lnTo>
                  <a:lnTo>
                    <a:pt x="11" y="24"/>
                  </a:lnTo>
                  <a:lnTo>
                    <a:pt x="13" y="34"/>
                  </a:lnTo>
                  <a:lnTo>
                    <a:pt x="13" y="34"/>
                  </a:lnTo>
                  <a:lnTo>
                    <a:pt x="13" y="37"/>
                  </a:lnTo>
                  <a:lnTo>
                    <a:pt x="15" y="40"/>
                  </a:lnTo>
                  <a:lnTo>
                    <a:pt x="8" y="49"/>
                  </a:lnTo>
                  <a:lnTo>
                    <a:pt x="2" y="59"/>
                  </a:lnTo>
                  <a:lnTo>
                    <a:pt x="0" y="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5" name="Freeform 61">
              <a:extLst>
                <a:ext uri="{FF2B5EF4-FFF2-40B4-BE49-F238E27FC236}">
                  <a16:creationId xmlns:a16="http://schemas.microsoft.com/office/drawing/2014/main" id="{A1911F02-607A-471C-8DDA-BBED43AC90AB}"/>
                </a:ext>
              </a:extLst>
            </p:cNvPr>
            <p:cNvSpPr>
              <a:spLocks/>
            </p:cNvSpPr>
            <p:nvPr/>
          </p:nvSpPr>
          <p:spPr bwMode="auto">
            <a:xfrm>
              <a:off x="2119313" y="2889250"/>
              <a:ext cx="6350" cy="6350"/>
            </a:xfrm>
            <a:custGeom>
              <a:avLst/>
              <a:gdLst>
                <a:gd name="T0" fmla="*/ 23 w 23"/>
                <a:gd name="T1" fmla="*/ 9 h 21"/>
                <a:gd name="T2" fmla="*/ 22 w 23"/>
                <a:gd name="T3" fmla="*/ 5 h 21"/>
                <a:gd name="T4" fmla="*/ 19 w 23"/>
                <a:gd name="T5" fmla="*/ 3 h 21"/>
                <a:gd name="T6" fmla="*/ 17 w 23"/>
                <a:gd name="T7" fmla="*/ 2 h 21"/>
                <a:gd name="T8" fmla="*/ 13 w 23"/>
                <a:gd name="T9" fmla="*/ 0 h 21"/>
                <a:gd name="T10" fmla="*/ 9 w 23"/>
                <a:gd name="T11" fmla="*/ 0 h 21"/>
                <a:gd name="T12" fmla="*/ 8 w 23"/>
                <a:gd name="T13" fmla="*/ 4 h 21"/>
                <a:gd name="T14" fmla="*/ 6 w 23"/>
                <a:gd name="T15" fmla="*/ 6 h 21"/>
                <a:gd name="T16" fmla="*/ 3 w 23"/>
                <a:gd name="T17" fmla="*/ 8 h 21"/>
                <a:gd name="T18" fmla="*/ 0 w 23"/>
                <a:gd name="T19" fmla="*/ 9 h 21"/>
                <a:gd name="T20" fmla="*/ 0 w 23"/>
                <a:gd name="T21" fmla="*/ 13 h 21"/>
                <a:gd name="T22" fmla="*/ 1 w 23"/>
                <a:gd name="T23" fmla="*/ 15 h 21"/>
                <a:gd name="T24" fmla="*/ 2 w 23"/>
                <a:gd name="T25" fmla="*/ 17 h 21"/>
                <a:gd name="T26" fmla="*/ 6 w 23"/>
                <a:gd name="T27" fmla="*/ 19 h 21"/>
                <a:gd name="T28" fmla="*/ 8 w 23"/>
                <a:gd name="T29" fmla="*/ 21 h 21"/>
                <a:gd name="T30" fmla="*/ 13 w 23"/>
                <a:gd name="T31" fmla="*/ 20 h 21"/>
                <a:gd name="T32" fmla="*/ 17 w 23"/>
                <a:gd name="T33" fmla="*/ 19 h 21"/>
                <a:gd name="T34" fmla="*/ 19 w 23"/>
                <a:gd name="T35" fmla="*/ 16 h 21"/>
                <a:gd name="T36" fmla="*/ 22 w 23"/>
                <a:gd name="T37" fmla="*/ 14 h 21"/>
                <a:gd name="T38" fmla="*/ 23 w 23"/>
                <a:gd name="T39"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21">
                  <a:moveTo>
                    <a:pt x="23" y="9"/>
                  </a:moveTo>
                  <a:lnTo>
                    <a:pt x="22" y="5"/>
                  </a:lnTo>
                  <a:lnTo>
                    <a:pt x="19" y="3"/>
                  </a:lnTo>
                  <a:lnTo>
                    <a:pt x="17" y="2"/>
                  </a:lnTo>
                  <a:lnTo>
                    <a:pt x="13" y="0"/>
                  </a:lnTo>
                  <a:lnTo>
                    <a:pt x="9" y="0"/>
                  </a:lnTo>
                  <a:lnTo>
                    <a:pt x="8" y="4"/>
                  </a:lnTo>
                  <a:lnTo>
                    <a:pt x="6" y="6"/>
                  </a:lnTo>
                  <a:lnTo>
                    <a:pt x="3" y="8"/>
                  </a:lnTo>
                  <a:lnTo>
                    <a:pt x="0" y="9"/>
                  </a:lnTo>
                  <a:lnTo>
                    <a:pt x="0" y="13"/>
                  </a:lnTo>
                  <a:lnTo>
                    <a:pt x="1" y="15"/>
                  </a:lnTo>
                  <a:lnTo>
                    <a:pt x="2" y="17"/>
                  </a:lnTo>
                  <a:lnTo>
                    <a:pt x="6" y="19"/>
                  </a:lnTo>
                  <a:lnTo>
                    <a:pt x="8" y="21"/>
                  </a:lnTo>
                  <a:lnTo>
                    <a:pt x="13" y="20"/>
                  </a:lnTo>
                  <a:lnTo>
                    <a:pt x="17" y="19"/>
                  </a:lnTo>
                  <a:lnTo>
                    <a:pt x="19" y="16"/>
                  </a:lnTo>
                  <a:lnTo>
                    <a:pt x="22" y="14"/>
                  </a:lnTo>
                  <a:lnTo>
                    <a:pt x="23"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6" name="Freeform 62">
              <a:extLst>
                <a:ext uri="{FF2B5EF4-FFF2-40B4-BE49-F238E27FC236}">
                  <a16:creationId xmlns:a16="http://schemas.microsoft.com/office/drawing/2014/main" id="{7FE194E1-9071-4403-8E20-4BB9190D9308}"/>
                </a:ext>
              </a:extLst>
            </p:cNvPr>
            <p:cNvSpPr>
              <a:spLocks/>
            </p:cNvSpPr>
            <p:nvPr/>
          </p:nvSpPr>
          <p:spPr bwMode="auto">
            <a:xfrm>
              <a:off x="2030413" y="2924175"/>
              <a:ext cx="12700" cy="15875"/>
            </a:xfrm>
            <a:custGeom>
              <a:avLst/>
              <a:gdLst>
                <a:gd name="T0" fmla="*/ 0 w 43"/>
                <a:gd name="T1" fmla="*/ 42 h 50"/>
                <a:gd name="T2" fmla="*/ 1 w 43"/>
                <a:gd name="T3" fmla="*/ 47 h 50"/>
                <a:gd name="T4" fmla="*/ 9 w 43"/>
                <a:gd name="T5" fmla="*/ 50 h 50"/>
                <a:gd name="T6" fmla="*/ 18 w 43"/>
                <a:gd name="T7" fmla="*/ 49 h 50"/>
                <a:gd name="T8" fmla="*/ 26 w 43"/>
                <a:gd name="T9" fmla="*/ 47 h 50"/>
                <a:gd name="T10" fmla="*/ 35 w 43"/>
                <a:gd name="T11" fmla="*/ 46 h 50"/>
                <a:gd name="T12" fmla="*/ 43 w 43"/>
                <a:gd name="T13" fmla="*/ 32 h 50"/>
                <a:gd name="T14" fmla="*/ 34 w 43"/>
                <a:gd name="T15" fmla="*/ 17 h 50"/>
                <a:gd name="T16" fmla="*/ 32 w 43"/>
                <a:gd name="T17" fmla="*/ 12 h 50"/>
                <a:gd name="T18" fmla="*/ 34 w 43"/>
                <a:gd name="T19" fmla="*/ 0 h 50"/>
                <a:gd name="T20" fmla="*/ 30 w 43"/>
                <a:gd name="T21" fmla="*/ 0 h 50"/>
                <a:gd name="T22" fmla="*/ 29 w 43"/>
                <a:gd name="T23" fmla="*/ 1 h 50"/>
                <a:gd name="T24" fmla="*/ 27 w 43"/>
                <a:gd name="T25" fmla="*/ 3 h 50"/>
                <a:gd name="T26" fmla="*/ 26 w 43"/>
                <a:gd name="T27" fmla="*/ 6 h 50"/>
                <a:gd name="T28" fmla="*/ 26 w 43"/>
                <a:gd name="T29" fmla="*/ 8 h 50"/>
                <a:gd name="T30" fmla="*/ 25 w 43"/>
                <a:gd name="T31" fmla="*/ 10 h 50"/>
                <a:gd name="T32" fmla="*/ 24 w 43"/>
                <a:gd name="T33" fmla="*/ 13 h 50"/>
                <a:gd name="T34" fmla="*/ 23 w 43"/>
                <a:gd name="T35" fmla="*/ 14 h 50"/>
                <a:gd name="T36" fmla="*/ 25 w 43"/>
                <a:gd name="T37" fmla="*/ 30 h 50"/>
                <a:gd name="T38" fmla="*/ 25 w 43"/>
                <a:gd name="T39" fmla="*/ 30 h 50"/>
                <a:gd name="T40" fmla="*/ 20 w 43"/>
                <a:gd name="T41" fmla="*/ 34 h 50"/>
                <a:gd name="T42" fmla="*/ 15 w 43"/>
                <a:gd name="T43" fmla="*/ 35 h 50"/>
                <a:gd name="T44" fmla="*/ 9 w 43"/>
                <a:gd name="T45" fmla="*/ 36 h 50"/>
                <a:gd name="T46" fmla="*/ 4 w 43"/>
                <a:gd name="T47" fmla="*/ 37 h 50"/>
                <a:gd name="T48" fmla="*/ 0 w 43"/>
                <a:gd name="T49"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50">
                  <a:moveTo>
                    <a:pt x="0" y="42"/>
                  </a:moveTo>
                  <a:lnTo>
                    <a:pt x="1" y="47"/>
                  </a:lnTo>
                  <a:lnTo>
                    <a:pt x="9" y="50"/>
                  </a:lnTo>
                  <a:lnTo>
                    <a:pt x="18" y="49"/>
                  </a:lnTo>
                  <a:lnTo>
                    <a:pt x="26" y="47"/>
                  </a:lnTo>
                  <a:lnTo>
                    <a:pt x="35" y="46"/>
                  </a:lnTo>
                  <a:lnTo>
                    <a:pt x="43" y="32"/>
                  </a:lnTo>
                  <a:lnTo>
                    <a:pt x="34" y="17"/>
                  </a:lnTo>
                  <a:lnTo>
                    <a:pt x="32" y="12"/>
                  </a:lnTo>
                  <a:lnTo>
                    <a:pt x="34" y="0"/>
                  </a:lnTo>
                  <a:lnTo>
                    <a:pt x="30" y="0"/>
                  </a:lnTo>
                  <a:lnTo>
                    <a:pt x="29" y="1"/>
                  </a:lnTo>
                  <a:lnTo>
                    <a:pt x="27" y="3"/>
                  </a:lnTo>
                  <a:lnTo>
                    <a:pt x="26" y="6"/>
                  </a:lnTo>
                  <a:lnTo>
                    <a:pt x="26" y="8"/>
                  </a:lnTo>
                  <a:lnTo>
                    <a:pt x="25" y="10"/>
                  </a:lnTo>
                  <a:lnTo>
                    <a:pt x="24" y="13"/>
                  </a:lnTo>
                  <a:lnTo>
                    <a:pt x="23" y="14"/>
                  </a:lnTo>
                  <a:lnTo>
                    <a:pt x="25" y="30"/>
                  </a:lnTo>
                  <a:lnTo>
                    <a:pt x="25" y="30"/>
                  </a:lnTo>
                  <a:lnTo>
                    <a:pt x="20" y="34"/>
                  </a:lnTo>
                  <a:lnTo>
                    <a:pt x="15" y="35"/>
                  </a:lnTo>
                  <a:lnTo>
                    <a:pt x="9" y="36"/>
                  </a:lnTo>
                  <a:lnTo>
                    <a:pt x="4" y="37"/>
                  </a:lnTo>
                  <a:lnTo>
                    <a:pt x="0"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7" name="Freeform 63">
              <a:extLst>
                <a:ext uri="{FF2B5EF4-FFF2-40B4-BE49-F238E27FC236}">
                  <a16:creationId xmlns:a16="http://schemas.microsoft.com/office/drawing/2014/main" id="{7591C515-A68A-4E6A-AC33-84273534794F}"/>
                </a:ext>
              </a:extLst>
            </p:cNvPr>
            <p:cNvSpPr>
              <a:spLocks/>
            </p:cNvSpPr>
            <p:nvPr/>
          </p:nvSpPr>
          <p:spPr bwMode="auto">
            <a:xfrm>
              <a:off x="2060575" y="2930525"/>
              <a:ext cx="4762" cy="6350"/>
            </a:xfrm>
            <a:custGeom>
              <a:avLst/>
              <a:gdLst>
                <a:gd name="T0" fmla="*/ 0 w 15"/>
                <a:gd name="T1" fmla="*/ 0 h 22"/>
                <a:gd name="T2" fmla="*/ 5 w 15"/>
                <a:gd name="T3" fmla="*/ 22 h 22"/>
                <a:gd name="T4" fmla="*/ 15 w 15"/>
                <a:gd name="T5" fmla="*/ 19 h 22"/>
                <a:gd name="T6" fmla="*/ 14 w 15"/>
                <a:gd name="T7" fmla="*/ 17 h 22"/>
                <a:gd name="T8" fmla="*/ 14 w 15"/>
                <a:gd name="T9" fmla="*/ 13 h 22"/>
                <a:gd name="T10" fmla="*/ 13 w 15"/>
                <a:gd name="T11" fmla="*/ 11 h 22"/>
                <a:gd name="T12" fmla="*/ 13 w 15"/>
                <a:gd name="T13" fmla="*/ 7 h 22"/>
                <a:gd name="T14" fmla="*/ 12 w 15"/>
                <a:gd name="T15" fmla="*/ 5 h 22"/>
                <a:gd name="T16" fmla="*/ 9 w 15"/>
                <a:gd name="T17" fmla="*/ 2 h 22"/>
                <a:gd name="T18" fmla="*/ 7 w 15"/>
                <a:gd name="T19" fmla="*/ 1 h 22"/>
                <a:gd name="T20" fmla="*/ 5 w 15"/>
                <a:gd name="T21" fmla="*/ 0 h 22"/>
                <a:gd name="T22" fmla="*/ 0 w 15"/>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0" y="0"/>
                  </a:moveTo>
                  <a:lnTo>
                    <a:pt x="5" y="22"/>
                  </a:lnTo>
                  <a:lnTo>
                    <a:pt x="15" y="19"/>
                  </a:lnTo>
                  <a:lnTo>
                    <a:pt x="14" y="17"/>
                  </a:lnTo>
                  <a:lnTo>
                    <a:pt x="14" y="13"/>
                  </a:lnTo>
                  <a:lnTo>
                    <a:pt x="13" y="11"/>
                  </a:lnTo>
                  <a:lnTo>
                    <a:pt x="13" y="7"/>
                  </a:lnTo>
                  <a:lnTo>
                    <a:pt x="12" y="5"/>
                  </a:lnTo>
                  <a:lnTo>
                    <a:pt x="9" y="2"/>
                  </a:lnTo>
                  <a:lnTo>
                    <a:pt x="7" y="1"/>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8" name="Freeform 64">
              <a:extLst>
                <a:ext uri="{FF2B5EF4-FFF2-40B4-BE49-F238E27FC236}">
                  <a16:creationId xmlns:a16="http://schemas.microsoft.com/office/drawing/2014/main" id="{AA382EDE-F732-47F6-928E-F5C166D56166}"/>
                </a:ext>
              </a:extLst>
            </p:cNvPr>
            <p:cNvSpPr>
              <a:spLocks/>
            </p:cNvSpPr>
            <p:nvPr/>
          </p:nvSpPr>
          <p:spPr bwMode="auto">
            <a:xfrm>
              <a:off x="2068513" y="2927350"/>
              <a:ext cx="3175" cy="4763"/>
            </a:xfrm>
            <a:custGeom>
              <a:avLst/>
              <a:gdLst>
                <a:gd name="T0" fmla="*/ 3 w 12"/>
                <a:gd name="T1" fmla="*/ 0 h 16"/>
                <a:gd name="T2" fmla="*/ 1 w 12"/>
                <a:gd name="T3" fmla="*/ 4 h 16"/>
                <a:gd name="T4" fmla="*/ 0 w 12"/>
                <a:gd name="T5" fmla="*/ 7 h 16"/>
                <a:gd name="T6" fmla="*/ 1 w 12"/>
                <a:gd name="T7" fmla="*/ 11 h 16"/>
                <a:gd name="T8" fmla="*/ 3 w 12"/>
                <a:gd name="T9" fmla="*/ 13 h 16"/>
                <a:gd name="T10" fmla="*/ 7 w 12"/>
                <a:gd name="T11" fmla="*/ 16 h 16"/>
                <a:gd name="T12" fmla="*/ 12 w 12"/>
                <a:gd name="T13" fmla="*/ 15 h 16"/>
                <a:gd name="T14" fmla="*/ 12 w 12"/>
                <a:gd name="T15" fmla="*/ 12 h 16"/>
                <a:gd name="T16" fmla="*/ 10 w 12"/>
                <a:gd name="T17" fmla="*/ 9 h 16"/>
                <a:gd name="T18" fmla="*/ 10 w 12"/>
                <a:gd name="T19" fmla="*/ 6 h 16"/>
                <a:gd name="T20" fmla="*/ 8 w 12"/>
                <a:gd name="T21" fmla="*/ 4 h 16"/>
                <a:gd name="T22" fmla="*/ 7 w 12"/>
                <a:gd name="T23" fmla="*/ 1 h 16"/>
                <a:gd name="T24" fmla="*/ 3 w 12"/>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6">
                  <a:moveTo>
                    <a:pt x="3" y="0"/>
                  </a:moveTo>
                  <a:lnTo>
                    <a:pt x="1" y="4"/>
                  </a:lnTo>
                  <a:lnTo>
                    <a:pt x="0" y="7"/>
                  </a:lnTo>
                  <a:lnTo>
                    <a:pt x="1" y="11"/>
                  </a:lnTo>
                  <a:lnTo>
                    <a:pt x="3" y="13"/>
                  </a:lnTo>
                  <a:lnTo>
                    <a:pt x="7" y="16"/>
                  </a:lnTo>
                  <a:lnTo>
                    <a:pt x="12" y="15"/>
                  </a:lnTo>
                  <a:lnTo>
                    <a:pt x="12" y="12"/>
                  </a:lnTo>
                  <a:lnTo>
                    <a:pt x="10" y="9"/>
                  </a:lnTo>
                  <a:lnTo>
                    <a:pt x="10" y="6"/>
                  </a:lnTo>
                  <a:lnTo>
                    <a:pt x="8" y="4"/>
                  </a:lnTo>
                  <a:lnTo>
                    <a:pt x="7"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9" name="Freeform 65">
              <a:extLst>
                <a:ext uri="{FF2B5EF4-FFF2-40B4-BE49-F238E27FC236}">
                  <a16:creationId xmlns:a16="http://schemas.microsoft.com/office/drawing/2014/main" id="{246C77D6-98EC-4574-AAC5-F7A98B8A2CA6}"/>
                </a:ext>
              </a:extLst>
            </p:cNvPr>
            <p:cNvSpPr>
              <a:spLocks/>
            </p:cNvSpPr>
            <p:nvPr/>
          </p:nvSpPr>
          <p:spPr bwMode="auto">
            <a:xfrm>
              <a:off x="2071688" y="2919413"/>
              <a:ext cx="11112" cy="11113"/>
            </a:xfrm>
            <a:custGeom>
              <a:avLst/>
              <a:gdLst>
                <a:gd name="T0" fmla="*/ 0 w 37"/>
                <a:gd name="T1" fmla="*/ 12 h 38"/>
                <a:gd name="T2" fmla="*/ 6 w 37"/>
                <a:gd name="T3" fmla="*/ 17 h 38"/>
                <a:gd name="T4" fmla="*/ 7 w 37"/>
                <a:gd name="T5" fmla="*/ 21 h 38"/>
                <a:gd name="T6" fmla="*/ 6 w 37"/>
                <a:gd name="T7" fmla="*/ 27 h 38"/>
                <a:gd name="T8" fmla="*/ 6 w 37"/>
                <a:gd name="T9" fmla="*/ 34 h 38"/>
                <a:gd name="T10" fmla="*/ 6 w 37"/>
                <a:gd name="T11" fmla="*/ 38 h 38"/>
                <a:gd name="T12" fmla="*/ 8 w 37"/>
                <a:gd name="T13" fmla="*/ 37 h 38"/>
                <a:gd name="T14" fmla="*/ 11 w 37"/>
                <a:gd name="T15" fmla="*/ 35 h 38"/>
                <a:gd name="T16" fmla="*/ 12 w 37"/>
                <a:gd name="T17" fmla="*/ 34 h 38"/>
                <a:gd name="T18" fmla="*/ 14 w 37"/>
                <a:gd name="T19" fmla="*/ 32 h 38"/>
                <a:gd name="T20" fmla="*/ 17 w 37"/>
                <a:gd name="T21" fmla="*/ 32 h 38"/>
                <a:gd name="T22" fmla="*/ 19 w 37"/>
                <a:gd name="T23" fmla="*/ 32 h 38"/>
                <a:gd name="T24" fmla="*/ 23 w 37"/>
                <a:gd name="T25" fmla="*/ 35 h 38"/>
                <a:gd name="T26" fmla="*/ 25 w 37"/>
                <a:gd name="T27" fmla="*/ 36 h 38"/>
                <a:gd name="T28" fmla="*/ 28 w 37"/>
                <a:gd name="T29" fmla="*/ 36 h 38"/>
                <a:gd name="T30" fmla="*/ 30 w 37"/>
                <a:gd name="T31" fmla="*/ 36 h 38"/>
                <a:gd name="T32" fmla="*/ 34 w 37"/>
                <a:gd name="T33" fmla="*/ 35 h 38"/>
                <a:gd name="T34" fmla="*/ 35 w 37"/>
                <a:gd name="T35" fmla="*/ 31 h 38"/>
                <a:gd name="T36" fmla="*/ 36 w 37"/>
                <a:gd name="T37" fmla="*/ 27 h 38"/>
                <a:gd name="T38" fmla="*/ 37 w 37"/>
                <a:gd name="T39" fmla="*/ 23 h 38"/>
                <a:gd name="T40" fmla="*/ 36 w 37"/>
                <a:gd name="T41" fmla="*/ 14 h 38"/>
                <a:gd name="T42" fmla="*/ 34 w 37"/>
                <a:gd name="T43" fmla="*/ 6 h 38"/>
                <a:gd name="T44" fmla="*/ 25 w 37"/>
                <a:gd name="T45" fmla="*/ 0 h 38"/>
                <a:gd name="T46" fmla="*/ 4 w 37"/>
                <a:gd name="T47" fmla="*/ 6 h 38"/>
                <a:gd name="T48" fmla="*/ 0 w 37"/>
                <a:gd name="T49"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 h="38">
                  <a:moveTo>
                    <a:pt x="0" y="12"/>
                  </a:moveTo>
                  <a:lnTo>
                    <a:pt x="6" y="17"/>
                  </a:lnTo>
                  <a:lnTo>
                    <a:pt x="7" y="21"/>
                  </a:lnTo>
                  <a:lnTo>
                    <a:pt x="6" y="27"/>
                  </a:lnTo>
                  <a:lnTo>
                    <a:pt x="6" y="34"/>
                  </a:lnTo>
                  <a:lnTo>
                    <a:pt x="6" y="38"/>
                  </a:lnTo>
                  <a:lnTo>
                    <a:pt x="8" y="37"/>
                  </a:lnTo>
                  <a:lnTo>
                    <a:pt x="11" y="35"/>
                  </a:lnTo>
                  <a:lnTo>
                    <a:pt x="12" y="34"/>
                  </a:lnTo>
                  <a:lnTo>
                    <a:pt x="14" y="32"/>
                  </a:lnTo>
                  <a:lnTo>
                    <a:pt x="17" y="32"/>
                  </a:lnTo>
                  <a:lnTo>
                    <a:pt x="19" y="32"/>
                  </a:lnTo>
                  <a:lnTo>
                    <a:pt x="23" y="35"/>
                  </a:lnTo>
                  <a:lnTo>
                    <a:pt x="25" y="36"/>
                  </a:lnTo>
                  <a:lnTo>
                    <a:pt x="28" y="36"/>
                  </a:lnTo>
                  <a:lnTo>
                    <a:pt x="30" y="36"/>
                  </a:lnTo>
                  <a:lnTo>
                    <a:pt x="34" y="35"/>
                  </a:lnTo>
                  <a:lnTo>
                    <a:pt x="35" y="31"/>
                  </a:lnTo>
                  <a:lnTo>
                    <a:pt x="36" y="27"/>
                  </a:lnTo>
                  <a:lnTo>
                    <a:pt x="37" y="23"/>
                  </a:lnTo>
                  <a:lnTo>
                    <a:pt x="36" y="14"/>
                  </a:lnTo>
                  <a:lnTo>
                    <a:pt x="34" y="6"/>
                  </a:lnTo>
                  <a:lnTo>
                    <a:pt x="25" y="0"/>
                  </a:lnTo>
                  <a:lnTo>
                    <a:pt x="4" y="6"/>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0" name="Freeform 66">
              <a:extLst>
                <a:ext uri="{FF2B5EF4-FFF2-40B4-BE49-F238E27FC236}">
                  <a16:creationId xmlns:a16="http://schemas.microsoft.com/office/drawing/2014/main" id="{2CCB9022-FADF-4854-8136-75B7EFDDB9CD}"/>
                </a:ext>
              </a:extLst>
            </p:cNvPr>
            <p:cNvSpPr>
              <a:spLocks/>
            </p:cNvSpPr>
            <p:nvPr/>
          </p:nvSpPr>
          <p:spPr bwMode="auto">
            <a:xfrm>
              <a:off x="1189038" y="3103563"/>
              <a:ext cx="44450" cy="42863"/>
            </a:xfrm>
            <a:custGeom>
              <a:avLst/>
              <a:gdLst>
                <a:gd name="T0" fmla="*/ 112 w 136"/>
                <a:gd name="T1" fmla="*/ 8 h 135"/>
                <a:gd name="T2" fmla="*/ 91 w 136"/>
                <a:gd name="T3" fmla="*/ 21 h 135"/>
                <a:gd name="T4" fmla="*/ 86 w 136"/>
                <a:gd name="T5" fmla="*/ 36 h 135"/>
                <a:gd name="T6" fmla="*/ 76 w 136"/>
                <a:gd name="T7" fmla="*/ 49 h 135"/>
                <a:gd name="T8" fmla="*/ 70 w 136"/>
                <a:gd name="T9" fmla="*/ 47 h 135"/>
                <a:gd name="T10" fmla="*/ 64 w 136"/>
                <a:gd name="T11" fmla="*/ 49 h 135"/>
                <a:gd name="T12" fmla="*/ 61 w 136"/>
                <a:gd name="T13" fmla="*/ 53 h 135"/>
                <a:gd name="T14" fmla="*/ 56 w 136"/>
                <a:gd name="T15" fmla="*/ 55 h 135"/>
                <a:gd name="T16" fmla="*/ 52 w 136"/>
                <a:gd name="T17" fmla="*/ 65 h 135"/>
                <a:gd name="T18" fmla="*/ 55 w 136"/>
                <a:gd name="T19" fmla="*/ 76 h 135"/>
                <a:gd name="T20" fmla="*/ 55 w 136"/>
                <a:gd name="T21" fmla="*/ 77 h 135"/>
                <a:gd name="T22" fmla="*/ 46 w 136"/>
                <a:gd name="T23" fmla="*/ 81 h 135"/>
                <a:gd name="T24" fmla="*/ 35 w 136"/>
                <a:gd name="T25" fmla="*/ 91 h 135"/>
                <a:gd name="T26" fmla="*/ 22 w 136"/>
                <a:gd name="T27" fmla="*/ 95 h 135"/>
                <a:gd name="T28" fmla="*/ 22 w 136"/>
                <a:gd name="T29" fmla="*/ 94 h 135"/>
                <a:gd name="T30" fmla="*/ 19 w 136"/>
                <a:gd name="T31" fmla="*/ 91 h 135"/>
                <a:gd name="T32" fmla="*/ 18 w 136"/>
                <a:gd name="T33" fmla="*/ 88 h 135"/>
                <a:gd name="T34" fmla="*/ 15 w 136"/>
                <a:gd name="T35" fmla="*/ 87 h 135"/>
                <a:gd name="T36" fmla="*/ 12 w 136"/>
                <a:gd name="T37" fmla="*/ 87 h 135"/>
                <a:gd name="T38" fmla="*/ 8 w 136"/>
                <a:gd name="T39" fmla="*/ 88 h 135"/>
                <a:gd name="T40" fmla="*/ 6 w 136"/>
                <a:gd name="T41" fmla="*/ 89 h 135"/>
                <a:gd name="T42" fmla="*/ 5 w 136"/>
                <a:gd name="T43" fmla="*/ 92 h 135"/>
                <a:gd name="T44" fmla="*/ 4 w 136"/>
                <a:gd name="T45" fmla="*/ 94 h 135"/>
                <a:gd name="T46" fmla="*/ 5 w 136"/>
                <a:gd name="T47" fmla="*/ 100 h 135"/>
                <a:gd name="T48" fmla="*/ 5 w 136"/>
                <a:gd name="T49" fmla="*/ 108 h 135"/>
                <a:gd name="T50" fmla="*/ 5 w 136"/>
                <a:gd name="T51" fmla="*/ 115 h 135"/>
                <a:gd name="T52" fmla="*/ 4 w 136"/>
                <a:gd name="T53" fmla="*/ 120 h 135"/>
                <a:gd name="T54" fmla="*/ 1 w 136"/>
                <a:gd name="T55" fmla="*/ 123 h 135"/>
                <a:gd name="T56" fmla="*/ 0 w 136"/>
                <a:gd name="T57" fmla="*/ 128 h 135"/>
                <a:gd name="T58" fmla="*/ 0 w 136"/>
                <a:gd name="T59" fmla="*/ 132 h 135"/>
                <a:gd name="T60" fmla="*/ 4 w 136"/>
                <a:gd name="T61" fmla="*/ 134 h 135"/>
                <a:gd name="T62" fmla="*/ 10 w 136"/>
                <a:gd name="T63" fmla="*/ 135 h 135"/>
                <a:gd name="T64" fmla="*/ 16 w 136"/>
                <a:gd name="T65" fmla="*/ 134 h 135"/>
                <a:gd name="T66" fmla="*/ 18 w 136"/>
                <a:gd name="T67" fmla="*/ 131 h 135"/>
                <a:gd name="T68" fmla="*/ 18 w 136"/>
                <a:gd name="T69" fmla="*/ 124 h 135"/>
                <a:gd name="T70" fmla="*/ 17 w 136"/>
                <a:gd name="T71" fmla="*/ 118 h 135"/>
                <a:gd name="T72" fmla="*/ 16 w 136"/>
                <a:gd name="T73" fmla="*/ 114 h 135"/>
                <a:gd name="T74" fmla="*/ 16 w 136"/>
                <a:gd name="T75" fmla="*/ 112 h 135"/>
                <a:gd name="T76" fmla="*/ 51 w 136"/>
                <a:gd name="T77" fmla="*/ 101 h 135"/>
                <a:gd name="T78" fmla="*/ 62 w 136"/>
                <a:gd name="T79" fmla="*/ 83 h 135"/>
                <a:gd name="T80" fmla="*/ 70 w 136"/>
                <a:gd name="T81" fmla="*/ 83 h 135"/>
                <a:gd name="T82" fmla="*/ 81 w 136"/>
                <a:gd name="T83" fmla="*/ 64 h 135"/>
                <a:gd name="T84" fmla="*/ 81 w 136"/>
                <a:gd name="T85" fmla="*/ 64 h 135"/>
                <a:gd name="T86" fmla="*/ 81 w 136"/>
                <a:gd name="T87" fmla="*/ 64 h 135"/>
                <a:gd name="T88" fmla="*/ 92 w 136"/>
                <a:gd name="T89" fmla="*/ 54 h 135"/>
                <a:gd name="T90" fmla="*/ 108 w 136"/>
                <a:gd name="T91" fmla="*/ 48 h 135"/>
                <a:gd name="T92" fmla="*/ 119 w 136"/>
                <a:gd name="T93" fmla="*/ 36 h 135"/>
                <a:gd name="T94" fmla="*/ 127 w 136"/>
                <a:gd name="T95" fmla="*/ 30 h 135"/>
                <a:gd name="T96" fmla="*/ 134 w 136"/>
                <a:gd name="T97" fmla="*/ 23 h 135"/>
                <a:gd name="T98" fmla="*/ 136 w 136"/>
                <a:gd name="T99" fmla="*/ 14 h 135"/>
                <a:gd name="T100" fmla="*/ 136 w 136"/>
                <a:gd name="T101" fmla="*/ 3 h 135"/>
                <a:gd name="T102" fmla="*/ 126 w 136"/>
                <a:gd name="T103" fmla="*/ 0 h 135"/>
                <a:gd name="T104" fmla="*/ 119 w 136"/>
                <a:gd name="T105" fmla="*/ 2 h 135"/>
                <a:gd name="T106" fmla="*/ 112 w 136"/>
                <a:gd name="T107"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6" h="135">
                  <a:moveTo>
                    <a:pt x="112" y="8"/>
                  </a:moveTo>
                  <a:lnTo>
                    <a:pt x="91" y="21"/>
                  </a:lnTo>
                  <a:lnTo>
                    <a:pt x="86" y="36"/>
                  </a:lnTo>
                  <a:lnTo>
                    <a:pt x="76" y="49"/>
                  </a:lnTo>
                  <a:lnTo>
                    <a:pt x="70" y="47"/>
                  </a:lnTo>
                  <a:lnTo>
                    <a:pt x="64" y="49"/>
                  </a:lnTo>
                  <a:lnTo>
                    <a:pt x="61" y="53"/>
                  </a:lnTo>
                  <a:lnTo>
                    <a:pt x="56" y="55"/>
                  </a:lnTo>
                  <a:lnTo>
                    <a:pt x="52" y="65"/>
                  </a:lnTo>
                  <a:lnTo>
                    <a:pt x="55" y="76"/>
                  </a:lnTo>
                  <a:lnTo>
                    <a:pt x="55" y="77"/>
                  </a:lnTo>
                  <a:lnTo>
                    <a:pt x="46" y="81"/>
                  </a:lnTo>
                  <a:lnTo>
                    <a:pt x="35" y="91"/>
                  </a:lnTo>
                  <a:lnTo>
                    <a:pt x="22" y="95"/>
                  </a:lnTo>
                  <a:lnTo>
                    <a:pt x="22" y="94"/>
                  </a:lnTo>
                  <a:lnTo>
                    <a:pt x="19" y="91"/>
                  </a:lnTo>
                  <a:lnTo>
                    <a:pt x="18" y="88"/>
                  </a:lnTo>
                  <a:lnTo>
                    <a:pt x="15" y="87"/>
                  </a:lnTo>
                  <a:lnTo>
                    <a:pt x="12" y="87"/>
                  </a:lnTo>
                  <a:lnTo>
                    <a:pt x="8" y="88"/>
                  </a:lnTo>
                  <a:lnTo>
                    <a:pt x="6" y="89"/>
                  </a:lnTo>
                  <a:lnTo>
                    <a:pt x="5" y="92"/>
                  </a:lnTo>
                  <a:lnTo>
                    <a:pt x="4" y="94"/>
                  </a:lnTo>
                  <a:lnTo>
                    <a:pt x="5" y="100"/>
                  </a:lnTo>
                  <a:lnTo>
                    <a:pt x="5" y="108"/>
                  </a:lnTo>
                  <a:lnTo>
                    <a:pt x="5" y="115"/>
                  </a:lnTo>
                  <a:lnTo>
                    <a:pt x="4" y="120"/>
                  </a:lnTo>
                  <a:lnTo>
                    <a:pt x="1" y="123"/>
                  </a:lnTo>
                  <a:lnTo>
                    <a:pt x="0" y="128"/>
                  </a:lnTo>
                  <a:lnTo>
                    <a:pt x="0" y="132"/>
                  </a:lnTo>
                  <a:lnTo>
                    <a:pt x="4" y="134"/>
                  </a:lnTo>
                  <a:lnTo>
                    <a:pt x="10" y="135"/>
                  </a:lnTo>
                  <a:lnTo>
                    <a:pt x="16" y="134"/>
                  </a:lnTo>
                  <a:lnTo>
                    <a:pt x="18" y="131"/>
                  </a:lnTo>
                  <a:lnTo>
                    <a:pt x="18" y="124"/>
                  </a:lnTo>
                  <a:lnTo>
                    <a:pt x="17" y="118"/>
                  </a:lnTo>
                  <a:lnTo>
                    <a:pt x="16" y="114"/>
                  </a:lnTo>
                  <a:lnTo>
                    <a:pt x="16" y="112"/>
                  </a:lnTo>
                  <a:lnTo>
                    <a:pt x="51" y="101"/>
                  </a:lnTo>
                  <a:lnTo>
                    <a:pt x="62" y="83"/>
                  </a:lnTo>
                  <a:lnTo>
                    <a:pt x="70" y="83"/>
                  </a:lnTo>
                  <a:lnTo>
                    <a:pt x="81" y="64"/>
                  </a:lnTo>
                  <a:lnTo>
                    <a:pt x="81" y="64"/>
                  </a:lnTo>
                  <a:lnTo>
                    <a:pt x="81" y="64"/>
                  </a:lnTo>
                  <a:lnTo>
                    <a:pt x="92" y="54"/>
                  </a:lnTo>
                  <a:lnTo>
                    <a:pt x="108" y="48"/>
                  </a:lnTo>
                  <a:lnTo>
                    <a:pt x="119" y="36"/>
                  </a:lnTo>
                  <a:lnTo>
                    <a:pt x="127" y="30"/>
                  </a:lnTo>
                  <a:lnTo>
                    <a:pt x="134" y="23"/>
                  </a:lnTo>
                  <a:lnTo>
                    <a:pt x="136" y="14"/>
                  </a:lnTo>
                  <a:lnTo>
                    <a:pt x="136" y="3"/>
                  </a:lnTo>
                  <a:lnTo>
                    <a:pt x="126" y="0"/>
                  </a:lnTo>
                  <a:lnTo>
                    <a:pt x="119" y="2"/>
                  </a:lnTo>
                  <a:lnTo>
                    <a:pt x="112"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1" name="Freeform 67">
              <a:extLst>
                <a:ext uri="{FF2B5EF4-FFF2-40B4-BE49-F238E27FC236}">
                  <a16:creationId xmlns:a16="http://schemas.microsoft.com/office/drawing/2014/main" id="{74993945-66DC-4BAD-8944-08576E8F9054}"/>
                </a:ext>
              </a:extLst>
            </p:cNvPr>
            <p:cNvSpPr>
              <a:spLocks/>
            </p:cNvSpPr>
            <p:nvPr/>
          </p:nvSpPr>
          <p:spPr bwMode="auto">
            <a:xfrm>
              <a:off x="1130300" y="3014663"/>
              <a:ext cx="6350" cy="4763"/>
            </a:xfrm>
            <a:custGeom>
              <a:avLst/>
              <a:gdLst>
                <a:gd name="T0" fmla="*/ 18 w 18"/>
                <a:gd name="T1" fmla="*/ 6 h 16"/>
                <a:gd name="T2" fmla="*/ 18 w 18"/>
                <a:gd name="T3" fmla="*/ 3 h 16"/>
                <a:gd name="T4" fmla="*/ 17 w 18"/>
                <a:gd name="T5" fmla="*/ 1 h 16"/>
                <a:gd name="T6" fmla="*/ 15 w 18"/>
                <a:gd name="T7" fmla="*/ 0 h 16"/>
                <a:gd name="T8" fmla="*/ 12 w 18"/>
                <a:gd name="T9" fmla="*/ 0 h 16"/>
                <a:gd name="T10" fmla="*/ 10 w 18"/>
                <a:gd name="T11" fmla="*/ 0 h 16"/>
                <a:gd name="T12" fmla="*/ 8 w 18"/>
                <a:gd name="T13" fmla="*/ 0 h 16"/>
                <a:gd name="T14" fmla="*/ 5 w 18"/>
                <a:gd name="T15" fmla="*/ 0 h 16"/>
                <a:gd name="T16" fmla="*/ 0 w 18"/>
                <a:gd name="T17" fmla="*/ 9 h 16"/>
                <a:gd name="T18" fmla="*/ 9 w 18"/>
                <a:gd name="T19" fmla="*/ 16 h 16"/>
                <a:gd name="T20" fmla="*/ 11 w 18"/>
                <a:gd name="T21" fmla="*/ 13 h 16"/>
                <a:gd name="T22" fmla="*/ 14 w 18"/>
                <a:gd name="T23" fmla="*/ 12 h 16"/>
                <a:gd name="T24" fmla="*/ 16 w 18"/>
                <a:gd name="T25" fmla="*/ 9 h 16"/>
                <a:gd name="T26" fmla="*/ 18 w 18"/>
                <a:gd name="T27" fmla="*/ 8 h 16"/>
                <a:gd name="T28" fmla="*/ 18 w 18"/>
                <a:gd name="T2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6">
                  <a:moveTo>
                    <a:pt x="18" y="6"/>
                  </a:moveTo>
                  <a:lnTo>
                    <a:pt x="18" y="3"/>
                  </a:lnTo>
                  <a:lnTo>
                    <a:pt x="17" y="1"/>
                  </a:lnTo>
                  <a:lnTo>
                    <a:pt x="15" y="0"/>
                  </a:lnTo>
                  <a:lnTo>
                    <a:pt x="12" y="0"/>
                  </a:lnTo>
                  <a:lnTo>
                    <a:pt x="10" y="0"/>
                  </a:lnTo>
                  <a:lnTo>
                    <a:pt x="8" y="0"/>
                  </a:lnTo>
                  <a:lnTo>
                    <a:pt x="5" y="0"/>
                  </a:lnTo>
                  <a:lnTo>
                    <a:pt x="0" y="9"/>
                  </a:lnTo>
                  <a:lnTo>
                    <a:pt x="9" y="16"/>
                  </a:lnTo>
                  <a:lnTo>
                    <a:pt x="11" y="13"/>
                  </a:lnTo>
                  <a:lnTo>
                    <a:pt x="14" y="12"/>
                  </a:lnTo>
                  <a:lnTo>
                    <a:pt x="16" y="9"/>
                  </a:lnTo>
                  <a:lnTo>
                    <a:pt x="18" y="8"/>
                  </a:lnTo>
                  <a:lnTo>
                    <a:pt x="1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2" name="Freeform 68">
              <a:extLst>
                <a:ext uri="{FF2B5EF4-FFF2-40B4-BE49-F238E27FC236}">
                  <a16:creationId xmlns:a16="http://schemas.microsoft.com/office/drawing/2014/main" id="{48FBA76E-E6A2-423E-A93F-9AC023C02291}"/>
                </a:ext>
              </a:extLst>
            </p:cNvPr>
            <p:cNvSpPr>
              <a:spLocks/>
            </p:cNvSpPr>
            <p:nvPr/>
          </p:nvSpPr>
          <p:spPr bwMode="auto">
            <a:xfrm>
              <a:off x="1290638" y="3189288"/>
              <a:ext cx="4762" cy="11113"/>
            </a:xfrm>
            <a:custGeom>
              <a:avLst/>
              <a:gdLst>
                <a:gd name="T0" fmla="*/ 0 w 17"/>
                <a:gd name="T1" fmla="*/ 0 h 35"/>
                <a:gd name="T2" fmla="*/ 5 w 17"/>
                <a:gd name="T3" fmla="*/ 15 h 35"/>
                <a:gd name="T4" fmla="*/ 1 w 17"/>
                <a:gd name="T5" fmla="*/ 35 h 35"/>
                <a:gd name="T6" fmla="*/ 4 w 17"/>
                <a:gd name="T7" fmla="*/ 35 h 35"/>
                <a:gd name="T8" fmla="*/ 6 w 17"/>
                <a:gd name="T9" fmla="*/ 35 h 35"/>
                <a:gd name="T10" fmla="*/ 9 w 17"/>
                <a:gd name="T11" fmla="*/ 34 h 35"/>
                <a:gd name="T12" fmla="*/ 10 w 17"/>
                <a:gd name="T13" fmla="*/ 34 h 35"/>
                <a:gd name="T14" fmla="*/ 11 w 17"/>
                <a:gd name="T15" fmla="*/ 34 h 35"/>
                <a:gd name="T16" fmla="*/ 12 w 17"/>
                <a:gd name="T17" fmla="*/ 28 h 35"/>
                <a:gd name="T18" fmla="*/ 15 w 17"/>
                <a:gd name="T19" fmla="*/ 22 h 35"/>
                <a:gd name="T20" fmla="*/ 16 w 17"/>
                <a:gd name="T21" fmla="*/ 16 h 35"/>
                <a:gd name="T22" fmla="*/ 17 w 17"/>
                <a:gd name="T23" fmla="*/ 11 h 35"/>
                <a:gd name="T24" fmla="*/ 16 w 17"/>
                <a:gd name="T25" fmla="*/ 6 h 35"/>
                <a:gd name="T26" fmla="*/ 10 w 17"/>
                <a:gd name="T27" fmla="*/ 2 h 35"/>
                <a:gd name="T28" fmla="*/ 0 w 17"/>
                <a:gd name="T2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35">
                  <a:moveTo>
                    <a:pt x="0" y="0"/>
                  </a:moveTo>
                  <a:lnTo>
                    <a:pt x="5" y="15"/>
                  </a:lnTo>
                  <a:lnTo>
                    <a:pt x="1" y="35"/>
                  </a:lnTo>
                  <a:lnTo>
                    <a:pt x="4" y="35"/>
                  </a:lnTo>
                  <a:lnTo>
                    <a:pt x="6" y="35"/>
                  </a:lnTo>
                  <a:lnTo>
                    <a:pt x="9" y="34"/>
                  </a:lnTo>
                  <a:lnTo>
                    <a:pt x="10" y="34"/>
                  </a:lnTo>
                  <a:lnTo>
                    <a:pt x="11" y="34"/>
                  </a:lnTo>
                  <a:lnTo>
                    <a:pt x="12" y="28"/>
                  </a:lnTo>
                  <a:lnTo>
                    <a:pt x="15" y="22"/>
                  </a:lnTo>
                  <a:lnTo>
                    <a:pt x="16" y="16"/>
                  </a:lnTo>
                  <a:lnTo>
                    <a:pt x="17" y="11"/>
                  </a:lnTo>
                  <a:lnTo>
                    <a:pt x="16" y="6"/>
                  </a:lnTo>
                  <a:lnTo>
                    <a:pt x="10"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3" name="Freeform 69">
              <a:extLst>
                <a:ext uri="{FF2B5EF4-FFF2-40B4-BE49-F238E27FC236}">
                  <a16:creationId xmlns:a16="http://schemas.microsoft.com/office/drawing/2014/main" id="{0EF8E3E5-9E72-46E4-A56E-F836E7DFA57E}"/>
                </a:ext>
              </a:extLst>
            </p:cNvPr>
            <p:cNvSpPr>
              <a:spLocks/>
            </p:cNvSpPr>
            <p:nvPr/>
          </p:nvSpPr>
          <p:spPr bwMode="auto">
            <a:xfrm>
              <a:off x="1273175" y="3192463"/>
              <a:ext cx="11112" cy="4763"/>
            </a:xfrm>
            <a:custGeom>
              <a:avLst/>
              <a:gdLst>
                <a:gd name="T0" fmla="*/ 0 w 37"/>
                <a:gd name="T1" fmla="*/ 12 h 17"/>
                <a:gd name="T2" fmla="*/ 9 w 37"/>
                <a:gd name="T3" fmla="*/ 17 h 17"/>
                <a:gd name="T4" fmla="*/ 16 w 37"/>
                <a:gd name="T5" fmla="*/ 16 h 17"/>
                <a:gd name="T6" fmla="*/ 25 w 37"/>
                <a:gd name="T7" fmla="*/ 15 h 17"/>
                <a:gd name="T8" fmla="*/ 32 w 37"/>
                <a:gd name="T9" fmla="*/ 12 h 17"/>
                <a:gd name="T10" fmla="*/ 37 w 37"/>
                <a:gd name="T11" fmla="*/ 2 h 17"/>
                <a:gd name="T12" fmla="*/ 12 w 37"/>
                <a:gd name="T13" fmla="*/ 0 h 17"/>
                <a:gd name="T14" fmla="*/ 0 w 37"/>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0" y="12"/>
                  </a:moveTo>
                  <a:lnTo>
                    <a:pt x="9" y="17"/>
                  </a:lnTo>
                  <a:lnTo>
                    <a:pt x="16" y="16"/>
                  </a:lnTo>
                  <a:lnTo>
                    <a:pt x="25" y="15"/>
                  </a:lnTo>
                  <a:lnTo>
                    <a:pt x="32" y="12"/>
                  </a:lnTo>
                  <a:lnTo>
                    <a:pt x="37" y="2"/>
                  </a:lnTo>
                  <a:lnTo>
                    <a:pt x="12" y="0"/>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4" name="Freeform 70">
              <a:extLst>
                <a:ext uri="{FF2B5EF4-FFF2-40B4-BE49-F238E27FC236}">
                  <a16:creationId xmlns:a16="http://schemas.microsoft.com/office/drawing/2014/main" id="{6B165BC4-661C-4E6A-BA1A-58157D975026}"/>
                </a:ext>
              </a:extLst>
            </p:cNvPr>
            <p:cNvSpPr>
              <a:spLocks/>
            </p:cNvSpPr>
            <p:nvPr/>
          </p:nvSpPr>
          <p:spPr bwMode="auto">
            <a:xfrm>
              <a:off x="1311275" y="3113088"/>
              <a:ext cx="15875" cy="14288"/>
            </a:xfrm>
            <a:custGeom>
              <a:avLst/>
              <a:gdLst>
                <a:gd name="T0" fmla="*/ 11 w 53"/>
                <a:gd name="T1" fmla="*/ 6 h 46"/>
                <a:gd name="T2" fmla="*/ 5 w 53"/>
                <a:gd name="T3" fmla="*/ 9 h 46"/>
                <a:gd name="T4" fmla="*/ 2 w 53"/>
                <a:gd name="T5" fmla="*/ 12 h 46"/>
                <a:gd name="T6" fmla="*/ 0 w 53"/>
                <a:gd name="T7" fmla="*/ 16 h 46"/>
                <a:gd name="T8" fmla="*/ 0 w 53"/>
                <a:gd name="T9" fmla="*/ 21 h 46"/>
                <a:gd name="T10" fmla="*/ 2 w 53"/>
                <a:gd name="T11" fmla="*/ 24 h 46"/>
                <a:gd name="T12" fmla="*/ 8 w 53"/>
                <a:gd name="T13" fmla="*/ 46 h 46"/>
                <a:gd name="T14" fmla="*/ 20 w 53"/>
                <a:gd name="T15" fmla="*/ 34 h 46"/>
                <a:gd name="T16" fmla="*/ 33 w 53"/>
                <a:gd name="T17" fmla="*/ 30 h 46"/>
                <a:gd name="T18" fmla="*/ 44 w 53"/>
                <a:gd name="T19" fmla="*/ 22 h 46"/>
                <a:gd name="T20" fmla="*/ 53 w 53"/>
                <a:gd name="T21" fmla="*/ 11 h 46"/>
                <a:gd name="T22" fmla="*/ 47 w 53"/>
                <a:gd name="T23" fmla="*/ 3 h 46"/>
                <a:gd name="T24" fmla="*/ 39 w 53"/>
                <a:gd name="T25" fmla="*/ 0 h 46"/>
                <a:gd name="T26" fmla="*/ 33 w 53"/>
                <a:gd name="T27" fmla="*/ 0 h 46"/>
                <a:gd name="T28" fmla="*/ 26 w 53"/>
                <a:gd name="T29" fmla="*/ 3 h 46"/>
                <a:gd name="T30" fmla="*/ 19 w 53"/>
                <a:gd name="T31" fmla="*/ 5 h 46"/>
                <a:gd name="T32" fmla="*/ 11 w 53"/>
                <a:gd name="T33" fmla="*/ 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46">
                  <a:moveTo>
                    <a:pt x="11" y="6"/>
                  </a:moveTo>
                  <a:lnTo>
                    <a:pt x="5" y="9"/>
                  </a:lnTo>
                  <a:lnTo>
                    <a:pt x="2" y="12"/>
                  </a:lnTo>
                  <a:lnTo>
                    <a:pt x="0" y="16"/>
                  </a:lnTo>
                  <a:lnTo>
                    <a:pt x="0" y="21"/>
                  </a:lnTo>
                  <a:lnTo>
                    <a:pt x="2" y="24"/>
                  </a:lnTo>
                  <a:lnTo>
                    <a:pt x="8" y="46"/>
                  </a:lnTo>
                  <a:lnTo>
                    <a:pt x="20" y="34"/>
                  </a:lnTo>
                  <a:lnTo>
                    <a:pt x="33" y="30"/>
                  </a:lnTo>
                  <a:lnTo>
                    <a:pt x="44" y="22"/>
                  </a:lnTo>
                  <a:lnTo>
                    <a:pt x="53" y="11"/>
                  </a:lnTo>
                  <a:lnTo>
                    <a:pt x="47" y="3"/>
                  </a:lnTo>
                  <a:lnTo>
                    <a:pt x="39" y="0"/>
                  </a:lnTo>
                  <a:lnTo>
                    <a:pt x="33" y="0"/>
                  </a:lnTo>
                  <a:lnTo>
                    <a:pt x="26" y="3"/>
                  </a:lnTo>
                  <a:lnTo>
                    <a:pt x="19" y="5"/>
                  </a:lnTo>
                  <a:lnTo>
                    <a:pt x="11"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5" name="Freeform 71">
              <a:extLst>
                <a:ext uri="{FF2B5EF4-FFF2-40B4-BE49-F238E27FC236}">
                  <a16:creationId xmlns:a16="http://schemas.microsoft.com/office/drawing/2014/main" id="{F53ED4AE-8BA7-4C50-BC23-C299C091C611}"/>
                </a:ext>
              </a:extLst>
            </p:cNvPr>
            <p:cNvSpPr>
              <a:spLocks/>
            </p:cNvSpPr>
            <p:nvPr/>
          </p:nvSpPr>
          <p:spPr bwMode="auto">
            <a:xfrm>
              <a:off x="1274763" y="3206750"/>
              <a:ext cx="4762" cy="3175"/>
            </a:xfrm>
            <a:custGeom>
              <a:avLst/>
              <a:gdLst>
                <a:gd name="T0" fmla="*/ 0 w 17"/>
                <a:gd name="T1" fmla="*/ 6 h 11"/>
                <a:gd name="T2" fmla="*/ 4 w 17"/>
                <a:gd name="T3" fmla="*/ 8 h 11"/>
                <a:gd name="T4" fmla="*/ 6 w 17"/>
                <a:gd name="T5" fmla="*/ 9 h 11"/>
                <a:gd name="T6" fmla="*/ 9 w 17"/>
                <a:gd name="T7" fmla="*/ 11 h 11"/>
                <a:gd name="T8" fmla="*/ 11 w 17"/>
                <a:gd name="T9" fmla="*/ 9 h 11"/>
                <a:gd name="T10" fmla="*/ 14 w 17"/>
                <a:gd name="T11" fmla="*/ 7 h 11"/>
                <a:gd name="T12" fmla="*/ 17 w 17"/>
                <a:gd name="T13" fmla="*/ 4 h 11"/>
                <a:gd name="T14" fmla="*/ 12 w 17"/>
                <a:gd name="T15" fmla="*/ 2 h 11"/>
                <a:gd name="T16" fmla="*/ 10 w 17"/>
                <a:gd name="T17" fmla="*/ 0 h 11"/>
                <a:gd name="T18" fmla="*/ 6 w 17"/>
                <a:gd name="T19" fmla="*/ 0 h 11"/>
                <a:gd name="T20" fmla="*/ 5 w 17"/>
                <a:gd name="T21" fmla="*/ 1 h 11"/>
                <a:gd name="T22" fmla="*/ 4 w 17"/>
                <a:gd name="T23" fmla="*/ 2 h 11"/>
                <a:gd name="T24" fmla="*/ 3 w 17"/>
                <a:gd name="T25" fmla="*/ 4 h 11"/>
                <a:gd name="T26" fmla="*/ 0 w 17"/>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1">
                  <a:moveTo>
                    <a:pt x="0" y="6"/>
                  </a:moveTo>
                  <a:lnTo>
                    <a:pt x="4" y="8"/>
                  </a:lnTo>
                  <a:lnTo>
                    <a:pt x="6" y="9"/>
                  </a:lnTo>
                  <a:lnTo>
                    <a:pt x="9" y="11"/>
                  </a:lnTo>
                  <a:lnTo>
                    <a:pt x="11" y="9"/>
                  </a:lnTo>
                  <a:lnTo>
                    <a:pt x="14" y="7"/>
                  </a:lnTo>
                  <a:lnTo>
                    <a:pt x="17" y="4"/>
                  </a:lnTo>
                  <a:lnTo>
                    <a:pt x="12" y="2"/>
                  </a:lnTo>
                  <a:lnTo>
                    <a:pt x="10" y="0"/>
                  </a:lnTo>
                  <a:lnTo>
                    <a:pt x="6" y="0"/>
                  </a:lnTo>
                  <a:lnTo>
                    <a:pt x="5" y="1"/>
                  </a:lnTo>
                  <a:lnTo>
                    <a:pt x="4" y="2"/>
                  </a:lnTo>
                  <a:lnTo>
                    <a:pt x="3" y="4"/>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6" name="Freeform 72">
              <a:extLst>
                <a:ext uri="{FF2B5EF4-FFF2-40B4-BE49-F238E27FC236}">
                  <a16:creationId xmlns:a16="http://schemas.microsoft.com/office/drawing/2014/main" id="{862CA819-5419-46A0-82C6-AA1C15D38A9F}"/>
                </a:ext>
              </a:extLst>
            </p:cNvPr>
            <p:cNvSpPr>
              <a:spLocks/>
            </p:cNvSpPr>
            <p:nvPr/>
          </p:nvSpPr>
          <p:spPr bwMode="auto">
            <a:xfrm>
              <a:off x="1276350" y="3133725"/>
              <a:ext cx="20637" cy="25400"/>
            </a:xfrm>
            <a:custGeom>
              <a:avLst/>
              <a:gdLst>
                <a:gd name="T0" fmla="*/ 28 w 62"/>
                <a:gd name="T1" fmla="*/ 9 h 80"/>
                <a:gd name="T2" fmla="*/ 27 w 62"/>
                <a:gd name="T3" fmla="*/ 14 h 80"/>
                <a:gd name="T4" fmla="*/ 28 w 62"/>
                <a:gd name="T5" fmla="*/ 21 h 80"/>
                <a:gd name="T6" fmla="*/ 30 w 62"/>
                <a:gd name="T7" fmla="*/ 27 h 80"/>
                <a:gd name="T8" fmla="*/ 30 w 62"/>
                <a:gd name="T9" fmla="*/ 32 h 80"/>
                <a:gd name="T10" fmla="*/ 26 w 62"/>
                <a:gd name="T11" fmla="*/ 35 h 80"/>
                <a:gd name="T12" fmla="*/ 10 w 62"/>
                <a:gd name="T13" fmla="*/ 40 h 80"/>
                <a:gd name="T14" fmla="*/ 3 w 62"/>
                <a:gd name="T15" fmla="*/ 46 h 80"/>
                <a:gd name="T16" fmla="*/ 0 w 62"/>
                <a:gd name="T17" fmla="*/ 52 h 80"/>
                <a:gd name="T18" fmla="*/ 2 w 62"/>
                <a:gd name="T19" fmla="*/ 57 h 80"/>
                <a:gd name="T20" fmla="*/ 6 w 62"/>
                <a:gd name="T21" fmla="*/ 63 h 80"/>
                <a:gd name="T22" fmla="*/ 14 w 62"/>
                <a:gd name="T23" fmla="*/ 68 h 80"/>
                <a:gd name="T24" fmla="*/ 20 w 62"/>
                <a:gd name="T25" fmla="*/ 74 h 80"/>
                <a:gd name="T26" fmla="*/ 26 w 62"/>
                <a:gd name="T27" fmla="*/ 80 h 80"/>
                <a:gd name="T28" fmla="*/ 36 w 62"/>
                <a:gd name="T29" fmla="*/ 75 h 80"/>
                <a:gd name="T30" fmla="*/ 43 w 62"/>
                <a:gd name="T31" fmla="*/ 67 h 80"/>
                <a:gd name="T32" fmla="*/ 49 w 62"/>
                <a:gd name="T33" fmla="*/ 57 h 80"/>
                <a:gd name="T34" fmla="*/ 55 w 62"/>
                <a:gd name="T35" fmla="*/ 47 h 80"/>
                <a:gd name="T36" fmla="*/ 62 w 62"/>
                <a:gd name="T37" fmla="*/ 39 h 80"/>
                <a:gd name="T38" fmla="*/ 59 w 62"/>
                <a:gd name="T39" fmla="*/ 35 h 80"/>
                <a:gd name="T40" fmla="*/ 59 w 62"/>
                <a:gd name="T41" fmla="*/ 30 h 80"/>
                <a:gd name="T42" fmla="*/ 57 w 62"/>
                <a:gd name="T43" fmla="*/ 23 h 80"/>
                <a:gd name="T44" fmla="*/ 59 w 62"/>
                <a:gd name="T45" fmla="*/ 17 h 80"/>
                <a:gd name="T46" fmla="*/ 57 w 62"/>
                <a:gd name="T47" fmla="*/ 11 h 80"/>
                <a:gd name="T48" fmla="*/ 56 w 62"/>
                <a:gd name="T49" fmla="*/ 5 h 80"/>
                <a:gd name="T50" fmla="*/ 54 w 62"/>
                <a:gd name="T51" fmla="*/ 1 h 80"/>
                <a:gd name="T52" fmla="*/ 49 w 62"/>
                <a:gd name="T53" fmla="*/ 0 h 80"/>
                <a:gd name="T54" fmla="*/ 40 w 62"/>
                <a:gd name="T55" fmla="*/ 3 h 80"/>
                <a:gd name="T56" fmla="*/ 28 w 62"/>
                <a:gd name="T57"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80">
                  <a:moveTo>
                    <a:pt x="28" y="9"/>
                  </a:moveTo>
                  <a:lnTo>
                    <a:pt x="27" y="14"/>
                  </a:lnTo>
                  <a:lnTo>
                    <a:pt x="28" y="21"/>
                  </a:lnTo>
                  <a:lnTo>
                    <a:pt x="30" y="27"/>
                  </a:lnTo>
                  <a:lnTo>
                    <a:pt x="30" y="32"/>
                  </a:lnTo>
                  <a:lnTo>
                    <a:pt x="26" y="35"/>
                  </a:lnTo>
                  <a:lnTo>
                    <a:pt x="10" y="40"/>
                  </a:lnTo>
                  <a:lnTo>
                    <a:pt x="3" y="46"/>
                  </a:lnTo>
                  <a:lnTo>
                    <a:pt x="0" y="52"/>
                  </a:lnTo>
                  <a:lnTo>
                    <a:pt x="2" y="57"/>
                  </a:lnTo>
                  <a:lnTo>
                    <a:pt x="6" y="63"/>
                  </a:lnTo>
                  <a:lnTo>
                    <a:pt x="14" y="68"/>
                  </a:lnTo>
                  <a:lnTo>
                    <a:pt x="20" y="74"/>
                  </a:lnTo>
                  <a:lnTo>
                    <a:pt x="26" y="80"/>
                  </a:lnTo>
                  <a:lnTo>
                    <a:pt x="36" y="75"/>
                  </a:lnTo>
                  <a:lnTo>
                    <a:pt x="43" y="67"/>
                  </a:lnTo>
                  <a:lnTo>
                    <a:pt x="49" y="57"/>
                  </a:lnTo>
                  <a:lnTo>
                    <a:pt x="55" y="47"/>
                  </a:lnTo>
                  <a:lnTo>
                    <a:pt x="62" y="39"/>
                  </a:lnTo>
                  <a:lnTo>
                    <a:pt x="59" y="35"/>
                  </a:lnTo>
                  <a:lnTo>
                    <a:pt x="59" y="30"/>
                  </a:lnTo>
                  <a:lnTo>
                    <a:pt x="57" y="23"/>
                  </a:lnTo>
                  <a:lnTo>
                    <a:pt x="59" y="17"/>
                  </a:lnTo>
                  <a:lnTo>
                    <a:pt x="57" y="11"/>
                  </a:lnTo>
                  <a:lnTo>
                    <a:pt x="56" y="5"/>
                  </a:lnTo>
                  <a:lnTo>
                    <a:pt x="54" y="1"/>
                  </a:lnTo>
                  <a:lnTo>
                    <a:pt x="49" y="0"/>
                  </a:lnTo>
                  <a:lnTo>
                    <a:pt x="40" y="3"/>
                  </a:lnTo>
                  <a:lnTo>
                    <a:pt x="28"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7" name="Freeform 73">
              <a:extLst>
                <a:ext uri="{FF2B5EF4-FFF2-40B4-BE49-F238E27FC236}">
                  <a16:creationId xmlns:a16="http://schemas.microsoft.com/office/drawing/2014/main" id="{9C3560E2-9F04-46F5-A895-601655633E13}"/>
                </a:ext>
              </a:extLst>
            </p:cNvPr>
            <p:cNvSpPr>
              <a:spLocks/>
            </p:cNvSpPr>
            <p:nvPr/>
          </p:nvSpPr>
          <p:spPr bwMode="auto">
            <a:xfrm>
              <a:off x="1260475" y="3103563"/>
              <a:ext cx="28575" cy="22225"/>
            </a:xfrm>
            <a:custGeom>
              <a:avLst/>
              <a:gdLst>
                <a:gd name="T0" fmla="*/ 86 w 87"/>
                <a:gd name="T1" fmla="*/ 18 h 67"/>
                <a:gd name="T2" fmla="*/ 87 w 87"/>
                <a:gd name="T3" fmla="*/ 15 h 67"/>
                <a:gd name="T4" fmla="*/ 87 w 87"/>
                <a:gd name="T5" fmla="*/ 11 h 67"/>
                <a:gd name="T6" fmla="*/ 86 w 87"/>
                <a:gd name="T7" fmla="*/ 9 h 67"/>
                <a:gd name="T8" fmla="*/ 85 w 87"/>
                <a:gd name="T9" fmla="*/ 6 h 67"/>
                <a:gd name="T10" fmla="*/ 81 w 87"/>
                <a:gd name="T11" fmla="*/ 4 h 67"/>
                <a:gd name="T12" fmla="*/ 77 w 87"/>
                <a:gd name="T13" fmla="*/ 3 h 67"/>
                <a:gd name="T14" fmla="*/ 72 w 87"/>
                <a:gd name="T15" fmla="*/ 3 h 67"/>
                <a:gd name="T16" fmla="*/ 68 w 87"/>
                <a:gd name="T17" fmla="*/ 4 h 67"/>
                <a:gd name="T18" fmla="*/ 60 w 87"/>
                <a:gd name="T19" fmla="*/ 10 h 67"/>
                <a:gd name="T20" fmla="*/ 52 w 87"/>
                <a:gd name="T21" fmla="*/ 16 h 67"/>
                <a:gd name="T22" fmla="*/ 43 w 87"/>
                <a:gd name="T23" fmla="*/ 18 h 67"/>
                <a:gd name="T24" fmla="*/ 34 w 87"/>
                <a:gd name="T25" fmla="*/ 16 h 67"/>
                <a:gd name="T26" fmla="*/ 31 w 87"/>
                <a:gd name="T27" fmla="*/ 17 h 67"/>
                <a:gd name="T28" fmla="*/ 28 w 87"/>
                <a:gd name="T29" fmla="*/ 7 h 67"/>
                <a:gd name="T30" fmla="*/ 21 w 87"/>
                <a:gd name="T31" fmla="*/ 1 h 67"/>
                <a:gd name="T32" fmla="*/ 14 w 87"/>
                <a:gd name="T33" fmla="*/ 0 h 67"/>
                <a:gd name="T34" fmla="*/ 3 w 87"/>
                <a:gd name="T35" fmla="*/ 3 h 67"/>
                <a:gd name="T36" fmla="*/ 14 w 87"/>
                <a:gd name="T37" fmla="*/ 16 h 67"/>
                <a:gd name="T38" fmla="*/ 24 w 87"/>
                <a:gd name="T39" fmla="*/ 21 h 67"/>
                <a:gd name="T40" fmla="*/ 23 w 87"/>
                <a:gd name="T41" fmla="*/ 23 h 67"/>
                <a:gd name="T42" fmla="*/ 24 w 87"/>
                <a:gd name="T43" fmla="*/ 26 h 67"/>
                <a:gd name="T44" fmla="*/ 25 w 87"/>
                <a:gd name="T45" fmla="*/ 28 h 67"/>
                <a:gd name="T46" fmla="*/ 23 w 87"/>
                <a:gd name="T47" fmla="*/ 34 h 67"/>
                <a:gd name="T48" fmla="*/ 17 w 87"/>
                <a:gd name="T49" fmla="*/ 38 h 67"/>
                <a:gd name="T50" fmla="*/ 12 w 87"/>
                <a:gd name="T51" fmla="*/ 40 h 67"/>
                <a:gd name="T52" fmla="*/ 4 w 87"/>
                <a:gd name="T53" fmla="*/ 41 h 67"/>
                <a:gd name="T54" fmla="*/ 0 w 87"/>
                <a:gd name="T55" fmla="*/ 44 h 67"/>
                <a:gd name="T56" fmla="*/ 1 w 87"/>
                <a:gd name="T57" fmla="*/ 51 h 67"/>
                <a:gd name="T58" fmla="*/ 4 w 87"/>
                <a:gd name="T59" fmla="*/ 58 h 67"/>
                <a:gd name="T60" fmla="*/ 12 w 87"/>
                <a:gd name="T61" fmla="*/ 63 h 67"/>
                <a:gd name="T62" fmla="*/ 30 w 87"/>
                <a:gd name="T63" fmla="*/ 67 h 67"/>
                <a:gd name="T64" fmla="*/ 36 w 87"/>
                <a:gd name="T65" fmla="*/ 57 h 67"/>
                <a:gd name="T66" fmla="*/ 53 w 87"/>
                <a:gd name="T67" fmla="*/ 46 h 67"/>
                <a:gd name="T68" fmla="*/ 70 w 87"/>
                <a:gd name="T69" fmla="*/ 33 h 67"/>
                <a:gd name="T70" fmla="*/ 86 w 87"/>
                <a:gd name="T71"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86" y="18"/>
                  </a:moveTo>
                  <a:lnTo>
                    <a:pt x="87" y="15"/>
                  </a:lnTo>
                  <a:lnTo>
                    <a:pt x="87" y="11"/>
                  </a:lnTo>
                  <a:lnTo>
                    <a:pt x="86" y="9"/>
                  </a:lnTo>
                  <a:lnTo>
                    <a:pt x="85" y="6"/>
                  </a:lnTo>
                  <a:lnTo>
                    <a:pt x="81" y="4"/>
                  </a:lnTo>
                  <a:lnTo>
                    <a:pt x="77" y="3"/>
                  </a:lnTo>
                  <a:lnTo>
                    <a:pt x="72" y="3"/>
                  </a:lnTo>
                  <a:lnTo>
                    <a:pt x="68" y="4"/>
                  </a:lnTo>
                  <a:lnTo>
                    <a:pt x="60" y="10"/>
                  </a:lnTo>
                  <a:lnTo>
                    <a:pt x="52" y="16"/>
                  </a:lnTo>
                  <a:lnTo>
                    <a:pt x="43" y="18"/>
                  </a:lnTo>
                  <a:lnTo>
                    <a:pt x="34" y="16"/>
                  </a:lnTo>
                  <a:lnTo>
                    <a:pt x="31" y="17"/>
                  </a:lnTo>
                  <a:lnTo>
                    <a:pt x="28" y="7"/>
                  </a:lnTo>
                  <a:lnTo>
                    <a:pt x="21" y="1"/>
                  </a:lnTo>
                  <a:lnTo>
                    <a:pt x="14" y="0"/>
                  </a:lnTo>
                  <a:lnTo>
                    <a:pt x="3" y="3"/>
                  </a:lnTo>
                  <a:lnTo>
                    <a:pt x="14" y="16"/>
                  </a:lnTo>
                  <a:lnTo>
                    <a:pt x="24" y="21"/>
                  </a:lnTo>
                  <a:lnTo>
                    <a:pt x="23" y="23"/>
                  </a:lnTo>
                  <a:lnTo>
                    <a:pt x="24" y="26"/>
                  </a:lnTo>
                  <a:lnTo>
                    <a:pt x="25" y="28"/>
                  </a:lnTo>
                  <a:lnTo>
                    <a:pt x="23" y="34"/>
                  </a:lnTo>
                  <a:lnTo>
                    <a:pt x="17" y="38"/>
                  </a:lnTo>
                  <a:lnTo>
                    <a:pt x="12" y="40"/>
                  </a:lnTo>
                  <a:lnTo>
                    <a:pt x="4" y="41"/>
                  </a:lnTo>
                  <a:lnTo>
                    <a:pt x="0" y="44"/>
                  </a:lnTo>
                  <a:lnTo>
                    <a:pt x="1" y="51"/>
                  </a:lnTo>
                  <a:lnTo>
                    <a:pt x="4" y="58"/>
                  </a:lnTo>
                  <a:lnTo>
                    <a:pt x="12" y="63"/>
                  </a:lnTo>
                  <a:lnTo>
                    <a:pt x="30" y="67"/>
                  </a:lnTo>
                  <a:lnTo>
                    <a:pt x="36" y="57"/>
                  </a:lnTo>
                  <a:lnTo>
                    <a:pt x="53" y="46"/>
                  </a:lnTo>
                  <a:lnTo>
                    <a:pt x="70" y="33"/>
                  </a:lnTo>
                  <a:lnTo>
                    <a:pt x="86"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8" name="Freeform 74">
              <a:extLst>
                <a:ext uri="{FF2B5EF4-FFF2-40B4-BE49-F238E27FC236}">
                  <a16:creationId xmlns:a16="http://schemas.microsoft.com/office/drawing/2014/main" id="{401D6D12-7EBA-459C-8872-5618B3BF3376}"/>
                </a:ext>
              </a:extLst>
            </p:cNvPr>
            <p:cNvSpPr>
              <a:spLocks/>
            </p:cNvSpPr>
            <p:nvPr/>
          </p:nvSpPr>
          <p:spPr bwMode="auto">
            <a:xfrm>
              <a:off x="1209675" y="3074988"/>
              <a:ext cx="6350" cy="9525"/>
            </a:xfrm>
            <a:custGeom>
              <a:avLst/>
              <a:gdLst>
                <a:gd name="T0" fmla="*/ 23 w 23"/>
                <a:gd name="T1" fmla="*/ 26 h 28"/>
                <a:gd name="T2" fmla="*/ 20 w 23"/>
                <a:gd name="T3" fmla="*/ 20 h 28"/>
                <a:gd name="T4" fmla="*/ 19 w 23"/>
                <a:gd name="T5" fmla="*/ 14 h 28"/>
                <a:gd name="T6" fmla="*/ 18 w 23"/>
                <a:gd name="T7" fmla="*/ 7 h 28"/>
                <a:gd name="T8" fmla="*/ 14 w 23"/>
                <a:gd name="T9" fmla="*/ 3 h 28"/>
                <a:gd name="T10" fmla="*/ 8 w 23"/>
                <a:gd name="T11" fmla="*/ 0 h 28"/>
                <a:gd name="T12" fmla="*/ 0 w 23"/>
                <a:gd name="T13" fmla="*/ 1 h 28"/>
                <a:gd name="T14" fmla="*/ 2 w 23"/>
                <a:gd name="T15" fmla="*/ 9 h 28"/>
                <a:gd name="T16" fmla="*/ 5 w 23"/>
                <a:gd name="T17" fmla="*/ 16 h 28"/>
                <a:gd name="T18" fmla="*/ 8 w 23"/>
                <a:gd name="T19" fmla="*/ 23 h 28"/>
                <a:gd name="T20" fmla="*/ 17 w 23"/>
                <a:gd name="T21" fmla="*/ 28 h 28"/>
                <a:gd name="T22" fmla="*/ 19 w 23"/>
                <a:gd name="T23" fmla="*/ 27 h 28"/>
                <a:gd name="T24" fmla="*/ 23 w 23"/>
                <a:gd name="T25"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28">
                  <a:moveTo>
                    <a:pt x="23" y="26"/>
                  </a:moveTo>
                  <a:lnTo>
                    <a:pt x="20" y="20"/>
                  </a:lnTo>
                  <a:lnTo>
                    <a:pt x="19" y="14"/>
                  </a:lnTo>
                  <a:lnTo>
                    <a:pt x="18" y="7"/>
                  </a:lnTo>
                  <a:lnTo>
                    <a:pt x="14" y="3"/>
                  </a:lnTo>
                  <a:lnTo>
                    <a:pt x="8" y="0"/>
                  </a:lnTo>
                  <a:lnTo>
                    <a:pt x="0" y="1"/>
                  </a:lnTo>
                  <a:lnTo>
                    <a:pt x="2" y="9"/>
                  </a:lnTo>
                  <a:lnTo>
                    <a:pt x="5" y="16"/>
                  </a:lnTo>
                  <a:lnTo>
                    <a:pt x="8" y="23"/>
                  </a:lnTo>
                  <a:lnTo>
                    <a:pt x="17" y="28"/>
                  </a:lnTo>
                  <a:lnTo>
                    <a:pt x="19" y="27"/>
                  </a:lnTo>
                  <a:lnTo>
                    <a:pt x="23"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9" name="Freeform 75">
              <a:extLst>
                <a:ext uri="{FF2B5EF4-FFF2-40B4-BE49-F238E27FC236}">
                  <a16:creationId xmlns:a16="http://schemas.microsoft.com/office/drawing/2014/main" id="{691E5FAC-761F-4BE5-9C81-39D6571F920F}"/>
                </a:ext>
              </a:extLst>
            </p:cNvPr>
            <p:cNvSpPr>
              <a:spLocks/>
            </p:cNvSpPr>
            <p:nvPr/>
          </p:nvSpPr>
          <p:spPr bwMode="auto">
            <a:xfrm>
              <a:off x="1116013" y="3003550"/>
              <a:ext cx="6350" cy="14288"/>
            </a:xfrm>
            <a:custGeom>
              <a:avLst/>
              <a:gdLst>
                <a:gd name="T0" fmla="*/ 0 w 24"/>
                <a:gd name="T1" fmla="*/ 11 h 42"/>
                <a:gd name="T2" fmla="*/ 3 w 24"/>
                <a:gd name="T3" fmla="*/ 24 h 42"/>
                <a:gd name="T4" fmla="*/ 24 w 24"/>
                <a:gd name="T5" fmla="*/ 42 h 42"/>
                <a:gd name="T6" fmla="*/ 12 w 24"/>
                <a:gd name="T7" fmla="*/ 0 h 42"/>
                <a:gd name="T8" fmla="*/ 0 w 24"/>
                <a:gd name="T9" fmla="*/ 11 h 42"/>
              </a:gdLst>
              <a:ahLst/>
              <a:cxnLst>
                <a:cxn ang="0">
                  <a:pos x="T0" y="T1"/>
                </a:cxn>
                <a:cxn ang="0">
                  <a:pos x="T2" y="T3"/>
                </a:cxn>
                <a:cxn ang="0">
                  <a:pos x="T4" y="T5"/>
                </a:cxn>
                <a:cxn ang="0">
                  <a:pos x="T6" y="T7"/>
                </a:cxn>
                <a:cxn ang="0">
                  <a:pos x="T8" y="T9"/>
                </a:cxn>
              </a:cxnLst>
              <a:rect l="0" t="0" r="r" b="b"/>
              <a:pathLst>
                <a:path w="24" h="42">
                  <a:moveTo>
                    <a:pt x="0" y="11"/>
                  </a:moveTo>
                  <a:lnTo>
                    <a:pt x="3" y="24"/>
                  </a:lnTo>
                  <a:lnTo>
                    <a:pt x="24" y="42"/>
                  </a:lnTo>
                  <a:lnTo>
                    <a:pt x="12" y="0"/>
                  </a:lnTo>
                  <a:lnTo>
                    <a:pt x="0"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0" name="Freeform 76">
              <a:extLst>
                <a:ext uri="{FF2B5EF4-FFF2-40B4-BE49-F238E27FC236}">
                  <a16:creationId xmlns:a16="http://schemas.microsoft.com/office/drawing/2014/main" id="{CC3FD7A9-131D-4376-86EB-AA82B44FF76C}"/>
                </a:ext>
              </a:extLst>
            </p:cNvPr>
            <p:cNvSpPr>
              <a:spLocks/>
            </p:cNvSpPr>
            <p:nvPr/>
          </p:nvSpPr>
          <p:spPr bwMode="auto">
            <a:xfrm>
              <a:off x="1155700" y="2959100"/>
              <a:ext cx="19050" cy="15875"/>
            </a:xfrm>
            <a:custGeom>
              <a:avLst/>
              <a:gdLst>
                <a:gd name="T0" fmla="*/ 11 w 63"/>
                <a:gd name="T1" fmla="*/ 50 h 51"/>
                <a:gd name="T2" fmla="*/ 11 w 63"/>
                <a:gd name="T3" fmla="*/ 50 h 51"/>
                <a:gd name="T4" fmla="*/ 11 w 63"/>
                <a:gd name="T5" fmla="*/ 50 h 51"/>
                <a:gd name="T6" fmla="*/ 22 w 63"/>
                <a:gd name="T7" fmla="*/ 51 h 51"/>
                <a:gd name="T8" fmla="*/ 30 w 63"/>
                <a:gd name="T9" fmla="*/ 47 h 51"/>
                <a:gd name="T10" fmla="*/ 35 w 63"/>
                <a:gd name="T11" fmla="*/ 41 h 51"/>
                <a:gd name="T12" fmla="*/ 39 w 63"/>
                <a:gd name="T13" fmla="*/ 32 h 51"/>
                <a:gd name="T14" fmla="*/ 42 w 63"/>
                <a:gd name="T15" fmla="*/ 34 h 51"/>
                <a:gd name="T16" fmla="*/ 45 w 63"/>
                <a:gd name="T17" fmla="*/ 35 h 51"/>
                <a:gd name="T18" fmla="*/ 47 w 63"/>
                <a:gd name="T19" fmla="*/ 35 h 51"/>
                <a:gd name="T20" fmla="*/ 48 w 63"/>
                <a:gd name="T21" fmla="*/ 35 h 51"/>
                <a:gd name="T22" fmla="*/ 50 w 63"/>
                <a:gd name="T23" fmla="*/ 34 h 51"/>
                <a:gd name="T24" fmla="*/ 51 w 63"/>
                <a:gd name="T25" fmla="*/ 32 h 51"/>
                <a:gd name="T26" fmla="*/ 51 w 63"/>
                <a:gd name="T27" fmla="*/ 29 h 51"/>
                <a:gd name="T28" fmla="*/ 51 w 63"/>
                <a:gd name="T29" fmla="*/ 27 h 51"/>
                <a:gd name="T30" fmla="*/ 51 w 63"/>
                <a:gd name="T31" fmla="*/ 24 h 51"/>
                <a:gd name="T32" fmla="*/ 51 w 63"/>
                <a:gd name="T33" fmla="*/ 22 h 51"/>
                <a:gd name="T34" fmla="*/ 51 w 63"/>
                <a:gd name="T35" fmla="*/ 20 h 51"/>
                <a:gd name="T36" fmla="*/ 52 w 63"/>
                <a:gd name="T37" fmla="*/ 17 h 51"/>
                <a:gd name="T38" fmla="*/ 52 w 63"/>
                <a:gd name="T39" fmla="*/ 16 h 51"/>
                <a:gd name="T40" fmla="*/ 53 w 63"/>
                <a:gd name="T41" fmla="*/ 15 h 51"/>
                <a:gd name="T42" fmla="*/ 56 w 63"/>
                <a:gd name="T43" fmla="*/ 15 h 51"/>
                <a:gd name="T44" fmla="*/ 58 w 63"/>
                <a:gd name="T45" fmla="*/ 16 h 51"/>
                <a:gd name="T46" fmla="*/ 60 w 63"/>
                <a:gd name="T47" fmla="*/ 16 h 51"/>
                <a:gd name="T48" fmla="*/ 62 w 63"/>
                <a:gd name="T49" fmla="*/ 15 h 51"/>
                <a:gd name="T50" fmla="*/ 63 w 63"/>
                <a:gd name="T51" fmla="*/ 11 h 51"/>
                <a:gd name="T52" fmla="*/ 63 w 63"/>
                <a:gd name="T53" fmla="*/ 7 h 51"/>
                <a:gd name="T54" fmla="*/ 59 w 63"/>
                <a:gd name="T55" fmla="*/ 6 h 51"/>
                <a:gd name="T56" fmla="*/ 52 w 63"/>
                <a:gd name="T57" fmla="*/ 0 h 51"/>
                <a:gd name="T58" fmla="*/ 45 w 63"/>
                <a:gd name="T59" fmla="*/ 0 h 51"/>
                <a:gd name="T60" fmla="*/ 40 w 63"/>
                <a:gd name="T61" fmla="*/ 4 h 51"/>
                <a:gd name="T62" fmla="*/ 34 w 63"/>
                <a:gd name="T63" fmla="*/ 10 h 51"/>
                <a:gd name="T64" fmla="*/ 25 w 63"/>
                <a:gd name="T65" fmla="*/ 4 h 51"/>
                <a:gd name="T66" fmla="*/ 16 w 63"/>
                <a:gd name="T67" fmla="*/ 5 h 51"/>
                <a:gd name="T68" fmla="*/ 8 w 63"/>
                <a:gd name="T69" fmla="*/ 12 h 51"/>
                <a:gd name="T70" fmla="*/ 2 w 63"/>
                <a:gd name="T71" fmla="*/ 22 h 51"/>
                <a:gd name="T72" fmla="*/ 0 w 63"/>
                <a:gd name="T73" fmla="*/ 33 h 51"/>
                <a:gd name="T74" fmla="*/ 3 w 63"/>
                <a:gd name="T75" fmla="*/ 41 h 51"/>
                <a:gd name="T76" fmla="*/ 11 w 63"/>
                <a:gd name="T77" fmla="*/ 5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51">
                  <a:moveTo>
                    <a:pt x="11" y="50"/>
                  </a:moveTo>
                  <a:lnTo>
                    <a:pt x="11" y="50"/>
                  </a:lnTo>
                  <a:lnTo>
                    <a:pt x="11" y="50"/>
                  </a:lnTo>
                  <a:lnTo>
                    <a:pt x="22" y="51"/>
                  </a:lnTo>
                  <a:lnTo>
                    <a:pt x="30" y="47"/>
                  </a:lnTo>
                  <a:lnTo>
                    <a:pt x="35" y="41"/>
                  </a:lnTo>
                  <a:lnTo>
                    <a:pt x="39" y="32"/>
                  </a:lnTo>
                  <a:lnTo>
                    <a:pt x="42" y="34"/>
                  </a:lnTo>
                  <a:lnTo>
                    <a:pt x="45" y="35"/>
                  </a:lnTo>
                  <a:lnTo>
                    <a:pt x="47" y="35"/>
                  </a:lnTo>
                  <a:lnTo>
                    <a:pt x="48" y="35"/>
                  </a:lnTo>
                  <a:lnTo>
                    <a:pt x="50" y="34"/>
                  </a:lnTo>
                  <a:lnTo>
                    <a:pt x="51" y="32"/>
                  </a:lnTo>
                  <a:lnTo>
                    <a:pt x="51" y="29"/>
                  </a:lnTo>
                  <a:lnTo>
                    <a:pt x="51" y="27"/>
                  </a:lnTo>
                  <a:lnTo>
                    <a:pt x="51" y="24"/>
                  </a:lnTo>
                  <a:lnTo>
                    <a:pt x="51" y="22"/>
                  </a:lnTo>
                  <a:lnTo>
                    <a:pt x="51" y="20"/>
                  </a:lnTo>
                  <a:lnTo>
                    <a:pt x="52" y="17"/>
                  </a:lnTo>
                  <a:lnTo>
                    <a:pt x="52" y="16"/>
                  </a:lnTo>
                  <a:lnTo>
                    <a:pt x="53" y="15"/>
                  </a:lnTo>
                  <a:lnTo>
                    <a:pt x="56" y="15"/>
                  </a:lnTo>
                  <a:lnTo>
                    <a:pt x="58" y="16"/>
                  </a:lnTo>
                  <a:lnTo>
                    <a:pt x="60" y="16"/>
                  </a:lnTo>
                  <a:lnTo>
                    <a:pt x="62" y="15"/>
                  </a:lnTo>
                  <a:lnTo>
                    <a:pt x="63" y="11"/>
                  </a:lnTo>
                  <a:lnTo>
                    <a:pt x="63" y="7"/>
                  </a:lnTo>
                  <a:lnTo>
                    <a:pt x="59" y="6"/>
                  </a:lnTo>
                  <a:lnTo>
                    <a:pt x="52" y="0"/>
                  </a:lnTo>
                  <a:lnTo>
                    <a:pt x="45" y="0"/>
                  </a:lnTo>
                  <a:lnTo>
                    <a:pt x="40" y="4"/>
                  </a:lnTo>
                  <a:lnTo>
                    <a:pt x="34" y="10"/>
                  </a:lnTo>
                  <a:lnTo>
                    <a:pt x="25" y="4"/>
                  </a:lnTo>
                  <a:lnTo>
                    <a:pt x="16" y="5"/>
                  </a:lnTo>
                  <a:lnTo>
                    <a:pt x="8" y="12"/>
                  </a:lnTo>
                  <a:lnTo>
                    <a:pt x="2" y="22"/>
                  </a:lnTo>
                  <a:lnTo>
                    <a:pt x="0" y="33"/>
                  </a:lnTo>
                  <a:lnTo>
                    <a:pt x="3" y="41"/>
                  </a:lnTo>
                  <a:lnTo>
                    <a:pt x="11" y="5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1" name="Freeform 77">
              <a:extLst>
                <a:ext uri="{FF2B5EF4-FFF2-40B4-BE49-F238E27FC236}">
                  <a16:creationId xmlns:a16="http://schemas.microsoft.com/office/drawing/2014/main" id="{C4599B82-0867-4080-817F-268DAF9E6DF1}"/>
                </a:ext>
              </a:extLst>
            </p:cNvPr>
            <p:cNvSpPr>
              <a:spLocks/>
            </p:cNvSpPr>
            <p:nvPr/>
          </p:nvSpPr>
          <p:spPr bwMode="auto">
            <a:xfrm>
              <a:off x="1117600" y="2986088"/>
              <a:ext cx="28575" cy="22225"/>
            </a:xfrm>
            <a:custGeom>
              <a:avLst/>
              <a:gdLst>
                <a:gd name="T0" fmla="*/ 43 w 88"/>
                <a:gd name="T1" fmla="*/ 59 h 70"/>
                <a:gd name="T2" fmla="*/ 50 w 88"/>
                <a:gd name="T3" fmla="*/ 57 h 70"/>
                <a:gd name="T4" fmla="*/ 54 w 88"/>
                <a:gd name="T5" fmla="*/ 53 h 70"/>
                <a:gd name="T6" fmla="*/ 57 w 88"/>
                <a:gd name="T7" fmla="*/ 50 h 70"/>
                <a:gd name="T8" fmla="*/ 62 w 88"/>
                <a:gd name="T9" fmla="*/ 44 h 70"/>
                <a:gd name="T10" fmla="*/ 70 w 88"/>
                <a:gd name="T11" fmla="*/ 39 h 70"/>
                <a:gd name="T12" fmla="*/ 77 w 88"/>
                <a:gd name="T13" fmla="*/ 34 h 70"/>
                <a:gd name="T14" fmla="*/ 84 w 88"/>
                <a:gd name="T15" fmla="*/ 29 h 70"/>
                <a:gd name="T16" fmla="*/ 85 w 88"/>
                <a:gd name="T17" fmla="*/ 27 h 70"/>
                <a:gd name="T18" fmla="*/ 88 w 88"/>
                <a:gd name="T19" fmla="*/ 24 h 70"/>
                <a:gd name="T20" fmla="*/ 88 w 88"/>
                <a:gd name="T21" fmla="*/ 22 h 70"/>
                <a:gd name="T22" fmla="*/ 88 w 88"/>
                <a:gd name="T23" fmla="*/ 19 h 70"/>
                <a:gd name="T24" fmla="*/ 85 w 88"/>
                <a:gd name="T25" fmla="*/ 16 h 70"/>
                <a:gd name="T26" fmla="*/ 81 w 88"/>
                <a:gd name="T27" fmla="*/ 13 h 70"/>
                <a:gd name="T28" fmla="*/ 73 w 88"/>
                <a:gd name="T29" fmla="*/ 12 h 70"/>
                <a:gd name="T30" fmla="*/ 67 w 88"/>
                <a:gd name="T31" fmla="*/ 11 h 70"/>
                <a:gd name="T32" fmla="*/ 61 w 88"/>
                <a:gd name="T33" fmla="*/ 7 h 70"/>
                <a:gd name="T34" fmla="*/ 57 w 88"/>
                <a:gd name="T35" fmla="*/ 0 h 70"/>
                <a:gd name="T36" fmla="*/ 49 w 88"/>
                <a:gd name="T37" fmla="*/ 11 h 70"/>
                <a:gd name="T38" fmla="*/ 42 w 88"/>
                <a:gd name="T39" fmla="*/ 22 h 70"/>
                <a:gd name="T40" fmla="*/ 33 w 88"/>
                <a:gd name="T41" fmla="*/ 33 h 70"/>
                <a:gd name="T42" fmla="*/ 22 w 88"/>
                <a:gd name="T43" fmla="*/ 41 h 70"/>
                <a:gd name="T44" fmla="*/ 22 w 88"/>
                <a:gd name="T45" fmla="*/ 41 h 70"/>
                <a:gd name="T46" fmla="*/ 22 w 88"/>
                <a:gd name="T47" fmla="*/ 42 h 70"/>
                <a:gd name="T48" fmla="*/ 22 w 88"/>
                <a:gd name="T49" fmla="*/ 42 h 70"/>
                <a:gd name="T50" fmla="*/ 22 w 88"/>
                <a:gd name="T51" fmla="*/ 41 h 70"/>
                <a:gd name="T52" fmla="*/ 21 w 88"/>
                <a:gd name="T53" fmla="*/ 40 h 70"/>
                <a:gd name="T54" fmla="*/ 20 w 88"/>
                <a:gd name="T55" fmla="*/ 39 h 70"/>
                <a:gd name="T56" fmla="*/ 19 w 88"/>
                <a:gd name="T57" fmla="*/ 38 h 70"/>
                <a:gd name="T58" fmla="*/ 17 w 88"/>
                <a:gd name="T59" fmla="*/ 35 h 70"/>
                <a:gd name="T60" fmla="*/ 16 w 88"/>
                <a:gd name="T61" fmla="*/ 34 h 70"/>
                <a:gd name="T62" fmla="*/ 16 w 88"/>
                <a:gd name="T63" fmla="*/ 32 h 70"/>
                <a:gd name="T64" fmla="*/ 16 w 88"/>
                <a:gd name="T65" fmla="*/ 30 h 70"/>
                <a:gd name="T66" fmla="*/ 17 w 88"/>
                <a:gd name="T67" fmla="*/ 28 h 70"/>
                <a:gd name="T68" fmla="*/ 14 w 88"/>
                <a:gd name="T69" fmla="*/ 12 h 70"/>
                <a:gd name="T70" fmla="*/ 0 w 88"/>
                <a:gd name="T71" fmla="*/ 17 h 70"/>
                <a:gd name="T72" fmla="*/ 8 w 88"/>
                <a:gd name="T73" fmla="*/ 46 h 70"/>
                <a:gd name="T74" fmla="*/ 10 w 88"/>
                <a:gd name="T75" fmla="*/ 47 h 70"/>
                <a:gd name="T76" fmla="*/ 13 w 88"/>
                <a:gd name="T77" fmla="*/ 49 h 70"/>
                <a:gd name="T78" fmla="*/ 15 w 88"/>
                <a:gd name="T79" fmla="*/ 49 h 70"/>
                <a:gd name="T80" fmla="*/ 16 w 88"/>
                <a:gd name="T81" fmla="*/ 47 h 70"/>
                <a:gd name="T82" fmla="*/ 19 w 88"/>
                <a:gd name="T83" fmla="*/ 55 h 70"/>
                <a:gd name="T84" fmla="*/ 20 w 88"/>
                <a:gd name="T85" fmla="*/ 61 h 70"/>
                <a:gd name="T86" fmla="*/ 23 w 88"/>
                <a:gd name="T87" fmla="*/ 67 h 70"/>
                <a:gd name="T88" fmla="*/ 31 w 88"/>
                <a:gd name="T89" fmla="*/ 70 h 70"/>
                <a:gd name="T90" fmla="*/ 43 w 88"/>
                <a:gd name="T91" fmla="*/ 59 h 70"/>
                <a:gd name="T92" fmla="*/ 43 w 88"/>
                <a:gd name="T93" fmla="*/ 59 h 70"/>
                <a:gd name="T94" fmla="*/ 43 w 88"/>
                <a:gd name="T95"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70">
                  <a:moveTo>
                    <a:pt x="43" y="59"/>
                  </a:moveTo>
                  <a:lnTo>
                    <a:pt x="50" y="57"/>
                  </a:lnTo>
                  <a:lnTo>
                    <a:pt x="54" y="53"/>
                  </a:lnTo>
                  <a:lnTo>
                    <a:pt x="57" y="50"/>
                  </a:lnTo>
                  <a:lnTo>
                    <a:pt x="62" y="44"/>
                  </a:lnTo>
                  <a:lnTo>
                    <a:pt x="70" y="39"/>
                  </a:lnTo>
                  <a:lnTo>
                    <a:pt x="77" y="34"/>
                  </a:lnTo>
                  <a:lnTo>
                    <a:pt x="84" y="29"/>
                  </a:lnTo>
                  <a:lnTo>
                    <a:pt x="85" y="27"/>
                  </a:lnTo>
                  <a:lnTo>
                    <a:pt x="88" y="24"/>
                  </a:lnTo>
                  <a:lnTo>
                    <a:pt x="88" y="22"/>
                  </a:lnTo>
                  <a:lnTo>
                    <a:pt x="88" y="19"/>
                  </a:lnTo>
                  <a:lnTo>
                    <a:pt x="85" y="16"/>
                  </a:lnTo>
                  <a:lnTo>
                    <a:pt x="81" y="13"/>
                  </a:lnTo>
                  <a:lnTo>
                    <a:pt x="73" y="12"/>
                  </a:lnTo>
                  <a:lnTo>
                    <a:pt x="67" y="11"/>
                  </a:lnTo>
                  <a:lnTo>
                    <a:pt x="61" y="7"/>
                  </a:lnTo>
                  <a:lnTo>
                    <a:pt x="57" y="0"/>
                  </a:lnTo>
                  <a:lnTo>
                    <a:pt x="49" y="11"/>
                  </a:lnTo>
                  <a:lnTo>
                    <a:pt x="42" y="22"/>
                  </a:lnTo>
                  <a:lnTo>
                    <a:pt x="33" y="33"/>
                  </a:lnTo>
                  <a:lnTo>
                    <a:pt x="22" y="41"/>
                  </a:lnTo>
                  <a:lnTo>
                    <a:pt x="22" y="41"/>
                  </a:lnTo>
                  <a:lnTo>
                    <a:pt x="22" y="42"/>
                  </a:lnTo>
                  <a:lnTo>
                    <a:pt x="22" y="42"/>
                  </a:lnTo>
                  <a:lnTo>
                    <a:pt x="22" y="41"/>
                  </a:lnTo>
                  <a:lnTo>
                    <a:pt x="21" y="40"/>
                  </a:lnTo>
                  <a:lnTo>
                    <a:pt x="20" y="39"/>
                  </a:lnTo>
                  <a:lnTo>
                    <a:pt x="19" y="38"/>
                  </a:lnTo>
                  <a:lnTo>
                    <a:pt x="17" y="35"/>
                  </a:lnTo>
                  <a:lnTo>
                    <a:pt x="16" y="34"/>
                  </a:lnTo>
                  <a:lnTo>
                    <a:pt x="16" y="32"/>
                  </a:lnTo>
                  <a:lnTo>
                    <a:pt x="16" y="30"/>
                  </a:lnTo>
                  <a:lnTo>
                    <a:pt x="17" y="28"/>
                  </a:lnTo>
                  <a:lnTo>
                    <a:pt x="14" y="12"/>
                  </a:lnTo>
                  <a:lnTo>
                    <a:pt x="0" y="17"/>
                  </a:lnTo>
                  <a:lnTo>
                    <a:pt x="8" y="46"/>
                  </a:lnTo>
                  <a:lnTo>
                    <a:pt x="10" y="47"/>
                  </a:lnTo>
                  <a:lnTo>
                    <a:pt x="13" y="49"/>
                  </a:lnTo>
                  <a:lnTo>
                    <a:pt x="15" y="49"/>
                  </a:lnTo>
                  <a:lnTo>
                    <a:pt x="16" y="47"/>
                  </a:lnTo>
                  <a:lnTo>
                    <a:pt x="19" y="55"/>
                  </a:lnTo>
                  <a:lnTo>
                    <a:pt x="20" y="61"/>
                  </a:lnTo>
                  <a:lnTo>
                    <a:pt x="23" y="67"/>
                  </a:lnTo>
                  <a:lnTo>
                    <a:pt x="31" y="70"/>
                  </a:lnTo>
                  <a:lnTo>
                    <a:pt x="43" y="59"/>
                  </a:lnTo>
                  <a:lnTo>
                    <a:pt x="43" y="59"/>
                  </a:lnTo>
                  <a:lnTo>
                    <a:pt x="43" y="5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2" name="Freeform 78">
              <a:extLst>
                <a:ext uri="{FF2B5EF4-FFF2-40B4-BE49-F238E27FC236}">
                  <a16:creationId xmlns:a16="http://schemas.microsoft.com/office/drawing/2014/main" id="{E2F05265-0771-49EF-826B-9EFC36727BD4}"/>
                </a:ext>
              </a:extLst>
            </p:cNvPr>
            <p:cNvSpPr>
              <a:spLocks/>
            </p:cNvSpPr>
            <p:nvPr/>
          </p:nvSpPr>
          <p:spPr bwMode="auto">
            <a:xfrm>
              <a:off x="1090613" y="3019425"/>
              <a:ext cx="22225" cy="22225"/>
            </a:xfrm>
            <a:custGeom>
              <a:avLst/>
              <a:gdLst>
                <a:gd name="T0" fmla="*/ 54 w 70"/>
                <a:gd name="T1" fmla="*/ 14 h 70"/>
                <a:gd name="T2" fmla="*/ 54 w 70"/>
                <a:gd name="T3" fmla="*/ 14 h 70"/>
                <a:gd name="T4" fmla="*/ 51 w 70"/>
                <a:gd name="T5" fmla="*/ 10 h 70"/>
                <a:gd name="T6" fmla="*/ 47 w 70"/>
                <a:gd name="T7" fmla="*/ 7 h 70"/>
                <a:gd name="T8" fmla="*/ 43 w 70"/>
                <a:gd name="T9" fmla="*/ 2 h 70"/>
                <a:gd name="T10" fmla="*/ 40 w 70"/>
                <a:gd name="T11" fmla="*/ 0 h 70"/>
                <a:gd name="T12" fmla="*/ 35 w 70"/>
                <a:gd name="T13" fmla="*/ 1 h 70"/>
                <a:gd name="T14" fmla="*/ 29 w 70"/>
                <a:gd name="T15" fmla="*/ 6 h 70"/>
                <a:gd name="T16" fmla="*/ 29 w 70"/>
                <a:gd name="T17" fmla="*/ 6 h 70"/>
                <a:gd name="T18" fmla="*/ 29 w 70"/>
                <a:gd name="T19" fmla="*/ 6 h 70"/>
                <a:gd name="T20" fmla="*/ 29 w 70"/>
                <a:gd name="T21" fmla="*/ 6 h 70"/>
                <a:gd name="T22" fmla="*/ 28 w 70"/>
                <a:gd name="T23" fmla="*/ 7 h 70"/>
                <a:gd name="T24" fmla="*/ 26 w 70"/>
                <a:gd name="T25" fmla="*/ 6 h 70"/>
                <a:gd name="T26" fmla="*/ 23 w 70"/>
                <a:gd name="T27" fmla="*/ 4 h 70"/>
                <a:gd name="T28" fmla="*/ 19 w 70"/>
                <a:gd name="T29" fmla="*/ 6 h 70"/>
                <a:gd name="T30" fmla="*/ 17 w 70"/>
                <a:gd name="T31" fmla="*/ 7 h 70"/>
                <a:gd name="T32" fmla="*/ 13 w 70"/>
                <a:gd name="T33" fmla="*/ 10 h 70"/>
                <a:gd name="T34" fmla="*/ 5 w 70"/>
                <a:gd name="T35" fmla="*/ 24 h 70"/>
                <a:gd name="T36" fmla="*/ 0 w 70"/>
                <a:gd name="T37" fmla="*/ 37 h 70"/>
                <a:gd name="T38" fmla="*/ 2 w 70"/>
                <a:gd name="T39" fmla="*/ 49 h 70"/>
                <a:gd name="T40" fmla="*/ 9 w 70"/>
                <a:gd name="T41" fmla="*/ 60 h 70"/>
                <a:gd name="T42" fmla="*/ 23 w 70"/>
                <a:gd name="T43" fmla="*/ 70 h 70"/>
                <a:gd name="T44" fmla="*/ 43 w 70"/>
                <a:gd name="T45" fmla="*/ 64 h 70"/>
                <a:gd name="T46" fmla="*/ 46 w 70"/>
                <a:gd name="T47" fmla="*/ 61 h 70"/>
                <a:gd name="T48" fmla="*/ 46 w 70"/>
                <a:gd name="T49" fmla="*/ 58 h 70"/>
                <a:gd name="T50" fmla="*/ 45 w 70"/>
                <a:gd name="T51" fmla="*/ 55 h 70"/>
                <a:gd name="T52" fmla="*/ 50 w 70"/>
                <a:gd name="T53" fmla="*/ 48 h 70"/>
                <a:gd name="T54" fmla="*/ 56 w 70"/>
                <a:gd name="T55" fmla="*/ 44 h 70"/>
                <a:gd name="T56" fmla="*/ 54 w 70"/>
                <a:gd name="T57" fmla="*/ 41 h 70"/>
                <a:gd name="T58" fmla="*/ 54 w 70"/>
                <a:gd name="T59" fmla="*/ 36 h 70"/>
                <a:gd name="T60" fmla="*/ 56 w 70"/>
                <a:gd name="T61" fmla="*/ 32 h 70"/>
                <a:gd name="T62" fmla="*/ 58 w 70"/>
                <a:gd name="T63" fmla="*/ 29 h 70"/>
                <a:gd name="T64" fmla="*/ 62 w 70"/>
                <a:gd name="T65" fmla="*/ 27 h 70"/>
                <a:gd name="T66" fmla="*/ 64 w 70"/>
                <a:gd name="T67" fmla="*/ 26 h 70"/>
                <a:gd name="T68" fmla="*/ 67 w 70"/>
                <a:gd name="T69" fmla="*/ 24 h 70"/>
                <a:gd name="T70" fmla="*/ 69 w 70"/>
                <a:gd name="T71" fmla="*/ 21 h 70"/>
                <a:gd name="T72" fmla="*/ 70 w 70"/>
                <a:gd name="T73" fmla="*/ 19 h 70"/>
                <a:gd name="T74" fmla="*/ 70 w 70"/>
                <a:gd name="T75" fmla="*/ 17 h 70"/>
                <a:gd name="T76" fmla="*/ 69 w 70"/>
                <a:gd name="T77" fmla="*/ 13 h 70"/>
                <a:gd name="T78" fmla="*/ 67 w 70"/>
                <a:gd name="T79" fmla="*/ 10 h 70"/>
                <a:gd name="T80" fmla="*/ 65 w 70"/>
                <a:gd name="T81" fmla="*/ 9 h 70"/>
                <a:gd name="T82" fmla="*/ 63 w 70"/>
                <a:gd name="T83" fmla="*/ 9 h 70"/>
                <a:gd name="T84" fmla="*/ 60 w 70"/>
                <a:gd name="T85" fmla="*/ 9 h 70"/>
                <a:gd name="T86" fmla="*/ 58 w 70"/>
                <a:gd name="T87" fmla="*/ 12 h 70"/>
                <a:gd name="T88" fmla="*/ 57 w 70"/>
                <a:gd name="T89" fmla="*/ 13 h 70"/>
                <a:gd name="T90" fmla="*/ 54 w 70"/>
                <a:gd name="T91" fmla="*/ 1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 h="70">
                  <a:moveTo>
                    <a:pt x="54" y="14"/>
                  </a:moveTo>
                  <a:lnTo>
                    <a:pt x="54" y="14"/>
                  </a:lnTo>
                  <a:lnTo>
                    <a:pt x="51" y="10"/>
                  </a:lnTo>
                  <a:lnTo>
                    <a:pt x="47" y="7"/>
                  </a:lnTo>
                  <a:lnTo>
                    <a:pt x="43" y="2"/>
                  </a:lnTo>
                  <a:lnTo>
                    <a:pt x="40" y="0"/>
                  </a:lnTo>
                  <a:lnTo>
                    <a:pt x="35" y="1"/>
                  </a:lnTo>
                  <a:lnTo>
                    <a:pt x="29" y="6"/>
                  </a:lnTo>
                  <a:lnTo>
                    <a:pt x="29" y="6"/>
                  </a:lnTo>
                  <a:lnTo>
                    <a:pt x="29" y="6"/>
                  </a:lnTo>
                  <a:lnTo>
                    <a:pt x="29" y="6"/>
                  </a:lnTo>
                  <a:lnTo>
                    <a:pt x="28" y="7"/>
                  </a:lnTo>
                  <a:lnTo>
                    <a:pt x="26" y="6"/>
                  </a:lnTo>
                  <a:lnTo>
                    <a:pt x="23" y="4"/>
                  </a:lnTo>
                  <a:lnTo>
                    <a:pt x="19" y="6"/>
                  </a:lnTo>
                  <a:lnTo>
                    <a:pt x="17" y="7"/>
                  </a:lnTo>
                  <a:lnTo>
                    <a:pt x="13" y="10"/>
                  </a:lnTo>
                  <a:lnTo>
                    <a:pt x="5" y="24"/>
                  </a:lnTo>
                  <a:lnTo>
                    <a:pt x="0" y="37"/>
                  </a:lnTo>
                  <a:lnTo>
                    <a:pt x="2" y="49"/>
                  </a:lnTo>
                  <a:lnTo>
                    <a:pt x="9" y="60"/>
                  </a:lnTo>
                  <a:lnTo>
                    <a:pt x="23" y="70"/>
                  </a:lnTo>
                  <a:lnTo>
                    <a:pt x="43" y="64"/>
                  </a:lnTo>
                  <a:lnTo>
                    <a:pt x="46" y="61"/>
                  </a:lnTo>
                  <a:lnTo>
                    <a:pt x="46" y="58"/>
                  </a:lnTo>
                  <a:lnTo>
                    <a:pt x="45" y="55"/>
                  </a:lnTo>
                  <a:lnTo>
                    <a:pt x="50" y="48"/>
                  </a:lnTo>
                  <a:lnTo>
                    <a:pt x="56" y="44"/>
                  </a:lnTo>
                  <a:lnTo>
                    <a:pt x="54" y="41"/>
                  </a:lnTo>
                  <a:lnTo>
                    <a:pt x="54" y="36"/>
                  </a:lnTo>
                  <a:lnTo>
                    <a:pt x="56" y="32"/>
                  </a:lnTo>
                  <a:lnTo>
                    <a:pt x="58" y="29"/>
                  </a:lnTo>
                  <a:lnTo>
                    <a:pt x="62" y="27"/>
                  </a:lnTo>
                  <a:lnTo>
                    <a:pt x="64" y="26"/>
                  </a:lnTo>
                  <a:lnTo>
                    <a:pt x="67" y="24"/>
                  </a:lnTo>
                  <a:lnTo>
                    <a:pt x="69" y="21"/>
                  </a:lnTo>
                  <a:lnTo>
                    <a:pt x="70" y="19"/>
                  </a:lnTo>
                  <a:lnTo>
                    <a:pt x="70" y="17"/>
                  </a:lnTo>
                  <a:lnTo>
                    <a:pt x="69" y="13"/>
                  </a:lnTo>
                  <a:lnTo>
                    <a:pt x="67" y="10"/>
                  </a:lnTo>
                  <a:lnTo>
                    <a:pt x="65" y="9"/>
                  </a:lnTo>
                  <a:lnTo>
                    <a:pt x="63" y="9"/>
                  </a:lnTo>
                  <a:lnTo>
                    <a:pt x="60" y="9"/>
                  </a:lnTo>
                  <a:lnTo>
                    <a:pt x="58" y="12"/>
                  </a:lnTo>
                  <a:lnTo>
                    <a:pt x="57" y="13"/>
                  </a:lnTo>
                  <a:lnTo>
                    <a:pt x="54"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3" name="Freeform 79">
              <a:extLst>
                <a:ext uri="{FF2B5EF4-FFF2-40B4-BE49-F238E27FC236}">
                  <a16:creationId xmlns:a16="http://schemas.microsoft.com/office/drawing/2014/main" id="{4AD7B5C2-7836-44B8-876F-F994CBBCA40C}"/>
                </a:ext>
              </a:extLst>
            </p:cNvPr>
            <p:cNvSpPr>
              <a:spLocks/>
            </p:cNvSpPr>
            <p:nvPr/>
          </p:nvSpPr>
          <p:spPr bwMode="auto">
            <a:xfrm>
              <a:off x="1296988" y="3127375"/>
              <a:ext cx="11112" cy="4763"/>
            </a:xfrm>
            <a:custGeom>
              <a:avLst/>
              <a:gdLst>
                <a:gd name="T0" fmla="*/ 34 w 34"/>
                <a:gd name="T1" fmla="*/ 2 h 14"/>
                <a:gd name="T2" fmla="*/ 24 w 34"/>
                <a:gd name="T3" fmla="*/ 0 h 14"/>
                <a:gd name="T4" fmla="*/ 18 w 34"/>
                <a:gd name="T5" fmla="*/ 0 h 14"/>
                <a:gd name="T6" fmla="*/ 13 w 34"/>
                <a:gd name="T7" fmla="*/ 2 h 14"/>
                <a:gd name="T8" fmla="*/ 7 w 34"/>
                <a:gd name="T9" fmla="*/ 6 h 14"/>
                <a:gd name="T10" fmla="*/ 0 w 34"/>
                <a:gd name="T11" fmla="*/ 14 h 14"/>
                <a:gd name="T12" fmla="*/ 17 w 34"/>
                <a:gd name="T13" fmla="*/ 9 h 14"/>
                <a:gd name="T14" fmla="*/ 33 w 34"/>
                <a:gd name="T15" fmla="*/ 4 h 14"/>
                <a:gd name="T16" fmla="*/ 34 w 34"/>
                <a:gd name="T17" fmla="*/ 4 h 14"/>
                <a:gd name="T18" fmla="*/ 34 w 34"/>
                <a:gd name="T19" fmla="*/ 3 h 14"/>
                <a:gd name="T20" fmla="*/ 34 w 34"/>
                <a:gd name="T2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4">
                  <a:moveTo>
                    <a:pt x="34" y="2"/>
                  </a:moveTo>
                  <a:lnTo>
                    <a:pt x="24" y="0"/>
                  </a:lnTo>
                  <a:lnTo>
                    <a:pt x="18" y="0"/>
                  </a:lnTo>
                  <a:lnTo>
                    <a:pt x="13" y="2"/>
                  </a:lnTo>
                  <a:lnTo>
                    <a:pt x="7" y="6"/>
                  </a:lnTo>
                  <a:lnTo>
                    <a:pt x="0" y="14"/>
                  </a:lnTo>
                  <a:lnTo>
                    <a:pt x="17" y="9"/>
                  </a:lnTo>
                  <a:lnTo>
                    <a:pt x="33" y="4"/>
                  </a:lnTo>
                  <a:lnTo>
                    <a:pt x="34" y="4"/>
                  </a:lnTo>
                  <a:lnTo>
                    <a:pt x="34" y="3"/>
                  </a:lnTo>
                  <a:lnTo>
                    <a:pt x="34"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4" name="Freeform 80">
              <a:extLst>
                <a:ext uri="{FF2B5EF4-FFF2-40B4-BE49-F238E27FC236}">
                  <a16:creationId xmlns:a16="http://schemas.microsoft.com/office/drawing/2014/main" id="{036B6970-BE6F-49EF-BE0A-75BD40B02295}"/>
                </a:ext>
              </a:extLst>
            </p:cNvPr>
            <p:cNvSpPr>
              <a:spLocks/>
            </p:cNvSpPr>
            <p:nvPr/>
          </p:nvSpPr>
          <p:spPr bwMode="auto">
            <a:xfrm>
              <a:off x="1333500" y="3092450"/>
              <a:ext cx="12700" cy="11113"/>
            </a:xfrm>
            <a:custGeom>
              <a:avLst/>
              <a:gdLst>
                <a:gd name="T0" fmla="*/ 16 w 39"/>
                <a:gd name="T1" fmla="*/ 1 h 34"/>
                <a:gd name="T2" fmla="*/ 12 w 39"/>
                <a:gd name="T3" fmla="*/ 0 h 34"/>
                <a:gd name="T4" fmla="*/ 8 w 39"/>
                <a:gd name="T5" fmla="*/ 0 h 34"/>
                <a:gd name="T6" fmla="*/ 5 w 39"/>
                <a:gd name="T7" fmla="*/ 1 h 34"/>
                <a:gd name="T8" fmla="*/ 1 w 39"/>
                <a:gd name="T9" fmla="*/ 4 h 34"/>
                <a:gd name="T10" fmla="*/ 0 w 39"/>
                <a:gd name="T11" fmla="*/ 7 h 34"/>
                <a:gd name="T12" fmla="*/ 0 w 39"/>
                <a:gd name="T13" fmla="*/ 10 h 34"/>
                <a:gd name="T14" fmla="*/ 2 w 39"/>
                <a:gd name="T15" fmla="*/ 13 h 34"/>
                <a:gd name="T16" fmla="*/ 13 w 39"/>
                <a:gd name="T17" fmla="*/ 25 h 34"/>
                <a:gd name="T18" fmla="*/ 14 w 39"/>
                <a:gd name="T19" fmla="*/ 29 h 34"/>
                <a:gd name="T20" fmla="*/ 17 w 39"/>
                <a:gd name="T21" fmla="*/ 32 h 34"/>
                <a:gd name="T22" fmla="*/ 19 w 39"/>
                <a:gd name="T23" fmla="*/ 34 h 34"/>
                <a:gd name="T24" fmla="*/ 23 w 39"/>
                <a:gd name="T25" fmla="*/ 34 h 34"/>
                <a:gd name="T26" fmla="*/ 25 w 39"/>
                <a:gd name="T27" fmla="*/ 33 h 34"/>
                <a:gd name="T28" fmla="*/ 29 w 39"/>
                <a:gd name="T29" fmla="*/ 32 h 34"/>
                <a:gd name="T30" fmla="*/ 33 w 39"/>
                <a:gd name="T31" fmla="*/ 29 h 34"/>
                <a:gd name="T32" fmla="*/ 35 w 39"/>
                <a:gd name="T33" fmla="*/ 28 h 34"/>
                <a:gd name="T34" fmla="*/ 37 w 39"/>
                <a:gd name="T35" fmla="*/ 27 h 34"/>
                <a:gd name="T36" fmla="*/ 39 w 39"/>
                <a:gd name="T37" fmla="*/ 25 h 34"/>
                <a:gd name="T38" fmla="*/ 39 w 39"/>
                <a:gd name="T39" fmla="*/ 23 h 34"/>
                <a:gd name="T40" fmla="*/ 37 w 39"/>
                <a:gd name="T41" fmla="*/ 19 h 34"/>
                <a:gd name="T42" fmla="*/ 16 w 39"/>
                <a:gd name="T43"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 h="34">
                  <a:moveTo>
                    <a:pt x="16" y="1"/>
                  </a:moveTo>
                  <a:lnTo>
                    <a:pt x="12" y="0"/>
                  </a:lnTo>
                  <a:lnTo>
                    <a:pt x="8" y="0"/>
                  </a:lnTo>
                  <a:lnTo>
                    <a:pt x="5" y="1"/>
                  </a:lnTo>
                  <a:lnTo>
                    <a:pt x="1" y="4"/>
                  </a:lnTo>
                  <a:lnTo>
                    <a:pt x="0" y="7"/>
                  </a:lnTo>
                  <a:lnTo>
                    <a:pt x="0" y="10"/>
                  </a:lnTo>
                  <a:lnTo>
                    <a:pt x="2" y="13"/>
                  </a:lnTo>
                  <a:lnTo>
                    <a:pt x="13" y="25"/>
                  </a:lnTo>
                  <a:lnTo>
                    <a:pt x="14" y="29"/>
                  </a:lnTo>
                  <a:lnTo>
                    <a:pt x="17" y="32"/>
                  </a:lnTo>
                  <a:lnTo>
                    <a:pt x="19" y="34"/>
                  </a:lnTo>
                  <a:lnTo>
                    <a:pt x="23" y="34"/>
                  </a:lnTo>
                  <a:lnTo>
                    <a:pt x="25" y="33"/>
                  </a:lnTo>
                  <a:lnTo>
                    <a:pt x="29" y="32"/>
                  </a:lnTo>
                  <a:lnTo>
                    <a:pt x="33" y="29"/>
                  </a:lnTo>
                  <a:lnTo>
                    <a:pt x="35" y="28"/>
                  </a:lnTo>
                  <a:lnTo>
                    <a:pt x="37" y="27"/>
                  </a:lnTo>
                  <a:lnTo>
                    <a:pt x="39" y="25"/>
                  </a:lnTo>
                  <a:lnTo>
                    <a:pt x="39" y="23"/>
                  </a:lnTo>
                  <a:lnTo>
                    <a:pt x="37" y="19"/>
                  </a:lnTo>
                  <a:lnTo>
                    <a:pt x="1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5" name="Freeform 81">
              <a:extLst>
                <a:ext uri="{FF2B5EF4-FFF2-40B4-BE49-F238E27FC236}">
                  <a16:creationId xmlns:a16="http://schemas.microsoft.com/office/drawing/2014/main" id="{F49D3A09-CC67-4021-8EAF-EB60232D92D6}"/>
                </a:ext>
              </a:extLst>
            </p:cNvPr>
            <p:cNvSpPr>
              <a:spLocks/>
            </p:cNvSpPr>
            <p:nvPr/>
          </p:nvSpPr>
          <p:spPr bwMode="auto">
            <a:xfrm>
              <a:off x="1346200" y="3074988"/>
              <a:ext cx="15875" cy="20638"/>
            </a:xfrm>
            <a:custGeom>
              <a:avLst/>
              <a:gdLst>
                <a:gd name="T0" fmla="*/ 1 w 52"/>
                <a:gd name="T1" fmla="*/ 52 h 63"/>
                <a:gd name="T2" fmla="*/ 7 w 52"/>
                <a:gd name="T3" fmla="*/ 61 h 63"/>
                <a:gd name="T4" fmla="*/ 13 w 52"/>
                <a:gd name="T5" fmla="*/ 63 h 63"/>
                <a:gd name="T6" fmla="*/ 18 w 52"/>
                <a:gd name="T7" fmla="*/ 61 h 63"/>
                <a:gd name="T8" fmla="*/ 24 w 52"/>
                <a:gd name="T9" fmla="*/ 56 h 63"/>
                <a:gd name="T10" fmla="*/ 29 w 52"/>
                <a:gd name="T11" fmla="*/ 50 h 63"/>
                <a:gd name="T12" fmla="*/ 46 w 52"/>
                <a:gd name="T13" fmla="*/ 22 h 63"/>
                <a:gd name="T14" fmla="*/ 52 w 52"/>
                <a:gd name="T15" fmla="*/ 20 h 63"/>
                <a:gd name="T16" fmla="*/ 41 w 52"/>
                <a:gd name="T17" fmla="*/ 9 h 63"/>
                <a:gd name="T18" fmla="*/ 39 w 52"/>
                <a:gd name="T19" fmla="*/ 5 h 63"/>
                <a:gd name="T20" fmla="*/ 36 w 52"/>
                <a:gd name="T21" fmla="*/ 3 h 63"/>
                <a:gd name="T22" fmla="*/ 32 w 52"/>
                <a:gd name="T23" fmla="*/ 1 h 63"/>
                <a:gd name="T24" fmla="*/ 29 w 52"/>
                <a:gd name="T25" fmla="*/ 0 h 63"/>
                <a:gd name="T26" fmla="*/ 24 w 52"/>
                <a:gd name="T27" fmla="*/ 3 h 63"/>
                <a:gd name="T28" fmla="*/ 20 w 52"/>
                <a:gd name="T29" fmla="*/ 6 h 63"/>
                <a:gd name="T30" fmla="*/ 17 w 52"/>
                <a:gd name="T31" fmla="*/ 12 h 63"/>
                <a:gd name="T32" fmla="*/ 17 w 52"/>
                <a:gd name="T33" fmla="*/ 20 h 63"/>
                <a:gd name="T34" fmla="*/ 19 w 52"/>
                <a:gd name="T35" fmla="*/ 26 h 63"/>
                <a:gd name="T36" fmla="*/ 15 w 52"/>
                <a:gd name="T37" fmla="*/ 26 h 63"/>
                <a:gd name="T38" fmla="*/ 11 w 52"/>
                <a:gd name="T39" fmla="*/ 27 h 63"/>
                <a:gd name="T40" fmla="*/ 7 w 52"/>
                <a:gd name="T41" fmla="*/ 31 h 63"/>
                <a:gd name="T42" fmla="*/ 2 w 52"/>
                <a:gd name="T43" fmla="*/ 37 h 63"/>
                <a:gd name="T44" fmla="*/ 0 w 52"/>
                <a:gd name="T45" fmla="*/ 44 h 63"/>
                <a:gd name="T46" fmla="*/ 1 w 52"/>
                <a:gd name="T47" fmla="*/ 5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63">
                  <a:moveTo>
                    <a:pt x="1" y="52"/>
                  </a:moveTo>
                  <a:lnTo>
                    <a:pt x="7" y="61"/>
                  </a:lnTo>
                  <a:lnTo>
                    <a:pt x="13" y="63"/>
                  </a:lnTo>
                  <a:lnTo>
                    <a:pt x="18" y="61"/>
                  </a:lnTo>
                  <a:lnTo>
                    <a:pt x="24" y="56"/>
                  </a:lnTo>
                  <a:lnTo>
                    <a:pt x="29" y="50"/>
                  </a:lnTo>
                  <a:lnTo>
                    <a:pt x="46" y="22"/>
                  </a:lnTo>
                  <a:lnTo>
                    <a:pt x="52" y="20"/>
                  </a:lnTo>
                  <a:lnTo>
                    <a:pt x="41" y="9"/>
                  </a:lnTo>
                  <a:lnTo>
                    <a:pt x="39" y="5"/>
                  </a:lnTo>
                  <a:lnTo>
                    <a:pt x="36" y="3"/>
                  </a:lnTo>
                  <a:lnTo>
                    <a:pt x="32" y="1"/>
                  </a:lnTo>
                  <a:lnTo>
                    <a:pt x="29" y="0"/>
                  </a:lnTo>
                  <a:lnTo>
                    <a:pt x="24" y="3"/>
                  </a:lnTo>
                  <a:lnTo>
                    <a:pt x="20" y="6"/>
                  </a:lnTo>
                  <a:lnTo>
                    <a:pt x="17" y="12"/>
                  </a:lnTo>
                  <a:lnTo>
                    <a:pt x="17" y="20"/>
                  </a:lnTo>
                  <a:lnTo>
                    <a:pt x="19" y="26"/>
                  </a:lnTo>
                  <a:lnTo>
                    <a:pt x="15" y="26"/>
                  </a:lnTo>
                  <a:lnTo>
                    <a:pt x="11" y="27"/>
                  </a:lnTo>
                  <a:lnTo>
                    <a:pt x="7" y="31"/>
                  </a:lnTo>
                  <a:lnTo>
                    <a:pt x="2" y="37"/>
                  </a:lnTo>
                  <a:lnTo>
                    <a:pt x="0" y="44"/>
                  </a:lnTo>
                  <a:lnTo>
                    <a:pt x="1" y="5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6" name="Freeform 82">
              <a:extLst>
                <a:ext uri="{FF2B5EF4-FFF2-40B4-BE49-F238E27FC236}">
                  <a16:creationId xmlns:a16="http://schemas.microsoft.com/office/drawing/2014/main" id="{95D27FF6-5A4F-4626-B94E-20A4872BAA1D}"/>
                </a:ext>
              </a:extLst>
            </p:cNvPr>
            <p:cNvSpPr>
              <a:spLocks/>
            </p:cNvSpPr>
            <p:nvPr/>
          </p:nvSpPr>
          <p:spPr bwMode="auto">
            <a:xfrm>
              <a:off x="1247775" y="3036888"/>
              <a:ext cx="15875" cy="20638"/>
            </a:xfrm>
            <a:custGeom>
              <a:avLst/>
              <a:gdLst>
                <a:gd name="T0" fmla="*/ 23 w 49"/>
                <a:gd name="T1" fmla="*/ 33 h 63"/>
                <a:gd name="T2" fmla="*/ 20 w 49"/>
                <a:gd name="T3" fmla="*/ 39 h 63"/>
                <a:gd name="T4" fmla="*/ 18 w 49"/>
                <a:gd name="T5" fmla="*/ 45 h 63"/>
                <a:gd name="T6" fmla="*/ 18 w 49"/>
                <a:gd name="T7" fmla="*/ 51 h 63"/>
                <a:gd name="T8" fmla="*/ 21 w 49"/>
                <a:gd name="T9" fmla="*/ 57 h 63"/>
                <a:gd name="T10" fmla="*/ 31 w 49"/>
                <a:gd name="T11" fmla="*/ 62 h 63"/>
                <a:gd name="T12" fmla="*/ 32 w 49"/>
                <a:gd name="T13" fmla="*/ 63 h 63"/>
                <a:gd name="T14" fmla="*/ 35 w 49"/>
                <a:gd name="T15" fmla="*/ 63 h 63"/>
                <a:gd name="T16" fmla="*/ 36 w 49"/>
                <a:gd name="T17" fmla="*/ 63 h 63"/>
                <a:gd name="T18" fmla="*/ 37 w 49"/>
                <a:gd name="T19" fmla="*/ 62 h 63"/>
                <a:gd name="T20" fmla="*/ 38 w 49"/>
                <a:gd name="T21" fmla="*/ 59 h 63"/>
                <a:gd name="T22" fmla="*/ 49 w 49"/>
                <a:gd name="T23" fmla="*/ 41 h 63"/>
                <a:gd name="T24" fmla="*/ 40 w 49"/>
                <a:gd name="T25" fmla="*/ 39 h 63"/>
                <a:gd name="T26" fmla="*/ 34 w 49"/>
                <a:gd name="T27" fmla="*/ 33 h 63"/>
                <a:gd name="T28" fmla="*/ 29 w 49"/>
                <a:gd name="T29" fmla="*/ 25 h 63"/>
                <a:gd name="T30" fmla="*/ 26 w 49"/>
                <a:gd name="T31" fmla="*/ 17 h 63"/>
                <a:gd name="T32" fmla="*/ 19 w 49"/>
                <a:gd name="T33" fmla="*/ 18 h 63"/>
                <a:gd name="T34" fmla="*/ 6 w 49"/>
                <a:gd name="T35" fmla="*/ 0 h 63"/>
                <a:gd name="T36" fmla="*/ 0 w 49"/>
                <a:gd name="T37" fmla="*/ 7 h 63"/>
                <a:gd name="T38" fmla="*/ 1 w 49"/>
                <a:gd name="T39" fmla="*/ 11 h 63"/>
                <a:gd name="T40" fmla="*/ 2 w 49"/>
                <a:gd name="T41" fmla="*/ 14 h 63"/>
                <a:gd name="T42" fmla="*/ 3 w 49"/>
                <a:gd name="T43" fmla="*/ 18 h 63"/>
                <a:gd name="T44" fmla="*/ 4 w 49"/>
                <a:gd name="T45" fmla="*/ 21 h 63"/>
                <a:gd name="T46" fmla="*/ 7 w 49"/>
                <a:gd name="T47" fmla="*/ 24 h 63"/>
                <a:gd name="T48" fmla="*/ 9 w 49"/>
                <a:gd name="T49" fmla="*/ 25 h 63"/>
                <a:gd name="T50" fmla="*/ 14 w 49"/>
                <a:gd name="T51" fmla="*/ 27 h 63"/>
                <a:gd name="T52" fmla="*/ 14 w 49"/>
                <a:gd name="T53" fmla="*/ 27 h 63"/>
                <a:gd name="T54" fmla="*/ 14 w 49"/>
                <a:gd name="T55" fmla="*/ 27 h 63"/>
                <a:gd name="T56" fmla="*/ 23 w 49"/>
                <a:gd name="T57"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 h="63">
                  <a:moveTo>
                    <a:pt x="23" y="33"/>
                  </a:moveTo>
                  <a:lnTo>
                    <a:pt x="20" y="39"/>
                  </a:lnTo>
                  <a:lnTo>
                    <a:pt x="18" y="45"/>
                  </a:lnTo>
                  <a:lnTo>
                    <a:pt x="18" y="51"/>
                  </a:lnTo>
                  <a:lnTo>
                    <a:pt x="21" y="57"/>
                  </a:lnTo>
                  <a:lnTo>
                    <a:pt x="31" y="62"/>
                  </a:lnTo>
                  <a:lnTo>
                    <a:pt x="32" y="63"/>
                  </a:lnTo>
                  <a:lnTo>
                    <a:pt x="35" y="63"/>
                  </a:lnTo>
                  <a:lnTo>
                    <a:pt x="36" y="63"/>
                  </a:lnTo>
                  <a:lnTo>
                    <a:pt x="37" y="62"/>
                  </a:lnTo>
                  <a:lnTo>
                    <a:pt x="38" y="59"/>
                  </a:lnTo>
                  <a:lnTo>
                    <a:pt x="49" y="41"/>
                  </a:lnTo>
                  <a:lnTo>
                    <a:pt x="40" y="39"/>
                  </a:lnTo>
                  <a:lnTo>
                    <a:pt x="34" y="33"/>
                  </a:lnTo>
                  <a:lnTo>
                    <a:pt x="29" y="25"/>
                  </a:lnTo>
                  <a:lnTo>
                    <a:pt x="26" y="17"/>
                  </a:lnTo>
                  <a:lnTo>
                    <a:pt x="19" y="18"/>
                  </a:lnTo>
                  <a:lnTo>
                    <a:pt x="6" y="0"/>
                  </a:lnTo>
                  <a:lnTo>
                    <a:pt x="0" y="7"/>
                  </a:lnTo>
                  <a:lnTo>
                    <a:pt x="1" y="11"/>
                  </a:lnTo>
                  <a:lnTo>
                    <a:pt x="2" y="14"/>
                  </a:lnTo>
                  <a:lnTo>
                    <a:pt x="3" y="18"/>
                  </a:lnTo>
                  <a:lnTo>
                    <a:pt x="4" y="21"/>
                  </a:lnTo>
                  <a:lnTo>
                    <a:pt x="7" y="24"/>
                  </a:lnTo>
                  <a:lnTo>
                    <a:pt x="9" y="25"/>
                  </a:lnTo>
                  <a:lnTo>
                    <a:pt x="14" y="27"/>
                  </a:lnTo>
                  <a:lnTo>
                    <a:pt x="14" y="27"/>
                  </a:lnTo>
                  <a:lnTo>
                    <a:pt x="14" y="27"/>
                  </a:lnTo>
                  <a:lnTo>
                    <a:pt x="23" y="3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7" name="Freeform 83">
              <a:extLst>
                <a:ext uri="{FF2B5EF4-FFF2-40B4-BE49-F238E27FC236}">
                  <a16:creationId xmlns:a16="http://schemas.microsoft.com/office/drawing/2014/main" id="{36E84135-8389-4604-876C-ADF6584F3566}"/>
                </a:ext>
              </a:extLst>
            </p:cNvPr>
            <p:cNvSpPr>
              <a:spLocks/>
            </p:cNvSpPr>
            <p:nvPr/>
          </p:nvSpPr>
          <p:spPr bwMode="auto">
            <a:xfrm>
              <a:off x="1166813" y="2935288"/>
              <a:ext cx="12700" cy="12700"/>
            </a:xfrm>
            <a:custGeom>
              <a:avLst/>
              <a:gdLst>
                <a:gd name="T0" fmla="*/ 0 w 44"/>
                <a:gd name="T1" fmla="*/ 19 h 42"/>
                <a:gd name="T2" fmla="*/ 1 w 44"/>
                <a:gd name="T3" fmla="*/ 26 h 42"/>
                <a:gd name="T4" fmla="*/ 0 w 44"/>
                <a:gd name="T5" fmla="*/ 31 h 42"/>
                <a:gd name="T6" fmla="*/ 0 w 44"/>
                <a:gd name="T7" fmla="*/ 35 h 42"/>
                <a:gd name="T8" fmla="*/ 1 w 44"/>
                <a:gd name="T9" fmla="*/ 38 h 42"/>
                <a:gd name="T10" fmla="*/ 2 w 44"/>
                <a:gd name="T11" fmla="*/ 40 h 42"/>
                <a:gd name="T12" fmla="*/ 5 w 44"/>
                <a:gd name="T13" fmla="*/ 41 h 42"/>
                <a:gd name="T14" fmla="*/ 7 w 44"/>
                <a:gd name="T15" fmla="*/ 42 h 42"/>
                <a:gd name="T16" fmla="*/ 10 w 44"/>
                <a:gd name="T17" fmla="*/ 41 h 42"/>
                <a:gd name="T18" fmla="*/ 13 w 44"/>
                <a:gd name="T19" fmla="*/ 41 h 42"/>
                <a:gd name="T20" fmla="*/ 16 w 44"/>
                <a:gd name="T21" fmla="*/ 40 h 42"/>
                <a:gd name="T22" fmla="*/ 19 w 44"/>
                <a:gd name="T23" fmla="*/ 38 h 42"/>
                <a:gd name="T24" fmla="*/ 24 w 44"/>
                <a:gd name="T25" fmla="*/ 36 h 42"/>
                <a:gd name="T26" fmla="*/ 28 w 44"/>
                <a:gd name="T27" fmla="*/ 33 h 42"/>
                <a:gd name="T28" fmla="*/ 30 w 44"/>
                <a:gd name="T29" fmla="*/ 31 h 42"/>
                <a:gd name="T30" fmla="*/ 33 w 44"/>
                <a:gd name="T31" fmla="*/ 29 h 42"/>
                <a:gd name="T32" fmla="*/ 34 w 44"/>
                <a:gd name="T33" fmla="*/ 31 h 42"/>
                <a:gd name="T34" fmla="*/ 35 w 44"/>
                <a:gd name="T35" fmla="*/ 32 h 42"/>
                <a:gd name="T36" fmla="*/ 39 w 44"/>
                <a:gd name="T37" fmla="*/ 32 h 42"/>
                <a:gd name="T38" fmla="*/ 41 w 44"/>
                <a:gd name="T39" fmla="*/ 30 h 42"/>
                <a:gd name="T40" fmla="*/ 44 w 44"/>
                <a:gd name="T41" fmla="*/ 7 h 42"/>
                <a:gd name="T42" fmla="*/ 34 w 44"/>
                <a:gd name="T43" fmla="*/ 2 h 42"/>
                <a:gd name="T44" fmla="*/ 34 w 44"/>
                <a:gd name="T45" fmla="*/ 1 h 42"/>
                <a:gd name="T46" fmla="*/ 24 w 44"/>
                <a:gd name="T47" fmla="*/ 0 h 42"/>
                <a:gd name="T48" fmla="*/ 16 w 44"/>
                <a:gd name="T49" fmla="*/ 1 h 42"/>
                <a:gd name="T50" fmla="*/ 10 w 44"/>
                <a:gd name="T51" fmla="*/ 6 h 42"/>
                <a:gd name="T52" fmla="*/ 5 w 44"/>
                <a:gd name="T53" fmla="*/ 12 h 42"/>
                <a:gd name="T54" fmla="*/ 0 w 44"/>
                <a:gd name="T55"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 h="42">
                  <a:moveTo>
                    <a:pt x="0" y="19"/>
                  </a:moveTo>
                  <a:lnTo>
                    <a:pt x="1" y="26"/>
                  </a:lnTo>
                  <a:lnTo>
                    <a:pt x="0" y="31"/>
                  </a:lnTo>
                  <a:lnTo>
                    <a:pt x="0" y="35"/>
                  </a:lnTo>
                  <a:lnTo>
                    <a:pt x="1" y="38"/>
                  </a:lnTo>
                  <a:lnTo>
                    <a:pt x="2" y="40"/>
                  </a:lnTo>
                  <a:lnTo>
                    <a:pt x="5" y="41"/>
                  </a:lnTo>
                  <a:lnTo>
                    <a:pt x="7" y="42"/>
                  </a:lnTo>
                  <a:lnTo>
                    <a:pt x="10" y="41"/>
                  </a:lnTo>
                  <a:lnTo>
                    <a:pt x="13" y="41"/>
                  </a:lnTo>
                  <a:lnTo>
                    <a:pt x="16" y="40"/>
                  </a:lnTo>
                  <a:lnTo>
                    <a:pt x="19" y="38"/>
                  </a:lnTo>
                  <a:lnTo>
                    <a:pt x="24" y="36"/>
                  </a:lnTo>
                  <a:lnTo>
                    <a:pt x="28" y="33"/>
                  </a:lnTo>
                  <a:lnTo>
                    <a:pt x="30" y="31"/>
                  </a:lnTo>
                  <a:lnTo>
                    <a:pt x="33" y="29"/>
                  </a:lnTo>
                  <a:lnTo>
                    <a:pt x="34" y="31"/>
                  </a:lnTo>
                  <a:lnTo>
                    <a:pt x="35" y="32"/>
                  </a:lnTo>
                  <a:lnTo>
                    <a:pt x="39" y="32"/>
                  </a:lnTo>
                  <a:lnTo>
                    <a:pt x="41" y="30"/>
                  </a:lnTo>
                  <a:lnTo>
                    <a:pt x="44" y="7"/>
                  </a:lnTo>
                  <a:lnTo>
                    <a:pt x="34" y="2"/>
                  </a:lnTo>
                  <a:lnTo>
                    <a:pt x="34" y="1"/>
                  </a:lnTo>
                  <a:lnTo>
                    <a:pt x="24" y="0"/>
                  </a:lnTo>
                  <a:lnTo>
                    <a:pt x="16" y="1"/>
                  </a:lnTo>
                  <a:lnTo>
                    <a:pt x="10" y="6"/>
                  </a:lnTo>
                  <a:lnTo>
                    <a:pt x="5" y="12"/>
                  </a:lnTo>
                  <a:lnTo>
                    <a:pt x="0"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8" name="Freeform 84">
              <a:extLst>
                <a:ext uri="{FF2B5EF4-FFF2-40B4-BE49-F238E27FC236}">
                  <a16:creationId xmlns:a16="http://schemas.microsoft.com/office/drawing/2014/main" id="{88639B1E-D8D6-48C3-8E08-9DE2FF925AC6}"/>
                </a:ext>
              </a:extLst>
            </p:cNvPr>
            <p:cNvSpPr>
              <a:spLocks/>
            </p:cNvSpPr>
            <p:nvPr/>
          </p:nvSpPr>
          <p:spPr bwMode="auto">
            <a:xfrm>
              <a:off x="1239838" y="3063875"/>
              <a:ext cx="4762" cy="6350"/>
            </a:xfrm>
            <a:custGeom>
              <a:avLst/>
              <a:gdLst>
                <a:gd name="T0" fmla="*/ 4 w 18"/>
                <a:gd name="T1" fmla="*/ 0 h 18"/>
                <a:gd name="T2" fmla="*/ 0 w 18"/>
                <a:gd name="T3" fmla="*/ 9 h 18"/>
                <a:gd name="T4" fmla="*/ 2 w 18"/>
                <a:gd name="T5" fmla="*/ 13 h 18"/>
                <a:gd name="T6" fmla="*/ 6 w 18"/>
                <a:gd name="T7" fmla="*/ 16 h 18"/>
                <a:gd name="T8" fmla="*/ 11 w 18"/>
                <a:gd name="T9" fmla="*/ 17 h 18"/>
                <a:gd name="T10" fmla="*/ 15 w 18"/>
                <a:gd name="T11" fmla="*/ 18 h 18"/>
                <a:gd name="T12" fmla="*/ 17 w 18"/>
                <a:gd name="T13" fmla="*/ 13 h 18"/>
                <a:gd name="T14" fmla="*/ 18 w 18"/>
                <a:gd name="T15" fmla="*/ 10 h 18"/>
                <a:gd name="T16" fmla="*/ 17 w 18"/>
                <a:gd name="T17" fmla="*/ 6 h 18"/>
                <a:gd name="T18" fmla="*/ 15 w 18"/>
                <a:gd name="T19" fmla="*/ 4 h 18"/>
                <a:gd name="T20" fmla="*/ 13 w 18"/>
                <a:gd name="T21" fmla="*/ 1 h 18"/>
                <a:gd name="T22" fmla="*/ 9 w 18"/>
                <a:gd name="T23" fmla="*/ 0 h 18"/>
                <a:gd name="T24" fmla="*/ 4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4" y="0"/>
                  </a:moveTo>
                  <a:lnTo>
                    <a:pt x="0" y="9"/>
                  </a:lnTo>
                  <a:lnTo>
                    <a:pt x="2" y="13"/>
                  </a:lnTo>
                  <a:lnTo>
                    <a:pt x="6" y="16"/>
                  </a:lnTo>
                  <a:lnTo>
                    <a:pt x="11" y="17"/>
                  </a:lnTo>
                  <a:lnTo>
                    <a:pt x="15" y="18"/>
                  </a:lnTo>
                  <a:lnTo>
                    <a:pt x="17" y="13"/>
                  </a:lnTo>
                  <a:lnTo>
                    <a:pt x="18" y="10"/>
                  </a:lnTo>
                  <a:lnTo>
                    <a:pt x="17" y="6"/>
                  </a:lnTo>
                  <a:lnTo>
                    <a:pt x="15" y="4"/>
                  </a:lnTo>
                  <a:lnTo>
                    <a:pt x="13" y="1"/>
                  </a:lnTo>
                  <a:lnTo>
                    <a:pt x="9" y="0"/>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9" name="Freeform 85">
              <a:extLst>
                <a:ext uri="{FF2B5EF4-FFF2-40B4-BE49-F238E27FC236}">
                  <a16:creationId xmlns:a16="http://schemas.microsoft.com/office/drawing/2014/main" id="{F51C2F7D-DC59-493B-AE65-E21596754DD8}"/>
                </a:ext>
              </a:extLst>
            </p:cNvPr>
            <p:cNvSpPr>
              <a:spLocks/>
            </p:cNvSpPr>
            <p:nvPr/>
          </p:nvSpPr>
          <p:spPr bwMode="auto">
            <a:xfrm>
              <a:off x="1254125" y="3062288"/>
              <a:ext cx="19050" cy="12700"/>
            </a:xfrm>
            <a:custGeom>
              <a:avLst/>
              <a:gdLst>
                <a:gd name="T0" fmla="*/ 47 w 63"/>
                <a:gd name="T1" fmla="*/ 39 h 41"/>
                <a:gd name="T2" fmla="*/ 49 w 63"/>
                <a:gd name="T3" fmla="*/ 39 h 41"/>
                <a:gd name="T4" fmla="*/ 53 w 63"/>
                <a:gd name="T5" fmla="*/ 39 h 41"/>
                <a:gd name="T6" fmla="*/ 58 w 63"/>
                <a:gd name="T7" fmla="*/ 37 h 41"/>
                <a:gd name="T8" fmla="*/ 60 w 63"/>
                <a:gd name="T9" fmla="*/ 32 h 41"/>
                <a:gd name="T10" fmla="*/ 63 w 63"/>
                <a:gd name="T11" fmla="*/ 28 h 41"/>
                <a:gd name="T12" fmla="*/ 63 w 63"/>
                <a:gd name="T13" fmla="*/ 23 h 41"/>
                <a:gd name="T14" fmla="*/ 61 w 63"/>
                <a:gd name="T15" fmla="*/ 17 h 41"/>
                <a:gd name="T16" fmla="*/ 57 w 63"/>
                <a:gd name="T17" fmla="*/ 10 h 41"/>
                <a:gd name="T18" fmla="*/ 49 w 63"/>
                <a:gd name="T19" fmla="*/ 5 h 41"/>
                <a:gd name="T20" fmla="*/ 42 w 63"/>
                <a:gd name="T21" fmla="*/ 1 h 41"/>
                <a:gd name="T22" fmla="*/ 32 w 63"/>
                <a:gd name="T23" fmla="*/ 0 h 41"/>
                <a:gd name="T24" fmla="*/ 27 w 63"/>
                <a:gd name="T25" fmla="*/ 0 h 41"/>
                <a:gd name="T26" fmla="*/ 15 w 63"/>
                <a:gd name="T27" fmla="*/ 12 h 41"/>
                <a:gd name="T28" fmla="*/ 13 w 63"/>
                <a:gd name="T29" fmla="*/ 14 h 41"/>
                <a:gd name="T30" fmla="*/ 10 w 63"/>
                <a:gd name="T31" fmla="*/ 17 h 41"/>
                <a:gd name="T32" fmla="*/ 10 w 63"/>
                <a:gd name="T33" fmla="*/ 20 h 41"/>
                <a:gd name="T34" fmla="*/ 0 w 63"/>
                <a:gd name="T35" fmla="*/ 33 h 41"/>
                <a:gd name="T36" fmla="*/ 6 w 63"/>
                <a:gd name="T37" fmla="*/ 40 h 41"/>
                <a:gd name="T38" fmla="*/ 14 w 63"/>
                <a:gd name="T39" fmla="*/ 41 h 41"/>
                <a:gd name="T40" fmla="*/ 23 w 63"/>
                <a:gd name="T41" fmla="*/ 40 h 41"/>
                <a:gd name="T42" fmla="*/ 30 w 63"/>
                <a:gd name="T43" fmla="*/ 39 h 41"/>
                <a:gd name="T44" fmla="*/ 38 w 63"/>
                <a:gd name="T45" fmla="*/ 38 h 41"/>
                <a:gd name="T46" fmla="*/ 47 w 63"/>
                <a:gd name="T47"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41">
                  <a:moveTo>
                    <a:pt x="47" y="39"/>
                  </a:moveTo>
                  <a:lnTo>
                    <a:pt x="49" y="39"/>
                  </a:lnTo>
                  <a:lnTo>
                    <a:pt x="53" y="39"/>
                  </a:lnTo>
                  <a:lnTo>
                    <a:pt x="58" y="37"/>
                  </a:lnTo>
                  <a:lnTo>
                    <a:pt x="60" y="32"/>
                  </a:lnTo>
                  <a:lnTo>
                    <a:pt x="63" y="28"/>
                  </a:lnTo>
                  <a:lnTo>
                    <a:pt x="63" y="23"/>
                  </a:lnTo>
                  <a:lnTo>
                    <a:pt x="61" y="17"/>
                  </a:lnTo>
                  <a:lnTo>
                    <a:pt x="57" y="10"/>
                  </a:lnTo>
                  <a:lnTo>
                    <a:pt x="49" y="5"/>
                  </a:lnTo>
                  <a:lnTo>
                    <a:pt x="42" y="1"/>
                  </a:lnTo>
                  <a:lnTo>
                    <a:pt x="32" y="0"/>
                  </a:lnTo>
                  <a:lnTo>
                    <a:pt x="27" y="0"/>
                  </a:lnTo>
                  <a:lnTo>
                    <a:pt x="15" y="12"/>
                  </a:lnTo>
                  <a:lnTo>
                    <a:pt x="13" y="14"/>
                  </a:lnTo>
                  <a:lnTo>
                    <a:pt x="10" y="17"/>
                  </a:lnTo>
                  <a:lnTo>
                    <a:pt x="10" y="20"/>
                  </a:lnTo>
                  <a:lnTo>
                    <a:pt x="0" y="33"/>
                  </a:lnTo>
                  <a:lnTo>
                    <a:pt x="6" y="40"/>
                  </a:lnTo>
                  <a:lnTo>
                    <a:pt x="14" y="41"/>
                  </a:lnTo>
                  <a:lnTo>
                    <a:pt x="23" y="40"/>
                  </a:lnTo>
                  <a:lnTo>
                    <a:pt x="30" y="39"/>
                  </a:lnTo>
                  <a:lnTo>
                    <a:pt x="38" y="38"/>
                  </a:lnTo>
                  <a:lnTo>
                    <a:pt x="47"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0" name="Freeform 86">
              <a:extLst>
                <a:ext uri="{FF2B5EF4-FFF2-40B4-BE49-F238E27FC236}">
                  <a16:creationId xmlns:a16="http://schemas.microsoft.com/office/drawing/2014/main" id="{D6983486-58B9-42DB-A814-AE882D04DA22}"/>
                </a:ext>
              </a:extLst>
            </p:cNvPr>
            <p:cNvSpPr>
              <a:spLocks/>
            </p:cNvSpPr>
            <p:nvPr/>
          </p:nvSpPr>
          <p:spPr bwMode="auto">
            <a:xfrm>
              <a:off x="1296988" y="3076575"/>
              <a:ext cx="6350" cy="11113"/>
            </a:xfrm>
            <a:custGeom>
              <a:avLst/>
              <a:gdLst>
                <a:gd name="T0" fmla="*/ 7 w 22"/>
                <a:gd name="T1" fmla="*/ 28 h 34"/>
                <a:gd name="T2" fmla="*/ 9 w 22"/>
                <a:gd name="T3" fmla="*/ 34 h 34"/>
                <a:gd name="T4" fmla="*/ 22 w 22"/>
                <a:gd name="T5" fmla="*/ 30 h 34"/>
                <a:gd name="T6" fmla="*/ 21 w 22"/>
                <a:gd name="T7" fmla="*/ 23 h 34"/>
                <a:gd name="T8" fmla="*/ 21 w 22"/>
                <a:gd name="T9" fmla="*/ 11 h 34"/>
                <a:gd name="T10" fmla="*/ 15 w 22"/>
                <a:gd name="T11" fmla="*/ 0 h 34"/>
                <a:gd name="T12" fmla="*/ 5 w 22"/>
                <a:gd name="T13" fmla="*/ 4 h 34"/>
                <a:gd name="T14" fmla="*/ 0 w 22"/>
                <a:gd name="T15" fmla="*/ 11 h 34"/>
                <a:gd name="T16" fmla="*/ 0 w 22"/>
                <a:gd name="T17" fmla="*/ 18 h 34"/>
                <a:gd name="T18" fmla="*/ 7 w 22"/>
                <a:gd name="T19"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34">
                  <a:moveTo>
                    <a:pt x="7" y="28"/>
                  </a:moveTo>
                  <a:lnTo>
                    <a:pt x="9" y="34"/>
                  </a:lnTo>
                  <a:lnTo>
                    <a:pt x="22" y="30"/>
                  </a:lnTo>
                  <a:lnTo>
                    <a:pt x="21" y="23"/>
                  </a:lnTo>
                  <a:lnTo>
                    <a:pt x="21" y="11"/>
                  </a:lnTo>
                  <a:lnTo>
                    <a:pt x="15" y="0"/>
                  </a:lnTo>
                  <a:lnTo>
                    <a:pt x="5" y="4"/>
                  </a:lnTo>
                  <a:lnTo>
                    <a:pt x="0" y="11"/>
                  </a:lnTo>
                  <a:lnTo>
                    <a:pt x="0" y="18"/>
                  </a:lnTo>
                  <a:lnTo>
                    <a:pt x="7"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1" name="Freeform 87">
              <a:extLst>
                <a:ext uri="{FF2B5EF4-FFF2-40B4-BE49-F238E27FC236}">
                  <a16:creationId xmlns:a16="http://schemas.microsoft.com/office/drawing/2014/main" id="{989246C8-5AF3-449A-B9F9-79B8A5D0EEAA}"/>
                </a:ext>
              </a:extLst>
            </p:cNvPr>
            <p:cNvSpPr>
              <a:spLocks/>
            </p:cNvSpPr>
            <p:nvPr/>
          </p:nvSpPr>
          <p:spPr bwMode="auto">
            <a:xfrm>
              <a:off x="1319213" y="2973388"/>
              <a:ext cx="7937" cy="7938"/>
            </a:xfrm>
            <a:custGeom>
              <a:avLst/>
              <a:gdLst>
                <a:gd name="T0" fmla="*/ 7 w 24"/>
                <a:gd name="T1" fmla="*/ 0 h 24"/>
                <a:gd name="T2" fmla="*/ 1 w 24"/>
                <a:gd name="T3" fmla="*/ 1 h 24"/>
                <a:gd name="T4" fmla="*/ 0 w 24"/>
                <a:gd name="T5" fmla="*/ 10 h 24"/>
                <a:gd name="T6" fmla="*/ 1 w 24"/>
                <a:gd name="T7" fmla="*/ 17 h 24"/>
                <a:gd name="T8" fmla="*/ 7 w 24"/>
                <a:gd name="T9" fmla="*/ 23 h 24"/>
                <a:gd name="T10" fmla="*/ 10 w 24"/>
                <a:gd name="T11" fmla="*/ 24 h 24"/>
                <a:gd name="T12" fmla="*/ 12 w 24"/>
                <a:gd name="T13" fmla="*/ 23 h 24"/>
                <a:gd name="T14" fmla="*/ 13 w 24"/>
                <a:gd name="T15" fmla="*/ 22 h 24"/>
                <a:gd name="T16" fmla="*/ 22 w 24"/>
                <a:gd name="T17" fmla="*/ 16 h 24"/>
                <a:gd name="T18" fmla="*/ 24 w 24"/>
                <a:gd name="T19" fmla="*/ 12 h 24"/>
                <a:gd name="T20" fmla="*/ 23 w 24"/>
                <a:gd name="T21" fmla="*/ 9 h 24"/>
                <a:gd name="T22" fmla="*/ 20 w 24"/>
                <a:gd name="T23" fmla="*/ 6 h 24"/>
                <a:gd name="T24" fmla="*/ 16 w 24"/>
                <a:gd name="T25" fmla="*/ 4 h 24"/>
                <a:gd name="T26" fmla="*/ 11 w 24"/>
                <a:gd name="T27" fmla="*/ 3 h 24"/>
                <a:gd name="T28" fmla="*/ 7 w 24"/>
                <a:gd name="T2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7" y="0"/>
                  </a:moveTo>
                  <a:lnTo>
                    <a:pt x="1" y="1"/>
                  </a:lnTo>
                  <a:lnTo>
                    <a:pt x="0" y="10"/>
                  </a:lnTo>
                  <a:lnTo>
                    <a:pt x="1" y="17"/>
                  </a:lnTo>
                  <a:lnTo>
                    <a:pt x="7" y="23"/>
                  </a:lnTo>
                  <a:lnTo>
                    <a:pt x="10" y="24"/>
                  </a:lnTo>
                  <a:lnTo>
                    <a:pt x="12" y="23"/>
                  </a:lnTo>
                  <a:lnTo>
                    <a:pt x="13" y="22"/>
                  </a:lnTo>
                  <a:lnTo>
                    <a:pt x="22" y="16"/>
                  </a:lnTo>
                  <a:lnTo>
                    <a:pt x="24" y="12"/>
                  </a:lnTo>
                  <a:lnTo>
                    <a:pt x="23" y="9"/>
                  </a:lnTo>
                  <a:lnTo>
                    <a:pt x="20" y="6"/>
                  </a:lnTo>
                  <a:lnTo>
                    <a:pt x="16" y="4"/>
                  </a:lnTo>
                  <a:lnTo>
                    <a:pt x="11" y="3"/>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2" name="Freeform 88">
              <a:extLst>
                <a:ext uri="{FF2B5EF4-FFF2-40B4-BE49-F238E27FC236}">
                  <a16:creationId xmlns:a16="http://schemas.microsoft.com/office/drawing/2014/main" id="{36CA1680-97B4-468D-96A1-8A8B521E8E6D}"/>
                </a:ext>
              </a:extLst>
            </p:cNvPr>
            <p:cNvSpPr>
              <a:spLocks/>
            </p:cNvSpPr>
            <p:nvPr/>
          </p:nvSpPr>
          <p:spPr bwMode="auto">
            <a:xfrm>
              <a:off x="1298575" y="2987675"/>
              <a:ext cx="12700" cy="11113"/>
            </a:xfrm>
            <a:custGeom>
              <a:avLst/>
              <a:gdLst>
                <a:gd name="T0" fmla="*/ 29 w 40"/>
                <a:gd name="T1" fmla="*/ 0 h 36"/>
                <a:gd name="T2" fmla="*/ 24 w 40"/>
                <a:gd name="T3" fmla="*/ 9 h 36"/>
                <a:gd name="T4" fmla="*/ 19 w 40"/>
                <a:gd name="T5" fmla="*/ 19 h 36"/>
                <a:gd name="T6" fmla="*/ 0 w 40"/>
                <a:gd name="T7" fmla="*/ 32 h 36"/>
                <a:gd name="T8" fmla="*/ 9 w 40"/>
                <a:gd name="T9" fmla="*/ 36 h 36"/>
                <a:gd name="T10" fmla="*/ 19 w 40"/>
                <a:gd name="T11" fmla="*/ 35 h 36"/>
                <a:gd name="T12" fmla="*/ 28 w 40"/>
                <a:gd name="T13" fmla="*/ 31 h 36"/>
                <a:gd name="T14" fmla="*/ 37 w 40"/>
                <a:gd name="T15" fmla="*/ 29 h 36"/>
                <a:gd name="T16" fmla="*/ 39 w 40"/>
                <a:gd name="T17" fmla="*/ 26 h 36"/>
                <a:gd name="T18" fmla="*/ 39 w 40"/>
                <a:gd name="T19" fmla="*/ 24 h 36"/>
                <a:gd name="T20" fmla="*/ 37 w 40"/>
                <a:gd name="T21" fmla="*/ 20 h 36"/>
                <a:gd name="T22" fmla="*/ 36 w 40"/>
                <a:gd name="T23" fmla="*/ 20 h 36"/>
                <a:gd name="T24" fmla="*/ 40 w 40"/>
                <a:gd name="T25" fmla="*/ 12 h 36"/>
                <a:gd name="T26" fmla="*/ 39 w 40"/>
                <a:gd name="T27" fmla="*/ 9 h 36"/>
                <a:gd name="T28" fmla="*/ 37 w 40"/>
                <a:gd name="T29" fmla="*/ 6 h 36"/>
                <a:gd name="T30" fmla="*/ 36 w 40"/>
                <a:gd name="T31" fmla="*/ 3 h 36"/>
                <a:gd name="T32" fmla="*/ 33 w 40"/>
                <a:gd name="T33" fmla="*/ 1 h 36"/>
                <a:gd name="T34" fmla="*/ 29 w 40"/>
                <a:gd name="T3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6">
                  <a:moveTo>
                    <a:pt x="29" y="0"/>
                  </a:moveTo>
                  <a:lnTo>
                    <a:pt x="24" y="9"/>
                  </a:lnTo>
                  <a:lnTo>
                    <a:pt x="19" y="19"/>
                  </a:lnTo>
                  <a:lnTo>
                    <a:pt x="0" y="32"/>
                  </a:lnTo>
                  <a:lnTo>
                    <a:pt x="9" y="36"/>
                  </a:lnTo>
                  <a:lnTo>
                    <a:pt x="19" y="35"/>
                  </a:lnTo>
                  <a:lnTo>
                    <a:pt x="28" y="31"/>
                  </a:lnTo>
                  <a:lnTo>
                    <a:pt x="37" y="29"/>
                  </a:lnTo>
                  <a:lnTo>
                    <a:pt x="39" y="26"/>
                  </a:lnTo>
                  <a:lnTo>
                    <a:pt x="39" y="24"/>
                  </a:lnTo>
                  <a:lnTo>
                    <a:pt x="37" y="20"/>
                  </a:lnTo>
                  <a:lnTo>
                    <a:pt x="36" y="20"/>
                  </a:lnTo>
                  <a:lnTo>
                    <a:pt x="40" y="12"/>
                  </a:lnTo>
                  <a:lnTo>
                    <a:pt x="39" y="9"/>
                  </a:lnTo>
                  <a:lnTo>
                    <a:pt x="37" y="6"/>
                  </a:lnTo>
                  <a:lnTo>
                    <a:pt x="36" y="3"/>
                  </a:lnTo>
                  <a:lnTo>
                    <a:pt x="33" y="1"/>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3" name="Freeform 89">
              <a:extLst>
                <a:ext uri="{FF2B5EF4-FFF2-40B4-BE49-F238E27FC236}">
                  <a16:creationId xmlns:a16="http://schemas.microsoft.com/office/drawing/2014/main" id="{2BCFF537-798D-4DCD-AB74-CD1BDF4922B5}"/>
                </a:ext>
              </a:extLst>
            </p:cNvPr>
            <p:cNvSpPr>
              <a:spLocks/>
            </p:cNvSpPr>
            <p:nvPr/>
          </p:nvSpPr>
          <p:spPr bwMode="auto">
            <a:xfrm>
              <a:off x="1311275" y="3003550"/>
              <a:ext cx="7937" cy="7938"/>
            </a:xfrm>
            <a:custGeom>
              <a:avLst/>
              <a:gdLst>
                <a:gd name="T0" fmla="*/ 3 w 25"/>
                <a:gd name="T1" fmla="*/ 0 h 26"/>
                <a:gd name="T2" fmla="*/ 0 w 25"/>
                <a:gd name="T3" fmla="*/ 15 h 26"/>
                <a:gd name="T4" fmla="*/ 3 w 25"/>
                <a:gd name="T5" fmla="*/ 24 h 26"/>
                <a:gd name="T6" fmla="*/ 11 w 25"/>
                <a:gd name="T7" fmla="*/ 26 h 26"/>
                <a:gd name="T8" fmla="*/ 17 w 25"/>
                <a:gd name="T9" fmla="*/ 26 h 26"/>
                <a:gd name="T10" fmla="*/ 25 w 25"/>
                <a:gd name="T11" fmla="*/ 24 h 26"/>
                <a:gd name="T12" fmla="*/ 20 w 25"/>
                <a:gd name="T13" fmla="*/ 13 h 26"/>
                <a:gd name="T14" fmla="*/ 13 w 25"/>
                <a:gd name="T15" fmla="*/ 6 h 26"/>
                <a:gd name="T16" fmla="*/ 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3" y="0"/>
                  </a:moveTo>
                  <a:lnTo>
                    <a:pt x="0" y="15"/>
                  </a:lnTo>
                  <a:lnTo>
                    <a:pt x="3" y="24"/>
                  </a:lnTo>
                  <a:lnTo>
                    <a:pt x="11" y="26"/>
                  </a:lnTo>
                  <a:lnTo>
                    <a:pt x="17" y="26"/>
                  </a:lnTo>
                  <a:lnTo>
                    <a:pt x="25" y="24"/>
                  </a:lnTo>
                  <a:lnTo>
                    <a:pt x="20" y="13"/>
                  </a:lnTo>
                  <a:lnTo>
                    <a:pt x="13" y="6"/>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4" name="Freeform 90">
              <a:extLst>
                <a:ext uri="{FF2B5EF4-FFF2-40B4-BE49-F238E27FC236}">
                  <a16:creationId xmlns:a16="http://schemas.microsoft.com/office/drawing/2014/main" id="{265FB52E-1100-4921-A435-4EDB7CB778FC}"/>
                </a:ext>
              </a:extLst>
            </p:cNvPr>
            <p:cNvSpPr>
              <a:spLocks/>
            </p:cNvSpPr>
            <p:nvPr/>
          </p:nvSpPr>
          <p:spPr bwMode="auto">
            <a:xfrm>
              <a:off x="1184275" y="2943225"/>
              <a:ext cx="6350" cy="4763"/>
            </a:xfrm>
            <a:custGeom>
              <a:avLst/>
              <a:gdLst>
                <a:gd name="T0" fmla="*/ 17 w 17"/>
                <a:gd name="T1" fmla="*/ 13 h 18"/>
                <a:gd name="T2" fmla="*/ 16 w 17"/>
                <a:gd name="T3" fmla="*/ 9 h 18"/>
                <a:gd name="T4" fmla="*/ 14 w 17"/>
                <a:gd name="T5" fmla="*/ 6 h 18"/>
                <a:gd name="T6" fmla="*/ 12 w 17"/>
                <a:gd name="T7" fmla="*/ 3 h 18"/>
                <a:gd name="T8" fmla="*/ 9 w 17"/>
                <a:gd name="T9" fmla="*/ 2 h 18"/>
                <a:gd name="T10" fmla="*/ 5 w 17"/>
                <a:gd name="T11" fmla="*/ 0 h 18"/>
                <a:gd name="T12" fmla="*/ 0 w 17"/>
                <a:gd name="T13" fmla="*/ 11 h 18"/>
                <a:gd name="T14" fmla="*/ 1 w 17"/>
                <a:gd name="T15" fmla="*/ 12 h 18"/>
                <a:gd name="T16" fmla="*/ 4 w 17"/>
                <a:gd name="T17" fmla="*/ 13 h 18"/>
                <a:gd name="T18" fmla="*/ 5 w 17"/>
                <a:gd name="T19" fmla="*/ 16 h 18"/>
                <a:gd name="T20" fmla="*/ 8 w 17"/>
                <a:gd name="T21" fmla="*/ 17 h 18"/>
                <a:gd name="T22" fmla="*/ 10 w 17"/>
                <a:gd name="T23" fmla="*/ 18 h 18"/>
                <a:gd name="T24" fmla="*/ 12 w 17"/>
                <a:gd name="T25" fmla="*/ 18 h 18"/>
                <a:gd name="T26" fmla="*/ 15 w 17"/>
                <a:gd name="T27" fmla="*/ 16 h 18"/>
                <a:gd name="T28" fmla="*/ 17 w 17"/>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8">
                  <a:moveTo>
                    <a:pt x="17" y="13"/>
                  </a:moveTo>
                  <a:lnTo>
                    <a:pt x="16" y="9"/>
                  </a:lnTo>
                  <a:lnTo>
                    <a:pt x="14" y="6"/>
                  </a:lnTo>
                  <a:lnTo>
                    <a:pt x="12" y="3"/>
                  </a:lnTo>
                  <a:lnTo>
                    <a:pt x="9" y="2"/>
                  </a:lnTo>
                  <a:lnTo>
                    <a:pt x="5" y="0"/>
                  </a:lnTo>
                  <a:lnTo>
                    <a:pt x="0" y="11"/>
                  </a:lnTo>
                  <a:lnTo>
                    <a:pt x="1" y="12"/>
                  </a:lnTo>
                  <a:lnTo>
                    <a:pt x="4" y="13"/>
                  </a:lnTo>
                  <a:lnTo>
                    <a:pt x="5" y="16"/>
                  </a:lnTo>
                  <a:lnTo>
                    <a:pt x="8" y="17"/>
                  </a:lnTo>
                  <a:lnTo>
                    <a:pt x="10" y="18"/>
                  </a:lnTo>
                  <a:lnTo>
                    <a:pt x="12" y="18"/>
                  </a:lnTo>
                  <a:lnTo>
                    <a:pt x="15" y="16"/>
                  </a:lnTo>
                  <a:lnTo>
                    <a:pt x="17"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5" name="Freeform 91">
              <a:extLst>
                <a:ext uri="{FF2B5EF4-FFF2-40B4-BE49-F238E27FC236}">
                  <a16:creationId xmlns:a16="http://schemas.microsoft.com/office/drawing/2014/main" id="{B6B12183-F4D8-4795-B97E-9F4335BE170C}"/>
                </a:ext>
              </a:extLst>
            </p:cNvPr>
            <p:cNvSpPr>
              <a:spLocks/>
            </p:cNvSpPr>
            <p:nvPr/>
          </p:nvSpPr>
          <p:spPr bwMode="auto">
            <a:xfrm>
              <a:off x="1392238" y="3046413"/>
              <a:ext cx="6350" cy="9525"/>
            </a:xfrm>
            <a:custGeom>
              <a:avLst/>
              <a:gdLst>
                <a:gd name="T0" fmla="*/ 17 w 20"/>
                <a:gd name="T1" fmla="*/ 3 h 28"/>
                <a:gd name="T2" fmla="*/ 14 w 20"/>
                <a:gd name="T3" fmla="*/ 1 h 28"/>
                <a:gd name="T4" fmla="*/ 11 w 20"/>
                <a:gd name="T5" fmla="*/ 0 h 28"/>
                <a:gd name="T6" fmla="*/ 8 w 20"/>
                <a:gd name="T7" fmla="*/ 1 h 28"/>
                <a:gd name="T8" fmla="*/ 5 w 20"/>
                <a:gd name="T9" fmla="*/ 3 h 28"/>
                <a:gd name="T10" fmla="*/ 3 w 20"/>
                <a:gd name="T11" fmla="*/ 6 h 28"/>
                <a:gd name="T12" fmla="*/ 2 w 20"/>
                <a:gd name="T13" fmla="*/ 11 h 28"/>
                <a:gd name="T14" fmla="*/ 0 w 20"/>
                <a:gd name="T15" fmla="*/ 16 h 28"/>
                <a:gd name="T16" fmla="*/ 0 w 20"/>
                <a:gd name="T17" fmla="*/ 21 h 28"/>
                <a:gd name="T18" fmla="*/ 3 w 20"/>
                <a:gd name="T19" fmla="*/ 25 h 28"/>
                <a:gd name="T20" fmla="*/ 9 w 20"/>
                <a:gd name="T21" fmla="*/ 28 h 28"/>
                <a:gd name="T22" fmla="*/ 15 w 20"/>
                <a:gd name="T23" fmla="*/ 25 h 28"/>
                <a:gd name="T24" fmla="*/ 15 w 20"/>
                <a:gd name="T25" fmla="*/ 18 h 28"/>
                <a:gd name="T26" fmla="*/ 17 w 20"/>
                <a:gd name="T27" fmla="*/ 16 h 28"/>
                <a:gd name="T28" fmla="*/ 19 w 20"/>
                <a:gd name="T29" fmla="*/ 12 h 28"/>
                <a:gd name="T30" fmla="*/ 20 w 20"/>
                <a:gd name="T31" fmla="*/ 9 h 28"/>
                <a:gd name="T32" fmla="*/ 19 w 20"/>
                <a:gd name="T33" fmla="*/ 6 h 28"/>
                <a:gd name="T34" fmla="*/ 17 w 20"/>
                <a:gd name="T35"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17" y="3"/>
                  </a:moveTo>
                  <a:lnTo>
                    <a:pt x="14" y="1"/>
                  </a:lnTo>
                  <a:lnTo>
                    <a:pt x="11" y="0"/>
                  </a:lnTo>
                  <a:lnTo>
                    <a:pt x="8" y="1"/>
                  </a:lnTo>
                  <a:lnTo>
                    <a:pt x="5" y="3"/>
                  </a:lnTo>
                  <a:lnTo>
                    <a:pt x="3" y="6"/>
                  </a:lnTo>
                  <a:lnTo>
                    <a:pt x="2" y="11"/>
                  </a:lnTo>
                  <a:lnTo>
                    <a:pt x="0" y="16"/>
                  </a:lnTo>
                  <a:lnTo>
                    <a:pt x="0" y="21"/>
                  </a:lnTo>
                  <a:lnTo>
                    <a:pt x="3" y="25"/>
                  </a:lnTo>
                  <a:lnTo>
                    <a:pt x="9" y="28"/>
                  </a:lnTo>
                  <a:lnTo>
                    <a:pt x="15" y="25"/>
                  </a:lnTo>
                  <a:lnTo>
                    <a:pt x="15" y="18"/>
                  </a:lnTo>
                  <a:lnTo>
                    <a:pt x="17" y="16"/>
                  </a:lnTo>
                  <a:lnTo>
                    <a:pt x="19" y="12"/>
                  </a:lnTo>
                  <a:lnTo>
                    <a:pt x="20" y="9"/>
                  </a:lnTo>
                  <a:lnTo>
                    <a:pt x="19" y="6"/>
                  </a:lnTo>
                  <a:lnTo>
                    <a:pt x="17"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6" name="Freeform 92">
              <a:extLst>
                <a:ext uri="{FF2B5EF4-FFF2-40B4-BE49-F238E27FC236}">
                  <a16:creationId xmlns:a16="http://schemas.microsoft.com/office/drawing/2014/main" id="{9CEC7C6C-CEC0-43EB-AF7A-56990D51E3E6}"/>
                </a:ext>
              </a:extLst>
            </p:cNvPr>
            <p:cNvSpPr>
              <a:spLocks/>
            </p:cNvSpPr>
            <p:nvPr/>
          </p:nvSpPr>
          <p:spPr bwMode="auto">
            <a:xfrm>
              <a:off x="1357313" y="3057525"/>
              <a:ext cx="7937" cy="6350"/>
            </a:xfrm>
            <a:custGeom>
              <a:avLst/>
              <a:gdLst>
                <a:gd name="T0" fmla="*/ 11 w 25"/>
                <a:gd name="T1" fmla="*/ 24 h 24"/>
                <a:gd name="T2" fmla="*/ 14 w 25"/>
                <a:gd name="T3" fmla="*/ 23 h 24"/>
                <a:gd name="T4" fmla="*/ 17 w 25"/>
                <a:gd name="T5" fmla="*/ 21 h 24"/>
                <a:gd name="T6" fmla="*/ 20 w 25"/>
                <a:gd name="T7" fmla="*/ 18 h 24"/>
                <a:gd name="T8" fmla="*/ 23 w 25"/>
                <a:gd name="T9" fmla="*/ 16 h 24"/>
                <a:gd name="T10" fmla="*/ 24 w 25"/>
                <a:gd name="T11" fmla="*/ 12 h 24"/>
                <a:gd name="T12" fmla="*/ 25 w 25"/>
                <a:gd name="T13" fmla="*/ 10 h 24"/>
                <a:gd name="T14" fmla="*/ 25 w 25"/>
                <a:gd name="T15" fmla="*/ 6 h 24"/>
                <a:gd name="T16" fmla="*/ 23 w 25"/>
                <a:gd name="T17" fmla="*/ 2 h 24"/>
                <a:gd name="T18" fmla="*/ 22 w 25"/>
                <a:gd name="T19" fmla="*/ 1 h 24"/>
                <a:gd name="T20" fmla="*/ 19 w 25"/>
                <a:gd name="T21" fmla="*/ 0 h 24"/>
                <a:gd name="T22" fmla="*/ 17 w 25"/>
                <a:gd name="T23" fmla="*/ 1 h 24"/>
                <a:gd name="T24" fmla="*/ 13 w 25"/>
                <a:gd name="T25" fmla="*/ 1 h 24"/>
                <a:gd name="T26" fmla="*/ 11 w 25"/>
                <a:gd name="T27" fmla="*/ 2 h 24"/>
                <a:gd name="T28" fmla="*/ 8 w 25"/>
                <a:gd name="T29" fmla="*/ 4 h 24"/>
                <a:gd name="T30" fmla="*/ 6 w 25"/>
                <a:gd name="T31" fmla="*/ 4 h 24"/>
                <a:gd name="T32" fmla="*/ 1 w 25"/>
                <a:gd name="T33" fmla="*/ 11 h 24"/>
                <a:gd name="T34" fmla="*/ 0 w 25"/>
                <a:gd name="T35" fmla="*/ 17 h 24"/>
                <a:gd name="T36" fmla="*/ 3 w 25"/>
                <a:gd name="T37" fmla="*/ 22 h 24"/>
                <a:gd name="T38" fmla="*/ 11 w 25"/>
                <a:gd name="T3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4">
                  <a:moveTo>
                    <a:pt x="11" y="24"/>
                  </a:moveTo>
                  <a:lnTo>
                    <a:pt x="14" y="23"/>
                  </a:lnTo>
                  <a:lnTo>
                    <a:pt x="17" y="21"/>
                  </a:lnTo>
                  <a:lnTo>
                    <a:pt x="20" y="18"/>
                  </a:lnTo>
                  <a:lnTo>
                    <a:pt x="23" y="16"/>
                  </a:lnTo>
                  <a:lnTo>
                    <a:pt x="24" y="12"/>
                  </a:lnTo>
                  <a:lnTo>
                    <a:pt x="25" y="10"/>
                  </a:lnTo>
                  <a:lnTo>
                    <a:pt x="25" y="6"/>
                  </a:lnTo>
                  <a:lnTo>
                    <a:pt x="23" y="2"/>
                  </a:lnTo>
                  <a:lnTo>
                    <a:pt x="22" y="1"/>
                  </a:lnTo>
                  <a:lnTo>
                    <a:pt x="19" y="0"/>
                  </a:lnTo>
                  <a:lnTo>
                    <a:pt x="17" y="1"/>
                  </a:lnTo>
                  <a:lnTo>
                    <a:pt x="13" y="1"/>
                  </a:lnTo>
                  <a:lnTo>
                    <a:pt x="11" y="2"/>
                  </a:lnTo>
                  <a:lnTo>
                    <a:pt x="8" y="4"/>
                  </a:lnTo>
                  <a:lnTo>
                    <a:pt x="6" y="4"/>
                  </a:lnTo>
                  <a:lnTo>
                    <a:pt x="1" y="11"/>
                  </a:lnTo>
                  <a:lnTo>
                    <a:pt x="0" y="17"/>
                  </a:lnTo>
                  <a:lnTo>
                    <a:pt x="3" y="22"/>
                  </a:lnTo>
                  <a:lnTo>
                    <a:pt x="11" y="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7" name="Freeform 93">
              <a:extLst>
                <a:ext uri="{FF2B5EF4-FFF2-40B4-BE49-F238E27FC236}">
                  <a16:creationId xmlns:a16="http://schemas.microsoft.com/office/drawing/2014/main" id="{FFF297EE-C2BB-4683-AA4F-6B4389FE1445}"/>
                </a:ext>
              </a:extLst>
            </p:cNvPr>
            <p:cNvSpPr>
              <a:spLocks/>
            </p:cNvSpPr>
            <p:nvPr/>
          </p:nvSpPr>
          <p:spPr bwMode="auto">
            <a:xfrm>
              <a:off x="1308100" y="3046413"/>
              <a:ext cx="26987" cy="34925"/>
            </a:xfrm>
            <a:custGeom>
              <a:avLst/>
              <a:gdLst>
                <a:gd name="T0" fmla="*/ 64 w 86"/>
                <a:gd name="T1" fmla="*/ 0 h 109"/>
                <a:gd name="T2" fmla="*/ 60 w 86"/>
                <a:gd name="T3" fmla="*/ 1 h 109"/>
                <a:gd name="T4" fmla="*/ 58 w 86"/>
                <a:gd name="T5" fmla="*/ 4 h 109"/>
                <a:gd name="T6" fmla="*/ 57 w 86"/>
                <a:gd name="T7" fmla="*/ 7 h 109"/>
                <a:gd name="T8" fmla="*/ 54 w 86"/>
                <a:gd name="T9" fmla="*/ 19 h 109"/>
                <a:gd name="T10" fmla="*/ 56 w 86"/>
                <a:gd name="T11" fmla="*/ 32 h 109"/>
                <a:gd name="T12" fmla="*/ 54 w 86"/>
                <a:gd name="T13" fmla="*/ 45 h 109"/>
                <a:gd name="T14" fmla="*/ 48 w 86"/>
                <a:gd name="T15" fmla="*/ 38 h 109"/>
                <a:gd name="T16" fmla="*/ 41 w 86"/>
                <a:gd name="T17" fmla="*/ 35 h 109"/>
                <a:gd name="T18" fmla="*/ 32 w 86"/>
                <a:gd name="T19" fmla="*/ 35 h 109"/>
                <a:gd name="T20" fmla="*/ 23 w 86"/>
                <a:gd name="T21" fmla="*/ 36 h 109"/>
                <a:gd name="T22" fmla="*/ 17 w 86"/>
                <a:gd name="T23" fmla="*/ 39 h 109"/>
                <a:gd name="T24" fmla="*/ 14 w 86"/>
                <a:gd name="T25" fmla="*/ 44 h 109"/>
                <a:gd name="T26" fmla="*/ 14 w 86"/>
                <a:gd name="T27" fmla="*/ 49 h 109"/>
                <a:gd name="T28" fmla="*/ 14 w 86"/>
                <a:gd name="T29" fmla="*/ 55 h 109"/>
                <a:gd name="T30" fmla="*/ 15 w 86"/>
                <a:gd name="T31" fmla="*/ 61 h 109"/>
                <a:gd name="T32" fmla="*/ 15 w 86"/>
                <a:gd name="T33" fmla="*/ 63 h 109"/>
                <a:gd name="T34" fmla="*/ 12 w 86"/>
                <a:gd name="T35" fmla="*/ 68 h 109"/>
                <a:gd name="T36" fmla="*/ 7 w 86"/>
                <a:gd name="T37" fmla="*/ 73 h 109"/>
                <a:gd name="T38" fmla="*/ 2 w 86"/>
                <a:gd name="T39" fmla="*/ 76 h 109"/>
                <a:gd name="T40" fmla="*/ 0 w 86"/>
                <a:gd name="T41" fmla="*/ 83 h 109"/>
                <a:gd name="T42" fmla="*/ 1 w 86"/>
                <a:gd name="T43" fmla="*/ 90 h 109"/>
                <a:gd name="T44" fmla="*/ 7 w 86"/>
                <a:gd name="T45" fmla="*/ 89 h 109"/>
                <a:gd name="T46" fmla="*/ 28 w 86"/>
                <a:gd name="T47" fmla="*/ 83 h 109"/>
                <a:gd name="T48" fmla="*/ 28 w 86"/>
                <a:gd name="T49" fmla="*/ 91 h 109"/>
                <a:gd name="T50" fmla="*/ 31 w 86"/>
                <a:gd name="T51" fmla="*/ 99 h 109"/>
                <a:gd name="T52" fmla="*/ 37 w 86"/>
                <a:gd name="T53" fmla="*/ 106 h 109"/>
                <a:gd name="T54" fmla="*/ 40 w 86"/>
                <a:gd name="T55" fmla="*/ 108 h 109"/>
                <a:gd name="T56" fmla="*/ 43 w 86"/>
                <a:gd name="T57" fmla="*/ 109 h 109"/>
                <a:gd name="T58" fmla="*/ 46 w 86"/>
                <a:gd name="T59" fmla="*/ 109 h 109"/>
                <a:gd name="T60" fmla="*/ 48 w 86"/>
                <a:gd name="T61" fmla="*/ 109 h 109"/>
                <a:gd name="T62" fmla="*/ 52 w 86"/>
                <a:gd name="T63" fmla="*/ 107 h 109"/>
                <a:gd name="T64" fmla="*/ 59 w 86"/>
                <a:gd name="T65" fmla="*/ 104 h 109"/>
                <a:gd name="T66" fmla="*/ 60 w 86"/>
                <a:gd name="T67" fmla="*/ 96 h 109"/>
                <a:gd name="T68" fmla="*/ 63 w 86"/>
                <a:gd name="T69" fmla="*/ 86 h 109"/>
                <a:gd name="T70" fmla="*/ 66 w 86"/>
                <a:gd name="T71" fmla="*/ 78 h 109"/>
                <a:gd name="T72" fmla="*/ 74 w 86"/>
                <a:gd name="T73" fmla="*/ 69 h 109"/>
                <a:gd name="T74" fmla="*/ 75 w 86"/>
                <a:gd name="T75" fmla="*/ 66 h 109"/>
                <a:gd name="T76" fmla="*/ 75 w 86"/>
                <a:gd name="T77" fmla="*/ 62 h 109"/>
                <a:gd name="T78" fmla="*/ 73 w 86"/>
                <a:gd name="T79" fmla="*/ 57 h 109"/>
                <a:gd name="T80" fmla="*/ 70 w 86"/>
                <a:gd name="T81" fmla="*/ 53 h 109"/>
                <a:gd name="T82" fmla="*/ 69 w 86"/>
                <a:gd name="T83" fmla="*/ 53 h 109"/>
                <a:gd name="T84" fmla="*/ 77 w 86"/>
                <a:gd name="T85" fmla="*/ 29 h 109"/>
                <a:gd name="T86" fmla="*/ 81 w 86"/>
                <a:gd name="T87" fmla="*/ 27 h 109"/>
                <a:gd name="T88" fmla="*/ 83 w 86"/>
                <a:gd name="T89" fmla="*/ 24 h 109"/>
                <a:gd name="T90" fmla="*/ 85 w 86"/>
                <a:gd name="T91" fmla="*/ 21 h 109"/>
                <a:gd name="T92" fmla="*/ 86 w 86"/>
                <a:gd name="T93" fmla="*/ 17 h 109"/>
                <a:gd name="T94" fmla="*/ 82 w 86"/>
                <a:gd name="T95" fmla="*/ 6 h 109"/>
                <a:gd name="T96" fmla="*/ 75 w 86"/>
                <a:gd name="T97" fmla="*/ 0 h 109"/>
                <a:gd name="T98" fmla="*/ 64 w 86"/>
                <a:gd name="T9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6" h="109">
                  <a:moveTo>
                    <a:pt x="64" y="0"/>
                  </a:moveTo>
                  <a:lnTo>
                    <a:pt x="60" y="1"/>
                  </a:lnTo>
                  <a:lnTo>
                    <a:pt x="58" y="4"/>
                  </a:lnTo>
                  <a:lnTo>
                    <a:pt x="57" y="7"/>
                  </a:lnTo>
                  <a:lnTo>
                    <a:pt x="54" y="19"/>
                  </a:lnTo>
                  <a:lnTo>
                    <a:pt x="56" y="32"/>
                  </a:lnTo>
                  <a:lnTo>
                    <a:pt x="54" y="45"/>
                  </a:lnTo>
                  <a:lnTo>
                    <a:pt x="48" y="38"/>
                  </a:lnTo>
                  <a:lnTo>
                    <a:pt x="41" y="35"/>
                  </a:lnTo>
                  <a:lnTo>
                    <a:pt x="32" y="35"/>
                  </a:lnTo>
                  <a:lnTo>
                    <a:pt x="23" y="36"/>
                  </a:lnTo>
                  <a:lnTo>
                    <a:pt x="17" y="39"/>
                  </a:lnTo>
                  <a:lnTo>
                    <a:pt x="14" y="44"/>
                  </a:lnTo>
                  <a:lnTo>
                    <a:pt x="14" y="49"/>
                  </a:lnTo>
                  <a:lnTo>
                    <a:pt x="14" y="55"/>
                  </a:lnTo>
                  <a:lnTo>
                    <a:pt x="15" y="61"/>
                  </a:lnTo>
                  <a:lnTo>
                    <a:pt x="15" y="63"/>
                  </a:lnTo>
                  <a:lnTo>
                    <a:pt x="12" y="68"/>
                  </a:lnTo>
                  <a:lnTo>
                    <a:pt x="7" y="73"/>
                  </a:lnTo>
                  <a:lnTo>
                    <a:pt x="2" y="76"/>
                  </a:lnTo>
                  <a:lnTo>
                    <a:pt x="0" y="83"/>
                  </a:lnTo>
                  <a:lnTo>
                    <a:pt x="1" y="90"/>
                  </a:lnTo>
                  <a:lnTo>
                    <a:pt x="7" y="89"/>
                  </a:lnTo>
                  <a:lnTo>
                    <a:pt x="28" y="83"/>
                  </a:lnTo>
                  <a:lnTo>
                    <a:pt x="28" y="91"/>
                  </a:lnTo>
                  <a:lnTo>
                    <a:pt x="31" y="99"/>
                  </a:lnTo>
                  <a:lnTo>
                    <a:pt x="37" y="106"/>
                  </a:lnTo>
                  <a:lnTo>
                    <a:pt x="40" y="108"/>
                  </a:lnTo>
                  <a:lnTo>
                    <a:pt x="43" y="109"/>
                  </a:lnTo>
                  <a:lnTo>
                    <a:pt x="46" y="109"/>
                  </a:lnTo>
                  <a:lnTo>
                    <a:pt x="48" y="109"/>
                  </a:lnTo>
                  <a:lnTo>
                    <a:pt x="52" y="107"/>
                  </a:lnTo>
                  <a:lnTo>
                    <a:pt x="59" y="104"/>
                  </a:lnTo>
                  <a:lnTo>
                    <a:pt x="60" y="96"/>
                  </a:lnTo>
                  <a:lnTo>
                    <a:pt x="63" y="86"/>
                  </a:lnTo>
                  <a:lnTo>
                    <a:pt x="66" y="78"/>
                  </a:lnTo>
                  <a:lnTo>
                    <a:pt x="74" y="69"/>
                  </a:lnTo>
                  <a:lnTo>
                    <a:pt x="75" y="66"/>
                  </a:lnTo>
                  <a:lnTo>
                    <a:pt x="75" y="62"/>
                  </a:lnTo>
                  <a:lnTo>
                    <a:pt x="73" y="57"/>
                  </a:lnTo>
                  <a:lnTo>
                    <a:pt x="70" y="53"/>
                  </a:lnTo>
                  <a:lnTo>
                    <a:pt x="69" y="53"/>
                  </a:lnTo>
                  <a:lnTo>
                    <a:pt x="77" y="29"/>
                  </a:lnTo>
                  <a:lnTo>
                    <a:pt x="81" y="27"/>
                  </a:lnTo>
                  <a:lnTo>
                    <a:pt x="83" y="24"/>
                  </a:lnTo>
                  <a:lnTo>
                    <a:pt x="85" y="21"/>
                  </a:lnTo>
                  <a:lnTo>
                    <a:pt x="86" y="17"/>
                  </a:lnTo>
                  <a:lnTo>
                    <a:pt x="82" y="6"/>
                  </a:lnTo>
                  <a:lnTo>
                    <a:pt x="75" y="0"/>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8" name="Freeform 94">
              <a:extLst>
                <a:ext uri="{FF2B5EF4-FFF2-40B4-BE49-F238E27FC236}">
                  <a16:creationId xmlns:a16="http://schemas.microsoft.com/office/drawing/2014/main" id="{B4917E3E-1906-4EA9-A125-A14F2BA0A236}"/>
                </a:ext>
              </a:extLst>
            </p:cNvPr>
            <p:cNvSpPr>
              <a:spLocks/>
            </p:cNvSpPr>
            <p:nvPr/>
          </p:nvSpPr>
          <p:spPr bwMode="auto">
            <a:xfrm>
              <a:off x="1347788" y="3041650"/>
              <a:ext cx="9525" cy="7938"/>
            </a:xfrm>
            <a:custGeom>
              <a:avLst/>
              <a:gdLst>
                <a:gd name="T0" fmla="*/ 20 w 31"/>
                <a:gd name="T1" fmla="*/ 0 h 23"/>
                <a:gd name="T2" fmla="*/ 13 w 31"/>
                <a:gd name="T3" fmla="*/ 2 h 23"/>
                <a:gd name="T4" fmla="*/ 6 w 31"/>
                <a:gd name="T5" fmla="*/ 5 h 23"/>
                <a:gd name="T6" fmla="*/ 3 w 31"/>
                <a:gd name="T7" fmla="*/ 8 h 23"/>
                <a:gd name="T8" fmla="*/ 0 w 31"/>
                <a:gd name="T9" fmla="*/ 12 h 23"/>
                <a:gd name="T10" fmla="*/ 2 w 31"/>
                <a:gd name="T11" fmla="*/ 16 h 23"/>
                <a:gd name="T12" fmla="*/ 3 w 31"/>
                <a:gd name="T13" fmla="*/ 19 h 23"/>
                <a:gd name="T14" fmla="*/ 7 w 31"/>
                <a:gd name="T15" fmla="*/ 22 h 23"/>
                <a:gd name="T16" fmla="*/ 10 w 31"/>
                <a:gd name="T17" fmla="*/ 23 h 23"/>
                <a:gd name="T18" fmla="*/ 14 w 31"/>
                <a:gd name="T19" fmla="*/ 23 h 23"/>
                <a:gd name="T20" fmla="*/ 19 w 31"/>
                <a:gd name="T21" fmla="*/ 23 h 23"/>
                <a:gd name="T22" fmla="*/ 30 w 31"/>
                <a:gd name="T23" fmla="*/ 11 h 23"/>
                <a:gd name="T24" fmla="*/ 31 w 31"/>
                <a:gd name="T25" fmla="*/ 8 h 23"/>
                <a:gd name="T26" fmla="*/ 31 w 31"/>
                <a:gd name="T27" fmla="*/ 5 h 23"/>
                <a:gd name="T28" fmla="*/ 29 w 31"/>
                <a:gd name="T29" fmla="*/ 2 h 23"/>
                <a:gd name="T30" fmla="*/ 24 w 31"/>
                <a:gd name="T31" fmla="*/ 1 h 23"/>
                <a:gd name="T32" fmla="*/ 20 w 31"/>
                <a:gd name="T3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23">
                  <a:moveTo>
                    <a:pt x="20" y="0"/>
                  </a:moveTo>
                  <a:lnTo>
                    <a:pt x="13" y="2"/>
                  </a:lnTo>
                  <a:lnTo>
                    <a:pt x="6" y="5"/>
                  </a:lnTo>
                  <a:lnTo>
                    <a:pt x="3" y="8"/>
                  </a:lnTo>
                  <a:lnTo>
                    <a:pt x="0" y="12"/>
                  </a:lnTo>
                  <a:lnTo>
                    <a:pt x="2" y="16"/>
                  </a:lnTo>
                  <a:lnTo>
                    <a:pt x="3" y="19"/>
                  </a:lnTo>
                  <a:lnTo>
                    <a:pt x="7" y="22"/>
                  </a:lnTo>
                  <a:lnTo>
                    <a:pt x="10" y="23"/>
                  </a:lnTo>
                  <a:lnTo>
                    <a:pt x="14" y="23"/>
                  </a:lnTo>
                  <a:lnTo>
                    <a:pt x="19" y="23"/>
                  </a:lnTo>
                  <a:lnTo>
                    <a:pt x="30" y="11"/>
                  </a:lnTo>
                  <a:lnTo>
                    <a:pt x="31" y="8"/>
                  </a:lnTo>
                  <a:lnTo>
                    <a:pt x="31" y="5"/>
                  </a:lnTo>
                  <a:lnTo>
                    <a:pt x="29" y="2"/>
                  </a:lnTo>
                  <a:lnTo>
                    <a:pt x="24" y="1"/>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9" name="Freeform 95">
              <a:extLst>
                <a:ext uri="{FF2B5EF4-FFF2-40B4-BE49-F238E27FC236}">
                  <a16:creationId xmlns:a16="http://schemas.microsoft.com/office/drawing/2014/main" id="{C523F0FC-B3B2-4779-93F3-50FFA15593DE}"/>
                </a:ext>
              </a:extLst>
            </p:cNvPr>
            <p:cNvSpPr>
              <a:spLocks/>
            </p:cNvSpPr>
            <p:nvPr/>
          </p:nvSpPr>
          <p:spPr bwMode="auto">
            <a:xfrm>
              <a:off x="1362075" y="3032125"/>
              <a:ext cx="4762" cy="6350"/>
            </a:xfrm>
            <a:custGeom>
              <a:avLst/>
              <a:gdLst>
                <a:gd name="T0" fmla="*/ 19 w 19"/>
                <a:gd name="T1" fmla="*/ 21 h 22"/>
                <a:gd name="T2" fmla="*/ 17 w 19"/>
                <a:gd name="T3" fmla="*/ 13 h 22"/>
                <a:gd name="T4" fmla="*/ 13 w 19"/>
                <a:gd name="T5" fmla="*/ 0 h 22"/>
                <a:gd name="T6" fmla="*/ 8 w 19"/>
                <a:gd name="T7" fmla="*/ 0 h 22"/>
                <a:gd name="T8" fmla="*/ 4 w 19"/>
                <a:gd name="T9" fmla="*/ 1 h 22"/>
                <a:gd name="T10" fmla="*/ 2 w 19"/>
                <a:gd name="T11" fmla="*/ 4 h 22"/>
                <a:gd name="T12" fmla="*/ 0 w 19"/>
                <a:gd name="T13" fmla="*/ 6 h 22"/>
                <a:gd name="T14" fmla="*/ 0 w 19"/>
                <a:gd name="T15" fmla="*/ 10 h 22"/>
                <a:gd name="T16" fmla="*/ 0 w 19"/>
                <a:gd name="T17" fmla="*/ 13 h 22"/>
                <a:gd name="T18" fmla="*/ 3 w 19"/>
                <a:gd name="T19" fmla="*/ 18 h 22"/>
                <a:gd name="T20" fmla="*/ 7 w 19"/>
                <a:gd name="T21" fmla="*/ 21 h 22"/>
                <a:gd name="T22" fmla="*/ 10 w 19"/>
                <a:gd name="T23" fmla="*/ 22 h 22"/>
                <a:gd name="T24" fmla="*/ 14 w 19"/>
                <a:gd name="T25" fmla="*/ 22 h 22"/>
                <a:gd name="T26" fmla="*/ 19 w 19"/>
                <a:gd name="T2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22">
                  <a:moveTo>
                    <a:pt x="19" y="21"/>
                  </a:moveTo>
                  <a:lnTo>
                    <a:pt x="17" y="13"/>
                  </a:lnTo>
                  <a:lnTo>
                    <a:pt x="13" y="0"/>
                  </a:lnTo>
                  <a:lnTo>
                    <a:pt x="8" y="0"/>
                  </a:lnTo>
                  <a:lnTo>
                    <a:pt x="4" y="1"/>
                  </a:lnTo>
                  <a:lnTo>
                    <a:pt x="2" y="4"/>
                  </a:lnTo>
                  <a:lnTo>
                    <a:pt x="0" y="6"/>
                  </a:lnTo>
                  <a:lnTo>
                    <a:pt x="0" y="10"/>
                  </a:lnTo>
                  <a:lnTo>
                    <a:pt x="0" y="13"/>
                  </a:lnTo>
                  <a:lnTo>
                    <a:pt x="3" y="18"/>
                  </a:lnTo>
                  <a:lnTo>
                    <a:pt x="7" y="21"/>
                  </a:lnTo>
                  <a:lnTo>
                    <a:pt x="10" y="22"/>
                  </a:lnTo>
                  <a:lnTo>
                    <a:pt x="14" y="22"/>
                  </a:lnTo>
                  <a:lnTo>
                    <a:pt x="19"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0" name="Freeform 96">
              <a:extLst>
                <a:ext uri="{FF2B5EF4-FFF2-40B4-BE49-F238E27FC236}">
                  <a16:creationId xmlns:a16="http://schemas.microsoft.com/office/drawing/2014/main" id="{6A467435-298E-4136-9521-9B2BC9816523}"/>
                </a:ext>
              </a:extLst>
            </p:cNvPr>
            <p:cNvSpPr>
              <a:spLocks/>
            </p:cNvSpPr>
            <p:nvPr/>
          </p:nvSpPr>
          <p:spPr bwMode="auto">
            <a:xfrm>
              <a:off x="1222375" y="2881313"/>
              <a:ext cx="28575" cy="17463"/>
            </a:xfrm>
            <a:custGeom>
              <a:avLst/>
              <a:gdLst>
                <a:gd name="T0" fmla="*/ 41 w 93"/>
                <a:gd name="T1" fmla="*/ 18 h 54"/>
                <a:gd name="T2" fmla="*/ 27 w 93"/>
                <a:gd name="T3" fmla="*/ 22 h 54"/>
                <a:gd name="T4" fmla="*/ 23 w 93"/>
                <a:gd name="T5" fmla="*/ 22 h 54"/>
                <a:gd name="T6" fmla="*/ 21 w 93"/>
                <a:gd name="T7" fmla="*/ 22 h 54"/>
                <a:gd name="T8" fmla="*/ 19 w 93"/>
                <a:gd name="T9" fmla="*/ 24 h 54"/>
                <a:gd name="T10" fmla="*/ 12 w 93"/>
                <a:gd name="T11" fmla="*/ 26 h 54"/>
                <a:gd name="T12" fmla="*/ 8 w 93"/>
                <a:gd name="T13" fmla="*/ 26 h 54"/>
                <a:gd name="T14" fmla="*/ 5 w 93"/>
                <a:gd name="T15" fmla="*/ 26 h 54"/>
                <a:gd name="T16" fmla="*/ 2 w 93"/>
                <a:gd name="T17" fmla="*/ 29 h 54"/>
                <a:gd name="T18" fmla="*/ 1 w 93"/>
                <a:gd name="T19" fmla="*/ 31 h 54"/>
                <a:gd name="T20" fmla="*/ 0 w 93"/>
                <a:gd name="T21" fmla="*/ 34 h 54"/>
                <a:gd name="T22" fmla="*/ 0 w 93"/>
                <a:gd name="T23" fmla="*/ 37 h 54"/>
                <a:gd name="T24" fmla="*/ 5 w 93"/>
                <a:gd name="T25" fmla="*/ 49 h 54"/>
                <a:gd name="T26" fmla="*/ 10 w 93"/>
                <a:gd name="T27" fmla="*/ 54 h 54"/>
                <a:gd name="T28" fmla="*/ 15 w 93"/>
                <a:gd name="T29" fmla="*/ 54 h 54"/>
                <a:gd name="T30" fmla="*/ 18 w 93"/>
                <a:gd name="T31" fmla="*/ 51 h 54"/>
                <a:gd name="T32" fmla="*/ 23 w 93"/>
                <a:gd name="T33" fmla="*/ 46 h 54"/>
                <a:gd name="T34" fmla="*/ 28 w 93"/>
                <a:gd name="T35" fmla="*/ 40 h 54"/>
                <a:gd name="T36" fmla="*/ 30 w 93"/>
                <a:gd name="T37" fmla="*/ 42 h 54"/>
                <a:gd name="T38" fmla="*/ 34 w 93"/>
                <a:gd name="T39" fmla="*/ 43 h 54"/>
                <a:gd name="T40" fmla="*/ 49 w 93"/>
                <a:gd name="T41" fmla="*/ 46 h 54"/>
                <a:gd name="T42" fmla="*/ 61 w 93"/>
                <a:gd name="T43" fmla="*/ 45 h 54"/>
                <a:gd name="T44" fmla="*/ 73 w 93"/>
                <a:gd name="T45" fmla="*/ 39 h 54"/>
                <a:gd name="T46" fmla="*/ 84 w 93"/>
                <a:gd name="T47" fmla="*/ 30 h 54"/>
                <a:gd name="T48" fmla="*/ 87 w 93"/>
                <a:gd name="T49" fmla="*/ 26 h 54"/>
                <a:gd name="T50" fmla="*/ 90 w 93"/>
                <a:gd name="T51" fmla="*/ 23 h 54"/>
                <a:gd name="T52" fmla="*/ 92 w 93"/>
                <a:gd name="T53" fmla="*/ 19 h 54"/>
                <a:gd name="T54" fmla="*/ 93 w 93"/>
                <a:gd name="T55" fmla="*/ 15 h 54"/>
                <a:gd name="T56" fmla="*/ 93 w 93"/>
                <a:gd name="T57" fmla="*/ 11 h 54"/>
                <a:gd name="T58" fmla="*/ 90 w 93"/>
                <a:gd name="T59" fmla="*/ 9 h 54"/>
                <a:gd name="T60" fmla="*/ 87 w 93"/>
                <a:gd name="T61" fmla="*/ 8 h 54"/>
                <a:gd name="T62" fmla="*/ 85 w 93"/>
                <a:gd name="T63" fmla="*/ 6 h 54"/>
                <a:gd name="T64" fmla="*/ 84 w 93"/>
                <a:gd name="T65" fmla="*/ 2 h 54"/>
                <a:gd name="T66" fmla="*/ 83 w 93"/>
                <a:gd name="T67" fmla="*/ 0 h 54"/>
                <a:gd name="T68" fmla="*/ 68 w 93"/>
                <a:gd name="T69" fmla="*/ 2 h 54"/>
                <a:gd name="T70" fmla="*/ 66 w 93"/>
                <a:gd name="T71" fmla="*/ 6 h 54"/>
                <a:gd name="T72" fmla="*/ 62 w 93"/>
                <a:gd name="T73" fmla="*/ 9 h 54"/>
                <a:gd name="T74" fmla="*/ 58 w 93"/>
                <a:gd name="T75" fmla="*/ 12 h 54"/>
                <a:gd name="T76" fmla="*/ 55 w 93"/>
                <a:gd name="T77" fmla="*/ 15 h 54"/>
                <a:gd name="T78" fmla="*/ 51 w 93"/>
                <a:gd name="T79" fmla="*/ 17 h 54"/>
                <a:gd name="T80" fmla="*/ 46 w 93"/>
                <a:gd name="T81" fmla="*/ 18 h 54"/>
                <a:gd name="T82" fmla="*/ 41 w 93"/>
                <a:gd name="T83" fmla="*/ 1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54">
                  <a:moveTo>
                    <a:pt x="41" y="18"/>
                  </a:moveTo>
                  <a:lnTo>
                    <a:pt x="27" y="22"/>
                  </a:lnTo>
                  <a:lnTo>
                    <a:pt x="23" y="22"/>
                  </a:lnTo>
                  <a:lnTo>
                    <a:pt x="21" y="22"/>
                  </a:lnTo>
                  <a:lnTo>
                    <a:pt x="19" y="24"/>
                  </a:lnTo>
                  <a:lnTo>
                    <a:pt x="12" y="26"/>
                  </a:lnTo>
                  <a:lnTo>
                    <a:pt x="8" y="26"/>
                  </a:lnTo>
                  <a:lnTo>
                    <a:pt x="5" y="26"/>
                  </a:lnTo>
                  <a:lnTo>
                    <a:pt x="2" y="29"/>
                  </a:lnTo>
                  <a:lnTo>
                    <a:pt x="1" y="31"/>
                  </a:lnTo>
                  <a:lnTo>
                    <a:pt x="0" y="34"/>
                  </a:lnTo>
                  <a:lnTo>
                    <a:pt x="0" y="37"/>
                  </a:lnTo>
                  <a:lnTo>
                    <a:pt x="5" y="49"/>
                  </a:lnTo>
                  <a:lnTo>
                    <a:pt x="10" y="54"/>
                  </a:lnTo>
                  <a:lnTo>
                    <a:pt x="15" y="54"/>
                  </a:lnTo>
                  <a:lnTo>
                    <a:pt x="18" y="51"/>
                  </a:lnTo>
                  <a:lnTo>
                    <a:pt x="23" y="46"/>
                  </a:lnTo>
                  <a:lnTo>
                    <a:pt x="28" y="40"/>
                  </a:lnTo>
                  <a:lnTo>
                    <a:pt x="30" y="42"/>
                  </a:lnTo>
                  <a:lnTo>
                    <a:pt x="34" y="43"/>
                  </a:lnTo>
                  <a:lnTo>
                    <a:pt x="49" y="46"/>
                  </a:lnTo>
                  <a:lnTo>
                    <a:pt x="61" y="45"/>
                  </a:lnTo>
                  <a:lnTo>
                    <a:pt x="73" y="39"/>
                  </a:lnTo>
                  <a:lnTo>
                    <a:pt x="84" y="30"/>
                  </a:lnTo>
                  <a:lnTo>
                    <a:pt x="87" y="26"/>
                  </a:lnTo>
                  <a:lnTo>
                    <a:pt x="90" y="23"/>
                  </a:lnTo>
                  <a:lnTo>
                    <a:pt x="92" y="19"/>
                  </a:lnTo>
                  <a:lnTo>
                    <a:pt x="93" y="15"/>
                  </a:lnTo>
                  <a:lnTo>
                    <a:pt x="93" y="11"/>
                  </a:lnTo>
                  <a:lnTo>
                    <a:pt x="90" y="9"/>
                  </a:lnTo>
                  <a:lnTo>
                    <a:pt x="87" y="8"/>
                  </a:lnTo>
                  <a:lnTo>
                    <a:pt x="85" y="6"/>
                  </a:lnTo>
                  <a:lnTo>
                    <a:pt x="84" y="2"/>
                  </a:lnTo>
                  <a:lnTo>
                    <a:pt x="83" y="0"/>
                  </a:lnTo>
                  <a:lnTo>
                    <a:pt x="68" y="2"/>
                  </a:lnTo>
                  <a:lnTo>
                    <a:pt x="66" y="6"/>
                  </a:lnTo>
                  <a:lnTo>
                    <a:pt x="62" y="9"/>
                  </a:lnTo>
                  <a:lnTo>
                    <a:pt x="58" y="12"/>
                  </a:lnTo>
                  <a:lnTo>
                    <a:pt x="55" y="15"/>
                  </a:lnTo>
                  <a:lnTo>
                    <a:pt x="51" y="17"/>
                  </a:lnTo>
                  <a:lnTo>
                    <a:pt x="46" y="18"/>
                  </a:lnTo>
                  <a:lnTo>
                    <a:pt x="41"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1" name="Freeform 97">
              <a:extLst>
                <a:ext uri="{FF2B5EF4-FFF2-40B4-BE49-F238E27FC236}">
                  <a16:creationId xmlns:a16="http://schemas.microsoft.com/office/drawing/2014/main" id="{547851C1-D089-4A3D-B149-FD4AC2F3433D}"/>
                </a:ext>
              </a:extLst>
            </p:cNvPr>
            <p:cNvSpPr>
              <a:spLocks/>
            </p:cNvSpPr>
            <p:nvPr/>
          </p:nvSpPr>
          <p:spPr bwMode="auto">
            <a:xfrm>
              <a:off x="1241425" y="2870200"/>
              <a:ext cx="6350" cy="7938"/>
            </a:xfrm>
            <a:custGeom>
              <a:avLst/>
              <a:gdLst>
                <a:gd name="T0" fmla="*/ 17 w 17"/>
                <a:gd name="T1" fmla="*/ 23 h 23"/>
                <a:gd name="T2" fmla="*/ 15 w 17"/>
                <a:gd name="T3" fmla="*/ 7 h 23"/>
                <a:gd name="T4" fmla="*/ 12 w 17"/>
                <a:gd name="T5" fmla="*/ 5 h 23"/>
                <a:gd name="T6" fmla="*/ 11 w 17"/>
                <a:gd name="T7" fmla="*/ 3 h 23"/>
                <a:gd name="T8" fmla="*/ 9 w 17"/>
                <a:gd name="T9" fmla="*/ 1 h 23"/>
                <a:gd name="T10" fmla="*/ 7 w 17"/>
                <a:gd name="T11" fmla="*/ 0 h 23"/>
                <a:gd name="T12" fmla="*/ 5 w 17"/>
                <a:gd name="T13" fmla="*/ 0 h 23"/>
                <a:gd name="T14" fmla="*/ 4 w 17"/>
                <a:gd name="T15" fmla="*/ 1 h 23"/>
                <a:gd name="T16" fmla="*/ 1 w 17"/>
                <a:gd name="T17" fmla="*/ 4 h 23"/>
                <a:gd name="T18" fmla="*/ 0 w 17"/>
                <a:gd name="T19" fmla="*/ 7 h 23"/>
                <a:gd name="T20" fmla="*/ 0 w 17"/>
                <a:gd name="T21" fmla="*/ 12 h 23"/>
                <a:gd name="T22" fmla="*/ 0 w 17"/>
                <a:gd name="T23" fmla="*/ 17 h 23"/>
                <a:gd name="T24" fmla="*/ 1 w 17"/>
                <a:gd name="T25" fmla="*/ 20 h 23"/>
                <a:gd name="T26" fmla="*/ 4 w 17"/>
                <a:gd name="T27" fmla="*/ 22 h 23"/>
                <a:gd name="T28" fmla="*/ 7 w 17"/>
                <a:gd name="T29" fmla="*/ 23 h 23"/>
                <a:gd name="T30" fmla="*/ 12 w 17"/>
                <a:gd name="T31" fmla="*/ 23 h 23"/>
                <a:gd name="T32" fmla="*/ 17 w 17"/>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23">
                  <a:moveTo>
                    <a:pt x="17" y="23"/>
                  </a:moveTo>
                  <a:lnTo>
                    <a:pt x="15" y="7"/>
                  </a:lnTo>
                  <a:lnTo>
                    <a:pt x="12" y="5"/>
                  </a:lnTo>
                  <a:lnTo>
                    <a:pt x="11" y="3"/>
                  </a:lnTo>
                  <a:lnTo>
                    <a:pt x="9" y="1"/>
                  </a:lnTo>
                  <a:lnTo>
                    <a:pt x="7" y="0"/>
                  </a:lnTo>
                  <a:lnTo>
                    <a:pt x="5" y="0"/>
                  </a:lnTo>
                  <a:lnTo>
                    <a:pt x="4" y="1"/>
                  </a:lnTo>
                  <a:lnTo>
                    <a:pt x="1" y="4"/>
                  </a:lnTo>
                  <a:lnTo>
                    <a:pt x="0" y="7"/>
                  </a:lnTo>
                  <a:lnTo>
                    <a:pt x="0" y="12"/>
                  </a:lnTo>
                  <a:lnTo>
                    <a:pt x="0" y="17"/>
                  </a:lnTo>
                  <a:lnTo>
                    <a:pt x="1" y="20"/>
                  </a:lnTo>
                  <a:lnTo>
                    <a:pt x="4" y="22"/>
                  </a:lnTo>
                  <a:lnTo>
                    <a:pt x="7" y="23"/>
                  </a:lnTo>
                  <a:lnTo>
                    <a:pt x="12" y="23"/>
                  </a:lnTo>
                  <a:lnTo>
                    <a:pt x="17"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2" name="Freeform 98">
              <a:extLst>
                <a:ext uri="{FF2B5EF4-FFF2-40B4-BE49-F238E27FC236}">
                  <a16:creationId xmlns:a16="http://schemas.microsoft.com/office/drawing/2014/main" id="{D89DAAC7-B5B5-476F-853F-CC5DB6C3213D}"/>
                </a:ext>
              </a:extLst>
            </p:cNvPr>
            <p:cNvSpPr>
              <a:spLocks/>
            </p:cNvSpPr>
            <p:nvPr/>
          </p:nvSpPr>
          <p:spPr bwMode="auto">
            <a:xfrm>
              <a:off x="1208088" y="2908300"/>
              <a:ext cx="14287" cy="7938"/>
            </a:xfrm>
            <a:custGeom>
              <a:avLst/>
              <a:gdLst>
                <a:gd name="T0" fmla="*/ 3 w 44"/>
                <a:gd name="T1" fmla="*/ 3 h 28"/>
                <a:gd name="T2" fmla="*/ 0 w 44"/>
                <a:gd name="T3" fmla="*/ 12 h 28"/>
                <a:gd name="T4" fmla="*/ 2 w 44"/>
                <a:gd name="T5" fmla="*/ 19 h 28"/>
                <a:gd name="T6" fmla="*/ 8 w 44"/>
                <a:gd name="T7" fmla="*/ 25 h 28"/>
                <a:gd name="T8" fmla="*/ 16 w 44"/>
                <a:gd name="T9" fmla="*/ 28 h 28"/>
                <a:gd name="T10" fmla="*/ 24 w 44"/>
                <a:gd name="T11" fmla="*/ 25 h 28"/>
                <a:gd name="T12" fmla="*/ 30 w 44"/>
                <a:gd name="T13" fmla="*/ 19 h 28"/>
                <a:gd name="T14" fmla="*/ 32 w 44"/>
                <a:gd name="T15" fmla="*/ 19 h 28"/>
                <a:gd name="T16" fmla="*/ 34 w 44"/>
                <a:gd name="T17" fmla="*/ 19 h 28"/>
                <a:gd name="T18" fmla="*/ 36 w 44"/>
                <a:gd name="T19" fmla="*/ 19 h 28"/>
                <a:gd name="T20" fmla="*/ 38 w 44"/>
                <a:gd name="T21" fmla="*/ 20 h 28"/>
                <a:gd name="T22" fmla="*/ 41 w 44"/>
                <a:gd name="T23" fmla="*/ 20 h 28"/>
                <a:gd name="T24" fmla="*/ 42 w 44"/>
                <a:gd name="T25" fmla="*/ 19 h 28"/>
                <a:gd name="T26" fmla="*/ 43 w 44"/>
                <a:gd name="T27" fmla="*/ 18 h 28"/>
                <a:gd name="T28" fmla="*/ 44 w 44"/>
                <a:gd name="T29" fmla="*/ 14 h 28"/>
                <a:gd name="T30" fmla="*/ 38 w 44"/>
                <a:gd name="T31" fmla="*/ 6 h 28"/>
                <a:gd name="T32" fmla="*/ 30 w 44"/>
                <a:gd name="T33" fmla="*/ 1 h 28"/>
                <a:gd name="T34" fmla="*/ 21 w 44"/>
                <a:gd name="T35" fmla="*/ 0 h 28"/>
                <a:gd name="T36" fmla="*/ 13 w 44"/>
                <a:gd name="T37" fmla="*/ 1 h 28"/>
                <a:gd name="T38" fmla="*/ 3 w 44"/>
                <a:gd name="T3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4" h="28">
                  <a:moveTo>
                    <a:pt x="3" y="3"/>
                  </a:moveTo>
                  <a:lnTo>
                    <a:pt x="0" y="12"/>
                  </a:lnTo>
                  <a:lnTo>
                    <a:pt x="2" y="19"/>
                  </a:lnTo>
                  <a:lnTo>
                    <a:pt x="8" y="25"/>
                  </a:lnTo>
                  <a:lnTo>
                    <a:pt x="16" y="28"/>
                  </a:lnTo>
                  <a:lnTo>
                    <a:pt x="24" y="25"/>
                  </a:lnTo>
                  <a:lnTo>
                    <a:pt x="30" y="19"/>
                  </a:lnTo>
                  <a:lnTo>
                    <a:pt x="32" y="19"/>
                  </a:lnTo>
                  <a:lnTo>
                    <a:pt x="34" y="19"/>
                  </a:lnTo>
                  <a:lnTo>
                    <a:pt x="36" y="19"/>
                  </a:lnTo>
                  <a:lnTo>
                    <a:pt x="38" y="20"/>
                  </a:lnTo>
                  <a:lnTo>
                    <a:pt x="41" y="20"/>
                  </a:lnTo>
                  <a:lnTo>
                    <a:pt x="42" y="19"/>
                  </a:lnTo>
                  <a:lnTo>
                    <a:pt x="43" y="18"/>
                  </a:lnTo>
                  <a:lnTo>
                    <a:pt x="44" y="14"/>
                  </a:lnTo>
                  <a:lnTo>
                    <a:pt x="38" y="6"/>
                  </a:lnTo>
                  <a:lnTo>
                    <a:pt x="30" y="1"/>
                  </a:lnTo>
                  <a:lnTo>
                    <a:pt x="21" y="0"/>
                  </a:lnTo>
                  <a:lnTo>
                    <a:pt x="13" y="1"/>
                  </a:lnTo>
                  <a:lnTo>
                    <a:pt x="3"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3" name="Freeform 99">
              <a:extLst>
                <a:ext uri="{FF2B5EF4-FFF2-40B4-BE49-F238E27FC236}">
                  <a16:creationId xmlns:a16="http://schemas.microsoft.com/office/drawing/2014/main" id="{F337A863-C928-49B4-B581-D425A70CDC93}"/>
                </a:ext>
              </a:extLst>
            </p:cNvPr>
            <p:cNvSpPr>
              <a:spLocks/>
            </p:cNvSpPr>
            <p:nvPr/>
          </p:nvSpPr>
          <p:spPr bwMode="auto">
            <a:xfrm>
              <a:off x="1277938" y="2840038"/>
              <a:ext cx="4762" cy="6350"/>
            </a:xfrm>
            <a:custGeom>
              <a:avLst/>
              <a:gdLst>
                <a:gd name="T0" fmla="*/ 12 w 19"/>
                <a:gd name="T1" fmla="*/ 21 h 21"/>
                <a:gd name="T2" fmla="*/ 19 w 19"/>
                <a:gd name="T3" fmla="*/ 18 h 21"/>
                <a:gd name="T4" fmla="*/ 17 w 19"/>
                <a:gd name="T5" fmla="*/ 12 h 21"/>
                <a:gd name="T6" fmla="*/ 15 w 19"/>
                <a:gd name="T7" fmla="*/ 6 h 21"/>
                <a:gd name="T8" fmla="*/ 12 w 19"/>
                <a:gd name="T9" fmla="*/ 3 h 21"/>
                <a:gd name="T10" fmla="*/ 7 w 19"/>
                <a:gd name="T11" fmla="*/ 0 h 21"/>
                <a:gd name="T12" fmla="*/ 0 w 19"/>
                <a:gd name="T13" fmla="*/ 1 h 21"/>
                <a:gd name="T14" fmla="*/ 1 w 19"/>
                <a:gd name="T15" fmla="*/ 10 h 21"/>
                <a:gd name="T16" fmla="*/ 4 w 19"/>
                <a:gd name="T17" fmla="*/ 16 h 21"/>
                <a:gd name="T18" fmla="*/ 12 w 19"/>
                <a:gd name="T1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2" y="21"/>
                  </a:moveTo>
                  <a:lnTo>
                    <a:pt x="19" y="18"/>
                  </a:lnTo>
                  <a:lnTo>
                    <a:pt x="17" y="12"/>
                  </a:lnTo>
                  <a:lnTo>
                    <a:pt x="15" y="6"/>
                  </a:lnTo>
                  <a:lnTo>
                    <a:pt x="12" y="3"/>
                  </a:lnTo>
                  <a:lnTo>
                    <a:pt x="7" y="0"/>
                  </a:lnTo>
                  <a:lnTo>
                    <a:pt x="0" y="1"/>
                  </a:lnTo>
                  <a:lnTo>
                    <a:pt x="1" y="10"/>
                  </a:lnTo>
                  <a:lnTo>
                    <a:pt x="4" y="16"/>
                  </a:lnTo>
                  <a:lnTo>
                    <a:pt x="12"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4" name="Freeform 100">
              <a:extLst>
                <a:ext uri="{FF2B5EF4-FFF2-40B4-BE49-F238E27FC236}">
                  <a16:creationId xmlns:a16="http://schemas.microsoft.com/office/drawing/2014/main" id="{426FB1ED-6F77-4E23-BB77-A811D2117285}"/>
                </a:ext>
              </a:extLst>
            </p:cNvPr>
            <p:cNvSpPr>
              <a:spLocks/>
            </p:cNvSpPr>
            <p:nvPr/>
          </p:nvSpPr>
          <p:spPr bwMode="auto">
            <a:xfrm>
              <a:off x="1346200" y="2946400"/>
              <a:ext cx="9525" cy="9525"/>
            </a:xfrm>
            <a:custGeom>
              <a:avLst/>
              <a:gdLst>
                <a:gd name="T0" fmla="*/ 30 w 31"/>
                <a:gd name="T1" fmla="*/ 17 h 28"/>
                <a:gd name="T2" fmla="*/ 31 w 31"/>
                <a:gd name="T3" fmla="*/ 0 h 28"/>
                <a:gd name="T4" fmla="*/ 19 w 31"/>
                <a:gd name="T5" fmla="*/ 4 h 28"/>
                <a:gd name="T6" fmla="*/ 15 w 31"/>
                <a:gd name="T7" fmla="*/ 5 h 28"/>
                <a:gd name="T8" fmla="*/ 12 w 31"/>
                <a:gd name="T9" fmla="*/ 6 h 28"/>
                <a:gd name="T10" fmla="*/ 9 w 31"/>
                <a:gd name="T11" fmla="*/ 7 h 28"/>
                <a:gd name="T12" fmla="*/ 6 w 31"/>
                <a:gd name="T13" fmla="*/ 10 h 28"/>
                <a:gd name="T14" fmla="*/ 3 w 31"/>
                <a:gd name="T15" fmla="*/ 11 h 28"/>
                <a:gd name="T16" fmla="*/ 1 w 31"/>
                <a:gd name="T17" fmla="*/ 13 h 28"/>
                <a:gd name="T18" fmla="*/ 0 w 31"/>
                <a:gd name="T19" fmla="*/ 17 h 28"/>
                <a:gd name="T20" fmla="*/ 18 w 31"/>
                <a:gd name="T21" fmla="*/ 28 h 28"/>
                <a:gd name="T22" fmla="*/ 30 w 31"/>
                <a:gd name="T23" fmla="*/ 1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28">
                  <a:moveTo>
                    <a:pt x="30" y="17"/>
                  </a:moveTo>
                  <a:lnTo>
                    <a:pt x="31" y="0"/>
                  </a:lnTo>
                  <a:lnTo>
                    <a:pt x="19" y="4"/>
                  </a:lnTo>
                  <a:lnTo>
                    <a:pt x="15" y="5"/>
                  </a:lnTo>
                  <a:lnTo>
                    <a:pt x="12" y="6"/>
                  </a:lnTo>
                  <a:lnTo>
                    <a:pt x="9" y="7"/>
                  </a:lnTo>
                  <a:lnTo>
                    <a:pt x="6" y="10"/>
                  </a:lnTo>
                  <a:lnTo>
                    <a:pt x="3" y="11"/>
                  </a:lnTo>
                  <a:lnTo>
                    <a:pt x="1" y="13"/>
                  </a:lnTo>
                  <a:lnTo>
                    <a:pt x="0" y="17"/>
                  </a:lnTo>
                  <a:lnTo>
                    <a:pt x="18" y="28"/>
                  </a:lnTo>
                  <a:lnTo>
                    <a:pt x="3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5" name="Freeform 101">
              <a:extLst>
                <a:ext uri="{FF2B5EF4-FFF2-40B4-BE49-F238E27FC236}">
                  <a16:creationId xmlns:a16="http://schemas.microsoft.com/office/drawing/2014/main" id="{D6442EDC-2E31-4C34-95B4-F9F5FCCFC017}"/>
                </a:ext>
              </a:extLst>
            </p:cNvPr>
            <p:cNvSpPr>
              <a:spLocks/>
            </p:cNvSpPr>
            <p:nvPr/>
          </p:nvSpPr>
          <p:spPr bwMode="auto">
            <a:xfrm>
              <a:off x="1190625" y="2903538"/>
              <a:ext cx="6350" cy="6350"/>
            </a:xfrm>
            <a:custGeom>
              <a:avLst/>
              <a:gdLst>
                <a:gd name="T0" fmla="*/ 20 w 20"/>
                <a:gd name="T1" fmla="*/ 22 h 23"/>
                <a:gd name="T2" fmla="*/ 15 w 20"/>
                <a:gd name="T3" fmla="*/ 0 h 23"/>
                <a:gd name="T4" fmla="*/ 0 w 20"/>
                <a:gd name="T5" fmla="*/ 5 h 23"/>
                <a:gd name="T6" fmla="*/ 14 w 20"/>
                <a:gd name="T7" fmla="*/ 23 h 23"/>
                <a:gd name="T8" fmla="*/ 17 w 20"/>
                <a:gd name="T9" fmla="*/ 23 h 23"/>
                <a:gd name="T10" fmla="*/ 20 w 20"/>
                <a:gd name="T11" fmla="*/ 22 h 23"/>
              </a:gdLst>
              <a:ahLst/>
              <a:cxnLst>
                <a:cxn ang="0">
                  <a:pos x="T0" y="T1"/>
                </a:cxn>
                <a:cxn ang="0">
                  <a:pos x="T2" y="T3"/>
                </a:cxn>
                <a:cxn ang="0">
                  <a:pos x="T4" y="T5"/>
                </a:cxn>
                <a:cxn ang="0">
                  <a:pos x="T6" y="T7"/>
                </a:cxn>
                <a:cxn ang="0">
                  <a:pos x="T8" y="T9"/>
                </a:cxn>
                <a:cxn ang="0">
                  <a:pos x="T10" y="T11"/>
                </a:cxn>
              </a:cxnLst>
              <a:rect l="0" t="0" r="r" b="b"/>
              <a:pathLst>
                <a:path w="20" h="23">
                  <a:moveTo>
                    <a:pt x="20" y="22"/>
                  </a:moveTo>
                  <a:lnTo>
                    <a:pt x="15" y="0"/>
                  </a:lnTo>
                  <a:lnTo>
                    <a:pt x="0" y="5"/>
                  </a:lnTo>
                  <a:lnTo>
                    <a:pt x="14" y="23"/>
                  </a:lnTo>
                  <a:lnTo>
                    <a:pt x="17" y="23"/>
                  </a:lnTo>
                  <a:lnTo>
                    <a:pt x="20"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6" name="Freeform 102">
              <a:extLst>
                <a:ext uri="{FF2B5EF4-FFF2-40B4-BE49-F238E27FC236}">
                  <a16:creationId xmlns:a16="http://schemas.microsoft.com/office/drawing/2014/main" id="{99BB9105-3BA3-4960-882A-15CE1183A687}"/>
                </a:ext>
              </a:extLst>
            </p:cNvPr>
            <p:cNvSpPr>
              <a:spLocks/>
            </p:cNvSpPr>
            <p:nvPr/>
          </p:nvSpPr>
          <p:spPr bwMode="auto">
            <a:xfrm>
              <a:off x="1204913" y="2901950"/>
              <a:ext cx="6350" cy="4763"/>
            </a:xfrm>
            <a:custGeom>
              <a:avLst/>
              <a:gdLst>
                <a:gd name="T0" fmla="*/ 10 w 18"/>
                <a:gd name="T1" fmla="*/ 15 h 15"/>
                <a:gd name="T2" fmla="*/ 12 w 18"/>
                <a:gd name="T3" fmla="*/ 14 h 15"/>
                <a:gd name="T4" fmla="*/ 14 w 18"/>
                <a:gd name="T5" fmla="*/ 14 h 15"/>
                <a:gd name="T6" fmla="*/ 15 w 18"/>
                <a:gd name="T7" fmla="*/ 13 h 15"/>
                <a:gd name="T8" fmla="*/ 17 w 18"/>
                <a:gd name="T9" fmla="*/ 11 h 15"/>
                <a:gd name="T10" fmla="*/ 18 w 18"/>
                <a:gd name="T11" fmla="*/ 10 h 15"/>
                <a:gd name="T12" fmla="*/ 18 w 18"/>
                <a:gd name="T13" fmla="*/ 9 h 15"/>
                <a:gd name="T14" fmla="*/ 18 w 18"/>
                <a:gd name="T15" fmla="*/ 6 h 15"/>
                <a:gd name="T16" fmla="*/ 17 w 18"/>
                <a:gd name="T17" fmla="*/ 5 h 15"/>
                <a:gd name="T18" fmla="*/ 14 w 18"/>
                <a:gd name="T19" fmla="*/ 4 h 15"/>
                <a:gd name="T20" fmla="*/ 12 w 18"/>
                <a:gd name="T21" fmla="*/ 3 h 15"/>
                <a:gd name="T22" fmla="*/ 9 w 18"/>
                <a:gd name="T23" fmla="*/ 2 h 15"/>
                <a:gd name="T24" fmla="*/ 6 w 18"/>
                <a:gd name="T25" fmla="*/ 0 h 15"/>
                <a:gd name="T26" fmla="*/ 0 w 18"/>
                <a:gd name="T27" fmla="*/ 3 h 15"/>
                <a:gd name="T28" fmla="*/ 1 w 18"/>
                <a:gd name="T29" fmla="*/ 6 h 15"/>
                <a:gd name="T30" fmla="*/ 3 w 18"/>
                <a:gd name="T31" fmla="*/ 10 h 15"/>
                <a:gd name="T32" fmla="*/ 6 w 18"/>
                <a:gd name="T33" fmla="*/ 14 h 15"/>
                <a:gd name="T34" fmla="*/ 10 w 18"/>
                <a:gd name="T3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15">
                  <a:moveTo>
                    <a:pt x="10" y="15"/>
                  </a:moveTo>
                  <a:lnTo>
                    <a:pt x="12" y="14"/>
                  </a:lnTo>
                  <a:lnTo>
                    <a:pt x="14" y="14"/>
                  </a:lnTo>
                  <a:lnTo>
                    <a:pt x="15" y="13"/>
                  </a:lnTo>
                  <a:lnTo>
                    <a:pt x="17" y="11"/>
                  </a:lnTo>
                  <a:lnTo>
                    <a:pt x="18" y="10"/>
                  </a:lnTo>
                  <a:lnTo>
                    <a:pt x="18" y="9"/>
                  </a:lnTo>
                  <a:lnTo>
                    <a:pt x="18" y="6"/>
                  </a:lnTo>
                  <a:lnTo>
                    <a:pt x="17" y="5"/>
                  </a:lnTo>
                  <a:lnTo>
                    <a:pt x="14" y="4"/>
                  </a:lnTo>
                  <a:lnTo>
                    <a:pt x="12" y="3"/>
                  </a:lnTo>
                  <a:lnTo>
                    <a:pt x="9" y="2"/>
                  </a:lnTo>
                  <a:lnTo>
                    <a:pt x="6" y="0"/>
                  </a:lnTo>
                  <a:lnTo>
                    <a:pt x="0" y="3"/>
                  </a:lnTo>
                  <a:lnTo>
                    <a:pt x="1" y="6"/>
                  </a:lnTo>
                  <a:lnTo>
                    <a:pt x="3" y="10"/>
                  </a:lnTo>
                  <a:lnTo>
                    <a:pt x="6" y="14"/>
                  </a:lnTo>
                  <a:lnTo>
                    <a:pt x="10" y="1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7" name="Freeform 103">
              <a:extLst>
                <a:ext uri="{FF2B5EF4-FFF2-40B4-BE49-F238E27FC236}">
                  <a16:creationId xmlns:a16="http://schemas.microsoft.com/office/drawing/2014/main" id="{E24BD117-A459-4ED8-81FB-4014F1710EE8}"/>
                </a:ext>
              </a:extLst>
            </p:cNvPr>
            <p:cNvSpPr>
              <a:spLocks/>
            </p:cNvSpPr>
            <p:nvPr/>
          </p:nvSpPr>
          <p:spPr bwMode="auto">
            <a:xfrm>
              <a:off x="2200275" y="2128838"/>
              <a:ext cx="4762" cy="11113"/>
            </a:xfrm>
            <a:custGeom>
              <a:avLst/>
              <a:gdLst>
                <a:gd name="T0" fmla="*/ 16 w 16"/>
                <a:gd name="T1" fmla="*/ 35 h 35"/>
                <a:gd name="T2" fmla="*/ 12 w 16"/>
                <a:gd name="T3" fmla="*/ 21 h 35"/>
                <a:gd name="T4" fmla="*/ 16 w 16"/>
                <a:gd name="T5" fmla="*/ 0 h 35"/>
                <a:gd name="T6" fmla="*/ 13 w 16"/>
                <a:gd name="T7" fmla="*/ 0 h 35"/>
                <a:gd name="T8" fmla="*/ 11 w 16"/>
                <a:gd name="T9" fmla="*/ 0 h 35"/>
                <a:gd name="T10" fmla="*/ 9 w 16"/>
                <a:gd name="T11" fmla="*/ 0 h 35"/>
                <a:gd name="T12" fmla="*/ 7 w 16"/>
                <a:gd name="T13" fmla="*/ 2 h 35"/>
                <a:gd name="T14" fmla="*/ 6 w 16"/>
                <a:gd name="T15" fmla="*/ 2 h 35"/>
                <a:gd name="T16" fmla="*/ 5 w 16"/>
                <a:gd name="T17" fmla="*/ 8 h 35"/>
                <a:gd name="T18" fmla="*/ 3 w 16"/>
                <a:gd name="T19" fmla="*/ 14 h 35"/>
                <a:gd name="T20" fmla="*/ 0 w 16"/>
                <a:gd name="T21" fmla="*/ 20 h 35"/>
                <a:gd name="T22" fmla="*/ 0 w 16"/>
                <a:gd name="T23" fmla="*/ 25 h 35"/>
                <a:gd name="T24" fmla="*/ 1 w 16"/>
                <a:gd name="T25" fmla="*/ 29 h 35"/>
                <a:gd name="T26" fmla="*/ 6 w 16"/>
                <a:gd name="T27" fmla="*/ 33 h 35"/>
                <a:gd name="T28" fmla="*/ 16 w 16"/>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35">
                  <a:moveTo>
                    <a:pt x="16" y="35"/>
                  </a:moveTo>
                  <a:lnTo>
                    <a:pt x="12" y="21"/>
                  </a:lnTo>
                  <a:lnTo>
                    <a:pt x="16" y="0"/>
                  </a:lnTo>
                  <a:lnTo>
                    <a:pt x="13" y="0"/>
                  </a:lnTo>
                  <a:lnTo>
                    <a:pt x="11" y="0"/>
                  </a:lnTo>
                  <a:lnTo>
                    <a:pt x="9" y="0"/>
                  </a:lnTo>
                  <a:lnTo>
                    <a:pt x="7" y="2"/>
                  </a:lnTo>
                  <a:lnTo>
                    <a:pt x="6" y="2"/>
                  </a:lnTo>
                  <a:lnTo>
                    <a:pt x="5" y="8"/>
                  </a:lnTo>
                  <a:lnTo>
                    <a:pt x="3" y="14"/>
                  </a:lnTo>
                  <a:lnTo>
                    <a:pt x="0" y="20"/>
                  </a:lnTo>
                  <a:lnTo>
                    <a:pt x="0" y="25"/>
                  </a:lnTo>
                  <a:lnTo>
                    <a:pt x="1" y="29"/>
                  </a:lnTo>
                  <a:lnTo>
                    <a:pt x="6" y="33"/>
                  </a:lnTo>
                  <a:lnTo>
                    <a:pt x="16" y="3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8" name="Freeform 104">
              <a:extLst>
                <a:ext uri="{FF2B5EF4-FFF2-40B4-BE49-F238E27FC236}">
                  <a16:creationId xmlns:a16="http://schemas.microsoft.com/office/drawing/2014/main" id="{2A9A8D2E-280E-430E-BA4A-80F0E2877462}"/>
                </a:ext>
              </a:extLst>
            </p:cNvPr>
            <p:cNvSpPr>
              <a:spLocks/>
            </p:cNvSpPr>
            <p:nvPr/>
          </p:nvSpPr>
          <p:spPr bwMode="auto">
            <a:xfrm>
              <a:off x="2211388" y="2132013"/>
              <a:ext cx="11112" cy="4763"/>
            </a:xfrm>
            <a:custGeom>
              <a:avLst/>
              <a:gdLst>
                <a:gd name="T0" fmla="*/ 37 w 37"/>
                <a:gd name="T1" fmla="*/ 4 h 17"/>
                <a:gd name="T2" fmla="*/ 29 w 37"/>
                <a:gd name="T3" fmla="*/ 0 h 17"/>
                <a:gd name="T4" fmla="*/ 22 w 37"/>
                <a:gd name="T5" fmla="*/ 1 h 17"/>
                <a:gd name="T6" fmla="*/ 14 w 37"/>
                <a:gd name="T7" fmla="*/ 2 h 17"/>
                <a:gd name="T8" fmla="*/ 6 w 37"/>
                <a:gd name="T9" fmla="*/ 4 h 17"/>
                <a:gd name="T10" fmla="*/ 0 w 37"/>
                <a:gd name="T11" fmla="*/ 14 h 17"/>
                <a:gd name="T12" fmla="*/ 26 w 37"/>
                <a:gd name="T13" fmla="*/ 17 h 17"/>
                <a:gd name="T14" fmla="*/ 37 w 37"/>
                <a:gd name="T15" fmla="*/ 4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37" y="4"/>
                  </a:moveTo>
                  <a:lnTo>
                    <a:pt x="29" y="0"/>
                  </a:lnTo>
                  <a:lnTo>
                    <a:pt x="22" y="1"/>
                  </a:lnTo>
                  <a:lnTo>
                    <a:pt x="14" y="2"/>
                  </a:lnTo>
                  <a:lnTo>
                    <a:pt x="6" y="4"/>
                  </a:lnTo>
                  <a:lnTo>
                    <a:pt x="0" y="14"/>
                  </a:lnTo>
                  <a:lnTo>
                    <a:pt x="26" y="17"/>
                  </a:lnTo>
                  <a:lnTo>
                    <a:pt x="37"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9" name="Freeform 105">
              <a:extLst>
                <a:ext uri="{FF2B5EF4-FFF2-40B4-BE49-F238E27FC236}">
                  <a16:creationId xmlns:a16="http://schemas.microsoft.com/office/drawing/2014/main" id="{424C2D5C-7991-47E2-B1F0-6E7C46BE0403}"/>
                </a:ext>
              </a:extLst>
            </p:cNvPr>
            <p:cNvSpPr>
              <a:spLocks/>
            </p:cNvSpPr>
            <p:nvPr/>
          </p:nvSpPr>
          <p:spPr bwMode="auto">
            <a:xfrm>
              <a:off x="2168525" y="2201863"/>
              <a:ext cx="17462" cy="14288"/>
            </a:xfrm>
            <a:custGeom>
              <a:avLst/>
              <a:gdLst>
                <a:gd name="T0" fmla="*/ 32 w 52"/>
                <a:gd name="T1" fmla="*/ 12 h 46"/>
                <a:gd name="T2" fmla="*/ 18 w 52"/>
                <a:gd name="T3" fmla="*/ 16 h 46"/>
                <a:gd name="T4" fmla="*/ 8 w 52"/>
                <a:gd name="T5" fmla="*/ 25 h 46"/>
                <a:gd name="T6" fmla="*/ 0 w 52"/>
                <a:gd name="T7" fmla="*/ 36 h 46"/>
                <a:gd name="T8" fmla="*/ 6 w 52"/>
                <a:gd name="T9" fmla="*/ 44 h 46"/>
                <a:gd name="T10" fmla="*/ 12 w 52"/>
                <a:gd name="T11" fmla="*/ 46 h 46"/>
                <a:gd name="T12" fmla="*/ 19 w 52"/>
                <a:gd name="T13" fmla="*/ 46 h 46"/>
                <a:gd name="T14" fmla="*/ 26 w 52"/>
                <a:gd name="T15" fmla="*/ 44 h 46"/>
                <a:gd name="T16" fmla="*/ 34 w 52"/>
                <a:gd name="T17" fmla="*/ 42 h 46"/>
                <a:gd name="T18" fmla="*/ 40 w 52"/>
                <a:gd name="T19" fmla="*/ 40 h 46"/>
                <a:gd name="T20" fmla="*/ 47 w 52"/>
                <a:gd name="T21" fmla="*/ 38 h 46"/>
                <a:gd name="T22" fmla="*/ 49 w 52"/>
                <a:gd name="T23" fmla="*/ 34 h 46"/>
                <a:gd name="T24" fmla="*/ 51 w 52"/>
                <a:gd name="T25" fmla="*/ 31 h 46"/>
                <a:gd name="T26" fmla="*/ 52 w 52"/>
                <a:gd name="T27" fmla="*/ 26 h 46"/>
                <a:gd name="T28" fmla="*/ 51 w 52"/>
                <a:gd name="T29" fmla="*/ 21 h 46"/>
                <a:gd name="T30" fmla="*/ 44 w 52"/>
                <a:gd name="T31" fmla="*/ 0 h 46"/>
                <a:gd name="T32" fmla="*/ 32 w 52"/>
                <a:gd name="T33"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46">
                  <a:moveTo>
                    <a:pt x="32" y="12"/>
                  </a:moveTo>
                  <a:lnTo>
                    <a:pt x="18" y="16"/>
                  </a:lnTo>
                  <a:lnTo>
                    <a:pt x="8" y="25"/>
                  </a:lnTo>
                  <a:lnTo>
                    <a:pt x="0" y="36"/>
                  </a:lnTo>
                  <a:lnTo>
                    <a:pt x="6" y="44"/>
                  </a:lnTo>
                  <a:lnTo>
                    <a:pt x="12" y="46"/>
                  </a:lnTo>
                  <a:lnTo>
                    <a:pt x="19" y="46"/>
                  </a:lnTo>
                  <a:lnTo>
                    <a:pt x="26" y="44"/>
                  </a:lnTo>
                  <a:lnTo>
                    <a:pt x="34" y="42"/>
                  </a:lnTo>
                  <a:lnTo>
                    <a:pt x="40" y="40"/>
                  </a:lnTo>
                  <a:lnTo>
                    <a:pt x="47" y="38"/>
                  </a:lnTo>
                  <a:lnTo>
                    <a:pt x="49" y="34"/>
                  </a:lnTo>
                  <a:lnTo>
                    <a:pt x="51" y="31"/>
                  </a:lnTo>
                  <a:lnTo>
                    <a:pt x="52" y="26"/>
                  </a:lnTo>
                  <a:lnTo>
                    <a:pt x="51" y="21"/>
                  </a:lnTo>
                  <a:lnTo>
                    <a:pt x="44" y="0"/>
                  </a:lnTo>
                  <a:lnTo>
                    <a:pt x="32"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0" name="Freeform 106">
              <a:extLst>
                <a:ext uri="{FF2B5EF4-FFF2-40B4-BE49-F238E27FC236}">
                  <a16:creationId xmlns:a16="http://schemas.microsoft.com/office/drawing/2014/main" id="{18C8F06C-C2A0-48FF-B4EC-522BF343C696}"/>
                </a:ext>
              </a:extLst>
            </p:cNvPr>
            <p:cNvSpPr>
              <a:spLocks/>
            </p:cNvSpPr>
            <p:nvPr/>
          </p:nvSpPr>
          <p:spPr bwMode="auto">
            <a:xfrm>
              <a:off x="2216150" y="2119313"/>
              <a:ext cx="4762" cy="4763"/>
            </a:xfrm>
            <a:custGeom>
              <a:avLst/>
              <a:gdLst>
                <a:gd name="T0" fmla="*/ 16 w 16"/>
                <a:gd name="T1" fmla="*/ 5 h 11"/>
                <a:gd name="T2" fmla="*/ 13 w 16"/>
                <a:gd name="T3" fmla="*/ 2 h 11"/>
                <a:gd name="T4" fmla="*/ 11 w 16"/>
                <a:gd name="T5" fmla="*/ 1 h 11"/>
                <a:gd name="T6" fmla="*/ 8 w 16"/>
                <a:gd name="T7" fmla="*/ 0 h 11"/>
                <a:gd name="T8" fmla="*/ 6 w 16"/>
                <a:gd name="T9" fmla="*/ 1 h 11"/>
                <a:gd name="T10" fmla="*/ 2 w 16"/>
                <a:gd name="T11" fmla="*/ 4 h 11"/>
                <a:gd name="T12" fmla="*/ 0 w 16"/>
                <a:gd name="T13" fmla="*/ 6 h 11"/>
                <a:gd name="T14" fmla="*/ 4 w 16"/>
                <a:gd name="T15" fmla="*/ 8 h 11"/>
                <a:gd name="T16" fmla="*/ 7 w 16"/>
                <a:gd name="T17" fmla="*/ 10 h 11"/>
                <a:gd name="T18" fmla="*/ 10 w 16"/>
                <a:gd name="T19" fmla="*/ 11 h 11"/>
                <a:gd name="T20" fmla="*/ 12 w 16"/>
                <a:gd name="T21" fmla="*/ 10 h 11"/>
                <a:gd name="T22" fmla="*/ 13 w 16"/>
                <a:gd name="T23" fmla="*/ 8 h 11"/>
                <a:gd name="T24" fmla="*/ 14 w 16"/>
                <a:gd name="T25" fmla="*/ 6 h 11"/>
                <a:gd name="T26" fmla="*/ 16 w 16"/>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1">
                  <a:moveTo>
                    <a:pt x="16" y="5"/>
                  </a:moveTo>
                  <a:lnTo>
                    <a:pt x="13" y="2"/>
                  </a:lnTo>
                  <a:lnTo>
                    <a:pt x="11" y="1"/>
                  </a:lnTo>
                  <a:lnTo>
                    <a:pt x="8" y="0"/>
                  </a:lnTo>
                  <a:lnTo>
                    <a:pt x="6" y="1"/>
                  </a:lnTo>
                  <a:lnTo>
                    <a:pt x="2" y="4"/>
                  </a:lnTo>
                  <a:lnTo>
                    <a:pt x="0" y="6"/>
                  </a:lnTo>
                  <a:lnTo>
                    <a:pt x="4" y="8"/>
                  </a:lnTo>
                  <a:lnTo>
                    <a:pt x="7" y="10"/>
                  </a:lnTo>
                  <a:lnTo>
                    <a:pt x="10" y="11"/>
                  </a:lnTo>
                  <a:lnTo>
                    <a:pt x="12" y="10"/>
                  </a:lnTo>
                  <a:lnTo>
                    <a:pt x="13" y="8"/>
                  </a:lnTo>
                  <a:lnTo>
                    <a:pt x="14" y="6"/>
                  </a:lnTo>
                  <a:lnTo>
                    <a:pt x="1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1" name="Freeform 107">
              <a:extLst>
                <a:ext uri="{FF2B5EF4-FFF2-40B4-BE49-F238E27FC236}">
                  <a16:creationId xmlns:a16="http://schemas.microsoft.com/office/drawing/2014/main" id="{F2FCE2E7-5AF2-4006-818C-B0A78B8C0251}"/>
                </a:ext>
              </a:extLst>
            </p:cNvPr>
            <p:cNvSpPr>
              <a:spLocks/>
            </p:cNvSpPr>
            <p:nvPr/>
          </p:nvSpPr>
          <p:spPr bwMode="auto">
            <a:xfrm>
              <a:off x="2200275" y="2171700"/>
              <a:ext cx="19050" cy="23813"/>
            </a:xfrm>
            <a:custGeom>
              <a:avLst/>
              <a:gdLst>
                <a:gd name="T0" fmla="*/ 33 w 62"/>
                <a:gd name="T1" fmla="*/ 72 h 79"/>
                <a:gd name="T2" fmla="*/ 34 w 62"/>
                <a:gd name="T3" fmla="*/ 66 h 79"/>
                <a:gd name="T4" fmla="*/ 34 w 62"/>
                <a:gd name="T5" fmla="*/ 60 h 79"/>
                <a:gd name="T6" fmla="*/ 31 w 62"/>
                <a:gd name="T7" fmla="*/ 54 h 79"/>
                <a:gd name="T8" fmla="*/ 31 w 62"/>
                <a:gd name="T9" fmla="*/ 49 h 79"/>
                <a:gd name="T10" fmla="*/ 35 w 62"/>
                <a:gd name="T11" fmla="*/ 45 h 79"/>
                <a:gd name="T12" fmla="*/ 51 w 62"/>
                <a:gd name="T13" fmla="*/ 40 h 79"/>
                <a:gd name="T14" fmla="*/ 59 w 62"/>
                <a:gd name="T15" fmla="*/ 34 h 79"/>
                <a:gd name="T16" fmla="*/ 62 w 62"/>
                <a:gd name="T17" fmla="*/ 28 h 79"/>
                <a:gd name="T18" fmla="*/ 61 w 62"/>
                <a:gd name="T19" fmla="*/ 23 h 79"/>
                <a:gd name="T20" fmla="*/ 56 w 62"/>
                <a:gd name="T21" fmla="*/ 17 h 79"/>
                <a:gd name="T22" fmla="*/ 48 w 62"/>
                <a:gd name="T23" fmla="*/ 11 h 79"/>
                <a:gd name="T24" fmla="*/ 42 w 62"/>
                <a:gd name="T25" fmla="*/ 6 h 79"/>
                <a:gd name="T26" fmla="*/ 36 w 62"/>
                <a:gd name="T27" fmla="*/ 0 h 79"/>
                <a:gd name="T28" fmla="*/ 25 w 62"/>
                <a:gd name="T29" fmla="*/ 5 h 79"/>
                <a:gd name="T30" fmla="*/ 18 w 62"/>
                <a:gd name="T31" fmla="*/ 14 h 79"/>
                <a:gd name="T32" fmla="*/ 12 w 62"/>
                <a:gd name="T33" fmla="*/ 23 h 79"/>
                <a:gd name="T34" fmla="*/ 7 w 62"/>
                <a:gd name="T35" fmla="*/ 33 h 79"/>
                <a:gd name="T36" fmla="*/ 0 w 62"/>
                <a:gd name="T37" fmla="*/ 42 h 79"/>
                <a:gd name="T38" fmla="*/ 2 w 62"/>
                <a:gd name="T39" fmla="*/ 45 h 79"/>
                <a:gd name="T40" fmla="*/ 4 w 62"/>
                <a:gd name="T41" fmla="*/ 50 h 79"/>
                <a:gd name="T42" fmla="*/ 4 w 62"/>
                <a:gd name="T43" fmla="*/ 57 h 79"/>
                <a:gd name="T44" fmla="*/ 4 w 62"/>
                <a:gd name="T45" fmla="*/ 63 h 79"/>
                <a:gd name="T46" fmla="*/ 4 w 62"/>
                <a:gd name="T47" fmla="*/ 69 h 79"/>
                <a:gd name="T48" fmla="*/ 5 w 62"/>
                <a:gd name="T49" fmla="*/ 75 h 79"/>
                <a:gd name="T50" fmla="*/ 8 w 62"/>
                <a:gd name="T51" fmla="*/ 79 h 79"/>
                <a:gd name="T52" fmla="*/ 13 w 62"/>
                <a:gd name="T53" fmla="*/ 79 h 79"/>
                <a:gd name="T54" fmla="*/ 22 w 62"/>
                <a:gd name="T55" fmla="*/ 78 h 79"/>
                <a:gd name="T56" fmla="*/ 33 w 62"/>
                <a:gd name="T57" fmla="*/ 7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79">
                  <a:moveTo>
                    <a:pt x="33" y="72"/>
                  </a:moveTo>
                  <a:lnTo>
                    <a:pt x="34" y="66"/>
                  </a:lnTo>
                  <a:lnTo>
                    <a:pt x="34" y="60"/>
                  </a:lnTo>
                  <a:lnTo>
                    <a:pt x="31" y="54"/>
                  </a:lnTo>
                  <a:lnTo>
                    <a:pt x="31" y="49"/>
                  </a:lnTo>
                  <a:lnTo>
                    <a:pt x="35" y="45"/>
                  </a:lnTo>
                  <a:lnTo>
                    <a:pt x="51" y="40"/>
                  </a:lnTo>
                  <a:lnTo>
                    <a:pt x="59" y="34"/>
                  </a:lnTo>
                  <a:lnTo>
                    <a:pt x="62" y="28"/>
                  </a:lnTo>
                  <a:lnTo>
                    <a:pt x="61" y="23"/>
                  </a:lnTo>
                  <a:lnTo>
                    <a:pt x="56" y="17"/>
                  </a:lnTo>
                  <a:lnTo>
                    <a:pt x="48" y="11"/>
                  </a:lnTo>
                  <a:lnTo>
                    <a:pt x="42" y="6"/>
                  </a:lnTo>
                  <a:lnTo>
                    <a:pt x="36" y="0"/>
                  </a:lnTo>
                  <a:lnTo>
                    <a:pt x="25" y="5"/>
                  </a:lnTo>
                  <a:lnTo>
                    <a:pt x="18" y="14"/>
                  </a:lnTo>
                  <a:lnTo>
                    <a:pt x="12" y="23"/>
                  </a:lnTo>
                  <a:lnTo>
                    <a:pt x="7" y="33"/>
                  </a:lnTo>
                  <a:lnTo>
                    <a:pt x="0" y="42"/>
                  </a:lnTo>
                  <a:lnTo>
                    <a:pt x="2" y="45"/>
                  </a:lnTo>
                  <a:lnTo>
                    <a:pt x="4" y="50"/>
                  </a:lnTo>
                  <a:lnTo>
                    <a:pt x="4" y="57"/>
                  </a:lnTo>
                  <a:lnTo>
                    <a:pt x="4" y="63"/>
                  </a:lnTo>
                  <a:lnTo>
                    <a:pt x="4" y="69"/>
                  </a:lnTo>
                  <a:lnTo>
                    <a:pt x="5" y="75"/>
                  </a:lnTo>
                  <a:lnTo>
                    <a:pt x="8" y="79"/>
                  </a:lnTo>
                  <a:lnTo>
                    <a:pt x="13" y="79"/>
                  </a:lnTo>
                  <a:lnTo>
                    <a:pt x="22" y="78"/>
                  </a:lnTo>
                  <a:lnTo>
                    <a:pt x="33" y="7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2" name="Freeform 108">
              <a:extLst>
                <a:ext uri="{FF2B5EF4-FFF2-40B4-BE49-F238E27FC236}">
                  <a16:creationId xmlns:a16="http://schemas.microsoft.com/office/drawing/2014/main" id="{C5084903-1D9C-41B6-822B-BB7702940CEE}"/>
                </a:ext>
              </a:extLst>
            </p:cNvPr>
            <p:cNvSpPr>
              <a:spLocks/>
            </p:cNvSpPr>
            <p:nvPr/>
          </p:nvSpPr>
          <p:spPr bwMode="auto">
            <a:xfrm>
              <a:off x="2187575" y="2197100"/>
              <a:ext cx="11112" cy="4763"/>
            </a:xfrm>
            <a:custGeom>
              <a:avLst/>
              <a:gdLst>
                <a:gd name="T0" fmla="*/ 34 w 34"/>
                <a:gd name="T1" fmla="*/ 0 h 13"/>
                <a:gd name="T2" fmla="*/ 16 w 34"/>
                <a:gd name="T3" fmla="*/ 5 h 13"/>
                <a:gd name="T4" fmla="*/ 0 w 34"/>
                <a:gd name="T5" fmla="*/ 8 h 13"/>
                <a:gd name="T6" fmla="*/ 0 w 34"/>
                <a:gd name="T7" fmla="*/ 9 h 13"/>
                <a:gd name="T8" fmla="*/ 0 w 34"/>
                <a:gd name="T9" fmla="*/ 11 h 13"/>
                <a:gd name="T10" fmla="*/ 0 w 34"/>
                <a:gd name="T11" fmla="*/ 12 h 13"/>
                <a:gd name="T12" fmla="*/ 9 w 34"/>
                <a:gd name="T13" fmla="*/ 13 h 13"/>
                <a:gd name="T14" fmla="*/ 15 w 34"/>
                <a:gd name="T15" fmla="*/ 13 h 13"/>
                <a:gd name="T16" fmla="*/ 21 w 34"/>
                <a:gd name="T17" fmla="*/ 12 h 13"/>
                <a:gd name="T18" fmla="*/ 26 w 34"/>
                <a:gd name="T19" fmla="*/ 7 h 13"/>
                <a:gd name="T20" fmla="*/ 34 w 34"/>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3">
                  <a:moveTo>
                    <a:pt x="34" y="0"/>
                  </a:moveTo>
                  <a:lnTo>
                    <a:pt x="16" y="5"/>
                  </a:lnTo>
                  <a:lnTo>
                    <a:pt x="0" y="8"/>
                  </a:lnTo>
                  <a:lnTo>
                    <a:pt x="0" y="9"/>
                  </a:lnTo>
                  <a:lnTo>
                    <a:pt x="0" y="11"/>
                  </a:lnTo>
                  <a:lnTo>
                    <a:pt x="0" y="12"/>
                  </a:lnTo>
                  <a:lnTo>
                    <a:pt x="9" y="13"/>
                  </a:lnTo>
                  <a:lnTo>
                    <a:pt x="15" y="13"/>
                  </a:lnTo>
                  <a:lnTo>
                    <a:pt x="21" y="12"/>
                  </a:lnTo>
                  <a:lnTo>
                    <a:pt x="26" y="7"/>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3" name="Freeform 109">
              <a:extLst>
                <a:ext uri="{FF2B5EF4-FFF2-40B4-BE49-F238E27FC236}">
                  <a16:creationId xmlns:a16="http://schemas.microsoft.com/office/drawing/2014/main" id="{39BFE051-BC0D-4CCC-AABA-A056EB615A0D}"/>
                </a:ext>
              </a:extLst>
            </p:cNvPr>
            <p:cNvSpPr>
              <a:spLocks/>
            </p:cNvSpPr>
            <p:nvPr/>
          </p:nvSpPr>
          <p:spPr bwMode="auto">
            <a:xfrm>
              <a:off x="2151063" y="2225675"/>
              <a:ext cx="11112" cy="11113"/>
            </a:xfrm>
            <a:custGeom>
              <a:avLst/>
              <a:gdLst>
                <a:gd name="T0" fmla="*/ 23 w 38"/>
                <a:gd name="T1" fmla="*/ 32 h 33"/>
                <a:gd name="T2" fmla="*/ 26 w 38"/>
                <a:gd name="T3" fmla="*/ 33 h 33"/>
                <a:gd name="T4" fmla="*/ 30 w 38"/>
                <a:gd name="T5" fmla="*/ 33 h 33"/>
                <a:gd name="T6" fmla="*/ 34 w 38"/>
                <a:gd name="T7" fmla="*/ 32 h 33"/>
                <a:gd name="T8" fmla="*/ 37 w 38"/>
                <a:gd name="T9" fmla="*/ 30 h 33"/>
                <a:gd name="T10" fmla="*/ 38 w 38"/>
                <a:gd name="T11" fmla="*/ 26 h 33"/>
                <a:gd name="T12" fmla="*/ 37 w 38"/>
                <a:gd name="T13" fmla="*/ 24 h 33"/>
                <a:gd name="T14" fmla="*/ 36 w 38"/>
                <a:gd name="T15" fmla="*/ 20 h 33"/>
                <a:gd name="T16" fmla="*/ 25 w 38"/>
                <a:gd name="T17" fmla="*/ 8 h 33"/>
                <a:gd name="T18" fmla="*/ 23 w 38"/>
                <a:gd name="T19" fmla="*/ 4 h 33"/>
                <a:gd name="T20" fmla="*/ 20 w 38"/>
                <a:gd name="T21" fmla="*/ 2 h 33"/>
                <a:gd name="T22" fmla="*/ 18 w 38"/>
                <a:gd name="T23" fmla="*/ 0 h 33"/>
                <a:gd name="T24" fmla="*/ 15 w 38"/>
                <a:gd name="T25" fmla="*/ 0 h 33"/>
                <a:gd name="T26" fmla="*/ 13 w 38"/>
                <a:gd name="T27" fmla="*/ 1 h 33"/>
                <a:gd name="T28" fmla="*/ 9 w 38"/>
                <a:gd name="T29" fmla="*/ 2 h 33"/>
                <a:gd name="T30" fmla="*/ 6 w 38"/>
                <a:gd name="T31" fmla="*/ 4 h 33"/>
                <a:gd name="T32" fmla="*/ 3 w 38"/>
                <a:gd name="T33" fmla="*/ 6 h 33"/>
                <a:gd name="T34" fmla="*/ 1 w 38"/>
                <a:gd name="T35" fmla="*/ 7 h 33"/>
                <a:gd name="T36" fmla="*/ 0 w 38"/>
                <a:gd name="T37" fmla="*/ 8 h 33"/>
                <a:gd name="T38" fmla="*/ 0 w 38"/>
                <a:gd name="T39" fmla="*/ 10 h 33"/>
                <a:gd name="T40" fmla="*/ 1 w 38"/>
                <a:gd name="T41" fmla="*/ 14 h 33"/>
                <a:gd name="T42" fmla="*/ 23 w 38"/>
                <a:gd name="T43"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33">
                  <a:moveTo>
                    <a:pt x="23" y="32"/>
                  </a:moveTo>
                  <a:lnTo>
                    <a:pt x="26" y="33"/>
                  </a:lnTo>
                  <a:lnTo>
                    <a:pt x="30" y="33"/>
                  </a:lnTo>
                  <a:lnTo>
                    <a:pt x="34" y="32"/>
                  </a:lnTo>
                  <a:lnTo>
                    <a:pt x="37" y="30"/>
                  </a:lnTo>
                  <a:lnTo>
                    <a:pt x="38" y="26"/>
                  </a:lnTo>
                  <a:lnTo>
                    <a:pt x="37" y="24"/>
                  </a:lnTo>
                  <a:lnTo>
                    <a:pt x="36" y="20"/>
                  </a:lnTo>
                  <a:lnTo>
                    <a:pt x="25" y="8"/>
                  </a:lnTo>
                  <a:lnTo>
                    <a:pt x="23" y="4"/>
                  </a:lnTo>
                  <a:lnTo>
                    <a:pt x="20" y="2"/>
                  </a:lnTo>
                  <a:lnTo>
                    <a:pt x="18" y="0"/>
                  </a:lnTo>
                  <a:lnTo>
                    <a:pt x="15" y="0"/>
                  </a:lnTo>
                  <a:lnTo>
                    <a:pt x="13" y="1"/>
                  </a:lnTo>
                  <a:lnTo>
                    <a:pt x="9" y="2"/>
                  </a:lnTo>
                  <a:lnTo>
                    <a:pt x="6" y="4"/>
                  </a:lnTo>
                  <a:lnTo>
                    <a:pt x="3" y="6"/>
                  </a:lnTo>
                  <a:lnTo>
                    <a:pt x="1" y="7"/>
                  </a:lnTo>
                  <a:lnTo>
                    <a:pt x="0" y="8"/>
                  </a:lnTo>
                  <a:lnTo>
                    <a:pt x="0" y="10"/>
                  </a:lnTo>
                  <a:lnTo>
                    <a:pt x="1" y="14"/>
                  </a:lnTo>
                  <a:lnTo>
                    <a:pt x="23" y="3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4" name="Freeform 110">
              <a:extLst>
                <a:ext uri="{FF2B5EF4-FFF2-40B4-BE49-F238E27FC236}">
                  <a16:creationId xmlns:a16="http://schemas.microsoft.com/office/drawing/2014/main" id="{9577703D-DE9D-4F88-9CDF-65D3A9D78CAB}"/>
                </a:ext>
              </a:extLst>
            </p:cNvPr>
            <p:cNvSpPr>
              <a:spLocks/>
            </p:cNvSpPr>
            <p:nvPr/>
          </p:nvSpPr>
          <p:spPr bwMode="auto">
            <a:xfrm>
              <a:off x="2133600" y="2233613"/>
              <a:ext cx="17462" cy="20638"/>
            </a:xfrm>
            <a:custGeom>
              <a:avLst/>
              <a:gdLst>
                <a:gd name="T0" fmla="*/ 51 w 53"/>
                <a:gd name="T1" fmla="*/ 11 h 63"/>
                <a:gd name="T2" fmla="*/ 45 w 53"/>
                <a:gd name="T3" fmla="*/ 3 h 63"/>
                <a:gd name="T4" fmla="*/ 39 w 53"/>
                <a:gd name="T5" fmla="*/ 0 h 63"/>
                <a:gd name="T6" fmla="*/ 33 w 53"/>
                <a:gd name="T7" fmla="*/ 3 h 63"/>
                <a:gd name="T8" fmla="*/ 28 w 53"/>
                <a:gd name="T9" fmla="*/ 7 h 63"/>
                <a:gd name="T10" fmla="*/ 22 w 53"/>
                <a:gd name="T11" fmla="*/ 14 h 63"/>
                <a:gd name="T12" fmla="*/ 6 w 53"/>
                <a:gd name="T13" fmla="*/ 41 h 63"/>
                <a:gd name="T14" fmla="*/ 0 w 53"/>
                <a:gd name="T15" fmla="*/ 44 h 63"/>
                <a:gd name="T16" fmla="*/ 11 w 53"/>
                <a:gd name="T17" fmla="*/ 55 h 63"/>
                <a:gd name="T18" fmla="*/ 14 w 53"/>
                <a:gd name="T19" fmla="*/ 58 h 63"/>
                <a:gd name="T20" fmla="*/ 16 w 53"/>
                <a:gd name="T21" fmla="*/ 61 h 63"/>
                <a:gd name="T22" fmla="*/ 20 w 53"/>
                <a:gd name="T23" fmla="*/ 62 h 63"/>
                <a:gd name="T24" fmla="*/ 23 w 53"/>
                <a:gd name="T25" fmla="*/ 63 h 63"/>
                <a:gd name="T26" fmla="*/ 28 w 53"/>
                <a:gd name="T27" fmla="*/ 61 h 63"/>
                <a:gd name="T28" fmla="*/ 32 w 53"/>
                <a:gd name="T29" fmla="*/ 57 h 63"/>
                <a:gd name="T30" fmla="*/ 34 w 53"/>
                <a:gd name="T31" fmla="*/ 51 h 63"/>
                <a:gd name="T32" fmla="*/ 36 w 53"/>
                <a:gd name="T33" fmla="*/ 44 h 63"/>
                <a:gd name="T34" fmla="*/ 32 w 53"/>
                <a:gd name="T35" fmla="*/ 38 h 63"/>
                <a:gd name="T36" fmla="*/ 37 w 53"/>
                <a:gd name="T37" fmla="*/ 38 h 63"/>
                <a:gd name="T38" fmla="*/ 40 w 53"/>
                <a:gd name="T39" fmla="*/ 37 h 63"/>
                <a:gd name="T40" fmla="*/ 45 w 53"/>
                <a:gd name="T41" fmla="*/ 33 h 63"/>
                <a:gd name="T42" fmla="*/ 50 w 53"/>
                <a:gd name="T43" fmla="*/ 27 h 63"/>
                <a:gd name="T44" fmla="*/ 53 w 53"/>
                <a:gd name="T45" fmla="*/ 20 h 63"/>
                <a:gd name="T46" fmla="*/ 51 w 53"/>
                <a:gd name="T47" fmla="*/ 1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 h="63">
                  <a:moveTo>
                    <a:pt x="51" y="11"/>
                  </a:moveTo>
                  <a:lnTo>
                    <a:pt x="45" y="3"/>
                  </a:lnTo>
                  <a:lnTo>
                    <a:pt x="39" y="0"/>
                  </a:lnTo>
                  <a:lnTo>
                    <a:pt x="33" y="3"/>
                  </a:lnTo>
                  <a:lnTo>
                    <a:pt x="28" y="7"/>
                  </a:lnTo>
                  <a:lnTo>
                    <a:pt x="22" y="14"/>
                  </a:lnTo>
                  <a:lnTo>
                    <a:pt x="6" y="41"/>
                  </a:lnTo>
                  <a:lnTo>
                    <a:pt x="0" y="44"/>
                  </a:lnTo>
                  <a:lnTo>
                    <a:pt x="11" y="55"/>
                  </a:lnTo>
                  <a:lnTo>
                    <a:pt x="14" y="58"/>
                  </a:lnTo>
                  <a:lnTo>
                    <a:pt x="16" y="61"/>
                  </a:lnTo>
                  <a:lnTo>
                    <a:pt x="20" y="62"/>
                  </a:lnTo>
                  <a:lnTo>
                    <a:pt x="23" y="63"/>
                  </a:lnTo>
                  <a:lnTo>
                    <a:pt x="28" y="61"/>
                  </a:lnTo>
                  <a:lnTo>
                    <a:pt x="32" y="57"/>
                  </a:lnTo>
                  <a:lnTo>
                    <a:pt x="34" y="51"/>
                  </a:lnTo>
                  <a:lnTo>
                    <a:pt x="36" y="44"/>
                  </a:lnTo>
                  <a:lnTo>
                    <a:pt x="32" y="38"/>
                  </a:lnTo>
                  <a:lnTo>
                    <a:pt x="37" y="38"/>
                  </a:lnTo>
                  <a:lnTo>
                    <a:pt x="40" y="37"/>
                  </a:lnTo>
                  <a:lnTo>
                    <a:pt x="45" y="33"/>
                  </a:lnTo>
                  <a:lnTo>
                    <a:pt x="50" y="27"/>
                  </a:lnTo>
                  <a:lnTo>
                    <a:pt x="53" y="20"/>
                  </a:lnTo>
                  <a:lnTo>
                    <a:pt x="51"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5" name="Freeform 111">
              <a:extLst>
                <a:ext uri="{FF2B5EF4-FFF2-40B4-BE49-F238E27FC236}">
                  <a16:creationId xmlns:a16="http://schemas.microsoft.com/office/drawing/2014/main" id="{3D48DCE8-34EE-4E34-9E5E-114C00481068}"/>
                </a:ext>
              </a:extLst>
            </p:cNvPr>
            <p:cNvSpPr>
              <a:spLocks/>
            </p:cNvSpPr>
            <p:nvPr/>
          </p:nvSpPr>
          <p:spPr bwMode="auto">
            <a:xfrm>
              <a:off x="2098675" y="2274888"/>
              <a:ext cx="4762" cy="7938"/>
            </a:xfrm>
            <a:custGeom>
              <a:avLst/>
              <a:gdLst>
                <a:gd name="T0" fmla="*/ 3 w 19"/>
                <a:gd name="T1" fmla="*/ 25 h 28"/>
                <a:gd name="T2" fmla="*/ 5 w 19"/>
                <a:gd name="T3" fmla="*/ 27 h 28"/>
                <a:gd name="T4" fmla="*/ 9 w 19"/>
                <a:gd name="T5" fmla="*/ 28 h 28"/>
                <a:gd name="T6" fmla="*/ 11 w 19"/>
                <a:gd name="T7" fmla="*/ 27 h 28"/>
                <a:gd name="T8" fmla="*/ 15 w 19"/>
                <a:gd name="T9" fmla="*/ 25 h 28"/>
                <a:gd name="T10" fmla="*/ 16 w 19"/>
                <a:gd name="T11" fmla="*/ 22 h 28"/>
                <a:gd name="T12" fmla="*/ 17 w 19"/>
                <a:gd name="T13" fmla="*/ 17 h 28"/>
                <a:gd name="T14" fmla="*/ 19 w 19"/>
                <a:gd name="T15" fmla="*/ 12 h 28"/>
                <a:gd name="T16" fmla="*/ 19 w 19"/>
                <a:gd name="T17" fmla="*/ 8 h 28"/>
                <a:gd name="T18" fmla="*/ 17 w 19"/>
                <a:gd name="T19" fmla="*/ 4 h 28"/>
                <a:gd name="T20" fmla="*/ 11 w 19"/>
                <a:gd name="T21" fmla="*/ 0 h 28"/>
                <a:gd name="T22" fmla="*/ 4 w 19"/>
                <a:gd name="T23" fmla="*/ 4 h 28"/>
                <a:gd name="T24" fmla="*/ 4 w 19"/>
                <a:gd name="T25" fmla="*/ 10 h 28"/>
                <a:gd name="T26" fmla="*/ 3 w 19"/>
                <a:gd name="T27" fmla="*/ 12 h 28"/>
                <a:gd name="T28" fmla="*/ 2 w 19"/>
                <a:gd name="T29" fmla="*/ 16 h 28"/>
                <a:gd name="T30" fmla="*/ 0 w 19"/>
                <a:gd name="T31" fmla="*/ 19 h 28"/>
                <a:gd name="T32" fmla="*/ 0 w 19"/>
                <a:gd name="T33" fmla="*/ 22 h 28"/>
                <a:gd name="T34" fmla="*/ 3 w 19"/>
                <a:gd name="T35"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8">
                  <a:moveTo>
                    <a:pt x="3" y="25"/>
                  </a:moveTo>
                  <a:lnTo>
                    <a:pt x="5" y="27"/>
                  </a:lnTo>
                  <a:lnTo>
                    <a:pt x="9" y="28"/>
                  </a:lnTo>
                  <a:lnTo>
                    <a:pt x="11" y="27"/>
                  </a:lnTo>
                  <a:lnTo>
                    <a:pt x="15" y="25"/>
                  </a:lnTo>
                  <a:lnTo>
                    <a:pt x="16" y="22"/>
                  </a:lnTo>
                  <a:lnTo>
                    <a:pt x="17" y="17"/>
                  </a:lnTo>
                  <a:lnTo>
                    <a:pt x="19" y="12"/>
                  </a:lnTo>
                  <a:lnTo>
                    <a:pt x="19" y="8"/>
                  </a:lnTo>
                  <a:lnTo>
                    <a:pt x="17" y="4"/>
                  </a:lnTo>
                  <a:lnTo>
                    <a:pt x="11" y="0"/>
                  </a:lnTo>
                  <a:lnTo>
                    <a:pt x="4" y="4"/>
                  </a:lnTo>
                  <a:lnTo>
                    <a:pt x="4" y="10"/>
                  </a:lnTo>
                  <a:lnTo>
                    <a:pt x="3" y="12"/>
                  </a:lnTo>
                  <a:lnTo>
                    <a:pt x="2" y="16"/>
                  </a:lnTo>
                  <a:lnTo>
                    <a:pt x="0" y="19"/>
                  </a:lnTo>
                  <a:lnTo>
                    <a:pt x="0" y="22"/>
                  </a:lnTo>
                  <a:lnTo>
                    <a:pt x="3" y="2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6" name="Freeform 112">
              <a:extLst>
                <a:ext uri="{FF2B5EF4-FFF2-40B4-BE49-F238E27FC236}">
                  <a16:creationId xmlns:a16="http://schemas.microsoft.com/office/drawing/2014/main" id="{E8BB04E4-95E9-49A5-BE5C-CD9AF03A383C}"/>
                </a:ext>
              </a:extLst>
            </p:cNvPr>
            <p:cNvSpPr>
              <a:spLocks/>
            </p:cNvSpPr>
            <p:nvPr/>
          </p:nvSpPr>
          <p:spPr bwMode="auto">
            <a:xfrm>
              <a:off x="2132013" y="2265363"/>
              <a:ext cx="7937" cy="6350"/>
            </a:xfrm>
            <a:custGeom>
              <a:avLst/>
              <a:gdLst>
                <a:gd name="T0" fmla="*/ 15 w 24"/>
                <a:gd name="T1" fmla="*/ 0 h 24"/>
                <a:gd name="T2" fmla="*/ 11 w 24"/>
                <a:gd name="T3" fmla="*/ 2 h 24"/>
                <a:gd name="T4" fmla="*/ 9 w 24"/>
                <a:gd name="T5" fmla="*/ 5 h 24"/>
                <a:gd name="T6" fmla="*/ 5 w 24"/>
                <a:gd name="T7" fmla="*/ 7 h 24"/>
                <a:gd name="T8" fmla="*/ 2 w 24"/>
                <a:gd name="T9" fmla="*/ 10 h 24"/>
                <a:gd name="T10" fmla="*/ 0 w 24"/>
                <a:gd name="T11" fmla="*/ 13 h 24"/>
                <a:gd name="T12" fmla="*/ 0 w 24"/>
                <a:gd name="T13" fmla="*/ 16 h 24"/>
                <a:gd name="T14" fmla="*/ 0 w 24"/>
                <a:gd name="T15" fmla="*/ 19 h 24"/>
                <a:gd name="T16" fmla="*/ 1 w 24"/>
                <a:gd name="T17" fmla="*/ 23 h 24"/>
                <a:gd name="T18" fmla="*/ 4 w 24"/>
                <a:gd name="T19" fmla="*/ 24 h 24"/>
                <a:gd name="T20" fmla="*/ 6 w 24"/>
                <a:gd name="T21" fmla="*/ 24 h 24"/>
                <a:gd name="T22" fmla="*/ 9 w 24"/>
                <a:gd name="T23" fmla="*/ 24 h 24"/>
                <a:gd name="T24" fmla="*/ 11 w 24"/>
                <a:gd name="T25" fmla="*/ 24 h 24"/>
                <a:gd name="T26" fmla="*/ 15 w 24"/>
                <a:gd name="T27" fmla="*/ 23 h 24"/>
                <a:gd name="T28" fmla="*/ 17 w 24"/>
                <a:gd name="T29" fmla="*/ 22 h 24"/>
                <a:gd name="T30" fmla="*/ 19 w 24"/>
                <a:gd name="T31" fmla="*/ 21 h 24"/>
                <a:gd name="T32" fmla="*/ 24 w 24"/>
                <a:gd name="T33" fmla="*/ 15 h 24"/>
                <a:gd name="T34" fmla="*/ 24 w 24"/>
                <a:gd name="T35" fmla="*/ 9 h 24"/>
                <a:gd name="T36" fmla="*/ 22 w 24"/>
                <a:gd name="T37" fmla="*/ 4 h 24"/>
                <a:gd name="T38" fmla="*/ 15 w 24"/>
                <a:gd name="T3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5" y="0"/>
                  </a:moveTo>
                  <a:lnTo>
                    <a:pt x="11" y="2"/>
                  </a:lnTo>
                  <a:lnTo>
                    <a:pt x="9" y="5"/>
                  </a:lnTo>
                  <a:lnTo>
                    <a:pt x="5" y="7"/>
                  </a:lnTo>
                  <a:lnTo>
                    <a:pt x="2" y="10"/>
                  </a:lnTo>
                  <a:lnTo>
                    <a:pt x="0" y="13"/>
                  </a:lnTo>
                  <a:lnTo>
                    <a:pt x="0" y="16"/>
                  </a:lnTo>
                  <a:lnTo>
                    <a:pt x="0" y="19"/>
                  </a:lnTo>
                  <a:lnTo>
                    <a:pt x="1" y="23"/>
                  </a:lnTo>
                  <a:lnTo>
                    <a:pt x="4" y="24"/>
                  </a:lnTo>
                  <a:lnTo>
                    <a:pt x="6" y="24"/>
                  </a:lnTo>
                  <a:lnTo>
                    <a:pt x="9" y="24"/>
                  </a:lnTo>
                  <a:lnTo>
                    <a:pt x="11" y="24"/>
                  </a:lnTo>
                  <a:lnTo>
                    <a:pt x="15" y="23"/>
                  </a:lnTo>
                  <a:lnTo>
                    <a:pt x="17" y="22"/>
                  </a:lnTo>
                  <a:lnTo>
                    <a:pt x="19" y="21"/>
                  </a:lnTo>
                  <a:lnTo>
                    <a:pt x="24" y="15"/>
                  </a:lnTo>
                  <a:lnTo>
                    <a:pt x="24" y="9"/>
                  </a:lnTo>
                  <a:lnTo>
                    <a:pt x="22" y="4"/>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7" name="Freeform 113">
              <a:extLst>
                <a:ext uri="{FF2B5EF4-FFF2-40B4-BE49-F238E27FC236}">
                  <a16:creationId xmlns:a16="http://schemas.microsoft.com/office/drawing/2014/main" id="{FC1B36A6-B906-4A27-A9B7-5E680D45FA2C}"/>
                </a:ext>
              </a:extLst>
            </p:cNvPr>
            <p:cNvSpPr>
              <a:spLocks/>
            </p:cNvSpPr>
            <p:nvPr/>
          </p:nvSpPr>
          <p:spPr bwMode="auto">
            <a:xfrm>
              <a:off x="2138363" y="2279650"/>
              <a:ext cx="9525" cy="7938"/>
            </a:xfrm>
            <a:custGeom>
              <a:avLst/>
              <a:gdLst>
                <a:gd name="T0" fmla="*/ 11 w 30"/>
                <a:gd name="T1" fmla="*/ 23 h 23"/>
                <a:gd name="T2" fmla="*/ 18 w 30"/>
                <a:gd name="T3" fmla="*/ 22 h 23"/>
                <a:gd name="T4" fmla="*/ 24 w 30"/>
                <a:gd name="T5" fmla="*/ 20 h 23"/>
                <a:gd name="T6" fmla="*/ 28 w 30"/>
                <a:gd name="T7" fmla="*/ 16 h 23"/>
                <a:gd name="T8" fmla="*/ 30 w 30"/>
                <a:gd name="T9" fmla="*/ 12 h 23"/>
                <a:gd name="T10" fmla="*/ 29 w 30"/>
                <a:gd name="T11" fmla="*/ 9 h 23"/>
                <a:gd name="T12" fmla="*/ 27 w 30"/>
                <a:gd name="T13" fmla="*/ 5 h 23"/>
                <a:gd name="T14" fmla="*/ 24 w 30"/>
                <a:gd name="T15" fmla="*/ 3 h 23"/>
                <a:gd name="T16" fmla="*/ 21 w 30"/>
                <a:gd name="T17" fmla="*/ 2 h 23"/>
                <a:gd name="T18" fmla="*/ 17 w 30"/>
                <a:gd name="T19" fmla="*/ 0 h 23"/>
                <a:gd name="T20" fmla="*/ 12 w 30"/>
                <a:gd name="T21" fmla="*/ 2 h 23"/>
                <a:gd name="T22" fmla="*/ 0 w 30"/>
                <a:gd name="T23" fmla="*/ 14 h 23"/>
                <a:gd name="T24" fmla="*/ 0 w 30"/>
                <a:gd name="T25" fmla="*/ 16 h 23"/>
                <a:gd name="T26" fmla="*/ 0 w 30"/>
                <a:gd name="T27" fmla="*/ 20 h 23"/>
                <a:gd name="T28" fmla="*/ 3 w 30"/>
                <a:gd name="T29" fmla="*/ 22 h 23"/>
                <a:gd name="T30" fmla="*/ 6 w 30"/>
                <a:gd name="T31" fmla="*/ 23 h 23"/>
                <a:gd name="T32" fmla="*/ 11 w 3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3">
                  <a:moveTo>
                    <a:pt x="11" y="23"/>
                  </a:moveTo>
                  <a:lnTo>
                    <a:pt x="18" y="22"/>
                  </a:lnTo>
                  <a:lnTo>
                    <a:pt x="24" y="20"/>
                  </a:lnTo>
                  <a:lnTo>
                    <a:pt x="28" y="16"/>
                  </a:lnTo>
                  <a:lnTo>
                    <a:pt x="30" y="12"/>
                  </a:lnTo>
                  <a:lnTo>
                    <a:pt x="29" y="9"/>
                  </a:lnTo>
                  <a:lnTo>
                    <a:pt x="27" y="5"/>
                  </a:lnTo>
                  <a:lnTo>
                    <a:pt x="24" y="3"/>
                  </a:lnTo>
                  <a:lnTo>
                    <a:pt x="21" y="2"/>
                  </a:lnTo>
                  <a:lnTo>
                    <a:pt x="17" y="0"/>
                  </a:lnTo>
                  <a:lnTo>
                    <a:pt x="12" y="2"/>
                  </a:lnTo>
                  <a:lnTo>
                    <a:pt x="0" y="14"/>
                  </a:lnTo>
                  <a:lnTo>
                    <a:pt x="0" y="16"/>
                  </a:lnTo>
                  <a:lnTo>
                    <a:pt x="0" y="20"/>
                  </a:lnTo>
                  <a:lnTo>
                    <a:pt x="3" y="22"/>
                  </a:lnTo>
                  <a:lnTo>
                    <a:pt x="6" y="23"/>
                  </a:lnTo>
                  <a:lnTo>
                    <a:pt x="11"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8" name="Freeform 114">
              <a:extLst>
                <a:ext uri="{FF2B5EF4-FFF2-40B4-BE49-F238E27FC236}">
                  <a16:creationId xmlns:a16="http://schemas.microsoft.com/office/drawing/2014/main" id="{F46D2AD1-4013-4D68-95FF-C33A66990631}"/>
                </a:ext>
              </a:extLst>
            </p:cNvPr>
            <p:cNvSpPr>
              <a:spLocks/>
            </p:cNvSpPr>
            <p:nvPr/>
          </p:nvSpPr>
          <p:spPr bwMode="auto">
            <a:xfrm>
              <a:off x="2103438" y="2287588"/>
              <a:ext cx="12700" cy="11113"/>
            </a:xfrm>
            <a:custGeom>
              <a:avLst/>
              <a:gdLst>
                <a:gd name="T0" fmla="*/ 23 w 44"/>
                <a:gd name="T1" fmla="*/ 31 h 38"/>
                <a:gd name="T2" fmla="*/ 24 w 44"/>
                <a:gd name="T3" fmla="*/ 27 h 38"/>
                <a:gd name="T4" fmla="*/ 24 w 44"/>
                <a:gd name="T5" fmla="*/ 23 h 38"/>
                <a:gd name="T6" fmla="*/ 28 w 44"/>
                <a:gd name="T7" fmla="*/ 23 h 38"/>
                <a:gd name="T8" fmla="*/ 32 w 44"/>
                <a:gd name="T9" fmla="*/ 25 h 38"/>
                <a:gd name="T10" fmla="*/ 35 w 44"/>
                <a:gd name="T11" fmla="*/ 23 h 38"/>
                <a:gd name="T12" fmla="*/ 39 w 44"/>
                <a:gd name="T13" fmla="*/ 23 h 38"/>
                <a:gd name="T14" fmla="*/ 41 w 44"/>
                <a:gd name="T15" fmla="*/ 21 h 38"/>
                <a:gd name="T16" fmla="*/ 44 w 44"/>
                <a:gd name="T17" fmla="*/ 17 h 38"/>
                <a:gd name="T18" fmla="*/ 41 w 44"/>
                <a:gd name="T19" fmla="*/ 10 h 38"/>
                <a:gd name="T20" fmla="*/ 23 w 44"/>
                <a:gd name="T21" fmla="*/ 0 h 38"/>
                <a:gd name="T22" fmla="*/ 5 w 44"/>
                <a:gd name="T23" fmla="*/ 21 h 38"/>
                <a:gd name="T24" fmla="*/ 0 w 44"/>
                <a:gd name="T25" fmla="*/ 23 h 38"/>
                <a:gd name="T26" fmla="*/ 0 w 44"/>
                <a:gd name="T27" fmla="*/ 29 h 38"/>
                <a:gd name="T28" fmla="*/ 4 w 44"/>
                <a:gd name="T29" fmla="*/ 37 h 38"/>
                <a:gd name="T30" fmla="*/ 8 w 44"/>
                <a:gd name="T31" fmla="*/ 38 h 38"/>
                <a:gd name="T32" fmla="*/ 13 w 44"/>
                <a:gd name="T33" fmla="*/ 36 h 38"/>
                <a:gd name="T34" fmla="*/ 18 w 44"/>
                <a:gd name="T35" fmla="*/ 33 h 38"/>
                <a:gd name="T36" fmla="*/ 23 w 44"/>
                <a:gd name="T37"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38">
                  <a:moveTo>
                    <a:pt x="23" y="31"/>
                  </a:moveTo>
                  <a:lnTo>
                    <a:pt x="24" y="27"/>
                  </a:lnTo>
                  <a:lnTo>
                    <a:pt x="24" y="23"/>
                  </a:lnTo>
                  <a:lnTo>
                    <a:pt x="28" y="23"/>
                  </a:lnTo>
                  <a:lnTo>
                    <a:pt x="32" y="25"/>
                  </a:lnTo>
                  <a:lnTo>
                    <a:pt x="35" y="23"/>
                  </a:lnTo>
                  <a:lnTo>
                    <a:pt x="39" y="23"/>
                  </a:lnTo>
                  <a:lnTo>
                    <a:pt x="41" y="21"/>
                  </a:lnTo>
                  <a:lnTo>
                    <a:pt x="44" y="17"/>
                  </a:lnTo>
                  <a:lnTo>
                    <a:pt x="41" y="10"/>
                  </a:lnTo>
                  <a:lnTo>
                    <a:pt x="23" y="0"/>
                  </a:lnTo>
                  <a:lnTo>
                    <a:pt x="5" y="21"/>
                  </a:lnTo>
                  <a:lnTo>
                    <a:pt x="0" y="23"/>
                  </a:lnTo>
                  <a:lnTo>
                    <a:pt x="0" y="29"/>
                  </a:lnTo>
                  <a:lnTo>
                    <a:pt x="4" y="37"/>
                  </a:lnTo>
                  <a:lnTo>
                    <a:pt x="8" y="38"/>
                  </a:lnTo>
                  <a:lnTo>
                    <a:pt x="13" y="36"/>
                  </a:lnTo>
                  <a:lnTo>
                    <a:pt x="18" y="33"/>
                  </a:lnTo>
                  <a:lnTo>
                    <a:pt x="23" y="3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9" name="Freeform 115">
              <a:extLst>
                <a:ext uri="{FF2B5EF4-FFF2-40B4-BE49-F238E27FC236}">
                  <a16:creationId xmlns:a16="http://schemas.microsoft.com/office/drawing/2014/main" id="{2A463BF1-FE4D-4B9F-A831-4D834CEAB86E}"/>
                </a:ext>
              </a:extLst>
            </p:cNvPr>
            <p:cNvSpPr>
              <a:spLocks/>
            </p:cNvSpPr>
            <p:nvPr/>
          </p:nvSpPr>
          <p:spPr bwMode="auto">
            <a:xfrm>
              <a:off x="2128838" y="2290763"/>
              <a:ext cx="6350" cy="7938"/>
            </a:xfrm>
            <a:custGeom>
              <a:avLst/>
              <a:gdLst>
                <a:gd name="T0" fmla="*/ 0 w 18"/>
                <a:gd name="T1" fmla="*/ 1 h 22"/>
                <a:gd name="T2" fmla="*/ 0 w 18"/>
                <a:gd name="T3" fmla="*/ 8 h 22"/>
                <a:gd name="T4" fmla="*/ 6 w 18"/>
                <a:gd name="T5" fmla="*/ 22 h 22"/>
                <a:gd name="T6" fmla="*/ 10 w 18"/>
                <a:gd name="T7" fmla="*/ 22 h 22"/>
                <a:gd name="T8" fmla="*/ 14 w 18"/>
                <a:gd name="T9" fmla="*/ 19 h 22"/>
                <a:gd name="T10" fmla="*/ 17 w 18"/>
                <a:gd name="T11" fmla="*/ 18 h 22"/>
                <a:gd name="T12" fmla="*/ 18 w 18"/>
                <a:gd name="T13" fmla="*/ 15 h 22"/>
                <a:gd name="T14" fmla="*/ 18 w 18"/>
                <a:gd name="T15" fmla="*/ 12 h 22"/>
                <a:gd name="T16" fmla="*/ 18 w 18"/>
                <a:gd name="T17" fmla="*/ 8 h 22"/>
                <a:gd name="T18" fmla="*/ 15 w 18"/>
                <a:gd name="T19" fmla="*/ 3 h 22"/>
                <a:gd name="T20" fmla="*/ 12 w 18"/>
                <a:gd name="T21" fmla="*/ 1 h 22"/>
                <a:gd name="T22" fmla="*/ 8 w 18"/>
                <a:gd name="T23" fmla="*/ 0 h 22"/>
                <a:gd name="T24" fmla="*/ 3 w 18"/>
                <a:gd name="T25" fmla="*/ 0 h 22"/>
                <a:gd name="T26" fmla="*/ 0 w 18"/>
                <a:gd name="T27"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22">
                  <a:moveTo>
                    <a:pt x="0" y="1"/>
                  </a:moveTo>
                  <a:lnTo>
                    <a:pt x="0" y="8"/>
                  </a:lnTo>
                  <a:lnTo>
                    <a:pt x="6" y="22"/>
                  </a:lnTo>
                  <a:lnTo>
                    <a:pt x="10" y="22"/>
                  </a:lnTo>
                  <a:lnTo>
                    <a:pt x="14" y="19"/>
                  </a:lnTo>
                  <a:lnTo>
                    <a:pt x="17" y="18"/>
                  </a:lnTo>
                  <a:lnTo>
                    <a:pt x="18" y="15"/>
                  </a:lnTo>
                  <a:lnTo>
                    <a:pt x="18" y="12"/>
                  </a:lnTo>
                  <a:lnTo>
                    <a:pt x="18" y="8"/>
                  </a:lnTo>
                  <a:lnTo>
                    <a:pt x="15" y="3"/>
                  </a:lnTo>
                  <a:lnTo>
                    <a:pt x="12" y="1"/>
                  </a:lnTo>
                  <a:lnTo>
                    <a:pt x="8" y="0"/>
                  </a:lnTo>
                  <a:lnTo>
                    <a:pt x="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0" name="Freeform 116">
              <a:extLst>
                <a:ext uri="{FF2B5EF4-FFF2-40B4-BE49-F238E27FC236}">
                  <a16:creationId xmlns:a16="http://schemas.microsoft.com/office/drawing/2014/main" id="{1BA88938-0C52-40B8-A959-382589DCAA2E}"/>
                </a:ext>
              </a:extLst>
            </p:cNvPr>
            <p:cNvSpPr>
              <a:spLocks/>
            </p:cNvSpPr>
            <p:nvPr/>
          </p:nvSpPr>
          <p:spPr bwMode="auto">
            <a:xfrm>
              <a:off x="2062163" y="2309813"/>
              <a:ext cx="9525" cy="6350"/>
            </a:xfrm>
            <a:custGeom>
              <a:avLst/>
              <a:gdLst>
                <a:gd name="T0" fmla="*/ 1 w 26"/>
                <a:gd name="T1" fmla="*/ 9 h 20"/>
                <a:gd name="T2" fmla="*/ 0 w 26"/>
                <a:gd name="T3" fmla="*/ 9 h 20"/>
                <a:gd name="T4" fmla="*/ 1 w 26"/>
                <a:gd name="T5" fmla="*/ 16 h 20"/>
                <a:gd name="T6" fmla="*/ 9 w 26"/>
                <a:gd name="T7" fmla="*/ 20 h 20"/>
                <a:gd name="T8" fmla="*/ 17 w 26"/>
                <a:gd name="T9" fmla="*/ 18 h 20"/>
                <a:gd name="T10" fmla="*/ 25 w 26"/>
                <a:gd name="T11" fmla="*/ 16 h 20"/>
                <a:gd name="T12" fmla="*/ 26 w 26"/>
                <a:gd name="T13" fmla="*/ 12 h 20"/>
                <a:gd name="T14" fmla="*/ 26 w 26"/>
                <a:gd name="T15" fmla="*/ 7 h 20"/>
                <a:gd name="T16" fmla="*/ 24 w 26"/>
                <a:gd name="T17" fmla="*/ 4 h 20"/>
                <a:gd name="T18" fmla="*/ 22 w 26"/>
                <a:gd name="T19" fmla="*/ 0 h 20"/>
                <a:gd name="T20" fmla="*/ 13 w 26"/>
                <a:gd name="T21" fmla="*/ 0 h 20"/>
                <a:gd name="T22" fmla="*/ 6 w 26"/>
                <a:gd name="T23" fmla="*/ 3 h 20"/>
                <a:gd name="T24" fmla="*/ 1 w 26"/>
                <a:gd name="T25"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0">
                  <a:moveTo>
                    <a:pt x="1" y="9"/>
                  </a:moveTo>
                  <a:lnTo>
                    <a:pt x="0" y="9"/>
                  </a:lnTo>
                  <a:lnTo>
                    <a:pt x="1" y="16"/>
                  </a:lnTo>
                  <a:lnTo>
                    <a:pt x="9" y="20"/>
                  </a:lnTo>
                  <a:lnTo>
                    <a:pt x="17" y="18"/>
                  </a:lnTo>
                  <a:lnTo>
                    <a:pt x="25" y="16"/>
                  </a:lnTo>
                  <a:lnTo>
                    <a:pt x="26" y="12"/>
                  </a:lnTo>
                  <a:lnTo>
                    <a:pt x="26" y="7"/>
                  </a:lnTo>
                  <a:lnTo>
                    <a:pt x="24" y="4"/>
                  </a:lnTo>
                  <a:lnTo>
                    <a:pt x="22" y="0"/>
                  </a:lnTo>
                  <a:lnTo>
                    <a:pt x="13" y="0"/>
                  </a:lnTo>
                  <a:lnTo>
                    <a:pt x="6" y="3"/>
                  </a:lnTo>
                  <a:lnTo>
                    <a:pt x="1"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1" name="Freeform 117">
              <a:extLst>
                <a:ext uri="{FF2B5EF4-FFF2-40B4-BE49-F238E27FC236}">
                  <a16:creationId xmlns:a16="http://schemas.microsoft.com/office/drawing/2014/main" id="{53E8921F-DE2C-4951-80DA-267122EB985D}"/>
                </a:ext>
              </a:extLst>
            </p:cNvPr>
            <p:cNvSpPr>
              <a:spLocks/>
            </p:cNvSpPr>
            <p:nvPr/>
          </p:nvSpPr>
          <p:spPr bwMode="auto">
            <a:xfrm>
              <a:off x="2089150" y="2289175"/>
              <a:ext cx="7937" cy="6350"/>
            </a:xfrm>
            <a:custGeom>
              <a:avLst/>
              <a:gdLst>
                <a:gd name="T0" fmla="*/ 12 w 22"/>
                <a:gd name="T1" fmla="*/ 0 h 21"/>
                <a:gd name="T2" fmla="*/ 8 w 22"/>
                <a:gd name="T3" fmla="*/ 2 h 21"/>
                <a:gd name="T4" fmla="*/ 6 w 22"/>
                <a:gd name="T5" fmla="*/ 4 h 21"/>
                <a:gd name="T6" fmla="*/ 3 w 22"/>
                <a:gd name="T7" fmla="*/ 5 h 21"/>
                <a:gd name="T8" fmla="*/ 1 w 22"/>
                <a:gd name="T9" fmla="*/ 8 h 21"/>
                <a:gd name="T10" fmla="*/ 0 w 22"/>
                <a:gd name="T11" fmla="*/ 10 h 21"/>
                <a:gd name="T12" fmla="*/ 0 w 22"/>
                <a:gd name="T13" fmla="*/ 13 h 21"/>
                <a:gd name="T14" fmla="*/ 1 w 22"/>
                <a:gd name="T15" fmla="*/ 16 h 21"/>
                <a:gd name="T16" fmla="*/ 5 w 22"/>
                <a:gd name="T17" fmla="*/ 21 h 21"/>
                <a:gd name="T18" fmla="*/ 9 w 22"/>
                <a:gd name="T19" fmla="*/ 21 h 21"/>
                <a:gd name="T20" fmla="*/ 13 w 22"/>
                <a:gd name="T21" fmla="*/ 17 h 21"/>
                <a:gd name="T22" fmla="*/ 17 w 22"/>
                <a:gd name="T23" fmla="*/ 15 h 21"/>
                <a:gd name="T24" fmla="*/ 22 w 22"/>
                <a:gd name="T25" fmla="*/ 14 h 21"/>
                <a:gd name="T26" fmla="*/ 20 w 22"/>
                <a:gd name="T27" fmla="*/ 9 h 21"/>
                <a:gd name="T28" fmla="*/ 18 w 22"/>
                <a:gd name="T29" fmla="*/ 5 h 21"/>
                <a:gd name="T30" fmla="*/ 15 w 22"/>
                <a:gd name="T31" fmla="*/ 3 h 21"/>
                <a:gd name="T32" fmla="*/ 12 w 22"/>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1">
                  <a:moveTo>
                    <a:pt x="12" y="0"/>
                  </a:moveTo>
                  <a:lnTo>
                    <a:pt x="8" y="2"/>
                  </a:lnTo>
                  <a:lnTo>
                    <a:pt x="6" y="4"/>
                  </a:lnTo>
                  <a:lnTo>
                    <a:pt x="3" y="5"/>
                  </a:lnTo>
                  <a:lnTo>
                    <a:pt x="1" y="8"/>
                  </a:lnTo>
                  <a:lnTo>
                    <a:pt x="0" y="10"/>
                  </a:lnTo>
                  <a:lnTo>
                    <a:pt x="0" y="13"/>
                  </a:lnTo>
                  <a:lnTo>
                    <a:pt x="1" y="16"/>
                  </a:lnTo>
                  <a:lnTo>
                    <a:pt x="5" y="21"/>
                  </a:lnTo>
                  <a:lnTo>
                    <a:pt x="9" y="21"/>
                  </a:lnTo>
                  <a:lnTo>
                    <a:pt x="13" y="17"/>
                  </a:lnTo>
                  <a:lnTo>
                    <a:pt x="17" y="15"/>
                  </a:lnTo>
                  <a:lnTo>
                    <a:pt x="22" y="14"/>
                  </a:lnTo>
                  <a:lnTo>
                    <a:pt x="20" y="9"/>
                  </a:lnTo>
                  <a:lnTo>
                    <a:pt x="18" y="5"/>
                  </a:lnTo>
                  <a:lnTo>
                    <a:pt x="15" y="3"/>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2" name="Freeform 118">
              <a:extLst>
                <a:ext uri="{FF2B5EF4-FFF2-40B4-BE49-F238E27FC236}">
                  <a16:creationId xmlns:a16="http://schemas.microsoft.com/office/drawing/2014/main" id="{AA631795-5900-4438-B1C5-8C809EAD2886}"/>
                </a:ext>
              </a:extLst>
            </p:cNvPr>
            <p:cNvSpPr>
              <a:spLocks/>
            </p:cNvSpPr>
            <p:nvPr/>
          </p:nvSpPr>
          <p:spPr bwMode="auto">
            <a:xfrm>
              <a:off x="2163763" y="2428875"/>
              <a:ext cx="6350" cy="7938"/>
            </a:xfrm>
            <a:custGeom>
              <a:avLst/>
              <a:gdLst>
                <a:gd name="T0" fmla="*/ 0 w 18"/>
                <a:gd name="T1" fmla="*/ 9 h 21"/>
                <a:gd name="T2" fmla="*/ 11 w 18"/>
                <a:gd name="T3" fmla="*/ 21 h 21"/>
                <a:gd name="T4" fmla="*/ 18 w 18"/>
                <a:gd name="T5" fmla="*/ 12 h 21"/>
                <a:gd name="T6" fmla="*/ 17 w 18"/>
                <a:gd name="T7" fmla="*/ 9 h 21"/>
                <a:gd name="T8" fmla="*/ 14 w 18"/>
                <a:gd name="T9" fmla="*/ 6 h 21"/>
                <a:gd name="T10" fmla="*/ 13 w 18"/>
                <a:gd name="T11" fmla="*/ 4 h 21"/>
                <a:gd name="T12" fmla="*/ 12 w 18"/>
                <a:gd name="T13" fmla="*/ 1 h 21"/>
                <a:gd name="T14" fmla="*/ 9 w 18"/>
                <a:gd name="T15" fmla="*/ 0 h 21"/>
                <a:gd name="T16" fmla="*/ 7 w 18"/>
                <a:gd name="T17" fmla="*/ 1 h 21"/>
                <a:gd name="T18" fmla="*/ 5 w 18"/>
                <a:gd name="T19" fmla="*/ 1 h 21"/>
                <a:gd name="T20" fmla="*/ 2 w 18"/>
                <a:gd name="T21" fmla="*/ 5 h 21"/>
                <a:gd name="T22" fmla="*/ 0 w 18"/>
                <a:gd name="T2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21">
                  <a:moveTo>
                    <a:pt x="0" y="9"/>
                  </a:moveTo>
                  <a:lnTo>
                    <a:pt x="11" y="21"/>
                  </a:lnTo>
                  <a:lnTo>
                    <a:pt x="18" y="12"/>
                  </a:lnTo>
                  <a:lnTo>
                    <a:pt x="17" y="9"/>
                  </a:lnTo>
                  <a:lnTo>
                    <a:pt x="14" y="6"/>
                  </a:lnTo>
                  <a:lnTo>
                    <a:pt x="13" y="4"/>
                  </a:lnTo>
                  <a:lnTo>
                    <a:pt x="12" y="1"/>
                  </a:lnTo>
                  <a:lnTo>
                    <a:pt x="9" y="0"/>
                  </a:lnTo>
                  <a:lnTo>
                    <a:pt x="7" y="1"/>
                  </a:lnTo>
                  <a:lnTo>
                    <a:pt x="5" y="1"/>
                  </a:lnTo>
                  <a:lnTo>
                    <a:pt x="2" y="5"/>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3" name="Freeform 119">
              <a:extLst>
                <a:ext uri="{FF2B5EF4-FFF2-40B4-BE49-F238E27FC236}">
                  <a16:creationId xmlns:a16="http://schemas.microsoft.com/office/drawing/2014/main" id="{1F8A19A3-6698-489D-B460-DC9883EC337A}"/>
                </a:ext>
              </a:extLst>
            </p:cNvPr>
            <p:cNvSpPr>
              <a:spLocks/>
            </p:cNvSpPr>
            <p:nvPr/>
          </p:nvSpPr>
          <p:spPr bwMode="auto">
            <a:xfrm>
              <a:off x="2341563" y="262096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4" name="Rectangle 120">
              <a:extLst>
                <a:ext uri="{FF2B5EF4-FFF2-40B4-BE49-F238E27FC236}">
                  <a16:creationId xmlns:a16="http://schemas.microsoft.com/office/drawing/2014/main" id="{797A0053-3659-491D-8021-2813D6908597}"/>
                </a:ext>
              </a:extLst>
            </p:cNvPr>
            <p:cNvSpPr>
              <a:spLocks noChangeArrowheads="1"/>
            </p:cNvSpPr>
            <p:nvPr/>
          </p:nvSpPr>
          <p:spPr bwMode="auto">
            <a:xfrm>
              <a:off x="1920875" y="2905125"/>
              <a:ext cx="1587" cy="158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5" name="Freeform 121">
              <a:extLst>
                <a:ext uri="{FF2B5EF4-FFF2-40B4-BE49-F238E27FC236}">
                  <a16:creationId xmlns:a16="http://schemas.microsoft.com/office/drawing/2014/main" id="{E775D9EA-0046-4F89-9247-48D80E45C723}"/>
                </a:ext>
              </a:extLst>
            </p:cNvPr>
            <p:cNvSpPr>
              <a:spLocks/>
            </p:cNvSpPr>
            <p:nvPr/>
          </p:nvSpPr>
          <p:spPr bwMode="auto">
            <a:xfrm>
              <a:off x="1266825" y="2530475"/>
              <a:ext cx="14287" cy="20638"/>
            </a:xfrm>
            <a:custGeom>
              <a:avLst/>
              <a:gdLst>
                <a:gd name="T0" fmla="*/ 15 w 45"/>
                <a:gd name="T1" fmla="*/ 63 h 63"/>
                <a:gd name="T2" fmla="*/ 23 w 45"/>
                <a:gd name="T3" fmla="*/ 59 h 63"/>
                <a:gd name="T4" fmla="*/ 33 w 45"/>
                <a:gd name="T5" fmla="*/ 54 h 63"/>
                <a:gd name="T6" fmla="*/ 39 w 45"/>
                <a:gd name="T7" fmla="*/ 46 h 63"/>
                <a:gd name="T8" fmla="*/ 44 w 45"/>
                <a:gd name="T9" fmla="*/ 40 h 63"/>
                <a:gd name="T10" fmla="*/ 45 w 45"/>
                <a:gd name="T11" fmla="*/ 32 h 63"/>
                <a:gd name="T12" fmla="*/ 43 w 45"/>
                <a:gd name="T13" fmla="*/ 22 h 63"/>
                <a:gd name="T14" fmla="*/ 34 w 45"/>
                <a:gd name="T15" fmla="*/ 10 h 63"/>
                <a:gd name="T16" fmla="*/ 26 w 45"/>
                <a:gd name="T17" fmla="*/ 0 h 63"/>
                <a:gd name="T18" fmla="*/ 21 w 45"/>
                <a:gd name="T19" fmla="*/ 3 h 63"/>
                <a:gd name="T20" fmla="*/ 16 w 45"/>
                <a:gd name="T21" fmla="*/ 5 h 63"/>
                <a:gd name="T22" fmla="*/ 12 w 45"/>
                <a:gd name="T23" fmla="*/ 9 h 63"/>
                <a:gd name="T24" fmla="*/ 9 w 45"/>
                <a:gd name="T25" fmla="*/ 13 h 63"/>
                <a:gd name="T26" fmla="*/ 6 w 45"/>
                <a:gd name="T27" fmla="*/ 17 h 63"/>
                <a:gd name="T28" fmla="*/ 6 w 45"/>
                <a:gd name="T29" fmla="*/ 27 h 63"/>
                <a:gd name="T30" fmla="*/ 5 w 45"/>
                <a:gd name="T31" fmla="*/ 38 h 63"/>
                <a:gd name="T32" fmla="*/ 4 w 45"/>
                <a:gd name="T33" fmla="*/ 46 h 63"/>
                <a:gd name="T34" fmla="*/ 1 w 45"/>
                <a:gd name="T35" fmla="*/ 51 h 63"/>
                <a:gd name="T36" fmla="*/ 0 w 45"/>
                <a:gd name="T37" fmla="*/ 55 h 63"/>
                <a:gd name="T38" fmla="*/ 0 w 45"/>
                <a:gd name="T39" fmla="*/ 57 h 63"/>
                <a:gd name="T40" fmla="*/ 0 w 45"/>
                <a:gd name="T41" fmla="*/ 59 h 63"/>
                <a:gd name="T42" fmla="*/ 1 w 45"/>
                <a:gd name="T43" fmla="*/ 60 h 63"/>
                <a:gd name="T44" fmla="*/ 5 w 45"/>
                <a:gd name="T45" fmla="*/ 61 h 63"/>
                <a:gd name="T46" fmla="*/ 9 w 45"/>
                <a:gd name="T47" fmla="*/ 62 h 63"/>
                <a:gd name="T48" fmla="*/ 15 w 45"/>
                <a:gd name="T49"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63">
                  <a:moveTo>
                    <a:pt x="15" y="63"/>
                  </a:moveTo>
                  <a:lnTo>
                    <a:pt x="23" y="59"/>
                  </a:lnTo>
                  <a:lnTo>
                    <a:pt x="33" y="54"/>
                  </a:lnTo>
                  <a:lnTo>
                    <a:pt x="39" y="46"/>
                  </a:lnTo>
                  <a:lnTo>
                    <a:pt x="44" y="40"/>
                  </a:lnTo>
                  <a:lnTo>
                    <a:pt x="45" y="32"/>
                  </a:lnTo>
                  <a:lnTo>
                    <a:pt x="43" y="22"/>
                  </a:lnTo>
                  <a:lnTo>
                    <a:pt x="34" y="10"/>
                  </a:lnTo>
                  <a:lnTo>
                    <a:pt x="26" y="0"/>
                  </a:lnTo>
                  <a:lnTo>
                    <a:pt x="21" y="3"/>
                  </a:lnTo>
                  <a:lnTo>
                    <a:pt x="16" y="5"/>
                  </a:lnTo>
                  <a:lnTo>
                    <a:pt x="12" y="9"/>
                  </a:lnTo>
                  <a:lnTo>
                    <a:pt x="9" y="13"/>
                  </a:lnTo>
                  <a:lnTo>
                    <a:pt x="6" y="17"/>
                  </a:lnTo>
                  <a:lnTo>
                    <a:pt x="6" y="27"/>
                  </a:lnTo>
                  <a:lnTo>
                    <a:pt x="5" y="38"/>
                  </a:lnTo>
                  <a:lnTo>
                    <a:pt x="4" y="46"/>
                  </a:lnTo>
                  <a:lnTo>
                    <a:pt x="1" y="51"/>
                  </a:lnTo>
                  <a:lnTo>
                    <a:pt x="0" y="55"/>
                  </a:lnTo>
                  <a:lnTo>
                    <a:pt x="0" y="57"/>
                  </a:lnTo>
                  <a:lnTo>
                    <a:pt x="0" y="59"/>
                  </a:lnTo>
                  <a:lnTo>
                    <a:pt x="1" y="60"/>
                  </a:lnTo>
                  <a:lnTo>
                    <a:pt x="5" y="61"/>
                  </a:lnTo>
                  <a:lnTo>
                    <a:pt x="9" y="62"/>
                  </a:lnTo>
                  <a:lnTo>
                    <a:pt x="15" y="6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6" name="Freeform 122">
              <a:extLst>
                <a:ext uri="{FF2B5EF4-FFF2-40B4-BE49-F238E27FC236}">
                  <a16:creationId xmlns:a16="http://schemas.microsoft.com/office/drawing/2014/main" id="{8E1C40A4-1608-4DBC-B96F-F3932FCA05EA}"/>
                </a:ext>
              </a:extLst>
            </p:cNvPr>
            <p:cNvSpPr>
              <a:spLocks/>
            </p:cNvSpPr>
            <p:nvPr/>
          </p:nvSpPr>
          <p:spPr bwMode="auto">
            <a:xfrm>
              <a:off x="1366838" y="2725738"/>
              <a:ext cx="6350" cy="6350"/>
            </a:xfrm>
            <a:custGeom>
              <a:avLst/>
              <a:gdLst>
                <a:gd name="T0" fmla="*/ 22 w 23"/>
                <a:gd name="T1" fmla="*/ 14 h 19"/>
                <a:gd name="T2" fmla="*/ 23 w 23"/>
                <a:gd name="T3" fmla="*/ 0 h 19"/>
                <a:gd name="T4" fmla="*/ 16 w 23"/>
                <a:gd name="T5" fmla="*/ 1 h 19"/>
                <a:gd name="T6" fmla="*/ 10 w 23"/>
                <a:gd name="T7" fmla="*/ 2 h 19"/>
                <a:gd name="T8" fmla="*/ 4 w 23"/>
                <a:gd name="T9" fmla="*/ 5 h 19"/>
                <a:gd name="T10" fmla="*/ 0 w 23"/>
                <a:gd name="T11" fmla="*/ 8 h 19"/>
                <a:gd name="T12" fmla="*/ 0 w 23"/>
                <a:gd name="T13" fmla="*/ 14 h 19"/>
                <a:gd name="T14" fmla="*/ 3 w 23"/>
                <a:gd name="T15" fmla="*/ 19 h 19"/>
                <a:gd name="T16" fmla="*/ 6 w 23"/>
                <a:gd name="T17" fmla="*/ 19 h 19"/>
                <a:gd name="T18" fmla="*/ 11 w 23"/>
                <a:gd name="T19" fmla="*/ 18 h 19"/>
                <a:gd name="T20" fmla="*/ 17 w 23"/>
                <a:gd name="T21" fmla="*/ 15 h 19"/>
                <a:gd name="T22" fmla="*/ 22 w 23"/>
                <a:gd name="T2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19">
                  <a:moveTo>
                    <a:pt x="22" y="14"/>
                  </a:moveTo>
                  <a:lnTo>
                    <a:pt x="23" y="0"/>
                  </a:lnTo>
                  <a:lnTo>
                    <a:pt x="16" y="1"/>
                  </a:lnTo>
                  <a:lnTo>
                    <a:pt x="10" y="2"/>
                  </a:lnTo>
                  <a:lnTo>
                    <a:pt x="4" y="5"/>
                  </a:lnTo>
                  <a:lnTo>
                    <a:pt x="0" y="8"/>
                  </a:lnTo>
                  <a:lnTo>
                    <a:pt x="0" y="14"/>
                  </a:lnTo>
                  <a:lnTo>
                    <a:pt x="3" y="19"/>
                  </a:lnTo>
                  <a:lnTo>
                    <a:pt x="6" y="19"/>
                  </a:lnTo>
                  <a:lnTo>
                    <a:pt x="11" y="18"/>
                  </a:lnTo>
                  <a:lnTo>
                    <a:pt x="17" y="15"/>
                  </a:lnTo>
                  <a:lnTo>
                    <a:pt x="22"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7" name="Freeform 123">
              <a:extLst>
                <a:ext uri="{FF2B5EF4-FFF2-40B4-BE49-F238E27FC236}">
                  <a16:creationId xmlns:a16="http://schemas.microsoft.com/office/drawing/2014/main" id="{7301AE28-B532-409B-9126-F1F1E7922A07}"/>
                </a:ext>
              </a:extLst>
            </p:cNvPr>
            <p:cNvSpPr>
              <a:spLocks/>
            </p:cNvSpPr>
            <p:nvPr/>
          </p:nvSpPr>
          <p:spPr bwMode="auto">
            <a:xfrm>
              <a:off x="1212850" y="2581275"/>
              <a:ext cx="6350" cy="9525"/>
            </a:xfrm>
            <a:custGeom>
              <a:avLst/>
              <a:gdLst>
                <a:gd name="T0" fmla="*/ 10 w 17"/>
                <a:gd name="T1" fmla="*/ 0 h 27"/>
                <a:gd name="T2" fmla="*/ 2 w 17"/>
                <a:gd name="T3" fmla="*/ 3 h 27"/>
                <a:gd name="T4" fmla="*/ 0 w 17"/>
                <a:gd name="T5" fmla="*/ 27 h 27"/>
                <a:gd name="T6" fmla="*/ 6 w 17"/>
                <a:gd name="T7" fmla="*/ 25 h 27"/>
                <a:gd name="T8" fmla="*/ 11 w 17"/>
                <a:gd name="T9" fmla="*/ 21 h 27"/>
                <a:gd name="T10" fmla="*/ 15 w 17"/>
                <a:gd name="T11" fmla="*/ 17 h 27"/>
                <a:gd name="T12" fmla="*/ 17 w 17"/>
                <a:gd name="T13" fmla="*/ 14 h 27"/>
                <a:gd name="T14" fmla="*/ 16 w 17"/>
                <a:gd name="T15" fmla="*/ 8 h 27"/>
                <a:gd name="T16" fmla="*/ 10 w 1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0" y="0"/>
                  </a:moveTo>
                  <a:lnTo>
                    <a:pt x="2" y="3"/>
                  </a:lnTo>
                  <a:lnTo>
                    <a:pt x="0" y="27"/>
                  </a:lnTo>
                  <a:lnTo>
                    <a:pt x="6" y="25"/>
                  </a:lnTo>
                  <a:lnTo>
                    <a:pt x="11" y="21"/>
                  </a:lnTo>
                  <a:lnTo>
                    <a:pt x="15" y="17"/>
                  </a:lnTo>
                  <a:lnTo>
                    <a:pt x="17" y="14"/>
                  </a:lnTo>
                  <a:lnTo>
                    <a:pt x="16" y="8"/>
                  </a:lnTo>
                  <a:lnTo>
                    <a:pt x="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8" name="Freeform 124">
              <a:extLst>
                <a:ext uri="{FF2B5EF4-FFF2-40B4-BE49-F238E27FC236}">
                  <a16:creationId xmlns:a16="http://schemas.microsoft.com/office/drawing/2014/main" id="{C63D08EF-7F86-4772-8BE5-EBB500D21A68}"/>
                </a:ext>
              </a:extLst>
            </p:cNvPr>
            <p:cNvSpPr>
              <a:spLocks/>
            </p:cNvSpPr>
            <p:nvPr/>
          </p:nvSpPr>
          <p:spPr bwMode="auto">
            <a:xfrm>
              <a:off x="1206500" y="2735263"/>
              <a:ext cx="14287" cy="22225"/>
            </a:xfrm>
            <a:custGeom>
              <a:avLst/>
              <a:gdLst>
                <a:gd name="T0" fmla="*/ 1 w 45"/>
                <a:gd name="T1" fmla="*/ 0 h 71"/>
                <a:gd name="T2" fmla="*/ 0 w 45"/>
                <a:gd name="T3" fmla="*/ 11 h 71"/>
                <a:gd name="T4" fmla="*/ 4 w 45"/>
                <a:gd name="T5" fmla="*/ 20 h 71"/>
                <a:gd name="T6" fmla="*/ 10 w 45"/>
                <a:gd name="T7" fmla="*/ 26 h 71"/>
                <a:gd name="T8" fmla="*/ 18 w 45"/>
                <a:gd name="T9" fmla="*/ 31 h 71"/>
                <a:gd name="T10" fmla="*/ 27 w 45"/>
                <a:gd name="T11" fmla="*/ 34 h 71"/>
                <a:gd name="T12" fmla="*/ 26 w 45"/>
                <a:gd name="T13" fmla="*/ 44 h 71"/>
                <a:gd name="T14" fmla="*/ 27 w 45"/>
                <a:gd name="T15" fmla="*/ 51 h 71"/>
                <a:gd name="T16" fmla="*/ 29 w 45"/>
                <a:gd name="T17" fmla="*/ 60 h 71"/>
                <a:gd name="T18" fmla="*/ 34 w 45"/>
                <a:gd name="T19" fmla="*/ 66 h 71"/>
                <a:gd name="T20" fmla="*/ 43 w 45"/>
                <a:gd name="T21" fmla="*/ 71 h 71"/>
                <a:gd name="T22" fmla="*/ 45 w 45"/>
                <a:gd name="T23" fmla="*/ 26 h 71"/>
                <a:gd name="T24" fmla="*/ 41 w 45"/>
                <a:gd name="T25" fmla="*/ 26 h 71"/>
                <a:gd name="T26" fmla="*/ 37 w 45"/>
                <a:gd name="T27" fmla="*/ 26 h 71"/>
                <a:gd name="T28" fmla="*/ 32 w 45"/>
                <a:gd name="T29" fmla="*/ 18 h 71"/>
                <a:gd name="T30" fmla="*/ 27 w 45"/>
                <a:gd name="T31" fmla="*/ 10 h 71"/>
                <a:gd name="T32" fmla="*/ 21 w 45"/>
                <a:gd name="T33" fmla="*/ 4 h 71"/>
                <a:gd name="T34" fmla="*/ 12 w 45"/>
                <a:gd name="T35" fmla="*/ 0 h 71"/>
                <a:gd name="T36" fmla="*/ 1 w 45"/>
                <a:gd name="T3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71">
                  <a:moveTo>
                    <a:pt x="1" y="0"/>
                  </a:moveTo>
                  <a:lnTo>
                    <a:pt x="0" y="11"/>
                  </a:lnTo>
                  <a:lnTo>
                    <a:pt x="4" y="20"/>
                  </a:lnTo>
                  <a:lnTo>
                    <a:pt x="10" y="26"/>
                  </a:lnTo>
                  <a:lnTo>
                    <a:pt x="18" y="31"/>
                  </a:lnTo>
                  <a:lnTo>
                    <a:pt x="27" y="34"/>
                  </a:lnTo>
                  <a:lnTo>
                    <a:pt x="26" y="44"/>
                  </a:lnTo>
                  <a:lnTo>
                    <a:pt x="27" y="51"/>
                  </a:lnTo>
                  <a:lnTo>
                    <a:pt x="29" y="60"/>
                  </a:lnTo>
                  <a:lnTo>
                    <a:pt x="34" y="66"/>
                  </a:lnTo>
                  <a:lnTo>
                    <a:pt x="43" y="71"/>
                  </a:lnTo>
                  <a:lnTo>
                    <a:pt x="45" y="26"/>
                  </a:lnTo>
                  <a:lnTo>
                    <a:pt x="41" y="26"/>
                  </a:lnTo>
                  <a:lnTo>
                    <a:pt x="37" y="26"/>
                  </a:lnTo>
                  <a:lnTo>
                    <a:pt x="32" y="18"/>
                  </a:lnTo>
                  <a:lnTo>
                    <a:pt x="27" y="10"/>
                  </a:lnTo>
                  <a:lnTo>
                    <a:pt x="21" y="4"/>
                  </a:lnTo>
                  <a:lnTo>
                    <a:pt x="12"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9" name="Freeform 125">
              <a:extLst>
                <a:ext uri="{FF2B5EF4-FFF2-40B4-BE49-F238E27FC236}">
                  <a16:creationId xmlns:a16="http://schemas.microsoft.com/office/drawing/2014/main" id="{109B9926-F31F-4555-9AA0-7192E57FF9AB}"/>
                </a:ext>
              </a:extLst>
            </p:cNvPr>
            <p:cNvSpPr>
              <a:spLocks/>
            </p:cNvSpPr>
            <p:nvPr/>
          </p:nvSpPr>
          <p:spPr bwMode="auto">
            <a:xfrm>
              <a:off x="1490663" y="2982913"/>
              <a:ext cx="9525" cy="6350"/>
            </a:xfrm>
            <a:custGeom>
              <a:avLst/>
              <a:gdLst>
                <a:gd name="T0" fmla="*/ 28 w 28"/>
                <a:gd name="T1" fmla="*/ 19 h 23"/>
                <a:gd name="T2" fmla="*/ 20 w 28"/>
                <a:gd name="T3" fmla="*/ 0 h 23"/>
                <a:gd name="T4" fmla="*/ 0 w 28"/>
                <a:gd name="T5" fmla="*/ 9 h 23"/>
                <a:gd name="T6" fmla="*/ 4 w 28"/>
                <a:gd name="T7" fmla="*/ 17 h 23"/>
                <a:gd name="T8" fmla="*/ 9 w 28"/>
                <a:gd name="T9" fmla="*/ 22 h 23"/>
                <a:gd name="T10" fmla="*/ 14 w 28"/>
                <a:gd name="T11" fmla="*/ 23 h 23"/>
                <a:gd name="T12" fmla="*/ 21 w 28"/>
                <a:gd name="T13" fmla="*/ 22 h 23"/>
                <a:gd name="T14" fmla="*/ 28 w 28"/>
                <a:gd name="T15" fmla="*/ 19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3">
                  <a:moveTo>
                    <a:pt x="28" y="19"/>
                  </a:moveTo>
                  <a:lnTo>
                    <a:pt x="20" y="0"/>
                  </a:lnTo>
                  <a:lnTo>
                    <a:pt x="0" y="9"/>
                  </a:lnTo>
                  <a:lnTo>
                    <a:pt x="4" y="17"/>
                  </a:lnTo>
                  <a:lnTo>
                    <a:pt x="9" y="22"/>
                  </a:lnTo>
                  <a:lnTo>
                    <a:pt x="14" y="23"/>
                  </a:lnTo>
                  <a:lnTo>
                    <a:pt x="21" y="22"/>
                  </a:lnTo>
                  <a:lnTo>
                    <a:pt x="28"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40" name="Freeform 126">
              <a:extLst>
                <a:ext uri="{FF2B5EF4-FFF2-40B4-BE49-F238E27FC236}">
                  <a16:creationId xmlns:a16="http://schemas.microsoft.com/office/drawing/2014/main" id="{5D5895F0-FB59-485C-97B9-BAFFD8B1CE90}"/>
                </a:ext>
              </a:extLst>
            </p:cNvPr>
            <p:cNvSpPr>
              <a:spLocks/>
            </p:cNvSpPr>
            <p:nvPr/>
          </p:nvSpPr>
          <p:spPr bwMode="auto">
            <a:xfrm>
              <a:off x="2027238" y="2371725"/>
              <a:ext cx="7937" cy="7938"/>
            </a:xfrm>
            <a:custGeom>
              <a:avLst/>
              <a:gdLst>
                <a:gd name="T0" fmla="*/ 11 w 21"/>
                <a:gd name="T1" fmla="*/ 26 h 26"/>
                <a:gd name="T2" fmla="*/ 17 w 21"/>
                <a:gd name="T3" fmla="*/ 22 h 26"/>
                <a:gd name="T4" fmla="*/ 20 w 21"/>
                <a:gd name="T5" fmla="*/ 14 h 26"/>
                <a:gd name="T6" fmla="*/ 21 w 21"/>
                <a:gd name="T7" fmla="*/ 7 h 26"/>
                <a:gd name="T8" fmla="*/ 21 w 21"/>
                <a:gd name="T9" fmla="*/ 0 h 26"/>
                <a:gd name="T10" fmla="*/ 4 w 21"/>
                <a:gd name="T11" fmla="*/ 8 h 26"/>
                <a:gd name="T12" fmla="*/ 2 w 21"/>
                <a:gd name="T13" fmla="*/ 10 h 26"/>
                <a:gd name="T14" fmla="*/ 0 w 21"/>
                <a:gd name="T15" fmla="*/ 12 h 26"/>
                <a:gd name="T16" fmla="*/ 0 w 21"/>
                <a:gd name="T17" fmla="*/ 14 h 26"/>
                <a:gd name="T18" fmla="*/ 2 w 21"/>
                <a:gd name="T19" fmla="*/ 17 h 26"/>
                <a:gd name="T20" fmla="*/ 11 w 21"/>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6">
                  <a:moveTo>
                    <a:pt x="11" y="26"/>
                  </a:moveTo>
                  <a:lnTo>
                    <a:pt x="17" y="22"/>
                  </a:lnTo>
                  <a:lnTo>
                    <a:pt x="20" y="14"/>
                  </a:lnTo>
                  <a:lnTo>
                    <a:pt x="21" y="7"/>
                  </a:lnTo>
                  <a:lnTo>
                    <a:pt x="21" y="0"/>
                  </a:lnTo>
                  <a:lnTo>
                    <a:pt x="4" y="8"/>
                  </a:lnTo>
                  <a:lnTo>
                    <a:pt x="2" y="10"/>
                  </a:lnTo>
                  <a:lnTo>
                    <a:pt x="0" y="12"/>
                  </a:lnTo>
                  <a:lnTo>
                    <a:pt x="0" y="14"/>
                  </a:lnTo>
                  <a:lnTo>
                    <a:pt x="2" y="17"/>
                  </a:lnTo>
                  <a:lnTo>
                    <a:pt x="11"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sp>
        <p:nvSpPr>
          <p:cNvPr id="141" name="TextBox 544">
            <a:extLst>
              <a:ext uri="{FF2B5EF4-FFF2-40B4-BE49-F238E27FC236}">
                <a16:creationId xmlns:a16="http://schemas.microsoft.com/office/drawing/2014/main" id="{F5F55CB7-77D7-4837-B145-A157803EA826}"/>
              </a:ext>
            </a:extLst>
          </p:cNvPr>
          <p:cNvSpPr txBox="1"/>
          <p:nvPr/>
        </p:nvSpPr>
        <p:spPr>
          <a:xfrm>
            <a:off x="971005" y="3694761"/>
            <a:ext cx="2130982" cy="307777"/>
          </a:xfrm>
          <a:prstGeom prst="rect">
            <a:avLst/>
          </a:prstGeom>
          <a:noFill/>
        </p:spPr>
        <p:txBody>
          <a:bodyPr wrap="square" rtlCol="0">
            <a:spAutoFit/>
          </a:bodyPr>
          <a:lstStyle/>
          <a:p>
            <a:pPr algn="ctr"/>
            <a:r>
              <a:rPr lang="es-419" sz="1400" b="1">
                <a:solidFill>
                  <a:prstClr val="black">
                    <a:lumMod val="75000"/>
                    <a:lumOff val="25000"/>
                  </a:prstClr>
                </a:solidFill>
                <a:latin typeface="Arial" panose="020B0604020202020204" pitchFamily="34" charset="0"/>
                <a:cs typeface="Arial" panose="020B0604020202020204" pitchFamily="34" charset="0"/>
              </a:rPr>
              <a:t>No juzgues</a:t>
            </a:r>
          </a:p>
        </p:txBody>
      </p:sp>
      <p:sp>
        <p:nvSpPr>
          <p:cNvPr id="142" name="TextBox 545">
            <a:extLst>
              <a:ext uri="{FF2B5EF4-FFF2-40B4-BE49-F238E27FC236}">
                <a16:creationId xmlns:a16="http://schemas.microsoft.com/office/drawing/2014/main" id="{207FBAAF-C2C6-46AB-BA71-19613288635C}"/>
              </a:ext>
            </a:extLst>
          </p:cNvPr>
          <p:cNvSpPr txBox="1"/>
          <p:nvPr/>
        </p:nvSpPr>
        <p:spPr>
          <a:xfrm>
            <a:off x="816005" y="4196333"/>
            <a:ext cx="2440984" cy="2092561"/>
          </a:xfrm>
          <a:prstGeom prst="rect">
            <a:avLst/>
          </a:prstGeom>
          <a:noFill/>
        </p:spPr>
        <p:txBody>
          <a:bodyPr wrap="square" rtlCol="0">
            <a:spAutoFit/>
          </a:bodyPr>
          <a:lstStyle/>
          <a:p>
            <a:pPr algn="ctr">
              <a:lnSpc>
                <a:spcPct val="150000"/>
              </a:lnSpc>
            </a:pPr>
            <a:r>
              <a:rPr lang="es-PE" sz="1100" dirty="0">
                <a:solidFill>
                  <a:prstClr val="black">
                    <a:lumMod val="50000"/>
                    <a:lumOff val="50000"/>
                  </a:prstClr>
                </a:solidFill>
                <a:latin typeface="Arial" panose="020B0604020202020204" pitchFamily="34" charset="0"/>
                <a:cs typeface="Arial" panose="020B0604020202020204" pitchFamily="34" charset="0"/>
              </a:rPr>
              <a:t>Ahora no hay malas ideas, ya habrá tiempo más tarde para juzgarlas. Permite que fluya la parte creativa, nunca se sabe de dónde vendrá una buena idea. La clave es hacer que todos sientan que pueden decir su idea y permitir que otros la aprovechen.</a:t>
            </a:r>
            <a:endParaRPr lang="es-419" sz="1100" dirty="0">
              <a:solidFill>
                <a:prstClr val="black">
                  <a:lumMod val="50000"/>
                  <a:lumOff val="50000"/>
                </a:prstClr>
              </a:solidFill>
              <a:latin typeface="Arial" panose="020B0604020202020204" pitchFamily="34" charset="0"/>
              <a:cs typeface="Arial" panose="020B0604020202020204" pitchFamily="34" charset="0"/>
            </a:endParaRPr>
          </a:p>
        </p:txBody>
      </p:sp>
      <p:grpSp>
        <p:nvGrpSpPr>
          <p:cNvPr id="144" name="Group 137">
            <a:extLst>
              <a:ext uri="{FF2B5EF4-FFF2-40B4-BE49-F238E27FC236}">
                <a16:creationId xmlns:a16="http://schemas.microsoft.com/office/drawing/2014/main" id="{26665CE8-728D-41B5-9C93-535D498B0FC8}"/>
              </a:ext>
            </a:extLst>
          </p:cNvPr>
          <p:cNvGrpSpPr/>
          <p:nvPr/>
        </p:nvGrpSpPr>
        <p:grpSpPr>
          <a:xfrm>
            <a:off x="3813188" y="1916430"/>
            <a:ext cx="1850319" cy="1605152"/>
            <a:chOff x="1090613" y="2116138"/>
            <a:chExt cx="1270000" cy="1101725"/>
          </a:xfrm>
          <a:solidFill>
            <a:srgbClr val="008080"/>
          </a:solidFill>
        </p:grpSpPr>
        <p:sp>
          <p:nvSpPr>
            <p:cNvPr id="156" name="Freeform 6">
              <a:extLst>
                <a:ext uri="{FF2B5EF4-FFF2-40B4-BE49-F238E27FC236}">
                  <a16:creationId xmlns:a16="http://schemas.microsoft.com/office/drawing/2014/main" id="{54C6B82D-C02F-43A4-A851-D155584736A2}"/>
                </a:ext>
              </a:extLst>
            </p:cNvPr>
            <p:cNvSpPr>
              <a:spLocks noEditPoints="1"/>
            </p:cNvSpPr>
            <p:nvPr/>
          </p:nvSpPr>
          <p:spPr bwMode="auto">
            <a:xfrm>
              <a:off x="1957388" y="2835275"/>
              <a:ext cx="403225" cy="303213"/>
            </a:xfrm>
            <a:custGeom>
              <a:avLst/>
              <a:gdLst>
                <a:gd name="T0" fmla="*/ 1156 w 1268"/>
                <a:gd name="T1" fmla="*/ 2 h 954"/>
                <a:gd name="T2" fmla="*/ 1022 w 1268"/>
                <a:gd name="T3" fmla="*/ 52 h 954"/>
                <a:gd name="T4" fmla="*/ 949 w 1268"/>
                <a:gd name="T5" fmla="*/ 88 h 954"/>
                <a:gd name="T6" fmla="*/ 949 w 1268"/>
                <a:gd name="T7" fmla="*/ 112 h 954"/>
                <a:gd name="T8" fmla="*/ 989 w 1268"/>
                <a:gd name="T9" fmla="*/ 109 h 954"/>
                <a:gd name="T10" fmla="*/ 938 w 1268"/>
                <a:gd name="T11" fmla="*/ 166 h 954"/>
                <a:gd name="T12" fmla="*/ 835 w 1268"/>
                <a:gd name="T13" fmla="*/ 240 h 954"/>
                <a:gd name="T14" fmla="*/ 742 w 1268"/>
                <a:gd name="T15" fmla="*/ 326 h 954"/>
                <a:gd name="T16" fmla="*/ 617 w 1268"/>
                <a:gd name="T17" fmla="*/ 429 h 954"/>
                <a:gd name="T18" fmla="*/ 523 w 1268"/>
                <a:gd name="T19" fmla="*/ 510 h 954"/>
                <a:gd name="T20" fmla="*/ 501 w 1268"/>
                <a:gd name="T21" fmla="*/ 521 h 954"/>
                <a:gd name="T22" fmla="*/ 378 w 1268"/>
                <a:gd name="T23" fmla="*/ 587 h 954"/>
                <a:gd name="T24" fmla="*/ 316 w 1268"/>
                <a:gd name="T25" fmla="*/ 623 h 954"/>
                <a:gd name="T26" fmla="*/ 239 w 1268"/>
                <a:gd name="T27" fmla="*/ 697 h 954"/>
                <a:gd name="T28" fmla="*/ 166 w 1268"/>
                <a:gd name="T29" fmla="*/ 746 h 954"/>
                <a:gd name="T30" fmla="*/ 72 w 1268"/>
                <a:gd name="T31" fmla="*/ 823 h 954"/>
                <a:gd name="T32" fmla="*/ 58 w 1268"/>
                <a:gd name="T33" fmla="*/ 883 h 954"/>
                <a:gd name="T34" fmla="*/ 1 w 1268"/>
                <a:gd name="T35" fmla="*/ 929 h 954"/>
                <a:gd name="T36" fmla="*/ 32 w 1268"/>
                <a:gd name="T37" fmla="*/ 912 h 954"/>
                <a:gd name="T38" fmla="*/ 75 w 1268"/>
                <a:gd name="T39" fmla="*/ 914 h 954"/>
                <a:gd name="T40" fmla="*/ 137 w 1268"/>
                <a:gd name="T41" fmla="*/ 880 h 954"/>
                <a:gd name="T42" fmla="*/ 183 w 1268"/>
                <a:gd name="T43" fmla="*/ 853 h 954"/>
                <a:gd name="T44" fmla="*/ 220 w 1268"/>
                <a:gd name="T45" fmla="*/ 815 h 954"/>
                <a:gd name="T46" fmla="*/ 285 w 1268"/>
                <a:gd name="T47" fmla="*/ 752 h 954"/>
                <a:gd name="T48" fmla="*/ 322 w 1268"/>
                <a:gd name="T49" fmla="*/ 753 h 954"/>
                <a:gd name="T50" fmla="*/ 384 w 1268"/>
                <a:gd name="T51" fmla="*/ 726 h 954"/>
                <a:gd name="T52" fmla="*/ 413 w 1268"/>
                <a:gd name="T53" fmla="*/ 696 h 954"/>
                <a:gd name="T54" fmla="*/ 498 w 1268"/>
                <a:gd name="T55" fmla="*/ 652 h 954"/>
                <a:gd name="T56" fmla="*/ 565 w 1268"/>
                <a:gd name="T57" fmla="*/ 579 h 954"/>
                <a:gd name="T58" fmla="*/ 660 w 1268"/>
                <a:gd name="T59" fmla="*/ 550 h 954"/>
                <a:gd name="T60" fmla="*/ 689 w 1268"/>
                <a:gd name="T61" fmla="*/ 532 h 954"/>
                <a:gd name="T62" fmla="*/ 724 w 1268"/>
                <a:gd name="T63" fmla="*/ 513 h 954"/>
                <a:gd name="T64" fmla="*/ 916 w 1268"/>
                <a:gd name="T65" fmla="*/ 407 h 954"/>
                <a:gd name="T66" fmla="*/ 1096 w 1268"/>
                <a:gd name="T67" fmla="*/ 297 h 954"/>
                <a:gd name="T68" fmla="*/ 1209 w 1268"/>
                <a:gd name="T69" fmla="*/ 150 h 954"/>
                <a:gd name="T70" fmla="*/ 1058 w 1268"/>
                <a:gd name="T71" fmla="*/ 224 h 954"/>
                <a:gd name="T72" fmla="*/ 963 w 1268"/>
                <a:gd name="T73" fmla="*/ 279 h 954"/>
                <a:gd name="T74" fmla="*/ 876 w 1268"/>
                <a:gd name="T75" fmla="*/ 338 h 954"/>
                <a:gd name="T76" fmla="*/ 717 w 1268"/>
                <a:gd name="T77" fmla="*/ 399 h 954"/>
                <a:gd name="T78" fmla="*/ 787 w 1268"/>
                <a:gd name="T79" fmla="*/ 349 h 954"/>
                <a:gd name="T80" fmla="*/ 894 w 1268"/>
                <a:gd name="T81" fmla="*/ 281 h 954"/>
                <a:gd name="T82" fmla="*/ 962 w 1268"/>
                <a:gd name="T83" fmla="*/ 245 h 954"/>
                <a:gd name="T84" fmla="*/ 1007 w 1268"/>
                <a:gd name="T85" fmla="*/ 183 h 954"/>
                <a:gd name="T86" fmla="*/ 1087 w 1268"/>
                <a:gd name="T87" fmla="*/ 141 h 954"/>
                <a:gd name="T88" fmla="*/ 1133 w 1268"/>
                <a:gd name="T89" fmla="*/ 127 h 954"/>
                <a:gd name="T90" fmla="*/ 1203 w 1268"/>
                <a:gd name="T91" fmla="*/ 81 h 954"/>
                <a:gd name="T92" fmla="*/ 193 w 1268"/>
                <a:gd name="T93" fmla="*/ 783 h 954"/>
                <a:gd name="T94" fmla="*/ 154 w 1268"/>
                <a:gd name="T95" fmla="*/ 784 h 954"/>
                <a:gd name="T96" fmla="*/ 205 w 1268"/>
                <a:gd name="T97" fmla="*/ 798 h 954"/>
                <a:gd name="T98" fmla="*/ 219 w 1268"/>
                <a:gd name="T99" fmla="*/ 786 h 954"/>
                <a:gd name="T100" fmla="*/ 422 w 1268"/>
                <a:gd name="T101" fmla="*/ 638 h 954"/>
                <a:gd name="T102" fmla="*/ 375 w 1268"/>
                <a:gd name="T103" fmla="*/ 680 h 954"/>
                <a:gd name="T104" fmla="*/ 401 w 1268"/>
                <a:gd name="T105" fmla="*/ 633 h 954"/>
                <a:gd name="T106" fmla="*/ 503 w 1268"/>
                <a:gd name="T107" fmla="*/ 601 h 954"/>
                <a:gd name="T108" fmla="*/ 626 w 1268"/>
                <a:gd name="T109" fmla="*/ 550 h 954"/>
                <a:gd name="T110" fmla="*/ 630 w 1268"/>
                <a:gd name="T111" fmla="*/ 459 h 954"/>
                <a:gd name="T112" fmla="*/ 972 w 1268"/>
                <a:gd name="T113" fmla="*/ 331 h 954"/>
                <a:gd name="T114" fmla="*/ 959 w 1268"/>
                <a:gd name="T115" fmla="*/ 303 h 954"/>
                <a:gd name="T116" fmla="*/ 804 w 1268"/>
                <a:gd name="T117" fmla="*/ 298 h 954"/>
                <a:gd name="T118" fmla="*/ 944 w 1268"/>
                <a:gd name="T119" fmla="*/ 205 h 954"/>
                <a:gd name="T120" fmla="*/ 1045 w 1268"/>
                <a:gd name="T121" fmla="*/ 98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8" h="954">
                  <a:moveTo>
                    <a:pt x="1261" y="12"/>
                  </a:moveTo>
                  <a:lnTo>
                    <a:pt x="1257" y="9"/>
                  </a:lnTo>
                  <a:lnTo>
                    <a:pt x="1252" y="8"/>
                  </a:lnTo>
                  <a:lnTo>
                    <a:pt x="1249" y="8"/>
                  </a:lnTo>
                  <a:lnTo>
                    <a:pt x="1244" y="9"/>
                  </a:lnTo>
                  <a:lnTo>
                    <a:pt x="1226" y="10"/>
                  </a:lnTo>
                  <a:lnTo>
                    <a:pt x="1207" y="15"/>
                  </a:lnTo>
                  <a:lnTo>
                    <a:pt x="1190" y="21"/>
                  </a:lnTo>
                  <a:lnTo>
                    <a:pt x="1187" y="20"/>
                  </a:lnTo>
                  <a:lnTo>
                    <a:pt x="1186" y="21"/>
                  </a:lnTo>
                  <a:lnTo>
                    <a:pt x="1184" y="21"/>
                  </a:lnTo>
                  <a:lnTo>
                    <a:pt x="1183" y="18"/>
                  </a:lnTo>
                  <a:lnTo>
                    <a:pt x="1182" y="14"/>
                  </a:lnTo>
                  <a:lnTo>
                    <a:pt x="1180" y="12"/>
                  </a:lnTo>
                  <a:lnTo>
                    <a:pt x="1176" y="10"/>
                  </a:lnTo>
                  <a:lnTo>
                    <a:pt x="1173" y="8"/>
                  </a:lnTo>
                  <a:lnTo>
                    <a:pt x="1171" y="6"/>
                  </a:lnTo>
                  <a:lnTo>
                    <a:pt x="1169" y="3"/>
                  </a:lnTo>
                  <a:lnTo>
                    <a:pt x="1163" y="0"/>
                  </a:lnTo>
                  <a:lnTo>
                    <a:pt x="1156" y="2"/>
                  </a:lnTo>
                  <a:lnTo>
                    <a:pt x="1152" y="3"/>
                  </a:lnTo>
                  <a:lnTo>
                    <a:pt x="1147" y="4"/>
                  </a:lnTo>
                  <a:lnTo>
                    <a:pt x="1143" y="7"/>
                  </a:lnTo>
                  <a:lnTo>
                    <a:pt x="1141" y="9"/>
                  </a:lnTo>
                  <a:lnTo>
                    <a:pt x="1139" y="13"/>
                  </a:lnTo>
                  <a:lnTo>
                    <a:pt x="1138" y="17"/>
                  </a:lnTo>
                  <a:lnTo>
                    <a:pt x="1139" y="21"/>
                  </a:lnTo>
                  <a:lnTo>
                    <a:pt x="1135" y="27"/>
                  </a:lnTo>
                  <a:lnTo>
                    <a:pt x="1125" y="25"/>
                  </a:lnTo>
                  <a:lnTo>
                    <a:pt x="1125" y="25"/>
                  </a:lnTo>
                  <a:lnTo>
                    <a:pt x="1125" y="20"/>
                  </a:lnTo>
                  <a:lnTo>
                    <a:pt x="1125" y="17"/>
                  </a:lnTo>
                  <a:lnTo>
                    <a:pt x="1122" y="13"/>
                  </a:lnTo>
                  <a:lnTo>
                    <a:pt x="1119" y="9"/>
                  </a:lnTo>
                  <a:lnTo>
                    <a:pt x="1113" y="9"/>
                  </a:lnTo>
                  <a:lnTo>
                    <a:pt x="1076" y="23"/>
                  </a:lnTo>
                  <a:lnTo>
                    <a:pt x="1041" y="38"/>
                  </a:lnTo>
                  <a:lnTo>
                    <a:pt x="1036" y="46"/>
                  </a:lnTo>
                  <a:lnTo>
                    <a:pt x="1022" y="49"/>
                  </a:lnTo>
                  <a:lnTo>
                    <a:pt x="1022" y="52"/>
                  </a:lnTo>
                  <a:lnTo>
                    <a:pt x="1022" y="54"/>
                  </a:lnTo>
                  <a:lnTo>
                    <a:pt x="1022" y="54"/>
                  </a:lnTo>
                  <a:lnTo>
                    <a:pt x="1022" y="54"/>
                  </a:lnTo>
                  <a:lnTo>
                    <a:pt x="995" y="60"/>
                  </a:lnTo>
                  <a:lnTo>
                    <a:pt x="993" y="63"/>
                  </a:lnTo>
                  <a:lnTo>
                    <a:pt x="989" y="65"/>
                  </a:lnTo>
                  <a:lnTo>
                    <a:pt x="986" y="67"/>
                  </a:lnTo>
                  <a:lnTo>
                    <a:pt x="983" y="69"/>
                  </a:lnTo>
                  <a:lnTo>
                    <a:pt x="979" y="70"/>
                  </a:lnTo>
                  <a:lnTo>
                    <a:pt x="973" y="66"/>
                  </a:lnTo>
                  <a:lnTo>
                    <a:pt x="966" y="64"/>
                  </a:lnTo>
                  <a:lnTo>
                    <a:pt x="960" y="64"/>
                  </a:lnTo>
                  <a:lnTo>
                    <a:pt x="955" y="66"/>
                  </a:lnTo>
                  <a:lnTo>
                    <a:pt x="950" y="76"/>
                  </a:lnTo>
                  <a:lnTo>
                    <a:pt x="953" y="78"/>
                  </a:lnTo>
                  <a:lnTo>
                    <a:pt x="955" y="81"/>
                  </a:lnTo>
                  <a:lnTo>
                    <a:pt x="954" y="81"/>
                  </a:lnTo>
                  <a:lnTo>
                    <a:pt x="954" y="81"/>
                  </a:lnTo>
                  <a:lnTo>
                    <a:pt x="949" y="82"/>
                  </a:lnTo>
                  <a:lnTo>
                    <a:pt x="949" y="88"/>
                  </a:lnTo>
                  <a:lnTo>
                    <a:pt x="946" y="92"/>
                  </a:lnTo>
                  <a:lnTo>
                    <a:pt x="943" y="95"/>
                  </a:lnTo>
                  <a:lnTo>
                    <a:pt x="938" y="98"/>
                  </a:lnTo>
                  <a:lnTo>
                    <a:pt x="936" y="101"/>
                  </a:lnTo>
                  <a:lnTo>
                    <a:pt x="933" y="114"/>
                  </a:lnTo>
                  <a:lnTo>
                    <a:pt x="933" y="116"/>
                  </a:lnTo>
                  <a:lnTo>
                    <a:pt x="933" y="118"/>
                  </a:lnTo>
                  <a:lnTo>
                    <a:pt x="932" y="121"/>
                  </a:lnTo>
                  <a:lnTo>
                    <a:pt x="933" y="123"/>
                  </a:lnTo>
                  <a:lnTo>
                    <a:pt x="934" y="126"/>
                  </a:lnTo>
                  <a:lnTo>
                    <a:pt x="938" y="127"/>
                  </a:lnTo>
                  <a:lnTo>
                    <a:pt x="940" y="127"/>
                  </a:lnTo>
                  <a:lnTo>
                    <a:pt x="943" y="127"/>
                  </a:lnTo>
                  <a:lnTo>
                    <a:pt x="944" y="126"/>
                  </a:lnTo>
                  <a:lnTo>
                    <a:pt x="945" y="125"/>
                  </a:lnTo>
                  <a:lnTo>
                    <a:pt x="945" y="122"/>
                  </a:lnTo>
                  <a:lnTo>
                    <a:pt x="946" y="121"/>
                  </a:lnTo>
                  <a:lnTo>
                    <a:pt x="946" y="118"/>
                  </a:lnTo>
                  <a:lnTo>
                    <a:pt x="948" y="115"/>
                  </a:lnTo>
                  <a:lnTo>
                    <a:pt x="949" y="112"/>
                  </a:lnTo>
                  <a:lnTo>
                    <a:pt x="951" y="111"/>
                  </a:lnTo>
                  <a:lnTo>
                    <a:pt x="955" y="111"/>
                  </a:lnTo>
                  <a:lnTo>
                    <a:pt x="956" y="111"/>
                  </a:lnTo>
                  <a:lnTo>
                    <a:pt x="957" y="111"/>
                  </a:lnTo>
                  <a:lnTo>
                    <a:pt x="957" y="111"/>
                  </a:lnTo>
                  <a:lnTo>
                    <a:pt x="957" y="117"/>
                  </a:lnTo>
                  <a:lnTo>
                    <a:pt x="960" y="122"/>
                  </a:lnTo>
                  <a:lnTo>
                    <a:pt x="963" y="127"/>
                  </a:lnTo>
                  <a:lnTo>
                    <a:pt x="967" y="131"/>
                  </a:lnTo>
                  <a:lnTo>
                    <a:pt x="971" y="132"/>
                  </a:lnTo>
                  <a:lnTo>
                    <a:pt x="974" y="133"/>
                  </a:lnTo>
                  <a:lnTo>
                    <a:pt x="978" y="134"/>
                  </a:lnTo>
                  <a:lnTo>
                    <a:pt x="982" y="133"/>
                  </a:lnTo>
                  <a:lnTo>
                    <a:pt x="984" y="131"/>
                  </a:lnTo>
                  <a:lnTo>
                    <a:pt x="986" y="128"/>
                  </a:lnTo>
                  <a:lnTo>
                    <a:pt x="989" y="125"/>
                  </a:lnTo>
                  <a:lnTo>
                    <a:pt x="990" y="121"/>
                  </a:lnTo>
                  <a:lnTo>
                    <a:pt x="990" y="115"/>
                  </a:lnTo>
                  <a:lnTo>
                    <a:pt x="989" y="108"/>
                  </a:lnTo>
                  <a:lnTo>
                    <a:pt x="989" y="109"/>
                  </a:lnTo>
                  <a:lnTo>
                    <a:pt x="993" y="106"/>
                  </a:lnTo>
                  <a:lnTo>
                    <a:pt x="996" y="104"/>
                  </a:lnTo>
                  <a:lnTo>
                    <a:pt x="995" y="111"/>
                  </a:lnTo>
                  <a:lnTo>
                    <a:pt x="995" y="116"/>
                  </a:lnTo>
                  <a:lnTo>
                    <a:pt x="995" y="121"/>
                  </a:lnTo>
                  <a:lnTo>
                    <a:pt x="996" y="126"/>
                  </a:lnTo>
                  <a:lnTo>
                    <a:pt x="999" y="131"/>
                  </a:lnTo>
                  <a:lnTo>
                    <a:pt x="993" y="134"/>
                  </a:lnTo>
                  <a:lnTo>
                    <a:pt x="989" y="139"/>
                  </a:lnTo>
                  <a:lnTo>
                    <a:pt x="986" y="144"/>
                  </a:lnTo>
                  <a:lnTo>
                    <a:pt x="976" y="150"/>
                  </a:lnTo>
                  <a:lnTo>
                    <a:pt x="976" y="151"/>
                  </a:lnTo>
                  <a:lnTo>
                    <a:pt x="974" y="151"/>
                  </a:lnTo>
                  <a:lnTo>
                    <a:pt x="971" y="152"/>
                  </a:lnTo>
                  <a:lnTo>
                    <a:pt x="967" y="155"/>
                  </a:lnTo>
                  <a:lnTo>
                    <a:pt x="962" y="160"/>
                  </a:lnTo>
                  <a:lnTo>
                    <a:pt x="955" y="162"/>
                  </a:lnTo>
                  <a:lnTo>
                    <a:pt x="948" y="165"/>
                  </a:lnTo>
                  <a:lnTo>
                    <a:pt x="940" y="165"/>
                  </a:lnTo>
                  <a:lnTo>
                    <a:pt x="938" y="166"/>
                  </a:lnTo>
                  <a:lnTo>
                    <a:pt x="936" y="166"/>
                  </a:lnTo>
                  <a:lnTo>
                    <a:pt x="933" y="168"/>
                  </a:lnTo>
                  <a:lnTo>
                    <a:pt x="932" y="169"/>
                  </a:lnTo>
                  <a:lnTo>
                    <a:pt x="931" y="173"/>
                  </a:lnTo>
                  <a:lnTo>
                    <a:pt x="929" y="177"/>
                  </a:lnTo>
                  <a:lnTo>
                    <a:pt x="931" y="180"/>
                  </a:lnTo>
                  <a:lnTo>
                    <a:pt x="929" y="182"/>
                  </a:lnTo>
                  <a:lnTo>
                    <a:pt x="927" y="183"/>
                  </a:lnTo>
                  <a:lnTo>
                    <a:pt x="927" y="184"/>
                  </a:lnTo>
                  <a:lnTo>
                    <a:pt x="912" y="189"/>
                  </a:lnTo>
                  <a:lnTo>
                    <a:pt x="900" y="195"/>
                  </a:lnTo>
                  <a:lnTo>
                    <a:pt x="888" y="203"/>
                  </a:lnTo>
                  <a:lnTo>
                    <a:pt x="882" y="205"/>
                  </a:lnTo>
                  <a:lnTo>
                    <a:pt x="876" y="208"/>
                  </a:lnTo>
                  <a:lnTo>
                    <a:pt x="870" y="212"/>
                  </a:lnTo>
                  <a:lnTo>
                    <a:pt x="864" y="217"/>
                  </a:lnTo>
                  <a:lnTo>
                    <a:pt x="858" y="224"/>
                  </a:lnTo>
                  <a:lnTo>
                    <a:pt x="851" y="229"/>
                  </a:lnTo>
                  <a:lnTo>
                    <a:pt x="842" y="234"/>
                  </a:lnTo>
                  <a:lnTo>
                    <a:pt x="835" y="240"/>
                  </a:lnTo>
                  <a:lnTo>
                    <a:pt x="830" y="248"/>
                  </a:lnTo>
                  <a:lnTo>
                    <a:pt x="830" y="251"/>
                  </a:lnTo>
                  <a:lnTo>
                    <a:pt x="831" y="252"/>
                  </a:lnTo>
                  <a:lnTo>
                    <a:pt x="815" y="264"/>
                  </a:lnTo>
                  <a:lnTo>
                    <a:pt x="801" y="276"/>
                  </a:lnTo>
                  <a:lnTo>
                    <a:pt x="796" y="276"/>
                  </a:lnTo>
                  <a:lnTo>
                    <a:pt x="790" y="280"/>
                  </a:lnTo>
                  <a:lnTo>
                    <a:pt x="786" y="282"/>
                  </a:lnTo>
                  <a:lnTo>
                    <a:pt x="783" y="285"/>
                  </a:lnTo>
                  <a:lnTo>
                    <a:pt x="769" y="288"/>
                  </a:lnTo>
                  <a:lnTo>
                    <a:pt x="768" y="291"/>
                  </a:lnTo>
                  <a:lnTo>
                    <a:pt x="768" y="294"/>
                  </a:lnTo>
                  <a:lnTo>
                    <a:pt x="768" y="296"/>
                  </a:lnTo>
                  <a:lnTo>
                    <a:pt x="769" y="297"/>
                  </a:lnTo>
                  <a:lnTo>
                    <a:pt x="766" y="300"/>
                  </a:lnTo>
                  <a:lnTo>
                    <a:pt x="761" y="303"/>
                  </a:lnTo>
                  <a:lnTo>
                    <a:pt x="756" y="305"/>
                  </a:lnTo>
                  <a:lnTo>
                    <a:pt x="749" y="310"/>
                  </a:lnTo>
                  <a:lnTo>
                    <a:pt x="744" y="317"/>
                  </a:lnTo>
                  <a:lnTo>
                    <a:pt x="742" y="326"/>
                  </a:lnTo>
                  <a:lnTo>
                    <a:pt x="742" y="327"/>
                  </a:lnTo>
                  <a:lnTo>
                    <a:pt x="732" y="325"/>
                  </a:lnTo>
                  <a:lnTo>
                    <a:pt x="723" y="327"/>
                  </a:lnTo>
                  <a:lnTo>
                    <a:pt x="717" y="333"/>
                  </a:lnTo>
                  <a:lnTo>
                    <a:pt x="713" y="345"/>
                  </a:lnTo>
                  <a:lnTo>
                    <a:pt x="711" y="344"/>
                  </a:lnTo>
                  <a:lnTo>
                    <a:pt x="701" y="345"/>
                  </a:lnTo>
                  <a:lnTo>
                    <a:pt x="691" y="349"/>
                  </a:lnTo>
                  <a:lnTo>
                    <a:pt x="682" y="354"/>
                  </a:lnTo>
                  <a:lnTo>
                    <a:pt x="673" y="361"/>
                  </a:lnTo>
                  <a:lnTo>
                    <a:pt x="666" y="367"/>
                  </a:lnTo>
                  <a:lnTo>
                    <a:pt x="660" y="376"/>
                  </a:lnTo>
                  <a:lnTo>
                    <a:pt x="656" y="385"/>
                  </a:lnTo>
                  <a:lnTo>
                    <a:pt x="653" y="396"/>
                  </a:lnTo>
                  <a:lnTo>
                    <a:pt x="650" y="395"/>
                  </a:lnTo>
                  <a:lnTo>
                    <a:pt x="644" y="396"/>
                  </a:lnTo>
                  <a:lnTo>
                    <a:pt x="639" y="397"/>
                  </a:lnTo>
                  <a:lnTo>
                    <a:pt x="636" y="401"/>
                  </a:lnTo>
                  <a:lnTo>
                    <a:pt x="627" y="417"/>
                  </a:lnTo>
                  <a:lnTo>
                    <a:pt x="617" y="429"/>
                  </a:lnTo>
                  <a:lnTo>
                    <a:pt x="604" y="440"/>
                  </a:lnTo>
                  <a:lnTo>
                    <a:pt x="590" y="448"/>
                  </a:lnTo>
                  <a:lnTo>
                    <a:pt x="586" y="451"/>
                  </a:lnTo>
                  <a:lnTo>
                    <a:pt x="582" y="454"/>
                  </a:lnTo>
                  <a:lnTo>
                    <a:pt x="581" y="458"/>
                  </a:lnTo>
                  <a:lnTo>
                    <a:pt x="580" y="463"/>
                  </a:lnTo>
                  <a:lnTo>
                    <a:pt x="580" y="468"/>
                  </a:lnTo>
                  <a:lnTo>
                    <a:pt x="582" y="471"/>
                  </a:lnTo>
                  <a:lnTo>
                    <a:pt x="568" y="475"/>
                  </a:lnTo>
                  <a:lnTo>
                    <a:pt x="564" y="473"/>
                  </a:lnTo>
                  <a:lnTo>
                    <a:pt x="562" y="469"/>
                  </a:lnTo>
                  <a:lnTo>
                    <a:pt x="560" y="464"/>
                  </a:lnTo>
                  <a:lnTo>
                    <a:pt x="558" y="460"/>
                  </a:lnTo>
                  <a:lnTo>
                    <a:pt x="554" y="458"/>
                  </a:lnTo>
                  <a:lnTo>
                    <a:pt x="548" y="458"/>
                  </a:lnTo>
                  <a:lnTo>
                    <a:pt x="546" y="469"/>
                  </a:lnTo>
                  <a:lnTo>
                    <a:pt x="540" y="480"/>
                  </a:lnTo>
                  <a:lnTo>
                    <a:pt x="532" y="490"/>
                  </a:lnTo>
                  <a:lnTo>
                    <a:pt x="526" y="499"/>
                  </a:lnTo>
                  <a:lnTo>
                    <a:pt x="523" y="510"/>
                  </a:lnTo>
                  <a:lnTo>
                    <a:pt x="526" y="513"/>
                  </a:lnTo>
                  <a:lnTo>
                    <a:pt x="525" y="513"/>
                  </a:lnTo>
                  <a:lnTo>
                    <a:pt x="525" y="513"/>
                  </a:lnTo>
                  <a:lnTo>
                    <a:pt x="523" y="513"/>
                  </a:lnTo>
                  <a:lnTo>
                    <a:pt x="520" y="514"/>
                  </a:lnTo>
                  <a:lnTo>
                    <a:pt x="519" y="516"/>
                  </a:lnTo>
                  <a:lnTo>
                    <a:pt x="519" y="517"/>
                  </a:lnTo>
                  <a:lnTo>
                    <a:pt x="519" y="520"/>
                  </a:lnTo>
                  <a:lnTo>
                    <a:pt x="519" y="522"/>
                  </a:lnTo>
                  <a:lnTo>
                    <a:pt x="518" y="525"/>
                  </a:lnTo>
                  <a:lnTo>
                    <a:pt x="518" y="526"/>
                  </a:lnTo>
                  <a:lnTo>
                    <a:pt x="519" y="531"/>
                  </a:lnTo>
                  <a:lnTo>
                    <a:pt x="518" y="532"/>
                  </a:lnTo>
                  <a:lnTo>
                    <a:pt x="517" y="533"/>
                  </a:lnTo>
                  <a:lnTo>
                    <a:pt x="515" y="536"/>
                  </a:lnTo>
                  <a:lnTo>
                    <a:pt x="513" y="532"/>
                  </a:lnTo>
                  <a:lnTo>
                    <a:pt x="511" y="528"/>
                  </a:lnTo>
                  <a:lnTo>
                    <a:pt x="507" y="526"/>
                  </a:lnTo>
                  <a:lnTo>
                    <a:pt x="503" y="522"/>
                  </a:lnTo>
                  <a:lnTo>
                    <a:pt x="501" y="521"/>
                  </a:lnTo>
                  <a:lnTo>
                    <a:pt x="497" y="521"/>
                  </a:lnTo>
                  <a:lnTo>
                    <a:pt x="494" y="521"/>
                  </a:lnTo>
                  <a:lnTo>
                    <a:pt x="490" y="528"/>
                  </a:lnTo>
                  <a:lnTo>
                    <a:pt x="485" y="536"/>
                  </a:lnTo>
                  <a:lnTo>
                    <a:pt x="480" y="543"/>
                  </a:lnTo>
                  <a:lnTo>
                    <a:pt x="478" y="551"/>
                  </a:lnTo>
                  <a:lnTo>
                    <a:pt x="477" y="550"/>
                  </a:lnTo>
                  <a:lnTo>
                    <a:pt x="464" y="545"/>
                  </a:lnTo>
                  <a:lnTo>
                    <a:pt x="452" y="542"/>
                  </a:lnTo>
                  <a:lnTo>
                    <a:pt x="440" y="542"/>
                  </a:lnTo>
                  <a:lnTo>
                    <a:pt x="427" y="548"/>
                  </a:lnTo>
                  <a:lnTo>
                    <a:pt x="424" y="550"/>
                  </a:lnTo>
                  <a:lnTo>
                    <a:pt x="422" y="553"/>
                  </a:lnTo>
                  <a:lnTo>
                    <a:pt x="421" y="556"/>
                  </a:lnTo>
                  <a:lnTo>
                    <a:pt x="421" y="560"/>
                  </a:lnTo>
                  <a:lnTo>
                    <a:pt x="407" y="564"/>
                  </a:lnTo>
                  <a:lnTo>
                    <a:pt x="403" y="568"/>
                  </a:lnTo>
                  <a:lnTo>
                    <a:pt x="401" y="570"/>
                  </a:lnTo>
                  <a:lnTo>
                    <a:pt x="389" y="577"/>
                  </a:lnTo>
                  <a:lnTo>
                    <a:pt x="378" y="587"/>
                  </a:lnTo>
                  <a:lnTo>
                    <a:pt x="375" y="587"/>
                  </a:lnTo>
                  <a:lnTo>
                    <a:pt x="371" y="588"/>
                  </a:lnTo>
                  <a:lnTo>
                    <a:pt x="369" y="589"/>
                  </a:lnTo>
                  <a:lnTo>
                    <a:pt x="366" y="590"/>
                  </a:lnTo>
                  <a:lnTo>
                    <a:pt x="365" y="593"/>
                  </a:lnTo>
                  <a:lnTo>
                    <a:pt x="364" y="596"/>
                  </a:lnTo>
                  <a:lnTo>
                    <a:pt x="364" y="601"/>
                  </a:lnTo>
                  <a:lnTo>
                    <a:pt x="359" y="601"/>
                  </a:lnTo>
                  <a:lnTo>
                    <a:pt x="358" y="601"/>
                  </a:lnTo>
                  <a:lnTo>
                    <a:pt x="355" y="601"/>
                  </a:lnTo>
                  <a:lnTo>
                    <a:pt x="353" y="602"/>
                  </a:lnTo>
                  <a:lnTo>
                    <a:pt x="353" y="604"/>
                  </a:lnTo>
                  <a:lnTo>
                    <a:pt x="343" y="606"/>
                  </a:lnTo>
                  <a:lnTo>
                    <a:pt x="338" y="606"/>
                  </a:lnTo>
                  <a:lnTo>
                    <a:pt x="335" y="608"/>
                  </a:lnTo>
                  <a:lnTo>
                    <a:pt x="330" y="611"/>
                  </a:lnTo>
                  <a:lnTo>
                    <a:pt x="329" y="615"/>
                  </a:lnTo>
                  <a:lnTo>
                    <a:pt x="322" y="617"/>
                  </a:lnTo>
                  <a:lnTo>
                    <a:pt x="319" y="619"/>
                  </a:lnTo>
                  <a:lnTo>
                    <a:pt x="316" y="623"/>
                  </a:lnTo>
                  <a:lnTo>
                    <a:pt x="315" y="627"/>
                  </a:lnTo>
                  <a:lnTo>
                    <a:pt x="315" y="632"/>
                  </a:lnTo>
                  <a:lnTo>
                    <a:pt x="315" y="635"/>
                  </a:lnTo>
                  <a:lnTo>
                    <a:pt x="316" y="636"/>
                  </a:lnTo>
                  <a:lnTo>
                    <a:pt x="316" y="636"/>
                  </a:lnTo>
                  <a:lnTo>
                    <a:pt x="315" y="635"/>
                  </a:lnTo>
                  <a:lnTo>
                    <a:pt x="314" y="633"/>
                  </a:lnTo>
                  <a:lnTo>
                    <a:pt x="301" y="638"/>
                  </a:lnTo>
                  <a:lnTo>
                    <a:pt x="288" y="645"/>
                  </a:lnTo>
                  <a:lnTo>
                    <a:pt x="276" y="651"/>
                  </a:lnTo>
                  <a:lnTo>
                    <a:pt x="274" y="655"/>
                  </a:lnTo>
                  <a:lnTo>
                    <a:pt x="273" y="658"/>
                  </a:lnTo>
                  <a:lnTo>
                    <a:pt x="273" y="662"/>
                  </a:lnTo>
                  <a:lnTo>
                    <a:pt x="273" y="665"/>
                  </a:lnTo>
                  <a:lnTo>
                    <a:pt x="274" y="665"/>
                  </a:lnTo>
                  <a:lnTo>
                    <a:pt x="261" y="670"/>
                  </a:lnTo>
                  <a:lnTo>
                    <a:pt x="251" y="679"/>
                  </a:lnTo>
                  <a:lnTo>
                    <a:pt x="246" y="691"/>
                  </a:lnTo>
                  <a:lnTo>
                    <a:pt x="241" y="695"/>
                  </a:lnTo>
                  <a:lnTo>
                    <a:pt x="239" y="697"/>
                  </a:lnTo>
                  <a:lnTo>
                    <a:pt x="228" y="699"/>
                  </a:lnTo>
                  <a:lnTo>
                    <a:pt x="225" y="712"/>
                  </a:lnTo>
                  <a:lnTo>
                    <a:pt x="225" y="712"/>
                  </a:lnTo>
                  <a:lnTo>
                    <a:pt x="217" y="709"/>
                  </a:lnTo>
                  <a:lnTo>
                    <a:pt x="210" y="712"/>
                  </a:lnTo>
                  <a:lnTo>
                    <a:pt x="205" y="716"/>
                  </a:lnTo>
                  <a:lnTo>
                    <a:pt x="200" y="724"/>
                  </a:lnTo>
                  <a:lnTo>
                    <a:pt x="200" y="724"/>
                  </a:lnTo>
                  <a:lnTo>
                    <a:pt x="197" y="725"/>
                  </a:lnTo>
                  <a:lnTo>
                    <a:pt x="195" y="726"/>
                  </a:lnTo>
                  <a:lnTo>
                    <a:pt x="193" y="729"/>
                  </a:lnTo>
                  <a:lnTo>
                    <a:pt x="191" y="731"/>
                  </a:lnTo>
                  <a:lnTo>
                    <a:pt x="191" y="735"/>
                  </a:lnTo>
                  <a:lnTo>
                    <a:pt x="186" y="733"/>
                  </a:lnTo>
                  <a:lnTo>
                    <a:pt x="183" y="735"/>
                  </a:lnTo>
                  <a:lnTo>
                    <a:pt x="179" y="737"/>
                  </a:lnTo>
                  <a:lnTo>
                    <a:pt x="171" y="748"/>
                  </a:lnTo>
                  <a:lnTo>
                    <a:pt x="171" y="748"/>
                  </a:lnTo>
                  <a:lnTo>
                    <a:pt x="169" y="746"/>
                  </a:lnTo>
                  <a:lnTo>
                    <a:pt x="166" y="746"/>
                  </a:lnTo>
                  <a:lnTo>
                    <a:pt x="161" y="746"/>
                  </a:lnTo>
                  <a:lnTo>
                    <a:pt x="159" y="748"/>
                  </a:lnTo>
                  <a:lnTo>
                    <a:pt x="155" y="749"/>
                  </a:lnTo>
                  <a:lnTo>
                    <a:pt x="152" y="753"/>
                  </a:lnTo>
                  <a:lnTo>
                    <a:pt x="150" y="756"/>
                  </a:lnTo>
                  <a:lnTo>
                    <a:pt x="142" y="765"/>
                  </a:lnTo>
                  <a:lnTo>
                    <a:pt x="135" y="770"/>
                  </a:lnTo>
                  <a:lnTo>
                    <a:pt x="128" y="775"/>
                  </a:lnTo>
                  <a:lnTo>
                    <a:pt x="122" y="779"/>
                  </a:lnTo>
                  <a:lnTo>
                    <a:pt x="118" y="787"/>
                  </a:lnTo>
                  <a:lnTo>
                    <a:pt x="118" y="787"/>
                  </a:lnTo>
                  <a:lnTo>
                    <a:pt x="105" y="801"/>
                  </a:lnTo>
                  <a:lnTo>
                    <a:pt x="104" y="800"/>
                  </a:lnTo>
                  <a:lnTo>
                    <a:pt x="101" y="800"/>
                  </a:lnTo>
                  <a:lnTo>
                    <a:pt x="98" y="800"/>
                  </a:lnTo>
                  <a:lnTo>
                    <a:pt x="94" y="801"/>
                  </a:lnTo>
                  <a:lnTo>
                    <a:pt x="91" y="803"/>
                  </a:lnTo>
                  <a:lnTo>
                    <a:pt x="88" y="805"/>
                  </a:lnTo>
                  <a:lnTo>
                    <a:pt x="75" y="820"/>
                  </a:lnTo>
                  <a:lnTo>
                    <a:pt x="72" y="823"/>
                  </a:lnTo>
                  <a:lnTo>
                    <a:pt x="70" y="826"/>
                  </a:lnTo>
                  <a:lnTo>
                    <a:pt x="66" y="829"/>
                  </a:lnTo>
                  <a:lnTo>
                    <a:pt x="64" y="832"/>
                  </a:lnTo>
                  <a:lnTo>
                    <a:pt x="61" y="834"/>
                  </a:lnTo>
                  <a:lnTo>
                    <a:pt x="61" y="834"/>
                  </a:lnTo>
                  <a:lnTo>
                    <a:pt x="63" y="844"/>
                  </a:lnTo>
                  <a:lnTo>
                    <a:pt x="67" y="850"/>
                  </a:lnTo>
                  <a:lnTo>
                    <a:pt x="74" y="857"/>
                  </a:lnTo>
                  <a:lnTo>
                    <a:pt x="78" y="864"/>
                  </a:lnTo>
                  <a:lnTo>
                    <a:pt x="74" y="863"/>
                  </a:lnTo>
                  <a:lnTo>
                    <a:pt x="70" y="864"/>
                  </a:lnTo>
                  <a:lnTo>
                    <a:pt x="67" y="864"/>
                  </a:lnTo>
                  <a:lnTo>
                    <a:pt x="66" y="867"/>
                  </a:lnTo>
                  <a:lnTo>
                    <a:pt x="65" y="869"/>
                  </a:lnTo>
                  <a:lnTo>
                    <a:pt x="64" y="872"/>
                  </a:lnTo>
                  <a:lnTo>
                    <a:pt x="64" y="874"/>
                  </a:lnTo>
                  <a:lnTo>
                    <a:pt x="63" y="877"/>
                  </a:lnTo>
                  <a:lnTo>
                    <a:pt x="63" y="879"/>
                  </a:lnTo>
                  <a:lnTo>
                    <a:pt x="61" y="880"/>
                  </a:lnTo>
                  <a:lnTo>
                    <a:pt x="58" y="883"/>
                  </a:lnTo>
                  <a:lnTo>
                    <a:pt x="55" y="885"/>
                  </a:lnTo>
                  <a:lnTo>
                    <a:pt x="55" y="886"/>
                  </a:lnTo>
                  <a:lnTo>
                    <a:pt x="49" y="883"/>
                  </a:lnTo>
                  <a:lnTo>
                    <a:pt x="40" y="880"/>
                  </a:lnTo>
                  <a:lnTo>
                    <a:pt x="32" y="883"/>
                  </a:lnTo>
                  <a:lnTo>
                    <a:pt x="26" y="886"/>
                  </a:lnTo>
                  <a:lnTo>
                    <a:pt x="23" y="892"/>
                  </a:lnTo>
                  <a:lnTo>
                    <a:pt x="19" y="900"/>
                  </a:lnTo>
                  <a:lnTo>
                    <a:pt x="15" y="907"/>
                  </a:lnTo>
                  <a:lnTo>
                    <a:pt x="15" y="907"/>
                  </a:lnTo>
                  <a:lnTo>
                    <a:pt x="13" y="909"/>
                  </a:lnTo>
                  <a:lnTo>
                    <a:pt x="12" y="910"/>
                  </a:lnTo>
                  <a:lnTo>
                    <a:pt x="9" y="910"/>
                  </a:lnTo>
                  <a:lnTo>
                    <a:pt x="6" y="912"/>
                  </a:lnTo>
                  <a:lnTo>
                    <a:pt x="3" y="913"/>
                  </a:lnTo>
                  <a:lnTo>
                    <a:pt x="2" y="914"/>
                  </a:lnTo>
                  <a:lnTo>
                    <a:pt x="1" y="917"/>
                  </a:lnTo>
                  <a:lnTo>
                    <a:pt x="0" y="920"/>
                  </a:lnTo>
                  <a:lnTo>
                    <a:pt x="0" y="925"/>
                  </a:lnTo>
                  <a:lnTo>
                    <a:pt x="1" y="929"/>
                  </a:lnTo>
                  <a:lnTo>
                    <a:pt x="4" y="932"/>
                  </a:lnTo>
                  <a:lnTo>
                    <a:pt x="3" y="934"/>
                  </a:lnTo>
                  <a:lnTo>
                    <a:pt x="3" y="936"/>
                  </a:lnTo>
                  <a:lnTo>
                    <a:pt x="3" y="938"/>
                  </a:lnTo>
                  <a:lnTo>
                    <a:pt x="3" y="940"/>
                  </a:lnTo>
                  <a:lnTo>
                    <a:pt x="3" y="942"/>
                  </a:lnTo>
                  <a:lnTo>
                    <a:pt x="6" y="943"/>
                  </a:lnTo>
                  <a:lnTo>
                    <a:pt x="8" y="951"/>
                  </a:lnTo>
                  <a:lnTo>
                    <a:pt x="12" y="954"/>
                  </a:lnTo>
                  <a:lnTo>
                    <a:pt x="17" y="954"/>
                  </a:lnTo>
                  <a:lnTo>
                    <a:pt x="21" y="952"/>
                  </a:lnTo>
                  <a:lnTo>
                    <a:pt x="26" y="949"/>
                  </a:lnTo>
                  <a:lnTo>
                    <a:pt x="31" y="949"/>
                  </a:lnTo>
                  <a:lnTo>
                    <a:pt x="40" y="941"/>
                  </a:lnTo>
                  <a:lnTo>
                    <a:pt x="41" y="935"/>
                  </a:lnTo>
                  <a:lnTo>
                    <a:pt x="38" y="930"/>
                  </a:lnTo>
                  <a:lnTo>
                    <a:pt x="34" y="925"/>
                  </a:lnTo>
                  <a:lnTo>
                    <a:pt x="30" y="920"/>
                  </a:lnTo>
                  <a:lnTo>
                    <a:pt x="29" y="915"/>
                  </a:lnTo>
                  <a:lnTo>
                    <a:pt x="32" y="912"/>
                  </a:lnTo>
                  <a:lnTo>
                    <a:pt x="37" y="906"/>
                  </a:lnTo>
                  <a:lnTo>
                    <a:pt x="41" y="902"/>
                  </a:lnTo>
                  <a:lnTo>
                    <a:pt x="47" y="901"/>
                  </a:lnTo>
                  <a:lnTo>
                    <a:pt x="54" y="903"/>
                  </a:lnTo>
                  <a:lnTo>
                    <a:pt x="50" y="907"/>
                  </a:lnTo>
                  <a:lnTo>
                    <a:pt x="48" y="909"/>
                  </a:lnTo>
                  <a:lnTo>
                    <a:pt x="46" y="912"/>
                  </a:lnTo>
                  <a:lnTo>
                    <a:pt x="44" y="915"/>
                  </a:lnTo>
                  <a:lnTo>
                    <a:pt x="46" y="918"/>
                  </a:lnTo>
                  <a:lnTo>
                    <a:pt x="47" y="920"/>
                  </a:lnTo>
                  <a:lnTo>
                    <a:pt x="49" y="921"/>
                  </a:lnTo>
                  <a:lnTo>
                    <a:pt x="52" y="921"/>
                  </a:lnTo>
                  <a:lnTo>
                    <a:pt x="55" y="920"/>
                  </a:lnTo>
                  <a:lnTo>
                    <a:pt x="58" y="920"/>
                  </a:lnTo>
                  <a:lnTo>
                    <a:pt x="60" y="919"/>
                  </a:lnTo>
                  <a:lnTo>
                    <a:pt x="64" y="918"/>
                  </a:lnTo>
                  <a:lnTo>
                    <a:pt x="64" y="918"/>
                  </a:lnTo>
                  <a:lnTo>
                    <a:pt x="67" y="918"/>
                  </a:lnTo>
                  <a:lnTo>
                    <a:pt x="71" y="917"/>
                  </a:lnTo>
                  <a:lnTo>
                    <a:pt x="75" y="914"/>
                  </a:lnTo>
                  <a:lnTo>
                    <a:pt x="77" y="910"/>
                  </a:lnTo>
                  <a:lnTo>
                    <a:pt x="78" y="908"/>
                  </a:lnTo>
                  <a:lnTo>
                    <a:pt x="81" y="904"/>
                  </a:lnTo>
                  <a:lnTo>
                    <a:pt x="82" y="904"/>
                  </a:lnTo>
                  <a:lnTo>
                    <a:pt x="84" y="904"/>
                  </a:lnTo>
                  <a:lnTo>
                    <a:pt x="86" y="903"/>
                  </a:lnTo>
                  <a:lnTo>
                    <a:pt x="87" y="902"/>
                  </a:lnTo>
                  <a:lnTo>
                    <a:pt x="89" y="901"/>
                  </a:lnTo>
                  <a:lnTo>
                    <a:pt x="91" y="900"/>
                  </a:lnTo>
                  <a:lnTo>
                    <a:pt x="92" y="898"/>
                  </a:lnTo>
                  <a:lnTo>
                    <a:pt x="94" y="897"/>
                  </a:lnTo>
                  <a:lnTo>
                    <a:pt x="97" y="897"/>
                  </a:lnTo>
                  <a:lnTo>
                    <a:pt x="98" y="900"/>
                  </a:lnTo>
                  <a:lnTo>
                    <a:pt x="109" y="901"/>
                  </a:lnTo>
                  <a:lnTo>
                    <a:pt x="118" y="900"/>
                  </a:lnTo>
                  <a:lnTo>
                    <a:pt x="127" y="896"/>
                  </a:lnTo>
                  <a:lnTo>
                    <a:pt x="137" y="892"/>
                  </a:lnTo>
                  <a:lnTo>
                    <a:pt x="138" y="889"/>
                  </a:lnTo>
                  <a:lnTo>
                    <a:pt x="138" y="885"/>
                  </a:lnTo>
                  <a:lnTo>
                    <a:pt x="137" y="880"/>
                  </a:lnTo>
                  <a:lnTo>
                    <a:pt x="135" y="879"/>
                  </a:lnTo>
                  <a:lnTo>
                    <a:pt x="138" y="878"/>
                  </a:lnTo>
                  <a:lnTo>
                    <a:pt x="142" y="878"/>
                  </a:lnTo>
                  <a:lnTo>
                    <a:pt x="144" y="877"/>
                  </a:lnTo>
                  <a:lnTo>
                    <a:pt x="146" y="875"/>
                  </a:lnTo>
                  <a:lnTo>
                    <a:pt x="149" y="874"/>
                  </a:lnTo>
                  <a:lnTo>
                    <a:pt x="152" y="872"/>
                  </a:lnTo>
                  <a:lnTo>
                    <a:pt x="155" y="870"/>
                  </a:lnTo>
                  <a:lnTo>
                    <a:pt x="156" y="868"/>
                  </a:lnTo>
                  <a:lnTo>
                    <a:pt x="159" y="867"/>
                  </a:lnTo>
                  <a:lnTo>
                    <a:pt x="161" y="866"/>
                  </a:lnTo>
                  <a:lnTo>
                    <a:pt x="163" y="864"/>
                  </a:lnTo>
                  <a:lnTo>
                    <a:pt x="166" y="864"/>
                  </a:lnTo>
                  <a:lnTo>
                    <a:pt x="167" y="863"/>
                  </a:lnTo>
                  <a:lnTo>
                    <a:pt x="169" y="861"/>
                  </a:lnTo>
                  <a:lnTo>
                    <a:pt x="173" y="860"/>
                  </a:lnTo>
                  <a:lnTo>
                    <a:pt x="176" y="860"/>
                  </a:lnTo>
                  <a:lnTo>
                    <a:pt x="178" y="857"/>
                  </a:lnTo>
                  <a:lnTo>
                    <a:pt x="180" y="856"/>
                  </a:lnTo>
                  <a:lnTo>
                    <a:pt x="183" y="853"/>
                  </a:lnTo>
                  <a:lnTo>
                    <a:pt x="184" y="850"/>
                  </a:lnTo>
                  <a:lnTo>
                    <a:pt x="184" y="846"/>
                  </a:lnTo>
                  <a:lnTo>
                    <a:pt x="183" y="844"/>
                  </a:lnTo>
                  <a:lnTo>
                    <a:pt x="180" y="841"/>
                  </a:lnTo>
                  <a:lnTo>
                    <a:pt x="180" y="838"/>
                  </a:lnTo>
                  <a:lnTo>
                    <a:pt x="182" y="835"/>
                  </a:lnTo>
                  <a:lnTo>
                    <a:pt x="183" y="833"/>
                  </a:lnTo>
                  <a:lnTo>
                    <a:pt x="184" y="832"/>
                  </a:lnTo>
                  <a:lnTo>
                    <a:pt x="185" y="830"/>
                  </a:lnTo>
                  <a:lnTo>
                    <a:pt x="189" y="830"/>
                  </a:lnTo>
                  <a:lnTo>
                    <a:pt x="191" y="830"/>
                  </a:lnTo>
                  <a:lnTo>
                    <a:pt x="196" y="832"/>
                  </a:lnTo>
                  <a:lnTo>
                    <a:pt x="197" y="828"/>
                  </a:lnTo>
                  <a:lnTo>
                    <a:pt x="200" y="826"/>
                  </a:lnTo>
                  <a:lnTo>
                    <a:pt x="202" y="823"/>
                  </a:lnTo>
                  <a:lnTo>
                    <a:pt x="205" y="821"/>
                  </a:lnTo>
                  <a:lnTo>
                    <a:pt x="207" y="820"/>
                  </a:lnTo>
                  <a:lnTo>
                    <a:pt x="211" y="818"/>
                  </a:lnTo>
                  <a:lnTo>
                    <a:pt x="212" y="817"/>
                  </a:lnTo>
                  <a:lnTo>
                    <a:pt x="220" y="815"/>
                  </a:lnTo>
                  <a:lnTo>
                    <a:pt x="220" y="811"/>
                  </a:lnTo>
                  <a:lnTo>
                    <a:pt x="220" y="809"/>
                  </a:lnTo>
                  <a:lnTo>
                    <a:pt x="222" y="805"/>
                  </a:lnTo>
                  <a:lnTo>
                    <a:pt x="224" y="803"/>
                  </a:lnTo>
                  <a:lnTo>
                    <a:pt x="234" y="801"/>
                  </a:lnTo>
                  <a:lnTo>
                    <a:pt x="244" y="796"/>
                  </a:lnTo>
                  <a:lnTo>
                    <a:pt x="252" y="790"/>
                  </a:lnTo>
                  <a:lnTo>
                    <a:pt x="261" y="786"/>
                  </a:lnTo>
                  <a:lnTo>
                    <a:pt x="270" y="782"/>
                  </a:lnTo>
                  <a:lnTo>
                    <a:pt x="281" y="783"/>
                  </a:lnTo>
                  <a:lnTo>
                    <a:pt x="281" y="779"/>
                  </a:lnTo>
                  <a:lnTo>
                    <a:pt x="282" y="777"/>
                  </a:lnTo>
                  <a:lnTo>
                    <a:pt x="284" y="773"/>
                  </a:lnTo>
                  <a:lnTo>
                    <a:pt x="286" y="772"/>
                  </a:lnTo>
                  <a:lnTo>
                    <a:pt x="290" y="771"/>
                  </a:lnTo>
                  <a:lnTo>
                    <a:pt x="291" y="767"/>
                  </a:lnTo>
                  <a:lnTo>
                    <a:pt x="292" y="764"/>
                  </a:lnTo>
                  <a:lnTo>
                    <a:pt x="290" y="759"/>
                  </a:lnTo>
                  <a:lnTo>
                    <a:pt x="287" y="755"/>
                  </a:lnTo>
                  <a:lnTo>
                    <a:pt x="285" y="752"/>
                  </a:lnTo>
                  <a:lnTo>
                    <a:pt x="280" y="749"/>
                  </a:lnTo>
                  <a:lnTo>
                    <a:pt x="282" y="748"/>
                  </a:lnTo>
                  <a:lnTo>
                    <a:pt x="285" y="746"/>
                  </a:lnTo>
                  <a:lnTo>
                    <a:pt x="286" y="743"/>
                  </a:lnTo>
                  <a:lnTo>
                    <a:pt x="290" y="742"/>
                  </a:lnTo>
                  <a:lnTo>
                    <a:pt x="301" y="746"/>
                  </a:lnTo>
                  <a:lnTo>
                    <a:pt x="307" y="749"/>
                  </a:lnTo>
                  <a:lnTo>
                    <a:pt x="301" y="754"/>
                  </a:lnTo>
                  <a:lnTo>
                    <a:pt x="298" y="760"/>
                  </a:lnTo>
                  <a:lnTo>
                    <a:pt x="298" y="766"/>
                  </a:lnTo>
                  <a:lnTo>
                    <a:pt x="301" y="773"/>
                  </a:lnTo>
                  <a:lnTo>
                    <a:pt x="303" y="778"/>
                  </a:lnTo>
                  <a:lnTo>
                    <a:pt x="307" y="778"/>
                  </a:lnTo>
                  <a:lnTo>
                    <a:pt x="310" y="777"/>
                  </a:lnTo>
                  <a:lnTo>
                    <a:pt x="313" y="775"/>
                  </a:lnTo>
                  <a:lnTo>
                    <a:pt x="315" y="772"/>
                  </a:lnTo>
                  <a:lnTo>
                    <a:pt x="316" y="769"/>
                  </a:lnTo>
                  <a:lnTo>
                    <a:pt x="318" y="765"/>
                  </a:lnTo>
                  <a:lnTo>
                    <a:pt x="321" y="762"/>
                  </a:lnTo>
                  <a:lnTo>
                    <a:pt x="322" y="753"/>
                  </a:lnTo>
                  <a:lnTo>
                    <a:pt x="329" y="746"/>
                  </a:lnTo>
                  <a:lnTo>
                    <a:pt x="338" y="743"/>
                  </a:lnTo>
                  <a:lnTo>
                    <a:pt x="339" y="746"/>
                  </a:lnTo>
                  <a:lnTo>
                    <a:pt x="341" y="748"/>
                  </a:lnTo>
                  <a:lnTo>
                    <a:pt x="344" y="749"/>
                  </a:lnTo>
                  <a:lnTo>
                    <a:pt x="348" y="750"/>
                  </a:lnTo>
                  <a:lnTo>
                    <a:pt x="350" y="749"/>
                  </a:lnTo>
                  <a:lnTo>
                    <a:pt x="353" y="748"/>
                  </a:lnTo>
                  <a:lnTo>
                    <a:pt x="355" y="747"/>
                  </a:lnTo>
                  <a:lnTo>
                    <a:pt x="356" y="743"/>
                  </a:lnTo>
                  <a:lnTo>
                    <a:pt x="356" y="741"/>
                  </a:lnTo>
                  <a:lnTo>
                    <a:pt x="356" y="738"/>
                  </a:lnTo>
                  <a:lnTo>
                    <a:pt x="355" y="737"/>
                  </a:lnTo>
                  <a:lnTo>
                    <a:pt x="355" y="735"/>
                  </a:lnTo>
                  <a:lnTo>
                    <a:pt x="356" y="733"/>
                  </a:lnTo>
                  <a:lnTo>
                    <a:pt x="358" y="732"/>
                  </a:lnTo>
                  <a:lnTo>
                    <a:pt x="360" y="731"/>
                  </a:lnTo>
                  <a:lnTo>
                    <a:pt x="364" y="730"/>
                  </a:lnTo>
                  <a:lnTo>
                    <a:pt x="373" y="730"/>
                  </a:lnTo>
                  <a:lnTo>
                    <a:pt x="384" y="726"/>
                  </a:lnTo>
                  <a:lnTo>
                    <a:pt x="393" y="719"/>
                  </a:lnTo>
                  <a:lnTo>
                    <a:pt x="390" y="716"/>
                  </a:lnTo>
                  <a:lnTo>
                    <a:pt x="389" y="715"/>
                  </a:lnTo>
                  <a:lnTo>
                    <a:pt x="387" y="698"/>
                  </a:lnTo>
                  <a:lnTo>
                    <a:pt x="386" y="697"/>
                  </a:lnTo>
                  <a:lnTo>
                    <a:pt x="387" y="697"/>
                  </a:lnTo>
                  <a:lnTo>
                    <a:pt x="387" y="697"/>
                  </a:lnTo>
                  <a:lnTo>
                    <a:pt x="387" y="697"/>
                  </a:lnTo>
                  <a:lnTo>
                    <a:pt x="387" y="698"/>
                  </a:lnTo>
                  <a:lnTo>
                    <a:pt x="387" y="698"/>
                  </a:lnTo>
                  <a:lnTo>
                    <a:pt x="398" y="696"/>
                  </a:lnTo>
                  <a:lnTo>
                    <a:pt x="398" y="696"/>
                  </a:lnTo>
                  <a:lnTo>
                    <a:pt x="400" y="698"/>
                  </a:lnTo>
                  <a:lnTo>
                    <a:pt x="403" y="699"/>
                  </a:lnTo>
                  <a:lnTo>
                    <a:pt x="405" y="702"/>
                  </a:lnTo>
                  <a:lnTo>
                    <a:pt x="406" y="702"/>
                  </a:lnTo>
                  <a:lnTo>
                    <a:pt x="409" y="702"/>
                  </a:lnTo>
                  <a:lnTo>
                    <a:pt x="410" y="702"/>
                  </a:lnTo>
                  <a:lnTo>
                    <a:pt x="412" y="699"/>
                  </a:lnTo>
                  <a:lnTo>
                    <a:pt x="413" y="696"/>
                  </a:lnTo>
                  <a:lnTo>
                    <a:pt x="413" y="692"/>
                  </a:lnTo>
                  <a:lnTo>
                    <a:pt x="418" y="690"/>
                  </a:lnTo>
                  <a:lnTo>
                    <a:pt x="418" y="690"/>
                  </a:lnTo>
                  <a:lnTo>
                    <a:pt x="422" y="687"/>
                  </a:lnTo>
                  <a:lnTo>
                    <a:pt x="427" y="686"/>
                  </a:lnTo>
                  <a:lnTo>
                    <a:pt x="430" y="686"/>
                  </a:lnTo>
                  <a:lnTo>
                    <a:pt x="435" y="687"/>
                  </a:lnTo>
                  <a:lnTo>
                    <a:pt x="440" y="686"/>
                  </a:lnTo>
                  <a:lnTo>
                    <a:pt x="441" y="674"/>
                  </a:lnTo>
                  <a:lnTo>
                    <a:pt x="435" y="663"/>
                  </a:lnTo>
                  <a:lnTo>
                    <a:pt x="435" y="663"/>
                  </a:lnTo>
                  <a:lnTo>
                    <a:pt x="460" y="670"/>
                  </a:lnTo>
                  <a:lnTo>
                    <a:pt x="469" y="667"/>
                  </a:lnTo>
                  <a:lnTo>
                    <a:pt x="469" y="662"/>
                  </a:lnTo>
                  <a:lnTo>
                    <a:pt x="485" y="658"/>
                  </a:lnTo>
                  <a:lnTo>
                    <a:pt x="488" y="657"/>
                  </a:lnTo>
                  <a:lnTo>
                    <a:pt x="491" y="657"/>
                  </a:lnTo>
                  <a:lnTo>
                    <a:pt x="494" y="656"/>
                  </a:lnTo>
                  <a:lnTo>
                    <a:pt x="496" y="655"/>
                  </a:lnTo>
                  <a:lnTo>
                    <a:pt x="498" y="652"/>
                  </a:lnTo>
                  <a:lnTo>
                    <a:pt x="501" y="650"/>
                  </a:lnTo>
                  <a:lnTo>
                    <a:pt x="508" y="642"/>
                  </a:lnTo>
                  <a:lnTo>
                    <a:pt x="518" y="639"/>
                  </a:lnTo>
                  <a:lnTo>
                    <a:pt x="528" y="635"/>
                  </a:lnTo>
                  <a:lnTo>
                    <a:pt x="535" y="629"/>
                  </a:lnTo>
                  <a:lnTo>
                    <a:pt x="541" y="628"/>
                  </a:lnTo>
                  <a:lnTo>
                    <a:pt x="546" y="628"/>
                  </a:lnTo>
                  <a:lnTo>
                    <a:pt x="552" y="625"/>
                  </a:lnTo>
                  <a:lnTo>
                    <a:pt x="551" y="622"/>
                  </a:lnTo>
                  <a:lnTo>
                    <a:pt x="552" y="619"/>
                  </a:lnTo>
                  <a:lnTo>
                    <a:pt x="553" y="617"/>
                  </a:lnTo>
                  <a:lnTo>
                    <a:pt x="554" y="615"/>
                  </a:lnTo>
                  <a:lnTo>
                    <a:pt x="557" y="613"/>
                  </a:lnTo>
                  <a:lnTo>
                    <a:pt x="560" y="612"/>
                  </a:lnTo>
                  <a:lnTo>
                    <a:pt x="569" y="600"/>
                  </a:lnTo>
                  <a:lnTo>
                    <a:pt x="562" y="595"/>
                  </a:lnTo>
                  <a:lnTo>
                    <a:pt x="562" y="590"/>
                  </a:lnTo>
                  <a:lnTo>
                    <a:pt x="562" y="585"/>
                  </a:lnTo>
                  <a:lnTo>
                    <a:pt x="563" y="582"/>
                  </a:lnTo>
                  <a:lnTo>
                    <a:pt x="565" y="579"/>
                  </a:lnTo>
                  <a:lnTo>
                    <a:pt x="568" y="578"/>
                  </a:lnTo>
                  <a:lnTo>
                    <a:pt x="573" y="578"/>
                  </a:lnTo>
                  <a:lnTo>
                    <a:pt x="576" y="578"/>
                  </a:lnTo>
                  <a:lnTo>
                    <a:pt x="576" y="582"/>
                  </a:lnTo>
                  <a:lnTo>
                    <a:pt x="582" y="589"/>
                  </a:lnTo>
                  <a:lnTo>
                    <a:pt x="587" y="591"/>
                  </a:lnTo>
                  <a:lnTo>
                    <a:pt x="590" y="590"/>
                  </a:lnTo>
                  <a:lnTo>
                    <a:pt x="592" y="585"/>
                  </a:lnTo>
                  <a:lnTo>
                    <a:pt x="594" y="581"/>
                  </a:lnTo>
                  <a:lnTo>
                    <a:pt x="597" y="576"/>
                  </a:lnTo>
                  <a:lnTo>
                    <a:pt x="608" y="573"/>
                  </a:lnTo>
                  <a:lnTo>
                    <a:pt x="616" y="577"/>
                  </a:lnTo>
                  <a:lnTo>
                    <a:pt x="622" y="576"/>
                  </a:lnTo>
                  <a:lnTo>
                    <a:pt x="628" y="571"/>
                  </a:lnTo>
                  <a:lnTo>
                    <a:pt x="633" y="566"/>
                  </a:lnTo>
                  <a:lnTo>
                    <a:pt x="638" y="561"/>
                  </a:lnTo>
                  <a:lnTo>
                    <a:pt x="638" y="561"/>
                  </a:lnTo>
                  <a:lnTo>
                    <a:pt x="647" y="561"/>
                  </a:lnTo>
                  <a:lnTo>
                    <a:pt x="654" y="556"/>
                  </a:lnTo>
                  <a:lnTo>
                    <a:pt x="660" y="550"/>
                  </a:lnTo>
                  <a:lnTo>
                    <a:pt x="664" y="549"/>
                  </a:lnTo>
                  <a:lnTo>
                    <a:pt x="666" y="547"/>
                  </a:lnTo>
                  <a:lnTo>
                    <a:pt x="667" y="544"/>
                  </a:lnTo>
                  <a:lnTo>
                    <a:pt x="668" y="542"/>
                  </a:lnTo>
                  <a:lnTo>
                    <a:pt x="670" y="539"/>
                  </a:lnTo>
                  <a:lnTo>
                    <a:pt x="670" y="537"/>
                  </a:lnTo>
                  <a:lnTo>
                    <a:pt x="668" y="534"/>
                  </a:lnTo>
                  <a:lnTo>
                    <a:pt x="666" y="532"/>
                  </a:lnTo>
                  <a:lnTo>
                    <a:pt x="667" y="528"/>
                  </a:lnTo>
                  <a:lnTo>
                    <a:pt x="667" y="526"/>
                  </a:lnTo>
                  <a:lnTo>
                    <a:pt x="670" y="524"/>
                  </a:lnTo>
                  <a:lnTo>
                    <a:pt x="672" y="521"/>
                  </a:lnTo>
                  <a:lnTo>
                    <a:pt x="673" y="520"/>
                  </a:lnTo>
                  <a:lnTo>
                    <a:pt x="677" y="520"/>
                  </a:lnTo>
                  <a:lnTo>
                    <a:pt x="679" y="522"/>
                  </a:lnTo>
                  <a:lnTo>
                    <a:pt x="681" y="525"/>
                  </a:lnTo>
                  <a:lnTo>
                    <a:pt x="682" y="527"/>
                  </a:lnTo>
                  <a:lnTo>
                    <a:pt x="683" y="528"/>
                  </a:lnTo>
                  <a:lnTo>
                    <a:pt x="685" y="531"/>
                  </a:lnTo>
                  <a:lnTo>
                    <a:pt x="689" y="532"/>
                  </a:lnTo>
                  <a:lnTo>
                    <a:pt x="693" y="531"/>
                  </a:lnTo>
                  <a:lnTo>
                    <a:pt x="696" y="531"/>
                  </a:lnTo>
                  <a:lnTo>
                    <a:pt x="700" y="530"/>
                  </a:lnTo>
                  <a:lnTo>
                    <a:pt x="705" y="524"/>
                  </a:lnTo>
                  <a:lnTo>
                    <a:pt x="710" y="517"/>
                  </a:lnTo>
                  <a:lnTo>
                    <a:pt x="712" y="510"/>
                  </a:lnTo>
                  <a:lnTo>
                    <a:pt x="713" y="510"/>
                  </a:lnTo>
                  <a:lnTo>
                    <a:pt x="715" y="509"/>
                  </a:lnTo>
                  <a:lnTo>
                    <a:pt x="715" y="507"/>
                  </a:lnTo>
                  <a:lnTo>
                    <a:pt x="715" y="503"/>
                  </a:lnTo>
                  <a:lnTo>
                    <a:pt x="716" y="501"/>
                  </a:lnTo>
                  <a:lnTo>
                    <a:pt x="716" y="498"/>
                  </a:lnTo>
                  <a:lnTo>
                    <a:pt x="717" y="497"/>
                  </a:lnTo>
                  <a:lnTo>
                    <a:pt x="721" y="494"/>
                  </a:lnTo>
                  <a:lnTo>
                    <a:pt x="719" y="498"/>
                  </a:lnTo>
                  <a:lnTo>
                    <a:pt x="719" y="502"/>
                  </a:lnTo>
                  <a:lnTo>
                    <a:pt x="719" y="504"/>
                  </a:lnTo>
                  <a:lnTo>
                    <a:pt x="719" y="508"/>
                  </a:lnTo>
                  <a:lnTo>
                    <a:pt x="722" y="510"/>
                  </a:lnTo>
                  <a:lnTo>
                    <a:pt x="724" y="513"/>
                  </a:lnTo>
                  <a:lnTo>
                    <a:pt x="738" y="510"/>
                  </a:lnTo>
                  <a:lnTo>
                    <a:pt x="750" y="507"/>
                  </a:lnTo>
                  <a:lnTo>
                    <a:pt x="761" y="498"/>
                  </a:lnTo>
                  <a:lnTo>
                    <a:pt x="762" y="494"/>
                  </a:lnTo>
                  <a:lnTo>
                    <a:pt x="764" y="492"/>
                  </a:lnTo>
                  <a:lnTo>
                    <a:pt x="767" y="490"/>
                  </a:lnTo>
                  <a:lnTo>
                    <a:pt x="769" y="487"/>
                  </a:lnTo>
                  <a:lnTo>
                    <a:pt x="773" y="486"/>
                  </a:lnTo>
                  <a:lnTo>
                    <a:pt x="790" y="477"/>
                  </a:lnTo>
                  <a:lnTo>
                    <a:pt x="806" y="470"/>
                  </a:lnTo>
                  <a:lnTo>
                    <a:pt x="821" y="462"/>
                  </a:lnTo>
                  <a:lnTo>
                    <a:pt x="835" y="450"/>
                  </a:lnTo>
                  <a:lnTo>
                    <a:pt x="849" y="447"/>
                  </a:lnTo>
                  <a:lnTo>
                    <a:pt x="863" y="444"/>
                  </a:lnTo>
                  <a:lnTo>
                    <a:pt x="876" y="437"/>
                  </a:lnTo>
                  <a:lnTo>
                    <a:pt x="881" y="431"/>
                  </a:lnTo>
                  <a:lnTo>
                    <a:pt x="888" y="425"/>
                  </a:lnTo>
                  <a:lnTo>
                    <a:pt x="898" y="420"/>
                  </a:lnTo>
                  <a:lnTo>
                    <a:pt x="906" y="416"/>
                  </a:lnTo>
                  <a:lnTo>
                    <a:pt x="916" y="407"/>
                  </a:lnTo>
                  <a:lnTo>
                    <a:pt x="921" y="402"/>
                  </a:lnTo>
                  <a:lnTo>
                    <a:pt x="927" y="396"/>
                  </a:lnTo>
                  <a:lnTo>
                    <a:pt x="936" y="394"/>
                  </a:lnTo>
                  <a:lnTo>
                    <a:pt x="944" y="389"/>
                  </a:lnTo>
                  <a:lnTo>
                    <a:pt x="949" y="383"/>
                  </a:lnTo>
                  <a:lnTo>
                    <a:pt x="963" y="377"/>
                  </a:lnTo>
                  <a:lnTo>
                    <a:pt x="978" y="371"/>
                  </a:lnTo>
                  <a:lnTo>
                    <a:pt x="991" y="362"/>
                  </a:lnTo>
                  <a:lnTo>
                    <a:pt x="991" y="362"/>
                  </a:lnTo>
                  <a:lnTo>
                    <a:pt x="995" y="357"/>
                  </a:lnTo>
                  <a:lnTo>
                    <a:pt x="995" y="357"/>
                  </a:lnTo>
                  <a:lnTo>
                    <a:pt x="1011" y="349"/>
                  </a:lnTo>
                  <a:lnTo>
                    <a:pt x="1025" y="339"/>
                  </a:lnTo>
                  <a:lnTo>
                    <a:pt x="1039" y="327"/>
                  </a:lnTo>
                  <a:lnTo>
                    <a:pt x="1048" y="326"/>
                  </a:lnTo>
                  <a:lnTo>
                    <a:pt x="1057" y="321"/>
                  </a:lnTo>
                  <a:lnTo>
                    <a:pt x="1063" y="315"/>
                  </a:lnTo>
                  <a:lnTo>
                    <a:pt x="1070" y="308"/>
                  </a:lnTo>
                  <a:lnTo>
                    <a:pt x="1078" y="304"/>
                  </a:lnTo>
                  <a:lnTo>
                    <a:pt x="1096" y="297"/>
                  </a:lnTo>
                  <a:lnTo>
                    <a:pt x="1110" y="286"/>
                  </a:lnTo>
                  <a:lnTo>
                    <a:pt x="1121" y="271"/>
                  </a:lnTo>
                  <a:lnTo>
                    <a:pt x="1121" y="271"/>
                  </a:lnTo>
                  <a:lnTo>
                    <a:pt x="1133" y="272"/>
                  </a:lnTo>
                  <a:lnTo>
                    <a:pt x="1143" y="270"/>
                  </a:lnTo>
                  <a:lnTo>
                    <a:pt x="1152" y="264"/>
                  </a:lnTo>
                  <a:lnTo>
                    <a:pt x="1159" y="256"/>
                  </a:lnTo>
                  <a:lnTo>
                    <a:pt x="1221" y="212"/>
                  </a:lnTo>
                  <a:lnTo>
                    <a:pt x="1227" y="208"/>
                  </a:lnTo>
                  <a:lnTo>
                    <a:pt x="1232" y="205"/>
                  </a:lnTo>
                  <a:lnTo>
                    <a:pt x="1237" y="200"/>
                  </a:lnTo>
                  <a:lnTo>
                    <a:pt x="1238" y="195"/>
                  </a:lnTo>
                  <a:lnTo>
                    <a:pt x="1234" y="186"/>
                  </a:lnTo>
                  <a:lnTo>
                    <a:pt x="1234" y="175"/>
                  </a:lnTo>
                  <a:lnTo>
                    <a:pt x="1233" y="166"/>
                  </a:lnTo>
                  <a:lnTo>
                    <a:pt x="1228" y="157"/>
                  </a:lnTo>
                  <a:lnTo>
                    <a:pt x="1220" y="151"/>
                  </a:lnTo>
                  <a:lnTo>
                    <a:pt x="1216" y="150"/>
                  </a:lnTo>
                  <a:lnTo>
                    <a:pt x="1212" y="150"/>
                  </a:lnTo>
                  <a:lnTo>
                    <a:pt x="1209" y="150"/>
                  </a:lnTo>
                  <a:lnTo>
                    <a:pt x="1205" y="151"/>
                  </a:lnTo>
                  <a:lnTo>
                    <a:pt x="1200" y="152"/>
                  </a:lnTo>
                  <a:lnTo>
                    <a:pt x="1194" y="156"/>
                  </a:lnTo>
                  <a:lnTo>
                    <a:pt x="1189" y="160"/>
                  </a:lnTo>
                  <a:lnTo>
                    <a:pt x="1183" y="163"/>
                  </a:lnTo>
                  <a:lnTo>
                    <a:pt x="1178" y="167"/>
                  </a:lnTo>
                  <a:lnTo>
                    <a:pt x="1176" y="168"/>
                  </a:lnTo>
                  <a:lnTo>
                    <a:pt x="1173" y="169"/>
                  </a:lnTo>
                  <a:lnTo>
                    <a:pt x="1171" y="173"/>
                  </a:lnTo>
                  <a:lnTo>
                    <a:pt x="1167" y="173"/>
                  </a:lnTo>
                  <a:lnTo>
                    <a:pt x="1164" y="174"/>
                  </a:lnTo>
                  <a:lnTo>
                    <a:pt x="1159" y="174"/>
                  </a:lnTo>
                  <a:lnTo>
                    <a:pt x="1155" y="172"/>
                  </a:lnTo>
                  <a:lnTo>
                    <a:pt x="1133" y="183"/>
                  </a:lnTo>
                  <a:lnTo>
                    <a:pt x="1112" y="195"/>
                  </a:lnTo>
                  <a:lnTo>
                    <a:pt x="1091" y="208"/>
                  </a:lnTo>
                  <a:lnTo>
                    <a:pt x="1081" y="213"/>
                  </a:lnTo>
                  <a:lnTo>
                    <a:pt x="1071" y="218"/>
                  </a:lnTo>
                  <a:lnTo>
                    <a:pt x="1061" y="222"/>
                  </a:lnTo>
                  <a:lnTo>
                    <a:pt x="1058" y="224"/>
                  </a:lnTo>
                  <a:lnTo>
                    <a:pt x="1057" y="228"/>
                  </a:lnTo>
                  <a:lnTo>
                    <a:pt x="1057" y="228"/>
                  </a:lnTo>
                  <a:lnTo>
                    <a:pt x="1056" y="229"/>
                  </a:lnTo>
                  <a:lnTo>
                    <a:pt x="1047" y="234"/>
                  </a:lnTo>
                  <a:lnTo>
                    <a:pt x="1039" y="237"/>
                  </a:lnTo>
                  <a:lnTo>
                    <a:pt x="1031" y="245"/>
                  </a:lnTo>
                  <a:lnTo>
                    <a:pt x="1011" y="249"/>
                  </a:lnTo>
                  <a:lnTo>
                    <a:pt x="1008" y="252"/>
                  </a:lnTo>
                  <a:lnTo>
                    <a:pt x="1008" y="253"/>
                  </a:lnTo>
                  <a:lnTo>
                    <a:pt x="1006" y="253"/>
                  </a:lnTo>
                  <a:lnTo>
                    <a:pt x="996" y="254"/>
                  </a:lnTo>
                  <a:lnTo>
                    <a:pt x="988" y="259"/>
                  </a:lnTo>
                  <a:lnTo>
                    <a:pt x="979" y="264"/>
                  </a:lnTo>
                  <a:lnTo>
                    <a:pt x="977" y="268"/>
                  </a:lnTo>
                  <a:lnTo>
                    <a:pt x="976" y="272"/>
                  </a:lnTo>
                  <a:lnTo>
                    <a:pt x="976" y="272"/>
                  </a:lnTo>
                  <a:lnTo>
                    <a:pt x="972" y="272"/>
                  </a:lnTo>
                  <a:lnTo>
                    <a:pt x="968" y="275"/>
                  </a:lnTo>
                  <a:lnTo>
                    <a:pt x="966" y="277"/>
                  </a:lnTo>
                  <a:lnTo>
                    <a:pt x="963" y="279"/>
                  </a:lnTo>
                  <a:lnTo>
                    <a:pt x="962" y="281"/>
                  </a:lnTo>
                  <a:lnTo>
                    <a:pt x="961" y="283"/>
                  </a:lnTo>
                  <a:lnTo>
                    <a:pt x="950" y="286"/>
                  </a:lnTo>
                  <a:lnTo>
                    <a:pt x="936" y="296"/>
                  </a:lnTo>
                  <a:lnTo>
                    <a:pt x="937" y="300"/>
                  </a:lnTo>
                  <a:lnTo>
                    <a:pt x="937" y="300"/>
                  </a:lnTo>
                  <a:lnTo>
                    <a:pt x="932" y="302"/>
                  </a:lnTo>
                  <a:lnTo>
                    <a:pt x="931" y="298"/>
                  </a:lnTo>
                  <a:lnTo>
                    <a:pt x="922" y="293"/>
                  </a:lnTo>
                  <a:lnTo>
                    <a:pt x="917" y="293"/>
                  </a:lnTo>
                  <a:lnTo>
                    <a:pt x="914" y="296"/>
                  </a:lnTo>
                  <a:lnTo>
                    <a:pt x="910" y="300"/>
                  </a:lnTo>
                  <a:lnTo>
                    <a:pt x="908" y="305"/>
                  </a:lnTo>
                  <a:lnTo>
                    <a:pt x="904" y="309"/>
                  </a:lnTo>
                  <a:lnTo>
                    <a:pt x="902" y="313"/>
                  </a:lnTo>
                  <a:lnTo>
                    <a:pt x="902" y="316"/>
                  </a:lnTo>
                  <a:lnTo>
                    <a:pt x="902" y="320"/>
                  </a:lnTo>
                  <a:lnTo>
                    <a:pt x="902" y="320"/>
                  </a:lnTo>
                  <a:lnTo>
                    <a:pt x="902" y="320"/>
                  </a:lnTo>
                  <a:lnTo>
                    <a:pt x="876" y="338"/>
                  </a:lnTo>
                  <a:lnTo>
                    <a:pt x="848" y="354"/>
                  </a:lnTo>
                  <a:lnTo>
                    <a:pt x="821" y="370"/>
                  </a:lnTo>
                  <a:lnTo>
                    <a:pt x="800" y="380"/>
                  </a:lnTo>
                  <a:lnTo>
                    <a:pt x="780" y="394"/>
                  </a:lnTo>
                  <a:lnTo>
                    <a:pt x="764" y="403"/>
                  </a:lnTo>
                  <a:lnTo>
                    <a:pt x="749" y="413"/>
                  </a:lnTo>
                  <a:lnTo>
                    <a:pt x="746" y="417"/>
                  </a:lnTo>
                  <a:lnTo>
                    <a:pt x="744" y="416"/>
                  </a:lnTo>
                  <a:lnTo>
                    <a:pt x="740" y="414"/>
                  </a:lnTo>
                  <a:lnTo>
                    <a:pt x="736" y="414"/>
                  </a:lnTo>
                  <a:lnTo>
                    <a:pt x="735" y="416"/>
                  </a:lnTo>
                  <a:lnTo>
                    <a:pt x="734" y="410"/>
                  </a:lnTo>
                  <a:lnTo>
                    <a:pt x="732" y="406"/>
                  </a:lnTo>
                  <a:lnTo>
                    <a:pt x="728" y="403"/>
                  </a:lnTo>
                  <a:lnTo>
                    <a:pt x="724" y="402"/>
                  </a:lnTo>
                  <a:lnTo>
                    <a:pt x="721" y="402"/>
                  </a:lnTo>
                  <a:lnTo>
                    <a:pt x="716" y="403"/>
                  </a:lnTo>
                  <a:lnTo>
                    <a:pt x="716" y="403"/>
                  </a:lnTo>
                  <a:lnTo>
                    <a:pt x="715" y="400"/>
                  </a:lnTo>
                  <a:lnTo>
                    <a:pt x="717" y="399"/>
                  </a:lnTo>
                  <a:lnTo>
                    <a:pt x="721" y="393"/>
                  </a:lnTo>
                  <a:lnTo>
                    <a:pt x="723" y="386"/>
                  </a:lnTo>
                  <a:lnTo>
                    <a:pt x="725" y="382"/>
                  </a:lnTo>
                  <a:lnTo>
                    <a:pt x="732" y="386"/>
                  </a:lnTo>
                  <a:lnTo>
                    <a:pt x="738" y="389"/>
                  </a:lnTo>
                  <a:lnTo>
                    <a:pt x="746" y="389"/>
                  </a:lnTo>
                  <a:lnTo>
                    <a:pt x="750" y="368"/>
                  </a:lnTo>
                  <a:lnTo>
                    <a:pt x="757" y="367"/>
                  </a:lnTo>
                  <a:lnTo>
                    <a:pt x="763" y="366"/>
                  </a:lnTo>
                  <a:lnTo>
                    <a:pt x="767" y="365"/>
                  </a:lnTo>
                  <a:lnTo>
                    <a:pt x="769" y="361"/>
                  </a:lnTo>
                  <a:lnTo>
                    <a:pt x="772" y="361"/>
                  </a:lnTo>
                  <a:lnTo>
                    <a:pt x="774" y="360"/>
                  </a:lnTo>
                  <a:lnTo>
                    <a:pt x="776" y="360"/>
                  </a:lnTo>
                  <a:lnTo>
                    <a:pt x="779" y="359"/>
                  </a:lnTo>
                  <a:lnTo>
                    <a:pt x="781" y="357"/>
                  </a:lnTo>
                  <a:lnTo>
                    <a:pt x="784" y="356"/>
                  </a:lnTo>
                  <a:lnTo>
                    <a:pt x="786" y="355"/>
                  </a:lnTo>
                  <a:lnTo>
                    <a:pt x="787" y="353"/>
                  </a:lnTo>
                  <a:lnTo>
                    <a:pt x="787" y="349"/>
                  </a:lnTo>
                  <a:lnTo>
                    <a:pt x="787" y="345"/>
                  </a:lnTo>
                  <a:lnTo>
                    <a:pt x="787" y="340"/>
                  </a:lnTo>
                  <a:lnTo>
                    <a:pt x="802" y="336"/>
                  </a:lnTo>
                  <a:lnTo>
                    <a:pt x="807" y="338"/>
                  </a:lnTo>
                  <a:lnTo>
                    <a:pt x="810" y="338"/>
                  </a:lnTo>
                  <a:lnTo>
                    <a:pt x="813" y="337"/>
                  </a:lnTo>
                  <a:lnTo>
                    <a:pt x="815" y="334"/>
                  </a:lnTo>
                  <a:lnTo>
                    <a:pt x="818" y="331"/>
                  </a:lnTo>
                  <a:lnTo>
                    <a:pt x="815" y="316"/>
                  </a:lnTo>
                  <a:lnTo>
                    <a:pt x="823" y="319"/>
                  </a:lnTo>
                  <a:lnTo>
                    <a:pt x="830" y="319"/>
                  </a:lnTo>
                  <a:lnTo>
                    <a:pt x="837" y="317"/>
                  </a:lnTo>
                  <a:lnTo>
                    <a:pt x="842" y="310"/>
                  </a:lnTo>
                  <a:lnTo>
                    <a:pt x="844" y="302"/>
                  </a:lnTo>
                  <a:lnTo>
                    <a:pt x="849" y="296"/>
                  </a:lnTo>
                  <a:lnTo>
                    <a:pt x="857" y="292"/>
                  </a:lnTo>
                  <a:lnTo>
                    <a:pt x="864" y="289"/>
                  </a:lnTo>
                  <a:lnTo>
                    <a:pt x="871" y="287"/>
                  </a:lnTo>
                  <a:lnTo>
                    <a:pt x="882" y="286"/>
                  </a:lnTo>
                  <a:lnTo>
                    <a:pt x="894" y="281"/>
                  </a:lnTo>
                  <a:lnTo>
                    <a:pt x="906" y="275"/>
                  </a:lnTo>
                  <a:lnTo>
                    <a:pt x="915" y="268"/>
                  </a:lnTo>
                  <a:lnTo>
                    <a:pt x="922" y="268"/>
                  </a:lnTo>
                  <a:lnTo>
                    <a:pt x="926" y="265"/>
                  </a:lnTo>
                  <a:lnTo>
                    <a:pt x="927" y="260"/>
                  </a:lnTo>
                  <a:lnTo>
                    <a:pt x="927" y="256"/>
                  </a:lnTo>
                  <a:lnTo>
                    <a:pt x="927" y="249"/>
                  </a:lnTo>
                  <a:lnTo>
                    <a:pt x="928" y="245"/>
                  </a:lnTo>
                  <a:lnTo>
                    <a:pt x="928" y="245"/>
                  </a:lnTo>
                  <a:lnTo>
                    <a:pt x="928" y="245"/>
                  </a:lnTo>
                  <a:lnTo>
                    <a:pt x="928" y="240"/>
                  </a:lnTo>
                  <a:lnTo>
                    <a:pt x="949" y="258"/>
                  </a:lnTo>
                  <a:lnTo>
                    <a:pt x="953" y="258"/>
                  </a:lnTo>
                  <a:lnTo>
                    <a:pt x="954" y="257"/>
                  </a:lnTo>
                  <a:lnTo>
                    <a:pt x="955" y="254"/>
                  </a:lnTo>
                  <a:lnTo>
                    <a:pt x="956" y="253"/>
                  </a:lnTo>
                  <a:lnTo>
                    <a:pt x="957" y="251"/>
                  </a:lnTo>
                  <a:lnTo>
                    <a:pt x="957" y="247"/>
                  </a:lnTo>
                  <a:lnTo>
                    <a:pt x="960" y="246"/>
                  </a:lnTo>
                  <a:lnTo>
                    <a:pt x="962" y="245"/>
                  </a:lnTo>
                  <a:lnTo>
                    <a:pt x="963" y="242"/>
                  </a:lnTo>
                  <a:lnTo>
                    <a:pt x="965" y="240"/>
                  </a:lnTo>
                  <a:lnTo>
                    <a:pt x="966" y="236"/>
                  </a:lnTo>
                  <a:lnTo>
                    <a:pt x="966" y="236"/>
                  </a:lnTo>
                  <a:lnTo>
                    <a:pt x="968" y="237"/>
                  </a:lnTo>
                  <a:lnTo>
                    <a:pt x="971" y="237"/>
                  </a:lnTo>
                  <a:lnTo>
                    <a:pt x="974" y="236"/>
                  </a:lnTo>
                  <a:lnTo>
                    <a:pt x="977" y="234"/>
                  </a:lnTo>
                  <a:lnTo>
                    <a:pt x="976" y="225"/>
                  </a:lnTo>
                  <a:lnTo>
                    <a:pt x="979" y="226"/>
                  </a:lnTo>
                  <a:lnTo>
                    <a:pt x="986" y="226"/>
                  </a:lnTo>
                  <a:lnTo>
                    <a:pt x="994" y="224"/>
                  </a:lnTo>
                  <a:lnTo>
                    <a:pt x="999" y="219"/>
                  </a:lnTo>
                  <a:lnTo>
                    <a:pt x="1001" y="212"/>
                  </a:lnTo>
                  <a:lnTo>
                    <a:pt x="1000" y="209"/>
                  </a:lnTo>
                  <a:lnTo>
                    <a:pt x="1000" y="207"/>
                  </a:lnTo>
                  <a:lnTo>
                    <a:pt x="997" y="196"/>
                  </a:lnTo>
                  <a:lnTo>
                    <a:pt x="1001" y="192"/>
                  </a:lnTo>
                  <a:lnTo>
                    <a:pt x="1005" y="188"/>
                  </a:lnTo>
                  <a:lnTo>
                    <a:pt x="1007" y="183"/>
                  </a:lnTo>
                  <a:lnTo>
                    <a:pt x="1010" y="178"/>
                  </a:lnTo>
                  <a:lnTo>
                    <a:pt x="1010" y="178"/>
                  </a:lnTo>
                  <a:lnTo>
                    <a:pt x="1016" y="171"/>
                  </a:lnTo>
                  <a:lnTo>
                    <a:pt x="1024" y="166"/>
                  </a:lnTo>
                  <a:lnTo>
                    <a:pt x="1031" y="160"/>
                  </a:lnTo>
                  <a:lnTo>
                    <a:pt x="1031" y="160"/>
                  </a:lnTo>
                  <a:lnTo>
                    <a:pt x="1034" y="158"/>
                  </a:lnTo>
                  <a:lnTo>
                    <a:pt x="1034" y="158"/>
                  </a:lnTo>
                  <a:lnTo>
                    <a:pt x="1035" y="156"/>
                  </a:lnTo>
                  <a:lnTo>
                    <a:pt x="1036" y="155"/>
                  </a:lnTo>
                  <a:lnTo>
                    <a:pt x="1037" y="154"/>
                  </a:lnTo>
                  <a:lnTo>
                    <a:pt x="1039" y="155"/>
                  </a:lnTo>
                  <a:lnTo>
                    <a:pt x="1040" y="156"/>
                  </a:lnTo>
                  <a:lnTo>
                    <a:pt x="1048" y="161"/>
                  </a:lnTo>
                  <a:lnTo>
                    <a:pt x="1053" y="161"/>
                  </a:lnTo>
                  <a:lnTo>
                    <a:pt x="1058" y="156"/>
                  </a:lnTo>
                  <a:lnTo>
                    <a:pt x="1061" y="148"/>
                  </a:lnTo>
                  <a:lnTo>
                    <a:pt x="1061" y="148"/>
                  </a:lnTo>
                  <a:lnTo>
                    <a:pt x="1073" y="141"/>
                  </a:lnTo>
                  <a:lnTo>
                    <a:pt x="1087" y="141"/>
                  </a:lnTo>
                  <a:lnTo>
                    <a:pt x="1096" y="155"/>
                  </a:lnTo>
                  <a:lnTo>
                    <a:pt x="1099" y="151"/>
                  </a:lnTo>
                  <a:lnTo>
                    <a:pt x="1098" y="146"/>
                  </a:lnTo>
                  <a:lnTo>
                    <a:pt x="1097" y="141"/>
                  </a:lnTo>
                  <a:lnTo>
                    <a:pt x="1095" y="137"/>
                  </a:lnTo>
                  <a:lnTo>
                    <a:pt x="1095" y="132"/>
                  </a:lnTo>
                  <a:lnTo>
                    <a:pt x="1097" y="128"/>
                  </a:lnTo>
                  <a:lnTo>
                    <a:pt x="1104" y="126"/>
                  </a:lnTo>
                  <a:lnTo>
                    <a:pt x="1104" y="129"/>
                  </a:lnTo>
                  <a:lnTo>
                    <a:pt x="1104" y="133"/>
                  </a:lnTo>
                  <a:lnTo>
                    <a:pt x="1105" y="135"/>
                  </a:lnTo>
                  <a:lnTo>
                    <a:pt x="1108" y="137"/>
                  </a:lnTo>
                  <a:lnTo>
                    <a:pt x="1110" y="138"/>
                  </a:lnTo>
                  <a:lnTo>
                    <a:pt x="1113" y="138"/>
                  </a:lnTo>
                  <a:lnTo>
                    <a:pt x="1115" y="138"/>
                  </a:lnTo>
                  <a:lnTo>
                    <a:pt x="1118" y="139"/>
                  </a:lnTo>
                  <a:lnTo>
                    <a:pt x="1120" y="139"/>
                  </a:lnTo>
                  <a:lnTo>
                    <a:pt x="1126" y="137"/>
                  </a:lnTo>
                  <a:lnTo>
                    <a:pt x="1130" y="132"/>
                  </a:lnTo>
                  <a:lnTo>
                    <a:pt x="1133" y="127"/>
                  </a:lnTo>
                  <a:lnTo>
                    <a:pt x="1138" y="123"/>
                  </a:lnTo>
                  <a:lnTo>
                    <a:pt x="1146" y="122"/>
                  </a:lnTo>
                  <a:lnTo>
                    <a:pt x="1147" y="116"/>
                  </a:lnTo>
                  <a:lnTo>
                    <a:pt x="1149" y="110"/>
                  </a:lnTo>
                  <a:lnTo>
                    <a:pt x="1152" y="106"/>
                  </a:lnTo>
                  <a:lnTo>
                    <a:pt x="1158" y="106"/>
                  </a:lnTo>
                  <a:lnTo>
                    <a:pt x="1165" y="112"/>
                  </a:lnTo>
                  <a:lnTo>
                    <a:pt x="1175" y="99"/>
                  </a:lnTo>
                  <a:lnTo>
                    <a:pt x="1177" y="98"/>
                  </a:lnTo>
                  <a:lnTo>
                    <a:pt x="1181" y="98"/>
                  </a:lnTo>
                  <a:lnTo>
                    <a:pt x="1183" y="97"/>
                  </a:lnTo>
                  <a:lnTo>
                    <a:pt x="1187" y="95"/>
                  </a:lnTo>
                  <a:lnTo>
                    <a:pt x="1189" y="94"/>
                  </a:lnTo>
                  <a:lnTo>
                    <a:pt x="1192" y="92"/>
                  </a:lnTo>
                  <a:lnTo>
                    <a:pt x="1193" y="88"/>
                  </a:lnTo>
                  <a:lnTo>
                    <a:pt x="1194" y="88"/>
                  </a:lnTo>
                  <a:lnTo>
                    <a:pt x="1195" y="86"/>
                  </a:lnTo>
                  <a:lnTo>
                    <a:pt x="1197" y="83"/>
                  </a:lnTo>
                  <a:lnTo>
                    <a:pt x="1199" y="82"/>
                  </a:lnTo>
                  <a:lnTo>
                    <a:pt x="1203" y="81"/>
                  </a:lnTo>
                  <a:lnTo>
                    <a:pt x="1205" y="80"/>
                  </a:lnTo>
                  <a:lnTo>
                    <a:pt x="1207" y="78"/>
                  </a:lnTo>
                  <a:lnTo>
                    <a:pt x="1210" y="77"/>
                  </a:lnTo>
                  <a:lnTo>
                    <a:pt x="1212" y="76"/>
                  </a:lnTo>
                  <a:lnTo>
                    <a:pt x="1214" y="74"/>
                  </a:lnTo>
                  <a:lnTo>
                    <a:pt x="1222" y="65"/>
                  </a:lnTo>
                  <a:lnTo>
                    <a:pt x="1224" y="61"/>
                  </a:lnTo>
                  <a:lnTo>
                    <a:pt x="1228" y="60"/>
                  </a:lnTo>
                  <a:lnTo>
                    <a:pt x="1232" y="59"/>
                  </a:lnTo>
                  <a:lnTo>
                    <a:pt x="1235" y="58"/>
                  </a:lnTo>
                  <a:lnTo>
                    <a:pt x="1238" y="57"/>
                  </a:lnTo>
                  <a:lnTo>
                    <a:pt x="1251" y="51"/>
                  </a:lnTo>
                  <a:lnTo>
                    <a:pt x="1261" y="46"/>
                  </a:lnTo>
                  <a:lnTo>
                    <a:pt x="1266" y="40"/>
                  </a:lnTo>
                  <a:lnTo>
                    <a:pt x="1268" y="34"/>
                  </a:lnTo>
                  <a:lnTo>
                    <a:pt x="1266" y="24"/>
                  </a:lnTo>
                  <a:lnTo>
                    <a:pt x="1261" y="12"/>
                  </a:lnTo>
                  <a:close/>
                  <a:moveTo>
                    <a:pt x="201" y="783"/>
                  </a:moveTo>
                  <a:lnTo>
                    <a:pt x="196" y="783"/>
                  </a:lnTo>
                  <a:lnTo>
                    <a:pt x="193" y="783"/>
                  </a:lnTo>
                  <a:lnTo>
                    <a:pt x="189" y="786"/>
                  </a:lnTo>
                  <a:lnTo>
                    <a:pt x="189" y="786"/>
                  </a:lnTo>
                  <a:lnTo>
                    <a:pt x="184" y="784"/>
                  </a:lnTo>
                  <a:lnTo>
                    <a:pt x="180" y="784"/>
                  </a:lnTo>
                  <a:lnTo>
                    <a:pt x="176" y="786"/>
                  </a:lnTo>
                  <a:lnTo>
                    <a:pt x="171" y="788"/>
                  </a:lnTo>
                  <a:lnTo>
                    <a:pt x="162" y="794"/>
                  </a:lnTo>
                  <a:lnTo>
                    <a:pt x="155" y="803"/>
                  </a:lnTo>
                  <a:lnTo>
                    <a:pt x="150" y="812"/>
                  </a:lnTo>
                  <a:lnTo>
                    <a:pt x="148" y="812"/>
                  </a:lnTo>
                  <a:lnTo>
                    <a:pt x="144" y="812"/>
                  </a:lnTo>
                  <a:lnTo>
                    <a:pt x="146" y="809"/>
                  </a:lnTo>
                  <a:lnTo>
                    <a:pt x="148" y="805"/>
                  </a:lnTo>
                  <a:lnTo>
                    <a:pt x="149" y="801"/>
                  </a:lnTo>
                  <a:lnTo>
                    <a:pt x="150" y="798"/>
                  </a:lnTo>
                  <a:lnTo>
                    <a:pt x="150" y="794"/>
                  </a:lnTo>
                  <a:lnTo>
                    <a:pt x="149" y="790"/>
                  </a:lnTo>
                  <a:lnTo>
                    <a:pt x="150" y="789"/>
                  </a:lnTo>
                  <a:lnTo>
                    <a:pt x="152" y="787"/>
                  </a:lnTo>
                  <a:lnTo>
                    <a:pt x="154" y="784"/>
                  </a:lnTo>
                  <a:lnTo>
                    <a:pt x="155" y="782"/>
                  </a:lnTo>
                  <a:lnTo>
                    <a:pt x="156" y="779"/>
                  </a:lnTo>
                  <a:lnTo>
                    <a:pt x="159" y="777"/>
                  </a:lnTo>
                  <a:lnTo>
                    <a:pt x="161" y="777"/>
                  </a:lnTo>
                  <a:lnTo>
                    <a:pt x="161" y="778"/>
                  </a:lnTo>
                  <a:lnTo>
                    <a:pt x="162" y="782"/>
                  </a:lnTo>
                  <a:lnTo>
                    <a:pt x="169" y="783"/>
                  </a:lnTo>
                  <a:lnTo>
                    <a:pt x="174" y="781"/>
                  </a:lnTo>
                  <a:lnTo>
                    <a:pt x="179" y="776"/>
                  </a:lnTo>
                  <a:lnTo>
                    <a:pt x="184" y="771"/>
                  </a:lnTo>
                  <a:lnTo>
                    <a:pt x="190" y="770"/>
                  </a:lnTo>
                  <a:lnTo>
                    <a:pt x="191" y="769"/>
                  </a:lnTo>
                  <a:lnTo>
                    <a:pt x="195" y="771"/>
                  </a:lnTo>
                  <a:lnTo>
                    <a:pt x="197" y="773"/>
                  </a:lnTo>
                  <a:lnTo>
                    <a:pt x="200" y="777"/>
                  </a:lnTo>
                  <a:lnTo>
                    <a:pt x="202" y="781"/>
                  </a:lnTo>
                  <a:lnTo>
                    <a:pt x="202" y="784"/>
                  </a:lnTo>
                  <a:lnTo>
                    <a:pt x="201" y="783"/>
                  </a:lnTo>
                  <a:lnTo>
                    <a:pt x="201" y="783"/>
                  </a:lnTo>
                  <a:close/>
                  <a:moveTo>
                    <a:pt x="205" y="798"/>
                  </a:moveTo>
                  <a:lnTo>
                    <a:pt x="207" y="798"/>
                  </a:lnTo>
                  <a:lnTo>
                    <a:pt x="208" y="796"/>
                  </a:lnTo>
                  <a:lnTo>
                    <a:pt x="211" y="795"/>
                  </a:lnTo>
                  <a:lnTo>
                    <a:pt x="210" y="798"/>
                  </a:lnTo>
                  <a:lnTo>
                    <a:pt x="211" y="801"/>
                  </a:lnTo>
                  <a:lnTo>
                    <a:pt x="212" y="804"/>
                  </a:lnTo>
                  <a:lnTo>
                    <a:pt x="211" y="804"/>
                  </a:lnTo>
                  <a:lnTo>
                    <a:pt x="208" y="804"/>
                  </a:lnTo>
                  <a:lnTo>
                    <a:pt x="207" y="804"/>
                  </a:lnTo>
                  <a:lnTo>
                    <a:pt x="205" y="804"/>
                  </a:lnTo>
                  <a:lnTo>
                    <a:pt x="203" y="804"/>
                  </a:lnTo>
                  <a:lnTo>
                    <a:pt x="203" y="803"/>
                  </a:lnTo>
                  <a:lnTo>
                    <a:pt x="203" y="800"/>
                  </a:lnTo>
                  <a:lnTo>
                    <a:pt x="205" y="798"/>
                  </a:lnTo>
                  <a:close/>
                  <a:moveTo>
                    <a:pt x="213" y="788"/>
                  </a:moveTo>
                  <a:lnTo>
                    <a:pt x="212" y="792"/>
                  </a:lnTo>
                  <a:lnTo>
                    <a:pt x="213" y="787"/>
                  </a:lnTo>
                  <a:lnTo>
                    <a:pt x="213" y="783"/>
                  </a:lnTo>
                  <a:lnTo>
                    <a:pt x="217" y="784"/>
                  </a:lnTo>
                  <a:lnTo>
                    <a:pt x="219" y="786"/>
                  </a:lnTo>
                  <a:lnTo>
                    <a:pt x="216" y="787"/>
                  </a:lnTo>
                  <a:lnTo>
                    <a:pt x="213" y="788"/>
                  </a:lnTo>
                  <a:close/>
                  <a:moveTo>
                    <a:pt x="222" y="788"/>
                  </a:moveTo>
                  <a:lnTo>
                    <a:pt x="220" y="787"/>
                  </a:lnTo>
                  <a:lnTo>
                    <a:pt x="223" y="787"/>
                  </a:lnTo>
                  <a:lnTo>
                    <a:pt x="222" y="788"/>
                  </a:lnTo>
                  <a:close/>
                  <a:moveTo>
                    <a:pt x="225" y="712"/>
                  </a:moveTo>
                  <a:lnTo>
                    <a:pt x="225" y="712"/>
                  </a:lnTo>
                  <a:lnTo>
                    <a:pt x="225" y="712"/>
                  </a:lnTo>
                  <a:lnTo>
                    <a:pt x="225" y="712"/>
                  </a:lnTo>
                  <a:close/>
                  <a:moveTo>
                    <a:pt x="320" y="695"/>
                  </a:moveTo>
                  <a:lnTo>
                    <a:pt x="321" y="693"/>
                  </a:lnTo>
                  <a:lnTo>
                    <a:pt x="322" y="691"/>
                  </a:lnTo>
                  <a:lnTo>
                    <a:pt x="324" y="693"/>
                  </a:lnTo>
                  <a:lnTo>
                    <a:pt x="326" y="697"/>
                  </a:lnTo>
                  <a:lnTo>
                    <a:pt x="327" y="699"/>
                  </a:lnTo>
                  <a:lnTo>
                    <a:pt x="324" y="697"/>
                  </a:lnTo>
                  <a:lnTo>
                    <a:pt x="320" y="695"/>
                  </a:lnTo>
                  <a:close/>
                  <a:moveTo>
                    <a:pt x="424" y="636"/>
                  </a:moveTo>
                  <a:lnTo>
                    <a:pt x="422" y="638"/>
                  </a:lnTo>
                  <a:lnTo>
                    <a:pt x="420" y="644"/>
                  </a:lnTo>
                  <a:lnTo>
                    <a:pt x="418" y="648"/>
                  </a:lnTo>
                  <a:lnTo>
                    <a:pt x="418" y="653"/>
                  </a:lnTo>
                  <a:lnTo>
                    <a:pt x="415" y="653"/>
                  </a:lnTo>
                  <a:lnTo>
                    <a:pt x="411" y="655"/>
                  </a:lnTo>
                  <a:lnTo>
                    <a:pt x="407" y="656"/>
                  </a:lnTo>
                  <a:lnTo>
                    <a:pt x="406" y="659"/>
                  </a:lnTo>
                  <a:lnTo>
                    <a:pt x="406" y="659"/>
                  </a:lnTo>
                  <a:lnTo>
                    <a:pt x="404" y="657"/>
                  </a:lnTo>
                  <a:lnTo>
                    <a:pt x="401" y="655"/>
                  </a:lnTo>
                  <a:lnTo>
                    <a:pt x="399" y="653"/>
                  </a:lnTo>
                  <a:lnTo>
                    <a:pt x="395" y="653"/>
                  </a:lnTo>
                  <a:lnTo>
                    <a:pt x="393" y="656"/>
                  </a:lnTo>
                  <a:lnTo>
                    <a:pt x="390" y="656"/>
                  </a:lnTo>
                  <a:lnTo>
                    <a:pt x="387" y="656"/>
                  </a:lnTo>
                  <a:lnTo>
                    <a:pt x="382" y="662"/>
                  </a:lnTo>
                  <a:lnTo>
                    <a:pt x="378" y="667"/>
                  </a:lnTo>
                  <a:lnTo>
                    <a:pt x="376" y="673"/>
                  </a:lnTo>
                  <a:lnTo>
                    <a:pt x="377" y="681"/>
                  </a:lnTo>
                  <a:lnTo>
                    <a:pt x="375" y="680"/>
                  </a:lnTo>
                  <a:lnTo>
                    <a:pt x="372" y="679"/>
                  </a:lnTo>
                  <a:lnTo>
                    <a:pt x="369" y="676"/>
                  </a:lnTo>
                  <a:lnTo>
                    <a:pt x="365" y="674"/>
                  </a:lnTo>
                  <a:lnTo>
                    <a:pt x="362" y="672"/>
                  </a:lnTo>
                  <a:lnTo>
                    <a:pt x="359" y="667"/>
                  </a:lnTo>
                  <a:lnTo>
                    <a:pt x="355" y="663"/>
                  </a:lnTo>
                  <a:lnTo>
                    <a:pt x="360" y="663"/>
                  </a:lnTo>
                  <a:lnTo>
                    <a:pt x="365" y="662"/>
                  </a:lnTo>
                  <a:lnTo>
                    <a:pt x="370" y="659"/>
                  </a:lnTo>
                  <a:lnTo>
                    <a:pt x="372" y="659"/>
                  </a:lnTo>
                  <a:lnTo>
                    <a:pt x="373" y="658"/>
                  </a:lnTo>
                  <a:lnTo>
                    <a:pt x="373" y="657"/>
                  </a:lnTo>
                  <a:lnTo>
                    <a:pt x="375" y="655"/>
                  </a:lnTo>
                  <a:lnTo>
                    <a:pt x="382" y="653"/>
                  </a:lnTo>
                  <a:lnTo>
                    <a:pt x="384" y="644"/>
                  </a:lnTo>
                  <a:lnTo>
                    <a:pt x="386" y="645"/>
                  </a:lnTo>
                  <a:lnTo>
                    <a:pt x="390" y="644"/>
                  </a:lnTo>
                  <a:lnTo>
                    <a:pt x="393" y="641"/>
                  </a:lnTo>
                  <a:lnTo>
                    <a:pt x="395" y="639"/>
                  </a:lnTo>
                  <a:lnTo>
                    <a:pt x="401" y="633"/>
                  </a:lnTo>
                  <a:lnTo>
                    <a:pt x="407" y="630"/>
                  </a:lnTo>
                  <a:lnTo>
                    <a:pt x="415" y="629"/>
                  </a:lnTo>
                  <a:lnTo>
                    <a:pt x="421" y="627"/>
                  </a:lnTo>
                  <a:lnTo>
                    <a:pt x="421" y="627"/>
                  </a:lnTo>
                  <a:lnTo>
                    <a:pt x="423" y="628"/>
                  </a:lnTo>
                  <a:lnTo>
                    <a:pt x="424" y="629"/>
                  </a:lnTo>
                  <a:lnTo>
                    <a:pt x="426" y="632"/>
                  </a:lnTo>
                  <a:lnTo>
                    <a:pt x="426" y="633"/>
                  </a:lnTo>
                  <a:lnTo>
                    <a:pt x="424" y="635"/>
                  </a:lnTo>
                  <a:lnTo>
                    <a:pt x="424" y="636"/>
                  </a:lnTo>
                  <a:close/>
                  <a:moveTo>
                    <a:pt x="508" y="618"/>
                  </a:moveTo>
                  <a:lnTo>
                    <a:pt x="508" y="619"/>
                  </a:lnTo>
                  <a:lnTo>
                    <a:pt x="500" y="621"/>
                  </a:lnTo>
                  <a:lnTo>
                    <a:pt x="501" y="617"/>
                  </a:lnTo>
                  <a:lnTo>
                    <a:pt x="500" y="615"/>
                  </a:lnTo>
                  <a:lnTo>
                    <a:pt x="498" y="612"/>
                  </a:lnTo>
                  <a:lnTo>
                    <a:pt x="500" y="610"/>
                  </a:lnTo>
                  <a:lnTo>
                    <a:pt x="501" y="607"/>
                  </a:lnTo>
                  <a:lnTo>
                    <a:pt x="502" y="605"/>
                  </a:lnTo>
                  <a:lnTo>
                    <a:pt x="503" y="601"/>
                  </a:lnTo>
                  <a:lnTo>
                    <a:pt x="505" y="605"/>
                  </a:lnTo>
                  <a:lnTo>
                    <a:pt x="507" y="608"/>
                  </a:lnTo>
                  <a:lnTo>
                    <a:pt x="509" y="612"/>
                  </a:lnTo>
                  <a:lnTo>
                    <a:pt x="513" y="615"/>
                  </a:lnTo>
                  <a:lnTo>
                    <a:pt x="511" y="616"/>
                  </a:lnTo>
                  <a:lnTo>
                    <a:pt x="508" y="618"/>
                  </a:lnTo>
                  <a:close/>
                  <a:moveTo>
                    <a:pt x="518" y="591"/>
                  </a:moveTo>
                  <a:lnTo>
                    <a:pt x="518" y="591"/>
                  </a:lnTo>
                  <a:lnTo>
                    <a:pt x="518" y="591"/>
                  </a:lnTo>
                  <a:lnTo>
                    <a:pt x="518" y="588"/>
                  </a:lnTo>
                  <a:lnTo>
                    <a:pt x="518" y="584"/>
                  </a:lnTo>
                  <a:lnTo>
                    <a:pt x="517" y="581"/>
                  </a:lnTo>
                  <a:lnTo>
                    <a:pt x="515" y="579"/>
                  </a:lnTo>
                  <a:lnTo>
                    <a:pt x="518" y="579"/>
                  </a:lnTo>
                  <a:lnTo>
                    <a:pt x="520" y="583"/>
                  </a:lnTo>
                  <a:lnTo>
                    <a:pt x="524" y="587"/>
                  </a:lnTo>
                  <a:lnTo>
                    <a:pt x="520" y="589"/>
                  </a:lnTo>
                  <a:lnTo>
                    <a:pt x="518" y="591"/>
                  </a:lnTo>
                  <a:close/>
                  <a:moveTo>
                    <a:pt x="628" y="550"/>
                  </a:moveTo>
                  <a:lnTo>
                    <a:pt x="626" y="550"/>
                  </a:lnTo>
                  <a:lnTo>
                    <a:pt x="622" y="550"/>
                  </a:lnTo>
                  <a:lnTo>
                    <a:pt x="620" y="551"/>
                  </a:lnTo>
                  <a:lnTo>
                    <a:pt x="619" y="554"/>
                  </a:lnTo>
                  <a:lnTo>
                    <a:pt x="617" y="556"/>
                  </a:lnTo>
                  <a:lnTo>
                    <a:pt x="617" y="553"/>
                  </a:lnTo>
                  <a:lnTo>
                    <a:pt x="619" y="549"/>
                  </a:lnTo>
                  <a:lnTo>
                    <a:pt x="621" y="547"/>
                  </a:lnTo>
                  <a:lnTo>
                    <a:pt x="624" y="544"/>
                  </a:lnTo>
                  <a:lnTo>
                    <a:pt x="626" y="542"/>
                  </a:lnTo>
                  <a:lnTo>
                    <a:pt x="628" y="538"/>
                  </a:lnTo>
                  <a:lnTo>
                    <a:pt x="630" y="543"/>
                  </a:lnTo>
                  <a:lnTo>
                    <a:pt x="628" y="547"/>
                  </a:lnTo>
                  <a:lnTo>
                    <a:pt x="628" y="550"/>
                  </a:lnTo>
                  <a:close/>
                  <a:moveTo>
                    <a:pt x="651" y="467"/>
                  </a:moveTo>
                  <a:lnTo>
                    <a:pt x="647" y="460"/>
                  </a:lnTo>
                  <a:lnTo>
                    <a:pt x="642" y="459"/>
                  </a:lnTo>
                  <a:lnTo>
                    <a:pt x="636" y="460"/>
                  </a:lnTo>
                  <a:lnTo>
                    <a:pt x="630" y="464"/>
                  </a:lnTo>
                  <a:lnTo>
                    <a:pt x="630" y="462"/>
                  </a:lnTo>
                  <a:lnTo>
                    <a:pt x="630" y="459"/>
                  </a:lnTo>
                  <a:lnTo>
                    <a:pt x="630" y="458"/>
                  </a:lnTo>
                  <a:lnTo>
                    <a:pt x="631" y="458"/>
                  </a:lnTo>
                  <a:lnTo>
                    <a:pt x="639" y="458"/>
                  </a:lnTo>
                  <a:lnTo>
                    <a:pt x="647" y="456"/>
                  </a:lnTo>
                  <a:lnTo>
                    <a:pt x="654" y="452"/>
                  </a:lnTo>
                  <a:lnTo>
                    <a:pt x="653" y="458"/>
                  </a:lnTo>
                  <a:lnTo>
                    <a:pt x="650" y="464"/>
                  </a:lnTo>
                  <a:lnTo>
                    <a:pt x="651" y="467"/>
                  </a:lnTo>
                  <a:close/>
                  <a:moveTo>
                    <a:pt x="999" y="315"/>
                  </a:moveTo>
                  <a:lnTo>
                    <a:pt x="1000" y="317"/>
                  </a:lnTo>
                  <a:lnTo>
                    <a:pt x="1002" y="320"/>
                  </a:lnTo>
                  <a:lnTo>
                    <a:pt x="1005" y="321"/>
                  </a:lnTo>
                  <a:lnTo>
                    <a:pt x="1001" y="326"/>
                  </a:lnTo>
                  <a:lnTo>
                    <a:pt x="996" y="321"/>
                  </a:lnTo>
                  <a:lnTo>
                    <a:pt x="993" y="316"/>
                  </a:lnTo>
                  <a:lnTo>
                    <a:pt x="999" y="315"/>
                  </a:lnTo>
                  <a:close/>
                  <a:moveTo>
                    <a:pt x="969" y="327"/>
                  </a:moveTo>
                  <a:lnTo>
                    <a:pt x="969" y="327"/>
                  </a:lnTo>
                  <a:lnTo>
                    <a:pt x="972" y="326"/>
                  </a:lnTo>
                  <a:lnTo>
                    <a:pt x="972" y="331"/>
                  </a:lnTo>
                  <a:lnTo>
                    <a:pt x="972" y="334"/>
                  </a:lnTo>
                  <a:lnTo>
                    <a:pt x="972" y="339"/>
                  </a:lnTo>
                  <a:lnTo>
                    <a:pt x="968" y="340"/>
                  </a:lnTo>
                  <a:lnTo>
                    <a:pt x="966" y="342"/>
                  </a:lnTo>
                  <a:lnTo>
                    <a:pt x="966" y="340"/>
                  </a:lnTo>
                  <a:lnTo>
                    <a:pt x="968" y="338"/>
                  </a:lnTo>
                  <a:lnTo>
                    <a:pt x="969" y="334"/>
                  </a:lnTo>
                  <a:lnTo>
                    <a:pt x="969" y="332"/>
                  </a:lnTo>
                  <a:lnTo>
                    <a:pt x="969" y="327"/>
                  </a:lnTo>
                  <a:close/>
                  <a:moveTo>
                    <a:pt x="963" y="294"/>
                  </a:moveTo>
                  <a:lnTo>
                    <a:pt x="965" y="297"/>
                  </a:lnTo>
                  <a:lnTo>
                    <a:pt x="965" y="302"/>
                  </a:lnTo>
                  <a:lnTo>
                    <a:pt x="963" y="305"/>
                  </a:lnTo>
                  <a:lnTo>
                    <a:pt x="962" y="309"/>
                  </a:lnTo>
                  <a:lnTo>
                    <a:pt x="960" y="313"/>
                  </a:lnTo>
                  <a:lnTo>
                    <a:pt x="960" y="316"/>
                  </a:lnTo>
                  <a:lnTo>
                    <a:pt x="961" y="320"/>
                  </a:lnTo>
                  <a:lnTo>
                    <a:pt x="956" y="317"/>
                  </a:lnTo>
                  <a:lnTo>
                    <a:pt x="959" y="310"/>
                  </a:lnTo>
                  <a:lnTo>
                    <a:pt x="959" y="303"/>
                  </a:lnTo>
                  <a:lnTo>
                    <a:pt x="954" y="297"/>
                  </a:lnTo>
                  <a:lnTo>
                    <a:pt x="963" y="294"/>
                  </a:lnTo>
                  <a:close/>
                  <a:moveTo>
                    <a:pt x="719" y="417"/>
                  </a:moveTo>
                  <a:lnTo>
                    <a:pt x="723" y="417"/>
                  </a:lnTo>
                  <a:lnTo>
                    <a:pt x="727" y="417"/>
                  </a:lnTo>
                  <a:lnTo>
                    <a:pt x="729" y="418"/>
                  </a:lnTo>
                  <a:lnTo>
                    <a:pt x="719" y="427"/>
                  </a:lnTo>
                  <a:lnTo>
                    <a:pt x="708" y="433"/>
                  </a:lnTo>
                  <a:lnTo>
                    <a:pt x="708" y="429"/>
                  </a:lnTo>
                  <a:lnTo>
                    <a:pt x="707" y="427"/>
                  </a:lnTo>
                  <a:lnTo>
                    <a:pt x="706" y="425"/>
                  </a:lnTo>
                  <a:lnTo>
                    <a:pt x="719" y="417"/>
                  </a:lnTo>
                  <a:close/>
                  <a:moveTo>
                    <a:pt x="798" y="315"/>
                  </a:moveTo>
                  <a:lnTo>
                    <a:pt x="798" y="315"/>
                  </a:lnTo>
                  <a:lnTo>
                    <a:pt x="798" y="315"/>
                  </a:lnTo>
                  <a:lnTo>
                    <a:pt x="798" y="315"/>
                  </a:lnTo>
                  <a:close/>
                  <a:moveTo>
                    <a:pt x="806" y="297"/>
                  </a:moveTo>
                  <a:lnTo>
                    <a:pt x="806" y="298"/>
                  </a:lnTo>
                  <a:lnTo>
                    <a:pt x="806" y="298"/>
                  </a:lnTo>
                  <a:lnTo>
                    <a:pt x="804" y="298"/>
                  </a:lnTo>
                  <a:lnTo>
                    <a:pt x="804" y="297"/>
                  </a:lnTo>
                  <a:lnTo>
                    <a:pt x="806" y="297"/>
                  </a:lnTo>
                  <a:lnTo>
                    <a:pt x="806" y="297"/>
                  </a:lnTo>
                  <a:close/>
                  <a:moveTo>
                    <a:pt x="836" y="259"/>
                  </a:moveTo>
                  <a:lnTo>
                    <a:pt x="838" y="260"/>
                  </a:lnTo>
                  <a:lnTo>
                    <a:pt x="838" y="260"/>
                  </a:lnTo>
                  <a:lnTo>
                    <a:pt x="836" y="260"/>
                  </a:lnTo>
                  <a:lnTo>
                    <a:pt x="836" y="259"/>
                  </a:lnTo>
                  <a:close/>
                  <a:moveTo>
                    <a:pt x="838" y="271"/>
                  </a:moveTo>
                  <a:lnTo>
                    <a:pt x="838" y="271"/>
                  </a:lnTo>
                  <a:lnTo>
                    <a:pt x="838" y="271"/>
                  </a:lnTo>
                  <a:lnTo>
                    <a:pt x="838" y="271"/>
                  </a:lnTo>
                  <a:lnTo>
                    <a:pt x="838" y="271"/>
                  </a:lnTo>
                  <a:close/>
                  <a:moveTo>
                    <a:pt x="932" y="211"/>
                  </a:moveTo>
                  <a:lnTo>
                    <a:pt x="932" y="208"/>
                  </a:lnTo>
                  <a:lnTo>
                    <a:pt x="932" y="207"/>
                  </a:lnTo>
                  <a:lnTo>
                    <a:pt x="932" y="208"/>
                  </a:lnTo>
                  <a:lnTo>
                    <a:pt x="933" y="211"/>
                  </a:lnTo>
                  <a:lnTo>
                    <a:pt x="932" y="211"/>
                  </a:lnTo>
                  <a:close/>
                  <a:moveTo>
                    <a:pt x="944" y="205"/>
                  </a:moveTo>
                  <a:lnTo>
                    <a:pt x="944" y="206"/>
                  </a:lnTo>
                  <a:lnTo>
                    <a:pt x="944" y="205"/>
                  </a:lnTo>
                  <a:close/>
                  <a:moveTo>
                    <a:pt x="1045" y="98"/>
                  </a:moveTo>
                  <a:lnTo>
                    <a:pt x="1045" y="93"/>
                  </a:lnTo>
                  <a:lnTo>
                    <a:pt x="1045" y="88"/>
                  </a:lnTo>
                  <a:lnTo>
                    <a:pt x="1045" y="84"/>
                  </a:lnTo>
                  <a:lnTo>
                    <a:pt x="1044" y="80"/>
                  </a:lnTo>
                  <a:lnTo>
                    <a:pt x="1048" y="77"/>
                  </a:lnTo>
                  <a:lnTo>
                    <a:pt x="1053" y="75"/>
                  </a:lnTo>
                  <a:lnTo>
                    <a:pt x="1058" y="72"/>
                  </a:lnTo>
                  <a:lnTo>
                    <a:pt x="1059" y="74"/>
                  </a:lnTo>
                  <a:lnTo>
                    <a:pt x="1061" y="75"/>
                  </a:lnTo>
                  <a:lnTo>
                    <a:pt x="1059" y="78"/>
                  </a:lnTo>
                  <a:lnTo>
                    <a:pt x="1059" y="81"/>
                  </a:lnTo>
                  <a:lnTo>
                    <a:pt x="1061" y="83"/>
                  </a:lnTo>
                  <a:lnTo>
                    <a:pt x="1062" y="84"/>
                  </a:lnTo>
                  <a:lnTo>
                    <a:pt x="1064" y="86"/>
                  </a:lnTo>
                  <a:lnTo>
                    <a:pt x="1067" y="87"/>
                  </a:lnTo>
                  <a:lnTo>
                    <a:pt x="1054" y="91"/>
                  </a:lnTo>
                  <a:lnTo>
                    <a:pt x="1045" y="98"/>
                  </a:lnTo>
                  <a:close/>
                  <a:moveTo>
                    <a:pt x="1108" y="121"/>
                  </a:moveTo>
                  <a:lnTo>
                    <a:pt x="1107" y="120"/>
                  </a:lnTo>
                  <a:lnTo>
                    <a:pt x="1112" y="116"/>
                  </a:lnTo>
                  <a:lnTo>
                    <a:pt x="1109" y="118"/>
                  </a:lnTo>
                  <a:lnTo>
                    <a:pt x="1108" y="121"/>
                  </a:lnTo>
                  <a:close/>
                  <a:moveTo>
                    <a:pt x="1113" y="116"/>
                  </a:moveTo>
                  <a:lnTo>
                    <a:pt x="1114" y="114"/>
                  </a:lnTo>
                  <a:lnTo>
                    <a:pt x="1115" y="111"/>
                  </a:lnTo>
                  <a:lnTo>
                    <a:pt x="1115" y="108"/>
                  </a:lnTo>
                  <a:lnTo>
                    <a:pt x="1118" y="109"/>
                  </a:lnTo>
                  <a:lnTo>
                    <a:pt x="1115" y="112"/>
                  </a:lnTo>
                  <a:lnTo>
                    <a:pt x="1113" y="116"/>
                  </a:lnTo>
                  <a:close/>
                  <a:moveTo>
                    <a:pt x="1127" y="42"/>
                  </a:moveTo>
                  <a:lnTo>
                    <a:pt x="1127" y="40"/>
                  </a:lnTo>
                  <a:lnTo>
                    <a:pt x="1129" y="37"/>
                  </a:lnTo>
                  <a:lnTo>
                    <a:pt x="1129" y="40"/>
                  </a:lnTo>
                  <a:lnTo>
                    <a:pt x="1127"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7" name="Freeform 7">
              <a:extLst>
                <a:ext uri="{FF2B5EF4-FFF2-40B4-BE49-F238E27FC236}">
                  <a16:creationId xmlns:a16="http://schemas.microsoft.com/office/drawing/2014/main" id="{857120EB-0877-4B96-8A95-97AFF1B00086}"/>
                </a:ext>
              </a:extLst>
            </p:cNvPr>
            <p:cNvSpPr>
              <a:spLocks noEditPoints="1"/>
            </p:cNvSpPr>
            <p:nvPr/>
          </p:nvSpPr>
          <p:spPr bwMode="auto">
            <a:xfrm>
              <a:off x="2076450" y="2801938"/>
              <a:ext cx="230187" cy="166688"/>
            </a:xfrm>
            <a:custGeom>
              <a:avLst/>
              <a:gdLst>
                <a:gd name="T0" fmla="*/ 587 w 724"/>
                <a:gd name="T1" fmla="*/ 44 h 524"/>
                <a:gd name="T2" fmla="*/ 518 w 724"/>
                <a:gd name="T3" fmla="*/ 79 h 524"/>
                <a:gd name="T4" fmla="*/ 430 w 724"/>
                <a:gd name="T5" fmla="*/ 110 h 524"/>
                <a:gd name="T6" fmla="*/ 400 w 724"/>
                <a:gd name="T7" fmla="*/ 158 h 524"/>
                <a:gd name="T8" fmla="*/ 444 w 724"/>
                <a:gd name="T9" fmla="*/ 168 h 524"/>
                <a:gd name="T10" fmla="*/ 384 w 724"/>
                <a:gd name="T11" fmla="*/ 190 h 524"/>
                <a:gd name="T12" fmla="*/ 320 w 724"/>
                <a:gd name="T13" fmla="*/ 205 h 524"/>
                <a:gd name="T14" fmla="*/ 265 w 724"/>
                <a:gd name="T15" fmla="*/ 250 h 524"/>
                <a:gd name="T16" fmla="*/ 193 w 724"/>
                <a:gd name="T17" fmla="*/ 283 h 524"/>
                <a:gd name="T18" fmla="*/ 151 w 724"/>
                <a:gd name="T19" fmla="*/ 309 h 524"/>
                <a:gd name="T20" fmla="*/ 107 w 724"/>
                <a:gd name="T21" fmla="*/ 353 h 524"/>
                <a:gd name="T22" fmla="*/ 108 w 724"/>
                <a:gd name="T23" fmla="*/ 380 h 524"/>
                <a:gd name="T24" fmla="*/ 145 w 724"/>
                <a:gd name="T25" fmla="*/ 363 h 524"/>
                <a:gd name="T26" fmla="*/ 91 w 724"/>
                <a:gd name="T27" fmla="*/ 398 h 524"/>
                <a:gd name="T28" fmla="*/ 78 w 724"/>
                <a:gd name="T29" fmla="*/ 415 h 524"/>
                <a:gd name="T30" fmla="*/ 51 w 724"/>
                <a:gd name="T31" fmla="*/ 398 h 524"/>
                <a:gd name="T32" fmla="*/ 13 w 724"/>
                <a:gd name="T33" fmla="*/ 430 h 524"/>
                <a:gd name="T34" fmla="*/ 0 w 724"/>
                <a:gd name="T35" fmla="*/ 480 h 524"/>
                <a:gd name="T36" fmla="*/ 64 w 724"/>
                <a:gd name="T37" fmla="*/ 450 h 524"/>
                <a:gd name="T38" fmla="*/ 119 w 724"/>
                <a:gd name="T39" fmla="*/ 474 h 524"/>
                <a:gd name="T40" fmla="*/ 142 w 724"/>
                <a:gd name="T41" fmla="*/ 501 h 524"/>
                <a:gd name="T42" fmla="*/ 141 w 724"/>
                <a:gd name="T43" fmla="*/ 512 h 524"/>
                <a:gd name="T44" fmla="*/ 197 w 724"/>
                <a:gd name="T45" fmla="*/ 465 h 524"/>
                <a:gd name="T46" fmla="*/ 176 w 724"/>
                <a:gd name="T47" fmla="*/ 464 h 524"/>
                <a:gd name="T48" fmla="*/ 153 w 724"/>
                <a:gd name="T49" fmla="*/ 447 h 524"/>
                <a:gd name="T50" fmla="*/ 173 w 724"/>
                <a:gd name="T51" fmla="*/ 410 h 524"/>
                <a:gd name="T52" fmla="*/ 230 w 724"/>
                <a:gd name="T53" fmla="*/ 384 h 524"/>
                <a:gd name="T54" fmla="*/ 247 w 724"/>
                <a:gd name="T55" fmla="*/ 363 h 524"/>
                <a:gd name="T56" fmla="*/ 278 w 724"/>
                <a:gd name="T57" fmla="*/ 346 h 524"/>
                <a:gd name="T58" fmla="*/ 320 w 724"/>
                <a:gd name="T59" fmla="*/ 327 h 524"/>
                <a:gd name="T60" fmla="*/ 368 w 724"/>
                <a:gd name="T61" fmla="*/ 299 h 524"/>
                <a:gd name="T62" fmla="*/ 334 w 724"/>
                <a:gd name="T63" fmla="*/ 329 h 524"/>
                <a:gd name="T64" fmla="*/ 310 w 724"/>
                <a:gd name="T65" fmla="*/ 360 h 524"/>
                <a:gd name="T66" fmla="*/ 359 w 724"/>
                <a:gd name="T67" fmla="*/ 358 h 524"/>
                <a:gd name="T68" fmla="*/ 407 w 724"/>
                <a:gd name="T69" fmla="*/ 313 h 524"/>
                <a:gd name="T70" fmla="*/ 388 w 724"/>
                <a:gd name="T71" fmla="*/ 249 h 524"/>
                <a:gd name="T72" fmla="*/ 435 w 724"/>
                <a:gd name="T73" fmla="*/ 250 h 524"/>
                <a:gd name="T74" fmla="*/ 470 w 724"/>
                <a:gd name="T75" fmla="*/ 199 h 524"/>
                <a:gd name="T76" fmla="*/ 499 w 724"/>
                <a:gd name="T77" fmla="*/ 207 h 524"/>
                <a:gd name="T78" fmla="*/ 535 w 724"/>
                <a:gd name="T79" fmla="*/ 179 h 524"/>
                <a:gd name="T80" fmla="*/ 601 w 724"/>
                <a:gd name="T81" fmla="*/ 144 h 524"/>
                <a:gd name="T82" fmla="*/ 624 w 724"/>
                <a:gd name="T83" fmla="*/ 121 h 524"/>
                <a:gd name="T84" fmla="*/ 664 w 724"/>
                <a:gd name="T85" fmla="*/ 105 h 524"/>
                <a:gd name="T86" fmla="*/ 706 w 724"/>
                <a:gd name="T87" fmla="*/ 27 h 524"/>
                <a:gd name="T88" fmla="*/ 50 w 724"/>
                <a:gd name="T89" fmla="*/ 429 h 524"/>
                <a:gd name="T90" fmla="*/ 113 w 724"/>
                <a:gd name="T91" fmla="*/ 441 h 524"/>
                <a:gd name="T92" fmla="*/ 155 w 724"/>
                <a:gd name="T93" fmla="*/ 341 h 524"/>
                <a:gd name="T94" fmla="*/ 193 w 724"/>
                <a:gd name="T95" fmla="*/ 363 h 524"/>
                <a:gd name="T96" fmla="*/ 210 w 724"/>
                <a:gd name="T97" fmla="*/ 372 h 524"/>
                <a:gd name="T98" fmla="*/ 236 w 724"/>
                <a:gd name="T99" fmla="*/ 329 h 524"/>
                <a:gd name="T100" fmla="*/ 204 w 724"/>
                <a:gd name="T101" fmla="*/ 305 h 524"/>
                <a:gd name="T102" fmla="*/ 237 w 724"/>
                <a:gd name="T103" fmla="*/ 292 h 524"/>
                <a:gd name="T104" fmla="*/ 281 w 724"/>
                <a:gd name="T105" fmla="*/ 265 h 524"/>
                <a:gd name="T106" fmla="*/ 306 w 724"/>
                <a:gd name="T107" fmla="*/ 270 h 524"/>
                <a:gd name="T108" fmla="*/ 308 w 724"/>
                <a:gd name="T109" fmla="*/ 237 h 524"/>
                <a:gd name="T110" fmla="*/ 325 w 724"/>
                <a:gd name="T111" fmla="*/ 260 h 524"/>
                <a:gd name="T112" fmla="*/ 328 w 724"/>
                <a:gd name="T113" fmla="*/ 220 h 524"/>
                <a:gd name="T114" fmla="*/ 355 w 724"/>
                <a:gd name="T115" fmla="*/ 224 h 524"/>
                <a:gd name="T116" fmla="*/ 691 w 724"/>
                <a:gd name="T117" fmla="*/ 36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4" h="524">
                  <a:moveTo>
                    <a:pt x="720" y="24"/>
                  </a:moveTo>
                  <a:lnTo>
                    <a:pt x="720" y="24"/>
                  </a:lnTo>
                  <a:lnTo>
                    <a:pt x="724" y="17"/>
                  </a:lnTo>
                  <a:lnTo>
                    <a:pt x="724" y="11"/>
                  </a:lnTo>
                  <a:lnTo>
                    <a:pt x="722" y="7"/>
                  </a:lnTo>
                  <a:lnTo>
                    <a:pt x="720" y="0"/>
                  </a:lnTo>
                  <a:lnTo>
                    <a:pt x="692" y="3"/>
                  </a:lnTo>
                  <a:lnTo>
                    <a:pt x="667" y="9"/>
                  </a:lnTo>
                  <a:lnTo>
                    <a:pt x="641" y="20"/>
                  </a:lnTo>
                  <a:lnTo>
                    <a:pt x="617" y="31"/>
                  </a:lnTo>
                  <a:lnTo>
                    <a:pt x="593" y="41"/>
                  </a:lnTo>
                  <a:lnTo>
                    <a:pt x="589" y="42"/>
                  </a:lnTo>
                  <a:lnTo>
                    <a:pt x="587" y="44"/>
                  </a:lnTo>
                  <a:lnTo>
                    <a:pt x="584" y="47"/>
                  </a:lnTo>
                  <a:lnTo>
                    <a:pt x="583" y="50"/>
                  </a:lnTo>
                  <a:lnTo>
                    <a:pt x="583" y="54"/>
                  </a:lnTo>
                  <a:lnTo>
                    <a:pt x="559" y="60"/>
                  </a:lnTo>
                  <a:lnTo>
                    <a:pt x="556" y="62"/>
                  </a:lnTo>
                  <a:lnTo>
                    <a:pt x="555" y="64"/>
                  </a:lnTo>
                  <a:lnTo>
                    <a:pt x="553" y="66"/>
                  </a:lnTo>
                  <a:lnTo>
                    <a:pt x="527" y="73"/>
                  </a:lnTo>
                  <a:lnTo>
                    <a:pt x="524" y="72"/>
                  </a:lnTo>
                  <a:lnTo>
                    <a:pt x="521" y="73"/>
                  </a:lnTo>
                  <a:lnTo>
                    <a:pt x="520" y="74"/>
                  </a:lnTo>
                  <a:lnTo>
                    <a:pt x="519" y="77"/>
                  </a:lnTo>
                  <a:lnTo>
                    <a:pt x="518" y="79"/>
                  </a:lnTo>
                  <a:lnTo>
                    <a:pt x="516" y="78"/>
                  </a:lnTo>
                  <a:lnTo>
                    <a:pt x="513" y="79"/>
                  </a:lnTo>
                  <a:lnTo>
                    <a:pt x="510" y="82"/>
                  </a:lnTo>
                  <a:lnTo>
                    <a:pt x="505" y="87"/>
                  </a:lnTo>
                  <a:lnTo>
                    <a:pt x="482" y="100"/>
                  </a:lnTo>
                  <a:lnTo>
                    <a:pt x="479" y="102"/>
                  </a:lnTo>
                  <a:lnTo>
                    <a:pt x="475" y="104"/>
                  </a:lnTo>
                  <a:lnTo>
                    <a:pt x="470" y="105"/>
                  </a:lnTo>
                  <a:lnTo>
                    <a:pt x="467" y="104"/>
                  </a:lnTo>
                  <a:lnTo>
                    <a:pt x="463" y="102"/>
                  </a:lnTo>
                  <a:lnTo>
                    <a:pt x="459" y="102"/>
                  </a:lnTo>
                  <a:lnTo>
                    <a:pt x="445" y="107"/>
                  </a:lnTo>
                  <a:lnTo>
                    <a:pt x="430" y="110"/>
                  </a:lnTo>
                  <a:lnTo>
                    <a:pt x="428" y="113"/>
                  </a:lnTo>
                  <a:lnTo>
                    <a:pt x="427" y="116"/>
                  </a:lnTo>
                  <a:lnTo>
                    <a:pt x="428" y="119"/>
                  </a:lnTo>
                  <a:lnTo>
                    <a:pt x="429" y="123"/>
                  </a:lnTo>
                  <a:lnTo>
                    <a:pt x="431" y="124"/>
                  </a:lnTo>
                  <a:lnTo>
                    <a:pt x="433" y="129"/>
                  </a:lnTo>
                  <a:lnTo>
                    <a:pt x="428" y="130"/>
                  </a:lnTo>
                  <a:lnTo>
                    <a:pt x="422" y="134"/>
                  </a:lnTo>
                  <a:lnTo>
                    <a:pt x="416" y="135"/>
                  </a:lnTo>
                  <a:lnTo>
                    <a:pt x="410" y="139"/>
                  </a:lnTo>
                  <a:lnTo>
                    <a:pt x="406" y="145"/>
                  </a:lnTo>
                  <a:lnTo>
                    <a:pt x="400" y="152"/>
                  </a:lnTo>
                  <a:lnTo>
                    <a:pt x="400" y="158"/>
                  </a:lnTo>
                  <a:lnTo>
                    <a:pt x="403" y="162"/>
                  </a:lnTo>
                  <a:lnTo>
                    <a:pt x="413" y="165"/>
                  </a:lnTo>
                  <a:lnTo>
                    <a:pt x="419" y="163"/>
                  </a:lnTo>
                  <a:lnTo>
                    <a:pt x="427" y="161"/>
                  </a:lnTo>
                  <a:lnTo>
                    <a:pt x="433" y="159"/>
                  </a:lnTo>
                  <a:lnTo>
                    <a:pt x="440" y="162"/>
                  </a:lnTo>
                  <a:lnTo>
                    <a:pt x="441" y="157"/>
                  </a:lnTo>
                  <a:lnTo>
                    <a:pt x="442" y="161"/>
                  </a:lnTo>
                  <a:lnTo>
                    <a:pt x="445" y="163"/>
                  </a:lnTo>
                  <a:lnTo>
                    <a:pt x="447" y="164"/>
                  </a:lnTo>
                  <a:lnTo>
                    <a:pt x="446" y="165"/>
                  </a:lnTo>
                  <a:lnTo>
                    <a:pt x="446" y="164"/>
                  </a:lnTo>
                  <a:lnTo>
                    <a:pt x="444" y="168"/>
                  </a:lnTo>
                  <a:lnTo>
                    <a:pt x="442" y="171"/>
                  </a:lnTo>
                  <a:lnTo>
                    <a:pt x="441" y="175"/>
                  </a:lnTo>
                  <a:lnTo>
                    <a:pt x="441" y="175"/>
                  </a:lnTo>
                  <a:lnTo>
                    <a:pt x="425" y="180"/>
                  </a:lnTo>
                  <a:lnTo>
                    <a:pt x="411" y="188"/>
                  </a:lnTo>
                  <a:lnTo>
                    <a:pt x="397" y="199"/>
                  </a:lnTo>
                  <a:lnTo>
                    <a:pt x="395" y="201"/>
                  </a:lnTo>
                  <a:lnTo>
                    <a:pt x="393" y="202"/>
                  </a:lnTo>
                  <a:lnTo>
                    <a:pt x="391" y="199"/>
                  </a:lnTo>
                  <a:lnTo>
                    <a:pt x="390" y="197"/>
                  </a:lnTo>
                  <a:lnTo>
                    <a:pt x="388" y="195"/>
                  </a:lnTo>
                  <a:lnTo>
                    <a:pt x="385" y="192"/>
                  </a:lnTo>
                  <a:lnTo>
                    <a:pt x="384" y="190"/>
                  </a:lnTo>
                  <a:lnTo>
                    <a:pt x="380" y="184"/>
                  </a:lnTo>
                  <a:lnTo>
                    <a:pt x="379" y="176"/>
                  </a:lnTo>
                  <a:lnTo>
                    <a:pt x="379" y="169"/>
                  </a:lnTo>
                  <a:lnTo>
                    <a:pt x="376" y="169"/>
                  </a:lnTo>
                  <a:lnTo>
                    <a:pt x="373" y="170"/>
                  </a:lnTo>
                  <a:lnTo>
                    <a:pt x="371" y="171"/>
                  </a:lnTo>
                  <a:lnTo>
                    <a:pt x="368" y="173"/>
                  </a:lnTo>
                  <a:lnTo>
                    <a:pt x="366" y="175"/>
                  </a:lnTo>
                  <a:lnTo>
                    <a:pt x="365" y="178"/>
                  </a:lnTo>
                  <a:lnTo>
                    <a:pt x="344" y="188"/>
                  </a:lnTo>
                  <a:lnTo>
                    <a:pt x="340" y="196"/>
                  </a:lnTo>
                  <a:lnTo>
                    <a:pt x="318" y="201"/>
                  </a:lnTo>
                  <a:lnTo>
                    <a:pt x="320" y="205"/>
                  </a:lnTo>
                  <a:lnTo>
                    <a:pt x="314" y="207"/>
                  </a:lnTo>
                  <a:lnTo>
                    <a:pt x="310" y="212"/>
                  </a:lnTo>
                  <a:lnTo>
                    <a:pt x="304" y="214"/>
                  </a:lnTo>
                  <a:lnTo>
                    <a:pt x="298" y="216"/>
                  </a:lnTo>
                  <a:lnTo>
                    <a:pt x="292" y="219"/>
                  </a:lnTo>
                  <a:lnTo>
                    <a:pt x="287" y="222"/>
                  </a:lnTo>
                  <a:lnTo>
                    <a:pt x="284" y="230"/>
                  </a:lnTo>
                  <a:lnTo>
                    <a:pt x="276" y="238"/>
                  </a:lnTo>
                  <a:lnTo>
                    <a:pt x="275" y="241"/>
                  </a:lnTo>
                  <a:lnTo>
                    <a:pt x="272" y="243"/>
                  </a:lnTo>
                  <a:lnTo>
                    <a:pt x="270" y="245"/>
                  </a:lnTo>
                  <a:lnTo>
                    <a:pt x="268" y="248"/>
                  </a:lnTo>
                  <a:lnTo>
                    <a:pt x="265" y="250"/>
                  </a:lnTo>
                  <a:lnTo>
                    <a:pt x="264" y="254"/>
                  </a:lnTo>
                  <a:lnTo>
                    <a:pt x="263" y="258"/>
                  </a:lnTo>
                  <a:lnTo>
                    <a:pt x="258" y="259"/>
                  </a:lnTo>
                  <a:lnTo>
                    <a:pt x="251" y="254"/>
                  </a:lnTo>
                  <a:lnTo>
                    <a:pt x="243" y="254"/>
                  </a:lnTo>
                  <a:lnTo>
                    <a:pt x="237" y="255"/>
                  </a:lnTo>
                  <a:lnTo>
                    <a:pt x="230" y="258"/>
                  </a:lnTo>
                  <a:lnTo>
                    <a:pt x="224" y="262"/>
                  </a:lnTo>
                  <a:lnTo>
                    <a:pt x="217" y="265"/>
                  </a:lnTo>
                  <a:lnTo>
                    <a:pt x="208" y="269"/>
                  </a:lnTo>
                  <a:lnTo>
                    <a:pt x="202" y="275"/>
                  </a:lnTo>
                  <a:lnTo>
                    <a:pt x="197" y="278"/>
                  </a:lnTo>
                  <a:lnTo>
                    <a:pt x="193" y="283"/>
                  </a:lnTo>
                  <a:lnTo>
                    <a:pt x="191" y="289"/>
                  </a:lnTo>
                  <a:lnTo>
                    <a:pt x="192" y="295"/>
                  </a:lnTo>
                  <a:lnTo>
                    <a:pt x="190" y="295"/>
                  </a:lnTo>
                  <a:lnTo>
                    <a:pt x="187" y="296"/>
                  </a:lnTo>
                  <a:lnTo>
                    <a:pt x="186" y="298"/>
                  </a:lnTo>
                  <a:lnTo>
                    <a:pt x="176" y="300"/>
                  </a:lnTo>
                  <a:lnTo>
                    <a:pt x="170" y="310"/>
                  </a:lnTo>
                  <a:lnTo>
                    <a:pt x="169" y="309"/>
                  </a:lnTo>
                  <a:lnTo>
                    <a:pt x="167" y="309"/>
                  </a:lnTo>
                  <a:lnTo>
                    <a:pt x="166" y="310"/>
                  </a:lnTo>
                  <a:lnTo>
                    <a:pt x="161" y="310"/>
                  </a:lnTo>
                  <a:lnTo>
                    <a:pt x="156" y="309"/>
                  </a:lnTo>
                  <a:lnTo>
                    <a:pt x="151" y="309"/>
                  </a:lnTo>
                  <a:lnTo>
                    <a:pt x="147" y="311"/>
                  </a:lnTo>
                  <a:lnTo>
                    <a:pt x="146" y="315"/>
                  </a:lnTo>
                  <a:lnTo>
                    <a:pt x="146" y="322"/>
                  </a:lnTo>
                  <a:lnTo>
                    <a:pt x="147" y="323"/>
                  </a:lnTo>
                  <a:lnTo>
                    <a:pt x="142" y="326"/>
                  </a:lnTo>
                  <a:lnTo>
                    <a:pt x="140" y="336"/>
                  </a:lnTo>
                  <a:lnTo>
                    <a:pt x="135" y="347"/>
                  </a:lnTo>
                  <a:lnTo>
                    <a:pt x="135" y="347"/>
                  </a:lnTo>
                  <a:lnTo>
                    <a:pt x="135" y="347"/>
                  </a:lnTo>
                  <a:lnTo>
                    <a:pt x="125" y="346"/>
                  </a:lnTo>
                  <a:lnTo>
                    <a:pt x="115" y="349"/>
                  </a:lnTo>
                  <a:lnTo>
                    <a:pt x="111" y="351"/>
                  </a:lnTo>
                  <a:lnTo>
                    <a:pt x="107" y="353"/>
                  </a:lnTo>
                  <a:lnTo>
                    <a:pt x="106" y="357"/>
                  </a:lnTo>
                  <a:lnTo>
                    <a:pt x="105" y="361"/>
                  </a:lnTo>
                  <a:lnTo>
                    <a:pt x="96" y="360"/>
                  </a:lnTo>
                  <a:lnTo>
                    <a:pt x="89" y="363"/>
                  </a:lnTo>
                  <a:lnTo>
                    <a:pt x="84" y="370"/>
                  </a:lnTo>
                  <a:lnTo>
                    <a:pt x="83" y="373"/>
                  </a:lnTo>
                  <a:lnTo>
                    <a:pt x="83" y="376"/>
                  </a:lnTo>
                  <a:lnTo>
                    <a:pt x="85" y="379"/>
                  </a:lnTo>
                  <a:lnTo>
                    <a:pt x="87" y="383"/>
                  </a:lnTo>
                  <a:lnTo>
                    <a:pt x="89" y="389"/>
                  </a:lnTo>
                  <a:lnTo>
                    <a:pt x="100" y="385"/>
                  </a:lnTo>
                  <a:lnTo>
                    <a:pt x="104" y="383"/>
                  </a:lnTo>
                  <a:lnTo>
                    <a:pt x="108" y="380"/>
                  </a:lnTo>
                  <a:lnTo>
                    <a:pt x="112" y="376"/>
                  </a:lnTo>
                  <a:lnTo>
                    <a:pt x="116" y="373"/>
                  </a:lnTo>
                  <a:lnTo>
                    <a:pt x="118" y="374"/>
                  </a:lnTo>
                  <a:lnTo>
                    <a:pt x="121" y="375"/>
                  </a:lnTo>
                  <a:lnTo>
                    <a:pt x="124" y="374"/>
                  </a:lnTo>
                  <a:lnTo>
                    <a:pt x="127" y="372"/>
                  </a:lnTo>
                  <a:lnTo>
                    <a:pt x="129" y="369"/>
                  </a:lnTo>
                  <a:lnTo>
                    <a:pt x="132" y="367"/>
                  </a:lnTo>
                  <a:lnTo>
                    <a:pt x="134" y="364"/>
                  </a:lnTo>
                  <a:lnTo>
                    <a:pt x="136" y="361"/>
                  </a:lnTo>
                  <a:lnTo>
                    <a:pt x="139" y="360"/>
                  </a:lnTo>
                  <a:lnTo>
                    <a:pt x="142" y="361"/>
                  </a:lnTo>
                  <a:lnTo>
                    <a:pt x="145" y="363"/>
                  </a:lnTo>
                  <a:lnTo>
                    <a:pt x="146" y="366"/>
                  </a:lnTo>
                  <a:lnTo>
                    <a:pt x="147" y="369"/>
                  </a:lnTo>
                  <a:lnTo>
                    <a:pt x="149" y="372"/>
                  </a:lnTo>
                  <a:lnTo>
                    <a:pt x="144" y="375"/>
                  </a:lnTo>
                  <a:lnTo>
                    <a:pt x="141" y="380"/>
                  </a:lnTo>
                  <a:lnTo>
                    <a:pt x="141" y="383"/>
                  </a:lnTo>
                  <a:lnTo>
                    <a:pt x="139" y="383"/>
                  </a:lnTo>
                  <a:lnTo>
                    <a:pt x="129" y="384"/>
                  </a:lnTo>
                  <a:lnTo>
                    <a:pt x="122" y="390"/>
                  </a:lnTo>
                  <a:lnTo>
                    <a:pt x="115" y="396"/>
                  </a:lnTo>
                  <a:lnTo>
                    <a:pt x="107" y="401"/>
                  </a:lnTo>
                  <a:lnTo>
                    <a:pt x="98" y="403"/>
                  </a:lnTo>
                  <a:lnTo>
                    <a:pt x="91" y="398"/>
                  </a:lnTo>
                  <a:lnTo>
                    <a:pt x="89" y="402"/>
                  </a:lnTo>
                  <a:lnTo>
                    <a:pt x="87" y="404"/>
                  </a:lnTo>
                  <a:lnTo>
                    <a:pt x="85" y="407"/>
                  </a:lnTo>
                  <a:lnTo>
                    <a:pt x="85" y="409"/>
                  </a:lnTo>
                  <a:lnTo>
                    <a:pt x="87" y="412"/>
                  </a:lnTo>
                  <a:lnTo>
                    <a:pt x="88" y="413"/>
                  </a:lnTo>
                  <a:lnTo>
                    <a:pt x="93" y="414"/>
                  </a:lnTo>
                  <a:lnTo>
                    <a:pt x="88" y="418"/>
                  </a:lnTo>
                  <a:lnTo>
                    <a:pt x="85" y="421"/>
                  </a:lnTo>
                  <a:lnTo>
                    <a:pt x="83" y="425"/>
                  </a:lnTo>
                  <a:lnTo>
                    <a:pt x="83" y="421"/>
                  </a:lnTo>
                  <a:lnTo>
                    <a:pt x="81" y="418"/>
                  </a:lnTo>
                  <a:lnTo>
                    <a:pt x="78" y="415"/>
                  </a:lnTo>
                  <a:lnTo>
                    <a:pt x="76" y="412"/>
                  </a:lnTo>
                  <a:lnTo>
                    <a:pt x="74" y="412"/>
                  </a:lnTo>
                  <a:lnTo>
                    <a:pt x="76" y="409"/>
                  </a:lnTo>
                  <a:lnTo>
                    <a:pt x="76" y="406"/>
                  </a:lnTo>
                  <a:lnTo>
                    <a:pt x="76" y="403"/>
                  </a:lnTo>
                  <a:lnTo>
                    <a:pt x="73" y="398"/>
                  </a:lnTo>
                  <a:lnTo>
                    <a:pt x="72" y="395"/>
                  </a:lnTo>
                  <a:lnTo>
                    <a:pt x="68" y="391"/>
                  </a:lnTo>
                  <a:lnTo>
                    <a:pt x="65" y="389"/>
                  </a:lnTo>
                  <a:lnTo>
                    <a:pt x="61" y="389"/>
                  </a:lnTo>
                  <a:lnTo>
                    <a:pt x="57" y="400"/>
                  </a:lnTo>
                  <a:lnTo>
                    <a:pt x="55" y="398"/>
                  </a:lnTo>
                  <a:lnTo>
                    <a:pt x="51" y="398"/>
                  </a:lnTo>
                  <a:lnTo>
                    <a:pt x="48" y="398"/>
                  </a:lnTo>
                  <a:lnTo>
                    <a:pt x="44" y="400"/>
                  </a:lnTo>
                  <a:lnTo>
                    <a:pt x="40" y="403"/>
                  </a:lnTo>
                  <a:lnTo>
                    <a:pt x="38" y="407"/>
                  </a:lnTo>
                  <a:lnTo>
                    <a:pt x="37" y="410"/>
                  </a:lnTo>
                  <a:lnTo>
                    <a:pt x="36" y="415"/>
                  </a:lnTo>
                  <a:lnTo>
                    <a:pt x="36" y="415"/>
                  </a:lnTo>
                  <a:lnTo>
                    <a:pt x="28" y="415"/>
                  </a:lnTo>
                  <a:lnTo>
                    <a:pt x="22" y="415"/>
                  </a:lnTo>
                  <a:lnTo>
                    <a:pt x="15" y="420"/>
                  </a:lnTo>
                  <a:lnTo>
                    <a:pt x="14" y="423"/>
                  </a:lnTo>
                  <a:lnTo>
                    <a:pt x="13" y="426"/>
                  </a:lnTo>
                  <a:lnTo>
                    <a:pt x="13" y="430"/>
                  </a:lnTo>
                  <a:lnTo>
                    <a:pt x="14" y="433"/>
                  </a:lnTo>
                  <a:lnTo>
                    <a:pt x="15" y="437"/>
                  </a:lnTo>
                  <a:lnTo>
                    <a:pt x="14" y="437"/>
                  </a:lnTo>
                  <a:lnTo>
                    <a:pt x="11" y="448"/>
                  </a:lnTo>
                  <a:lnTo>
                    <a:pt x="11" y="459"/>
                  </a:lnTo>
                  <a:lnTo>
                    <a:pt x="11" y="464"/>
                  </a:lnTo>
                  <a:lnTo>
                    <a:pt x="9" y="465"/>
                  </a:lnTo>
                  <a:lnTo>
                    <a:pt x="8" y="467"/>
                  </a:lnTo>
                  <a:lnTo>
                    <a:pt x="6" y="470"/>
                  </a:lnTo>
                  <a:lnTo>
                    <a:pt x="3" y="474"/>
                  </a:lnTo>
                  <a:lnTo>
                    <a:pt x="2" y="476"/>
                  </a:lnTo>
                  <a:lnTo>
                    <a:pt x="2" y="477"/>
                  </a:lnTo>
                  <a:lnTo>
                    <a:pt x="0" y="480"/>
                  </a:lnTo>
                  <a:lnTo>
                    <a:pt x="0" y="482"/>
                  </a:lnTo>
                  <a:lnTo>
                    <a:pt x="0" y="483"/>
                  </a:lnTo>
                  <a:lnTo>
                    <a:pt x="2" y="486"/>
                  </a:lnTo>
                  <a:lnTo>
                    <a:pt x="4" y="487"/>
                  </a:lnTo>
                  <a:lnTo>
                    <a:pt x="13" y="488"/>
                  </a:lnTo>
                  <a:lnTo>
                    <a:pt x="20" y="486"/>
                  </a:lnTo>
                  <a:lnTo>
                    <a:pt x="27" y="482"/>
                  </a:lnTo>
                  <a:lnTo>
                    <a:pt x="34" y="480"/>
                  </a:lnTo>
                  <a:lnTo>
                    <a:pt x="42" y="478"/>
                  </a:lnTo>
                  <a:lnTo>
                    <a:pt x="53" y="476"/>
                  </a:lnTo>
                  <a:lnTo>
                    <a:pt x="59" y="469"/>
                  </a:lnTo>
                  <a:lnTo>
                    <a:pt x="61" y="459"/>
                  </a:lnTo>
                  <a:lnTo>
                    <a:pt x="64" y="450"/>
                  </a:lnTo>
                  <a:lnTo>
                    <a:pt x="62" y="444"/>
                  </a:lnTo>
                  <a:lnTo>
                    <a:pt x="77" y="430"/>
                  </a:lnTo>
                  <a:lnTo>
                    <a:pt x="79" y="436"/>
                  </a:lnTo>
                  <a:lnTo>
                    <a:pt x="83" y="440"/>
                  </a:lnTo>
                  <a:lnTo>
                    <a:pt x="89" y="442"/>
                  </a:lnTo>
                  <a:lnTo>
                    <a:pt x="94" y="444"/>
                  </a:lnTo>
                  <a:lnTo>
                    <a:pt x="98" y="448"/>
                  </a:lnTo>
                  <a:lnTo>
                    <a:pt x="112" y="444"/>
                  </a:lnTo>
                  <a:lnTo>
                    <a:pt x="112" y="450"/>
                  </a:lnTo>
                  <a:lnTo>
                    <a:pt x="113" y="457"/>
                  </a:lnTo>
                  <a:lnTo>
                    <a:pt x="115" y="463"/>
                  </a:lnTo>
                  <a:lnTo>
                    <a:pt x="117" y="469"/>
                  </a:lnTo>
                  <a:lnTo>
                    <a:pt x="119" y="474"/>
                  </a:lnTo>
                  <a:lnTo>
                    <a:pt x="123" y="478"/>
                  </a:lnTo>
                  <a:lnTo>
                    <a:pt x="125" y="481"/>
                  </a:lnTo>
                  <a:lnTo>
                    <a:pt x="129" y="482"/>
                  </a:lnTo>
                  <a:lnTo>
                    <a:pt x="133" y="483"/>
                  </a:lnTo>
                  <a:lnTo>
                    <a:pt x="139" y="482"/>
                  </a:lnTo>
                  <a:lnTo>
                    <a:pt x="146" y="480"/>
                  </a:lnTo>
                  <a:lnTo>
                    <a:pt x="144" y="483"/>
                  </a:lnTo>
                  <a:lnTo>
                    <a:pt x="141" y="486"/>
                  </a:lnTo>
                  <a:lnTo>
                    <a:pt x="140" y="489"/>
                  </a:lnTo>
                  <a:lnTo>
                    <a:pt x="139" y="493"/>
                  </a:lnTo>
                  <a:lnTo>
                    <a:pt x="140" y="498"/>
                  </a:lnTo>
                  <a:lnTo>
                    <a:pt x="141" y="500"/>
                  </a:lnTo>
                  <a:lnTo>
                    <a:pt x="142" y="501"/>
                  </a:lnTo>
                  <a:lnTo>
                    <a:pt x="136" y="500"/>
                  </a:lnTo>
                  <a:lnTo>
                    <a:pt x="132" y="498"/>
                  </a:lnTo>
                  <a:lnTo>
                    <a:pt x="125" y="498"/>
                  </a:lnTo>
                  <a:lnTo>
                    <a:pt x="121" y="499"/>
                  </a:lnTo>
                  <a:lnTo>
                    <a:pt x="116" y="506"/>
                  </a:lnTo>
                  <a:lnTo>
                    <a:pt x="117" y="511"/>
                  </a:lnTo>
                  <a:lnTo>
                    <a:pt x="118" y="517"/>
                  </a:lnTo>
                  <a:lnTo>
                    <a:pt x="121" y="522"/>
                  </a:lnTo>
                  <a:lnTo>
                    <a:pt x="123" y="524"/>
                  </a:lnTo>
                  <a:lnTo>
                    <a:pt x="128" y="523"/>
                  </a:lnTo>
                  <a:lnTo>
                    <a:pt x="135" y="518"/>
                  </a:lnTo>
                  <a:lnTo>
                    <a:pt x="138" y="514"/>
                  </a:lnTo>
                  <a:lnTo>
                    <a:pt x="141" y="512"/>
                  </a:lnTo>
                  <a:lnTo>
                    <a:pt x="146" y="512"/>
                  </a:lnTo>
                  <a:lnTo>
                    <a:pt x="151" y="511"/>
                  </a:lnTo>
                  <a:lnTo>
                    <a:pt x="155" y="509"/>
                  </a:lnTo>
                  <a:lnTo>
                    <a:pt x="156" y="504"/>
                  </a:lnTo>
                  <a:lnTo>
                    <a:pt x="161" y="501"/>
                  </a:lnTo>
                  <a:lnTo>
                    <a:pt x="169" y="489"/>
                  </a:lnTo>
                  <a:lnTo>
                    <a:pt x="179" y="486"/>
                  </a:lnTo>
                  <a:lnTo>
                    <a:pt x="183" y="484"/>
                  </a:lnTo>
                  <a:lnTo>
                    <a:pt x="186" y="483"/>
                  </a:lnTo>
                  <a:lnTo>
                    <a:pt x="189" y="481"/>
                  </a:lnTo>
                  <a:lnTo>
                    <a:pt x="190" y="477"/>
                  </a:lnTo>
                  <a:lnTo>
                    <a:pt x="200" y="475"/>
                  </a:lnTo>
                  <a:lnTo>
                    <a:pt x="197" y="465"/>
                  </a:lnTo>
                  <a:lnTo>
                    <a:pt x="207" y="461"/>
                  </a:lnTo>
                  <a:lnTo>
                    <a:pt x="215" y="455"/>
                  </a:lnTo>
                  <a:lnTo>
                    <a:pt x="221" y="448"/>
                  </a:lnTo>
                  <a:lnTo>
                    <a:pt x="219" y="444"/>
                  </a:lnTo>
                  <a:lnTo>
                    <a:pt x="217" y="442"/>
                  </a:lnTo>
                  <a:lnTo>
                    <a:pt x="212" y="441"/>
                  </a:lnTo>
                  <a:lnTo>
                    <a:pt x="202" y="441"/>
                  </a:lnTo>
                  <a:lnTo>
                    <a:pt x="192" y="443"/>
                  </a:lnTo>
                  <a:lnTo>
                    <a:pt x="185" y="447"/>
                  </a:lnTo>
                  <a:lnTo>
                    <a:pt x="178" y="455"/>
                  </a:lnTo>
                  <a:lnTo>
                    <a:pt x="178" y="459"/>
                  </a:lnTo>
                  <a:lnTo>
                    <a:pt x="178" y="464"/>
                  </a:lnTo>
                  <a:lnTo>
                    <a:pt x="176" y="464"/>
                  </a:lnTo>
                  <a:lnTo>
                    <a:pt x="175" y="466"/>
                  </a:lnTo>
                  <a:lnTo>
                    <a:pt x="174" y="469"/>
                  </a:lnTo>
                  <a:lnTo>
                    <a:pt x="174" y="467"/>
                  </a:lnTo>
                  <a:lnTo>
                    <a:pt x="168" y="466"/>
                  </a:lnTo>
                  <a:lnTo>
                    <a:pt x="162" y="466"/>
                  </a:lnTo>
                  <a:lnTo>
                    <a:pt x="167" y="461"/>
                  </a:lnTo>
                  <a:lnTo>
                    <a:pt x="167" y="457"/>
                  </a:lnTo>
                  <a:lnTo>
                    <a:pt x="163" y="450"/>
                  </a:lnTo>
                  <a:lnTo>
                    <a:pt x="159" y="446"/>
                  </a:lnTo>
                  <a:lnTo>
                    <a:pt x="157" y="444"/>
                  </a:lnTo>
                  <a:lnTo>
                    <a:pt x="156" y="444"/>
                  </a:lnTo>
                  <a:lnTo>
                    <a:pt x="155" y="446"/>
                  </a:lnTo>
                  <a:lnTo>
                    <a:pt x="153" y="447"/>
                  </a:lnTo>
                  <a:lnTo>
                    <a:pt x="153" y="446"/>
                  </a:lnTo>
                  <a:lnTo>
                    <a:pt x="152" y="442"/>
                  </a:lnTo>
                  <a:lnTo>
                    <a:pt x="152" y="438"/>
                  </a:lnTo>
                  <a:lnTo>
                    <a:pt x="152" y="435"/>
                  </a:lnTo>
                  <a:lnTo>
                    <a:pt x="153" y="432"/>
                  </a:lnTo>
                  <a:lnTo>
                    <a:pt x="157" y="430"/>
                  </a:lnTo>
                  <a:lnTo>
                    <a:pt x="161" y="429"/>
                  </a:lnTo>
                  <a:lnTo>
                    <a:pt x="162" y="432"/>
                  </a:lnTo>
                  <a:lnTo>
                    <a:pt x="168" y="427"/>
                  </a:lnTo>
                  <a:lnTo>
                    <a:pt x="169" y="420"/>
                  </a:lnTo>
                  <a:lnTo>
                    <a:pt x="169" y="413"/>
                  </a:lnTo>
                  <a:lnTo>
                    <a:pt x="170" y="412"/>
                  </a:lnTo>
                  <a:lnTo>
                    <a:pt x="173" y="410"/>
                  </a:lnTo>
                  <a:lnTo>
                    <a:pt x="175" y="408"/>
                  </a:lnTo>
                  <a:lnTo>
                    <a:pt x="179" y="407"/>
                  </a:lnTo>
                  <a:lnTo>
                    <a:pt x="187" y="404"/>
                  </a:lnTo>
                  <a:lnTo>
                    <a:pt x="189" y="406"/>
                  </a:lnTo>
                  <a:lnTo>
                    <a:pt x="192" y="407"/>
                  </a:lnTo>
                  <a:lnTo>
                    <a:pt x="195" y="407"/>
                  </a:lnTo>
                  <a:lnTo>
                    <a:pt x="197" y="406"/>
                  </a:lnTo>
                  <a:lnTo>
                    <a:pt x="200" y="403"/>
                  </a:lnTo>
                  <a:lnTo>
                    <a:pt x="201" y="401"/>
                  </a:lnTo>
                  <a:lnTo>
                    <a:pt x="203" y="398"/>
                  </a:lnTo>
                  <a:lnTo>
                    <a:pt x="204" y="396"/>
                  </a:lnTo>
                  <a:lnTo>
                    <a:pt x="213" y="387"/>
                  </a:lnTo>
                  <a:lnTo>
                    <a:pt x="230" y="384"/>
                  </a:lnTo>
                  <a:lnTo>
                    <a:pt x="230" y="381"/>
                  </a:lnTo>
                  <a:lnTo>
                    <a:pt x="229" y="381"/>
                  </a:lnTo>
                  <a:lnTo>
                    <a:pt x="229" y="380"/>
                  </a:lnTo>
                  <a:lnTo>
                    <a:pt x="229" y="379"/>
                  </a:lnTo>
                  <a:lnTo>
                    <a:pt x="231" y="378"/>
                  </a:lnTo>
                  <a:lnTo>
                    <a:pt x="235" y="376"/>
                  </a:lnTo>
                  <a:lnTo>
                    <a:pt x="236" y="374"/>
                  </a:lnTo>
                  <a:lnTo>
                    <a:pt x="238" y="372"/>
                  </a:lnTo>
                  <a:lnTo>
                    <a:pt x="241" y="372"/>
                  </a:lnTo>
                  <a:lnTo>
                    <a:pt x="243" y="372"/>
                  </a:lnTo>
                  <a:lnTo>
                    <a:pt x="243" y="368"/>
                  </a:lnTo>
                  <a:lnTo>
                    <a:pt x="244" y="366"/>
                  </a:lnTo>
                  <a:lnTo>
                    <a:pt x="247" y="363"/>
                  </a:lnTo>
                  <a:lnTo>
                    <a:pt x="249" y="362"/>
                  </a:lnTo>
                  <a:lnTo>
                    <a:pt x="253" y="362"/>
                  </a:lnTo>
                  <a:lnTo>
                    <a:pt x="255" y="363"/>
                  </a:lnTo>
                  <a:lnTo>
                    <a:pt x="257" y="364"/>
                  </a:lnTo>
                  <a:lnTo>
                    <a:pt x="259" y="366"/>
                  </a:lnTo>
                  <a:lnTo>
                    <a:pt x="261" y="366"/>
                  </a:lnTo>
                  <a:lnTo>
                    <a:pt x="264" y="367"/>
                  </a:lnTo>
                  <a:lnTo>
                    <a:pt x="265" y="367"/>
                  </a:lnTo>
                  <a:lnTo>
                    <a:pt x="268" y="366"/>
                  </a:lnTo>
                  <a:lnTo>
                    <a:pt x="269" y="363"/>
                  </a:lnTo>
                  <a:lnTo>
                    <a:pt x="270" y="361"/>
                  </a:lnTo>
                  <a:lnTo>
                    <a:pt x="272" y="351"/>
                  </a:lnTo>
                  <a:lnTo>
                    <a:pt x="278" y="346"/>
                  </a:lnTo>
                  <a:lnTo>
                    <a:pt x="284" y="344"/>
                  </a:lnTo>
                  <a:lnTo>
                    <a:pt x="293" y="345"/>
                  </a:lnTo>
                  <a:lnTo>
                    <a:pt x="300" y="345"/>
                  </a:lnTo>
                  <a:lnTo>
                    <a:pt x="304" y="346"/>
                  </a:lnTo>
                  <a:lnTo>
                    <a:pt x="308" y="345"/>
                  </a:lnTo>
                  <a:lnTo>
                    <a:pt x="311" y="344"/>
                  </a:lnTo>
                  <a:lnTo>
                    <a:pt x="315" y="341"/>
                  </a:lnTo>
                  <a:lnTo>
                    <a:pt x="317" y="340"/>
                  </a:lnTo>
                  <a:lnTo>
                    <a:pt x="320" y="338"/>
                  </a:lnTo>
                  <a:lnTo>
                    <a:pt x="321" y="335"/>
                  </a:lnTo>
                  <a:lnTo>
                    <a:pt x="322" y="332"/>
                  </a:lnTo>
                  <a:lnTo>
                    <a:pt x="322" y="329"/>
                  </a:lnTo>
                  <a:lnTo>
                    <a:pt x="320" y="327"/>
                  </a:lnTo>
                  <a:lnTo>
                    <a:pt x="317" y="324"/>
                  </a:lnTo>
                  <a:lnTo>
                    <a:pt x="314" y="324"/>
                  </a:lnTo>
                  <a:lnTo>
                    <a:pt x="317" y="313"/>
                  </a:lnTo>
                  <a:lnTo>
                    <a:pt x="321" y="302"/>
                  </a:lnTo>
                  <a:lnTo>
                    <a:pt x="328" y="294"/>
                  </a:lnTo>
                  <a:lnTo>
                    <a:pt x="334" y="298"/>
                  </a:lnTo>
                  <a:lnTo>
                    <a:pt x="340" y="302"/>
                  </a:lnTo>
                  <a:lnTo>
                    <a:pt x="345" y="304"/>
                  </a:lnTo>
                  <a:lnTo>
                    <a:pt x="351" y="301"/>
                  </a:lnTo>
                  <a:lnTo>
                    <a:pt x="356" y="293"/>
                  </a:lnTo>
                  <a:lnTo>
                    <a:pt x="361" y="294"/>
                  </a:lnTo>
                  <a:lnTo>
                    <a:pt x="365" y="296"/>
                  </a:lnTo>
                  <a:lnTo>
                    <a:pt x="368" y="299"/>
                  </a:lnTo>
                  <a:lnTo>
                    <a:pt x="366" y="300"/>
                  </a:lnTo>
                  <a:lnTo>
                    <a:pt x="363" y="301"/>
                  </a:lnTo>
                  <a:lnTo>
                    <a:pt x="362" y="306"/>
                  </a:lnTo>
                  <a:lnTo>
                    <a:pt x="362" y="311"/>
                  </a:lnTo>
                  <a:lnTo>
                    <a:pt x="365" y="313"/>
                  </a:lnTo>
                  <a:lnTo>
                    <a:pt x="367" y="317"/>
                  </a:lnTo>
                  <a:lnTo>
                    <a:pt x="369" y="319"/>
                  </a:lnTo>
                  <a:lnTo>
                    <a:pt x="359" y="321"/>
                  </a:lnTo>
                  <a:lnTo>
                    <a:pt x="348" y="327"/>
                  </a:lnTo>
                  <a:lnTo>
                    <a:pt x="348" y="329"/>
                  </a:lnTo>
                  <a:lnTo>
                    <a:pt x="343" y="328"/>
                  </a:lnTo>
                  <a:lnTo>
                    <a:pt x="338" y="328"/>
                  </a:lnTo>
                  <a:lnTo>
                    <a:pt x="334" y="329"/>
                  </a:lnTo>
                  <a:lnTo>
                    <a:pt x="331" y="333"/>
                  </a:lnTo>
                  <a:lnTo>
                    <a:pt x="333" y="336"/>
                  </a:lnTo>
                  <a:lnTo>
                    <a:pt x="332" y="338"/>
                  </a:lnTo>
                  <a:lnTo>
                    <a:pt x="332" y="339"/>
                  </a:lnTo>
                  <a:lnTo>
                    <a:pt x="332" y="341"/>
                  </a:lnTo>
                  <a:lnTo>
                    <a:pt x="333" y="344"/>
                  </a:lnTo>
                  <a:lnTo>
                    <a:pt x="334" y="347"/>
                  </a:lnTo>
                  <a:lnTo>
                    <a:pt x="333" y="351"/>
                  </a:lnTo>
                  <a:lnTo>
                    <a:pt x="331" y="353"/>
                  </a:lnTo>
                  <a:lnTo>
                    <a:pt x="328" y="356"/>
                  </a:lnTo>
                  <a:lnTo>
                    <a:pt x="325" y="357"/>
                  </a:lnTo>
                  <a:lnTo>
                    <a:pt x="321" y="357"/>
                  </a:lnTo>
                  <a:lnTo>
                    <a:pt x="310" y="360"/>
                  </a:lnTo>
                  <a:lnTo>
                    <a:pt x="304" y="364"/>
                  </a:lnTo>
                  <a:lnTo>
                    <a:pt x="301" y="372"/>
                  </a:lnTo>
                  <a:lnTo>
                    <a:pt x="301" y="380"/>
                  </a:lnTo>
                  <a:lnTo>
                    <a:pt x="305" y="390"/>
                  </a:lnTo>
                  <a:lnTo>
                    <a:pt x="308" y="390"/>
                  </a:lnTo>
                  <a:lnTo>
                    <a:pt x="310" y="390"/>
                  </a:lnTo>
                  <a:lnTo>
                    <a:pt x="312" y="389"/>
                  </a:lnTo>
                  <a:lnTo>
                    <a:pt x="315" y="387"/>
                  </a:lnTo>
                  <a:lnTo>
                    <a:pt x="322" y="375"/>
                  </a:lnTo>
                  <a:lnTo>
                    <a:pt x="332" y="370"/>
                  </a:lnTo>
                  <a:lnTo>
                    <a:pt x="345" y="369"/>
                  </a:lnTo>
                  <a:lnTo>
                    <a:pt x="349" y="358"/>
                  </a:lnTo>
                  <a:lnTo>
                    <a:pt x="359" y="358"/>
                  </a:lnTo>
                  <a:lnTo>
                    <a:pt x="367" y="357"/>
                  </a:lnTo>
                  <a:lnTo>
                    <a:pt x="374" y="353"/>
                  </a:lnTo>
                  <a:lnTo>
                    <a:pt x="379" y="347"/>
                  </a:lnTo>
                  <a:lnTo>
                    <a:pt x="383" y="338"/>
                  </a:lnTo>
                  <a:lnTo>
                    <a:pt x="385" y="334"/>
                  </a:lnTo>
                  <a:lnTo>
                    <a:pt x="385" y="329"/>
                  </a:lnTo>
                  <a:lnTo>
                    <a:pt x="383" y="326"/>
                  </a:lnTo>
                  <a:lnTo>
                    <a:pt x="383" y="324"/>
                  </a:lnTo>
                  <a:lnTo>
                    <a:pt x="385" y="321"/>
                  </a:lnTo>
                  <a:lnTo>
                    <a:pt x="385" y="322"/>
                  </a:lnTo>
                  <a:lnTo>
                    <a:pt x="386" y="322"/>
                  </a:lnTo>
                  <a:lnTo>
                    <a:pt x="397" y="319"/>
                  </a:lnTo>
                  <a:lnTo>
                    <a:pt x="407" y="313"/>
                  </a:lnTo>
                  <a:lnTo>
                    <a:pt x="417" y="307"/>
                  </a:lnTo>
                  <a:lnTo>
                    <a:pt x="416" y="302"/>
                  </a:lnTo>
                  <a:lnTo>
                    <a:pt x="412" y="292"/>
                  </a:lnTo>
                  <a:lnTo>
                    <a:pt x="401" y="289"/>
                  </a:lnTo>
                  <a:lnTo>
                    <a:pt x="393" y="278"/>
                  </a:lnTo>
                  <a:lnTo>
                    <a:pt x="390" y="267"/>
                  </a:lnTo>
                  <a:lnTo>
                    <a:pt x="385" y="258"/>
                  </a:lnTo>
                  <a:lnTo>
                    <a:pt x="380" y="248"/>
                  </a:lnTo>
                  <a:lnTo>
                    <a:pt x="380" y="248"/>
                  </a:lnTo>
                  <a:lnTo>
                    <a:pt x="380" y="248"/>
                  </a:lnTo>
                  <a:lnTo>
                    <a:pt x="380" y="248"/>
                  </a:lnTo>
                  <a:lnTo>
                    <a:pt x="386" y="247"/>
                  </a:lnTo>
                  <a:lnTo>
                    <a:pt x="388" y="249"/>
                  </a:lnTo>
                  <a:lnTo>
                    <a:pt x="395" y="255"/>
                  </a:lnTo>
                  <a:lnTo>
                    <a:pt x="402" y="256"/>
                  </a:lnTo>
                  <a:lnTo>
                    <a:pt x="411" y="253"/>
                  </a:lnTo>
                  <a:lnTo>
                    <a:pt x="414" y="248"/>
                  </a:lnTo>
                  <a:lnTo>
                    <a:pt x="418" y="249"/>
                  </a:lnTo>
                  <a:lnTo>
                    <a:pt x="420" y="252"/>
                  </a:lnTo>
                  <a:lnTo>
                    <a:pt x="422" y="255"/>
                  </a:lnTo>
                  <a:lnTo>
                    <a:pt x="424" y="254"/>
                  </a:lnTo>
                  <a:lnTo>
                    <a:pt x="428" y="253"/>
                  </a:lnTo>
                  <a:lnTo>
                    <a:pt x="429" y="250"/>
                  </a:lnTo>
                  <a:lnTo>
                    <a:pt x="431" y="248"/>
                  </a:lnTo>
                  <a:lnTo>
                    <a:pt x="431" y="249"/>
                  </a:lnTo>
                  <a:lnTo>
                    <a:pt x="435" y="250"/>
                  </a:lnTo>
                  <a:lnTo>
                    <a:pt x="440" y="250"/>
                  </a:lnTo>
                  <a:lnTo>
                    <a:pt x="444" y="250"/>
                  </a:lnTo>
                  <a:lnTo>
                    <a:pt x="447" y="248"/>
                  </a:lnTo>
                  <a:lnTo>
                    <a:pt x="450" y="245"/>
                  </a:lnTo>
                  <a:lnTo>
                    <a:pt x="452" y="243"/>
                  </a:lnTo>
                  <a:lnTo>
                    <a:pt x="458" y="236"/>
                  </a:lnTo>
                  <a:lnTo>
                    <a:pt x="463" y="229"/>
                  </a:lnTo>
                  <a:lnTo>
                    <a:pt x="468" y="220"/>
                  </a:lnTo>
                  <a:lnTo>
                    <a:pt x="468" y="210"/>
                  </a:lnTo>
                  <a:lnTo>
                    <a:pt x="467" y="205"/>
                  </a:lnTo>
                  <a:lnTo>
                    <a:pt x="468" y="204"/>
                  </a:lnTo>
                  <a:lnTo>
                    <a:pt x="469" y="202"/>
                  </a:lnTo>
                  <a:lnTo>
                    <a:pt x="470" y="199"/>
                  </a:lnTo>
                  <a:lnTo>
                    <a:pt x="470" y="197"/>
                  </a:lnTo>
                  <a:lnTo>
                    <a:pt x="470" y="195"/>
                  </a:lnTo>
                  <a:lnTo>
                    <a:pt x="474" y="195"/>
                  </a:lnTo>
                  <a:lnTo>
                    <a:pt x="478" y="192"/>
                  </a:lnTo>
                  <a:lnTo>
                    <a:pt x="480" y="190"/>
                  </a:lnTo>
                  <a:lnTo>
                    <a:pt x="482" y="193"/>
                  </a:lnTo>
                  <a:lnTo>
                    <a:pt x="486" y="196"/>
                  </a:lnTo>
                  <a:lnTo>
                    <a:pt x="488" y="196"/>
                  </a:lnTo>
                  <a:lnTo>
                    <a:pt x="490" y="196"/>
                  </a:lnTo>
                  <a:lnTo>
                    <a:pt x="492" y="199"/>
                  </a:lnTo>
                  <a:lnTo>
                    <a:pt x="496" y="203"/>
                  </a:lnTo>
                  <a:lnTo>
                    <a:pt x="497" y="204"/>
                  </a:lnTo>
                  <a:lnTo>
                    <a:pt x="499" y="207"/>
                  </a:lnTo>
                  <a:lnTo>
                    <a:pt x="501" y="209"/>
                  </a:lnTo>
                  <a:lnTo>
                    <a:pt x="503" y="210"/>
                  </a:lnTo>
                  <a:lnTo>
                    <a:pt x="504" y="212"/>
                  </a:lnTo>
                  <a:lnTo>
                    <a:pt x="507" y="213"/>
                  </a:lnTo>
                  <a:lnTo>
                    <a:pt x="510" y="213"/>
                  </a:lnTo>
                  <a:lnTo>
                    <a:pt x="514" y="212"/>
                  </a:lnTo>
                  <a:lnTo>
                    <a:pt x="516" y="202"/>
                  </a:lnTo>
                  <a:lnTo>
                    <a:pt x="525" y="201"/>
                  </a:lnTo>
                  <a:lnTo>
                    <a:pt x="529" y="197"/>
                  </a:lnTo>
                  <a:lnTo>
                    <a:pt x="531" y="192"/>
                  </a:lnTo>
                  <a:lnTo>
                    <a:pt x="533" y="185"/>
                  </a:lnTo>
                  <a:lnTo>
                    <a:pt x="535" y="179"/>
                  </a:lnTo>
                  <a:lnTo>
                    <a:pt x="535" y="179"/>
                  </a:lnTo>
                  <a:lnTo>
                    <a:pt x="535" y="182"/>
                  </a:lnTo>
                  <a:lnTo>
                    <a:pt x="543" y="186"/>
                  </a:lnTo>
                  <a:lnTo>
                    <a:pt x="550" y="186"/>
                  </a:lnTo>
                  <a:lnTo>
                    <a:pt x="556" y="181"/>
                  </a:lnTo>
                  <a:lnTo>
                    <a:pt x="561" y="173"/>
                  </a:lnTo>
                  <a:lnTo>
                    <a:pt x="569" y="163"/>
                  </a:lnTo>
                  <a:lnTo>
                    <a:pt x="569" y="163"/>
                  </a:lnTo>
                  <a:lnTo>
                    <a:pt x="571" y="162"/>
                  </a:lnTo>
                  <a:lnTo>
                    <a:pt x="575" y="161"/>
                  </a:lnTo>
                  <a:lnTo>
                    <a:pt x="576" y="158"/>
                  </a:lnTo>
                  <a:lnTo>
                    <a:pt x="577" y="156"/>
                  </a:lnTo>
                  <a:lnTo>
                    <a:pt x="600" y="146"/>
                  </a:lnTo>
                  <a:lnTo>
                    <a:pt x="601" y="144"/>
                  </a:lnTo>
                  <a:lnTo>
                    <a:pt x="604" y="142"/>
                  </a:lnTo>
                  <a:lnTo>
                    <a:pt x="606" y="140"/>
                  </a:lnTo>
                  <a:lnTo>
                    <a:pt x="609" y="139"/>
                  </a:lnTo>
                  <a:lnTo>
                    <a:pt x="611" y="138"/>
                  </a:lnTo>
                  <a:lnTo>
                    <a:pt x="613" y="135"/>
                  </a:lnTo>
                  <a:lnTo>
                    <a:pt x="615" y="135"/>
                  </a:lnTo>
                  <a:lnTo>
                    <a:pt x="617" y="134"/>
                  </a:lnTo>
                  <a:lnTo>
                    <a:pt x="620" y="130"/>
                  </a:lnTo>
                  <a:lnTo>
                    <a:pt x="622" y="129"/>
                  </a:lnTo>
                  <a:lnTo>
                    <a:pt x="623" y="128"/>
                  </a:lnTo>
                  <a:lnTo>
                    <a:pt x="626" y="125"/>
                  </a:lnTo>
                  <a:lnTo>
                    <a:pt x="626" y="123"/>
                  </a:lnTo>
                  <a:lnTo>
                    <a:pt x="624" y="121"/>
                  </a:lnTo>
                  <a:lnTo>
                    <a:pt x="623" y="119"/>
                  </a:lnTo>
                  <a:lnTo>
                    <a:pt x="626" y="119"/>
                  </a:lnTo>
                  <a:lnTo>
                    <a:pt x="629" y="117"/>
                  </a:lnTo>
                  <a:lnTo>
                    <a:pt x="630" y="116"/>
                  </a:lnTo>
                  <a:lnTo>
                    <a:pt x="633" y="113"/>
                  </a:lnTo>
                  <a:lnTo>
                    <a:pt x="635" y="111"/>
                  </a:lnTo>
                  <a:lnTo>
                    <a:pt x="637" y="108"/>
                  </a:lnTo>
                  <a:lnTo>
                    <a:pt x="639" y="106"/>
                  </a:lnTo>
                  <a:lnTo>
                    <a:pt x="639" y="111"/>
                  </a:lnTo>
                  <a:lnTo>
                    <a:pt x="639" y="114"/>
                  </a:lnTo>
                  <a:lnTo>
                    <a:pt x="645" y="119"/>
                  </a:lnTo>
                  <a:lnTo>
                    <a:pt x="657" y="113"/>
                  </a:lnTo>
                  <a:lnTo>
                    <a:pt x="664" y="105"/>
                  </a:lnTo>
                  <a:lnTo>
                    <a:pt x="680" y="100"/>
                  </a:lnTo>
                  <a:lnTo>
                    <a:pt x="688" y="96"/>
                  </a:lnTo>
                  <a:lnTo>
                    <a:pt x="691" y="91"/>
                  </a:lnTo>
                  <a:lnTo>
                    <a:pt x="694" y="85"/>
                  </a:lnTo>
                  <a:lnTo>
                    <a:pt x="695" y="79"/>
                  </a:lnTo>
                  <a:lnTo>
                    <a:pt x="697" y="73"/>
                  </a:lnTo>
                  <a:lnTo>
                    <a:pt x="697" y="68"/>
                  </a:lnTo>
                  <a:lnTo>
                    <a:pt x="701" y="62"/>
                  </a:lnTo>
                  <a:lnTo>
                    <a:pt x="713" y="56"/>
                  </a:lnTo>
                  <a:lnTo>
                    <a:pt x="718" y="50"/>
                  </a:lnTo>
                  <a:lnTo>
                    <a:pt x="718" y="43"/>
                  </a:lnTo>
                  <a:lnTo>
                    <a:pt x="713" y="36"/>
                  </a:lnTo>
                  <a:lnTo>
                    <a:pt x="706" y="27"/>
                  </a:lnTo>
                  <a:lnTo>
                    <a:pt x="707" y="27"/>
                  </a:lnTo>
                  <a:lnTo>
                    <a:pt x="709" y="26"/>
                  </a:lnTo>
                  <a:lnTo>
                    <a:pt x="720" y="24"/>
                  </a:lnTo>
                  <a:close/>
                  <a:moveTo>
                    <a:pt x="442" y="145"/>
                  </a:moveTo>
                  <a:lnTo>
                    <a:pt x="441" y="142"/>
                  </a:lnTo>
                  <a:lnTo>
                    <a:pt x="442" y="142"/>
                  </a:lnTo>
                  <a:lnTo>
                    <a:pt x="442" y="145"/>
                  </a:lnTo>
                  <a:close/>
                  <a:moveTo>
                    <a:pt x="51" y="441"/>
                  </a:moveTo>
                  <a:lnTo>
                    <a:pt x="50" y="437"/>
                  </a:lnTo>
                  <a:lnTo>
                    <a:pt x="48" y="433"/>
                  </a:lnTo>
                  <a:lnTo>
                    <a:pt x="44" y="431"/>
                  </a:lnTo>
                  <a:lnTo>
                    <a:pt x="48" y="429"/>
                  </a:lnTo>
                  <a:lnTo>
                    <a:pt x="50" y="429"/>
                  </a:lnTo>
                  <a:lnTo>
                    <a:pt x="53" y="429"/>
                  </a:lnTo>
                  <a:lnTo>
                    <a:pt x="54" y="430"/>
                  </a:lnTo>
                  <a:lnTo>
                    <a:pt x="55" y="431"/>
                  </a:lnTo>
                  <a:lnTo>
                    <a:pt x="57" y="433"/>
                  </a:lnTo>
                  <a:lnTo>
                    <a:pt x="59" y="436"/>
                  </a:lnTo>
                  <a:lnTo>
                    <a:pt x="60" y="438"/>
                  </a:lnTo>
                  <a:lnTo>
                    <a:pt x="56" y="438"/>
                  </a:lnTo>
                  <a:lnTo>
                    <a:pt x="54" y="438"/>
                  </a:lnTo>
                  <a:lnTo>
                    <a:pt x="51" y="441"/>
                  </a:lnTo>
                  <a:close/>
                  <a:moveTo>
                    <a:pt x="125" y="432"/>
                  </a:moveTo>
                  <a:lnTo>
                    <a:pt x="121" y="433"/>
                  </a:lnTo>
                  <a:lnTo>
                    <a:pt x="117" y="437"/>
                  </a:lnTo>
                  <a:lnTo>
                    <a:pt x="113" y="441"/>
                  </a:lnTo>
                  <a:lnTo>
                    <a:pt x="115" y="427"/>
                  </a:lnTo>
                  <a:lnTo>
                    <a:pt x="119" y="421"/>
                  </a:lnTo>
                  <a:lnTo>
                    <a:pt x="121" y="417"/>
                  </a:lnTo>
                  <a:lnTo>
                    <a:pt x="122" y="414"/>
                  </a:lnTo>
                  <a:lnTo>
                    <a:pt x="124" y="412"/>
                  </a:lnTo>
                  <a:lnTo>
                    <a:pt x="127" y="410"/>
                  </a:lnTo>
                  <a:lnTo>
                    <a:pt x="130" y="410"/>
                  </a:lnTo>
                  <a:lnTo>
                    <a:pt x="130" y="410"/>
                  </a:lnTo>
                  <a:lnTo>
                    <a:pt x="130" y="417"/>
                  </a:lnTo>
                  <a:lnTo>
                    <a:pt x="128" y="421"/>
                  </a:lnTo>
                  <a:lnTo>
                    <a:pt x="125" y="427"/>
                  </a:lnTo>
                  <a:lnTo>
                    <a:pt x="125" y="432"/>
                  </a:lnTo>
                  <a:close/>
                  <a:moveTo>
                    <a:pt x="155" y="341"/>
                  </a:moveTo>
                  <a:lnTo>
                    <a:pt x="152" y="341"/>
                  </a:lnTo>
                  <a:lnTo>
                    <a:pt x="149" y="324"/>
                  </a:lnTo>
                  <a:lnTo>
                    <a:pt x="155" y="330"/>
                  </a:lnTo>
                  <a:lnTo>
                    <a:pt x="161" y="336"/>
                  </a:lnTo>
                  <a:lnTo>
                    <a:pt x="167" y="341"/>
                  </a:lnTo>
                  <a:lnTo>
                    <a:pt x="161" y="341"/>
                  </a:lnTo>
                  <a:lnTo>
                    <a:pt x="155" y="341"/>
                  </a:lnTo>
                  <a:close/>
                  <a:moveTo>
                    <a:pt x="203" y="368"/>
                  </a:moveTo>
                  <a:lnTo>
                    <a:pt x="202" y="369"/>
                  </a:lnTo>
                  <a:lnTo>
                    <a:pt x="202" y="370"/>
                  </a:lnTo>
                  <a:lnTo>
                    <a:pt x="200" y="368"/>
                  </a:lnTo>
                  <a:lnTo>
                    <a:pt x="196" y="366"/>
                  </a:lnTo>
                  <a:lnTo>
                    <a:pt x="193" y="363"/>
                  </a:lnTo>
                  <a:lnTo>
                    <a:pt x="195" y="362"/>
                  </a:lnTo>
                  <a:lnTo>
                    <a:pt x="200" y="363"/>
                  </a:lnTo>
                  <a:lnTo>
                    <a:pt x="204" y="363"/>
                  </a:lnTo>
                  <a:lnTo>
                    <a:pt x="208" y="361"/>
                  </a:lnTo>
                  <a:lnTo>
                    <a:pt x="210" y="358"/>
                  </a:lnTo>
                  <a:lnTo>
                    <a:pt x="213" y="355"/>
                  </a:lnTo>
                  <a:lnTo>
                    <a:pt x="214" y="351"/>
                  </a:lnTo>
                  <a:lnTo>
                    <a:pt x="217" y="347"/>
                  </a:lnTo>
                  <a:lnTo>
                    <a:pt x="219" y="352"/>
                  </a:lnTo>
                  <a:lnTo>
                    <a:pt x="224" y="360"/>
                  </a:lnTo>
                  <a:lnTo>
                    <a:pt x="226" y="368"/>
                  </a:lnTo>
                  <a:lnTo>
                    <a:pt x="218" y="372"/>
                  </a:lnTo>
                  <a:lnTo>
                    <a:pt x="210" y="372"/>
                  </a:lnTo>
                  <a:lnTo>
                    <a:pt x="203" y="368"/>
                  </a:lnTo>
                  <a:close/>
                  <a:moveTo>
                    <a:pt x="240" y="302"/>
                  </a:moveTo>
                  <a:lnTo>
                    <a:pt x="241" y="305"/>
                  </a:lnTo>
                  <a:lnTo>
                    <a:pt x="238" y="306"/>
                  </a:lnTo>
                  <a:lnTo>
                    <a:pt x="235" y="315"/>
                  </a:lnTo>
                  <a:lnTo>
                    <a:pt x="235" y="323"/>
                  </a:lnTo>
                  <a:lnTo>
                    <a:pt x="241" y="332"/>
                  </a:lnTo>
                  <a:lnTo>
                    <a:pt x="241" y="333"/>
                  </a:lnTo>
                  <a:lnTo>
                    <a:pt x="240" y="333"/>
                  </a:lnTo>
                  <a:lnTo>
                    <a:pt x="240" y="334"/>
                  </a:lnTo>
                  <a:lnTo>
                    <a:pt x="238" y="334"/>
                  </a:lnTo>
                  <a:lnTo>
                    <a:pt x="237" y="333"/>
                  </a:lnTo>
                  <a:lnTo>
                    <a:pt x="236" y="329"/>
                  </a:lnTo>
                  <a:lnTo>
                    <a:pt x="235" y="326"/>
                  </a:lnTo>
                  <a:lnTo>
                    <a:pt x="234" y="323"/>
                  </a:lnTo>
                  <a:lnTo>
                    <a:pt x="231" y="321"/>
                  </a:lnTo>
                  <a:lnTo>
                    <a:pt x="229" y="318"/>
                  </a:lnTo>
                  <a:lnTo>
                    <a:pt x="225" y="317"/>
                  </a:lnTo>
                  <a:lnTo>
                    <a:pt x="221" y="317"/>
                  </a:lnTo>
                  <a:lnTo>
                    <a:pt x="218" y="318"/>
                  </a:lnTo>
                  <a:lnTo>
                    <a:pt x="217" y="321"/>
                  </a:lnTo>
                  <a:lnTo>
                    <a:pt x="214" y="323"/>
                  </a:lnTo>
                  <a:lnTo>
                    <a:pt x="209" y="318"/>
                  </a:lnTo>
                  <a:lnTo>
                    <a:pt x="204" y="312"/>
                  </a:lnTo>
                  <a:lnTo>
                    <a:pt x="201" y="306"/>
                  </a:lnTo>
                  <a:lnTo>
                    <a:pt x="204" y="305"/>
                  </a:lnTo>
                  <a:lnTo>
                    <a:pt x="207" y="304"/>
                  </a:lnTo>
                  <a:lnTo>
                    <a:pt x="209" y="301"/>
                  </a:lnTo>
                  <a:lnTo>
                    <a:pt x="210" y="299"/>
                  </a:lnTo>
                  <a:lnTo>
                    <a:pt x="213" y="300"/>
                  </a:lnTo>
                  <a:lnTo>
                    <a:pt x="215" y="301"/>
                  </a:lnTo>
                  <a:lnTo>
                    <a:pt x="218" y="302"/>
                  </a:lnTo>
                  <a:lnTo>
                    <a:pt x="220" y="304"/>
                  </a:lnTo>
                  <a:lnTo>
                    <a:pt x="223" y="304"/>
                  </a:lnTo>
                  <a:lnTo>
                    <a:pt x="225" y="302"/>
                  </a:lnTo>
                  <a:lnTo>
                    <a:pt x="227" y="300"/>
                  </a:lnTo>
                  <a:lnTo>
                    <a:pt x="231" y="296"/>
                  </a:lnTo>
                  <a:lnTo>
                    <a:pt x="234" y="294"/>
                  </a:lnTo>
                  <a:lnTo>
                    <a:pt x="237" y="292"/>
                  </a:lnTo>
                  <a:lnTo>
                    <a:pt x="241" y="289"/>
                  </a:lnTo>
                  <a:lnTo>
                    <a:pt x="241" y="293"/>
                  </a:lnTo>
                  <a:lnTo>
                    <a:pt x="241" y="296"/>
                  </a:lnTo>
                  <a:lnTo>
                    <a:pt x="241" y="299"/>
                  </a:lnTo>
                  <a:lnTo>
                    <a:pt x="240" y="302"/>
                  </a:lnTo>
                  <a:close/>
                  <a:moveTo>
                    <a:pt x="277" y="283"/>
                  </a:moveTo>
                  <a:lnTo>
                    <a:pt x="277" y="277"/>
                  </a:lnTo>
                  <a:lnTo>
                    <a:pt x="278" y="272"/>
                  </a:lnTo>
                  <a:lnTo>
                    <a:pt x="278" y="266"/>
                  </a:lnTo>
                  <a:lnTo>
                    <a:pt x="278" y="265"/>
                  </a:lnTo>
                  <a:lnTo>
                    <a:pt x="282" y="264"/>
                  </a:lnTo>
                  <a:lnTo>
                    <a:pt x="286" y="261"/>
                  </a:lnTo>
                  <a:lnTo>
                    <a:pt x="281" y="265"/>
                  </a:lnTo>
                  <a:lnTo>
                    <a:pt x="278" y="276"/>
                  </a:lnTo>
                  <a:lnTo>
                    <a:pt x="282" y="284"/>
                  </a:lnTo>
                  <a:lnTo>
                    <a:pt x="277" y="283"/>
                  </a:lnTo>
                  <a:close/>
                  <a:moveTo>
                    <a:pt x="289" y="322"/>
                  </a:moveTo>
                  <a:lnTo>
                    <a:pt x="286" y="322"/>
                  </a:lnTo>
                  <a:lnTo>
                    <a:pt x="283" y="322"/>
                  </a:lnTo>
                  <a:lnTo>
                    <a:pt x="286" y="321"/>
                  </a:lnTo>
                  <a:lnTo>
                    <a:pt x="288" y="317"/>
                  </a:lnTo>
                  <a:lnTo>
                    <a:pt x="289" y="319"/>
                  </a:lnTo>
                  <a:lnTo>
                    <a:pt x="289" y="322"/>
                  </a:lnTo>
                  <a:lnTo>
                    <a:pt x="289" y="322"/>
                  </a:lnTo>
                  <a:close/>
                  <a:moveTo>
                    <a:pt x="320" y="267"/>
                  </a:moveTo>
                  <a:lnTo>
                    <a:pt x="306" y="270"/>
                  </a:lnTo>
                  <a:lnTo>
                    <a:pt x="298" y="261"/>
                  </a:lnTo>
                  <a:lnTo>
                    <a:pt x="294" y="259"/>
                  </a:lnTo>
                  <a:lnTo>
                    <a:pt x="292" y="259"/>
                  </a:lnTo>
                  <a:lnTo>
                    <a:pt x="288" y="260"/>
                  </a:lnTo>
                  <a:lnTo>
                    <a:pt x="286" y="261"/>
                  </a:lnTo>
                  <a:lnTo>
                    <a:pt x="288" y="259"/>
                  </a:lnTo>
                  <a:lnTo>
                    <a:pt x="289" y="255"/>
                  </a:lnTo>
                  <a:lnTo>
                    <a:pt x="291" y="252"/>
                  </a:lnTo>
                  <a:lnTo>
                    <a:pt x="292" y="237"/>
                  </a:lnTo>
                  <a:lnTo>
                    <a:pt x="293" y="237"/>
                  </a:lnTo>
                  <a:lnTo>
                    <a:pt x="300" y="237"/>
                  </a:lnTo>
                  <a:lnTo>
                    <a:pt x="308" y="237"/>
                  </a:lnTo>
                  <a:lnTo>
                    <a:pt x="308" y="237"/>
                  </a:lnTo>
                  <a:lnTo>
                    <a:pt x="308" y="243"/>
                  </a:lnTo>
                  <a:lnTo>
                    <a:pt x="309" y="247"/>
                  </a:lnTo>
                  <a:lnTo>
                    <a:pt x="311" y="249"/>
                  </a:lnTo>
                  <a:lnTo>
                    <a:pt x="314" y="250"/>
                  </a:lnTo>
                  <a:lnTo>
                    <a:pt x="317" y="250"/>
                  </a:lnTo>
                  <a:lnTo>
                    <a:pt x="322" y="250"/>
                  </a:lnTo>
                  <a:lnTo>
                    <a:pt x="325" y="252"/>
                  </a:lnTo>
                  <a:lnTo>
                    <a:pt x="327" y="253"/>
                  </a:lnTo>
                  <a:lnTo>
                    <a:pt x="329" y="254"/>
                  </a:lnTo>
                  <a:lnTo>
                    <a:pt x="329" y="256"/>
                  </a:lnTo>
                  <a:lnTo>
                    <a:pt x="329" y="259"/>
                  </a:lnTo>
                  <a:lnTo>
                    <a:pt x="327" y="259"/>
                  </a:lnTo>
                  <a:lnTo>
                    <a:pt x="325" y="260"/>
                  </a:lnTo>
                  <a:lnTo>
                    <a:pt x="322" y="260"/>
                  </a:lnTo>
                  <a:lnTo>
                    <a:pt x="321" y="262"/>
                  </a:lnTo>
                  <a:lnTo>
                    <a:pt x="320" y="264"/>
                  </a:lnTo>
                  <a:lnTo>
                    <a:pt x="320" y="267"/>
                  </a:lnTo>
                  <a:close/>
                  <a:moveTo>
                    <a:pt x="337" y="230"/>
                  </a:moveTo>
                  <a:lnTo>
                    <a:pt x="331" y="231"/>
                  </a:lnTo>
                  <a:lnTo>
                    <a:pt x="329" y="230"/>
                  </a:lnTo>
                  <a:lnTo>
                    <a:pt x="328" y="230"/>
                  </a:lnTo>
                  <a:lnTo>
                    <a:pt x="327" y="230"/>
                  </a:lnTo>
                  <a:lnTo>
                    <a:pt x="327" y="227"/>
                  </a:lnTo>
                  <a:lnTo>
                    <a:pt x="327" y="225"/>
                  </a:lnTo>
                  <a:lnTo>
                    <a:pt x="327" y="222"/>
                  </a:lnTo>
                  <a:lnTo>
                    <a:pt x="328" y="220"/>
                  </a:lnTo>
                  <a:lnTo>
                    <a:pt x="329" y="219"/>
                  </a:lnTo>
                  <a:lnTo>
                    <a:pt x="332" y="218"/>
                  </a:lnTo>
                  <a:lnTo>
                    <a:pt x="333" y="216"/>
                  </a:lnTo>
                  <a:lnTo>
                    <a:pt x="335" y="215"/>
                  </a:lnTo>
                  <a:lnTo>
                    <a:pt x="337" y="214"/>
                  </a:lnTo>
                  <a:lnTo>
                    <a:pt x="339" y="213"/>
                  </a:lnTo>
                  <a:lnTo>
                    <a:pt x="339" y="213"/>
                  </a:lnTo>
                  <a:lnTo>
                    <a:pt x="345" y="213"/>
                  </a:lnTo>
                  <a:lnTo>
                    <a:pt x="349" y="215"/>
                  </a:lnTo>
                  <a:lnTo>
                    <a:pt x="352" y="216"/>
                  </a:lnTo>
                  <a:lnTo>
                    <a:pt x="356" y="219"/>
                  </a:lnTo>
                  <a:lnTo>
                    <a:pt x="355" y="220"/>
                  </a:lnTo>
                  <a:lnTo>
                    <a:pt x="355" y="224"/>
                  </a:lnTo>
                  <a:lnTo>
                    <a:pt x="356" y="227"/>
                  </a:lnTo>
                  <a:lnTo>
                    <a:pt x="359" y="230"/>
                  </a:lnTo>
                  <a:lnTo>
                    <a:pt x="337" y="230"/>
                  </a:lnTo>
                  <a:close/>
                  <a:moveTo>
                    <a:pt x="589" y="134"/>
                  </a:moveTo>
                  <a:lnTo>
                    <a:pt x="589" y="130"/>
                  </a:lnTo>
                  <a:lnTo>
                    <a:pt x="593" y="131"/>
                  </a:lnTo>
                  <a:lnTo>
                    <a:pt x="596" y="131"/>
                  </a:lnTo>
                  <a:lnTo>
                    <a:pt x="593" y="133"/>
                  </a:lnTo>
                  <a:lnTo>
                    <a:pt x="589" y="134"/>
                  </a:lnTo>
                  <a:close/>
                  <a:moveTo>
                    <a:pt x="692" y="43"/>
                  </a:moveTo>
                  <a:lnTo>
                    <a:pt x="686" y="43"/>
                  </a:lnTo>
                  <a:lnTo>
                    <a:pt x="689" y="37"/>
                  </a:lnTo>
                  <a:lnTo>
                    <a:pt x="691" y="36"/>
                  </a:lnTo>
                  <a:lnTo>
                    <a:pt x="694" y="34"/>
                  </a:lnTo>
                  <a:lnTo>
                    <a:pt x="692" y="38"/>
                  </a:lnTo>
                  <a:lnTo>
                    <a:pt x="692"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8" name="Freeform 8">
              <a:extLst>
                <a:ext uri="{FF2B5EF4-FFF2-40B4-BE49-F238E27FC236}">
                  <a16:creationId xmlns:a16="http://schemas.microsoft.com/office/drawing/2014/main" id="{44C08878-E1C3-4639-8834-3334FB8A3ADE}"/>
                </a:ext>
              </a:extLst>
            </p:cNvPr>
            <p:cNvSpPr>
              <a:spLocks/>
            </p:cNvSpPr>
            <p:nvPr/>
          </p:nvSpPr>
          <p:spPr bwMode="auto">
            <a:xfrm>
              <a:off x="1879600" y="3067050"/>
              <a:ext cx="33337" cy="30163"/>
            </a:xfrm>
            <a:custGeom>
              <a:avLst/>
              <a:gdLst>
                <a:gd name="T0" fmla="*/ 70 w 104"/>
                <a:gd name="T1" fmla="*/ 14 h 95"/>
                <a:gd name="T2" fmla="*/ 58 w 104"/>
                <a:gd name="T3" fmla="*/ 34 h 95"/>
                <a:gd name="T4" fmla="*/ 53 w 104"/>
                <a:gd name="T5" fmla="*/ 32 h 95"/>
                <a:gd name="T6" fmla="*/ 50 w 104"/>
                <a:gd name="T7" fmla="*/ 34 h 95"/>
                <a:gd name="T8" fmla="*/ 45 w 104"/>
                <a:gd name="T9" fmla="*/ 37 h 95"/>
                <a:gd name="T10" fmla="*/ 41 w 104"/>
                <a:gd name="T11" fmla="*/ 42 h 95"/>
                <a:gd name="T12" fmla="*/ 40 w 104"/>
                <a:gd name="T13" fmla="*/ 49 h 95"/>
                <a:gd name="T14" fmla="*/ 43 w 104"/>
                <a:gd name="T15" fmla="*/ 54 h 95"/>
                <a:gd name="T16" fmla="*/ 30 w 104"/>
                <a:gd name="T17" fmla="*/ 61 h 95"/>
                <a:gd name="T18" fmla="*/ 17 w 104"/>
                <a:gd name="T19" fmla="*/ 66 h 95"/>
                <a:gd name="T20" fmla="*/ 16 w 104"/>
                <a:gd name="T21" fmla="*/ 62 h 95"/>
                <a:gd name="T22" fmla="*/ 12 w 104"/>
                <a:gd name="T23" fmla="*/ 60 h 95"/>
                <a:gd name="T24" fmla="*/ 9 w 104"/>
                <a:gd name="T25" fmla="*/ 60 h 95"/>
                <a:gd name="T26" fmla="*/ 5 w 104"/>
                <a:gd name="T27" fmla="*/ 62 h 95"/>
                <a:gd name="T28" fmla="*/ 5 w 104"/>
                <a:gd name="T29" fmla="*/ 69 h 95"/>
                <a:gd name="T30" fmla="*/ 4 w 104"/>
                <a:gd name="T31" fmla="*/ 79 h 95"/>
                <a:gd name="T32" fmla="*/ 2 w 104"/>
                <a:gd name="T33" fmla="*/ 84 h 95"/>
                <a:gd name="T34" fmla="*/ 0 w 104"/>
                <a:gd name="T35" fmla="*/ 88 h 95"/>
                <a:gd name="T36" fmla="*/ 0 w 104"/>
                <a:gd name="T37" fmla="*/ 91 h 95"/>
                <a:gd name="T38" fmla="*/ 4 w 104"/>
                <a:gd name="T39" fmla="*/ 95 h 95"/>
                <a:gd name="T40" fmla="*/ 10 w 104"/>
                <a:gd name="T41" fmla="*/ 95 h 95"/>
                <a:gd name="T42" fmla="*/ 13 w 104"/>
                <a:gd name="T43" fmla="*/ 93 h 95"/>
                <a:gd name="T44" fmla="*/ 13 w 104"/>
                <a:gd name="T45" fmla="*/ 88 h 95"/>
                <a:gd name="T46" fmla="*/ 13 w 104"/>
                <a:gd name="T47" fmla="*/ 83 h 95"/>
                <a:gd name="T48" fmla="*/ 12 w 104"/>
                <a:gd name="T49" fmla="*/ 78 h 95"/>
                <a:gd name="T50" fmla="*/ 39 w 104"/>
                <a:gd name="T51" fmla="*/ 72 h 95"/>
                <a:gd name="T52" fmla="*/ 53 w 104"/>
                <a:gd name="T53" fmla="*/ 59 h 95"/>
                <a:gd name="T54" fmla="*/ 70 w 104"/>
                <a:gd name="T55" fmla="*/ 38 h 95"/>
                <a:gd name="T56" fmla="*/ 91 w 104"/>
                <a:gd name="T57" fmla="*/ 26 h 95"/>
                <a:gd name="T58" fmla="*/ 103 w 104"/>
                <a:gd name="T59" fmla="*/ 12 h 95"/>
                <a:gd name="T60" fmla="*/ 100 w 104"/>
                <a:gd name="T61" fmla="*/ 0 h 95"/>
                <a:gd name="T62" fmla="*/ 92 w 104"/>
                <a:gd name="T63" fmla="*/ 0 h 95"/>
                <a:gd name="T64" fmla="*/ 86 w 104"/>
                <a:gd name="T65" fmla="*/ 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 h="95">
                  <a:moveTo>
                    <a:pt x="86" y="5"/>
                  </a:moveTo>
                  <a:lnTo>
                    <a:pt x="70" y="14"/>
                  </a:lnTo>
                  <a:lnTo>
                    <a:pt x="66" y="25"/>
                  </a:lnTo>
                  <a:lnTo>
                    <a:pt x="58" y="34"/>
                  </a:lnTo>
                  <a:lnTo>
                    <a:pt x="56" y="32"/>
                  </a:lnTo>
                  <a:lnTo>
                    <a:pt x="53" y="32"/>
                  </a:lnTo>
                  <a:lnTo>
                    <a:pt x="51" y="33"/>
                  </a:lnTo>
                  <a:lnTo>
                    <a:pt x="50" y="34"/>
                  </a:lnTo>
                  <a:lnTo>
                    <a:pt x="47" y="35"/>
                  </a:lnTo>
                  <a:lnTo>
                    <a:pt x="45" y="37"/>
                  </a:lnTo>
                  <a:lnTo>
                    <a:pt x="44" y="38"/>
                  </a:lnTo>
                  <a:lnTo>
                    <a:pt x="41" y="42"/>
                  </a:lnTo>
                  <a:lnTo>
                    <a:pt x="40" y="45"/>
                  </a:lnTo>
                  <a:lnTo>
                    <a:pt x="40" y="49"/>
                  </a:lnTo>
                  <a:lnTo>
                    <a:pt x="41" y="52"/>
                  </a:lnTo>
                  <a:lnTo>
                    <a:pt x="43" y="54"/>
                  </a:lnTo>
                  <a:lnTo>
                    <a:pt x="35" y="56"/>
                  </a:lnTo>
                  <a:lnTo>
                    <a:pt x="30" y="61"/>
                  </a:lnTo>
                  <a:lnTo>
                    <a:pt x="24" y="63"/>
                  </a:lnTo>
                  <a:lnTo>
                    <a:pt x="17" y="66"/>
                  </a:lnTo>
                  <a:lnTo>
                    <a:pt x="17" y="65"/>
                  </a:lnTo>
                  <a:lnTo>
                    <a:pt x="16" y="62"/>
                  </a:lnTo>
                  <a:lnTo>
                    <a:pt x="15" y="61"/>
                  </a:lnTo>
                  <a:lnTo>
                    <a:pt x="12" y="60"/>
                  </a:lnTo>
                  <a:lnTo>
                    <a:pt x="10" y="60"/>
                  </a:lnTo>
                  <a:lnTo>
                    <a:pt x="9" y="60"/>
                  </a:lnTo>
                  <a:lnTo>
                    <a:pt x="6" y="61"/>
                  </a:lnTo>
                  <a:lnTo>
                    <a:pt x="5" y="62"/>
                  </a:lnTo>
                  <a:lnTo>
                    <a:pt x="4" y="65"/>
                  </a:lnTo>
                  <a:lnTo>
                    <a:pt x="5" y="69"/>
                  </a:lnTo>
                  <a:lnTo>
                    <a:pt x="4" y="74"/>
                  </a:lnTo>
                  <a:lnTo>
                    <a:pt x="4" y="79"/>
                  </a:lnTo>
                  <a:lnTo>
                    <a:pt x="4" y="82"/>
                  </a:lnTo>
                  <a:lnTo>
                    <a:pt x="2" y="84"/>
                  </a:lnTo>
                  <a:lnTo>
                    <a:pt x="1" y="85"/>
                  </a:lnTo>
                  <a:lnTo>
                    <a:pt x="0" y="88"/>
                  </a:lnTo>
                  <a:lnTo>
                    <a:pt x="0" y="90"/>
                  </a:lnTo>
                  <a:lnTo>
                    <a:pt x="0" y="91"/>
                  </a:lnTo>
                  <a:lnTo>
                    <a:pt x="1" y="94"/>
                  </a:lnTo>
                  <a:lnTo>
                    <a:pt x="4" y="95"/>
                  </a:lnTo>
                  <a:lnTo>
                    <a:pt x="6" y="95"/>
                  </a:lnTo>
                  <a:lnTo>
                    <a:pt x="10" y="95"/>
                  </a:lnTo>
                  <a:lnTo>
                    <a:pt x="12" y="94"/>
                  </a:lnTo>
                  <a:lnTo>
                    <a:pt x="13" y="93"/>
                  </a:lnTo>
                  <a:lnTo>
                    <a:pt x="13" y="90"/>
                  </a:lnTo>
                  <a:lnTo>
                    <a:pt x="13" y="88"/>
                  </a:lnTo>
                  <a:lnTo>
                    <a:pt x="13" y="85"/>
                  </a:lnTo>
                  <a:lnTo>
                    <a:pt x="13" y="83"/>
                  </a:lnTo>
                  <a:lnTo>
                    <a:pt x="12" y="80"/>
                  </a:lnTo>
                  <a:lnTo>
                    <a:pt x="12" y="78"/>
                  </a:lnTo>
                  <a:lnTo>
                    <a:pt x="12" y="78"/>
                  </a:lnTo>
                  <a:lnTo>
                    <a:pt x="39" y="72"/>
                  </a:lnTo>
                  <a:lnTo>
                    <a:pt x="47" y="59"/>
                  </a:lnTo>
                  <a:lnTo>
                    <a:pt x="53" y="59"/>
                  </a:lnTo>
                  <a:lnTo>
                    <a:pt x="62" y="45"/>
                  </a:lnTo>
                  <a:lnTo>
                    <a:pt x="70" y="38"/>
                  </a:lnTo>
                  <a:lnTo>
                    <a:pt x="81" y="34"/>
                  </a:lnTo>
                  <a:lnTo>
                    <a:pt x="91" y="26"/>
                  </a:lnTo>
                  <a:lnTo>
                    <a:pt x="98" y="21"/>
                  </a:lnTo>
                  <a:lnTo>
                    <a:pt x="103" y="12"/>
                  </a:lnTo>
                  <a:lnTo>
                    <a:pt x="104" y="3"/>
                  </a:lnTo>
                  <a:lnTo>
                    <a:pt x="100" y="0"/>
                  </a:lnTo>
                  <a:lnTo>
                    <a:pt x="96" y="0"/>
                  </a:lnTo>
                  <a:lnTo>
                    <a:pt x="92" y="0"/>
                  </a:lnTo>
                  <a:lnTo>
                    <a:pt x="89" y="3"/>
                  </a:lnTo>
                  <a:lnTo>
                    <a:pt x="8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9" name="Freeform 9">
              <a:extLst>
                <a:ext uri="{FF2B5EF4-FFF2-40B4-BE49-F238E27FC236}">
                  <a16:creationId xmlns:a16="http://schemas.microsoft.com/office/drawing/2014/main" id="{70B20E6E-37C3-4D0A-972E-62CAE1AACCAD}"/>
                </a:ext>
              </a:extLst>
            </p:cNvPr>
            <p:cNvSpPr>
              <a:spLocks/>
            </p:cNvSpPr>
            <p:nvPr/>
          </p:nvSpPr>
          <p:spPr bwMode="auto">
            <a:xfrm>
              <a:off x="1951038" y="3130550"/>
              <a:ext cx="4762" cy="9525"/>
            </a:xfrm>
            <a:custGeom>
              <a:avLst/>
              <a:gdLst>
                <a:gd name="T0" fmla="*/ 1 w 12"/>
                <a:gd name="T1" fmla="*/ 0 h 27"/>
                <a:gd name="T2" fmla="*/ 4 w 12"/>
                <a:gd name="T3" fmla="*/ 11 h 27"/>
                <a:gd name="T4" fmla="*/ 0 w 12"/>
                <a:gd name="T5" fmla="*/ 27 h 27"/>
                <a:gd name="T6" fmla="*/ 3 w 12"/>
                <a:gd name="T7" fmla="*/ 27 h 27"/>
                <a:gd name="T8" fmla="*/ 5 w 12"/>
                <a:gd name="T9" fmla="*/ 27 h 27"/>
                <a:gd name="T10" fmla="*/ 6 w 12"/>
                <a:gd name="T11" fmla="*/ 27 h 27"/>
                <a:gd name="T12" fmla="*/ 7 w 12"/>
                <a:gd name="T13" fmla="*/ 26 h 27"/>
                <a:gd name="T14" fmla="*/ 9 w 12"/>
                <a:gd name="T15" fmla="*/ 21 h 27"/>
                <a:gd name="T16" fmla="*/ 11 w 12"/>
                <a:gd name="T17" fmla="*/ 16 h 27"/>
                <a:gd name="T18" fmla="*/ 12 w 12"/>
                <a:gd name="T19" fmla="*/ 11 h 27"/>
                <a:gd name="T20" fmla="*/ 12 w 12"/>
                <a:gd name="T21" fmla="*/ 6 h 27"/>
                <a:gd name="T22" fmla="*/ 9 w 12"/>
                <a:gd name="T23" fmla="*/ 3 h 27"/>
                <a:gd name="T24" fmla="*/ 1 w 12"/>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27">
                  <a:moveTo>
                    <a:pt x="1" y="0"/>
                  </a:moveTo>
                  <a:lnTo>
                    <a:pt x="4" y="11"/>
                  </a:lnTo>
                  <a:lnTo>
                    <a:pt x="0" y="27"/>
                  </a:lnTo>
                  <a:lnTo>
                    <a:pt x="3" y="27"/>
                  </a:lnTo>
                  <a:lnTo>
                    <a:pt x="5" y="27"/>
                  </a:lnTo>
                  <a:lnTo>
                    <a:pt x="6" y="27"/>
                  </a:lnTo>
                  <a:lnTo>
                    <a:pt x="7" y="26"/>
                  </a:lnTo>
                  <a:lnTo>
                    <a:pt x="9" y="21"/>
                  </a:lnTo>
                  <a:lnTo>
                    <a:pt x="11" y="16"/>
                  </a:lnTo>
                  <a:lnTo>
                    <a:pt x="12" y="11"/>
                  </a:lnTo>
                  <a:lnTo>
                    <a:pt x="12" y="6"/>
                  </a:lnTo>
                  <a:lnTo>
                    <a:pt x="9" y="3"/>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0" name="Freeform 10">
              <a:extLst>
                <a:ext uri="{FF2B5EF4-FFF2-40B4-BE49-F238E27FC236}">
                  <a16:creationId xmlns:a16="http://schemas.microsoft.com/office/drawing/2014/main" id="{1B5BDAC3-FA8A-44FC-BCFD-0E77D3153613}"/>
                </a:ext>
              </a:extLst>
            </p:cNvPr>
            <p:cNvSpPr>
              <a:spLocks/>
            </p:cNvSpPr>
            <p:nvPr/>
          </p:nvSpPr>
          <p:spPr bwMode="auto">
            <a:xfrm>
              <a:off x="1938338" y="3133725"/>
              <a:ext cx="9525" cy="3175"/>
            </a:xfrm>
            <a:custGeom>
              <a:avLst/>
              <a:gdLst>
                <a:gd name="T0" fmla="*/ 0 w 28"/>
                <a:gd name="T1" fmla="*/ 9 h 13"/>
                <a:gd name="T2" fmla="*/ 7 w 28"/>
                <a:gd name="T3" fmla="*/ 13 h 13"/>
                <a:gd name="T4" fmla="*/ 16 w 28"/>
                <a:gd name="T5" fmla="*/ 11 h 13"/>
                <a:gd name="T6" fmla="*/ 23 w 28"/>
                <a:gd name="T7" fmla="*/ 10 h 13"/>
                <a:gd name="T8" fmla="*/ 28 w 28"/>
                <a:gd name="T9" fmla="*/ 3 h 13"/>
                <a:gd name="T10" fmla="*/ 10 w 28"/>
                <a:gd name="T11" fmla="*/ 0 h 13"/>
                <a:gd name="T12" fmla="*/ 0 w 28"/>
                <a:gd name="T13" fmla="*/ 9 h 13"/>
              </a:gdLst>
              <a:ahLst/>
              <a:cxnLst>
                <a:cxn ang="0">
                  <a:pos x="T0" y="T1"/>
                </a:cxn>
                <a:cxn ang="0">
                  <a:pos x="T2" y="T3"/>
                </a:cxn>
                <a:cxn ang="0">
                  <a:pos x="T4" y="T5"/>
                </a:cxn>
                <a:cxn ang="0">
                  <a:pos x="T6" y="T7"/>
                </a:cxn>
                <a:cxn ang="0">
                  <a:pos x="T8" y="T9"/>
                </a:cxn>
                <a:cxn ang="0">
                  <a:pos x="T10" y="T11"/>
                </a:cxn>
                <a:cxn ang="0">
                  <a:pos x="T12" y="T13"/>
                </a:cxn>
              </a:cxnLst>
              <a:rect l="0" t="0" r="r" b="b"/>
              <a:pathLst>
                <a:path w="28" h="13">
                  <a:moveTo>
                    <a:pt x="0" y="9"/>
                  </a:moveTo>
                  <a:lnTo>
                    <a:pt x="7" y="13"/>
                  </a:lnTo>
                  <a:lnTo>
                    <a:pt x="16" y="11"/>
                  </a:lnTo>
                  <a:lnTo>
                    <a:pt x="23" y="10"/>
                  </a:lnTo>
                  <a:lnTo>
                    <a:pt x="28" y="3"/>
                  </a:lnTo>
                  <a:lnTo>
                    <a:pt x="10" y="0"/>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1" name="Freeform 11">
              <a:extLst>
                <a:ext uri="{FF2B5EF4-FFF2-40B4-BE49-F238E27FC236}">
                  <a16:creationId xmlns:a16="http://schemas.microsoft.com/office/drawing/2014/main" id="{6DB83263-7C59-440A-8D20-64E48E963F11}"/>
                </a:ext>
              </a:extLst>
            </p:cNvPr>
            <p:cNvSpPr>
              <a:spLocks/>
            </p:cNvSpPr>
            <p:nvPr/>
          </p:nvSpPr>
          <p:spPr bwMode="auto">
            <a:xfrm>
              <a:off x="1970088" y="3076575"/>
              <a:ext cx="11112" cy="11113"/>
            </a:xfrm>
            <a:custGeom>
              <a:avLst/>
              <a:gdLst>
                <a:gd name="T0" fmla="*/ 8 w 38"/>
                <a:gd name="T1" fmla="*/ 5 h 33"/>
                <a:gd name="T2" fmla="*/ 4 w 38"/>
                <a:gd name="T3" fmla="*/ 6 h 33"/>
                <a:gd name="T4" fmla="*/ 1 w 38"/>
                <a:gd name="T5" fmla="*/ 9 h 33"/>
                <a:gd name="T6" fmla="*/ 0 w 38"/>
                <a:gd name="T7" fmla="*/ 11 h 33"/>
                <a:gd name="T8" fmla="*/ 0 w 38"/>
                <a:gd name="T9" fmla="*/ 15 h 33"/>
                <a:gd name="T10" fmla="*/ 0 w 38"/>
                <a:gd name="T11" fmla="*/ 17 h 33"/>
                <a:gd name="T12" fmla="*/ 5 w 38"/>
                <a:gd name="T13" fmla="*/ 33 h 33"/>
                <a:gd name="T14" fmla="*/ 13 w 38"/>
                <a:gd name="T15" fmla="*/ 26 h 33"/>
                <a:gd name="T16" fmla="*/ 24 w 38"/>
                <a:gd name="T17" fmla="*/ 23 h 33"/>
                <a:gd name="T18" fmla="*/ 31 w 38"/>
                <a:gd name="T19" fmla="*/ 17 h 33"/>
                <a:gd name="T20" fmla="*/ 38 w 38"/>
                <a:gd name="T21" fmla="*/ 9 h 33"/>
                <a:gd name="T22" fmla="*/ 33 w 38"/>
                <a:gd name="T23" fmla="*/ 2 h 33"/>
                <a:gd name="T24" fmla="*/ 28 w 38"/>
                <a:gd name="T25" fmla="*/ 0 h 33"/>
                <a:gd name="T26" fmla="*/ 22 w 38"/>
                <a:gd name="T27" fmla="*/ 1 h 33"/>
                <a:gd name="T28" fmla="*/ 14 w 38"/>
                <a:gd name="T29" fmla="*/ 4 h 33"/>
                <a:gd name="T30" fmla="*/ 8 w 38"/>
                <a:gd name="T31" fmla="*/ 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33">
                  <a:moveTo>
                    <a:pt x="8" y="5"/>
                  </a:moveTo>
                  <a:lnTo>
                    <a:pt x="4" y="6"/>
                  </a:lnTo>
                  <a:lnTo>
                    <a:pt x="1" y="9"/>
                  </a:lnTo>
                  <a:lnTo>
                    <a:pt x="0" y="11"/>
                  </a:lnTo>
                  <a:lnTo>
                    <a:pt x="0" y="15"/>
                  </a:lnTo>
                  <a:lnTo>
                    <a:pt x="0" y="17"/>
                  </a:lnTo>
                  <a:lnTo>
                    <a:pt x="5" y="33"/>
                  </a:lnTo>
                  <a:lnTo>
                    <a:pt x="13" y="26"/>
                  </a:lnTo>
                  <a:lnTo>
                    <a:pt x="24" y="23"/>
                  </a:lnTo>
                  <a:lnTo>
                    <a:pt x="31" y="17"/>
                  </a:lnTo>
                  <a:lnTo>
                    <a:pt x="38" y="9"/>
                  </a:lnTo>
                  <a:lnTo>
                    <a:pt x="33" y="2"/>
                  </a:lnTo>
                  <a:lnTo>
                    <a:pt x="28" y="0"/>
                  </a:lnTo>
                  <a:lnTo>
                    <a:pt x="22" y="1"/>
                  </a:lnTo>
                  <a:lnTo>
                    <a:pt x="14" y="4"/>
                  </a:lnTo>
                  <a:lnTo>
                    <a:pt x="8"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2" name="Freeform 12">
              <a:extLst>
                <a:ext uri="{FF2B5EF4-FFF2-40B4-BE49-F238E27FC236}">
                  <a16:creationId xmlns:a16="http://schemas.microsoft.com/office/drawing/2014/main" id="{4FBAD3B7-6801-422D-8B1F-317976F25331}"/>
                </a:ext>
              </a:extLst>
            </p:cNvPr>
            <p:cNvSpPr>
              <a:spLocks/>
            </p:cNvSpPr>
            <p:nvPr/>
          </p:nvSpPr>
          <p:spPr bwMode="auto">
            <a:xfrm>
              <a:off x="1131888" y="2116138"/>
              <a:ext cx="1217612" cy="1101725"/>
            </a:xfrm>
            <a:custGeom>
              <a:avLst/>
              <a:gdLst>
                <a:gd name="T0" fmla="*/ 2737 w 3835"/>
                <a:gd name="T1" fmla="*/ 2593 h 3469"/>
                <a:gd name="T2" fmla="*/ 2951 w 3835"/>
                <a:gd name="T3" fmla="*/ 2458 h 3469"/>
                <a:gd name="T4" fmla="*/ 3118 w 3835"/>
                <a:gd name="T5" fmla="*/ 2364 h 3469"/>
                <a:gd name="T6" fmla="*/ 3292 w 3835"/>
                <a:gd name="T7" fmla="*/ 2310 h 3469"/>
                <a:gd name="T8" fmla="*/ 3350 w 3835"/>
                <a:gd name="T9" fmla="*/ 2261 h 3469"/>
                <a:gd name="T10" fmla="*/ 3426 w 3835"/>
                <a:gd name="T11" fmla="*/ 2168 h 3469"/>
                <a:gd name="T12" fmla="*/ 3721 w 3835"/>
                <a:gd name="T13" fmla="*/ 1730 h 3469"/>
                <a:gd name="T14" fmla="*/ 3619 w 3835"/>
                <a:gd name="T15" fmla="*/ 1625 h 3469"/>
                <a:gd name="T16" fmla="*/ 3552 w 3835"/>
                <a:gd name="T17" fmla="*/ 1513 h 3469"/>
                <a:gd name="T18" fmla="*/ 3585 w 3835"/>
                <a:gd name="T19" fmla="*/ 1296 h 3469"/>
                <a:gd name="T20" fmla="*/ 3791 w 3835"/>
                <a:gd name="T21" fmla="*/ 960 h 3469"/>
                <a:gd name="T22" fmla="*/ 3424 w 3835"/>
                <a:gd name="T23" fmla="*/ 1051 h 3469"/>
                <a:gd name="T24" fmla="*/ 3626 w 3835"/>
                <a:gd name="T25" fmla="*/ 852 h 3469"/>
                <a:gd name="T26" fmla="*/ 3301 w 3835"/>
                <a:gd name="T27" fmla="*/ 1006 h 3469"/>
                <a:gd name="T28" fmla="*/ 3169 w 3835"/>
                <a:gd name="T29" fmla="*/ 1092 h 3469"/>
                <a:gd name="T30" fmla="*/ 3050 w 3835"/>
                <a:gd name="T31" fmla="*/ 1068 h 3469"/>
                <a:gd name="T32" fmla="*/ 3275 w 3835"/>
                <a:gd name="T33" fmla="*/ 946 h 3469"/>
                <a:gd name="T34" fmla="*/ 3304 w 3835"/>
                <a:gd name="T35" fmla="*/ 759 h 3469"/>
                <a:gd name="T36" fmla="*/ 3049 w 3835"/>
                <a:gd name="T37" fmla="*/ 980 h 3469"/>
                <a:gd name="T38" fmla="*/ 2945 w 3835"/>
                <a:gd name="T39" fmla="*/ 868 h 3469"/>
                <a:gd name="T40" fmla="*/ 3094 w 3835"/>
                <a:gd name="T41" fmla="*/ 743 h 3469"/>
                <a:gd name="T42" fmla="*/ 3014 w 3835"/>
                <a:gd name="T43" fmla="*/ 667 h 3469"/>
                <a:gd name="T44" fmla="*/ 2979 w 3835"/>
                <a:gd name="T45" fmla="*/ 669 h 3469"/>
                <a:gd name="T46" fmla="*/ 2650 w 3835"/>
                <a:gd name="T47" fmla="*/ 738 h 3469"/>
                <a:gd name="T48" fmla="*/ 2947 w 3835"/>
                <a:gd name="T49" fmla="*/ 505 h 3469"/>
                <a:gd name="T50" fmla="*/ 3254 w 3835"/>
                <a:gd name="T51" fmla="*/ 178 h 3469"/>
                <a:gd name="T52" fmla="*/ 3252 w 3835"/>
                <a:gd name="T53" fmla="*/ 116 h 3469"/>
                <a:gd name="T54" fmla="*/ 2984 w 3835"/>
                <a:gd name="T55" fmla="*/ 307 h 3469"/>
                <a:gd name="T56" fmla="*/ 2782 w 3835"/>
                <a:gd name="T57" fmla="*/ 475 h 3469"/>
                <a:gd name="T58" fmla="*/ 2526 w 3835"/>
                <a:gd name="T59" fmla="*/ 322 h 3469"/>
                <a:gd name="T60" fmla="*/ 2162 w 3835"/>
                <a:gd name="T61" fmla="*/ 166 h 3469"/>
                <a:gd name="T62" fmla="*/ 1694 w 3835"/>
                <a:gd name="T63" fmla="*/ 553 h 3469"/>
                <a:gd name="T64" fmla="*/ 1912 w 3835"/>
                <a:gd name="T65" fmla="*/ 296 h 3469"/>
                <a:gd name="T66" fmla="*/ 2223 w 3835"/>
                <a:gd name="T67" fmla="*/ 63 h 3469"/>
                <a:gd name="T68" fmla="*/ 1892 w 3835"/>
                <a:gd name="T69" fmla="*/ 201 h 3469"/>
                <a:gd name="T70" fmla="*/ 1397 w 3835"/>
                <a:gd name="T71" fmla="*/ 504 h 3469"/>
                <a:gd name="T72" fmla="*/ 797 w 3835"/>
                <a:gd name="T73" fmla="*/ 1017 h 3469"/>
                <a:gd name="T74" fmla="*/ 627 w 3835"/>
                <a:gd name="T75" fmla="*/ 1227 h 3469"/>
                <a:gd name="T76" fmla="*/ 310 w 3835"/>
                <a:gd name="T77" fmla="*/ 1532 h 3469"/>
                <a:gd name="T78" fmla="*/ 219 w 3835"/>
                <a:gd name="T79" fmla="*/ 1773 h 3469"/>
                <a:gd name="T80" fmla="*/ 387 w 3835"/>
                <a:gd name="T81" fmla="*/ 2109 h 3469"/>
                <a:gd name="T82" fmla="*/ 728 w 3835"/>
                <a:gd name="T83" fmla="*/ 1909 h 3469"/>
                <a:gd name="T84" fmla="*/ 1058 w 3835"/>
                <a:gd name="T85" fmla="*/ 1643 h 3469"/>
                <a:gd name="T86" fmla="*/ 1419 w 3835"/>
                <a:gd name="T87" fmla="*/ 1290 h 3469"/>
                <a:gd name="T88" fmla="*/ 1126 w 3835"/>
                <a:gd name="T89" fmla="*/ 1642 h 3469"/>
                <a:gd name="T90" fmla="*/ 605 w 3835"/>
                <a:gd name="T91" fmla="*/ 2207 h 3469"/>
                <a:gd name="T92" fmla="*/ 495 w 3835"/>
                <a:gd name="T93" fmla="*/ 2372 h 3469"/>
                <a:gd name="T94" fmla="*/ 275 w 3835"/>
                <a:gd name="T95" fmla="*/ 2587 h 3469"/>
                <a:gd name="T96" fmla="*/ 42 w 3835"/>
                <a:gd name="T97" fmla="*/ 2861 h 3469"/>
                <a:gd name="T98" fmla="*/ 303 w 3835"/>
                <a:gd name="T99" fmla="*/ 2848 h 3469"/>
                <a:gd name="T100" fmla="*/ 687 w 3835"/>
                <a:gd name="T101" fmla="*/ 2542 h 3469"/>
                <a:gd name="T102" fmla="*/ 812 w 3835"/>
                <a:gd name="T103" fmla="*/ 2502 h 3469"/>
                <a:gd name="T104" fmla="*/ 772 w 3835"/>
                <a:gd name="T105" fmla="*/ 2791 h 3469"/>
                <a:gd name="T106" fmla="*/ 874 w 3835"/>
                <a:gd name="T107" fmla="*/ 2868 h 3469"/>
                <a:gd name="T108" fmla="*/ 1181 w 3835"/>
                <a:gd name="T109" fmla="*/ 2746 h 3469"/>
                <a:gd name="T110" fmla="*/ 881 w 3835"/>
                <a:gd name="T111" fmla="*/ 2997 h 3469"/>
                <a:gd name="T112" fmla="*/ 579 w 3835"/>
                <a:gd name="T113" fmla="*/ 3306 h 3469"/>
                <a:gd name="T114" fmla="*/ 659 w 3835"/>
                <a:gd name="T115" fmla="*/ 3327 h 3469"/>
                <a:gd name="T116" fmla="*/ 900 w 3835"/>
                <a:gd name="T117" fmla="*/ 3108 h 3469"/>
                <a:gd name="T118" fmla="*/ 1187 w 3835"/>
                <a:gd name="T119" fmla="*/ 2976 h 3469"/>
                <a:gd name="T120" fmla="*/ 1380 w 3835"/>
                <a:gd name="T121" fmla="*/ 3089 h 3469"/>
                <a:gd name="T122" fmla="*/ 1212 w 3835"/>
                <a:gd name="T123" fmla="*/ 3399 h 3469"/>
                <a:gd name="T124" fmla="*/ 1737 w 3835"/>
                <a:gd name="T125" fmla="*/ 3222 h 3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5" h="3469">
                  <a:moveTo>
                    <a:pt x="2374" y="2871"/>
                  </a:moveTo>
                  <a:lnTo>
                    <a:pt x="2373" y="2871"/>
                  </a:lnTo>
                  <a:lnTo>
                    <a:pt x="2379" y="2866"/>
                  </a:lnTo>
                  <a:lnTo>
                    <a:pt x="2385" y="2863"/>
                  </a:lnTo>
                  <a:lnTo>
                    <a:pt x="2390" y="2858"/>
                  </a:lnTo>
                  <a:lnTo>
                    <a:pt x="2394" y="2854"/>
                  </a:lnTo>
                  <a:lnTo>
                    <a:pt x="2407" y="2844"/>
                  </a:lnTo>
                  <a:lnTo>
                    <a:pt x="2413" y="2841"/>
                  </a:lnTo>
                  <a:lnTo>
                    <a:pt x="2420" y="2839"/>
                  </a:lnTo>
                  <a:lnTo>
                    <a:pt x="2426" y="2837"/>
                  </a:lnTo>
                  <a:lnTo>
                    <a:pt x="2433" y="2826"/>
                  </a:lnTo>
                  <a:lnTo>
                    <a:pt x="2433" y="2826"/>
                  </a:lnTo>
                  <a:lnTo>
                    <a:pt x="2435" y="2826"/>
                  </a:lnTo>
                  <a:lnTo>
                    <a:pt x="2436" y="2825"/>
                  </a:lnTo>
                  <a:lnTo>
                    <a:pt x="2445" y="2817"/>
                  </a:lnTo>
                  <a:lnTo>
                    <a:pt x="2452" y="2810"/>
                  </a:lnTo>
                  <a:lnTo>
                    <a:pt x="2510" y="2763"/>
                  </a:lnTo>
                  <a:lnTo>
                    <a:pt x="2519" y="2761"/>
                  </a:lnTo>
                  <a:lnTo>
                    <a:pt x="2533" y="2757"/>
                  </a:lnTo>
                  <a:lnTo>
                    <a:pt x="2532" y="2746"/>
                  </a:lnTo>
                  <a:lnTo>
                    <a:pt x="2562" y="2734"/>
                  </a:lnTo>
                  <a:lnTo>
                    <a:pt x="2562" y="2731"/>
                  </a:lnTo>
                  <a:lnTo>
                    <a:pt x="2562" y="2730"/>
                  </a:lnTo>
                  <a:lnTo>
                    <a:pt x="2562" y="2729"/>
                  </a:lnTo>
                  <a:lnTo>
                    <a:pt x="2562" y="2727"/>
                  </a:lnTo>
                  <a:lnTo>
                    <a:pt x="2564" y="2725"/>
                  </a:lnTo>
                  <a:lnTo>
                    <a:pt x="2562" y="2723"/>
                  </a:lnTo>
                  <a:lnTo>
                    <a:pt x="2561" y="2720"/>
                  </a:lnTo>
                  <a:lnTo>
                    <a:pt x="2565" y="2718"/>
                  </a:lnTo>
                  <a:lnTo>
                    <a:pt x="2566" y="2718"/>
                  </a:lnTo>
                  <a:lnTo>
                    <a:pt x="2569" y="2718"/>
                  </a:lnTo>
                  <a:lnTo>
                    <a:pt x="2571" y="2719"/>
                  </a:lnTo>
                  <a:lnTo>
                    <a:pt x="2575" y="2713"/>
                  </a:lnTo>
                  <a:lnTo>
                    <a:pt x="2581" y="2713"/>
                  </a:lnTo>
                  <a:lnTo>
                    <a:pt x="2589" y="2700"/>
                  </a:lnTo>
                  <a:lnTo>
                    <a:pt x="2599" y="2697"/>
                  </a:lnTo>
                  <a:lnTo>
                    <a:pt x="2607" y="2691"/>
                  </a:lnTo>
                  <a:lnTo>
                    <a:pt x="2613" y="2683"/>
                  </a:lnTo>
                  <a:lnTo>
                    <a:pt x="2621" y="2677"/>
                  </a:lnTo>
                  <a:lnTo>
                    <a:pt x="2628" y="2674"/>
                  </a:lnTo>
                  <a:lnTo>
                    <a:pt x="2635" y="2675"/>
                  </a:lnTo>
                  <a:lnTo>
                    <a:pt x="2644" y="2675"/>
                  </a:lnTo>
                  <a:lnTo>
                    <a:pt x="2651" y="2674"/>
                  </a:lnTo>
                  <a:lnTo>
                    <a:pt x="2651" y="2674"/>
                  </a:lnTo>
                  <a:lnTo>
                    <a:pt x="2668" y="2666"/>
                  </a:lnTo>
                  <a:lnTo>
                    <a:pt x="2683" y="2656"/>
                  </a:lnTo>
                  <a:lnTo>
                    <a:pt x="2696" y="2643"/>
                  </a:lnTo>
                  <a:lnTo>
                    <a:pt x="2696" y="2639"/>
                  </a:lnTo>
                  <a:lnTo>
                    <a:pt x="2696" y="2635"/>
                  </a:lnTo>
                  <a:lnTo>
                    <a:pt x="2694" y="2632"/>
                  </a:lnTo>
                  <a:lnTo>
                    <a:pt x="2691" y="2630"/>
                  </a:lnTo>
                  <a:lnTo>
                    <a:pt x="2692" y="2630"/>
                  </a:lnTo>
                  <a:lnTo>
                    <a:pt x="2695" y="2628"/>
                  </a:lnTo>
                  <a:lnTo>
                    <a:pt x="2697" y="2624"/>
                  </a:lnTo>
                  <a:lnTo>
                    <a:pt x="2697" y="2623"/>
                  </a:lnTo>
                  <a:lnTo>
                    <a:pt x="2701" y="2621"/>
                  </a:lnTo>
                  <a:lnTo>
                    <a:pt x="2704" y="2618"/>
                  </a:lnTo>
                  <a:lnTo>
                    <a:pt x="2707" y="2615"/>
                  </a:lnTo>
                  <a:lnTo>
                    <a:pt x="2711" y="2611"/>
                  </a:lnTo>
                  <a:lnTo>
                    <a:pt x="2715" y="2611"/>
                  </a:lnTo>
                  <a:lnTo>
                    <a:pt x="2721" y="2611"/>
                  </a:lnTo>
                  <a:lnTo>
                    <a:pt x="2728" y="2610"/>
                  </a:lnTo>
                  <a:lnTo>
                    <a:pt x="2732" y="2609"/>
                  </a:lnTo>
                  <a:lnTo>
                    <a:pt x="2736" y="2606"/>
                  </a:lnTo>
                  <a:lnTo>
                    <a:pt x="2738" y="2603"/>
                  </a:lnTo>
                  <a:lnTo>
                    <a:pt x="2738" y="2599"/>
                  </a:lnTo>
                  <a:lnTo>
                    <a:pt x="2738" y="2596"/>
                  </a:lnTo>
                  <a:lnTo>
                    <a:pt x="2737" y="2593"/>
                  </a:lnTo>
                  <a:lnTo>
                    <a:pt x="2742" y="2594"/>
                  </a:lnTo>
                  <a:lnTo>
                    <a:pt x="2746" y="2594"/>
                  </a:lnTo>
                  <a:lnTo>
                    <a:pt x="2751" y="2593"/>
                  </a:lnTo>
                  <a:lnTo>
                    <a:pt x="2755" y="2589"/>
                  </a:lnTo>
                  <a:lnTo>
                    <a:pt x="2763" y="2592"/>
                  </a:lnTo>
                  <a:lnTo>
                    <a:pt x="2780" y="2580"/>
                  </a:lnTo>
                  <a:lnTo>
                    <a:pt x="2798" y="2566"/>
                  </a:lnTo>
                  <a:lnTo>
                    <a:pt x="2800" y="2564"/>
                  </a:lnTo>
                  <a:lnTo>
                    <a:pt x="2803" y="2561"/>
                  </a:lnTo>
                  <a:lnTo>
                    <a:pt x="2804" y="2558"/>
                  </a:lnTo>
                  <a:lnTo>
                    <a:pt x="2804" y="2554"/>
                  </a:lnTo>
                  <a:lnTo>
                    <a:pt x="2804" y="2552"/>
                  </a:lnTo>
                  <a:lnTo>
                    <a:pt x="2809" y="2552"/>
                  </a:lnTo>
                  <a:lnTo>
                    <a:pt x="2814" y="2549"/>
                  </a:lnTo>
                  <a:lnTo>
                    <a:pt x="2816" y="2547"/>
                  </a:lnTo>
                  <a:lnTo>
                    <a:pt x="2817" y="2544"/>
                  </a:lnTo>
                  <a:lnTo>
                    <a:pt x="2819" y="2541"/>
                  </a:lnTo>
                  <a:lnTo>
                    <a:pt x="2819" y="2542"/>
                  </a:lnTo>
                  <a:lnTo>
                    <a:pt x="2823" y="2542"/>
                  </a:lnTo>
                  <a:lnTo>
                    <a:pt x="2828" y="2541"/>
                  </a:lnTo>
                  <a:lnTo>
                    <a:pt x="2832" y="2538"/>
                  </a:lnTo>
                  <a:lnTo>
                    <a:pt x="2836" y="2536"/>
                  </a:lnTo>
                  <a:lnTo>
                    <a:pt x="2839" y="2531"/>
                  </a:lnTo>
                  <a:lnTo>
                    <a:pt x="2842" y="2526"/>
                  </a:lnTo>
                  <a:lnTo>
                    <a:pt x="2843" y="2524"/>
                  </a:lnTo>
                  <a:lnTo>
                    <a:pt x="2845" y="2523"/>
                  </a:lnTo>
                  <a:lnTo>
                    <a:pt x="2848" y="2521"/>
                  </a:lnTo>
                  <a:lnTo>
                    <a:pt x="2850" y="2520"/>
                  </a:lnTo>
                  <a:lnTo>
                    <a:pt x="2853" y="2519"/>
                  </a:lnTo>
                  <a:lnTo>
                    <a:pt x="2855" y="2518"/>
                  </a:lnTo>
                  <a:lnTo>
                    <a:pt x="2856" y="2515"/>
                  </a:lnTo>
                  <a:lnTo>
                    <a:pt x="2857" y="2512"/>
                  </a:lnTo>
                  <a:lnTo>
                    <a:pt x="2857" y="2508"/>
                  </a:lnTo>
                  <a:lnTo>
                    <a:pt x="2855" y="2502"/>
                  </a:lnTo>
                  <a:lnTo>
                    <a:pt x="2856" y="2502"/>
                  </a:lnTo>
                  <a:lnTo>
                    <a:pt x="2861" y="2502"/>
                  </a:lnTo>
                  <a:lnTo>
                    <a:pt x="2862" y="2503"/>
                  </a:lnTo>
                  <a:lnTo>
                    <a:pt x="2871" y="2503"/>
                  </a:lnTo>
                  <a:lnTo>
                    <a:pt x="2877" y="2501"/>
                  </a:lnTo>
                  <a:lnTo>
                    <a:pt x="2882" y="2495"/>
                  </a:lnTo>
                  <a:lnTo>
                    <a:pt x="2883" y="2491"/>
                  </a:lnTo>
                  <a:lnTo>
                    <a:pt x="2883" y="2486"/>
                  </a:lnTo>
                  <a:lnTo>
                    <a:pt x="2882" y="2485"/>
                  </a:lnTo>
                  <a:lnTo>
                    <a:pt x="2885" y="2484"/>
                  </a:lnTo>
                  <a:lnTo>
                    <a:pt x="2885" y="2484"/>
                  </a:lnTo>
                  <a:lnTo>
                    <a:pt x="2885" y="2485"/>
                  </a:lnTo>
                  <a:lnTo>
                    <a:pt x="2888" y="2485"/>
                  </a:lnTo>
                  <a:lnTo>
                    <a:pt x="2890" y="2484"/>
                  </a:lnTo>
                  <a:lnTo>
                    <a:pt x="2890" y="2482"/>
                  </a:lnTo>
                  <a:lnTo>
                    <a:pt x="2894" y="2485"/>
                  </a:lnTo>
                  <a:lnTo>
                    <a:pt x="2896" y="2487"/>
                  </a:lnTo>
                  <a:lnTo>
                    <a:pt x="2901" y="2489"/>
                  </a:lnTo>
                  <a:lnTo>
                    <a:pt x="2905" y="2489"/>
                  </a:lnTo>
                  <a:lnTo>
                    <a:pt x="2907" y="2490"/>
                  </a:lnTo>
                  <a:lnTo>
                    <a:pt x="2911" y="2492"/>
                  </a:lnTo>
                  <a:lnTo>
                    <a:pt x="2913" y="2495"/>
                  </a:lnTo>
                  <a:lnTo>
                    <a:pt x="2917" y="2497"/>
                  </a:lnTo>
                  <a:lnTo>
                    <a:pt x="2921" y="2501"/>
                  </a:lnTo>
                  <a:lnTo>
                    <a:pt x="2924" y="2503"/>
                  </a:lnTo>
                  <a:lnTo>
                    <a:pt x="2928" y="2504"/>
                  </a:lnTo>
                  <a:lnTo>
                    <a:pt x="2934" y="2503"/>
                  </a:lnTo>
                  <a:lnTo>
                    <a:pt x="2941" y="2495"/>
                  </a:lnTo>
                  <a:lnTo>
                    <a:pt x="2945" y="2485"/>
                  </a:lnTo>
                  <a:lnTo>
                    <a:pt x="2945" y="2474"/>
                  </a:lnTo>
                  <a:lnTo>
                    <a:pt x="2946" y="2469"/>
                  </a:lnTo>
                  <a:lnTo>
                    <a:pt x="2947" y="2465"/>
                  </a:lnTo>
                  <a:lnTo>
                    <a:pt x="2949" y="2462"/>
                  </a:lnTo>
                  <a:lnTo>
                    <a:pt x="2951" y="2458"/>
                  </a:lnTo>
                  <a:lnTo>
                    <a:pt x="2953" y="2447"/>
                  </a:lnTo>
                  <a:lnTo>
                    <a:pt x="2955" y="2436"/>
                  </a:lnTo>
                  <a:lnTo>
                    <a:pt x="2956" y="2427"/>
                  </a:lnTo>
                  <a:lnTo>
                    <a:pt x="2956" y="2422"/>
                  </a:lnTo>
                  <a:lnTo>
                    <a:pt x="2965" y="2428"/>
                  </a:lnTo>
                  <a:lnTo>
                    <a:pt x="2973" y="2429"/>
                  </a:lnTo>
                  <a:lnTo>
                    <a:pt x="2978" y="2425"/>
                  </a:lnTo>
                  <a:lnTo>
                    <a:pt x="2980" y="2418"/>
                  </a:lnTo>
                  <a:lnTo>
                    <a:pt x="2982" y="2405"/>
                  </a:lnTo>
                  <a:lnTo>
                    <a:pt x="2981" y="2400"/>
                  </a:lnTo>
                  <a:lnTo>
                    <a:pt x="2989" y="2399"/>
                  </a:lnTo>
                  <a:lnTo>
                    <a:pt x="2990" y="2401"/>
                  </a:lnTo>
                  <a:lnTo>
                    <a:pt x="2992" y="2404"/>
                  </a:lnTo>
                  <a:lnTo>
                    <a:pt x="2990" y="2405"/>
                  </a:lnTo>
                  <a:lnTo>
                    <a:pt x="2992" y="2412"/>
                  </a:lnTo>
                  <a:lnTo>
                    <a:pt x="2996" y="2417"/>
                  </a:lnTo>
                  <a:lnTo>
                    <a:pt x="3002" y="2421"/>
                  </a:lnTo>
                  <a:lnTo>
                    <a:pt x="3008" y="2423"/>
                  </a:lnTo>
                  <a:lnTo>
                    <a:pt x="3013" y="2428"/>
                  </a:lnTo>
                  <a:lnTo>
                    <a:pt x="3016" y="2428"/>
                  </a:lnTo>
                  <a:lnTo>
                    <a:pt x="3020" y="2427"/>
                  </a:lnTo>
                  <a:lnTo>
                    <a:pt x="3023" y="2419"/>
                  </a:lnTo>
                  <a:lnTo>
                    <a:pt x="3026" y="2417"/>
                  </a:lnTo>
                  <a:lnTo>
                    <a:pt x="3031" y="2416"/>
                  </a:lnTo>
                  <a:lnTo>
                    <a:pt x="3037" y="2416"/>
                  </a:lnTo>
                  <a:lnTo>
                    <a:pt x="3043" y="2416"/>
                  </a:lnTo>
                  <a:lnTo>
                    <a:pt x="3046" y="2415"/>
                  </a:lnTo>
                  <a:lnTo>
                    <a:pt x="3048" y="2411"/>
                  </a:lnTo>
                  <a:lnTo>
                    <a:pt x="3050" y="2406"/>
                  </a:lnTo>
                  <a:lnTo>
                    <a:pt x="3050" y="2400"/>
                  </a:lnTo>
                  <a:lnTo>
                    <a:pt x="3050" y="2396"/>
                  </a:lnTo>
                  <a:lnTo>
                    <a:pt x="3048" y="2394"/>
                  </a:lnTo>
                  <a:lnTo>
                    <a:pt x="3046" y="2392"/>
                  </a:lnTo>
                  <a:lnTo>
                    <a:pt x="3049" y="2388"/>
                  </a:lnTo>
                  <a:lnTo>
                    <a:pt x="3050" y="2384"/>
                  </a:lnTo>
                  <a:lnTo>
                    <a:pt x="3052" y="2384"/>
                  </a:lnTo>
                  <a:lnTo>
                    <a:pt x="3060" y="2384"/>
                  </a:lnTo>
                  <a:lnTo>
                    <a:pt x="3069" y="2382"/>
                  </a:lnTo>
                  <a:lnTo>
                    <a:pt x="3077" y="2378"/>
                  </a:lnTo>
                  <a:lnTo>
                    <a:pt x="3080" y="2377"/>
                  </a:lnTo>
                  <a:lnTo>
                    <a:pt x="3083" y="2376"/>
                  </a:lnTo>
                  <a:lnTo>
                    <a:pt x="3084" y="2373"/>
                  </a:lnTo>
                  <a:lnTo>
                    <a:pt x="3087" y="2370"/>
                  </a:lnTo>
                  <a:lnTo>
                    <a:pt x="3086" y="2349"/>
                  </a:lnTo>
                  <a:lnTo>
                    <a:pt x="3087" y="2345"/>
                  </a:lnTo>
                  <a:lnTo>
                    <a:pt x="3088" y="2343"/>
                  </a:lnTo>
                  <a:lnTo>
                    <a:pt x="3093" y="2337"/>
                  </a:lnTo>
                  <a:lnTo>
                    <a:pt x="3094" y="2334"/>
                  </a:lnTo>
                  <a:lnTo>
                    <a:pt x="3095" y="2334"/>
                  </a:lnTo>
                  <a:lnTo>
                    <a:pt x="3095" y="2336"/>
                  </a:lnTo>
                  <a:lnTo>
                    <a:pt x="3097" y="2336"/>
                  </a:lnTo>
                  <a:lnTo>
                    <a:pt x="3098" y="2336"/>
                  </a:lnTo>
                  <a:lnTo>
                    <a:pt x="3099" y="2334"/>
                  </a:lnTo>
                  <a:lnTo>
                    <a:pt x="3101" y="2337"/>
                  </a:lnTo>
                  <a:lnTo>
                    <a:pt x="3105" y="2338"/>
                  </a:lnTo>
                  <a:lnTo>
                    <a:pt x="3108" y="2338"/>
                  </a:lnTo>
                  <a:lnTo>
                    <a:pt x="3111" y="2338"/>
                  </a:lnTo>
                  <a:lnTo>
                    <a:pt x="3112" y="2338"/>
                  </a:lnTo>
                  <a:lnTo>
                    <a:pt x="3111" y="2342"/>
                  </a:lnTo>
                  <a:lnTo>
                    <a:pt x="3111" y="2345"/>
                  </a:lnTo>
                  <a:lnTo>
                    <a:pt x="3114" y="2348"/>
                  </a:lnTo>
                  <a:lnTo>
                    <a:pt x="3115" y="2350"/>
                  </a:lnTo>
                  <a:lnTo>
                    <a:pt x="3118" y="2351"/>
                  </a:lnTo>
                  <a:lnTo>
                    <a:pt x="3116" y="2354"/>
                  </a:lnTo>
                  <a:lnTo>
                    <a:pt x="3115" y="2355"/>
                  </a:lnTo>
                  <a:lnTo>
                    <a:pt x="3115" y="2358"/>
                  </a:lnTo>
                  <a:lnTo>
                    <a:pt x="3116" y="2360"/>
                  </a:lnTo>
                  <a:lnTo>
                    <a:pt x="3118" y="2364"/>
                  </a:lnTo>
                  <a:lnTo>
                    <a:pt x="3115" y="2370"/>
                  </a:lnTo>
                  <a:lnTo>
                    <a:pt x="3112" y="2370"/>
                  </a:lnTo>
                  <a:lnTo>
                    <a:pt x="3111" y="2368"/>
                  </a:lnTo>
                  <a:lnTo>
                    <a:pt x="3110" y="2367"/>
                  </a:lnTo>
                  <a:lnTo>
                    <a:pt x="3109" y="2365"/>
                  </a:lnTo>
                  <a:lnTo>
                    <a:pt x="3108" y="2364"/>
                  </a:lnTo>
                  <a:lnTo>
                    <a:pt x="3106" y="2361"/>
                  </a:lnTo>
                  <a:lnTo>
                    <a:pt x="3105" y="2360"/>
                  </a:lnTo>
                  <a:lnTo>
                    <a:pt x="3103" y="2359"/>
                  </a:lnTo>
                  <a:lnTo>
                    <a:pt x="3101" y="2359"/>
                  </a:lnTo>
                  <a:lnTo>
                    <a:pt x="3099" y="2360"/>
                  </a:lnTo>
                  <a:lnTo>
                    <a:pt x="3097" y="2362"/>
                  </a:lnTo>
                  <a:lnTo>
                    <a:pt x="3097" y="2367"/>
                  </a:lnTo>
                  <a:lnTo>
                    <a:pt x="3100" y="2384"/>
                  </a:lnTo>
                  <a:lnTo>
                    <a:pt x="3101" y="2389"/>
                  </a:lnTo>
                  <a:lnTo>
                    <a:pt x="3105" y="2390"/>
                  </a:lnTo>
                  <a:lnTo>
                    <a:pt x="3108" y="2389"/>
                  </a:lnTo>
                  <a:lnTo>
                    <a:pt x="3109" y="2399"/>
                  </a:lnTo>
                  <a:lnTo>
                    <a:pt x="3114" y="2402"/>
                  </a:lnTo>
                  <a:lnTo>
                    <a:pt x="3117" y="2404"/>
                  </a:lnTo>
                  <a:lnTo>
                    <a:pt x="3122" y="2404"/>
                  </a:lnTo>
                  <a:lnTo>
                    <a:pt x="3127" y="2402"/>
                  </a:lnTo>
                  <a:lnTo>
                    <a:pt x="3128" y="2401"/>
                  </a:lnTo>
                  <a:lnTo>
                    <a:pt x="3129" y="2400"/>
                  </a:lnTo>
                  <a:lnTo>
                    <a:pt x="3129" y="2398"/>
                  </a:lnTo>
                  <a:lnTo>
                    <a:pt x="3129" y="2395"/>
                  </a:lnTo>
                  <a:lnTo>
                    <a:pt x="3129" y="2394"/>
                  </a:lnTo>
                  <a:lnTo>
                    <a:pt x="3131" y="2392"/>
                  </a:lnTo>
                  <a:lnTo>
                    <a:pt x="3132" y="2390"/>
                  </a:lnTo>
                  <a:lnTo>
                    <a:pt x="3133" y="2389"/>
                  </a:lnTo>
                  <a:lnTo>
                    <a:pt x="3135" y="2389"/>
                  </a:lnTo>
                  <a:lnTo>
                    <a:pt x="3138" y="2388"/>
                  </a:lnTo>
                  <a:lnTo>
                    <a:pt x="3140" y="2388"/>
                  </a:lnTo>
                  <a:lnTo>
                    <a:pt x="3142" y="2385"/>
                  </a:lnTo>
                  <a:lnTo>
                    <a:pt x="3144" y="2388"/>
                  </a:lnTo>
                  <a:lnTo>
                    <a:pt x="3146" y="2390"/>
                  </a:lnTo>
                  <a:lnTo>
                    <a:pt x="3150" y="2392"/>
                  </a:lnTo>
                  <a:lnTo>
                    <a:pt x="3155" y="2390"/>
                  </a:lnTo>
                  <a:lnTo>
                    <a:pt x="3159" y="2389"/>
                  </a:lnTo>
                  <a:lnTo>
                    <a:pt x="3162" y="2387"/>
                  </a:lnTo>
                  <a:lnTo>
                    <a:pt x="3166" y="2384"/>
                  </a:lnTo>
                  <a:lnTo>
                    <a:pt x="3169" y="2382"/>
                  </a:lnTo>
                  <a:lnTo>
                    <a:pt x="3174" y="2381"/>
                  </a:lnTo>
                  <a:lnTo>
                    <a:pt x="3180" y="2379"/>
                  </a:lnTo>
                  <a:lnTo>
                    <a:pt x="3184" y="2379"/>
                  </a:lnTo>
                  <a:lnTo>
                    <a:pt x="3188" y="2379"/>
                  </a:lnTo>
                  <a:lnTo>
                    <a:pt x="3191" y="2378"/>
                  </a:lnTo>
                  <a:lnTo>
                    <a:pt x="3194" y="2376"/>
                  </a:lnTo>
                  <a:lnTo>
                    <a:pt x="3197" y="2373"/>
                  </a:lnTo>
                  <a:lnTo>
                    <a:pt x="3197" y="2368"/>
                  </a:lnTo>
                  <a:lnTo>
                    <a:pt x="3199" y="2367"/>
                  </a:lnTo>
                  <a:lnTo>
                    <a:pt x="3199" y="2358"/>
                  </a:lnTo>
                  <a:lnTo>
                    <a:pt x="3201" y="2349"/>
                  </a:lnTo>
                  <a:lnTo>
                    <a:pt x="3205" y="2341"/>
                  </a:lnTo>
                  <a:lnTo>
                    <a:pt x="3206" y="2343"/>
                  </a:lnTo>
                  <a:lnTo>
                    <a:pt x="3214" y="2349"/>
                  </a:lnTo>
                  <a:lnTo>
                    <a:pt x="3220" y="2350"/>
                  </a:lnTo>
                  <a:lnTo>
                    <a:pt x="3227" y="2347"/>
                  </a:lnTo>
                  <a:lnTo>
                    <a:pt x="3233" y="2337"/>
                  </a:lnTo>
                  <a:lnTo>
                    <a:pt x="3234" y="2328"/>
                  </a:lnTo>
                  <a:lnTo>
                    <a:pt x="3246" y="2333"/>
                  </a:lnTo>
                  <a:lnTo>
                    <a:pt x="3259" y="2332"/>
                  </a:lnTo>
                  <a:lnTo>
                    <a:pt x="3271" y="2330"/>
                  </a:lnTo>
                  <a:lnTo>
                    <a:pt x="3274" y="2327"/>
                  </a:lnTo>
                  <a:lnTo>
                    <a:pt x="3273" y="2319"/>
                  </a:lnTo>
                  <a:lnTo>
                    <a:pt x="3280" y="2318"/>
                  </a:lnTo>
                  <a:lnTo>
                    <a:pt x="3286" y="2314"/>
                  </a:lnTo>
                  <a:lnTo>
                    <a:pt x="3292" y="2310"/>
                  </a:lnTo>
                  <a:lnTo>
                    <a:pt x="3299" y="2308"/>
                  </a:lnTo>
                  <a:lnTo>
                    <a:pt x="3299" y="2310"/>
                  </a:lnTo>
                  <a:lnTo>
                    <a:pt x="3301" y="2313"/>
                  </a:lnTo>
                  <a:lnTo>
                    <a:pt x="3302" y="2314"/>
                  </a:lnTo>
                  <a:lnTo>
                    <a:pt x="3303" y="2315"/>
                  </a:lnTo>
                  <a:lnTo>
                    <a:pt x="3305" y="2316"/>
                  </a:lnTo>
                  <a:lnTo>
                    <a:pt x="3308" y="2315"/>
                  </a:lnTo>
                  <a:lnTo>
                    <a:pt x="3311" y="2314"/>
                  </a:lnTo>
                  <a:lnTo>
                    <a:pt x="3313" y="2311"/>
                  </a:lnTo>
                  <a:lnTo>
                    <a:pt x="3314" y="2309"/>
                  </a:lnTo>
                  <a:lnTo>
                    <a:pt x="3316" y="2307"/>
                  </a:lnTo>
                  <a:lnTo>
                    <a:pt x="3318" y="2304"/>
                  </a:lnTo>
                  <a:lnTo>
                    <a:pt x="3319" y="2302"/>
                  </a:lnTo>
                  <a:lnTo>
                    <a:pt x="3319" y="2298"/>
                  </a:lnTo>
                  <a:lnTo>
                    <a:pt x="3318" y="2296"/>
                  </a:lnTo>
                  <a:lnTo>
                    <a:pt x="3315" y="2288"/>
                  </a:lnTo>
                  <a:lnTo>
                    <a:pt x="3316" y="2284"/>
                  </a:lnTo>
                  <a:lnTo>
                    <a:pt x="3320" y="2280"/>
                  </a:lnTo>
                  <a:lnTo>
                    <a:pt x="3325" y="2277"/>
                  </a:lnTo>
                  <a:lnTo>
                    <a:pt x="3330" y="2275"/>
                  </a:lnTo>
                  <a:lnTo>
                    <a:pt x="3331" y="2276"/>
                  </a:lnTo>
                  <a:lnTo>
                    <a:pt x="3328" y="2279"/>
                  </a:lnTo>
                  <a:lnTo>
                    <a:pt x="3327" y="2281"/>
                  </a:lnTo>
                  <a:lnTo>
                    <a:pt x="3326" y="2284"/>
                  </a:lnTo>
                  <a:lnTo>
                    <a:pt x="3326" y="2286"/>
                  </a:lnTo>
                  <a:lnTo>
                    <a:pt x="3326" y="2288"/>
                  </a:lnTo>
                  <a:lnTo>
                    <a:pt x="3328" y="2291"/>
                  </a:lnTo>
                  <a:lnTo>
                    <a:pt x="3331" y="2292"/>
                  </a:lnTo>
                  <a:lnTo>
                    <a:pt x="3335" y="2294"/>
                  </a:lnTo>
                  <a:lnTo>
                    <a:pt x="3339" y="2293"/>
                  </a:lnTo>
                  <a:lnTo>
                    <a:pt x="3343" y="2292"/>
                  </a:lnTo>
                  <a:lnTo>
                    <a:pt x="3345" y="2290"/>
                  </a:lnTo>
                  <a:lnTo>
                    <a:pt x="3348" y="2286"/>
                  </a:lnTo>
                  <a:lnTo>
                    <a:pt x="3349" y="2282"/>
                  </a:lnTo>
                  <a:lnTo>
                    <a:pt x="3349" y="2276"/>
                  </a:lnTo>
                  <a:lnTo>
                    <a:pt x="3347" y="2271"/>
                  </a:lnTo>
                  <a:lnTo>
                    <a:pt x="3341" y="2268"/>
                  </a:lnTo>
                  <a:lnTo>
                    <a:pt x="3339" y="2264"/>
                  </a:lnTo>
                  <a:lnTo>
                    <a:pt x="3338" y="2262"/>
                  </a:lnTo>
                  <a:lnTo>
                    <a:pt x="3337" y="2259"/>
                  </a:lnTo>
                  <a:lnTo>
                    <a:pt x="3337" y="2257"/>
                  </a:lnTo>
                  <a:lnTo>
                    <a:pt x="3337" y="2254"/>
                  </a:lnTo>
                  <a:lnTo>
                    <a:pt x="3337" y="2252"/>
                  </a:lnTo>
                  <a:lnTo>
                    <a:pt x="3339" y="2251"/>
                  </a:lnTo>
                  <a:lnTo>
                    <a:pt x="3343" y="2250"/>
                  </a:lnTo>
                  <a:lnTo>
                    <a:pt x="3347" y="2248"/>
                  </a:lnTo>
                  <a:lnTo>
                    <a:pt x="3350" y="2248"/>
                  </a:lnTo>
                  <a:lnTo>
                    <a:pt x="3353" y="2247"/>
                  </a:lnTo>
                  <a:lnTo>
                    <a:pt x="3354" y="2246"/>
                  </a:lnTo>
                  <a:lnTo>
                    <a:pt x="3355" y="2244"/>
                  </a:lnTo>
                  <a:lnTo>
                    <a:pt x="3355" y="2242"/>
                  </a:lnTo>
                  <a:lnTo>
                    <a:pt x="3354" y="2240"/>
                  </a:lnTo>
                  <a:lnTo>
                    <a:pt x="3350" y="2236"/>
                  </a:lnTo>
                  <a:lnTo>
                    <a:pt x="3350" y="2234"/>
                  </a:lnTo>
                  <a:lnTo>
                    <a:pt x="3350" y="2234"/>
                  </a:lnTo>
                  <a:lnTo>
                    <a:pt x="3354" y="2233"/>
                  </a:lnTo>
                  <a:lnTo>
                    <a:pt x="3355" y="2230"/>
                  </a:lnTo>
                  <a:lnTo>
                    <a:pt x="3355" y="2230"/>
                  </a:lnTo>
                  <a:lnTo>
                    <a:pt x="3356" y="2230"/>
                  </a:lnTo>
                  <a:lnTo>
                    <a:pt x="3358" y="2230"/>
                  </a:lnTo>
                  <a:lnTo>
                    <a:pt x="3359" y="2234"/>
                  </a:lnTo>
                  <a:lnTo>
                    <a:pt x="3361" y="2237"/>
                  </a:lnTo>
                  <a:lnTo>
                    <a:pt x="3365" y="2240"/>
                  </a:lnTo>
                  <a:lnTo>
                    <a:pt x="3365" y="2241"/>
                  </a:lnTo>
                  <a:lnTo>
                    <a:pt x="3362" y="2245"/>
                  </a:lnTo>
                  <a:lnTo>
                    <a:pt x="3359" y="2250"/>
                  </a:lnTo>
                  <a:lnTo>
                    <a:pt x="3354" y="2256"/>
                  </a:lnTo>
                  <a:lnTo>
                    <a:pt x="3350" y="2261"/>
                  </a:lnTo>
                  <a:lnTo>
                    <a:pt x="3349" y="2268"/>
                  </a:lnTo>
                  <a:lnTo>
                    <a:pt x="3352" y="2275"/>
                  </a:lnTo>
                  <a:lnTo>
                    <a:pt x="3355" y="2277"/>
                  </a:lnTo>
                  <a:lnTo>
                    <a:pt x="3358" y="2279"/>
                  </a:lnTo>
                  <a:lnTo>
                    <a:pt x="3361" y="2279"/>
                  </a:lnTo>
                  <a:lnTo>
                    <a:pt x="3366" y="2279"/>
                  </a:lnTo>
                  <a:lnTo>
                    <a:pt x="3369" y="2277"/>
                  </a:lnTo>
                  <a:lnTo>
                    <a:pt x="3371" y="2275"/>
                  </a:lnTo>
                  <a:lnTo>
                    <a:pt x="3373" y="2273"/>
                  </a:lnTo>
                  <a:lnTo>
                    <a:pt x="3373" y="2270"/>
                  </a:lnTo>
                  <a:lnTo>
                    <a:pt x="3375" y="2268"/>
                  </a:lnTo>
                  <a:lnTo>
                    <a:pt x="3375" y="2264"/>
                  </a:lnTo>
                  <a:lnTo>
                    <a:pt x="3376" y="2262"/>
                  </a:lnTo>
                  <a:lnTo>
                    <a:pt x="3377" y="2259"/>
                  </a:lnTo>
                  <a:lnTo>
                    <a:pt x="3377" y="2261"/>
                  </a:lnTo>
                  <a:lnTo>
                    <a:pt x="3382" y="2263"/>
                  </a:lnTo>
                  <a:lnTo>
                    <a:pt x="3386" y="2263"/>
                  </a:lnTo>
                  <a:lnTo>
                    <a:pt x="3390" y="2263"/>
                  </a:lnTo>
                  <a:lnTo>
                    <a:pt x="3394" y="2259"/>
                  </a:lnTo>
                  <a:lnTo>
                    <a:pt x="3406" y="2253"/>
                  </a:lnTo>
                  <a:lnTo>
                    <a:pt x="3417" y="2245"/>
                  </a:lnTo>
                  <a:lnTo>
                    <a:pt x="3426" y="2235"/>
                  </a:lnTo>
                  <a:lnTo>
                    <a:pt x="3429" y="2231"/>
                  </a:lnTo>
                  <a:lnTo>
                    <a:pt x="3432" y="2229"/>
                  </a:lnTo>
                  <a:lnTo>
                    <a:pt x="3435" y="2235"/>
                  </a:lnTo>
                  <a:lnTo>
                    <a:pt x="3441" y="2237"/>
                  </a:lnTo>
                  <a:lnTo>
                    <a:pt x="3447" y="2236"/>
                  </a:lnTo>
                  <a:lnTo>
                    <a:pt x="3455" y="2233"/>
                  </a:lnTo>
                  <a:lnTo>
                    <a:pt x="3456" y="2230"/>
                  </a:lnTo>
                  <a:lnTo>
                    <a:pt x="3457" y="2228"/>
                  </a:lnTo>
                  <a:lnTo>
                    <a:pt x="3461" y="2230"/>
                  </a:lnTo>
                  <a:lnTo>
                    <a:pt x="3466" y="2233"/>
                  </a:lnTo>
                  <a:lnTo>
                    <a:pt x="3469" y="2235"/>
                  </a:lnTo>
                  <a:lnTo>
                    <a:pt x="3473" y="2234"/>
                  </a:lnTo>
                  <a:lnTo>
                    <a:pt x="3475" y="2234"/>
                  </a:lnTo>
                  <a:lnTo>
                    <a:pt x="3478" y="2233"/>
                  </a:lnTo>
                  <a:lnTo>
                    <a:pt x="3479" y="2230"/>
                  </a:lnTo>
                  <a:lnTo>
                    <a:pt x="3489" y="2223"/>
                  </a:lnTo>
                  <a:lnTo>
                    <a:pt x="3498" y="2216"/>
                  </a:lnTo>
                  <a:lnTo>
                    <a:pt x="3507" y="2208"/>
                  </a:lnTo>
                  <a:lnTo>
                    <a:pt x="3514" y="2200"/>
                  </a:lnTo>
                  <a:lnTo>
                    <a:pt x="3518" y="2189"/>
                  </a:lnTo>
                  <a:lnTo>
                    <a:pt x="3518" y="2176"/>
                  </a:lnTo>
                  <a:lnTo>
                    <a:pt x="3518" y="2170"/>
                  </a:lnTo>
                  <a:lnTo>
                    <a:pt x="3502" y="2157"/>
                  </a:lnTo>
                  <a:lnTo>
                    <a:pt x="3497" y="2157"/>
                  </a:lnTo>
                  <a:lnTo>
                    <a:pt x="3492" y="2159"/>
                  </a:lnTo>
                  <a:lnTo>
                    <a:pt x="3489" y="2161"/>
                  </a:lnTo>
                  <a:lnTo>
                    <a:pt x="3485" y="2163"/>
                  </a:lnTo>
                  <a:lnTo>
                    <a:pt x="3484" y="2163"/>
                  </a:lnTo>
                  <a:lnTo>
                    <a:pt x="3481" y="2162"/>
                  </a:lnTo>
                  <a:lnTo>
                    <a:pt x="3478" y="2162"/>
                  </a:lnTo>
                  <a:lnTo>
                    <a:pt x="3474" y="2162"/>
                  </a:lnTo>
                  <a:lnTo>
                    <a:pt x="3463" y="2163"/>
                  </a:lnTo>
                  <a:lnTo>
                    <a:pt x="3454" y="2167"/>
                  </a:lnTo>
                  <a:lnTo>
                    <a:pt x="3444" y="2172"/>
                  </a:lnTo>
                  <a:lnTo>
                    <a:pt x="3432" y="2172"/>
                  </a:lnTo>
                  <a:lnTo>
                    <a:pt x="3421" y="2180"/>
                  </a:lnTo>
                  <a:lnTo>
                    <a:pt x="3410" y="2189"/>
                  </a:lnTo>
                  <a:lnTo>
                    <a:pt x="3398" y="2197"/>
                  </a:lnTo>
                  <a:lnTo>
                    <a:pt x="3404" y="2188"/>
                  </a:lnTo>
                  <a:lnTo>
                    <a:pt x="3412" y="2182"/>
                  </a:lnTo>
                  <a:lnTo>
                    <a:pt x="3421" y="2174"/>
                  </a:lnTo>
                  <a:lnTo>
                    <a:pt x="3422" y="2173"/>
                  </a:lnTo>
                  <a:lnTo>
                    <a:pt x="3423" y="2172"/>
                  </a:lnTo>
                  <a:lnTo>
                    <a:pt x="3424" y="2171"/>
                  </a:lnTo>
                  <a:lnTo>
                    <a:pt x="3426" y="2170"/>
                  </a:lnTo>
                  <a:lnTo>
                    <a:pt x="3426" y="2168"/>
                  </a:lnTo>
                  <a:lnTo>
                    <a:pt x="3426" y="2167"/>
                  </a:lnTo>
                  <a:lnTo>
                    <a:pt x="3424" y="2166"/>
                  </a:lnTo>
                  <a:lnTo>
                    <a:pt x="3422" y="2165"/>
                  </a:lnTo>
                  <a:lnTo>
                    <a:pt x="3424" y="2162"/>
                  </a:lnTo>
                  <a:lnTo>
                    <a:pt x="3426" y="2160"/>
                  </a:lnTo>
                  <a:lnTo>
                    <a:pt x="3429" y="2162"/>
                  </a:lnTo>
                  <a:lnTo>
                    <a:pt x="3433" y="2163"/>
                  </a:lnTo>
                  <a:lnTo>
                    <a:pt x="3437" y="2163"/>
                  </a:lnTo>
                  <a:lnTo>
                    <a:pt x="3443" y="2160"/>
                  </a:lnTo>
                  <a:lnTo>
                    <a:pt x="3449" y="2156"/>
                  </a:lnTo>
                  <a:lnTo>
                    <a:pt x="3454" y="2151"/>
                  </a:lnTo>
                  <a:lnTo>
                    <a:pt x="3461" y="2149"/>
                  </a:lnTo>
                  <a:lnTo>
                    <a:pt x="3464" y="2148"/>
                  </a:lnTo>
                  <a:lnTo>
                    <a:pt x="3466" y="2146"/>
                  </a:lnTo>
                  <a:lnTo>
                    <a:pt x="3467" y="2144"/>
                  </a:lnTo>
                  <a:lnTo>
                    <a:pt x="3467" y="2142"/>
                  </a:lnTo>
                  <a:lnTo>
                    <a:pt x="3467" y="2139"/>
                  </a:lnTo>
                  <a:lnTo>
                    <a:pt x="3467" y="2137"/>
                  </a:lnTo>
                  <a:lnTo>
                    <a:pt x="3467" y="2134"/>
                  </a:lnTo>
                  <a:lnTo>
                    <a:pt x="3474" y="2132"/>
                  </a:lnTo>
                  <a:lnTo>
                    <a:pt x="3483" y="2121"/>
                  </a:lnTo>
                  <a:lnTo>
                    <a:pt x="3484" y="2110"/>
                  </a:lnTo>
                  <a:lnTo>
                    <a:pt x="3481" y="2100"/>
                  </a:lnTo>
                  <a:lnTo>
                    <a:pt x="3475" y="2089"/>
                  </a:lnTo>
                  <a:lnTo>
                    <a:pt x="3468" y="2086"/>
                  </a:lnTo>
                  <a:lnTo>
                    <a:pt x="3463" y="2086"/>
                  </a:lnTo>
                  <a:lnTo>
                    <a:pt x="3457" y="2059"/>
                  </a:lnTo>
                  <a:lnTo>
                    <a:pt x="3457" y="2057"/>
                  </a:lnTo>
                  <a:lnTo>
                    <a:pt x="3456" y="2054"/>
                  </a:lnTo>
                  <a:lnTo>
                    <a:pt x="3454" y="2045"/>
                  </a:lnTo>
                  <a:lnTo>
                    <a:pt x="3450" y="2035"/>
                  </a:lnTo>
                  <a:lnTo>
                    <a:pt x="3449" y="2025"/>
                  </a:lnTo>
                  <a:lnTo>
                    <a:pt x="3451" y="2023"/>
                  </a:lnTo>
                  <a:lnTo>
                    <a:pt x="3454" y="2018"/>
                  </a:lnTo>
                  <a:lnTo>
                    <a:pt x="3456" y="2013"/>
                  </a:lnTo>
                  <a:lnTo>
                    <a:pt x="3512" y="1971"/>
                  </a:lnTo>
                  <a:lnTo>
                    <a:pt x="3565" y="1926"/>
                  </a:lnTo>
                  <a:lnTo>
                    <a:pt x="3568" y="1918"/>
                  </a:lnTo>
                  <a:lnTo>
                    <a:pt x="3572" y="1912"/>
                  </a:lnTo>
                  <a:lnTo>
                    <a:pt x="3579" y="1908"/>
                  </a:lnTo>
                  <a:lnTo>
                    <a:pt x="3585" y="1901"/>
                  </a:lnTo>
                  <a:lnTo>
                    <a:pt x="3588" y="1893"/>
                  </a:lnTo>
                  <a:lnTo>
                    <a:pt x="3587" y="1883"/>
                  </a:lnTo>
                  <a:lnTo>
                    <a:pt x="3580" y="1891"/>
                  </a:lnTo>
                  <a:lnTo>
                    <a:pt x="3574" y="1895"/>
                  </a:lnTo>
                  <a:lnTo>
                    <a:pt x="3568" y="1898"/>
                  </a:lnTo>
                  <a:lnTo>
                    <a:pt x="3562" y="1898"/>
                  </a:lnTo>
                  <a:lnTo>
                    <a:pt x="3558" y="1895"/>
                  </a:lnTo>
                  <a:lnTo>
                    <a:pt x="3554" y="1887"/>
                  </a:lnTo>
                  <a:lnTo>
                    <a:pt x="3553" y="1875"/>
                  </a:lnTo>
                  <a:lnTo>
                    <a:pt x="3554" y="1869"/>
                  </a:lnTo>
                  <a:lnTo>
                    <a:pt x="3570" y="1854"/>
                  </a:lnTo>
                  <a:lnTo>
                    <a:pt x="3588" y="1842"/>
                  </a:lnTo>
                  <a:lnTo>
                    <a:pt x="3598" y="1838"/>
                  </a:lnTo>
                  <a:lnTo>
                    <a:pt x="3605" y="1831"/>
                  </a:lnTo>
                  <a:lnTo>
                    <a:pt x="3610" y="1821"/>
                  </a:lnTo>
                  <a:lnTo>
                    <a:pt x="3622" y="1814"/>
                  </a:lnTo>
                  <a:lnTo>
                    <a:pt x="3631" y="1804"/>
                  </a:lnTo>
                  <a:lnTo>
                    <a:pt x="3637" y="1806"/>
                  </a:lnTo>
                  <a:lnTo>
                    <a:pt x="3649" y="1792"/>
                  </a:lnTo>
                  <a:lnTo>
                    <a:pt x="3662" y="1779"/>
                  </a:lnTo>
                  <a:lnTo>
                    <a:pt x="3676" y="1767"/>
                  </a:lnTo>
                  <a:lnTo>
                    <a:pt x="3691" y="1757"/>
                  </a:lnTo>
                  <a:lnTo>
                    <a:pt x="3700" y="1746"/>
                  </a:lnTo>
                  <a:lnTo>
                    <a:pt x="3706" y="1744"/>
                  </a:lnTo>
                  <a:lnTo>
                    <a:pt x="3711" y="1739"/>
                  </a:lnTo>
                  <a:lnTo>
                    <a:pt x="3715" y="1734"/>
                  </a:lnTo>
                  <a:lnTo>
                    <a:pt x="3721" y="1730"/>
                  </a:lnTo>
                  <a:lnTo>
                    <a:pt x="3729" y="1712"/>
                  </a:lnTo>
                  <a:lnTo>
                    <a:pt x="3835" y="1612"/>
                  </a:lnTo>
                  <a:lnTo>
                    <a:pt x="3830" y="1607"/>
                  </a:lnTo>
                  <a:lnTo>
                    <a:pt x="3809" y="1618"/>
                  </a:lnTo>
                  <a:lnTo>
                    <a:pt x="3809" y="1613"/>
                  </a:lnTo>
                  <a:lnTo>
                    <a:pt x="3812" y="1608"/>
                  </a:lnTo>
                  <a:lnTo>
                    <a:pt x="3814" y="1603"/>
                  </a:lnTo>
                  <a:lnTo>
                    <a:pt x="3815" y="1599"/>
                  </a:lnTo>
                  <a:lnTo>
                    <a:pt x="3812" y="1593"/>
                  </a:lnTo>
                  <a:lnTo>
                    <a:pt x="3803" y="1597"/>
                  </a:lnTo>
                  <a:lnTo>
                    <a:pt x="3795" y="1601"/>
                  </a:lnTo>
                  <a:lnTo>
                    <a:pt x="3787" y="1606"/>
                  </a:lnTo>
                  <a:lnTo>
                    <a:pt x="3781" y="1613"/>
                  </a:lnTo>
                  <a:lnTo>
                    <a:pt x="3780" y="1618"/>
                  </a:lnTo>
                  <a:lnTo>
                    <a:pt x="3761" y="1631"/>
                  </a:lnTo>
                  <a:lnTo>
                    <a:pt x="3745" y="1649"/>
                  </a:lnTo>
                  <a:lnTo>
                    <a:pt x="3741" y="1648"/>
                  </a:lnTo>
                  <a:lnTo>
                    <a:pt x="3736" y="1648"/>
                  </a:lnTo>
                  <a:lnTo>
                    <a:pt x="3732" y="1649"/>
                  </a:lnTo>
                  <a:lnTo>
                    <a:pt x="3727" y="1650"/>
                  </a:lnTo>
                  <a:lnTo>
                    <a:pt x="3723" y="1654"/>
                  </a:lnTo>
                  <a:lnTo>
                    <a:pt x="3727" y="1646"/>
                  </a:lnTo>
                  <a:lnTo>
                    <a:pt x="3733" y="1641"/>
                  </a:lnTo>
                  <a:lnTo>
                    <a:pt x="3740" y="1636"/>
                  </a:lnTo>
                  <a:lnTo>
                    <a:pt x="3747" y="1631"/>
                  </a:lnTo>
                  <a:lnTo>
                    <a:pt x="3753" y="1626"/>
                  </a:lnTo>
                  <a:lnTo>
                    <a:pt x="3757" y="1621"/>
                  </a:lnTo>
                  <a:lnTo>
                    <a:pt x="3762" y="1618"/>
                  </a:lnTo>
                  <a:lnTo>
                    <a:pt x="3764" y="1614"/>
                  </a:lnTo>
                  <a:lnTo>
                    <a:pt x="3763" y="1610"/>
                  </a:lnTo>
                  <a:lnTo>
                    <a:pt x="3755" y="1606"/>
                  </a:lnTo>
                  <a:lnTo>
                    <a:pt x="3665" y="1680"/>
                  </a:lnTo>
                  <a:lnTo>
                    <a:pt x="3659" y="1680"/>
                  </a:lnTo>
                  <a:lnTo>
                    <a:pt x="3662" y="1677"/>
                  </a:lnTo>
                  <a:lnTo>
                    <a:pt x="3665" y="1675"/>
                  </a:lnTo>
                  <a:lnTo>
                    <a:pt x="3666" y="1672"/>
                  </a:lnTo>
                  <a:lnTo>
                    <a:pt x="3667" y="1669"/>
                  </a:lnTo>
                  <a:lnTo>
                    <a:pt x="3668" y="1666"/>
                  </a:lnTo>
                  <a:lnTo>
                    <a:pt x="3671" y="1665"/>
                  </a:lnTo>
                  <a:lnTo>
                    <a:pt x="3693" y="1654"/>
                  </a:lnTo>
                  <a:lnTo>
                    <a:pt x="3712" y="1639"/>
                  </a:lnTo>
                  <a:lnTo>
                    <a:pt x="3730" y="1624"/>
                  </a:lnTo>
                  <a:lnTo>
                    <a:pt x="3745" y="1603"/>
                  </a:lnTo>
                  <a:lnTo>
                    <a:pt x="3745" y="1602"/>
                  </a:lnTo>
                  <a:lnTo>
                    <a:pt x="3744" y="1599"/>
                  </a:lnTo>
                  <a:lnTo>
                    <a:pt x="3744" y="1598"/>
                  </a:lnTo>
                  <a:lnTo>
                    <a:pt x="3741" y="1597"/>
                  </a:lnTo>
                  <a:lnTo>
                    <a:pt x="3740" y="1596"/>
                  </a:lnTo>
                  <a:lnTo>
                    <a:pt x="3738" y="1597"/>
                  </a:lnTo>
                  <a:lnTo>
                    <a:pt x="3724" y="1602"/>
                  </a:lnTo>
                  <a:lnTo>
                    <a:pt x="3698" y="1626"/>
                  </a:lnTo>
                  <a:lnTo>
                    <a:pt x="3666" y="1647"/>
                  </a:lnTo>
                  <a:lnTo>
                    <a:pt x="3668" y="1639"/>
                  </a:lnTo>
                  <a:lnTo>
                    <a:pt x="3673" y="1633"/>
                  </a:lnTo>
                  <a:lnTo>
                    <a:pt x="3679" y="1629"/>
                  </a:lnTo>
                  <a:lnTo>
                    <a:pt x="3684" y="1624"/>
                  </a:lnTo>
                  <a:lnTo>
                    <a:pt x="3687" y="1616"/>
                  </a:lnTo>
                  <a:lnTo>
                    <a:pt x="3674" y="1621"/>
                  </a:lnTo>
                  <a:lnTo>
                    <a:pt x="3665" y="1627"/>
                  </a:lnTo>
                  <a:lnTo>
                    <a:pt x="3656" y="1636"/>
                  </a:lnTo>
                  <a:lnTo>
                    <a:pt x="3645" y="1641"/>
                  </a:lnTo>
                  <a:lnTo>
                    <a:pt x="3604" y="1678"/>
                  </a:lnTo>
                  <a:lnTo>
                    <a:pt x="3594" y="1672"/>
                  </a:lnTo>
                  <a:lnTo>
                    <a:pt x="3602" y="1664"/>
                  </a:lnTo>
                  <a:lnTo>
                    <a:pt x="3605" y="1654"/>
                  </a:lnTo>
                  <a:lnTo>
                    <a:pt x="3609" y="1643"/>
                  </a:lnTo>
                  <a:lnTo>
                    <a:pt x="3613" y="1633"/>
                  </a:lnTo>
                  <a:lnTo>
                    <a:pt x="3619" y="1625"/>
                  </a:lnTo>
                  <a:lnTo>
                    <a:pt x="3628" y="1618"/>
                  </a:lnTo>
                  <a:lnTo>
                    <a:pt x="3637" y="1610"/>
                  </a:lnTo>
                  <a:lnTo>
                    <a:pt x="3643" y="1601"/>
                  </a:lnTo>
                  <a:lnTo>
                    <a:pt x="3647" y="1590"/>
                  </a:lnTo>
                  <a:lnTo>
                    <a:pt x="3651" y="1579"/>
                  </a:lnTo>
                  <a:lnTo>
                    <a:pt x="3656" y="1569"/>
                  </a:lnTo>
                  <a:lnTo>
                    <a:pt x="3664" y="1559"/>
                  </a:lnTo>
                  <a:lnTo>
                    <a:pt x="3656" y="1556"/>
                  </a:lnTo>
                  <a:lnTo>
                    <a:pt x="3609" y="1586"/>
                  </a:lnTo>
                  <a:lnTo>
                    <a:pt x="3606" y="1587"/>
                  </a:lnTo>
                  <a:lnTo>
                    <a:pt x="3603" y="1589"/>
                  </a:lnTo>
                  <a:lnTo>
                    <a:pt x="3600" y="1590"/>
                  </a:lnTo>
                  <a:lnTo>
                    <a:pt x="3598" y="1591"/>
                  </a:lnTo>
                  <a:lnTo>
                    <a:pt x="3596" y="1593"/>
                  </a:lnTo>
                  <a:lnTo>
                    <a:pt x="3593" y="1595"/>
                  </a:lnTo>
                  <a:lnTo>
                    <a:pt x="3591" y="1597"/>
                  </a:lnTo>
                  <a:lnTo>
                    <a:pt x="3589" y="1599"/>
                  </a:lnTo>
                  <a:lnTo>
                    <a:pt x="3588" y="1602"/>
                  </a:lnTo>
                  <a:lnTo>
                    <a:pt x="3588" y="1606"/>
                  </a:lnTo>
                  <a:lnTo>
                    <a:pt x="3589" y="1609"/>
                  </a:lnTo>
                  <a:lnTo>
                    <a:pt x="3588" y="1609"/>
                  </a:lnTo>
                  <a:lnTo>
                    <a:pt x="3583" y="1609"/>
                  </a:lnTo>
                  <a:lnTo>
                    <a:pt x="3570" y="1618"/>
                  </a:lnTo>
                  <a:lnTo>
                    <a:pt x="3556" y="1627"/>
                  </a:lnTo>
                  <a:lnTo>
                    <a:pt x="3542" y="1636"/>
                  </a:lnTo>
                  <a:lnTo>
                    <a:pt x="3530" y="1647"/>
                  </a:lnTo>
                  <a:lnTo>
                    <a:pt x="3520" y="1661"/>
                  </a:lnTo>
                  <a:lnTo>
                    <a:pt x="3519" y="1661"/>
                  </a:lnTo>
                  <a:lnTo>
                    <a:pt x="3519" y="1661"/>
                  </a:lnTo>
                  <a:lnTo>
                    <a:pt x="3514" y="1660"/>
                  </a:lnTo>
                  <a:lnTo>
                    <a:pt x="3511" y="1656"/>
                  </a:lnTo>
                  <a:lnTo>
                    <a:pt x="3507" y="1653"/>
                  </a:lnTo>
                  <a:lnTo>
                    <a:pt x="3502" y="1650"/>
                  </a:lnTo>
                  <a:lnTo>
                    <a:pt x="3496" y="1653"/>
                  </a:lnTo>
                  <a:lnTo>
                    <a:pt x="3492" y="1650"/>
                  </a:lnTo>
                  <a:lnTo>
                    <a:pt x="3490" y="1649"/>
                  </a:lnTo>
                  <a:lnTo>
                    <a:pt x="3489" y="1648"/>
                  </a:lnTo>
                  <a:lnTo>
                    <a:pt x="3489" y="1646"/>
                  </a:lnTo>
                  <a:lnTo>
                    <a:pt x="3489" y="1643"/>
                  </a:lnTo>
                  <a:lnTo>
                    <a:pt x="3490" y="1641"/>
                  </a:lnTo>
                  <a:lnTo>
                    <a:pt x="3491" y="1638"/>
                  </a:lnTo>
                  <a:lnTo>
                    <a:pt x="3491" y="1635"/>
                  </a:lnTo>
                  <a:lnTo>
                    <a:pt x="3495" y="1629"/>
                  </a:lnTo>
                  <a:lnTo>
                    <a:pt x="3501" y="1624"/>
                  </a:lnTo>
                  <a:lnTo>
                    <a:pt x="3507" y="1619"/>
                  </a:lnTo>
                  <a:lnTo>
                    <a:pt x="3513" y="1614"/>
                  </a:lnTo>
                  <a:lnTo>
                    <a:pt x="3515" y="1608"/>
                  </a:lnTo>
                  <a:lnTo>
                    <a:pt x="3515" y="1599"/>
                  </a:lnTo>
                  <a:lnTo>
                    <a:pt x="3509" y="1598"/>
                  </a:lnTo>
                  <a:lnTo>
                    <a:pt x="3506" y="1595"/>
                  </a:lnTo>
                  <a:lnTo>
                    <a:pt x="3502" y="1591"/>
                  </a:lnTo>
                  <a:lnTo>
                    <a:pt x="3498" y="1587"/>
                  </a:lnTo>
                  <a:lnTo>
                    <a:pt x="3495" y="1586"/>
                  </a:lnTo>
                  <a:lnTo>
                    <a:pt x="3489" y="1589"/>
                  </a:lnTo>
                  <a:lnTo>
                    <a:pt x="3488" y="1589"/>
                  </a:lnTo>
                  <a:lnTo>
                    <a:pt x="3486" y="1587"/>
                  </a:lnTo>
                  <a:lnTo>
                    <a:pt x="3486" y="1586"/>
                  </a:lnTo>
                  <a:lnTo>
                    <a:pt x="3486" y="1586"/>
                  </a:lnTo>
                  <a:lnTo>
                    <a:pt x="3486" y="1585"/>
                  </a:lnTo>
                  <a:lnTo>
                    <a:pt x="3489" y="1585"/>
                  </a:lnTo>
                  <a:lnTo>
                    <a:pt x="3512" y="1567"/>
                  </a:lnTo>
                  <a:lnTo>
                    <a:pt x="3535" y="1547"/>
                  </a:lnTo>
                  <a:lnTo>
                    <a:pt x="3556" y="1524"/>
                  </a:lnTo>
                  <a:lnTo>
                    <a:pt x="3556" y="1522"/>
                  </a:lnTo>
                  <a:lnTo>
                    <a:pt x="3556" y="1519"/>
                  </a:lnTo>
                  <a:lnTo>
                    <a:pt x="3554" y="1517"/>
                  </a:lnTo>
                  <a:lnTo>
                    <a:pt x="3553" y="1515"/>
                  </a:lnTo>
                  <a:lnTo>
                    <a:pt x="3552" y="1513"/>
                  </a:lnTo>
                  <a:lnTo>
                    <a:pt x="3548" y="1513"/>
                  </a:lnTo>
                  <a:lnTo>
                    <a:pt x="3546" y="1515"/>
                  </a:lnTo>
                  <a:lnTo>
                    <a:pt x="3514" y="1525"/>
                  </a:lnTo>
                  <a:lnTo>
                    <a:pt x="3484" y="1539"/>
                  </a:lnTo>
                  <a:lnTo>
                    <a:pt x="3456" y="1555"/>
                  </a:lnTo>
                  <a:lnTo>
                    <a:pt x="3429" y="1575"/>
                  </a:lnTo>
                  <a:lnTo>
                    <a:pt x="3422" y="1581"/>
                  </a:lnTo>
                  <a:lnTo>
                    <a:pt x="3415" y="1587"/>
                  </a:lnTo>
                  <a:lnTo>
                    <a:pt x="3406" y="1591"/>
                  </a:lnTo>
                  <a:lnTo>
                    <a:pt x="3395" y="1591"/>
                  </a:lnTo>
                  <a:lnTo>
                    <a:pt x="3399" y="1584"/>
                  </a:lnTo>
                  <a:lnTo>
                    <a:pt x="3405" y="1578"/>
                  </a:lnTo>
                  <a:lnTo>
                    <a:pt x="3411" y="1573"/>
                  </a:lnTo>
                  <a:lnTo>
                    <a:pt x="3418" y="1568"/>
                  </a:lnTo>
                  <a:lnTo>
                    <a:pt x="3424" y="1562"/>
                  </a:lnTo>
                  <a:lnTo>
                    <a:pt x="3424" y="1556"/>
                  </a:lnTo>
                  <a:lnTo>
                    <a:pt x="3422" y="1550"/>
                  </a:lnTo>
                  <a:lnTo>
                    <a:pt x="3417" y="1544"/>
                  </a:lnTo>
                  <a:lnTo>
                    <a:pt x="3428" y="1532"/>
                  </a:lnTo>
                  <a:lnTo>
                    <a:pt x="3433" y="1530"/>
                  </a:lnTo>
                  <a:lnTo>
                    <a:pt x="3444" y="1528"/>
                  </a:lnTo>
                  <a:lnTo>
                    <a:pt x="3454" y="1522"/>
                  </a:lnTo>
                  <a:lnTo>
                    <a:pt x="3462" y="1516"/>
                  </a:lnTo>
                  <a:lnTo>
                    <a:pt x="3473" y="1507"/>
                  </a:lnTo>
                  <a:lnTo>
                    <a:pt x="3484" y="1499"/>
                  </a:lnTo>
                  <a:lnTo>
                    <a:pt x="3494" y="1490"/>
                  </a:lnTo>
                  <a:lnTo>
                    <a:pt x="3502" y="1481"/>
                  </a:lnTo>
                  <a:lnTo>
                    <a:pt x="3509" y="1468"/>
                  </a:lnTo>
                  <a:lnTo>
                    <a:pt x="3509" y="1467"/>
                  </a:lnTo>
                  <a:lnTo>
                    <a:pt x="3508" y="1465"/>
                  </a:lnTo>
                  <a:lnTo>
                    <a:pt x="3508" y="1464"/>
                  </a:lnTo>
                  <a:lnTo>
                    <a:pt x="3506" y="1462"/>
                  </a:lnTo>
                  <a:lnTo>
                    <a:pt x="3505" y="1461"/>
                  </a:lnTo>
                  <a:lnTo>
                    <a:pt x="3502" y="1462"/>
                  </a:lnTo>
                  <a:lnTo>
                    <a:pt x="3489" y="1466"/>
                  </a:lnTo>
                  <a:lnTo>
                    <a:pt x="3483" y="1468"/>
                  </a:lnTo>
                  <a:lnTo>
                    <a:pt x="3477" y="1472"/>
                  </a:lnTo>
                  <a:lnTo>
                    <a:pt x="3471" y="1476"/>
                  </a:lnTo>
                  <a:lnTo>
                    <a:pt x="3478" y="1467"/>
                  </a:lnTo>
                  <a:lnTo>
                    <a:pt x="3484" y="1460"/>
                  </a:lnTo>
                  <a:lnTo>
                    <a:pt x="3484" y="1454"/>
                  </a:lnTo>
                  <a:lnTo>
                    <a:pt x="3485" y="1451"/>
                  </a:lnTo>
                  <a:lnTo>
                    <a:pt x="3485" y="1449"/>
                  </a:lnTo>
                  <a:lnTo>
                    <a:pt x="3484" y="1447"/>
                  </a:lnTo>
                  <a:lnTo>
                    <a:pt x="3483" y="1445"/>
                  </a:lnTo>
                  <a:lnTo>
                    <a:pt x="3481" y="1444"/>
                  </a:lnTo>
                  <a:lnTo>
                    <a:pt x="3471" y="1436"/>
                  </a:lnTo>
                  <a:lnTo>
                    <a:pt x="3460" y="1432"/>
                  </a:lnTo>
                  <a:lnTo>
                    <a:pt x="3449" y="1433"/>
                  </a:lnTo>
                  <a:lnTo>
                    <a:pt x="3438" y="1435"/>
                  </a:lnTo>
                  <a:lnTo>
                    <a:pt x="3427" y="1437"/>
                  </a:lnTo>
                  <a:lnTo>
                    <a:pt x="3435" y="1432"/>
                  </a:lnTo>
                  <a:lnTo>
                    <a:pt x="3443" y="1426"/>
                  </a:lnTo>
                  <a:lnTo>
                    <a:pt x="3452" y="1418"/>
                  </a:lnTo>
                  <a:lnTo>
                    <a:pt x="3460" y="1407"/>
                  </a:lnTo>
                  <a:lnTo>
                    <a:pt x="3467" y="1397"/>
                  </a:lnTo>
                  <a:lnTo>
                    <a:pt x="3488" y="1376"/>
                  </a:lnTo>
                  <a:lnTo>
                    <a:pt x="3489" y="1376"/>
                  </a:lnTo>
                  <a:lnTo>
                    <a:pt x="3497" y="1376"/>
                  </a:lnTo>
                  <a:lnTo>
                    <a:pt x="3505" y="1373"/>
                  </a:lnTo>
                  <a:lnTo>
                    <a:pt x="3512" y="1368"/>
                  </a:lnTo>
                  <a:lnTo>
                    <a:pt x="3522" y="1359"/>
                  </a:lnTo>
                  <a:lnTo>
                    <a:pt x="3532" y="1352"/>
                  </a:lnTo>
                  <a:lnTo>
                    <a:pt x="3541" y="1342"/>
                  </a:lnTo>
                  <a:lnTo>
                    <a:pt x="3548" y="1331"/>
                  </a:lnTo>
                  <a:lnTo>
                    <a:pt x="3569" y="1316"/>
                  </a:lnTo>
                  <a:lnTo>
                    <a:pt x="3585" y="1300"/>
                  </a:lnTo>
                  <a:lnTo>
                    <a:pt x="3585" y="1296"/>
                  </a:lnTo>
                  <a:lnTo>
                    <a:pt x="3583" y="1293"/>
                  </a:lnTo>
                  <a:lnTo>
                    <a:pt x="3582" y="1289"/>
                  </a:lnTo>
                  <a:lnTo>
                    <a:pt x="3579" y="1287"/>
                  </a:lnTo>
                  <a:lnTo>
                    <a:pt x="3546" y="1307"/>
                  </a:lnTo>
                  <a:lnTo>
                    <a:pt x="3524" y="1319"/>
                  </a:lnTo>
                  <a:lnTo>
                    <a:pt x="3503" y="1335"/>
                  </a:lnTo>
                  <a:lnTo>
                    <a:pt x="3483" y="1351"/>
                  </a:lnTo>
                  <a:lnTo>
                    <a:pt x="3480" y="1353"/>
                  </a:lnTo>
                  <a:lnTo>
                    <a:pt x="3479" y="1356"/>
                  </a:lnTo>
                  <a:lnTo>
                    <a:pt x="3478" y="1359"/>
                  </a:lnTo>
                  <a:lnTo>
                    <a:pt x="3477" y="1362"/>
                  </a:lnTo>
                  <a:lnTo>
                    <a:pt x="3477" y="1365"/>
                  </a:lnTo>
                  <a:lnTo>
                    <a:pt x="3477" y="1367"/>
                  </a:lnTo>
                  <a:lnTo>
                    <a:pt x="3445" y="1387"/>
                  </a:lnTo>
                  <a:lnTo>
                    <a:pt x="3413" y="1409"/>
                  </a:lnTo>
                  <a:lnTo>
                    <a:pt x="3407" y="1398"/>
                  </a:lnTo>
                  <a:lnTo>
                    <a:pt x="3399" y="1388"/>
                  </a:lnTo>
                  <a:lnTo>
                    <a:pt x="3389" y="1380"/>
                  </a:lnTo>
                  <a:lnTo>
                    <a:pt x="3365" y="1393"/>
                  </a:lnTo>
                  <a:lnTo>
                    <a:pt x="3365" y="1391"/>
                  </a:lnTo>
                  <a:lnTo>
                    <a:pt x="3349" y="1380"/>
                  </a:lnTo>
                  <a:lnTo>
                    <a:pt x="3349" y="1380"/>
                  </a:lnTo>
                  <a:lnTo>
                    <a:pt x="3337" y="1374"/>
                  </a:lnTo>
                  <a:lnTo>
                    <a:pt x="3326" y="1365"/>
                  </a:lnTo>
                  <a:lnTo>
                    <a:pt x="3331" y="1361"/>
                  </a:lnTo>
                  <a:lnTo>
                    <a:pt x="3336" y="1354"/>
                  </a:lnTo>
                  <a:lnTo>
                    <a:pt x="3352" y="1348"/>
                  </a:lnTo>
                  <a:lnTo>
                    <a:pt x="3366" y="1340"/>
                  </a:lnTo>
                  <a:lnTo>
                    <a:pt x="3378" y="1329"/>
                  </a:lnTo>
                  <a:lnTo>
                    <a:pt x="3378" y="1329"/>
                  </a:lnTo>
                  <a:lnTo>
                    <a:pt x="3384" y="1323"/>
                  </a:lnTo>
                  <a:lnTo>
                    <a:pt x="3384" y="1323"/>
                  </a:lnTo>
                  <a:lnTo>
                    <a:pt x="3405" y="1311"/>
                  </a:lnTo>
                  <a:lnTo>
                    <a:pt x="3423" y="1295"/>
                  </a:lnTo>
                  <a:lnTo>
                    <a:pt x="3441" y="1279"/>
                  </a:lnTo>
                  <a:lnTo>
                    <a:pt x="3441" y="1279"/>
                  </a:lnTo>
                  <a:lnTo>
                    <a:pt x="3452" y="1278"/>
                  </a:lnTo>
                  <a:lnTo>
                    <a:pt x="3462" y="1273"/>
                  </a:lnTo>
                  <a:lnTo>
                    <a:pt x="3469" y="1265"/>
                  </a:lnTo>
                  <a:lnTo>
                    <a:pt x="3477" y="1257"/>
                  </a:lnTo>
                  <a:lnTo>
                    <a:pt x="3484" y="1250"/>
                  </a:lnTo>
                  <a:lnTo>
                    <a:pt x="3494" y="1244"/>
                  </a:lnTo>
                  <a:lnTo>
                    <a:pt x="3511" y="1237"/>
                  </a:lnTo>
                  <a:lnTo>
                    <a:pt x="3526" y="1226"/>
                  </a:lnTo>
                  <a:lnTo>
                    <a:pt x="3540" y="1213"/>
                  </a:lnTo>
                  <a:lnTo>
                    <a:pt x="3549" y="1197"/>
                  </a:lnTo>
                  <a:lnTo>
                    <a:pt x="3549" y="1197"/>
                  </a:lnTo>
                  <a:lnTo>
                    <a:pt x="3563" y="1198"/>
                  </a:lnTo>
                  <a:lnTo>
                    <a:pt x="3574" y="1197"/>
                  </a:lnTo>
                  <a:lnTo>
                    <a:pt x="3583" y="1192"/>
                  </a:lnTo>
                  <a:lnTo>
                    <a:pt x="3592" y="1183"/>
                  </a:lnTo>
                  <a:lnTo>
                    <a:pt x="3599" y="1173"/>
                  </a:lnTo>
                  <a:lnTo>
                    <a:pt x="3640" y="1141"/>
                  </a:lnTo>
                  <a:lnTo>
                    <a:pt x="3682" y="1108"/>
                  </a:lnTo>
                  <a:lnTo>
                    <a:pt x="3688" y="1105"/>
                  </a:lnTo>
                  <a:lnTo>
                    <a:pt x="3694" y="1100"/>
                  </a:lnTo>
                  <a:lnTo>
                    <a:pt x="3700" y="1096"/>
                  </a:lnTo>
                  <a:lnTo>
                    <a:pt x="3702" y="1090"/>
                  </a:lnTo>
                  <a:lnTo>
                    <a:pt x="3702" y="1083"/>
                  </a:lnTo>
                  <a:lnTo>
                    <a:pt x="3698" y="1073"/>
                  </a:lnTo>
                  <a:lnTo>
                    <a:pt x="3696" y="1052"/>
                  </a:lnTo>
                  <a:lnTo>
                    <a:pt x="3725" y="1025"/>
                  </a:lnTo>
                  <a:lnTo>
                    <a:pt x="3750" y="1008"/>
                  </a:lnTo>
                  <a:lnTo>
                    <a:pt x="3772" y="988"/>
                  </a:lnTo>
                  <a:lnTo>
                    <a:pt x="3792" y="969"/>
                  </a:lnTo>
                  <a:lnTo>
                    <a:pt x="3792" y="965"/>
                  </a:lnTo>
                  <a:lnTo>
                    <a:pt x="3792" y="963"/>
                  </a:lnTo>
                  <a:lnTo>
                    <a:pt x="3791" y="960"/>
                  </a:lnTo>
                  <a:lnTo>
                    <a:pt x="3789" y="960"/>
                  </a:lnTo>
                  <a:lnTo>
                    <a:pt x="3786" y="960"/>
                  </a:lnTo>
                  <a:lnTo>
                    <a:pt x="3784" y="960"/>
                  </a:lnTo>
                  <a:lnTo>
                    <a:pt x="3781" y="961"/>
                  </a:lnTo>
                  <a:lnTo>
                    <a:pt x="3749" y="985"/>
                  </a:lnTo>
                  <a:lnTo>
                    <a:pt x="3716" y="1006"/>
                  </a:lnTo>
                  <a:lnTo>
                    <a:pt x="3683" y="1031"/>
                  </a:lnTo>
                  <a:lnTo>
                    <a:pt x="3679" y="1028"/>
                  </a:lnTo>
                  <a:lnTo>
                    <a:pt x="3674" y="1027"/>
                  </a:lnTo>
                  <a:lnTo>
                    <a:pt x="3666" y="1025"/>
                  </a:lnTo>
                  <a:lnTo>
                    <a:pt x="3657" y="1027"/>
                  </a:lnTo>
                  <a:lnTo>
                    <a:pt x="3650" y="1029"/>
                  </a:lnTo>
                  <a:lnTo>
                    <a:pt x="3644" y="1033"/>
                  </a:lnTo>
                  <a:lnTo>
                    <a:pt x="3639" y="1037"/>
                  </a:lnTo>
                  <a:lnTo>
                    <a:pt x="3634" y="1040"/>
                  </a:lnTo>
                  <a:lnTo>
                    <a:pt x="3630" y="1044"/>
                  </a:lnTo>
                  <a:lnTo>
                    <a:pt x="3623" y="1046"/>
                  </a:lnTo>
                  <a:lnTo>
                    <a:pt x="3620" y="1050"/>
                  </a:lnTo>
                  <a:lnTo>
                    <a:pt x="3616" y="1052"/>
                  </a:lnTo>
                  <a:lnTo>
                    <a:pt x="3613" y="1055"/>
                  </a:lnTo>
                  <a:lnTo>
                    <a:pt x="3610" y="1059"/>
                  </a:lnTo>
                  <a:lnTo>
                    <a:pt x="3604" y="1061"/>
                  </a:lnTo>
                  <a:lnTo>
                    <a:pt x="3597" y="1062"/>
                  </a:lnTo>
                  <a:lnTo>
                    <a:pt x="3589" y="1059"/>
                  </a:lnTo>
                  <a:lnTo>
                    <a:pt x="3560" y="1075"/>
                  </a:lnTo>
                  <a:lnTo>
                    <a:pt x="3531" y="1092"/>
                  </a:lnTo>
                  <a:lnTo>
                    <a:pt x="3505" y="1113"/>
                  </a:lnTo>
                  <a:lnTo>
                    <a:pt x="3502" y="1114"/>
                  </a:lnTo>
                  <a:lnTo>
                    <a:pt x="3524" y="1095"/>
                  </a:lnTo>
                  <a:lnTo>
                    <a:pt x="3525" y="1089"/>
                  </a:lnTo>
                  <a:lnTo>
                    <a:pt x="3494" y="1109"/>
                  </a:lnTo>
                  <a:lnTo>
                    <a:pt x="3466" y="1133"/>
                  </a:lnTo>
                  <a:lnTo>
                    <a:pt x="3463" y="1133"/>
                  </a:lnTo>
                  <a:lnTo>
                    <a:pt x="3462" y="1135"/>
                  </a:lnTo>
                  <a:lnTo>
                    <a:pt x="3444" y="1152"/>
                  </a:lnTo>
                  <a:lnTo>
                    <a:pt x="3443" y="1153"/>
                  </a:lnTo>
                  <a:lnTo>
                    <a:pt x="3428" y="1152"/>
                  </a:lnTo>
                  <a:lnTo>
                    <a:pt x="3415" y="1156"/>
                  </a:lnTo>
                  <a:lnTo>
                    <a:pt x="3404" y="1163"/>
                  </a:lnTo>
                  <a:lnTo>
                    <a:pt x="3394" y="1171"/>
                  </a:lnTo>
                  <a:lnTo>
                    <a:pt x="3384" y="1181"/>
                  </a:lnTo>
                  <a:lnTo>
                    <a:pt x="3383" y="1181"/>
                  </a:lnTo>
                  <a:lnTo>
                    <a:pt x="3382" y="1171"/>
                  </a:lnTo>
                  <a:lnTo>
                    <a:pt x="3386" y="1163"/>
                  </a:lnTo>
                  <a:lnTo>
                    <a:pt x="3392" y="1157"/>
                  </a:lnTo>
                  <a:lnTo>
                    <a:pt x="3399" y="1151"/>
                  </a:lnTo>
                  <a:lnTo>
                    <a:pt x="3405" y="1145"/>
                  </a:lnTo>
                  <a:lnTo>
                    <a:pt x="3410" y="1139"/>
                  </a:lnTo>
                  <a:lnTo>
                    <a:pt x="3412" y="1130"/>
                  </a:lnTo>
                  <a:lnTo>
                    <a:pt x="3406" y="1129"/>
                  </a:lnTo>
                  <a:lnTo>
                    <a:pt x="3401" y="1133"/>
                  </a:lnTo>
                  <a:lnTo>
                    <a:pt x="3395" y="1136"/>
                  </a:lnTo>
                  <a:lnTo>
                    <a:pt x="3390" y="1140"/>
                  </a:lnTo>
                  <a:lnTo>
                    <a:pt x="3386" y="1140"/>
                  </a:lnTo>
                  <a:lnTo>
                    <a:pt x="3379" y="1134"/>
                  </a:lnTo>
                  <a:lnTo>
                    <a:pt x="3379" y="1134"/>
                  </a:lnTo>
                  <a:lnTo>
                    <a:pt x="3379" y="1134"/>
                  </a:lnTo>
                  <a:lnTo>
                    <a:pt x="3393" y="1130"/>
                  </a:lnTo>
                  <a:lnTo>
                    <a:pt x="3404" y="1124"/>
                  </a:lnTo>
                  <a:lnTo>
                    <a:pt x="3411" y="1114"/>
                  </a:lnTo>
                  <a:lnTo>
                    <a:pt x="3418" y="1103"/>
                  </a:lnTo>
                  <a:lnTo>
                    <a:pt x="3424" y="1092"/>
                  </a:lnTo>
                  <a:lnTo>
                    <a:pt x="3427" y="1078"/>
                  </a:lnTo>
                  <a:lnTo>
                    <a:pt x="3428" y="1063"/>
                  </a:lnTo>
                  <a:lnTo>
                    <a:pt x="3428" y="1060"/>
                  </a:lnTo>
                  <a:lnTo>
                    <a:pt x="3427" y="1056"/>
                  </a:lnTo>
                  <a:lnTo>
                    <a:pt x="3427" y="1054"/>
                  </a:lnTo>
                  <a:lnTo>
                    <a:pt x="3424" y="1051"/>
                  </a:lnTo>
                  <a:lnTo>
                    <a:pt x="3422" y="1049"/>
                  </a:lnTo>
                  <a:lnTo>
                    <a:pt x="3422" y="1049"/>
                  </a:lnTo>
                  <a:lnTo>
                    <a:pt x="3424" y="1046"/>
                  </a:lnTo>
                  <a:lnTo>
                    <a:pt x="3426" y="1044"/>
                  </a:lnTo>
                  <a:lnTo>
                    <a:pt x="3428" y="1042"/>
                  </a:lnTo>
                  <a:lnTo>
                    <a:pt x="3429" y="1043"/>
                  </a:lnTo>
                  <a:lnTo>
                    <a:pt x="3432" y="1045"/>
                  </a:lnTo>
                  <a:lnTo>
                    <a:pt x="3440" y="1050"/>
                  </a:lnTo>
                  <a:lnTo>
                    <a:pt x="3447" y="1052"/>
                  </a:lnTo>
                  <a:lnTo>
                    <a:pt x="3452" y="1049"/>
                  </a:lnTo>
                  <a:lnTo>
                    <a:pt x="3456" y="1043"/>
                  </a:lnTo>
                  <a:lnTo>
                    <a:pt x="3457" y="1033"/>
                  </a:lnTo>
                  <a:lnTo>
                    <a:pt x="3468" y="1026"/>
                  </a:lnTo>
                  <a:lnTo>
                    <a:pt x="3480" y="1022"/>
                  </a:lnTo>
                  <a:lnTo>
                    <a:pt x="3494" y="1022"/>
                  </a:lnTo>
                  <a:lnTo>
                    <a:pt x="3507" y="1040"/>
                  </a:lnTo>
                  <a:lnTo>
                    <a:pt x="3511" y="1035"/>
                  </a:lnTo>
                  <a:lnTo>
                    <a:pt x="3511" y="1031"/>
                  </a:lnTo>
                  <a:lnTo>
                    <a:pt x="3508" y="1025"/>
                  </a:lnTo>
                  <a:lnTo>
                    <a:pt x="3506" y="1018"/>
                  </a:lnTo>
                  <a:lnTo>
                    <a:pt x="3503" y="1012"/>
                  </a:lnTo>
                  <a:lnTo>
                    <a:pt x="3503" y="1008"/>
                  </a:lnTo>
                  <a:lnTo>
                    <a:pt x="3507" y="1003"/>
                  </a:lnTo>
                  <a:lnTo>
                    <a:pt x="3517" y="1000"/>
                  </a:lnTo>
                  <a:lnTo>
                    <a:pt x="3515" y="1005"/>
                  </a:lnTo>
                  <a:lnTo>
                    <a:pt x="3519" y="1011"/>
                  </a:lnTo>
                  <a:lnTo>
                    <a:pt x="3523" y="1015"/>
                  </a:lnTo>
                  <a:lnTo>
                    <a:pt x="3529" y="1016"/>
                  </a:lnTo>
                  <a:lnTo>
                    <a:pt x="3534" y="1016"/>
                  </a:lnTo>
                  <a:lnTo>
                    <a:pt x="3540" y="1017"/>
                  </a:lnTo>
                  <a:lnTo>
                    <a:pt x="3546" y="1012"/>
                  </a:lnTo>
                  <a:lnTo>
                    <a:pt x="3552" y="1006"/>
                  </a:lnTo>
                  <a:lnTo>
                    <a:pt x="3557" y="1000"/>
                  </a:lnTo>
                  <a:lnTo>
                    <a:pt x="3563" y="994"/>
                  </a:lnTo>
                  <a:lnTo>
                    <a:pt x="3571" y="993"/>
                  </a:lnTo>
                  <a:lnTo>
                    <a:pt x="3572" y="985"/>
                  </a:lnTo>
                  <a:lnTo>
                    <a:pt x="3575" y="977"/>
                  </a:lnTo>
                  <a:lnTo>
                    <a:pt x="3577" y="972"/>
                  </a:lnTo>
                  <a:lnTo>
                    <a:pt x="3582" y="970"/>
                  </a:lnTo>
                  <a:lnTo>
                    <a:pt x="3589" y="971"/>
                  </a:lnTo>
                  <a:lnTo>
                    <a:pt x="3598" y="977"/>
                  </a:lnTo>
                  <a:lnTo>
                    <a:pt x="3610" y="959"/>
                  </a:lnTo>
                  <a:lnTo>
                    <a:pt x="3617" y="957"/>
                  </a:lnTo>
                  <a:lnTo>
                    <a:pt x="3625" y="954"/>
                  </a:lnTo>
                  <a:lnTo>
                    <a:pt x="3631" y="951"/>
                  </a:lnTo>
                  <a:lnTo>
                    <a:pt x="3634" y="943"/>
                  </a:lnTo>
                  <a:lnTo>
                    <a:pt x="3637" y="943"/>
                  </a:lnTo>
                  <a:lnTo>
                    <a:pt x="3639" y="936"/>
                  </a:lnTo>
                  <a:lnTo>
                    <a:pt x="3645" y="932"/>
                  </a:lnTo>
                  <a:lnTo>
                    <a:pt x="3651" y="930"/>
                  </a:lnTo>
                  <a:lnTo>
                    <a:pt x="3657" y="926"/>
                  </a:lnTo>
                  <a:lnTo>
                    <a:pt x="3661" y="920"/>
                  </a:lnTo>
                  <a:lnTo>
                    <a:pt x="3673" y="909"/>
                  </a:lnTo>
                  <a:lnTo>
                    <a:pt x="3679" y="903"/>
                  </a:lnTo>
                  <a:lnTo>
                    <a:pt x="3687" y="898"/>
                  </a:lnTo>
                  <a:lnTo>
                    <a:pt x="3694" y="896"/>
                  </a:lnTo>
                  <a:lnTo>
                    <a:pt x="3710" y="889"/>
                  </a:lnTo>
                  <a:lnTo>
                    <a:pt x="3721" y="881"/>
                  </a:lnTo>
                  <a:lnTo>
                    <a:pt x="3729" y="875"/>
                  </a:lnTo>
                  <a:lnTo>
                    <a:pt x="3733" y="868"/>
                  </a:lnTo>
                  <a:lnTo>
                    <a:pt x="3733" y="860"/>
                  </a:lnTo>
                  <a:lnTo>
                    <a:pt x="3729" y="849"/>
                  </a:lnTo>
                  <a:lnTo>
                    <a:pt x="3722" y="833"/>
                  </a:lnTo>
                  <a:lnTo>
                    <a:pt x="3710" y="829"/>
                  </a:lnTo>
                  <a:lnTo>
                    <a:pt x="3699" y="830"/>
                  </a:lnTo>
                  <a:lnTo>
                    <a:pt x="3673" y="834"/>
                  </a:lnTo>
                  <a:lnTo>
                    <a:pt x="3649" y="841"/>
                  </a:lnTo>
                  <a:lnTo>
                    <a:pt x="3626" y="852"/>
                  </a:lnTo>
                  <a:lnTo>
                    <a:pt x="3621" y="850"/>
                  </a:lnTo>
                  <a:lnTo>
                    <a:pt x="3620" y="852"/>
                  </a:lnTo>
                  <a:lnTo>
                    <a:pt x="3619" y="851"/>
                  </a:lnTo>
                  <a:lnTo>
                    <a:pt x="3615" y="844"/>
                  </a:lnTo>
                  <a:lnTo>
                    <a:pt x="3609" y="839"/>
                  </a:lnTo>
                  <a:lnTo>
                    <a:pt x="3602" y="834"/>
                  </a:lnTo>
                  <a:lnTo>
                    <a:pt x="3596" y="829"/>
                  </a:lnTo>
                  <a:lnTo>
                    <a:pt x="3587" y="824"/>
                  </a:lnTo>
                  <a:lnTo>
                    <a:pt x="3580" y="827"/>
                  </a:lnTo>
                  <a:lnTo>
                    <a:pt x="3580" y="827"/>
                  </a:lnTo>
                  <a:lnTo>
                    <a:pt x="3580" y="827"/>
                  </a:lnTo>
                  <a:lnTo>
                    <a:pt x="3572" y="829"/>
                  </a:lnTo>
                  <a:lnTo>
                    <a:pt x="3563" y="833"/>
                  </a:lnTo>
                  <a:lnTo>
                    <a:pt x="3558" y="839"/>
                  </a:lnTo>
                  <a:lnTo>
                    <a:pt x="3556" y="846"/>
                  </a:lnTo>
                  <a:lnTo>
                    <a:pt x="3557" y="856"/>
                  </a:lnTo>
                  <a:lnTo>
                    <a:pt x="3551" y="864"/>
                  </a:lnTo>
                  <a:lnTo>
                    <a:pt x="3537" y="862"/>
                  </a:lnTo>
                  <a:lnTo>
                    <a:pt x="3537" y="862"/>
                  </a:lnTo>
                  <a:lnTo>
                    <a:pt x="3537" y="854"/>
                  </a:lnTo>
                  <a:lnTo>
                    <a:pt x="3535" y="846"/>
                  </a:lnTo>
                  <a:lnTo>
                    <a:pt x="3529" y="840"/>
                  </a:lnTo>
                  <a:lnTo>
                    <a:pt x="3520" y="840"/>
                  </a:lnTo>
                  <a:lnTo>
                    <a:pt x="3472" y="862"/>
                  </a:lnTo>
                  <a:lnTo>
                    <a:pt x="3424" y="886"/>
                  </a:lnTo>
                  <a:lnTo>
                    <a:pt x="3418" y="895"/>
                  </a:lnTo>
                  <a:lnTo>
                    <a:pt x="3399" y="902"/>
                  </a:lnTo>
                  <a:lnTo>
                    <a:pt x="3398" y="904"/>
                  </a:lnTo>
                  <a:lnTo>
                    <a:pt x="3399" y="908"/>
                  </a:lnTo>
                  <a:lnTo>
                    <a:pt x="3399" y="908"/>
                  </a:lnTo>
                  <a:lnTo>
                    <a:pt x="3399" y="908"/>
                  </a:lnTo>
                  <a:lnTo>
                    <a:pt x="3362" y="918"/>
                  </a:lnTo>
                  <a:lnTo>
                    <a:pt x="3356" y="925"/>
                  </a:lnTo>
                  <a:lnTo>
                    <a:pt x="3350" y="930"/>
                  </a:lnTo>
                  <a:lnTo>
                    <a:pt x="3342" y="932"/>
                  </a:lnTo>
                  <a:lnTo>
                    <a:pt x="3335" y="929"/>
                  </a:lnTo>
                  <a:lnTo>
                    <a:pt x="3327" y="925"/>
                  </a:lnTo>
                  <a:lnTo>
                    <a:pt x="3320" y="924"/>
                  </a:lnTo>
                  <a:lnTo>
                    <a:pt x="3313" y="926"/>
                  </a:lnTo>
                  <a:lnTo>
                    <a:pt x="3308" y="931"/>
                  </a:lnTo>
                  <a:lnTo>
                    <a:pt x="3303" y="942"/>
                  </a:lnTo>
                  <a:lnTo>
                    <a:pt x="3305" y="944"/>
                  </a:lnTo>
                  <a:lnTo>
                    <a:pt x="3307" y="947"/>
                  </a:lnTo>
                  <a:lnTo>
                    <a:pt x="3309" y="949"/>
                  </a:lnTo>
                  <a:lnTo>
                    <a:pt x="3309" y="949"/>
                  </a:lnTo>
                  <a:lnTo>
                    <a:pt x="3309" y="949"/>
                  </a:lnTo>
                  <a:lnTo>
                    <a:pt x="3302" y="952"/>
                  </a:lnTo>
                  <a:lnTo>
                    <a:pt x="3303" y="959"/>
                  </a:lnTo>
                  <a:lnTo>
                    <a:pt x="3301" y="964"/>
                  </a:lnTo>
                  <a:lnTo>
                    <a:pt x="3297" y="968"/>
                  </a:lnTo>
                  <a:lnTo>
                    <a:pt x="3292" y="971"/>
                  </a:lnTo>
                  <a:lnTo>
                    <a:pt x="3287" y="975"/>
                  </a:lnTo>
                  <a:lnTo>
                    <a:pt x="3285" y="980"/>
                  </a:lnTo>
                  <a:lnTo>
                    <a:pt x="3282" y="995"/>
                  </a:lnTo>
                  <a:lnTo>
                    <a:pt x="3282" y="998"/>
                  </a:lnTo>
                  <a:lnTo>
                    <a:pt x="3282" y="1000"/>
                  </a:lnTo>
                  <a:lnTo>
                    <a:pt x="3282" y="1004"/>
                  </a:lnTo>
                  <a:lnTo>
                    <a:pt x="3282" y="1006"/>
                  </a:lnTo>
                  <a:lnTo>
                    <a:pt x="3282" y="1009"/>
                  </a:lnTo>
                  <a:lnTo>
                    <a:pt x="3284" y="1010"/>
                  </a:lnTo>
                  <a:lnTo>
                    <a:pt x="3286" y="1012"/>
                  </a:lnTo>
                  <a:lnTo>
                    <a:pt x="3290" y="1014"/>
                  </a:lnTo>
                  <a:lnTo>
                    <a:pt x="3292" y="1014"/>
                  </a:lnTo>
                  <a:lnTo>
                    <a:pt x="3296" y="1014"/>
                  </a:lnTo>
                  <a:lnTo>
                    <a:pt x="3297" y="1012"/>
                  </a:lnTo>
                  <a:lnTo>
                    <a:pt x="3299" y="1010"/>
                  </a:lnTo>
                  <a:lnTo>
                    <a:pt x="3299" y="1009"/>
                  </a:lnTo>
                  <a:lnTo>
                    <a:pt x="3301" y="1006"/>
                  </a:lnTo>
                  <a:lnTo>
                    <a:pt x="3301" y="1003"/>
                  </a:lnTo>
                  <a:lnTo>
                    <a:pt x="3301" y="1000"/>
                  </a:lnTo>
                  <a:lnTo>
                    <a:pt x="3301" y="997"/>
                  </a:lnTo>
                  <a:lnTo>
                    <a:pt x="3303" y="994"/>
                  </a:lnTo>
                  <a:lnTo>
                    <a:pt x="3304" y="992"/>
                  </a:lnTo>
                  <a:lnTo>
                    <a:pt x="3307" y="989"/>
                  </a:lnTo>
                  <a:lnTo>
                    <a:pt x="3309" y="991"/>
                  </a:lnTo>
                  <a:lnTo>
                    <a:pt x="3311" y="991"/>
                  </a:lnTo>
                  <a:lnTo>
                    <a:pt x="3313" y="991"/>
                  </a:lnTo>
                  <a:lnTo>
                    <a:pt x="3314" y="989"/>
                  </a:lnTo>
                  <a:lnTo>
                    <a:pt x="3314" y="991"/>
                  </a:lnTo>
                  <a:lnTo>
                    <a:pt x="3318" y="1000"/>
                  </a:lnTo>
                  <a:lnTo>
                    <a:pt x="3322" y="1009"/>
                  </a:lnTo>
                  <a:lnTo>
                    <a:pt x="3330" y="1016"/>
                  </a:lnTo>
                  <a:lnTo>
                    <a:pt x="3335" y="1018"/>
                  </a:lnTo>
                  <a:lnTo>
                    <a:pt x="3339" y="1020"/>
                  </a:lnTo>
                  <a:lnTo>
                    <a:pt x="3344" y="1020"/>
                  </a:lnTo>
                  <a:lnTo>
                    <a:pt x="3349" y="1018"/>
                  </a:lnTo>
                  <a:lnTo>
                    <a:pt x="3353" y="1016"/>
                  </a:lnTo>
                  <a:lnTo>
                    <a:pt x="3355" y="1014"/>
                  </a:lnTo>
                  <a:lnTo>
                    <a:pt x="3358" y="1010"/>
                  </a:lnTo>
                  <a:lnTo>
                    <a:pt x="3359" y="1006"/>
                  </a:lnTo>
                  <a:lnTo>
                    <a:pt x="3360" y="1002"/>
                  </a:lnTo>
                  <a:lnTo>
                    <a:pt x="3360" y="995"/>
                  </a:lnTo>
                  <a:lnTo>
                    <a:pt x="3359" y="989"/>
                  </a:lnTo>
                  <a:lnTo>
                    <a:pt x="3358" y="985"/>
                  </a:lnTo>
                  <a:lnTo>
                    <a:pt x="3359" y="985"/>
                  </a:lnTo>
                  <a:lnTo>
                    <a:pt x="3362" y="982"/>
                  </a:lnTo>
                  <a:lnTo>
                    <a:pt x="3365" y="980"/>
                  </a:lnTo>
                  <a:lnTo>
                    <a:pt x="3367" y="977"/>
                  </a:lnTo>
                  <a:lnTo>
                    <a:pt x="3367" y="982"/>
                  </a:lnTo>
                  <a:lnTo>
                    <a:pt x="3366" y="987"/>
                  </a:lnTo>
                  <a:lnTo>
                    <a:pt x="3367" y="995"/>
                  </a:lnTo>
                  <a:lnTo>
                    <a:pt x="3369" y="1003"/>
                  </a:lnTo>
                  <a:lnTo>
                    <a:pt x="3362" y="1006"/>
                  </a:lnTo>
                  <a:lnTo>
                    <a:pt x="3337" y="1031"/>
                  </a:lnTo>
                  <a:lnTo>
                    <a:pt x="3309" y="1050"/>
                  </a:lnTo>
                  <a:lnTo>
                    <a:pt x="3305" y="1060"/>
                  </a:lnTo>
                  <a:lnTo>
                    <a:pt x="3299" y="1065"/>
                  </a:lnTo>
                  <a:lnTo>
                    <a:pt x="3298" y="1065"/>
                  </a:lnTo>
                  <a:lnTo>
                    <a:pt x="3296" y="1065"/>
                  </a:lnTo>
                  <a:lnTo>
                    <a:pt x="3292" y="1066"/>
                  </a:lnTo>
                  <a:lnTo>
                    <a:pt x="3290" y="1067"/>
                  </a:lnTo>
                  <a:lnTo>
                    <a:pt x="3287" y="1069"/>
                  </a:lnTo>
                  <a:lnTo>
                    <a:pt x="3285" y="1072"/>
                  </a:lnTo>
                  <a:lnTo>
                    <a:pt x="3284" y="1077"/>
                  </a:lnTo>
                  <a:lnTo>
                    <a:pt x="3262" y="1092"/>
                  </a:lnTo>
                  <a:lnTo>
                    <a:pt x="3240" y="1109"/>
                  </a:lnTo>
                  <a:lnTo>
                    <a:pt x="3234" y="1116"/>
                  </a:lnTo>
                  <a:lnTo>
                    <a:pt x="3228" y="1120"/>
                  </a:lnTo>
                  <a:lnTo>
                    <a:pt x="3219" y="1124"/>
                  </a:lnTo>
                  <a:lnTo>
                    <a:pt x="3207" y="1131"/>
                  </a:lnTo>
                  <a:lnTo>
                    <a:pt x="3196" y="1141"/>
                  </a:lnTo>
                  <a:lnTo>
                    <a:pt x="3188" y="1149"/>
                  </a:lnTo>
                  <a:lnTo>
                    <a:pt x="3178" y="1158"/>
                  </a:lnTo>
                  <a:lnTo>
                    <a:pt x="3168" y="1165"/>
                  </a:lnTo>
                  <a:lnTo>
                    <a:pt x="3171" y="1158"/>
                  </a:lnTo>
                  <a:lnTo>
                    <a:pt x="3165" y="1153"/>
                  </a:lnTo>
                  <a:lnTo>
                    <a:pt x="3159" y="1153"/>
                  </a:lnTo>
                  <a:lnTo>
                    <a:pt x="3151" y="1154"/>
                  </a:lnTo>
                  <a:lnTo>
                    <a:pt x="3156" y="1151"/>
                  </a:lnTo>
                  <a:lnTo>
                    <a:pt x="3160" y="1148"/>
                  </a:lnTo>
                  <a:lnTo>
                    <a:pt x="3163" y="1143"/>
                  </a:lnTo>
                  <a:lnTo>
                    <a:pt x="3167" y="1139"/>
                  </a:lnTo>
                  <a:lnTo>
                    <a:pt x="3167" y="1128"/>
                  </a:lnTo>
                  <a:lnTo>
                    <a:pt x="3167" y="1116"/>
                  </a:lnTo>
                  <a:lnTo>
                    <a:pt x="3168" y="1103"/>
                  </a:lnTo>
                  <a:lnTo>
                    <a:pt x="3169" y="1092"/>
                  </a:lnTo>
                  <a:lnTo>
                    <a:pt x="3166" y="1083"/>
                  </a:lnTo>
                  <a:lnTo>
                    <a:pt x="3168" y="1083"/>
                  </a:lnTo>
                  <a:lnTo>
                    <a:pt x="3171" y="1080"/>
                  </a:lnTo>
                  <a:lnTo>
                    <a:pt x="3174" y="1078"/>
                  </a:lnTo>
                  <a:lnTo>
                    <a:pt x="3178" y="1074"/>
                  </a:lnTo>
                  <a:lnTo>
                    <a:pt x="3180" y="1077"/>
                  </a:lnTo>
                  <a:lnTo>
                    <a:pt x="3190" y="1082"/>
                  </a:lnTo>
                  <a:lnTo>
                    <a:pt x="3201" y="1082"/>
                  </a:lnTo>
                  <a:lnTo>
                    <a:pt x="3212" y="1079"/>
                  </a:lnTo>
                  <a:lnTo>
                    <a:pt x="3217" y="1075"/>
                  </a:lnTo>
                  <a:lnTo>
                    <a:pt x="3222" y="1072"/>
                  </a:lnTo>
                  <a:lnTo>
                    <a:pt x="3224" y="1067"/>
                  </a:lnTo>
                  <a:lnTo>
                    <a:pt x="3228" y="1061"/>
                  </a:lnTo>
                  <a:lnTo>
                    <a:pt x="3230" y="1055"/>
                  </a:lnTo>
                  <a:lnTo>
                    <a:pt x="3230" y="1048"/>
                  </a:lnTo>
                  <a:lnTo>
                    <a:pt x="3240" y="1049"/>
                  </a:lnTo>
                  <a:lnTo>
                    <a:pt x="3250" y="1045"/>
                  </a:lnTo>
                  <a:lnTo>
                    <a:pt x="3250" y="1044"/>
                  </a:lnTo>
                  <a:lnTo>
                    <a:pt x="3250" y="1039"/>
                  </a:lnTo>
                  <a:lnTo>
                    <a:pt x="3252" y="1033"/>
                  </a:lnTo>
                  <a:lnTo>
                    <a:pt x="3253" y="1027"/>
                  </a:lnTo>
                  <a:lnTo>
                    <a:pt x="3253" y="1022"/>
                  </a:lnTo>
                  <a:lnTo>
                    <a:pt x="3250" y="1017"/>
                  </a:lnTo>
                  <a:lnTo>
                    <a:pt x="3241" y="1015"/>
                  </a:lnTo>
                  <a:lnTo>
                    <a:pt x="3220" y="997"/>
                  </a:lnTo>
                  <a:lnTo>
                    <a:pt x="3208" y="997"/>
                  </a:lnTo>
                  <a:lnTo>
                    <a:pt x="3196" y="994"/>
                  </a:lnTo>
                  <a:lnTo>
                    <a:pt x="3193" y="995"/>
                  </a:lnTo>
                  <a:lnTo>
                    <a:pt x="3190" y="997"/>
                  </a:lnTo>
                  <a:lnTo>
                    <a:pt x="3188" y="999"/>
                  </a:lnTo>
                  <a:lnTo>
                    <a:pt x="3185" y="1009"/>
                  </a:lnTo>
                  <a:lnTo>
                    <a:pt x="3188" y="1018"/>
                  </a:lnTo>
                  <a:lnTo>
                    <a:pt x="3190" y="1023"/>
                  </a:lnTo>
                  <a:lnTo>
                    <a:pt x="3194" y="1027"/>
                  </a:lnTo>
                  <a:lnTo>
                    <a:pt x="3197" y="1029"/>
                  </a:lnTo>
                  <a:lnTo>
                    <a:pt x="3196" y="1031"/>
                  </a:lnTo>
                  <a:lnTo>
                    <a:pt x="3194" y="1032"/>
                  </a:lnTo>
                  <a:lnTo>
                    <a:pt x="3193" y="1031"/>
                  </a:lnTo>
                  <a:lnTo>
                    <a:pt x="3193" y="1031"/>
                  </a:lnTo>
                  <a:lnTo>
                    <a:pt x="3191" y="1028"/>
                  </a:lnTo>
                  <a:lnTo>
                    <a:pt x="3190" y="1027"/>
                  </a:lnTo>
                  <a:lnTo>
                    <a:pt x="3189" y="1026"/>
                  </a:lnTo>
                  <a:lnTo>
                    <a:pt x="3182" y="1025"/>
                  </a:lnTo>
                  <a:lnTo>
                    <a:pt x="3173" y="1025"/>
                  </a:lnTo>
                  <a:lnTo>
                    <a:pt x="3167" y="1029"/>
                  </a:lnTo>
                  <a:lnTo>
                    <a:pt x="3167" y="1029"/>
                  </a:lnTo>
                  <a:lnTo>
                    <a:pt x="3165" y="1033"/>
                  </a:lnTo>
                  <a:lnTo>
                    <a:pt x="3165" y="1038"/>
                  </a:lnTo>
                  <a:lnTo>
                    <a:pt x="3166" y="1044"/>
                  </a:lnTo>
                  <a:lnTo>
                    <a:pt x="3167" y="1046"/>
                  </a:lnTo>
                  <a:lnTo>
                    <a:pt x="3169" y="1051"/>
                  </a:lnTo>
                  <a:lnTo>
                    <a:pt x="3160" y="1061"/>
                  </a:lnTo>
                  <a:lnTo>
                    <a:pt x="3146" y="1066"/>
                  </a:lnTo>
                  <a:lnTo>
                    <a:pt x="3150" y="1069"/>
                  </a:lnTo>
                  <a:lnTo>
                    <a:pt x="3154" y="1073"/>
                  </a:lnTo>
                  <a:lnTo>
                    <a:pt x="3150" y="1073"/>
                  </a:lnTo>
                  <a:lnTo>
                    <a:pt x="3146" y="1072"/>
                  </a:lnTo>
                  <a:lnTo>
                    <a:pt x="3131" y="1069"/>
                  </a:lnTo>
                  <a:lnTo>
                    <a:pt x="3115" y="1066"/>
                  </a:lnTo>
                  <a:lnTo>
                    <a:pt x="3099" y="1063"/>
                  </a:lnTo>
                  <a:lnTo>
                    <a:pt x="3082" y="1063"/>
                  </a:lnTo>
                  <a:lnTo>
                    <a:pt x="3076" y="1071"/>
                  </a:lnTo>
                  <a:lnTo>
                    <a:pt x="3072" y="1079"/>
                  </a:lnTo>
                  <a:lnTo>
                    <a:pt x="3072" y="1089"/>
                  </a:lnTo>
                  <a:lnTo>
                    <a:pt x="3072" y="1089"/>
                  </a:lnTo>
                  <a:lnTo>
                    <a:pt x="3059" y="1090"/>
                  </a:lnTo>
                  <a:lnTo>
                    <a:pt x="3055" y="1079"/>
                  </a:lnTo>
                  <a:lnTo>
                    <a:pt x="3050" y="1068"/>
                  </a:lnTo>
                  <a:lnTo>
                    <a:pt x="3044" y="1059"/>
                  </a:lnTo>
                  <a:lnTo>
                    <a:pt x="3040" y="1049"/>
                  </a:lnTo>
                  <a:lnTo>
                    <a:pt x="3040" y="1049"/>
                  </a:lnTo>
                  <a:lnTo>
                    <a:pt x="3040" y="1049"/>
                  </a:lnTo>
                  <a:lnTo>
                    <a:pt x="3040" y="1049"/>
                  </a:lnTo>
                  <a:lnTo>
                    <a:pt x="3040" y="1049"/>
                  </a:lnTo>
                  <a:lnTo>
                    <a:pt x="3049" y="1046"/>
                  </a:lnTo>
                  <a:lnTo>
                    <a:pt x="3050" y="1050"/>
                  </a:lnTo>
                  <a:lnTo>
                    <a:pt x="3058" y="1057"/>
                  </a:lnTo>
                  <a:lnTo>
                    <a:pt x="3066" y="1060"/>
                  </a:lnTo>
                  <a:lnTo>
                    <a:pt x="3074" y="1059"/>
                  </a:lnTo>
                  <a:lnTo>
                    <a:pt x="3082" y="1054"/>
                  </a:lnTo>
                  <a:lnTo>
                    <a:pt x="3087" y="1046"/>
                  </a:lnTo>
                  <a:lnTo>
                    <a:pt x="3089" y="1048"/>
                  </a:lnTo>
                  <a:lnTo>
                    <a:pt x="3093" y="1050"/>
                  </a:lnTo>
                  <a:lnTo>
                    <a:pt x="3094" y="1052"/>
                  </a:lnTo>
                  <a:lnTo>
                    <a:pt x="3097" y="1056"/>
                  </a:lnTo>
                  <a:lnTo>
                    <a:pt x="3100" y="1055"/>
                  </a:lnTo>
                  <a:lnTo>
                    <a:pt x="3104" y="1052"/>
                  </a:lnTo>
                  <a:lnTo>
                    <a:pt x="3106" y="1050"/>
                  </a:lnTo>
                  <a:lnTo>
                    <a:pt x="3109" y="1046"/>
                  </a:lnTo>
                  <a:lnTo>
                    <a:pt x="3110" y="1048"/>
                  </a:lnTo>
                  <a:lnTo>
                    <a:pt x="3115" y="1049"/>
                  </a:lnTo>
                  <a:lnTo>
                    <a:pt x="3121" y="1049"/>
                  </a:lnTo>
                  <a:lnTo>
                    <a:pt x="3125" y="1048"/>
                  </a:lnTo>
                  <a:lnTo>
                    <a:pt x="3128" y="1046"/>
                  </a:lnTo>
                  <a:lnTo>
                    <a:pt x="3132" y="1044"/>
                  </a:lnTo>
                  <a:lnTo>
                    <a:pt x="3135" y="1042"/>
                  </a:lnTo>
                  <a:lnTo>
                    <a:pt x="3138" y="1037"/>
                  </a:lnTo>
                  <a:lnTo>
                    <a:pt x="3143" y="1028"/>
                  </a:lnTo>
                  <a:lnTo>
                    <a:pt x="3149" y="1021"/>
                  </a:lnTo>
                  <a:lnTo>
                    <a:pt x="3154" y="1012"/>
                  </a:lnTo>
                  <a:lnTo>
                    <a:pt x="3157" y="1004"/>
                  </a:lnTo>
                  <a:lnTo>
                    <a:pt x="3156" y="993"/>
                  </a:lnTo>
                  <a:lnTo>
                    <a:pt x="3155" y="985"/>
                  </a:lnTo>
                  <a:lnTo>
                    <a:pt x="3156" y="983"/>
                  </a:lnTo>
                  <a:lnTo>
                    <a:pt x="3157" y="981"/>
                  </a:lnTo>
                  <a:lnTo>
                    <a:pt x="3159" y="977"/>
                  </a:lnTo>
                  <a:lnTo>
                    <a:pt x="3160" y="974"/>
                  </a:lnTo>
                  <a:lnTo>
                    <a:pt x="3159" y="970"/>
                  </a:lnTo>
                  <a:lnTo>
                    <a:pt x="3162" y="970"/>
                  </a:lnTo>
                  <a:lnTo>
                    <a:pt x="3166" y="969"/>
                  </a:lnTo>
                  <a:lnTo>
                    <a:pt x="3168" y="966"/>
                  </a:lnTo>
                  <a:lnTo>
                    <a:pt x="3171" y="964"/>
                  </a:lnTo>
                  <a:lnTo>
                    <a:pt x="3174" y="966"/>
                  </a:lnTo>
                  <a:lnTo>
                    <a:pt x="3177" y="969"/>
                  </a:lnTo>
                  <a:lnTo>
                    <a:pt x="3180" y="971"/>
                  </a:lnTo>
                  <a:lnTo>
                    <a:pt x="3183" y="971"/>
                  </a:lnTo>
                  <a:lnTo>
                    <a:pt x="3185" y="970"/>
                  </a:lnTo>
                  <a:lnTo>
                    <a:pt x="3189" y="975"/>
                  </a:lnTo>
                  <a:lnTo>
                    <a:pt x="3193" y="980"/>
                  </a:lnTo>
                  <a:lnTo>
                    <a:pt x="3197" y="983"/>
                  </a:lnTo>
                  <a:lnTo>
                    <a:pt x="3201" y="988"/>
                  </a:lnTo>
                  <a:lnTo>
                    <a:pt x="3206" y="992"/>
                  </a:lnTo>
                  <a:lnTo>
                    <a:pt x="3212" y="993"/>
                  </a:lnTo>
                  <a:lnTo>
                    <a:pt x="3218" y="991"/>
                  </a:lnTo>
                  <a:lnTo>
                    <a:pt x="3222" y="976"/>
                  </a:lnTo>
                  <a:lnTo>
                    <a:pt x="3231" y="976"/>
                  </a:lnTo>
                  <a:lnTo>
                    <a:pt x="3237" y="971"/>
                  </a:lnTo>
                  <a:lnTo>
                    <a:pt x="3241" y="966"/>
                  </a:lnTo>
                  <a:lnTo>
                    <a:pt x="3242" y="959"/>
                  </a:lnTo>
                  <a:lnTo>
                    <a:pt x="3244" y="952"/>
                  </a:lnTo>
                  <a:lnTo>
                    <a:pt x="3245" y="944"/>
                  </a:lnTo>
                  <a:lnTo>
                    <a:pt x="3245" y="944"/>
                  </a:lnTo>
                  <a:lnTo>
                    <a:pt x="3245" y="949"/>
                  </a:lnTo>
                  <a:lnTo>
                    <a:pt x="3258" y="954"/>
                  </a:lnTo>
                  <a:lnTo>
                    <a:pt x="3268" y="953"/>
                  </a:lnTo>
                  <a:lnTo>
                    <a:pt x="3275" y="946"/>
                  </a:lnTo>
                  <a:lnTo>
                    <a:pt x="3281" y="934"/>
                  </a:lnTo>
                  <a:lnTo>
                    <a:pt x="3290" y="920"/>
                  </a:lnTo>
                  <a:lnTo>
                    <a:pt x="3290" y="920"/>
                  </a:lnTo>
                  <a:lnTo>
                    <a:pt x="3294" y="919"/>
                  </a:lnTo>
                  <a:lnTo>
                    <a:pt x="3298" y="917"/>
                  </a:lnTo>
                  <a:lnTo>
                    <a:pt x="3299" y="913"/>
                  </a:lnTo>
                  <a:lnTo>
                    <a:pt x="3302" y="911"/>
                  </a:lnTo>
                  <a:lnTo>
                    <a:pt x="3332" y="895"/>
                  </a:lnTo>
                  <a:lnTo>
                    <a:pt x="3333" y="892"/>
                  </a:lnTo>
                  <a:lnTo>
                    <a:pt x="3336" y="890"/>
                  </a:lnTo>
                  <a:lnTo>
                    <a:pt x="3339" y="887"/>
                  </a:lnTo>
                  <a:lnTo>
                    <a:pt x="3342" y="886"/>
                  </a:lnTo>
                  <a:lnTo>
                    <a:pt x="3344" y="884"/>
                  </a:lnTo>
                  <a:lnTo>
                    <a:pt x="3348" y="883"/>
                  </a:lnTo>
                  <a:lnTo>
                    <a:pt x="3349" y="879"/>
                  </a:lnTo>
                  <a:lnTo>
                    <a:pt x="3350" y="879"/>
                  </a:lnTo>
                  <a:lnTo>
                    <a:pt x="3354" y="878"/>
                  </a:lnTo>
                  <a:lnTo>
                    <a:pt x="3356" y="875"/>
                  </a:lnTo>
                  <a:lnTo>
                    <a:pt x="3358" y="873"/>
                  </a:lnTo>
                  <a:lnTo>
                    <a:pt x="3360" y="871"/>
                  </a:lnTo>
                  <a:lnTo>
                    <a:pt x="3362" y="869"/>
                  </a:lnTo>
                  <a:lnTo>
                    <a:pt x="3365" y="867"/>
                  </a:lnTo>
                  <a:lnTo>
                    <a:pt x="3366" y="863"/>
                  </a:lnTo>
                  <a:lnTo>
                    <a:pt x="3365" y="861"/>
                  </a:lnTo>
                  <a:lnTo>
                    <a:pt x="3364" y="860"/>
                  </a:lnTo>
                  <a:lnTo>
                    <a:pt x="3361" y="857"/>
                  </a:lnTo>
                  <a:lnTo>
                    <a:pt x="3369" y="855"/>
                  </a:lnTo>
                  <a:lnTo>
                    <a:pt x="3373" y="850"/>
                  </a:lnTo>
                  <a:lnTo>
                    <a:pt x="3377" y="844"/>
                  </a:lnTo>
                  <a:lnTo>
                    <a:pt x="3383" y="839"/>
                  </a:lnTo>
                  <a:lnTo>
                    <a:pt x="3382" y="843"/>
                  </a:lnTo>
                  <a:lnTo>
                    <a:pt x="3382" y="846"/>
                  </a:lnTo>
                  <a:lnTo>
                    <a:pt x="3383" y="850"/>
                  </a:lnTo>
                  <a:lnTo>
                    <a:pt x="3392" y="856"/>
                  </a:lnTo>
                  <a:lnTo>
                    <a:pt x="3403" y="851"/>
                  </a:lnTo>
                  <a:lnTo>
                    <a:pt x="3411" y="844"/>
                  </a:lnTo>
                  <a:lnTo>
                    <a:pt x="3417" y="834"/>
                  </a:lnTo>
                  <a:lnTo>
                    <a:pt x="3438" y="827"/>
                  </a:lnTo>
                  <a:lnTo>
                    <a:pt x="3447" y="822"/>
                  </a:lnTo>
                  <a:lnTo>
                    <a:pt x="3452" y="815"/>
                  </a:lnTo>
                  <a:lnTo>
                    <a:pt x="3455" y="806"/>
                  </a:lnTo>
                  <a:lnTo>
                    <a:pt x="3456" y="798"/>
                  </a:lnTo>
                  <a:lnTo>
                    <a:pt x="3460" y="789"/>
                  </a:lnTo>
                  <a:lnTo>
                    <a:pt x="3458" y="783"/>
                  </a:lnTo>
                  <a:lnTo>
                    <a:pt x="3458" y="783"/>
                  </a:lnTo>
                  <a:lnTo>
                    <a:pt x="3463" y="775"/>
                  </a:lnTo>
                  <a:lnTo>
                    <a:pt x="3478" y="767"/>
                  </a:lnTo>
                  <a:lnTo>
                    <a:pt x="3485" y="760"/>
                  </a:lnTo>
                  <a:lnTo>
                    <a:pt x="3486" y="752"/>
                  </a:lnTo>
                  <a:lnTo>
                    <a:pt x="3484" y="743"/>
                  </a:lnTo>
                  <a:lnTo>
                    <a:pt x="3477" y="735"/>
                  </a:lnTo>
                  <a:lnTo>
                    <a:pt x="3467" y="726"/>
                  </a:lnTo>
                  <a:lnTo>
                    <a:pt x="3469" y="725"/>
                  </a:lnTo>
                  <a:lnTo>
                    <a:pt x="3472" y="724"/>
                  </a:lnTo>
                  <a:lnTo>
                    <a:pt x="3486" y="719"/>
                  </a:lnTo>
                  <a:lnTo>
                    <a:pt x="3491" y="712"/>
                  </a:lnTo>
                  <a:lnTo>
                    <a:pt x="3491" y="704"/>
                  </a:lnTo>
                  <a:lnTo>
                    <a:pt x="3488" y="696"/>
                  </a:lnTo>
                  <a:lnTo>
                    <a:pt x="3485" y="689"/>
                  </a:lnTo>
                  <a:lnTo>
                    <a:pt x="3454" y="692"/>
                  </a:lnTo>
                  <a:lnTo>
                    <a:pt x="3424" y="701"/>
                  </a:lnTo>
                  <a:lnTo>
                    <a:pt x="3396" y="712"/>
                  </a:lnTo>
                  <a:lnTo>
                    <a:pt x="3369" y="725"/>
                  </a:lnTo>
                  <a:lnTo>
                    <a:pt x="3342" y="740"/>
                  </a:lnTo>
                  <a:lnTo>
                    <a:pt x="3314" y="752"/>
                  </a:lnTo>
                  <a:lnTo>
                    <a:pt x="3310" y="753"/>
                  </a:lnTo>
                  <a:lnTo>
                    <a:pt x="3307" y="755"/>
                  </a:lnTo>
                  <a:lnTo>
                    <a:pt x="3304" y="759"/>
                  </a:lnTo>
                  <a:lnTo>
                    <a:pt x="3303" y="761"/>
                  </a:lnTo>
                  <a:lnTo>
                    <a:pt x="3303" y="766"/>
                  </a:lnTo>
                  <a:lnTo>
                    <a:pt x="3303" y="770"/>
                  </a:lnTo>
                  <a:lnTo>
                    <a:pt x="3269" y="781"/>
                  </a:lnTo>
                  <a:lnTo>
                    <a:pt x="3268" y="783"/>
                  </a:lnTo>
                  <a:lnTo>
                    <a:pt x="3265" y="786"/>
                  </a:lnTo>
                  <a:lnTo>
                    <a:pt x="3264" y="788"/>
                  </a:lnTo>
                  <a:lnTo>
                    <a:pt x="3263" y="790"/>
                  </a:lnTo>
                  <a:lnTo>
                    <a:pt x="3228" y="800"/>
                  </a:lnTo>
                  <a:lnTo>
                    <a:pt x="3224" y="800"/>
                  </a:lnTo>
                  <a:lnTo>
                    <a:pt x="3220" y="800"/>
                  </a:lnTo>
                  <a:lnTo>
                    <a:pt x="3218" y="801"/>
                  </a:lnTo>
                  <a:lnTo>
                    <a:pt x="3217" y="804"/>
                  </a:lnTo>
                  <a:lnTo>
                    <a:pt x="3216" y="806"/>
                  </a:lnTo>
                  <a:lnTo>
                    <a:pt x="3216" y="810"/>
                  </a:lnTo>
                  <a:lnTo>
                    <a:pt x="3213" y="809"/>
                  </a:lnTo>
                  <a:lnTo>
                    <a:pt x="3208" y="811"/>
                  </a:lnTo>
                  <a:lnTo>
                    <a:pt x="3205" y="814"/>
                  </a:lnTo>
                  <a:lnTo>
                    <a:pt x="3199" y="821"/>
                  </a:lnTo>
                  <a:lnTo>
                    <a:pt x="3168" y="840"/>
                  </a:lnTo>
                  <a:lnTo>
                    <a:pt x="3159" y="846"/>
                  </a:lnTo>
                  <a:lnTo>
                    <a:pt x="3146" y="846"/>
                  </a:lnTo>
                  <a:lnTo>
                    <a:pt x="3142" y="845"/>
                  </a:lnTo>
                  <a:lnTo>
                    <a:pt x="3137" y="845"/>
                  </a:lnTo>
                  <a:lnTo>
                    <a:pt x="3125" y="851"/>
                  </a:lnTo>
                  <a:lnTo>
                    <a:pt x="3111" y="854"/>
                  </a:lnTo>
                  <a:lnTo>
                    <a:pt x="3099" y="857"/>
                  </a:lnTo>
                  <a:lnTo>
                    <a:pt x="3095" y="861"/>
                  </a:lnTo>
                  <a:lnTo>
                    <a:pt x="3094" y="864"/>
                  </a:lnTo>
                  <a:lnTo>
                    <a:pt x="3094" y="868"/>
                  </a:lnTo>
                  <a:lnTo>
                    <a:pt x="3095" y="872"/>
                  </a:lnTo>
                  <a:lnTo>
                    <a:pt x="3097" y="875"/>
                  </a:lnTo>
                  <a:lnTo>
                    <a:pt x="3101" y="878"/>
                  </a:lnTo>
                  <a:lnTo>
                    <a:pt x="3101" y="883"/>
                  </a:lnTo>
                  <a:lnTo>
                    <a:pt x="3095" y="885"/>
                  </a:lnTo>
                  <a:lnTo>
                    <a:pt x="3089" y="890"/>
                  </a:lnTo>
                  <a:lnTo>
                    <a:pt x="3083" y="892"/>
                  </a:lnTo>
                  <a:lnTo>
                    <a:pt x="3076" y="895"/>
                  </a:lnTo>
                  <a:lnTo>
                    <a:pt x="3070" y="900"/>
                  </a:lnTo>
                  <a:lnTo>
                    <a:pt x="3066" y="906"/>
                  </a:lnTo>
                  <a:lnTo>
                    <a:pt x="3060" y="915"/>
                  </a:lnTo>
                  <a:lnTo>
                    <a:pt x="3058" y="923"/>
                  </a:lnTo>
                  <a:lnTo>
                    <a:pt x="3061" y="928"/>
                  </a:lnTo>
                  <a:lnTo>
                    <a:pt x="3067" y="931"/>
                  </a:lnTo>
                  <a:lnTo>
                    <a:pt x="3078" y="934"/>
                  </a:lnTo>
                  <a:lnTo>
                    <a:pt x="3087" y="931"/>
                  </a:lnTo>
                  <a:lnTo>
                    <a:pt x="3097" y="928"/>
                  </a:lnTo>
                  <a:lnTo>
                    <a:pt x="3105" y="925"/>
                  </a:lnTo>
                  <a:lnTo>
                    <a:pt x="3115" y="928"/>
                  </a:lnTo>
                  <a:lnTo>
                    <a:pt x="3116" y="921"/>
                  </a:lnTo>
                  <a:lnTo>
                    <a:pt x="3118" y="925"/>
                  </a:lnTo>
                  <a:lnTo>
                    <a:pt x="3121" y="930"/>
                  </a:lnTo>
                  <a:lnTo>
                    <a:pt x="3122" y="930"/>
                  </a:lnTo>
                  <a:lnTo>
                    <a:pt x="3125" y="931"/>
                  </a:lnTo>
                  <a:lnTo>
                    <a:pt x="3123" y="931"/>
                  </a:lnTo>
                  <a:lnTo>
                    <a:pt x="3123" y="931"/>
                  </a:lnTo>
                  <a:lnTo>
                    <a:pt x="3121" y="936"/>
                  </a:lnTo>
                  <a:lnTo>
                    <a:pt x="3118" y="941"/>
                  </a:lnTo>
                  <a:lnTo>
                    <a:pt x="3117" y="946"/>
                  </a:lnTo>
                  <a:lnTo>
                    <a:pt x="3117" y="947"/>
                  </a:lnTo>
                  <a:lnTo>
                    <a:pt x="3101" y="952"/>
                  </a:lnTo>
                  <a:lnTo>
                    <a:pt x="3087" y="960"/>
                  </a:lnTo>
                  <a:lnTo>
                    <a:pt x="3074" y="970"/>
                  </a:lnTo>
                  <a:lnTo>
                    <a:pt x="3060" y="981"/>
                  </a:lnTo>
                  <a:lnTo>
                    <a:pt x="3057" y="983"/>
                  </a:lnTo>
                  <a:lnTo>
                    <a:pt x="3053" y="986"/>
                  </a:lnTo>
                  <a:lnTo>
                    <a:pt x="3052" y="982"/>
                  </a:lnTo>
                  <a:lnTo>
                    <a:pt x="3049" y="980"/>
                  </a:lnTo>
                  <a:lnTo>
                    <a:pt x="3047" y="977"/>
                  </a:lnTo>
                  <a:lnTo>
                    <a:pt x="3044" y="975"/>
                  </a:lnTo>
                  <a:lnTo>
                    <a:pt x="3042" y="972"/>
                  </a:lnTo>
                  <a:lnTo>
                    <a:pt x="3040" y="970"/>
                  </a:lnTo>
                  <a:lnTo>
                    <a:pt x="3035" y="964"/>
                  </a:lnTo>
                  <a:lnTo>
                    <a:pt x="3033" y="957"/>
                  </a:lnTo>
                  <a:lnTo>
                    <a:pt x="3033" y="949"/>
                  </a:lnTo>
                  <a:lnTo>
                    <a:pt x="3032" y="941"/>
                  </a:lnTo>
                  <a:lnTo>
                    <a:pt x="3026" y="943"/>
                  </a:lnTo>
                  <a:lnTo>
                    <a:pt x="3020" y="946"/>
                  </a:lnTo>
                  <a:lnTo>
                    <a:pt x="3015" y="949"/>
                  </a:lnTo>
                  <a:lnTo>
                    <a:pt x="3013" y="955"/>
                  </a:lnTo>
                  <a:lnTo>
                    <a:pt x="3001" y="963"/>
                  </a:lnTo>
                  <a:lnTo>
                    <a:pt x="2982" y="955"/>
                  </a:lnTo>
                  <a:lnTo>
                    <a:pt x="2964" y="951"/>
                  </a:lnTo>
                  <a:lnTo>
                    <a:pt x="2946" y="949"/>
                  </a:lnTo>
                  <a:lnTo>
                    <a:pt x="2928" y="951"/>
                  </a:lnTo>
                  <a:lnTo>
                    <a:pt x="2907" y="957"/>
                  </a:lnTo>
                  <a:lnTo>
                    <a:pt x="2889" y="970"/>
                  </a:lnTo>
                  <a:lnTo>
                    <a:pt x="2868" y="981"/>
                  </a:lnTo>
                  <a:lnTo>
                    <a:pt x="2866" y="983"/>
                  </a:lnTo>
                  <a:lnTo>
                    <a:pt x="2864" y="987"/>
                  </a:lnTo>
                  <a:lnTo>
                    <a:pt x="2861" y="991"/>
                  </a:lnTo>
                  <a:lnTo>
                    <a:pt x="2860" y="995"/>
                  </a:lnTo>
                  <a:lnTo>
                    <a:pt x="2861" y="1002"/>
                  </a:lnTo>
                  <a:lnTo>
                    <a:pt x="2862" y="1010"/>
                  </a:lnTo>
                  <a:lnTo>
                    <a:pt x="2862" y="1017"/>
                  </a:lnTo>
                  <a:lnTo>
                    <a:pt x="2860" y="1015"/>
                  </a:lnTo>
                  <a:lnTo>
                    <a:pt x="2856" y="1012"/>
                  </a:lnTo>
                  <a:lnTo>
                    <a:pt x="2847" y="1012"/>
                  </a:lnTo>
                  <a:lnTo>
                    <a:pt x="2837" y="1014"/>
                  </a:lnTo>
                  <a:lnTo>
                    <a:pt x="2828" y="1020"/>
                  </a:lnTo>
                  <a:lnTo>
                    <a:pt x="2822" y="1017"/>
                  </a:lnTo>
                  <a:lnTo>
                    <a:pt x="2815" y="1016"/>
                  </a:lnTo>
                  <a:lnTo>
                    <a:pt x="2808" y="1014"/>
                  </a:lnTo>
                  <a:lnTo>
                    <a:pt x="2800" y="1012"/>
                  </a:lnTo>
                  <a:lnTo>
                    <a:pt x="2796" y="1009"/>
                  </a:lnTo>
                  <a:lnTo>
                    <a:pt x="2792" y="1004"/>
                  </a:lnTo>
                  <a:lnTo>
                    <a:pt x="2792" y="995"/>
                  </a:lnTo>
                  <a:lnTo>
                    <a:pt x="2794" y="985"/>
                  </a:lnTo>
                  <a:lnTo>
                    <a:pt x="2796" y="985"/>
                  </a:lnTo>
                  <a:lnTo>
                    <a:pt x="2798" y="987"/>
                  </a:lnTo>
                  <a:lnTo>
                    <a:pt x="2802" y="989"/>
                  </a:lnTo>
                  <a:lnTo>
                    <a:pt x="2805" y="992"/>
                  </a:lnTo>
                  <a:lnTo>
                    <a:pt x="2810" y="992"/>
                  </a:lnTo>
                  <a:lnTo>
                    <a:pt x="2811" y="988"/>
                  </a:lnTo>
                  <a:lnTo>
                    <a:pt x="2826" y="986"/>
                  </a:lnTo>
                  <a:lnTo>
                    <a:pt x="2839" y="977"/>
                  </a:lnTo>
                  <a:lnTo>
                    <a:pt x="2867" y="959"/>
                  </a:lnTo>
                  <a:lnTo>
                    <a:pt x="2861" y="952"/>
                  </a:lnTo>
                  <a:lnTo>
                    <a:pt x="2866" y="949"/>
                  </a:lnTo>
                  <a:lnTo>
                    <a:pt x="2870" y="946"/>
                  </a:lnTo>
                  <a:lnTo>
                    <a:pt x="2872" y="942"/>
                  </a:lnTo>
                  <a:lnTo>
                    <a:pt x="2873" y="938"/>
                  </a:lnTo>
                  <a:lnTo>
                    <a:pt x="2874" y="935"/>
                  </a:lnTo>
                  <a:lnTo>
                    <a:pt x="2873" y="931"/>
                  </a:lnTo>
                  <a:lnTo>
                    <a:pt x="2871" y="928"/>
                  </a:lnTo>
                  <a:lnTo>
                    <a:pt x="2870" y="923"/>
                  </a:lnTo>
                  <a:lnTo>
                    <a:pt x="2871" y="921"/>
                  </a:lnTo>
                  <a:lnTo>
                    <a:pt x="2873" y="912"/>
                  </a:lnTo>
                  <a:lnTo>
                    <a:pt x="2873" y="902"/>
                  </a:lnTo>
                  <a:lnTo>
                    <a:pt x="2885" y="903"/>
                  </a:lnTo>
                  <a:lnTo>
                    <a:pt x="2899" y="906"/>
                  </a:lnTo>
                  <a:lnTo>
                    <a:pt x="2912" y="907"/>
                  </a:lnTo>
                  <a:lnTo>
                    <a:pt x="2923" y="906"/>
                  </a:lnTo>
                  <a:lnTo>
                    <a:pt x="2941" y="906"/>
                  </a:lnTo>
                  <a:lnTo>
                    <a:pt x="2952" y="869"/>
                  </a:lnTo>
                  <a:lnTo>
                    <a:pt x="2945" y="868"/>
                  </a:lnTo>
                  <a:lnTo>
                    <a:pt x="2936" y="869"/>
                  </a:lnTo>
                  <a:lnTo>
                    <a:pt x="2929" y="869"/>
                  </a:lnTo>
                  <a:lnTo>
                    <a:pt x="2922" y="869"/>
                  </a:lnTo>
                  <a:lnTo>
                    <a:pt x="2915" y="868"/>
                  </a:lnTo>
                  <a:lnTo>
                    <a:pt x="2910" y="862"/>
                  </a:lnTo>
                  <a:lnTo>
                    <a:pt x="2907" y="851"/>
                  </a:lnTo>
                  <a:lnTo>
                    <a:pt x="2917" y="845"/>
                  </a:lnTo>
                  <a:lnTo>
                    <a:pt x="2923" y="837"/>
                  </a:lnTo>
                  <a:lnTo>
                    <a:pt x="2925" y="826"/>
                  </a:lnTo>
                  <a:lnTo>
                    <a:pt x="2925" y="815"/>
                  </a:lnTo>
                  <a:lnTo>
                    <a:pt x="2925" y="815"/>
                  </a:lnTo>
                  <a:lnTo>
                    <a:pt x="2927" y="814"/>
                  </a:lnTo>
                  <a:lnTo>
                    <a:pt x="2927" y="815"/>
                  </a:lnTo>
                  <a:lnTo>
                    <a:pt x="2932" y="820"/>
                  </a:lnTo>
                  <a:lnTo>
                    <a:pt x="2936" y="822"/>
                  </a:lnTo>
                  <a:lnTo>
                    <a:pt x="2941" y="826"/>
                  </a:lnTo>
                  <a:lnTo>
                    <a:pt x="2939" y="833"/>
                  </a:lnTo>
                  <a:lnTo>
                    <a:pt x="2938" y="839"/>
                  </a:lnTo>
                  <a:lnTo>
                    <a:pt x="2941" y="845"/>
                  </a:lnTo>
                  <a:lnTo>
                    <a:pt x="2953" y="839"/>
                  </a:lnTo>
                  <a:lnTo>
                    <a:pt x="2959" y="832"/>
                  </a:lnTo>
                  <a:lnTo>
                    <a:pt x="2962" y="824"/>
                  </a:lnTo>
                  <a:lnTo>
                    <a:pt x="2980" y="826"/>
                  </a:lnTo>
                  <a:lnTo>
                    <a:pt x="2979" y="826"/>
                  </a:lnTo>
                  <a:lnTo>
                    <a:pt x="2980" y="833"/>
                  </a:lnTo>
                  <a:lnTo>
                    <a:pt x="2980" y="840"/>
                  </a:lnTo>
                  <a:lnTo>
                    <a:pt x="2981" y="846"/>
                  </a:lnTo>
                  <a:lnTo>
                    <a:pt x="2985" y="852"/>
                  </a:lnTo>
                  <a:lnTo>
                    <a:pt x="2991" y="856"/>
                  </a:lnTo>
                  <a:lnTo>
                    <a:pt x="2997" y="856"/>
                  </a:lnTo>
                  <a:lnTo>
                    <a:pt x="3002" y="854"/>
                  </a:lnTo>
                  <a:lnTo>
                    <a:pt x="3006" y="849"/>
                  </a:lnTo>
                  <a:lnTo>
                    <a:pt x="3008" y="843"/>
                  </a:lnTo>
                  <a:lnTo>
                    <a:pt x="3012" y="838"/>
                  </a:lnTo>
                  <a:lnTo>
                    <a:pt x="3016" y="835"/>
                  </a:lnTo>
                  <a:lnTo>
                    <a:pt x="3016" y="827"/>
                  </a:lnTo>
                  <a:lnTo>
                    <a:pt x="3021" y="823"/>
                  </a:lnTo>
                  <a:lnTo>
                    <a:pt x="3024" y="821"/>
                  </a:lnTo>
                  <a:lnTo>
                    <a:pt x="3024" y="817"/>
                  </a:lnTo>
                  <a:lnTo>
                    <a:pt x="3024" y="815"/>
                  </a:lnTo>
                  <a:lnTo>
                    <a:pt x="3021" y="811"/>
                  </a:lnTo>
                  <a:lnTo>
                    <a:pt x="3019" y="807"/>
                  </a:lnTo>
                  <a:lnTo>
                    <a:pt x="3020" y="794"/>
                  </a:lnTo>
                  <a:lnTo>
                    <a:pt x="3023" y="787"/>
                  </a:lnTo>
                  <a:lnTo>
                    <a:pt x="3026" y="784"/>
                  </a:lnTo>
                  <a:lnTo>
                    <a:pt x="3031" y="784"/>
                  </a:lnTo>
                  <a:lnTo>
                    <a:pt x="3036" y="787"/>
                  </a:lnTo>
                  <a:lnTo>
                    <a:pt x="3042" y="790"/>
                  </a:lnTo>
                  <a:lnTo>
                    <a:pt x="3048" y="794"/>
                  </a:lnTo>
                  <a:lnTo>
                    <a:pt x="3053" y="797"/>
                  </a:lnTo>
                  <a:lnTo>
                    <a:pt x="3059" y="798"/>
                  </a:lnTo>
                  <a:lnTo>
                    <a:pt x="3063" y="795"/>
                  </a:lnTo>
                  <a:lnTo>
                    <a:pt x="3066" y="788"/>
                  </a:lnTo>
                  <a:lnTo>
                    <a:pt x="3061" y="781"/>
                  </a:lnTo>
                  <a:lnTo>
                    <a:pt x="3054" y="773"/>
                  </a:lnTo>
                  <a:lnTo>
                    <a:pt x="3046" y="766"/>
                  </a:lnTo>
                  <a:lnTo>
                    <a:pt x="3038" y="756"/>
                  </a:lnTo>
                  <a:lnTo>
                    <a:pt x="3035" y="752"/>
                  </a:lnTo>
                  <a:lnTo>
                    <a:pt x="3036" y="752"/>
                  </a:lnTo>
                  <a:lnTo>
                    <a:pt x="3038" y="756"/>
                  </a:lnTo>
                  <a:lnTo>
                    <a:pt x="3047" y="758"/>
                  </a:lnTo>
                  <a:lnTo>
                    <a:pt x="3055" y="759"/>
                  </a:lnTo>
                  <a:lnTo>
                    <a:pt x="3064" y="759"/>
                  </a:lnTo>
                  <a:lnTo>
                    <a:pt x="3072" y="755"/>
                  </a:lnTo>
                  <a:lnTo>
                    <a:pt x="3077" y="749"/>
                  </a:lnTo>
                  <a:lnTo>
                    <a:pt x="3082" y="746"/>
                  </a:lnTo>
                  <a:lnTo>
                    <a:pt x="3087" y="743"/>
                  </a:lnTo>
                  <a:lnTo>
                    <a:pt x="3094" y="743"/>
                  </a:lnTo>
                  <a:lnTo>
                    <a:pt x="3109" y="747"/>
                  </a:lnTo>
                  <a:lnTo>
                    <a:pt x="3120" y="746"/>
                  </a:lnTo>
                  <a:lnTo>
                    <a:pt x="3128" y="742"/>
                  </a:lnTo>
                  <a:lnTo>
                    <a:pt x="3134" y="735"/>
                  </a:lnTo>
                  <a:lnTo>
                    <a:pt x="3138" y="725"/>
                  </a:lnTo>
                  <a:lnTo>
                    <a:pt x="3140" y="714"/>
                  </a:lnTo>
                  <a:lnTo>
                    <a:pt x="3142" y="703"/>
                  </a:lnTo>
                  <a:lnTo>
                    <a:pt x="3134" y="696"/>
                  </a:lnTo>
                  <a:lnTo>
                    <a:pt x="3126" y="691"/>
                  </a:lnTo>
                  <a:lnTo>
                    <a:pt x="3116" y="686"/>
                  </a:lnTo>
                  <a:lnTo>
                    <a:pt x="3116" y="686"/>
                  </a:lnTo>
                  <a:lnTo>
                    <a:pt x="3116" y="683"/>
                  </a:lnTo>
                  <a:lnTo>
                    <a:pt x="3120" y="681"/>
                  </a:lnTo>
                  <a:lnTo>
                    <a:pt x="3123" y="680"/>
                  </a:lnTo>
                  <a:lnTo>
                    <a:pt x="3135" y="673"/>
                  </a:lnTo>
                  <a:lnTo>
                    <a:pt x="3140" y="666"/>
                  </a:lnTo>
                  <a:lnTo>
                    <a:pt x="3139" y="659"/>
                  </a:lnTo>
                  <a:lnTo>
                    <a:pt x="3133" y="652"/>
                  </a:lnTo>
                  <a:lnTo>
                    <a:pt x="3122" y="646"/>
                  </a:lnTo>
                  <a:lnTo>
                    <a:pt x="3117" y="642"/>
                  </a:lnTo>
                  <a:lnTo>
                    <a:pt x="3114" y="640"/>
                  </a:lnTo>
                  <a:lnTo>
                    <a:pt x="3111" y="636"/>
                  </a:lnTo>
                  <a:lnTo>
                    <a:pt x="3108" y="633"/>
                  </a:lnTo>
                  <a:lnTo>
                    <a:pt x="3111" y="617"/>
                  </a:lnTo>
                  <a:lnTo>
                    <a:pt x="3111" y="617"/>
                  </a:lnTo>
                  <a:lnTo>
                    <a:pt x="3117" y="607"/>
                  </a:lnTo>
                  <a:lnTo>
                    <a:pt x="3117" y="598"/>
                  </a:lnTo>
                  <a:lnTo>
                    <a:pt x="3120" y="592"/>
                  </a:lnTo>
                  <a:lnTo>
                    <a:pt x="3125" y="585"/>
                  </a:lnTo>
                  <a:lnTo>
                    <a:pt x="3132" y="581"/>
                  </a:lnTo>
                  <a:lnTo>
                    <a:pt x="3138" y="577"/>
                  </a:lnTo>
                  <a:lnTo>
                    <a:pt x="3122" y="573"/>
                  </a:lnTo>
                  <a:lnTo>
                    <a:pt x="3110" y="576"/>
                  </a:lnTo>
                  <a:lnTo>
                    <a:pt x="3100" y="579"/>
                  </a:lnTo>
                  <a:lnTo>
                    <a:pt x="3092" y="587"/>
                  </a:lnTo>
                  <a:lnTo>
                    <a:pt x="3087" y="596"/>
                  </a:lnTo>
                  <a:lnTo>
                    <a:pt x="3082" y="609"/>
                  </a:lnTo>
                  <a:lnTo>
                    <a:pt x="3078" y="610"/>
                  </a:lnTo>
                  <a:lnTo>
                    <a:pt x="3076" y="611"/>
                  </a:lnTo>
                  <a:lnTo>
                    <a:pt x="3074" y="613"/>
                  </a:lnTo>
                  <a:lnTo>
                    <a:pt x="3071" y="617"/>
                  </a:lnTo>
                  <a:lnTo>
                    <a:pt x="3070" y="619"/>
                  </a:lnTo>
                  <a:lnTo>
                    <a:pt x="3067" y="627"/>
                  </a:lnTo>
                  <a:lnTo>
                    <a:pt x="3066" y="633"/>
                  </a:lnTo>
                  <a:lnTo>
                    <a:pt x="3067" y="639"/>
                  </a:lnTo>
                  <a:lnTo>
                    <a:pt x="3074" y="644"/>
                  </a:lnTo>
                  <a:lnTo>
                    <a:pt x="3066" y="646"/>
                  </a:lnTo>
                  <a:lnTo>
                    <a:pt x="3066" y="644"/>
                  </a:lnTo>
                  <a:lnTo>
                    <a:pt x="3065" y="640"/>
                  </a:lnTo>
                  <a:lnTo>
                    <a:pt x="3063" y="638"/>
                  </a:lnTo>
                  <a:lnTo>
                    <a:pt x="3059" y="624"/>
                  </a:lnTo>
                  <a:lnTo>
                    <a:pt x="3053" y="624"/>
                  </a:lnTo>
                  <a:lnTo>
                    <a:pt x="3050" y="628"/>
                  </a:lnTo>
                  <a:lnTo>
                    <a:pt x="3047" y="633"/>
                  </a:lnTo>
                  <a:lnTo>
                    <a:pt x="3044" y="636"/>
                  </a:lnTo>
                  <a:lnTo>
                    <a:pt x="3038" y="638"/>
                  </a:lnTo>
                  <a:lnTo>
                    <a:pt x="3032" y="639"/>
                  </a:lnTo>
                  <a:lnTo>
                    <a:pt x="3032" y="642"/>
                  </a:lnTo>
                  <a:lnTo>
                    <a:pt x="3032" y="645"/>
                  </a:lnTo>
                  <a:lnTo>
                    <a:pt x="3033" y="646"/>
                  </a:lnTo>
                  <a:lnTo>
                    <a:pt x="3035" y="646"/>
                  </a:lnTo>
                  <a:lnTo>
                    <a:pt x="3033" y="649"/>
                  </a:lnTo>
                  <a:lnTo>
                    <a:pt x="3031" y="652"/>
                  </a:lnTo>
                  <a:lnTo>
                    <a:pt x="3026" y="652"/>
                  </a:lnTo>
                  <a:lnTo>
                    <a:pt x="3021" y="655"/>
                  </a:lnTo>
                  <a:lnTo>
                    <a:pt x="3018" y="658"/>
                  </a:lnTo>
                  <a:lnTo>
                    <a:pt x="3015" y="662"/>
                  </a:lnTo>
                  <a:lnTo>
                    <a:pt x="3014" y="667"/>
                  </a:lnTo>
                  <a:lnTo>
                    <a:pt x="3015" y="672"/>
                  </a:lnTo>
                  <a:lnTo>
                    <a:pt x="3016" y="675"/>
                  </a:lnTo>
                  <a:lnTo>
                    <a:pt x="3020" y="678"/>
                  </a:lnTo>
                  <a:lnTo>
                    <a:pt x="3024" y="680"/>
                  </a:lnTo>
                  <a:lnTo>
                    <a:pt x="3027" y="681"/>
                  </a:lnTo>
                  <a:lnTo>
                    <a:pt x="3027" y="683"/>
                  </a:lnTo>
                  <a:lnTo>
                    <a:pt x="3029" y="685"/>
                  </a:lnTo>
                  <a:lnTo>
                    <a:pt x="3029" y="690"/>
                  </a:lnTo>
                  <a:lnTo>
                    <a:pt x="3024" y="690"/>
                  </a:lnTo>
                  <a:lnTo>
                    <a:pt x="3018" y="691"/>
                  </a:lnTo>
                  <a:lnTo>
                    <a:pt x="3014" y="692"/>
                  </a:lnTo>
                  <a:lnTo>
                    <a:pt x="3012" y="690"/>
                  </a:lnTo>
                  <a:lnTo>
                    <a:pt x="3008" y="687"/>
                  </a:lnTo>
                  <a:lnTo>
                    <a:pt x="3006" y="685"/>
                  </a:lnTo>
                  <a:lnTo>
                    <a:pt x="3001" y="685"/>
                  </a:lnTo>
                  <a:lnTo>
                    <a:pt x="2998" y="686"/>
                  </a:lnTo>
                  <a:lnTo>
                    <a:pt x="2996" y="689"/>
                  </a:lnTo>
                  <a:lnTo>
                    <a:pt x="2968" y="689"/>
                  </a:lnTo>
                  <a:lnTo>
                    <a:pt x="2964" y="706"/>
                  </a:lnTo>
                  <a:lnTo>
                    <a:pt x="2964" y="706"/>
                  </a:lnTo>
                  <a:lnTo>
                    <a:pt x="2964" y="706"/>
                  </a:lnTo>
                  <a:lnTo>
                    <a:pt x="2964" y="704"/>
                  </a:lnTo>
                  <a:lnTo>
                    <a:pt x="2963" y="703"/>
                  </a:lnTo>
                  <a:lnTo>
                    <a:pt x="2961" y="703"/>
                  </a:lnTo>
                  <a:lnTo>
                    <a:pt x="2959" y="703"/>
                  </a:lnTo>
                  <a:lnTo>
                    <a:pt x="2958" y="706"/>
                  </a:lnTo>
                  <a:lnTo>
                    <a:pt x="2957" y="707"/>
                  </a:lnTo>
                  <a:lnTo>
                    <a:pt x="2956" y="714"/>
                  </a:lnTo>
                  <a:lnTo>
                    <a:pt x="2952" y="721"/>
                  </a:lnTo>
                  <a:lnTo>
                    <a:pt x="2951" y="727"/>
                  </a:lnTo>
                  <a:lnTo>
                    <a:pt x="2953" y="733"/>
                  </a:lnTo>
                  <a:lnTo>
                    <a:pt x="2956" y="736"/>
                  </a:lnTo>
                  <a:lnTo>
                    <a:pt x="2958" y="736"/>
                  </a:lnTo>
                  <a:lnTo>
                    <a:pt x="2961" y="736"/>
                  </a:lnTo>
                  <a:lnTo>
                    <a:pt x="2962" y="735"/>
                  </a:lnTo>
                  <a:lnTo>
                    <a:pt x="2964" y="732"/>
                  </a:lnTo>
                  <a:lnTo>
                    <a:pt x="2967" y="730"/>
                  </a:lnTo>
                  <a:lnTo>
                    <a:pt x="2968" y="729"/>
                  </a:lnTo>
                  <a:lnTo>
                    <a:pt x="2970" y="727"/>
                  </a:lnTo>
                  <a:lnTo>
                    <a:pt x="2973" y="725"/>
                  </a:lnTo>
                  <a:lnTo>
                    <a:pt x="2975" y="723"/>
                  </a:lnTo>
                  <a:lnTo>
                    <a:pt x="2973" y="727"/>
                  </a:lnTo>
                  <a:lnTo>
                    <a:pt x="2964" y="742"/>
                  </a:lnTo>
                  <a:lnTo>
                    <a:pt x="2955" y="754"/>
                  </a:lnTo>
                  <a:lnTo>
                    <a:pt x="2941" y="763"/>
                  </a:lnTo>
                  <a:lnTo>
                    <a:pt x="2927" y="767"/>
                  </a:lnTo>
                  <a:lnTo>
                    <a:pt x="2908" y="767"/>
                  </a:lnTo>
                  <a:lnTo>
                    <a:pt x="2908" y="755"/>
                  </a:lnTo>
                  <a:lnTo>
                    <a:pt x="2905" y="743"/>
                  </a:lnTo>
                  <a:lnTo>
                    <a:pt x="2900" y="731"/>
                  </a:lnTo>
                  <a:lnTo>
                    <a:pt x="2900" y="731"/>
                  </a:lnTo>
                  <a:lnTo>
                    <a:pt x="2901" y="723"/>
                  </a:lnTo>
                  <a:lnTo>
                    <a:pt x="2906" y="718"/>
                  </a:lnTo>
                  <a:lnTo>
                    <a:pt x="2910" y="710"/>
                  </a:lnTo>
                  <a:lnTo>
                    <a:pt x="2913" y="703"/>
                  </a:lnTo>
                  <a:lnTo>
                    <a:pt x="2916" y="696"/>
                  </a:lnTo>
                  <a:lnTo>
                    <a:pt x="2921" y="690"/>
                  </a:lnTo>
                  <a:lnTo>
                    <a:pt x="2929" y="686"/>
                  </a:lnTo>
                  <a:lnTo>
                    <a:pt x="2929" y="683"/>
                  </a:lnTo>
                  <a:lnTo>
                    <a:pt x="2930" y="679"/>
                  </a:lnTo>
                  <a:lnTo>
                    <a:pt x="2932" y="675"/>
                  </a:lnTo>
                  <a:lnTo>
                    <a:pt x="2932" y="675"/>
                  </a:lnTo>
                  <a:lnTo>
                    <a:pt x="2936" y="679"/>
                  </a:lnTo>
                  <a:lnTo>
                    <a:pt x="2940" y="683"/>
                  </a:lnTo>
                  <a:lnTo>
                    <a:pt x="2945" y="685"/>
                  </a:lnTo>
                  <a:lnTo>
                    <a:pt x="2951" y="685"/>
                  </a:lnTo>
                  <a:lnTo>
                    <a:pt x="2964" y="676"/>
                  </a:lnTo>
                  <a:lnTo>
                    <a:pt x="2979" y="669"/>
                  </a:lnTo>
                  <a:lnTo>
                    <a:pt x="2995" y="662"/>
                  </a:lnTo>
                  <a:lnTo>
                    <a:pt x="3001" y="653"/>
                  </a:lnTo>
                  <a:lnTo>
                    <a:pt x="3002" y="644"/>
                  </a:lnTo>
                  <a:lnTo>
                    <a:pt x="2998" y="633"/>
                  </a:lnTo>
                  <a:lnTo>
                    <a:pt x="2991" y="629"/>
                  </a:lnTo>
                  <a:lnTo>
                    <a:pt x="2982" y="630"/>
                  </a:lnTo>
                  <a:lnTo>
                    <a:pt x="2975" y="633"/>
                  </a:lnTo>
                  <a:lnTo>
                    <a:pt x="2972" y="633"/>
                  </a:lnTo>
                  <a:lnTo>
                    <a:pt x="2969" y="635"/>
                  </a:lnTo>
                  <a:lnTo>
                    <a:pt x="2967" y="636"/>
                  </a:lnTo>
                  <a:lnTo>
                    <a:pt x="2964" y="639"/>
                  </a:lnTo>
                  <a:lnTo>
                    <a:pt x="2962" y="642"/>
                  </a:lnTo>
                  <a:lnTo>
                    <a:pt x="2955" y="645"/>
                  </a:lnTo>
                  <a:lnTo>
                    <a:pt x="2946" y="649"/>
                  </a:lnTo>
                  <a:lnTo>
                    <a:pt x="2938" y="653"/>
                  </a:lnTo>
                  <a:lnTo>
                    <a:pt x="2930" y="659"/>
                  </a:lnTo>
                  <a:lnTo>
                    <a:pt x="2921" y="641"/>
                  </a:lnTo>
                  <a:lnTo>
                    <a:pt x="2907" y="627"/>
                  </a:lnTo>
                  <a:lnTo>
                    <a:pt x="2893" y="616"/>
                  </a:lnTo>
                  <a:lnTo>
                    <a:pt x="2878" y="610"/>
                  </a:lnTo>
                  <a:lnTo>
                    <a:pt x="2862" y="609"/>
                  </a:lnTo>
                  <a:lnTo>
                    <a:pt x="2847" y="612"/>
                  </a:lnTo>
                  <a:lnTo>
                    <a:pt x="2833" y="622"/>
                  </a:lnTo>
                  <a:lnTo>
                    <a:pt x="2820" y="638"/>
                  </a:lnTo>
                  <a:lnTo>
                    <a:pt x="2810" y="642"/>
                  </a:lnTo>
                  <a:lnTo>
                    <a:pt x="2799" y="646"/>
                  </a:lnTo>
                  <a:lnTo>
                    <a:pt x="2789" y="652"/>
                  </a:lnTo>
                  <a:lnTo>
                    <a:pt x="2781" y="658"/>
                  </a:lnTo>
                  <a:lnTo>
                    <a:pt x="2775" y="668"/>
                  </a:lnTo>
                  <a:lnTo>
                    <a:pt x="2774" y="681"/>
                  </a:lnTo>
                  <a:lnTo>
                    <a:pt x="2745" y="693"/>
                  </a:lnTo>
                  <a:lnTo>
                    <a:pt x="2717" y="709"/>
                  </a:lnTo>
                  <a:lnTo>
                    <a:pt x="2690" y="726"/>
                  </a:lnTo>
                  <a:lnTo>
                    <a:pt x="2664" y="744"/>
                  </a:lnTo>
                  <a:lnTo>
                    <a:pt x="2657" y="755"/>
                  </a:lnTo>
                  <a:lnTo>
                    <a:pt x="2649" y="765"/>
                  </a:lnTo>
                  <a:lnTo>
                    <a:pt x="2640" y="773"/>
                  </a:lnTo>
                  <a:lnTo>
                    <a:pt x="2634" y="784"/>
                  </a:lnTo>
                  <a:lnTo>
                    <a:pt x="2630" y="797"/>
                  </a:lnTo>
                  <a:lnTo>
                    <a:pt x="2616" y="795"/>
                  </a:lnTo>
                  <a:lnTo>
                    <a:pt x="2609" y="806"/>
                  </a:lnTo>
                  <a:lnTo>
                    <a:pt x="2599" y="815"/>
                  </a:lnTo>
                  <a:lnTo>
                    <a:pt x="2615" y="832"/>
                  </a:lnTo>
                  <a:lnTo>
                    <a:pt x="2604" y="833"/>
                  </a:lnTo>
                  <a:lnTo>
                    <a:pt x="2594" y="837"/>
                  </a:lnTo>
                  <a:lnTo>
                    <a:pt x="2587" y="844"/>
                  </a:lnTo>
                  <a:lnTo>
                    <a:pt x="2579" y="851"/>
                  </a:lnTo>
                  <a:lnTo>
                    <a:pt x="2515" y="855"/>
                  </a:lnTo>
                  <a:lnTo>
                    <a:pt x="2519" y="854"/>
                  </a:lnTo>
                  <a:lnTo>
                    <a:pt x="2524" y="850"/>
                  </a:lnTo>
                  <a:lnTo>
                    <a:pt x="2527" y="847"/>
                  </a:lnTo>
                  <a:lnTo>
                    <a:pt x="2537" y="826"/>
                  </a:lnTo>
                  <a:lnTo>
                    <a:pt x="2552" y="807"/>
                  </a:lnTo>
                  <a:lnTo>
                    <a:pt x="2569" y="792"/>
                  </a:lnTo>
                  <a:lnTo>
                    <a:pt x="2587" y="780"/>
                  </a:lnTo>
                  <a:lnTo>
                    <a:pt x="2595" y="772"/>
                  </a:lnTo>
                  <a:lnTo>
                    <a:pt x="2599" y="763"/>
                  </a:lnTo>
                  <a:lnTo>
                    <a:pt x="2599" y="753"/>
                  </a:lnTo>
                  <a:lnTo>
                    <a:pt x="2595" y="747"/>
                  </a:lnTo>
                  <a:lnTo>
                    <a:pt x="2615" y="742"/>
                  </a:lnTo>
                  <a:lnTo>
                    <a:pt x="2620" y="744"/>
                  </a:lnTo>
                  <a:lnTo>
                    <a:pt x="2623" y="749"/>
                  </a:lnTo>
                  <a:lnTo>
                    <a:pt x="2627" y="755"/>
                  </a:lnTo>
                  <a:lnTo>
                    <a:pt x="2629" y="761"/>
                  </a:lnTo>
                  <a:lnTo>
                    <a:pt x="2634" y="764"/>
                  </a:lnTo>
                  <a:lnTo>
                    <a:pt x="2643" y="764"/>
                  </a:lnTo>
                  <a:lnTo>
                    <a:pt x="2644" y="750"/>
                  </a:lnTo>
                  <a:lnTo>
                    <a:pt x="2650" y="738"/>
                  </a:lnTo>
                  <a:lnTo>
                    <a:pt x="2657" y="726"/>
                  </a:lnTo>
                  <a:lnTo>
                    <a:pt x="2664" y="715"/>
                  </a:lnTo>
                  <a:lnTo>
                    <a:pt x="2670" y="703"/>
                  </a:lnTo>
                  <a:lnTo>
                    <a:pt x="2673" y="690"/>
                  </a:lnTo>
                  <a:lnTo>
                    <a:pt x="2669" y="687"/>
                  </a:lnTo>
                  <a:lnTo>
                    <a:pt x="2669" y="687"/>
                  </a:lnTo>
                  <a:lnTo>
                    <a:pt x="2669" y="687"/>
                  </a:lnTo>
                  <a:lnTo>
                    <a:pt x="2673" y="686"/>
                  </a:lnTo>
                  <a:lnTo>
                    <a:pt x="2675" y="685"/>
                  </a:lnTo>
                  <a:lnTo>
                    <a:pt x="2678" y="684"/>
                  </a:lnTo>
                  <a:lnTo>
                    <a:pt x="2678" y="681"/>
                  </a:lnTo>
                  <a:lnTo>
                    <a:pt x="2679" y="680"/>
                  </a:lnTo>
                  <a:lnTo>
                    <a:pt x="2679" y="678"/>
                  </a:lnTo>
                  <a:lnTo>
                    <a:pt x="2679" y="675"/>
                  </a:lnTo>
                  <a:lnTo>
                    <a:pt x="2678" y="673"/>
                  </a:lnTo>
                  <a:lnTo>
                    <a:pt x="2679" y="670"/>
                  </a:lnTo>
                  <a:lnTo>
                    <a:pt x="2679" y="668"/>
                  </a:lnTo>
                  <a:lnTo>
                    <a:pt x="2677" y="661"/>
                  </a:lnTo>
                  <a:lnTo>
                    <a:pt x="2679" y="658"/>
                  </a:lnTo>
                  <a:lnTo>
                    <a:pt x="2681" y="656"/>
                  </a:lnTo>
                  <a:lnTo>
                    <a:pt x="2685" y="659"/>
                  </a:lnTo>
                  <a:lnTo>
                    <a:pt x="2689" y="664"/>
                  </a:lnTo>
                  <a:lnTo>
                    <a:pt x="2694" y="668"/>
                  </a:lnTo>
                  <a:lnTo>
                    <a:pt x="2698" y="672"/>
                  </a:lnTo>
                  <a:lnTo>
                    <a:pt x="2703" y="674"/>
                  </a:lnTo>
                  <a:lnTo>
                    <a:pt x="2708" y="674"/>
                  </a:lnTo>
                  <a:lnTo>
                    <a:pt x="2713" y="674"/>
                  </a:lnTo>
                  <a:lnTo>
                    <a:pt x="2717" y="663"/>
                  </a:lnTo>
                  <a:lnTo>
                    <a:pt x="2723" y="653"/>
                  </a:lnTo>
                  <a:lnTo>
                    <a:pt x="2729" y="642"/>
                  </a:lnTo>
                  <a:lnTo>
                    <a:pt x="2731" y="632"/>
                  </a:lnTo>
                  <a:lnTo>
                    <a:pt x="2732" y="633"/>
                  </a:lnTo>
                  <a:lnTo>
                    <a:pt x="2747" y="638"/>
                  </a:lnTo>
                  <a:lnTo>
                    <a:pt x="2760" y="641"/>
                  </a:lnTo>
                  <a:lnTo>
                    <a:pt x="2774" y="642"/>
                  </a:lnTo>
                  <a:lnTo>
                    <a:pt x="2787" y="641"/>
                  </a:lnTo>
                  <a:lnTo>
                    <a:pt x="2802" y="633"/>
                  </a:lnTo>
                  <a:lnTo>
                    <a:pt x="2804" y="630"/>
                  </a:lnTo>
                  <a:lnTo>
                    <a:pt x="2806" y="628"/>
                  </a:lnTo>
                  <a:lnTo>
                    <a:pt x="2809" y="624"/>
                  </a:lnTo>
                  <a:lnTo>
                    <a:pt x="2810" y="621"/>
                  </a:lnTo>
                  <a:lnTo>
                    <a:pt x="2809" y="616"/>
                  </a:lnTo>
                  <a:lnTo>
                    <a:pt x="2827" y="610"/>
                  </a:lnTo>
                  <a:lnTo>
                    <a:pt x="2833" y="602"/>
                  </a:lnTo>
                  <a:lnTo>
                    <a:pt x="2833" y="601"/>
                  </a:lnTo>
                  <a:lnTo>
                    <a:pt x="2845" y="594"/>
                  </a:lnTo>
                  <a:lnTo>
                    <a:pt x="2855" y="585"/>
                  </a:lnTo>
                  <a:lnTo>
                    <a:pt x="2865" y="576"/>
                  </a:lnTo>
                  <a:lnTo>
                    <a:pt x="2873" y="575"/>
                  </a:lnTo>
                  <a:lnTo>
                    <a:pt x="2879" y="571"/>
                  </a:lnTo>
                  <a:lnTo>
                    <a:pt x="2883" y="565"/>
                  </a:lnTo>
                  <a:lnTo>
                    <a:pt x="2883" y="556"/>
                  </a:lnTo>
                  <a:lnTo>
                    <a:pt x="2890" y="554"/>
                  </a:lnTo>
                  <a:lnTo>
                    <a:pt x="2893" y="555"/>
                  </a:lnTo>
                  <a:lnTo>
                    <a:pt x="2896" y="555"/>
                  </a:lnTo>
                  <a:lnTo>
                    <a:pt x="2899" y="554"/>
                  </a:lnTo>
                  <a:lnTo>
                    <a:pt x="2899" y="552"/>
                  </a:lnTo>
                  <a:lnTo>
                    <a:pt x="2912" y="548"/>
                  </a:lnTo>
                  <a:lnTo>
                    <a:pt x="2917" y="547"/>
                  </a:lnTo>
                  <a:lnTo>
                    <a:pt x="2921" y="545"/>
                  </a:lnTo>
                  <a:lnTo>
                    <a:pt x="2925" y="543"/>
                  </a:lnTo>
                  <a:lnTo>
                    <a:pt x="2929" y="539"/>
                  </a:lnTo>
                  <a:lnTo>
                    <a:pt x="2932" y="536"/>
                  </a:lnTo>
                  <a:lnTo>
                    <a:pt x="2936" y="533"/>
                  </a:lnTo>
                  <a:lnTo>
                    <a:pt x="2940" y="531"/>
                  </a:lnTo>
                  <a:lnTo>
                    <a:pt x="2945" y="527"/>
                  </a:lnTo>
                  <a:lnTo>
                    <a:pt x="2949" y="516"/>
                  </a:lnTo>
                  <a:lnTo>
                    <a:pt x="2947" y="505"/>
                  </a:lnTo>
                  <a:lnTo>
                    <a:pt x="2946" y="504"/>
                  </a:lnTo>
                  <a:lnTo>
                    <a:pt x="2947" y="505"/>
                  </a:lnTo>
                  <a:lnTo>
                    <a:pt x="2949" y="508"/>
                  </a:lnTo>
                  <a:lnTo>
                    <a:pt x="2967" y="501"/>
                  </a:lnTo>
                  <a:lnTo>
                    <a:pt x="2984" y="491"/>
                  </a:lnTo>
                  <a:lnTo>
                    <a:pt x="2999" y="481"/>
                  </a:lnTo>
                  <a:lnTo>
                    <a:pt x="3003" y="476"/>
                  </a:lnTo>
                  <a:lnTo>
                    <a:pt x="3004" y="471"/>
                  </a:lnTo>
                  <a:lnTo>
                    <a:pt x="3004" y="467"/>
                  </a:lnTo>
                  <a:lnTo>
                    <a:pt x="3003" y="461"/>
                  </a:lnTo>
                  <a:lnTo>
                    <a:pt x="3002" y="461"/>
                  </a:lnTo>
                  <a:lnTo>
                    <a:pt x="3016" y="457"/>
                  </a:lnTo>
                  <a:lnTo>
                    <a:pt x="3026" y="450"/>
                  </a:lnTo>
                  <a:lnTo>
                    <a:pt x="3035" y="439"/>
                  </a:lnTo>
                  <a:lnTo>
                    <a:pt x="3038" y="425"/>
                  </a:lnTo>
                  <a:lnTo>
                    <a:pt x="3042" y="423"/>
                  </a:lnTo>
                  <a:lnTo>
                    <a:pt x="3044" y="421"/>
                  </a:lnTo>
                  <a:lnTo>
                    <a:pt x="3046" y="418"/>
                  </a:lnTo>
                  <a:lnTo>
                    <a:pt x="3047" y="416"/>
                  </a:lnTo>
                  <a:lnTo>
                    <a:pt x="3061" y="412"/>
                  </a:lnTo>
                  <a:lnTo>
                    <a:pt x="3065" y="396"/>
                  </a:lnTo>
                  <a:lnTo>
                    <a:pt x="3065" y="396"/>
                  </a:lnTo>
                  <a:lnTo>
                    <a:pt x="3077" y="397"/>
                  </a:lnTo>
                  <a:lnTo>
                    <a:pt x="3086" y="394"/>
                  </a:lnTo>
                  <a:lnTo>
                    <a:pt x="3093" y="388"/>
                  </a:lnTo>
                  <a:lnTo>
                    <a:pt x="3098" y="378"/>
                  </a:lnTo>
                  <a:lnTo>
                    <a:pt x="3098" y="377"/>
                  </a:lnTo>
                  <a:lnTo>
                    <a:pt x="3101" y="376"/>
                  </a:lnTo>
                  <a:lnTo>
                    <a:pt x="3104" y="373"/>
                  </a:lnTo>
                  <a:lnTo>
                    <a:pt x="3106" y="372"/>
                  </a:lnTo>
                  <a:lnTo>
                    <a:pt x="3109" y="370"/>
                  </a:lnTo>
                  <a:lnTo>
                    <a:pt x="3110" y="366"/>
                  </a:lnTo>
                  <a:lnTo>
                    <a:pt x="3110" y="362"/>
                  </a:lnTo>
                  <a:lnTo>
                    <a:pt x="3115" y="362"/>
                  </a:lnTo>
                  <a:lnTo>
                    <a:pt x="3118" y="361"/>
                  </a:lnTo>
                  <a:lnTo>
                    <a:pt x="3122" y="360"/>
                  </a:lnTo>
                  <a:lnTo>
                    <a:pt x="3125" y="357"/>
                  </a:lnTo>
                  <a:lnTo>
                    <a:pt x="3135" y="343"/>
                  </a:lnTo>
                  <a:lnTo>
                    <a:pt x="3135" y="343"/>
                  </a:lnTo>
                  <a:lnTo>
                    <a:pt x="3137" y="344"/>
                  </a:lnTo>
                  <a:lnTo>
                    <a:pt x="3138" y="345"/>
                  </a:lnTo>
                  <a:lnTo>
                    <a:pt x="3149" y="344"/>
                  </a:lnTo>
                  <a:lnTo>
                    <a:pt x="3157" y="338"/>
                  </a:lnTo>
                  <a:lnTo>
                    <a:pt x="3163" y="328"/>
                  </a:lnTo>
                  <a:lnTo>
                    <a:pt x="3174" y="316"/>
                  </a:lnTo>
                  <a:lnTo>
                    <a:pt x="3184" y="310"/>
                  </a:lnTo>
                  <a:lnTo>
                    <a:pt x="3193" y="303"/>
                  </a:lnTo>
                  <a:lnTo>
                    <a:pt x="3200" y="296"/>
                  </a:lnTo>
                  <a:lnTo>
                    <a:pt x="3205" y="285"/>
                  </a:lnTo>
                  <a:lnTo>
                    <a:pt x="3205" y="285"/>
                  </a:lnTo>
                  <a:lnTo>
                    <a:pt x="3223" y="265"/>
                  </a:lnTo>
                  <a:lnTo>
                    <a:pt x="3224" y="266"/>
                  </a:lnTo>
                  <a:lnTo>
                    <a:pt x="3227" y="266"/>
                  </a:lnTo>
                  <a:lnTo>
                    <a:pt x="3230" y="266"/>
                  </a:lnTo>
                  <a:lnTo>
                    <a:pt x="3235" y="265"/>
                  </a:lnTo>
                  <a:lnTo>
                    <a:pt x="3239" y="264"/>
                  </a:lnTo>
                  <a:lnTo>
                    <a:pt x="3242" y="262"/>
                  </a:lnTo>
                  <a:lnTo>
                    <a:pt x="3245" y="258"/>
                  </a:lnTo>
                  <a:lnTo>
                    <a:pt x="3263" y="237"/>
                  </a:lnTo>
                  <a:lnTo>
                    <a:pt x="3268" y="230"/>
                  </a:lnTo>
                  <a:lnTo>
                    <a:pt x="3274" y="224"/>
                  </a:lnTo>
                  <a:lnTo>
                    <a:pt x="3280" y="217"/>
                  </a:lnTo>
                  <a:lnTo>
                    <a:pt x="3280" y="217"/>
                  </a:lnTo>
                  <a:lnTo>
                    <a:pt x="3279" y="207"/>
                  </a:lnTo>
                  <a:lnTo>
                    <a:pt x="3274" y="199"/>
                  </a:lnTo>
                  <a:lnTo>
                    <a:pt x="3267" y="192"/>
                  </a:lnTo>
                  <a:lnTo>
                    <a:pt x="3260" y="185"/>
                  </a:lnTo>
                  <a:lnTo>
                    <a:pt x="3254" y="178"/>
                  </a:lnTo>
                  <a:lnTo>
                    <a:pt x="3264" y="178"/>
                  </a:lnTo>
                  <a:lnTo>
                    <a:pt x="3270" y="174"/>
                  </a:lnTo>
                  <a:lnTo>
                    <a:pt x="3273" y="169"/>
                  </a:lnTo>
                  <a:lnTo>
                    <a:pt x="3274" y="162"/>
                  </a:lnTo>
                  <a:lnTo>
                    <a:pt x="3274" y="156"/>
                  </a:lnTo>
                  <a:lnTo>
                    <a:pt x="3276" y="155"/>
                  </a:lnTo>
                  <a:lnTo>
                    <a:pt x="3281" y="151"/>
                  </a:lnTo>
                  <a:lnTo>
                    <a:pt x="3284" y="148"/>
                  </a:lnTo>
                  <a:lnTo>
                    <a:pt x="3284" y="145"/>
                  </a:lnTo>
                  <a:lnTo>
                    <a:pt x="3293" y="151"/>
                  </a:lnTo>
                  <a:lnTo>
                    <a:pt x="3304" y="152"/>
                  </a:lnTo>
                  <a:lnTo>
                    <a:pt x="3314" y="150"/>
                  </a:lnTo>
                  <a:lnTo>
                    <a:pt x="3321" y="146"/>
                  </a:lnTo>
                  <a:lnTo>
                    <a:pt x="3326" y="139"/>
                  </a:lnTo>
                  <a:lnTo>
                    <a:pt x="3330" y="132"/>
                  </a:lnTo>
                  <a:lnTo>
                    <a:pt x="3333" y="123"/>
                  </a:lnTo>
                  <a:lnTo>
                    <a:pt x="3337" y="115"/>
                  </a:lnTo>
                  <a:lnTo>
                    <a:pt x="3338" y="115"/>
                  </a:lnTo>
                  <a:lnTo>
                    <a:pt x="3339" y="112"/>
                  </a:lnTo>
                  <a:lnTo>
                    <a:pt x="3342" y="110"/>
                  </a:lnTo>
                  <a:lnTo>
                    <a:pt x="3344" y="109"/>
                  </a:lnTo>
                  <a:lnTo>
                    <a:pt x="3348" y="108"/>
                  </a:lnTo>
                  <a:lnTo>
                    <a:pt x="3350" y="108"/>
                  </a:lnTo>
                  <a:lnTo>
                    <a:pt x="3353" y="106"/>
                  </a:lnTo>
                  <a:lnTo>
                    <a:pt x="3355" y="104"/>
                  </a:lnTo>
                  <a:lnTo>
                    <a:pt x="3356" y="102"/>
                  </a:lnTo>
                  <a:lnTo>
                    <a:pt x="3358" y="93"/>
                  </a:lnTo>
                  <a:lnTo>
                    <a:pt x="3356" y="86"/>
                  </a:lnTo>
                  <a:lnTo>
                    <a:pt x="3350" y="80"/>
                  </a:lnTo>
                  <a:lnTo>
                    <a:pt x="3350" y="77"/>
                  </a:lnTo>
                  <a:lnTo>
                    <a:pt x="3352" y="75"/>
                  </a:lnTo>
                  <a:lnTo>
                    <a:pt x="3352" y="72"/>
                  </a:lnTo>
                  <a:lnTo>
                    <a:pt x="3353" y="70"/>
                  </a:lnTo>
                  <a:lnTo>
                    <a:pt x="3352" y="69"/>
                  </a:lnTo>
                  <a:lnTo>
                    <a:pt x="3350" y="66"/>
                  </a:lnTo>
                  <a:lnTo>
                    <a:pt x="3347" y="65"/>
                  </a:lnTo>
                  <a:lnTo>
                    <a:pt x="3344" y="55"/>
                  </a:lnTo>
                  <a:lnTo>
                    <a:pt x="3339" y="51"/>
                  </a:lnTo>
                  <a:lnTo>
                    <a:pt x="3335" y="51"/>
                  </a:lnTo>
                  <a:lnTo>
                    <a:pt x="3330" y="53"/>
                  </a:lnTo>
                  <a:lnTo>
                    <a:pt x="3324" y="55"/>
                  </a:lnTo>
                  <a:lnTo>
                    <a:pt x="3319" y="58"/>
                  </a:lnTo>
                  <a:lnTo>
                    <a:pt x="3313" y="59"/>
                  </a:lnTo>
                  <a:lnTo>
                    <a:pt x="3302" y="70"/>
                  </a:lnTo>
                  <a:lnTo>
                    <a:pt x="3301" y="77"/>
                  </a:lnTo>
                  <a:lnTo>
                    <a:pt x="3303" y="83"/>
                  </a:lnTo>
                  <a:lnTo>
                    <a:pt x="3307" y="88"/>
                  </a:lnTo>
                  <a:lnTo>
                    <a:pt x="3313" y="93"/>
                  </a:lnTo>
                  <a:lnTo>
                    <a:pt x="3316" y="98"/>
                  </a:lnTo>
                  <a:lnTo>
                    <a:pt x="3319" y="104"/>
                  </a:lnTo>
                  <a:lnTo>
                    <a:pt x="3314" y="109"/>
                  </a:lnTo>
                  <a:lnTo>
                    <a:pt x="3309" y="115"/>
                  </a:lnTo>
                  <a:lnTo>
                    <a:pt x="3305" y="121"/>
                  </a:lnTo>
                  <a:lnTo>
                    <a:pt x="3301" y="125"/>
                  </a:lnTo>
                  <a:lnTo>
                    <a:pt x="3293" y="126"/>
                  </a:lnTo>
                  <a:lnTo>
                    <a:pt x="3285" y="122"/>
                  </a:lnTo>
                  <a:lnTo>
                    <a:pt x="3291" y="115"/>
                  </a:lnTo>
                  <a:lnTo>
                    <a:pt x="3296" y="109"/>
                  </a:lnTo>
                  <a:lnTo>
                    <a:pt x="3296" y="102"/>
                  </a:lnTo>
                  <a:lnTo>
                    <a:pt x="3292" y="98"/>
                  </a:lnTo>
                  <a:lnTo>
                    <a:pt x="3287" y="97"/>
                  </a:lnTo>
                  <a:lnTo>
                    <a:pt x="3281" y="99"/>
                  </a:lnTo>
                  <a:lnTo>
                    <a:pt x="3276" y="102"/>
                  </a:lnTo>
                  <a:lnTo>
                    <a:pt x="3271" y="103"/>
                  </a:lnTo>
                  <a:lnTo>
                    <a:pt x="3271" y="103"/>
                  </a:lnTo>
                  <a:lnTo>
                    <a:pt x="3263" y="105"/>
                  </a:lnTo>
                  <a:lnTo>
                    <a:pt x="3256" y="109"/>
                  </a:lnTo>
                  <a:lnTo>
                    <a:pt x="3252" y="116"/>
                  </a:lnTo>
                  <a:lnTo>
                    <a:pt x="3248" y="123"/>
                  </a:lnTo>
                  <a:lnTo>
                    <a:pt x="3246" y="122"/>
                  </a:lnTo>
                  <a:lnTo>
                    <a:pt x="3244" y="122"/>
                  </a:lnTo>
                  <a:lnTo>
                    <a:pt x="3241" y="125"/>
                  </a:lnTo>
                  <a:lnTo>
                    <a:pt x="3239" y="127"/>
                  </a:lnTo>
                  <a:lnTo>
                    <a:pt x="3237" y="128"/>
                  </a:lnTo>
                  <a:lnTo>
                    <a:pt x="3235" y="129"/>
                  </a:lnTo>
                  <a:lnTo>
                    <a:pt x="3234" y="132"/>
                  </a:lnTo>
                  <a:lnTo>
                    <a:pt x="3231" y="133"/>
                  </a:lnTo>
                  <a:lnTo>
                    <a:pt x="3230" y="133"/>
                  </a:lnTo>
                  <a:lnTo>
                    <a:pt x="3228" y="133"/>
                  </a:lnTo>
                  <a:lnTo>
                    <a:pt x="3224" y="132"/>
                  </a:lnTo>
                  <a:lnTo>
                    <a:pt x="3211" y="129"/>
                  </a:lnTo>
                  <a:lnTo>
                    <a:pt x="3197" y="132"/>
                  </a:lnTo>
                  <a:lnTo>
                    <a:pt x="3185" y="137"/>
                  </a:lnTo>
                  <a:lnTo>
                    <a:pt x="3173" y="143"/>
                  </a:lnTo>
                  <a:lnTo>
                    <a:pt x="3172" y="149"/>
                  </a:lnTo>
                  <a:lnTo>
                    <a:pt x="3172" y="154"/>
                  </a:lnTo>
                  <a:lnTo>
                    <a:pt x="3173" y="160"/>
                  </a:lnTo>
                  <a:lnTo>
                    <a:pt x="3174" y="161"/>
                  </a:lnTo>
                  <a:lnTo>
                    <a:pt x="3176" y="161"/>
                  </a:lnTo>
                  <a:lnTo>
                    <a:pt x="3172" y="162"/>
                  </a:lnTo>
                  <a:lnTo>
                    <a:pt x="3167" y="163"/>
                  </a:lnTo>
                  <a:lnTo>
                    <a:pt x="3163" y="165"/>
                  </a:lnTo>
                  <a:lnTo>
                    <a:pt x="3160" y="167"/>
                  </a:lnTo>
                  <a:lnTo>
                    <a:pt x="3157" y="169"/>
                  </a:lnTo>
                  <a:lnTo>
                    <a:pt x="3152" y="172"/>
                  </a:lnTo>
                  <a:lnTo>
                    <a:pt x="3150" y="174"/>
                  </a:lnTo>
                  <a:lnTo>
                    <a:pt x="3148" y="178"/>
                  </a:lnTo>
                  <a:lnTo>
                    <a:pt x="3145" y="179"/>
                  </a:lnTo>
                  <a:lnTo>
                    <a:pt x="3143" y="180"/>
                  </a:lnTo>
                  <a:lnTo>
                    <a:pt x="3140" y="182"/>
                  </a:lnTo>
                  <a:lnTo>
                    <a:pt x="3138" y="183"/>
                  </a:lnTo>
                  <a:lnTo>
                    <a:pt x="3134" y="184"/>
                  </a:lnTo>
                  <a:lnTo>
                    <a:pt x="3132" y="185"/>
                  </a:lnTo>
                  <a:lnTo>
                    <a:pt x="3131" y="188"/>
                  </a:lnTo>
                  <a:lnTo>
                    <a:pt x="3123" y="191"/>
                  </a:lnTo>
                  <a:lnTo>
                    <a:pt x="3116" y="195"/>
                  </a:lnTo>
                  <a:lnTo>
                    <a:pt x="3112" y="201"/>
                  </a:lnTo>
                  <a:lnTo>
                    <a:pt x="3111" y="209"/>
                  </a:lnTo>
                  <a:lnTo>
                    <a:pt x="3114" y="213"/>
                  </a:lnTo>
                  <a:lnTo>
                    <a:pt x="3116" y="216"/>
                  </a:lnTo>
                  <a:lnTo>
                    <a:pt x="3116" y="222"/>
                  </a:lnTo>
                  <a:lnTo>
                    <a:pt x="3115" y="228"/>
                  </a:lnTo>
                  <a:lnTo>
                    <a:pt x="3111" y="230"/>
                  </a:lnTo>
                  <a:lnTo>
                    <a:pt x="3105" y="231"/>
                  </a:lnTo>
                  <a:lnTo>
                    <a:pt x="3095" y="230"/>
                  </a:lnTo>
                  <a:lnTo>
                    <a:pt x="3095" y="234"/>
                  </a:lnTo>
                  <a:lnTo>
                    <a:pt x="3093" y="237"/>
                  </a:lnTo>
                  <a:lnTo>
                    <a:pt x="3091" y="241"/>
                  </a:lnTo>
                  <a:lnTo>
                    <a:pt x="3087" y="243"/>
                  </a:lnTo>
                  <a:lnTo>
                    <a:pt x="3084" y="246"/>
                  </a:lnTo>
                  <a:lnTo>
                    <a:pt x="3081" y="247"/>
                  </a:lnTo>
                  <a:lnTo>
                    <a:pt x="3077" y="249"/>
                  </a:lnTo>
                  <a:lnTo>
                    <a:pt x="3075" y="252"/>
                  </a:lnTo>
                  <a:lnTo>
                    <a:pt x="3064" y="254"/>
                  </a:lnTo>
                  <a:lnTo>
                    <a:pt x="3065" y="259"/>
                  </a:lnTo>
                  <a:lnTo>
                    <a:pt x="3065" y="264"/>
                  </a:lnTo>
                  <a:lnTo>
                    <a:pt x="3064" y="268"/>
                  </a:lnTo>
                  <a:lnTo>
                    <a:pt x="3060" y="271"/>
                  </a:lnTo>
                  <a:lnTo>
                    <a:pt x="3048" y="274"/>
                  </a:lnTo>
                  <a:lnTo>
                    <a:pt x="3038" y="279"/>
                  </a:lnTo>
                  <a:lnTo>
                    <a:pt x="3029" y="286"/>
                  </a:lnTo>
                  <a:lnTo>
                    <a:pt x="3018" y="293"/>
                  </a:lnTo>
                  <a:lnTo>
                    <a:pt x="3008" y="299"/>
                  </a:lnTo>
                  <a:lnTo>
                    <a:pt x="2997" y="303"/>
                  </a:lnTo>
                  <a:lnTo>
                    <a:pt x="2984" y="302"/>
                  </a:lnTo>
                  <a:lnTo>
                    <a:pt x="2984" y="307"/>
                  </a:lnTo>
                  <a:lnTo>
                    <a:pt x="2982" y="311"/>
                  </a:lnTo>
                  <a:lnTo>
                    <a:pt x="2981" y="315"/>
                  </a:lnTo>
                  <a:lnTo>
                    <a:pt x="2978" y="317"/>
                  </a:lnTo>
                  <a:lnTo>
                    <a:pt x="2973" y="320"/>
                  </a:lnTo>
                  <a:lnTo>
                    <a:pt x="2970" y="325"/>
                  </a:lnTo>
                  <a:lnTo>
                    <a:pt x="2970" y="330"/>
                  </a:lnTo>
                  <a:lnTo>
                    <a:pt x="2973" y="336"/>
                  </a:lnTo>
                  <a:lnTo>
                    <a:pt x="2976" y="340"/>
                  </a:lnTo>
                  <a:lnTo>
                    <a:pt x="2981" y="344"/>
                  </a:lnTo>
                  <a:lnTo>
                    <a:pt x="2986" y="348"/>
                  </a:lnTo>
                  <a:lnTo>
                    <a:pt x="2984" y="350"/>
                  </a:lnTo>
                  <a:lnTo>
                    <a:pt x="2981" y="353"/>
                  </a:lnTo>
                  <a:lnTo>
                    <a:pt x="2979" y="357"/>
                  </a:lnTo>
                  <a:lnTo>
                    <a:pt x="2975" y="357"/>
                  </a:lnTo>
                  <a:lnTo>
                    <a:pt x="2959" y="355"/>
                  </a:lnTo>
                  <a:lnTo>
                    <a:pt x="2952" y="350"/>
                  </a:lnTo>
                  <a:lnTo>
                    <a:pt x="2958" y="343"/>
                  </a:lnTo>
                  <a:lnTo>
                    <a:pt x="2963" y="334"/>
                  </a:lnTo>
                  <a:lnTo>
                    <a:pt x="2962" y="326"/>
                  </a:lnTo>
                  <a:lnTo>
                    <a:pt x="2957" y="316"/>
                  </a:lnTo>
                  <a:lnTo>
                    <a:pt x="2953" y="309"/>
                  </a:lnTo>
                  <a:lnTo>
                    <a:pt x="2946" y="311"/>
                  </a:lnTo>
                  <a:lnTo>
                    <a:pt x="2941" y="316"/>
                  </a:lnTo>
                  <a:lnTo>
                    <a:pt x="2938" y="322"/>
                  </a:lnTo>
                  <a:lnTo>
                    <a:pt x="2936" y="330"/>
                  </a:lnTo>
                  <a:lnTo>
                    <a:pt x="2930" y="332"/>
                  </a:lnTo>
                  <a:lnTo>
                    <a:pt x="2930" y="343"/>
                  </a:lnTo>
                  <a:lnTo>
                    <a:pt x="2925" y="351"/>
                  </a:lnTo>
                  <a:lnTo>
                    <a:pt x="2918" y="357"/>
                  </a:lnTo>
                  <a:lnTo>
                    <a:pt x="2908" y="361"/>
                  </a:lnTo>
                  <a:lnTo>
                    <a:pt x="2907" y="357"/>
                  </a:lnTo>
                  <a:lnTo>
                    <a:pt x="2905" y="354"/>
                  </a:lnTo>
                  <a:lnTo>
                    <a:pt x="2896" y="351"/>
                  </a:lnTo>
                  <a:lnTo>
                    <a:pt x="2889" y="354"/>
                  </a:lnTo>
                  <a:lnTo>
                    <a:pt x="2884" y="362"/>
                  </a:lnTo>
                  <a:lnTo>
                    <a:pt x="2884" y="365"/>
                  </a:lnTo>
                  <a:lnTo>
                    <a:pt x="2884" y="367"/>
                  </a:lnTo>
                  <a:lnTo>
                    <a:pt x="2885" y="370"/>
                  </a:lnTo>
                  <a:lnTo>
                    <a:pt x="2885" y="372"/>
                  </a:lnTo>
                  <a:lnTo>
                    <a:pt x="2885" y="374"/>
                  </a:lnTo>
                  <a:lnTo>
                    <a:pt x="2884" y="376"/>
                  </a:lnTo>
                  <a:lnTo>
                    <a:pt x="2883" y="378"/>
                  </a:lnTo>
                  <a:lnTo>
                    <a:pt x="2879" y="379"/>
                  </a:lnTo>
                  <a:lnTo>
                    <a:pt x="2874" y="379"/>
                  </a:lnTo>
                  <a:lnTo>
                    <a:pt x="2865" y="380"/>
                  </a:lnTo>
                  <a:lnTo>
                    <a:pt x="2854" y="384"/>
                  </a:lnTo>
                  <a:lnTo>
                    <a:pt x="2844" y="389"/>
                  </a:lnTo>
                  <a:lnTo>
                    <a:pt x="2837" y="396"/>
                  </a:lnTo>
                  <a:lnTo>
                    <a:pt x="2839" y="401"/>
                  </a:lnTo>
                  <a:lnTo>
                    <a:pt x="2840" y="402"/>
                  </a:lnTo>
                  <a:lnTo>
                    <a:pt x="2845" y="425"/>
                  </a:lnTo>
                  <a:lnTo>
                    <a:pt x="2845" y="425"/>
                  </a:lnTo>
                  <a:lnTo>
                    <a:pt x="2832" y="429"/>
                  </a:lnTo>
                  <a:lnTo>
                    <a:pt x="2832" y="429"/>
                  </a:lnTo>
                  <a:lnTo>
                    <a:pt x="2826" y="424"/>
                  </a:lnTo>
                  <a:lnTo>
                    <a:pt x="2820" y="421"/>
                  </a:lnTo>
                  <a:lnTo>
                    <a:pt x="2815" y="422"/>
                  </a:lnTo>
                  <a:lnTo>
                    <a:pt x="2811" y="425"/>
                  </a:lnTo>
                  <a:lnTo>
                    <a:pt x="2809" y="436"/>
                  </a:lnTo>
                  <a:lnTo>
                    <a:pt x="2809" y="436"/>
                  </a:lnTo>
                  <a:lnTo>
                    <a:pt x="2803" y="439"/>
                  </a:lnTo>
                  <a:lnTo>
                    <a:pt x="2796" y="444"/>
                  </a:lnTo>
                  <a:lnTo>
                    <a:pt x="2788" y="445"/>
                  </a:lnTo>
                  <a:lnTo>
                    <a:pt x="2780" y="444"/>
                  </a:lnTo>
                  <a:lnTo>
                    <a:pt x="2774" y="446"/>
                  </a:lnTo>
                  <a:lnTo>
                    <a:pt x="2771" y="457"/>
                  </a:lnTo>
                  <a:lnTo>
                    <a:pt x="2775" y="467"/>
                  </a:lnTo>
                  <a:lnTo>
                    <a:pt x="2782" y="475"/>
                  </a:lnTo>
                  <a:lnTo>
                    <a:pt x="2782" y="475"/>
                  </a:lnTo>
                  <a:lnTo>
                    <a:pt x="2782" y="475"/>
                  </a:lnTo>
                  <a:lnTo>
                    <a:pt x="2748" y="468"/>
                  </a:lnTo>
                  <a:lnTo>
                    <a:pt x="2735" y="474"/>
                  </a:lnTo>
                  <a:lnTo>
                    <a:pt x="2736" y="480"/>
                  </a:lnTo>
                  <a:lnTo>
                    <a:pt x="2714" y="487"/>
                  </a:lnTo>
                  <a:lnTo>
                    <a:pt x="2708" y="488"/>
                  </a:lnTo>
                  <a:lnTo>
                    <a:pt x="2702" y="490"/>
                  </a:lnTo>
                  <a:lnTo>
                    <a:pt x="2697" y="493"/>
                  </a:lnTo>
                  <a:lnTo>
                    <a:pt x="2694" y="499"/>
                  </a:lnTo>
                  <a:lnTo>
                    <a:pt x="2686" y="507"/>
                  </a:lnTo>
                  <a:lnTo>
                    <a:pt x="2677" y="513"/>
                  </a:lnTo>
                  <a:lnTo>
                    <a:pt x="2666" y="516"/>
                  </a:lnTo>
                  <a:lnTo>
                    <a:pt x="2656" y="521"/>
                  </a:lnTo>
                  <a:lnTo>
                    <a:pt x="2647" y="528"/>
                  </a:lnTo>
                  <a:lnTo>
                    <a:pt x="2641" y="532"/>
                  </a:lnTo>
                  <a:lnTo>
                    <a:pt x="2634" y="532"/>
                  </a:lnTo>
                  <a:lnTo>
                    <a:pt x="2629" y="516"/>
                  </a:lnTo>
                  <a:lnTo>
                    <a:pt x="2622" y="505"/>
                  </a:lnTo>
                  <a:lnTo>
                    <a:pt x="2613" y="498"/>
                  </a:lnTo>
                  <a:lnTo>
                    <a:pt x="2601" y="496"/>
                  </a:lnTo>
                  <a:lnTo>
                    <a:pt x="2587" y="497"/>
                  </a:lnTo>
                  <a:lnTo>
                    <a:pt x="2567" y="503"/>
                  </a:lnTo>
                  <a:lnTo>
                    <a:pt x="2543" y="513"/>
                  </a:lnTo>
                  <a:lnTo>
                    <a:pt x="2533" y="510"/>
                  </a:lnTo>
                  <a:lnTo>
                    <a:pt x="2528" y="505"/>
                  </a:lnTo>
                  <a:lnTo>
                    <a:pt x="2527" y="499"/>
                  </a:lnTo>
                  <a:lnTo>
                    <a:pt x="2526" y="492"/>
                  </a:lnTo>
                  <a:lnTo>
                    <a:pt x="2525" y="485"/>
                  </a:lnTo>
                  <a:lnTo>
                    <a:pt x="2524" y="479"/>
                  </a:lnTo>
                  <a:lnTo>
                    <a:pt x="2518" y="474"/>
                  </a:lnTo>
                  <a:lnTo>
                    <a:pt x="2482" y="445"/>
                  </a:lnTo>
                  <a:lnTo>
                    <a:pt x="2482" y="442"/>
                  </a:lnTo>
                  <a:lnTo>
                    <a:pt x="2482" y="439"/>
                  </a:lnTo>
                  <a:lnTo>
                    <a:pt x="2484" y="436"/>
                  </a:lnTo>
                  <a:lnTo>
                    <a:pt x="2484" y="434"/>
                  </a:lnTo>
                  <a:lnTo>
                    <a:pt x="2485" y="431"/>
                  </a:lnTo>
                  <a:lnTo>
                    <a:pt x="2486" y="430"/>
                  </a:lnTo>
                  <a:lnTo>
                    <a:pt x="2487" y="428"/>
                  </a:lnTo>
                  <a:lnTo>
                    <a:pt x="2490" y="428"/>
                  </a:lnTo>
                  <a:lnTo>
                    <a:pt x="2493" y="428"/>
                  </a:lnTo>
                  <a:lnTo>
                    <a:pt x="2497" y="429"/>
                  </a:lnTo>
                  <a:lnTo>
                    <a:pt x="2501" y="431"/>
                  </a:lnTo>
                  <a:lnTo>
                    <a:pt x="2511" y="435"/>
                  </a:lnTo>
                  <a:lnTo>
                    <a:pt x="2520" y="434"/>
                  </a:lnTo>
                  <a:lnTo>
                    <a:pt x="2528" y="429"/>
                  </a:lnTo>
                  <a:lnTo>
                    <a:pt x="2536" y="422"/>
                  </a:lnTo>
                  <a:lnTo>
                    <a:pt x="2532" y="417"/>
                  </a:lnTo>
                  <a:lnTo>
                    <a:pt x="2533" y="412"/>
                  </a:lnTo>
                  <a:lnTo>
                    <a:pt x="2536" y="407"/>
                  </a:lnTo>
                  <a:lnTo>
                    <a:pt x="2537" y="402"/>
                  </a:lnTo>
                  <a:lnTo>
                    <a:pt x="2536" y="402"/>
                  </a:lnTo>
                  <a:lnTo>
                    <a:pt x="2537" y="402"/>
                  </a:lnTo>
                  <a:lnTo>
                    <a:pt x="2555" y="394"/>
                  </a:lnTo>
                  <a:lnTo>
                    <a:pt x="2556" y="397"/>
                  </a:lnTo>
                  <a:lnTo>
                    <a:pt x="2560" y="399"/>
                  </a:lnTo>
                  <a:lnTo>
                    <a:pt x="2564" y="400"/>
                  </a:lnTo>
                  <a:lnTo>
                    <a:pt x="2567" y="399"/>
                  </a:lnTo>
                  <a:lnTo>
                    <a:pt x="2570" y="397"/>
                  </a:lnTo>
                  <a:lnTo>
                    <a:pt x="2573" y="395"/>
                  </a:lnTo>
                  <a:lnTo>
                    <a:pt x="2578" y="383"/>
                  </a:lnTo>
                  <a:lnTo>
                    <a:pt x="2583" y="372"/>
                  </a:lnTo>
                  <a:lnTo>
                    <a:pt x="2586" y="362"/>
                  </a:lnTo>
                  <a:lnTo>
                    <a:pt x="2584" y="354"/>
                  </a:lnTo>
                  <a:lnTo>
                    <a:pt x="2578" y="345"/>
                  </a:lnTo>
                  <a:lnTo>
                    <a:pt x="2567" y="337"/>
                  </a:lnTo>
                  <a:lnTo>
                    <a:pt x="2548" y="330"/>
                  </a:lnTo>
                  <a:lnTo>
                    <a:pt x="2526" y="322"/>
                  </a:lnTo>
                  <a:lnTo>
                    <a:pt x="2507" y="320"/>
                  </a:lnTo>
                  <a:lnTo>
                    <a:pt x="2491" y="321"/>
                  </a:lnTo>
                  <a:lnTo>
                    <a:pt x="2476" y="330"/>
                  </a:lnTo>
                  <a:lnTo>
                    <a:pt x="2462" y="345"/>
                  </a:lnTo>
                  <a:lnTo>
                    <a:pt x="2437" y="355"/>
                  </a:lnTo>
                  <a:lnTo>
                    <a:pt x="2429" y="364"/>
                  </a:lnTo>
                  <a:lnTo>
                    <a:pt x="2346" y="362"/>
                  </a:lnTo>
                  <a:lnTo>
                    <a:pt x="2346" y="362"/>
                  </a:lnTo>
                  <a:lnTo>
                    <a:pt x="2346" y="362"/>
                  </a:lnTo>
                  <a:lnTo>
                    <a:pt x="2301" y="343"/>
                  </a:lnTo>
                  <a:lnTo>
                    <a:pt x="2284" y="332"/>
                  </a:lnTo>
                  <a:lnTo>
                    <a:pt x="2283" y="326"/>
                  </a:lnTo>
                  <a:lnTo>
                    <a:pt x="2280" y="321"/>
                  </a:lnTo>
                  <a:lnTo>
                    <a:pt x="2276" y="319"/>
                  </a:lnTo>
                  <a:lnTo>
                    <a:pt x="2272" y="316"/>
                  </a:lnTo>
                  <a:lnTo>
                    <a:pt x="2276" y="316"/>
                  </a:lnTo>
                  <a:lnTo>
                    <a:pt x="2280" y="315"/>
                  </a:lnTo>
                  <a:lnTo>
                    <a:pt x="2283" y="314"/>
                  </a:lnTo>
                  <a:lnTo>
                    <a:pt x="2288" y="304"/>
                  </a:lnTo>
                  <a:lnTo>
                    <a:pt x="2288" y="294"/>
                  </a:lnTo>
                  <a:lnTo>
                    <a:pt x="2286" y="286"/>
                  </a:lnTo>
                  <a:lnTo>
                    <a:pt x="2281" y="277"/>
                  </a:lnTo>
                  <a:lnTo>
                    <a:pt x="2277" y="269"/>
                  </a:lnTo>
                  <a:lnTo>
                    <a:pt x="2295" y="260"/>
                  </a:lnTo>
                  <a:lnTo>
                    <a:pt x="2315" y="243"/>
                  </a:lnTo>
                  <a:lnTo>
                    <a:pt x="2331" y="242"/>
                  </a:lnTo>
                  <a:lnTo>
                    <a:pt x="2338" y="233"/>
                  </a:lnTo>
                  <a:lnTo>
                    <a:pt x="2345" y="223"/>
                  </a:lnTo>
                  <a:lnTo>
                    <a:pt x="2351" y="213"/>
                  </a:lnTo>
                  <a:lnTo>
                    <a:pt x="2354" y="203"/>
                  </a:lnTo>
                  <a:lnTo>
                    <a:pt x="2352" y="191"/>
                  </a:lnTo>
                  <a:lnTo>
                    <a:pt x="2345" y="179"/>
                  </a:lnTo>
                  <a:lnTo>
                    <a:pt x="2333" y="176"/>
                  </a:lnTo>
                  <a:lnTo>
                    <a:pt x="2320" y="176"/>
                  </a:lnTo>
                  <a:lnTo>
                    <a:pt x="2306" y="176"/>
                  </a:lnTo>
                  <a:lnTo>
                    <a:pt x="2293" y="172"/>
                  </a:lnTo>
                  <a:lnTo>
                    <a:pt x="2294" y="161"/>
                  </a:lnTo>
                  <a:lnTo>
                    <a:pt x="2289" y="151"/>
                  </a:lnTo>
                  <a:lnTo>
                    <a:pt x="2288" y="148"/>
                  </a:lnTo>
                  <a:lnTo>
                    <a:pt x="2289" y="143"/>
                  </a:lnTo>
                  <a:lnTo>
                    <a:pt x="2277" y="135"/>
                  </a:lnTo>
                  <a:lnTo>
                    <a:pt x="2263" y="131"/>
                  </a:lnTo>
                  <a:lnTo>
                    <a:pt x="2261" y="129"/>
                  </a:lnTo>
                  <a:lnTo>
                    <a:pt x="2259" y="128"/>
                  </a:lnTo>
                  <a:lnTo>
                    <a:pt x="2258" y="128"/>
                  </a:lnTo>
                  <a:lnTo>
                    <a:pt x="2260" y="125"/>
                  </a:lnTo>
                  <a:lnTo>
                    <a:pt x="2263" y="122"/>
                  </a:lnTo>
                  <a:lnTo>
                    <a:pt x="2265" y="120"/>
                  </a:lnTo>
                  <a:lnTo>
                    <a:pt x="2266" y="116"/>
                  </a:lnTo>
                  <a:lnTo>
                    <a:pt x="2266" y="114"/>
                  </a:lnTo>
                  <a:lnTo>
                    <a:pt x="2266" y="111"/>
                  </a:lnTo>
                  <a:lnTo>
                    <a:pt x="2264" y="110"/>
                  </a:lnTo>
                  <a:lnTo>
                    <a:pt x="2263" y="110"/>
                  </a:lnTo>
                  <a:lnTo>
                    <a:pt x="2260" y="110"/>
                  </a:lnTo>
                  <a:lnTo>
                    <a:pt x="2259" y="111"/>
                  </a:lnTo>
                  <a:lnTo>
                    <a:pt x="2257" y="111"/>
                  </a:lnTo>
                  <a:lnTo>
                    <a:pt x="2254" y="112"/>
                  </a:lnTo>
                  <a:lnTo>
                    <a:pt x="2252" y="112"/>
                  </a:lnTo>
                  <a:lnTo>
                    <a:pt x="2242" y="114"/>
                  </a:lnTo>
                  <a:lnTo>
                    <a:pt x="2232" y="117"/>
                  </a:lnTo>
                  <a:lnTo>
                    <a:pt x="2225" y="123"/>
                  </a:lnTo>
                  <a:lnTo>
                    <a:pt x="2223" y="125"/>
                  </a:lnTo>
                  <a:lnTo>
                    <a:pt x="2206" y="134"/>
                  </a:lnTo>
                  <a:lnTo>
                    <a:pt x="2190" y="145"/>
                  </a:lnTo>
                  <a:lnTo>
                    <a:pt x="2175" y="156"/>
                  </a:lnTo>
                  <a:lnTo>
                    <a:pt x="2173" y="159"/>
                  </a:lnTo>
                  <a:lnTo>
                    <a:pt x="2172" y="161"/>
                  </a:lnTo>
                  <a:lnTo>
                    <a:pt x="2162" y="166"/>
                  </a:lnTo>
                  <a:lnTo>
                    <a:pt x="2141" y="173"/>
                  </a:lnTo>
                  <a:lnTo>
                    <a:pt x="2124" y="184"/>
                  </a:lnTo>
                  <a:lnTo>
                    <a:pt x="2110" y="196"/>
                  </a:lnTo>
                  <a:lnTo>
                    <a:pt x="2099" y="213"/>
                  </a:lnTo>
                  <a:lnTo>
                    <a:pt x="2093" y="235"/>
                  </a:lnTo>
                  <a:lnTo>
                    <a:pt x="2093" y="235"/>
                  </a:lnTo>
                  <a:lnTo>
                    <a:pt x="2094" y="236"/>
                  </a:lnTo>
                  <a:lnTo>
                    <a:pt x="2087" y="236"/>
                  </a:lnTo>
                  <a:lnTo>
                    <a:pt x="2073" y="239"/>
                  </a:lnTo>
                  <a:lnTo>
                    <a:pt x="2060" y="241"/>
                  </a:lnTo>
                  <a:lnTo>
                    <a:pt x="2048" y="245"/>
                  </a:lnTo>
                  <a:lnTo>
                    <a:pt x="2036" y="253"/>
                  </a:lnTo>
                  <a:lnTo>
                    <a:pt x="2025" y="262"/>
                  </a:lnTo>
                  <a:lnTo>
                    <a:pt x="2010" y="269"/>
                  </a:lnTo>
                  <a:lnTo>
                    <a:pt x="2005" y="273"/>
                  </a:lnTo>
                  <a:lnTo>
                    <a:pt x="2002" y="277"/>
                  </a:lnTo>
                  <a:lnTo>
                    <a:pt x="1997" y="290"/>
                  </a:lnTo>
                  <a:lnTo>
                    <a:pt x="1996" y="302"/>
                  </a:lnTo>
                  <a:lnTo>
                    <a:pt x="1999" y="314"/>
                  </a:lnTo>
                  <a:lnTo>
                    <a:pt x="2000" y="315"/>
                  </a:lnTo>
                  <a:lnTo>
                    <a:pt x="2002" y="316"/>
                  </a:lnTo>
                  <a:lnTo>
                    <a:pt x="1997" y="316"/>
                  </a:lnTo>
                  <a:lnTo>
                    <a:pt x="1992" y="317"/>
                  </a:lnTo>
                  <a:lnTo>
                    <a:pt x="1986" y="320"/>
                  </a:lnTo>
                  <a:lnTo>
                    <a:pt x="1981" y="323"/>
                  </a:lnTo>
                  <a:lnTo>
                    <a:pt x="1976" y="326"/>
                  </a:lnTo>
                  <a:lnTo>
                    <a:pt x="1965" y="328"/>
                  </a:lnTo>
                  <a:lnTo>
                    <a:pt x="1955" y="332"/>
                  </a:lnTo>
                  <a:lnTo>
                    <a:pt x="1947" y="340"/>
                  </a:lnTo>
                  <a:lnTo>
                    <a:pt x="1947" y="342"/>
                  </a:lnTo>
                  <a:lnTo>
                    <a:pt x="1938" y="349"/>
                  </a:lnTo>
                  <a:lnTo>
                    <a:pt x="1931" y="356"/>
                  </a:lnTo>
                  <a:lnTo>
                    <a:pt x="1923" y="362"/>
                  </a:lnTo>
                  <a:lnTo>
                    <a:pt x="1913" y="366"/>
                  </a:lnTo>
                  <a:lnTo>
                    <a:pt x="1902" y="368"/>
                  </a:lnTo>
                  <a:lnTo>
                    <a:pt x="1896" y="377"/>
                  </a:lnTo>
                  <a:lnTo>
                    <a:pt x="1889" y="384"/>
                  </a:lnTo>
                  <a:lnTo>
                    <a:pt x="1881" y="391"/>
                  </a:lnTo>
                  <a:lnTo>
                    <a:pt x="1875" y="400"/>
                  </a:lnTo>
                  <a:lnTo>
                    <a:pt x="1872" y="410"/>
                  </a:lnTo>
                  <a:lnTo>
                    <a:pt x="1872" y="422"/>
                  </a:lnTo>
                  <a:lnTo>
                    <a:pt x="1862" y="430"/>
                  </a:lnTo>
                  <a:lnTo>
                    <a:pt x="1855" y="428"/>
                  </a:lnTo>
                  <a:lnTo>
                    <a:pt x="1846" y="427"/>
                  </a:lnTo>
                  <a:lnTo>
                    <a:pt x="1839" y="424"/>
                  </a:lnTo>
                  <a:lnTo>
                    <a:pt x="1832" y="424"/>
                  </a:lnTo>
                  <a:lnTo>
                    <a:pt x="1826" y="427"/>
                  </a:lnTo>
                  <a:lnTo>
                    <a:pt x="1823" y="431"/>
                  </a:lnTo>
                  <a:lnTo>
                    <a:pt x="1822" y="441"/>
                  </a:lnTo>
                  <a:lnTo>
                    <a:pt x="1824" y="454"/>
                  </a:lnTo>
                  <a:lnTo>
                    <a:pt x="1811" y="456"/>
                  </a:lnTo>
                  <a:lnTo>
                    <a:pt x="1796" y="456"/>
                  </a:lnTo>
                  <a:lnTo>
                    <a:pt x="1783" y="458"/>
                  </a:lnTo>
                  <a:lnTo>
                    <a:pt x="1771" y="464"/>
                  </a:lnTo>
                  <a:lnTo>
                    <a:pt x="1767" y="468"/>
                  </a:lnTo>
                  <a:lnTo>
                    <a:pt x="1765" y="471"/>
                  </a:lnTo>
                  <a:lnTo>
                    <a:pt x="1765" y="476"/>
                  </a:lnTo>
                  <a:lnTo>
                    <a:pt x="1765" y="481"/>
                  </a:lnTo>
                  <a:lnTo>
                    <a:pt x="1766" y="482"/>
                  </a:lnTo>
                  <a:lnTo>
                    <a:pt x="1750" y="488"/>
                  </a:lnTo>
                  <a:lnTo>
                    <a:pt x="1733" y="491"/>
                  </a:lnTo>
                  <a:lnTo>
                    <a:pt x="1733" y="503"/>
                  </a:lnTo>
                  <a:lnTo>
                    <a:pt x="1730" y="514"/>
                  </a:lnTo>
                  <a:lnTo>
                    <a:pt x="1724" y="521"/>
                  </a:lnTo>
                  <a:lnTo>
                    <a:pt x="1715" y="530"/>
                  </a:lnTo>
                  <a:lnTo>
                    <a:pt x="1708" y="536"/>
                  </a:lnTo>
                  <a:lnTo>
                    <a:pt x="1699" y="544"/>
                  </a:lnTo>
                  <a:lnTo>
                    <a:pt x="1694" y="553"/>
                  </a:lnTo>
                  <a:lnTo>
                    <a:pt x="1685" y="562"/>
                  </a:lnTo>
                  <a:lnTo>
                    <a:pt x="1675" y="570"/>
                  </a:lnTo>
                  <a:lnTo>
                    <a:pt x="1663" y="576"/>
                  </a:lnTo>
                  <a:lnTo>
                    <a:pt x="1652" y="581"/>
                  </a:lnTo>
                  <a:lnTo>
                    <a:pt x="1640" y="587"/>
                  </a:lnTo>
                  <a:lnTo>
                    <a:pt x="1636" y="584"/>
                  </a:lnTo>
                  <a:lnTo>
                    <a:pt x="1633" y="583"/>
                  </a:lnTo>
                  <a:lnTo>
                    <a:pt x="1629" y="583"/>
                  </a:lnTo>
                  <a:lnTo>
                    <a:pt x="1624" y="582"/>
                  </a:lnTo>
                  <a:lnTo>
                    <a:pt x="1634" y="577"/>
                  </a:lnTo>
                  <a:lnTo>
                    <a:pt x="1642" y="570"/>
                  </a:lnTo>
                  <a:lnTo>
                    <a:pt x="1646" y="560"/>
                  </a:lnTo>
                  <a:lnTo>
                    <a:pt x="1647" y="548"/>
                  </a:lnTo>
                  <a:lnTo>
                    <a:pt x="1643" y="532"/>
                  </a:lnTo>
                  <a:lnTo>
                    <a:pt x="1637" y="518"/>
                  </a:lnTo>
                  <a:lnTo>
                    <a:pt x="1636" y="516"/>
                  </a:lnTo>
                  <a:lnTo>
                    <a:pt x="1636" y="516"/>
                  </a:lnTo>
                  <a:lnTo>
                    <a:pt x="1651" y="515"/>
                  </a:lnTo>
                  <a:lnTo>
                    <a:pt x="1664" y="510"/>
                  </a:lnTo>
                  <a:lnTo>
                    <a:pt x="1676" y="504"/>
                  </a:lnTo>
                  <a:lnTo>
                    <a:pt x="1688" y="497"/>
                  </a:lnTo>
                  <a:lnTo>
                    <a:pt x="1702" y="492"/>
                  </a:lnTo>
                  <a:lnTo>
                    <a:pt x="1716" y="491"/>
                  </a:lnTo>
                  <a:lnTo>
                    <a:pt x="1719" y="486"/>
                  </a:lnTo>
                  <a:lnTo>
                    <a:pt x="1720" y="480"/>
                  </a:lnTo>
                  <a:lnTo>
                    <a:pt x="1719" y="475"/>
                  </a:lnTo>
                  <a:lnTo>
                    <a:pt x="1716" y="471"/>
                  </a:lnTo>
                  <a:lnTo>
                    <a:pt x="1713" y="469"/>
                  </a:lnTo>
                  <a:lnTo>
                    <a:pt x="1709" y="467"/>
                  </a:lnTo>
                  <a:lnTo>
                    <a:pt x="1704" y="465"/>
                  </a:lnTo>
                  <a:lnTo>
                    <a:pt x="1707" y="463"/>
                  </a:lnTo>
                  <a:lnTo>
                    <a:pt x="1709" y="461"/>
                  </a:lnTo>
                  <a:lnTo>
                    <a:pt x="1709" y="457"/>
                  </a:lnTo>
                  <a:lnTo>
                    <a:pt x="1709" y="453"/>
                  </a:lnTo>
                  <a:lnTo>
                    <a:pt x="1726" y="458"/>
                  </a:lnTo>
                  <a:lnTo>
                    <a:pt x="1738" y="458"/>
                  </a:lnTo>
                  <a:lnTo>
                    <a:pt x="1747" y="456"/>
                  </a:lnTo>
                  <a:lnTo>
                    <a:pt x="1750" y="448"/>
                  </a:lnTo>
                  <a:lnTo>
                    <a:pt x="1751" y="438"/>
                  </a:lnTo>
                  <a:lnTo>
                    <a:pt x="1749" y="422"/>
                  </a:lnTo>
                  <a:lnTo>
                    <a:pt x="1755" y="428"/>
                  </a:lnTo>
                  <a:lnTo>
                    <a:pt x="1762" y="431"/>
                  </a:lnTo>
                  <a:lnTo>
                    <a:pt x="1771" y="433"/>
                  </a:lnTo>
                  <a:lnTo>
                    <a:pt x="1781" y="430"/>
                  </a:lnTo>
                  <a:lnTo>
                    <a:pt x="1783" y="427"/>
                  </a:lnTo>
                  <a:lnTo>
                    <a:pt x="1784" y="423"/>
                  </a:lnTo>
                  <a:lnTo>
                    <a:pt x="1785" y="419"/>
                  </a:lnTo>
                  <a:lnTo>
                    <a:pt x="1785" y="417"/>
                  </a:lnTo>
                  <a:lnTo>
                    <a:pt x="1809" y="393"/>
                  </a:lnTo>
                  <a:lnTo>
                    <a:pt x="1817" y="388"/>
                  </a:lnTo>
                  <a:lnTo>
                    <a:pt x="1826" y="387"/>
                  </a:lnTo>
                  <a:lnTo>
                    <a:pt x="1835" y="384"/>
                  </a:lnTo>
                  <a:lnTo>
                    <a:pt x="1843" y="379"/>
                  </a:lnTo>
                  <a:lnTo>
                    <a:pt x="1844" y="379"/>
                  </a:lnTo>
                  <a:lnTo>
                    <a:pt x="1849" y="377"/>
                  </a:lnTo>
                  <a:lnTo>
                    <a:pt x="1852" y="374"/>
                  </a:lnTo>
                  <a:lnTo>
                    <a:pt x="1853" y="372"/>
                  </a:lnTo>
                  <a:lnTo>
                    <a:pt x="1891" y="357"/>
                  </a:lnTo>
                  <a:lnTo>
                    <a:pt x="1902" y="332"/>
                  </a:lnTo>
                  <a:lnTo>
                    <a:pt x="1906" y="323"/>
                  </a:lnTo>
                  <a:lnTo>
                    <a:pt x="1904" y="316"/>
                  </a:lnTo>
                  <a:lnTo>
                    <a:pt x="1897" y="310"/>
                  </a:lnTo>
                  <a:lnTo>
                    <a:pt x="1896" y="310"/>
                  </a:lnTo>
                  <a:lnTo>
                    <a:pt x="1895" y="310"/>
                  </a:lnTo>
                  <a:lnTo>
                    <a:pt x="1902" y="299"/>
                  </a:lnTo>
                  <a:lnTo>
                    <a:pt x="1906" y="298"/>
                  </a:lnTo>
                  <a:lnTo>
                    <a:pt x="1909" y="297"/>
                  </a:lnTo>
                  <a:lnTo>
                    <a:pt x="1912" y="296"/>
                  </a:lnTo>
                  <a:lnTo>
                    <a:pt x="1920" y="286"/>
                  </a:lnTo>
                  <a:lnTo>
                    <a:pt x="1924" y="280"/>
                  </a:lnTo>
                  <a:lnTo>
                    <a:pt x="1930" y="276"/>
                  </a:lnTo>
                  <a:lnTo>
                    <a:pt x="1935" y="271"/>
                  </a:lnTo>
                  <a:lnTo>
                    <a:pt x="1938" y="266"/>
                  </a:lnTo>
                  <a:lnTo>
                    <a:pt x="1941" y="259"/>
                  </a:lnTo>
                  <a:lnTo>
                    <a:pt x="1941" y="260"/>
                  </a:lnTo>
                  <a:lnTo>
                    <a:pt x="1958" y="260"/>
                  </a:lnTo>
                  <a:lnTo>
                    <a:pt x="1958" y="260"/>
                  </a:lnTo>
                  <a:lnTo>
                    <a:pt x="1974" y="262"/>
                  </a:lnTo>
                  <a:lnTo>
                    <a:pt x="1975" y="263"/>
                  </a:lnTo>
                  <a:lnTo>
                    <a:pt x="1987" y="268"/>
                  </a:lnTo>
                  <a:lnTo>
                    <a:pt x="2000" y="268"/>
                  </a:lnTo>
                  <a:lnTo>
                    <a:pt x="2004" y="265"/>
                  </a:lnTo>
                  <a:lnTo>
                    <a:pt x="2008" y="263"/>
                  </a:lnTo>
                  <a:lnTo>
                    <a:pt x="2010" y="260"/>
                  </a:lnTo>
                  <a:lnTo>
                    <a:pt x="2014" y="225"/>
                  </a:lnTo>
                  <a:lnTo>
                    <a:pt x="2021" y="219"/>
                  </a:lnTo>
                  <a:lnTo>
                    <a:pt x="2022" y="214"/>
                  </a:lnTo>
                  <a:lnTo>
                    <a:pt x="2020" y="209"/>
                  </a:lnTo>
                  <a:lnTo>
                    <a:pt x="2016" y="203"/>
                  </a:lnTo>
                  <a:lnTo>
                    <a:pt x="2017" y="202"/>
                  </a:lnTo>
                  <a:lnTo>
                    <a:pt x="2023" y="196"/>
                  </a:lnTo>
                  <a:lnTo>
                    <a:pt x="2027" y="190"/>
                  </a:lnTo>
                  <a:lnTo>
                    <a:pt x="2037" y="196"/>
                  </a:lnTo>
                  <a:lnTo>
                    <a:pt x="2046" y="199"/>
                  </a:lnTo>
                  <a:lnTo>
                    <a:pt x="2059" y="199"/>
                  </a:lnTo>
                  <a:lnTo>
                    <a:pt x="2061" y="197"/>
                  </a:lnTo>
                  <a:lnTo>
                    <a:pt x="2062" y="196"/>
                  </a:lnTo>
                  <a:lnTo>
                    <a:pt x="2071" y="197"/>
                  </a:lnTo>
                  <a:lnTo>
                    <a:pt x="2079" y="196"/>
                  </a:lnTo>
                  <a:lnTo>
                    <a:pt x="2087" y="190"/>
                  </a:lnTo>
                  <a:lnTo>
                    <a:pt x="2084" y="185"/>
                  </a:lnTo>
                  <a:lnTo>
                    <a:pt x="2079" y="180"/>
                  </a:lnTo>
                  <a:lnTo>
                    <a:pt x="2076" y="176"/>
                  </a:lnTo>
                  <a:lnTo>
                    <a:pt x="2072" y="171"/>
                  </a:lnTo>
                  <a:lnTo>
                    <a:pt x="2072" y="165"/>
                  </a:lnTo>
                  <a:lnTo>
                    <a:pt x="2100" y="149"/>
                  </a:lnTo>
                  <a:lnTo>
                    <a:pt x="2104" y="150"/>
                  </a:lnTo>
                  <a:lnTo>
                    <a:pt x="2107" y="149"/>
                  </a:lnTo>
                  <a:lnTo>
                    <a:pt x="2119" y="143"/>
                  </a:lnTo>
                  <a:lnTo>
                    <a:pt x="2130" y="134"/>
                  </a:lnTo>
                  <a:lnTo>
                    <a:pt x="2135" y="138"/>
                  </a:lnTo>
                  <a:lnTo>
                    <a:pt x="2153" y="111"/>
                  </a:lnTo>
                  <a:lnTo>
                    <a:pt x="2150" y="111"/>
                  </a:lnTo>
                  <a:lnTo>
                    <a:pt x="2146" y="111"/>
                  </a:lnTo>
                  <a:lnTo>
                    <a:pt x="2142" y="112"/>
                  </a:lnTo>
                  <a:lnTo>
                    <a:pt x="2139" y="115"/>
                  </a:lnTo>
                  <a:lnTo>
                    <a:pt x="2136" y="117"/>
                  </a:lnTo>
                  <a:lnTo>
                    <a:pt x="2136" y="117"/>
                  </a:lnTo>
                  <a:lnTo>
                    <a:pt x="2131" y="114"/>
                  </a:lnTo>
                  <a:lnTo>
                    <a:pt x="2127" y="111"/>
                  </a:lnTo>
                  <a:lnTo>
                    <a:pt x="2121" y="109"/>
                  </a:lnTo>
                  <a:lnTo>
                    <a:pt x="2119" y="109"/>
                  </a:lnTo>
                  <a:lnTo>
                    <a:pt x="2123" y="105"/>
                  </a:lnTo>
                  <a:lnTo>
                    <a:pt x="2127" y="102"/>
                  </a:lnTo>
                  <a:lnTo>
                    <a:pt x="2136" y="99"/>
                  </a:lnTo>
                  <a:lnTo>
                    <a:pt x="2148" y="92"/>
                  </a:lnTo>
                  <a:lnTo>
                    <a:pt x="2163" y="88"/>
                  </a:lnTo>
                  <a:lnTo>
                    <a:pt x="2178" y="86"/>
                  </a:lnTo>
                  <a:lnTo>
                    <a:pt x="2192" y="82"/>
                  </a:lnTo>
                  <a:lnTo>
                    <a:pt x="2193" y="80"/>
                  </a:lnTo>
                  <a:lnTo>
                    <a:pt x="2201" y="83"/>
                  </a:lnTo>
                  <a:lnTo>
                    <a:pt x="2208" y="85"/>
                  </a:lnTo>
                  <a:lnTo>
                    <a:pt x="2216" y="83"/>
                  </a:lnTo>
                  <a:lnTo>
                    <a:pt x="2221" y="77"/>
                  </a:lnTo>
                  <a:lnTo>
                    <a:pt x="2223" y="70"/>
                  </a:lnTo>
                  <a:lnTo>
                    <a:pt x="2223" y="63"/>
                  </a:lnTo>
                  <a:lnTo>
                    <a:pt x="2224" y="55"/>
                  </a:lnTo>
                  <a:lnTo>
                    <a:pt x="2229" y="49"/>
                  </a:lnTo>
                  <a:lnTo>
                    <a:pt x="2237" y="40"/>
                  </a:lnTo>
                  <a:lnTo>
                    <a:pt x="2247" y="35"/>
                  </a:lnTo>
                  <a:lnTo>
                    <a:pt x="2254" y="28"/>
                  </a:lnTo>
                  <a:lnTo>
                    <a:pt x="2255" y="19"/>
                  </a:lnTo>
                  <a:lnTo>
                    <a:pt x="2252" y="9"/>
                  </a:lnTo>
                  <a:lnTo>
                    <a:pt x="2244" y="2"/>
                  </a:lnTo>
                  <a:lnTo>
                    <a:pt x="2235" y="0"/>
                  </a:lnTo>
                  <a:lnTo>
                    <a:pt x="2224" y="0"/>
                  </a:lnTo>
                  <a:lnTo>
                    <a:pt x="2213" y="2"/>
                  </a:lnTo>
                  <a:lnTo>
                    <a:pt x="2202" y="3"/>
                  </a:lnTo>
                  <a:lnTo>
                    <a:pt x="2199" y="7"/>
                  </a:lnTo>
                  <a:lnTo>
                    <a:pt x="2198" y="12"/>
                  </a:lnTo>
                  <a:lnTo>
                    <a:pt x="2198" y="17"/>
                  </a:lnTo>
                  <a:lnTo>
                    <a:pt x="2196" y="18"/>
                  </a:lnTo>
                  <a:lnTo>
                    <a:pt x="2193" y="20"/>
                  </a:lnTo>
                  <a:lnTo>
                    <a:pt x="2184" y="19"/>
                  </a:lnTo>
                  <a:lnTo>
                    <a:pt x="2175" y="17"/>
                  </a:lnTo>
                  <a:lnTo>
                    <a:pt x="2165" y="17"/>
                  </a:lnTo>
                  <a:lnTo>
                    <a:pt x="2156" y="20"/>
                  </a:lnTo>
                  <a:lnTo>
                    <a:pt x="2147" y="30"/>
                  </a:lnTo>
                  <a:lnTo>
                    <a:pt x="2136" y="40"/>
                  </a:lnTo>
                  <a:lnTo>
                    <a:pt x="2125" y="48"/>
                  </a:lnTo>
                  <a:lnTo>
                    <a:pt x="2116" y="58"/>
                  </a:lnTo>
                  <a:lnTo>
                    <a:pt x="2108" y="70"/>
                  </a:lnTo>
                  <a:lnTo>
                    <a:pt x="2097" y="76"/>
                  </a:lnTo>
                  <a:lnTo>
                    <a:pt x="2085" y="81"/>
                  </a:lnTo>
                  <a:lnTo>
                    <a:pt x="2076" y="87"/>
                  </a:lnTo>
                  <a:lnTo>
                    <a:pt x="2067" y="97"/>
                  </a:lnTo>
                  <a:lnTo>
                    <a:pt x="2061" y="109"/>
                  </a:lnTo>
                  <a:lnTo>
                    <a:pt x="2049" y="116"/>
                  </a:lnTo>
                  <a:lnTo>
                    <a:pt x="2037" y="122"/>
                  </a:lnTo>
                  <a:lnTo>
                    <a:pt x="2022" y="127"/>
                  </a:lnTo>
                  <a:lnTo>
                    <a:pt x="2009" y="133"/>
                  </a:lnTo>
                  <a:lnTo>
                    <a:pt x="1997" y="140"/>
                  </a:lnTo>
                  <a:lnTo>
                    <a:pt x="1986" y="150"/>
                  </a:lnTo>
                  <a:lnTo>
                    <a:pt x="1969" y="159"/>
                  </a:lnTo>
                  <a:lnTo>
                    <a:pt x="1958" y="166"/>
                  </a:lnTo>
                  <a:lnTo>
                    <a:pt x="1951" y="173"/>
                  </a:lnTo>
                  <a:lnTo>
                    <a:pt x="1949" y="180"/>
                  </a:lnTo>
                  <a:lnTo>
                    <a:pt x="1952" y="190"/>
                  </a:lnTo>
                  <a:lnTo>
                    <a:pt x="1959" y="202"/>
                  </a:lnTo>
                  <a:lnTo>
                    <a:pt x="1971" y="217"/>
                  </a:lnTo>
                  <a:lnTo>
                    <a:pt x="1975" y="222"/>
                  </a:lnTo>
                  <a:lnTo>
                    <a:pt x="1969" y="222"/>
                  </a:lnTo>
                  <a:lnTo>
                    <a:pt x="1941" y="205"/>
                  </a:lnTo>
                  <a:lnTo>
                    <a:pt x="1931" y="209"/>
                  </a:lnTo>
                  <a:lnTo>
                    <a:pt x="1929" y="213"/>
                  </a:lnTo>
                  <a:lnTo>
                    <a:pt x="1930" y="217"/>
                  </a:lnTo>
                  <a:lnTo>
                    <a:pt x="1934" y="220"/>
                  </a:lnTo>
                  <a:lnTo>
                    <a:pt x="1938" y="224"/>
                  </a:lnTo>
                  <a:lnTo>
                    <a:pt x="1942" y="229"/>
                  </a:lnTo>
                  <a:lnTo>
                    <a:pt x="1942" y="233"/>
                  </a:lnTo>
                  <a:lnTo>
                    <a:pt x="1942" y="233"/>
                  </a:lnTo>
                  <a:lnTo>
                    <a:pt x="1931" y="240"/>
                  </a:lnTo>
                  <a:lnTo>
                    <a:pt x="1931" y="240"/>
                  </a:lnTo>
                  <a:lnTo>
                    <a:pt x="1920" y="235"/>
                  </a:lnTo>
                  <a:lnTo>
                    <a:pt x="1909" y="231"/>
                  </a:lnTo>
                  <a:lnTo>
                    <a:pt x="1897" y="229"/>
                  </a:lnTo>
                  <a:lnTo>
                    <a:pt x="1885" y="225"/>
                  </a:lnTo>
                  <a:lnTo>
                    <a:pt x="1875" y="218"/>
                  </a:lnTo>
                  <a:lnTo>
                    <a:pt x="1869" y="207"/>
                  </a:lnTo>
                  <a:lnTo>
                    <a:pt x="1875" y="203"/>
                  </a:lnTo>
                  <a:lnTo>
                    <a:pt x="1881" y="200"/>
                  </a:lnTo>
                  <a:lnTo>
                    <a:pt x="1886" y="197"/>
                  </a:lnTo>
                  <a:lnTo>
                    <a:pt x="1889" y="200"/>
                  </a:lnTo>
                  <a:lnTo>
                    <a:pt x="1892" y="201"/>
                  </a:lnTo>
                  <a:lnTo>
                    <a:pt x="1895" y="201"/>
                  </a:lnTo>
                  <a:lnTo>
                    <a:pt x="1897" y="201"/>
                  </a:lnTo>
                  <a:lnTo>
                    <a:pt x="1900" y="200"/>
                  </a:lnTo>
                  <a:lnTo>
                    <a:pt x="1901" y="199"/>
                  </a:lnTo>
                  <a:lnTo>
                    <a:pt x="1903" y="195"/>
                  </a:lnTo>
                  <a:lnTo>
                    <a:pt x="1903" y="190"/>
                  </a:lnTo>
                  <a:lnTo>
                    <a:pt x="1906" y="189"/>
                  </a:lnTo>
                  <a:lnTo>
                    <a:pt x="1908" y="186"/>
                  </a:lnTo>
                  <a:lnTo>
                    <a:pt x="1911" y="183"/>
                  </a:lnTo>
                  <a:lnTo>
                    <a:pt x="1913" y="180"/>
                  </a:lnTo>
                  <a:lnTo>
                    <a:pt x="1915" y="177"/>
                  </a:lnTo>
                  <a:lnTo>
                    <a:pt x="1917" y="169"/>
                  </a:lnTo>
                  <a:lnTo>
                    <a:pt x="1920" y="169"/>
                  </a:lnTo>
                  <a:lnTo>
                    <a:pt x="1924" y="167"/>
                  </a:lnTo>
                  <a:lnTo>
                    <a:pt x="1935" y="163"/>
                  </a:lnTo>
                  <a:lnTo>
                    <a:pt x="1945" y="157"/>
                  </a:lnTo>
                  <a:lnTo>
                    <a:pt x="1952" y="149"/>
                  </a:lnTo>
                  <a:lnTo>
                    <a:pt x="1959" y="140"/>
                  </a:lnTo>
                  <a:lnTo>
                    <a:pt x="1965" y="132"/>
                  </a:lnTo>
                  <a:lnTo>
                    <a:pt x="1970" y="122"/>
                  </a:lnTo>
                  <a:lnTo>
                    <a:pt x="1982" y="106"/>
                  </a:lnTo>
                  <a:lnTo>
                    <a:pt x="1996" y="89"/>
                  </a:lnTo>
                  <a:lnTo>
                    <a:pt x="2009" y="76"/>
                  </a:lnTo>
                  <a:lnTo>
                    <a:pt x="2014" y="70"/>
                  </a:lnTo>
                  <a:lnTo>
                    <a:pt x="2017" y="64"/>
                  </a:lnTo>
                  <a:lnTo>
                    <a:pt x="2019" y="55"/>
                  </a:lnTo>
                  <a:lnTo>
                    <a:pt x="2015" y="47"/>
                  </a:lnTo>
                  <a:lnTo>
                    <a:pt x="2006" y="41"/>
                  </a:lnTo>
                  <a:lnTo>
                    <a:pt x="1997" y="38"/>
                  </a:lnTo>
                  <a:lnTo>
                    <a:pt x="1986" y="40"/>
                  </a:lnTo>
                  <a:lnTo>
                    <a:pt x="1976" y="42"/>
                  </a:lnTo>
                  <a:lnTo>
                    <a:pt x="1969" y="47"/>
                  </a:lnTo>
                  <a:lnTo>
                    <a:pt x="1964" y="53"/>
                  </a:lnTo>
                  <a:lnTo>
                    <a:pt x="1959" y="60"/>
                  </a:lnTo>
                  <a:lnTo>
                    <a:pt x="1954" y="68"/>
                  </a:lnTo>
                  <a:lnTo>
                    <a:pt x="1930" y="80"/>
                  </a:lnTo>
                  <a:lnTo>
                    <a:pt x="1909" y="94"/>
                  </a:lnTo>
                  <a:lnTo>
                    <a:pt x="1890" y="111"/>
                  </a:lnTo>
                  <a:lnTo>
                    <a:pt x="1870" y="129"/>
                  </a:lnTo>
                  <a:lnTo>
                    <a:pt x="1840" y="145"/>
                  </a:lnTo>
                  <a:lnTo>
                    <a:pt x="1812" y="163"/>
                  </a:lnTo>
                  <a:lnTo>
                    <a:pt x="1785" y="184"/>
                  </a:lnTo>
                  <a:lnTo>
                    <a:pt x="1760" y="206"/>
                  </a:lnTo>
                  <a:lnTo>
                    <a:pt x="1736" y="229"/>
                  </a:lnTo>
                  <a:lnTo>
                    <a:pt x="1710" y="252"/>
                  </a:lnTo>
                  <a:lnTo>
                    <a:pt x="1693" y="260"/>
                  </a:lnTo>
                  <a:lnTo>
                    <a:pt x="1694" y="263"/>
                  </a:lnTo>
                  <a:lnTo>
                    <a:pt x="1694" y="264"/>
                  </a:lnTo>
                  <a:lnTo>
                    <a:pt x="1694" y="266"/>
                  </a:lnTo>
                  <a:lnTo>
                    <a:pt x="1694" y="269"/>
                  </a:lnTo>
                  <a:lnTo>
                    <a:pt x="1694" y="271"/>
                  </a:lnTo>
                  <a:lnTo>
                    <a:pt x="1696" y="273"/>
                  </a:lnTo>
                  <a:lnTo>
                    <a:pt x="1685" y="283"/>
                  </a:lnTo>
                  <a:lnTo>
                    <a:pt x="1671" y="291"/>
                  </a:lnTo>
                  <a:lnTo>
                    <a:pt x="1656" y="296"/>
                  </a:lnTo>
                  <a:lnTo>
                    <a:pt x="1619" y="332"/>
                  </a:lnTo>
                  <a:lnTo>
                    <a:pt x="1600" y="343"/>
                  </a:lnTo>
                  <a:lnTo>
                    <a:pt x="1583" y="355"/>
                  </a:lnTo>
                  <a:lnTo>
                    <a:pt x="1568" y="370"/>
                  </a:lnTo>
                  <a:lnTo>
                    <a:pt x="1555" y="385"/>
                  </a:lnTo>
                  <a:lnTo>
                    <a:pt x="1529" y="400"/>
                  </a:lnTo>
                  <a:lnTo>
                    <a:pt x="1505" y="413"/>
                  </a:lnTo>
                  <a:lnTo>
                    <a:pt x="1482" y="429"/>
                  </a:lnTo>
                  <a:lnTo>
                    <a:pt x="1459" y="446"/>
                  </a:lnTo>
                  <a:lnTo>
                    <a:pt x="1439" y="465"/>
                  </a:lnTo>
                  <a:lnTo>
                    <a:pt x="1422" y="490"/>
                  </a:lnTo>
                  <a:lnTo>
                    <a:pt x="1410" y="497"/>
                  </a:lnTo>
                  <a:lnTo>
                    <a:pt x="1397" y="504"/>
                  </a:lnTo>
                  <a:lnTo>
                    <a:pt x="1385" y="511"/>
                  </a:lnTo>
                  <a:lnTo>
                    <a:pt x="1374" y="520"/>
                  </a:lnTo>
                  <a:lnTo>
                    <a:pt x="1365" y="530"/>
                  </a:lnTo>
                  <a:lnTo>
                    <a:pt x="1359" y="543"/>
                  </a:lnTo>
                  <a:lnTo>
                    <a:pt x="1357" y="559"/>
                  </a:lnTo>
                  <a:lnTo>
                    <a:pt x="1338" y="570"/>
                  </a:lnTo>
                  <a:lnTo>
                    <a:pt x="1317" y="579"/>
                  </a:lnTo>
                  <a:lnTo>
                    <a:pt x="1297" y="589"/>
                  </a:lnTo>
                  <a:lnTo>
                    <a:pt x="1279" y="600"/>
                  </a:lnTo>
                  <a:lnTo>
                    <a:pt x="1262" y="613"/>
                  </a:lnTo>
                  <a:lnTo>
                    <a:pt x="1248" y="632"/>
                  </a:lnTo>
                  <a:lnTo>
                    <a:pt x="1238" y="640"/>
                  </a:lnTo>
                  <a:lnTo>
                    <a:pt x="1228" y="649"/>
                  </a:lnTo>
                  <a:lnTo>
                    <a:pt x="1220" y="658"/>
                  </a:lnTo>
                  <a:lnTo>
                    <a:pt x="1214" y="669"/>
                  </a:lnTo>
                  <a:lnTo>
                    <a:pt x="1214" y="669"/>
                  </a:lnTo>
                  <a:lnTo>
                    <a:pt x="1193" y="669"/>
                  </a:lnTo>
                  <a:lnTo>
                    <a:pt x="1191" y="680"/>
                  </a:lnTo>
                  <a:lnTo>
                    <a:pt x="1194" y="692"/>
                  </a:lnTo>
                  <a:lnTo>
                    <a:pt x="1199" y="702"/>
                  </a:lnTo>
                  <a:lnTo>
                    <a:pt x="1199" y="702"/>
                  </a:lnTo>
                  <a:lnTo>
                    <a:pt x="1199" y="702"/>
                  </a:lnTo>
                  <a:lnTo>
                    <a:pt x="1193" y="712"/>
                  </a:lnTo>
                  <a:lnTo>
                    <a:pt x="1185" y="716"/>
                  </a:lnTo>
                  <a:lnTo>
                    <a:pt x="1176" y="716"/>
                  </a:lnTo>
                  <a:lnTo>
                    <a:pt x="1166" y="715"/>
                  </a:lnTo>
                  <a:lnTo>
                    <a:pt x="1158" y="713"/>
                  </a:lnTo>
                  <a:lnTo>
                    <a:pt x="1155" y="710"/>
                  </a:lnTo>
                  <a:lnTo>
                    <a:pt x="1153" y="707"/>
                  </a:lnTo>
                  <a:lnTo>
                    <a:pt x="1129" y="726"/>
                  </a:lnTo>
                  <a:lnTo>
                    <a:pt x="1103" y="746"/>
                  </a:lnTo>
                  <a:lnTo>
                    <a:pt x="1080" y="766"/>
                  </a:lnTo>
                  <a:lnTo>
                    <a:pt x="1058" y="789"/>
                  </a:lnTo>
                  <a:lnTo>
                    <a:pt x="1039" y="815"/>
                  </a:lnTo>
                  <a:lnTo>
                    <a:pt x="1035" y="815"/>
                  </a:lnTo>
                  <a:lnTo>
                    <a:pt x="1033" y="816"/>
                  </a:lnTo>
                  <a:lnTo>
                    <a:pt x="1026" y="824"/>
                  </a:lnTo>
                  <a:lnTo>
                    <a:pt x="1017" y="832"/>
                  </a:lnTo>
                  <a:lnTo>
                    <a:pt x="1010" y="839"/>
                  </a:lnTo>
                  <a:lnTo>
                    <a:pt x="1004" y="846"/>
                  </a:lnTo>
                  <a:lnTo>
                    <a:pt x="1001" y="857"/>
                  </a:lnTo>
                  <a:lnTo>
                    <a:pt x="1004" y="869"/>
                  </a:lnTo>
                  <a:lnTo>
                    <a:pt x="1002" y="868"/>
                  </a:lnTo>
                  <a:lnTo>
                    <a:pt x="1002" y="869"/>
                  </a:lnTo>
                  <a:lnTo>
                    <a:pt x="981" y="871"/>
                  </a:lnTo>
                  <a:lnTo>
                    <a:pt x="977" y="867"/>
                  </a:lnTo>
                  <a:lnTo>
                    <a:pt x="973" y="866"/>
                  </a:lnTo>
                  <a:lnTo>
                    <a:pt x="971" y="867"/>
                  </a:lnTo>
                  <a:lnTo>
                    <a:pt x="967" y="869"/>
                  </a:lnTo>
                  <a:lnTo>
                    <a:pt x="958" y="875"/>
                  </a:lnTo>
                  <a:lnTo>
                    <a:pt x="949" y="884"/>
                  </a:lnTo>
                  <a:lnTo>
                    <a:pt x="941" y="892"/>
                  </a:lnTo>
                  <a:lnTo>
                    <a:pt x="932" y="901"/>
                  </a:lnTo>
                  <a:lnTo>
                    <a:pt x="922" y="908"/>
                  </a:lnTo>
                  <a:lnTo>
                    <a:pt x="910" y="912"/>
                  </a:lnTo>
                  <a:lnTo>
                    <a:pt x="897" y="918"/>
                  </a:lnTo>
                  <a:lnTo>
                    <a:pt x="886" y="925"/>
                  </a:lnTo>
                  <a:lnTo>
                    <a:pt x="877" y="935"/>
                  </a:lnTo>
                  <a:lnTo>
                    <a:pt x="871" y="946"/>
                  </a:lnTo>
                  <a:lnTo>
                    <a:pt x="870" y="959"/>
                  </a:lnTo>
                  <a:lnTo>
                    <a:pt x="871" y="975"/>
                  </a:lnTo>
                  <a:lnTo>
                    <a:pt x="856" y="971"/>
                  </a:lnTo>
                  <a:lnTo>
                    <a:pt x="842" y="972"/>
                  </a:lnTo>
                  <a:lnTo>
                    <a:pt x="830" y="977"/>
                  </a:lnTo>
                  <a:lnTo>
                    <a:pt x="820" y="985"/>
                  </a:lnTo>
                  <a:lnTo>
                    <a:pt x="812" y="993"/>
                  </a:lnTo>
                  <a:lnTo>
                    <a:pt x="805" y="1005"/>
                  </a:lnTo>
                  <a:lnTo>
                    <a:pt x="797" y="1017"/>
                  </a:lnTo>
                  <a:lnTo>
                    <a:pt x="792" y="1017"/>
                  </a:lnTo>
                  <a:lnTo>
                    <a:pt x="789" y="1018"/>
                  </a:lnTo>
                  <a:lnTo>
                    <a:pt x="786" y="1020"/>
                  </a:lnTo>
                  <a:lnTo>
                    <a:pt x="784" y="1022"/>
                  </a:lnTo>
                  <a:lnTo>
                    <a:pt x="782" y="1025"/>
                  </a:lnTo>
                  <a:lnTo>
                    <a:pt x="779" y="1027"/>
                  </a:lnTo>
                  <a:lnTo>
                    <a:pt x="777" y="1031"/>
                  </a:lnTo>
                  <a:lnTo>
                    <a:pt x="775" y="1034"/>
                  </a:lnTo>
                  <a:lnTo>
                    <a:pt x="775" y="1037"/>
                  </a:lnTo>
                  <a:lnTo>
                    <a:pt x="771" y="1038"/>
                  </a:lnTo>
                  <a:lnTo>
                    <a:pt x="766" y="1040"/>
                  </a:lnTo>
                  <a:lnTo>
                    <a:pt x="761" y="1044"/>
                  </a:lnTo>
                  <a:lnTo>
                    <a:pt x="752" y="1051"/>
                  </a:lnTo>
                  <a:lnTo>
                    <a:pt x="744" y="1056"/>
                  </a:lnTo>
                  <a:lnTo>
                    <a:pt x="734" y="1061"/>
                  </a:lnTo>
                  <a:lnTo>
                    <a:pt x="727" y="1068"/>
                  </a:lnTo>
                  <a:lnTo>
                    <a:pt x="722" y="1079"/>
                  </a:lnTo>
                  <a:lnTo>
                    <a:pt x="722" y="1079"/>
                  </a:lnTo>
                  <a:lnTo>
                    <a:pt x="669" y="1116"/>
                  </a:lnTo>
                  <a:lnTo>
                    <a:pt x="667" y="1142"/>
                  </a:lnTo>
                  <a:lnTo>
                    <a:pt x="680" y="1148"/>
                  </a:lnTo>
                  <a:lnTo>
                    <a:pt x="692" y="1149"/>
                  </a:lnTo>
                  <a:lnTo>
                    <a:pt x="707" y="1145"/>
                  </a:lnTo>
                  <a:lnTo>
                    <a:pt x="721" y="1137"/>
                  </a:lnTo>
                  <a:lnTo>
                    <a:pt x="722" y="1134"/>
                  </a:lnTo>
                  <a:lnTo>
                    <a:pt x="723" y="1134"/>
                  </a:lnTo>
                  <a:lnTo>
                    <a:pt x="723" y="1135"/>
                  </a:lnTo>
                  <a:lnTo>
                    <a:pt x="722" y="1140"/>
                  </a:lnTo>
                  <a:lnTo>
                    <a:pt x="721" y="1145"/>
                  </a:lnTo>
                  <a:lnTo>
                    <a:pt x="718" y="1148"/>
                  </a:lnTo>
                  <a:lnTo>
                    <a:pt x="715" y="1151"/>
                  </a:lnTo>
                  <a:lnTo>
                    <a:pt x="710" y="1152"/>
                  </a:lnTo>
                  <a:lnTo>
                    <a:pt x="705" y="1153"/>
                  </a:lnTo>
                  <a:lnTo>
                    <a:pt x="693" y="1169"/>
                  </a:lnTo>
                  <a:lnTo>
                    <a:pt x="693" y="1170"/>
                  </a:lnTo>
                  <a:lnTo>
                    <a:pt x="692" y="1173"/>
                  </a:lnTo>
                  <a:lnTo>
                    <a:pt x="692" y="1174"/>
                  </a:lnTo>
                  <a:lnTo>
                    <a:pt x="687" y="1177"/>
                  </a:lnTo>
                  <a:lnTo>
                    <a:pt x="682" y="1180"/>
                  </a:lnTo>
                  <a:lnTo>
                    <a:pt x="681" y="1177"/>
                  </a:lnTo>
                  <a:lnTo>
                    <a:pt x="681" y="1174"/>
                  </a:lnTo>
                  <a:lnTo>
                    <a:pt x="676" y="1169"/>
                  </a:lnTo>
                  <a:lnTo>
                    <a:pt x="666" y="1173"/>
                  </a:lnTo>
                  <a:lnTo>
                    <a:pt x="654" y="1174"/>
                  </a:lnTo>
                  <a:lnTo>
                    <a:pt x="643" y="1175"/>
                  </a:lnTo>
                  <a:lnTo>
                    <a:pt x="631" y="1175"/>
                  </a:lnTo>
                  <a:lnTo>
                    <a:pt x="620" y="1179"/>
                  </a:lnTo>
                  <a:lnTo>
                    <a:pt x="610" y="1185"/>
                  </a:lnTo>
                  <a:lnTo>
                    <a:pt x="603" y="1196"/>
                  </a:lnTo>
                  <a:lnTo>
                    <a:pt x="599" y="1197"/>
                  </a:lnTo>
                  <a:lnTo>
                    <a:pt x="598" y="1199"/>
                  </a:lnTo>
                  <a:lnTo>
                    <a:pt x="598" y="1202"/>
                  </a:lnTo>
                  <a:lnTo>
                    <a:pt x="598" y="1204"/>
                  </a:lnTo>
                  <a:lnTo>
                    <a:pt x="599" y="1206"/>
                  </a:lnTo>
                  <a:lnTo>
                    <a:pt x="601" y="1210"/>
                  </a:lnTo>
                  <a:lnTo>
                    <a:pt x="601" y="1213"/>
                  </a:lnTo>
                  <a:lnTo>
                    <a:pt x="593" y="1213"/>
                  </a:lnTo>
                  <a:lnTo>
                    <a:pt x="587" y="1214"/>
                  </a:lnTo>
                  <a:lnTo>
                    <a:pt x="581" y="1216"/>
                  </a:lnTo>
                  <a:lnTo>
                    <a:pt x="576" y="1221"/>
                  </a:lnTo>
                  <a:lnTo>
                    <a:pt x="575" y="1230"/>
                  </a:lnTo>
                  <a:lnTo>
                    <a:pt x="582" y="1231"/>
                  </a:lnTo>
                  <a:lnTo>
                    <a:pt x="590" y="1231"/>
                  </a:lnTo>
                  <a:lnTo>
                    <a:pt x="596" y="1230"/>
                  </a:lnTo>
                  <a:lnTo>
                    <a:pt x="602" y="1223"/>
                  </a:lnTo>
                  <a:lnTo>
                    <a:pt x="619" y="1223"/>
                  </a:lnTo>
                  <a:lnTo>
                    <a:pt x="624" y="1226"/>
                  </a:lnTo>
                  <a:lnTo>
                    <a:pt x="627" y="1227"/>
                  </a:lnTo>
                  <a:lnTo>
                    <a:pt x="631" y="1226"/>
                  </a:lnTo>
                  <a:lnTo>
                    <a:pt x="629" y="1232"/>
                  </a:lnTo>
                  <a:lnTo>
                    <a:pt x="625" y="1237"/>
                  </a:lnTo>
                  <a:lnTo>
                    <a:pt x="620" y="1242"/>
                  </a:lnTo>
                  <a:lnTo>
                    <a:pt x="620" y="1243"/>
                  </a:lnTo>
                  <a:lnTo>
                    <a:pt x="620" y="1247"/>
                  </a:lnTo>
                  <a:lnTo>
                    <a:pt x="619" y="1250"/>
                  </a:lnTo>
                  <a:lnTo>
                    <a:pt x="612" y="1250"/>
                  </a:lnTo>
                  <a:lnTo>
                    <a:pt x="604" y="1250"/>
                  </a:lnTo>
                  <a:lnTo>
                    <a:pt x="597" y="1253"/>
                  </a:lnTo>
                  <a:lnTo>
                    <a:pt x="591" y="1259"/>
                  </a:lnTo>
                  <a:lnTo>
                    <a:pt x="588" y="1261"/>
                  </a:lnTo>
                  <a:lnTo>
                    <a:pt x="586" y="1262"/>
                  </a:lnTo>
                  <a:lnTo>
                    <a:pt x="584" y="1265"/>
                  </a:lnTo>
                  <a:lnTo>
                    <a:pt x="582" y="1266"/>
                  </a:lnTo>
                  <a:lnTo>
                    <a:pt x="581" y="1268"/>
                  </a:lnTo>
                  <a:lnTo>
                    <a:pt x="580" y="1272"/>
                  </a:lnTo>
                  <a:lnTo>
                    <a:pt x="581" y="1276"/>
                  </a:lnTo>
                  <a:lnTo>
                    <a:pt x="576" y="1282"/>
                  </a:lnTo>
                  <a:lnTo>
                    <a:pt x="570" y="1284"/>
                  </a:lnTo>
                  <a:lnTo>
                    <a:pt x="563" y="1284"/>
                  </a:lnTo>
                  <a:lnTo>
                    <a:pt x="556" y="1285"/>
                  </a:lnTo>
                  <a:lnTo>
                    <a:pt x="550" y="1288"/>
                  </a:lnTo>
                  <a:lnTo>
                    <a:pt x="545" y="1294"/>
                  </a:lnTo>
                  <a:lnTo>
                    <a:pt x="535" y="1301"/>
                  </a:lnTo>
                  <a:lnTo>
                    <a:pt x="535" y="1301"/>
                  </a:lnTo>
                  <a:lnTo>
                    <a:pt x="524" y="1308"/>
                  </a:lnTo>
                  <a:lnTo>
                    <a:pt x="516" y="1318"/>
                  </a:lnTo>
                  <a:lnTo>
                    <a:pt x="507" y="1329"/>
                  </a:lnTo>
                  <a:lnTo>
                    <a:pt x="499" y="1337"/>
                  </a:lnTo>
                  <a:lnTo>
                    <a:pt x="497" y="1354"/>
                  </a:lnTo>
                  <a:lnTo>
                    <a:pt x="453" y="1391"/>
                  </a:lnTo>
                  <a:lnTo>
                    <a:pt x="451" y="1401"/>
                  </a:lnTo>
                  <a:lnTo>
                    <a:pt x="434" y="1399"/>
                  </a:lnTo>
                  <a:lnTo>
                    <a:pt x="417" y="1403"/>
                  </a:lnTo>
                  <a:lnTo>
                    <a:pt x="403" y="1409"/>
                  </a:lnTo>
                  <a:lnTo>
                    <a:pt x="387" y="1416"/>
                  </a:lnTo>
                  <a:lnTo>
                    <a:pt x="381" y="1411"/>
                  </a:lnTo>
                  <a:lnTo>
                    <a:pt x="378" y="1404"/>
                  </a:lnTo>
                  <a:lnTo>
                    <a:pt x="378" y="1397"/>
                  </a:lnTo>
                  <a:lnTo>
                    <a:pt x="378" y="1388"/>
                  </a:lnTo>
                  <a:lnTo>
                    <a:pt x="361" y="1390"/>
                  </a:lnTo>
                  <a:lnTo>
                    <a:pt x="364" y="1399"/>
                  </a:lnTo>
                  <a:lnTo>
                    <a:pt x="363" y="1410"/>
                  </a:lnTo>
                  <a:lnTo>
                    <a:pt x="359" y="1420"/>
                  </a:lnTo>
                  <a:lnTo>
                    <a:pt x="357" y="1430"/>
                  </a:lnTo>
                  <a:lnTo>
                    <a:pt x="355" y="1441"/>
                  </a:lnTo>
                  <a:lnTo>
                    <a:pt x="359" y="1450"/>
                  </a:lnTo>
                  <a:lnTo>
                    <a:pt x="357" y="1461"/>
                  </a:lnTo>
                  <a:lnTo>
                    <a:pt x="355" y="1472"/>
                  </a:lnTo>
                  <a:lnTo>
                    <a:pt x="351" y="1471"/>
                  </a:lnTo>
                  <a:lnTo>
                    <a:pt x="349" y="1476"/>
                  </a:lnTo>
                  <a:lnTo>
                    <a:pt x="348" y="1482"/>
                  </a:lnTo>
                  <a:lnTo>
                    <a:pt x="347" y="1488"/>
                  </a:lnTo>
                  <a:lnTo>
                    <a:pt x="344" y="1492"/>
                  </a:lnTo>
                  <a:lnTo>
                    <a:pt x="340" y="1493"/>
                  </a:lnTo>
                  <a:lnTo>
                    <a:pt x="325" y="1492"/>
                  </a:lnTo>
                  <a:lnTo>
                    <a:pt x="317" y="1492"/>
                  </a:lnTo>
                  <a:lnTo>
                    <a:pt x="313" y="1494"/>
                  </a:lnTo>
                  <a:lnTo>
                    <a:pt x="312" y="1496"/>
                  </a:lnTo>
                  <a:lnTo>
                    <a:pt x="314" y="1501"/>
                  </a:lnTo>
                  <a:lnTo>
                    <a:pt x="318" y="1506"/>
                  </a:lnTo>
                  <a:lnTo>
                    <a:pt x="321" y="1511"/>
                  </a:lnTo>
                  <a:lnTo>
                    <a:pt x="325" y="1516"/>
                  </a:lnTo>
                  <a:lnTo>
                    <a:pt x="327" y="1519"/>
                  </a:lnTo>
                  <a:lnTo>
                    <a:pt x="327" y="1523"/>
                  </a:lnTo>
                  <a:lnTo>
                    <a:pt x="310" y="1532"/>
                  </a:lnTo>
                  <a:lnTo>
                    <a:pt x="310" y="1532"/>
                  </a:lnTo>
                  <a:lnTo>
                    <a:pt x="302" y="1533"/>
                  </a:lnTo>
                  <a:lnTo>
                    <a:pt x="292" y="1535"/>
                  </a:lnTo>
                  <a:lnTo>
                    <a:pt x="284" y="1535"/>
                  </a:lnTo>
                  <a:lnTo>
                    <a:pt x="275" y="1532"/>
                  </a:lnTo>
                  <a:lnTo>
                    <a:pt x="274" y="1515"/>
                  </a:lnTo>
                  <a:lnTo>
                    <a:pt x="257" y="1512"/>
                  </a:lnTo>
                  <a:lnTo>
                    <a:pt x="246" y="1530"/>
                  </a:lnTo>
                  <a:lnTo>
                    <a:pt x="235" y="1530"/>
                  </a:lnTo>
                  <a:lnTo>
                    <a:pt x="224" y="1533"/>
                  </a:lnTo>
                  <a:lnTo>
                    <a:pt x="215" y="1533"/>
                  </a:lnTo>
                  <a:lnTo>
                    <a:pt x="204" y="1530"/>
                  </a:lnTo>
                  <a:lnTo>
                    <a:pt x="202" y="1540"/>
                  </a:lnTo>
                  <a:lnTo>
                    <a:pt x="202" y="1551"/>
                  </a:lnTo>
                  <a:lnTo>
                    <a:pt x="204" y="1561"/>
                  </a:lnTo>
                  <a:lnTo>
                    <a:pt x="208" y="1568"/>
                  </a:lnTo>
                  <a:lnTo>
                    <a:pt x="218" y="1575"/>
                  </a:lnTo>
                  <a:lnTo>
                    <a:pt x="200" y="1593"/>
                  </a:lnTo>
                  <a:lnTo>
                    <a:pt x="190" y="1593"/>
                  </a:lnTo>
                  <a:lnTo>
                    <a:pt x="190" y="1593"/>
                  </a:lnTo>
                  <a:lnTo>
                    <a:pt x="164" y="1599"/>
                  </a:lnTo>
                  <a:lnTo>
                    <a:pt x="145" y="1619"/>
                  </a:lnTo>
                  <a:lnTo>
                    <a:pt x="141" y="1627"/>
                  </a:lnTo>
                  <a:lnTo>
                    <a:pt x="141" y="1633"/>
                  </a:lnTo>
                  <a:lnTo>
                    <a:pt x="143" y="1639"/>
                  </a:lnTo>
                  <a:lnTo>
                    <a:pt x="148" y="1643"/>
                  </a:lnTo>
                  <a:lnTo>
                    <a:pt x="154" y="1647"/>
                  </a:lnTo>
                  <a:lnTo>
                    <a:pt x="159" y="1650"/>
                  </a:lnTo>
                  <a:lnTo>
                    <a:pt x="162" y="1655"/>
                  </a:lnTo>
                  <a:lnTo>
                    <a:pt x="160" y="1663"/>
                  </a:lnTo>
                  <a:lnTo>
                    <a:pt x="147" y="1663"/>
                  </a:lnTo>
                  <a:lnTo>
                    <a:pt x="145" y="1658"/>
                  </a:lnTo>
                  <a:lnTo>
                    <a:pt x="136" y="1653"/>
                  </a:lnTo>
                  <a:lnTo>
                    <a:pt x="128" y="1650"/>
                  </a:lnTo>
                  <a:lnTo>
                    <a:pt x="125" y="1653"/>
                  </a:lnTo>
                  <a:lnTo>
                    <a:pt x="122" y="1656"/>
                  </a:lnTo>
                  <a:lnTo>
                    <a:pt x="121" y="1661"/>
                  </a:lnTo>
                  <a:lnTo>
                    <a:pt x="120" y="1667"/>
                  </a:lnTo>
                  <a:lnTo>
                    <a:pt x="120" y="1673"/>
                  </a:lnTo>
                  <a:lnTo>
                    <a:pt x="119" y="1678"/>
                  </a:lnTo>
                  <a:lnTo>
                    <a:pt x="116" y="1682"/>
                  </a:lnTo>
                  <a:lnTo>
                    <a:pt x="109" y="1698"/>
                  </a:lnTo>
                  <a:lnTo>
                    <a:pt x="104" y="1712"/>
                  </a:lnTo>
                  <a:lnTo>
                    <a:pt x="105" y="1726"/>
                  </a:lnTo>
                  <a:lnTo>
                    <a:pt x="110" y="1738"/>
                  </a:lnTo>
                  <a:lnTo>
                    <a:pt x="122" y="1747"/>
                  </a:lnTo>
                  <a:lnTo>
                    <a:pt x="141" y="1755"/>
                  </a:lnTo>
                  <a:lnTo>
                    <a:pt x="150" y="1757"/>
                  </a:lnTo>
                  <a:lnTo>
                    <a:pt x="160" y="1758"/>
                  </a:lnTo>
                  <a:lnTo>
                    <a:pt x="168" y="1754"/>
                  </a:lnTo>
                  <a:lnTo>
                    <a:pt x="167" y="1756"/>
                  </a:lnTo>
                  <a:lnTo>
                    <a:pt x="167" y="1756"/>
                  </a:lnTo>
                  <a:lnTo>
                    <a:pt x="168" y="1757"/>
                  </a:lnTo>
                  <a:lnTo>
                    <a:pt x="168" y="1760"/>
                  </a:lnTo>
                  <a:lnTo>
                    <a:pt x="168" y="1761"/>
                  </a:lnTo>
                  <a:lnTo>
                    <a:pt x="167" y="1763"/>
                  </a:lnTo>
                  <a:lnTo>
                    <a:pt x="167" y="1766"/>
                  </a:lnTo>
                  <a:lnTo>
                    <a:pt x="167" y="1768"/>
                  </a:lnTo>
                  <a:lnTo>
                    <a:pt x="167" y="1770"/>
                  </a:lnTo>
                  <a:lnTo>
                    <a:pt x="167" y="1772"/>
                  </a:lnTo>
                  <a:lnTo>
                    <a:pt x="168" y="1773"/>
                  </a:lnTo>
                  <a:lnTo>
                    <a:pt x="171" y="1773"/>
                  </a:lnTo>
                  <a:lnTo>
                    <a:pt x="173" y="1773"/>
                  </a:lnTo>
                  <a:lnTo>
                    <a:pt x="176" y="1772"/>
                  </a:lnTo>
                  <a:lnTo>
                    <a:pt x="181" y="1769"/>
                  </a:lnTo>
                  <a:lnTo>
                    <a:pt x="190" y="1766"/>
                  </a:lnTo>
                  <a:lnTo>
                    <a:pt x="201" y="1766"/>
                  </a:lnTo>
                  <a:lnTo>
                    <a:pt x="211" y="1768"/>
                  </a:lnTo>
                  <a:lnTo>
                    <a:pt x="219" y="1773"/>
                  </a:lnTo>
                  <a:lnTo>
                    <a:pt x="228" y="1779"/>
                  </a:lnTo>
                  <a:lnTo>
                    <a:pt x="235" y="1785"/>
                  </a:lnTo>
                  <a:lnTo>
                    <a:pt x="241" y="1791"/>
                  </a:lnTo>
                  <a:lnTo>
                    <a:pt x="245" y="1798"/>
                  </a:lnTo>
                  <a:lnTo>
                    <a:pt x="244" y="1809"/>
                  </a:lnTo>
                  <a:lnTo>
                    <a:pt x="239" y="1821"/>
                  </a:lnTo>
                  <a:lnTo>
                    <a:pt x="222" y="1831"/>
                  </a:lnTo>
                  <a:lnTo>
                    <a:pt x="218" y="1844"/>
                  </a:lnTo>
                  <a:lnTo>
                    <a:pt x="221" y="1857"/>
                  </a:lnTo>
                  <a:lnTo>
                    <a:pt x="225" y="1866"/>
                  </a:lnTo>
                  <a:lnTo>
                    <a:pt x="232" y="1874"/>
                  </a:lnTo>
                  <a:lnTo>
                    <a:pt x="240" y="1882"/>
                  </a:lnTo>
                  <a:lnTo>
                    <a:pt x="250" y="1889"/>
                  </a:lnTo>
                  <a:lnTo>
                    <a:pt x="257" y="1897"/>
                  </a:lnTo>
                  <a:lnTo>
                    <a:pt x="264" y="1905"/>
                  </a:lnTo>
                  <a:lnTo>
                    <a:pt x="267" y="1903"/>
                  </a:lnTo>
                  <a:lnTo>
                    <a:pt x="269" y="1900"/>
                  </a:lnTo>
                  <a:lnTo>
                    <a:pt x="280" y="1912"/>
                  </a:lnTo>
                  <a:lnTo>
                    <a:pt x="280" y="1912"/>
                  </a:lnTo>
                  <a:lnTo>
                    <a:pt x="274" y="1920"/>
                  </a:lnTo>
                  <a:lnTo>
                    <a:pt x="270" y="1927"/>
                  </a:lnTo>
                  <a:lnTo>
                    <a:pt x="268" y="1935"/>
                  </a:lnTo>
                  <a:lnTo>
                    <a:pt x="272" y="1943"/>
                  </a:lnTo>
                  <a:lnTo>
                    <a:pt x="280" y="1950"/>
                  </a:lnTo>
                  <a:lnTo>
                    <a:pt x="286" y="1952"/>
                  </a:lnTo>
                  <a:lnTo>
                    <a:pt x="292" y="1956"/>
                  </a:lnTo>
                  <a:lnTo>
                    <a:pt x="297" y="1957"/>
                  </a:lnTo>
                  <a:lnTo>
                    <a:pt x="303" y="1956"/>
                  </a:lnTo>
                  <a:lnTo>
                    <a:pt x="309" y="1950"/>
                  </a:lnTo>
                  <a:lnTo>
                    <a:pt x="320" y="1949"/>
                  </a:lnTo>
                  <a:lnTo>
                    <a:pt x="331" y="1949"/>
                  </a:lnTo>
                  <a:lnTo>
                    <a:pt x="343" y="1948"/>
                  </a:lnTo>
                  <a:lnTo>
                    <a:pt x="354" y="1943"/>
                  </a:lnTo>
                  <a:lnTo>
                    <a:pt x="354" y="1937"/>
                  </a:lnTo>
                  <a:lnTo>
                    <a:pt x="354" y="1937"/>
                  </a:lnTo>
                  <a:lnTo>
                    <a:pt x="357" y="1934"/>
                  </a:lnTo>
                  <a:lnTo>
                    <a:pt x="365" y="1939"/>
                  </a:lnTo>
                  <a:lnTo>
                    <a:pt x="374" y="1943"/>
                  </a:lnTo>
                  <a:lnTo>
                    <a:pt x="383" y="1942"/>
                  </a:lnTo>
                  <a:lnTo>
                    <a:pt x="386" y="1942"/>
                  </a:lnTo>
                  <a:lnTo>
                    <a:pt x="388" y="1942"/>
                  </a:lnTo>
                  <a:lnTo>
                    <a:pt x="391" y="1939"/>
                  </a:lnTo>
                  <a:lnTo>
                    <a:pt x="399" y="1935"/>
                  </a:lnTo>
                  <a:lnTo>
                    <a:pt x="409" y="1932"/>
                  </a:lnTo>
                  <a:lnTo>
                    <a:pt x="417" y="1926"/>
                  </a:lnTo>
                  <a:lnTo>
                    <a:pt x="419" y="1923"/>
                  </a:lnTo>
                  <a:lnTo>
                    <a:pt x="420" y="1921"/>
                  </a:lnTo>
                  <a:lnTo>
                    <a:pt x="431" y="1917"/>
                  </a:lnTo>
                  <a:lnTo>
                    <a:pt x="442" y="1915"/>
                  </a:lnTo>
                  <a:lnTo>
                    <a:pt x="453" y="1914"/>
                  </a:lnTo>
                  <a:lnTo>
                    <a:pt x="463" y="1917"/>
                  </a:lnTo>
                  <a:lnTo>
                    <a:pt x="482" y="1921"/>
                  </a:lnTo>
                  <a:lnTo>
                    <a:pt x="479" y="1939"/>
                  </a:lnTo>
                  <a:lnTo>
                    <a:pt x="477" y="1957"/>
                  </a:lnTo>
                  <a:lnTo>
                    <a:pt x="472" y="1975"/>
                  </a:lnTo>
                  <a:lnTo>
                    <a:pt x="462" y="1991"/>
                  </a:lnTo>
                  <a:lnTo>
                    <a:pt x="453" y="2000"/>
                  </a:lnTo>
                  <a:lnTo>
                    <a:pt x="443" y="2000"/>
                  </a:lnTo>
                  <a:lnTo>
                    <a:pt x="442" y="2016"/>
                  </a:lnTo>
                  <a:lnTo>
                    <a:pt x="436" y="2030"/>
                  </a:lnTo>
                  <a:lnTo>
                    <a:pt x="432" y="2032"/>
                  </a:lnTo>
                  <a:lnTo>
                    <a:pt x="431" y="2036"/>
                  </a:lnTo>
                  <a:lnTo>
                    <a:pt x="422" y="2039"/>
                  </a:lnTo>
                  <a:lnTo>
                    <a:pt x="419" y="2043"/>
                  </a:lnTo>
                  <a:lnTo>
                    <a:pt x="417" y="2049"/>
                  </a:lnTo>
                  <a:lnTo>
                    <a:pt x="420" y="2057"/>
                  </a:lnTo>
                  <a:lnTo>
                    <a:pt x="422" y="2064"/>
                  </a:lnTo>
                  <a:lnTo>
                    <a:pt x="387" y="2109"/>
                  </a:lnTo>
                  <a:lnTo>
                    <a:pt x="383" y="2117"/>
                  </a:lnTo>
                  <a:lnTo>
                    <a:pt x="382" y="2123"/>
                  </a:lnTo>
                  <a:lnTo>
                    <a:pt x="385" y="2127"/>
                  </a:lnTo>
                  <a:lnTo>
                    <a:pt x="389" y="2131"/>
                  </a:lnTo>
                  <a:lnTo>
                    <a:pt x="397" y="2132"/>
                  </a:lnTo>
                  <a:lnTo>
                    <a:pt x="404" y="2133"/>
                  </a:lnTo>
                  <a:lnTo>
                    <a:pt x="408" y="2132"/>
                  </a:lnTo>
                  <a:lnTo>
                    <a:pt x="411" y="2131"/>
                  </a:lnTo>
                  <a:lnTo>
                    <a:pt x="421" y="2145"/>
                  </a:lnTo>
                  <a:lnTo>
                    <a:pt x="431" y="2146"/>
                  </a:lnTo>
                  <a:lnTo>
                    <a:pt x="440" y="2144"/>
                  </a:lnTo>
                  <a:lnTo>
                    <a:pt x="450" y="2142"/>
                  </a:lnTo>
                  <a:lnTo>
                    <a:pt x="460" y="2144"/>
                  </a:lnTo>
                  <a:lnTo>
                    <a:pt x="477" y="2145"/>
                  </a:lnTo>
                  <a:lnTo>
                    <a:pt x="487" y="2153"/>
                  </a:lnTo>
                  <a:lnTo>
                    <a:pt x="497" y="2155"/>
                  </a:lnTo>
                  <a:lnTo>
                    <a:pt x="508" y="2154"/>
                  </a:lnTo>
                  <a:lnTo>
                    <a:pt x="513" y="2150"/>
                  </a:lnTo>
                  <a:lnTo>
                    <a:pt x="517" y="2148"/>
                  </a:lnTo>
                  <a:lnTo>
                    <a:pt x="520" y="2149"/>
                  </a:lnTo>
                  <a:lnTo>
                    <a:pt x="524" y="2150"/>
                  </a:lnTo>
                  <a:lnTo>
                    <a:pt x="528" y="2154"/>
                  </a:lnTo>
                  <a:lnTo>
                    <a:pt x="530" y="2157"/>
                  </a:lnTo>
                  <a:lnTo>
                    <a:pt x="561" y="2144"/>
                  </a:lnTo>
                  <a:lnTo>
                    <a:pt x="558" y="2138"/>
                  </a:lnTo>
                  <a:lnTo>
                    <a:pt x="553" y="2133"/>
                  </a:lnTo>
                  <a:lnTo>
                    <a:pt x="547" y="2131"/>
                  </a:lnTo>
                  <a:lnTo>
                    <a:pt x="541" y="2128"/>
                  </a:lnTo>
                  <a:lnTo>
                    <a:pt x="536" y="2125"/>
                  </a:lnTo>
                  <a:lnTo>
                    <a:pt x="533" y="2120"/>
                  </a:lnTo>
                  <a:lnTo>
                    <a:pt x="533" y="2113"/>
                  </a:lnTo>
                  <a:lnTo>
                    <a:pt x="539" y="2106"/>
                  </a:lnTo>
                  <a:lnTo>
                    <a:pt x="540" y="2100"/>
                  </a:lnTo>
                  <a:lnTo>
                    <a:pt x="537" y="2094"/>
                  </a:lnTo>
                  <a:lnTo>
                    <a:pt x="535" y="2088"/>
                  </a:lnTo>
                  <a:lnTo>
                    <a:pt x="534" y="2082"/>
                  </a:lnTo>
                  <a:lnTo>
                    <a:pt x="535" y="2076"/>
                  </a:lnTo>
                  <a:lnTo>
                    <a:pt x="535" y="2076"/>
                  </a:lnTo>
                  <a:lnTo>
                    <a:pt x="547" y="2079"/>
                  </a:lnTo>
                  <a:lnTo>
                    <a:pt x="557" y="2085"/>
                  </a:lnTo>
                  <a:lnTo>
                    <a:pt x="565" y="2092"/>
                  </a:lnTo>
                  <a:lnTo>
                    <a:pt x="575" y="2098"/>
                  </a:lnTo>
                  <a:lnTo>
                    <a:pt x="586" y="2103"/>
                  </a:lnTo>
                  <a:lnTo>
                    <a:pt x="587" y="2092"/>
                  </a:lnTo>
                  <a:lnTo>
                    <a:pt x="592" y="2082"/>
                  </a:lnTo>
                  <a:lnTo>
                    <a:pt x="598" y="2073"/>
                  </a:lnTo>
                  <a:lnTo>
                    <a:pt x="603" y="2064"/>
                  </a:lnTo>
                  <a:lnTo>
                    <a:pt x="608" y="2054"/>
                  </a:lnTo>
                  <a:lnTo>
                    <a:pt x="609" y="2043"/>
                  </a:lnTo>
                  <a:lnTo>
                    <a:pt x="607" y="2031"/>
                  </a:lnTo>
                  <a:lnTo>
                    <a:pt x="616" y="2024"/>
                  </a:lnTo>
                  <a:lnTo>
                    <a:pt x="629" y="2020"/>
                  </a:lnTo>
                  <a:lnTo>
                    <a:pt x="641" y="2018"/>
                  </a:lnTo>
                  <a:lnTo>
                    <a:pt x="652" y="2013"/>
                  </a:lnTo>
                  <a:lnTo>
                    <a:pt x="664" y="2007"/>
                  </a:lnTo>
                  <a:lnTo>
                    <a:pt x="672" y="2000"/>
                  </a:lnTo>
                  <a:lnTo>
                    <a:pt x="677" y="1992"/>
                  </a:lnTo>
                  <a:lnTo>
                    <a:pt x="678" y="1983"/>
                  </a:lnTo>
                  <a:lnTo>
                    <a:pt x="677" y="1973"/>
                  </a:lnTo>
                  <a:lnTo>
                    <a:pt x="675" y="1962"/>
                  </a:lnTo>
                  <a:lnTo>
                    <a:pt x="672" y="1952"/>
                  </a:lnTo>
                  <a:lnTo>
                    <a:pt x="672" y="1952"/>
                  </a:lnTo>
                  <a:lnTo>
                    <a:pt x="690" y="1944"/>
                  </a:lnTo>
                  <a:lnTo>
                    <a:pt x="718" y="1944"/>
                  </a:lnTo>
                  <a:lnTo>
                    <a:pt x="721" y="1935"/>
                  </a:lnTo>
                  <a:lnTo>
                    <a:pt x="722" y="1926"/>
                  </a:lnTo>
                  <a:lnTo>
                    <a:pt x="724" y="1916"/>
                  </a:lnTo>
                  <a:lnTo>
                    <a:pt x="728" y="1909"/>
                  </a:lnTo>
                  <a:lnTo>
                    <a:pt x="735" y="1901"/>
                  </a:lnTo>
                  <a:lnTo>
                    <a:pt x="745" y="1897"/>
                  </a:lnTo>
                  <a:lnTo>
                    <a:pt x="754" y="1893"/>
                  </a:lnTo>
                  <a:lnTo>
                    <a:pt x="762" y="1891"/>
                  </a:lnTo>
                  <a:lnTo>
                    <a:pt x="771" y="1891"/>
                  </a:lnTo>
                  <a:lnTo>
                    <a:pt x="780" y="1891"/>
                  </a:lnTo>
                  <a:lnTo>
                    <a:pt x="780" y="1892"/>
                  </a:lnTo>
                  <a:lnTo>
                    <a:pt x="782" y="1892"/>
                  </a:lnTo>
                  <a:lnTo>
                    <a:pt x="785" y="1894"/>
                  </a:lnTo>
                  <a:lnTo>
                    <a:pt x="789" y="1894"/>
                  </a:lnTo>
                  <a:lnTo>
                    <a:pt x="792" y="1892"/>
                  </a:lnTo>
                  <a:lnTo>
                    <a:pt x="795" y="1875"/>
                  </a:lnTo>
                  <a:lnTo>
                    <a:pt x="797" y="1858"/>
                  </a:lnTo>
                  <a:lnTo>
                    <a:pt x="802" y="1842"/>
                  </a:lnTo>
                  <a:lnTo>
                    <a:pt x="812" y="1828"/>
                  </a:lnTo>
                  <a:lnTo>
                    <a:pt x="819" y="1824"/>
                  </a:lnTo>
                  <a:lnTo>
                    <a:pt x="826" y="1820"/>
                  </a:lnTo>
                  <a:lnTo>
                    <a:pt x="832" y="1815"/>
                  </a:lnTo>
                  <a:lnTo>
                    <a:pt x="839" y="1811"/>
                  </a:lnTo>
                  <a:lnTo>
                    <a:pt x="841" y="1803"/>
                  </a:lnTo>
                  <a:lnTo>
                    <a:pt x="840" y="1794"/>
                  </a:lnTo>
                  <a:lnTo>
                    <a:pt x="841" y="1794"/>
                  </a:lnTo>
                  <a:lnTo>
                    <a:pt x="841" y="1794"/>
                  </a:lnTo>
                  <a:lnTo>
                    <a:pt x="849" y="1794"/>
                  </a:lnTo>
                  <a:lnTo>
                    <a:pt x="856" y="1791"/>
                  </a:lnTo>
                  <a:lnTo>
                    <a:pt x="862" y="1787"/>
                  </a:lnTo>
                  <a:lnTo>
                    <a:pt x="868" y="1784"/>
                  </a:lnTo>
                  <a:lnTo>
                    <a:pt x="876" y="1786"/>
                  </a:lnTo>
                  <a:lnTo>
                    <a:pt x="879" y="1789"/>
                  </a:lnTo>
                  <a:lnTo>
                    <a:pt x="881" y="1791"/>
                  </a:lnTo>
                  <a:lnTo>
                    <a:pt x="885" y="1792"/>
                  </a:lnTo>
                  <a:lnTo>
                    <a:pt x="888" y="1794"/>
                  </a:lnTo>
                  <a:lnTo>
                    <a:pt x="892" y="1795"/>
                  </a:lnTo>
                  <a:lnTo>
                    <a:pt x="896" y="1795"/>
                  </a:lnTo>
                  <a:lnTo>
                    <a:pt x="899" y="1787"/>
                  </a:lnTo>
                  <a:lnTo>
                    <a:pt x="898" y="1781"/>
                  </a:lnTo>
                  <a:lnTo>
                    <a:pt x="896" y="1774"/>
                  </a:lnTo>
                  <a:lnTo>
                    <a:pt x="896" y="1767"/>
                  </a:lnTo>
                  <a:lnTo>
                    <a:pt x="915" y="1739"/>
                  </a:lnTo>
                  <a:lnTo>
                    <a:pt x="931" y="1732"/>
                  </a:lnTo>
                  <a:lnTo>
                    <a:pt x="948" y="1726"/>
                  </a:lnTo>
                  <a:lnTo>
                    <a:pt x="962" y="1715"/>
                  </a:lnTo>
                  <a:lnTo>
                    <a:pt x="981" y="1709"/>
                  </a:lnTo>
                  <a:lnTo>
                    <a:pt x="989" y="1706"/>
                  </a:lnTo>
                  <a:lnTo>
                    <a:pt x="998" y="1706"/>
                  </a:lnTo>
                  <a:lnTo>
                    <a:pt x="998" y="1699"/>
                  </a:lnTo>
                  <a:lnTo>
                    <a:pt x="995" y="1692"/>
                  </a:lnTo>
                  <a:lnTo>
                    <a:pt x="988" y="1687"/>
                  </a:lnTo>
                  <a:lnTo>
                    <a:pt x="978" y="1681"/>
                  </a:lnTo>
                  <a:lnTo>
                    <a:pt x="967" y="1677"/>
                  </a:lnTo>
                  <a:lnTo>
                    <a:pt x="958" y="1677"/>
                  </a:lnTo>
                  <a:lnTo>
                    <a:pt x="949" y="1683"/>
                  </a:lnTo>
                  <a:lnTo>
                    <a:pt x="938" y="1682"/>
                  </a:lnTo>
                  <a:lnTo>
                    <a:pt x="927" y="1684"/>
                  </a:lnTo>
                  <a:lnTo>
                    <a:pt x="933" y="1675"/>
                  </a:lnTo>
                  <a:lnTo>
                    <a:pt x="942" y="1670"/>
                  </a:lnTo>
                  <a:lnTo>
                    <a:pt x="950" y="1669"/>
                  </a:lnTo>
                  <a:lnTo>
                    <a:pt x="960" y="1667"/>
                  </a:lnTo>
                  <a:lnTo>
                    <a:pt x="970" y="1666"/>
                  </a:lnTo>
                  <a:lnTo>
                    <a:pt x="971" y="1663"/>
                  </a:lnTo>
                  <a:lnTo>
                    <a:pt x="972" y="1659"/>
                  </a:lnTo>
                  <a:lnTo>
                    <a:pt x="973" y="1655"/>
                  </a:lnTo>
                  <a:lnTo>
                    <a:pt x="977" y="1652"/>
                  </a:lnTo>
                  <a:lnTo>
                    <a:pt x="979" y="1649"/>
                  </a:lnTo>
                  <a:lnTo>
                    <a:pt x="981" y="1652"/>
                  </a:lnTo>
                  <a:lnTo>
                    <a:pt x="1006" y="1644"/>
                  </a:lnTo>
                  <a:lnTo>
                    <a:pt x="1032" y="1643"/>
                  </a:lnTo>
                  <a:lnTo>
                    <a:pt x="1058" y="1643"/>
                  </a:lnTo>
                  <a:lnTo>
                    <a:pt x="1062" y="1646"/>
                  </a:lnTo>
                  <a:lnTo>
                    <a:pt x="1066" y="1648"/>
                  </a:lnTo>
                  <a:lnTo>
                    <a:pt x="1069" y="1647"/>
                  </a:lnTo>
                  <a:lnTo>
                    <a:pt x="1073" y="1646"/>
                  </a:lnTo>
                  <a:lnTo>
                    <a:pt x="1077" y="1643"/>
                  </a:lnTo>
                  <a:lnTo>
                    <a:pt x="1089" y="1629"/>
                  </a:lnTo>
                  <a:lnTo>
                    <a:pt x="1100" y="1613"/>
                  </a:lnTo>
                  <a:lnTo>
                    <a:pt x="1108" y="1597"/>
                  </a:lnTo>
                  <a:lnTo>
                    <a:pt x="1119" y="1581"/>
                  </a:lnTo>
                  <a:lnTo>
                    <a:pt x="1127" y="1572"/>
                  </a:lnTo>
                  <a:lnTo>
                    <a:pt x="1135" y="1564"/>
                  </a:lnTo>
                  <a:lnTo>
                    <a:pt x="1140" y="1557"/>
                  </a:lnTo>
                  <a:lnTo>
                    <a:pt x="1143" y="1547"/>
                  </a:lnTo>
                  <a:lnTo>
                    <a:pt x="1141" y="1538"/>
                  </a:lnTo>
                  <a:lnTo>
                    <a:pt x="1158" y="1529"/>
                  </a:lnTo>
                  <a:lnTo>
                    <a:pt x="1193" y="1519"/>
                  </a:lnTo>
                  <a:lnTo>
                    <a:pt x="1192" y="1516"/>
                  </a:lnTo>
                  <a:lnTo>
                    <a:pt x="1191" y="1513"/>
                  </a:lnTo>
                  <a:lnTo>
                    <a:pt x="1191" y="1510"/>
                  </a:lnTo>
                  <a:lnTo>
                    <a:pt x="1192" y="1507"/>
                  </a:lnTo>
                  <a:lnTo>
                    <a:pt x="1193" y="1505"/>
                  </a:lnTo>
                  <a:lnTo>
                    <a:pt x="1195" y="1504"/>
                  </a:lnTo>
                  <a:lnTo>
                    <a:pt x="1198" y="1502"/>
                  </a:lnTo>
                  <a:lnTo>
                    <a:pt x="1203" y="1502"/>
                  </a:lnTo>
                  <a:lnTo>
                    <a:pt x="1204" y="1479"/>
                  </a:lnTo>
                  <a:lnTo>
                    <a:pt x="1208" y="1476"/>
                  </a:lnTo>
                  <a:lnTo>
                    <a:pt x="1211" y="1472"/>
                  </a:lnTo>
                  <a:lnTo>
                    <a:pt x="1226" y="1448"/>
                  </a:lnTo>
                  <a:lnTo>
                    <a:pt x="1228" y="1455"/>
                  </a:lnTo>
                  <a:lnTo>
                    <a:pt x="1231" y="1462"/>
                  </a:lnTo>
                  <a:lnTo>
                    <a:pt x="1234" y="1470"/>
                  </a:lnTo>
                  <a:lnTo>
                    <a:pt x="1240" y="1473"/>
                  </a:lnTo>
                  <a:lnTo>
                    <a:pt x="1250" y="1477"/>
                  </a:lnTo>
                  <a:lnTo>
                    <a:pt x="1253" y="1468"/>
                  </a:lnTo>
                  <a:lnTo>
                    <a:pt x="1257" y="1466"/>
                  </a:lnTo>
                  <a:lnTo>
                    <a:pt x="1261" y="1462"/>
                  </a:lnTo>
                  <a:lnTo>
                    <a:pt x="1263" y="1459"/>
                  </a:lnTo>
                  <a:lnTo>
                    <a:pt x="1266" y="1455"/>
                  </a:lnTo>
                  <a:lnTo>
                    <a:pt x="1272" y="1435"/>
                  </a:lnTo>
                  <a:lnTo>
                    <a:pt x="1274" y="1413"/>
                  </a:lnTo>
                  <a:lnTo>
                    <a:pt x="1293" y="1409"/>
                  </a:lnTo>
                  <a:lnTo>
                    <a:pt x="1308" y="1401"/>
                  </a:lnTo>
                  <a:lnTo>
                    <a:pt x="1319" y="1388"/>
                  </a:lnTo>
                  <a:lnTo>
                    <a:pt x="1327" y="1370"/>
                  </a:lnTo>
                  <a:lnTo>
                    <a:pt x="1327" y="1370"/>
                  </a:lnTo>
                  <a:lnTo>
                    <a:pt x="1353" y="1344"/>
                  </a:lnTo>
                  <a:lnTo>
                    <a:pt x="1352" y="1339"/>
                  </a:lnTo>
                  <a:lnTo>
                    <a:pt x="1348" y="1336"/>
                  </a:lnTo>
                  <a:lnTo>
                    <a:pt x="1345" y="1335"/>
                  </a:lnTo>
                  <a:lnTo>
                    <a:pt x="1341" y="1334"/>
                  </a:lnTo>
                  <a:lnTo>
                    <a:pt x="1336" y="1333"/>
                  </a:lnTo>
                  <a:lnTo>
                    <a:pt x="1346" y="1316"/>
                  </a:lnTo>
                  <a:lnTo>
                    <a:pt x="1352" y="1316"/>
                  </a:lnTo>
                  <a:lnTo>
                    <a:pt x="1356" y="1314"/>
                  </a:lnTo>
                  <a:lnTo>
                    <a:pt x="1359" y="1312"/>
                  </a:lnTo>
                  <a:lnTo>
                    <a:pt x="1362" y="1308"/>
                  </a:lnTo>
                  <a:lnTo>
                    <a:pt x="1364" y="1304"/>
                  </a:lnTo>
                  <a:lnTo>
                    <a:pt x="1364" y="1297"/>
                  </a:lnTo>
                  <a:lnTo>
                    <a:pt x="1364" y="1300"/>
                  </a:lnTo>
                  <a:lnTo>
                    <a:pt x="1363" y="1301"/>
                  </a:lnTo>
                  <a:lnTo>
                    <a:pt x="1364" y="1297"/>
                  </a:lnTo>
                  <a:lnTo>
                    <a:pt x="1365" y="1299"/>
                  </a:lnTo>
                  <a:lnTo>
                    <a:pt x="1375" y="1301"/>
                  </a:lnTo>
                  <a:lnTo>
                    <a:pt x="1385" y="1304"/>
                  </a:lnTo>
                  <a:lnTo>
                    <a:pt x="1393" y="1306"/>
                  </a:lnTo>
                  <a:lnTo>
                    <a:pt x="1403" y="1305"/>
                  </a:lnTo>
                  <a:lnTo>
                    <a:pt x="1412" y="1300"/>
                  </a:lnTo>
                  <a:lnTo>
                    <a:pt x="1419" y="1290"/>
                  </a:lnTo>
                  <a:lnTo>
                    <a:pt x="1426" y="1297"/>
                  </a:lnTo>
                  <a:lnTo>
                    <a:pt x="1436" y="1300"/>
                  </a:lnTo>
                  <a:lnTo>
                    <a:pt x="1446" y="1300"/>
                  </a:lnTo>
                  <a:lnTo>
                    <a:pt x="1455" y="1301"/>
                  </a:lnTo>
                  <a:lnTo>
                    <a:pt x="1453" y="1312"/>
                  </a:lnTo>
                  <a:lnTo>
                    <a:pt x="1448" y="1321"/>
                  </a:lnTo>
                  <a:lnTo>
                    <a:pt x="1441" y="1329"/>
                  </a:lnTo>
                  <a:lnTo>
                    <a:pt x="1435" y="1337"/>
                  </a:lnTo>
                  <a:lnTo>
                    <a:pt x="1435" y="1345"/>
                  </a:lnTo>
                  <a:lnTo>
                    <a:pt x="1431" y="1348"/>
                  </a:lnTo>
                  <a:lnTo>
                    <a:pt x="1425" y="1350"/>
                  </a:lnTo>
                  <a:lnTo>
                    <a:pt x="1418" y="1350"/>
                  </a:lnTo>
                  <a:lnTo>
                    <a:pt x="1410" y="1350"/>
                  </a:lnTo>
                  <a:lnTo>
                    <a:pt x="1404" y="1351"/>
                  </a:lnTo>
                  <a:lnTo>
                    <a:pt x="1401" y="1357"/>
                  </a:lnTo>
                  <a:lnTo>
                    <a:pt x="1395" y="1359"/>
                  </a:lnTo>
                  <a:lnTo>
                    <a:pt x="1389" y="1364"/>
                  </a:lnTo>
                  <a:lnTo>
                    <a:pt x="1375" y="1381"/>
                  </a:lnTo>
                  <a:lnTo>
                    <a:pt x="1362" y="1398"/>
                  </a:lnTo>
                  <a:lnTo>
                    <a:pt x="1362" y="1407"/>
                  </a:lnTo>
                  <a:lnTo>
                    <a:pt x="1361" y="1415"/>
                  </a:lnTo>
                  <a:lnTo>
                    <a:pt x="1359" y="1422"/>
                  </a:lnTo>
                  <a:lnTo>
                    <a:pt x="1358" y="1428"/>
                  </a:lnTo>
                  <a:lnTo>
                    <a:pt x="1355" y="1432"/>
                  </a:lnTo>
                  <a:lnTo>
                    <a:pt x="1350" y="1433"/>
                  </a:lnTo>
                  <a:lnTo>
                    <a:pt x="1342" y="1432"/>
                  </a:lnTo>
                  <a:lnTo>
                    <a:pt x="1333" y="1426"/>
                  </a:lnTo>
                  <a:lnTo>
                    <a:pt x="1331" y="1424"/>
                  </a:lnTo>
                  <a:lnTo>
                    <a:pt x="1329" y="1422"/>
                  </a:lnTo>
                  <a:lnTo>
                    <a:pt x="1327" y="1422"/>
                  </a:lnTo>
                  <a:lnTo>
                    <a:pt x="1324" y="1425"/>
                  </a:lnTo>
                  <a:lnTo>
                    <a:pt x="1317" y="1477"/>
                  </a:lnTo>
                  <a:lnTo>
                    <a:pt x="1313" y="1481"/>
                  </a:lnTo>
                  <a:lnTo>
                    <a:pt x="1310" y="1485"/>
                  </a:lnTo>
                  <a:lnTo>
                    <a:pt x="1307" y="1490"/>
                  </a:lnTo>
                  <a:lnTo>
                    <a:pt x="1305" y="1496"/>
                  </a:lnTo>
                  <a:lnTo>
                    <a:pt x="1305" y="1495"/>
                  </a:lnTo>
                  <a:lnTo>
                    <a:pt x="1304" y="1494"/>
                  </a:lnTo>
                  <a:lnTo>
                    <a:pt x="1299" y="1490"/>
                  </a:lnTo>
                  <a:lnTo>
                    <a:pt x="1291" y="1488"/>
                  </a:lnTo>
                  <a:lnTo>
                    <a:pt x="1282" y="1488"/>
                  </a:lnTo>
                  <a:lnTo>
                    <a:pt x="1273" y="1490"/>
                  </a:lnTo>
                  <a:lnTo>
                    <a:pt x="1267" y="1496"/>
                  </a:lnTo>
                  <a:lnTo>
                    <a:pt x="1262" y="1505"/>
                  </a:lnTo>
                  <a:lnTo>
                    <a:pt x="1257" y="1512"/>
                  </a:lnTo>
                  <a:lnTo>
                    <a:pt x="1248" y="1518"/>
                  </a:lnTo>
                  <a:lnTo>
                    <a:pt x="1237" y="1523"/>
                  </a:lnTo>
                  <a:lnTo>
                    <a:pt x="1227" y="1529"/>
                  </a:lnTo>
                  <a:lnTo>
                    <a:pt x="1220" y="1539"/>
                  </a:lnTo>
                  <a:lnTo>
                    <a:pt x="1219" y="1544"/>
                  </a:lnTo>
                  <a:lnTo>
                    <a:pt x="1219" y="1547"/>
                  </a:lnTo>
                  <a:lnTo>
                    <a:pt x="1220" y="1550"/>
                  </a:lnTo>
                  <a:lnTo>
                    <a:pt x="1222" y="1552"/>
                  </a:lnTo>
                  <a:lnTo>
                    <a:pt x="1223" y="1555"/>
                  </a:lnTo>
                  <a:lnTo>
                    <a:pt x="1227" y="1556"/>
                  </a:lnTo>
                  <a:lnTo>
                    <a:pt x="1229" y="1557"/>
                  </a:lnTo>
                  <a:lnTo>
                    <a:pt x="1233" y="1557"/>
                  </a:lnTo>
                  <a:lnTo>
                    <a:pt x="1226" y="1562"/>
                  </a:lnTo>
                  <a:lnTo>
                    <a:pt x="1220" y="1566"/>
                  </a:lnTo>
                  <a:lnTo>
                    <a:pt x="1214" y="1570"/>
                  </a:lnTo>
                  <a:lnTo>
                    <a:pt x="1208" y="1574"/>
                  </a:lnTo>
                  <a:lnTo>
                    <a:pt x="1200" y="1579"/>
                  </a:lnTo>
                  <a:lnTo>
                    <a:pt x="1200" y="1576"/>
                  </a:lnTo>
                  <a:lnTo>
                    <a:pt x="1199" y="1579"/>
                  </a:lnTo>
                  <a:lnTo>
                    <a:pt x="1174" y="1592"/>
                  </a:lnTo>
                  <a:lnTo>
                    <a:pt x="1136" y="1619"/>
                  </a:lnTo>
                  <a:lnTo>
                    <a:pt x="1131" y="1631"/>
                  </a:lnTo>
                  <a:lnTo>
                    <a:pt x="1126" y="1642"/>
                  </a:lnTo>
                  <a:lnTo>
                    <a:pt x="1125" y="1655"/>
                  </a:lnTo>
                  <a:lnTo>
                    <a:pt x="1115" y="1654"/>
                  </a:lnTo>
                  <a:lnTo>
                    <a:pt x="1106" y="1658"/>
                  </a:lnTo>
                  <a:lnTo>
                    <a:pt x="1097" y="1664"/>
                  </a:lnTo>
                  <a:lnTo>
                    <a:pt x="1090" y="1670"/>
                  </a:lnTo>
                  <a:lnTo>
                    <a:pt x="1080" y="1678"/>
                  </a:lnTo>
                  <a:lnTo>
                    <a:pt x="1074" y="1688"/>
                  </a:lnTo>
                  <a:lnTo>
                    <a:pt x="1070" y="1699"/>
                  </a:lnTo>
                  <a:lnTo>
                    <a:pt x="1041" y="1723"/>
                  </a:lnTo>
                  <a:lnTo>
                    <a:pt x="1028" y="1740"/>
                  </a:lnTo>
                  <a:lnTo>
                    <a:pt x="1013" y="1756"/>
                  </a:lnTo>
                  <a:lnTo>
                    <a:pt x="995" y="1769"/>
                  </a:lnTo>
                  <a:lnTo>
                    <a:pt x="958" y="1804"/>
                  </a:lnTo>
                  <a:lnTo>
                    <a:pt x="932" y="1823"/>
                  </a:lnTo>
                  <a:lnTo>
                    <a:pt x="932" y="1823"/>
                  </a:lnTo>
                  <a:lnTo>
                    <a:pt x="920" y="1842"/>
                  </a:lnTo>
                  <a:lnTo>
                    <a:pt x="905" y="1859"/>
                  </a:lnTo>
                  <a:lnTo>
                    <a:pt x="890" y="1874"/>
                  </a:lnTo>
                  <a:lnTo>
                    <a:pt x="873" y="1888"/>
                  </a:lnTo>
                  <a:lnTo>
                    <a:pt x="856" y="1903"/>
                  </a:lnTo>
                  <a:lnTo>
                    <a:pt x="825" y="1937"/>
                  </a:lnTo>
                  <a:lnTo>
                    <a:pt x="813" y="1940"/>
                  </a:lnTo>
                  <a:lnTo>
                    <a:pt x="806" y="1946"/>
                  </a:lnTo>
                  <a:lnTo>
                    <a:pt x="800" y="1955"/>
                  </a:lnTo>
                  <a:lnTo>
                    <a:pt x="795" y="1963"/>
                  </a:lnTo>
                  <a:lnTo>
                    <a:pt x="790" y="1973"/>
                  </a:lnTo>
                  <a:lnTo>
                    <a:pt x="773" y="1989"/>
                  </a:lnTo>
                  <a:lnTo>
                    <a:pt x="760" y="2008"/>
                  </a:lnTo>
                  <a:lnTo>
                    <a:pt x="752" y="2018"/>
                  </a:lnTo>
                  <a:lnTo>
                    <a:pt x="748" y="2022"/>
                  </a:lnTo>
                  <a:lnTo>
                    <a:pt x="740" y="2025"/>
                  </a:lnTo>
                  <a:lnTo>
                    <a:pt x="735" y="2029"/>
                  </a:lnTo>
                  <a:lnTo>
                    <a:pt x="731" y="2034"/>
                  </a:lnTo>
                  <a:lnTo>
                    <a:pt x="729" y="2039"/>
                  </a:lnTo>
                  <a:lnTo>
                    <a:pt x="732" y="2046"/>
                  </a:lnTo>
                  <a:lnTo>
                    <a:pt x="739" y="2057"/>
                  </a:lnTo>
                  <a:lnTo>
                    <a:pt x="741" y="2065"/>
                  </a:lnTo>
                  <a:lnTo>
                    <a:pt x="741" y="2074"/>
                  </a:lnTo>
                  <a:lnTo>
                    <a:pt x="739" y="2081"/>
                  </a:lnTo>
                  <a:lnTo>
                    <a:pt x="734" y="2087"/>
                  </a:lnTo>
                  <a:lnTo>
                    <a:pt x="731" y="2089"/>
                  </a:lnTo>
                  <a:lnTo>
                    <a:pt x="727" y="2091"/>
                  </a:lnTo>
                  <a:lnTo>
                    <a:pt x="723" y="2093"/>
                  </a:lnTo>
                  <a:lnTo>
                    <a:pt x="721" y="2096"/>
                  </a:lnTo>
                  <a:lnTo>
                    <a:pt x="718" y="2098"/>
                  </a:lnTo>
                  <a:lnTo>
                    <a:pt x="718" y="2099"/>
                  </a:lnTo>
                  <a:lnTo>
                    <a:pt x="718" y="2102"/>
                  </a:lnTo>
                  <a:lnTo>
                    <a:pt x="715" y="2104"/>
                  </a:lnTo>
                  <a:lnTo>
                    <a:pt x="709" y="2110"/>
                  </a:lnTo>
                  <a:lnTo>
                    <a:pt x="703" y="2117"/>
                  </a:lnTo>
                  <a:lnTo>
                    <a:pt x="697" y="2121"/>
                  </a:lnTo>
                  <a:lnTo>
                    <a:pt x="692" y="2123"/>
                  </a:lnTo>
                  <a:lnTo>
                    <a:pt x="688" y="2127"/>
                  </a:lnTo>
                  <a:lnTo>
                    <a:pt x="688" y="2131"/>
                  </a:lnTo>
                  <a:lnTo>
                    <a:pt x="664" y="2153"/>
                  </a:lnTo>
                  <a:lnTo>
                    <a:pt x="661" y="2154"/>
                  </a:lnTo>
                  <a:lnTo>
                    <a:pt x="660" y="2156"/>
                  </a:lnTo>
                  <a:lnTo>
                    <a:pt x="659" y="2159"/>
                  </a:lnTo>
                  <a:lnTo>
                    <a:pt x="659" y="2161"/>
                  </a:lnTo>
                  <a:lnTo>
                    <a:pt x="647" y="2168"/>
                  </a:lnTo>
                  <a:lnTo>
                    <a:pt x="636" y="2177"/>
                  </a:lnTo>
                  <a:lnTo>
                    <a:pt x="626" y="2188"/>
                  </a:lnTo>
                  <a:lnTo>
                    <a:pt x="624" y="2190"/>
                  </a:lnTo>
                  <a:lnTo>
                    <a:pt x="622" y="2194"/>
                  </a:lnTo>
                  <a:lnTo>
                    <a:pt x="621" y="2196"/>
                  </a:lnTo>
                  <a:lnTo>
                    <a:pt x="613" y="2204"/>
                  </a:lnTo>
                  <a:lnTo>
                    <a:pt x="609" y="2205"/>
                  </a:lnTo>
                  <a:lnTo>
                    <a:pt x="605" y="2207"/>
                  </a:lnTo>
                  <a:lnTo>
                    <a:pt x="604" y="2210"/>
                  </a:lnTo>
                  <a:lnTo>
                    <a:pt x="603" y="2212"/>
                  </a:lnTo>
                  <a:lnTo>
                    <a:pt x="592" y="2222"/>
                  </a:lnTo>
                  <a:lnTo>
                    <a:pt x="588" y="2227"/>
                  </a:lnTo>
                  <a:lnTo>
                    <a:pt x="587" y="2230"/>
                  </a:lnTo>
                  <a:lnTo>
                    <a:pt x="588" y="2234"/>
                  </a:lnTo>
                  <a:lnTo>
                    <a:pt x="585" y="2234"/>
                  </a:lnTo>
                  <a:lnTo>
                    <a:pt x="582" y="2235"/>
                  </a:lnTo>
                  <a:lnTo>
                    <a:pt x="580" y="2236"/>
                  </a:lnTo>
                  <a:lnTo>
                    <a:pt x="578" y="2239"/>
                  </a:lnTo>
                  <a:lnTo>
                    <a:pt x="575" y="2241"/>
                  </a:lnTo>
                  <a:lnTo>
                    <a:pt x="574" y="2245"/>
                  </a:lnTo>
                  <a:lnTo>
                    <a:pt x="573" y="2248"/>
                  </a:lnTo>
                  <a:lnTo>
                    <a:pt x="578" y="2263"/>
                  </a:lnTo>
                  <a:lnTo>
                    <a:pt x="582" y="2267"/>
                  </a:lnTo>
                  <a:lnTo>
                    <a:pt x="588" y="2270"/>
                  </a:lnTo>
                  <a:lnTo>
                    <a:pt x="593" y="2273"/>
                  </a:lnTo>
                  <a:lnTo>
                    <a:pt x="581" y="2271"/>
                  </a:lnTo>
                  <a:lnTo>
                    <a:pt x="570" y="2265"/>
                  </a:lnTo>
                  <a:lnTo>
                    <a:pt x="563" y="2262"/>
                  </a:lnTo>
                  <a:lnTo>
                    <a:pt x="557" y="2263"/>
                  </a:lnTo>
                  <a:lnTo>
                    <a:pt x="552" y="2267"/>
                  </a:lnTo>
                  <a:lnTo>
                    <a:pt x="547" y="2271"/>
                  </a:lnTo>
                  <a:lnTo>
                    <a:pt x="541" y="2274"/>
                  </a:lnTo>
                  <a:lnTo>
                    <a:pt x="539" y="2281"/>
                  </a:lnTo>
                  <a:lnTo>
                    <a:pt x="541" y="2288"/>
                  </a:lnTo>
                  <a:lnTo>
                    <a:pt x="546" y="2296"/>
                  </a:lnTo>
                  <a:lnTo>
                    <a:pt x="550" y="2298"/>
                  </a:lnTo>
                  <a:lnTo>
                    <a:pt x="552" y="2301"/>
                  </a:lnTo>
                  <a:lnTo>
                    <a:pt x="552" y="2303"/>
                  </a:lnTo>
                  <a:lnTo>
                    <a:pt x="552" y="2307"/>
                  </a:lnTo>
                  <a:lnTo>
                    <a:pt x="552" y="2310"/>
                  </a:lnTo>
                  <a:lnTo>
                    <a:pt x="551" y="2313"/>
                  </a:lnTo>
                  <a:lnTo>
                    <a:pt x="553" y="2316"/>
                  </a:lnTo>
                  <a:lnTo>
                    <a:pt x="552" y="2316"/>
                  </a:lnTo>
                  <a:lnTo>
                    <a:pt x="550" y="2320"/>
                  </a:lnTo>
                  <a:lnTo>
                    <a:pt x="547" y="2324"/>
                  </a:lnTo>
                  <a:lnTo>
                    <a:pt x="546" y="2328"/>
                  </a:lnTo>
                  <a:lnTo>
                    <a:pt x="547" y="2332"/>
                  </a:lnTo>
                  <a:lnTo>
                    <a:pt x="544" y="2332"/>
                  </a:lnTo>
                  <a:lnTo>
                    <a:pt x="540" y="2333"/>
                  </a:lnTo>
                  <a:lnTo>
                    <a:pt x="537" y="2334"/>
                  </a:lnTo>
                  <a:lnTo>
                    <a:pt x="536" y="2331"/>
                  </a:lnTo>
                  <a:lnTo>
                    <a:pt x="534" y="2326"/>
                  </a:lnTo>
                  <a:lnTo>
                    <a:pt x="530" y="2322"/>
                  </a:lnTo>
                  <a:lnTo>
                    <a:pt x="528" y="2319"/>
                  </a:lnTo>
                  <a:lnTo>
                    <a:pt x="522" y="2313"/>
                  </a:lnTo>
                  <a:lnTo>
                    <a:pt x="516" y="2307"/>
                  </a:lnTo>
                  <a:lnTo>
                    <a:pt x="507" y="2303"/>
                  </a:lnTo>
                  <a:lnTo>
                    <a:pt x="496" y="2308"/>
                  </a:lnTo>
                  <a:lnTo>
                    <a:pt x="490" y="2313"/>
                  </a:lnTo>
                  <a:lnTo>
                    <a:pt x="489" y="2320"/>
                  </a:lnTo>
                  <a:lnTo>
                    <a:pt x="490" y="2330"/>
                  </a:lnTo>
                  <a:lnTo>
                    <a:pt x="495" y="2338"/>
                  </a:lnTo>
                  <a:lnTo>
                    <a:pt x="499" y="2343"/>
                  </a:lnTo>
                  <a:lnTo>
                    <a:pt x="500" y="2347"/>
                  </a:lnTo>
                  <a:lnTo>
                    <a:pt x="501" y="2350"/>
                  </a:lnTo>
                  <a:lnTo>
                    <a:pt x="500" y="2354"/>
                  </a:lnTo>
                  <a:lnTo>
                    <a:pt x="480" y="2337"/>
                  </a:lnTo>
                  <a:lnTo>
                    <a:pt x="477" y="2347"/>
                  </a:lnTo>
                  <a:lnTo>
                    <a:pt x="478" y="2353"/>
                  </a:lnTo>
                  <a:lnTo>
                    <a:pt x="483" y="2356"/>
                  </a:lnTo>
                  <a:lnTo>
                    <a:pt x="493" y="2356"/>
                  </a:lnTo>
                  <a:lnTo>
                    <a:pt x="493" y="2360"/>
                  </a:lnTo>
                  <a:lnTo>
                    <a:pt x="494" y="2362"/>
                  </a:lnTo>
                  <a:lnTo>
                    <a:pt x="495" y="2364"/>
                  </a:lnTo>
                  <a:lnTo>
                    <a:pt x="495" y="2367"/>
                  </a:lnTo>
                  <a:lnTo>
                    <a:pt x="495" y="2372"/>
                  </a:lnTo>
                  <a:lnTo>
                    <a:pt x="496" y="2372"/>
                  </a:lnTo>
                  <a:lnTo>
                    <a:pt x="496" y="2373"/>
                  </a:lnTo>
                  <a:lnTo>
                    <a:pt x="489" y="2381"/>
                  </a:lnTo>
                  <a:lnTo>
                    <a:pt x="483" y="2389"/>
                  </a:lnTo>
                  <a:lnTo>
                    <a:pt x="478" y="2398"/>
                  </a:lnTo>
                  <a:lnTo>
                    <a:pt x="477" y="2408"/>
                  </a:lnTo>
                  <a:lnTo>
                    <a:pt x="471" y="2411"/>
                  </a:lnTo>
                  <a:lnTo>
                    <a:pt x="465" y="2413"/>
                  </a:lnTo>
                  <a:lnTo>
                    <a:pt x="463" y="2415"/>
                  </a:lnTo>
                  <a:lnTo>
                    <a:pt x="462" y="2413"/>
                  </a:lnTo>
                  <a:lnTo>
                    <a:pt x="456" y="2415"/>
                  </a:lnTo>
                  <a:lnTo>
                    <a:pt x="453" y="2417"/>
                  </a:lnTo>
                  <a:lnTo>
                    <a:pt x="449" y="2421"/>
                  </a:lnTo>
                  <a:lnTo>
                    <a:pt x="446" y="2423"/>
                  </a:lnTo>
                  <a:lnTo>
                    <a:pt x="443" y="2427"/>
                  </a:lnTo>
                  <a:lnTo>
                    <a:pt x="440" y="2429"/>
                  </a:lnTo>
                  <a:lnTo>
                    <a:pt x="439" y="2434"/>
                  </a:lnTo>
                  <a:lnTo>
                    <a:pt x="438" y="2434"/>
                  </a:lnTo>
                  <a:lnTo>
                    <a:pt x="437" y="2435"/>
                  </a:lnTo>
                  <a:lnTo>
                    <a:pt x="437" y="2438"/>
                  </a:lnTo>
                  <a:lnTo>
                    <a:pt x="433" y="2429"/>
                  </a:lnTo>
                  <a:lnTo>
                    <a:pt x="433" y="2419"/>
                  </a:lnTo>
                  <a:lnTo>
                    <a:pt x="433" y="2410"/>
                  </a:lnTo>
                  <a:lnTo>
                    <a:pt x="433" y="2400"/>
                  </a:lnTo>
                  <a:lnTo>
                    <a:pt x="432" y="2395"/>
                  </a:lnTo>
                  <a:lnTo>
                    <a:pt x="432" y="2389"/>
                  </a:lnTo>
                  <a:lnTo>
                    <a:pt x="427" y="2378"/>
                  </a:lnTo>
                  <a:lnTo>
                    <a:pt x="429" y="2368"/>
                  </a:lnTo>
                  <a:lnTo>
                    <a:pt x="434" y="2359"/>
                  </a:lnTo>
                  <a:lnTo>
                    <a:pt x="436" y="2353"/>
                  </a:lnTo>
                  <a:lnTo>
                    <a:pt x="434" y="2348"/>
                  </a:lnTo>
                  <a:lnTo>
                    <a:pt x="429" y="2338"/>
                  </a:lnTo>
                  <a:lnTo>
                    <a:pt x="421" y="2332"/>
                  </a:lnTo>
                  <a:lnTo>
                    <a:pt x="411" y="2330"/>
                  </a:lnTo>
                  <a:lnTo>
                    <a:pt x="402" y="2328"/>
                  </a:lnTo>
                  <a:lnTo>
                    <a:pt x="393" y="2328"/>
                  </a:lnTo>
                  <a:lnTo>
                    <a:pt x="385" y="2332"/>
                  </a:lnTo>
                  <a:lnTo>
                    <a:pt x="381" y="2337"/>
                  </a:lnTo>
                  <a:lnTo>
                    <a:pt x="378" y="2341"/>
                  </a:lnTo>
                  <a:lnTo>
                    <a:pt x="374" y="2354"/>
                  </a:lnTo>
                  <a:lnTo>
                    <a:pt x="372" y="2366"/>
                  </a:lnTo>
                  <a:lnTo>
                    <a:pt x="375" y="2378"/>
                  </a:lnTo>
                  <a:lnTo>
                    <a:pt x="383" y="2389"/>
                  </a:lnTo>
                  <a:lnTo>
                    <a:pt x="397" y="2406"/>
                  </a:lnTo>
                  <a:lnTo>
                    <a:pt x="403" y="2423"/>
                  </a:lnTo>
                  <a:lnTo>
                    <a:pt x="404" y="2440"/>
                  </a:lnTo>
                  <a:lnTo>
                    <a:pt x="400" y="2458"/>
                  </a:lnTo>
                  <a:lnTo>
                    <a:pt x="394" y="2476"/>
                  </a:lnTo>
                  <a:lnTo>
                    <a:pt x="394" y="2481"/>
                  </a:lnTo>
                  <a:lnTo>
                    <a:pt x="395" y="2485"/>
                  </a:lnTo>
                  <a:lnTo>
                    <a:pt x="398" y="2487"/>
                  </a:lnTo>
                  <a:lnTo>
                    <a:pt x="400" y="2489"/>
                  </a:lnTo>
                  <a:lnTo>
                    <a:pt x="389" y="2489"/>
                  </a:lnTo>
                  <a:lnTo>
                    <a:pt x="378" y="2491"/>
                  </a:lnTo>
                  <a:lnTo>
                    <a:pt x="359" y="2503"/>
                  </a:lnTo>
                  <a:lnTo>
                    <a:pt x="343" y="2518"/>
                  </a:lnTo>
                  <a:lnTo>
                    <a:pt x="329" y="2535"/>
                  </a:lnTo>
                  <a:lnTo>
                    <a:pt x="329" y="2546"/>
                  </a:lnTo>
                  <a:lnTo>
                    <a:pt x="332" y="2558"/>
                  </a:lnTo>
                  <a:lnTo>
                    <a:pt x="336" y="2569"/>
                  </a:lnTo>
                  <a:lnTo>
                    <a:pt x="338" y="2572"/>
                  </a:lnTo>
                  <a:lnTo>
                    <a:pt x="342" y="2577"/>
                  </a:lnTo>
                  <a:lnTo>
                    <a:pt x="341" y="2577"/>
                  </a:lnTo>
                  <a:lnTo>
                    <a:pt x="323" y="2572"/>
                  </a:lnTo>
                  <a:lnTo>
                    <a:pt x="304" y="2573"/>
                  </a:lnTo>
                  <a:lnTo>
                    <a:pt x="293" y="2577"/>
                  </a:lnTo>
                  <a:lnTo>
                    <a:pt x="284" y="2581"/>
                  </a:lnTo>
                  <a:lnTo>
                    <a:pt x="275" y="2587"/>
                  </a:lnTo>
                  <a:lnTo>
                    <a:pt x="268" y="2594"/>
                  </a:lnTo>
                  <a:lnTo>
                    <a:pt x="264" y="2606"/>
                  </a:lnTo>
                  <a:lnTo>
                    <a:pt x="264" y="2607"/>
                  </a:lnTo>
                  <a:lnTo>
                    <a:pt x="264" y="2607"/>
                  </a:lnTo>
                  <a:lnTo>
                    <a:pt x="261" y="2607"/>
                  </a:lnTo>
                  <a:lnTo>
                    <a:pt x="257" y="2609"/>
                  </a:lnTo>
                  <a:lnTo>
                    <a:pt x="250" y="2616"/>
                  </a:lnTo>
                  <a:lnTo>
                    <a:pt x="246" y="2623"/>
                  </a:lnTo>
                  <a:lnTo>
                    <a:pt x="247" y="2630"/>
                  </a:lnTo>
                  <a:lnTo>
                    <a:pt x="234" y="2633"/>
                  </a:lnTo>
                  <a:lnTo>
                    <a:pt x="222" y="2638"/>
                  </a:lnTo>
                  <a:lnTo>
                    <a:pt x="216" y="2644"/>
                  </a:lnTo>
                  <a:lnTo>
                    <a:pt x="212" y="2649"/>
                  </a:lnTo>
                  <a:lnTo>
                    <a:pt x="210" y="2655"/>
                  </a:lnTo>
                  <a:lnTo>
                    <a:pt x="212" y="2663"/>
                  </a:lnTo>
                  <a:lnTo>
                    <a:pt x="212" y="2663"/>
                  </a:lnTo>
                  <a:lnTo>
                    <a:pt x="213" y="2663"/>
                  </a:lnTo>
                  <a:lnTo>
                    <a:pt x="213" y="2663"/>
                  </a:lnTo>
                  <a:lnTo>
                    <a:pt x="208" y="2663"/>
                  </a:lnTo>
                  <a:lnTo>
                    <a:pt x="205" y="2666"/>
                  </a:lnTo>
                  <a:lnTo>
                    <a:pt x="202" y="2669"/>
                  </a:lnTo>
                  <a:lnTo>
                    <a:pt x="204" y="2658"/>
                  </a:lnTo>
                  <a:lnTo>
                    <a:pt x="206" y="2649"/>
                  </a:lnTo>
                  <a:lnTo>
                    <a:pt x="206" y="2639"/>
                  </a:lnTo>
                  <a:lnTo>
                    <a:pt x="204" y="2634"/>
                  </a:lnTo>
                  <a:lnTo>
                    <a:pt x="199" y="2632"/>
                  </a:lnTo>
                  <a:lnTo>
                    <a:pt x="193" y="2633"/>
                  </a:lnTo>
                  <a:lnTo>
                    <a:pt x="185" y="2634"/>
                  </a:lnTo>
                  <a:lnTo>
                    <a:pt x="182" y="2638"/>
                  </a:lnTo>
                  <a:lnTo>
                    <a:pt x="178" y="2643"/>
                  </a:lnTo>
                  <a:lnTo>
                    <a:pt x="176" y="2652"/>
                  </a:lnTo>
                  <a:lnTo>
                    <a:pt x="172" y="2661"/>
                  </a:lnTo>
                  <a:lnTo>
                    <a:pt x="171" y="2670"/>
                  </a:lnTo>
                  <a:lnTo>
                    <a:pt x="173" y="2679"/>
                  </a:lnTo>
                  <a:lnTo>
                    <a:pt x="181" y="2687"/>
                  </a:lnTo>
                  <a:lnTo>
                    <a:pt x="177" y="2696"/>
                  </a:lnTo>
                  <a:lnTo>
                    <a:pt x="173" y="2698"/>
                  </a:lnTo>
                  <a:lnTo>
                    <a:pt x="164" y="2703"/>
                  </a:lnTo>
                  <a:lnTo>
                    <a:pt x="154" y="2708"/>
                  </a:lnTo>
                  <a:lnTo>
                    <a:pt x="145" y="2713"/>
                  </a:lnTo>
                  <a:lnTo>
                    <a:pt x="138" y="2721"/>
                  </a:lnTo>
                  <a:lnTo>
                    <a:pt x="133" y="2732"/>
                  </a:lnTo>
                  <a:lnTo>
                    <a:pt x="134" y="2735"/>
                  </a:lnTo>
                  <a:lnTo>
                    <a:pt x="126" y="2742"/>
                  </a:lnTo>
                  <a:lnTo>
                    <a:pt x="115" y="2761"/>
                  </a:lnTo>
                  <a:lnTo>
                    <a:pt x="81" y="2778"/>
                  </a:lnTo>
                  <a:lnTo>
                    <a:pt x="74" y="2788"/>
                  </a:lnTo>
                  <a:lnTo>
                    <a:pt x="76" y="2792"/>
                  </a:lnTo>
                  <a:lnTo>
                    <a:pt x="77" y="2794"/>
                  </a:lnTo>
                  <a:lnTo>
                    <a:pt x="70" y="2798"/>
                  </a:lnTo>
                  <a:lnTo>
                    <a:pt x="68" y="2799"/>
                  </a:lnTo>
                  <a:lnTo>
                    <a:pt x="66" y="2798"/>
                  </a:lnTo>
                  <a:lnTo>
                    <a:pt x="64" y="2795"/>
                  </a:lnTo>
                  <a:lnTo>
                    <a:pt x="60" y="2798"/>
                  </a:lnTo>
                  <a:lnTo>
                    <a:pt x="54" y="2798"/>
                  </a:lnTo>
                  <a:lnTo>
                    <a:pt x="49" y="2799"/>
                  </a:lnTo>
                  <a:lnTo>
                    <a:pt x="45" y="2801"/>
                  </a:lnTo>
                  <a:lnTo>
                    <a:pt x="43" y="2805"/>
                  </a:lnTo>
                  <a:lnTo>
                    <a:pt x="43" y="2812"/>
                  </a:lnTo>
                  <a:lnTo>
                    <a:pt x="47" y="2827"/>
                  </a:lnTo>
                  <a:lnTo>
                    <a:pt x="63" y="2835"/>
                  </a:lnTo>
                  <a:lnTo>
                    <a:pt x="60" y="2838"/>
                  </a:lnTo>
                  <a:lnTo>
                    <a:pt x="59" y="2840"/>
                  </a:lnTo>
                  <a:lnTo>
                    <a:pt x="59" y="2844"/>
                  </a:lnTo>
                  <a:lnTo>
                    <a:pt x="60" y="2846"/>
                  </a:lnTo>
                  <a:lnTo>
                    <a:pt x="56" y="2856"/>
                  </a:lnTo>
                  <a:lnTo>
                    <a:pt x="48" y="2858"/>
                  </a:lnTo>
                  <a:lnTo>
                    <a:pt x="42" y="2861"/>
                  </a:lnTo>
                  <a:lnTo>
                    <a:pt x="36" y="2865"/>
                  </a:lnTo>
                  <a:lnTo>
                    <a:pt x="34" y="2872"/>
                  </a:lnTo>
                  <a:lnTo>
                    <a:pt x="35" y="2875"/>
                  </a:lnTo>
                  <a:lnTo>
                    <a:pt x="36" y="2878"/>
                  </a:lnTo>
                  <a:lnTo>
                    <a:pt x="37" y="2879"/>
                  </a:lnTo>
                  <a:lnTo>
                    <a:pt x="41" y="2882"/>
                  </a:lnTo>
                  <a:lnTo>
                    <a:pt x="43" y="2882"/>
                  </a:lnTo>
                  <a:lnTo>
                    <a:pt x="47" y="2883"/>
                  </a:lnTo>
                  <a:lnTo>
                    <a:pt x="45" y="2886"/>
                  </a:lnTo>
                  <a:lnTo>
                    <a:pt x="42" y="2890"/>
                  </a:lnTo>
                  <a:lnTo>
                    <a:pt x="40" y="2895"/>
                  </a:lnTo>
                  <a:lnTo>
                    <a:pt x="37" y="2899"/>
                  </a:lnTo>
                  <a:lnTo>
                    <a:pt x="35" y="2901"/>
                  </a:lnTo>
                  <a:lnTo>
                    <a:pt x="31" y="2902"/>
                  </a:lnTo>
                  <a:lnTo>
                    <a:pt x="17" y="2907"/>
                  </a:lnTo>
                  <a:lnTo>
                    <a:pt x="7" y="2913"/>
                  </a:lnTo>
                  <a:lnTo>
                    <a:pt x="1" y="2922"/>
                  </a:lnTo>
                  <a:lnTo>
                    <a:pt x="0" y="2930"/>
                  </a:lnTo>
                  <a:lnTo>
                    <a:pt x="1" y="2940"/>
                  </a:lnTo>
                  <a:lnTo>
                    <a:pt x="3" y="2949"/>
                  </a:lnTo>
                  <a:lnTo>
                    <a:pt x="7" y="2960"/>
                  </a:lnTo>
                  <a:lnTo>
                    <a:pt x="9" y="2971"/>
                  </a:lnTo>
                  <a:lnTo>
                    <a:pt x="17" y="2968"/>
                  </a:lnTo>
                  <a:lnTo>
                    <a:pt x="29" y="2966"/>
                  </a:lnTo>
                  <a:lnTo>
                    <a:pt x="41" y="2968"/>
                  </a:lnTo>
                  <a:lnTo>
                    <a:pt x="51" y="2970"/>
                  </a:lnTo>
                  <a:lnTo>
                    <a:pt x="59" y="2976"/>
                  </a:lnTo>
                  <a:lnTo>
                    <a:pt x="65" y="2986"/>
                  </a:lnTo>
                  <a:lnTo>
                    <a:pt x="69" y="2998"/>
                  </a:lnTo>
                  <a:lnTo>
                    <a:pt x="70" y="3009"/>
                  </a:lnTo>
                  <a:lnTo>
                    <a:pt x="71" y="3020"/>
                  </a:lnTo>
                  <a:lnTo>
                    <a:pt x="75" y="3029"/>
                  </a:lnTo>
                  <a:lnTo>
                    <a:pt x="79" y="3029"/>
                  </a:lnTo>
                  <a:lnTo>
                    <a:pt x="81" y="3028"/>
                  </a:lnTo>
                  <a:lnTo>
                    <a:pt x="83" y="3026"/>
                  </a:lnTo>
                  <a:lnTo>
                    <a:pt x="86" y="3023"/>
                  </a:lnTo>
                  <a:lnTo>
                    <a:pt x="87" y="3020"/>
                  </a:lnTo>
                  <a:lnTo>
                    <a:pt x="91" y="3019"/>
                  </a:lnTo>
                  <a:lnTo>
                    <a:pt x="94" y="3017"/>
                  </a:lnTo>
                  <a:lnTo>
                    <a:pt x="98" y="3015"/>
                  </a:lnTo>
                  <a:lnTo>
                    <a:pt x="102" y="3013"/>
                  </a:lnTo>
                  <a:lnTo>
                    <a:pt x="104" y="3010"/>
                  </a:lnTo>
                  <a:lnTo>
                    <a:pt x="105" y="3006"/>
                  </a:lnTo>
                  <a:lnTo>
                    <a:pt x="132" y="2985"/>
                  </a:lnTo>
                  <a:lnTo>
                    <a:pt x="153" y="2977"/>
                  </a:lnTo>
                  <a:lnTo>
                    <a:pt x="162" y="2970"/>
                  </a:lnTo>
                  <a:lnTo>
                    <a:pt x="173" y="2964"/>
                  </a:lnTo>
                  <a:lnTo>
                    <a:pt x="184" y="2958"/>
                  </a:lnTo>
                  <a:lnTo>
                    <a:pt x="193" y="2948"/>
                  </a:lnTo>
                  <a:lnTo>
                    <a:pt x="190" y="2945"/>
                  </a:lnTo>
                  <a:lnTo>
                    <a:pt x="190" y="2945"/>
                  </a:lnTo>
                  <a:lnTo>
                    <a:pt x="191" y="2945"/>
                  </a:lnTo>
                  <a:lnTo>
                    <a:pt x="190" y="2945"/>
                  </a:lnTo>
                  <a:lnTo>
                    <a:pt x="204" y="2939"/>
                  </a:lnTo>
                  <a:lnTo>
                    <a:pt x="215" y="2930"/>
                  </a:lnTo>
                  <a:lnTo>
                    <a:pt x="222" y="2919"/>
                  </a:lnTo>
                  <a:lnTo>
                    <a:pt x="223" y="2919"/>
                  </a:lnTo>
                  <a:lnTo>
                    <a:pt x="223" y="2919"/>
                  </a:lnTo>
                  <a:lnTo>
                    <a:pt x="234" y="2909"/>
                  </a:lnTo>
                  <a:lnTo>
                    <a:pt x="249" y="2903"/>
                  </a:lnTo>
                  <a:lnTo>
                    <a:pt x="262" y="2899"/>
                  </a:lnTo>
                  <a:lnTo>
                    <a:pt x="269" y="2883"/>
                  </a:lnTo>
                  <a:lnTo>
                    <a:pt x="269" y="2883"/>
                  </a:lnTo>
                  <a:lnTo>
                    <a:pt x="272" y="2883"/>
                  </a:lnTo>
                  <a:lnTo>
                    <a:pt x="274" y="2882"/>
                  </a:lnTo>
                  <a:lnTo>
                    <a:pt x="285" y="2871"/>
                  </a:lnTo>
                  <a:lnTo>
                    <a:pt x="295" y="2860"/>
                  </a:lnTo>
                  <a:lnTo>
                    <a:pt x="303" y="2848"/>
                  </a:lnTo>
                  <a:lnTo>
                    <a:pt x="308" y="2833"/>
                  </a:lnTo>
                  <a:lnTo>
                    <a:pt x="329" y="2826"/>
                  </a:lnTo>
                  <a:lnTo>
                    <a:pt x="327" y="2818"/>
                  </a:lnTo>
                  <a:lnTo>
                    <a:pt x="332" y="2810"/>
                  </a:lnTo>
                  <a:lnTo>
                    <a:pt x="338" y="2809"/>
                  </a:lnTo>
                  <a:lnTo>
                    <a:pt x="343" y="2809"/>
                  </a:lnTo>
                  <a:lnTo>
                    <a:pt x="349" y="2808"/>
                  </a:lnTo>
                  <a:lnTo>
                    <a:pt x="354" y="2806"/>
                  </a:lnTo>
                  <a:lnTo>
                    <a:pt x="358" y="2801"/>
                  </a:lnTo>
                  <a:lnTo>
                    <a:pt x="359" y="2794"/>
                  </a:lnTo>
                  <a:lnTo>
                    <a:pt x="382" y="2788"/>
                  </a:lnTo>
                  <a:lnTo>
                    <a:pt x="402" y="2781"/>
                  </a:lnTo>
                  <a:lnTo>
                    <a:pt x="399" y="2768"/>
                  </a:lnTo>
                  <a:lnTo>
                    <a:pt x="439" y="2747"/>
                  </a:lnTo>
                  <a:lnTo>
                    <a:pt x="440" y="2744"/>
                  </a:lnTo>
                  <a:lnTo>
                    <a:pt x="440" y="2743"/>
                  </a:lnTo>
                  <a:lnTo>
                    <a:pt x="439" y="2742"/>
                  </a:lnTo>
                  <a:lnTo>
                    <a:pt x="439" y="2740"/>
                  </a:lnTo>
                  <a:lnTo>
                    <a:pt x="440" y="2736"/>
                  </a:lnTo>
                  <a:lnTo>
                    <a:pt x="439" y="2734"/>
                  </a:lnTo>
                  <a:lnTo>
                    <a:pt x="437" y="2730"/>
                  </a:lnTo>
                  <a:lnTo>
                    <a:pt x="439" y="2727"/>
                  </a:lnTo>
                  <a:lnTo>
                    <a:pt x="442" y="2726"/>
                  </a:lnTo>
                  <a:lnTo>
                    <a:pt x="444" y="2725"/>
                  </a:lnTo>
                  <a:lnTo>
                    <a:pt x="448" y="2726"/>
                  </a:lnTo>
                  <a:lnTo>
                    <a:pt x="451" y="2729"/>
                  </a:lnTo>
                  <a:lnTo>
                    <a:pt x="456" y="2719"/>
                  </a:lnTo>
                  <a:lnTo>
                    <a:pt x="456" y="2719"/>
                  </a:lnTo>
                  <a:lnTo>
                    <a:pt x="462" y="2718"/>
                  </a:lnTo>
                  <a:lnTo>
                    <a:pt x="473" y="2700"/>
                  </a:lnTo>
                  <a:lnTo>
                    <a:pt x="488" y="2695"/>
                  </a:lnTo>
                  <a:lnTo>
                    <a:pt x="499" y="2686"/>
                  </a:lnTo>
                  <a:lnTo>
                    <a:pt x="506" y="2675"/>
                  </a:lnTo>
                  <a:lnTo>
                    <a:pt x="513" y="2667"/>
                  </a:lnTo>
                  <a:lnTo>
                    <a:pt x="520" y="2663"/>
                  </a:lnTo>
                  <a:lnTo>
                    <a:pt x="530" y="2663"/>
                  </a:lnTo>
                  <a:lnTo>
                    <a:pt x="539" y="2663"/>
                  </a:lnTo>
                  <a:lnTo>
                    <a:pt x="547" y="2662"/>
                  </a:lnTo>
                  <a:lnTo>
                    <a:pt x="556" y="2660"/>
                  </a:lnTo>
                  <a:lnTo>
                    <a:pt x="556" y="2660"/>
                  </a:lnTo>
                  <a:lnTo>
                    <a:pt x="579" y="2649"/>
                  </a:lnTo>
                  <a:lnTo>
                    <a:pt x="598" y="2633"/>
                  </a:lnTo>
                  <a:lnTo>
                    <a:pt x="614" y="2615"/>
                  </a:lnTo>
                  <a:lnTo>
                    <a:pt x="615" y="2609"/>
                  </a:lnTo>
                  <a:lnTo>
                    <a:pt x="614" y="2604"/>
                  </a:lnTo>
                  <a:lnTo>
                    <a:pt x="612" y="2600"/>
                  </a:lnTo>
                  <a:lnTo>
                    <a:pt x="608" y="2599"/>
                  </a:lnTo>
                  <a:lnTo>
                    <a:pt x="609" y="2598"/>
                  </a:lnTo>
                  <a:lnTo>
                    <a:pt x="613" y="2595"/>
                  </a:lnTo>
                  <a:lnTo>
                    <a:pt x="615" y="2590"/>
                  </a:lnTo>
                  <a:lnTo>
                    <a:pt x="615" y="2589"/>
                  </a:lnTo>
                  <a:lnTo>
                    <a:pt x="620" y="2586"/>
                  </a:lnTo>
                  <a:lnTo>
                    <a:pt x="625" y="2581"/>
                  </a:lnTo>
                  <a:lnTo>
                    <a:pt x="629" y="2576"/>
                  </a:lnTo>
                  <a:lnTo>
                    <a:pt x="632" y="2571"/>
                  </a:lnTo>
                  <a:lnTo>
                    <a:pt x="639" y="2570"/>
                  </a:lnTo>
                  <a:lnTo>
                    <a:pt x="648" y="2570"/>
                  </a:lnTo>
                  <a:lnTo>
                    <a:pt x="653" y="2569"/>
                  </a:lnTo>
                  <a:lnTo>
                    <a:pt x="658" y="2567"/>
                  </a:lnTo>
                  <a:lnTo>
                    <a:pt x="663" y="2565"/>
                  </a:lnTo>
                  <a:lnTo>
                    <a:pt x="666" y="2561"/>
                  </a:lnTo>
                  <a:lnTo>
                    <a:pt x="670" y="2558"/>
                  </a:lnTo>
                  <a:lnTo>
                    <a:pt x="670" y="2553"/>
                  </a:lnTo>
                  <a:lnTo>
                    <a:pt x="670" y="2549"/>
                  </a:lnTo>
                  <a:lnTo>
                    <a:pt x="667" y="2544"/>
                  </a:lnTo>
                  <a:lnTo>
                    <a:pt x="675" y="2546"/>
                  </a:lnTo>
                  <a:lnTo>
                    <a:pt x="681" y="2546"/>
                  </a:lnTo>
                  <a:lnTo>
                    <a:pt x="687" y="2542"/>
                  </a:lnTo>
                  <a:lnTo>
                    <a:pt x="689" y="2541"/>
                  </a:lnTo>
                  <a:lnTo>
                    <a:pt x="692" y="2538"/>
                  </a:lnTo>
                  <a:lnTo>
                    <a:pt x="701" y="2541"/>
                  </a:lnTo>
                  <a:lnTo>
                    <a:pt x="717" y="2529"/>
                  </a:lnTo>
                  <a:lnTo>
                    <a:pt x="733" y="2515"/>
                  </a:lnTo>
                  <a:lnTo>
                    <a:pt x="749" y="2503"/>
                  </a:lnTo>
                  <a:lnTo>
                    <a:pt x="752" y="2499"/>
                  </a:lnTo>
                  <a:lnTo>
                    <a:pt x="755" y="2496"/>
                  </a:lnTo>
                  <a:lnTo>
                    <a:pt x="756" y="2491"/>
                  </a:lnTo>
                  <a:lnTo>
                    <a:pt x="757" y="2486"/>
                  </a:lnTo>
                  <a:lnTo>
                    <a:pt x="757" y="2482"/>
                  </a:lnTo>
                  <a:lnTo>
                    <a:pt x="761" y="2482"/>
                  </a:lnTo>
                  <a:lnTo>
                    <a:pt x="765" y="2481"/>
                  </a:lnTo>
                  <a:lnTo>
                    <a:pt x="769" y="2479"/>
                  </a:lnTo>
                  <a:lnTo>
                    <a:pt x="772" y="2476"/>
                  </a:lnTo>
                  <a:lnTo>
                    <a:pt x="774" y="2473"/>
                  </a:lnTo>
                  <a:lnTo>
                    <a:pt x="775" y="2468"/>
                  </a:lnTo>
                  <a:lnTo>
                    <a:pt x="775" y="2468"/>
                  </a:lnTo>
                  <a:lnTo>
                    <a:pt x="784" y="2468"/>
                  </a:lnTo>
                  <a:lnTo>
                    <a:pt x="791" y="2464"/>
                  </a:lnTo>
                  <a:lnTo>
                    <a:pt x="798" y="2458"/>
                  </a:lnTo>
                  <a:lnTo>
                    <a:pt x="802" y="2453"/>
                  </a:lnTo>
                  <a:lnTo>
                    <a:pt x="806" y="2446"/>
                  </a:lnTo>
                  <a:lnTo>
                    <a:pt x="807" y="2442"/>
                  </a:lnTo>
                  <a:lnTo>
                    <a:pt x="809" y="2440"/>
                  </a:lnTo>
                  <a:lnTo>
                    <a:pt x="815" y="2438"/>
                  </a:lnTo>
                  <a:lnTo>
                    <a:pt x="822" y="2434"/>
                  </a:lnTo>
                  <a:lnTo>
                    <a:pt x="825" y="2429"/>
                  </a:lnTo>
                  <a:lnTo>
                    <a:pt x="826" y="2421"/>
                  </a:lnTo>
                  <a:lnTo>
                    <a:pt x="823" y="2412"/>
                  </a:lnTo>
                  <a:lnTo>
                    <a:pt x="830" y="2411"/>
                  </a:lnTo>
                  <a:lnTo>
                    <a:pt x="831" y="2412"/>
                  </a:lnTo>
                  <a:lnTo>
                    <a:pt x="831" y="2413"/>
                  </a:lnTo>
                  <a:lnTo>
                    <a:pt x="843" y="2413"/>
                  </a:lnTo>
                  <a:lnTo>
                    <a:pt x="852" y="2408"/>
                  </a:lnTo>
                  <a:lnTo>
                    <a:pt x="858" y="2400"/>
                  </a:lnTo>
                  <a:lnTo>
                    <a:pt x="859" y="2394"/>
                  </a:lnTo>
                  <a:lnTo>
                    <a:pt x="859" y="2389"/>
                  </a:lnTo>
                  <a:lnTo>
                    <a:pt x="858" y="2387"/>
                  </a:lnTo>
                  <a:lnTo>
                    <a:pt x="858" y="2387"/>
                  </a:lnTo>
                  <a:lnTo>
                    <a:pt x="860" y="2387"/>
                  </a:lnTo>
                  <a:lnTo>
                    <a:pt x="862" y="2384"/>
                  </a:lnTo>
                  <a:lnTo>
                    <a:pt x="863" y="2385"/>
                  </a:lnTo>
                  <a:lnTo>
                    <a:pt x="862" y="2387"/>
                  </a:lnTo>
                  <a:lnTo>
                    <a:pt x="866" y="2385"/>
                  </a:lnTo>
                  <a:lnTo>
                    <a:pt x="869" y="2384"/>
                  </a:lnTo>
                  <a:lnTo>
                    <a:pt x="869" y="2382"/>
                  </a:lnTo>
                  <a:lnTo>
                    <a:pt x="873" y="2385"/>
                  </a:lnTo>
                  <a:lnTo>
                    <a:pt x="875" y="2388"/>
                  </a:lnTo>
                  <a:lnTo>
                    <a:pt x="879" y="2390"/>
                  </a:lnTo>
                  <a:lnTo>
                    <a:pt x="883" y="2390"/>
                  </a:lnTo>
                  <a:lnTo>
                    <a:pt x="887" y="2390"/>
                  </a:lnTo>
                  <a:lnTo>
                    <a:pt x="891" y="2392"/>
                  </a:lnTo>
                  <a:lnTo>
                    <a:pt x="894" y="2394"/>
                  </a:lnTo>
                  <a:lnTo>
                    <a:pt x="898" y="2395"/>
                  </a:lnTo>
                  <a:lnTo>
                    <a:pt x="902" y="2398"/>
                  </a:lnTo>
                  <a:lnTo>
                    <a:pt x="904" y="2399"/>
                  </a:lnTo>
                  <a:lnTo>
                    <a:pt x="908" y="2401"/>
                  </a:lnTo>
                  <a:lnTo>
                    <a:pt x="836" y="2476"/>
                  </a:lnTo>
                  <a:lnTo>
                    <a:pt x="836" y="2470"/>
                  </a:lnTo>
                  <a:lnTo>
                    <a:pt x="830" y="2473"/>
                  </a:lnTo>
                  <a:lnTo>
                    <a:pt x="828" y="2476"/>
                  </a:lnTo>
                  <a:lnTo>
                    <a:pt x="826" y="2482"/>
                  </a:lnTo>
                  <a:lnTo>
                    <a:pt x="825" y="2487"/>
                  </a:lnTo>
                  <a:lnTo>
                    <a:pt x="823" y="2491"/>
                  </a:lnTo>
                  <a:lnTo>
                    <a:pt x="823" y="2491"/>
                  </a:lnTo>
                  <a:lnTo>
                    <a:pt x="822" y="2492"/>
                  </a:lnTo>
                  <a:lnTo>
                    <a:pt x="812" y="2502"/>
                  </a:lnTo>
                  <a:lnTo>
                    <a:pt x="802" y="2508"/>
                  </a:lnTo>
                  <a:lnTo>
                    <a:pt x="791" y="2515"/>
                  </a:lnTo>
                  <a:lnTo>
                    <a:pt x="783" y="2523"/>
                  </a:lnTo>
                  <a:lnTo>
                    <a:pt x="777" y="2532"/>
                  </a:lnTo>
                  <a:lnTo>
                    <a:pt x="773" y="2546"/>
                  </a:lnTo>
                  <a:lnTo>
                    <a:pt x="756" y="2555"/>
                  </a:lnTo>
                  <a:lnTo>
                    <a:pt x="758" y="2560"/>
                  </a:lnTo>
                  <a:lnTo>
                    <a:pt x="762" y="2565"/>
                  </a:lnTo>
                  <a:lnTo>
                    <a:pt x="758" y="2572"/>
                  </a:lnTo>
                  <a:lnTo>
                    <a:pt x="757" y="2571"/>
                  </a:lnTo>
                  <a:lnTo>
                    <a:pt x="766" y="2593"/>
                  </a:lnTo>
                  <a:lnTo>
                    <a:pt x="760" y="2603"/>
                  </a:lnTo>
                  <a:lnTo>
                    <a:pt x="763" y="2613"/>
                  </a:lnTo>
                  <a:lnTo>
                    <a:pt x="758" y="2621"/>
                  </a:lnTo>
                  <a:lnTo>
                    <a:pt x="752" y="2627"/>
                  </a:lnTo>
                  <a:lnTo>
                    <a:pt x="735" y="2627"/>
                  </a:lnTo>
                  <a:lnTo>
                    <a:pt x="726" y="2637"/>
                  </a:lnTo>
                  <a:lnTo>
                    <a:pt x="720" y="2649"/>
                  </a:lnTo>
                  <a:lnTo>
                    <a:pt x="715" y="2661"/>
                  </a:lnTo>
                  <a:lnTo>
                    <a:pt x="717" y="2663"/>
                  </a:lnTo>
                  <a:lnTo>
                    <a:pt x="717" y="2663"/>
                  </a:lnTo>
                  <a:lnTo>
                    <a:pt x="715" y="2661"/>
                  </a:lnTo>
                  <a:lnTo>
                    <a:pt x="703" y="2664"/>
                  </a:lnTo>
                  <a:lnTo>
                    <a:pt x="693" y="2670"/>
                  </a:lnTo>
                  <a:lnTo>
                    <a:pt x="686" y="2679"/>
                  </a:lnTo>
                  <a:lnTo>
                    <a:pt x="680" y="2689"/>
                  </a:lnTo>
                  <a:lnTo>
                    <a:pt x="694" y="2698"/>
                  </a:lnTo>
                  <a:lnTo>
                    <a:pt x="693" y="2700"/>
                  </a:lnTo>
                  <a:lnTo>
                    <a:pt x="692" y="2701"/>
                  </a:lnTo>
                  <a:lnTo>
                    <a:pt x="686" y="2711"/>
                  </a:lnTo>
                  <a:lnTo>
                    <a:pt x="684" y="2719"/>
                  </a:lnTo>
                  <a:lnTo>
                    <a:pt x="687" y="2726"/>
                  </a:lnTo>
                  <a:lnTo>
                    <a:pt x="697" y="2734"/>
                  </a:lnTo>
                  <a:lnTo>
                    <a:pt x="697" y="2734"/>
                  </a:lnTo>
                  <a:lnTo>
                    <a:pt x="711" y="2742"/>
                  </a:lnTo>
                  <a:lnTo>
                    <a:pt x="727" y="2746"/>
                  </a:lnTo>
                  <a:lnTo>
                    <a:pt x="743" y="2743"/>
                  </a:lnTo>
                  <a:lnTo>
                    <a:pt x="758" y="2737"/>
                  </a:lnTo>
                  <a:lnTo>
                    <a:pt x="768" y="2746"/>
                  </a:lnTo>
                  <a:lnTo>
                    <a:pt x="782" y="2753"/>
                  </a:lnTo>
                  <a:lnTo>
                    <a:pt x="795" y="2757"/>
                  </a:lnTo>
                  <a:lnTo>
                    <a:pt x="811" y="2754"/>
                  </a:lnTo>
                  <a:lnTo>
                    <a:pt x="822" y="2749"/>
                  </a:lnTo>
                  <a:lnTo>
                    <a:pt x="831" y="2742"/>
                  </a:lnTo>
                  <a:lnTo>
                    <a:pt x="832" y="2748"/>
                  </a:lnTo>
                  <a:lnTo>
                    <a:pt x="829" y="2754"/>
                  </a:lnTo>
                  <a:lnTo>
                    <a:pt x="830" y="2760"/>
                  </a:lnTo>
                  <a:lnTo>
                    <a:pt x="834" y="2765"/>
                  </a:lnTo>
                  <a:lnTo>
                    <a:pt x="837" y="2770"/>
                  </a:lnTo>
                  <a:lnTo>
                    <a:pt x="835" y="2771"/>
                  </a:lnTo>
                  <a:lnTo>
                    <a:pt x="831" y="2774"/>
                  </a:lnTo>
                  <a:lnTo>
                    <a:pt x="829" y="2776"/>
                  </a:lnTo>
                  <a:lnTo>
                    <a:pt x="826" y="2778"/>
                  </a:lnTo>
                  <a:lnTo>
                    <a:pt x="822" y="2780"/>
                  </a:lnTo>
                  <a:lnTo>
                    <a:pt x="819" y="2782"/>
                  </a:lnTo>
                  <a:lnTo>
                    <a:pt x="815" y="2781"/>
                  </a:lnTo>
                  <a:lnTo>
                    <a:pt x="812" y="2780"/>
                  </a:lnTo>
                  <a:lnTo>
                    <a:pt x="808" y="2781"/>
                  </a:lnTo>
                  <a:lnTo>
                    <a:pt x="808" y="2776"/>
                  </a:lnTo>
                  <a:lnTo>
                    <a:pt x="802" y="2770"/>
                  </a:lnTo>
                  <a:lnTo>
                    <a:pt x="796" y="2764"/>
                  </a:lnTo>
                  <a:lnTo>
                    <a:pt x="789" y="2760"/>
                  </a:lnTo>
                  <a:lnTo>
                    <a:pt x="780" y="2761"/>
                  </a:lnTo>
                  <a:lnTo>
                    <a:pt x="774" y="2764"/>
                  </a:lnTo>
                  <a:lnTo>
                    <a:pt x="768" y="2770"/>
                  </a:lnTo>
                  <a:lnTo>
                    <a:pt x="768" y="2776"/>
                  </a:lnTo>
                  <a:lnTo>
                    <a:pt x="769" y="2783"/>
                  </a:lnTo>
                  <a:lnTo>
                    <a:pt x="772" y="2791"/>
                  </a:lnTo>
                  <a:lnTo>
                    <a:pt x="772" y="2797"/>
                  </a:lnTo>
                  <a:lnTo>
                    <a:pt x="769" y="2804"/>
                  </a:lnTo>
                  <a:lnTo>
                    <a:pt x="769" y="2815"/>
                  </a:lnTo>
                  <a:lnTo>
                    <a:pt x="775" y="2825"/>
                  </a:lnTo>
                  <a:lnTo>
                    <a:pt x="775" y="2828"/>
                  </a:lnTo>
                  <a:lnTo>
                    <a:pt x="773" y="2832"/>
                  </a:lnTo>
                  <a:lnTo>
                    <a:pt x="772" y="2835"/>
                  </a:lnTo>
                  <a:lnTo>
                    <a:pt x="772" y="2838"/>
                  </a:lnTo>
                  <a:lnTo>
                    <a:pt x="772" y="2841"/>
                  </a:lnTo>
                  <a:lnTo>
                    <a:pt x="772" y="2841"/>
                  </a:lnTo>
                  <a:lnTo>
                    <a:pt x="772" y="2841"/>
                  </a:lnTo>
                  <a:lnTo>
                    <a:pt x="767" y="2851"/>
                  </a:lnTo>
                  <a:lnTo>
                    <a:pt x="767" y="2861"/>
                  </a:lnTo>
                  <a:lnTo>
                    <a:pt x="763" y="2867"/>
                  </a:lnTo>
                  <a:lnTo>
                    <a:pt x="758" y="2873"/>
                  </a:lnTo>
                  <a:lnTo>
                    <a:pt x="752" y="2878"/>
                  </a:lnTo>
                  <a:lnTo>
                    <a:pt x="745" y="2882"/>
                  </a:lnTo>
                  <a:lnTo>
                    <a:pt x="761" y="2884"/>
                  </a:lnTo>
                  <a:lnTo>
                    <a:pt x="774" y="2883"/>
                  </a:lnTo>
                  <a:lnTo>
                    <a:pt x="784" y="2878"/>
                  </a:lnTo>
                  <a:lnTo>
                    <a:pt x="792" y="2871"/>
                  </a:lnTo>
                  <a:lnTo>
                    <a:pt x="796" y="2874"/>
                  </a:lnTo>
                  <a:lnTo>
                    <a:pt x="800" y="2878"/>
                  </a:lnTo>
                  <a:lnTo>
                    <a:pt x="805" y="2882"/>
                  </a:lnTo>
                  <a:lnTo>
                    <a:pt x="809" y="2884"/>
                  </a:lnTo>
                  <a:lnTo>
                    <a:pt x="807" y="2886"/>
                  </a:lnTo>
                  <a:lnTo>
                    <a:pt x="805" y="2888"/>
                  </a:lnTo>
                  <a:lnTo>
                    <a:pt x="802" y="2889"/>
                  </a:lnTo>
                  <a:lnTo>
                    <a:pt x="801" y="2891"/>
                  </a:lnTo>
                  <a:lnTo>
                    <a:pt x="800" y="2894"/>
                  </a:lnTo>
                  <a:lnTo>
                    <a:pt x="800" y="2895"/>
                  </a:lnTo>
                  <a:lnTo>
                    <a:pt x="796" y="2895"/>
                  </a:lnTo>
                  <a:lnTo>
                    <a:pt x="792" y="2895"/>
                  </a:lnTo>
                  <a:lnTo>
                    <a:pt x="790" y="2895"/>
                  </a:lnTo>
                  <a:lnTo>
                    <a:pt x="786" y="2896"/>
                  </a:lnTo>
                  <a:lnTo>
                    <a:pt x="784" y="2899"/>
                  </a:lnTo>
                  <a:lnTo>
                    <a:pt x="782" y="2902"/>
                  </a:lnTo>
                  <a:lnTo>
                    <a:pt x="783" y="2909"/>
                  </a:lnTo>
                  <a:lnTo>
                    <a:pt x="802" y="2919"/>
                  </a:lnTo>
                  <a:lnTo>
                    <a:pt x="819" y="2899"/>
                  </a:lnTo>
                  <a:lnTo>
                    <a:pt x="825" y="2896"/>
                  </a:lnTo>
                  <a:lnTo>
                    <a:pt x="825" y="2890"/>
                  </a:lnTo>
                  <a:lnTo>
                    <a:pt x="829" y="2891"/>
                  </a:lnTo>
                  <a:lnTo>
                    <a:pt x="830" y="2892"/>
                  </a:lnTo>
                  <a:lnTo>
                    <a:pt x="832" y="2901"/>
                  </a:lnTo>
                  <a:lnTo>
                    <a:pt x="837" y="2908"/>
                  </a:lnTo>
                  <a:lnTo>
                    <a:pt x="842" y="2912"/>
                  </a:lnTo>
                  <a:lnTo>
                    <a:pt x="851" y="2911"/>
                  </a:lnTo>
                  <a:lnTo>
                    <a:pt x="852" y="2912"/>
                  </a:lnTo>
                  <a:lnTo>
                    <a:pt x="854" y="2913"/>
                  </a:lnTo>
                  <a:lnTo>
                    <a:pt x="860" y="2909"/>
                  </a:lnTo>
                  <a:lnTo>
                    <a:pt x="862" y="2919"/>
                  </a:lnTo>
                  <a:lnTo>
                    <a:pt x="866" y="2926"/>
                  </a:lnTo>
                  <a:lnTo>
                    <a:pt x="873" y="2932"/>
                  </a:lnTo>
                  <a:lnTo>
                    <a:pt x="882" y="2935"/>
                  </a:lnTo>
                  <a:lnTo>
                    <a:pt x="887" y="2935"/>
                  </a:lnTo>
                  <a:lnTo>
                    <a:pt x="891" y="2935"/>
                  </a:lnTo>
                  <a:lnTo>
                    <a:pt x="896" y="2934"/>
                  </a:lnTo>
                  <a:lnTo>
                    <a:pt x="899" y="2931"/>
                  </a:lnTo>
                  <a:lnTo>
                    <a:pt x="902" y="2928"/>
                  </a:lnTo>
                  <a:lnTo>
                    <a:pt x="904" y="2925"/>
                  </a:lnTo>
                  <a:lnTo>
                    <a:pt x="908" y="2922"/>
                  </a:lnTo>
                  <a:lnTo>
                    <a:pt x="909" y="2918"/>
                  </a:lnTo>
                  <a:lnTo>
                    <a:pt x="905" y="2912"/>
                  </a:lnTo>
                  <a:lnTo>
                    <a:pt x="896" y="2902"/>
                  </a:lnTo>
                  <a:lnTo>
                    <a:pt x="886" y="2892"/>
                  </a:lnTo>
                  <a:lnTo>
                    <a:pt x="879" y="2880"/>
                  </a:lnTo>
                  <a:lnTo>
                    <a:pt x="874" y="2868"/>
                  </a:lnTo>
                  <a:lnTo>
                    <a:pt x="871" y="2865"/>
                  </a:lnTo>
                  <a:lnTo>
                    <a:pt x="874" y="2865"/>
                  </a:lnTo>
                  <a:lnTo>
                    <a:pt x="874" y="2865"/>
                  </a:lnTo>
                  <a:lnTo>
                    <a:pt x="874" y="2868"/>
                  </a:lnTo>
                  <a:lnTo>
                    <a:pt x="899" y="2868"/>
                  </a:lnTo>
                  <a:lnTo>
                    <a:pt x="924" y="2867"/>
                  </a:lnTo>
                  <a:lnTo>
                    <a:pt x="948" y="2861"/>
                  </a:lnTo>
                  <a:lnTo>
                    <a:pt x="950" y="2856"/>
                  </a:lnTo>
                  <a:lnTo>
                    <a:pt x="951" y="2851"/>
                  </a:lnTo>
                  <a:lnTo>
                    <a:pt x="951" y="2846"/>
                  </a:lnTo>
                  <a:lnTo>
                    <a:pt x="949" y="2841"/>
                  </a:lnTo>
                  <a:lnTo>
                    <a:pt x="948" y="2841"/>
                  </a:lnTo>
                  <a:lnTo>
                    <a:pt x="950" y="2838"/>
                  </a:lnTo>
                  <a:lnTo>
                    <a:pt x="950" y="2838"/>
                  </a:lnTo>
                  <a:lnTo>
                    <a:pt x="950" y="2835"/>
                  </a:lnTo>
                  <a:lnTo>
                    <a:pt x="955" y="2825"/>
                  </a:lnTo>
                  <a:lnTo>
                    <a:pt x="961" y="2815"/>
                  </a:lnTo>
                  <a:lnTo>
                    <a:pt x="971" y="2808"/>
                  </a:lnTo>
                  <a:lnTo>
                    <a:pt x="971" y="2815"/>
                  </a:lnTo>
                  <a:lnTo>
                    <a:pt x="970" y="2822"/>
                  </a:lnTo>
                  <a:lnTo>
                    <a:pt x="968" y="2828"/>
                  </a:lnTo>
                  <a:lnTo>
                    <a:pt x="970" y="2835"/>
                  </a:lnTo>
                  <a:lnTo>
                    <a:pt x="975" y="2840"/>
                  </a:lnTo>
                  <a:lnTo>
                    <a:pt x="984" y="2843"/>
                  </a:lnTo>
                  <a:lnTo>
                    <a:pt x="1004" y="2827"/>
                  </a:lnTo>
                  <a:lnTo>
                    <a:pt x="1004" y="2814"/>
                  </a:lnTo>
                  <a:lnTo>
                    <a:pt x="1007" y="2801"/>
                  </a:lnTo>
                  <a:lnTo>
                    <a:pt x="1013" y="2789"/>
                  </a:lnTo>
                  <a:lnTo>
                    <a:pt x="1013" y="2789"/>
                  </a:lnTo>
                  <a:lnTo>
                    <a:pt x="1039" y="2766"/>
                  </a:lnTo>
                  <a:lnTo>
                    <a:pt x="1040" y="2766"/>
                  </a:lnTo>
                  <a:lnTo>
                    <a:pt x="1040" y="2766"/>
                  </a:lnTo>
                  <a:lnTo>
                    <a:pt x="1045" y="2768"/>
                  </a:lnTo>
                  <a:lnTo>
                    <a:pt x="1049" y="2768"/>
                  </a:lnTo>
                  <a:lnTo>
                    <a:pt x="1052" y="2765"/>
                  </a:lnTo>
                  <a:lnTo>
                    <a:pt x="1055" y="2761"/>
                  </a:lnTo>
                  <a:lnTo>
                    <a:pt x="1061" y="2753"/>
                  </a:lnTo>
                  <a:lnTo>
                    <a:pt x="1062" y="2748"/>
                  </a:lnTo>
                  <a:lnTo>
                    <a:pt x="1062" y="2744"/>
                  </a:lnTo>
                  <a:lnTo>
                    <a:pt x="1061" y="2741"/>
                  </a:lnTo>
                  <a:lnTo>
                    <a:pt x="1060" y="2738"/>
                  </a:lnTo>
                  <a:lnTo>
                    <a:pt x="1060" y="2732"/>
                  </a:lnTo>
                  <a:lnTo>
                    <a:pt x="1060" y="2726"/>
                  </a:lnTo>
                  <a:lnTo>
                    <a:pt x="1069" y="2718"/>
                  </a:lnTo>
                  <a:lnTo>
                    <a:pt x="1077" y="2714"/>
                  </a:lnTo>
                  <a:lnTo>
                    <a:pt x="1084" y="2713"/>
                  </a:lnTo>
                  <a:lnTo>
                    <a:pt x="1090" y="2709"/>
                  </a:lnTo>
                  <a:lnTo>
                    <a:pt x="1091" y="2703"/>
                  </a:lnTo>
                  <a:lnTo>
                    <a:pt x="1091" y="2698"/>
                  </a:lnTo>
                  <a:lnTo>
                    <a:pt x="1090" y="2697"/>
                  </a:lnTo>
                  <a:lnTo>
                    <a:pt x="1104" y="2691"/>
                  </a:lnTo>
                  <a:lnTo>
                    <a:pt x="1118" y="2691"/>
                  </a:lnTo>
                  <a:lnTo>
                    <a:pt x="1132" y="2694"/>
                  </a:lnTo>
                  <a:lnTo>
                    <a:pt x="1147" y="2695"/>
                  </a:lnTo>
                  <a:lnTo>
                    <a:pt x="1161" y="2694"/>
                  </a:lnTo>
                  <a:lnTo>
                    <a:pt x="1175" y="2686"/>
                  </a:lnTo>
                  <a:lnTo>
                    <a:pt x="1175" y="2695"/>
                  </a:lnTo>
                  <a:lnTo>
                    <a:pt x="1171" y="2700"/>
                  </a:lnTo>
                  <a:lnTo>
                    <a:pt x="1166" y="2703"/>
                  </a:lnTo>
                  <a:lnTo>
                    <a:pt x="1163" y="2707"/>
                  </a:lnTo>
                  <a:lnTo>
                    <a:pt x="1160" y="2712"/>
                  </a:lnTo>
                  <a:lnTo>
                    <a:pt x="1168" y="2719"/>
                  </a:lnTo>
                  <a:lnTo>
                    <a:pt x="1168" y="2719"/>
                  </a:lnTo>
                  <a:lnTo>
                    <a:pt x="1165" y="2727"/>
                  </a:lnTo>
                  <a:lnTo>
                    <a:pt x="1165" y="2735"/>
                  </a:lnTo>
                  <a:lnTo>
                    <a:pt x="1169" y="2738"/>
                  </a:lnTo>
                  <a:lnTo>
                    <a:pt x="1175" y="2742"/>
                  </a:lnTo>
                  <a:lnTo>
                    <a:pt x="1181" y="2746"/>
                  </a:lnTo>
                  <a:lnTo>
                    <a:pt x="1186" y="2749"/>
                  </a:lnTo>
                  <a:lnTo>
                    <a:pt x="1189" y="2758"/>
                  </a:lnTo>
                  <a:lnTo>
                    <a:pt x="1189" y="2758"/>
                  </a:lnTo>
                  <a:lnTo>
                    <a:pt x="1189" y="2758"/>
                  </a:lnTo>
                  <a:lnTo>
                    <a:pt x="1189" y="2758"/>
                  </a:lnTo>
                  <a:lnTo>
                    <a:pt x="1186" y="2758"/>
                  </a:lnTo>
                  <a:lnTo>
                    <a:pt x="1187" y="2765"/>
                  </a:lnTo>
                  <a:lnTo>
                    <a:pt x="1185" y="2770"/>
                  </a:lnTo>
                  <a:lnTo>
                    <a:pt x="1181" y="2774"/>
                  </a:lnTo>
                  <a:lnTo>
                    <a:pt x="1175" y="2776"/>
                  </a:lnTo>
                  <a:lnTo>
                    <a:pt x="1170" y="2780"/>
                  </a:lnTo>
                  <a:lnTo>
                    <a:pt x="1166" y="2783"/>
                  </a:lnTo>
                  <a:lnTo>
                    <a:pt x="1163" y="2788"/>
                  </a:lnTo>
                  <a:lnTo>
                    <a:pt x="1157" y="2786"/>
                  </a:lnTo>
                  <a:lnTo>
                    <a:pt x="1153" y="2787"/>
                  </a:lnTo>
                  <a:lnTo>
                    <a:pt x="1149" y="2788"/>
                  </a:lnTo>
                  <a:lnTo>
                    <a:pt x="1146" y="2789"/>
                  </a:lnTo>
                  <a:lnTo>
                    <a:pt x="1143" y="2792"/>
                  </a:lnTo>
                  <a:lnTo>
                    <a:pt x="1141" y="2795"/>
                  </a:lnTo>
                  <a:lnTo>
                    <a:pt x="1140" y="2801"/>
                  </a:lnTo>
                  <a:lnTo>
                    <a:pt x="1136" y="2808"/>
                  </a:lnTo>
                  <a:lnTo>
                    <a:pt x="1134" y="2814"/>
                  </a:lnTo>
                  <a:lnTo>
                    <a:pt x="1132" y="2820"/>
                  </a:lnTo>
                  <a:lnTo>
                    <a:pt x="1119" y="2816"/>
                  </a:lnTo>
                  <a:lnTo>
                    <a:pt x="1107" y="2815"/>
                  </a:lnTo>
                  <a:lnTo>
                    <a:pt x="1095" y="2818"/>
                  </a:lnTo>
                  <a:lnTo>
                    <a:pt x="1083" y="2826"/>
                  </a:lnTo>
                  <a:lnTo>
                    <a:pt x="1079" y="2828"/>
                  </a:lnTo>
                  <a:lnTo>
                    <a:pt x="1077" y="2831"/>
                  </a:lnTo>
                  <a:lnTo>
                    <a:pt x="1075" y="2834"/>
                  </a:lnTo>
                  <a:lnTo>
                    <a:pt x="1074" y="2838"/>
                  </a:lnTo>
                  <a:lnTo>
                    <a:pt x="1075" y="2843"/>
                  </a:lnTo>
                  <a:lnTo>
                    <a:pt x="1057" y="2848"/>
                  </a:lnTo>
                  <a:lnTo>
                    <a:pt x="1051" y="2856"/>
                  </a:lnTo>
                  <a:lnTo>
                    <a:pt x="1050" y="2857"/>
                  </a:lnTo>
                  <a:lnTo>
                    <a:pt x="1038" y="2865"/>
                  </a:lnTo>
                  <a:lnTo>
                    <a:pt x="1028" y="2873"/>
                  </a:lnTo>
                  <a:lnTo>
                    <a:pt x="1018" y="2883"/>
                  </a:lnTo>
                  <a:lnTo>
                    <a:pt x="1010" y="2884"/>
                  </a:lnTo>
                  <a:lnTo>
                    <a:pt x="1004" y="2888"/>
                  </a:lnTo>
                  <a:lnTo>
                    <a:pt x="1000" y="2894"/>
                  </a:lnTo>
                  <a:lnTo>
                    <a:pt x="1000" y="2902"/>
                  </a:lnTo>
                  <a:lnTo>
                    <a:pt x="994" y="2903"/>
                  </a:lnTo>
                  <a:lnTo>
                    <a:pt x="990" y="2903"/>
                  </a:lnTo>
                  <a:lnTo>
                    <a:pt x="988" y="2903"/>
                  </a:lnTo>
                  <a:lnTo>
                    <a:pt x="985" y="2905"/>
                  </a:lnTo>
                  <a:lnTo>
                    <a:pt x="984" y="2907"/>
                  </a:lnTo>
                  <a:lnTo>
                    <a:pt x="972" y="2911"/>
                  </a:lnTo>
                  <a:lnTo>
                    <a:pt x="967" y="2912"/>
                  </a:lnTo>
                  <a:lnTo>
                    <a:pt x="962" y="2913"/>
                  </a:lnTo>
                  <a:lnTo>
                    <a:pt x="959" y="2915"/>
                  </a:lnTo>
                  <a:lnTo>
                    <a:pt x="955" y="2919"/>
                  </a:lnTo>
                  <a:lnTo>
                    <a:pt x="953" y="2923"/>
                  </a:lnTo>
                  <a:lnTo>
                    <a:pt x="948" y="2925"/>
                  </a:lnTo>
                  <a:lnTo>
                    <a:pt x="943" y="2928"/>
                  </a:lnTo>
                  <a:lnTo>
                    <a:pt x="939" y="2931"/>
                  </a:lnTo>
                  <a:lnTo>
                    <a:pt x="936" y="2942"/>
                  </a:lnTo>
                  <a:lnTo>
                    <a:pt x="937" y="2953"/>
                  </a:lnTo>
                  <a:lnTo>
                    <a:pt x="937" y="2954"/>
                  </a:lnTo>
                  <a:lnTo>
                    <a:pt x="936" y="2953"/>
                  </a:lnTo>
                  <a:lnTo>
                    <a:pt x="934" y="2949"/>
                  </a:lnTo>
                  <a:lnTo>
                    <a:pt x="916" y="2958"/>
                  </a:lnTo>
                  <a:lnTo>
                    <a:pt x="900" y="2968"/>
                  </a:lnTo>
                  <a:lnTo>
                    <a:pt x="883" y="2977"/>
                  </a:lnTo>
                  <a:lnTo>
                    <a:pt x="881" y="2981"/>
                  </a:lnTo>
                  <a:lnTo>
                    <a:pt x="879" y="2987"/>
                  </a:lnTo>
                  <a:lnTo>
                    <a:pt x="880" y="2992"/>
                  </a:lnTo>
                  <a:lnTo>
                    <a:pt x="881" y="2997"/>
                  </a:lnTo>
                  <a:lnTo>
                    <a:pt x="881" y="2998"/>
                  </a:lnTo>
                  <a:lnTo>
                    <a:pt x="868" y="3002"/>
                  </a:lnTo>
                  <a:lnTo>
                    <a:pt x="857" y="3009"/>
                  </a:lnTo>
                  <a:lnTo>
                    <a:pt x="849" y="3020"/>
                  </a:lnTo>
                  <a:lnTo>
                    <a:pt x="845" y="3033"/>
                  </a:lnTo>
                  <a:lnTo>
                    <a:pt x="842" y="3036"/>
                  </a:lnTo>
                  <a:lnTo>
                    <a:pt x="840" y="3038"/>
                  </a:lnTo>
                  <a:lnTo>
                    <a:pt x="836" y="3043"/>
                  </a:lnTo>
                  <a:lnTo>
                    <a:pt x="822" y="3046"/>
                  </a:lnTo>
                  <a:lnTo>
                    <a:pt x="818" y="3062"/>
                  </a:lnTo>
                  <a:lnTo>
                    <a:pt x="818" y="3062"/>
                  </a:lnTo>
                  <a:lnTo>
                    <a:pt x="807" y="3061"/>
                  </a:lnTo>
                  <a:lnTo>
                    <a:pt x="797" y="3063"/>
                  </a:lnTo>
                  <a:lnTo>
                    <a:pt x="790" y="3071"/>
                  </a:lnTo>
                  <a:lnTo>
                    <a:pt x="785" y="3080"/>
                  </a:lnTo>
                  <a:lnTo>
                    <a:pt x="785" y="3082"/>
                  </a:lnTo>
                  <a:lnTo>
                    <a:pt x="782" y="3083"/>
                  </a:lnTo>
                  <a:lnTo>
                    <a:pt x="779" y="3084"/>
                  </a:lnTo>
                  <a:lnTo>
                    <a:pt x="777" y="3087"/>
                  </a:lnTo>
                  <a:lnTo>
                    <a:pt x="774" y="3089"/>
                  </a:lnTo>
                  <a:lnTo>
                    <a:pt x="774" y="3093"/>
                  </a:lnTo>
                  <a:lnTo>
                    <a:pt x="773" y="3096"/>
                  </a:lnTo>
                  <a:lnTo>
                    <a:pt x="769" y="3096"/>
                  </a:lnTo>
                  <a:lnTo>
                    <a:pt x="766" y="3096"/>
                  </a:lnTo>
                  <a:lnTo>
                    <a:pt x="762" y="3099"/>
                  </a:lnTo>
                  <a:lnTo>
                    <a:pt x="758" y="3101"/>
                  </a:lnTo>
                  <a:lnTo>
                    <a:pt x="748" y="3116"/>
                  </a:lnTo>
                  <a:lnTo>
                    <a:pt x="748" y="3116"/>
                  </a:lnTo>
                  <a:lnTo>
                    <a:pt x="746" y="3114"/>
                  </a:lnTo>
                  <a:lnTo>
                    <a:pt x="745" y="3113"/>
                  </a:lnTo>
                  <a:lnTo>
                    <a:pt x="734" y="3114"/>
                  </a:lnTo>
                  <a:lnTo>
                    <a:pt x="726" y="3120"/>
                  </a:lnTo>
                  <a:lnTo>
                    <a:pt x="721" y="3129"/>
                  </a:lnTo>
                  <a:lnTo>
                    <a:pt x="709" y="3141"/>
                  </a:lnTo>
                  <a:lnTo>
                    <a:pt x="700" y="3148"/>
                  </a:lnTo>
                  <a:lnTo>
                    <a:pt x="690" y="3154"/>
                  </a:lnTo>
                  <a:lnTo>
                    <a:pt x="683" y="3163"/>
                  </a:lnTo>
                  <a:lnTo>
                    <a:pt x="678" y="3174"/>
                  </a:lnTo>
                  <a:lnTo>
                    <a:pt x="678" y="3174"/>
                  </a:lnTo>
                  <a:lnTo>
                    <a:pt x="661" y="3193"/>
                  </a:lnTo>
                  <a:lnTo>
                    <a:pt x="659" y="3192"/>
                  </a:lnTo>
                  <a:lnTo>
                    <a:pt x="656" y="3192"/>
                  </a:lnTo>
                  <a:lnTo>
                    <a:pt x="653" y="3192"/>
                  </a:lnTo>
                  <a:lnTo>
                    <a:pt x="649" y="3193"/>
                  </a:lnTo>
                  <a:lnTo>
                    <a:pt x="646" y="3194"/>
                  </a:lnTo>
                  <a:lnTo>
                    <a:pt x="642" y="3197"/>
                  </a:lnTo>
                  <a:lnTo>
                    <a:pt x="638" y="3201"/>
                  </a:lnTo>
                  <a:lnTo>
                    <a:pt x="621" y="3221"/>
                  </a:lnTo>
                  <a:lnTo>
                    <a:pt x="616" y="3228"/>
                  </a:lnTo>
                  <a:lnTo>
                    <a:pt x="609" y="3234"/>
                  </a:lnTo>
                  <a:lnTo>
                    <a:pt x="603" y="3242"/>
                  </a:lnTo>
                  <a:lnTo>
                    <a:pt x="603" y="3242"/>
                  </a:lnTo>
                  <a:lnTo>
                    <a:pt x="605" y="3251"/>
                  </a:lnTo>
                  <a:lnTo>
                    <a:pt x="610" y="3260"/>
                  </a:lnTo>
                  <a:lnTo>
                    <a:pt x="616" y="3266"/>
                  </a:lnTo>
                  <a:lnTo>
                    <a:pt x="624" y="3273"/>
                  </a:lnTo>
                  <a:lnTo>
                    <a:pt x="629" y="3281"/>
                  </a:lnTo>
                  <a:lnTo>
                    <a:pt x="619" y="3281"/>
                  </a:lnTo>
                  <a:lnTo>
                    <a:pt x="614" y="3284"/>
                  </a:lnTo>
                  <a:lnTo>
                    <a:pt x="612" y="3289"/>
                  </a:lnTo>
                  <a:lnTo>
                    <a:pt x="610" y="3296"/>
                  </a:lnTo>
                  <a:lnTo>
                    <a:pt x="609" y="3302"/>
                  </a:lnTo>
                  <a:lnTo>
                    <a:pt x="607" y="3304"/>
                  </a:lnTo>
                  <a:lnTo>
                    <a:pt x="603" y="3307"/>
                  </a:lnTo>
                  <a:lnTo>
                    <a:pt x="599" y="3311"/>
                  </a:lnTo>
                  <a:lnTo>
                    <a:pt x="599" y="3312"/>
                  </a:lnTo>
                  <a:lnTo>
                    <a:pt x="591" y="3307"/>
                  </a:lnTo>
                  <a:lnTo>
                    <a:pt x="579" y="3306"/>
                  </a:lnTo>
                  <a:lnTo>
                    <a:pt x="570" y="3308"/>
                  </a:lnTo>
                  <a:lnTo>
                    <a:pt x="563" y="3312"/>
                  </a:lnTo>
                  <a:lnTo>
                    <a:pt x="558" y="3319"/>
                  </a:lnTo>
                  <a:lnTo>
                    <a:pt x="553" y="3327"/>
                  </a:lnTo>
                  <a:lnTo>
                    <a:pt x="550" y="3335"/>
                  </a:lnTo>
                  <a:lnTo>
                    <a:pt x="546" y="3344"/>
                  </a:lnTo>
                  <a:lnTo>
                    <a:pt x="546" y="3344"/>
                  </a:lnTo>
                  <a:lnTo>
                    <a:pt x="545" y="3346"/>
                  </a:lnTo>
                  <a:lnTo>
                    <a:pt x="542" y="3348"/>
                  </a:lnTo>
                  <a:lnTo>
                    <a:pt x="539" y="3350"/>
                  </a:lnTo>
                  <a:lnTo>
                    <a:pt x="536" y="3350"/>
                  </a:lnTo>
                  <a:lnTo>
                    <a:pt x="533" y="3351"/>
                  </a:lnTo>
                  <a:lnTo>
                    <a:pt x="530" y="3352"/>
                  </a:lnTo>
                  <a:lnTo>
                    <a:pt x="528" y="3355"/>
                  </a:lnTo>
                  <a:lnTo>
                    <a:pt x="527" y="3357"/>
                  </a:lnTo>
                  <a:lnTo>
                    <a:pt x="525" y="3365"/>
                  </a:lnTo>
                  <a:lnTo>
                    <a:pt x="528" y="3373"/>
                  </a:lnTo>
                  <a:lnTo>
                    <a:pt x="533" y="3379"/>
                  </a:lnTo>
                  <a:lnTo>
                    <a:pt x="533" y="3381"/>
                  </a:lnTo>
                  <a:lnTo>
                    <a:pt x="533" y="3384"/>
                  </a:lnTo>
                  <a:lnTo>
                    <a:pt x="531" y="3386"/>
                  </a:lnTo>
                  <a:lnTo>
                    <a:pt x="531" y="3389"/>
                  </a:lnTo>
                  <a:lnTo>
                    <a:pt x="531" y="3390"/>
                  </a:lnTo>
                  <a:lnTo>
                    <a:pt x="534" y="3392"/>
                  </a:lnTo>
                  <a:lnTo>
                    <a:pt x="536" y="3393"/>
                  </a:lnTo>
                  <a:lnTo>
                    <a:pt x="540" y="3403"/>
                  </a:lnTo>
                  <a:lnTo>
                    <a:pt x="544" y="3408"/>
                  </a:lnTo>
                  <a:lnTo>
                    <a:pt x="548" y="3408"/>
                  </a:lnTo>
                  <a:lnTo>
                    <a:pt x="554" y="3406"/>
                  </a:lnTo>
                  <a:lnTo>
                    <a:pt x="559" y="3403"/>
                  </a:lnTo>
                  <a:lnTo>
                    <a:pt x="565" y="3401"/>
                  </a:lnTo>
                  <a:lnTo>
                    <a:pt x="570" y="3399"/>
                  </a:lnTo>
                  <a:lnTo>
                    <a:pt x="582" y="3389"/>
                  </a:lnTo>
                  <a:lnTo>
                    <a:pt x="584" y="3380"/>
                  </a:lnTo>
                  <a:lnTo>
                    <a:pt x="581" y="3375"/>
                  </a:lnTo>
                  <a:lnTo>
                    <a:pt x="576" y="3369"/>
                  </a:lnTo>
                  <a:lnTo>
                    <a:pt x="571" y="3365"/>
                  </a:lnTo>
                  <a:lnTo>
                    <a:pt x="567" y="3361"/>
                  </a:lnTo>
                  <a:lnTo>
                    <a:pt x="565" y="3355"/>
                  </a:lnTo>
                  <a:lnTo>
                    <a:pt x="570" y="3350"/>
                  </a:lnTo>
                  <a:lnTo>
                    <a:pt x="574" y="3344"/>
                  </a:lnTo>
                  <a:lnTo>
                    <a:pt x="579" y="3338"/>
                  </a:lnTo>
                  <a:lnTo>
                    <a:pt x="584" y="3334"/>
                  </a:lnTo>
                  <a:lnTo>
                    <a:pt x="590" y="3333"/>
                  </a:lnTo>
                  <a:lnTo>
                    <a:pt x="599" y="3336"/>
                  </a:lnTo>
                  <a:lnTo>
                    <a:pt x="592" y="3342"/>
                  </a:lnTo>
                  <a:lnTo>
                    <a:pt x="587" y="3350"/>
                  </a:lnTo>
                  <a:lnTo>
                    <a:pt x="588" y="3357"/>
                  </a:lnTo>
                  <a:lnTo>
                    <a:pt x="592" y="3361"/>
                  </a:lnTo>
                  <a:lnTo>
                    <a:pt x="597" y="3362"/>
                  </a:lnTo>
                  <a:lnTo>
                    <a:pt x="602" y="3359"/>
                  </a:lnTo>
                  <a:lnTo>
                    <a:pt x="608" y="3357"/>
                  </a:lnTo>
                  <a:lnTo>
                    <a:pt x="613" y="3356"/>
                  </a:lnTo>
                  <a:lnTo>
                    <a:pt x="621" y="3353"/>
                  </a:lnTo>
                  <a:lnTo>
                    <a:pt x="627" y="3348"/>
                  </a:lnTo>
                  <a:lnTo>
                    <a:pt x="632" y="3342"/>
                  </a:lnTo>
                  <a:lnTo>
                    <a:pt x="636" y="3335"/>
                  </a:lnTo>
                  <a:lnTo>
                    <a:pt x="637" y="3336"/>
                  </a:lnTo>
                  <a:lnTo>
                    <a:pt x="641" y="3335"/>
                  </a:lnTo>
                  <a:lnTo>
                    <a:pt x="643" y="3334"/>
                  </a:lnTo>
                  <a:lnTo>
                    <a:pt x="644" y="3332"/>
                  </a:lnTo>
                  <a:lnTo>
                    <a:pt x="647" y="3330"/>
                  </a:lnTo>
                  <a:lnTo>
                    <a:pt x="648" y="3329"/>
                  </a:lnTo>
                  <a:lnTo>
                    <a:pt x="650" y="3327"/>
                  </a:lnTo>
                  <a:lnTo>
                    <a:pt x="652" y="3325"/>
                  </a:lnTo>
                  <a:lnTo>
                    <a:pt x="654" y="3325"/>
                  </a:lnTo>
                  <a:lnTo>
                    <a:pt x="656" y="3325"/>
                  </a:lnTo>
                  <a:lnTo>
                    <a:pt x="659" y="3327"/>
                  </a:lnTo>
                  <a:lnTo>
                    <a:pt x="673" y="3329"/>
                  </a:lnTo>
                  <a:lnTo>
                    <a:pt x="686" y="3327"/>
                  </a:lnTo>
                  <a:lnTo>
                    <a:pt x="698" y="3322"/>
                  </a:lnTo>
                  <a:lnTo>
                    <a:pt x="710" y="3316"/>
                  </a:lnTo>
                  <a:lnTo>
                    <a:pt x="712" y="3310"/>
                  </a:lnTo>
                  <a:lnTo>
                    <a:pt x="711" y="3305"/>
                  </a:lnTo>
                  <a:lnTo>
                    <a:pt x="710" y="3299"/>
                  </a:lnTo>
                  <a:lnTo>
                    <a:pt x="709" y="3298"/>
                  </a:lnTo>
                  <a:lnTo>
                    <a:pt x="707" y="3296"/>
                  </a:lnTo>
                  <a:lnTo>
                    <a:pt x="712" y="3295"/>
                  </a:lnTo>
                  <a:lnTo>
                    <a:pt x="716" y="3295"/>
                  </a:lnTo>
                  <a:lnTo>
                    <a:pt x="720" y="3294"/>
                  </a:lnTo>
                  <a:lnTo>
                    <a:pt x="723" y="3291"/>
                  </a:lnTo>
                  <a:lnTo>
                    <a:pt x="727" y="3289"/>
                  </a:lnTo>
                  <a:lnTo>
                    <a:pt x="731" y="3287"/>
                  </a:lnTo>
                  <a:lnTo>
                    <a:pt x="734" y="3284"/>
                  </a:lnTo>
                  <a:lnTo>
                    <a:pt x="735" y="3281"/>
                  </a:lnTo>
                  <a:lnTo>
                    <a:pt x="738" y="3279"/>
                  </a:lnTo>
                  <a:lnTo>
                    <a:pt x="740" y="3278"/>
                  </a:lnTo>
                  <a:lnTo>
                    <a:pt x="744" y="3277"/>
                  </a:lnTo>
                  <a:lnTo>
                    <a:pt x="746" y="3276"/>
                  </a:lnTo>
                  <a:lnTo>
                    <a:pt x="749" y="3275"/>
                  </a:lnTo>
                  <a:lnTo>
                    <a:pt x="751" y="3273"/>
                  </a:lnTo>
                  <a:lnTo>
                    <a:pt x="752" y="3270"/>
                  </a:lnTo>
                  <a:lnTo>
                    <a:pt x="761" y="3267"/>
                  </a:lnTo>
                  <a:lnTo>
                    <a:pt x="767" y="3264"/>
                  </a:lnTo>
                  <a:lnTo>
                    <a:pt x="771" y="3258"/>
                  </a:lnTo>
                  <a:lnTo>
                    <a:pt x="772" y="3249"/>
                  </a:lnTo>
                  <a:lnTo>
                    <a:pt x="769" y="3245"/>
                  </a:lnTo>
                  <a:lnTo>
                    <a:pt x="767" y="3243"/>
                  </a:lnTo>
                  <a:lnTo>
                    <a:pt x="768" y="3237"/>
                  </a:lnTo>
                  <a:lnTo>
                    <a:pt x="769" y="3231"/>
                  </a:lnTo>
                  <a:lnTo>
                    <a:pt x="773" y="3228"/>
                  </a:lnTo>
                  <a:lnTo>
                    <a:pt x="779" y="3227"/>
                  </a:lnTo>
                  <a:lnTo>
                    <a:pt x="788" y="3228"/>
                  </a:lnTo>
                  <a:lnTo>
                    <a:pt x="789" y="3224"/>
                  </a:lnTo>
                  <a:lnTo>
                    <a:pt x="790" y="3220"/>
                  </a:lnTo>
                  <a:lnTo>
                    <a:pt x="794" y="3218"/>
                  </a:lnTo>
                  <a:lnTo>
                    <a:pt x="796" y="3215"/>
                  </a:lnTo>
                  <a:lnTo>
                    <a:pt x="800" y="3213"/>
                  </a:lnTo>
                  <a:lnTo>
                    <a:pt x="803" y="3211"/>
                  </a:lnTo>
                  <a:lnTo>
                    <a:pt x="807" y="3209"/>
                  </a:lnTo>
                  <a:lnTo>
                    <a:pt x="808" y="3207"/>
                  </a:lnTo>
                  <a:lnTo>
                    <a:pt x="819" y="3204"/>
                  </a:lnTo>
                  <a:lnTo>
                    <a:pt x="819" y="3199"/>
                  </a:lnTo>
                  <a:lnTo>
                    <a:pt x="819" y="3194"/>
                  </a:lnTo>
                  <a:lnTo>
                    <a:pt x="820" y="3191"/>
                  </a:lnTo>
                  <a:lnTo>
                    <a:pt x="823" y="3187"/>
                  </a:lnTo>
                  <a:lnTo>
                    <a:pt x="823" y="3187"/>
                  </a:lnTo>
                  <a:lnTo>
                    <a:pt x="835" y="3185"/>
                  </a:lnTo>
                  <a:lnTo>
                    <a:pt x="846" y="3180"/>
                  </a:lnTo>
                  <a:lnTo>
                    <a:pt x="856" y="3173"/>
                  </a:lnTo>
                  <a:lnTo>
                    <a:pt x="865" y="3165"/>
                  </a:lnTo>
                  <a:lnTo>
                    <a:pt x="875" y="3159"/>
                  </a:lnTo>
                  <a:lnTo>
                    <a:pt x="887" y="3156"/>
                  </a:lnTo>
                  <a:lnTo>
                    <a:pt x="900" y="3157"/>
                  </a:lnTo>
                  <a:lnTo>
                    <a:pt x="899" y="3152"/>
                  </a:lnTo>
                  <a:lnTo>
                    <a:pt x="900" y="3147"/>
                  </a:lnTo>
                  <a:lnTo>
                    <a:pt x="903" y="3144"/>
                  </a:lnTo>
                  <a:lnTo>
                    <a:pt x="907" y="3141"/>
                  </a:lnTo>
                  <a:lnTo>
                    <a:pt x="910" y="3139"/>
                  </a:lnTo>
                  <a:lnTo>
                    <a:pt x="913" y="3134"/>
                  </a:lnTo>
                  <a:lnTo>
                    <a:pt x="913" y="3129"/>
                  </a:lnTo>
                  <a:lnTo>
                    <a:pt x="910" y="3123"/>
                  </a:lnTo>
                  <a:lnTo>
                    <a:pt x="907" y="3118"/>
                  </a:lnTo>
                  <a:lnTo>
                    <a:pt x="903" y="3114"/>
                  </a:lnTo>
                  <a:lnTo>
                    <a:pt x="897" y="3111"/>
                  </a:lnTo>
                  <a:lnTo>
                    <a:pt x="900" y="3108"/>
                  </a:lnTo>
                  <a:lnTo>
                    <a:pt x="903" y="3106"/>
                  </a:lnTo>
                  <a:lnTo>
                    <a:pt x="904" y="3101"/>
                  </a:lnTo>
                  <a:lnTo>
                    <a:pt x="908" y="3101"/>
                  </a:lnTo>
                  <a:lnTo>
                    <a:pt x="925" y="3103"/>
                  </a:lnTo>
                  <a:lnTo>
                    <a:pt x="932" y="3107"/>
                  </a:lnTo>
                  <a:lnTo>
                    <a:pt x="925" y="3116"/>
                  </a:lnTo>
                  <a:lnTo>
                    <a:pt x="921" y="3124"/>
                  </a:lnTo>
                  <a:lnTo>
                    <a:pt x="921" y="3133"/>
                  </a:lnTo>
                  <a:lnTo>
                    <a:pt x="927" y="3142"/>
                  </a:lnTo>
                  <a:lnTo>
                    <a:pt x="930" y="3150"/>
                  </a:lnTo>
                  <a:lnTo>
                    <a:pt x="937" y="3147"/>
                  </a:lnTo>
                  <a:lnTo>
                    <a:pt x="943" y="3142"/>
                  </a:lnTo>
                  <a:lnTo>
                    <a:pt x="945" y="3136"/>
                  </a:lnTo>
                  <a:lnTo>
                    <a:pt x="948" y="3129"/>
                  </a:lnTo>
                  <a:lnTo>
                    <a:pt x="954" y="3127"/>
                  </a:lnTo>
                  <a:lnTo>
                    <a:pt x="954" y="3114"/>
                  </a:lnTo>
                  <a:lnTo>
                    <a:pt x="958" y="3107"/>
                  </a:lnTo>
                  <a:lnTo>
                    <a:pt x="965" y="3101"/>
                  </a:lnTo>
                  <a:lnTo>
                    <a:pt x="975" y="3097"/>
                  </a:lnTo>
                  <a:lnTo>
                    <a:pt x="977" y="3101"/>
                  </a:lnTo>
                  <a:lnTo>
                    <a:pt x="979" y="3105"/>
                  </a:lnTo>
                  <a:lnTo>
                    <a:pt x="988" y="3106"/>
                  </a:lnTo>
                  <a:lnTo>
                    <a:pt x="995" y="3105"/>
                  </a:lnTo>
                  <a:lnTo>
                    <a:pt x="1000" y="3096"/>
                  </a:lnTo>
                  <a:lnTo>
                    <a:pt x="1000" y="3094"/>
                  </a:lnTo>
                  <a:lnTo>
                    <a:pt x="999" y="3091"/>
                  </a:lnTo>
                  <a:lnTo>
                    <a:pt x="999" y="3089"/>
                  </a:lnTo>
                  <a:lnTo>
                    <a:pt x="998" y="3087"/>
                  </a:lnTo>
                  <a:lnTo>
                    <a:pt x="999" y="3084"/>
                  </a:lnTo>
                  <a:lnTo>
                    <a:pt x="999" y="3083"/>
                  </a:lnTo>
                  <a:lnTo>
                    <a:pt x="1001" y="3080"/>
                  </a:lnTo>
                  <a:lnTo>
                    <a:pt x="1004" y="3079"/>
                  </a:lnTo>
                  <a:lnTo>
                    <a:pt x="1009" y="3079"/>
                  </a:lnTo>
                  <a:lnTo>
                    <a:pt x="1019" y="3077"/>
                  </a:lnTo>
                  <a:lnTo>
                    <a:pt x="1029" y="3074"/>
                  </a:lnTo>
                  <a:lnTo>
                    <a:pt x="1039" y="3070"/>
                  </a:lnTo>
                  <a:lnTo>
                    <a:pt x="1047" y="3061"/>
                  </a:lnTo>
                  <a:lnTo>
                    <a:pt x="1045" y="3057"/>
                  </a:lnTo>
                  <a:lnTo>
                    <a:pt x="1043" y="3056"/>
                  </a:lnTo>
                  <a:lnTo>
                    <a:pt x="1039" y="3033"/>
                  </a:lnTo>
                  <a:lnTo>
                    <a:pt x="1039" y="3033"/>
                  </a:lnTo>
                  <a:lnTo>
                    <a:pt x="1052" y="3029"/>
                  </a:lnTo>
                  <a:lnTo>
                    <a:pt x="1052" y="3029"/>
                  </a:lnTo>
                  <a:lnTo>
                    <a:pt x="1058" y="3034"/>
                  </a:lnTo>
                  <a:lnTo>
                    <a:pt x="1064" y="3037"/>
                  </a:lnTo>
                  <a:lnTo>
                    <a:pt x="1069" y="3037"/>
                  </a:lnTo>
                  <a:lnTo>
                    <a:pt x="1073" y="3033"/>
                  </a:lnTo>
                  <a:lnTo>
                    <a:pt x="1074" y="3022"/>
                  </a:lnTo>
                  <a:lnTo>
                    <a:pt x="1074" y="3022"/>
                  </a:lnTo>
                  <a:lnTo>
                    <a:pt x="1080" y="3020"/>
                  </a:lnTo>
                  <a:lnTo>
                    <a:pt x="1087" y="3015"/>
                  </a:lnTo>
                  <a:lnTo>
                    <a:pt x="1095" y="3014"/>
                  </a:lnTo>
                  <a:lnTo>
                    <a:pt x="1103" y="3015"/>
                  </a:lnTo>
                  <a:lnTo>
                    <a:pt x="1110" y="3013"/>
                  </a:lnTo>
                  <a:lnTo>
                    <a:pt x="1112" y="3008"/>
                  </a:lnTo>
                  <a:lnTo>
                    <a:pt x="1112" y="3004"/>
                  </a:lnTo>
                  <a:lnTo>
                    <a:pt x="1112" y="3000"/>
                  </a:lnTo>
                  <a:lnTo>
                    <a:pt x="1117" y="2999"/>
                  </a:lnTo>
                  <a:lnTo>
                    <a:pt x="1135" y="2992"/>
                  </a:lnTo>
                  <a:lnTo>
                    <a:pt x="1135" y="2989"/>
                  </a:lnTo>
                  <a:lnTo>
                    <a:pt x="1136" y="2989"/>
                  </a:lnTo>
                  <a:lnTo>
                    <a:pt x="1148" y="2985"/>
                  </a:lnTo>
                  <a:lnTo>
                    <a:pt x="1148" y="2980"/>
                  </a:lnTo>
                  <a:lnTo>
                    <a:pt x="1163" y="2975"/>
                  </a:lnTo>
                  <a:lnTo>
                    <a:pt x="1169" y="2975"/>
                  </a:lnTo>
                  <a:lnTo>
                    <a:pt x="1175" y="2975"/>
                  </a:lnTo>
                  <a:lnTo>
                    <a:pt x="1181" y="2976"/>
                  </a:lnTo>
                  <a:lnTo>
                    <a:pt x="1187" y="2976"/>
                  </a:lnTo>
                  <a:lnTo>
                    <a:pt x="1192" y="2974"/>
                  </a:lnTo>
                  <a:lnTo>
                    <a:pt x="1195" y="2970"/>
                  </a:lnTo>
                  <a:lnTo>
                    <a:pt x="1195" y="2964"/>
                  </a:lnTo>
                  <a:lnTo>
                    <a:pt x="1194" y="2953"/>
                  </a:lnTo>
                  <a:lnTo>
                    <a:pt x="1204" y="2947"/>
                  </a:lnTo>
                  <a:lnTo>
                    <a:pt x="1216" y="2943"/>
                  </a:lnTo>
                  <a:lnTo>
                    <a:pt x="1227" y="2937"/>
                  </a:lnTo>
                  <a:lnTo>
                    <a:pt x="1236" y="2930"/>
                  </a:lnTo>
                  <a:lnTo>
                    <a:pt x="1243" y="2926"/>
                  </a:lnTo>
                  <a:lnTo>
                    <a:pt x="1250" y="2926"/>
                  </a:lnTo>
                  <a:lnTo>
                    <a:pt x="1257" y="2923"/>
                  </a:lnTo>
                  <a:lnTo>
                    <a:pt x="1256" y="2919"/>
                  </a:lnTo>
                  <a:lnTo>
                    <a:pt x="1256" y="2915"/>
                  </a:lnTo>
                  <a:lnTo>
                    <a:pt x="1257" y="2913"/>
                  </a:lnTo>
                  <a:lnTo>
                    <a:pt x="1259" y="2911"/>
                  </a:lnTo>
                  <a:lnTo>
                    <a:pt x="1290" y="2907"/>
                  </a:lnTo>
                  <a:lnTo>
                    <a:pt x="1290" y="2911"/>
                  </a:lnTo>
                  <a:lnTo>
                    <a:pt x="1291" y="2915"/>
                  </a:lnTo>
                  <a:lnTo>
                    <a:pt x="1301" y="2920"/>
                  </a:lnTo>
                  <a:lnTo>
                    <a:pt x="1312" y="2920"/>
                  </a:lnTo>
                  <a:lnTo>
                    <a:pt x="1323" y="2919"/>
                  </a:lnTo>
                  <a:lnTo>
                    <a:pt x="1334" y="2919"/>
                  </a:lnTo>
                  <a:lnTo>
                    <a:pt x="1345" y="2920"/>
                  </a:lnTo>
                  <a:lnTo>
                    <a:pt x="1355" y="2925"/>
                  </a:lnTo>
                  <a:lnTo>
                    <a:pt x="1359" y="2925"/>
                  </a:lnTo>
                  <a:lnTo>
                    <a:pt x="1364" y="2925"/>
                  </a:lnTo>
                  <a:lnTo>
                    <a:pt x="1368" y="2924"/>
                  </a:lnTo>
                  <a:lnTo>
                    <a:pt x="1372" y="2922"/>
                  </a:lnTo>
                  <a:lnTo>
                    <a:pt x="1374" y="2918"/>
                  </a:lnTo>
                  <a:lnTo>
                    <a:pt x="1382" y="2917"/>
                  </a:lnTo>
                  <a:lnTo>
                    <a:pt x="1389" y="2919"/>
                  </a:lnTo>
                  <a:lnTo>
                    <a:pt x="1393" y="2924"/>
                  </a:lnTo>
                  <a:lnTo>
                    <a:pt x="1397" y="2930"/>
                  </a:lnTo>
                  <a:lnTo>
                    <a:pt x="1401" y="2937"/>
                  </a:lnTo>
                  <a:lnTo>
                    <a:pt x="1404" y="2943"/>
                  </a:lnTo>
                  <a:lnTo>
                    <a:pt x="1409" y="2947"/>
                  </a:lnTo>
                  <a:lnTo>
                    <a:pt x="1416" y="2948"/>
                  </a:lnTo>
                  <a:lnTo>
                    <a:pt x="1427" y="2945"/>
                  </a:lnTo>
                  <a:lnTo>
                    <a:pt x="1454" y="2931"/>
                  </a:lnTo>
                  <a:lnTo>
                    <a:pt x="1484" y="2935"/>
                  </a:lnTo>
                  <a:lnTo>
                    <a:pt x="1482" y="2937"/>
                  </a:lnTo>
                  <a:lnTo>
                    <a:pt x="1481" y="2940"/>
                  </a:lnTo>
                  <a:lnTo>
                    <a:pt x="1480" y="2942"/>
                  </a:lnTo>
                  <a:lnTo>
                    <a:pt x="1481" y="2946"/>
                  </a:lnTo>
                  <a:lnTo>
                    <a:pt x="1476" y="2946"/>
                  </a:lnTo>
                  <a:lnTo>
                    <a:pt x="1472" y="2947"/>
                  </a:lnTo>
                  <a:lnTo>
                    <a:pt x="1469" y="2949"/>
                  </a:lnTo>
                  <a:lnTo>
                    <a:pt x="1466" y="2953"/>
                  </a:lnTo>
                  <a:lnTo>
                    <a:pt x="1464" y="2956"/>
                  </a:lnTo>
                  <a:lnTo>
                    <a:pt x="1461" y="2959"/>
                  </a:lnTo>
                  <a:lnTo>
                    <a:pt x="1460" y="2963"/>
                  </a:lnTo>
                  <a:lnTo>
                    <a:pt x="1460" y="2966"/>
                  </a:lnTo>
                  <a:lnTo>
                    <a:pt x="1461" y="2970"/>
                  </a:lnTo>
                  <a:lnTo>
                    <a:pt x="1463" y="2972"/>
                  </a:lnTo>
                  <a:lnTo>
                    <a:pt x="1452" y="2982"/>
                  </a:lnTo>
                  <a:lnTo>
                    <a:pt x="1453" y="2989"/>
                  </a:lnTo>
                  <a:lnTo>
                    <a:pt x="1449" y="2989"/>
                  </a:lnTo>
                  <a:lnTo>
                    <a:pt x="1447" y="2991"/>
                  </a:lnTo>
                  <a:lnTo>
                    <a:pt x="1444" y="2992"/>
                  </a:lnTo>
                  <a:lnTo>
                    <a:pt x="1444" y="2989"/>
                  </a:lnTo>
                  <a:lnTo>
                    <a:pt x="1438" y="2987"/>
                  </a:lnTo>
                  <a:lnTo>
                    <a:pt x="1432" y="2987"/>
                  </a:lnTo>
                  <a:lnTo>
                    <a:pt x="1426" y="2988"/>
                  </a:lnTo>
                  <a:lnTo>
                    <a:pt x="1422" y="2996"/>
                  </a:lnTo>
                  <a:lnTo>
                    <a:pt x="1420" y="3003"/>
                  </a:lnTo>
                  <a:lnTo>
                    <a:pt x="1416" y="3011"/>
                  </a:lnTo>
                  <a:lnTo>
                    <a:pt x="1361" y="3070"/>
                  </a:lnTo>
                  <a:lnTo>
                    <a:pt x="1380" y="3089"/>
                  </a:lnTo>
                  <a:lnTo>
                    <a:pt x="1379" y="3099"/>
                  </a:lnTo>
                  <a:lnTo>
                    <a:pt x="1381" y="3103"/>
                  </a:lnTo>
                  <a:lnTo>
                    <a:pt x="1382" y="3107"/>
                  </a:lnTo>
                  <a:lnTo>
                    <a:pt x="1385" y="3110"/>
                  </a:lnTo>
                  <a:lnTo>
                    <a:pt x="1389" y="3112"/>
                  </a:lnTo>
                  <a:lnTo>
                    <a:pt x="1393" y="3113"/>
                  </a:lnTo>
                  <a:lnTo>
                    <a:pt x="1398" y="3113"/>
                  </a:lnTo>
                  <a:lnTo>
                    <a:pt x="1402" y="3112"/>
                  </a:lnTo>
                  <a:lnTo>
                    <a:pt x="1404" y="3107"/>
                  </a:lnTo>
                  <a:lnTo>
                    <a:pt x="1408" y="3102"/>
                  </a:lnTo>
                  <a:lnTo>
                    <a:pt x="1410" y="3097"/>
                  </a:lnTo>
                  <a:lnTo>
                    <a:pt x="1414" y="3096"/>
                  </a:lnTo>
                  <a:lnTo>
                    <a:pt x="1419" y="3101"/>
                  </a:lnTo>
                  <a:lnTo>
                    <a:pt x="1422" y="3112"/>
                  </a:lnTo>
                  <a:lnTo>
                    <a:pt x="1424" y="3113"/>
                  </a:lnTo>
                  <a:lnTo>
                    <a:pt x="1426" y="3116"/>
                  </a:lnTo>
                  <a:lnTo>
                    <a:pt x="1429" y="3116"/>
                  </a:lnTo>
                  <a:lnTo>
                    <a:pt x="1431" y="3117"/>
                  </a:lnTo>
                  <a:lnTo>
                    <a:pt x="1435" y="3117"/>
                  </a:lnTo>
                  <a:lnTo>
                    <a:pt x="1438" y="3117"/>
                  </a:lnTo>
                  <a:lnTo>
                    <a:pt x="1438" y="3119"/>
                  </a:lnTo>
                  <a:lnTo>
                    <a:pt x="1438" y="3123"/>
                  </a:lnTo>
                  <a:lnTo>
                    <a:pt x="1443" y="3128"/>
                  </a:lnTo>
                  <a:lnTo>
                    <a:pt x="1447" y="3131"/>
                  </a:lnTo>
                  <a:lnTo>
                    <a:pt x="1443" y="3131"/>
                  </a:lnTo>
                  <a:lnTo>
                    <a:pt x="1439" y="3131"/>
                  </a:lnTo>
                  <a:lnTo>
                    <a:pt x="1436" y="3131"/>
                  </a:lnTo>
                  <a:lnTo>
                    <a:pt x="1432" y="3133"/>
                  </a:lnTo>
                  <a:lnTo>
                    <a:pt x="1430" y="3136"/>
                  </a:lnTo>
                  <a:lnTo>
                    <a:pt x="1429" y="3136"/>
                  </a:lnTo>
                  <a:lnTo>
                    <a:pt x="1429" y="3140"/>
                  </a:lnTo>
                  <a:lnTo>
                    <a:pt x="1429" y="3142"/>
                  </a:lnTo>
                  <a:lnTo>
                    <a:pt x="1431" y="3146"/>
                  </a:lnTo>
                  <a:lnTo>
                    <a:pt x="1438" y="3147"/>
                  </a:lnTo>
                  <a:lnTo>
                    <a:pt x="1446" y="3150"/>
                  </a:lnTo>
                  <a:lnTo>
                    <a:pt x="1453" y="3153"/>
                  </a:lnTo>
                  <a:lnTo>
                    <a:pt x="1460" y="3156"/>
                  </a:lnTo>
                  <a:lnTo>
                    <a:pt x="1469" y="3154"/>
                  </a:lnTo>
                  <a:lnTo>
                    <a:pt x="1476" y="3148"/>
                  </a:lnTo>
                  <a:lnTo>
                    <a:pt x="1488" y="3141"/>
                  </a:lnTo>
                  <a:lnTo>
                    <a:pt x="1495" y="3136"/>
                  </a:lnTo>
                  <a:lnTo>
                    <a:pt x="1499" y="3133"/>
                  </a:lnTo>
                  <a:lnTo>
                    <a:pt x="1499" y="3129"/>
                  </a:lnTo>
                  <a:lnTo>
                    <a:pt x="1494" y="3125"/>
                  </a:lnTo>
                  <a:lnTo>
                    <a:pt x="1487" y="3120"/>
                  </a:lnTo>
                  <a:lnTo>
                    <a:pt x="1487" y="3120"/>
                  </a:lnTo>
                  <a:lnTo>
                    <a:pt x="1493" y="3110"/>
                  </a:lnTo>
                  <a:lnTo>
                    <a:pt x="1501" y="3102"/>
                  </a:lnTo>
                  <a:lnTo>
                    <a:pt x="1512" y="3097"/>
                  </a:lnTo>
                  <a:lnTo>
                    <a:pt x="1522" y="3094"/>
                  </a:lnTo>
                  <a:lnTo>
                    <a:pt x="1533" y="3090"/>
                  </a:lnTo>
                  <a:lnTo>
                    <a:pt x="1544" y="3085"/>
                  </a:lnTo>
                  <a:lnTo>
                    <a:pt x="1552" y="3078"/>
                  </a:lnTo>
                  <a:lnTo>
                    <a:pt x="1572" y="3091"/>
                  </a:lnTo>
                  <a:lnTo>
                    <a:pt x="1562" y="3100"/>
                  </a:lnTo>
                  <a:lnTo>
                    <a:pt x="1552" y="3108"/>
                  </a:lnTo>
                  <a:lnTo>
                    <a:pt x="1551" y="3108"/>
                  </a:lnTo>
                  <a:lnTo>
                    <a:pt x="1549" y="3110"/>
                  </a:lnTo>
                  <a:lnTo>
                    <a:pt x="1545" y="3113"/>
                  </a:lnTo>
                  <a:lnTo>
                    <a:pt x="1543" y="3117"/>
                  </a:lnTo>
                  <a:lnTo>
                    <a:pt x="1541" y="3122"/>
                  </a:lnTo>
                  <a:lnTo>
                    <a:pt x="1523" y="3144"/>
                  </a:lnTo>
                  <a:lnTo>
                    <a:pt x="1499" y="3165"/>
                  </a:lnTo>
                  <a:lnTo>
                    <a:pt x="1338" y="3299"/>
                  </a:lnTo>
                  <a:lnTo>
                    <a:pt x="1307" y="3325"/>
                  </a:lnTo>
                  <a:lnTo>
                    <a:pt x="1276" y="3350"/>
                  </a:lnTo>
                  <a:lnTo>
                    <a:pt x="1243" y="3374"/>
                  </a:lnTo>
                  <a:lnTo>
                    <a:pt x="1212" y="3399"/>
                  </a:lnTo>
                  <a:lnTo>
                    <a:pt x="1199" y="3410"/>
                  </a:lnTo>
                  <a:lnTo>
                    <a:pt x="1189" y="3431"/>
                  </a:lnTo>
                  <a:lnTo>
                    <a:pt x="1197" y="3431"/>
                  </a:lnTo>
                  <a:lnTo>
                    <a:pt x="1202" y="3427"/>
                  </a:lnTo>
                  <a:lnTo>
                    <a:pt x="1206" y="3424"/>
                  </a:lnTo>
                  <a:lnTo>
                    <a:pt x="1212" y="3421"/>
                  </a:lnTo>
                  <a:lnTo>
                    <a:pt x="1220" y="3422"/>
                  </a:lnTo>
                  <a:lnTo>
                    <a:pt x="1211" y="3431"/>
                  </a:lnTo>
                  <a:lnTo>
                    <a:pt x="1202" y="3439"/>
                  </a:lnTo>
                  <a:lnTo>
                    <a:pt x="1191" y="3447"/>
                  </a:lnTo>
                  <a:lnTo>
                    <a:pt x="1182" y="3456"/>
                  </a:lnTo>
                  <a:lnTo>
                    <a:pt x="1175" y="3469"/>
                  </a:lnTo>
                  <a:lnTo>
                    <a:pt x="1188" y="3465"/>
                  </a:lnTo>
                  <a:lnTo>
                    <a:pt x="1202" y="3459"/>
                  </a:lnTo>
                  <a:lnTo>
                    <a:pt x="1212" y="3453"/>
                  </a:lnTo>
                  <a:lnTo>
                    <a:pt x="1225" y="3450"/>
                  </a:lnTo>
                  <a:lnTo>
                    <a:pt x="1240" y="3441"/>
                  </a:lnTo>
                  <a:lnTo>
                    <a:pt x="1257" y="3432"/>
                  </a:lnTo>
                  <a:lnTo>
                    <a:pt x="1273" y="3422"/>
                  </a:lnTo>
                  <a:lnTo>
                    <a:pt x="1287" y="3409"/>
                  </a:lnTo>
                  <a:lnTo>
                    <a:pt x="1295" y="3403"/>
                  </a:lnTo>
                  <a:lnTo>
                    <a:pt x="1305" y="3399"/>
                  </a:lnTo>
                  <a:lnTo>
                    <a:pt x="1314" y="3393"/>
                  </a:lnTo>
                  <a:lnTo>
                    <a:pt x="1322" y="3387"/>
                  </a:lnTo>
                  <a:lnTo>
                    <a:pt x="1328" y="3378"/>
                  </a:lnTo>
                  <a:lnTo>
                    <a:pt x="1340" y="3373"/>
                  </a:lnTo>
                  <a:lnTo>
                    <a:pt x="1381" y="3346"/>
                  </a:lnTo>
                  <a:lnTo>
                    <a:pt x="1421" y="3318"/>
                  </a:lnTo>
                  <a:lnTo>
                    <a:pt x="1464" y="3293"/>
                  </a:lnTo>
                  <a:lnTo>
                    <a:pt x="1497" y="3276"/>
                  </a:lnTo>
                  <a:lnTo>
                    <a:pt x="1528" y="3258"/>
                  </a:lnTo>
                  <a:lnTo>
                    <a:pt x="1560" y="3237"/>
                  </a:lnTo>
                  <a:lnTo>
                    <a:pt x="1589" y="3214"/>
                  </a:lnTo>
                  <a:lnTo>
                    <a:pt x="1589" y="3214"/>
                  </a:lnTo>
                  <a:lnTo>
                    <a:pt x="1594" y="3214"/>
                  </a:lnTo>
                  <a:lnTo>
                    <a:pt x="1602" y="3205"/>
                  </a:lnTo>
                  <a:lnTo>
                    <a:pt x="1613" y="3198"/>
                  </a:lnTo>
                  <a:lnTo>
                    <a:pt x="1624" y="3193"/>
                  </a:lnTo>
                  <a:lnTo>
                    <a:pt x="1634" y="3186"/>
                  </a:lnTo>
                  <a:lnTo>
                    <a:pt x="1642" y="3177"/>
                  </a:lnTo>
                  <a:lnTo>
                    <a:pt x="1671" y="3168"/>
                  </a:lnTo>
                  <a:lnTo>
                    <a:pt x="1698" y="3154"/>
                  </a:lnTo>
                  <a:lnTo>
                    <a:pt x="1724" y="3139"/>
                  </a:lnTo>
                  <a:lnTo>
                    <a:pt x="1749" y="3124"/>
                  </a:lnTo>
                  <a:lnTo>
                    <a:pt x="1760" y="3119"/>
                  </a:lnTo>
                  <a:lnTo>
                    <a:pt x="1770" y="3116"/>
                  </a:lnTo>
                  <a:lnTo>
                    <a:pt x="1781" y="3114"/>
                  </a:lnTo>
                  <a:lnTo>
                    <a:pt x="1793" y="3117"/>
                  </a:lnTo>
                  <a:lnTo>
                    <a:pt x="1773" y="3134"/>
                  </a:lnTo>
                  <a:lnTo>
                    <a:pt x="1758" y="3148"/>
                  </a:lnTo>
                  <a:lnTo>
                    <a:pt x="1747" y="3154"/>
                  </a:lnTo>
                  <a:lnTo>
                    <a:pt x="1738" y="3163"/>
                  </a:lnTo>
                  <a:lnTo>
                    <a:pt x="1731" y="3171"/>
                  </a:lnTo>
                  <a:lnTo>
                    <a:pt x="1722" y="3180"/>
                  </a:lnTo>
                  <a:lnTo>
                    <a:pt x="1720" y="3179"/>
                  </a:lnTo>
                  <a:lnTo>
                    <a:pt x="1718" y="3179"/>
                  </a:lnTo>
                  <a:lnTo>
                    <a:pt x="1714" y="3180"/>
                  </a:lnTo>
                  <a:lnTo>
                    <a:pt x="1710" y="3181"/>
                  </a:lnTo>
                  <a:lnTo>
                    <a:pt x="1707" y="3185"/>
                  </a:lnTo>
                  <a:lnTo>
                    <a:pt x="1704" y="3187"/>
                  </a:lnTo>
                  <a:lnTo>
                    <a:pt x="1702" y="3191"/>
                  </a:lnTo>
                  <a:lnTo>
                    <a:pt x="1696" y="3197"/>
                  </a:lnTo>
                  <a:lnTo>
                    <a:pt x="1697" y="3205"/>
                  </a:lnTo>
                  <a:lnTo>
                    <a:pt x="1694" y="3213"/>
                  </a:lnTo>
                  <a:lnTo>
                    <a:pt x="1691" y="3219"/>
                  </a:lnTo>
                  <a:lnTo>
                    <a:pt x="1688" y="3226"/>
                  </a:lnTo>
                  <a:lnTo>
                    <a:pt x="1713" y="3226"/>
                  </a:lnTo>
                  <a:lnTo>
                    <a:pt x="1737" y="3222"/>
                  </a:lnTo>
                  <a:lnTo>
                    <a:pt x="1761" y="3218"/>
                  </a:lnTo>
                  <a:lnTo>
                    <a:pt x="1770" y="3213"/>
                  </a:lnTo>
                  <a:lnTo>
                    <a:pt x="1778" y="3209"/>
                  </a:lnTo>
                  <a:lnTo>
                    <a:pt x="1785" y="3203"/>
                  </a:lnTo>
                  <a:lnTo>
                    <a:pt x="1790" y="3194"/>
                  </a:lnTo>
                  <a:lnTo>
                    <a:pt x="1790" y="3192"/>
                  </a:lnTo>
                  <a:lnTo>
                    <a:pt x="1789" y="3190"/>
                  </a:lnTo>
                  <a:lnTo>
                    <a:pt x="1802" y="3188"/>
                  </a:lnTo>
                  <a:lnTo>
                    <a:pt x="1812" y="3184"/>
                  </a:lnTo>
                  <a:lnTo>
                    <a:pt x="1822" y="3176"/>
                  </a:lnTo>
                  <a:lnTo>
                    <a:pt x="1830" y="3169"/>
                  </a:lnTo>
                  <a:lnTo>
                    <a:pt x="1839" y="3162"/>
                  </a:lnTo>
                  <a:lnTo>
                    <a:pt x="1841" y="3159"/>
                  </a:lnTo>
                  <a:lnTo>
                    <a:pt x="1851" y="3159"/>
                  </a:lnTo>
                  <a:lnTo>
                    <a:pt x="1860" y="3157"/>
                  </a:lnTo>
                  <a:lnTo>
                    <a:pt x="1868" y="3151"/>
                  </a:lnTo>
                  <a:lnTo>
                    <a:pt x="1874" y="3146"/>
                  </a:lnTo>
                  <a:lnTo>
                    <a:pt x="1879" y="3153"/>
                  </a:lnTo>
                  <a:lnTo>
                    <a:pt x="1879" y="3162"/>
                  </a:lnTo>
                  <a:lnTo>
                    <a:pt x="1878" y="3170"/>
                  </a:lnTo>
                  <a:lnTo>
                    <a:pt x="1870" y="3176"/>
                  </a:lnTo>
                  <a:lnTo>
                    <a:pt x="1864" y="3181"/>
                  </a:lnTo>
                  <a:lnTo>
                    <a:pt x="1858" y="3187"/>
                  </a:lnTo>
                  <a:lnTo>
                    <a:pt x="1851" y="3193"/>
                  </a:lnTo>
                  <a:lnTo>
                    <a:pt x="1844" y="3197"/>
                  </a:lnTo>
                  <a:lnTo>
                    <a:pt x="1829" y="3208"/>
                  </a:lnTo>
                  <a:lnTo>
                    <a:pt x="1795" y="3239"/>
                  </a:lnTo>
                  <a:lnTo>
                    <a:pt x="1801" y="3243"/>
                  </a:lnTo>
                  <a:lnTo>
                    <a:pt x="1807" y="3242"/>
                  </a:lnTo>
                  <a:lnTo>
                    <a:pt x="1813" y="3239"/>
                  </a:lnTo>
                  <a:lnTo>
                    <a:pt x="1818" y="3236"/>
                  </a:lnTo>
                  <a:lnTo>
                    <a:pt x="1824" y="3231"/>
                  </a:lnTo>
                  <a:lnTo>
                    <a:pt x="1832" y="3230"/>
                  </a:lnTo>
                  <a:lnTo>
                    <a:pt x="1839" y="3233"/>
                  </a:lnTo>
                  <a:lnTo>
                    <a:pt x="1864" y="3216"/>
                  </a:lnTo>
                  <a:lnTo>
                    <a:pt x="1886" y="3197"/>
                  </a:lnTo>
                  <a:lnTo>
                    <a:pt x="1891" y="3197"/>
                  </a:lnTo>
                  <a:lnTo>
                    <a:pt x="1891" y="3197"/>
                  </a:lnTo>
                  <a:lnTo>
                    <a:pt x="1894" y="3208"/>
                  </a:lnTo>
                  <a:lnTo>
                    <a:pt x="1894" y="3218"/>
                  </a:lnTo>
                  <a:lnTo>
                    <a:pt x="1889" y="3226"/>
                  </a:lnTo>
                  <a:lnTo>
                    <a:pt x="1881" y="3234"/>
                  </a:lnTo>
                  <a:lnTo>
                    <a:pt x="1877" y="3237"/>
                  </a:lnTo>
                  <a:lnTo>
                    <a:pt x="1872" y="3242"/>
                  </a:lnTo>
                  <a:lnTo>
                    <a:pt x="1869" y="3247"/>
                  </a:lnTo>
                  <a:lnTo>
                    <a:pt x="1872" y="3251"/>
                  </a:lnTo>
                  <a:lnTo>
                    <a:pt x="1879" y="3256"/>
                  </a:lnTo>
                  <a:lnTo>
                    <a:pt x="1940" y="3215"/>
                  </a:lnTo>
                  <a:lnTo>
                    <a:pt x="1988" y="3173"/>
                  </a:lnTo>
                  <a:lnTo>
                    <a:pt x="1989" y="3167"/>
                  </a:lnTo>
                  <a:lnTo>
                    <a:pt x="2010" y="3156"/>
                  </a:lnTo>
                  <a:lnTo>
                    <a:pt x="2029" y="3144"/>
                  </a:lnTo>
                  <a:lnTo>
                    <a:pt x="2048" y="3129"/>
                  </a:lnTo>
                  <a:lnTo>
                    <a:pt x="2123" y="3071"/>
                  </a:lnTo>
                  <a:lnTo>
                    <a:pt x="2197" y="3013"/>
                  </a:lnTo>
                  <a:lnTo>
                    <a:pt x="2271" y="2953"/>
                  </a:lnTo>
                  <a:lnTo>
                    <a:pt x="2312" y="2918"/>
                  </a:lnTo>
                  <a:lnTo>
                    <a:pt x="2354" y="2885"/>
                  </a:lnTo>
                  <a:lnTo>
                    <a:pt x="2361" y="2882"/>
                  </a:lnTo>
                  <a:lnTo>
                    <a:pt x="2368" y="2877"/>
                  </a:lnTo>
                  <a:lnTo>
                    <a:pt x="2374" y="28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3" name="Freeform 13">
              <a:extLst>
                <a:ext uri="{FF2B5EF4-FFF2-40B4-BE49-F238E27FC236}">
                  <a16:creationId xmlns:a16="http://schemas.microsoft.com/office/drawing/2014/main" id="{434A60A4-82C7-40DE-811D-5DFD0D4A84A6}"/>
                </a:ext>
              </a:extLst>
            </p:cNvPr>
            <p:cNvSpPr>
              <a:spLocks noEditPoints="1"/>
            </p:cNvSpPr>
            <p:nvPr/>
          </p:nvSpPr>
          <p:spPr bwMode="auto">
            <a:xfrm>
              <a:off x="1146175" y="2146300"/>
              <a:ext cx="1139825" cy="987425"/>
            </a:xfrm>
            <a:custGeom>
              <a:avLst/>
              <a:gdLst>
                <a:gd name="T0" fmla="*/ 3482 w 3591"/>
                <a:gd name="T1" fmla="*/ 887 h 3113"/>
                <a:gd name="T2" fmla="*/ 2949 w 3591"/>
                <a:gd name="T3" fmla="*/ 610 h 3113"/>
                <a:gd name="T4" fmla="*/ 3098 w 3591"/>
                <a:gd name="T5" fmla="*/ 200 h 3113"/>
                <a:gd name="T6" fmla="*/ 3040 w 3591"/>
                <a:gd name="T7" fmla="*/ 182 h 3113"/>
                <a:gd name="T8" fmla="*/ 2774 w 3591"/>
                <a:gd name="T9" fmla="*/ 390 h 3113"/>
                <a:gd name="T10" fmla="*/ 2796 w 3591"/>
                <a:gd name="T11" fmla="*/ 407 h 3113"/>
                <a:gd name="T12" fmla="*/ 2638 w 3591"/>
                <a:gd name="T13" fmla="*/ 448 h 3113"/>
                <a:gd name="T14" fmla="*/ 1794 w 3591"/>
                <a:gd name="T15" fmla="*/ 128 h 3113"/>
                <a:gd name="T16" fmla="*/ 1746 w 3591"/>
                <a:gd name="T17" fmla="*/ 243 h 3113"/>
                <a:gd name="T18" fmla="*/ 1694 w 3591"/>
                <a:gd name="T19" fmla="*/ 237 h 3113"/>
                <a:gd name="T20" fmla="*/ 149 w 3591"/>
                <a:gd name="T21" fmla="*/ 1649 h 3113"/>
                <a:gd name="T22" fmla="*/ 242 w 3591"/>
                <a:gd name="T23" fmla="*/ 1774 h 3113"/>
                <a:gd name="T24" fmla="*/ 288 w 3591"/>
                <a:gd name="T25" fmla="*/ 1623 h 3113"/>
                <a:gd name="T26" fmla="*/ 340 w 3591"/>
                <a:gd name="T27" fmla="*/ 1559 h 3113"/>
                <a:gd name="T28" fmla="*/ 611 w 3591"/>
                <a:gd name="T29" fmla="*/ 1356 h 3113"/>
                <a:gd name="T30" fmla="*/ 419 w 3591"/>
                <a:gd name="T31" fmla="*/ 1769 h 3113"/>
                <a:gd name="T32" fmla="*/ 443 w 3591"/>
                <a:gd name="T33" fmla="*/ 1792 h 3113"/>
                <a:gd name="T34" fmla="*/ 469 w 3591"/>
                <a:gd name="T35" fmla="*/ 1590 h 3113"/>
                <a:gd name="T36" fmla="*/ 521 w 3591"/>
                <a:gd name="T37" fmla="*/ 1394 h 3113"/>
                <a:gd name="T38" fmla="*/ 514 w 3591"/>
                <a:gd name="T39" fmla="*/ 1628 h 3113"/>
                <a:gd name="T40" fmla="*/ 494 w 3591"/>
                <a:gd name="T41" fmla="*/ 1782 h 3113"/>
                <a:gd name="T42" fmla="*/ 623 w 3591"/>
                <a:gd name="T43" fmla="*/ 1666 h 3113"/>
                <a:gd name="T44" fmla="*/ 725 w 3591"/>
                <a:gd name="T45" fmla="*/ 1401 h 3113"/>
                <a:gd name="T46" fmla="*/ 681 w 3591"/>
                <a:gd name="T47" fmla="*/ 1217 h 3113"/>
                <a:gd name="T48" fmla="*/ 49 w 3591"/>
                <a:gd name="T49" fmla="*/ 2832 h 3113"/>
                <a:gd name="T50" fmla="*/ 92 w 3591"/>
                <a:gd name="T51" fmla="*/ 2658 h 3113"/>
                <a:gd name="T52" fmla="*/ 158 w 3591"/>
                <a:gd name="T53" fmla="*/ 2750 h 3113"/>
                <a:gd name="T54" fmla="*/ 253 w 3591"/>
                <a:gd name="T55" fmla="*/ 2654 h 3113"/>
                <a:gd name="T56" fmla="*/ 430 w 3591"/>
                <a:gd name="T57" fmla="*/ 2530 h 3113"/>
                <a:gd name="T58" fmla="*/ 306 w 3591"/>
                <a:gd name="T59" fmla="*/ 2601 h 3113"/>
                <a:gd name="T60" fmla="*/ 526 w 3591"/>
                <a:gd name="T61" fmla="*/ 2410 h 3113"/>
                <a:gd name="T62" fmla="*/ 643 w 3591"/>
                <a:gd name="T63" fmla="*/ 2314 h 3113"/>
                <a:gd name="T64" fmla="*/ 796 w 3591"/>
                <a:gd name="T65" fmla="*/ 2579 h 3113"/>
                <a:gd name="T66" fmla="*/ 673 w 3591"/>
                <a:gd name="T67" fmla="*/ 3111 h 3113"/>
                <a:gd name="T68" fmla="*/ 758 w 3591"/>
                <a:gd name="T69" fmla="*/ 3083 h 3113"/>
                <a:gd name="T70" fmla="*/ 904 w 3591"/>
                <a:gd name="T71" fmla="*/ 2943 h 3113"/>
                <a:gd name="T72" fmla="*/ 965 w 3591"/>
                <a:gd name="T73" fmla="*/ 2888 h 3113"/>
                <a:gd name="T74" fmla="*/ 1433 w 3591"/>
                <a:gd name="T75" fmla="*/ 1547 h 3113"/>
                <a:gd name="T76" fmla="*/ 1484 w 3591"/>
                <a:gd name="T77" fmla="*/ 1065 h 3113"/>
                <a:gd name="T78" fmla="*/ 1531 w 3591"/>
                <a:gd name="T79" fmla="*/ 1089 h 3113"/>
                <a:gd name="T80" fmla="*/ 1498 w 3591"/>
                <a:gd name="T81" fmla="*/ 1526 h 3113"/>
                <a:gd name="T82" fmla="*/ 1550 w 3591"/>
                <a:gd name="T83" fmla="*/ 1627 h 3113"/>
                <a:gd name="T84" fmla="*/ 1696 w 3591"/>
                <a:gd name="T85" fmla="*/ 874 h 3113"/>
                <a:gd name="T86" fmla="*/ 1719 w 3591"/>
                <a:gd name="T87" fmla="*/ 1524 h 3113"/>
                <a:gd name="T88" fmla="*/ 1760 w 3591"/>
                <a:gd name="T89" fmla="*/ 860 h 3113"/>
                <a:gd name="T90" fmla="*/ 1763 w 3591"/>
                <a:gd name="T91" fmla="*/ 1390 h 3113"/>
                <a:gd name="T92" fmla="*/ 1774 w 3591"/>
                <a:gd name="T93" fmla="*/ 1452 h 3113"/>
                <a:gd name="T94" fmla="*/ 1743 w 3591"/>
                <a:gd name="T95" fmla="*/ 1647 h 3113"/>
                <a:gd name="T96" fmla="*/ 2732 w 3591"/>
                <a:gd name="T97" fmla="*/ 769 h 3113"/>
                <a:gd name="T98" fmla="*/ 3195 w 3591"/>
                <a:gd name="T99" fmla="*/ 2160 h 3113"/>
                <a:gd name="T100" fmla="*/ 2196 w 3591"/>
                <a:gd name="T101" fmla="*/ 1367 h 3113"/>
                <a:gd name="T102" fmla="*/ 1859 w 3591"/>
                <a:gd name="T103" fmla="*/ 1355 h 3113"/>
                <a:gd name="T104" fmla="*/ 1627 w 3591"/>
                <a:gd name="T105" fmla="*/ 2650 h 3113"/>
                <a:gd name="T106" fmla="*/ 3150 w 3591"/>
                <a:gd name="T107" fmla="*/ 2200 h 3113"/>
                <a:gd name="T108" fmla="*/ 3182 w 3591"/>
                <a:gd name="T109" fmla="*/ 2174 h 3113"/>
                <a:gd name="T110" fmla="*/ 3252 w 3591"/>
                <a:gd name="T111" fmla="*/ 2165 h 3113"/>
                <a:gd name="T112" fmla="*/ 3313 w 3591"/>
                <a:gd name="T113" fmla="*/ 2091 h 3113"/>
                <a:gd name="T114" fmla="*/ 3069 w 3591"/>
                <a:gd name="T115" fmla="*/ 1076 h 3113"/>
                <a:gd name="T116" fmla="*/ 2935 w 3591"/>
                <a:gd name="T117" fmla="*/ 1028 h 3113"/>
                <a:gd name="T118" fmla="*/ 2813 w 3591"/>
                <a:gd name="T119" fmla="*/ 960 h 3113"/>
                <a:gd name="T120" fmla="*/ 2832 w 3591"/>
                <a:gd name="T121" fmla="*/ 746 h 3113"/>
                <a:gd name="T122" fmla="*/ 2778 w 3591"/>
                <a:gd name="T123" fmla="*/ 684 h 3113"/>
                <a:gd name="T124" fmla="*/ 2786 w 3591"/>
                <a:gd name="T125" fmla="*/ 755 h 3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91" h="3113">
                  <a:moveTo>
                    <a:pt x="3511" y="1829"/>
                  </a:moveTo>
                  <a:lnTo>
                    <a:pt x="3509" y="1832"/>
                  </a:lnTo>
                  <a:lnTo>
                    <a:pt x="3509" y="1829"/>
                  </a:lnTo>
                  <a:lnTo>
                    <a:pt x="3511" y="1829"/>
                  </a:lnTo>
                  <a:close/>
                  <a:moveTo>
                    <a:pt x="3591" y="1675"/>
                  </a:moveTo>
                  <a:lnTo>
                    <a:pt x="3589" y="1678"/>
                  </a:lnTo>
                  <a:lnTo>
                    <a:pt x="3589" y="1676"/>
                  </a:lnTo>
                  <a:lnTo>
                    <a:pt x="3589" y="1676"/>
                  </a:lnTo>
                  <a:lnTo>
                    <a:pt x="3591" y="1675"/>
                  </a:lnTo>
                  <a:close/>
                  <a:moveTo>
                    <a:pt x="3516" y="1718"/>
                  </a:moveTo>
                  <a:lnTo>
                    <a:pt x="3517" y="1718"/>
                  </a:lnTo>
                  <a:lnTo>
                    <a:pt x="3516" y="1718"/>
                  </a:lnTo>
                  <a:lnTo>
                    <a:pt x="3516" y="1718"/>
                  </a:lnTo>
                  <a:close/>
                  <a:moveTo>
                    <a:pt x="3447" y="1770"/>
                  </a:moveTo>
                  <a:lnTo>
                    <a:pt x="3444" y="1771"/>
                  </a:lnTo>
                  <a:lnTo>
                    <a:pt x="3443" y="1772"/>
                  </a:lnTo>
                  <a:lnTo>
                    <a:pt x="3442" y="1772"/>
                  </a:lnTo>
                  <a:lnTo>
                    <a:pt x="3441" y="1772"/>
                  </a:lnTo>
                  <a:lnTo>
                    <a:pt x="3441" y="1771"/>
                  </a:lnTo>
                  <a:lnTo>
                    <a:pt x="3447" y="1770"/>
                  </a:lnTo>
                  <a:close/>
                  <a:moveTo>
                    <a:pt x="3496" y="784"/>
                  </a:moveTo>
                  <a:lnTo>
                    <a:pt x="3496" y="786"/>
                  </a:lnTo>
                  <a:lnTo>
                    <a:pt x="3495" y="790"/>
                  </a:lnTo>
                  <a:lnTo>
                    <a:pt x="3495" y="786"/>
                  </a:lnTo>
                  <a:lnTo>
                    <a:pt x="3496" y="784"/>
                  </a:lnTo>
                  <a:close/>
                  <a:moveTo>
                    <a:pt x="3483" y="884"/>
                  </a:moveTo>
                  <a:lnTo>
                    <a:pt x="3483" y="882"/>
                  </a:lnTo>
                  <a:lnTo>
                    <a:pt x="3482" y="881"/>
                  </a:lnTo>
                  <a:lnTo>
                    <a:pt x="3484" y="881"/>
                  </a:lnTo>
                  <a:lnTo>
                    <a:pt x="3487" y="881"/>
                  </a:lnTo>
                  <a:lnTo>
                    <a:pt x="3481" y="889"/>
                  </a:lnTo>
                  <a:lnTo>
                    <a:pt x="3482" y="887"/>
                  </a:lnTo>
                  <a:lnTo>
                    <a:pt x="3483" y="884"/>
                  </a:lnTo>
                  <a:close/>
                  <a:moveTo>
                    <a:pt x="3477" y="894"/>
                  </a:moveTo>
                  <a:lnTo>
                    <a:pt x="3475" y="897"/>
                  </a:lnTo>
                  <a:lnTo>
                    <a:pt x="3473" y="899"/>
                  </a:lnTo>
                  <a:lnTo>
                    <a:pt x="3473" y="898"/>
                  </a:lnTo>
                  <a:lnTo>
                    <a:pt x="3477" y="894"/>
                  </a:lnTo>
                  <a:close/>
                  <a:moveTo>
                    <a:pt x="3398" y="647"/>
                  </a:moveTo>
                  <a:lnTo>
                    <a:pt x="3402" y="644"/>
                  </a:lnTo>
                  <a:lnTo>
                    <a:pt x="3405" y="642"/>
                  </a:lnTo>
                  <a:lnTo>
                    <a:pt x="3403" y="648"/>
                  </a:lnTo>
                  <a:lnTo>
                    <a:pt x="3403" y="654"/>
                  </a:lnTo>
                  <a:lnTo>
                    <a:pt x="3399" y="654"/>
                  </a:lnTo>
                  <a:lnTo>
                    <a:pt x="3394" y="654"/>
                  </a:lnTo>
                  <a:lnTo>
                    <a:pt x="3398" y="647"/>
                  </a:lnTo>
                  <a:close/>
                  <a:moveTo>
                    <a:pt x="3279" y="781"/>
                  </a:moveTo>
                  <a:lnTo>
                    <a:pt x="3274" y="784"/>
                  </a:lnTo>
                  <a:lnTo>
                    <a:pt x="3269" y="785"/>
                  </a:lnTo>
                  <a:lnTo>
                    <a:pt x="3268" y="780"/>
                  </a:lnTo>
                  <a:lnTo>
                    <a:pt x="3273" y="781"/>
                  </a:lnTo>
                  <a:lnTo>
                    <a:pt x="3279" y="781"/>
                  </a:lnTo>
                  <a:close/>
                  <a:moveTo>
                    <a:pt x="3069" y="810"/>
                  </a:moveTo>
                  <a:lnTo>
                    <a:pt x="3069" y="807"/>
                  </a:lnTo>
                  <a:lnTo>
                    <a:pt x="3070" y="807"/>
                  </a:lnTo>
                  <a:lnTo>
                    <a:pt x="3069" y="810"/>
                  </a:lnTo>
                  <a:close/>
                  <a:moveTo>
                    <a:pt x="3048" y="540"/>
                  </a:moveTo>
                  <a:lnTo>
                    <a:pt x="3047" y="541"/>
                  </a:lnTo>
                  <a:lnTo>
                    <a:pt x="3045" y="542"/>
                  </a:lnTo>
                  <a:lnTo>
                    <a:pt x="3041" y="544"/>
                  </a:lnTo>
                  <a:lnTo>
                    <a:pt x="3044" y="541"/>
                  </a:lnTo>
                  <a:lnTo>
                    <a:pt x="3046" y="540"/>
                  </a:lnTo>
                  <a:lnTo>
                    <a:pt x="3048" y="540"/>
                  </a:lnTo>
                  <a:close/>
                  <a:moveTo>
                    <a:pt x="2949" y="610"/>
                  </a:moveTo>
                  <a:lnTo>
                    <a:pt x="2949" y="610"/>
                  </a:lnTo>
                  <a:lnTo>
                    <a:pt x="2949" y="612"/>
                  </a:lnTo>
                  <a:lnTo>
                    <a:pt x="2946" y="612"/>
                  </a:lnTo>
                  <a:lnTo>
                    <a:pt x="2949" y="610"/>
                  </a:lnTo>
                  <a:close/>
                  <a:moveTo>
                    <a:pt x="2935" y="618"/>
                  </a:moveTo>
                  <a:lnTo>
                    <a:pt x="2931" y="622"/>
                  </a:lnTo>
                  <a:lnTo>
                    <a:pt x="2931" y="620"/>
                  </a:lnTo>
                  <a:lnTo>
                    <a:pt x="2929" y="618"/>
                  </a:lnTo>
                  <a:lnTo>
                    <a:pt x="2935" y="618"/>
                  </a:lnTo>
                  <a:close/>
                  <a:moveTo>
                    <a:pt x="3047" y="203"/>
                  </a:moveTo>
                  <a:lnTo>
                    <a:pt x="3052" y="203"/>
                  </a:lnTo>
                  <a:lnTo>
                    <a:pt x="3057" y="202"/>
                  </a:lnTo>
                  <a:lnTo>
                    <a:pt x="3062" y="198"/>
                  </a:lnTo>
                  <a:lnTo>
                    <a:pt x="3062" y="198"/>
                  </a:lnTo>
                  <a:lnTo>
                    <a:pt x="3075" y="199"/>
                  </a:lnTo>
                  <a:lnTo>
                    <a:pt x="3086" y="194"/>
                  </a:lnTo>
                  <a:lnTo>
                    <a:pt x="3098" y="185"/>
                  </a:lnTo>
                  <a:lnTo>
                    <a:pt x="3108" y="172"/>
                  </a:lnTo>
                  <a:lnTo>
                    <a:pt x="3113" y="159"/>
                  </a:lnTo>
                  <a:lnTo>
                    <a:pt x="3118" y="159"/>
                  </a:lnTo>
                  <a:lnTo>
                    <a:pt x="3121" y="158"/>
                  </a:lnTo>
                  <a:lnTo>
                    <a:pt x="3120" y="162"/>
                  </a:lnTo>
                  <a:lnTo>
                    <a:pt x="3119" y="164"/>
                  </a:lnTo>
                  <a:lnTo>
                    <a:pt x="3116" y="172"/>
                  </a:lnTo>
                  <a:lnTo>
                    <a:pt x="3115" y="180"/>
                  </a:lnTo>
                  <a:lnTo>
                    <a:pt x="3116" y="188"/>
                  </a:lnTo>
                  <a:lnTo>
                    <a:pt x="3113" y="193"/>
                  </a:lnTo>
                  <a:lnTo>
                    <a:pt x="3110" y="199"/>
                  </a:lnTo>
                  <a:lnTo>
                    <a:pt x="3107" y="205"/>
                  </a:lnTo>
                  <a:lnTo>
                    <a:pt x="3101" y="208"/>
                  </a:lnTo>
                  <a:lnTo>
                    <a:pt x="3101" y="206"/>
                  </a:lnTo>
                  <a:lnTo>
                    <a:pt x="3098" y="200"/>
                  </a:lnTo>
                  <a:lnTo>
                    <a:pt x="3090" y="199"/>
                  </a:lnTo>
                  <a:lnTo>
                    <a:pt x="3084" y="203"/>
                  </a:lnTo>
                  <a:lnTo>
                    <a:pt x="3079" y="208"/>
                  </a:lnTo>
                  <a:lnTo>
                    <a:pt x="3074" y="213"/>
                  </a:lnTo>
                  <a:lnTo>
                    <a:pt x="3068" y="217"/>
                  </a:lnTo>
                  <a:lnTo>
                    <a:pt x="3062" y="220"/>
                  </a:lnTo>
                  <a:lnTo>
                    <a:pt x="3059" y="221"/>
                  </a:lnTo>
                  <a:lnTo>
                    <a:pt x="3052" y="216"/>
                  </a:lnTo>
                  <a:lnTo>
                    <a:pt x="3047" y="210"/>
                  </a:lnTo>
                  <a:lnTo>
                    <a:pt x="3044" y="200"/>
                  </a:lnTo>
                  <a:lnTo>
                    <a:pt x="3047" y="203"/>
                  </a:lnTo>
                  <a:close/>
                  <a:moveTo>
                    <a:pt x="3018" y="301"/>
                  </a:moveTo>
                  <a:lnTo>
                    <a:pt x="3018" y="301"/>
                  </a:lnTo>
                  <a:lnTo>
                    <a:pt x="3018" y="301"/>
                  </a:lnTo>
                  <a:lnTo>
                    <a:pt x="3018" y="301"/>
                  </a:lnTo>
                  <a:close/>
                  <a:moveTo>
                    <a:pt x="3040" y="182"/>
                  </a:moveTo>
                  <a:lnTo>
                    <a:pt x="3037" y="182"/>
                  </a:lnTo>
                  <a:lnTo>
                    <a:pt x="3035" y="183"/>
                  </a:lnTo>
                  <a:lnTo>
                    <a:pt x="3034" y="185"/>
                  </a:lnTo>
                  <a:lnTo>
                    <a:pt x="3033" y="187"/>
                  </a:lnTo>
                  <a:lnTo>
                    <a:pt x="3033" y="183"/>
                  </a:lnTo>
                  <a:lnTo>
                    <a:pt x="3033" y="179"/>
                  </a:lnTo>
                  <a:lnTo>
                    <a:pt x="3030" y="175"/>
                  </a:lnTo>
                  <a:lnTo>
                    <a:pt x="3031" y="175"/>
                  </a:lnTo>
                  <a:lnTo>
                    <a:pt x="3034" y="175"/>
                  </a:lnTo>
                  <a:lnTo>
                    <a:pt x="3036" y="174"/>
                  </a:lnTo>
                  <a:lnTo>
                    <a:pt x="3039" y="174"/>
                  </a:lnTo>
                  <a:lnTo>
                    <a:pt x="3040" y="174"/>
                  </a:lnTo>
                  <a:lnTo>
                    <a:pt x="3041" y="175"/>
                  </a:lnTo>
                  <a:lnTo>
                    <a:pt x="3042" y="176"/>
                  </a:lnTo>
                  <a:lnTo>
                    <a:pt x="3041" y="179"/>
                  </a:lnTo>
                  <a:lnTo>
                    <a:pt x="3040" y="182"/>
                  </a:lnTo>
                  <a:close/>
                  <a:moveTo>
                    <a:pt x="3029" y="197"/>
                  </a:moveTo>
                  <a:lnTo>
                    <a:pt x="3031" y="192"/>
                  </a:lnTo>
                  <a:lnTo>
                    <a:pt x="3029" y="198"/>
                  </a:lnTo>
                  <a:lnTo>
                    <a:pt x="3029" y="203"/>
                  </a:lnTo>
                  <a:lnTo>
                    <a:pt x="3025" y="202"/>
                  </a:lnTo>
                  <a:lnTo>
                    <a:pt x="3022" y="199"/>
                  </a:lnTo>
                  <a:lnTo>
                    <a:pt x="3024" y="199"/>
                  </a:lnTo>
                  <a:lnTo>
                    <a:pt x="3027" y="198"/>
                  </a:lnTo>
                  <a:lnTo>
                    <a:pt x="3029" y="197"/>
                  </a:lnTo>
                  <a:close/>
                  <a:moveTo>
                    <a:pt x="3017" y="197"/>
                  </a:moveTo>
                  <a:lnTo>
                    <a:pt x="3018" y="199"/>
                  </a:lnTo>
                  <a:lnTo>
                    <a:pt x="3016" y="199"/>
                  </a:lnTo>
                  <a:lnTo>
                    <a:pt x="3017" y="197"/>
                  </a:lnTo>
                  <a:close/>
                  <a:moveTo>
                    <a:pt x="2891" y="330"/>
                  </a:moveTo>
                  <a:lnTo>
                    <a:pt x="2888" y="333"/>
                  </a:lnTo>
                  <a:lnTo>
                    <a:pt x="2887" y="335"/>
                  </a:lnTo>
                  <a:lnTo>
                    <a:pt x="2885" y="333"/>
                  </a:lnTo>
                  <a:lnTo>
                    <a:pt x="2882" y="329"/>
                  </a:lnTo>
                  <a:lnTo>
                    <a:pt x="2881" y="325"/>
                  </a:lnTo>
                  <a:lnTo>
                    <a:pt x="2886" y="328"/>
                  </a:lnTo>
                  <a:lnTo>
                    <a:pt x="2891" y="330"/>
                  </a:lnTo>
                  <a:close/>
                  <a:moveTo>
                    <a:pt x="2800" y="331"/>
                  </a:moveTo>
                  <a:lnTo>
                    <a:pt x="2800" y="331"/>
                  </a:lnTo>
                  <a:lnTo>
                    <a:pt x="2798" y="331"/>
                  </a:lnTo>
                  <a:lnTo>
                    <a:pt x="2800" y="331"/>
                  </a:lnTo>
                  <a:close/>
                  <a:moveTo>
                    <a:pt x="2752" y="417"/>
                  </a:moveTo>
                  <a:lnTo>
                    <a:pt x="2755" y="415"/>
                  </a:lnTo>
                  <a:lnTo>
                    <a:pt x="2758" y="404"/>
                  </a:lnTo>
                  <a:lnTo>
                    <a:pt x="2758" y="393"/>
                  </a:lnTo>
                  <a:lnTo>
                    <a:pt x="2763" y="394"/>
                  </a:lnTo>
                  <a:lnTo>
                    <a:pt x="2769" y="392"/>
                  </a:lnTo>
                  <a:lnTo>
                    <a:pt x="2774" y="390"/>
                  </a:lnTo>
                  <a:lnTo>
                    <a:pt x="2775" y="385"/>
                  </a:lnTo>
                  <a:lnTo>
                    <a:pt x="2775" y="385"/>
                  </a:lnTo>
                  <a:lnTo>
                    <a:pt x="2778" y="388"/>
                  </a:lnTo>
                  <a:lnTo>
                    <a:pt x="2781" y="391"/>
                  </a:lnTo>
                  <a:lnTo>
                    <a:pt x="2785" y="392"/>
                  </a:lnTo>
                  <a:lnTo>
                    <a:pt x="2790" y="392"/>
                  </a:lnTo>
                  <a:lnTo>
                    <a:pt x="2792" y="391"/>
                  </a:lnTo>
                  <a:lnTo>
                    <a:pt x="2793" y="388"/>
                  </a:lnTo>
                  <a:lnTo>
                    <a:pt x="2797" y="390"/>
                  </a:lnTo>
                  <a:lnTo>
                    <a:pt x="2801" y="388"/>
                  </a:lnTo>
                  <a:lnTo>
                    <a:pt x="2808" y="380"/>
                  </a:lnTo>
                  <a:lnTo>
                    <a:pt x="2813" y="373"/>
                  </a:lnTo>
                  <a:lnTo>
                    <a:pt x="2815" y="364"/>
                  </a:lnTo>
                  <a:lnTo>
                    <a:pt x="2814" y="353"/>
                  </a:lnTo>
                  <a:lnTo>
                    <a:pt x="2817" y="356"/>
                  </a:lnTo>
                  <a:lnTo>
                    <a:pt x="2820" y="357"/>
                  </a:lnTo>
                  <a:lnTo>
                    <a:pt x="2825" y="359"/>
                  </a:lnTo>
                  <a:lnTo>
                    <a:pt x="2830" y="362"/>
                  </a:lnTo>
                  <a:lnTo>
                    <a:pt x="2835" y="367"/>
                  </a:lnTo>
                  <a:lnTo>
                    <a:pt x="2840" y="371"/>
                  </a:lnTo>
                  <a:lnTo>
                    <a:pt x="2844" y="377"/>
                  </a:lnTo>
                  <a:lnTo>
                    <a:pt x="2834" y="377"/>
                  </a:lnTo>
                  <a:lnTo>
                    <a:pt x="2824" y="382"/>
                  </a:lnTo>
                  <a:lnTo>
                    <a:pt x="2821" y="382"/>
                  </a:lnTo>
                  <a:lnTo>
                    <a:pt x="2820" y="385"/>
                  </a:lnTo>
                  <a:lnTo>
                    <a:pt x="2819" y="386"/>
                  </a:lnTo>
                  <a:lnTo>
                    <a:pt x="2819" y="390"/>
                  </a:lnTo>
                  <a:lnTo>
                    <a:pt x="2808" y="392"/>
                  </a:lnTo>
                  <a:lnTo>
                    <a:pt x="2806" y="404"/>
                  </a:lnTo>
                  <a:lnTo>
                    <a:pt x="2803" y="403"/>
                  </a:lnTo>
                  <a:lnTo>
                    <a:pt x="2800" y="404"/>
                  </a:lnTo>
                  <a:lnTo>
                    <a:pt x="2796" y="407"/>
                  </a:lnTo>
                  <a:lnTo>
                    <a:pt x="2793" y="409"/>
                  </a:lnTo>
                  <a:lnTo>
                    <a:pt x="2791" y="413"/>
                  </a:lnTo>
                  <a:lnTo>
                    <a:pt x="2784" y="421"/>
                  </a:lnTo>
                  <a:lnTo>
                    <a:pt x="2775" y="425"/>
                  </a:lnTo>
                  <a:lnTo>
                    <a:pt x="2766" y="427"/>
                  </a:lnTo>
                  <a:lnTo>
                    <a:pt x="2757" y="430"/>
                  </a:lnTo>
                  <a:lnTo>
                    <a:pt x="2753" y="428"/>
                  </a:lnTo>
                  <a:lnTo>
                    <a:pt x="2752" y="427"/>
                  </a:lnTo>
                  <a:lnTo>
                    <a:pt x="2751" y="426"/>
                  </a:lnTo>
                  <a:lnTo>
                    <a:pt x="2751" y="424"/>
                  </a:lnTo>
                  <a:lnTo>
                    <a:pt x="2751" y="421"/>
                  </a:lnTo>
                  <a:lnTo>
                    <a:pt x="2752" y="419"/>
                  </a:lnTo>
                  <a:lnTo>
                    <a:pt x="2752" y="417"/>
                  </a:lnTo>
                  <a:close/>
                  <a:moveTo>
                    <a:pt x="2638" y="448"/>
                  </a:moveTo>
                  <a:lnTo>
                    <a:pt x="2638" y="448"/>
                  </a:lnTo>
                  <a:lnTo>
                    <a:pt x="2650" y="444"/>
                  </a:lnTo>
                  <a:lnTo>
                    <a:pt x="2650" y="448"/>
                  </a:lnTo>
                  <a:lnTo>
                    <a:pt x="2650" y="450"/>
                  </a:lnTo>
                  <a:lnTo>
                    <a:pt x="2651" y="454"/>
                  </a:lnTo>
                  <a:lnTo>
                    <a:pt x="2654" y="456"/>
                  </a:lnTo>
                  <a:lnTo>
                    <a:pt x="2650" y="459"/>
                  </a:lnTo>
                  <a:lnTo>
                    <a:pt x="2649" y="462"/>
                  </a:lnTo>
                  <a:lnTo>
                    <a:pt x="2648" y="467"/>
                  </a:lnTo>
                  <a:lnTo>
                    <a:pt x="2647" y="471"/>
                  </a:lnTo>
                  <a:lnTo>
                    <a:pt x="2645" y="466"/>
                  </a:lnTo>
                  <a:lnTo>
                    <a:pt x="2643" y="462"/>
                  </a:lnTo>
                  <a:lnTo>
                    <a:pt x="2640" y="459"/>
                  </a:lnTo>
                  <a:lnTo>
                    <a:pt x="2637" y="456"/>
                  </a:lnTo>
                  <a:lnTo>
                    <a:pt x="2633" y="454"/>
                  </a:lnTo>
                  <a:lnTo>
                    <a:pt x="2636" y="451"/>
                  </a:lnTo>
                  <a:lnTo>
                    <a:pt x="2637" y="450"/>
                  </a:lnTo>
                  <a:lnTo>
                    <a:pt x="2638" y="448"/>
                  </a:lnTo>
                  <a:close/>
                  <a:moveTo>
                    <a:pt x="2627" y="485"/>
                  </a:moveTo>
                  <a:lnTo>
                    <a:pt x="2628" y="485"/>
                  </a:lnTo>
                  <a:lnTo>
                    <a:pt x="2627" y="485"/>
                  </a:lnTo>
                  <a:lnTo>
                    <a:pt x="2627" y="490"/>
                  </a:lnTo>
                  <a:lnTo>
                    <a:pt x="2628" y="495"/>
                  </a:lnTo>
                  <a:lnTo>
                    <a:pt x="2631" y="500"/>
                  </a:lnTo>
                  <a:lnTo>
                    <a:pt x="2632" y="501"/>
                  </a:lnTo>
                  <a:lnTo>
                    <a:pt x="2628" y="501"/>
                  </a:lnTo>
                  <a:lnTo>
                    <a:pt x="2626" y="498"/>
                  </a:lnTo>
                  <a:lnTo>
                    <a:pt x="2622" y="495"/>
                  </a:lnTo>
                  <a:lnTo>
                    <a:pt x="2620" y="493"/>
                  </a:lnTo>
                  <a:lnTo>
                    <a:pt x="2622" y="490"/>
                  </a:lnTo>
                  <a:lnTo>
                    <a:pt x="2626" y="488"/>
                  </a:lnTo>
                  <a:lnTo>
                    <a:pt x="2627" y="485"/>
                  </a:lnTo>
                  <a:close/>
                  <a:moveTo>
                    <a:pt x="2477" y="521"/>
                  </a:moveTo>
                  <a:lnTo>
                    <a:pt x="2477" y="522"/>
                  </a:lnTo>
                  <a:lnTo>
                    <a:pt x="2475" y="522"/>
                  </a:lnTo>
                  <a:lnTo>
                    <a:pt x="2474" y="521"/>
                  </a:lnTo>
                  <a:lnTo>
                    <a:pt x="2477" y="521"/>
                  </a:lnTo>
                  <a:close/>
                  <a:moveTo>
                    <a:pt x="1899" y="0"/>
                  </a:moveTo>
                  <a:lnTo>
                    <a:pt x="1899" y="1"/>
                  </a:lnTo>
                  <a:lnTo>
                    <a:pt x="1898" y="1"/>
                  </a:lnTo>
                  <a:lnTo>
                    <a:pt x="1898" y="1"/>
                  </a:lnTo>
                  <a:lnTo>
                    <a:pt x="1899" y="0"/>
                  </a:lnTo>
                  <a:close/>
                  <a:moveTo>
                    <a:pt x="1776" y="143"/>
                  </a:moveTo>
                  <a:lnTo>
                    <a:pt x="1777" y="140"/>
                  </a:lnTo>
                  <a:lnTo>
                    <a:pt x="1777" y="135"/>
                  </a:lnTo>
                  <a:lnTo>
                    <a:pt x="1781" y="137"/>
                  </a:lnTo>
                  <a:lnTo>
                    <a:pt x="1786" y="137"/>
                  </a:lnTo>
                  <a:lnTo>
                    <a:pt x="1789" y="135"/>
                  </a:lnTo>
                  <a:lnTo>
                    <a:pt x="1792" y="131"/>
                  </a:lnTo>
                  <a:lnTo>
                    <a:pt x="1794" y="128"/>
                  </a:lnTo>
                  <a:lnTo>
                    <a:pt x="1796" y="124"/>
                  </a:lnTo>
                  <a:lnTo>
                    <a:pt x="1796" y="120"/>
                  </a:lnTo>
                  <a:lnTo>
                    <a:pt x="1804" y="119"/>
                  </a:lnTo>
                  <a:lnTo>
                    <a:pt x="1799" y="126"/>
                  </a:lnTo>
                  <a:lnTo>
                    <a:pt x="1799" y="135"/>
                  </a:lnTo>
                  <a:lnTo>
                    <a:pt x="1803" y="145"/>
                  </a:lnTo>
                  <a:lnTo>
                    <a:pt x="1803" y="145"/>
                  </a:lnTo>
                  <a:lnTo>
                    <a:pt x="1808" y="153"/>
                  </a:lnTo>
                  <a:lnTo>
                    <a:pt x="1815" y="162"/>
                  </a:lnTo>
                  <a:lnTo>
                    <a:pt x="1822" y="168"/>
                  </a:lnTo>
                  <a:lnTo>
                    <a:pt x="1819" y="171"/>
                  </a:lnTo>
                  <a:lnTo>
                    <a:pt x="1814" y="174"/>
                  </a:lnTo>
                  <a:lnTo>
                    <a:pt x="1815" y="171"/>
                  </a:lnTo>
                  <a:lnTo>
                    <a:pt x="1814" y="168"/>
                  </a:lnTo>
                  <a:lnTo>
                    <a:pt x="1813" y="164"/>
                  </a:lnTo>
                  <a:lnTo>
                    <a:pt x="1809" y="162"/>
                  </a:lnTo>
                  <a:lnTo>
                    <a:pt x="1805" y="159"/>
                  </a:lnTo>
                  <a:lnTo>
                    <a:pt x="1802" y="159"/>
                  </a:lnTo>
                  <a:lnTo>
                    <a:pt x="1797" y="160"/>
                  </a:lnTo>
                  <a:lnTo>
                    <a:pt x="1793" y="163"/>
                  </a:lnTo>
                  <a:lnTo>
                    <a:pt x="1783" y="171"/>
                  </a:lnTo>
                  <a:lnTo>
                    <a:pt x="1785" y="172"/>
                  </a:lnTo>
                  <a:lnTo>
                    <a:pt x="1770" y="172"/>
                  </a:lnTo>
                  <a:lnTo>
                    <a:pt x="1769" y="171"/>
                  </a:lnTo>
                  <a:lnTo>
                    <a:pt x="1768" y="169"/>
                  </a:lnTo>
                  <a:lnTo>
                    <a:pt x="1765" y="169"/>
                  </a:lnTo>
                  <a:lnTo>
                    <a:pt x="1763" y="169"/>
                  </a:lnTo>
                  <a:lnTo>
                    <a:pt x="1769" y="155"/>
                  </a:lnTo>
                  <a:lnTo>
                    <a:pt x="1776" y="143"/>
                  </a:lnTo>
                  <a:close/>
                  <a:moveTo>
                    <a:pt x="1746" y="243"/>
                  </a:moveTo>
                  <a:lnTo>
                    <a:pt x="1746" y="243"/>
                  </a:lnTo>
                  <a:lnTo>
                    <a:pt x="1746" y="243"/>
                  </a:lnTo>
                  <a:lnTo>
                    <a:pt x="1746" y="243"/>
                  </a:lnTo>
                  <a:close/>
                  <a:moveTo>
                    <a:pt x="1671" y="238"/>
                  </a:moveTo>
                  <a:lnTo>
                    <a:pt x="1673" y="236"/>
                  </a:lnTo>
                  <a:lnTo>
                    <a:pt x="1675" y="232"/>
                  </a:lnTo>
                  <a:lnTo>
                    <a:pt x="1679" y="229"/>
                  </a:lnTo>
                  <a:lnTo>
                    <a:pt x="1681" y="226"/>
                  </a:lnTo>
                  <a:lnTo>
                    <a:pt x="1683" y="222"/>
                  </a:lnTo>
                  <a:lnTo>
                    <a:pt x="1684" y="219"/>
                  </a:lnTo>
                  <a:lnTo>
                    <a:pt x="1687" y="219"/>
                  </a:lnTo>
                  <a:lnTo>
                    <a:pt x="1692" y="216"/>
                  </a:lnTo>
                  <a:lnTo>
                    <a:pt x="1697" y="214"/>
                  </a:lnTo>
                  <a:lnTo>
                    <a:pt x="1701" y="210"/>
                  </a:lnTo>
                  <a:lnTo>
                    <a:pt x="1704" y="206"/>
                  </a:lnTo>
                  <a:lnTo>
                    <a:pt x="1707" y="208"/>
                  </a:lnTo>
                  <a:lnTo>
                    <a:pt x="1711" y="208"/>
                  </a:lnTo>
                  <a:lnTo>
                    <a:pt x="1713" y="208"/>
                  </a:lnTo>
                  <a:lnTo>
                    <a:pt x="1717" y="209"/>
                  </a:lnTo>
                  <a:lnTo>
                    <a:pt x="1720" y="210"/>
                  </a:lnTo>
                  <a:lnTo>
                    <a:pt x="1724" y="213"/>
                  </a:lnTo>
                  <a:lnTo>
                    <a:pt x="1726" y="214"/>
                  </a:lnTo>
                  <a:lnTo>
                    <a:pt x="1729" y="216"/>
                  </a:lnTo>
                  <a:lnTo>
                    <a:pt x="1731" y="219"/>
                  </a:lnTo>
                  <a:lnTo>
                    <a:pt x="1731" y="222"/>
                  </a:lnTo>
                  <a:lnTo>
                    <a:pt x="1731" y="226"/>
                  </a:lnTo>
                  <a:lnTo>
                    <a:pt x="1729" y="232"/>
                  </a:lnTo>
                  <a:lnTo>
                    <a:pt x="1723" y="233"/>
                  </a:lnTo>
                  <a:lnTo>
                    <a:pt x="1715" y="233"/>
                  </a:lnTo>
                  <a:lnTo>
                    <a:pt x="1708" y="234"/>
                  </a:lnTo>
                  <a:lnTo>
                    <a:pt x="1704" y="233"/>
                  </a:lnTo>
                  <a:lnTo>
                    <a:pt x="1700" y="233"/>
                  </a:lnTo>
                  <a:lnTo>
                    <a:pt x="1696" y="234"/>
                  </a:lnTo>
                  <a:lnTo>
                    <a:pt x="1694" y="237"/>
                  </a:lnTo>
                  <a:lnTo>
                    <a:pt x="1690" y="242"/>
                  </a:lnTo>
                  <a:lnTo>
                    <a:pt x="1681" y="245"/>
                  </a:lnTo>
                  <a:lnTo>
                    <a:pt x="1674" y="244"/>
                  </a:lnTo>
                  <a:lnTo>
                    <a:pt x="1668" y="240"/>
                  </a:lnTo>
                  <a:lnTo>
                    <a:pt x="1671" y="238"/>
                  </a:lnTo>
                  <a:close/>
                  <a:moveTo>
                    <a:pt x="1610" y="297"/>
                  </a:moveTo>
                  <a:lnTo>
                    <a:pt x="1613" y="310"/>
                  </a:lnTo>
                  <a:lnTo>
                    <a:pt x="1617" y="320"/>
                  </a:lnTo>
                  <a:lnTo>
                    <a:pt x="1622" y="329"/>
                  </a:lnTo>
                  <a:lnTo>
                    <a:pt x="1628" y="336"/>
                  </a:lnTo>
                  <a:lnTo>
                    <a:pt x="1638" y="340"/>
                  </a:lnTo>
                  <a:lnTo>
                    <a:pt x="1634" y="345"/>
                  </a:lnTo>
                  <a:lnTo>
                    <a:pt x="1634" y="345"/>
                  </a:lnTo>
                  <a:lnTo>
                    <a:pt x="1630" y="345"/>
                  </a:lnTo>
                  <a:lnTo>
                    <a:pt x="1627" y="346"/>
                  </a:lnTo>
                  <a:lnTo>
                    <a:pt x="1624" y="348"/>
                  </a:lnTo>
                  <a:lnTo>
                    <a:pt x="1626" y="344"/>
                  </a:lnTo>
                  <a:lnTo>
                    <a:pt x="1624" y="340"/>
                  </a:lnTo>
                  <a:lnTo>
                    <a:pt x="1623" y="336"/>
                  </a:lnTo>
                  <a:lnTo>
                    <a:pt x="1621" y="334"/>
                  </a:lnTo>
                  <a:lnTo>
                    <a:pt x="1618" y="331"/>
                  </a:lnTo>
                  <a:lnTo>
                    <a:pt x="1616" y="330"/>
                  </a:lnTo>
                  <a:lnTo>
                    <a:pt x="1612" y="329"/>
                  </a:lnTo>
                  <a:lnTo>
                    <a:pt x="1607" y="329"/>
                  </a:lnTo>
                  <a:lnTo>
                    <a:pt x="1609" y="328"/>
                  </a:lnTo>
                  <a:lnTo>
                    <a:pt x="1610" y="325"/>
                  </a:lnTo>
                  <a:lnTo>
                    <a:pt x="1607" y="312"/>
                  </a:lnTo>
                  <a:lnTo>
                    <a:pt x="1610" y="297"/>
                  </a:lnTo>
                  <a:close/>
                  <a:moveTo>
                    <a:pt x="161" y="1645"/>
                  </a:moveTo>
                  <a:lnTo>
                    <a:pt x="160" y="1650"/>
                  </a:lnTo>
                  <a:lnTo>
                    <a:pt x="154" y="1647"/>
                  </a:lnTo>
                  <a:lnTo>
                    <a:pt x="149" y="1649"/>
                  </a:lnTo>
                  <a:lnTo>
                    <a:pt x="143" y="1650"/>
                  </a:lnTo>
                  <a:lnTo>
                    <a:pt x="144" y="1639"/>
                  </a:lnTo>
                  <a:lnTo>
                    <a:pt x="148" y="1641"/>
                  </a:lnTo>
                  <a:lnTo>
                    <a:pt x="153" y="1644"/>
                  </a:lnTo>
                  <a:lnTo>
                    <a:pt x="157" y="1644"/>
                  </a:lnTo>
                  <a:lnTo>
                    <a:pt x="161" y="1645"/>
                  </a:lnTo>
                  <a:lnTo>
                    <a:pt x="161" y="1645"/>
                  </a:lnTo>
                  <a:close/>
                  <a:moveTo>
                    <a:pt x="209" y="1666"/>
                  </a:moveTo>
                  <a:lnTo>
                    <a:pt x="205" y="1664"/>
                  </a:lnTo>
                  <a:lnTo>
                    <a:pt x="203" y="1662"/>
                  </a:lnTo>
                  <a:lnTo>
                    <a:pt x="203" y="1658"/>
                  </a:lnTo>
                  <a:lnTo>
                    <a:pt x="204" y="1655"/>
                  </a:lnTo>
                  <a:lnTo>
                    <a:pt x="208" y="1655"/>
                  </a:lnTo>
                  <a:lnTo>
                    <a:pt x="210" y="1653"/>
                  </a:lnTo>
                  <a:lnTo>
                    <a:pt x="221" y="1655"/>
                  </a:lnTo>
                  <a:lnTo>
                    <a:pt x="221" y="1655"/>
                  </a:lnTo>
                  <a:lnTo>
                    <a:pt x="229" y="1660"/>
                  </a:lnTo>
                  <a:lnTo>
                    <a:pt x="236" y="1667"/>
                  </a:lnTo>
                  <a:lnTo>
                    <a:pt x="238" y="1675"/>
                  </a:lnTo>
                  <a:lnTo>
                    <a:pt x="223" y="1670"/>
                  </a:lnTo>
                  <a:lnTo>
                    <a:pt x="209" y="1666"/>
                  </a:lnTo>
                  <a:close/>
                  <a:moveTo>
                    <a:pt x="250" y="1774"/>
                  </a:moveTo>
                  <a:lnTo>
                    <a:pt x="245" y="1774"/>
                  </a:lnTo>
                  <a:lnTo>
                    <a:pt x="242" y="1775"/>
                  </a:lnTo>
                  <a:lnTo>
                    <a:pt x="239" y="1777"/>
                  </a:lnTo>
                  <a:lnTo>
                    <a:pt x="237" y="1780"/>
                  </a:lnTo>
                  <a:lnTo>
                    <a:pt x="234" y="1782"/>
                  </a:lnTo>
                  <a:lnTo>
                    <a:pt x="232" y="1786"/>
                  </a:lnTo>
                  <a:lnTo>
                    <a:pt x="233" y="1781"/>
                  </a:lnTo>
                  <a:lnTo>
                    <a:pt x="236" y="1778"/>
                  </a:lnTo>
                  <a:lnTo>
                    <a:pt x="238" y="1776"/>
                  </a:lnTo>
                  <a:lnTo>
                    <a:pt x="242" y="1774"/>
                  </a:lnTo>
                  <a:lnTo>
                    <a:pt x="244" y="1772"/>
                  </a:lnTo>
                  <a:lnTo>
                    <a:pt x="248" y="1771"/>
                  </a:lnTo>
                  <a:lnTo>
                    <a:pt x="251" y="1769"/>
                  </a:lnTo>
                  <a:lnTo>
                    <a:pt x="250" y="1774"/>
                  </a:lnTo>
                  <a:close/>
                  <a:moveTo>
                    <a:pt x="262" y="1811"/>
                  </a:moveTo>
                  <a:lnTo>
                    <a:pt x="261" y="1809"/>
                  </a:lnTo>
                  <a:lnTo>
                    <a:pt x="262" y="1810"/>
                  </a:lnTo>
                  <a:lnTo>
                    <a:pt x="262" y="1811"/>
                  </a:lnTo>
                  <a:close/>
                  <a:moveTo>
                    <a:pt x="253" y="1734"/>
                  </a:moveTo>
                  <a:lnTo>
                    <a:pt x="253" y="1727"/>
                  </a:lnTo>
                  <a:lnTo>
                    <a:pt x="253" y="1720"/>
                  </a:lnTo>
                  <a:lnTo>
                    <a:pt x="253" y="1714"/>
                  </a:lnTo>
                  <a:lnTo>
                    <a:pt x="256" y="1715"/>
                  </a:lnTo>
                  <a:lnTo>
                    <a:pt x="260" y="1715"/>
                  </a:lnTo>
                  <a:lnTo>
                    <a:pt x="265" y="1713"/>
                  </a:lnTo>
                  <a:lnTo>
                    <a:pt x="267" y="1712"/>
                  </a:lnTo>
                  <a:lnTo>
                    <a:pt x="266" y="1719"/>
                  </a:lnTo>
                  <a:lnTo>
                    <a:pt x="262" y="1724"/>
                  </a:lnTo>
                  <a:lnTo>
                    <a:pt x="256" y="1729"/>
                  </a:lnTo>
                  <a:lnTo>
                    <a:pt x="253" y="1734"/>
                  </a:lnTo>
                  <a:close/>
                  <a:moveTo>
                    <a:pt x="312" y="1776"/>
                  </a:moveTo>
                  <a:lnTo>
                    <a:pt x="312" y="1774"/>
                  </a:lnTo>
                  <a:lnTo>
                    <a:pt x="311" y="1770"/>
                  </a:lnTo>
                  <a:lnTo>
                    <a:pt x="311" y="1767"/>
                  </a:lnTo>
                  <a:lnTo>
                    <a:pt x="312" y="1764"/>
                  </a:lnTo>
                  <a:lnTo>
                    <a:pt x="314" y="1761"/>
                  </a:lnTo>
                  <a:lnTo>
                    <a:pt x="317" y="1759"/>
                  </a:lnTo>
                  <a:lnTo>
                    <a:pt x="321" y="1763"/>
                  </a:lnTo>
                  <a:lnTo>
                    <a:pt x="324" y="1765"/>
                  </a:lnTo>
                  <a:lnTo>
                    <a:pt x="328" y="1766"/>
                  </a:lnTo>
                  <a:lnTo>
                    <a:pt x="312" y="1776"/>
                  </a:lnTo>
                  <a:close/>
                  <a:moveTo>
                    <a:pt x="288" y="1623"/>
                  </a:moveTo>
                  <a:lnTo>
                    <a:pt x="278" y="1629"/>
                  </a:lnTo>
                  <a:lnTo>
                    <a:pt x="277" y="1626"/>
                  </a:lnTo>
                  <a:lnTo>
                    <a:pt x="278" y="1619"/>
                  </a:lnTo>
                  <a:lnTo>
                    <a:pt x="279" y="1612"/>
                  </a:lnTo>
                  <a:lnTo>
                    <a:pt x="279" y="1605"/>
                  </a:lnTo>
                  <a:lnTo>
                    <a:pt x="277" y="1598"/>
                  </a:lnTo>
                  <a:lnTo>
                    <a:pt x="270" y="1593"/>
                  </a:lnTo>
                  <a:lnTo>
                    <a:pt x="271" y="1589"/>
                  </a:lnTo>
                  <a:lnTo>
                    <a:pt x="271" y="1586"/>
                  </a:lnTo>
                  <a:lnTo>
                    <a:pt x="268" y="1582"/>
                  </a:lnTo>
                  <a:lnTo>
                    <a:pt x="280" y="1583"/>
                  </a:lnTo>
                  <a:lnTo>
                    <a:pt x="291" y="1587"/>
                  </a:lnTo>
                  <a:lnTo>
                    <a:pt x="302" y="1592"/>
                  </a:lnTo>
                  <a:lnTo>
                    <a:pt x="313" y="1596"/>
                  </a:lnTo>
                  <a:lnTo>
                    <a:pt x="316" y="1595"/>
                  </a:lnTo>
                  <a:lnTo>
                    <a:pt x="318" y="1593"/>
                  </a:lnTo>
                  <a:lnTo>
                    <a:pt x="334" y="1601"/>
                  </a:lnTo>
                  <a:lnTo>
                    <a:pt x="327" y="1610"/>
                  </a:lnTo>
                  <a:lnTo>
                    <a:pt x="318" y="1615"/>
                  </a:lnTo>
                  <a:lnTo>
                    <a:pt x="307" y="1617"/>
                  </a:lnTo>
                  <a:lnTo>
                    <a:pt x="297" y="1619"/>
                  </a:lnTo>
                  <a:lnTo>
                    <a:pt x="288" y="1623"/>
                  </a:lnTo>
                  <a:close/>
                  <a:moveTo>
                    <a:pt x="347" y="1583"/>
                  </a:moveTo>
                  <a:lnTo>
                    <a:pt x="347" y="1583"/>
                  </a:lnTo>
                  <a:lnTo>
                    <a:pt x="347" y="1583"/>
                  </a:lnTo>
                  <a:lnTo>
                    <a:pt x="345" y="1581"/>
                  </a:lnTo>
                  <a:lnTo>
                    <a:pt x="341" y="1578"/>
                  </a:lnTo>
                  <a:lnTo>
                    <a:pt x="335" y="1576"/>
                  </a:lnTo>
                  <a:lnTo>
                    <a:pt x="328" y="1573"/>
                  </a:lnTo>
                  <a:lnTo>
                    <a:pt x="331" y="1569"/>
                  </a:lnTo>
                  <a:lnTo>
                    <a:pt x="335" y="1562"/>
                  </a:lnTo>
                  <a:lnTo>
                    <a:pt x="340" y="1559"/>
                  </a:lnTo>
                  <a:lnTo>
                    <a:pt x="348" y="1550"/>
                  </a:lnTo>
                  <a:lnTo>
                    <a:pt x="345" y="1561"/>
                  </a:lnTo>
                  <a:lnTo>
                    <a:pt x="345" y="1572"/>
                  </a:lnTo>
                  <a:lnTo>
                    <a:pt x="347" y="1583"/>
                  </a:lnTo>
                  <a:close/>
                  <a:moveTo>
                    <a:pt x="344" y="1458"/>
                  </a:moveTo>
                  <a:lnTo>
                    <a:pt x="341" y="1455"/>
                  </a:lnTo>
                  <a:lnTo>
                    <a:pt x="339" y="1451"/>
                  </a:lnTo>
                  <a:lnTo>
                    <a:pt x="341" y="1447"/>
                  </a:lnTo>
                  <a:lnTo>
                    <a:pt x="342" y="1445"/>
                  </a:lnTo>
                  <a:lnTo>
                    <a:pt x="348" y="1448"/>
                  </a:lnTo>
                  <a:lnTo>
                    <a:pt x="355" y="1452"/>
                  </a:lnTo>
                  <a:lnTo>
                    <a:pt x="362" y="1453"/>
                  </a:lnTo>
                  <a:lnTo>
                    <a:pt x="358" y="1457"/>
                  </a:lnTo>
                  <a:lnTo>
                    <a:pt x="353" y="1458"/>
                  </a:lnTo>
                  <a:lnTo>
                    <a:pt x="348" y="1458"/>
                  </a:lnTo>
                  <a:lnTo>
                    <a:pt x="344" y="1458"/>
                  </a:lnTo>
                  <a:close/>
                  <a:moveTo>
                    <a:pt x="686" y="1013"/>
                  </a:moveTo>
                  <a:lnTo>
                    <a:pt x="686" y="1014"/>
                  </a:lnTo>
                  <a:lnTo>
                    <a:pt x="685" y="1014"/>
                  </a:lnTo>
                  <a:lnTo>
                    <a:pt x="686" y="1013"/>
                  </a:lnTo>
                  <a:close/>
                  <a:moveTo>
                    <a:pt x="620" y="1327"/>
                  </a:moveTo>
                  <a:lnTo>
                    <a:pt x="620" y="1324"/>
                  </a:lnTo>
                  <a:lnTo>
                    <a:pt x="631" y="1325"/>
                  </a:lnTo>
                  <a:lnTo>
                    <a:pt x="642" y="1322"/>
                  </a:lnTo>
                  <a:lnTo>
                    <a:pt x="646" y="1326"/>
                  </a:lnTo>
                  <a:lnTo>
                    <a:pt x="647" y="1330"/>
                  </a:lnTo>
                  <a:lnTo>
                    <a:pt x="648" y="1334"/>
                  </a:lnTo>
                  <a:lnTo>
                    <a:pt x="648" y="1339"/>
                  </a:lnTo>
                  <a:lnTo>
                    <a:pt x="637" y="1342"/>
                  </a:lnTo>
                  <a:lnTo>
                    <a:pt x="629" y="1345"/>
                  </a:lnTo>
                  <a:lnTo>
                    <a:pt x="619" y="1351"/>
                  </a:lnTo>
                  <a:lnTo>
                    <a:pt x="611" y="1356"/>
                  </a:lnTo>
                  <a:lnTo>
                    <a:pt x="600" y="1357"/>
                  </a:lnTo>
                  <a:lnTo>
                    <a:pt x="599" y="1353"/>
                  </a:lnTo>
                  <a:lnTo>
                    <a:pt x="608" y="1348"/>
                  </a:lnTo>
                  <a:lnTo>
                    <a:pt x="616" y="1339"/>
                  </a:lnTo>
                  <a:lnTo>
                    <a:pt x="620" y="1327"/>
                  </a:lnTo>
                  <a:close/>
                  <a:moveTo>
                    <a:pt x="556" y="1470"/>
                  </a:moveTo>
                  <a:lnTo>
                    <a:pt x="556" y="1470"/>
                  </a:lnTo>
                  <a:lnTo>
                    <a:pt x="563" y="1473"/>
                  </a:lnTo>
                  <a:lnTo>
                    <a:pt x="572" y="1474"/>
                  </a:lnTo>
                  <a:lnTo>
                    <a:pt x="580" y="1474"/>
                  </a:lnTo>
                  <a:lnTo>
                    <a:pt x="586" y="1478"/>
                  </a:lnTo>
                  <a:lnTo>
                    <a:pt x="582" y="1478"/>
                  </a:lnTo>
                  <a:lnTo>
                    <a:pt x="575" y="1479"/>
                  </a:lnTo>
                  <a:lnTo>
                    <a:pt x="571" y="1482"/>
                  </a:lnTo>
                  <a:lnTo>
                    <a:pt x="568" y="1478"/>
                  </a:lnTo>
                  <a:lnTo>
                    <a:pt x="565" y="1475"/>
                  </a:lnTo>
                  <a:lnTo>
                    <a:pt x="560" y="1473"/>
                  </a:lnTo>
                  <a:lnTo>
                    <a:pt x="555" y="1472"/>
                  </a:lnTo>
                  <a:lnTo>
                    <a:pt x="556" y="1470"/>
                  </a:lnTo>
                  <a:close/>
                  <a:moveTo>
                    <a:pt x="461" y="1371"/>
                  </a:moveTo>
                  <a:lnTo>
                    <a:pt x="461" y="1371"/>
                  </a:lnTo>
                  <a:lnTo>
                    <a:pt x="461" y="1371"/>
                  </a:lnTo>
                  <a:lnTo>
                    <a:pt x="461" y="1371"/>
                  </a:lnTo>
                  <a:close/>
                  <a:moveTo>
                    <a:pt x="413" y="1379"/>
                  </a:moveTo>
                  <a:lnTo>
                    <a:pt x="413" y="1387"/>
                  </a:lnTo>
                  <a:lnTo>
                    <a:pt x="412" y="1394"/>
                  </a:lnTo>
                  <a:lnTo>
                    <a:pt x="409" y="1390"/>
                  </a:lnTo>
                  <a:lnTo>
                    <a:pt x="406" y="1388"/>
                  </a:lnTo>
                  <a:lnTo>
                    <a:pt x="402" y="1387"/>
                  </a:lnTo>
                  <a:lnTo>
                    <a:pt x="413" y="1379"/>
                  </a:lnTo>
                  <a:close/>
                  <a:moveTo>
                    <a:pt x="416" y="1770"/>
                  </a:moveTo>
                  <a:lnTo>
                    <a:pt x="419" y="1769"/>
                  </a:lnTo>
                  <a:lnTo>
                    <a:pt x="419" y="1770"/>
                  </a:lnTo>
                  <a:lnTo>
                    <a:pt x="416" y="1770"/>
                  </a:lnTo>
                  <a:close/>
                  <a:moveTo>
                    <a:pt x="419" y="1658"/>
                  </a:moveTo>
                  <a:lnTo>
                    <a:pt x="402" y="1658"/>
                  </a:lnTo>
                  <a:lnTo>
                    <a:pt x="384" y="1662"/>
                  </a:lnTo>
                  <a:lnTo>
                    <a:pt x="380" y="1667"/>
                  </a:lnTo>
                  <a:lnTo>
                    <a:pt x="378" y="1672"/>
                  </a:lnTo>
                  <a:lnTo>
                    <a:pt x="375" y="1670"/>
                  </a:lnTo>
                  <a:lnTo>
                    <a:pt x="374" y="1669"/>
                  </a:lnTo>
                  <a:lnTo>
                    <a:pt x="375" y="1669"/>
                  </a:lnTo>
                  <a:lnTo>
                    <a:pt x="375" y="1658"/>
                  </a:lnTo>
                  <a:lnTo>
                    <a:pt x="397" y="1650"/>
                  </a:lnTo>
                  <a:lnTo>
                    <a:pt x="402" y="1649"/>
                  </a:lnTo>
                  <a:lnTo>
                    <a:pt x="408" y="1645"/>
                  </a:lnTo>
                  <a:lnTo>
                    <a:pt x="413" y="1641"/>
                  </a:lnTo>
                  <a:lnTo>
                    <a:pt x="418" y="1638"/>
                  </a:lnTo>
                  <a:lnTo>
                    <a:pt x="423" y="1632"/>
                  </a:lnTo>
                  <a:lnTo>
                    <a:pt x="426" y="1627"/>
                  </a:lnTo>
                  <a:lnTo>
                    <a:pt x="429" y="1628"/>
                  </a:lnTo>
                  <a:lnTo>
                    <a:pt x="431" y="1628"/>
                  </a:lnTo>
                  <a:lnTo>
                    <a:pt x="432" y="1628"/>
                  </a:lnTo>
                  <a:lnTo>
                    <a:pt x="433" y="1630"/>
                  </a:lnTo>
                  <a:lnTo>
                    <a:pt x="436" y="1633"/>
                  </a:lnTo>
                  <a:lnTo>
                    <a:pt x="427" y="1636"/>
                  </a:lnTo>
                  <a:lnTo>
                    <a:pt x="420" y="1643"/>
                  </a:lnTo>
                  <a:lnTo>
                    <a:pt x="418" y="1649"/>
                  </a:lnTo>
                  <a:lnTo>
                    <a:pt x="419" y="1658"/>
                  </a:lnTo>
                  <a:close/>
                  <a:moveTo>
                    <a:pt x="443" y="1794"/>
                  </a:moveTo>
                  <a:lnTo>
                    <a:pt x="437" y="1791"/>
                  </a:lnTo>
                  <a:lnTo>
                    <a:pt x="444" y="1788"/>
                  </a:lnTo>
                  <a:lnTo>
                    <a:pt x="444" y="1791"/>
                  </a:lnTo>
                  <a:lnTo>
                    <a:pt x="443" y="1792"/>
                  </a:lnTo>
                  <a:lnTo>
                    <a:pt x="443" y="1794"/>
                  </a:lnTo>
                  <a:close/>
                  <a:moveTo>
                    <a:pt x="458" y="1806"/>
                  </a:moveTo>
                  <a:lnTo>
                    <a:pt x="458" y="1801"/>
                  </a:lnTo>
                  <a:lnTo>
                    <a:pt x="460" y="1803"/>
                  </a:lnTo>
                  <a:lnTo>
                    <a:pt x="463" y="1804"/>
                  </a:lnTo>
                  <a:lnTo>
                    <a:pt x="458" y="1806"/>
                  </a:lnTo>
                  <a:close/>
                  <a:moveTo>
                    <a:pt x="467" y="1628"/>
                  </a:moveTo>
                  <a:lnTo>
                    <a:pt x="466" y="1626"/>
                  </a:lnTo>
                  <a:lnTo>
                    <a:pt x="467" y="1626"/>
                  </a:lnTo>
                  <a:lnTo>
                    <a:pt x="469" y="1626"/>
                  </a:lnTo>
                  <a:lnTo>
                    <a:pt x="467" y="1628"/>
                  </a:lnTo>
                  <a:close/>
                  <a:moveTo>
                    <a:pt x="469" y="1594"/>
                  </a:moveTo>
                  <a:lnTo>
                    <a:pt x="463" y="1594"/>
                  </a:lnTo>
                  <a:lnTo>
                    <a:pt x="456" y="1594"/>
                  </a:lnTo>
                  <a:lnTo>
                    <a:pt x="456" y="1594"/>
                  </a:lnTo>
                  <a:lnTo>
                    <a:pt x="454" y="1590"/>
                  </a:lnTo>
                  <a:lnTo>
                    <a:pt x="450" y="1588"/>
                  </a:lnTo>
                  <a:lnTo>
                    <a:pt x="455" y="1587"/>
                  </a:lnTo>
                  <a:lnTo>
                    <a:pt x="460" y="1583"/>
                  </a:lnTo>
                  <a:lnTo>
                    <a:pt x="464" y="1581"/>
                  </a:lnTo>
                  <a:lnTo>
                    <a:pt x="466" y="1576"/>
                  </a:lnTo>
                  <a:lnTo>
                    <a:pt x="470" y="1572"/>
                  </a:lnTo>
                  <a:lnTo>
                    <a:pt x="475" y="1572"/>
                  </a:lnTo>
                  <a:lnTo>
                    <a:pt x="478" y="1573"/>
                  </a:lnTo>
                  <a:lnTo>
                    <a:pt x="483" y="1575"/>
                  </a:lnTo>
                  <a:lnTo>
                    <a:pt x="486" y="1577"/>
                  </a:lnTo>
                  <a:lnTo>
                    <a:pt x="482" y="1579"/>
                  </a:lnTo>
                  <a:lnTo>
                    <a:pt x="478" y="1581"/>
                  </a:lnTo>
                  <a:lnTo>
                    <a:pt x="476" y="1582"/>
                  </a:lnTo>
                  <a:lnTo>
                    <a:pt x="472" y="1584"/>
                  </a:lnTo>
                  <a:lnTo>
                    <a:pt x="470" y="1587"/>
                  </a:lnTo>
                  <a:lnTo>
                    <a:pt x="469" y="1590"/>
                  </a:lnTo>
                  <a:lnTo>
                    <a:pt x="469" y="1594"/>
                  </a:lnTo>
                  <a:close/>
                  <a:moveTo>
                    <a:pt x="475" y="1463"/>
                  </a:moveTo>
                  <a:lnTo>
                    <a:pt x="472" y="1462"/>
                  </a:lnTo>
                  <a:lnTo>
                    <a:pt x="471" y="1470"/>
                  </a:lnTo>
                  <a:lnTo>
                    <a:pt x="464" y="1472"/>
                  </a:lnTo>
                  <a:lnTo>
                    <a:pt x="418" y="1461"/>
                  </a:lnTo>
                  <a:lnTo>
                    <a:pt x="395" y="1453"/>
                  </a:lnTo>
                  <a:lnTo>
                    <a:pt x="393" y="1451"/>
                  </a:lnTo>
                  <a:lnTo>
                    <a:pt x="392" y="1448"/>
                  </a:lnTo>
                  <a:lnTo>
                    <a:pt x="396" y="1447"/>
                  </a:lnTo>
                  <a:lnTo>
                    <a:pt x="398" y="1444"/>
                  </a:lnTo>
                  <a:lnTo>
                    <a:pt x="401" y="1446"/>
                  </a:lnTo>
                  <a:lnTo>
                    <a:pt x="402" y="1447"/>
                  </a:lnTo>
                  <a:lnTo>
                    <a:pt x="414" y="1452"/>
                  </a:lnTo>
                  <a:lnTo>
                    <a:pt x="429" y="1452"/>
                  </a:lnTo>
                  <a:lnTo>
                    <a:pt x="435" y="1451"/>
                  </a:lnTo>
                  <a:lnTo>
                    <a:pt x="441" y="1448"/>
                  </a:lnTo>
                  <a:lnTo>
                    <a:pt x="446" y="1445"/>
                  </a:lnTo>
                  <a:lnTo>
                    <a:pt x="447" y="1445"/>
                  </a:lnTo>
                  <a:lnTo>
                    <a:pt x="448" y="1444"/>
                  </a:lnTo>
                  <a:lnTo>
                    <a:pt x="450" y="1447"/>
                  </a:lnTo>
                  <a:lnTo>
                    <a:pt x="460" y="1447"/>
                  </a:lnTo>
                  <a:lnTo>
                    <a:pt x="467" y="1445"/>
                  </a:lnTo>
                  <a:lnTo>
                    <a:pt x="472" y="1438"/>
                  </a:lnTo>
                  <a:lnTo>
                    <a:pt x="477" y="1439"/>
                  </a:lnTo>
                  <a:lnTo>
                    <a:pt x="481" y="1439"/>
                  </a:lnTo>
                  <a:lnTo>
                    <a:pt x="492" y="1433"/>
                  </a:lnTo>
                  <a:lnTo>
                    <a:pt x="499" y="1424"/>
                  </a:lnTo>
                  <a:lnTo>
                    <a:pt x="507" y="1416"/>
                  </a:lnTo>
                  <a:lnTo>
                    <a:pt x="516" y="1405"/>
                  </a:lnTo>
                  <a:lnTo>
                    <a:pt x="520" y="1393"/>
                  </a:lnTo>
                  <a:lnTo>
                    <a:pt x="521" y="1394"/>
                  </a:lnTo>
                  <a:lnTo>
                    <a:pt x="526" y="1394"/>
                  </a:lnTo>
                  <a:lnTo>
                    <a:pt x="528" y="1395"/>
                  </a:lnTo>
                  <a:lnTo>
                    <a:pt x="531" y="1395"/>
                  </a:lnTo>
                  <a:lnTo>
                    <a:pt x="532" y="1396"/>
                  </a:lnTo>
                  <a:lnTo>
                    <a:pt x="532" y="1398"/>
                  </a:lnTo>
                  <a:lnTo>
                    <a:pt x="531" y="1400"/>
                  </a:lnTo>
                  <a:lnTo>
                    <a:pt x="529" y="1401"/>
                  </a:lnTo>
                  <a:lnTo>
                    <a:pt x="527" y="1402"/>
                  </a:lnTo>
                  <a:lnTo>
                    <a:pt x="526" y="1405"/>
                  </a:lnTo>
                  <a:lnTo>
                    <a:pt x="524" y="1406"/>
                  </a:lnTo>
                  <a:lnTo>
                    <a:pt x="522" y="1407"/>
                  </a:lnTo>
                  <a:lnTo>
                    <a:pt x="522" y="1410"/>
                  </a:lnTo>
                  <a:lnTo>
                    <a:pt x="522" y="1411"/>
                  </a:lnTo>
                  <a:lnTo>
                    <a:pt x="523" y="1412"/>
                  </a:lnTo>
                  <a:lnTo>
                    <a:pt x="524" y="1412"/>
                  </a:lnTo>
                  <a:lnTo>
                    <a:pt x="527" y="1417"/>
                  </a:lnTo>
                  <a:lnTo>
                    <a:pt x="529" y="1419"/>
                  </a:lnTo>
                  <a:lnTo>
                    <a:pt x="533" y="1422"/>
                  </a:lnTo>
                  <a:lnTo>
                    <a:pt x="535" y="1423"/>
                  </a:lnTo>
                  <a:lnTo>
                    <a:pt x="540" y="1423"/>
                  </a:lnTo>
                  <a:lnTo>
                    <a:pt x="537" y="1427"/>
                  </a:lnTo>
                  <a:lnTo>
                    <a:pt x="534" y="1429"/>
                  </a:lnTo>
                  <a:lnTo>
                    <a:pt x="532" y="1433"/>
                  </a:lnTo>
                  <a:lnTo>
                    <a:pt x="532" y="1438"/>
                  </a:lnTo>
                  <a:lnTo>
                    <a:pt x="523" y="1440"/>
                  </a:lnTo>
                  <a:lnTo>
                    <a:pt x="514" y="1440"/>
                  </a:lnTo>
                  <a:lnTo>
                    <a:pt x="505" y="1441"/>
                  </a:lnTo>
                  <a:lnTo>
                    <a:pt x="497" y="1445"/>
                  </a:lnTo>
                  <a:lnTo>
                    <a:pt x="490" y="1453"/>
                  </a:lnTo>
                  <a:lnTo>
                    <a:pt x="475" y="1463"/>
                  </a:lnTo>
                  <a:close/>
                  <a:moveTo>
                    <a:pt x="514" y="1628"/>
                  </a:moveTo>
                  <a:lnTo>
                    <a:pt x="514" y="1628"/>
                  </a:lnTo>
                  <a:lnTo>
                    <a:pt x="514" y="1627"/>
                  </a:lnTo>
                  <a:lnTo>
                    <a:pt x="514" y="1627"/>
                  </a:lnTo>
                  <a:lnTo>
                    <a:pt x="514" y="1628"/>
                  </a:lnTo>
                  <a:lnTo>
                    <a:pt x="514" y="1628"/>
                  </a:lnTo>
                  <a:close/>
                  <a:moveTo>
                    <a:pt x="591" y="1765"/>
                  </a:moveTo>
                  <a:lnTo>
                    <a:pt x="591" y="1765"/>
                  </a:lnTo>
                  <a:lnTo>
                    <a:pt x="591" y="1765"/>
                  </a:lnTo>
                  <a:lnTo>
                    <a:pt x="591" y="1765"/>
                  </a:lnTo>
                  <a:close/>
                  <a:moveTo>
                    <a:pt x="625" y="1689"/>
                  </a:moveTo>
                  <a:lnTo>
                    <a:pt x="622" y="1691"/>
                  </a:lnTo>
                  <a:lnTo>
                    <a:pt x="618" y="1695"/>
                  </a:lnTo>
                  <a:lnTo>
                    <a:pt x="614" y="1697"/>
                  </a:lnTo>
                  <a:lnTo>
                    <a:pt x="612" y="1701"/>
                  </a:lnTo>
                  <a:lnTo>
                    <a:pt x="611" y="1704"/>
                  </a:lnTo>
                  <a:lnTo>
                    <a:pt x="602" y="1704"/>
                  </a:lnTo>
                  <a:lnTo>
                    <a:pt x="596" y="1707"/>
                  </a:lnTo>
                  <a:lnTo>
                    <a:pt x="591" y="1712"/>
                  </a:lnTo>
                  <a:lnTo>
                    <a:pt x="586" y="1717"/>
                  </a:lnTo>
                  <a:lnTo>
                    <a:pt x="582" y="1721"/>
                  </a:lnTo>
                  <a:lnTo>
                    <a:pt x="575" y="1724"/>
                  </a:lnTo>
                  <a:lnTo>
                    <a:pt x="575" y="1738"/>
                  </a:lnTo>
                  <a:lnTo>
                    <a:pt x="574" y="1742"/>
                  </a:lnTo>
                  <a:lnTo>
                    <a:pt x="574" y="1746"/>
                  </a:lnTo>
                  <a:lnTo>
                    <a:pt x="571" y="1746"/>
                  </a:lnTo>
                  <a:lnTo>
                    <a:pt x="567" y="1748"/>
                  </a:lnTo>
                  <a:lnTo>
                    <a:pt x="543" y="1791"/>
                  </a:lnTo>
                  <a:lnTo>
                    <a:pt x="521" y="1800"/>
                  </a:lnTo>
                  <a:lnTo>
                    <a:pt x="512" y="1792"/>
                  </a:lnTo>
                  <a:lnTo>
                    <a:pt x="501" y="1787"/>
                  </a:lnTo>
                  <a:lnTo>
                    <a:pt x="498" y="1787"/>
                  </a:lnTo>
                  <a:lnTo>
                    <a:pt x="493" y="1787"/>
                  </a:lnTo>
                  <a:lnTo>
                    <a:pt x="494" y="1782"/>
                  </a:lnTo>
                  <a:lnTo>
                    <a:pt x="494" y="1777"/>
                  </a:lnTo>
                  <a:lnTo>
                    <a:pt x="494" y="1777"/>
                  </a:lnTo>
                  <a:lnTo>
                    <a:pt x="506" y="1766"/>
                  </a:lnTo>
                  <a:lnTo>
                    <a:pt x="516" y="1755"/>
                  </a:lnTo>
                  <a:lnTo>
                    <a:pt x="517" y="1754"/>
                  </a:lnTo>
                  <a:lnTo>
                    <a:pt x="527" y="1754"/>
                  </a:lnTo>
                  <a:lnTo>
                    <a:pt x="529" y="1747"/>
                  </a:lnTo>
                  <a:lnTo>
                    <a:pt x="544" y="1738"/>
                  </a:lnTo>
                  <a:lnTo>
                    <a:pt x="551" y="1731"/>
                  </a:lnTo>
                  <a:lnTo>
                    <a:pt x="552" y="1725"/>
                  </a:lnTo>
                  <a:lnTo>
                    <a:pt x="549" y="1718"/>
                  </a:lnTo>
                  <a:lnTo>
                    <a:pt x="538" y="1709"/>
                  </a:lnTo>
                  <a:lnTo>
                    <a:pt x="538" y="1710"/>
                  </a:lnTo>
                  <a:lnTo>
                    <a:pt x="538" y="1710"/>
                  </a:lnTo>
                  <a:lnTo>
                    <a:pt x="538" y="1710"/>
                  </a:lnTo>
                  <a:lnTo>
                    <a:pt x="541" y="1707"/>
                  </a:lnTo>
                  <a:lnTo>
                    <a:pt x="540" y="1702"/>
                  </a:lnTo>
                  <a:lnTo>
                    <a:pt x="539" y="1698"/>
                  </a:lnTo>
                  <a:lnTo>
                    <a:pt x="548" y="1692"/>
                  </a:lnTo>
                  <a:lnTo>
                    <a:pt x="563" y="1692"/>
                  </a:lnTo>
                  <a:lnTo>
                    <a:pt x="579" y="1690"/>
                  </a:lnTo>
                  <a:lnTo>
                    <a:pt x="594" y="1684"/>
                  </a:lnTo>
                  <a:lnTo>
                    <a:pt x="599" y="1683"/>
                  </a:lnTo>
                  <a:lnTo>
                    <a:pt x="603" y="1679"/>
                  </a:lnTo>
                  <a:lnTo>
                    <a:pt x="606" y="1675"/>
                  </a:lnTo>
                  <a:lnTo>
                    <a:pt x="608" y="1672"/>
                  </a:lnTo>
                  <a:lnTo>
                    <a:pt x="609" y="1667"/>
                  </a:lnTo>
                  <a:lnTo>
                    <a:pt x="609" y="1662"/>
                  </a:lnTo>
                  <a:lnTo>
                    <a:pt x="609" y="1658"/>
                  </a:lnTo>
                  <a:lnTo>
                    <a:pt x="608" y="1653"/>
                  </a:lnTo>
                  <a:lnTo>
                    <a:pt x="616" y="1660"/>
                  </a:lnTo>
                  <a:lnTo>
                    <a:pt x="623" y="1666"/>
                  </a:lnTo>
                  <a:lnTo>
                    <a:pt x="631" y="1670"/>
                  </a:lnTo>
                  <a:lnTo>
                    <a:pt x="640" y="1673"/>
                  </a:lnTo>
                  <a:lnTo>
                    <a:pt x="650" y="1672"/>
                  </a:lnTo>
                  <a:lnTo>
                    <a:pt x="637" y="1680"/>
                  </a:lnTo>
                  <a:lnTo>
                    <a:pt x="625" y="1689"/>
                  </a:lnTo>
                  <a:close/>
                  <a:moveTo>
                    <a:pt x="674" y="1405"/>
                  </a:moveTo>
                  <a:lnTo>
                    <a:pt x="674" y="1406"/>
                  </a:lnTo>
                  <a:lnTo>
                    <a:pt x="671" y="1405"/>
                  </a:lnTo>
                  <a:lnTo>
                    <a:pt x="674" y="1405"/>
                  </a:lnTo>
                  <a:lnTo>
                    <a:pt x="674" y="1405"/>
                  </a:lnTo>
                  <a:close/>
                  <a:moveTo>
                    <a:pt x="674" y="1405"/>
                  </a:moveTo>
                  <a:lnTo>
                    <a:pt x="674" y="1405"/>
                  </a:lnTo>
                  <a:lnTo>
                    <a:pt x="675" y="1405"/>
                  </a:lnTo>
                  <a:lnTo>
                    <a:pt x="675" y="1404"/>
                  </a:lnTo>
                  <a:lnTo>
                    <a:pt x="675" y="1405"/>
                  </a:lnTo>
                  <a:lnTo>
                    <a:pt x="674" y="1405"/>
                  </a:lnTo>
                  <a:close/>
                  <a:moveTo>
                    <a:pt x="705" y="1576"/>
                  </a:moveTo>
                  <a:lnTo>
                    <a:pt x="708" y="1581"/>
                  </a:lnTo>
                  <a:lnTo>
                    <a:pt x="710" y="1584"/>
                  </a:lnTo>
                  <a:lnTo>
                    <a:pt x="714" y="1588"/>
                  </a:lnTo>
                  <a:lnTo>
                    <a:pt x="718" y="1592"/>
                  </a:lnTo>
                  <a:lnTo>
                    <a:pt x="715" y="1590"/>
                  </a:lnTo>
                  <a:lnTo>
                    <a:pt x="711" y="1588"/>
                  </a:lnTo>
                  <a:lnTo>
                    <a:pt x="709" y="1586"/>
                  </a:lnTo>
                  <a:lnTo>
                    <a:pt x="707" y="1583"/>
                  </a:lnTo>
                  <a:lnTo>
                    <a:pt x="705" y="1579"/>
                  </a:lnTo>
                  <a:lnTo>
                    <a:pt x="705" y="1576"/>
                  </a:lnTo>
                  <a:close/>
                  <a:moveTo>
                    <a:pt x="722" y="1658"/>
                  </a:moveTo>
                  <a:lnTo>
                    <a:pt x="722" y="1658"/>
                  </a:lnTo>
                  <a:lnTo>
                    <a:pt x="724" y="1658"/>
                  </a:lnTo>
                  <a:lnTo>
                    <a:pt x="722" y="1658"/>
                  </a:lnTo>
                  <a:close/>
                  <a:moveTo>
                    <a:pt x="725" y="1401"/>
                  </a:moveTo>
                  <a:lnTo>
                    <a:pt x="721" y="1401"/>
                  </a:lnTo>
                  <a:lnTo>
                    <a:pt x="721" y="1384"/>
                  </a:lnTo>
                  <a:lnTo>
                    <a:pt x="725" y="1387"/>
                  </a:lnTo>
                  <a:lnTo>
                    <a:pt x="728" y="1389"/>
                  </a:lnTo>
                  <a:lnTo>
                    <a:pt x="733" y="1390"/>
                  </a:lnTo>
                  <a:lnTo>
                    <a:pt x="738" y="1390"/>
                  </a:lnTo>
                  <a:lnTo>
                    <a:pt x="737" y="1394"/>
                  </a:lnTo>
                  <a:lnTo>
                    <a:pt x="737" y="1399"/>
                  </a:lnTo>
                  <a:lnTo>
                    <a:pt x="738" y="1402"/>
                  </a:lnTo>
                  <a:lnTo>
                    <a:pt x="739" y="1406"/>
                  </a:lnTo>
                  <a:lnTo>
                    <a:pt x="732" y="1404"/>
                  </a:lnTo>
                  <a:lnTo>
                    <a:pt x="725" y="1401"/>
                  </a:lnTo>
                  <a:close/>
                  <a:moveTo>
                    <a:pt x="708" y="1242"/>
                  </a:moveTo>
                  <a:lnTo>
                    <a:pt x="714" y="1256"/>
                  </a:lnTo>
                  <a:lnTo>
                    <a:pt x="713" y="1256"/>
                  </a:lnTo>
                  <a:lnTo>
                    <a:pt x="704" y="1258"/>
                  </a:lnTo>
                  <a:lnTo>
                    <a:pt x="697" y="1254"/>
                  </a:lnTo>
                  <a:lnTo>
                    <a:pt x="690" y="1252"/>
                  </a:lnTo>
                  <a:lnTo>
                    <a:pt x="684" y="1250"/>
                  </a:lnTo>
                  <a:lnTo>
                    <a:pt x="676" y="1252"/>
                  </a:lnTo>
                  <a:lnTo>
                    <a:pt x="669" y="1258"/>
                  </a:lnTo>
                  <a:lnTo>
                    <a:pt x="662" y="1259"/>
                  </a:lnTo>
                  <a:lnTo>
                    <a:pt x="643" y="1258"/>
                  </a:lnTo>
                  <a:lnTo>
                    <a:pt x="642" y="1257"/>
                  </a:lnTo>
                  <a:lnTo>
                    <a:pt x="650" y="1253"/>
                  </a:lnTo>
                  <a:lnTo>
                    <a:pt x="654" y="1247"/>
                  </a:lnTo>
                  <a:lnTo>
                    <a:pt x="656" y="1240"/>
                  </a:lnTo>
                  <a:lnTo>
                    <a:pt x="653" y="1231"/>
                  </a:lnTo>
                  <a:lnTo>
                    <a:pt x="660" y="1224"/>
                  </a:lnTo>
                  <a:lnTo>
                    <a:pt x="669" y="1224"/>
                  </a:lnTo>
                  <a:lnTo>
                    <a:pt x="675" y="1220"/>
                  </a:lnTo>
                  <a:lnTo>
                    <a:pt x="681" y="1217"/>
                  </a:lnTo>
                  <a:lnTo>
                    <a:pt x="687" y="1212"/>
                  </a:lnTo>
                  <a:lnTo>
                    <a:pt x="697" y="1206"/>
                  </a:lnTo>
                  <a:lnTo>
                    <a:pt x="705" y="1197"/>
                  </a:lnTo>
                  <a:lnTo>
                    <a:pt x="714" y="1189"/>
                  </a:lnTo>
                  <a:lnTo>
                    <a:pt x="724" y="1182"/>
                  </a:lnTo>
                  <a:lnTo>
                    <a:pt x="727" y="1179"/>
                  </a:lnTo>
                  <a:lnTo>
                    <a:pt x="736" y="1188"/>
                  </a:lnTo>
                  <a:lnTo>
                    <a:pt x="736" y="1196"/>
                  </a:lnTo>
                  <a:lnTo>
                    <a:pt x="736" y="1203"/>
                  </a:lnTo>
                  <a:lnTo>
                    <a:pt x="738" y="1211"/>
                  </a:lnTo>
                  <a:lnTo>
                    <a:pt x="743" y="1217"/>
                  </a:lnTo>
                  <a:lnTo>
                    <a:pt x="724" y="1228"/>
                  </a:lnTo>
                  <a:lnTo>
                    <a:pt x="708" y="1242"/>
                  </a:lnTo>
                  <a:close/>
                  <a:moveTo>
                    <a:pt x="0" y="2789"/>
                  </a:moveTo>
                  <a:lnTo>
                    <a:pt x="1" y="2788"/>
                  </a:lnTo>
                  <a:lnTo>
                    <a:pt x="1" y="2788"/>
                  </a:lnTo>
                  <a:lnTo>
                    <a:pt x="0" y="2789"/>
                  </a:lnTo>
                  <a:close/>
                  <a:moveTo>
                    <a:pt x="57" y="2710"/>
                  </a:moveTo>
                  <a:lnTo>
                    <a:pt x="57" y="2710"/>
                  </a:lnTo>
                  <a:lnTo>
                    <a:pt x="57" y="2710"/>
                  </a:lnTo>
                  <a:lnTo>
                    <a:pt x="57" y="2710"/>
                  </a:lnTo>
                  <a:close/>
                  <a:moveTo>
                    <a:pt x="64" y="2855"/>
                  </a:moveTo>
                  <a:lnTo>
                    <a:pt x="64" y="2859"/>
                  </a:lnTo>
                  <a:lnTo>
                    <a:pt x="66" y="2862"/>
                  </a:lnTo>
                  <a:lnTo>
                    <a:pt x="61" y="2859"/>
                  </a:lnTo>
                  <a:lnTo>
                    <a:pt x="57" y="2857"/>
                  </a:lnTo>
                  <a:lnTo>
                    <a:pt x="55" y="2853"/>
                  </a:lnTo>
                  <a:lnTo>
                    <a:pt x="52" y="2848"/>
                  </a:lnTo>
                  <a:lnTo>
                    <a:pt x="51" y="2843"/>
                  </a:lnTo>
                  <a:lnTo>
                    <a:pt x="49" y="2840"/>
                  </a:lnTo>
                  <a:lnTo>
                    <a:pt x="46" y="2837"/>
                  </a:lnTo>
                  <a:lnTo>
                    <a:pt x="49" y="2832"/>
                  </a:lnTo>
                  <a:lnTo>
                    <a:pt x="50" y="2831"/>
                  </a:lnTo>
                  <a:lnTo>
                    <a:pt x="51" y="2829"/>
                  </a:lnTo>
                  <a:lnTo>
                    <a:pt x="51" y="2829"/>
                  </a:lnTo>
                  <a:lnTo>
                    <a:pt x="51" y="2829"/>
                  </a:lnTo>
                  <a:lnTo>
                    <a:pt x="52" y="2825"/>
                  </a:lnTo>
                  <a:lnTo>
                    <a:pt x="56" y="2821"/>
                  </a:lnTo>
                  <a:lnTo>
                    <a:pt x="60" y="2820"/>
                  </a:lnTo>
                  <a:lnTo>
                    <a:pt x="61" y="2830"/>
                  </a:lnTo>
                  <a:lnTo>
                    <a:pt x="66" y="2838"/>
                  </a:lnTo>
                  <a:lnTo>
                    <a:pt x="74" y="2843"/>
                  </a:lnTo>
                  <a:lnTo>
                    <a:pt x="70" y="2847"/>
                  </a:lnTo>
                  <a:lnTo>
                    <a:pt x="67" y="2851"/>
                  </a:lnTo>
                  <a:lnTo>
                    <a:pt x="64" y="2855"/>
                  </a:lnTo>
                  <a:close/>
                  <a:moveTo>
                    <a:pt x="208" y="2556"/>
                  </a:moveTo>
                  <a:lnTo>
                    <a:pt x="209" y="2557"/>
                  </a:lnTo>
                  <a:lnTo>
                    <a:pt x="208" y="2558"/>
                  </a:lnTo>
                  <a:lnTo>
                    <a:pt x="208" y="2556"/>
                  </a:lnTo>
                  <a:close/>
                  <a:moveTo>
                    <a:pt x="95" y="2654"/>
                  </a:moveTo>
                  <a:lnTo>
                    <a:pt x="96" y="2655"/>
                  </a:lnTo>
                  <a:lnTo>
                    <a:pt x="100" y="2660"/>
                  </a:lnTo>
                  <a:lnTo>
                    <a:pt x="103" y="2664"/>
                  </a:lnTo>
                  <a:lnTo>
                    <a:pt x="107" y="2669"/>
                  </a:lnTo>
                  <a:lnTo>
                    <a:pt x="111" y="2672"/>
                  </a:lnTo>
                  <a:lnTo>
                    <a:pt x="115" y="2675"/>
                  </a:lnTo>
                  <a:lnTo>
                    <a:pt x="111" y="2681"/>
                  </a:lnTo>
                  <a:lnTo>
                    <a:pt x="107" y="2687"/>
                  </a:lnTo>
                  <a:lnTo>
                    <a:pt x="103" y="2681"/>
                  </a:lnTo>
                  <a:lnTo>
                    <a:pt x="98" y="2676"/>
                  </a:lnTo>
                  <a:lnTo>
                    <a:pt x="92" y="2670"/>
                  </a:lnTo>
                  <a:lnTo>
                    <a:pt x="91" y="2665"/>
                  </a:lnTo>
                  <a:lnTo>
                    <a:pt x="91" y="2661"/>
                  </a:lnTo>
                  <a:lnTo>
                    <a:pt x="92" y="2658"/>
                  </a:lnTo>
                  <a:lnTo>
                    <a:pt x="95" y="2654"/>
                  </a:lnTo>
                  <a:close/>
                  <a:moveTo>
                    <a:pt x="89" y="2837"/>
                  </a:moveTo>
                  <a:lnTo>
                    <a:pt x="90" y="2835"/>
                  </a:lnTo>
                  <a:lnTo>
                    <a:pt x="92" y="2835"/>
                  </a:lnTo>
                  <a:lnTo>
                    <a:pt x="95" y="2834"/>
                  </a:lnTo>
                  <a:lnTo>
                    <a:pt x="97" y="2835"/>
                  </a:lnTo>
                  <a:lnTo>
                    <a:pt x="89" y="2837"/>
                  </a:lnTo>
                  <a:close/>
                  <a:moveTo>
                    <a:pt x="132" y="2818"/>
                  </a:moveTo>
                  <a:lnTo>
                    <a:pt x="132" y="2818"/>
                  </a:lnTo>
                  <a:lnTo>
                    <a:pt x="128" y="2815"/>
                  </a:lnTo>
                  <a:lnTo>
                    <a:pt x="123" y="2813"/>
                  </a:lnTo>
                  <a:lnTo>
                    <a:pt x="119" y="2809"/>
                  </a:lnTo>
                  <a:lnTo>
                    <a:pt x="117" y="2807"/>
                  </a:lnTo>
                  <a:lnTo>
                    <a:pt x="113" y="2803"/>
                  </a:lnTo>
                  <a:lnTo>
                    <a:pt x="109" y="2800"/>
                  </a:lnTo>
                  <a:lnTo>
                    <a:pt x="104" y="2795"/>
                  </a:lnTo>
                  <a:lnTo>
                    <a:pt x="98" y="2792"/>
                  </a:lnTo>
                  <a:lnTo>
                    <a:pt x="103" y="2789"/>
                  </a:lnTo>
                  <a:lnTo>
                    <a:pt x="107" y="2784"/>
                  </a:lnTo>
                  <a:lnTo>
                    <a:pt x="111" y="2780"/>
                  </a:lnTo>
                  <a:lnTo>
                    <a:pt x="112" y="2781"/>
                  </a:lnTo>
                  <a:lnTo>
                    <a:pt x="128" y="2792"/>
                  </a:lnTo>
                  <a:lnTo>
                    <a:pt x="146" y="2798"/>
                  </a:lnTo>
                  <a:lnTo>
                    <a:pt x="137" y="2807"/>
                  </a:lnTo>
                  <a:lnTo>
                    <a:pt x="132" y="2818"/>
                  </a:lnTo>
                  <a:close/>
                  <a:moveTo>
                    <a:pt x="186" y="2744"/>
                  </a:moveTo>
                  <a:lnTo>
                    <a:pt x="185" y="2747"/>
                  </a:lnTo>
                  <a:lnTo>
                    <a:pt x="180" y="2741"/>
                  </a:lnTo>
                  <a:lnTo>
                    <a:pt x="172" y="2739"/>
                  </a:lnTo>
                  <a:lnTo>
                    <a:pt x="163" y="2740"/>
                  </a:lnTo>
                  <a:lnTo>
                    <a:pt x="159" y="2745"/>
                  </a:lnTo>
                  <a:lnTo>
                    <a:pt x="158" y="2750"/>
                  </a:lnTo>
                  <a:lnTo>
                    <a:pt x="159" y="2755"/>
                  </a:lnTo>
                  <a:lnTo>
                    <a:pt x="160" y="2758"/>
                  </a:lnTo>
                  <a:lnTo>
                    <a:pt x="158" y="2756"/>
                  </a:lnTo>
                  <a:lnTo>
                    <a:pt x="155" y="2752"/>
                  </a:lnTo>
                  <a:lnTo>
                    <a:pt x="153" y="2750"/>
                  </a:lnTo>
                  <a:lnTo>
                    <a:pt x="151" y="2749"/>
                  </a:lnTo>
                  <a:lnTo>
                    <a:pt x="163" y="2733"/>
                  </a:lnTo>
                  <a:lnTo>
                    <a:pt x="169" y="2726"/>
                  </a:lnTo>
                  <a:lnTo>
                    <a:pt x="172" y="2718"/>
                  </a:lnTo>
                  <a:lnTo>
                    <a:pt x="175" y="2718"/>
                  </a:lnTo>
                  <a:lnTo>
                    <a:pt x="177" y="2718"/>
                  </a:lnTo>
                  <a:lnTo>
                    <a:pt x="192" y="2711"/>
                  </a:lnTo>
                  <a:lnTo>
                    <a:pt x="205" y="2701"/>
                  </a:lnTo>
                  <a:lnTo>
                    <a:pt x="215" y="2689"/>
                  </a:lnTo>
                  <a:lnTo>
                    <a:pt x="216" y="2693"/>
                  </a:lnTo>
                  <a:lnTo>
                    <a:pt x="215" y="2694"/>
                  </a:lnTo>
                  <a:lnTo>
                    <a:pt x="216" y="2698"/>
                  </a:lnTo>
                  <a:lnTo>
                    <a:pt x="217" y="2700"/>
                  </a:lnTo>
                  <a:lnTo>
                    <a:pt x="205" y="2707"/>
                  </a:lnTo>
                  <a:lnTo>
                    <a:pt x="195" y="2717"/>
                  </a:lnTo>
                  <a:lnTo>
                    <a:pt x="188" y="2729"/>
                  </a:lnTo>
                  <a:lnTo>
                    <a:pt x="186" y="2744"/>
                  </a:lnTo>
                  <a:close/>
                  <a:moveTo>
                    <a:pt x="290" y="2644"/>
                  </a:moveTo>
                  <a:lnTo>
                    <a:pt x="288" y="2654"/>
                  </a:lnTo>
                  <a:lnTo>
                    <a:pt x="283" y="2665"/>
                  </a:lnTo>
                  <a:lnTo>
                    <a:pt x="276" y="2674"/>
                  </a:lnTo>
                  <a:lnTo>
                    <a:pt x="272" y="2677"/>
                  </a:lnTo>
                  <a:lnTo>
                    <a:pt x="267" y="2680"/>
                  </a:lnTo>
                  <a:lnTo>
                    <a:pt x="261" y="2676"/>
                  </a:lnTo>
                  <a:lnTo>
                    <a:pt x="257" y="2670"/>
                  </a:lnTo>
                  <a:lnTo>
                    <a:pt x="255" y="2663"/>
                  </a:lnTo>
                  <a:lnTo>
                    <a:pt x="253" y="2654"/>
                  </a:lnTo>
                  <a:lnTo>
                    <a:pt x="250" y="2647"/>
                  </a:lnTo>
                  <a:lnTo>
                    <a:pt x="261" y="2629"/>
                  </a:lnTo>
                  <a:lnTo>
                    <a:pt x="267" y="2626"/>
                  </a:lnTo>
                  <a:lnTo>
                    <a:pt x="272" y="2619"/>
                  </a:lnTo>
                  <a:lnTo>
                    <a:pt x="279" y="2615"/>
                  </a:lnTo>
                  <a:lnTo>
                    <a:pt x="288" y="2614"/>
                  </a:lnTo>
                  <a:lnTo>
                    <a:pt x="295" y="2636"/>
                  </a:lnTo>
                  <a:lnTo>
                    <a:pt x="293" y="2640"/>
                  </a:lnTo>
                  <a:lnTo>
                    <a:pt x="290" y="2644"/>
                  </a:lnTo>
                  <a:close/>
                  <a:moveTo>
                    <a:pt x="379" y="2604"/>
                  </a:moveTo>
                  <a:lnTo>
                    <a:pt x="378" y="2600"/>
                  </a:lnTo>
                  <a:lnTo>
                    <a:pt x="376" y="2596"/>
                  </a:lnTo>
                  <a:lnTo>
                    <a:pt x="373" y="2592"/>
                  </a:lnTo>
                  <a:lnTo>
                    <a:pt x="370" y="2586"/>
                  </a:lnTo>
                  <a:lnTo>
                    <a:pt x="374" y="2587"/>
                  </a:lnTo>
                  <a:lnTo>
                    <a:pt x="379" y="2589"/>
                  </a:lnTo>
                  <a:lnTo>
                    <a:pt x="382" y="2589"/>
                  </a:lnTo>
                  <a:lnTo>
                    <a:pt x="387" y="2587"/>
                  </a:lnTo>
                  <a:lnTo>
                    <a:pt x="387" y="2589"/>
                  </a:lnTo>
                  <a:lnTo>
                    <a:pt x="385" y="2592"/>
                  </a:lnTo>
                  <a:lnTo>
                    <a:pt x="384" y="2597"/>
                  </a:lnTo>
                  <a:lnTo>
                    <a:pt x="382" y="2601"/>
                  </a:lnTo>
                  <a:lnTo>
                    <a:pt x="379" y="2604"/>
                  </a:lnTo>
                  <a:close/>
                  <a:moveTo>
                    <a:pt x="437" y="2483"/>
                  </a:moveTo>
                  <a:lnTo>
                    <a:pt x="432" y="2488"/>
                  </a:lnTo>
                  <a:lnTo>
                    <a:pt x="427" y="2493"/>
                  </a:lnTo>
                  <a:lnTo>
                    <a:pt x="424" y="2498"/>
                  </a:lnTo>
                  <a:lnTo>
                    <a:pt x="421" y="2504"/>
                  </a:lnTo>
                  <a:lnTo>
                    <a:pt x="423" y="2512"/>
                  </a:lnTo>
                  <a:lnTo>
                    <a:pt x="424" y="2519"/>
                  </a:lnTo>
                  <a:lnTo>
                    <a:pt x="426" y="2519"/>
                  </a:lnTo>
                  <a:lnTo>
                    <a:pt x="430" y="2530"/>
                  </a:lnTo>
                  <a:lnTo>
                    <a:pt x="425" y="2533"/>
                  </a:lnTo>
                  <a:lnTo>
                    <a:pt x="421" y="2538"/>
                  </a:lnTo>
                  <a:lnTo>
                    <a:pt x="419" y="2543"/>
                  </a:lnTo>
                  <a:lnTo>
                    <a:pt x="419" y="2543"/>
                  </a:lnTo>
                  <a:lnTo>
                    <a:pt x="410" y="2534"/>
                  </a:lnTo>
                  <a:lnTo>
                    <a:pt x="401" y="2532"/>
                  </a:lnTo>
                  <a:lnTo>
                    <a:pt x="390" y="2532"/>
                  </a:lnTo>
                  <a:lnTo>
                    <a:pt x="375" y="2539"/>
                  </a:lnTo>
                  <a:lnTo>
                    <a:pt x="363" y="2550"/>
                  </a:lnTo>
                  <a:lnTo>
                    <a:pt x="365" y="2557"/>
                  </a:lnTo>
                  <a:lnTo>
                    <a:pt x="363" y="2562"/>
                  </a:lnTo>
                  <a:lnTo>
                    <a:pt x="359" y="2567"/>
                  </a:lnTo>
                  <a:lnTo>
                    <a:pt x="355" y="2570"/>
                  </a:lnTo>
                  <a:lnTo>
                    <a:pt x="350" y="2575"/>
                  </a:lnTo>
                  <a:lnTo>
                    <a:pt x="348" y="2581"/>
                  </a:lnTo>
                  <a:lnTo>
                    <a:pt x="346" y="2581"/>
                  </a:lnTo>
                  <a:lnTo>
                    <a:pt x="341" y="2584"/>
                  </a:lnTo>
                  <a:lnTo>
                    <a:pt x="338" y="2587"/>
                  </a:lnTo>
                  <a:lnTo>
                    <a:pt x="334" y="2591"/>
                  </a:lnTo>
                  <a:lnTo>
                    <a:pt x="333" y="2604"/>
                  </a:lnTo>
                  <a:lnTo>
                    <a:pt x="334" y="2617"/>
                  </a:lnTo>
                  <a:lnTo>
                    <a:pt x="335" y="2631"/>
                  </a:lnTo>
                  <a:lnTo>
                    <a:pt x="329" y="2643"/>
                  </a:lnTo>
                  <a:lnTo>
                    <a:pt x="328" y="2646"/>
                  </a:lnTo>
                  <a:lnTo>
                    <a:pt x="319" y="2620"/>
                  </a:lnTo>
                  <a:lnTo>
                    <a:pt x="312" y="2623"/>
                  </a:lnTo>
                  <a:lnTo>
                    <a:pt x="305" y="2621"/>
                  </a:lnTo>
                  <a:lnTo>
                    <a:pt x="299" y="2619"/>
                  </a:lnTo>
                  <a:lnTo>
                    <a:pt x="295" y="2612"/>
                  </a:lnTo>
                  <a:lnTo>
                    <a:pt x="301" y="2602"/>
                  </a:lnTo>
                  <a:lnTo>
                    <a:pt x="304" y="2602"/>
                  </a:lnTo>
                  <a:lnTo>
                    <a:pt x="306" y="2601"/>
                  </a:lnTo>
                  <a:lnTo>
                    <a:pt x="307" y="2598"/>
                  </a:lnTo>
                  <a:lnTo>
                    <a:pt x="307" y="2596"/>
                  </a:lnTo>
                  <a:lnTo>
                    <a:pt x="306" y="2592"/>
                  </a:lnTo>
                  <a:lnTo>
                    <a:pt x="311" y="2586"/>
                  </a:lnTo>
                  <a:lnTo>
                    <a:pt x="318" y="2581"/>
                  </a:lnTo>
                  <a:lnTo>
                    <a:pt x="325" y="2576"/>
                  </a:lnTo>
                  <a:lnTo>
                    <a:pt x="333" y="2573"/>
                  </a:lnTo>
                  <a:lnTo>
                    <a:pt x="340" y="2568"/>
                  </a:lnTo>
                  <a:lnTo>
                    <a:pt x="344" y="2559"/>
                  </a:lnTo>
                  <a:lnTo>
                    <a:pt x="361" y="2549"/>
                  </a:lnTo>
                  <a:lnTo>
                    <a:pt x="376" y="2536"/>
                  </a:lnTo>
                  <a:lnTo>
                    <a:pt x="391" y="2524"/>
                  </a:lnTo>
                  <a:lnTo>
                    <a:pt x="408" y="2513"/>
                  </a:lnTo>
                  <a:lnTo>
                    <a:pt x="423" y="2495"/>
                  </a:lnTo>
                  <a:lnTo>
                    <a:pt x="440" y="2481"/>
                  </a:lnTo>
                  <a:lnTo>
                    <a:pt x="442" y="2477"/>
                  </a:lnTo>
                  <a:lnTo>
                    <a:pt x="444" y="2472"/>
                  </a:lnTo>
                  <a:lnTo>
                    <a:pt x="446" y="2469"/>
                  </a:lnTo>
                  <a:lnTo>
                    <a:pt x="448" y="2470"/>
                  </a:lnTo>
                  <a:lnTo>
                    <a:pt x="452" y="2470"/>
                  </a:lnTo>
                  <a:lnTo>
                    <a:pt x="453" y="2469"/>
                  </a:lnTo>
                  <a:lnTo>
                    <a:pt x="446" y="2476"/>
                  </a:lnTo>
                  <a:lnTo>
                    <a:pt x="437" y="2483"/>
                  </a:lnTo>
                  <a:close/>
                  <a:moveTo>
                    <a:pt x="523" y="2419"/>
                  </a:moveTo>
                  <a:lnTo>
                    <a:pt x="520" y="2416"/>
                  </a:lnTo>
                  <a:lnTo>
                    <a:pt x="516" y="2415"/>
                  </a:lnTo>
                  <a:lnTo>
                    <a:pt x="511" y="2416"/>
                  </a:lnTo>
                  <a:lnTo>
                    <a:pt x="509" y="2413"/>
                  </a:lnTo>
                  <a:lnTo>
                    <a:pt x="509" y="2412"/>
                  </a:lnTo>
                  <a:lnTo>
                    <a:pt x="515" y="2412"/>
                  </a:lnTo>
                  <a:lnTo>
                    <a:pt x="520" y="2412"/>
                  </a:lnTo>
                  <a:lnTo>
                    <a:pt x="526" y="2410"/>
                  </a:lnTo>
                  <a:lnTo>
                    <a:pt x="523" y="2419"/>
                  </a:lnTo>
                  <a:close/>
                  <a:moveTo>
                    <a:pt x="561" y="2222"/>
                  </a:moveTo>
                  <a:lnTo>
                    <a:pt x="561" y="2224"/>
                  </a:lnTo>
                  <a:lnTo>
                    <a:pt x="562" y="2224"/>
                  </a:lnTo>
                  <a:lnTo>
                    <a:pt x="561" y="2224"/>
                  </a:lnTo>
                  <a:lnTo>
                    <a:pt x="561" y="2224"/>
                  </a:lnTo>
                  <a:lnTo>
                    <a:pt x="561" y="2222"/>
                  </a:lnTo>
                  <a:lnTo>
                    <a:pt x="561" y="2222"/>
                  </a:lnTo>
                  <a:close/>
                  <a:moveTo>
                    <a:pt x="640" y="2334"/>
                  </a:moveTo>
                  <a:lnTo>
                    <a:pt x="633" y="2336"/>
                  </a:lnTo>
                  <a:lnTo>
                    <a:pt x="619" y="2347"/>
                  </a:lnTo>
                  <a:lnTo>
                    <a:pt x="606" y="2352"/>
                  </a:lnTo>
                  <a:lnTo>
                    <a:pt x="607" y="2358"/>
                  </a:lnTo>
                  <a:lnTo>
                    <a:pt x="579" y="2367"/>
                  </a:lnTo>
                  <a:lnTo>
                    <a:pt x="579" y="2369"/>
                  </a:lnTo>
                  <a:lnTo>
                    <a:pt x="575" y="2370"/>
                  </a:lnTo>
                  <a:lnTo>
                    <a:pt x="572" y="2373"/>
                  </a:lnTo>
                  <a:lnTo>
                    <a:pt x="567" y="2380"/>
                  </a:lnTo>
                  <a:lnTo>
                    <a:pt x="550" y="2390"/>
                  </a:lnTo>
                  <a:lnTo>
                    <a:pt x="548" y="2386"/>
                  </a:lnTo>
                  <a:lnTo>
                    <a:pt x="546" y="2384"/>
                  </a:lnTo>
                  <a:lnTo>
                    <a:pt x="543" y="2382"/>
                  </a:lnTo>
                  <a:lnTo>
                    <a:pt x="548" y="2380"/>
                  </a:lnTo>
                  <a:lnTo>
                    <a:pt x="552" y="2376"/>
                  </a:lnTo>
                  <a:lnTo>
                    <a:pt x="556" y="2373"/>
                  </a:lnTo>
                  <a:lnTo>
                    <a:pt x="561" y="2369"/>
                  </a:lnTo>
                  <a:lnTo>
                    <a:pt x="578" y="2351"/>
                  </a:lnTo>
                  <a:lnTo>
                    <a:pt x="596" y="2335"/>
                  </a:lnTo>
                  <a:lnTo>
                    <a:pt x="617" y="2319"/>
                  </a:lnTo>
                  <a:lnTo>
                    <a:pt x="636" y="2304"/>
                  </a:lnTo>
                  <a:lnTo>
                    <a:pt x="639" y="2310"/>
                  </a:lnTo>
                  <a:lnTo>
                    <a:pt x="643" y="2314"/>
                  </a:lnTo>
                  <a:lnTo>
                    <a:pt x="648" y="2319"/>
                  </a:lnTo>
                  <a:lnTo>
                    <a:pt x="648" y="2323"/>
                  </a:lnTo>
                  <a:lnTo>
                    <a:pt x="646" y="2327"/>
                  </a:lnTo>
                  <a:lnTo>
                    <a:pt x="643" y="2330"/>
                  </a:lnTo>
                  <a:lnTo>
                    <a:pt x="640" y="2334"/>
                  </a:lnTo>
                  <a:close/>
                  <a:moveTo>
                    <a:pt x="747" y="2507"/>
                  </a:moveTo>
                  <a:lnTo>
                    <a:pt x="747" y="2505"/>
                  </a:lnTo>
                  <a:lnTo>
                    <a:pt x="748" y="2507"/>
                  </a:lnTo>
                  <a:lnTo>
                    <a:pt x="747" y="2507"/>
                  </a:lnTo>
                  <a:close/>
                  <a:moveTo>
                    <a:pt x="768" y="2726"/>
                  </a:moveTo>
                  <a:lnTo>
                    <a:pt x="767" y="2724"/>
                  </a:lnTo>
                  <a:lnTo>
                    <a:pt x="768" y="2722"/>
                  </a:lnTo>
                  <a:lnTo>
                    <a:pt x="768" y="2721"/>
                  </a:lnTo>
                  <a:lnTo>
                    <a:pt x="771" y="2722"/>
                  </a:lnTo>
                  <a:lnTo>
                    <a:pt x="772" y="2723"/>
                  </a:lnTo>
                  <a:lnTo>
                    <a:pt x="770" y="2724"/>
                  </a:lnTo>
                  <a:lnTo>
                    <a:pt x="768" y="2726"/>
                  </a:lnTo>
                  <a:close/>
                  <a:moveTo>
                    <a:pt x="817" y="2630"/>
                  </a:moveTo>
                  <a:lnTo>
                    <a:pt x="821" y="2626"/>
                  </a:lnTo>
                  <a:lnTo>
                    <a:pt x="822" y="2621"/>
                  </a:lnTo>
                  <a:lnTo>
                    <a:pt x="823" y="2626"/>
                  </a:lnTo>
                  <a:lnTo>
                    <a:pt x="823" y="2631"/>
                  </a:lnTo>
                  <a:lnTo>
                    <a:pt x="817" y="2630"/>
                  </a:lnTo>
                  <a:close/>
                  <a:moveTo>
                    <a:pt x="836" y="2591"/>
                  </a:moveTo>
                  <a:lnTo>
                    <a:pt x="835" y="2590"/>
                  </a:lnTo>
                  <a:lnTo>
                    <a:pt x="835" y="2586"/>
                  </a:lnTo>
                  <a:lnTo>
                    <a:pt x="834" y="2583"/>
                  </a:lnTo>
                  <a:lnTo>
                    <a:pt x="833" y="2579"/>
                  </a:lnTo>
                  <a:lnTo>
                    <a:pt x="829" y="2576"/>
                  </a:lnTo>
                  <a:lnTo>
                    <a:pt x="813" y="2573"/>
                  </a:lnTo>
                  <a:lnTo>
                    <a:pt x="799" y="2576"/>
                  </a:lnTo>
                  <a:lnTo>
                    <a:pt x="796" y="2579"/>
                  </a:lnTo>
                  <a:lnTo>
                    <a:pt x="794" y="2580"/>
                  </a:lnTo>
                  <a:lnTo>
                    <a:pt x="792" y="2576"/>
                  </a:lnTo>
                  <a:lnTo>
                    <a:pt x="788" y="2574"/>
                  </a:lnTo>
                  <a:lnTo>
                    <a:pt x="802" y="2572"/>
                  </a:lnTo>
                  <a:lnTo>
                    <a:pt x="818" y="2573"/>
                  </a:lnTo>
                  <a:lnTo>
                    <a:pt x="833" y="2574"/>
                  </a:lnTo>
                  <a:lnTo>
                    <a:pt x="838" y="2574"/>
                  </a:lnTo>
                  <a:lnTo>
                    <a:pt x="841" y="2574"/>
                  </a:lnTo>
                  <a:lnTo>
                    <a:pt x="846" y="2583"/>
                  </a:lnTo>
                  <a:lnTo>
                    <a:pt x="849" y="2580"/>
                  </a:lnTo>
                  <a:lnTo>
                    <a:pt x="850" y="2579"/>
                  </a:lnTo>
                  <a:lnTo>
                    <a:pt x="852" y="2578"/>
                  </a:lnTo>
                  <a:lnTo>
                    <a:pt x="852" y="2575"/>
                  </a:lnTo>
                  <a:lnTo>
                    <a:pt x="852" y="2573"/>
                  </a:lnTo>
                  <a:lnTo>
                    <a:pt x="860" y="2573"/>
                  </a:lnTo>
                  <a:lnTo>
                    <a:pt x="867" y="2575"/>
                  </a:lnTo>
                  <a:lnTo>
                    <a:pt x="868" y="2579"/>
                  </a:lnTo>
                  <a:lnTo>
                    <a:pt x="869" y="2581"/>
                  </a:lnTo>
                  <a:lnTo>
                    <a:pt x="858" y="2584"/>
                  </a:lnTo>
                  <a:lnTo>
                    <a:pt x="847" y="2587"/>
                  </a:lnTo>
                  <a:lnTo>
                    <a:pt x="836" y="2591"/>
                  </a:lnTo>
                  <a:close/>
                  <a:moveTo>
                    <a:pt x="743" y="3068"/>
                  </a:moveTo>
                  <a:lnTo>
                    <a:pt x="738" y="3068"/>
                  </a:lnTo>
                  <a:lnTo>
                    <a:pt x="733" y="3069"/>
                  </a:lnTo>
                  <a:lnTo>
                    <a:pt x="728" y="3071"/>
                  </a:lnTo>
                  <a:lnTo>
                    <a:pt x="727" y="3073"/>
                  </a:lnTo>
                  <a:lnTo>
                    <a:pt x="715" y="3071"/>
                  </a:lnTo>
                  <a:lnTo>
                    <a:pt x="703" y="3076"/>
                  </a:lnTo>
                  <a:lnTo>
                    <a:pt x="692" y="3086"/>
                  </a:lnTo>
                  <a:lnTo>
                    <a:pt x="682" y="3098"/>
                  </a:lnTo>
                  <a:lnTo>
                    <a:pt x="676" y="3111"/>
                  </a:lnTo>
                  <a:lnTo>
                    <a:pt x="673" y="3111"/>
                  </a:lnTo>
                  <a:lnTo>
                    <a:pt x="669" y="3113"/>
                  </a:lnTo>
                  <a:lnTo>
                    <a:pt x="669" y="3109"/>
                  </a:lnTo>
                  <a:lnTo>
                    <a:pt x="670" y="3107"/>
                  </a:lnTo>
                  <a:lnTo>
                    <a:pt x="674" y="3098"/>
                  </a:lnTo>
                  <a:lnTo>
                    <a:pt x="675" y="3091"/>
                  </a:lnTo>
                  <a:lnTo>
                    <a:pt x="674" y="3082"/>
                  </a:lnTo>
                  <a:lnTo>
                    <a:pt x="677" y="3077"/>
                  </a:lnTo>
                  <a:lnTo>
                    <a:pt x="680" y="3071"/>
                  </a:lnTo>
                  <a:lnTo>
                    <a:pt x="684" y="3065"/>
                  </a:lnTo>
                  <a:lnTo>
                    <a:pt x="688" y="3063"/>
                  </a:lnTo>
                  <a:lnTo>
                    <a:pt x="690" y="3064"/>
                  </a:lnTo>
                  <a:lnTo>
                    <a:pt x="691" y="3070"/>
                  </a:lnTo>
                  <a:lnTo>
                    <a:pt x="699" y="3071"/>
                  </a:lnTo>
                  <a:lnTo>
                    <a:pt x="705" y="3068"/>
                  </a:lnTo>
                  <a:lnTo>
                    <a:pt x="711" y="3063"/>
                  </a:lnTo>
                  <a:lnTo>
                    <a:pt x="716" y="3057"/>
                  </a:lnTo>
                  <a:lnTo>
                    <a:pt x="721" y="3053"/>
                  </a:lnTo>
                  <a:lnTo>
                    <a:pt x="728" y="3051"/>
                  </a:lnTo>
                  <a:lnTo>
                    <a:pt x="731" y="3050"/>
                  </a:lnTo>
                  <a:lnTo>
                    <a:pt x="738" y="3054"/>
                  </a:lnTo>
                  <a:lnTo>
                    <a:pt x="743" y="3060"/>
                  </a:lnTo>
                  <a:lnTo>
                    <a:pt x="745" y="3069"/>
                  </a:lnTo>
                  <a:lnTo>
                    <a:pt x="743" y="3068"/>
                  </a:lnTo>
                  <a:close/>
                  <a:moveTo>
                    <a:pt x="772" y="2968"/>
                  </a:moveTo>
                  <a:lnTo>
                    <a:pt x="772" y="2969"/>
                  </a:lnTo>
                  <a:lnTo>
                    <a:pt x="772" y="2968"/>
                  </a:lnTo>
                  <a:lnTo>
                    <a:pt x="772" y="2968"/>
                  </a:lnTo>
                  <a:close/>
                  <a:moveTo>
                    <a:pt x="749" y="3088"/>
                  </a:moveTo>
                  <a:lnTo>
                    <a:pt x="753" y="3088"/>
                  </a:lnTo>
                  <a:lnTo>
                    <a:pt x="754" y="3087"/>
                  </a:lnTo>
                  <a:lnTo>
                    <a:pt x="756" y="3086"/>
                  </a:lnTo>
                  <a:lnTo>
                    <a:pt x="758" y="3083"/>
                  </a:lnTo>
                  <a:lnTo>
                    <a:pt x="756" y="3087"/>
                  </a:lnTo>
                  <a:lnTo>
                    <a:pt x="758" y="3092"/>
                  </a:lnTo>
                  <a:lnTo>
                    <a:pt x="760" y="3096"/>
                  </a:lnTo>
                  <a:lnTo>
                    <a:pt x="758" y="3096"/>
                  </a:lnTo>
                  <a:lnTo>
                    <a:pt x="756" y="3096"/>
                  </a:lnTo>
                  <a:lnTo>
                    <a:pt x="754" y="3097"/>
                  </a:lnTo>
                  <a:lnTo>
                    <a:pt x="751" y="3097"/>
                  </a:lnTo>
                  <a:lnTo>
                    <a:pt x="750" y="3096"/>
                  </a:lnTo>
                  <a:lnTo>
                    <a:pt x="749" y="3096"/>
                  </a:lnTo>
                  <a:lnTo>
                    <a:pt x="748" y="3094"/>
                  </a:lnTo>
                  <a:lnTo>
                    <a:pt x="748" y="3092"/>
                  </a:lnTo>
                  <a:lnTo>
                    <a:pt x="749" y="3088"/>
                  </a:lnTo>
                  <a:close/>
                  <a:moveTo>
                    <a:pt x="761" y="3074"/>
                  </a:moveTo>
                  <a:lnTo>
                    <a:pt x="759" y="3079"/>
                  </a:lnTo>
                  <a:lnTo>
                    <a:pt x="760" y="3073"/>
                  </a:lnTo>
                  <a:lnTo>
                    <a:pt x="761" y="3068"/>
                  </a:lnTo>
                  <a:lnTo>
                    <a:pt x="765" y="3069"/>
                  </a:lnTo>
                  <a:lnTo>
                    <a:pt x="768" y="3070"/>
                  </a:lnTo>
                  <a:lnTo>
                    <a:pt x="766" y="3071"/>
                  </a:lnTo>
                  <a:lnTo>
                    <a:pt x="764" y="3073"/>
                  </a:lnTo>
                  <a:lnTo>
                    <a:pt x="761" y="3074"/>
                  </a:lnTo>
                  <a:close/>
                  <a:moveTo>
                    <a:pt x="772" y="3074"/>
                  </a:moveTo>
                  <a:lnTo>
                    <a:pt x="771" y="3071"/>
                  </a:lnTo>
                  <a:lnTo>
                    <a:pt x="775" y="3071"/>
                  </a:lnTo>
                  <a:lnTo>
                    <a:pt x="772" y="3074"/>
                  </a:lnTo>
                  <a:close/>
                  <a:moveTo>
                    <a:pt x="900" y="2940"/>
                  </a:moveTo>
                  <a:lnTo>
                    <a:pt x="902" y="2938"/>
                  </a:lnTo>
                  <a:lnTo>
                    <a:pt x="902" y="2934"/>
                  </a:lnTo>
                  <a:lnTo>
                    <a:pt x="906" y="2938"/>
                  </a:lnTo>
                  <a:lnTo>
                    <a:pt x="908" y="2942"/>
                  </a:lnTo>
                  <a:lnTo>
                    <a:pt x="909" y="2945"/>
                  </a:lnTo>
                  <a:lnTo>
                    <a:pt x="904" y="2943"/>
                  </a:lnTo>
                  <a:lnTo>
                    <a:pt x="900" y="2940"/>
                  </a:lnTo>
                  <a:close/>
                  <a:moveTo>
                    <a:pt x="991" y="2939"/>
                  </a:moveTo>
                  <a:lnTo>
                    <a:pt x="991" y="2938"/>
                  </a:lnTo>
                  <a:lnTo>
                    <a:pt x="991" y="2939"/>
                  </a:lnTo>
                  <a:lnTo>
                    <a:pt x="992" y="2939"/>
                  </a:lnTo>
                  <a:lnTo>
                    <a:pt x="992" y="2939"/>
                  </a:lnTo>
                  <a:lnTo>
                    <a:pt x="991" y="2939"/>
                  </a:lnTo>
                  <a:close/>
                  <a:moveTo>
                    <a:pt x="1017" y="2868"/>
                  </a:moveTo>
                  <a:lnTo>
                    <a:pt x="1014" y="2871"/>
                  </a:lnTo>
                  <a:lnTo>
                    <a:pt x="1011" y="2874"/>
                  </a:lnTo>
                  <a:lnTo>
                    <a:pt x="1009" y="2876"/>
                  </a:lnTo>
                  <a:lnTo>
                    <a:pt x="1009" y="2880"/>
                  </a:lnTo>
                  <a:lnTo>
                    <a:pt x="1006" y="2878"/>
                  </a:lnTo>
                  <a:lnTo>
                    <a:pt x="1004" y="2878"/>
                  </a:lnTo>
                  <a:lnTo>
                    <a:pt x="1000" y="2878"/>
                  </a:lnTo>
                  <a:lnTo>
                    <a:pt x="998" y="2880"/>
                  </a:lnTo>
                  <a:lnTo>
                    <a:pt x="997" y="2882"/>
                  </a:lnTo>
                  <a:lnTo>
                    <a:pt x="992" y="2881"/>
                  </a:lnTo>
                  <a:lnTo>
                    <a:pt x="988" y="2882"/>
                  </a:lnTo>
                  <a:lnTo>
                    <a:pt x="982" y="2889"/>
                  </a:lnTo>
                  <a:lnTo>
                    <a:pt x="977" y="2898"/>
                  </a:lnTo>
                  <a:lnTo>
                    <a:pt x="975" y="2906"/>
                  </a:lnTo>
                  <a:lnTo>
                    <a:pt x="976" y="2916"/>
                  </a:lnTo>
                  <a:lnTo>
                    <a:pt x="972" y="2915"/>
                  </a:lnTo>
                  <a:lnTo>
                    <a:pt x="970" y="2914"/>
                  </a:lnTo>
                  <a:lnTo>
                    <a:pt x="964" y="2911"/>
                  </a:lnTo>
                  <a:lnTo>
                    <a:pt x="959" y="2909"/>
                  </a:lnTo>
                  <a:lnTo>
                    <a:pt x="955" y="2904"/>
                  </a:lnTo>
                  <a:lnTo>
                    <a:pt x="951" y="2899"/>
                  </a:lnTo>
                  <a:lnTo>
                    <a:pt x="946" y="2893"/>
                  </a:lnTo>
                  <a:lnTo>
                    <a:pt x="955" y="2893"/>
                  </a:lnTo>
                  <a:lnTo>
                    <a:pt x="965" y="2888"/>
                  </a:lnTo>
                  <a:lnTo>
                    <a:pt x="969" y="2887"/>
                  </a:lnTo>
                  <a:lnTo>
                    <a:pt x="970" y="2886"/>
                  </a:lnTo>
                  <a:lnTo>
                    <a:pt x="971" y="2883"/>
                  </a:lnTo>
                  <a:lnTo>
                    <a:pt x="971" y="2881"/>
                  </a:lnTo>
                  <a:lnTo>
                    <a:pt x="982" y="2878"/>
                  </a:lnTo>
                  <a:lnTo>
                    <a:pt x="985" y="2866"/>
                  </a:lnTo>
                  <a:lnTo>
                    <a:pt x="986" y="2866"/>
                  </a:lnTo>
                  <a:lnTo>
                    <a:pt x="991" y="2866"/>
                  </a:lnTo>
                  <a:lnTo>
                    <a:pt x="994" y="2864"/>
                  </a:lnTo>
                  <a:lnTo>
                    <a:pt x="997" y="2862"/>
                  </a:lnTo>
                  <a:lnTo>
                    <a:pt x="999" y="2858"/>
                  </a:lnTo>
                  <a:lnTo>
                    <a:pt x="1002" y="2853"/>
                  </a:lnTo>
                  <a:lnTo>
                    <a:pt x="1005" y="2851"/>
                  </a:lnTo>
                  <a:lnTo>
                    <a:pt x="1010" y="2849"/>
                  </a:lnTo>
                  <a:lnTo>
                    <a:pt x="1015" y="2848"/>
                  </a:lnTo>
                  <a:lnTo>
                    <a:pt x="1019" y="2846"/>
                  </a:lnTo>
                  <a:lnTo>
                    <a:pt x="1023" y="2843"/>
                  </a:lnTo>
                  <a:lnTo>
                    <a:pt x="1026" y="2843"/>
                  </a:lnTo>
                  <a:lnTo>
                    <a:pt x="1032" y="2851"/>
                  </a:lnTo>
                  <a:lnTo>
                    <a:pt x="1032" y="2855"/>
                  </a:lnTo>
                  <a:lnTo>
                    <a:pt x="1030" y="2860"/>
                  </a:lnTo>
                  <a:lnTo>
                    <a:pt x="1025" y="2864"/>
                  </a:lnTo>
                  <a:lnTo>
                    <a:pt x="1017" y="2868"/>
                  </a:lnTo>
                  <a:close/>
                  <a:moveTo>
                    <a:pt x="1617" y="2877"/>
                  </a:moveTo>
                  <a:lnTo>
                    <a:pt x="1617" y="2876"/>
                  </a:lnTo>
                  <a:lnTo>
                    <a:pt x="1620" y="2874"/>
                  </a:lnTo>
                  <a:lnTo>
                    <a:pt x="1622" y="2870"/>
                  </a:lnTo>
                  <a:lnTo>
                    <a:pt x="1620" y="2874"/>
                  </a:lnTo>
                  <a:lnTo>
                    <a:pt x="1617" y="2877"/>
                  </a:lnTo>
                  <a:close/>
                  <a:moveTo>
                    <a:pt x="1428" y="1549"/>
                  </a:moveTo>
                  <a:lnTo>
                    <a:pt x="1430" y="1548"/>
                  </a:lnTo>
                  <a:lnTo>
                    <a:pt x="1433" y="1547"/>
                  </a:lnTo>
                  <a:lnTo>
                    <a:pt x="1434" y="1545"/>
                  </a:lnTo>
                  <a:lnTo>
                    <a:pt x="1435" y="1545"/>
                  </a:lnTo>
                  <a:lnTo>
                    <a:pt x="1436" y="1547"/>
                  </a:lnTo>
                  <a:lnTo>
                    <a:pt x="1436" y="1547"/>
                  </a:lnTo>
                  <a:lnTo>
                    <a:pt x="1435" y="1548"/>
                  </a:lnTo>
                  <a:lnTo>
                    <a:pt x="1431" y="1549"/>
                  </a:lnTo>
                  <a:lnTo>
                    <a:pt x="1428" y="1549"/>
                  </a:lnTo>
                  <a:close/>
                  <a:moveTo>
                    <a:pt x="1475" y="886"/>
                  </a:moveTo>
                  <a:lnTo>
                    <a:pt x="1475" y="886"/>
                  </a:lnTo>
                  <a:lnTo>
                    <a:pt x="1475" y="883"/>
                  </a:lnTo>
                  <a:lnTo>
                    <a:pt x="1474" y="880"/>
                  </a:lnTo>
                  <a:lnTo>
                    <a:pt x="1469" y="877"/>
                  </a:lnTo>
                  <a:lnTo>
                    <a:pt x="1464" y="877"/>
                  </a:lnTo>
                  <a:lnTo>
                    <a:pt x="1459" y="878"/>
                  </a:lnTo>
                  <a:lnTo>
                    <a:pt x="1457" y="871"/>
                  </a:lnTo>
                  <a:lnTo>
                    <a:pt x="1462" y="871"/>
                  </a:lnTo>
                  <a:lnTo>
                    <a:pt x="1467" y="870"/>
                  </a:lnTo>
                  <a:lnTo>
                    <a:pt x="1470" y="867"/>
                  </a:lnTo>
                  <a:lnTo>
                    <a:pt x="1474" y="864"/>
                  </a:lnTo>
                  <a:lnTo>
                    <a:pt x="1475" y="861"/>
                  </a:lnTo>
                  <a:lnTo>
                    <a:pt x="1481" y="864"/>
                  </a:lnTo>
                  <a:lnTo>
                    <a:pt x="1498" y="864"/>
                  </a:lnTo>
                  <a:lnTo>
                    <a:pt x="1498" y="872"/>
                  </a:lnTo>
                  <a:lnTo>
                    <a:pt x="1501" y="878"/>
                  </a:lnTo>
                  <a:lnTo>
                    <a:pt x="1507" y="884"/>
                  </a:lnTo>
                  <a:lnTo>
                    <a:pt x="1507" y="884"/>
                  </a:lnTo>
                  <a:lnTo>
                    <a:pt x="1507" y="887"/>
                  </a:lnTo>
                  <a:lnTo>
                    <a:pt x="1508" y="889"/>
                  </a:lnTo>
                  <a:lnTo>
                    <a:pt x="1504" y="886"/>
                  </a:lnTo>
                  <a:lnTo>
                    <a:pt x="1490" y="882"/>
                  </a:lnTo>
                  <a:lnTo>
                    <a:pt x="1475" y="886"/>
                  </a:lnTo>
                  <a:close/>
                  <a:moveTo>
                    <a:pt x="1484" y="1065"/>
                  </a:moveTo>
                  <a:lnTo>
                    <a:pt x="1480" y="1068"/>
                  </a:lnTo>
                  <a:lnTo>
                    <a:pt x="1477" y="1071"/>
                  </a:lnTo>
                  <a:lnTo>
                    <a:pt x="1479" y="1063"/>
                  </a:lnTo>
                  <a:lnTo>
                    <a:pt x="1481" y="1064"/>
                  </a:lnTo>
                  <a:lnTo>
                    <a:pt x="1484" y="1065"/>
                  </a:lnTo>
                  <a:close/>
                  <a:moveTo>
                    <a:pt x="1539" y="1082"/>
                  </a:moveTo>
                  <a:lnTo>
                    <a:pt x="1541" y="1082"/>
                  </a:lnTo>
                  <a:lnTo>
                    <a:pt x="1542" y="1081"/>
                  </a:lnTo>
                  <a:lnTo>
                    <a:pt x="1543" y="1080"/>
                  </a:lnTo>
                  <a:lnTo>
                    <a:pt x="1542" y="1077"/>
                  </a:lnTo>
                  <a:lnTo>
                    <a:pt x="1539" y="1074"/>
                  </a:lnTo>
                  <a:lnTo>
                    <a:pt x="1549" y="1063"/>
                  </a:lnTo>
                  <a:lnTo>
                    <a:pt x="1561" y="1058"/>
                  </a:lnTo>
                  <a:lnTo>
                    <a:pt x="1576" y="1057"/>
                  </a:lnTo>
                  <a:lnTo>
                    <a:pt x="1577" y="1093"/>
                  </a:lnTo>
                  <a:lnTo>
                    <a:pt x="1573" y="1089"/>
                  </a:lnTo>
                  <a:lnTo>
                    <a:pt x="1564" y="1086"/>
                  </a:lnTo>
                  <a:lnTo>
                    <a:pt x="1554" y="1087"/>
                  </a:lnTo>
                  <a:lnTo>
                    <a:pt x="1544" y="1093"/>
                  </a:lnTo>
                  <a:lnTo>
                    <a:pt x="1541" y="1097"/>
                  </a:lnTo>
                  <a:lnTo>
                    <a:pt x="1538" y="1102"/>
                  </a:lnTo>
                  <a:lnTo>
                    <a:pt x="1535" y="1099"/>
                  </a:lnTo>
                  <a:lnTo>
                    <a:pt x="1532" y="1099"/>
                  </a:lnTo>
                  <a:lnTo>
                    <a:pt x="1528" y="1100"/>
                  </a:lnTo>
                  <a:lnTo>
                    <a:pt x="1526" y="1102"/>
                  </a:lnTo>
                  <a:lnTo>
                    <a:pt x="1525" y="1103"/>
                  </a:lnTo>
                  <a:lnTo>
                    <a:pt x="1522" y="1105"/>
                  </a:lnTo>
                  <a:lnTo>
                    <a:pt x="1511" y="1097"/>
                  </a:lnTo>
                  <a:lnTo>
                    <a:pt x="1499" y="1093"/>
                  </a:lnTo>
                  <a:lnTo>
                    <a:pt x="1510" y="1092"/>
                  </a:lnTo>
                  <a:lnTo>
                    <a:pt x="1520" y="1092"/>
                  </a:lnTo>
                  <a:lnTo>
                    <a:pt x="1531" y="1089"/>
                  </a:lnTo>
                  <a:lnTo>
                    <a:pt x="1539" y="1082"/>
                  </a:lnTo>
                  <a:close/>
                  <a:moveTo>
                    <a:pt x="1583" y="1167"/>
                  </a:moveTo>
                  <a:lnTo>
                    <a:pt x="1586" y="1168"/>
                  </a:lnTo>
                  <a:lnTo>
                    <a:pt x="1588" y="1169"/>
                  </a:lnTo>
                  <a:lnTo>
                    <a:pt x="1589" y="1173"/>
                  </a:lnTo>
                  <a:lnTo>
                    <a:pt x="1592" y="1178"/>
                  </a:lnTo>
                  <a:lnTo>
                    <a:pt x="1586" y="1177"/>
                  </a:lnTo>
                  <a:lnTo>
                    <a:pt x="1581" y="1177"/>
                  </a:lnTo>
                  <a:lnTo>
                    <a:pt x="1578" y="1173"/>
                  </a:lnTo>
                  <a:lnTo>
                    <a:pt x="1575" y="1171"/>
                  </a:lnTo>
                  <a:lnTo>
                    <a:pt x="1579" y="1169"/>
                  </a:lnTo>
                  <a:lnTo>
                    <a:pt x="1583" y="1167"/>
                  </a:lnTo>
                  <a:close/>
                  <a:moveTo>
                    <a:pt x="1570" y="1267"/>
                  </a:moveTo>
                  <a:lnTo>
                    <a:pt x="1569" y="1267"/>
                  </a:lnTo>
                  <a:lnTo>
                    <a:pt x="1566" y="1267"/>
                  </a:lnTo>
                  <a:lnTo>
                    <a:pt x="1570" y="1267"/>
                  </a:lnTo>
                  <a:close/>
                  <a:moveTo>
                    <a:pt x="1524" y="1184"/>
                  </a:moveTo>
                  <a:lnTo>
                    <a:pt x="1527" y="1185"/>
                  </a:lnTo>
                  <a:lnTo>
                    <a:pt x="1530" y="1186"/>
                  </a:lnTo>
                  <a:lnTo>
                    <a:pt x="1532" y="1186"/>
                  </a:lnTo>
                  <a:lnTo>
                    <a:pt x="1533" y="1188"/>
                  </a:lnTo>
                  <a:lnTo>
                    <a:pt x="1533" y="1190"/>
                  </a:lnTo>
                  <a:lnTo>
                    <a:pt x="1532" y="1191"/>
                  </a:lnTo>
                  <a:lnTo>
                    <a:pt x="1528" y="1194"/>
                  </a:lnTo>
                  <a:lnTo>
                    <a:pt x="1525" y="1196"/>
                  </a:lnTo>
                  <a:lnTo>
                    <a:pt x="1504" y="1193"/>
                  </a:lnTo>
                  <a:lnTo>
                    <a:pt x="1510" y="1191"/>
                  </a:lnTo>
                  <a:lnTo>
                    <a:pt x="1514" y="1190"/>
                  </a:lnTo>
                  <a:lnTo>
                    <a:pt x="1519" y="1188"/>
                  </a:lnTo>
                  <a:lnTo>
                    <a:pt x="1524" y="1184"/>
                  </a:lnTo>
                  <a:close/>
                  <a:moveTo>
                    <a:pt x="1509" y="1529"/>
                  </a:moveTo>
                  <a:lnTo>
                    <a:pt x="1498" y="1526"/>
                  </a:lnTo>
                  <a:lnTo>
                    <a:pt x="1487" y="1526"/>
                  </a:lnTo>
                  <a:lnTo>
                    <a:pt x="1492" y="1521"/>
                  </a:lnTo>
                  <a:lnTo>
                    <a:pt x="1494" y="1516"/>
                  </a:lnTo>
                  <a:lnTo>
                    <a:pt x="1499" y="1521"/>
                  </a:lnTo>
                  <a:lnTo>
                    <a:pt x="1504" y="1525"/>
                  </a:lnTo>
                  <a:lnTo>
                    <a:pt x="1509" y="1529"/>
                  </a:lnTo>
                  <a:close/>
                  <a:moveTo>
                    <a:pt x="1559" y="1609"/>
                  </a:moveTo>
                  <a:lnTo>
                    <a:pt x="1564" y="1603"/>
                  </a:lnTo>
                  <a:lnTo>
                    <a:pt x="1570" y="1607"/>
                  </a:lnTo>
                  <a:lnTo>
                    <a:pt x="1577" y="1609"/>
                  </a:lnTo>
                  <a:lnTo>
                    <a:pt x="1583" y="1609"/>
                  </a:lnTo>
                  <a:lnTo>
                    <a:pt x="1589" y="1606"/>
                  </a:lnTo>
                  <a:lnTo>
                    <a:pt x="1594" y="1605"/>
                  </a:lnTo>
                  <a:lnTo>
                    <a:pt x="1598" y="1600"/>
                  </a:lnTo>
                  <a:lnTo>
                    <a:pt x="1601" y="1595"/>
                  </a:lnTo>
                  <a:lnTo>
                    <a:pt x="1606" y="1590"/>
                  </a:lnTo>
                  <a:lnTo>
                    <a:pt x="1610" y="1588"/>
                  </a:lnTo>
                  <a:lnTo>
                    <a:pt x="1616" y="1589"/>
                  </a:lnTo>
                  <a:lnTo>
                    <a:pt x="1623" y="1595"/>
                  </a:lnTo>
                  <a:lnTo>
                    <a:pt x="1611" y="1596"/>
                  </a:lnTo>
                  <a:lnTo>
                    <a:pt x="1603" y="1603"/>
                  </a:lnTo>
                  <a:lnTo>
                    <a:pt x="1595" y="1611"/>
                  </a:lnTo>
                  <a:lnTo>
                    <a:pt x="1588" y="1621"/>
                  </a:lnTo>
                  <a:lnTo>
                    <a:pt x="1589" y="1632"/>
                  </a:lnTo>
                  <a:lnTo>
                    <a:pt x="1587" y="1639"/>
                  </a:lnTo>
                  <a:lnTo>
                    <a:pt x="1582" y="1646"/>
                  </a:lnTo>
                  <a:lnTo>
                    <a:pt x="1575" y="1651"/>
                  </a:lnTo>
                  <a:lnTo>
                    <a:pt x="1569" y="1657"/>
                  </a:lnTo>
                  <a:lnTo>
                    <a:pt x="1562" y="1663"/>
                  </a:lnTo>
                  <a:lnTo>
                    <a:pt x="1558" y="1651"/>
                  </a:lnTo>
                  <a:lnTo>
                    <a:pt x="1553" y="1639"/>
                  </a:lnTo>
                  <a:lnTo>
                    <a:pt x="1550" y="1627"/>
                  </a:lnTo>
                  <a:lnTo>
                    <a:pt x="1552" y="1626"/>
                  </a:lnTo>
                  <a:lnTo>
                    <a:pt x="1554" y="1624"/>
                  </a:lnTo>
                  <a:lnTo>
                    <a:pt x="1556" y="1619"/>
                  </a:lnTo>
                  <a:lnTo>
                    <a:pt x="1559" y="1615"/>
                  </a:lnTo>
                  <a:lnTo>
                    <a:pt x="1559" y="1610"/>
                  </a:lnTo>
                  <a:lnTo>
                    <a:pt x="1559" y="1609"/>
                  </a:lnTo>
                  <a:close/>
                  <a:moveTo>
                    <a:pt x="1640" y="1348"/>
                  </a:moveTo>
                  <a:lnTo>
                    <a:pt x="1640" y="1349"/>
                  </a:lnTo>
                  <a:lnTo>
                    <a:pt x="1640" y="1349"/>
                  </a:lnTo>
                  <a:lnTo>
                    <a:pt x="1640" y="1348"/>
                  </a:lnTo>
                  <a:close/>
                  <a:moveTo>
                    <a:pt x="1630" y="990"/>
                  </a:moveTo>
                  <a:lnTo>
                    <a:pt x="1634" y="990"/>
                  </a:lnTo>
                  <a:lnTo>
                    <a:pt x="1638" y="989"/>
                  </a:lnTo>
                  <a:lnTo>
                    <a:pt x="1639" y="992"/>
                  </a:lnTo>
                  <a:lnTo>
                    <a:pt x="1643" y="995"/>
                  </a:lnTo>
                  <a:lnTo>
                    <a:pt x="1645" y="997"/>
                  </a:lnTo>
                  <a:lnTo>
                    <a:pt x="1641" y="997"/>
                  </a:lnTo>
                  <a:lnTo>
                    <a:pt x="1638" y="996"/>
                  </a:lnTo>
                  <a:lnTo>
                    <a:pt x="1635" y="995"/>
                  </a:lnTo>
                  <a:lnTo>
                    <a:pt x="1633" y="992"/>
                  </a:lnTo>
                  <a:lnTo>
                    <a:pt x="1630" y="990"/>
                  </a:lnTo>
                  <a:close/>
                  <a:moveTo>
                    <a:pt x="1702" y="1341"/>
                  </a:moveTo>
                  <a:lnTo>
                    <a:pt x="1698" y="1347"/>
                  </a:lnTo>
                  <a:lnTo>
                    <a:pt x="1694" y="1353"/>
                  </a:lnTo>
                  <a:lnTo>
                    <a:pt x="1691" y="1359"/>
                  </a:lnTo>
                  <a:lnTo>
                    <a:pt x="1692" y="1366"/>
                  </a:lnTo>
                  <a:lnTo>
                    <a:pt x="1686" y="1368"/>
                  </a:lnTo>
                  <a:lnTo>
                    <a:pt x="1689" y="1357"/>
                  </a:lnTo>
                  <a:lnTo>
                    <a:pt x="1694" y="1348"/>
                  </a:lnTo>
                  <a:lnTo>
                    <a:pt x="1702" y="1341"/>
                  </a:lnTo>
                  <a:close/>
                  <a:moveTo>
                    <a:pt x="1694" y="877"/>
                  </a:moveTo>
                  <a:lnTo>
                    <a:pt x="1696" y="874"/>
                  </a:lnTo>
                  <a:lnTo>
                    <a:pt x="1700" y="869"/>
                  </a:lnTo>
                  <a:lnTo>
                    <a:pt x="1701" y="864"/>
                  </a:lnTo>
                  <a:lnTo>
                    <a:pt x="1702" y="870"/>
                  </a:lnTo>
                  <a:lnTo>
                    <a:pt x="1703" y="876"/>
                  </a:lnTo>
                  <a:lnTo>
                    <a:pt x="1704" y="881"/>
                  </a:lnTo>
                  <a:lnTo>
                    <a:pt x="1702" y="880"/>
                  </a:lnTo>
                  <a:lnTo>
                    <a:pt x="1700" y="877"/>
                  </a:lnTo>
                  <a:lnTo>
                    <a:pt x="1696" y="877"/>
                  </a:lnTo>
                  <a:lnTo>
                    <a:pt x="1694" y="877"/>
                  </a:lnTo>
                  <a:close/>
                  <a:moveTo>
                    <a:pt x="1689" y="1514"/>
                  </a:moveTo>
                  <a:lnTo>
                    <a:pt x="1697" y="1508"/>
                  </a:lnTo>
                  <a:lnTo>
                    <a:pt x="1706" y="1503"/>
                  </a:lnTo>
                  <a:lnTo>
                    <a:pt x="1713" y="1497"/>
                  </a:lnTo>
                  <a:lnTo>
                    <a:pt x="1713" y="1485"/>
                  </a:lnTo>
                  <a:lnTo>
                    <a:pt x="1711" y="1474"/>
                  </a:lnTo>
                  <a:lnTo>
                    <a:pt x="1714" y="1473"/>
                  </a:lnTo>
                  <a:lnTo>
                    <a:pt x="1719" y="1472"/>
                  </a:lnTo>
                  <a:lnTo>
                    <a:pt x="1725" y="1476"/>
                  </a:lnTo>
                  <a:lnTo>
                    <a:pt x="1728" y="1485"/>
                  </a:lnTo>
                  <a:lnTo>
                    <a:pt x="1729" y="1493"/>
                  </a:lnTo>
                  <a:lnTo>
                    <a:pt x="1731" y="1502"/>
                  </a:lnTo>
                  <a:lnTo>
                    <a:pt x="1736" y="1508"/>
                  </a:lnTo>
                  <a:lnTo>
                    <a:pt x="1736" y="1512"/>
                  </a:lnTo>
                  <a:lnTo>
                    <a:pt x="1735" y="1516"/>
                  </a:lnTo>
                  <a:lnTo>
                    <a:pt x="1735" y="1522"/>
                  </a:lnTo>
                  <a:lnTo>
                    <a:pt x="1735" y="1530"/>
                  </a:lnTo>
                  <a:lnTo>
                    <a:pt x="1731" y="1527"/>
                  </a:lnTo>
                  <a:lnTo>
                    <a:pt x="1728" y="1525"/>
                  </a:lnTo>
                  <a:lnTo>
                    <a:pt x="1724" y="1524"/>
                  </a:lnTo>
                  <a:lnTo>
                    <a:pt x="1719" y="1522"/>
                  </a:lnTo>
                  <a:lnTo>
                    <a:pt x="1719" y="1524"/>
                  </a:lnTo>
                  <a:lnTo>
                    <a:pt x="1719" y="1524"/>
                  </a:lnTo>
                  <a:lnTo>
                    <a:pt x="1718" y="1516"/>
                  </a:lnTo>
                  <a:lnTo>
                    <a:pt x="1709" y="1514"/>
                  </a:lnTo>
                  <a:lnTo>
                    <a:pt x="1706" y="1516"/>
                  </a:lnTo>
                  <a:lnTo>
                    <a:pt x="1703" y="1520"/>
                  </a:lnTo>
                  <a:lnTo>
                    <a:pt x="1701" y="1524"/>
                  </a:lnTo>
                  <a:lnTo>
                    <a:pt x="1701" y="1527"/>
                  </a:lnTo>
                  <a:lnTo>
                    <a:pt x="1701" y="1532"/>
                  </a:lnTo>
                  <a:lnTo>
                    <a:pt x="1698" y="1531"/>
                  </a:lnTo>
                  <a:lnTo>
                    <a:pt x="1695" y="1536"/>
                  </a:lnTo>
                  <a:lnTo>
                    <a:pt x="1692" y="1541"/>
                  </a:lnTo>
                  <a:lnTo>
                    <a:pt x="1691" y="1545"/>
                  </a:lnTo>
                  <a:lnTo>
                    <a:pt x="1690" y="1544"/>
                  </a:lnTo>
                  <a:lnTo>
                    <a:pt x="1687" y="1543"/>
                  </a:lnTo>
                  <a:lnTo>
                    <a:pt x="1683" y="1536"/>
                  </a:lnTo>
                  <a:lnTo>
                    <a:pt x="1681" y="1529"/>
                  </a:lnTo>
                  <a:lnTo>
                    <a:pt x="1685" y="1521"/>
                  </a:lnTo>
                  <a:lnTo>
                    <a:pt x="1689" y="1514"/>
                  </a:lnTo>
                  <a:close/>
                  <a:moveTo>
                    <a:pt x="1788" y="924"/>
                  </a:moveTo>
                  <a:lnTo>
                    <a:pt x="1787" y="924"/>
                  </a:lnTo>
                  <a:lnTo>
                    <a:pt x="1777" y="923"/>
                  </a:lnTo>
                  <a:lnTo>
                    <a:pt x="1768" y="922"/>
                  </a:lnTo>
                  <a:lnTo>
                    <a:pt x="1766" y="908"/>
                  </a:lnTo>
                  <a:lnTo>
                    <a:pt x="1762" y="894"/>
                  </a:lnTo>
                  <a:lnTo>
                    <a:pt x="1753" y="881"/>
                  </a:lnTo>
                  <a:lnTo>
                    <a:pt x="1749" y="877"/>
                  </a:lnTo>
                  <a:lnTo>
                    <a:pt x="1743" y="877"/>
                  </a:lnTo>
                  <a:lnTo>
                    <a:pt x="1738" y="877"/>
                  </a:lnTo>
                  <a:lnTo>
                    <a:pt x="1745" y="874"/>
                  </a:lnTo>
                  <a:lnTo>
                    <a:pt x="1749" y="870"/>
                  </a:lnTo>
                  <a:lnTo>
                    <a:pt x="1754" y="867"/>
                  </a:lnTo>
                  <a:lnTo>
                    <a:pt x="1758" y="864"/>
                  </a:lnTo>
                  <a:lnTo>
                    <a:pt x="1760" y="860"/>
                  </a:lnTo>
                  <a:lnTo>
                    <a:pt x="1763" y="857"/>
                  </a:lnTo>
                  <a:lnTo>
                    <a:pt x="1766" y="861"/>
                  </a:lnTo>
                  <a:lnTo>
                    <a:pt x="1770" y="865"/>
                  </a:lnTo>
                  <a:lnTo>
                    <a:pt x="1775" y="869"/>
                  </a:lnTo>
                  <a:lnTo>
                    <a:pt x="1781" y="871"/>
                  </a:lnTo>
                  <a:lnTo>
                    <a:pt x="1785" y="871"/>
                  </a:lnTo>
                  <a:lnTo>
                    <a:pt x="1788" y="872"/>
                  </a:lnTo>
                  <a:lnTo>
                    <a:pt x="1793" y="874"/>
                  </a:lnTo>
                  <a:lnTo>
                    <a:pt x="1797" y="872"/>
                  </a:lnTo>
                  <a:lnTo>
                    <a:pt x="1802" y="871"/>
                  </a:lnTo>
                  <a:lnTo>
                    <a:pt x="1800" y="874"/>
                  </a:lnTo>
                  <a:lnTo>
                    <a:pt x="1798" y="875"/>
                  </a:lnTo>
                  <a:lnTo>
                    <a:pt x="1796" y="875"/>
                  </a:lnTo>
                  <a:lnTo>
                    <a:pt x="1793" y="874"/>
                  </a:lnTo>
                  <a:lnTo>
                    <a:pt x="1783" y="878"/>
                  </a:lnTo>
                  <a:lnTo>
                    <a:pt x="1780" y="884"/>
                  </a:lnTo>
                  <a:lnTo>
                    <a:pt x="1779" y="892"/>
                  </a:lnTo>
                  <a:lnTo>
                    <a:pt x="1780" y="900"/>
                  </a:lnTo>
                  <a:lnTo>
                    <a:pt x="1783" y="909"/>
                  </a:lnTo>
                  <a:lnTo>
                    <a:pt x="1786" y="917"/>
                  </a:lnTo>
                  <a:lnTo>
                    <a:pt x="1788" y="924"/>
                  </a:lnTo>
                  <a:close/>
                  <a:moveTo>
                    <a:pt x="1752" y="1336"/>
                  </a:moveTo>
                  <a:lnTo>
                    <a:pt x="1752" y="1336"/>
                  </a:lnTo>
                  <a:lnTo>
                    <a:pt x="1751" y="1336"/>
                  </a:lnTo>
                  <a:lnTo>
                    <a:pt x="1751" y="1334"/>
                  </a:lnTo>
                  <a:lnTo>
                    <a:pt x="1751" y="1334"/>
                  </a:lnTo>
                  <a:lnTo>
                    <a:pt x="1752" y="1336"/>
                  </a:lnTo>
                  <a:close/>
                  <a:moveTo>
                    <a:pt x="1742" y="1362"/>
                  </a:moveTo>
                  <a:lnTo>
                    <a:pt x="1748" y="1364"/>
                  </a:lnTo>
                  <a:lnTo>
                    <a:pt x="1748" y="1364"/>
                  </a:lnTo>
                  <a:lnTo>
                    <a:pt x="1754" y="1378"/>
                  </a:lnTo>
                  <a:lnTo>
                    <a:pt x="1763" y="1390"/>
                  </a:lnTo>
                  <a:lnTo>
                    <a:pt x="1776" y="1400"/>
                  </a:lnTo>
                  <a:lnTo>
                    <a:pt x="1776" y="1401"/>
                  </a:lnTo>
                  <a:lnTo>
                    <a:pt x="1775" y="1404"/>
                  </a:lnTo>
                  <a:lnTo>
                    <a:pt x="1774" y="1402"/>
                  </a:lnTo>
                  <a:lnTo>
                    <a:pt x="1772" y="1401"/>
                  </a:lnTo>
                  <a:lnTo>
                    <a:pt x="1765" y="1400"/>
                  </a:lnTo>
                  <a:lnTo>
                    <a:pt x="1758" y="1399"/>
                  </a:lnTo>
                  <a:lnTo>
                    <a:pt x="1751" y="1400"/>
                  </a:lnTo>
                  <a:lnTo>
                    <a:pt x="1745" y="1405"/>
                  </a:lnTo>
                  <a:lnTo>
                    <a:pt x="1741" y="1413"/>
                  </a:lnTo>
                  <a:lnTo>
                    <a:pt x="1741" y="1415"/>
                  </a:lnTo>
                  <a:lnTo>
                    <a:pt x="1736" y="1412"/>
                  </a:lnTo>
                  <a:lnTo>
                    <a:pt x="1731" y="1411"/>
                  </a:lnTo>
                  <a:lnTo>
                    <a:pt x="1725" y="1411"/>
                  </a:lnTo>
                  <a:lnTo>
                    <a:pt x="1721" y="1413"/>
                  </a:lnTo>
                  <a:lnTo>
                    <a:pt x="1719" y="1416"/>
                  </a:lnTo>
                  <a:lnTo>
                    <a:pt x="1717" y="1419"/>
                  </a:lnTo>
                  <a:lnTo>
                    <a:pt x="1717" y="1425"/>
                  </a:lnTo>
                  <a:lnTo>
                    <a:pt x="1714" y="1425"/>
                  </a:lnTo>
                  <a:lnTo>
                    <a:pt x="1713" y="1422"/>
                  </a:lnTo>
                  <a:lnTo>
                    <a:pt x="1713" y="1417"/>
                  </a:lnTo>
                  <a:lnTo>
                    <a:pt x="1713" y="1412"/>
                  </a:lnTo>
                  <a:lnTo>
                    <a:pt x="1714" y="1408"/>
                  </a:lnTo>
                  <a:lnTo>
                    <a:pt x="1717" y="1408"/>
                  </a:lnTo>
                  <a:lnTo>
                    <a:pt x="1719" y="1408"/>
                  </a:lnTo>
                  <a:lnTo>
                    <a:pt x="1721" y="1407"/>
                  </a:lnTo>
                  <a:lnTo>
                    <a:pt x="1724" y="1398"/>
                  </a:lnTo>
                  <a:lnTo>
                    <a:pt x="1730" y="1389"/>
                  </a:lnTo>
                  <a:lnTo>
                    <a:pt x="1736" y="1382"/>
                  </a:lnTo>
                  <a:lnTo>
                    <a:pt x="1741" y="1373"/>
                  </a:lnTo>
                  <a:lnTo>
                    <a:pt x="1742" y="1362"/>
                  </a:lnTo>
                  <a:close/>
                  <a:moveTo>
                    <a:pt x="1774" y="1452"/>
                  </a:moveTo>
                  <a:lnTo>
                    <a:pt x="1771" y="1452"/>
                  </a:lnTo>
                  <a:lnTo>
                    <a:pt x="1774" y="1451"/>
                  </a:lnTo>
                  <a:lnTo>
                    <a:pt x="1775" y="1452"/>
                  </a:lnTo>
                  <a:lnTo>
                    <a:pt x="1774" y="1452"/>
                  </a:lnTo>
                  <a:lnTo>
                    <a:pt x="1774" y="1452"/>
                  </a:lnTo>
                  <a:lnTo>
                    <a:pt x="1774" y="1452"/>
                  </a:lnTo>
                  <a:close/>
                  <a:moveTo>
                    <a:pt x="1732" y="1617"/>
                  </a:moveTo>
                  <a:lnTo>
                    <a:pt x="1732" y="1617"/>
                  </a:lnTo>
                  <a:lnTo>
                    <a:pt x="1732" y="1611"/>
                  </a:lnTo>
                  <a:lnTo>
                    <a:pt x="1732" y="1605"/>
                  </a:lnTo>
                  <a:lnTo>
                    <a:pt x="1732" y="1599"/>
                  </a:lnTo>
                  <a:lnTo>
                    <a:pt x="1735" y="1595"/>
                  </a:lnTo>
                  <a:lnTo>
                    <a:pt x="1741" y="1593"/>
                  </a:lnTo>
                  <a:lnTo>
                    <a:pt x="1732" y="1617"/>
                  </a:lnTo>
                  <a:close/>
                  <a:moveTo>
                    <a:pt x="1735" y="1638"/>
                  </a:moveTo>
                  <a:lnTo>
                    <a:pt x="1734" y="1636"/>
                  </a:lnTo>
                  <a:lnTo>
                    <a:pt x="1734" y="1636"/>
                  </a:lnTo>
                  <a:lnTo>
                    <a:pt x="1735" y="1638"/>
                  </a:lnTo>
                  <a:close/>
                  <a:moveTo>
                    <a:pt x="1760" y="1641"/>
                  </a:moveTo>
                  <a:lnTo>
                    <a:pt x="1763" y="1640"/>
                  </a:lnTo>
                  <a:lnTo>
                    <a:pt x="1764" y="1645"/>
                  </a:lnTo>
                  <a:lnTo>
                    <a:pt x="1764" y="1649"/>
                  </a:lnTo>
                  <a:lnTo>
                    <a:pt x="1764" y="1651"/>
                  </a:lnTo>
                  <a:lnTo>
                    <a:pt x="1763" y="1652"/>
                  </a:lnTo>
                  <a:lnTo>
                    <a:pt x="1762" y="1653"/>
                  </a:lnTo>
                  <a:lnTo>
                    <a:pt x="1759" y="1653"/>
                  </a:lnTo>
                  <a:lnTo>
                    <a:pt x="1757" y="1653"/>
                  </a:lnTo>
                  <a:lnTo>
                    <a:pt x="1754" y="1653"/>
                  </a:lnTo>
                  <a:lnTo>
                    <a:pt x="1752" y="1653"/>
                  </a:lnTo>
                  <a:lnTo>
                    <a:pt x="1749" y="1653"/>
                  </a:lnTo>
                  <a:lnTo>
                    <a:pt x="1746" y="1652"/>
                  </a:lnTo>
                  <a:lnTo>
                    <a:pt x="1743" y="1647"/>
                  </a:lnTo>
                  <a:lnTo>
                    <a:pt x="1740" y="1643"/>
                  </a:lnTo>
                  <a:lnTo>
                    <a:pt x="1736" y="1638"/>
                  </a:lnTo>
                  <a:lnTo>
                    <a:pt x="1748" y="1643"/>
                  </a:lnTo>
                  <a:lnTo>
                    <a:pt x="1760" y="1641"/>
                  </a:lnTo>
                  <a:close/>
                  <a:moveTo>
                    <a:pt x="2100" y="1431"/>
                  </a:moveTo>
                  <a:lnTo>
                    <a:pt x="2100" y="1431"/>
                  </a:lnTo>
                  <a:lnTo>
                    <a:pt x="2106" y="1440"/>
                  </a:lnTo>
                  <a:lnTo>
                    <a:pt x="2114" y="1447"/>
                  </a:lnTo>
                  <a:lnTo>
                    <a:pt x="2110" y="1450"/>
                  </a:lnTo>
                  <a:lnTo>
                    <a:pt x="2110" y="1450"/>
                  </a:lnTo>
                  <a:lnTo>
                    <a:pt x="2108" y="1444"/>
                  </a:lnTo>
                  <a:lnTo>
                    <a:pt x="2104" y="1438"/>
                  </a:lnTo>
                  <a:lnTo>
                    <a:pt x="2100" y="1431"/>
                  </a:lnTo>
                  <a:close/>
                  <a:moveTo>
                    <a:pt x="2310" y="510"/>
                  </a:moveTo>
                  <a:lnTo>
                    <a:pt x="2311" y="510"/>
                  </a:lnTo>
                  <a:lnTo>
                    <a:pt x="2311" y="510"/>
                  </a:lnTo>
                  <a:lnTo>
                    <a:pt x="2310" y="510"/>
                  </a:lnTo>
                  <a:close/>
                  <a:moveTo>
                    <a:pt x="2732" y="769"/>
                  </a:moveTo>
                  <a:lnTo>
                    <a:pt x="2729" y="768"/>
                  </a:lnTo>
                  <a:lnTo>
                    <a:pt x="2725" y="768"/>
                  </a:lnTo>
                  <a:lnTo>
                    <a:pt x="2723" y="766"/>
                  </a:lnTo>
                  <a:lnTo>
                    <a:pt x="2724" y="763"/>
                  </a:lnTo>
                  <a:lnTo>
                    <a:pt x="2725" y="761"/>
                  </a:lnTo>
                  <a:lnTo>
                    <a:pt x="2727" y="758"/>
                  </a:lnTo>
                  <a:lnTo>
                    <a:pt x="2728" y="756"/>
                  </a:lnTo>
                  <a:lnTo>
                    <a:pt x="2730" y="756"/>
                  </a:lnTo>
                  <a:lnTo>
                    <a:pt x="2733" y="755"/>
                  </a:lnTo>
                  <a:lnTo>
                    <a:pt x="2736" y="756"/>
                  </a:lnTo>
                  <a:lnTo>
                    <a:pt x="2733" y="760"/>
                  </a:lnTo>
                  <a:lnTo>
                    <a:pt x="2730" y="762"/>
                  </a:lnTo>
                  <a:lnTo>
                    <a:pt x="2730" y="766"/>
                  </a:lnTo>
                  <a:lnTo>
                    <a:pt x="2732" y="769"/>
                  </a:lnTo>
                  <a:close/>
                  <a:moveTo>
                    <a:pt x="3337" y="1179"/>
                  </a:moveTo>
                  <a:lnTo>
                    <a:pt x="3330" y="1173"/>
                  </a:lnTo>
                  <a:lnTo>
                    <a:pt x="3339" y="1171"/>
                  </a:lnTo>
                  <a:lnTo>
                    <a:pt x="3341" y="1173"/>
                  </a:lnTo>
                  <a:lnTo>
                    <a:pt x="3342" y="1176"/>
                  </a:lnTo>
                  <a:lnTo>
                    <a:pt x="3337" y="1179"/>
                  </a:lnTo>
                  <a:close/>
                  <a:moveTo>
                    <a:pt x="3300" y="1190"/>
                  </a:moveTo>
                  <a:lnTo>
                    <a:pt x="3300" y="1189"/>
                  </a:lnTo>
                  <a:lnTo>
                    <a:pt x="3302" y="1189"/>
                  </a:lnTo>
                  <a:lnTo>
                    <a:pt x="3303" y="1194"/>
                  </a:lnTo>
                  <a:lnTo>
                    <a:pt x="3303" y="1200"/>
                  </a:lnTo>
                  <a:lnTo>
                    <a:pt x="3305" y="1206"/>
                  </a:lnTo>
                  <a:lnTo>
                    <a:pt x="3302" y="1207"/>
                  </a:lnTo>
                  <a:lnTo>
                    <a:pt x="3298" y="1208"/>
                  </a:lnTo>
                  <a:lnTo>
                    <a:pt x="3296" y="1210"/>
                  </a:lnTo>
                  <a:lnTo>
                    <a:pt x="3296" y="1208"/>
                  </a:lnTo>
                  <a:lnTo>
                    <a:pt x="3298" y="1205"/>
                  </a:lnTo>
                  <a:lnTo>
                    <a:pt x="3301" y="1200"/>
                  </a:lnTo>
                  <a:lnTo>
                    <a:pt x="3301" y="1195"/>
                  </a:lnTo>
                  <a:lnTo>
                    <a:pt x="3300" y="1190"/>
                  </a:lnTo>
                  <a:close/>
                  <a:moveTo>
                    <a:pt x="3283" y="1178"/>
                  </a:moveTo>
                  <a:lnTo>
                    <a:pt x="3288" y="1179"/>
                  </a:lnTo>
                  <a:lnTo>
                    <a:pt x="3288" y="1179"/>
                  </a:lnTo>
                  <a:lnTo>
                    <a:pt x="3283" y="1178"/>
                  </a:lnTo>
                  <a:close/>
                  <a:moveTo>
                    <a:pt x="3206" y="2136"/>
                  </a:moveTo>
                  <a:lnTo>
                    <a:pt x="3205" y="2136"/>
                  </a:lnTo>
                  <a:lnTo>
                    <a:pt x="3205" y="2136"/>
                  </a:lnTo>
                  <a:lnTo>
                    <a:pt x="3205" y="2136"/>
                  </a:lnTo>
                  <a:lnTo>
                    <a:pt x="3205" y="2136"/>
                  </a:lnTo>
                  <a:lnTo>
                    <a:pt x="3205" y="2136"/>
                  </a:lnTo>
                  <a:lnTo>
                    <a:pt x="3206" y="2136"/>
                  </a:lnTo>
                  <a:close/>
                  <a:moveTo>
                    <a:pt x="3195" y="2160"/>
                  </a:moveTo>
                  <a:lnTo>
                    <a:pt x="3194" y="2163"/>
                  </a:lnTo>
                  <a:lnTo>
                    <a:pt x="3194" y="2162"/>
                  </a:lnTo>
                  <a:lnTo>
                    <a:pt x="3195" y="2160"/>
                  </a:lnTo>
                  <a:close/>
                  <a:moveTo>
                    <a:pt x="2437" y="2390"/>
                  </a:moveTo>
                  <a:lnTo>
                    <a:pt x="2437" y="2390"/>
                  </a:lnTo>
                  <a:lnTo>
                    <a:pt x="2437" y="2390"/>
                  </a:lnTo>
                  <a:lnTo>
                    <a:pt x="2437" y="2390"/>
                  </a:lnTo>
                  <a:lnTo>
                    <a:pt x="2437" y="2390"/>
                  </a:lnTo>
                  <a:lnTo>
                    <a:pt x="2437" y="2390"/>
                  </a:lnTo>
                  <a:lnTo>
                    <a:pt x="2437" y="2390"/>
                  </a:lnTo>
                  <a:close/>
                  <a:moveTo>
                    <a:pt x="2413" y="912"/>
                  </a:moveTo>
                  <a:lnTo>
                    <a:pt x="2417" y="914"/>
                  </a:lnTo>
                  <a:lnTo>
                    <a:pt x="2421" y="914"/>
                  </a:lnTo>
                  <a:lnTo>
                    <a:pt x="2420" y="915"/>
                  </a:lnTo>
                  <a:lnTo>
                    <a:pt x="2417" y="917"/>
                  </a:lnTo>
                  <a:lnTo>
                    <a:pt x="2417" y="920"/>
                  </a:lnTo>
                  <a:lnTo>
                    <a:pt x="2416" y="916"/>
                  </a:lnTo>
                  <a:lnTo>
                    <a:pt x="2413" y="912"/>
                  </a:lnTo>
                  <a:close/>
                  <a:moveTo>
                    <a:pt x="2196" y="410"/>
                  </a:moveTo>
                  <a:lnTo>
                    <a:pt x="2196" y="410"/>
                  </a:lnTo>
                  <a:lnTo>
                    <a:pt x="2196" y="410"/>
                  </a:lnTo>
                  <a:lnTo>
                    <a:pt x="2196" y="410"/>
                  </a:lnTo>
                  <a:lnTo>
                    <a:pt x="2196" y="410"/>
                  </a:lnTo>
                  <a:close/>
                  <a:moveTo>
                    <a:pt x="2199" y="1366"/>
                  </a:moveTo>
                  <a:lnTo>
                    <a:pt x="2200" y="1365"/>
                  </a:lnTo>
                  <a:lnTo>
                    <a:pt x="2201" y="1365"/>
                  </a:lnTo>
                  <a:lnTo>
                    <a:pt x="2202" y="1366"/>
                  </a:lnTo>
                  <a:lnTo>
                    <a:pt x="2200" y="1368"/>
                  </a:lnTo>
                  <a:lnTo>
                    <a:pt x="2197" y="1372"/>
                  </a:lnTo>
                  <a:lnTo>
                    <a:pt x="2196" y="1371"/>
                  </a:lnTo>
                  <a:lnTo>
                    <a:pt x="2196" y="1368"/>
                  </a:lnTo>
                  <a:lnTo>
                    <a:pt x="2196" y="1367"/>
                  </a:lnTo>
                  <a:lnTo>
                    <a:pt x="2199" y="1366"/>
                  </a:lnTo>
                  <a:close/>
                  <a:moveTo>
                    <a:pt x="2186" y="1047"/>
                  </a:moveTo>
                  <a:lnTo>
                    <a:pt x="2178" y="1046"/>
                  </a:lnTo>
                  <a:lnTo>
                    <a:pt x="2171" y="1046"/>
                  </a:lnTo>
                  <a:lnTo>
                    <a:pt x="2163" y="1043"/>
                  </a:lnTo>
                  <a:lnTo>
                    <a:pt x="2159" y="1037"/>
                  </a:lnTo>
                  <a:lnTo>
                    <a:pt x="2159" y="1037"/>
                  </a:lnTo>
                  <a:lnTo>
                    <a:pt x="2165" y="1034"/>
                  </a:lnTo>
                  <a:lnTo>
                    <a:pt x="2168" y="1031"/>
                  </a:lnTo>
                  <a:lnTo>
                    <a:pt x="2173" y="1030"/>
                  </a:lnTo>
                  <a:lnTo>
                    <a:pt x="2177" y="1029"/>
                  </a:lnTo>
                  <a:lnTo>
                    <a:pt x="2177" y="1029"/>
                  </a:lnTo>
                  <a:lnTo>
                    <a:pt x="2182" y="1031"/>
                  </a:lnTo>
                  <a:lnTo>
                    <a:pt x="2188" y="1030"/>
                  </a:lnTo>
                  <a:lnTo>
                    <a:pt x="2186" y="1047"/>
                  </a:lnTo>
                  <a:close/>
                  <a:moveTo>
                    <a:pt x="2184" y="1063"/>
                  </a:moveTo>
                  <a:lnTo>
                    <a:pt x="2176" y="1071"/>
                  </a:lnTo>
                  <a:lnTo>
                    <a:pt x="2167" y="1075"/>
                  </a:lnTo>
                  <a:lnTo>
                    <a:pt x="2159" y="1074"/>
                  </a:lnTo>
                  <a:lnTo>
                    <a:pt x="2150" y="1071"/>
                  </a:lnTo>
                  <a:lnTo>
                    <a:pt x="2143" y="1066"/>
                  </a:lnTo>
                  <a:lnTo>
                    <a:pt x="2163" y="1068"/>
                  </a:lnTo>
                  <a:lnTo>
                    <a:pt x="2184" y="1063"/>
                  </a:lnTo>
                  <a:close/>
                  <a:moveTo>
                    <a:pt x="2152" y="1538"/>
                  </a:moveTo>
                  <a:lnTo>
                    <a:pt x="2154" y="1538"/>
                  </a:lnTo>
                  <a:lnTo>
                    <a:pt x="2155" y="1539"/>
                  </a:lnTo>
                  <a:lnTo>
                    <a:pt x="2154" y="1541"/>
                  </a:lnTo>
                  <a:lnTo>
                    <a:pt x="2152" y="1538"/>
                  </a:lnTo>
                  <a:close/>
                  <a:moveTo>
                    <a:pt x="1905" y="1348"/>
                  </a:moveTo>
                  <a:lnTo>
                    <a:pt x="1905" y="1348"/>
                  </a:lnTo>
                  <a:lnTo>
                    <a:pt x="1860" y="1347"/>
                  </a:lnTo>
                  <a:lnTo>
                    <a:pt x="1859" y="1355"/>
                  </a:lnTo>
                  <a:lnTo>
                    <a:pt x="1851" y="1361"/>
                  </a:lnTo>
                  <a:lnTo>
                    <a:pt x="1849" y="1353"/>
                  </a:lnTo>
                  <a:lnTo>
                    <a:pt x="1848" y="1343"/>
                  </a:lnTo>
                  <a:lnTo>
                    <a:pt x="1848" y="1333"/>
                  </a:lnTo>
                  <a:lnTo>
                    <a:pt x="1857" y="1331"/>
                  </a:lnTo>
                  <a:lnTo>
                    <a:pt x="1868" y="1330"/>
                  </a:lnTo>
                  <a:lnTo>
                    <a:pt x="1873" y="1328"/>
                  </a:lnTo>
                  <a:lnTo>
                    <a:pt x="1879" y="1326"/>
                  </a:lnTo>
                  <a:lnTo>
                    <a:pt x="1882" y="1334"/>
                  </a:lnTo>
                  <a:lnTo>
                    <a:pt x="1888" y="1339"/>
                  </a:lnTo>
                  <a:lnTo>
                    <a:pt x="1896" y="1343"/>
                  </a:lnTo>
                  <a:lnTo>
                    <a:pt x="1905" y="1344"/>
                  </a:lnTo>
                  <a:lnTo>
                    <a:pt x="1905" y="1348"/>
                  </a:lnTo>
                  <a:close/>
                  <a:moveTo>
                    <a:pt x="1908" y="1364"/>
                  </a:moveTo>
                  <a:lnTo>
                    <a:pt x="1887" y="1365"/>
                  </a:lnTo>
                  <a:lnTo>
                    <a:pt x="1884" y="1362"/>
                  </a:lnTo>
                  <a:lnTo>
                    <a:pt x="1883" y="1360"/>
                  </a:lnTo>
                  <a:lnTo>
                    <a:pt x="1887" y="1359"/>
                  </a:lnTo>
                  <a:lnTo>
                    <a:pt x="1890" y="1357"/>
                  </a:lnTo>
                  <a:lnTo>
                    <a:pt x="1894" y="1356"/>
                  </a:lnTo>
                  <a:lnTo>
                    <a:pt x="1898" y="1356"/>
                  </a:lnTo>
                  <a:lnTo>
                    <a:pt x="1902" y="1356"/>
                  </a:lnTo>
                  <a:lnTo>
                    <a:pt x="1904" y="1360"/>
                  </a:lnTo>
                  <a:lnTo>
                    <a:pt x="1906" y="1362"/>
                  </a:lnTo>
                  <a:lnTo>
                    <a:pt x="1908" y="1364"/>
                  </a:lnTo>
                  <a:close/>
                  <a:moveTo>
                    <a:pt x="1627" y="2650"/>
                  </a:moveTo>
                  <a:lnTo>
                    <a:pt x="1627" y="2650"/>
                  </a:lnTo>
                  <a:lnTo>
                    <a:pt x="1627" y="2650"/>
                  </a:lnTo>
                  <a:lnTo>
                    <a:pt x="1626" y="2652"/>
                  </a:lnTo>
                  <a:lnTo>
                    <a:pt x="1626" y="2650"/>
                  </a:lnTo>
                  <a:lnTo>
                    <a:pt x="1627" y="2650"/>
                  </a:lnTo>
                  <a:lnTo>
                    <a:pt x="1627" y="2650"/>
                  </a:lnTo>
                  <a:close/>
                  <a:moveTo>
                    <a:pt x="2801" y="2408"/>
                  </a:moveTo>
                  <a:lnTo>
                    <a:pt x="2800" y="2407"/>
                  </a:lnTo>
                  <a:lnTo>
                    <a:pt x="2803" y="2408"/>
                  </a:lnTo>
                  <a:lnTo>
                    <a:pt x="2801" y="2408"/>
                  </a:lnTo>
                  <a:close/>
                  <a:moveTo>
                    <a:pt x="3126" y="2254"/>
                  </a:moveTo>
                  <a:lnTo>
                    <a:pt x="3119" y="2250"/>
                  </a:lnTo>
                  <a:lnTo>
                    <a:pt x="3112" y="2245"/>
                  </a:lnTo>
                  <a:lnTo>
                    <a:pt x="3103" y="2245"/>
                  </a:lnTo>
                  <a:lnTo>
                    <a:pt x="3101" y="2245"/>
                  </a:lnTo>
                  <a:lnTo>
                    <a:pt x="3103" y="2240"/>
                  </a:lnTo>
                  <a:lnTo>
                    <a:pt x="3105" y="2234"/>
                  </a:lnTo>
                  <a:lnTo>
                    <a:pt x="3107" y="2237"/>
                  </a:lnTo>
                  <a:lnTo>
                    <a:pt x="3113" y="2243"/>
                  </a:lnTo>
                  <a:lnTo>
                    <a:pt x="3119" y="2249"/>
                  </a:lnTo>
                  <a:lnTo>
                    <a:pt x="3127" y="2253"/>
                  </a:lnTo>
                  <a:lnTo>
                    <a:pt x="3129" y="2251"/>
                  </a:lnTo>
                  <a:lnTo>
                    <a:pt x="3126" y="2254"/>
                  </a:lnTo>
                  <a:close/>
                  <a:moveTo>
                    <a:pt x="3129" y="2222"/>
                  </a:moveTo>
                  <a:lnTo>
                    <a:pt x="3114" y="2209"/>
                  </a:lnTo>
                  <a:lnTo>
                    <a:pt x="3112" y="2209"/>
                  </a:lnTo>
                  <a:lnTo>
                    <a:pt x="3109" y="2207"/>
                  </a:lnTo>
                  <a:lnTo>
                    <a:pt x="3129" y="2209"/>
                  </a:lnTo>
                  <a:lnTo>
                    <a:pt x="3148" y="2208"/>
                  </a:lnTo>
                  <a:lnTo>
                    <a:pt x="3148" y="2207"/>
                  </a:lnTo>
                  <a:lnTo>
                    <a:pt x="3150" y="2217"/>
                  </a:lnTo>
                  <a:lnTo>
                    <a:pt x="3146" y="2221"/>
                  </a:lnTo>
                  <a:lnTo>
                    <a:pt x="3141" y="2225"/>
                  </a:lnTo>
                  <a:lnTo>
                    <a:pt x="3135" y="2226"/>
                  </a:lnTo>
                  <a:lnTo>
                    <a:pt x="3129" y="2222"/>
                  </a:lnTo>
                  <a:close/>
                  <a:moveTo>
                    <a:pt x="3158" y="2198"/>
                  </a:moveTo>
                  <a:lnTo>
                    <a:pt x="3149" y="2200"/>
                  </a:lnTo>
                  <a:lnTo>
                    <a:pt x="3150" y="2200"/>
                  </a:lnTo>
                  <a:lnTo>
                    <a:pt x="3148" y="2197"/>
                  </a:lnTo>
                  <a:lnTo>
                    <a:pt x="3147" y="2193"/>
                  </a:lnTo>
                  <a:lnTo>
                    <a:pt x="3144" y="2190"/>
                  </a:lnTo>
                  <a:lnTo>
                    <a:pt x="3141" y="2187"/>
                  </a:lnTo>
                  <a:lnTo>
                    <a:pt x="3146" y="2183"/>
                  </a:lnTo>
                  <a:lnTo>
                    <a:pt x="3149" y="2179"/>
                  </a:lnTo>
                  <a:lnTo>
                    <a:pt x="3153" y="2174"/>
                  </a:lnTo>
                  <a:lnTo>
                    <a:pt x="3155" y="2177"/>
                  </a:lnTo>
                  <a:lnTo>
                    <a:pt x="3158" y="2181"/>
                  </a:lnTo>
                  <a:lnTo>
                    <a:pt x="3160" y="2185"/>
                  </a:lnTo>
                  <a:lnTo>
                    <a:pt x="3161" y="2192"/>
                  </a:lnTo>
                  <a:lnTo>
                    <a:pt x="3158" y="2198"/>
                  </a:lnTo>
                  <a:close/>
                  <a:moveTo>
                    <a:pt x="3183" y="2217"/>
                  </a:moveTo>
                  <a:lnTo>
                    <a:pt x="3184" y="2215"/>
                  </a:lnTo>
                  <a:lnTo>
                    <a:pt x="3184" y="2214"/>
                  </a:lnTo>
                  <a:lnTo>
                    <a:pt x="3183" y="2211"/>
                  </a:lnTo>
                  <a:lnTo>
                    <a:pt x="3187" y="2210"/>
                  </a:lnTo>
                  <a:lnTo>
                    <a:pt x="3187" y="2209"/>
                  </a:lnTo>
                  <a:lnTo>
                    <a:pt x="3190" y="2213"/>
                  </a:lnTo>
                  <a:lnTo>
                    <a:pt x="3194" y="2215"/>
                  </a:lnTo>
                  <a:lnTo>
                    <a:pt x="3190" y="2215"/>
                  </a:lnTo>
                  <a:lnTo>
                    <a:pt x="3187" y="2216"/>
                  </a:lnTo>
                  <a:lnTo>
                    <a:pt x="3183" y="2217"/>
                  </a:lnTo>
                  <a:close/>
                  <a:moveTo>
                    <a:pt x="3206" y="2176"/>
                  </a:moveTo>
                  <a:lnTo>
                    <a:pt x="3193" y="2181"/>
                  </a:lnTo>
                  <a:lnTo>
                    <a:pt x="3183" y="2191"/>
                  </a:lnTo>
                  <a:lnTo>
                    <a:pt x="3183" y="2191"/>
                  </a:lnTo>
                  <a:lnTo>
                    <a:pt x="3178" y="2188"/>
                  </a:lnTo>
                  <a:lnTo>
                    <a:pt x="3181" y="2183"/>
                  </a:lnTo>
                  <a:lnTo>
                    <a:pt x="3181" y="2179"/>
                  </a:lnTo>
                  <a:lnTo>
                    <a:pt x="3181" y="2175"/>
                  </a:lnTo>
                  <a:lnTo>
                    <a:pt x="3182" y="2174"/>
                  </a:lnTo>
                  <a:lnTo>
                    <a:pt x="3183" y="2173"/>
                  </a:lnTo>
                  <a:lnTo>
                    <a:pt x="3184" y="2173"/>
                  </a:lnTo>
                  <a:lnTo>
                    <a:pt x="3186" y="2173"/>
                  </a:lnTo>
                  <a:lnTo>
                    <a:pt x="3188" y="2173"/>
                  </a:lnTo>
                  <a:lnTo>
                    <a:pt x="3190" y="2171"/>
                  </a:lnTo>
                  <a:lnTo>
                    <a:pt x="3193" y="2170"/>
                  </a:lnTo>
                  <a:lnTo>
                    <a:pt x="3194" y="2169"/>
                  </a:lnTo>
                  <a:lnTo>
                    <a:pt x="3195" y="2167"/>
                  </a:lnTo>
                  <a:lnTo>
                    <a:pt x="3195" y="2164"/>
                  </a:lnTo>
                  <a:lnTo>
                    <a:pt x="3198" y="2165"/>
                  </a:lnTo>
                  <a:lnTo>
                    <a:pt x="3203" y="2165"/>
                  </a:lnTo>
                  <a:lnTo>
                    <a:pt x="3206" y="2165"/>
                  </a:lnTo>
                  <a:lnTo>
                    <a:pt x="3211" y="2164"/>
                  </a:lnTo>
                  <a:lnTo>
                    <a:pt x="3212" y="2168"/>
                  </a:lnTo>
                  <a:lnTo>
                    <a:pt x="3213" y="2170"/>
                  </a:lnTo>
                  <a:lnTo>
                    <a:pt x="3217" y="2173"/>
                  </a:lnTo>
                  <a:lnTo>
                    <a:pt x="3221" y="2173"/>
                  </a:lnTo>
                  <a:lnTo>
                    <a:pt x="3222" y="2174"/>
                  </a:lnTo>
                  <a:lnTo>
                    <a:pt x="3222" y="2175"/>
                  </a:lnTo>
                  <a:lnTo>
                    <a:pt x="3223" y="2176"/>
                  </a:lnTo>
                  <a:lnTo>
                    <a:pt x="3226" y="2177"/>
                  </a:lnTo>
                  <a:lnTo>
                    <a:pt x="3222" y="2180"/>
                  </a:lnTo>
                  <a:lnTo>
                    <a:pt x="3218" y="2180"/>
                  </a:lnTo>
                  <a:lnTo>
                    <a:pt x="3216" y="2179"/>
                  </a:lnTo>
                  <a:lnTo>
                    <a:pt x="3212" y="2177"/>
                  </a:lnTo>
                  <a:lnTo>
                    <a:pt x="3210" y="2176"/>
                  </a:lnTo>
                  <a:lnTo>
                    <a:pt x="3206" y="2176"/>
                  </a:lnTo>
                  <a:close/>
                  <a:moveTo>
                    <a:pt x="3252" y="2167"/>
                  </a:moveTo>
                  <a:lnTo>
                    <a:pt x="3252" y="2165"/>
                  </a:lnTo>
                  <a:lnTo>
                    <a:pt x="3252" y="2165"/>
                  </a:lnTo>
                  <a:lnTo>
                    <a:pt x="3252" y="2165"/>
                  </a:lnTo>
                  <a:lnTo>
                    <a:pt x="3252" y="2165"/>
                  </a:lnTo>
                  <a:lnTo>
                    <a:pt x="3252" y="2167"/>
                  </a:lnTo>
                  <a:close/>
                  <a:moveTo>
                    <a:pt x="3268" y="2162"/>
                  </a:moveTo>
                  <a:lnTo>
                    <a:pt x="3268" y="2162"/>
                  </a:lnTo>
                  <a:lnTo>
                    <a:pt x="3268" y="2162"/>
                  </a:lnTo>
                  <a:lnTo>
                    <a:pt x="3268" y="2162"/>
                  </a:lnTo>
                  <a:close/>
                  <a:moveTo>
                    <a:pt x="3273" y="2137"/>
                  </a:moveTo>
                  <a:lnTo>
                    <a:pt x="3272" y="2129"/>
                  </a:lnTo>
                  <a:lnTo>
                    <a:pt x="3274" y="2126"/>
                  </a:lnTo>
                  <a:lnTo>
                    <a:pt x="3275" y="2123"/>
                  </a:lnTo>
                  <a:lnTo>
                    <a:pt x="3277" y="2119"/>
                  </a:lnTo>
                  <a:lnTo>
                    <a:pt x="3279" y="2123"/>
                  </a:lnTo>
                  <a:lnTo>
                    <a:pt x="3281" y="2125"/>
                  </a:lnTo>
                  <a:lnTo>
                    <a:pt x="3281" y="2125"/>
                  </a:lnTo>
                  <a:lnTo>
                    <a:pt x="3279" y="2126"/>
                  </a:lnTo>
                  <a:lnTo>
                    <a:pt x="3278" y="2129"/>
                  </a:lnTo>
                  <a:lnTo>
                    <a:pt x="3278" y="2131"/>
                  </a:lnTo>
                  <a:lnTo>
                    <a:pt x="3277" y="2134"/>
                  </a:lnTo>
                  <a:lnTo>
                    <a:pt x="3275" y="2136"/>
                  </a:lnTo>
                  <a:lnTo>
                    <a:pt x="3273" y="2137"/>
                  </a:lnTo>
                  <a:close/>
                  <a:moveTo>
                    <a:pt x="3314" y="2111"/>
                  </a:moveTo>
                  <a:lnTo>
                    <a:pt x="3311" y="2112"/>
                  </a:lnTo>
                  <a:lnTo>
                    <a:pt x="3308" y="2114"/>
                  </a:lnTo>
                  <a:lnTo>
                    <a:pt x="3306" y="2117"/>
                  </a:lnTo>
                  <a:lnTo>
                    <a:pt x="3303" y="2119"/>
                  </a:lnTo>
                  <a:lnTo>
                    <a:pt x="3298" y="2114"/>
                  </a:lnTo>
                  <a:lnTo>
                    <a:pt x="3298" y="2108"/>
                  </a:lnTo>
                  <a:lnTo>
                    <a:pt x="3300" y="2102"/>
                  </a:lnTo>
                  <a:lnTo>
                    <a:pt x="3298" y="2096"/>
                  </a:lnTo>
                  <a:lnTo>
                    <a:pt x="3300" y="2096"/>
                  </a:lnTo>
                  <a:lnTo>
                    <a:pt x="3305" y="2095"/>
                  </a:lnTo>
                  <a:lnTo>
                    <a:pt x="3309" y="2094"/>
                  </a:lnTo>
                  <a:lnTo>
                    <a:pt x="3313" y="2091"/>
                  </a:lnTo>
                  <a:lnTo>
                    <a:pt x="3318" y="2089"/>
                  </a:lnTo>
                  <a:lnTo>
                    <a:pt x="3318" y="2090"/>
                  </a:lnTo>
                  <a:lnTo>
                    <a:pt x="3318" y="2094"/>
                  </a:lnTo>
                  <a:lnTo>
                    <a:pt x="3319" y="2096"/>
                  </a:lnTo>
                  <a:lnTo>
                    <a:pt x="3320" y="2100"/>
                  </a:lnTo>
                  <a:lnTo>
                    <a:pt x="3320" y="2103"/>
                  </a:lnTo>
                  <a:lnTo>
                    <a:pt x="3319" y="2106"/>
                  </a:lnTo>
                  <a:lnTo>
                    <a:pt x="3318" y="2108"/>
                  </a:lnTo>
                  <a:lnTo>
                    <a:pt x="3314" y="2111"/>
                  </a:lnTo>
                  <a:close/>
                  <a:moveTo>
                    <a:pt x="3381" y="1983"/>
                  </a:moveTo>
                  <a:lnTo>
                    <a:pt x="3382" y="1988"/>
                  </a:lnTo>
                  <a:lnTo>
                    <a:pt x="3381" y="1988"/>
                  </a:lnTo>
                  <a:lnTo>
                    <a:pt x="3381" y="1986"/>
                  </a:lnTo>
                  <a:lnTo>
                    <a:pt x="3381" y="1983"/>
                  </a:lnTo>
                  <a:close/>
                  <a:moveTo>
                    <a:pt x="3319" y="1364"/>
                  </a:moveTo>
                  <a:lnTo>
                    <a:pt x="3319" y="1364"/>
                  </a:lnTo>
                  <a:lnTo>
                    <a:pt x="3319" y="1364"/>
                  </a:lnTo>
                  <a:lnTo>
                    <a:pt x="3319" y="1364"/>
                  </a:lnTo>
                  <a:close/>
                  <a:moveTo>
                    <a:pt x="3402" y="860"/>
                  </a:moveTo>
                  <a:lnTo>
                    <a:pt x="3408" y="853"/>
                  </a:lnTo>
                  <a:lnTo>
                    <a:pt x="3411" y="854"/>
                  </a:lnTo>
                  <a:lnTo>
                    <a:pt x="3415" y="855"/>
                  </a:lnTo>
                  <a:lnTo>
                    <a:pt x="3408" y="858"/>
                  </a:lnTo>
                  <a:lnTo>
                    <a:pt x="3402" y="860"/>
                  </a:lnTo>
                  <a:close/>
                  <a:moveTo>
                    <a:pt x="3403" y="836"/>
                  </a:moveTo>
                  <a:lnTo>
                    <a:pt x="3405" y="840"/>
                  </a:lnTo>
                  <a:lnTo>
                    <a:pt x="3386" y="857"/>
                  </a:lnTo>
                  <a:lnTo>
                    <a:pt x="3385" y="852"/>
                  </a:lnTo>
                  <a:lnTo>
                    <a:pt x="3383" y="848"/>
                  </a:lnTo>
                  <a:lnTo>
                    <a:pt x="3393" y="842"/>
                  </a:lnTo>
                  <a:lnTo>
                    <a:pt x="3403" y="836"/>
                  </a:lnTo>
                  <a:close/>
                  <a:moveTo>
                    <a:pt x="3069" y="1076"/>
                  </a:moveTo>
                  <a:lnTo>
                    <a:pt x="3074" y="1074"/>
                  </a:lnTo>
                  <a:lnTo>
                    <a:pt x="3082" y="1081"/>
                  </a:lnTo>
                  <a:lnTo>
                    <a:pt x="3092" y="1087"/>
                  </a:lnTo>
                  <a:lnTo>
                    <a:pt x="3103" y="1091"/>
                  </a:lnTo>
                  <a:lnTo>
                    <a:pt x="3098" y="1100"/>
                  </a:lnTo>
                  <a:lnTo>
                    <a:pt x="3075" y="1115"/>
                  </a:lnTo>
                  <a:lnTo>
                    <a:pt x="3067" y="1104"/>
                  </a:lnTo>
                  <a:lnTo>
                    <a:pt x="3062" y="1091"/>
                  </a:lnTo>
                  <a:lnTo>
                    <a:pt x="3061" y="1077"/>
                  </a:lnTo>
                  <a:lnTo>
                    <a:pt x="3064" y="1077"/>
                  </a:lnTo>
                  <a:lnTo>
                    <a:pt x="3069" y="1076"/>
                  </a:lnTo>
                  <a:close/>
                  <a:moveTo>
                    <a:pt x="2965" y="1196"/>
                  </a:moveTo>
                  <a:lnTo>
                    <a:pt x="2974" y="1171"/>
                  </a:lnTo>
                  <a:lnTo>
                    <a:pt x="2979" y="1173"/>
                  </a:lnTo>
                  <a:lnTo>
                    <a:pt x="2984" y="1176"/>
                  </a:lnTo>
                  <a:lnTo>
                    <a:pt x="2990" y="1176"/>
                  </a:lnTo>
                  <a:lnTo>
                    <a:pt x="2995" y="1178"/>
                  </a:lnTo>
                  <a:lnTo>
                    <a:pt x="2999" y="1180"/>
                  </a:lnTo>
                  <a:lnTo>
                    <a:pt x="2996" y="1184"/>
                  </a:lnTo>
                  <a:lnTo>
                    <a:pt x="2994" y="1186"/>
                  </a:lnTo>
                  <a:lnTo>
                    <a:pt x="2969" y="1205"/>
                  </a:lnTo>
                  <a:lnTo>
                    <a:pt x="2968" y="1205"/>
                  </a:lnTo>
                  <a:lnTo>
                    <a:pt x="2965" y="1196"/>
                  </a:lnTo>
                  <a:lnTo>
                    <a:pt x="2965" y="1196"/>
                  </a:lnTo>
                  <a:lnTo>
                    <a:pt x="2965" y="1196"/>
                  </a:lnTo>
                  <a:close/>
                  <a:moveTo>
                    <a:pt x="2917" y="1030"/>
                  </a:moveTo>
                  <a:lnTo>
                    <a:pt x="2921" y="1030"/>
                  </a:lnTo>
                  <a:lnTo>
                    <a:pt x="2925" y="1030"/>
                  </a:lnTo>
                  <a:lnTo>
                    <a:pt x="2927" y="1030"/>
                  </a:lnTo>
                  <a:lnTo>
                    <a:pt x="2931" y="1030"/>
                  </a:lnTo>
                  <a:lnTo>
                    <a:pt x="2933" y="1030"/>
                  </a:lnTo>
                  <a:lnTo>
                    <a:pt x="2935" y="1028"/>
                  </a:lnTo>
                  <a:lnTo>
                    <a:pt x="2939" y="1031"/>
                  </a:lnTo>
                  <a:lnTo>
                    <a:pt x="2944" y="1032"/>
                  </a:lnTo>
                  <a:lnTo>
                    <a:pt x="2948" y="1034"/>
                  </a:lnTo>
                  <a:lnTo>
                    <a:pt x="2949" y="1037"/>
                  </a:lnTo>
                  <a:lnTo>
                    <a:pt x="2950" y="1041"/>
                  </a:lnTo>
                  <a:lnTo>
                    <a:pt x="2954" y="1045"/>
                  </a:lnTo>
                  <a:lnTo>
                    <a:pt x="2956" y="1047"/>
                  </a:lnTo>
                  <a:lnTo>
                    <a:pt x="2951" y="1058"/>
                  </a:lnTo>
                  <a:lnTo>
                    <a:pt x="2948" y="1059"/>
                  </a:lnTo>
                  <a:lnTo>
                    <a:pt x="2937" y="1064"/>
                  </a:lnTo>
                  <a:lnTo>
                    <a:pt x="2935" y="1064"/>
                  </a:lnTo>
                  <a:lnTo>
                    <a:pt x="2925" y="1062"/>
                  </a:lnTo>
                  <a:lnTo>
                    <a:pt x="2915" y="1065"/>
                  </a:lnTo>
                  <a:lnTo>
                    <a:pt x="2911" y="1063"/>
                  </a:lnTo>
                  <a:lnTo>
                    <a:pt x="2908" y="1063"/>
                  </a:lnTo>
                  <a:lnTo>
                    <a:pt x="2911" y="1047"/>
                  </a:lnTo>
                  <a:lnTo>
                    <a:pt x="2917" y="1030"/>
                  </a:lnTo>
                  <a:close/>
                  <a:moveTo>
                    <a:pt x="2898" y="989"/>
                  </a:moveTo>
                  <a:lnTo>
                    <a:pt x="2893" y="990"/>
                  </a:lnTo>
                  <a:lnTo>
                    <a:pt x="2891" y="989"/>
                  </a:lnTo>
                  <a:lnTo>
                    <a:pt x="2898" y="989"/>
                  </a:lnTo>
                  <a:close/>
                  <a:moveTo>
                    <a:pt x="2864" y="979"/>
                  </a:moveTo>
                  <a:lnTo>
                    <a:pt x="2864" y="979"/>
                  </a:lnTo>
                  <a:lnTo>
                    <a:pt x="2861" y="981"/>
                  </a:lnTo>
                  <a:lnTo>
                    <a:pt x="2859" y="984"/>
                  </a:lnTo>
                  <a:lnTo>
                    <a:pt x="2857" y="984"/>
                  </a:lnTo>
                  <a:lnTo>
                    <a:pt x="2860" y="983"/>
                  </a:lnTo>
                  <a:lnTo>
                    <a:pt x="2864" y="979"/>
                  </a:lnTo>
                  <a:close/>
                  <a:moveTo>
                    <a:pt x="2818" y="954"/>
                  </a:moveTo>
                  <a:lnTo>
                    <a:pt x="2819" y="957"/>
                  </a:lnTo>
                  <a:lnTo>
                    <a:pt x="2821" y="961"/>
                  </a:lnTo>
                  <a:lnTo>
                    <a:pt x="2813" y="960"/>
                  </a:lnTo>
                  <a:lnTo>
                    <a:pt x="2804" y="963"/>
                  </a:lnTo>
                  <a:lnTo>
                    <a:pt x="2796" y="969"/>
                  </a:lnTo>
                  <a:lnTo>
                    <a:pt x="2796" y="971"/>
                  </a:lnTo>
                  <a:lnTo>
                    <a:pt x="2792" y="967"/>
                  </a:lnTo>
                  <a:lnTo>
                    <a:pt x="2818" y="954"/>
                  </a:lnTo>
                  <a:close/>
                  <a:moveTo>
                    <a:pt x="2759" y="1043"/>
                  </a:moveTo>
                  <a:lnTo>
                    <a:pt x="2762" y="1042"/>
                  </a:lnTo>
                  <a:lnTo>
                    <a:pt x="2763" y="1042"/>
                  </a:lnTo>
                  <a:lnTo>
                    <a:pt x="2763" y="1043"/>
                  </a:lnTo>
                  <a:lnTo>
                    <a:pt x="2762" y="1043"/>
                  </a:lnTo>
                  <a:lnTo>
                    <a:pt x="2761" y="1043"/>
                  </a:lnTo>
                  <a:lnTo>
                    <a:pt x="2759" y="1043"/>
                  </a:lnTo>
                  <a:lnTo>
                    <a:pt x="2759" y="1043"/>
                  </a:lnTo>
                  <a:close/>
                  <a:moveTo>
                    <a:pt x="2752" y="785"/>
                  </a:moveTo>
                  <a:lnTo>
                    <a:pt x="2749" y="784"/>
                  </a:lnTo>
                  <a:lnTo>
                    <a:pt x="2744" y="783"/>
                  </a:lnTo>
                  <a:lnTo>
                    <a:pt x="2744" y="781"/>
                  </a:lnTo>
                  <a:lnTo>
                    <a:pt x="2742" y="779"/>
                  </a:lnTo>
                  <a:lnTo>
                    <a:pt x="2741" y="779"/>
                  </a:lnTo>
                  <a:lnTo>
                    <a:pt x="2746" y="779"/>
                  </a:lnTo>
                  <a:lnTo>
                    <a:pt x="2751" y="779"/>
                  </a:lnTo>
                  <a:lnTo>
                    <a:pt x="2755" y="779"/>
                  </a:lnTo>
                  <a:lnTo>
                    <a:pt x="2759" y="778"/>
                  </a:lnTo>
                  <a:lnTo>
                    <a:pt x="2756" y="781"/>
                  </a:lnTo>
                  <a:lnTo>
                    <a:pt x="2752" y="785"/>
                  </a:lnTo>
                  <a:close/>
                  <a:moveTo>
                    <a:pt x="2832" y="746"/>
                  </a:moveTo>
                  <a:lnTo>
                    <a:pt x="2830" y="744"/>
                  </a:lnTo>
                  <a:lnTo>
                    <a:pt x="2832" y="745"/>
                  </a:lnTo>
                  <a:lnTo>
                    <a:pt x="2831" y="745"/>
                  </a:lnTo>
                  <a:lnTo>
                    <a:pt x="2832" y="745"/>
                  </a:lnTo>
                  <a:lnTo>
                    <a:pt x="2832" y="746"/>
                  </a:lnTo>
                  <a:lnTo>
                    <a:pt x="2832" y="746"/>
                  </a:lnTo>
                  <a:close/>
                  <a:moveTo>
                    <a:pt x="2819" y="671"/>
                  </a:moveTo>
                  <a:lnTo>
                    <a:pt x="2823" y="669"/>
                  </a:lnTo>
                  <a:lnTo>
                    <a:pt x="2826" y="665"/>
                  </a:lnTo>
                  <a:lnTo>
                    <a:pt x="2834" y="681"/>
                  </a:lnTo>
                  <a:lnTo>
                    <a:pt x="2842" y="694"/>
                  </a:lnTo>
                  <a:lnTo>
                    <a:pt x="2843" y="694"/>
                  </a:lnTo>
                  <a:lnTo>
                    <a:pt x="2843" y="694"/>
                  </a:lnTo>
                  <a:lnTo>
                    <a:pt x="2843" y="703"/>
                  </a:lnTo>
                  <a:lnTo>
                    <a:pt x="2841" y="704"/>
                  </a:lnTo>
                  <a:lnTo>
                    <a:pt x="2838" y="706"/>
                  </a:lnTo>
                  <a:lnTo>
                    <a:pt x="2837" y="709"/>
                  </a:lnTo>
                  <a:lnTo>
                    <a:pt x="2835" y="699"/>
                  </a:lnTo>
                  <a:lnTo>
                    <a:pt x="2829" y="689"/>
                  </a:lnTo>
                  <a:lnTo>
                    <a:pt x="2821" y="681"/>
                  </a:lnTo>
                  <a:lnTo>
                    <a:pt x="2817" y="672"/>
                  </a:lnTo>
                  <a:lnTo>
                    <a:pt x="2819" y="671"/>
                  </a:lnTo>
                  <a:close/>
                  <a:moveTo>
                    <a:pt x="2791" y="659"/>
                  </a:moveTo>
                  <a:lnTo>
                    <a:pt x="2790" y="660"/>
                  </a:lnTo>
                  <a:lnTo>
                    <a:pt x="2790" y="658"/>
                  </a:lnTo>
                  <a:lnTo>
                    <a:pt x="2791" y="659"/>
                  </a:lnTo>
                  <a:close/>
                  <a:moveTo>
                    <a:pt x="2701" y="704"/>
                  </a:moveTo>
                  <a:lnTo>
                    <a:pt x="2705" y="705"/>
                  </a:lnTo>
                  <a:lnTo>
                    <a:pt x="2722" y="707"/>
                  </a:lnTo>
                  <a:lnTo>
                    <a:pt x="2740" y="705"/>
                  </a:lnTo>
                  <a:lnTo>
                    <a:pt x="2750" y="699"/>
                  </a:lnTo>
                  <a:lnTo>
                    <a:pt x="2757" y="693"/>
                  </a:lnTo>
                  <a:lnTo>
                    <a:pt x="2763" y="683"/>
                  </a:lnTo>
                  <a:lnTo>
                    <a:pt x="2763" y="682"/>
                  </a:lnTo>
                  <a:lnTo>
                    <a:pt x="2767" y="684"/>
                  </a:lnTo>
                  <a:lnTo>
                    <a:pt x="2770" y="686"/>
                  </a:lnTo>
                  <a:lnTo>
                    <a:pt x="2774" y="686"/>
                  </a:lnTo>
                  <a:lnTo>
                    <a:pt x="2778" y="684"/>
                  </a:lnTo>
                  <a:lnTo>
                    <a:pt x="2784" y="681"/>
                  </a:lnTo>
                  <a:lnTo>
                    <a:pt x="2787" y="677"/>
                  </a:lnTo>
                  <a:lnTo>
                    <a:pt x="2790" y="672"/>
                  </a:lnTo>
                  <a:lnTo>
                    <a:pt x="2791" y="675"/>
                  </a:lnTo>
                  <a:lnTo>
                    <a:pt x="2793" y="677"/>
                  </a:lnTo>
                  <a:lnTo>
                    <a:pt x="2802" y="678"/>
                  </a:lnTo>
                  <a:lnTo>
                    <a:pt x="2808" y="676"/>
                  </a:lnTo>
                  <a:lnTo>
                    <a:pt x="2815" y="672"/>
                  </a:lnTo>
                  <a:lnTo>
                    <a:pt x="2813" y="681"/>
                  </a:lnTo>
                  <a:lnTo>
                    <a:pt x="2814" y="688"/>
                  </a:lnTo>
                  <a:lnTo>
                    <a:pt x="2815" y="696"/>
                  </a:lnTo>
                  <a:lnTo>
                    <a:pt x="2814" y="700"/>
                  </a:lnTo>
                  <a:lnTo>
                    <a:pt x="2815" y="704"/>
                  </a:lnTo>
                  <a:lnTo>
                    <a:pt x="2817" y="706"/>
                  </a:lnTo>
                  <a:lnTo>
                    <a:pt x="2820" y="709"/>
                  </a:lnTo>
                  <a:lnTo>
                    <a:pt x="2824" y="711"/>
                  </a:lnTo>
                  <a:lnTo>
                    <a:pt x="2826" y="712"/>
                  </a:lnTo>
                  <a:lnTo>
                    <a:pt x="2829" y="716"/>
                  </a:lnTo>
                  <a:lnTo>
                    <a:pt x="2830" y="718"/>
                  </a:lnTo>
                  <a:lnTo>
                    <a:pt x="2830" y="720"/>
                  </a:lnTo>
                  <a:lnTo>
                    <a:pt x="2830" y="726"/>
                  </a:lnTo>
                  <a:lnTo>
                    <a:pt x="2831" y="730"/>
                  </a:lnTo>
                  <a:lnTo>
                    <a:pt x="2830" y="735"/>
                  </a:lnTo>
                  <a:lnTo>
                    <a:pt x="2829" y="739"/>
                  </a:lnTo>
                  <a:lnTo>
                    <a:pt x="2830" y="744"/>
                  </a:lnTo>
                  <a:lnTo>
                    <a:pt x="2830" y="744"/>
                  </a:lnTo>
                  <a:lnTo>
                    <a:pt x="2818" y="739"/>
                  </a:lnTo>
                  <a:lnTo>
                    <a:pt x="2807" y="741"/>
                  </a:lnTo>
                  <a:lnTo>
                    <a:pt x="2796" y="747"/>
                  </a:lnTo>
                  <a:lnTo>
                    <a:pt x="2792" y="750"/>
                  </a:lnTo>
                  <a:lnTo>
                    <a:pt x="2790" y="755"/>
                  </a:lnTo>
                  <a:lnTo>
                    <a:pt x="2786" y="755"/>
                  </a:lnTo>
                  <a:lnTo>
                    <a:pt x="2786" y="745"/>
                  </a:lnTo>
                  <a:lnTo>
                    <a:pt x="2783" y="740"/>
                  </a:lnTo>
                  <a:lnTo>
                    <a:pt x="2776" y="739"/>
                  </a:lnTo>
                  <a:lnTo>
                    <a:pt x="2770" y="739"/>
                  </a:lnTo>
                  <a:lnTo>
                    <a:pt x="2763" y="741"/>
                  </a:lnTo>
                  <a:lnTo>
                    <a:pt x="2763" y="733"/>
                  </a:lnTo>
                  <a:lnTo>
                    <a:pt x="2759" y="724"/>
                  </a:lnTo>
                  <a:lnTo>
                    <a:pt x="2755" y="717"/>
                  </a:lnTo>
                  <a:lnTo>
                    <a:pt x="2751" y="715"/>
                  </a:lnTo>
                  <a:lnTo>
                    <a:pt x="2747" y="715"/>
                  </a:lnTo>
                  <a:lnTo>
                    <a:pt x="2742" y="715"/>
                  </a:lnTo>
                  <a:lnTo>
                    <a:pt x="2733" y="717"/>
                  </a:lnTo>
                  <a:lnTo>
                    <a:pt x="2725" y="715"/>
                  </a:lnTo>
                  <a:lnTo>
                    <a:pt x="2716" y="716"/>
                  </a:lnTo>
                  <a:lnTo>
                    <a:pt x="2708" y="715"/>
                  </a:lnTo>
                  <a:lnTo>
                    <a:pt x="2705" y="713"/>
                  </a:lnTo>
                  <a:lnTo>
                    <a:pt x="2704" y="712"/>
                  </a:lnTo>
                  <a:lnTo>
                    <a:pt x="2701" y="710"/>
                  </a:lnTo>
                  <a:lnTo>
                    <a:pt x="2701" y="707"/>
                  </a:lnTo>
                  <a:lnTo>
                    <a:pt x="2701" y="704"/>
                  </a:lnTo>
                  <a:lnTo>
                    <a:pt x="2701" y="70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4" name="Freeform 14">
              <a:extLst>
                <a:ext uri="{FF2B5EF4-FFF2-40B4-BE49-F238E27FC236}">
                  <a16:creationId xmlns:a16="http://schemas.microsoft.com/office/drawing/2014/main" id="{12D13AF2-97A2-4D0F-93EC-628D65145A94}"/>
                </a:ext>
              </a:extLst>
            </p:cNvPr>
            <p:cNvSpPr>
              <a:spLocks noEditPoints="1"/>
            </p:cNvSpPr>
            <p:nvPr/>
          </p:nvSpPr>
          <p:spPr bwMode="auto">
            <a:xfrm>
              <a:off x="1392238" y="2193925"/>
              <a:ext cx="606425" cy="920750"/>
            </a:xfrm>
            <a:custGeom>
              <a:avLst/>
              <a:gdLst>
                <a:gd name="T0" fmla="*/ 1879 w 1910"/>
                <a:gd name="T1" fmla="*/ 621 h 2900"/>
                <a:gd name="T2" fmla="*/ 1751 w 1910"/>
                <a:gd name="T3" fmla="*/ 698 h 2900"/>
                <a:gd name="T4" fmla="*/ 1656 w 1910"/>
                <a:gd name="T5" fmla="*/ 256 h 2900"/>
                <a:gd name="T6" fmla="*/ 1462 w 1910"/>
                <a:gd name="T7" fmla="*/ 840 h 2900"/>
                <a:gd name="T8" fmla="*/ 1418 w 1910"/>
                <a:gd name="T9" fmla="*/ 473 h 2900"/>
                <a:gd name="T10" fmla="*/ 1378 w 1910"/>
                <a:gd name="T11" fmla="*/ 265 h 2900"/>
                <a:gd name="T12" fmla="*/ 1306 w 1910"/>
                <a:gd name="T13" fmla="*/ 557 h 2900"/>
                <a:gd name="T14" fmla="*/ 1269 w 1910"/>
                <a:gd name="T15" fmla="*/ 253 h 2900"/>
                <a:gd name="T16" fmla="*/ 1323 w 1910"/>
                <a:gd name="T17" fmla="*/ 954 h 2900"/>
                <a:gd name="T18" fmla="*/ 1308 w 1910"/>
                <a:gd name="T19" fmla="*/ 991 h 2900"/>
                <a:gd name="T20" fmla="*/ 1224 w 1910"/>
                <a:gd name="T21" fmla="*/ 878 h 2900"/>
                <a:gd name="T22" fmla="*/ 1197 w 1910"/>
                <a:gd name="T23" fmla="*/ 187 h 2900"/>
                <a:gd name="T24" fmla="*/ 1161 w 1910"/>
                <a:gd name="T25" fmla="*/ 1146 h 2900"/>
                <a:gd name="T26" fmla="*/ 1075 w 1910"/>
                <a:gd name="T27" fmla="*/ 960 h 2900"/>
                <a:gd name="T28" fmla="*/ 1093 w 1910"/>
                <a:gd name="T29" fmla="*/ 319 h 2900"/>
                <a:gd name="T30" fmla="*/ 1044 w 1910"/>
                <a:gd name="T31" fmla="*/ 991 h 2900"/>
                <a:gd name="T32" fmla="*/ 1022 w 1910"/>
                <a:gd name="T33" fmla="*/ 322 h 2900"/>
                <a:gd name="T34" fmla="*/ 1002 w 1910"/>
                <a:gd name="T35" fmla="*/ 477 h 2900"/>
                <a:gd name="T36" fmla="*/ 953 w 1910"/>
                <a:gd name="T37" fmla="*/ 396 h 2900"/>
                <a:gd name="T38" fmla="*/ 850 w 1910"/>
                <a:gd name="T39" fmla="*/ 430 h 2900"/>
                <a:gd name="T40" fmla="*/ 863 w 1910"/>
                <a:gd name="T41" fmla="*/ 1244 h 2900"/>
                <a:gd name="T42" fmla="*/ 780 w 1910"/>
                <a:gd name="T43" fmla="*/ 1287 h 2900"/>
                <a:gd name="T44" fmla="*/ 863 w 1910"/>
                <a:gd name="T45" fmla="*/ 1244 h 2900"/>
                <a:gd name="T46" fmla="*/ 795 w 1910"/>
                <a:gd name="T47" fmla="*/ 587 h 2900"/>
                <a:gd name="T48" fmla="*/ 769 w 1910"/>
                <a:gd name="T49" fmla="*/ 310 h 2900"/>
                <a:gd name="T50" fmla="*/ 614 w 1910"/>
                <a:gd name="T51" fmla="*/ 333 h 2900"/>
                <a:gd name="T52" fmla="*/ 599 w 1910"/>
                <a:gd name="T53" fmla="*/ 365 h 2900"/>
                <a:gd name="T54" fmla="*/ 503 w 1910"/>
                <a:gd name="T55" fmla="*/ 385 h 2900"/>
                <a:gd name="T56" fmla="*/ 532 w 1910"/>
                <a:gd name="T57" fmla="*/ 499 h 2900"/>
                <a:gd name="T58" fmla="*/ 595 w 1910"/>
                <a:gd name="T59" fmla="*/ 477 h 2900"/>
                <a:gd name="T60" fmla="*/ 693 w 1910"/>
                <a:gd name="T61" fmla="*/ 426 h 2900"/>
                <a:gd name="T62" fmla="*/ 578 w 1910"/>
                <a:gd name="T63" fmla="*/ 562 h 2900"/>
                <a:gd name="T64" fmla="*/ 409 w 1910"/>
                <a:gd name="T65" fmla="*/ 624 h 2900"/>
                <a:gd name="T66" fmla="*/ 386 w 1910"/>
                <a:gd name="T67" fmla="*/ 877 h 2900"/>
                <a:gd name="T68" fmla="*/ 5 w 1910"/>
                <a:gd name="T69" fmla="*/ 840 h 2900"/>
                <a:gd name="T70" fmla="*/ 35 w 1910"/>
                <a:gd name="T71" fmla="*/ 951 h 2900"/>
                <a:gd name="T72" fmla="*/ 134 w 1910"/>
                <a:gd name="T73" fmla="*/ 943 h 2900"/>
                <a:gd name="T74" fmla="*/ 78 w 1910"/>
                <a:gd name="T75" fmla="*/ 1136 h 2900"/>
                <a:gd name="T76" fmla="*/ 49 w 1910"/>
                <a:gd name="T77" fmla="*/ 1309 h 2900"/>
                <a:gd name="T78" fmla="*/ 154 w 1910"/>
                <a:gd name="T79" fmla="*/ 1224 h 2900"/>
                <a:gd name="T80" fmla="*/ 272 w 1910"/>
                <a:gd name="T81" fmla="*/ 1190 h 2900"/>
                <a:gd name="T82" fmla="*/ 291 w 1910"/>
                <a:gd name="T83" fmla="*/ 809 h 2900"/>
                <a:gd name="T84" fmla="*/ 221 w 1910"/>
                <a:gd name="T85" fmla="*/ 795 h 2900"/>
                <a:gd name="T86" fmla="*/ 345 w 1910"/>
                <a:gd name="T87" fmla="*/ 754 h 2900"/>
                <a:gd name="T88" fmla="*/ 362 w 1910"/>
                <a:gd name="T89" fmla="*/ 973 h 2900"/>
                <a:gd name="T90" fmla="*/ 464 w 1910"/>
                <a:gd name="T91" fmla="*/ 801 h 2900"/>
                <a:gd name="T92" fmla="*/ 511 w 1910"/>
                <a:gd name="T93" fmla="*/ 777 h 2900"/>
                <a:gd name="T94" fmla="*/ 593 w 1910"/>
                <a:gd name="T95" fmla="*/ 859 h 2900"/>
                <a:gd name="T96" fmla="*/ 651 w 1910"/>
                <a:gd name="T97" fmla="*/ 618 h 2900"/>
                <a:gd name="T98" fmla="*/ 702 w 1910"/>
                <a:gd name="T99" fmla="*/ 627 h 2900"/>
                <a:gd name="T100" fmla="*/ 716 w 1910"/>
                <a:gd name="T101" fmla="*/ 994 h 2900"/>
                <a:gd name="T102" fmla="*/ 503 w 1910"/>
                <a:gd name="T103" fmla="*/ 2276 h 2900"/>
                <a:gd name="T104" fmla="*/ 406 w 1910"/>
                <a:gd name="T105" fmla="*/ 2016 h 2900"/>
                <a:gd name="T106" fmla="*/ 383 w 1910"/>
                <a:gd name="T107" fmla="*/ 2285 h 2900"/>
                <a:gd name="T108" fmla="*/ 262 w 1910"/>
                <a:gd name="T109" fmla="*/ 1989 h 2900"/>
                <a:gd name="T110" fmla="*/ 130 w 1910"/>
                <a:gd name="T111" fmla="*/ 2110 h 2900"/>
                <a:gd name="T112" fmla="*/ 185 w 1910"/>
                <a:gd name="T113" fmla="*/ 2051 h 2900"/>
                <a:gd name="T114" fmla="*/ 483 w 1910"/>
                <a:gd name="T115" fmla="*/ 2635 h 2900"/>
                <a:gd name="T116" fmla="*/ 822 w 1910"/>
                <a:gd name="T117" fmla="*/ 2800 h 2900"/>
                <a:gd name="T118" fmla="*/ 793 w 1910"/>
                <a:gd name="T119" fmla="*/ 2797 h 2900"/>
                <a:gd name="T120" fmla="*/ 1051 w 1910"/>
                <a:gd name="T121" fmla="*/ 2885 h 2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10" h="2900">
                  <a:moveTo>
                    <a:pt x="1909" y="767"/>
                  </a:moveTo>
                  <a:lnTo>
                    <a:pt x="1901" y="766"/>
                  </a:lnTo>
                  <a:lnTo>
                    <a:pt x="1910" y="767"/>
                  </a:lnTo>
                  <a:lnTo>
                    <a:pt x="1909" y="767"/>
                  </a:lnTo>
                  <a:close/>
                  <a:moveTo>
                    <a:pt x="1901" y="696"/>
                  </a:moveTo>
                  <a:lnTo>
                    <a:pt x="1906" y="701"/>
                  </a:lnTo>
                  <a:lnTo>
                    <a:pt x="1910" y="706"/>
                  </a:lnTo>
                  <a:lnTo>
                    <a:pt x="1909" y="710"/>
                  </a:lnTo>
                  <a:lnTo>
                    <a:pt x="1907" y="713"/>
                  </a:lnTo>
                  <a:lnTo>
                    <a:pt x="1905" y="716"/>
                  </a:lnTo>
                  <a:lnTo>
                    <a:pt x="1901" y="712"/>
                  </a:lnTo>
                  <a:lnTo>
                    <a:pt x="1900" y="709"/>
                  </a:lnTo>
                  <a:lnTo>
                    <a:pt x="1898" y="704"/>
                  </a:lnTo>
                  <a:lnTo>
                    <a:pt x="1900" y="700"/>
                  </a:lnTo>
                  <a:lnTo>
                    <a:pt x="1901" y="696"/>
                  </a:lnTo>
                  <a:close/>
                  <a:moveTo>
                    <a:pt x="1877" y="601"/>
                  </a:moveTo>
                  <a:lnTo>
                    <a:pt x="1875" y="597"/>
                  </a:lnTo>
                  <a:lnTo>
                    <a:pt x="1872" y="596"/>
                  </a:lnTo>
                  <a:lnTo>
                    <a:pt x="1877" y="596"/>
                  </a:lnTo>
                  <a:lnTo>
                    <a:pt x="1881" y="597"/>
                  </a:lnTo>
                  <a:lnTo>
                    <a:pt x="1885" y="598"/>
                  </a:lnTo>
                  <a:lnTo>
                    <a:pt x="1882" y="607"/>
                  </a:lnTo>
                  <a:lnTo>
                    <a:pt x="1884" y="614"/>
                  </a:lnTo>
                  <a:lnTo>
                    <a:pt x="1890" y="620"/>
                  </a:lnTo>
                  <a:lnTo>
                    <a:pt x="1888" y="620"/>
                  </a:lnTo>
                  <a:lnTo>
                    <a:pt x="1879" y="621"/>
                  </a:lnTo>
                  <a:lnTo>
                    <a:pt x="1872" y="624"/>
                  </a:lnTo>
                  <a:lnTo>
                    <a:pt x="1871" y="623"/>
                  </a:lnTo>
                  <a:lnTo>
                    <a:pt x="1875" y="616"/>
                  </a:lnTo>
                  <a:lnTo>
                    <a:pt x="1877" y="609"/>
                  </a:lnTo>
                  <a:lnTo>
                    <a:pt x="1877" y="601"/>
                  </a:lnTo>
                  <a:close/>
                  <a:moveTo>
                    <a:pt x="1849" y="677"/>
                  </a:moveTo>
                  <a:lnTo>
                    <a:pt x="1848" y="677"/>
                  </a:lnTo>
                  <a:lnTo>
                    <a:pt x="1848" y="677"/>
                  </a:lnTo>
                  <a:lnTo>
                    <a:pt x="1849" y="677"/>
                  </a:lnTo>
                  <a:close/>
                  <a:moveTo>
                    <a:pt x="1751" y="698"/>
                  </a:moveTo>
                  <a:lnTo>
                    <a:pt x="1763" y="696"/>
                  </a:lnTo>
                  <a:lnTo>
                    <a:pt x="1775" y="695"/>
                  </a:lnTo>
                  <a:lnTo>
                    <a:pt x="1777" y="700"/>
                  </a:lnTo>
                  <a:lnTo>
                    <a:pt x="1780" y="705"/>
                  </a:lnTo>
                  <a:lnTo>
                    <a:pt x="1784" y="710"/>
                  </a:lnTo>
                  <a:lnTo>
                    <a:pt x="1784" y="711"/>
                  </a:lnTo>
                  <a:lnTo>
                    <a:pt x="1775" y="711"/>
                  </a:lnTo>
                  <a:lnTo>
                    <a:pt x="1767" y="712"/>
                  </a:lnTo>
                  <a:lnTo>
                    <a:pt x="1760" y="715"/>
                  </a:lnTo>
                  <a:lnTo>
                    <a:pt x="1758" y="712"/>
                  </a:lnTo>
                  <a:lnTo>
                    <a:pt x="1754" y="710"/>
                  </a:lnTo>
                  <a:lnTo>
                    <a:pt x="1752" y="707"/>
                  </a:lnTo>
                  <a:lnTo>
                    <a:pt x="1751" y="704"/>
                  </a:lnTo>
                  <a:lnTo>
                    <a:pt x="1748" y="700"/>
                  </a:lnTo>
                  <a:lnTo>
                    <a:pt x="1748" y="696"/>
                  </a:lnTo>
                  <a:lnTo>
                    <a:pt x="1751" y="698"/>
                  </a:lnTo>
                  <a:close/>
                  <a:moveTo>
                    <a:pt x="1720" y="1076"/>
                  </a:moveTo>
                  <a:lnTo>
                    <a:pt x="1722" y="1077"/>
                  </a:lnTo>
                  <a:lnTo>
                    <a:pt x="1720" y="1076"/>
                  </a:lnTo>
                  <a:lnTo>
                    <a:pt x="1720" y="1076"/>
                  </a:lnTo>
                  <a:close/>
                  <a:moveTo>
                    <a:pt x="1685" y="607"/>
                  </a:moveTo>
                  <a:lnTo>
                    <a:pt x="1686" y="607"/>
                  </a:lnTo>
                  <a:lnTo>
                    <a:pt x="1685" y="607"/>
                  </a:lnTo>
                  <a:lnTo>
                    <a:pt x="1685" y="607"/>
                  </a:lnTo>
                  <a:close/>
                  <a:moveTo>
                    <a:pt x="1686" y="663"/>
                  </a:moveTo>
                  <a:lnTo>
                    <a:pt x="1686" y="663"/>
                  </a:lnTo>
                  <a:lnTo>
                    <a:pt x="1686" y="664"/>
                  </a:lnTo>
                  <a:lnTo>
                    <a:pt x="1689" y="672"/>
                  </a:lnTo>
                  <a:lnTo>
                    <a:pt x="1688" y="678"/>
                  </a:lnTo>
                  <a:lnTo>
                    <a:pt x="1682" y="684"/>
                  </a:lnTo>
                  <a:lnTo>
                    <a:pt x="1675" y="689"/>
                  </a:lnTo>
                  <a:lnTo>
                    <a:pt x="1651" y="687"/>
                  </a:lnTo>
                  <a:lnTo>
                    <a:pt x="1650" y="686"/>
                  </a:lnTo>
                  <a:lnTo>
                    <a:pt x="1649" y="683"/>
                  </a:lnTo>
                  <a:lnTo>
                    <a:pt x="1661" y="676"/>
                  </a:lnTo>
                  <a:lnTo>
                    <a:pt x="1673" y="669"/>
                  </a:lnTo>
                  <a:lnTo>
                    <a:pt x="1686" y="663"/>
                  </a:lnTo>
                  <a:close/>
                  <a:moveTo>
                    <a:pt x="1641" y="233"/>
                  </a:moveTo>
                  <a:lnTo>
                    <a:pt x="1652" y="244"/>
                  </a:lnTo>
                  <a:lnTo>
                    <a:pt x="1662" y="257"/>
                  </a:lnTo>
                  <a:lnTo>
                    <a:pt x="1658" y="256"/>
                  </a:lnTo>
                  <a:lnTo>
                    <a:pt x="1656" y="256"/>
                  </a:lnTo>
                  <a:lnTo>
                    <a:pt x="1654" y="256"/>
                  </a:lnTo>
                  <a:lnTo>
                    <a:pt x="1643" y="254"/>
                  </a:lnTo>
                  <a:lnTo>
                    <a:pt x="1632" y="254"/>
                  </a:lnTo>
                  <a:lnTo>
                    <a:pt x="1637" y="243"/>
                  </a:lnTo>
                  <a:lnTo>
                    <a:pt x="1641" y="233"/>
                  </a:lnTo>
                  <a:close/>
                  <a:moveTo>
                    <a:pt x="1578" y="859"/>
                  </a:moveTo>
                  <a:lnTo>
                    <a:pt x="1578" y="860"/>
                  </a:lnTo>
                  <a:lnTo>
                    <a:pt x="1576" y="859"/>
                  </a:lnTo>
                  <a:lnTo>
                    <a:pt x="1576" y="859"/>
                  </a:lnTo>
                  <a:lnTo>
                    <a:pt x="1578" y="859"/>
                  </a:lnTo>
                  <a:close/>
                  <a:moveTo>
                    <a:pt x="1475" y="220"/>
                  </a:moveTo>
                  <a:lnTo>
                    <a:pt x="1478" y="214"/>
                  </a:lnTo>
                  <a:lnTo>
                    <a:pt x="1480" y="208"/>
                  </a:lnTo>
                  <a:lnTo>
                    <a:pt x="1491" y="210"/>
                  </a:lnTo>
                  <a:lnTo>
                    <a:pt x="1502" y="210"/>
                  </a:lnTo>
                  <a:lnTo>
                    <a:pt x="1514" y="211"/>
                  </a:lnTo>
                  <a:lnTo>
                    <a:pt x="1524" y="215"/>
                  </a:lnTo>
                  <a:lnTo>
                    <a:pt x="1533" y="221"/>
                  </a:lnTo>
                  <a:lnTo>
                    <a:pt x="1541" y="232"/>
                  </a:lnTo>
                  <a:lnTo>
                    <a:pt x="1541" y="232"/>
                  </a:lnTo>
                  <a:lnTo>
                    <a:pt x="1519" y="226"/>
                  </a:lnTo>
                  <a:lnTo>
                    <a:pt x="1496" y="222"/>
                  </a:lnTo>
                  <a:lnTo>
                    <a:pt x="1474" y="221"/>
                  </a:lnTo>
                  <a:lnTo>
                    <a:pt x="1475" y="220"/>
                  </a:lnTo>
                  <a:close/>
                  <a:moveTo>
                    <a:pt x="1462" y="840"/>
                  </a:moveTo>
                  <a:lnTo>
                    <a:pt x="1462" y="840"/>
                  </a:lnTo>
                  <a:lnTo>
                    <a:pt x="1462" y="840"/>
                  </a:lnTo>
                  <a:lnTo>
                    <a:pt x="1462" y="840"/>
                  </a:lnTo>
                  <a:lnTo>
                    <a:pt x="1462" y="840"/>
                  </a:lnTo>
                  <a:close/>
                  <a:moveTo>
                    <a:pt x="1427" y="57"/>
                  </a:moveTo>
                  <a:lnTo>
                    <a:pt x="1430" y="61"/>
                  </a:lnTo>
                  <a:lnTo>
                    <a:pt x="1440" y="66"/>
                  </a:lnTo>
                  <a:lnTo>
                    <a:pt x="1435" y="65"/>
                  </a:lnTo>
                  <a:lnTo>
                    <a:pt x="1430" y="63"/>
                  </a:lnTo>
                  <a:lnTo>
                    <a:pt x="1427" y="62"/>
                  </a:lnTo>
                  <a:lnTo>
                    <a:pt x="1423" y="62"/>
                  </a:lnTo>
                  <a:lnTo>
                    <a:pt x="1427" y="57"/>
                  </a:lnTo>
                  <a:close/>
                  <a:moveTo>
                    <a:pt x="1417" y="761"/>
                  </a:moveTo>
                  <a:lnTo>
                    <a:pt x="1416" y="756"/>
                  </a:lnTo>
                  <a:lnTo>
                    <a:pt x="1416" y="751"/>
                  </a:lnTo>
                  <a:lnTo>
                    <a:pt x="1413" y="746"/>
                  </a:lnTo>
                  <a:lnTo>
                    <a:pt x="1411" y="743"/>
                  </a:lnTo>
                  <a:lnTo>
                    <a:pt x="1410" y="740"/>
                  </a:lnTo>
                  <a:lnTo>
                    <a:pt x="1412" y="728"/>
                  </a:lnTo>
                  <a:lnTo>
                    <a:pt x="1419" y="726"/>
                  </a:lnTo>
                  <a:lnTo>
                    <a:pt x="1419" y="743"/>
                  </a:lnTo>
                  <a:lnTo>
                    <a:pt x="1417" y="761"/>
                  </a:lnTo>
                  <a:close/>
                  <a:moveTo>
                    <a:pt x="1384" y="479"/>
                  </a:moveTo>
                  <a:lnTo>
                    <a:pt x="1390" y="473"/>
                  </a:lnTo>
                  <a:lnTo>
                    <a:pt x="1414" y="466"/>
                  </a:lnTo>
                  <a:lnTo>
                    <a:pt x="1416" y="470"/>
                  </a:lnTo>
                  <a:lnTo>
                    <a:pt x="1418" y="473"/>
                  </a:lnTo>
                  <a:lnTo>
                    <a:pt x="1408" y="477"/>
                  </a:lnTo>
                  <a:lnTo>
                    <a:pt x="1400" y="481"/>
                  </a:lnTo>
                  <a:lnTo>
                    <a:pt x="1393" y="488"/>
                  </a:lnTo>
                  <a:lnTo>
                    <a:pt x="1389" y="498"/>
                  </a:lnTo>
                  <a:lnTo>
                    <a:pt x="1383" y="499"/>
                  </a:lnTo>
                  <a:lnTo>
                    <a:pt x="1378" y="499"/>
                  </a:lnTo>
                  <a:lnTo>
                    <a:pt x="1373" y="496"/>
                  </a:lnTo>
                  <a:lnTo>
                    <a:pt x="1370" y="492"/>
                  </a:lnTo>
                  <a:lnTo>
                    <a:pt x="1371" y="492"/>
                  </a:lnTo>
                  <a:lnTo>
                    <a:pt x="1374" y="493"/>
                  </a:lnTo>
                  <a:lnTo>
                    <a:pt x="1377" y="493"/>
                  </a:lnTo>
                  <a:lnTo>
                    <a:pt x="1379" y="492"/>
                  </a:lnTo>
                  <a:lnTo>
                    <a:pt x="1382" y="490"/>
                  </a:lnTo>
                  <a:lnTo>
                    <a:pt x="1384" y="488"/>
                  </a:lnTo>
                  <a:lnTo>
                    <a:pt x="1385" y="484"/>
                  </a:lnTo>
                  <a:lnTo>
                    <a:pt x="1384" y="482"/>
                  </a:lnTo>
                  <a:lnTo>
                    <a:pt x="1384" y="479"/>
                  </a:lnTo>
                  <a:close/>
                  <a:moveTo>
                    <a:pt x="1371" y="458"/>
                  </a:moveTo>
                  <a:lnTo>
                    <a:pt x="1372" y="456"/>
                  </a:lnTo>
                  <a:lnTo>
                    <a:pt x="1373" y="455"/>
                  </a:lnTo>
                  <a:lnTo>
                    <a:pt x="1372" y="456"/>
                  </a:lnTo>
                  <a:lnTo>
                    <a:pt x="1371" y="458"/>
                  </a:lnTo>
                  <a:close/>
                  <a:moveTo>
                    <a:pt x="1378" y="265"/>
                  </a:moveTo>
                  <a:lnTo>
                    <a:pt x="1378" y="265"/>
                  </a:lnTo>
                  <a:lnTo>
                    <a:pt x="1378" y="265"/>
                  </a:lnTo>
                  <a:lnTo>
                    <a:pt x="1378" y="265"/>
                  </a:lnTo>
                  <a:close/>
                  <a:moveTo>
                    <a:pt x="1339" y="10"/>
                  </a:moveTo>
                  <a:lnTo>
                    <a:pt x="1342" y="12"/>
                  </a:lnTo>
                  <a:lnTo>
                    <a:pt x="1346" y="14"/>
                  </a:lnTo>
                  <a:lnTo>
                    <a:pt x="1353" y="14"/>
                  </a:lnTo>
                  <a:lnTo>
                    <a:pt x="1360" y="10"/>
                  </a:lnTo>
                  <a:lnTo>
                    <a:pt x="1366" y="5"/>
                  </a:lnTo>
                  <a:lnTo>
                    <a:pt x="1371" y="0"/>
                  </a:lnTo>
                  <a:lnTo>
                    <a:pt x="1371" y="9"/>
                  </a:lnTo>
                  <a:lnTo>
                    <a:pt x="1371" y="18"/>
                  </a:lnTo>
                  <a:lnTo>
                    <a:pt x="1373" y="26"/>
                  </a:lnTo>
                  <a:lnTo>
                    <a:pt x="1379" y="32"/>
                  </a:lnTo>
                  <a:lnTo>
                    <a:pt x="1372" y="31"/>
                  </a:lnTo>
                  <a:lnTo>
                    <a:pt x="1365" y="31"/>
                  </a:lnTo>
                  <a:lnTo>
                    <a:pt x="1359" y="34"/>
                  </a:lnTo>
                  <a:lnTo>
                    <a:pt x="1357" y="33"/>
                  </a:lnTo>
                  <a:lnTo>
                    <a:pt x="1353" y="29"/>
                  </a:lnTo>
                  <a:lnTo>
                    <a:pt x="1348" y="27"/>
                  </a:lnTo>
                  <a:lnTo>
                    <a:pt x="1332" y="22"/>
                  </a:lnTo>
                  <a:lnTo>
                    <a:pt x="1334" y="21"/>
                  </a:lnTo>
                  <a:lnTo>
                    <a:pt x="1336" y="18"/>
                  </a:lnTo>
                  <a:lnTo>
                    <a:pt x="1338" y="15"/>
                  </a:lnTo>
                  <a:lnTo>
                    <a:pt x="1339" y="10"/>
                  </a:lnTo>
                  <a:close/>
                  <a:moveTo>
                    <a:pt x="1327" y="535"/>
                  </a:moveTo>
                  <a:lnTo>
                    <a:pt x="1319" y="547"/>
                  </a:lnTo>
                  <a:lnTo>
                    <a:pt x="1311" y="558"/>
                  </a:lnTo>
                  <a:lnTo>
                    <a:pt x="1306" y="557"/>
                  </a:lnTo>
                  <a:lnTo>
                    <a:pt x="1302" y="557"/>
                  </a:lnTo>
                  <a:lnTo>
                    <a:pt x="1297" y="558"/>
                  </a:lnTo>
                  <a:lnTo>
                    <a:pt x="1294" y="561"/>
                  </a:lnTo>
                  <a:lnTo>
                    <a:pt x="1292" y="562"/>
                  </a:lnTo>
                  <a:lnTo>
                    <a:pt x="1289" y="555"/>
                  </a:lnTo>
                  <a:lnTo>
                    <a:pt x="1309" y="546"/>
                  </a:lnTo>
                  <a:lnTo>
                    <a:pt x="1327" y="535"/>
                  </a:lnTo>
                  <a:close/>
                  <a:moveTo>
                    <a:pt x="1319" y="885"/>
                  </a:moveTo>
                  <a:lnTo>
                    <a:pt x="1319" y="885"/>
                  </a:lnTo>
                  <a:lnTo>
                    <a:pt x="1317" y="882"/>
                  </a:lnTo>
                  <a:lnTo>
                    <a:pt x="1317" y="880"/>
                  </a:lnTo>
                  <a:lnTo>
                    <a:pt x="1319" y="880"/>
                  </a:lnTo>
                  <a:lnTo>
                    <a:pt x="1319" y="882"/>
                  </a:lnTo>
                  <a:lnTo>
                    <a:pt x="1319" y="885"/>
                  </a:lnTo>
                  <a:close/>
                  <a:moveTo>
                    <a:pt x="1314" y="608"/>
                  </a:moveTo>
                  <a:lnTo>
                    <a:pt x="1314" y="608"/>
                  </a:lnTo>
                  <a:lnTo>
                    <a:pt x="1314" y="608"/>
                  </a:lnTo>
                  <a:lnTo>
                    <a:pt x="1314" y="608"/>
                  </a:lnTo>
                  <a:close/>
                  <a:moveTo>
                    <a:pt x="1276" y="232"/>
                  </a:moveTo>
                  <a:lnTo>
                    <a:pt x="1272" y="236"/>
                  </a:lnTo>
                  <a:lnTo>
                    <a:pt x="1270" y="240"/>
                  </a:lnTo>
                  <a:lnTo>
                    <a:pt x="1269" y="245"/>
                  </a:lnTo>
                  <a:lnTo>
                    <a:pt x="1269" y="251"/>
                  </a:lnTo>
                  <a:lnTo>
                    <a:pt x="1269" y="251"/>
                  </a:lnTo>
                  <a:lnTo>
                    <a:pt x="1269" y="251"/>
                  </a:lnTo>
                  <a:lnTo>
                    <a:pt x="1269" y="253"/>
                  </a:lnTo>
                  <a:lnTo>
                    <a:pt x="1264" y="250"/>
                  </a:lnTo>
                  <a:lnTo>
                    <a:pt x="1259" y="249"/>
                  </a:lnTo>
                  <a:lnTo>
                    <a:pt x="1254" y="250"/>
                  </a:lnTo>
                  <a:lnTo>
                    <a:pt x="1258" y="243"/>
                  </a:lnTo>
                  <a:lnTo>
                    <a:pt x="1263" y="237"/>
                  </a:lnTo>
                  <a:lnTo>
                    <a:pt x="1268" y="233"/>
                  </a:lnTo>
                  <a:lnTo>
                    <a:pt x="1276" y="232"/>
                  </a:lnTo>
                  <a:close/>
                  <a:moveTo>
                    <a:pt x="1257" y="505"/>
                  </a:moveTo>
                  <a:lnTo>
                    <a:pt x="1255" y="502"/>
                  </a:lnTo>
                  <a:lnTo>
                    <a:pt x="1255" y="500"/>
                  </a:lnTo>
                  <a:lnTo>
                    <a:pt x="1255" y="500"/>
                  </a:lnTo>
                  <a:lnTo>
                    <a:pt x="1257" y="502"/>
                  </a:lnTo>
                  <a:lnTo>
                    <a:pt x="1257" y="505"/>
                  </a:lnTo>
                  <a:close/>
                  <a:moveTo>
                    <a:pt x="1253" y="971"/>
                  </a:moveTo>
                  <a:lnTo>
                    <a:pt x="1263" y="965"/>
                  </a:lnTo>
                  <a:lnTo>
                    <a:pt x="1263" y="963"/>
                  </a:lnTo>
                  <a:lnTo>
                    <a:pt x="1265" y="962"/>
                  </a:lnTo>
                  <a:lnTo>
                    <a:pt x="1270" y="960"/>
                  </a:lnTo>
                  <a:lnTo>
                    <a:pt x="1274" y="957"/>
                  </a:lnTo>
                  <a:lnTo>
                    <a:pt x="1281" y="951"/>
                  </a:lnTo>
                  <a:lnTo>
                    <a:pt x="1289" y="946"/>
                  </a:lnTo>
                  <a:lnTo>
                    <a:pt x="1297" y="950"/>
                  </a:lnTo>
                  <a:lnTo>
                    <a:pt x="1306" y="950"/>
                  </a:lnTo>
                  <a:lnTo>
                    <a:pt x="1315" y="950"/>
                  </a:lnTo>
                  <a:lnTo>
                    <a:pt x="1322" y="954"/>
                  </a:lnTo>
                  <a:lnTo>
                    <a:pt x="1323" y="954"/>
                  </a:lnTo>
                  <a:lnTo>
                    <a:pt x="1325" y="956"/>
                  </a:lnTo>
                  <a:lnTo>
                    <a:pt x="1325" y="958"/>
                  </a:lnTo>
                  <a:lnTo>
                    <a:pt x="1328" y="962"/>
                  </a:lnTo>
                  <a:lnTo>
                    <a:pt x="1331" y="965"/>
                  </a:lnTo>
                  <a:lnTo>
                    <a:pt x="1328" y="967"/>
                  </a:lnTo>
                  <a:lnTo>
                    <a:pt x="1327" y="971"/>
                  </a:lnTo>
                  <a:lnTo>
                    <a:pt x="1327" y="974"/>
                  </a:lnTo>
                  <a:lnTo>
                    <a:pt x="1331" y="984"/>
                  </a:lnTo>
                  <a:lnTo>
                    <a:pt x="1338" y="990"/>
                  </a:lnTo>
                  <a:lnTo>
                    <a:pt x="1345" y="992"/>
                  </a:lnTo>
                  <a:lnTo>
                    <a:pt x="1356" y="994"/>
                  </a:lnTo>
                  <a:lnTo>
                    <a:pt x="1357" y="992"/>
                  </a:lnTo>
                  <a:lnTo>
                    <a:pt x="1367" y="1009"/>
                  </a:lnTo>
                  <a:lnTo>
                    <a:pt x="1348" y="1018"/>
                  </a:lnTo>
                  <a:lnTo>
                    <a:pt x="1348" y="1018"/>
                  </a:lnTo>
                  <a:lnTo>
                    <a:pt x="1349" y="1017"/>
                  </a:lnTo>
                  <a:lnTo>
                    <a:pt x="1353" y="1014"/>
                  </a:lnTo>
                  <a:lnTo>
                    <a:pt x="1355" y="1009"/>
                  </a:lnTo>
                  <a:lnTo>
                    <a:pt x="1344" y="997"/>
                  </a:lnTo>
                  <a:lnTo>
                    <a:pt x="1339" y="1002"/>
                  </a:lnTo>
                  <a:lnTo>
                    <a:pt x="1331" y="997"/>
                  </a:lnTo>
                  <a:lnTo>
                    <a:pt x="1320" y="994"/>
                  </a:lnTo>
                  <a:lnTo>
                    <a:pt x="1316" y="994"/>
                  </a:lnTo>
                  <a:lnTo>
                    <a:pt x="1315" y="992"/>
                  </a:lnTo>
                  <a:lnTo>
                    <a:pt x="1312" y="992"/>
                  </a:lnTo>
                  <a:lnTo>
                    <a:pt x="1308" y="991"/>
                  </a:lnTo>
                  <a:lnTo>
                    <a:pt x="1303" y="990"/>
                  </a:lnTo>
                  <a:lnTo>
                    <a:pt x="1302" y="989"/>
                  </a:lnTo>
                  <a:lnTo>
                    <a:pt x="1297" y="989"/>
                  </a:lnTo>
                  <a:lnTo>
                    <a:pt x="1295" y="983"/>
                  </a:lnTo>
                  <a:lnTo>
                    <a:pt x="1286" y="974"/>
                  </a:lnTo>
                  <a:lnTo>
                    <a:pt x="1275" y="971"/>
                  </a:lnTo>
                  <a:lnTo>
                    <a:pt x="1263" y="972"/>
                  </a:lnTo>
                  <a:lnTo>
                    <a:pt x="1252" y="977"/>
                  </a:lnTo>
                  <a:lnTo>
                    <a:pt x="1253" y="971"/>
                  </a:lnTo>
                  <a:close/>
                  <a:moveTo>
                    <a:pt x="1240" y="186"/>
                  </a:moveTo>
                  <a:lnTo>
                    <a:pt x="1240" y="187"/>
                  </a:lnTo>
                  <a:lnTo>
                    <a:pt x="1240" y="187"/>
                  </a:lnTo>
                  <a:lnTo>
                    <a:pt x="1240" y="186"/>
                  </a:lnTo>
                  <a:close/>
                  <a:moveTo>
                    <a:pt x="1232" y="1156"/>
                  </a:moveTo>
                  <a:lnTo>
                    <a:pt x="1225" y="1156"/>
                  </a:lnTo>
                  <a:lnTo>
                    <a:pt x="1224" y="1153"/>
                  </a:lnTo>
                  <a:lnTo>
                    <a:pt x="1223" y="1148"/>
                  </a:lnTo>
                  <a:lnTo>
                    <a:pt x="1230" y="1150"/>
                  </a:lnTo>
                  <a:lnTo>
                    <a:pt x="1236" y="1153"/>
                  </a:lnTo>
                  <a:lnTo>
                    <a:pt x="1235" y="1154"/>
                  </a:lnTo>
                  <a:lnTo>
                    <a:pt x="1232" y="1156"/>
                  </a:lnTo>
                  <a:close/>
                  <a:moveTo>
                    <a:pt x="1218" y="876"/>
                  </a:moveTo>
                  <a:lnTo>
                    <a:pt x="1225" y="876"/>
                  </a:lnTo>
                  <a:lnTo>
                    <a:pt x="1225" y="875"/>
                  </a:lnTo>
                  <a:lnTo>
                    <a:pt x="1225" y="876"/>
                  </a:lnTo>
                  <a:lnTo>
                    <a:pt x="1224" y="878"/>
                  </a:lnTo>
                  <a:lnTo>
                    <a:pt x="1224" y="882"/>
                  </a:lnTo>
                  <a:lnTo>
                    <a:pt x="1225" y="886"/>
                  </a:lnTo>
                  <a:lnTo>
                    <a:pt x="1226" y="889"/>
                  </a:lnTo>
                  <a:lnTo>
                    <a:pt x="1226" y="892"/>
                  </a:lnTo>
                  <a:lnTo>
                    <a:pt x="1223" y="892"/>
                  </a:lnTo>
                  <a:lnTo>
                    <a:pt x="1218" y="893"/>
                  </a:lnTo>
                  <a:lnTo>
                    <a:pt x="1214" y="893"/>
                  </a:lnTo>
                  <a:lnTo>
                    <a:pt x="1209" y="893"/>
                  </a:lnTo>
                  <a:lnTo>
                    <a:pt x="1209" y="893"/>
                  </a:lnTo>
                  <a:lnTo>
                    <a:pt x="1204" y="889"/>
                  </a:lnTo>
                  <a:lnTo>
                    <a:pt x="1207" y="888"/>
                  </a:lnTo>
                  <a:lnTo>
                    <a:pt x="1210" y="886"/>
                  </a:lnTo>
                  <a:lnTo>
                    <a:pt x="1214" y="883"/>
                  </a:lnTo>
                  <a:lnTo>
                    <a:pt x="1217" y="880"/>
                  </a:lnTo>
                  <a:lnTo>
                    <a:pt x="1218" y="876"/>
                  </a:lnTo>
                  <a:close/>
                  <a:moveTo>
                    <a:pt x="1206" y="179"/>
                  </a:moveTo>
                  <a:lnTo>
                    <a:pt x="1208" y="181"/>
                  </a:lnTo>
                  <a:lnTo>
                    <a:pt x="1209" y="182"/>
                  </a:lnTo>
                  <a:lnTo>
                    <a:pt x="1202" y="187"/>
                  </a:lnTo>
                  <a:lnTo>
                    <a:pt x="1197" y="194"/>
                  </a:lnTo>
                  <a:lnTo>
                    <a:pt x="1195" y="204"/>
                  </a:lnTo>
                  <a:lnTo>
                    <a:pt x="1196" y="204"/>
                  </a:lnTo>
                  <a:lnTo>
                    <a:pt x="1190" y="205"/>
                  </a:lnTo>
                  <a:lnTo>
                    <a:pt x="1185" y="208"/>
                  </a:lnTo>
                  <a:lnTo>
                    <a:pt x="1190" y="197"/>
                  </a:lnTo>
                  <a:lnTo>
                    <a:pt x="1197" y="187"/>
                  </a:lnTo>
                  <a:lnTo>
                    <a:pt x="1206" y="179"/>
                  </a:lnTo>
                  <a:close/>
                  <a:moveTo>
                    <a:pt x="1184" y="297"/>
                  </a:moveTo>
                  <a:lnTo>
                    <a:pt x="1185" y="299"/>
                  </a:lnTo>
                  <a:lnTo>
                    <a:pt x="1184" y="300"/>
                  </a:lnTo>
                  <a:lnTo>
                    <a:pt x="1185" y="307"/>
                  </a:lnTo>
                  <a:lnTo>
                    <a:pt x="1186" y="313"/>
                  </a:lnTo>
                  <a:lnTo>
                    <a:pt x="1183" y="310"/>
                  </a:lnTo>
                  <a:lnTo>
                    <a:pt x="1179" y="307"/>
                  </a:lnTo>
                  <a:lnTo>
                    <a:pt x="1175" y="306"/>
                  </a:lnTo>
                  <a:lnTo>
                    <a:pt x="1170" y="306"/>
                  </a:lnTo>
                  <a:lnTo>
                    <a:pt x="1175" y="304"/>
                  </a:lnTo>
                  <a:lnTo>
                    <a:pt x="1180" y="301"/>
                  </a:lnTo>
                  <a:lnTo>
                    <a:pt x="1184" y="297"/>
                  </a:lnTo>
                  <a:close/>
                  <a:moveTo>
                    <a:pt x="1150" y="317"/>
                  </a:moveTo>
                  <a:lnTo>
                    <a:pt x="1150" y="318"/>
                  </a:lnTo>
                  <a:lnTo>
                    <a:pt x="1149" y="319"/>
                  </a:lnTo>
                  <a:lnTo>
                    <a:pt x="1149" y="318"/>
                  </a:lnTo>
                  <a:lnTo>
                    <a:pt x="1150" y="317"/>
                  </a:lnTo>
                  <a:close/>
                  <a:moveTo>
                    <a:pt x="1132" y="240"/>
                  </a:moveTo>
                  <a:lnTo>
                    <a:pt x="1134" y="243"/>
                  </a:lnTo>
                  <a:lnTo>
                    <a:pt x="1136" y="244"/>
                  </a:lnTo>
                  <a:lnTo>
                    <a:pt x="1130" y="244"/>
                  </a:lnTo>
                  <a:lnTo>
                    <a:pt x="1132" y="240"/>
                  </a:lnTo>
                  <a:close/>
                  <a:moveTo>
                    <a:pt x="1172" y="1126"/>
                  </a:moveTo>
                  <a:lnTo>
                    <a:pt x="1172" y="1140"/>
                  </a:lnTo>
                  <a:lnTo>
                    <a:pt x="1161" y="1146"/>
                  </a:lnTo>
                  <a:lnTo>
                    <a:pt x="1155" y="1156"/>
                  </a:lnTo>
                  <a:lnTo>
                    <a:pt x="1152" y="1167"/>
                  </a:lnTo>
                  <a:lnTo>
                    <a:pt x="1152" y="1167"/>
                  </a:lnTo>
                  <a:lnTo>
                    <a:pt x="1152" y="1167"/>
                  </a:lnTo>
                  <a:lnTo>
                    <a:pt x="1152" y="1167"/>
                  </a:lnTo>
                  <a:lnTo>
                    <a:pt x="1144" y="1165"/>
                  </a:lnTo>
                  <a:lnTo>
                    <a:pt x="1136" y="1160"/>
                  </a:lnTo>
                  <a:lnTo>
                    <a:pt x="1130" y="1155"/>
                  </a:lnTo>
                  <a:lnTo>
                    <a:pt x="1123" y="1149"/>
                  </a:lnTo>
                  <a:lnTo>
                    <a:pt x="1172" y="1126"/>
                  </a:lnTo>
                  <a:close/>
                  <a:moveTo>
                    <a:pt x="1106" y="969"/>
                  </a:moveTo>
                  <a:lnTo>
                    <a:pt x="1112" y="975"/>
                  </a:lnTo>
                  <a:lnTo>
                    <a:pt x="1117" y="980"/>
                  </a:lnTo>
                  <a:lnTo>
                    <a:pt x="1122" y="985"/>
                  </a:lnTo>
                  <a:lnTo>
                    <a:pt x="1117" y="985"/>
                  </a:lnTo>
                  <a:lnTo>
                    <a:pt x="1112" y="984"/>
                  </a:lnTo>
                  <a:lnTo>
                    <a:pt x="1099" y="966"/>
                  </a:lnTo>
                  <a:lnTo>
                    <a:pt x="1095" y="971"/>
                  </a:lnTo>
                  <a:lnTo>
                    <a:pt x="1095" y="975"/>
                  </a:lnTo>
                  <a:lnTo>
                    <a:pt x="1098" y="982"/>
                  </a:lnTo>
                  <a:lnTo>
                    <a:pt x="1100" y="988"/>
                  </a:lnTo>
                  <a:lnTo>
                    <a:pt x="1087" y="983"/>
                  </a:lnTo>
                  <a:lnTo>
                    <a:pt x="1071" y="982"/>
                  </a:lnTo>
                  <a:lnTo>
                    <a:pt x="1072" y="979"/>
                  </a:lnTo>
                  <a:lnTo>
                    <a:pt x="1075" y="969"/>
                  </a:lnTo>
                  <a:lnTo>
                    <a:pt x="1075" y="960"/>
                  </a:lnTo>
                  <a:lnTo>
                    <a:pt x="1071" y="951"/>
                  </a:lnTo>
                  <a:lnTo>
                    <a:pt x="1075" y="951"/>
                  </a:lnTo>
                  <a:lnTo>
                    <a:pt x="1076" y="951"/>
                  </a:lnTo>
                  <a:lnTo>
                    <a:pt x="1084" y="955"/>
                  </a:lnTo>
                  <a:lnTo>
                    <a:pt x="1093" y="960"/>
                  </a:lnTo>
                  <a:lnTo>
                    <a:pt x="1101" y="961"/>
                  </a:lnTo>
                  <a:lnTo>
                    <a:pt x="1104" y="965"/>
                  </a:lnTo>
                  <a:lnTo>
                    <a:pt x="1106" y="969"/>
                  </a:lnTo>
                  <a:close/>
                  <a:moveTo>
                    <a:pt x="1087" y="245"/>
                  </a:moveTo>
                  <a:lnTo>
                    <a:pt x="1087" y="247"/>
                  </a:lnTo>
                  <a:lnTo>
                    <a:pt x="1083" y="248"/>
                  </a:lnTo>
                  <a:lnTo>
                    <a:pt x="1081" y="250"/>
                  </a:lnTo>
                  <a:lnTo>
                    <a:pt x="1078" y="254"/>
                  </a:lnTo>
                  <a:lnTo>
                    <a:pt x="1077" y="257"/>
                  </a:lnTo>
                  <a:lnTo>
                    <a:pt x="1076" y="261"/>
                  </a:lnTo>
                  <a:lnTo>
                    <a:pt x="1070" y="249"/>
                  </a:lnTo>
                  <a:lnTo>
                    <a:pt x="1078" y="248"/>
                  </a:lnTo>
                  <a:lnTo>
                    <a:pt x="1087" y="245"/>
                  </a:lnTo>
                  <a:close/>
                  <a:moveTo>
                    <a:pt x="1078" y="293"/>
                  </a:moveTo>
                  <a:lnTo>
                    <a:pt x="1089" y="293"/>
                  </a:lnTo>
                  <a:lnTo>
                    <a:pt x="1090" y="293"/>
                  </a:lnTo>
                  <a:lnTo>
                    <a:pt x="1090" y="294"/>
                  </a:lnTo>
                  <a:lnTo>
                    <a:pt x="1090" y="295"/>
                  </a:lnTo>
                  <a:lnTo>
                    <a:pt x="1088" y="307"/>
                  </a:lnTo>
                  <a:lnTo>
                    <a:pt x="1093" y="318"/>
                  </a:lnTo>
                  <a:lnTo>
                    <a:pt x="1093" y="319"/>
                  </a:lnTo>
                  <a:lnTo>
                    <a:pt x="1093" y="319"/>
                  </a:lnTo>
                  <a:lnTo>
                    <a:pt x="1085" y="319"/>
                  </a:lnTo>
                  <a:lnTo>
                    <a:pt x="1067" y="301"/>
                  </a:lnTo>
                  <a:lnTo>
                    <a:pt x="1071" y="296"/>
                  </a:lnTo>
                  <a:lnTo>
                    <a:pt x="1075" y="294"/>
                  </a:lnTo>
                  <a:lnTo>
                    <a:pt x="1078" y="293"/>
                  </a:lnTo>
                  <a:close/>
                  <a:moveTo>
                    <a:pt x="1072" y="1650"/>
                  </a:moveTo>
                  <a:lnTo>
                    <a:pt x="1066" y="1656"/>
                  </a:lnTo>
                  <a:lnTo>
                    <a:pt x="1056" y="1660"/>
                  </a:lnTo>
                  <a:lnTo>
                    <a:pt x="1056" y="1657"/>
                  </a:lnTo>
                  <a:lnTo>
                    <a:pt x="1054" y="1657"/>
                  </a:lnTo>
                  <a:lnTo>
                    <a:pt x="1051" y="1655"/>
                  </a:lnTo>
                  <a:lnTo>
                    <a:pt x="1050" y="1651"/>
                  </a:lnTo>
                  <a:lnTo>
                    <a:pt x="1048" y="1649"/>
                  </a:lnTo>
                  <a:lnTo>
                    <a:pt x="1048" y="1645"/>
                  </a:lnTo>
                  <a:lnTo>
                    <a:pt x="1048" y="1640"/>
                  </a:lnTo>
                  <a:lnTo>
                    <a:pt x="1055" y="1647"/>
                  </a:lnTo>
                  <a:lnTo>
                    <a:pt x="1064" y="1650"/>
                  </a:lnTo>
                  <a:lnTo>
                    <a:pt x="1072" y="1650"/>
                  </a:lnTo>
                  <a:close/>
                  <a:moveTo>
                    <a:pt x="1048" y="1290"/>
                  </a:moveTo>
                  <a:lnTo>
                    <a:pt x="1049" y="1292"/>
                  </a:lnTo>
                  <a:lnTo>
                    <a:pt x="1048" y="1292"/>
                  </a:lnTo>
                  <a:lnTo>
                    <a:pt x="1048" y="1292"/>
                  </a:lnTo>
                  <a:lnTo>
                    <a:pt x="1047" y="1291"/>
                  </a:lnTo>
                  <a:lnTo>
                    <a:pt x="1048" y="1290"/>
                  </a:lnTo>
                  <a:close/>
                  <a:moveTo>
                    <a:pt x="1044" y="991"/>
                  </a:moveTo>
                  <a:lnTo>
                    <a:pt x="1039" y="991"/>
                  </a:lnTo>
                  <a:lnTo>
                    <a:pt x="1034" y="991"/>
                  </a:lnTo>
                  <a:lnTo>
                    <a:pt x="1030" y="992"/>
                  </a:lnTo>
                  <a:lnTo>
                    <a:pt x="1028" y="992"/>
                  </a:lnTo>
                  <a:lnTo>
                    <a:pt x="1025" y="986"/>
                  </a:lnTo>
                  <a:lnTo>
                    <a:pt x="1022" y="982"/>
                  </a:lnTo>
                  <a:lnTo>
                    <a:pt x="1020" y="975"/>
                  </a:lnTo>
                  <a:lnTo>
                    <a:pt x="1032" y="983"/>
                  </a:lnTo>
                  <a:lnTo>
                    <a:pt x="1044" y="991"/>
                  </a:lnTo>
                  <a:close/>
                  <a:moveTo>
                    <a:pt x="1036" y="483"/>
                  </a:moveTo>
                  <a:lnTo>
                    <a:pt x="1036" y="482"/>
                  </a:lnTo>
                  <a:lnTo>
                    <a:pt x="1037" y="483"/>
                  </a:lnTo>
                  <a:lnTo>
                    <a:pt x="1036" y="483"/>
                  </a:lnTo>
                  <a:close/>
                  <a:moveTo>
                    <a:pt x="1037" y="288"/>
                  </a:moveTo>
                  <a:lnTo>
                    <a:pt x="1037" y="290"/>
                  </a:lnTo>
                  <a:lnTo>
                    <a:pt x="1037" y="293"/>
                  </a:lnTo>
                  <a:lnTo>
                    <a:pt x="1030" y="284"/>
                  </a:lnTo>
                  <a:lnTo>
                    <a:pt x="1033" y="287"/>
                  </a:lnTo>
                  <a:lnTo>
                    <a:pt x="1037" y="288"/>
                  </a:lnTo>
                  <a:close/>
                  <a:moveTo>
                    <a:pt x="997" y="312"/>
                  </a:moveTo>
                  <a:lnTo>
                    <a:pt x="1000" y="314"/>
                  </a:lnTo>
                  <a:lnTo>
                    <a:pt x="1004" y="317"/>
                  </a:lnTo>
                  <a:lnTo>
                    <a:pt x="1009" y="317"/>
                  </a:lnTo>
                  <a:lnTo>
                    <a:pt x="1010" y="319"/>
                  </a:lnTo>
                  <a:lnTo>
                    <a:pt x="1016" y="320"/>
                  </a:lnTo>
                  <a:lnTo>
                    <a:pt x="1022" y="322"/>
                  </a:lnTo>
                  <a:lnTo>
                    <a:pt x="1025" y="320"/>
                  </a:lnTo>
                  <a:lnTo>
                    <a:pt x="1027" y="323"/>
                  </a:lnTo>
                  <a:lnTo>
                    <a:pt x="1024" y="325"/>
                  </a:lnTo>
                  <a:lnTo>
                    <a:pt x="1020" y="329"/>
                  </a:lnTo>
                  <a:lnTo>
                    <a:pt x="1015" y="331"/>
                  </a:lnTo>
                  <a:lnTo>
                    <a:pt x="1011" y="334"/>
                  </a:lnTo>
                  <a:lnTo>
                    <a:pt x="1010" y="333"/>
                  </a:lnTo>
                  <a:lnTo>
                    <a:pt x="1005" y="330"/>
                  </a:lnTo>
                  <a:lnTo>
                    <a:pt x="1000" y="328"/>
                  </a:lnTo>
                  <a:lnTo>
                    <a:pt x="994" y="327"/>
                  </a:lnTo>
                  <a:lnTo>
                    <a:pt x="988" y="323"/>
                  </a:lnTo>
                  <a:lnTo>
                    <a:pt x="986" y="323"/>
                  </a:lnTo>
                  <a:lnTo>
                    <a:pt x="985" y="323"/>
                  </a:lnTo>
                  <a:lnTo>
                    <a:pt x="991" y="318"/>
                  </a:lnTo>
                  <a:lnTo>
                    <a:pt x="997" y="312"/>
                  </a:lnTo>
                  <a:close/>
                  <a:moveTo>
                    <a:pt x="998" y="471"/>
                  </a:moveTo>
                  <a:lnTo>
                    <a:pt x="1002" y="466"/>
                  </a:lnTo>
                  <a:lnTo>
                    <a:pt x="1003" y="462"/>
                  </a:lnTo>
                  <a:lnTo>
                    <a:pt x="1007" y="461"/>
                  </a:lnTo>
                  <a:lnTo>
                    <a:pt x="1005" y="462"/>
                  </a:lnTo>
                  <a:lnTo>
                    <a:pt x="1009" y="467"/>
                  </a:lnTo>
                  <a:lnTo>
                    <a:pt x="1013" y="472"/>
                  </a:lnTo>
                  <a:lnTo>
                    <a:pt x="1017" y="476"/>
                  </a:lnTo>
                  <a:lnTo>
                    <a:pt x="1021" y="479"/>
                  </a:lnTo>
                  <a:lnTo>
                    <a:pt x="1011" y="477"/>
                  </a:lnTo>
                  <a:lnTo>
                    <a:pt x="1002" y="477"/>
                  </a:lnTo>
                  <a:lnTo>
                    <a:pt x="992" y="481"/>
                  </a:lnTo>
                  <a:lnTo>
                    <a:pt x="986" y="489"/>
                  </a:lnTo>
                  <a:lnTo>
                    <a:pt x="982" y="498"/>
                  </a:lnTo>
                  <a:lnTo>
                    <a:pt x="982" y="506"/>
                  </a:lnTo>
                  <a:lnTo>
                    <a:pt x="987" y="515"/>
                  </a:lnTo>
                  <a:lnTo>
                    <a:pt x="985" y="515"/>
                  </a:lnTo>
                  <a:lnTo>
                    <a:pt x="982" y="513"/>
                  </a:lnTo>
                  <a:lnTo>
                    <a:pt x="980" y="511"/>
                  </a:lnTo>
                  <a:lnTo>
                    <a:pt x="977" y="508"/>
                  </a:lnTo>
                  <a:lnTo>
                    <a:pt x="975" y="506"/>
                  </a:lnTo>
                  <a:lnTo>
                    <a:pt x="965" y="499"/>
                  </a:lnTo>
                  <a:lnTo>
                    <a:pt x="956" y="496"/>
                  </a:lnTo>
                  <a:lnTo>
                    <a:pt x="946" y="498"/>
                  </a:lnTo>
                  <a:lnTo>
                    <a:pt x="935" y="504"/>
                  </a:lnTo>
                  <a:lnTo>
                    <a:pt x="941" y="484"/>
                  </a:lnTo>
                  <a:lnTo>
                    <a:pt x="948" y="472"/>
                  </a:lnTo>
                  <a:lnTo>
                    <a:pt x="981" y="482"/>
                  </a:lnTo>
                  <a:lnTo>
                    <a:pt x="998" y="471"/>
                  </a:lnTo>
                  <a:close/>
                  <a:moveTo>
                    <a:pt x="897" y="410"/>
                  </a:moveTo>
                  <a:lnTo>
                    <a:pt x="900" y="409"/>
                  </a:lnTo>
                  <a:lnTo>
                    <a:pt x="902" y="409"/>
                  </a:lnTo>
                  <a:lnTo>
                    <a:pt x="909" y="405"/>
                  </a:lnTo>
                  <a:lnTo>
                    <a:pt x="918" y="403"/>
                  </a:lnTo>
                  <a:lnTo>
                    <a:pt x="930" y="399"/>
                  </a:lnTo>
                  <a:lnTo>
                    <a:pt x="941" y="398"/>
                  </a:lnTo>
                  <a:lnTo>
                    <a:pt x="953" y="396"/>
                  </a:lnTo>
                  <a:lnTo>
                    <a:pt x="953" y="398"/>
                  </a:lnTo>
                  <a:lnTo>
                    <a:pt x="949" y="398"/>
                  </a:lnTo>
                  <a:lnTo>
                    <a:pt x="946" y="399"/>
                  </a:lnTo>
                  <a:lnTo>
                    <a:pt x="942" y="401"/>
                  </a:lnTo>
                  <a:lnTo>
                    <a:pt x="940" y="403"/>
                  </a:lnTo>
                  <a:lnTo>
                    <a:pt x="936" y="407"/>
                  </a:lnTo>
                  <a:lnTo>
                    <a:pt x="937" y="416"/>
                  </a:lnTo>
                  <a:lnTo>
                    <a:pt x="937" y="416"/>
                  </a:lnTo>
                  <a:lnTo>
                    <a:pt x="930" y="424"/>
                  </a:lnTo>
                  <a:lnTo>
                    <a:pt x="928" y="422"/>
                  </a:lnTo>
                  <a:lnTo>
                    <a:pt x="911" y="419"/>
                  </a:lnTo>
                  <a:lnTo>
                    <a:pt x="894" y="420"/>
                  </a:lnTo>
                  <a:lnTo>
                    <a:pt x="892" y="420"/>
                  </a:lnTo>
                  <a:lnTo>
                    <a:pt x="897" y="410"/>
                  </a:lnTo>
                  <a:close/>
                  <a:moveTo>
                    <a:pt x="894" y="761"/>
                  </a:moveTo>
                  <a:lnTo>
                    <a:pt x="894" y="764"/>
                  </a:lnTo>
                  <a:lnTo>
                    <a:pt x="889" y="761"/>
                  </a:lnTo>
                  <a:lnTo>
                    <a:pt x="884" y="760"/>
                  </a:lnTo>
                  <a:lnTo>
                    <a:pt x="878" y="757"/>
                  </a:lnTo>
                  <a:lnTo>
                    <a:pt x="878" y="756"/>
                  </a:lnTo>
                  <a:lnTo>
                    <a:pt x="886" y="758"/>
                  </a:lnTo>
                  <a:lnTo>
                    <a:pt x="894" y="761"/>
                  </a:lnTo>
                  <a:close/>
                  <a:moveTo>
                    <a:pt x="841" y="433"/>
                  </a:moveTo>
                  <a:lnTo>
                    <a:pt x="844" y="433"/>
                  </a:lnTo>
                  <a:lnTo>
                    <a:pt x="848" y="432"/>
                  </a:lnTo>
                  <a:lnTo>
                    <a:pt x="850" y="430"/>
                  </a:lnTo>
                  <a:lnTo>
                    <a:pt x="856" y="422"/>
                  </a:lnTo>
                  <a:lnTo>
                    <a:pt x="860" y="424"/>
                  </a:lnTo>
                  <a:lnTo>
                    <a:pt x="863" y="425"/>
                  </a:lnTo>
                  <a:lnTo>
                    <a:pt x="868" y="426"/>
                  </a:lnTo>
                  <a:lnTo>
                    <a:pt x="873" y="425"/>
                  </a:lnTo>
                  <a:lnTo>
                    <a:pt x="874" y="425"/>
                  </a:lnTo>
                  <a:lnTo>
                    <a:pt x="883" y="431"/>
                  </a:lnTo>
                  <a:lnTo>
                    <a:pt x="883" y="431"/>
                  </a:lnTo>
                  <a:lnTo>
                    <a:pt x="883" y="431"/>
                  </a:lnTo>
                  <a:lnTo>
                    <a:pt x="880" y="441"/>
                  </a:lnTo>
                  <a:lnTo>
                    <a:pt x="877" y="445"/>
                  </a:lnTo>
                  <a:lnTo>
                    <a:pt x="875" y="444"/>
                  </a:lnTo>
                  <a:lnTo>
                    <a:pt x="863" y="443"/>
                  </a:lnTo>
                  <a:lnTo>
                    <a:pt x="851" y="441"/>
                  </a:lnTo>
                  <a:lnTo>
                    <a:pt x="840" y="436"/>
                  </a:lnTo>
                  <a:lnTo>
                    <a:pt x="841" y="433"/>
                  </a:lnTo>
                  <a:close/>
                  <a:moveTo>
                    <a:pt x="855" y="1049"/>
                  </a:moveTo>
                  <a:lnTo>
                    <a:pt x="855" y="1049"/>
                  </a:lnTo>
                  <a:lnTo>
                    <a:pt x="855" y="1049"/>
                  </a:lnTo>
                  <a:lnTo>
                    <a:pt x="855" y="1049"/>
                  </a:lnTo>
                  <a:close/>
                  <a:moveTo>
                    <a:pt x="852" y="829"/>
                  </a:moveTo>
                  <a:lnTo>
                    <a:pt x="852" y="830"/>
                  </a:lnTo>
                  <a:lnTo>
                    <a:pt x="851" y="829"/>
                  </a:lnTo>
                  <a:lnTo>
                    <a:pt x="852" y="829"/>
                  </a:lnTo>
                  <a:lnTo>
                    <a:pt x="852" y="829"/>
                  </a:lnTo>
                  <a:close/>
                  <a:moveTo>
                    <a:pt x="863" y="1244"/>
                  </a:moveTo>
                  <a:lnTo>
                    <a:pt x="862" y="1252"/>
                  </a:lnTo>
                  <a:lnTo>
                    <a:pt x="858" y="1261"/>
                  </a:lnTo>
                  <a:lnTo>
                    <a:pt x="856" y="1269"/>
                  </a:lnTo>
                  <a:lnTo>
                    <a:pt x="857" y="1277"/>
                  </a:lnTo>
                  <a:lnTo>
                    <a:pt x="854" y="1280"/>
                  </a:lnTo>
                  <a:lnTo>
                    <a:pt x="851" y="1284"/>
                  </a:lnTo>
                  <a:lnTo>
                    <a:pt x="850" y="1287"/>
                  </a:lnTo>
                  <a:lnTo>
                    <a:pt x="844" y="1288"/>
                  </a:lnTo>
                  <a:lnTo>
                    <a:pt x="839" y="1292"/>
                  </a:lnTo>
                  <a:lnTo>
                    <a:pt x="838" y="1296"/>
                  </a:lnTo>
                  <a:lnTo>
                    <a:pt x="837" y="1299"/>
                  </a:lnTo>
                  <a:lnTo>
                    <a:pt x="833" y="1299"/>
                  </a:lnTo>
                  <a:lnTo>
                    <a:pt x="829" y="1299"/>
                  </a:lnTo>
                  <a:lnTo>
                    <a:pt x="827" y="1302"/>
                  </a:lnTo>
                  <a:lnTo>
                    <a:pt x="816" y="1296"/>
                  </a:lnTo>
                  <a:lnTo>
                    <a:pt x="805" y="1296"/>
                  </a:lnTo>
                  <a:lnTo>
                    <a:pt x="793" y="1299"/>
                  </a:lnTo>
                  <a:lnTo>
                    <a:pt x="793" y="1302"/>
                  </a:lnTo>
                  <a:lnTo>
                    <a:pt x="793" y="1302"/>
                  </a:lnTo>
                  <a:lnTo>
                    <a:pt x="789" y="1301"/>
                  </a:lnTo>
                  <a:lnTo>
                    <a:pt x="784" y="1302"/>
                  </a:lnTo>
                  <a:lnTo>
                    <a:pt x="784" y="1301"/>
                  </a:lnTo>
                  <a:lnTo>
                    <a:pt x="784" y="1297"/>
                  </a:lnTo>
                  <a:lnTo>
                    <a:pt x="783" y="1293"/>
                  </a:lnTo>
                  <a:lnTo>
                    <a:pt x="782" y="1290"/>
                  </a:lnTo>
                  <a:lnTo>
                    <a:pt x="780" y="1287"/>
                  </a:lnTo>
                  <a:lnTo>
                    <a:pt x="777" y="1277"/>
                  </a:lnTo>
                  <a:lnTo>
                    <a:pt x="771" y="1271"/>
                  </a:lnTo>
                  <a:lnTo>
                    <a:pt x="765" y="1270"/>
                  </a:lnTo>
                  <a:lnTo>
                    <a:pt x="756" y="1273"/>
                  </a:lnTo>
                  <a:lnTo>
                    <a:pt x="758" y="1264"/>
                  </a:lnTo>
                  <a:lnTo>
                    <a:pt x="761" y="1258"/>
                  </a:lnTo>
                  <a:lnTo>
                    <a:pt x="766" y="1252"/>
                  </a:lnTo>
                  <a:lnTo>
                    <a:pt x="772" y="1247"/>
                  </a:lnTo>
                  <a:lnTo>
                    <a:pt x="777" y="1241"/>
                  </a:lnTo>
                  <a:lnTo>
                    <a:pt x="776" y="1247"/>
                  </a:lnTo>
                  <a:lnTo>
                    <a:pt x="777" y="1254"/>
                  </a:lnTo>
                  <a:lnTo>
                    <a:pt x="780" y="1261"/>
                  </a:lnTo>
                  <a:lnTo>
                    <a:pt x="784" y="1267"/>
                  </a:lnTo>
                  <a:lnTo>
                    <a:pt x="803" y="1276"/>
                  </a:lnTo>
                  <a:lnTo>
                    <a:pt x="806" y="1274"/>
                  </a:lnTo>
                  <a:lnTo>
                    <a:pt x="810" y="1270"/>
                  </a:lnTo>
                  <a:lnTo>
                    <a:pt x="811" y="1267"/>
                  </a:lnTo>
                  <a:lnTo>
                    <a:pt x="812" y="1263"/>
                  </a:lnTo>
                  <a:lnTo>
                    <a:pt x="814" y="1258"/>
                  </a:lnTo>
                  <a:lnTo>
                    <a:pt x="814" y="1258"/>
                  </a:lnTo>
                  <a:lnTo>
                    <a:pt x="823" y="1250"/>
                  </a:lnTo>
                  <a:lnTo>
                    <a:pt x="831" y="1245"/>
                  </a:lnTo>
                  <a:lnTo>
                    <a:pt x="838" y="1244"/>
                  </a:lnTo>
                  <a:lnTo>
                    <a:pt x="846" y="1244"/>
                  </a:lnTo>
                  <a:lnTo>
                    <a:pt x="855" y="1245"/>
                  </a:lnTo>
                  <a:lnTo>
                    <a:pt x="863" y="1244"/>
                  </a:lnTo>
                  <a:close/>
                  <a:moveTo>
                    <a:pt x="800" y="94"/>
                  </a:moveTo>
                  <a:lnTo>
                    <a:pt x="800" y="91"/>
                  </a:lnTo>
                  <a:lnTo>
                    <a:pt x="801" y="92"/>
                  </a:lnTo>
                  <a:lnTo>
                    <a:pt x="800" y="94"/>
                  </a:lnTo>
                  <a:lnTo>
                    <a:pt x="800" y="94"/>
                  </a:lnTo>
                  <a:lnTo>
                    <a:pt x="800" y="95"/>
                  </a:lnTo>
                  <a:lnTo>
                    <a:pt x="800" y="94"/>
                  </a:lnTo>
                  <a:close/>
                  <a:moveTo>
                    <a:pt x="789" y="533"/>
                  </a:moveTo>
                  <a:lnTo>
                    <a:pt x="795" y="533"/>
                  </a:lnTo>
                  <a:lnTo>
                    <a:pt x="800" y="532"/>
                  </a:lnTo>
                  <a:lnTo>
                    <a:pt x="809" y="525"/>
                  </a:lnTo>
                  <a:lnTo>
                    <a:pt x="816" y="521"/>
                  </a:lnTo>
                  <a:lnTo>
                    <a:pt x="823" y="515"/>
                  </a:lnTo>
                  <a:lnTo>
                    <a:pt x="823" y="515"/>
                  </a:lnTo>
                  <a:lnTo>
                    <a:pt x="827" y="517"/>
                  </a:lnTo>
                  <a:lnTo>
                    <a:pt x="814" y="530"/>
                  </a:lnTo>
                  <a:lnTo>
                    <a:pt x="807" y="546"/>
                  </a:lnTo>
                  <a:lnTo>
                    <a:pt x="804" y="563"/>
                  </a:lnTo>
                  <a:lnTo>
                    <a:pt x="804" y="581"/>
                  </a:lnTo>
                  <a:lnTo>
                    <a:pt x="803" y="589"/>
                  </a:lnTo>
                  <a:lnTo>
                    <a:pt x="801" y="596"/>
                  </a:lnTo>
                  <a:lnTo>
                    <a:pt x="797" y="596"/>
                  </a:lnTo>
                  <a:lnTo>
                    <a:pt x="792" y="596"/>
                  </a:lnTo>
                  <a:lnTo>
                    <a:pt x="787" y="596"/>
                  </a:lnTo>
                  <a:lnTo>
                    <a:pt x="792" y="592"/>
                  </a:lnTo>
                  <a:lnTo>
                    <a:pt x="795" y="587"/>
                  </a:lnTo>
                  <a:lnTo>
                    <a:pt x="800" y="582"/>
                  </a:lnTo>
                  <a:lnTo>
                    <a:pt x="803" y="570"/>
                  </a:lnTo>
                  <a:lnTo>
                    <a:pt x="801" y="558"/>
                  </a:lnTo>
                  <a:lnTo>
                    <a:pt x="799" y="552"/>
                  </a:lnTo>
                  <a:lnTo>
                    <a:pt x="794" y="549"/>
                  </a:lnTo>
                  <a:lnTo>
                    <a:pt x="789" y="544"/>
                  </a:lnTo>
                  <a:lnTo>
                    <a:pt x="778" y="539"/>
                  </a:lnTo>
                  <a:lnTo>
                    <a:pt x="767" y="538"/>
                  </a:lnTo>
                  <a:lnTo>
                    <a:pt x="771" y="534"/>
                  </a:lnTo>
                  <a:lnTo>
                    <a:pt x="775" y="530"/>
                  </a:lnTo>
                  <a:lnTo>
                    <a:pt x="778" y="530"/>
                  </a:lnTo>
                  <a:lnTo>
                    <a:pt x="782" y="530"/>
                  </a:lnTo>
                  <a:lnTo>
                    <a:pt x="787" y="532"/>
                  </a:lnTo>
                  <a:lnTo>
                    <a:pt x="789" y="533"/>
                  </a:lnTo>
                  <a:close/>
                  <a:moveTo>
                    <a:pt x="769" y="310"/>
                  </a:moveTo>
                  <a:lnTo>
                    <a:pt x="766" y="314"/>
                  </a:lnTo>
                  <a:lnTo>
                    <a:pt x="766" y="319"/>
                  </a:lnTo>
                  <a:lnTo>
                    <a:pt x="767" y="324"/>
                  </a:lnTo>
                  <a:lnTo>
                    <a:pt x="771" y="329"/>
                  </a:lnTo>
                  <a:lnTo>
                    <a:pt x="767" y="330"/>
                  </a:lnTo>
                  <a:lnTo>
                    <a:pt x="764" y="331"/>
                  </a:lnTo>
                  <a:lnTo>
                    <a:pt x="763" y="333"/>
                  </a:lnTo>
                  <a:lnTo>
                    <a:pt x="763" y="335"/>
                  </a:lnTo>
                  <a:lnTo>
                    <a:pt x="760" y="327"/>
                  </a:lnTo>
                  <a:lnTo>
                    <a:pt x="763" y="318"/>
                  </a:lnTo>
                  <a:lnTo>
                    <a:pt x="769" y="310"/>
                  </a:lnTo>
                  <a:close/>
                  <a:moveTo>
                    <a:pt x="761" y="364"/>
                  </a:moveTo>
                  <a:lnTo>
                    <a:pt x="761" y="370"/>
                  </a:lnTo>
                  <a:lnTo>
                    <a:pt x="764" y="375"/>
                  </a:lnTo>
                  <a:lnTo>
                    <a:pt x="765" y="376"/>
                  </a:lnTo>
                  <a:lnTo>
                    <a:pt x="764" y="384"/>
                  </a:lnTo>
                  <a:lnTo>
                    <a:pt x="758" y="381"/>
                  </a:lnTo>
                  <a:lnTo>
                    <a:pt x="755" y="379"/>
                  </a:lnTo>
                  <a:lnTo>
                    <a:pt x="753" y="376"/>
                  </a:lnTo>
                  <a:lnTo>
                    <a:pt x="753" y="374"/>
                  </a:lnTo>
                  <a:lnTo>
                    <a:pt x="753" y="373"/>
                  </a:lnTo>
                  <a:lnTo>
                    <a:pt x="754" y="370"/>
                  </a:lnTo>
                  <a:lnTo>
                    <a:pt x="756" y="368"/>
                  </a:lnTo>
                  <a:lnTo>
                    <a:pt x="759" y="367"/>
                  </a:lnTo>
                  <a:lnTo>
                    <a:pt x="761" y="364"/>
                  </a:lnTo>
                  <a:close/>
                  <a:moveTo>
                    <a:pt x="742" y="238"/>
                  </a:moveTo>
                  <a:lnTo>
                    <a:pt x="737" y="236"/>
                  </a:lnTo>
                  <a:lnTo>
                    <a:pt x="733" y="233"/>
                  </a:lnTo>
                  <a:lnTo>
                    <a:pt x="737" y="234"/>
                  </a:lnTo>
                  <a:lnTo>
                    <a:pt x="739" y="236"/>
                  </a:lnTo>
                  <a:lnTo>
                    <a:pt x="742" y="238"/>
                  </a:lnTo>
                  <a:close/>
                  <a:moveTo>
                    <a:pt x="567" y="364"/>
                  </a:moveTo>
                  <a:lnTo>
                    <a:pt x="579" y="359"/>
                  </a:lnTo>
                  <a:lnTo>
                    <a:pt x="590" y="356"/>
                  </a:lnTo>
                  <a:lnTo>
                    <a:pt x="600" y="350"/>
                  </a:lnTo>
                  <a:lnTo>
                    <a:pt x="608" y="342"/>
                  </a:lnTo>
                  <a:lnTo>
                    <a:pt x="614" y="333"/>
                  </a:lnTo>
                  <a:lnTo>
                    <a:pt x="618" y="319"/>
                  </a:lnTo>
                  <a:lnTo>
                    <a:pt x="618" y="317"/>
                  </a:lnTo>
                  <a:lnTo>
                    <a:pt x="622" y="317"/>
                  </a:lnTo>
                  <a:lnTo>
                    <a:pt x="627" y="316"/>
                  </a:lnTo>
                  <a:lnTo>
                    <a:pt x="630" y="313"/>
                  </a:lnTo>
                  <a:lnTo>
                    <a:pt x="634" y="310"/>
                  </a:lnTo>
                  <a:lnTo>
                    <a:pt x="636" y="307"/>
                  </a:lnTo>
                  <a:lnTo>
                    <a:pt x="639" y="304"/>
                  </a:lnTo>
                  <a:lnTo>
                    <a:pt x="641" y="304"/>
                  </a:lnTo>
                  <a:lnTo>
                    <a:pt x="644" y="305"/>
                  </a:lnTo>
                  <a:lnTo>
                    <a:pt x="646" y="305"/>
                  </a:lnTo>
                  <a:lnTo>
                    <a:pt x="647" y="305"/>
                  </a:lnTo>
                  <a:lnTo>
                    <a:pt x="648" y="306"/>
                  </a:lnTo>
                  <a:lnTo>
                    <a:pt x="650" y="307"/>
                  </a:lnTo>
                  <a:lnTo>
                    <a:pt x="648" y="308"/>
                  </a:lnTo>
                  <a:lnTo>
                    <a:pt x="647" y="311"/>
                  </a:lnTo>
                  <a:lnTo>
                    <a:pt x="645" y="314"/>
                  </a:lnTo>
                  <a:lnTo>
                    <a:pt x="640" y="318"/>
                  </a:lnTo>
                  <a:lnTo>
                    <a:pt x="640" y="325"/>
                  </a:lnTo>
                  <a:lnTo>
                    <a:pt x="644" y="333"/>
                  </a:lnTo>
                  <a:lnTo>
                    <a:pt x="647" y="339"/>
                  </a:lnTo>
                  <a:lnTo>
                    <a:pt x="652" y="345"/>
                  </a:lnTo>
                  <a:lnTo>
                    <a:pt x="656" y="352"/>
                  </a:lnTo>
                  <a:lnTo>
                    <a:pt x="635" y="351"/>
                  </a:lnTo>
                  <a:lnTo>
                    <a:pt x="616" y="356"/>
                  </a:lnTo>
                  <a:lnTo>
                    <a:pt x="599" y="365"/>
                  </a:lnTo>
                  <a:lnTo>
                    <a:pt x="583" y="379"/>
                  </a:lnTo>
                  <a:lnTo>
                    <a:pt x="583" y="381"/>
                  </a:lnTo>
                  <a:lnTo>
                    <a:pt x="582" y="384"/>
                  </a:lnTo>
                  <a:lnTo>
                    <a:pt x="579" y="382"/>
                  </a:lnTo>
                  <a:lnTo>
                    <a:pt x="574" y="381"/>
                  </a:lnTo>
                  <a:lnTo>
                    <a:pt x="571" y="380"/>
                  </a:lnTo>
                  <a:lnTo>
                    <a:pt x="566" y="381"/>
                  </a:lnTo>
                  <a:lnTo>
                    <a:pt x="567" y="375"/>
                  </a:lnTo>
                  <a:lnTo>
                    <a:pt x="568" y="369"/>
                  </a:lnTo>
                  <a:lnTo>
                    <a:pt x="567" y="364"/>
                  </a:lnTo>
                  <a:close/>
                  <a:moveTo>
                    <a:pt x="522" y="432"/>
                  </a:moveTo>
                  <a:lnTo>
                    <a:pt x="522" y="436"/>
                  </a:lnTo>
                  <a:lnTo>
                    <a:pt x="522" y="438"/>
                  </a:lnTo>
                  <a:lnTo>
                    <a:pt x="521" y="438"/>
                  </a:lnTo>
                  <a:lnTo>
                    <a:pt x="520" y="439"/>
                  </a:lnTo>
                  <a:lnTo>
                    <a:pt x="516" y="436"/>
                  </a:lnTo>
                  <a:lnTo>
                    <a:pt x="514" y="432"/>
                  </a:lnTo>
                  <a:lnTo>
                    <a:pt x="510" y="430"/>
                  </a:lnTo>
                  <a:lnTo>
                    <a:pt x="506" y="427"/>
                  </a:lnTo>
                  <a:lnTo>
                    <a:pt x="514" y="431"/>
                  </a:lnTo>
                  <a:lnTo>
                    <a:pt x="522" y="432"/>
                  </a:lnTo>
                  <a:close/>
                  <a:moveTo>
                    <a:pt x="503" y="382"/>
                  </a:moveTo>
                  <a:lnTo>
                    <a:pt x="504" y="385"/>
                  </a:lnTo>
                  <a:lnTo>
                    <a:pt x="505" y="388"/>
                  </a:lnTo>
                  <a:lnTo>
                    <a:pt x="502" y="387"/>
                  </a:lnTo>
                  <a:lnTo>
                    <a:pt x="503" y="385"/>
                  </a:lnTo>
                  <a:lnTo>
                    <a:pt x="503" y="382"/>
                  </a:lnTo>
                  <a:close/>
                  <a:moveTo>
                    <a:pt x="420" y="599"/>
                  </a:moveTo>
                  <a:lnTo>
                    <a:pt x="427" y="606"/>
                  </a:lnTo>
                  <a:lnTo>
                    <a:pt x="437" y="608"/>
                  </a:lnTo>
                  <a:lnTo>
                    <a:pt x="447" y="607"/>
                  </a:lnTo>
                  <a:lnTo>
                    <a:pt x="458" y="602"/>
                  </a:lnTo>
                  <a:lnTo>
                    <a:pt x="459" y="585"/>
                  </a:lnTo>
                  <a:lnTo>
                    <a:pt x="460" y="586"/>
                  </a:lnTo>
                  <a:lnTo>
                    <a:pt x="461" y="586"/>
                  </a:lnTo>
                  <a:lnTo>
                    <a:pt x="471" y="582"/>
                  </a:lnTo>
                  <a:lnTo>
                    <a:pt x="480" y="578"/>
                  </a:lnTo>
                  <a:lnTo>
                    <a:pt x="486" y="572"/>
                  </a:lnTo>
                  <a:lnTo>
                    <a:pt x="489" y="566"/>
                  </a:lnTo>
                  <a:lnTo>
                    <a:pt x="488" y="556"/>
                  </a:lnTo>
                  <a:lnTo>
                    <a:pt x="483" y="545"/>
                  </a:lnTo>
                  <a:lnTo>
                    <a:pt x="487" y="544"/>
                  </a:lnTo>
                  <a:lnTo>
                    <a:pt x="491" y="544"/>
                  </a:lnTo>
                  <a:lnTo>
                    <a:pt x="494" y="542"/>
                  </a:lnTo>
                  <a:lnTo>
                    <a:pt x="498" y="539"/>
                  </a:lnTo>
                  <a:lnTo>
                    <a:pt x="505" y="540"/>
                  </a:lnTo>
                  <a:lnTo>
                    <a:pt x="512" y="538"/>
                  </a:lnTo>
                  <a:lnTo>
                    <a:pt x="519" y="533"/>
                  </a:lnTo>
                  <a:lnTo>
                    <a:pt x="523" y="522"/>
                  </a:lnTo>
                  <a:lnTo>
                    <a:pt x="527" y="510"/>
                  </a:lnTo>
                  <a:lnTo>
                    <a:pt x="532" y="499"/>
                  </a:lnTo>
                  <a:lnTo>
                    <a:pt x="532" y="499"/>
                  </a:lnTo>
                  <a:lnTo>
                    <a:pt x="543" y="499"/>
                  </a:lnTo>
                  <a:lnTo>
                    <a:pt x="553" y="496"/>
                  </a:lnTo>
                  <a:lnTo>
                    <a:pt x="563" y="496"/>
                  </a:lnTo>
                  <a:lnTo>
                    <a:pt x="567" y="498"/>
                  </a:lnTo>
                  <a:lnTo>
                    <a:pt x="562" y="502"/>
                  </a:lnTo>
                  <a:lnTo>
                    <a:pt x="555" y="505"/>
                  </a:lnTo>
                  <a:lnTo>
                    <a:pt x="548" y="507"/>
                  </a:lnTo>
                  <a:lnTo>
                    <a:pt x="540" y="510"/>
                  </a:lnTo>
                  <a:lnTo>
                    <a:pt x="534" y="513"/>
                  </a:lnTo>
                  <a:lnTo>
                    <a:pt x="545" y="519"/>
                  </a:lnTo>
                  <a:lnTo>
                    <a:pt x="555" y="521"/>
                  </a:lnTo>
                  <a:lnTo>
                    <a:pt x="563" y="518"/>
                  </a:lnTo>
                  <a:lnTo>
                    <a:pt x="571" y="513"/>
                  </a:lnTo>
                  <a:lnTo>
                    <a:pt x="578" y="506"/>
                  </a:lnTo>
                  <a:lnTo>
                    <a:pt x="585" y="499"/>
                  </a:lnTo>
                  <a:lnTo>
                    <a:pt x="587" y="499"/>
                  </a:lnTo>
                  <a:lnTo>
                    <a:pt x="589" y="498"/>
                  </a:lnTo>
                  <a:lnTo>
                    <a:pt x="590" y="496"/>
                  </a:lnTo>
                  <a:lnTo>
                    <a:pt x="616" y="499"/>
                  </a:lnTo>
                  <a:lnTo>
                    <a:pt x="618" y="494"/>
                  </a:lnTo>
                  <a:lnTo>
                    <a:pt x="619" y="489"/>
                  </a:lnTo>
                  <a:lnTo>
                    <a:pt x="618" y="485"/>
                  </a:lnTo>
                  <a:lnTo>
                    <a:pt x="616" y="481"/>
                  </a:lnTo>
                  <a:lnTo>
                    <a:pt x="605" y="483"/>
                  </a:lnTo>
                  <a:lnTo>
                    <a:pt x="595" y="481"/>
                  </a:lnTo>
                  <a:lnTo>
                    <a:pt x="595" y="477"/>
                  </a:lnTo>
                  <a:lnTo>
                    <a:pt x="594" y="473"/>
                  </a:lnTo>
                  <a:lnTo>
                    <a:pt x="593" y="470"/>
                  </a:lnTo>
                  <a:lnTo>
                    <a:pt x="593" y="467"/>
                  </a:lnTo>
                  <a:lnTo>
                    <a:pt x="593" y="465"/>
                  </a:lnTo>
                  <a:lnTo>
                    <a:pt x="594" y="464"/>
                  </a:lnTo>
                  <a:lnTo>
                    <a:pt x="595" y="464"/>
                  </a:lnTo>
                  <a:lnTo>
                    <a:pt x="596" y="462"/>
                  </a:lnTo>
                  <a:lnTo>
                    <a:pt x="599" y="462"/>
                  </a:lnTo>
                  <a:lnTo>
                    <a:pt x="601" y="464"/>
                  </a:lnTo>
                  <a:lnTo>
                    <a:pt x="603" y="464"/>
                  </a:lnTo>
                  <a:lnTo>
                    <a:pt x="605" y="464"/>
                  </a:lnTo>
                  <a:lnTo>
                    <a:pt x="607" y="464"/>
                  </a:lnTo>
                  <a:lnTo>
                    <a:pt x="617" y="464"/>
                  </a:lnTo>
                  <a:lnTo>
                    <a:pt x="628" y="464"/>
                  </a:lnTo>
                  <a:lnTo>
                    <a:pt x="637" y="462"/>
                  </a:lnTo>
                  <a:lnTo>
                    <a:pt x="647" y="458"/>
                  </a:lnTo>
                  <a:lnTo>
                    <a:pt x="656" y="450"/>
                  </a:lnTo>
                  <a:lnTo>
                    <a:pt x="654" y="445"/>
                  </a:lnTo>
                  <a:lnTo>
                    <a:pt x="654" y="442"/>
                  </a:lnTo>
                  <a:lnTo>
                    <a:pt x="657" y="441"/>
                  </a:lnTo>
                  <a:lnTo>
                    <a:pt x="659" y="438"/>
                  </a:lnTo>
                  <a:lnTo>
                    <a:pt x="662" y="438"/>
                  </a:lnTo>
                  <a:lnTo>
                    <a:pt x="664" y="438"/>
                  </a:lnTo>
                  <a:lnTo>
                    <a:pt x="673" y="435"/>
                  </a:lnTo>
                  <a:lnTo>
                    <a:pt x="680" y="431"/>
                  </a:lnTo>
                  <a:lnTo>
                    <a:pt x="693" y="426"/>
                  </a:lnTo>
                  <a:lnTo>
                    <a:pt x="705" y="422"/>
                  </a:lnTo>
                  <a:lnTo>
                    <a:pt x="718" y="416"/>
                  </a:lnTo>
                  <a:lnTo>
                    <a:pt x="722" y="421"/>
                  </a:lnTo>
                  <a:lnTo>
                    <a:pt x="726" y="425"/>
                  </a:lnTo>
                  <a:lnTo>
                    <a:pt x="727" y="425"/>
                  </a:lnTo>
                  <a:lnTo>
                    <a:pt x="727" y="427"/>
                  </a:lnTo>
                  <a:lnTo>
                    <a:pt x="691" y="445"/>
                  </a:lnTo>
                  <a:lnTo>
                    <a:pt x="661" y="479"/>
                  </a:lnTo>
                  <a:lnTo>
                    <a:pt x="652" y="479"/>
                  </a:lnTo>
                  <a:lnTo>
                    <a:pt x="647" y="481"/>
                  </a:lnTo>
                  <a:lnTo>
                    <a:pt x="644" y="483"/>
                  </a:lnTo>
                  <a:lnTo>
                    <a:pt x="641" y="485"/>
                  </a:lnTo>
                  <a:lnTo>
                    <a:pt x="637" y="489"/>
                  </a:lnTo>
                  <a:lnTo>
                    <a:pt x="635" y="494"/>
                  </a:lnTo>
                  <a:lnTo>
                    <a:pt x="629" y="494"/>
                  </a:lnTo>
                  <a:lnTo>
                    <a:pt x="624" y="498"/>
                  </a:lnTo>
                  <a:lnTo>
                    <a:pt x="622" y="504"/>
                  </a:lnTo>
                  <a:lnTo>
                    <a:pt x="618" y="510"/>
                  </a:lnTo>
                  <a:lnTo>
                    <a:pt x="614" y="515"/>
                  </a:lnTo>
                  <a:lnTo>
                    <a:pt x="607" y="525"/>
                  </a:lnTo>
                  <a:lnTo>
                    <a:pt x="606" y="529"/>
                  </a:lnTo>
                  <a:lnTo>
                    <a:pt x="606" y="533"/>
                  </a:lnTo>
                  <a:lnTo>
                    <a:pt x="588" y="542"/>
                  </a:lnTo>
                  <a:lnTo>
                    <a:pt x="579" y="550"/>
                  </a:lnTo>
                  <a:lnTo>
                    <a:pt x="576" y="556"/>
                  </a:lnTo>
                  <a:lnTo>
                    <a:pt x="578" y="562"/>
                  </a:lnTo>
                  <a:lnTo>
                    <a:pt x="582" y="567"/>
                  </a:lnTo>
                  <a:lnTo>
                    <a:pt x="567" y="567"/>
                  </a:lnTo>
                  <a:lnTo>
                    <a:pt x="551" y="569"/>
                  </a:lnTo>
                  <a:lnTo>
                    <a:pt x="548" y="572"/>
                  </a:lnTo>
                  <a:lnTo>
                    <a:pt x="545" y="573"/>
                  </a:lnTo>
                  <a:lnTo>
                    <a:pt x="543" y="575"/>
                  </a:lnTo>
                  <a:lnTo>
                    <a:pt x="540" y="578"/>
                  </a:lnTo>
                  <a:lnTo>
                    <a:pt x="540" y="581"/>
                  </a:lnTo>
                  <a:lnTo>
                    <a:pt x="539" y="586"/>
                  </a:lnTo>
                  <a:lnTo>
                    <a:pt x="525" y="593"/>
                  </a:lnTo>
                  <a:lnTo>
                    <a:pt x="512" y="603"/>
                  </a:lnTo>
                  <a:lnTo>
                    <a:pt x="502" y="615"/>
                  </a:lnTo>
                  <a:lnTo>
                    <a:pt x="494" y="631"/>
                  </a:lnTo>
                  <a:lnTo>
                    <a:pt x="493" y="630"/>
                  </a:lnTo>
                  <a:lnTo>
                    <a:pt x="493" y="630"/>
                  </a:lnTo>
                  <a:lnTo>
                    <a:pt x="483" y="629"/>
                  </a:lnTo>
                  <a:lnTo>
                    <a:pt x="472" y="636"/>
                  </a:lnTo>
                  <a:lnTo>
                    <a:pt x="465" y="635"/>
                  </a:lnTo>
                  <a:lnTo>
                    <a:pt x="454" y="637"/>
                  </a:lnTo>
                  <a:lnTo>
                    <a:pt x="444" y="642"/>
                  </a:lnTo>
                  <a:lnTo>
                    <a:pt x="435" y="647"/>
                  </a:lnTo>
                  <a:lnTo>
                    <a:pt x="424" y="648"/>
                  </a:lnTo>
                  <a:lnTo>
                    <a:pt x="413" y="643"/>
                  </a:lnTo>
                  <a:lnTo>
                    <a:pt x="409" y="643"/>
                  </a:lnTo>
                  <a:lnTo>
                    <a:pt x="410" y="633"/>
                  </a:lnTo>
                  <a:lnTo>
                    <a:pt x="409" y="624"/>
                  </a:lnTo>
                  <a:lnTo>
                    <a:pt x="409" y="615"/>
                  </a:lnTo>
                  <a:lnTo>
                    <a:pt x="412" y="607"/>
                  </a:lnTo>
                  <a:lnTo>
                    <a:pt x="420" y="599"/>
                  </a:lnTo>
                  <a:close/>
                  <a:moveTo>
                    <a:pt x="623" y="580"/>
                  </a:moveTo>
                  <a:lnTo>
                    <a:pt x="622" y="581"/>
                  </a:lnTo>
                  <a:lnTo>
                    <a:pt x="622" y="581"/>
                  </a:lnTo>
                  <a:lnTo>
                    <a:pt x="622" y="580"/>
                  </a:lnTo>
                  <a:lnTo>
                    <a:pt x="623" y="580"/>
                  </a:lnTo>
                  <a:close/>
                  <a:moveTo>
                    <a:pt x="410" y="510"/>
                  </a:moveTo>
                  <a:lnTo>
                    <a:pt x="406" y="513"/>
                  </a:lnTo>
                  <a:lnTo>
                    <a:pt x="402" y="517"/>
                  </a:lnTo>
                  <a:lnTo>
                    <a:pt x="397" y="519"/>
                  </a:lnTo>
                  <a:lnTo>
                    <a:pt x="391" y="521"/>
                  </a:lnTo>
                  <a:lnTo>
                    <a:pt x="397" y="516"/>
                  </a:lnTo>
                  <a:lnTo>
                    <a:pt x="403" y="512"/>
                  </a:lnTo>
                  <a:lnTo>
                    <a:pt x="410" y="510"/>
                  </a:lnTo>
                  <a:close/>
                  <a:moveTo>
                    <a:pt x="398" y="773"/>
                  </a:moveTo>
                  <a:lnTo>
                    <a:pt x="396" y="775"/>
                  </a:lnTo>
                  <a:lnTo>
                    <a:pt x="393" y="778"/>
                  </a:lnTo>
                  <a:lnTo>
                    <a:pt x="395" y="774"/>
                  </a:lnTo>
                  <a:lnTo>
                    <a:pt x="397" y="772"/>
                  </a:lnTo>
                  <a:lnTo>
                    <a:pt x="398" y="773"/>
                  </a:lnTo>
                  <a:close/>
                  <a:moveTo>
                    <a:pt x="376" y="866"/>
                  </a:moveTo>
                  <a:lnTo>
                    <a:pt x="379" y="871"/>
                  </a:lnTo>
                  <a:lnTo>
                    <a:pt x="383" y="875"/>
                  </a:lnTo>
                  <a:lnTo>
                    <a:pt x="386" y="877"/>
                  </a:lnTo>
                  <a:lnTo>
                    <a:pt x="386" y="878"/>
                  </a:lnTo>
                  <a:lnTo>
                    <a:pt x="385" y="882"/>
                  </a:lnTo>
                  <a:lnTo>
                    <a:pt x="384" y="887"/>
                  </a:lnTo>
                  <a:lnTo>
                    <a:pt x="385" y="891"/>
                  </a:lnTo>
                  <a:lnTo>
                    <a:pt x="385" y="891"/>
                  </a:lnTo>
                  <a:lnTo>
                    <a:pt x="381" y="888"/>
                  </a:lnTo>
                  <a:lnTo>
                    <a:pt x="376" y="887"/>
                  </a:lnTo>
                  <a:lnTo>
                    <a:pt x="373" y="888"/>
                  </a:lnTo>
                  <a:lnTo>
                    <a:pt x="369" y="891"/>
                  </a:lnTo>
                  <a:lnTo>
                    <a:pt x="368" y="888"/>
                  </a:lnTo>
                  <a:lnTo>
                    <a:pt x="364" y="886"/>
                  </a:lnTo>
                  <a:lnTo>
                    <a:pt x="362" y="885"/>
                  </a:lnTo>
                  <a:lnTo>
                    <a:pt x="358" y="885"/>
                  </a:lnTo>
                  <a:lnTo>
                    <a:pt x="355" y="883"/>
                  </a:lnTo>
                  <a:lnTo>
                    <a:pt x="355" y="883"/>
                  </a:lnTo>
                  <a:lnTo>
                    <a:pt x="355" y="883"/>
                  </a:lnTo>
                  <a:lnTo>
                    <a:pt x="364" y="881"/>
                  </a:lnTo>
                  <a:lnTo>
                    <a:pt x="372" y="875"/>
                  </a:lnTo>
                  <a:lnTo>
                    <a:pt x="376" y="866"/>
                  </a:lnTo>
                  <a:close/>
                  <a:moveTo>
                    <a:pt x="295" y="649"/>
                  </a:moveTo>
                  <a:lnTo>
                    <a:pt x="295" y="653"/>
                  </a:lnTo>
                  <a:lnTo>
                    <a:pt x="294" y="656"/>
                  </a:lnTo>
                  <a:lnTo>
                    <a:pt x="291" y="655"/>
                  </a:lnTo>
                  <a:lnTo>
                    <a:pt x="295" y="649"/>
                  </a:lnTo>
                  <a:close/>
                  <a:moveTo>
                    <a:pt x="5" y="841"/>
                  </a:moveTo>
                  <a:lnTo>
                    <a:pt x="5" y="840"/>
                  </a:lnTo>
                  <a:lnTo>
                    <a:pt x="5" y="840"/>
                  </a:lnTo>
                  <a:lnTo>
                    <a:pt x="5" y="841"/>
                  </a:lnTo>
                  <a:lnTo>
                    <a:pt x="4" y="841"/>
                  </a:lnTo>
                  <a:lnTo>
                    <a:pt x="4" y="841"/>
                  </a:lnTo>
                  <a:lnTo>
                    <a:pt x="4" y="841"/>
                  </a:lnTo>
                  <a:lnTo>
                    <a:pt x="4" y="842"/>
                  </a:lnTo>
                  <a:lnTo>
                    <a:pt x="4" y="842"/>
                  </a:lnTo>
                  <a:lnTo>
                    <a:pt x="4" y="843"/>
                  </a:lnTo>
                  <a:lnTo>
                    <a:pt x="4" y="843"/>
                  </a:lnTo>
                  <a:lnTo>
                    <a:pt x="3" y="842"/>
                  </a:lnTo>
                  <a:lnTo>
                    <a:pt x="3" y="842"/>
                  </a:lnTo>
                  <a:lnTo>
                    <a:pt x="3" y="841"/>
                  </a:lnTo>
                  <a:lnTo>
                    <a:pt x="5" y="841"/>
                  </a:lnTo>
                  <a:close/>
                  <a:moveTo>
                    <a:pt x="21" y="1026"/>
                  </a:moveTo>
                  <a:lnTo>
                    <a:pt x="17" y="1020"/>
                  </a:lnTo>
                  <a:lnTo>
                    <a:pt x="12" y="1015"/>
                  </a:lnTo>
                  <a:lnTo>
                    <a:pt x="6" y="1012"/>
                  </a:lnTo>
                  <a:lnTo>
                    <a:pt x="0" y="1007"/>
                  </a:lnTo>
                  <a:lnTo>
                    <a:pt x="0" y="1006"/>
                  </a:lnTo>
                  <a:lnTo>
                    <a:pt x="6" y="1006"/>
                  </a:lnTo>
                  <a:lnTo>
                    <a:pt x="17" y="1001"/>
                  </a:lnTo>
                  <a:lnTo>
                    <a:pt x="23" y="994"/>
                  </a:lnTo>
                  <a:lnTo>
                    <a:pt x="24" y="984"/>
                  </a:lnTo>
                  <a:lnTo>
                    <a:pt x="26" y="971"/>
                  </a:lnTo>
                  <a:lnTo>
                    <a:pt x="29" y="961"/>
                  </a:lnTo>
                  <a:lnTo>
                    <a:pt x="35" y="951"/>
                  </a:lnTo>
                  <a:lnTo>
                    <a:pt x="44" y="944"/>
                  </a:lnTo>
                  <a:lnTo>
                    <a:pt x="52" y="937"/>
                  </a:lnTo>
                  <a:lnTo>
                    <a:pt x="56" y="932"/>
                  </a:lnTo>
                  <a:lnTo>
                    <a:pt x="58" y="927"/>
                  </a:lnTo>
                  <a:lnTo>
                    <a:pt x="63" y="923"/>
                  </a:lnTo>
                  <a:lnTo>
                    <a:pt x="68" y="921"/>
                  </a:lnTo>
                  <a:lnTo>
                    <a:pt x="69" y="916"/>
                  </a:lnTo>
                  <a:lnTo>
                    <a:pt x="77" y="911"/>
                  </a:lnTo>
                  <a:lnTo>
                    <a:pt x="79" y="915"/>
                  </a:lnTo>
                  <a:lnTo>
                    <a:pt x="92" y="918"/>
                  </a:lnTo>
                  <a:lnTo>
                    <a:pt x="105" y="918"/>
                  </a:lnTo>
                  <a:lnTo>
                    <a:pt x="118" y="916"/>
                  </a:lnTo>
                  <a:lnTo>
                    <a:pt x="130" y="911"/>
                  </a:lnTo>
                  <a:lnTo>
                    <a:pt x="134" y="909"/>
                  </a:lnTo>
                  <a:lnTo>
                    <a:pt x="136" y="908"/>
                  </a:lnTo>
                  <a:lnTo>
                    <a:pt x="158" y="921"/>
                  </a:lnTo>
                  <a:lnTo>
                    <a:pt x="140" y="931"/>
                  </a:lnTo>
                  <a:lnTo>
                    <a:pt x="140" y="937"/>
                  </a:lnTo>
                  <a:lnTo>
                    <a:pt x="141" y="940"/>
                  </a:lnTo>
                  <a:lnTo>
                    <a:pt x="145" y="942"/>
                  </a:lnTo>
                  <a:lnTo>
                    <a:pt x="149" y="943"/>
                  </a:lnTo>
                  <a:lnTo>
                    <a:pt x="154" y="943"/>
                  </a:lnTo>
                  <a:lnTo>
                    <a:pt x="158" y="944"/>
                  </a:lnTo>
                  <a:lnTo>
                    <a:pt x="160" y="946"/>
                  </a:lnTo>
                  <a:lnTo>
                    <a:pt x="147" y="943"/>
                  </a:lnTo>
                  <a:lnTo>
                    <a:pt x="134" y="943"/>
                  </a:lnTo>
                  <a:lnTo>
                    <a:pt x="122" y="945"/>
                  </a:lnTo>
                  <a:lnTo>
                    <a:pt x="111" y="955"/>
                  </a:lnTo>
                  <a:lnTo>
                    <a:pt x="94" y="956"/>
                  </a:lnTo>
                  <a:lnTo>
                    <a:pt x="90" y="958"/>
                  </a:lnTo>
                  <a:lnTo>
                    <a:pt x="88" y="962"/>
                  </a:lnTo>
                  <a:lnTo>
                    <a:pt x="86" y="967"/>
                  </a:lnTo>
                  <a:lnTo>
                    <a:pt x="86" y="968"/>
                  </a:lnTo>
                  <a:lnTo>
                    <a:pt x="81" y="973"/>
                  </a:lnTo>
                  <a:lnTo>
                    <a:pt x="78" y="978"/>
                  </a:lnTo>
                  <a:lnTo>
                    <a:pt x="73" y="982"/>
                  </a:lnTo>
                  <a:lnTo>
                    <a:pt x="66" y="983"/>
                  </a:lnTo>
                  <a:lnTo>
                    <a:pt x="63" y="1000"/>
                  </a:lnTo>
                  <a:lnTo>
                    <a:pt x="57" y="1000"/>
                  </a:lnTo>
                  <a:lnTo>
                    <a:pt x="54" y="1002"/>
                  </a:lnTo>
                  <a:lnTo>
                    <a:pt x="50" y="1005"/>
                  </a:lnTo>
                  <a:lnTo>
                    <a:pt x="47" y="1008"/>
                  </a:lnTo>
                  <a:lnTo>
                    <a:pt x="46" y="1012"/>
                  </a:lnTo>
                  <a:lnTo>
                    <a:pt x="46" y="1018"/>
                  </a:lnTo>
                  <a:lnTo>
                    <a:pt x="47" y="1023"/>
                  </a:lnTo>
                  <a:lnTo>
                    <a:pt x="50" y="1026"/>
                  </a:lnTo>
                  <a:lnTo>
                    <a:pt x="45" y="1028"/>
                  </a:lnTo>
                  <a:lnTo>
                    <a:pt x="21" y="1026"/>
                  </a:lnTo>
                  <a:close/>
                  <a:moveTo>
                    <a:pt x="81" y="1142"/>
                  </a:moveTo>
                  <a:lnTo>
                    <a:pt x="81" y="1139"/>
                  </a:lnTo>
                  <a:lnTo>
                    <a:pt x="80" y="1137"/>
                  </a:lnTo>
                  <a:lnTo>
                    <a:pt x="78" y="1136"/>
                  </a:lnTo>
                  <a:lnTo>
                    <a:pt x="79" y="1130"/>
                  </a:lnTo>
                  <a:lnTo>
                    <a:pt x="81" y="1133"/>
                  </a:lnTo>
                  <a:lnTo>
                    <a:pt x="84" y="1137"/>
                  </a:lnTo>
                  <a:lnTo>
                    <a:pt x="89" y="1139"/>
                  </a:lnTo>
                  <a:lnTo>
                    <a:pt x="92" y="1142"/>
                  </a:lnTo>
                  <a:lnTo>
                    <a:pt x="89" y="1142"/>
                  </a:lnTo>
                  <a:lnTo>
                    <a:pt x="85" y="1142"/>
                  </a:lnTo>
                  <a:lnTo>
                    <a:pt x="81" y="1142"/>
                  </a:lnTo>
                  <a:close/>
                  <a:moveTo>
                    <a:pt x="86" y="1183"/>
                  </a:moveTo>
                  <a:lnTo>
                    <a:pt x="86" y="1183"/>
                  </a:lnTo>
                  <a:lnTo>
                    <a:pt x="86" y="1183"/>
                  </a:lnTo>
                  <a:lnTo>
                    <a:pt x="86" y="1183"/>
                  </a:lnTo>
                  <a:close/>
                  <a:moveTo>
                    <a:pt x="118" y="1311"/>
                  </a:moveTo>
                  <a:lnTo>
                    <a:pt x="113" y="1311"/>
                  </a:lnTo>
                  <a:lnTo>
                    <a:pt x="109" y="1313"/>
                  </a:lnTo>
                  <a:lnTo>
                    <a:pt x="106" y="1314"/>
                  </a:lnTo>
                  <a:lnTo>
                    <a:pt x="102" y="1314"/>
                  </a:lnTo>
                  <a:lnTo>
                    <a:pt x="91" y="1319"/>
                  </a:lnTo>
                  <a:lnTo>
                    <a:pt x="80" y="1325"/>
                  </a:lnTo>
                  <a:lnTo>
                    <a:pt x="72" y="1333"/>
                  </a:lnTo>
                  <a:lnTo>
                    <a:pt x="71" y="1337"/>
                  </a:lnTo>
                  <a:lnTo>
                    <a:pt x="71" y="1341"/>
                  </a:lnTo>
                  <a:lnTo>
                    <a:pt x="60" y="1330"/>
                  </a:lnTo>
                  <a:lnTo>
                    <a:pt x="52" y="1315"/>
                  </a:lnTo>
                  <a:lnTo>
                    <a:pt x="51" y="1311"/>
                  </a:lnTo>
                  <a:lnTo>
                    <a:pt x="49" y="1309"/>
                  </a:lnTo>
                  <a:lnTo>
                    <a:pt x="66" y="1301"/>
                  </a:lnTo>
                  <a:lnTo>
                    <a:pt x="64" y="1298"/>
                  </a:lnTo>
                  <a:lnTo>
                    <a:pt x="64" y="1298"/>
                  </a:lnTo>
                  <a:lnTo>
                    <a:pt x="66" y="1301"/>
                  </a:lnTo>
                  <a:lnTo>
                    <a:pt x="81" y="1292"/>
                  </a:lnTo>
                  <a:lnTo>
                    <a:pt x="81" y="1292"/>
                  </a:lnTo>
                  <a:lnTo>
                    <a:pt x="90" y="1297"/>
                  </a:lnTo>
                  <a:lnTo>
                    <a:pt x="100" y="1299"/>
                  </a:lnTo>
                  <a:lnTo>
                    <a:pt x="109" y="1302"/>
                  </a:lnTo>
                  <a:lnTo>
                    <a:pt x="119" y="1304"/>
                  </a:lnTo>
                  <a:lnTo>
                    <a:pt x="118" y="1308"/>
                  </a:lnTo>
                  <a:lnTo>
                    <a:pt x="118" y="1311"/>
                  </a:lnTo>
                  <a:close/>
                  <a:moveTo>
                    <a:pt x="188" y="1230"/>
                  </a:moveTo>
                  <a:lnTo>
                    <a:pt x="186" y="1235"/>
                  </a:lnTo>
                  <a:lnTo>
                    <a:pt x="183" y="1241"/>
                  </a:lnTo>
                  <a:lnTo>
                    <a:pt x="183" y="1241"/>
                  </a:lnTo>
                  <a:lnTo>
                    <a:pt x="175" y="1245"/>
                  </a:lnTo>
                  <a:lnTo>
                    <a:pt x="166" y="1250"/>
                  </a:lnTo>
                  <a:lnTo>
                    <a:pt x="160" y="1257"/>
                  </a:lnTo>
                  <a:lnTo>
                    <a:pt x="151" y="1251"/>
                  </a:lnTo>
                  <a:lnTo>
                    <a:pt x="140" y="1248"/>
                  </a:lnTo>
                  <a:lnTo>
                    <a:pt x="130" y="1245"/>
                  </a:lnTo>
                  <a:lnTo>
                    <a:pt x="122" y="1237"/>
                  </a:lnTo>
                  <a:lnTo>
                    <a:pt x="131" y="1220"/>
                  </a:lnTo>
                  <a:lnTo>
                    <a:pt x="143" y="1222"/>
                  </a:lnTo>
                  <a:lnTo>
                    <a:pt x="154" y="1224"/>
                  </a:lnTo>
                  <a:lnTo>
                    <a:pt x="165" y="1225"/>
                  </a:lnTo>
                  <a:lnTo>
                    <a:pt x="176" y="1222"/>
                  </a:lnTo>
                  <a:lnTo>
                    <a:pt x="196" y="1216"/>
                  </a:lnTo>
                  <a:lnTo>
                    <a:pt x="197" y="1217"/>
                  </a:lnTo>
                  <a:lnTo>
                    <a:pt x="198" y="1218"/>
                  </a:lnTo>
                  <a:lnTo>
                    <a:pt x="193" y="1224"/>
                  </a:lnTo>
                  <a:lnTo>
                    <a:pt x="188" y="1230"/>
                  </a:lnTo>
                  <a:close/>
                  <a:moveTo>
                    <a:pt x="204" y="868"/>
                  </a:moveTo>
                  <a:lnTo>
                    <a:pt x="204" y="868"/>
                  </a:lnTo>
                  <a:lnTo>
                    <a:pt x="171" y="875"/>
                  </a:lnTo>
                  <a:lnTo>
                    <a:pt x="173" y="871"/>
                  </a:lnTo>
                  <a:lnTo>
                    <a:pt x="175" y="866"/>
                  </a:lnTo>
                  <a:lnTo>
                    <a:pt x="182" y="865"/>
                  </a:lnTo>
                  <a:lnTo>
                    <a:pt x="190" y="863"/>
                  </a:lnTo>
                  <a:lnTo>
                    <a:pt x="198" y="863"/>
                  </a:lnTo>
                  <a:lnTo>
                    <a:pt x="205" y="866"/>
                  </a:lnTo>
                  <a:lnTo>
                    <a:pt x="204" y="868"/>
                  </a:lnTo>
                  <a:close/>
                  <a:moveTo>
                    <a:pt x="208" y="1006"/>
                  </a:moveTo>
                  <a:lnTo>
                    <a:pt x="221" y="1006"/>
                  </a:lnTo>
                  <a:lnTo>
                    <a:pt x="233" y="999"/>
                  </a:lnTo>
                  <a:lnTo>
                    <a:pt x="236" y="1000"/>
                  </a:lnTo>
                  <a:lnTo>
                    <a:pt x="228" y="1006"/>
                  </a:lnTo>
                  <a:lnTo>
                    <a:pt x="222" y="1009"/>
                  </a:lnTo>
                  <a:lnTo>
                    <a:pt x="215" y="1011"/>
                  </a:lnTo>
                  <a:lnTo>
                    <a:pt x="208" y="1006"/>
                  </a:lnTo>
                  <a:close/>
                  <a:moveTo>
                    <a:pt x="272" y="1190"/>
                  </a:moveTo>
                  <a:lnTo>
                    <a:pt x="278" y="1193"/>
                  </a:lnTo>
                  <a:lnTo>
                    <a:pt x="277" y="1194"/>
                  </a:lnTo>
                  <a:lnTo>
                    <a:pt x="276" y="1194"/>
                  </a:lnTo>
                  <a:lnTo>
                    <a:pt x="275" y="1193"/>
                  </a:lnTo>
                  <a:lnTo>
                    <a:pt x="273" y="1191"/>
                  </a:lnTo>
                  <a:lnTo>
                    <a:pt x="272" y="1190"/>
                  </a:lnTo>
                  <a:close/>
                  <a:moveTo>
                    <a:pt x="272" y="1128"/>
                  </a:moveTo>
                  <a:lnTo>
                    <a:pt x="276" y="1126"/>
                  </a:lnTo>
                  <a:lnTo>
                    <a:pt x="281" y="1123"/>
                  </a:lnTo>
                  <a:lnTo>
                    <a:pt x="284" y="1121"/>
                  </a:lnTo>
                  <a:lnTo>
                    <a:pt x="288" y="1117"/>
                  </a:lnTo>
                  <a:lnTo>
                    <a:pt x="290" y="1120"/>
                  </a:lnTo>
                  <a:lnTo>
                    <a:pt x="293" y="1121"/>
                  </a:lnTo>
                  <a:lnTo>
                    <a:pt x="283" y="1126"/>
                  </a:lnTo>
                  <a:lnTo>
                    <a:pt x="272" y="1128"/>
                  </a:lnTo>
                  <a:close/>
                  <a:moveTo>
                    <a:pt x="322" y="1207"/>
                  </a:moveTo>
                  <a:lnTo>
                    <a:pt x="323" y="1207"/>
                  </a:lnTo>
                  <a:lnTo>
                    <a:pt x="323" y="1208"/>
                  </a:lnTo>
                  <a:lnTo>
                    <a:pt x="322" y="1207"/>
                  </a:lnTo>
                  <a:close/>
                  <a:moveTo>
                    <a:pt x="323" y="1207"/>
                  </a:moveTo>
                  <a:lnTo>
                    <a:pt x="322" y="1207"/>
                  </a:lnTo>
                  <a:lnTo>
                    <a:pt x="323" y="1207"/>
                  </a:lnTo>
                  <a:lnTo>
                    <a:pt x="323" y="1207"/>
                  </a:lnTo>
                  <a:close/>
                  <a:moveTo>
                    <a:pt x="294" y="808"/>
                  </a:moveTo>
                  <a:lnTo>
                    <a:pt x="293" y="808"/>
                  </a:lnTo>
                  <a:lnTo>
                    <a:pt x="291" y="809"/>
                  </a:lnTo>
                  <a:lnTo>
                    <a:pt x="288" y="811"/>
                  </a:lnTo>
                  <a:lnTo>
                    <a:pt x="285" y="812"/>
                  </a:lnTo>
                  <a:lnTo>
                    <a:pt x="282" y="813"/>
                  </a:lnTo>
                  <a:lnTo>
                    <a:pt x="278" y="814"/>
                  </a:lnTo>
                  <a:lnTo>
                    <a:pt x="270" y="811"/>
                  </a:lnTo>
                  <a:lnTo>
                    <a:pt x="262" y="811"/>
                  </a:lnTo>
                  <a:lnTo>
                    <a:pt x="255" y="815"/>
                  </a:lnTo>
                  <a:lnTo>
                    <a:pt x="249" y="823"/>
                  </a:lnTo>
                  <a:lnTo>
                    <a:pt x="249" y="827"/>
                  </a:lnTo>
                  <a:lnTo>
                    <a:pt x="250" y="832"/>
                  </a:lnTo>
                  <a:lnTo>
                    <a:pt x="239" y="829"/>
                  </a:lnTo>
                  <a:lnTo>
                    <a:pt x="232" y="831"/>
                  </a:lnTo>
                  <a:lnTo>
                    <a:pt x="226" y="838"/>
                  </a:lnTo>
                  <a:lnTo>
                    <a:pt x="220" y="832"/>
                  </a:lnTo>
                  <a:lnTo>
                    <a:pt x="214" y="827"/>
                  </a:lnTo>
                  <a:lnTo>
                    <a:pt x="208" y="821"/>
                  </a:lnTo>
                  <a:lnTo>
                    <a:pt x="204" y="813"/>
                  </a:lnTo>
                  <a:lnTo>
                    <a:pt x="207" y="813"/>
                  </a:lnTo>
                  <a:lnTo>
                    <a:pt x="210" y="814"/>
                  </a:lnTo>
                  <a:lnTo>
                    <a:pt x="213" y="814"/>
                  </a:lnTo>
                  <a:lnTo>
                    <a:pt x="215" y="813"/>
                  </a:lnTo>
                  <a:lnTo>
                    <a:pt x="217" y="811"/>
                  </a:lnTo>
                  <a:lnTo>
                    <a:pt x="220" y="808"/>
                  </a:lnTo>
                  <a:lnTo>
                    <a:pt x="221" y="806"/>
                  </a:lnTo>
                  <a:lnTo>
                    <a:pt x="222" y="800"/>
                  </a:lnTo>
                  <a:lnTo>
                    <a:pt x="221" y="795"/>
                  </a:lnTo>
                  <a:lnTo>
                    <a:pt x="220" y="790"/>
                  </a:lnTo>
                  <a:lnTo>
                    <a:pt x="220" y="789"/>
                  </a:lnTo>
                  <a:lnTo>
                    <a:pt x="224" y="785"/>
                  </a:lnTo>
                  <a:lnTo>
                    <a:pt x="228" y="781"/>
                  </a:lnTo>
                  <a:lnTo>
                    <a:pt x="237" y="779"/>
                  </a:lnTo>
                  <a:lnTo>
                    <a:pt x="250" y="778"/>
                  </a:lnTo>
                  <a:lnTo>
                    <a:pt x="261" y="773"/>
                  </a:lnTo>
                  <a:lnTo>
                    <a:pt x="271" y="766"/>
                  </a:lnTo>
                  <a:lnTo>
                    <a:pt x="278" y="754"/>
                  </a:lnTo>
                  <a:lnTo>
                    <a:pt x="288" y="745"/>
                  </a:lnTo>
                  <a:lnTo>
                    <a:pt x="299" y="729"/>
                  </a:lnTo>
                  <a:lnTo>
                    <a:pt x="306" y="711"/>
                  </a:lnTo>
                  <a:lnTo>
                    <a:pt x="310" y="712"/>
                  </a:lnTo>
                  <a:lnTo>
                    <a:pt x="312" y="712"/>
                  </a:lnTo>
                  <a:lnTo>
                    <a:pt x="322" y="707"/>
                  </a:lnTo>
                  <a:lnTo>
                    <a:pt x="328" y="701"/>
                  </a:lnTo>
                  <a:lnTo>
                    <a:pt x="332" y="690"/>
                  </a:lnTo>
                  <a:lnTo>
                    <a:pt x="340" y="695"/>
                  </a:lnTo>
                  <a:lnTo>
                    <a:pt x="349" y="699"/>
                  </a:lnTo>
                  <a:lnTo>
                    <a:pt x="357" y="704"/>
                  </a:lnTo>
                  <a:lnTo>
                    <a:pt x="363" y="709"/>
                  </a:lnTo>
                  <a:lnTo>
                    <a:pt x="368" y="717"/>
                  </a:lnTo>
                  <a:lnTo>
                    <a:pt x="370" y="727"/>
                  </a:lnTo>
                  <a:lnTo>
                    <a:pt x="372" y="728"/>
                  </a:lnTo>
                  <a:lnTo>
                    <a:pt x="352" y="744"/>
                  </a:lnTo>
                  <a:lnTo>
                    <a:pt x="345" y="754"/>
                  </a:lnTo>
                  <a:lnTo>
                    <a:pt x="336" y="757"/>
                  </a:lnTo>
                  <a:lnTo>
                    <a:pt x="327" y="760"/>
                  </a:lnTo>
                  <a:lnTo>
                    <a:pt x="317" y="762"/>
                  </a:lnTo>
                  <a:lnTo>
                    <a:pt x="308" y="766"/>
                  </a:lnTo>
                  <a:lnTo>
                    <a:pt x="301" y="769"/>
                  </a:lnTo>
                  <a:lnTo>
                    <a:pt x="295" y="775"/>
                  </a:lnTo>
                  <a:lnTo>
                    <a:pt x="291" y="783"/>
                  </a:lnTo>
                  <a:lnTo>
                    <a:pt x="290" y="794"/>
                  </a:lnTo>
                  <a:lnTo>
                    <a:pt x="294" y="808"/>
                  </a:lnTo>
                  <a:close/>
                  <a:moveTo>
                    <a:pt x="409" y="983"/>
                  </a:moveTo>
                  <a:lnTo>
                    <a:pt x="404" y="984"/>
                  </a:lnTo>
                  <a:lnTo>
                    <a:pt x="400" y="986"/>
                  </a:lnTo>
                  <a:lnTo>
                    <a:pt x="398" y="985"/>
                  </a:lnTo>
                  <a:lnTo>
                    <a:pt x="387" y="984"/>
                  </a:lnTo>
                  <a:lnTo>
                    <a:pt x="378" y="985"/>
                  </a:lnTo>
                  <a:lnTo>
                    <a:pt x="373" y="988"/>
                  </a:lnTo>
                  <a:lnTo>
                    <a:pt x="370" y="990"/>
                  </a:lnTo>
                  <a:lnTo>
                    <a:pt x="368" y="994"/>
                  </a:lnTo>
                  <a:lnTo>
                    <a:pt x="366" y="997"/>
                  </a:lnTo>
                  <a:lnTo>
                    <a:pt x="361" y="990"/>
                  </a:lnTo>
                  <a:lnTo>
                    <a:pt x="353" y="986"/>
                  </a:lnTo>
                  <a:lnTo>
                    <a:pt x="345" y="984"/>
                  </a:lnTo>
                  <a:lnTo>
                    <a:pt x="350" y="982"/>
                  </a:lnTo>
                  <a:lnTo>
                    <a:pt x="353" y="979"/>
                  </a:lnTo>
                  <a:lnTo>
                    <a:pt x="358" y="977"/>
                  </a:lnTo>
                  <a:lnTo>
                    <a:pt x="362" y="973"/>
                  </a:lnTo>
                  <a:lnTo>
                    <a:pt x="363" y="972"/>
                  </a:lnTo>
                  <a:lnTo>
                    <a:pt x="366" y="972"/>
                  </a:lnTo>
                  <a:lnTo>
                    <a:pt x="380" y="975"/>
                  </a:lnTo>
                  <a:lnTo>
                    <a:pt x="393" y="974"/>
                  </a:lnTo>
                  <a:lnTo>
                    <a:pt x="408" y="969"/>
                  </a:lnTo>
                  <a:lnTo>
                    <a:pt x="412" y="967"/>
                  </a:lnTo>
                  <a:lnTo>
                    <a:pt x="410" y="974"/>
                  </a:lnTo>
                  <a:lnTo>
                    <a:pt x="420" y="975"/>
                  </a:lnTo>
                  <a:lnTo>
                    <a:pt x="427" y="978"/>
                  </a:lnTo>
                  <a:lnTo>
                    <a:pt x="434" y="984"/>
                  </a:lnTo>
                  <a:lnTo>
                    <a:pt x="421" y="983"/>
                  </a:lnTo>
                  <a:lnTo>
                    <a:pt x="409" y="983"/>
                  </a:lnTo>
                  <a:close/>
                  <a:moveTo>
                    <a:pt x="429" y="804"/>
                  </a:moveTo>
                  <a:lnTo>
                    <a:pt x="429" y="800"/>
                  </a:lnTo>
                  <a:lnTo>
                    <a:pt x="427" y="795"/>
                  </a:lnTo>
                  <a:lnTo>
                    <a:pt x="441" y="790"/>
                  </a:lnTo>
                  <a:lnTo>
                    <a:pt x="454" y="784"/>
                  </a:lnTo>
                  <a:lnTo>
                    <a:pt x="465" y="774"/>
                  </a:lnTo>
                  <a:lnTo>
                    <a:pt x="475" y="775"/>
                  </a:lnTo>
                  <a:lnTo>
                    <a:pt x="485" y="775"/>
                  </a:lnTo>
                  <a:lnTo>
                    <a:pt x="493" y="779"/>
                  </a:lnTo>
                  <a:lnTo>
                    <a:pt x="502" y="785"/>
                  </a:lnTo>
                  <a:lnTo>
                    <a:pt x="488" y="803"/>
                  </a:lnTo>
                  <a:lnTo>
                    <a:pt x="483" y="803"/>
                  </a:lnTo>
                  <a:lnTo>
                    <a:pt x="482" y="802"/>
                  </a:lnTo>
                  <a:lnTo>
                    <a:pt x="464" y="801"/>
                  </a:lnTo>
                  <a:lnTo>
                    <a:pt x="447" y="803"/>
                  </a:lnTo>
                  <a:lnTo>
                    <a:pt x="429" y="804"/>
                  </a:lnTo>
                  <a:close/>
                  <a:moveTo>
                    <a:pt x="498" y="946"/>
                  </a:moveTo>
                  <a:lnTo>
                    <a:pt x="494" y="945"/>
                  </a:lnTo>
                  <a:lnTo>
                    <a:pt x="492" y="945"/>
                  </a:lnTo>
                  <a:lnTo>
                    <a:pt x="488" y="945"/>
                  </a:lnTo>
                  <a:lnTo>
                    <a:pt x="487" y="946"/>
                  </a:lnTo>
                  <a:lnTo>
                    <a:pt x="485" y="949"/>
                  </a:lnTo>
                  <a:lnTo>
                    <a:pt x="485" y="951"/>
                  </a:lnTo>
                  <a:lnTo>
                    <a:pt x="478" y="950"/>
                  </a:lnTo>
                  <a:lnTo>
                    <a:pt x="474" y="950"/>
                  </a:lnTo>
                  <a:lnTo>
                    <a:pt x="468" y="950"/>
                  </a:lnTo>
                  <a:lnTo>
                    <a:pt x="466" y="950"/>
                  </a:lnTo>
                  <a:lnTo>
                    <a:pt x="468" y="943"/>
                  </a:lnTo>
                  <a:lnTo>
                    <a:pt x="470" y="937"/>
                  </a:lnTo>
                  <a:lnTo>
                    <a:pt x="476" y="932"/>
                  </a:lnTo>
                  <a:lnTo>
                    <a:pt x="485" y="929"/>
                  </a:lnTo>
                  <a:lnTo>
                    <a:pt x="485" y="927"/>
                  </a:lnTo>
                  <a:lnTo>
                    <a:pt x="486" y="928"/>
                  </a:lnTo>
                  <a:lnTo>
                    <a:pt x="497" y="929"/>
                  </a:lnTo>
                  <a:lnTo>
                    <a:pt x="505" y="927"/>
                  </a:lnTo>
                  <a:lnTo>
                    <a:pt x="503" y="932"/>
                  </a:lnTo>
                  <a:lnTo>
                    <a:pt x="500" y="938"/>
                  </a:lnTo>
                  <a:lnTo>
                    <a:pt x="498" y="944"/>
                  </a:lnTo>
                  <a:lnTo>
                    <a:pt x="498" y="946"/>
                  </a:lnTo>
                  <a:close/>
                  <a:moveTo>
                    <a:pt x="511" y="777"/>
                  </a:moveTo>
                  <a:lnTo>
                    <a:pt x="511" y="773"/>
                  </a:lnTo>
                  <a:lnTo>
                    <a:pt x="505" y="757"/>
                  </a:lnTo>
                  <a:lnTo>
                    <a:pt x="502" y="741"/>
                  </a:lnTo>
                  <a:lnTo>
                    <a:pt x="511" y="740"/>
                  </a:lnTo>
                  <a:lnTo>
                    <a:pt x="521" y="737"/>
                  </a:lnTo>
                  <a:lnTo>
                    <a:pt x="528" y="730"/>
                  </a:lnTo>
                  <a:lnTo>
                    <a:pt x="531" y="727"/>
                  </a:lnTo>
                  <a:lnTo>
                    <a:pt x="532" y="723"/>
                  </a:lnTo>
                  <a:lnTo>
                    <a:pt x="538" y="723"/>
                  </a:lnTo>
                  <a:lnTo>
                    <a:pt x="545" y="724"/>
                  </a:lnTo>
                  <a:lnTo>
                    <a:pt x="550" y="727"/>
                  </a:lnTo>
                  <a:lnTo>
                    <a:pt x="554" y="733"/>
                  </a:lnTo>
                  <a:lnTo>
                    <a:pt x="555" y="741"/>
                  </a:lnTo>
                  <a:lnTo>
                    <a:pt x="549" y="752"/>
                  </a:lnTo>
                  <a:lnTo>
                    <a:pt x="542" y="760"/>
                  </a:lnTo>
                  <a:lnTo>
                    <a:pt x="532" y="766"/>
                  </a:lnTo>
                  <a:lnTo>
                    <a:pt x="521" y="772"/>
                  </a:lnTo>
                  <a:lnTo>
                    <a:pt x="511" y="777"/>
                  </a:lnTo>
                  <a:close/>
                  <a:moveTo>
                    <a:pt x="612" y="860"/>
                  </a:moveTo>
                  <a:lnTo>
                    <a:pt x="610" y="858"/>
                  </a:lnTo>
                  <a:lnTo>
                    <a:pt x="608" y="857"/>
                  </a:lnTo>
                  <a:lnTo>
                    <a:pt x="606" y="855"/>
                  </a:lnTo>
                  <a:lnTo>
                    <a:pt x="601" y="857"/>
                  </a:lnTo>
                  <a:lnTo>
                    <a:pt x="597" y="858"/>
                  </a:lnTo>
                  <a:lnTo>
                    <a:pt x="595" y="860"/>
                  </a:lnTo>
                  <a:lnTo>
                    <a:pt x="593" y="859"/>
                  </a:lnTo>
                  <a:lnTo>
                    <a:pt x="590" y="859"/>
                  </a:lnTo>
                  <a:lnTo>
                    <a:pt x="588" y="860"/>
                  </a:lnTo>
                  <a:lnTo>
                    <a:pt x="567" y="903"/>
                  </a:lnTo>
                  <a:lnTo>
                    <a:pt x="566" y="901"/>
                  </a:lnTo>
                  <a:lnTo>
                    <a:pt x="560" y="900"/>
                  </a:lnTo>
                  <a:lnTo>
                    <a:pt x="555" y="901"/>
                  </a:lnTo>
                  <a:lnTo>
                    <a:pt x="546" y="904"/>
                  </a:lnTo>
                  <a:lnTo>
                    <a:pt x="540" y="906"/>
                  </a:lnTo>
                  <a:lnTo>
                    <a:pt x="557" y="885"/>
                  </a:lnTo>
                  <a:lnTo>
                    <a:pt x="562" y="875"/>
                  </a:lnTo>
                  <a:lnTo>
                    <a:pt x="565" y="864"/>
                  </a:lnTo>
                  <a:lnTo>
                    <a:pt x="562" y="853"/>
                  </a:lnTo>
                  <a:lnTo>
                    <a:pt x="560" y="852"/>
                  </a:lnTo>
                  <a:lnTo>
                    <a:pt x="561" y="851"/>
                  </a:lnTo>
                  <a:lnTo>
                    <a:pt x="565" y="848"/>
                  </a:lnTo>
                  <a:lnTo>
                    <a:pt x="577" y="840"/>
                  </a:lnTo>
                  <a:lnTo>
                    <a:pt x="590" y="838"/>
                  </a:lnTo>
                  <a:lnTo>
                    <a:pt x="600" y="832"/>
                  </a:lnTo>
                  <a:lnTo>
                    <a:pt x="608" y="837"/>
                  </a:lnTo>
                  <a:lnTo>
                    <a:pt x="613" y="843"/>
                  </a:lnTo>
                  <a:lnTo>
                    <a:pt x="614" y="851"/>
                  </a:lnTo>
                  <a:lnTo>
                    <a:pt x="612" y="860"/>
                  </a:lnTo>
                  <a:close/>
                  <a:moveTo>
                    <a:pt x="607" y="643"/>
                  </a:moveTo>
                  <a:lnTo>
                    <a:pt x="620" y="633"/>
                  </a:lnTo>
                  <a:lnTo>
                    <a:pt x="636" y="626"/>
                  </a:lnTo>
                  <a:lnTo>
                    <a:pt x="651" y="618"/>
                  </a:lnTo>
                  <a:lnTo>
                    <a:pt x="651" y="614"/>
                  </a:lnTo>
                  <a:lnTo>
                    <a:pt x="651" y="612"/>
                  </a:lnTo>
                  <a:lnTo>
                    <a:pt x="657" y="608"/>
                  </a:lnTo>
                  <a:lnTo>
                    <a:pt x="664" y="607"/>
                  </a:lnTo>
                  <a:lnTo>
                    <a:pt x="673" y="607"/>
                  </a:lnTo>
                  <a:lnTo>
                    <a:pt x="680" y="607"/>
                  </a:lnTo>
                  <a:lnTo>
                    <a:pt x="687" y="606"/>
                  </a:lnTo>
                  <a:lnTo>
                    <a:pt x="692" y="601"/>
                  </a:lnTo>
                  <a:lnTo>
                    <a:pt x="696" y="592"/>
                  </a:lnTo>
                  <a:lnTo>
                    <a:pt x="696" y="591"/>
                  </a:lnTo>
                  <a:lnTo>
                    <a:pt x="696" y="591"/>
                  </a:lnTo>
                  <a:lnTo>
                    <a:pt x="707" y="591"/>
                  </a:lnTo>
                  <a:lnTo>
                    <a:pt x="715" y="593"/>
                  </a:lnTo>
                  <a:lnTo>
                    <a:pt x="722" y="598"/>
                  </a:lnTo>
                  <a:lnTo>
                    <a:pt x="727" y="606"/>
                  </a:lnTo>
                  <a:lnTo>
                    <a:pt x="730" y="616"/>
                  </a:lnTo>
                  <a:lnTo>
                    <a:pt x="732" y="620"/>
                  </a:lnTo>
                  <a:lnTo>
                    <a:pt x="732" y="620"/>
                  </a:lnTo>
                  <a:lnTo>
                    <a:pt x="732" y="620"/>
                  </a:lnTo>
                  <a:lnTo>
                    <a:pt x="731" y="620"/>
                  </a:lnTo>
                  <a:lnTo>
                    <a:pt x="731" y="619"/>
                  </a:lnTo>
                  <a:lnTo>
                    <a:pt x="730" y="618"/>
                  </a:lnTo>
                  <a:lnTo>
                    <a:pt x="730" y="616"/>
                  </a:lnTo>
                  <a:lnTo>
                    <a:pt x="721" y="624"/>
                  </a:lnTo>
                  <a:lnTo>
                    <a:pt x="712" y="626"/>
                  </a:lnTo>
                  <a:lnTo>
                    <a:pt x="702" y="627"/>
                  </a:lnTo>
                  <a:lnTo>
                    <a:pt x="692" y="630"/>
                  </a:lnTo>
                  <a:lnTo>
                    <a:pt x="684" y="635"/>
                  </a:lnTo>
                  <a:lnTo>
                    <a:pt x="684" y="635"/>
                  </a:lnTo>
                  <a:lnTo>
                    <a:pt x="668" y="635"/>
                  </a:lnTo>
                  <a:lnTo>
                    <a:pt x="653" y="638"/>
                  </a:lnTo>
                  <a:lnTo>
                    <a:pt x="639" y="644"/>
                  </a:lnTo>
                  <a:lnTo>
                    <a:pt x="622" y="652"/>
                  </a:lnTo>
                  <a:lnTo>
                    <a:pt x="619" y="648"/>
                  </a:lnTo>
                  <a:lnTo>
                    <a:pt x="616" y="646"/>
                  </a:lnTo>
                  <a:lnTo>
                    <a:pt x="612" y="644"/>
                  </a:lnTo>
                  <a:lnTo>
                    <a:pt x="607" y="643"/>
                  </a:lnTo>
                  <a:close/>
                  <a:moveTo>
                    <a:pt x="628" y="1043"/>
                  </a:moveTo>
                  <a:lnTo>
                    <a:pt x="624" y="1043"/>
                  </a:lnTo>
                  <a:lnTo>
                    <a:pt x="630" y="1031"/>
                  </a:lnTo>
                  <a:lnTo>
                    <a:pt x="639" y="1023"/>
                  </a:lnTo>
                  <a:lnTo>
                    <a:pt x="648" y="1015"/>
                  </a:lnTo>
                  <a:lnTo>
                    <a:pt x="658" y="1008"/>
                  </a:lnTo>
                  <a:lnTo>
                    <a:pt x="658" y="1007"/>
                  </a:lnTo>
                  <a:lnTo>
                    <a:pt x="673" y="1008"/>
                  </a:lnTo>
                  <a:lnTo>
                    <a:pt x="680" y="1002"/>
                  </a:lnTo>
                  <a:lnTo>
                    <a:pt x="687" y="996"/>
                  </a:lnTo>
                  <a:lnTo>
                    <a:pt x="696" y="992"/>
                  </a:lnTo>
                  <a:lnTo>
                    <a:pt x="707" y="990"/>
                  </a:lnTo>
                  <a:lnTo>
                    <a:pt x="718" y="989"/>
                  </a:lnTo>
                  <a:lnTo>
                    <a:pt x="730" y="991"/>
                  </a:lnTo>
                  <a:lnTo>
                    <a:pt x="716" y="994"/>
                  </a:lnTo>
                  <a:lnTo>
                    <a:pt x="704" y="995"/>
                  </a:lnTo>
                  <a:lnTo>
                    <a:pt x="698" y="997"/>
                  </a:lnTo>
                  <a:lnTo>
                    <a:pt x="693" y="1001"/>
                  </a:lnTo>
                  <a:lnTo>
                    <a:pt x="690" y="1006"/>
                  </a:lnTo>
                  <a:lnTo>
                    <a:pt x="690" y="1008"/>
                  </a:lnTo>
                  <a:lnTo>
                    <a:pt x="690" y="1011"/>
                  </a:lnTo>
                  <a:lnTo>
                    <a:pt x="675" y="1018"/>
                  </a:lnTo>
                  <a:lnTo>
                    <a:pt x="664" y="1028"/>
                  </a:lnTo>
                  <a:lnTo>
                    <a:pt x="656" y="1041"/>
                  </a:lnTo>
                  <a:lnTo>
                    <a:pt x="656" y="1041"/>
                  </a:lnTo>
                  <a:lnTo>
                    <a:pt x="654" y="1041"/>
                  </a:lnTo>
                  <a:lnTo>
                    <a:pt x="653" y="1041"/>
                  </a:lnTo>
                  <a:lnTo>
                    <a:pt x="651" y="1042"/>
                  </a:lnTo>
                  <a:lnTo>
                    <a:pt x="644" y="1039"/>
                  </a:lnTo>
                  <a:lnTo>
                    <a:pt x="636" y="1039"/>
                  </a:lnTo>
                  <a:lnTo>
                    <a:pt x="628" y="1043"/>
                  </a:lnTo>
                  <a:close/>
                  <a:moveTo>
                    <a:pt x="438" y="2330"/>
                  </a:moveTo>
                  <a:lnTo>
                    <a:pt x="438" y="2330"/>
                  </a:lnTo>
                  <a:lnTo>
                    <a:pt x="438" y="2330"/>
                  </a:lnTo>
                  <a:lnTo>
                    <a:pt x="438" y="2330"/>
                  </a:lnTo>
                  <a:close/>
                  <a:moveTo>
                    <a:pt x="498" y="2267"/>
                  </a:moveTo>
                  <a:lnTo>
                    <a:pt x="502" y="2268"/>
                  </a:lnTo>
                  <a:lnTo>
                    <a:pt x="505" y="2270"/>
                  </a:lnTo>
                  <a:lnTo>
                    <a:pt x="508" y="2272"/>
                  </a:lnTo>
                  <a:lnTo>
                    <a:pt x="509" y="2276"/>
                  </a:lnTo>
                  <a:lnTo>
                    <a:pt x="503" y="2276"/>
                  </a:lnTo>
                  <a:lnTo>
                    <a:pt x="494" y="2276"/>
                  </a:lnTo>
                  <a:lnTo>
                    <a:pt x="485" y="2277"/>
                  </a:lnTo>
                  <a:lnTo>
                    <a:pt x="498" y="2267"/>
                  </a:lnTo>
                  <a:close/>
                  <a:moveTo>
                    <a:pt x="407" y="2410"/>
                  </a:moveTo>
                  <a:lnTo>
                    <a:pt x="407" y="2412"/>
                  </a:lnTo>
                  <a:lnTo>
                    <a:pt x="407" y="2410"/>
                  </a:lnTo>
                  <a:lnTo>
                    <a:pt x="407" y="2410"/>
                  </a:lnTo>
                  <a:lnTo>
                    <a:pt x="407" y="2410"/>
                  </a:lnTo>
                  <a:close/>
                  <a:moveTo>
                    <a:pt x="629" y="1196"/>
                  </a:moveTo>
                  <a:lnTo>
                    <a:pt x="623" y="1199"/>
                  </a:lnTo>
                  <a:lnTo>
                    <a:pt x="622" y="1195"/>
                  </a:lnTo>
                  <a:lnTo>
                    <a:pt x="629" y="1196"/>
                  </a:lnTo>
                  <a:close/>
                  <a:moveTo>
                    <a:pt x="532" y="1292"/>
                  </a:moveTo>
                  <a:lnTo>
                    <a:pt x="534" y="1291"/>
                  </a:lnTo>
                  <a:lnTo>
                    <a:pt x="537" y="1292"/>
                  </a:lnTo>
                  <a:lnTo>
                    <a:pt x="539" y="1293"/>
                  </a:lnTo>
                  <a:lnTo>
                    <a:pt x="540" y="1294"/>
                  </a:lnTo>
                  <a:lnTo>
                    <a:pt x="531" y="1294"/>
                  </a:lnTo>
                  <a:lnTo>
                    <a:pt x="531" y="1293"/>
                  </a:lnTo>
                  <a:lnTo>
                    <a:pt x="531" y="1292"/>
                  </a:lnTo>
                  <a:lnTo>
                    <a:pt x="532" y="1292"/>
                  </a:lnTo>
                  <a:close/>
                  <a:moveTo>
                    <a:pt x="413" y="1869"/>
                  </a:moveTo>
                  <a:lnTo>
                    <a:pt x="413" y="1869"/>
                  </a:lnTo>
                  <a:lnTo>
                    <a:pt x="413" y="1869"/>
                  </a:lnTo>
                  <a:lnTo>
                    <a:pt x="413" y="1869"/>
                  </a:lnTo>
                  <a:close/>
                  <a:moveTo>
                    <a:pt x="406" y="2016"/>
                  </a:moveTo>
                  <a:lnTo>
                    <a:pt x="406" y="2021"/>
                  </a:lnTo>
                  <a:lnTo>
                    <a:pt x="407" y="2026"/>
                  </a:lnTo>
                  <a:lnTo>
                    <a:pt x="402" y="2027"/>
                  </a:lnTo>
                  <a:lnTo>
                    <a:pt x="397" y="2027"/>
                  </a:lnTo>
                  <a:lnTo>
                    <a:pt x="406" y="2016"/>
                  </a:lnTo>
                  <a:close/>
                  <a:moveTo>
                    <a:pt x="392" y="1744"/>
                  </a:moveTo>
                  <a:lnTo>
                    <a:pt x="391" y="1747"/>
                  </a:lnTo>
                  <a:lnTo>
                    <a:pt x="389" y="1746"/>
                  </a:lnTo>
                  <a:lnTo>
                    <a:pt x="392" y="1744"/>
                  </a:lnTo>
                  <a:close/>
                  <a:moveTo>
                    <a:pt x="383" y="2276"/>
                  </a:moveTo>
                  <a:lnTo>
                    <a:pt x="386" y="2276"/>
                  </a:lnTo>
                  <a:lnTo>
                    <a:pt x="391" y="2277"/>
                  </a:lnTo>
                  <a:lnTo>
                    <a:pt x="395" y="2279"/>
                  </a:lnTo>
                  <a:lnTo>
                    <a:pt x="397" y="2281"/>
                  </a:lnTo>
                  <a:lnTo>
                    <a:pt x="401" y="2284"/>
                  </a:lnTo>
                  <a:lnTo>
                    <a:pt x="396" y="2288"/>
                  </a:lnTo>
                  <a:lnTo>
                    <a:pt x="392" y="2290"/>
                  </a:lnTo>
                  <a:lnTo>
                    <a:pt x="392" y="2290"/>
                  </a:lnTo>
                  <a:lnTo>
                    <a:pt x="390" y="2289"/>
                  </a:lnTo>
                  <a:lnTo>
                    <a:pt x="389" y="2289"/>
                  </a:lnTo>
                  <a:lnTo>
                    <a:pt x="386" y="2290"/>
                  </a:lnTo>
                  <a:lnTo>
                    <a:pt x="385" y="2291"/>
                  </a:lnTo>
                  <a:lnTo>
                    <a:pt x="385" y="2291"/>
                  </a:lnTo>
                  <a:lnTo>
                    <a:pt x="383" y="2285"/>
                  </a:lnTo>
                  <a:lnTo>
                    <a:pt x="381" y="2285"/>
                  </a:lnTo>
                  <a:lnTo>
                    <a:pt x="383" y="2285"/>
                  </a:lnTo>
                  <a:lnTo>
                    <a:pt x="381" y="2279"/>
                  </a:lnTo>
                  <a:lnTo>
                    <a:pt x="383" y="2276"/>
                  </a:lnTo>
                  <a:close/>
                  <a:moveTo>
                    <a:pt x="379" y="2046"/>
                  </a:moveTo>
                  <a:lnTo>
                    <a:pt x="379" y="2048"/>
                  </a:lnTo>
                  <a:lnTo>
                    <a:pt x="379" y="2046"/>
                  </a:lnTo>
                  <a:lnTo>
                    <a:pt x="379" y="2046"/>
                  </a:lnTo>
                  <a:close/>
                  <a:moveTo>
                    <a:pt x="344" y="2267"/>
                  </a:moveTo>
                  <a:lnTo>
                    <a:pt x="344" y="2271"/>
                  </a:lnTo>
                  <a:lnTo>
                    <a:pt x="345" y="2275"/>
                  </a:lnTo>
                  <a:lnTo>
                    <a:pt x="344" y="2275"/>
                  </a:lnTo>
                  <a:lnTo>
                    <a:pt x="340" y="2268"/>
                  </a:lnTo>
                  <a:lnTo>
                    <a:pt x="344" y="2267"/>
                  </a:lnTo>
                  <a:close/>
                  <a:moveTo>
                    <a:pt x="317" y="1919"/>
                  </a:moveTo>
                  <a:lnTo>
                    <a:pt x="318" y="1919"/>
                  </a:lnTo>
                  <a:lnTo>
                    <a:pt x="318" y="1919"/>
                  </a:lnTo>
                  <a:lnTo>
                    <a:pt x="315" y="1923"/>
                  </a:lnTo>
                  <a:lnTo>
                    <a:pt x="317" y="1919"/>
                  </a:lnTo>
                  <a:close/>
                  <a:moveTo>
                    <a:pt x="262" y="1989"/>
                  </a:moveTo>
                  <a:lnTo>
                    <a:pt x="262" y="1989"/>
                  </a:lnTo>
                  <a:lnTo>
                    <a:pt x="264" y="1989"/>
                  </a:lnTo>
                  <a:lnTo>
                    <a:pt x="260" y="1993"/>
                  </a:lnTo>
                  <a:lnTo>
                    <a:pt x="259" y="1998"/>
                  </a:lnTo>
                  <a:lnTo>
                    <a:pt x="259" y="2003"/>
                  </a:lnTo>
                  <a:lnTo>
                    <a:pt x="256" y="2000"/>
                  </a:lnTo>
                  <a:lnTo>
                    <a:pt x="259" y="1996"/>
                  </a:lnTo>
                  <a:lnTo>
                    <a:pt x="262" y="1989"/>
                  </a:lnTo>
                  <a:close/>
                  <a:moveTo>
                    <a:pt x="253" y="2168"/>
                  </a:moveTo>
                  <a:lnTo>
                    <a:pt x="259" y="2169"/>
                  </a:lnTo>
                  <a:lnTo>
                    <a:pt x="265" y="2170"/>
                  </a:lnTo>
                  <a:lnTo>
                    <a:pt x="267" y="2174"/>
                  </a:lnTo>
                  <a:lnTo>
                    <a:pt x="267" y="2182"/>
                  </a:lnTo>
                  <a:lnTo>
                    <a:pt x="259" y="2179"/>
                  </a:lnTo>
                  <a:lnTo>
                    <a:pt x="250" y="2176"/>
                  </a:lnTo>
                  <a:lnTo>
                    <a:pt x="251" y="2173"/>
                  </a:lnTo>
                  <a:lnTo>
                    <a:pt x="253" y="2168"/>
                  </a:lnTo>
                  <a:close/>
                  <a:moveTo>
                    <a:pt x="163" y="2526"/>
                  </a:moveTo>
                  <a:lnTo>
                    <a:pt x="162" y="2530"/>
                  </a:lnTo>
                  <a:lnTo>
                    <a:pt x="159" y="2529"/>
                  </a:lnTo>
                  <a:lnTo>
                    <a:pt x="156" y="2527"/>
                  </a:lnTo>
                  <a:lnTo>
                    <a:pt x="160" y="2526"/>
                  </a:lnTo>
                  <a:lnTo>
                    <a:pt x="164" y="2524"/>
                  </a:lnTo>
                  <a:lnTo>
                    <a:pt x="163" y="2526"/>
                  </a:lnTo>
                  <a:close/>
                  <a:moveTo>
                    <a:pt x="173" y="2065"/>
                  </a:moveTo>
                  <a:lnTo>
                    <a:pt x="168" y="2070"/>
                  </a:lnTo>
                  <a:lnTo>
                    <a:pt x="162" y="2074"/>
                  </a:lnTo>
                  <a:lnTo>
                    <a:pt x="156" y="2077"/>
                  </a:lnTo>
                  <a:lnTo>
                    <a:pt x="149" y="2084"/>
                  </a:lnTo>
                  <a:lnTo>
                    <a:pt x="143" y="2091"/>
                  </a:lnTo>
                  <a:lnTo>
                    <a:pt x="141" y="2101"/>
                  </a:lnTo>
                  <a:lnTo>
                    <a:pt x="142" y="2111"/>
                  </a:lnTo>
                  <a:lnTo>
                    <a:pt x="136" y="2110"/>
                  </a:lnTo>
                  <a:lnTo>
                    <a:pt x="130" y="2110"/>
                  </a:lnTo>
                  <a:lnTo>
                    <a:pt x="125" y="2111"/>
                  </a:lnTo>
                  <a:lnTo>
                    <a:pt x="128" y="2103"/>
                  </a:lnTo>
                  <a:lnTo>
                    <a:pt x="131" y="2097"/>
                  </a:lnTo>
                  <a:lnTo>
                    <a:pt x="134" y="2083"/>
                  </a:lnTo>
                  <a:lnTo>
                    <a:pt x="134" y="2068"/>
                  </a:lnTo>
                  <a:lnTo>
                    <a:pt x="135" y="2054"/>
                  </a:lnTo>
                  <a:lnTo>
                    <a:pt x="135" y="2048"/>
                  </a:lnTo>
                  <a:lnTo>
                    <a:pt x="147" y="2054"/>
                  </a:lnTo>
                  <a:lnTo>
                    <a:pt x="156" y="2056"/>
                  </a:lnTo>
                  <a:lnTo>
                    <a:pt x="162" y="2055"/>
                  </a:lnTo>
                  <a:lnTo>
                    <a:pt x="166" y="2049"/>
                  </a:lnTo>
                  <a:lnTo>
                    <a:pt x="169" y="2039"/>
                  </a:lnTo>
                  <a:lnTo>
                    <a:pt x="170" y="2023"/>
                  </a:lnTo>
                  <a:lnTo>
                    <a:pt x="169" y="2017"/>
                  </a:lnTo>
                  <a:lnTo>
                    <a:pt x="179" y="2014"/>
                  </a:lnTo>
                  <a:lnTo>
                    <a:pt x="180" y="2017"/>
                  </a:lnTo>
                  <a:lnTo>
                    <a:pt x="182" y="2020"/>
                  </a:lnTo>
                  <a:lnTo>
                    <a:pt x="180" y="2023"/>
                  </a:lnTo>
                  <a:lnTo>
                    <a:pt x="181" y="2028"/>
                  </a:lnTo>
                  <a:lnTo>
                    <a:pt x="183" y="2032"/>
                  </a:lnTo>
                  <a:lnTo>
                    <a:pt x="186" y="2034"/>
                  </a:lnTo>
                  <a:lnTo>
                    <a:pt x="188" y="2038"/>
                  </a:lnTo>
                  <a:lnTo>
                    <a:pt x="192" y="2039"/>
                  </a:lnTo>
                  <a:lnTo>
                    <a:pt x="196" y="2042"/>
                  </a:lnTo>
                  <a:lnTo>
                    <a:pt x="190" y="2046"/>
                  </a:lnTo>
                  <a:lnTo>
                    <a:pt x="185" y="2051"/>
                  </a:lnTo>
                  <a:lnTo>
                    <a:pt x="180" y="2053"/>
                  </a:lnTo>
                  <a:lnTo>
                    <a:pt x="176" y="2055"/>
                  </a:lnTo>
                  <a:lnTo>
                    <a:pt x="174" y="2059"/>
                  </a:lnTo>
                  <a:lnTo>
                    <a:pt x="173" y="2061"/>
                  </a:lnTo>
                  <a:lnTo>
                    <a:pt x="173" y="2065"/>
                  </a:lnTo>
                  <a:close/>
                  <a:moveTo>
                    <a:pt x="191" y="2452"/>
                  </a:moveTo>
                  <a:lnTo>
                    <a:pt x="190" y="2453"/>
                  </a:lnTo>
                  <a:lnTo>
                    <a:pt x="186" y="2454"/>
                  </a:lnTo>
                  <a:lnTo>
                    <a:pt x="182" y="2455"/>
                  </a:lnTo>
                  <a:lnTo>
                    <a:pt x="179" y="2458"/>
                  </a:lnTo>
                  <a:lnTo>
                    <a:pt x="179" y="2458"/>
                  </a:lnTo>
                  <a:lnTo>
                    <a:pt x="183" y="2449"/>
                  </a:lnTo>
                  <a:lnTo>
                    <a:pt x="191" y="2444"/>
                  </a:lnTo>
                  <a:lnTo>
                    <a:pt x="199" y="2443"/>
                  </a:lnTo>
                  <a:lnTo>
                    <a:pt x="199" y="2446"/>
                  </a:lnTo>
                  <a:lnTo>
                    <a:pt x="199" y="2446"/>
                  </a:lnTo>
                  <a:lnTo>
                    <a:pt x="194" y="2448"/>
                  </a:lnTo>
                  <a:lnTo>
                    <a:pt x="191" y="2452"/>
                  </a:lnTo>
                  <a:close/>
                  <a:moveTo>
                    <a:pt x="520" y="2604"/>
                  </a:moveTo>
                  <a:lnTo>
                    <a:pt x="519" y="2647"/>
                  </a:lnTo>
                  <a:lnTo>
                    <a:pt x="515" y="2647"/>
                  </a:lnTo>
                  <a:lnTo>
                    <a:pt x="505" y="2646"/>
                  </a:lnTo>
                  <a:lnTo>
                    <a:pt x="497" y="2644"/>
                  </a:lnTo>
                  <a:lnTo>
                    <a:pt x="487" y="2646"/>
                  </a:lnTo>
                  <a:lnTo>
                    <a:pt x="486" y="2640"/>
                  </a:lnTo>
                  <a:lnTo>
                    <a:pt x="483" y="2635"/>
                  </a:lnTo>
                  <a:lnTo>
                    <a:pt x="480" y="2631"/>
                  </a:lnTo>
                  <a:lnTo>
                    <a:pt x="475" y="2629"/>
                  </a:lnTo>
                  <a:lnTo>
                    <a:pt x="478" y="2624"/>
                  </a:lnTo>
                  <a:lnTo>
                    <a:pt x="485" y="2626"/>
                  </a:lnTo>
                  <a:lnTo>
                    <a:pt x="488" y="2624"/>
                  </a:lnTo>
                  <a:lnTo>
                    <a:pt x="492" y="2618"/>
                  </a:lnTo>
                  <a:lnTo>
                    <a:pt x="494" y="2610"/>
                  </a:lnTo>
                  <a:lnTo>
                    <a:pt x="497" y="2604"/>
                  </a:lnTo>
                  <a:lnTo>
                    <a:pt x="511" y="2601"/>
                  </a:lnTo>
                  <a:lnTo>
                    <a:pt x="516" y="2602"/>
                  </a:lnTo>
                  <a:lnTo>
                    <a:pt x="520" y="2603"/>
                  </a:lnTo>
                  <a:lnTo>
                    <a:pt x="520" y="2604"/>
                  </a:lnTo>
                  <a:close/>
                  <a:moveTo>
                    <a:pt x="631" y="2862"/>
                  </a:moveTo>
                  <a:lnTo>
                    <a:pt x="633" y="2857"/>
                  </a:lnTo>
                  <a:lnTo>
                    <a:pt x="635" y="2852"/>
                  </a:lnTo>
                  <a:lnTo>
                    <a:pt x="639" y="2848"/>
                  </a:lnTo>
                  <a:lnTo>
                    <a:pt x="642" y="2846"/>
                  </a:lnTo>
                  <a:lnTo>
                    <a:pt x="646" y="2848"/>
                  </a:lnTo>
                  <a:lnTo>
                    <a:pt x="651" y="2849"/>
                  </a:lnTo>
                  <a:lnTo>
                    <a:pt x="654" y="2848"/>
                  </a:lnTo>
                  <a:lnTo>
                    <a:pt x="651" y="2852"/>
                  </a:lnTo>
                  <a:lnTo>
                    <a:pt x="646" y="2853"/>
                  </a:lnTo>
                  <a:lnTo>
                    <a:pt x="640" y="2854"/>
                  </a:lnTo>
                  <a:lnTo>
                    <a:pt x="635" y="2857"/>
                  </a:lnTo>
                  <a:lnTo>
                    <a:pt x="631" y="2862"/>
                  </a:lnTo>
                  <a:close/>
                  <a:moveTo>
                    <a:pt x="822" y="2800"/>
                  </a:moveTo>
                  <a:lnTo>
                    <a:pt x="807" y="2817"/>
                  </a:lnTo>
                  <a:lnTo>
                    <a:pt x="788" y="2826"/>
                  </a:lnTo>
                  <a:lnTo>
                    <a:pt x="784" y="2828"/>
                  </a:lnTo>
                  <a:lnTo>
                    <a:pt x="782" y="2829"/>
                  </a:lnTo>
                  <a:lnTo>
                    <a:pt x="781" y="2830"/>
                  </a:lnTo>
                  <a:lnTo>
                    <a:pt x="780" y="2832"/>
                  </a:lnTo>
                  <a:lnTo>
                    <a:pt x="780" y="2836"/>
                  </a:lnTo>
                  <a:lnTo>
                    <a:pt x="777" y="2834"/>
                  </a:lnTo>
                  <a:lnTo>
                    <a:pt x="773" y="2834"/>
                  </a:lnTo>
                  <a:lnTo>
                    <a:pt x="771" y="2834"/>
                  </a:lnTo>
                  <a:lnTo>
                    <a:pt x="769" y="2835"/>
                  </a:lnTo>
                  <a:lnTo>
                    <a:pt x="766" y="2829"/>
                  </a:lnTo>
                  <a:lnTo>
                    <a:pt x="761" y="2824"/>
                  </a:lnTo>
                  <a:lnTo>
                    <a:pt x="754" y="2820"/>
                  </a:lnTo>
                  <a:lnTo>
                    <a:pt x="748" y="2817"/>
                  </a:lnTo>
                  <a:lnTo>
                    <a:pt x="742" y="2812"/>
                  </a:lnTo>
                  <a:lnTo>
                    <a:pt x="806" y="2767"/>
                  </a:lnTo>
                  <a:lnTo>
                    <a:pt x="806" y="2767"/>
                  </a:lnTo>
                  <a:lnTo>
                    <a:pt x="805" y="2768"/>
                  </a:lnTo>
                  <a:lnTo>
                    <a:pt x="803" y="2771"/>
                  </a:lnTo>
                  <a:lnTo>
                    <a:pt x="800" y="2774"/>
                  </a:lnTo>
                  <a:lnTo>
                    <a:pt x="798" y="2778"/>
                  </a:lnTo>
                  <a:lnTo>
                    <a:pt x="795" y="2781"/>
                  </a:lnTo>
                  <a:lnTo>
                    <a:pt x="793" y="2784"/>
                  </a:lnTo>
                  <a:lnTo>
                    <a:pt x="786" y="2795"/>
                  </a:lnTo>
                  <a:lnTo>
                    <a:pt x="793" y="2797"/>
                  </a:lnTo>
                  <a:lnTo>
                    <a:pt x="800" y="2795"/>
                  </a:lnTo>
                  <a:lnTo>
                    <a:pt x="805" y="2791"/>
                  </a:lnTo>
                  <a:lnTo>
                    <a:pt x="811" y="2788"/>
                  </a:lnTo>
                  <a:lnTo>
                    <a:pt x="816" y="2786"/>
                  </a:lnTo>
                  <a:lnTo>
                    <a:pt x="818" y="2785"/>
                  </a:lnTo>
                  <a:lnTo>
                    <a:pt x="821" y="2786"/>
                  </a:lnTo>
                  <a:lnTo>
                    <a:pt x="822" y="2786"/>
                  </a:lnTo>
                  <a:lnTo>
                    <a:pt x="823" y="2788"/>
                  </a:lnTo>
                  <a:lnTo>
                    <a:pt x="823" y="2789"/>
                  </a:lnTo>
                  <a:lnTo>
                    <a:pt x="823" y="2791"/>
                  </a:lnTo>
                  <a:lnTo>
                    <a:pt x="822" y="2792"/>
                  </a:lnTo>
                  <a:lnTo>
                    <a:pt x="822" y="2795"/>
                  </a:lnTo>
                  <a:lnTo>
                    <a:pt x="822" y="2797"/>
                  </a:lnTo>
                  <a:lnTo>
                    <a:pt x="822" y="2798"/>
                  </a:lnTo>
                  <a:lnTo>
                    <a:pt x="822" y="2800"/>
                  </a:lnTo>
                  <a:close/>
                  <a:moveTo>
                    <a:pt x="891" y="2877"/>
                  </a:moveTo>
                  <a:lnTo>
                    <a:pt x="891" y="2876"/>
                  </a:lnTo>
                  <a:lnTo>
                    <a:pt x="892" y="2876"/>
                  </a:lnTo>
                  <a:lnTo>
                    <a:pt x="891" y="2877"/>
                  </a:lnTo>
                  <a:close/>
                  <a:moveTo>
                    <a:pt x="1025" y="2900"/>
                  </a:moveTo>
                  <a:lnTo>
                    <a:pt x="1025" y="2899"/>
                  </a:lnTo>
                  <a:lnTo>
                    <a:pt x="1025" y="2899"/>
                  </a:lnTo>
                  <a:lnTo>
                    <a:pt x="1025" y="2900"/>
                  </a:lnTo>
                  <a:close/>
                  <a:moveTo>
                    <a:pt x="1050" y="2885"/>
                  </a:moveTo>
                  <a:lnTo>
                    <a:pt x="1050" y="2885"/>
                  </a:lnTo>
                  <a:lnTo>
                    <a:pt x="1051" y="2885"/>
                  </a:lnTo>
                  <a:lnTo>
                    <a:pt x="1050" y="2885"/>
                  </a:lnTo>
                  <a:close/>
                  <a:moveTo>
                    <a:pt x="1076" y="2549"/>
                  </a:moveTo>
                  <a:lnTo>
                    <a:pt x="1076" y="2549"/>
                  </a:lnTo>
                  <a:lnTo>
                    <a:pt x="1076" y="2549"/>
                  </a:lnTo>
                  <a:lnTo>
                    <a:pt x="1076" y="2549"/>
                  </a:lnTo>
                  <a:close/>
                  <a:moveTo>
                    <a:pt x="1098" y="2761"/>
                  </a:moveTo>
                  <a:lnTo>
                    <a:pt x="1098" y="2761"/>
                  </a:lnTo>
                  <a:lnTo>
                    <a:pt x="1098" y="2761"/>
                  </a:lnTo>
                  <a:lnTo>
                    <a:pt x="1098" y="2761"/>
                  </a:lnTo>
                  <a:close/>
                  <a:moveTo>
                    <a:pt x="1098" y="2761"/>
                  </a:moveTo>
                  <a:lnTo>
                    <a:pt x="1098" y="2761"/>
                  </a:lnTo>
                  <a:lnTo>
                    <a:pt x="1098" y="2761"/>
                  </a:lnTo>
                  <a:close/>
                  <a:moveTo>
                    <a:pt x="1130" y="2748"/>
                  </a:moveTo>
                  <a:lnTo>
                    <a:pt x="1130" y="2748"/>
                  </a:lnTo>
                  <a:lnTo>
                    <a:pt x="1130" y="2748"/>
                  </a:lnTo>
                  <a:lnTo>
                    <a:pt x="1130" y="2748"/>
                  </a:lnTo>
                  <a:lnTo>
                    <a:pt x="1130" y="2748"/>
                  </a:lnTo>
                  <a:lnTo>
                    <a:pt x="1130" y="2746"/>
                  </a:lnTo>
                  <a:lnTo>
                    <a:pt x="1130" y="2746"/>
                  </a:lnTo>
                  <a:lnTo>
                    <a:pt x="1130" y="274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5" name="Freeform 15">
              <a:extLst>
                <a:ext uri="{FF2B5EF4-FFF2-40B4-BE49-F238E27FC236}">
                  <a16:creationId xmlns:a16="http://schemas.microsoft.com/office/drawing/2014/main" id="{3233DE4E-7CC5-411D-BD67-8C602ECC1915}"/>
                </a:ext>
              </a:extLst>
            </p:cNvPr>
            <p:cNvSpPr>
              <a:spLocks/>
            </p:cNvSpPr>
            <p:nvPr/>
          </p:nvSpPr>
          <p:spPr bwMode="auto">
            <a:xfrm>
              <a:off x="1939925" y="3143250"/>
              <a:ext cx="3175" cy="3175"/>
            </a:xfrm>
            <a:custGeom>
              <a:avLst/>
              <a:gdLst>
                <a:gd name="T0" fmla="*/ 0 w 13"/>
                <a:gd name="T1" fmla="*/ 5 h 8"/>
                <a:gd name="T2" fmla="*/ 2 w 13"/>
                <a:gd name="T3" fmla="*/ 6 h 8"/>
                <a:gd name="T4" fmla="*/ 4 w 13"/>
                <a:gd name="T5" fmla="*/ 7 h 8"/>
                <a:gd name="T6" fmla="*/ 7 w 13"/>
                <a:gd name="T7" fmla="*/ 8 h 8"/>
                <a:gd name="T8" fmla="*/ 8 w 13"/>
                <a:gd name="T9" fmla="*/ 7 h 8"/>
                <a:gd name="T10" fmla="*/ 10 w 13"/>
                <a:gd name="T11" fmla="*/ 6 h 8"/>
                <a:gd name="T12" fmla="*/ 13 w 13"/>
                <a:gd name="T13" fmla="*/ 4 h 8"/>
                <a:gd name="T14" fmla="*/ 9 w 13"/>
                <a:gd name="T15" fmla="*/ 2 h 8"/>
                <a:gd name="T16" fmla="*/ 7 w 13"/>
                <a:gd name="T17" fmla="*/ 1 h 8"/>
                <a:gd name="T18" fmla="*/ 5 w 13"/>
                <a:gd name="T19" fmla="*/ 0 h 8"/>
                <a:gd name="T20" fmla="*/ 3 w 13"/>
                <a:gd name="T21" fmla="*/ 1 h 8"/>
                <a:gd name="T22" fmla="*/ 2 w 13"/>
                <a:gd name="T23" fmla="*/ 2 h 8"/>
                <a:gd name="T24" fmla="*/ 0 w 13"/>
                <a:gd name="T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8">
                  <a:moveTo>
                    <a:pt x="0" y="5"/>
                  </a:moveTo>
                  <a:lnTo>
                    <a:pt x="2" y="6"/>
                  </a:lnTo>
                  <a:lnTo>
                    <a:pt x="4" y="7"/>
                  </a:lnTo>
                  <a:lnTo>
                    <a:pt x="7" y="8"/>
                  </a:lnTo>
                  <a:lnTo>
                    <a:pt x="8" y="7"/>
                  </a:lnTo>
                  <a:lnTo>
                    <a:pt x="10" y="6"/>
                  </a:lnTo>
                  <a:lnTo>
                    <a:pt x="13" y="4"/>
                  </a:lnTo>
                  <a:lnTo>
                    <a:pt x="9" y="2"/>
                  </a:lnTo>
                  <a:lnTo>
                    <a:pt x="7" y="1"/>
                  </a:lnTo>
                  <a:lnTo>
                    <a:pt x="5" y="0"/>
                  </a:lnTo>
                  <a:lnTo>
                    <a:pt x="3" y="1"/>
                  </a:lnTo>
                  <a:lnTo>
                    <a:pt x="2" y="2"/>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6" name="Freeform 16">
              <a:extLst>
                <a:ext uri="{FF2B5EF4-FFF2-40B4-BE49-F238E27FC236}">
                  <a16:creationId xmlns:a16="http://schemas.microsoft.com/office/drawing/2014/main" id="{32BA5006-B446-4EFC-9AA3-DA6DB18889D2}"/>
                </a:ext>
              </a:extLst>
            </p:cNvPr>
            <p:cNvSpPr>
              <a:spLocks/>
            </p:cNvSpPr>
            <p:nvPr/>
          </p:nvSpPr>
          <p:spPr bwMode="auto">
            <a:xfrm>
              <a:off x="1943100" y="3090863"/>
              <a:ext cx="14287" cy="17463"/>
            </a:xfrm>
            <a:custGeom>
              <a:avLst/>
              <a:gdLst>
                <a:gd name="T0" fmla="*/ 22 w 45"/>
                <a:gd name="T1" fmla="*/ 5 h 57"/>
                <a:gd name="T2" fmla="*/ 22 w 45"/>
                <a:gd name="T3" fmla="*/ 7 h 57"/>
                <a:gd name="T4" fmla="*/ 21 w 45"/>
                <a:gd name="T5" fmla="*/ 9 h 57"/>
                <a:gd name="T6" fmla="*/ 22 w 45"/>
                <a:gd name="T7" fmla="*/ 12 h 57"/>
                <a:gd name="T8" fmla="*/ 22 w 45"/>
                <a:gd name="T9" fmla="*/ 14 h 57"/>
                <a:gd name="T10" fmla="*/ 22 w 45"/>
                <a:gd name="T11" fmla="*/ 17 h 57"/>
                <a:gd name="T12" fmla="*/ 23 w 45"/>
                <a:gd name="T13" fmla="*/ 19 h 57"/>
                <a:gd name="T14" fmla="*/ 22 w 45"/>
                <a:gd name="T15" fmla="*/ 22 h 57"/>
                <a:gd name="T16" fmla="*/ 22 w 45"/>
                <a:gd name="T17" fmla="*/ 23 h 57"/>
                <a:gd name="T18" fmla="*/ 20 w 45"/>
                <a:gd name="T19" fmla="*/ 24 h 57"/>
                <a:gd name="T20" fmla="*/ 6 w 45"/>
                <a:gd name="T21" fmla="*/ 28 h 57"/>
                <a:gd name="T22" fmla="*/ 0 w 45"/>
                <a:gd name="T23" fmla="*/ 32 h 57"/>
                <a:gd name="T24" fmla="*/ 0 w 45"/>
                <a:gd name="T25" fmla="*/ 37 h 57"/>
                <a:gd name="T26" fmla="*/ 3 w 45"/>
                <a:gd name="T27" fmla="*/ 42 h 57"/>
                <a:gd name="T28" fmla="*/ 8 w 45"/>
                <a:gd name="T29" fmla="*/ 47 h 57"/>
                <a:gd name="T30" fmla="*/ 13 w 45"/>
                <a:gd name="T31" fmla="*/ 52 h 57"/>
                <a:gd name="T32" fmla="*/ 17 w 45"/>
                <a:gd name="T33" fmla="*/ 57 h 57"/>
                <a:gd name="T34" fmla="*/ 26 w 45"/>
                <a:gd name="T35" fmla="*/ 53 h 57"/>
                <a:gd name="T36" fmla="*/ 31 w 45"/>
                <a:gd name="T37" fmla="*/ 48 h 57"/>
                <a:gd name="T38" fmla="*/ 36 w 45"/>
                <a:gd name="T39" fmla="*/ 41 h 57"/>
                <a:gd name="T40" fmla="*/ 40 w 45"/>
                <a:gd name="T41" fmla="*/ 34 h 57"/>
                <a:gd name="T42" fmla="*/ 45 w 45"/>
                <a:gd name="T43" fmla="*/ 29 h 57"/>
                <a:gd name="T44" fmla="*/ 44 w 45"/>
                <a:gd name="T45" fmla="*/ 25 h 57"/>
                <a:gd name="T46" fmla="*/ 43 w 45"/>
                <a:gd name="T47" fmla="*/ 20 h 57"/>
                <a:gd name="T48" fmla="*/ 44 w 45"/>
                <a:gd name="T49" fmla="*/ 16 h 57"/>
                <a:gd name="T50" fmla="*/ 44 w 45"/>
                <a:gd name="T51" fmla="*/ 9 h 57"/>
                <a:gd name="T52" fmla="*/ 44 w 45"/>
                <a:gd name="T53" fmla="*/ 5 h 57"/>
                <a:gd name="T54" fmla="*/ 42 w 45"/>
                <a:gd name="T55" fmla="*/ 1 h 57"/>
                <a:gd name="T56" fmla="*/ 38 w 45"/>
                <a:gd name="T57" fmla="*/ 0 h 57"/>
                <a:gd name="T58" fmla="*/ 32 w 45"/>
                <a:gd name="T59" fmla="*/ 1 h 57"/>
                <a:gd name="T60" fmla="*/ 22 w 45"/>
                <a:gd name="T61" fmla="*/ 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57">
                  <a:moveTo>
                    <a:pt x="22" y="5"/>
                  </a:moveTo>
                  <a:lnTo>
                    <a:pt x="22" y="7"/>
                  </a:lnTo>
                  <a:lnTo>
                    <a:pt x="21" y="9"/>
                  </a:lnTo>
                  <a:lnTo>
                    <a:pt x="22" y="12"/>
                  </a:lnTo>
                  <a:lnTo>
                    <a:pt x="22" y="14"/>
                  </a:lnTo>
                  <a:lnTo>
                    <a:pt x="22" y="17"/>
                  </a:lnTo>
                  <a:lnTo>
                    <a:pt x="23" y="19"/>
                  </a:lnTo>
                  <a:lnTo>
                    <a:pt x="22" y="22"/>
                  </a:lnTo>
                  <a:lnTo>
                    <a:pt x="22" y="23"/>
                  </a:lnTo>
                  <a:lnTo>
                    <a:pt x="20" y="24"/>
                  </a:lnTo>
                  <a:lnTo>
                    <a:pt x="6" y="28"/>
                  </a:lnTo>
                  <a:lnTo>
                    <a:pt x="0" y="32"/>
                  </a:lnTo>
                  <a:lnTo>
                    <a:pt x="0" y="37"/>
                  </a:lnTo>
                  <a:lnTo>
                    <a:pt x="3" y="42"/>
                  </a:lnTo>
                  <a:lnTo>
                    <a:pt x="8" y="47"/>
                  </a:lnTo>
                  <a:lnTo>
                    <a:pt x="13" y="52"/>
                  </a:lnTo>
                  <a:lnTo>
                    <a:pt x="17" y="57"/>
                  </a:lnTo>
                  <a:lnTo>
                    <a:pt x="26" y="53"/>
                  </a:lnTo>
                  <a:lnTo>
                    <a:pt x="31" y="48"/>
                  </a:lnTo>
                  <a:lnTo>
                    <a:pt x="36" y="41"/>
                  </a:lnTo>
                  <a:lnTo>
                    <a:pt x="40" y="34"/>
                  </a:lnTo>
                  <a:lnTo>
                    <a:pt x="45" y="29"/>
                  </a:lnTo>
                  <a:lnTo>
                    <a:pt x="44" y="25"/>
                  </a:lnTo>
                  <a:lnTo>
                    <a:pt x="43" y="20"/>
                  </a:lnTo>
                  <a:lnTo>
                    <a:pt x="44" y="16"/>
                  </a:lnTo>
                  <a:lnTo>
                    <a:pt x="44" y="9"/>
                  </a:lnTo>
                  <a:lnTo>
                    <a:pt x="44" y="5"/>
                  </a:lnTo>
                  <a:lnTo>
                    <a:pt x="42" y="1"/>
                  </a:lnTo>
                  <a:lnTo>
                    <a:pt x="38" y="0"/>
                  </a:lnTo>
                  <a:lnTo>
                    <a:pt x="32" y="1"/>
                  </a:lnTo>
                  <a:lnTo>
                    <a:pt x="2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7" name="Freeform 17">
              <a:extLst>
                <a:ext uri="{FF2B5EF4-FFF2-40B4-BE49-F238E27FC236}">
                  <a16:creationId xmlns:a16="http://schemas.microsoft.com/office/drawing/2014/main" id="{6B71D65C-AEF1-4E16-A7D4-DF9DE76E2189}"/>
                </a:ext>
              </a:extLst>
            </p:cNvPr>
            <p:cNvSpPr>
              <a:spLocks/>
            </p:cNvSpPr>
            <p:nvPr/>
          </p:nvSpPr>
          <p:spPr bwMode="auto">
            <a:xfrm>
              <a:off x="1933575" y="3068638"/>
              <a:ext cx="20637" cy="15875"/>
            </a:xfrm>
            <a:custGeom>
              <a:avLst/>
              <a:gdLst>
                <a:gd name="T0" fmla="*/ 25 w 65"/>
                <a:gd name="T1" fmla="*/ 43 h 50"/>
                <a:gd name="T2" fmla="*/ 46 w 65"/>
                <a:gd name="T3" fmla="*/ 32 h 50"/>
                <a:gd name="T4" fmla="*/ 64 w 65"/>
                <a:gd name="T5" fmla="*/ 16 h 50"/>
                <a:gd name="T6" fmla="*/ 65 w 65"/>
                <a:gd name="T7" fmla="*/ 13 h 50"/>
                <a:gd name="T8" fmla="*/ 65 w 65"/>
                <a:gd name="T9" fmla="*/ 10 h 50"/>
                <a:gd name="T10" fmla="*/ 64 w 65"/>
                <a:gd name="T11" fmla="*/ 8 h 50"/>
                <a:gd name="T12" fmla="*/ 62 w 65"/>
                <a:gd name="T13" fmla="*/ 5 h 50"/>
                <a:gd name="T14" fmla="*/ 58 w 65"/>
                <a:gd name="T15" fmla="*/ 4 h 50"/>
                <a:gd name="T16" fmla="*/ 54 w 65"/>
                <a:gd name="T17" fmla="*/ 4 h 50"/>
                <a:gd name="T18" fmla="*/ 51 w 65"/>
                <a:gd name="T19" fmla="*/ 5 h 50"/>
                <a:gd name="T20" fmla="*/ 45 w 65"/>
                <a:gd name="T21" fmla="*/ 9 h 50"/>
                <a:gd name="T22" fmla="*/ 38 w 65"/>
                <a:gd name="T23" fmla="*/ 13 h 50"/>
                <a:gd name="T24" fmla="*/ 32 w 65"/>
                <a:gd name="T25" fmla="*/ 15 h 50"/>
                <a:gd name="T26" fmla="*/ 25 w 65"/>
                <a:gd name="T27" fmla="*/ 13 h 50"/>
                <a:gd name="T28" fmla="*/ 23 w 65"/>
                <a:gd name="T29" fmla="*/ 13 h 50"/>
                <a:gd name="T30" fmla="*/ 21 w 65"/>
                <a:gd name="T31" fmla="*/ 8 h 50"/>
                <a:gd name="T32" fmla="*/ 20 w 65"/>
                <a:gd name="T33" fmla="*/ 4 h 50"/>
                <a:gd name="T34" fmla="*/ 17 w 65"/>
                <a:gd name="T35" fmla="*/ 2 h 50"/>
                <a:gd name="T36" fmla="*/ 13 w 65"/>
                <a:gd name="T37" fmla="*/ 0 h 50"/>
                <a:gd name="T38" fmla="*/ 9 w 65"/>
                <a:gd name="T39" fmla="*/ 0 h 50"/>
                <a:gd name="T40" fmla="*/ 3 w 65"/>
                <a:gd name="T41" fmla="*/ 2 h 50"/>
                <a:gd name="T42" fmla="*/ 12 w 65"/>
                <a:gd name="T43" fmla="*/ 11 h 50"/>
                <a:gd name="T44" fmla="*/ 18 w 65"/>
                <a:gd name="T45" fmla="*/ 15 h 50"/>
                <a:gd name="T46" fmla="*/ 18 w 65"/>
                <a:gd name="T47" fmla="*/ 17 h 50"/>
                <a:gd name="T48" fmla="*/ 18 w 65"/>
                <a:gd name="T49" fmla="*/ 20 h 50"/>
                <a:gd name="T50" fmla="*/ 19 w 65"/>
                <a:gd name="T51" fmla="*/ 21 h 50"/>
                <a:gd name="T52" fmla="*/ 15 w 65"/>
                <a:gd name="T53" fmla="*/ 26 h 50"/>
                <a:gd name="T54" fmla="*/ 11 w 65"/>
                <a:gd name="T55" fmla="*/ 28 h 50"/>
                <a:gd name="T56" fmla="*/ 4 w 65"/>
                <a:gd name="T57" fmla="*/ 29 h 50"/>
                <a:gd name="T58" fmla="*/ 0 w 65"/>
                <a:gd name="T59" fmla="*/ 32 h 50"/>
                <a:gd name="T60" fmla="*/ 0 w 65"/>
                <a:gd name="T61" fmla="*/ 34 h 50"/>
                <a:gd name="T62" fmla="*/ 1 w 65"/>
                <a:gd name="T63" fmla="*/ 37 h 50"/>
                <a:gd name="T64" fmla="*/ 2 w 65"/>
                <a:gd name="T65" fmla="*/ 40 h 50"/>
                <a:gd name="T66" fmla="*/ 3 w 65"/>
                <a:gd name="T67" fmla="*/ 43 h 50"/>
                <a:gd name="T68" fmla="*/ 4 w 65"/>
                <a:gd name="T69" fmla="*/ 45 h 50"/>
                <a:gd name="T70" fmla="*/ 8 w 65"/>
                <a:gd name="T71" fmla="*/ 46 h 50"/>
                <a:gd name="T72" fmla="*/ 21 w 65"/>
                <a:gd name="T73" fmla="*/ 50 h 50"/>
                <a:gd name="T74" fmla="*/ 25 w 65"/>
                <a:gd name="T75"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 h="50">
                  <a:moveTo>
                    <a:pt x="25" y="43"/>
                  </a:moveTo>
                  <a:lnTo>
                    <a:pt x="46" y="32"/>
                  </a:lnTo>
                  <a:lnTo>
                    <a:pt x="64" y="16"/>
                  </a:lnTo>
                  <a:lnTo>
                    <a:pt x="65" y="13"/>
                  </a:lnTo>
                  <a:lnTo>
                    <a:pt x="65" y="10"/>
                  </a:lnTo>
                  <a:lnTo>
                    <a:pt x="64" y="8"/>
                  </a:lnTo>
                  <a:lnTo>
                    <a:pt x="62" y="5"/>
                  </a:lnTo>
                  <a:lnTo>
                    <a:pt x="58" y="4"/>
                  </a:lnTo>
                  <a:lnTo>
                    <a:pt x="54" y="4"/>
                  </a:lnTo>
                  <a:lnTo>
                    <a:pt x="51" y="5"/>
                  </a:lnTo>
                  <a:lnTo>
                    <a:pt x="45" y="9"/>
                  </a:lnTo>
                  <a:lnTo>
                    <a:pt x="38" y="13"/>
                  </a:lnTo>
                  <a:lnTo>
                    <a:pt x="32" y="15"/>
                  </a:lnTo>
                  <a:lnTo>
                    <a:pt x="25" y="13"/>
                  </a:lnTo>
                  <a:lnTo>
                    <a:pt x="23" y="13"/>
                  </a:lnTo>
                  <a:lnTo>
                    <a:pt x="21" y="8"/>
                  </a:lnTo>
                  <a:lnTo>
                    <a:pt x="20" y="4"/>
                  </a:lnTo>
                  <a:lnTo>
                    <a:pt x="17" y="2"/>
                  </a:lnTo>
                  <a:lnTo>
                    <a:pt x="13" y="0"/>
                  </a:lnTo>
                  <a:lnTo>
                    <a:pt x="9" y="0"/>
                  </a:lnTo>
                  <a:lnTo>
                    <a:pt x="3" y="2"/>
                  </a:lnTo>
                  <a:lnTo>
                    <a:pt x="12" y="11"/>
                  </a:lnTo>
                  <a:lnTo>
                    <a:pt x="18" y="15"/>
                  </a:lnTo>
                  <a:lnTo>
                    <a:pt x="18" y="17"/>
                  </a:lnTo>
                  <a:lnTo>
                    <a:pt x="18" y="20"/>
                  </a:lnTo>
                  <a:lnTo>
                    <a:pt x="19" y="21"/>
                  </a:lnTo>
                  <a:lnTo>
                    <a:pt x="15" y="26"/>
                  </a:lnTo>
                  <a:lnTo>
                    <a:pt x="11" y="28"/>
                  </a:lnTo>
                  <a:lnTo>
                    <a:pt x="4" y="29"/>
                  </a:lnTo>
                  <a:lnTo>
                    <a:pt x="0" y="32"/>
                  </a:lnTo>
                  <a:lnTo>
                    <a:pt x="0" y="34"/>
                  </a:lnTo>
                  <a:lnTo>
                    <a:pt x="1" y="37"/>
                  </a:lnTo>
                  <a:lnTo>
                    <a:pt x="2" y="40"/>
                  </a:lnTo>
                  <a:lnTo>
                    <a:pt x="3" y="43"/>
                  </a:lnTo>
                  <a:lnTo>
                    <a:pt x="4" y="45"/>
                  </a:lnTo>
                  <a:lnTo>
                    <a:pt x="8" y="46"/>
                  </a:lnTo>
                  <a:lnTo>
                    <a:pt x="21" y="50"/>
                  </a:lnTo>
                  <a:lnTo>
                    <a:pt x="25"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8" name="Freeform 18">
              <a:extLst>
                <a:ext uri="{FF2B5EF4-FFF2-40B4-BE49-F238E27FC236}">
                  <a16:creationId xmlns:a16="http://schemas.microsoft.com/office/drawing/2014/main" id="{F8D83C2F-5B5A-4900-8EC0-2FD0A4D18075}"/>
                </a:ext>
              </a:extLst>
            </p:cNvPr>
            <p:cNvSpPr>
              <a:spLocks/>
            </p:cNvSpPr>
            <p:nvPr/>
          </p:nvSpPr>
          <p:spPr bwMode="auto">
            <a:xfrm>
              <a:off x="1895475" y="3044825"/>
              <a:ext cx="6350" cy="6350"/>
            </a:xfrm>
            <a:custGeom>
              <a:avLst/>
              <a:gdLst>
                <a:gd name="T0" fmla="*/ 0 w 16"/>
                <a:gd name="T1" fmla="*/ 0 h 20"/>
                <a:gd name="T2" fmla="*/ 3 w 16"/>
                <a:gd name="T3" fmla="*/ 6 h 20"/>
                <a:gd name="T4" fmla="*/ 4 w 16"/>
                <a:gd name="T5" fmla="*/ 12 h 20"/>
                <a:gd name="T6" fmla="*/ 6 w 16"/>
                <a:gd name="T7" fmla="*/ 17 h 20"/>
                <a:gd name="T8" fmla="*/ 11 w 16"/>
                <a:gd name="T9" fmla="*/ 20 h 20"/>
                <a:gd name="T10" fmla="*/ 14 w 16"/>
                <a:gd name="T11" fmla="*/ 19 h 20"/>
                <a:gd name="T12" fmla="*/ 16 w 16"/>
                <a:gd name="T13" fmla="*/ 18 h 20"/>
                <a:gd name="T14" fmla="*/ 16 w 16"/>
                <a:gd name="T15" fmla="*/ 15 h 20"/>
                <a:gd name="T16" fmla="*/ 15 w 16"/>
                <a:gd name="T17" fmla="*/ 13 h 20"/>
                <a:gd name="T18" fmla="*/ 15 w 16"/>
                <a:gd name="T19" fmla="*/ 11 h 20"/>
                <a:gd name="T20" fmla="*/ 14 w 16"/>
                <a:gd name="T21" fmla="*/ 8 h 20"/>
                <a:gd name="T22" fmla="*/ 14 w 16"/>
                <a:gd name="T23" fmla="*/ 6 h 20"/>
                <a:gd name="T24" fmla="*/ 12 w 16"/>
                <a:gd name="T25" fmla="*/ 3 h 20"/>
                <a:gd name="T26" fmla="*/ 10 w 16"/>
                <a:gd name="T27" fmla="*/ 1 h 20"/>
                <a:gd name="T28" fmla="*/ 8 w 16"/>
                <a:gd name="T29" fmla="*/ 0 h 20"/>
                <a:gd name="T30" fmla="*/ 5 w 16"/>
                <a:gd name="T31" fmla="*/ 0 h 20"/>
                <a:gd name="T32" fmla="*/ 0 w 1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20">
                  <a:moveTo>
                    <a:pt x="0" y="0"/>
                  </a:moveTo>
                  <a:lnTo>
                    <a:pt x="3" y="6"/>
                  </a:lnTo>
                  <a:lnTo>
                    <a:pt x="4" y="12"/>
                  </a:lnTo>
                  <a:lnTo>
                    <a:pt x="6" y="17"/>
                  </a:lnTo>
                  <a:lnTo>
                    <a:pt x="11" y="20"/>
                  </a:lnTo>
                  <a:lnTo>
                    <a:pt x="14" y="19"/>
                  </a:lnTo>
                  <a:lnTo>
                    <a:pt x="16" y="18"/>
                  </a:lnTo>
                  <a:lnTo>
                    <a:pt x="16" y="15"/>
                  </a:lnTo>
                  <a:lnTo>
                    <a:pt x="15" y="13"/>
                  </a:lnTo>
                  <a:lnTo>
                    <a:pt x="15" y="11"/>
                  </a:lnTo>
                  <a:lnTo>
                    <a:pt x="14" y="8"/>
                  </a:lnTo>
                  <a:lnTo>
                    <a:pt x="14" y="6"/>
                  </a:lnTo>
                  <a:lnTo>
                    <a:pt x="12" y="3"/>
                  </a:lnTo>
                  <a:lnTo>
                    <a:pt x="10" y="1"/>
                  </a:lnTo>
                  <a:lnTo>
                    <a:pt x="8"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9" name="Freeform 19">
              <a:extLst>
                <a:ext uri="{FF2B5EF4-FFF2-40B4-BE49-F238E27FC236}">
                  <a16:creationId xmlns:a16="http://schemas.microsoft.com/office/drawing/2014/main" id="{7C59C074-CA9C-456C-8C9B-0627F608479F}"/>
                </a:ext>
              </a:extLst>
            </p:cNvPr>
            <p:cNvSpPr>
              <a:spLocks/>
            </p:cNvSpPr>
            <p:nvPr/>
          </p:nvSpPr>
          <p:spPr bwMode="auto">
            <a:xfrm>
              <a:off x="1927225" y="3017838"/>
              <a:ext cx="9525" cy="15875"/>
            </a:xfrm>
            <a:custGeom>
              <a:avLst/>
              <a:gdLst>
                <a:gd name="T0" fmla="*/ 10 w 34"/>
                <a:gd name="T1" fmla="*/ 20 h 47"/>
                <a:gd name="T2" fmla="*/ 9 w 34"/>
                <a:gd name="T3" fmla="*/ 20 h 47"/>
                <a:gd name="T4" fmla="*/ 16 w 34"/>
                <a:gd name="T5" fmla="*/ 25 h 47"/>
                <a:gd name="T6" fmla="*/ 14 w 34"/>
                <a:gd name="T7" fmla="*/ 28 h 47"/>
                <a:gd name="T8" fmla="*/ 12 w 34"/>
                <a:gd name="T9" fmla="*/ 30 h 47"/>
                <a:gd name="T10" fmla="*/ 11 w 34"/>
                <a:gd name="T11" fmla="*/ 34 h 47"/>
                <a:gd name="T12" fmla="*/ 11 w 34"/>
                <a:gd name="T13" fmla="*/ 36 h 47"/>
                <a:gd name="T14" fmla="*/ 12 w 34"/>
                <a:gd name="T15" fmla="*/ 40 h 47"/>
                <a:gd name="T16" fmla="*/ 14 w 34"/>
                <a:gd name="T17" fmla="*/ 42 h 47"/>
                <a:gd name="T18" fmla="*/ 21 w 34"/>
                <a:gd name="T19" fmla="*/ 47 h 47"/>
                <a:gd name="T20" fmla="*/ 21 w 34"/>
                <a:gd name="T21" fmla="*/ 47 h 47"/>
                <a:gd name="T22" fmla="*/ 23 w 34"/>
                <a:gd name="T23" fmla="*/ 47 h 47"/>
                <a:gd name="T24" fmla="*/ 24 w 34"/>
                <a:gd name="T25" fmla="*/ 47 h 47"/>
                <a:gd name="T26" fmla="*/ 26 w 34"/>
                <a:gd name="T27" fmla="*/ 45 h 47"/>
                <a:gd name="T28" fmla="*/ 34 w 34"/>
                <a:gd name="T29" fmla="*/ 32 h 47"/>
                <a:gd name="T30" fmla="*/ 29 w 34"/>
                <a:gd name="T31" fmla="*/ 30 h 47"/>
                <a:gd name="T32" fmla="*/ 26 w 34"/>
                <a:gd name="T33" fmla="*/ 29 h 47"/>
                <a:gd name="T34" fmla="*/ 23 w 34"/>
                <a:gd name="T35" fmla="*/ 25 h 47"/>
                <a:gd name="T36" fmla="*/ 21 w 34"/>
                <a:gd name="T37" fmla="*/ 22 h 47"/>
                <a:gd name="T38" fmla="*/ 20 w 34"/>
                <a:gd name="T39" fmla="*/ 18 h 47"/>
                <a:gd name="T40" fmla="*/ 18 w 34"/>
                <a:gd name="T41" fmla="*/ 13 h 47"/>
                <a:gd name="T42" fmla="*/ 14 w 34"/>
                <a:gd name="T43" fmla="*/ 14 h 47"/>
                <a:gd name="T44" fmla="*/ 4 w 34"/>
                <a:gd name="T45" fmla="*/ 0 h 47"/>
                <a:gd name="T46" fmla="*/ 0 w 34"/>
                <a:gd name="T47" fmla="*/ 6 h 47"/>
                <a:gd name="T48" fmla="*/ 0 w 34"/>
                <a:gd name="T49" fmla="*/ 8 h 47"/>
                <a:gd name="T50" fmla="*/ 1 w 34"/>
                <a:gd name="T51" fmla="*/ 12 h 47"/>
                <a:gd name="T52" fmla="*/ 3 w 34"/>
                <a:gd name="T53" fmla="*/ 14 h 47"/>
                <a:gd name="T54" fmla="*/ 4 w 34"/>
                <a:gd name="T55" fmla="*/ 17 h 47"/>
                <a:gd name="T56" fmla="*/ 6 w 34"/>
                <a:gd name="T57" fmla="*/ 19 h 47"/>
                <a:gd name="T58" fmla="*/ 9 w 34"/>
                <a:gd name="T59" fmla="*/ 20 h 47"/>
                <a:gd name="T60" fmla="*/ 10 w 34"/>
                <a:gd name="T61" fmla="*/ 2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 h="47">
                  <a:moveTo>
                    <a:pt x="10" y="20"/>
                  </a:moveTo>
                  <a:lnTo>
                    <a:pt x="9" y="20"/>
                  </a:lnTo>
                  <a:lnTo>
                    <a:pt x="16" y="25"/>
                  </a:lnTo>
                  <a:lnTo>
                    <a:pt x="14" y="28"/>
                  </a:lnTo>
                  <a:lnTo>
                    <a:pt x="12" y="30"/>
                  </a:lnTo>
                  <a:lnTo>
                    <a:pt x="11" y="34"/>
                  </a:lnTo>
                  <a:lnTo>
                    <a:pt x="11" y="36"/>
                  </a:lnTo>
                  <a:lnTo>
                    <a:pt x="12" y="40"/>
                  </a:lnTo>
                  <a:lnTo>
                    <a:pt x="14" y="42"/>
                  </a:lnTo>
                  <a:lnTo>
                    <a:pt x="21" y="47"/>
                  </a:lnTo>
                  <a:lnTo>
                    <a:pt x="21" y="47"/>
                  </a:lnTo>
                  <a:lnTo>
                    <a:pt x="23" y="47"/>
                  </a:lnTo>
                  <a:lnTo>
                    <a:pt x="24" y="47"/>
                  </a:lnTo>
                  <a:lnTo>
                    <a:pt x="26" y="45"/>
                  </a:lnTo>
                  <a:lnTo>
                    <a:pt x="34" y="32"/>
                  </a:lnTo>
                  <a:lnTo>
                    <a:pt x="29" y="30"/>
                  </a:lnTo>
                  <a:lnTo>
                    <a:pt x="26" y="29"/>
                  </a:lnTo>
                  <a:lnTo>
                    <a:pt x="23" y="25"/>
                  </a:lnTo>
                  <a:lnTo>
                    <a:pt x="21" y="22"/>
                  </a:lnTo>
                  <a:lnTo>
                    <a:pt x="20" y="18"/>
                  </a:lnTo>
                  <a:lnTo>
                    <a:pt x="18" y="13"/>
                  </a:lnTo>
                  <a:lnTo>
                    <a:pt x="14" y="14"/>
                  </a:lnTo>
                  <a:lnTo>
                    <a:pt x="4" y="0"/>
                  </a:lnTo>
                  <a:lnTo>
                    <a:pt x="0" y="6"/>
                  </a:lnTo>
                  <a:lnTo>
                    <a:pt x="0" y="8"/>
                  </a:lnTo>
                  <a:lnTo>
                    <a:pt x="1" y="12"/>
                  </a:lnTo>
                  <a:lnTo>
                    <a:pt x="3" y="14"/>
                  </a:lnTo>
                  <a:lnTo>
                    <a:pt x="4" y="17"/>
                  </a:lnTo>
                  <a:lnTo>
                    <a:pt x="6" y="19"/>
                  </a:lnTo>
                  <a:lnTo>
                    <a:pt x="9" y="20"/>
                  </a:lnTo>
                  <a:lnTo>
                    <a:pt x="10"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0" name="Freeform 20">
              <a:extLst>
                <a:ext uri="{FF2B5EF4-FFF2-40B4-BE49-F238E27FC236}">
                  <a16:creationId xmlns:a16="http://schemas.microsoft.com/office/drawing/2014/main" id="{913A5415-A86D-432A-812C-D57C1B7F3C3E}"/>
                </a:ext>
              </a:extLst>
            </p:cNvPr>
            <p:cNvSpPr>
              <a:spLocks/>
            </p:cNvSpPr>
            <p:nvPr/>
          </p:nvSpPr>
          <p:spPr bwMode="auto">
            <a:xfrm>
              <a:off x="1958975" y="3087688"/>
              <a:ext cx="7937" cy="3175"/>
            </a:xfrm>
            <a:custGeom>
              <a:avLst/>
              <a:gdLst>
                <a:gd name="T0" fmla="*/ 24 w 26"/>
                <a:gd name="T1" fmla="*/ 3 h 10"/>
                <a:gd name="T2" fmla="*/ 26 w 26"/>
                <a:gd name="T3" fmla="*/ 3 h 10"/>
                <a:gd name="T4" fmla="*/ 26 w 26"/>
                <a:gd name="T5" fmla="*/ 2 h 10"/>
                <a:gd name="T6" fmla="*/ 26 w 26"/>
                <a:gd name="T7" fmla="*/ 1 h 10"/>
                <a:gd name="T8" fmla="*/ 17 w 26"/>
                <a:gd name="T9" fmla="*/ 0 h 10"/>
                <a:gd name="T10" fmla="*/ 12 w 26"/>
                <a:gd name="T11" fmla="*/ 0 h 10"/>
                <a:gd name="T12" fmla="*/ 7 w 26"/>
                <a:gd name="T13" fmla="*/ 3 h 10"/>
                <a:gd name="T14" fmla="*/ 0 w 26"/>
                <a:gd name="T15" fmla="*/ 10 h 10"/>
                <a:gd name="T16" fmla="*/ 14 w 26"/>
                <a:gd name="T17" fmla="*/ 6 h 10"/>
                <a:gd name="T18" fmla="*/ 24 w 26"/>
                <a:gd name="T1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0">
                  <a:moveTo>
                    <a:pt x="24" y="3"/>
                  </a:moveTo>
                  <a:lnTo>
                    <a:pt x="26" y="3"/>
                  </a:lnTo>
                  <a:lnTo>
                    <a:pt x="26" y="2"/>
                  </a:lnTo>
                  <a:lnTo>
                    <a:pt x="26" y="1"/>
                  </a:lnTo>
                  <a:lnTo>
                    <a:pt x="17" y="0"/>
                  </a:lnTo>
                  <a:lnTo>
                    <a:pt x="12" y="0"/>
                  </a:lnTo>
                  <a:lnTo>
                    <a:pt x="7" y="3"/>
                  </a:lnTo>
                  <a:lnTo>
                    <a:pt x="0" y="10"/>
                  </a:lnTo>
                  <a:lnTo>
                    <a:pt x="14" y="6"/>
                  </a:lnTo>
                  <a:lnTo>
                    <a:pt x="24"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1" name="Freeform 21">
              <a:extLst>
                <a:ext uri="{FF2B5EF4-FFF2-40B4-BE49-F238E27FC236}">
                  <a16:creationId xmlns:a16="http://schemas.microsoft.com/office/drawing/2014/main" id="{7183D0E4-6536-45FF-B24C-72F7AAF0E459}"/>
                </a:ext>
              </a:extLst>
            </p:cNvPr>
            <p:cNvSpPr>
              <a:spLocks/>
            </p:cNvSpPr>
            <p:nvPr/>
          </p:nvSpPr>
          <p:spPr bwMode="auto">
            <a:xfrm>
              <a:off x="1987550" y="3062288"/>
              <a:ext cx="7937" cy="7938"/>
            </a:xfrm>
            <a:custGeom>
              <a:avLst/>
              <a:gdLst>
                <a:gd name="T0" fmla="*/ 8 w 27"/>
                <a:gd name="T1" fmla="*/ 20 h 26"/>
                <a:gd name="T2" fmla="*/ 9 w 27"/>
                <a:gd name="T3" fmla="*/ 23 h 26"/>
                <a:gd name="T4" fmla="*/ 12 w 27"/>
                <a:gd name="T5" fmla="*/ 26 h 26"/>
                <a:gd name="T6" fmla="*/ 14 w 27"/>
                <a:gd name="T7" fmla="*/ 26 h 26"/>
                <a:gd name="T8" fmla="*/ 17 w 27"/>
                <a:gd name="T9" fmla="*/ 26 h 26"/>
                <a:gd name="T10" fmla="*/ 19 w 27"/>
                <a:gd name="T11" fmla="*/ 26 h 26"/>
                <a:gd name="T12" fmla="*/ 23 w 27"/>
                <a:gd name="T13" fmla="*/ 23 h 26"/>
                <a:gd name="T14" fmla="*/ 25 w 27"/>
                <a:gd name="T15" fmla="*/ 22 h 26"/>
                <a:gd name="T16" fmla="*/ 26 w 27"/>
                <a:gd name="T17" fmla="*/ 21 h 26"/>
                <a:gd name="T18" fmla="*/ 27 w 27"/>
                <a:gd name="T19" fmla="*/ 20 h 26"/>
                <a:gd name="T20" fmla="*/ 26 w 27"/>
                <a:gd name="T21" fmla="*/ 16 h 26"/>
                <a:gd name="T22" fmla="*/ 12 w 27"/>
                <a:gd name="T23" fmla="*/ 1 h 26"/>
                <a:gd name="T24" fmla="*/ 7 w 27"/>
                <a:gd name="T25" fmla="*/ 0 h 26"/>
                <a:gd name="T26" fmla="*/ 3 w 27"/>
                <a:gd name="T27" fmla="*/ 1 h 26"/>
                <a:gd name="T28" fmla="*/ 0 w 27"/>
                <a:gd name="T29" fmla="*/ 3 h 26"/>
                <a:gd name="T30" fmla="*/ 0 w 27"/>
                <a:gd name="T31" fmla="*/ 5 h 26"/>
                <a:gd name="T32" fmla="*/ 0 w 27"/>
                <a:gd name="T33" fmla="*/ 7 h 26"/>
                <a:gd name="T34" fmla="*/ 1 w 27"/>
                <a:gd name="T35" fmla="*/ 10 h 26"/>
                <a:gd name="T36" fmla="*/ 8 w 27"/>
                <a:gd name="T3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6">
                  <a:moveTo>
                    <a:pt x="8" y="20"/>
                  </a:moveTo>
                  <a:lnTo>
                    <a:pt x="9" y="23"/>
                  </a:lnTo>
                  <a:lnTo>
                    <a:pt x="12" y="26"/>
                  </a:lnTo>
                  <a:lnTo>
                    <a:pt x="14" y="26"/>
                  </a:lnTo>
                  <a:lnTo>
                    <a:pt x="17" y="26"/>
                  </a:lnTo>
                  <a:lnTo>
                    <a:pt x="19" y="26"/>
                  </a:lnTo>
                  <a:lnTo>
                    <a:pt x="23" y="23"/>
                  </a:lnTo>
                  <a:lnTo>
                    <a:pt x="25" y="22"/>
                  </a:lnTo>
                  <a:lnTo>
                    <a:pt x="26" y="21"/>
                  </a:lnTo>
                  <a:lnTo>
                    <a:pt x="27" y="20"/>
                  </a:lnTo>
                  <a:lnTo>
                    <a:pt x="26" y="16"/>
                  </a:lnTo>
                  <a:lnTo>
                    <a:pt x="12" y="1"/>
                  </a:lnTo>
                  <a:lnTo>
                    <a:pt x="7" y="0"/>
                  </a:lnTo>
                  <a:lnTo>
                    <a:pt x="3" y="1"/>
                  </a:lnTo>
                  <a:lnTo>
                    <a:pt x="0" y="3"/>
                  </a:lnTo>
                  <a:lnTo>
                    <a:pt x="0" y="5"/>
                  </a:lnTo>
                  <a:lnTo>
                    <a:pt x="0" y="7"/>
                  </a:lnTo>
                  <a:lnTo>
                    <a:pt x="1" y="10"/>
                  </a:lnTo>
                  <a:lnTo>
                    <a:pt x="8"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2" name="Freeform 22">
              <a:extLst>
                <a:ext uri="{FF2B5EF4-FFF2-40B4-BE49-F238E27FC236}">
                  <a16:creationId xmlns:a16="http://schemas.microsoft.com/office/drawing/2014/main" id="{8129A251-3955-40AF-B113-65E6C20EA2E4}"/>
                </a:ext>
              </a:extLst>
            </p:cNvPr>
            <p:cNvSpPr>
              <a:spLocks/>
            </p:cNvSpPr>
            <p:nvPr/>
          </p:nvSpPr>
          <p:spPr bwMode="auto">
            <a:xfrm>
              <a:off x="1995488" y="3051175"/>
              <a:ext cx="12700" cy="14288"/>
            </a:xfrm>
            <a:custGeom>
              <a:avLst/>
              <a:gdLst>
                <a:gd name="T0" fmla="*/ 2 w 41"/>
                <a:gd name="T1" fmla="*/ 36 h 44"/>
                <a:gd name="T2" fmla="*/ 7 w 41"/>
                <a:gd name="T3" fmla="*/ 43 h 44"/>
                <a:gd name="T4" fmla="*/ 13 w 41"/>
                <a:gd name="T5" fmla="*/ 44 h 44"/>
                <a:gd name="T6" fmla="*/ 17 w 41"/>
                <a:gd name="T7" fmla="*/ 41 h 44"/>
                <a:gd name="T8" fmla="*/ 24 w 41"/>
                <a:gd name="T9" fmla="*/ 36 h 44"/>
                <a:gd name="T10" fmla="*/ 36 w 41"/>
                <a:gd name="T11" fmla="*/ 17 h 44"/>
                <a:gd name="T12" fmla="*/ 36 w 41"/>
                <a:gd name="T13" fmla="*/ 17 h 44"/>
                <a:gd name="T14" fmla="*/ 41 w 41"/>
                <a:gd name="T15" fmla="*/ 14 h 44"/>
                <a:gd name="T16" fmla="*/ 33 w 41"/>
                <a:gd name="T17" fmla="*/ 6 h 44"/>
                <a:gd name="T18" fmla="*/ 31 w 41"/>
                <a:gd name="T19" fmla="*/ 2 h 44"/>
                <a:gd name="T20" fmla="*/ 28 w 41"/>
                <a:gd name="T21" fmla="*/ 1 h 44"/>
                <a:gd name="T22" fmla="*/ 25 w 41"/>
                <a:gd name="T23" fmla="*/ 0 h 44"/>
                <a:gd name="T24" fmla="*/ 21 w 41"/>
                <a:gd name="T25" fmla="*/ 1 h 44"/>
                <a:gd name="T26" fmla="*/ 17 w 41"/>
                <a:gd name="T27" fmla="*/ 3 h 44"/>
                <a:gd name="T28" fmla="*/ 16 w 41"/>
                <a:gd name="T29" fmla="*/ 7 h 44"/>
                <a:gd name="T30" fmla="*/ 15 w 41"/>
                <a:gd name="T31" fmla="*/ 11 h 44"/>
                <a:gd name="T32" fmla="*/ 15 w 41"/>
                <a:gd name="T33" fmla="*/ 14 h 44"/>
                <a:gd name="T34" fmla="*/ 16 w 41"/>
                <a:gd name="T35" fmla="*/ 18 h 44"/>
                <a:gd name="T36" fmla="*/ 14 w 41"/>
                <a:gd name="T37" fmla="*/ 18 h 44"/>
                <a:gd name="T38" fmla="*/ 10 w 41"/>
                <a:gd name="T39" fmla="*/ 19 h 44"/>
                <a:gd name="T40" fmla="*/ 8 w 41"/>
                <a:gd name="T41" fmla="*/ 20 h 44"/>
                <a:gd name="T42" fmla="*/ 5 w 41"/>
                <a:gd name="T43" fmla="*/ 23 h 44"/>
                <a:gd name="T44" fmla="*/ 3 w 41"/>
                <a:gd name="T45" fmla="*/ 26 h 44"/>
                <a:gd name="T46" fmla="*/ 2 w 41"/>
                <a:gd name="T47" fmla="*/ 29 h 44"/>
                <a:gd name="T48" fmla="*/ 0 w 41"/>
                <a:gd name="T49" fmla="*/ 32 h 44"/>
                <a:gd name="T50" fmla="*/ 2 w 41"/>
                <a:gd name="T51"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44">
                  <a:moveTo>
                    <a:pt x="2" y="36"/>
                  </a:moveTo>
                  <a:lnTo>
                    <a:pt x="7" y="43"/>
                  </a:lnTo>
                  <a:lnTo>
                    <a:pt x="13" y="44"/>
                  </a:lnTo>
                  <a:lnTo>
                    <a:pt x="17" y="41"/>
                  </a:lnTo>
                  <a:lnTo>
                    <a:pt x="24" y="36"/>
                  </a:lnTo>
                  <a:lnTo>
                    <a:pt x="36" y="17"/>
                  </a:lnTo>
                  <a:lnTo>
                    <a:pt x="36" y="17"/>
                  </a:lnTo>
                  <a:lnTo>
                    <a:pt x="41" y="14"/>
                  </a:lnTo>
                  <a:lnTo>
                    <a:pt x="33" y="6"/>
                  </a:lnTo>
                  <a:lnTo>
                    <a:pt x="31" y="2"/>
                  </a:lnTo>
                  <a:lnTo>
                    <a:pt x="28" y="1"/>
                  </a:lnTo>
                  <a:lnTo>
                    <a:pt x="25" y="0"/>
                  </a:lnTo>
                  <a:lnTo>
                    <a:pt x="21" y="1"/>
                  </a:lnTo>
                  <a:lnTo>
                    <a:pt x="17" y="3"/>
                  </a:lnTo>
                  <a:lnTo>
                    <a:pt x="16" y="7"/>
                  </a:lnTo>
                  <a:lnTo>
                    <a:pt x="15" y="11"/>
                  </a:lnTo>
                  <a:lnTo>
                    <a:pt x="15" y="14"/>
                  </a:lnTo>
                  <a:lnTo>
                    <a:pt x="16" y="18"/>
                  </a:lnTo>
                  <a:lnTo>
                    <a:pt x="14" y="18"/>
                  </a:lnTo>
                  <a:lnTo>
                    <a:pt x="10" y="19"/>
                  </a:lnTo>
                  <a:lnTo>
                    <a:pt x="8" y="20"/>
                  </a:lnTo>
                  <a:lnTo>
                    <a:pt x="5" y="23"/>
                  </a:lnTo>
                  <a:lnTo>
                    <a:pt x="3" y="26"/>
                  </a:lnTo>
                  <a:lnTo>
                    <a:pt x="2" y="29"/>
                  </a:lnTo>
                  <a:lnTo>
                    <a:pt x="0" y="32"/>
                  </a:lnTo>
                  <a:lnTo>
                    <a:pt x="2" y="3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3" name="Freeform 23">
              <a:extLst>
                <a:ext uri="{FF2B5EF4-FFF2-40B4-BE49-F238E27FC236}">
                  <a16:creationId xmlns:a16="http://schemas.microsoft.com/office/drawing/2014/main" id="{6B60CC2E-D3B3-4404-9751-6374AAABF261}"/>
                </a:ext>
              </a:extLst>
            </p:cNvPr>
            <p:cNvSpPr>
              <a:spLocks/>
            </p:cNvSpPr>
            <p:nvPr/>
          </p:nvSpPr>
          <p:spPr bwMode="auto">
            <a:xfrm>
              <a:off x="2222500" y="2870200"/>
              <a:ext cx="25400" cy="20638"/>
            </a:xfrm>
            <a:custGeom>
              <a:avLst/>
              <a:gdLst>
                <a:gd name="T0" fmla="*/ 71 w 80"/>
                <a:gd name="T1" fmla="*/ 17 h 63"/>
                <a:gd name="T2" fmla="*/ 57 w 80"/>
                <a:gd name="T3" fmla="*/ 2 h 63"/>
                <a:gd name="T4" fmla="*/ 51 w 80"/>
                <a:gd name="T5" fmla="*/ 2 h 63"/>
                <a:gd name="T6" fmla="*/ 45 w 80"/>
                <a:gd name="T7" fmla="*/ 1 h 63"/>
                <a:gd name="T8" fmla="*/ 39 w 80"/>
                <a:gd name="T9" fmla="*/ 0 h 63"/>
                <a:gd name="T10" fmla="*/ 35 w 80"/>
                <a:gd name="T11" fmla="*/ 1 h 63"/>
                <a:gd name="T12" fmla="*/ 33 w 80"/>
                <a:gd name="T13" fmla="*/ 4 h 63"/>
                <a:gd name="T14" fmla="*/ 30 w 80"/>
                <a:gd name="T15" fmla="*/ 7 h 63"/>
                <a:gd name="T16" fmla="*/ 32 w 80"/>
                <a:gd name="T17" fmla="*/ 12 h 63"/>
                <a:gd name="T18" fmla="*/ 32 w 80"/>
                <a:gd name="T19" fmla="*/ 17 h 63"/>
                <a:gd name="T20" fmla="*/ 34 w 80"/>
                <a:gd name="T21" fmla="*/ 21 h 63"/>
                <a:gd name="T22" fmla="*/ 35 w 80"/>
                <a:gd name="T23" fmla="*/ 23 h 63"/>
                <a:gd name="T24" fmla="*/ 39 w 80"/>
                <a:gd name="T25" fmla="*/ 25 h 63"/>
                <a:gd name="T26" fmla="*/ 38 w 80"/>
                <a:gd name="T27" fmla="*/ 27 h 63"/>
                <a:gd name="T28" fmla="*/ 37 w 80"/>
                <a:gd name="T29" fmla="*/ 27 h 63"/>
                <a:gd name="T30" fmla="*/ 35 w 80"/>
                <a:gd name="T31" fmla="*/ 27 h 63"/>
                <a:gd name="T32" fmla="*/ 34 w 80"/>
                <a:gd name="T33" fmla="*/ 25 h 63"/>
                <a:gd name="T34" fmla="*/ 33 w 80"/>
                <a:gd name="T35" fmla="*/ 24 h 63"/>
                <a:gd name="T36" fmla="*/ 33 w 80"/>
                <a:gd name="T37" fmla="*/ 23 h 63"/>
                <a:gd name="T38" fmla="*/ 28 w 80"/>
                <a:gd name="T39" fmla="*/ 22 h 63"/>
                <a:gd name="T40" fmla="*/ 24 w 80"/>
                <a:gd name="T41" fmla="*/ 21 h 63"/>
                <a:gd name="T42" fmla="*/ 20 w 80"/>
                <a:gd name="T43" fmla="*/ 22 h 63"/>
                <a:gd name="T44" fmla="*/ 16 w 80"/>
                <a:gd name="T45" fmla="*/ 24 h 63"/>
                <a:gd name="T46" fmla="*/ 16 w 80"/>
                <a:gd name="T47" fmla="*/ 24 h 63"/>
                <a:gd name="T48" fmla="*/ 15 w 80"/>
                <a:gd name="T49" fmla="*/ 27 h 63"/>
                <a:gd name="T50" fmla="*/ 15 w 80"/>
                <a:gd name="T51" fmla="*/ 30 h 63"/>
                <a:gd name="T52" fmla="*/ 15 w 80"/>
                <a:gd name="T53" fmla="*/ 34 h 63"/>
                <a:gd name="T54" fmla="*/ 16 w 80"/>
                <a:gd name="T55" fmla="*/ 38 h 63"/>
                <a:gd name="T56" fmla="*/ 17 w 80"/>
                <a:gd name="T57" fmla="*/ 40 h 63"/>
                <a:gd name="T58" fmla="*/ 13 w 80"/>
                <a:gd name="T59" fmla="*/ 44 h 63"/>
                <a:gd name="T60" fmla="*/ 10 w 80"/>
                <a:gd name="T61" fmla="*/ 47 h 63"/>
                <a:gd name="T62" fmla="*/ 6 w 80"/>
                <a:gd name="T63" fmla="*/ 50 h 63"/>
                <a:gd name="T64" fmla="*/ 0 w 80"/>
                <a:gd name="T65" fmla="*/ 51 h 63"/>
                <a:gd name="T66" fmla="*/ 4 w 80"/>
                <a:gd name="T67" fmla="*/ 55 h 63"/>
                <a:gd name="T68" fmla="*/ 7 w 80"/>
                <a:gd name="T69" fmla="*/ 59 h 63"/>
                <a:gd name="T70" fmla="*/ 12 w 80"/>
                <a:gd name="T71" fmla="*/ 63 h 63"/>
                <a:gd name="T72" fmla="*/ 17 w 80"/>
                <a:gd name="T73" fmla="*/ 63 h 63"/>
                <a:gd name="T74" fmla="*/ 23 w 80"/>
                <a:gd name="T75" fmla="*/ 57 h 63"/>
                <a:gd name="T76" fmla="*/ 24 w 80"/>
                <a:gd name="T77" fmla="*/ 59 h 63"/>
                <a:gd name="T78" fmla="*/ 35 w 80"/>
                <a:gd name="T79" fmla="*/ 63 h 63"/>
                <a:gd name="T80" fmla="*/ 47 w 80"/>
                <a:gd name="T81" fmla="*/ 62 h 63"/>
                <a:gd name="T82" fmla="*/ 51 w 80"/>
                <a:gd name="T83" fmla="*/ 61 h 63"/>
                <a:gd name="T84" fmla="*/ 55 w 80"/>
                <a:gd name="T85" fmla="*/ 57 h 63"/>
                <a:gd name="T86" fmla="*/ 57 w 80"/>
                <a:gd name="T87" fmla="*/ 55 h 63"/>
                <a:gd name="T88" fmla="*/ 58 w 80"/>
                <a:gd name="T89" fmla="*/ 51 h 63"/>
                <a:gd name="T90" fmla="*/ 60 w 80"/>
                <a:gd name="T91" fmla="*/ 48 h 63"/>
                <a:gd name="T92" fmla="*/ 62 w 80"/>
                <a:gd name="T93" fmla="*/ 46 h 63"/>
                <a:gd name="T94" fmla="*/ 62 w 80"/>
                <a:gd name="T95" fmla="*/ 42 h 63"/>
                <a:gd name="T96" fmla="*/ 62 w 80"/>
                <a:gd name="T97" fmla="*/ 40 h 63"/>
                <a:gd name="T98" fmla="*/ 66 w 80"/>
                <a:gd name="T99" fmla="*/ 41 h 63"/>
                <a:gd name="T100" fmla="*/ 69 w 80"/>
                <a:gd name="T101" fmla="*/ 41 h 63"/>
                <a:gd name="T102" fmla="*/ 73 w 80"/>
                <a:gd name="T103" fmla="*/ 40 h 63"/>
                <a:gd name="T104" fmla="*/ 77 w 80"/>
                <a:gd name="T105" fmla="*/ 39 h 63"/>
                <a:gd name="T106" fmla="*/ 77 w 80"/>
                <a:gd name="T107" fmla="*/ 39 h 63"/>
                <a:gd name="T108" fmla="*/ 77 w 80"/>
                <a:gd name="T109" fmla="*/ 34 h 63"/>
                <a:gd name="T110" fmla="*/ 79 w 80"/>
                <a:gd name="T111" fmla="*/ 28 h 63"/>
                <a:gd name="T112" fmla="*/ 80 w 80"/>
                <a:gd name="T113" fmla="*/ 23 h 63"/>
                <a:gd name="T114" fmla="*/ 78 w 80"/>
                <a:gd name="T115" fmla="*/ 19 h 63"/>
                <a:gd name="T116" fmla="*/ 71 w 80"/>
                <a:gd name="T117"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 h="63">
                  <a:moveTo>
                    <a:pt x="71" y="17"/>
                  </a:moveTo>
                  <a:lnTo>
                    <a:pt x="57" y="2"/>
                  </a:lnTo>
                  <a:lnTo>
                    <a:pt x="51" y="2"/>
                  </a:lnTo>
                  <a:lnTo>
                    <a:pt x="45" y="1"/>
                  </a:lnTo>
                  <a:lnTo>
                    <a:pt x="39" y="0"/>
                  </a:lnTo>
                  <a:lnTo>
                    <a:pt x="35" y="1"/>
                  </a:lnTo>
                  <a:lnTo>
                    <a:pt x="33" y="4"/>
                  </a:lnTo>
                  <a:lnTo>
                    <a:pt x="30" y="7"/>
                  </a:lnTo>
                  <a:lnTo>
                    <a:pt x="32" y="12"/>
                  </a:lnTo>
                  <a:lnTo>
                    <a:pt x="32" y="17"/>
                  </a:lnTo>
                  <a:lnTo>
                    <a:pt x="34" y="21"/>
                  </a:lnTo>
                  <a:lnTo>
                    <a:pt x="35" y="23"/>
                  </a:lnTo>
                  <a:lnTo>
                    <a:pt x="39" y="25"/>
                  </a:lnTo>
                  <a:lnTo>
                    <a:pt x="38" y="27"/>
                  </a:lnTo>
                  <a:lnTo>
                    <a:pt x="37" y="27"/>
                  </a:lnTo>
                  <a:lnTo>
                    <a:pt x="35" y="27"/>
                  </a:lnTo>
                  <a:lnTo>
                    <a:pt x="34" y="25"/>
                  </a:lnTo>
                  <a:lnTo>
                    <a:pt x="33" y="24"/>
                  </a:lnTo>
                  <a:lnTo>
                    <a:pt x="33" y="23"/>
                  </a:lnTo>
                  <a:lnTo>
                    <a:pt x="28" y="22"/>
                  </a:lnTo>
                  <a:lnTo>
                    <a:pt x="24" y="21"/>
                  </a:lnTo>
                  <a:lnTo>
                    <a:pt x="20" y="22"/>
                  </a:lnTo>
                  <a:lnTo>
                    <a:pt x="16" y="24"/>
                  </a:lnTo>
                  <a:lnTo>
                    <a:pt x="16" y="24"/>
                  </a:lnTo>
                  <a:lnTo>
                    <a:pt x="15" y="27"/>
                  </a:lnTo>
                  <a:lnTo>
                    <a:pt x="15" y="30"/>
                  </a:lnTo>
                  <a:lnTo>
                    <a:pt x="15" y="34"/>
                  </a:lnTo>
                  <a:lnTo>
                    <a:pt x="16" y="38"/>
                  </a:lnTo>
                  <a:lnTo>
                    <a:pt x="17" y="40"/>
                  </a:lnTo>
                  <a:lnTo>
                    <a:pt x="13" y="44"/>
                  </a:lnTo>
                  <a:lnTo>
                    <a:pt x="10" y="47"/>
                  </a:lnTo>
                  <a:lnTo>
                    <a:pt x="6" y="50"/>
                  </a:lnTo>
                  <a:lnTo>
                    <a:pt x="0" y="51"/>
                  </a:lnTo>
                  <a:lnTo>
                    <a:pt x="4" y="55"/>
                  </a:lnTo>
                  <a:lnTo>
                    <a:pt x="7" y="59"/>
                  </a:lnTo>
                  <a:lnTo>
                    <a:pt x="12" y="63"/>
                  </a:lnTo>
                  <a:lnTo>
                    <a:pt x="17" y="63"/>
                  </a:lnTo>
                  <a:lnTo>
                    <a:pt x="23" y="57"/>
                  </a:lnTo>
                  <a:lnTo>
                    <a:pt x="24" y="59"/>
                  </a:lnTo>
                  <a:lnTo>
                    <a:pt x="35" y="63"/>
                  </a:lnTo>
                  <a:lnTo>
                    <a:pt x="47" y="62"/>
                  </a:lnTo>
                  <a:lnTo>
                    <a:pt x="51" y="61"/>
                  </a:lnTo>
                  <a:lnTo>
                    <a:pt x="55" y="57"/>
                  </a:lnTo>
                  <a:lnTo>
                    <a:pt x="57" y="55"/>
                  </a:lnTo>
                  <a:lnTo>
                    <a:pt x="58" y="51"/>
                  </a:lnTo>
                  <a:lnTo>
                    <a:pt x="60" y="48"/>
                  </a:lnTo>
                  <a:lnTo>
                    <a:pt x="62" y="46"/>
                  </a:lnTo>
                  <a:lnTo>
                    <a:pt x="62" y="42"/>
                  </a:lnTo>
                  <a:lnTo>
                    <a:pt x="62" y="40"/>
                  </a:lnTo>
                  <a:lnTo>
                    <a:pt x="66" y="41"/>
                  </a:lnTo>
                  <a:lnTo>
                    <a:pt x="69" y="41"/>
                  </a:lnTo>
                  <a:lnTo>
                    <a:pt x="73" y="40"/>
                  </a:lnTo>
                  <a:lnTo>
                    <a:pt x="77" y="39"/>
                  </a:lnTo>
                  <a:lnTo>
                    <a:pt x="77" y="39"/>
                  </a:lnTo>
                  <a:lnTo>
                    <a:pt x="77" y="34"/>
                  </a:lnTo>
                  <a:lnTo>
                    <a:pt x="79" y="28"/>
                  </a:lnTo>
                  <a:lnTo>
                    <a:pt x="80" y="23"/>
                  </a:lnTo>
                  <a:lnTo>
                    <a:pt x="78" y="19"/>
                  </a:lnTo>
                  <a:lnTo>
                    <a:pt x="71"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4" name="Freeform 24">
              <a:extLst>
                <a:ext uri="{FF2B5EF4-FFF2-40B4-BE49-F238E27FC236}">
                  <a16:creationId xmlns:a16="http://schemas.microsoft.com/office/drawing/2014/main" id="{A1E85D50-E8F8-4453-A1AC-4FB542C7F3EA}"/>
                </a:ext>
              </a:extLst>
            </p:cNvPr>
            <p:cNvSpPr>
              <a:spLocks/>
            </p:cNvSpPr>
            <p:nvPr/>
          </p:nvSpPr>
          <p:spPr bwMode="auto">
            <a:xfrm>
              <a:off x="2246313" y="2870200"/>
              <a:ext cx="4762" cy="4763"/>
            </a:xfrm>
            <a:custGeom>
              <a:avLst/>
              <a:gdLst>
                <a:gd name="T0" fmla="*/ 13 w 13"/>
                <a:gd name="T1" fmla="*/ 8 h 15"/>
                <a:gd name="T2" fmla="*/ 12 w 13"/>
                <a:gd name="T3" fmla="*/ 6 h 15"/>
                <a:gd name="T4" fmla="*/ 11 w 13"/>
                <a:gd name="T5" fmla="*/ 3 h 15"/>
                <a:gd name="T6" fmla="*/ 10 w 13"/>
                <a:gd name="T7" fmla="*/ 2 h 15"/>
                <a:gd name="T8" fmla="*/ 9 w 13"/>
                <a:gd name="T9" fmla="*/ 1 h 15"/>
                <a:gd name="T10" fmla="*/ 6 w 13"/>
                <a:gd name="T11" fmla="*/ 0 h 15"/>
                <a:gd name="T12" fmla="*/ 5 w 13"/>
                <a:gd name="T13" fmla="*/ 1 h 15"/>
                <a:gd name="T14" fmla="*/ 2 w 13"/>
                <a:gd name="T15" fmla="*/ 2 h 15"/>
                <a:gd name="T16" fmla="*/ 0 w 13"/>
                <a:gd name="T17" fmla="*/ 6 h 15"/>
                <a:gd name="T18" fmla="*/ 7 w 13"/>
                <a:gd name="T19" fmla="*/ 15 h 15"/>
                <a:gd name="T20" fmla="*/ 13 w 13"/>
                <a:gd name="T2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5">
                  <a:moveTo>
                    <a:pt x="13" y="8"/>
                  </a:moveTo>
                  <a:lnTo>
                    <a:pt x="12" y="6"/>
                  </a:lnTo>
                  <a:lnTo>
                    <a:pt x="11" y="3"/>
                  </a:lnTo>
                  <a:lnTo>
                    <a:pt x="10" y="2"/>
                  </a:lnTo>
                  <a:lnTo>
                    <a:pt x="9" y="1"/>
                  </a:lnTo>
                  <a:lnTo>
                    <a:pt x="6" y="0"/>
                  </a:lnTo>
                  <a:lnTo>
                    <a:pt x="5" y="1"/>
                  </a:lnTo>
                  <a:lnTo>
                    <a:pt x="2" y="2"/>
                  </a:lnTo>
                  <a:lnTo>
                    <a:pt x="0" y="6"/>
                  </a:lnTo>
                  <a:lnTo>
                    <a:pt x="7" y="15"/>
                  </a:lnTo>
                  <a:lnTo>
                    <a:pt x="13"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5" name="Freeform 25">
              <a:extLst>
                <a:ext uri="{FF2B5EF4-FFF2-40B4-BE49-F238E27FC236}">
                  <a16:creationId xmlns:a16="http://schemas.microsoft.com/office/drawing/2014/main" id="{7B7440E3-53B8-4D50-82CB-C65F0574AE6E}"/>
                </a:ext>
              </a:extLst>
            </p:cNvPr>
            <p:cNvSpPr>
              <a:spLocks/>
            </p:cNvSpPr>
            <p:nvPr/>
          </p:nvSpPr>
          <p:spPr bwMode="auto">
            <a:xfrm>
              <a:off x="1965325" y="2984500"/>
              <a:ext cx="9525" cy="7938"/>
            </a:xfrm>
            <a:custGeom>
              <a:avLst/>
              <a:gdLst>
                <a:gd name="T0" fmla="*/ 27 w 30"/>
                <a:gd name="T1" fmla="*/ 21 h 26"/>
                <a:gd name="T2" fmla="*/ 29 w 30"/>
                <a:gd name="T3" fmla="*/ 20 h 26"/>
                <a:gd name="T4" fmla="*/ 29 w 30"/>
                <a:gd name="T5" fmla="*/ 17 h 26"/>
                <a:gd name="T6" fmla="*/ 27 w 30"/>
                <a:gd name="T7" fmla="*/ 15 h 26"/>
                <a:gd name="T8" fmla="*/ 26 w 30"/>
                <a:gd name="T9" fmla="*/ 15 h 26"/>
                <a:gd name="T10" fmla="*/ 30 w 30"/>
                <a:gd name="T11" fmla="*/ 9 h 26"/>
                <a:gd name="T12" fmla="*/ 29 w 30"/>
                <a:gd name="T13" fmla="*/ 6 h 26"/>
                <a:gd name="T14" fmla="*/ 27 w 30"/>
                <a:gd name="T15" fmla="*/ 3 h 26"/>
                <a:gd name="T16" fmla="*/ 25 w 30"/>
                <a:gd name="T17" fmla="*/ 1 h 26"/>
                <a:gd name="T18" fmla="*/ 23 w 30"/>
                <a:gd name="T19" fmla="*/ 0 h 26"/>
                <a:gd name="T20" fmla="*/ 18 w 30"/>
                <a:gd name="T21" fmla="*/ 6 h 26"/>
                <a:gd name="T22" fmla="*/ 14 w 30"/>
                <a:gd name="T23" fmla="*/ 14 h 26"/>
                <a:gd name="T24" fmla="*/ 0 w 30"/>
                <a:gd name="T25" fmla="*/ 22 h 26"/>
                <a:gd name="T26" fmla="*/ 7 w 30"/>
                <a:gd name="T27" fmla="*/ 26 h 26"/>
                <a:gd name="T28" fmla="*/ 13 w 30"/>
                <a:gd name="T29" fmla="*/ 24 h 26"/>
                <a:gd name="T30" fmla="*/ 20 w 30"/>
                <a:gd name="T31" fmla="*/ 22 h 26"/>
                <a:gd name="T32" fmla="*/ 27 w 30"/>
                <a:gd name="T33"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6">
                  <a:moveTo>
                    <a:pt x="27" y="21"/>
                  </a:moveTo>
                  <a:lnTo>
                    <a:pt x="29" y="20"/>
                  </a:lnTo>
                  <a:lnTo>
                    <a:pt x="29" y="17"/>
                  </a:lnTo>
                  <a:lnTo>
                    <a:pt x="27" y="15"/>
                  </a:lnTo>
                  <a:lnTo>
                    <a:pt x="26" y="15"/>
                  </a:lnTo>
                  <a:lnTo>
                    <a:pt x="30" y="9"/>
                  </a:lnTo>
                  <a:lnTo>
                    <a:pt x="29" y="6"/>
                  </a:lnTo>
                  <a:lnTo>
                    <a:pt x="27" y="3"/>
                  </a:lnTo>
                  <a:lnTo>
                    <a:pt x="25" y="1"/>
                  </a:lnTo>
                  <a:lnTo>
                    <a:pt x="23" y="0"/>
                  </a:lnTo>
                  <a:lnTo>
                    <a:pt x="18" y="6"/>
                  </a:lnTo>
                  <a:lnTo>
                    <a:pt x="14" y="14"/>
                  </a:lnTo>
                  <a:lnTo>
                    <a:pt x="0" y="22"/>
                  </a:lnTo>
                  <a:lnTo>
                    <a:pt x="7" y="26"/>
                  </a:lnTo>
                  <a:lnTo>
                    <a:pt x="13" y="24"/>
                  </a:lnTo>
                  <a:lnTo>
                    <a:pt x="20" y="22"/>
                  </a:lnTo>
                  <a:lnTo>
                    <a:pt x="27"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6" name="Freeform 26">
              <a:extLst>
                <a:ext uri="{FF2B5EF4-FFF2-40B4-BE49-F238E27FC236}">
                  <a16:creationId xmlns:a16="http://schemas.microsoft.com/office/drawing/2014/main" id="{9329F24B-369A-4A29-A24A-04657C5F1F39}"/>
                </a:ext>
              </a:extLst>
            </p:cNvPr>
            <p:cNvSpPr>
              <a:spLocks/>
            </p:cNvSpPr>
            <p:nvPr/>
          </p:nvSpPr>
          <p:spPr bwMode="auto">
            <a:xfrm>
              <a:off x="1919288" y="3038475"/>
              <a:ext cx="3175" cy="4763"/>
            </a:xfrm>
            <a:custGeom>
              <a:avLst/>
              <a:gdLst>
                <a:gd name="T0" fmla="*/ 4 w 12"/>
                <a:gd name="T1" fmla="*/ 0 h 14"/>
                <a:gd name="T2" fmla="*/ 0 w 12"/>
                <a:gd name="T3" fmla="*/ 7 h 14"/>
                <a:gd name="T4" fmla="*/ 1 w 12"/>
                <a:gd name="T5" fmla="*/ 9 h 14"/>
                <a:gd name="T6" fmla="*/ 5 w 12"/>
                <a:gd name="T7" fmla="*/ 12 h 14"/>
                <a:gd name="T8" fmla="*/ 7 w 12"/>
                <a:gd name="T9" fmla="*/ 13 h 14"/>
                <a:gd name="T10" fmla="*/ 11 w 12"/>
                <a:gd name="T11" fmla="*/ 14 h 14"/>
                <a:gd name="T12" fmla="*/ 12 w 12"/>
                <a:gd name="T13" fmla="*/ 9 h 14"/>
                <a:gd name="T14" fmla="*/ 12 w 12"/>
                <a:gd name="T15" fmla="*/ 7 h 14"/>
                <a:gd name="T16" fmla="*/ 12 w 12"/>
                <a:gd name="T17" fmla="*/ 4 h 14"/>
                <a:gd name="T18" fmla="*/ 10 w 12"/>
                <a:gd name="T19" fmla="*/ 2 h 14"/>
                <a:gd name="T20" fmla="*/ 7 w 12"/>
                <a:gd name="T21" fmla="*/ 1 h 14"/>
                <a:gd name="T22" fmla="*/ 4 w 12"/>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4">
                  <a:moveTo>
                    <a:pt x="4" y="0"/>
                  </a:moveTo>
                  <a:lnTo>
                    <a:pt x="0" y="7"/>
                  </a:lnTo>
                  <a:lnTo>
                    <a:pt x="1" y="9"/>
                  </a:lnTo>
                  <a:lnTo>
                    <a:pt x="5" y="12"/>
                  </a:lnTo>
                  <a:lnTo>
                    <a:pt x="7" y="13"/>
                  </a:lnTo>
                  <a:lnTo>
                    <a:pt x="11" y="14"/>
                  </a:lnTo>
                  <a:lnTo>
                    <a:pt x="12" y="9"/>
                  </a:lnTo>
                  <a:lnTo>
                    <a:pt x="12" y="7"/>
                  </a:lnTo>
                  <a:lnTo>
                    <a:pt x="12" y="4"/>
                  </a:lnTo>
                  <a:lnTo>
                    <a:pt x="10" y="2"/>
                  </a:lnTo>
                  <a:lnTo>
                    <a:pt x="7"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7" name="Freeform 27">
              <a:extLst>
                <a:ext uri="{FF2B5EF4-FFF2-40B4-BE49-F238E27FC236}">
                  <a16:creationId xmlns:a16="http://schemas.microsoft.com/office/drawing/2014/main" id="{D2E8C894-B3EA-416A-9054-44385F632DB2}"/>
                </a:ext>
              </a:extLst>
            </p:cNvPr>
            <p:cNvSpPr>
              <a:spLocks/>
            </p:cNvSpPr>
            <p:nvPr/>
          </p:nvSpPr>
          <p:spPr bwMode="auto">
            <a:xfrm>
              <a:off x="1928813" y="3038475"/>
              <a:ext cx="15875" cy="9525"/>
            </a:xfrm>
            <a:custGeom>
              <a:avLst/>
              <a:gdLst>
                <a:gd name="T0" fmla="*/ 34 w 48"/>
                <a:gd name="T1" fmla="*/ 29 h 29"/>
                <a:gd name="T2" fmla="*/ 41 w 48"/>
                <a:gd name="T3" fmla="*/ 29 h 29"/>
                <a:gd name="T4" fmla="*/ 43 w 48"/>
                <a:gd name="T5" fmla="*/ 27 h 29"/>
                <a:gd name="T6" fmla="*/ 45 w 48"/>
                <a:gd name="T7" fmla="*/ 24 h 29"/>
                <a:gd name="T8" fmla="*/ 47 w 48"/>
                <a:gd name="T9" fmla="*/ 20 h 29"/>
                <a:gd name="T10" fmla="*/ 48 w 48"/>
                <a:gd name="T11" fmla="*/ 17 h 29"/>
                <a:gd name="T12" fmla="*/ 47 w 48"/>
                <a:gd name="T13" fmla="*/ 13 h 29"/>
                <a:gd name="T14" fmla="*/ 42 w 48"/>
                <a:gd name="T15" fmla="*/ 6 h 29"/>
                <a:gd name="T16" fmla="*/ 34 w 48"/>
                <a:gd name="T17" fmla="*/ 1 h 29"/>
                <a:gd name="T18" fmla="*/ 26 w 48"/>
                <a:gd name="T19" fmla="*/ 0 h 29"/>
                <a:gd name="T20" fmla="*/ 22 w 48"/>
                <a:gd name="T21" fmla="*/ 0 h 29"/>
                <a:gd name="T22" fmla="*/ 13 w 48"/>
                <a:gd name="T23" fmla="*/ 7 h 29"/>
                <a:gd name="T24" fmla="*/ 10 w 48"/>
                <a:gd name="T25" fmla="*/ 9 h 29"/>
                <a:gd name="T26" fmla="*/ 9 w 48"/>
                <a:gd name="T27" fmla="*/ 13 h 29"/>
                <a:gd name="T28" fmla="*/ 0 w 48"/>
                <a:gd name="T29" fmla="*/ 23 h 29"/>
                <a:gd name="T30" fmla="*/ 7 w 48"/>
                <a:gd name="T31" fmla="*/ 27 h 29"/>
                <a:gd name="T32" fmla="*/ 14 w 48"/>
                <a:gd name="T33" fmla="*/ 29 h 29"/>
                <a:gd name="T34" fmla="*/ 21 w 48"/>
                <a:gd name="T35" fmla="*/ 27 h 29"/>
                <a:gd name="T36" fmla="*/ 28 w 48"/>
                <a:gd name="T37" fmla="*/ 27 h 29"/>
                <a:gd name="T38" fmla="*/ 34 w 48"/>
                <a:gd name="T3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29">
                  <a:moveTo>
                    <a:pt x="34" y="29"/>
                  </a:moveTo>
                  <a:lnTo>
                    <a:pt x="41" y="29"/>
                  </a:lnTo>
                  <a:lnTo>
                    <a:pt x="43" y="27"/>
                  </a:lnTo>
                  <a:lnTo>
                    <a:pt x="45" y="24"/>
                  </a:lnTo>
                  <a:lnTo>
                    <a:pt x="47" y="20"/>
                  </a:lnTo>
                  <a:lnTo>
                    <a:pt x="48" y="17"/>
                  </a:lnTo>
                  <a:lnTo>
                    <a:pt x="47" y="13"/>
                  </a:lnTo>
                  <a:lnTo>
                    <a:pt x="42" y="6"/>
                  </a:lnTo>
                  <a:lnTo>
                    <a:pt x="34" y="1"/>
                  </a:lnTo>
                  <a:lnTo>
                    <a:pt x="26" y="0"/>
                  </a:lnTo>
                  <a:lnTo>
                    <a:pt x="22" y="0"/>
                  </a:lnTo>
                  <a:lnTo>
                    <a:pt x="13" y="7"/>
                  </a:lnTo>
                  <a:lnTo>
                    <a:pt x="10" y="9"/>
                  </a:lnTo>
                  <a:lnTo>
                    <a:pt x="9" y="13"/>
                  </a:lnTo>
                  <a:lnTo>
                    <a:pt x="0" y="23"/>
                  </a:lnTo>
                  <a:lnTo>
                    <a:pt x="7" y="27"/>
                  </a:lnTo>
                  <a:lnTo>
                    <a:pt x="14" y="29"/>
                  </a:lnTo>
                  <a:lnTo>
                    <a:pt x="21" y="27"/>
                  </a:lnTo>
                  <a:lnTo>
                    <a:pt x="28" y="27"/>
                  </a:lnTo>
                  <a:lnTo>
                    <a:pt x="34" y="2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8" name="Freeform 28">
              <a:extLst>
                <a:ext uri="{FF2B5EF4-FFF2-40B4-BE49-F238E27FC236}">
                  <a16:creationId xmlns:a16="http://schemas.microsoft.com/office/drawing/2014/main" id="{4B857AE3-A934-4C94-ADCD-37F8F8BB4EB7}"/>
                </a:ext>
              </a:extLst>
            </p:cNvPr>
            <p:cNvSpPr>
              <a:spLocks/>
            </p:cNvSpPr>
            <p:nvPr/>
          </p:nvSpPr>
          <p:spPr bwMode="auto">
            <a:xfrm>
              <a:off x="1960563" y="3049588"/>
              <a:ext cx="4762" cy="7938"/>
            </a:xfrm>
            <a:custGeom>
              <a:avLst/>
              <a:gdLst>
                <a:gd name="T0" fmla="*/ 15 w 16"/>
                <a:gd name="T1" fmla="*/ 22 h 24"/>
                <a:gd name="T2" fmla="*/ 15 w 16"/>
                <a:gd name="T3" fmla="*/ 17 h 24"/>
                <a:gd name="T4" fmla="*/ 16 w 16"/>
                <a:gd name="T5" fmla="*/ 12 h 24"/>
                <a:gd name="T6" fmla="*/ 15 w 16"/>
                <a:gd name="T7" fmla="*/ 8 h 24"/>
                <a:gd name="T8" fmla="*/ 13 w 16"/>
                <a:gd name="T9" fmla="*/ 3 h 24"/>
                <a:gd name="T10" fmla="*/ 11 w 16"/>
                <a:gd name="T11" fmla="*/ 0 h 24"/>
                <a:gd name="T12" fmla="*/ 4 w 16"/>
                <a:gd name="T13" fmla="*/ 3 h 24"/>
                <a:gd name="T14" fmla="*/ 0 w 16"/>
                <a:gd name="T15" fmla="*/ 7 h 24"/>
                <a:gd name="T16" fmla="*/ 0 w 16"/>
                <a:gd name="T17" fmla="*/ 13 h 24"/>
                <a:gd name="T18" fmla="*/ 4 w 16"/>
                <a:gd name="T19" fmla="*/ 19 h 24"/>
                <a:gd name="T20" fmla="*/ 5 w 16"/>
                <a:gd name="T21" fmla="*/ 24 h 24"/>
                <a:gd name="T22" fmla="*/ 15 w 16"/>
                <a:gd name="T23"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4">
                  <a:moveTo>
                    <a:pt x="15" y="22"/>
                  </a:moveTo>
                  <a:lnTo>
                    <a:pt x="15" y="17"/>
                  </a:lnTo>
                  <a:lnTo>
                    <a:pt x="16" y="12"/>
                  </a:lnTo>
                  <a:lnTo>
                    <a:pt x="15" y="8"/>
                  </a:lnTo>
                  <a:lnTo>
                    <a:pt x="13" y="3"/>
                  </a:lnTo>
                  <a:lnTo>
                    <a:pt x="11" y="0"/>
                  </a:lnTo>
                  <a:lnTo>
                    <a:pt x="4" y="3"/>
                  </a:lnTo>
                  <a:lnTo>
                    <a:pt x="0" y="7"/>
                  </a:lnTo>
                  <a:lnTo>
                    <a:pt x="0" y="13"/>
                  </a:lnTo>
                  <a:lnTo>
                    <a:pt x="4" y="19"/>
                  </a:lnTo>
                  <a:lnTo>
                    <a:pt x="5" y="24"/>
                  </a:lnTo>
                  <a:lnTo>
                    <a:pt x="15"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9" name="Freeform 29">
              <a:extLst>
                <a:ext uri="{FF2B5EF4-FFF2-40B4-BE49-F238E27FC236}">
                  <a16:creationId xmlns:a16="http://schemas.microsoft.com/office/drawing/2014/main" id="{654138F9-C9D6-41F1-953E-6854895CD151}"/>
                </a:ext>
              </a:extLst>
            </p:cNvPr>
            <p:cNvSpPr>
              <a:spLocks/>
            </p:cNvSpPr>
            <p:nvPr/>
          </p:nvSpPr>
          <p:spPr bwMode="auto">
            <a:xfrm>
              <a:off x="1981200" y="2974975"/>
              <a:ext cx="6350" cy="6350"/>
            </a:xfrm>
            <a:custGeom>
              <a:avLst/>
              <a:gdLst>
                <a:gd name="T0" fmla="*/ 10 w 19"/>
                <a:gd name="T1" fmla="*/ 16 h 17"/>
                <a:gd name="T2" fmla="*/ 14 w 19"/>
                <a:gd name="T3" fmla="*/ 13 h 17"/>
                <a:gd name="T4" fmla="*/ 16 w 19"/>
                <a:gd name="T5" fmla="*/ 12 h 17"/>
                <a:gd name="T6" fmla="*/ 19 w 19"/>
                <a:gd name="T7" fmla="*/ 10 h 17"/>
                <a:gd name="T8" fmla="*/ 19 w 19"/>
                <a:gd name="T9" fmla="*/ 8 h 17"/>
                <a:gd name="T10" fmla="*/ 17 w 19"/>
                <a:gd name="T11" fmla="*/ 7 h 17"/>
                <a:gd name="T12" fmla="*/ 16 w 19"/>
                <a:gd name="T13" fmla="*/ 6 h 17"/>
                <a:gd name="T14" fmla="*/ 15 w 19"/>
                <a:gd name="T15" fmla="*/ 5 h 17"/>
                <a:gd name="T16" fmla="*/ 12 w 19"/>
                <a:gd name="T17" fmla="*/ 4 h 17"/>
                <a:gd name="T18" fmla="*/ 11 w 19"/>
                <a:gd name="T19" fmla="*/ 2 h 17"/>
                <a:gd name="T20" fmla="*/ 9 w 19"/>
                <a:gd name="T21" fmla="*/ 2 h 17"/>
                <a:gd name="T22" fmla="*/ 8 w 19"/>
                <a:gd name="T23" fmla="*/ 1 h 17"/>
                <a:gd name="T24" fmla="*/ 6 w 19"/>
                <a:gd name="T25" fmla="*/ 0 h 17"/>
                <a:gd name="T26" fmla="*/ 2 w 19"/>
                <a:gd name="T27" fmla="*/ 1 h 17"/>
                <a:gd name="T28" fmla="*/ 0 w 19"/>
                <a:gd name="T29" fmla="*/ 5 h 17"/>
                <a:gd name="T30" fmla="*/ 0 w 19"/>
                <a:gd name="T31" fmla="*/ 10 h 17"/>
                <a:gd name="T32" fmla="*/ 2 w 19"/>
                <a:gd name="T33" fmla="*/ 13 h 17"/>
                <a:gd name="T34" fmla="*/ 5 w 19"/>
                <a:gd name="T35" fmla="*/ 17 h 17"/>
                <a:gd name="T36" fmla="*/ 6 w 19"/>
                <a:gd name="T37" fmla="*/ 17 h 17"/>
                <a:gd name="T38" fmla="*/ 9 w 19"/>
                <a:gd name="T39" fmla="*/ 17 h 17"/>
                <a:gd name="T40" fmla="*/ 10 w 19"/>
                <a:gd name="T41"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0" y="16"/>
                  </a:moveTo>
                  <a:lnTo>
                    <a:pt x="14" y="13"/>
                  </a:lnTo>
                  <a:lnTo>
                    <a:pt x="16" y="12"/>
                  </a:lnTo>
                  <a:lnTo>
                    <a:pt x="19" y="10"/>
                  </a:lnTo>
                  <a:lnTo>
                    <a:pt x="19" y="8"/>
                  </a:lnTo>
                  <a:lnTo>
                    <a:pt x="17" y="7"/>
                  </a:lnTo>
                  <a:lnTo>
                    <a:pt x="16" y="6"/>
                  </a:lnTo>
                  <a:lnTo>
                    <a:pt x="15" y="5"/>
                  </a:lnTo>
                  <a:lnTo>
                    <a:pt x="12" y="4"/>
                  </a:lnTo>
                  <a:lnTo>
                    <a:pt x="11" y="2"/>
                  </a:lnTo>
                  <a:lnTo>
                    <a:pt x="9" y="2"/>
                  </a:lnTo>
                  <a:lnTo>
                    <a:pt x="8" y="1"/>
                  </a:lnTo>
                  <a:lnTo>
                    <a:pt x="6" y="0"/>
                  </a:lnTo>
                  <a:lnTo>
                    <a:pt x="2" y="1"/>
                  </a:lnTo>
                  <a:lnTo>
                    <a:pt x="0" y="5"/>
                  </a:lnTo>
                  <a:lnTo>
                    <a:pt x="0" y="10"/>
                  </a:lnTo>
                  <a:lnTo>
                    <a:pt x="2" y="13"/>
                  </a:lnTo>
                  <a:lnTo>
                    <a:pt x="5" y="17"/>
                  </a:lnTo>
                  <a:lnTo>
                    <a:pt x="6" y="17"/>
                  </a:lnTo>
                  <a:lnTo>
                    <a:pt x="9" y="17"/>
                  </a:lnTo>
                  <a:lnTo>
                    <a:pt x="1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0" name="Freeform 30">
              <a:extLst>
                <a:ext uri="{FF2B5EF4-FFF2-40B4-BE49-F238E27FC236}">
                  <a16:creationId xmlns:a16="http://schemas.microsoft.com/office/drawing/2014/main" id="{411F8732-E2FE-46F0-877A-F08955966C39}"/>
                </a:ext>
              </a:extLst>
            </p:cNvPr>
            <p:cNvSpPr>
              <a:spLocks/>
            </p:cNvSpPr>
            <p:nvPr/>
          </p:nvSpPr>
          <p:spPr bwMode="auto">
            <a:xfrm>
              <a:off x="1973263" y="2997200"/>
              <a:ext cx="6350" cy="6350"/>
            </a:xfrm>
            <a:custGeom>
              <a:avLst/>
              <a:gdLst>
                <a:gd name="T0" fmla="*/ 19 w 19"/>
                <a:gd name="T1" fmla="*/ 19 h 20"/>
                <a:gd name="T2" fmla="*/ 17 w 19"/>
                <a:gd name="T3" fmla="*/ 13 h 20"/>
                <a:gd name="T4" fmla="*/ 14 w 19"/>
                <a:gd name="T5" fmla="*/ 8 h 20"/>
                <a:gd name="T6" fmla="*/ 9 w 19"/>
                <a:gd name="T7" fmla="*/ 3 h 20"/>
                <a:gd name="T8" fmla="*/ 4 w 19"/>
                <a:gd name="T9" fmla="*/ 0 h 20"/>
                <a:gd name="T10" fmla="*/ 0 w 19"/>
                <a:gd name="T11" fmla="*/ 12 h 20"/>
                <a:gd name="T12" fmla="*/ 2 w 19"/>
                <a:gd name="T13" fmla="*/ 15 h 20"/>
                <a:gd name="T14" fmla="*/ 4 w 19"/>
                <a:gd name="T15" fmla="*/ 18 h 20"/>
                <a:gd name="T16" fmla="*/ 7 w 19"/>
                <a:gd name="T17" fmla="*/ 20 h 20"/>
                <a:gd name="T18" fmla="*/ 9 w 19"/>
                <a:gd name="T19" fmla="*/ 20 h 20"/>
                <a:gd name="T20" fmla="*/ 13 w 19"/>
                <a:gd name="T21" fmla="*/ 20 h 20"/>
                <a:gd name="T22" fmla="*/ 15 w 19"/>
                <a:gd name="T23" fmla="*/ 20 h 20"/>
                <a:gd name="T24" fmla="*/ 19 w 19"/>
                <a:gd name="T25"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0">
                  <a:moveTo>
                    <a:pt x="19" y="19"/>
                  </a:moveTo>
                  <a:lnTo>
                    <a:pt x="17" y="13"/>
                  </a:lnTo>
                  <a:lnTo>
                    <a:pt x="14" y="8"/>
                  </a:lnTo>
                  <a:lnTo>
                    <a:pt x="9" y="3"/>
                  </a:lnTo>
                  <a:lnTo>
                    <a:pt x="4" y="0"/>
                  </a:lnTo>
                  <a:lnTo>
                    <a:pt x="0" y="12"/>
                  </a:lnTo>
                  <a:lnTo>
                    <a:pt x="2" y="15"/>
                  </a:lnTo>
                  <a:lnTo>
                    <a:pt x="4" y="18"/>
                  </a:lnTo>
                  <a:lnTo>
                    <a:pt x="7" y="20"/>
                  </a:lnTo>
                  <a:lnTo>
                    <a:pt x="9" y="20"/>
                  </a:lnTo>
                  <a:lnTo>
                    <a:pt x="13" y="20"/>
                  </a:lnTo>
                  <a:lnTo>
                    <a:pt x="15" y="20"/>
                  </a:lnTo>
                  <a:lnTo>
                    <a:pt x="19"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1" name="Freeform 31">
              <a:extLst>
                <a:ext uri="{FF2B5EF4-FFF2-40B4-BE49-F238E27FC236}">
                  <a16:creationId xmlns:a16="http://schemas.microsoft.com/office/drawing/2014/main" id="{D40D1345-1692-44E5-91A2-EF16AAA0F4F2}"/>
                </a:ext>
              </a:extLst>
            </p:cNvPr>
            <p:cNvSpPr>
              <a:spLocks/>
            </p:cNvSpPr>
            <p:nvPr/>
          </p:nvSpPr>
          <p:spPr bwMode="auto">
            <a:xfrm>
              <a:off x="2030413" y="3030538"/>
              <a:ext cx="4762" cy="6350"/>
            </a:xfrm>
            <a:custGeom>
              <a:avLst/>
              <a:gdLst>
                <a:gd name="T0" fmla="*/ 6 w 15"/>
                <a:gd name="T1" fmla="*/ 19 h 19"/>
                <a:gd name="T2" fmla="*/ 11 w 15"/>
                <a:gd name="T3" fmla="*/ 18 h 19"/>
                <a:gd name="T4" fmla="*/ 11 w 15"/>
                <a:gd name="T5" fmla="*/ 13 h 19"/>
                <a:gd name="T6" fmla="*/ 12 w 15"/>
                <a:gd name="T7" fmla="*/ 11 h 19"/>
                <a:gd name="T8" fmla="*/ 14 w 15"/>
                <a:gd name="T9" fmla="*/ 8 h 19"/>
                <a:gd name="T10" fmla="*/ 15 w 15"/>
                <a:gd name="T11" fmla="*/ 6 h 19"/>
                <a:gd name="T12" fmla="*/ 15 w 15"/>
                <a:gd name="T13" fmla="*/ 5 h 19"/>
                <a:gd name="T14" fmla="*/ 14 w 15"/>
                <a:gd name="T15" fmla="*/ 2 h 19"/>
                <a:gd name="T16" fmla="*/ 11 w 15"/>
                <a:gd name="T17" fmla="*/ 0 h 19"/>
                <a:gd name="T18" fmla="*/ 7 w 15"/>
                <a:gd name="T19" fmla="*/ 0 h 19"/>
                <a:gd name="T20" fmla="*/ 5 w 15"/>
                <a:gd name="T21" fmla="*/ 1 h 19"/>
                <a:gd name="T22" fmla="*/ 3 w 15"/>
                <a:gd name="T23" fmla="*/ 3 h 19"/>
                <a:gd name="T24" fmla="*/ 3 w 15"/>
                <a:gd name="T25" fmla="*/ 6 h 19"/>
                <a:gd name="T26" fmla="*/ 1 w 15"/>
                <a:gd name="T27" fmla="*/ 8 h 19"/>
                <a:gd name="T28" fmla="*/ 1 w 15"/>
                <a:gd name="T29" fmla="*/ 12 h 19"/>
                <a:gd name="T30" fmla="*/ 0 w 15"/>
                <a:gd name="T31" fmla="*/ 14 h 19"/>
                <a:gd name="T32" fmla="*/ 1 w 15"/>
                <a:gd name="T33" fmla="*/ 16 h 19"/>
                <a:gd name="T34" fmla="*/ 3 w 15"/>
                <a:gd name="T35" fmla="*/ 18 h 19"/>
                <a:gd name="T36" fmla="*/ 6 w 15"/>
                <a:gd name="T3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19">
                  <a:moveTo>
                    <a:pt x="6" y="19"/>
                  </a:moveTo>
                  <a:lnTo>
                    <a:pt x="11" y="18"/>
                  </a:lnTo>
                  <a:lnTo>
                    <a:pt x="11" y="13"/>
                  </a:lnTo>
                  <a:lnTo>
                    <a:pt x="12" y="11"/>
                  </a:lnTo>
                  <a:lnTo>
                    <a:pt x="14" y="8"/>
                  </a:lnTo>
                  <a:lnTo>
                    <a:pt x="15" y="6"/>
                  </a:lnTo>
                  <a:lnTo>
                    <a:pt x="15" y="5"/>
                  </a:lnTo>
                  <a:lnTo>
                    <a:pt x="14" y="2"/>
                  </a:lnTo>
                  <a:lnTo>
                    <a:pt x="11" y="0"/>
                  </a:lnTo>
                  <a:lnTo>
                    <a:pt x="7" y="0"/>
                  </a:lnTo>
                  <a:lnTo>
                    <a:pt x="5" y="1"/>
                  </a:lnTo>
                  <a:lnTo>
                    <a:pt x="3" y="3"/>
                  </a:lnTo>
                  <a:lnTo>
                    <a:pt x="3" y="6"/>
                  </a:lnTo>
                  <a:lnTo>
                    <a:pt x="1" y="8"/>
                  </a:lnTo>
                  <a:lnTo>
                    <a:pt x="1" y="12"/>
                  </a:lnTo>
                  <a:lnTo>
                    <a:pt x="0" y="14"/>
                  </a:lnTo>
                  <a:lnTo>
                    <a:pt x="1" y="16"/>
                  </a:lnTo>
                  <a:lnTo>
                    <a:pt x="3" y="18"/>
                  </a:lnTo>
                  <a:lnTo>
                    <a:pt x="6"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2" name="Freeform 32">
              <a:extLst>
                <a:ext uri="{FF2B5EF4-FFF2-40B4-BE49-F238E27FC236}">
                  <a16:creationId xmlns:a16="http://schemas.microsoft.com/office/drawing/2014/main" id="{F9667D35-AB26-4D0C-A8B5-AD71B894CA42}"/>
                </a:ext>
              </a:extLst>
            </p:cNvPr>
            <p:cNvSpPr>
              <a:spLocks/>
            </p:cNvSpPr>
            <p:nvPr/>
          </p:nvSpPr>
          <p:spPr bwMode="auto">
            <a:xfrm>
              <a:off x="2005013" y="3036888"/>
              <a:ext cx="6350" cy="6350"/>
            </a:xfrm>
            <a:custGeom>
              <a:avLst/>
              <a:gdLst>
                <a:gd name="T0" fmla="*/ 18 w 19"/>
                <a:gd name="T1" fmla="*/ 4 h 17"/>
                <a:gd name="T2" fmla="*/ 17 w 19"/>
                <a:gd name="T3" fmla="*/ 2 h 17"/>
                <a:gd name="T4" fmla="*/ 15 w 19"/>
                <a:gd name="T5" fmla="*/ 0 h 17"/>
                <a:gd name="T6" fmla="*/ 13 w 19"/>
                <a:gd name="T7" fmla="*/ 0 h 17"/>
                <a:gd name="T8" fmla="*/ 11 w 19"/>
                <a:gd name="T9" fmla="*/ 0 h 17"/>
                <a:gd name="T10" fmla="*/ 9 w 19"/>
                <a:gd name="T11" fmla="*/ 2 h 17"/>
                <a:gd name="T12" fmla="*/ 7 w 19"/>
                <a:gd name="T13" fmla="*/ 2 h 17"/>
                <a:gd name="T14" fmla="*/ 4 w 19"/>
                <a:gd name="T15" fmla="*/ 2 h 17"/>
                <a:gd name="T16" fmla="*/ 2 w 19"/>
                <a:gd name="T17" fmla="*/ 5 h 17"/>
                <a:gd name="T18" fmla="*/ 0 w 19"/>
                <a:gd name="T19" fmla="*/ 9 h 17"/>
                <a:gd name="T20" fmla="*/ 0 w 19"/>
                <a:gd name="T21" fmla="*/ 11 h 17"/>
                <a:gd name="T22" fmla="*/ 1 w 19"/>
                <a:gd name="T23" fmla="*/ 14 h 17"/>
                <a:gd name="T24" fmla="*/ 3 w 19"/>
                <a:gd name="T25" fmla="*/ 16 h 17"/>
                <a:gd name="T26" fmla="*/ 7 w 19"/>
                <a:gd name="T27" fmla="*/ 17 h 17"/>
                <a:gd name="T28" fmla="*/ 9 w 19"/>
                <a:gd name="T29" fmla="*/ 16 h 17"/>
                <a:gd name="T30" fmla="*/ 12 w 19"/>
                <a:gd name="T31" fmla="*/ 15 h 17"/>
                <a:gd name="T32" fmla="*/ 14 w 19"/>
                <a:gd name="T33" fmla="*/ 12 h 17"/>
                <a:gd name="T34" fmla="*/ 17 w 19"/>
                <a:gd name="T35" fmla="*/ 11 h 17"/>
                <a:gd name="T36" fmla="*/ 18 w 19"/>
                <a:gd name="T37" fmla="*/ 9 h 17"/>
                <a:gd name="T38" fmla="*/ 19 w 19"/>
                <a:gd name="T39" fmla="*/ 6 h 17"/>
                <a:gd name="T40" fmla="*/ 18 w 19"/>
                <a:gd name="T41"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8" y="4"/>
                  </a:moveTo>
                  <a:lnTo>
                    <a:pt x="17" y="2"/>
                  </a:lnTo>
                  <a:lnTo>
                    <a:pt x="15" y="0"/>
                  </a:lnTo>
                  <a:lnTo>
                    <a:pt x="13" y="0"/>
                  </a:lnTo>
                  <a:lnTo>
                    <a:pt x="11" y="0"/>
                  </a:lnTo>
                  <a:lnTo>
                    <a:pt x="9" y="2"/>
                  </a:lnTo>
                  <a:lnTo>
                    <a:pt x="7" y="2"/>
                  </a:lnTo>
                  <a:lnTo>
                    <a:pt x="4" y="2"/>
                  </a:lnTo>
                  <a:lnTo>
                    <a:pt x="2" y="5"/>
                  </a:lnTo>
                  <a:lnTo>
                    <a:pt x="0" y="9"/>
                  </a:lnTo>
                  <a:lnTo>
                    <a:pt x="0" y="11"/>
                  </a:lnTo>
                  <a:lnTo>
                    <a:pt x="1" y="14"/>
                  </a:lnTo>
                  <a:lnTo>
                    <a:pt x="3" y="16"/>
                  </a:lnTo>
                  <a:lnTo>
                    <a:pt x="7" y="17"/>
                  </a:lnTo>
                  <a:lnTo>
                    <a:pt x="9" y="16"/>
                  </a:lnTo>
                  <a:lnTo>
                    <a:pt x="12" y="15"/>
                  </a:lnTo>
                  <a:lnTo>
                    <a:pt x="14" y="12"/>
                  </a:lnTo>
                  <a:lnTo>
                    <a:pt x="17" y="11"/>
                  </a:lnTo>
                  <a:lnTo>
                    <a:pt x="18" y="9"/>
                  </a:lnTo>
                  <a:lnTo>
                    <a:pt x="19" y="6"/>
                  </a:lnTo>
                  <a:lnTo>
                    <a:pt x="18"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3" name="Freeform 33">
              <a:extLst>
                <a:ext uri="{FF2B5EF4-FFF2-40B4-BE49-F238E27FC236}">
                  <a16:creationId xmlns:a16="http://schemas.microsoft.com/office/drawing/2014/main" id="{71C59809-F527-4DEB-A88F-996CF09DA96A}"/>
                </a:ext>
              </a:extLst>
            </p:cNvPr>
            <p:cNvSpPr>
              <a:spLocks/>
            </p:cNvSpPr>
            <p:nvPr/>
          </p:nvSpPr>
          <p:spPr bwMode="auto">
            <a:xfrm>
              <a:off x="2076450" y="2965450"/>
              <a:ext cx="12700" cy="30163"/>
            </a:xfrm>
            <a:custGeom>
              <a:avLst/>
              <a:gdLst>
                <a:gd name="T0" fmla="*/ 40 w 42"/>
                <a:gd name="T1" fmla="*/ 82 h 92"/>
                <a:gd name="T2" fmla="*/ 42 w 42"/>
                <a:gd name="T3" fmla="*/ 75 h 92"/>
                <a:gd name="T4" fmla="*/ 39 w 42"/>
                <a:gd name="T5" fmla="*/ 70 h 92"/>
                <a:gd name="T6" fmla="*/ 33 w 42"/>
                <a:gd name="T7" fmla="*/ 65 h 92"/>
                <a:gd name="T8" fmla="*/ 26 w 42"/>
                <a:gd name="T9" fmla="*/ 63 h 92"/>
                <a:gd name="T10" fmla="*/ 16 w 42"/>
                <a:gd name="T11" fmla="*/ 62 h 92"/>
                <a:gd name="T12" fmla="*/ 23 w 42"/>
                <a:gd name="T13" fmla="*/ 56 h 92"/>
                <a:gd name="T14" fmla="*/ 31 w 42"/>
                <a:gd name="T15" fmla="*/ 48 h 92"/>
                <a:gd name="T16" fmla="*/ 34 w 42"/>
                <a:gd name="T17" fmla="*/ 40 h 92"/>
                <a:gd name="T18" fmla="*/ 31 w 42"/>
                <a:gd name="T19" fmla="*/ 34 h 92"/>
                <a:gd name="T20" fmla="*/ 22 w 42"/>
                <a:gd name="T21" fmla="*/ 33 h 92"/>
                <a:gd name="T22" fmla="*/ 14 w 42"/>
                <a:gd name="T23" fmla="*/ 36 h 92"/>
                <a:gd name="T24" fmla="*/ 16 w 42"/>
                <a:gd name="T25" fmla="*/ 30 h 92"/>
                <a:gd name="T26" fmla="*/ 16 w 42"/>
                <a:gd name="T27" fmla="*/ 23 h 92"/>
                <a:gd name="T28" fmla="*/ 16 w 42"/>
                <a:gd name="T29" fmla="*/ 17 h 92"/>
                <a:gd name="T30" fmla="*/ 15 w 42"/>
                <a:gd name="T31" fmla="*/ 12 h 92"/>
                <a:gd name="T32" fmla="*/ 9 w 42"/>
                <a:gd name="T33" fmla="*/ 8 h 92"/>
                <a:gd name="T34" fmla="*/ 5 w 42"/>
                <a:gd name="T35" fmla="*/ 3 h 92"/>
                <a:gd name="T36" fmla="*/ 0 w 42"/>
                <a:gd name="T37" fmla="*/ 7 h 92"/>
                <a:gd name="T38" fmla="*/ 3 w 42"/>
                <a:gd name="T39" fmla="*/ 19 h 92"/>
                <a:gd name="T40" fmla="*/ 11 w 42"/>
                <a:gd name="T41" fmla="*/ 31 h 92"/>
                <a:gd name="T42" fmla="*/ 11 w 42"/>
                <a:gd name="T43" fmla="*/ 37 h 92"/>
                <a:gd name="T44" fmla="*/ 5 w 42"/>
                <a:gd name="T45" fmla="*/ 42 h 92"/>
                <a:gd name="T46" fmla="*/ 2 w 42"/>
                <a:gd name="T47" fmla="*/ 57 h 92"/>
                <a:gd name="T48" fmla="*/ 9 w 42"/>
                <a:gd name="T49" fmla="*/ 66 h 92"/>
                <a:gd name="T50" fmla="*/ 9 w 42"/>
                <a:gd name="T51" fmla="*/ 70 h 92"/>
                <a:gd name="T52" fmla="*/ 10 w 42"/>
                <a:gd name="T53" fmla="*/ 77 h 92"/>
                <a:gd name="T54" fmla="*/ 14 w 42"/>
                <a:gd name="T55" fmla="*/ 83 h 92"/>
                <a:gd name="T56" fmla="*/ 19 w 42"/>
                <a:gd name="T57" fmla="*/ 88 h 92"/>
                <a:gd name="T58" fmla="*/ 26 w 42"/>
                <a:gd name="T59" fmla="*/ 92 h 92"/>
                <a:gd name="T60" fmla="*/ 28 w 42"/>
                <a:gd name="T61" fmla="*/ 92 h 92"/>
                <a:gd name="T62" fmla="*/ 34 w 42"/>
                <a:gd name="T63" fmla="*/ 9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92">
                  <a:moveTo>
                    <a:pt x="37" y="88"/>
                  </a:moveTo>
                  <a:lnTo>
                    <a:pt x="40" y="82"/>
                  </a:lnTo>
                  <a:lnTo>
                    <a:pt x="42" y="79"/>
                  </a:lnTo>
                  <a:lnTo>
                    <a:pt x="42" y="75"/>
                  </a:lnTo>
                  <a:lnTo>
                    <a:pt x="40" y="71"/>
                  </a:lnTo>
                  <a:lnTo>
                    <a:pt x="39" y="70"/>
                  </a:lnTo>
                  <a:lnTo>
                    <a:pt x="37" y="68"/>
                  </a:lnTo>
                  <a:lnTo>
                    <a:pt x="33" y="65"/>
                  </a:lnTo>
                  <a:lnTo>
                    <a:pt x="31" y="64"/>
                  </a:lnTo>
                  <a:lnTo>
                    <a:pt x="26" y="63"/>
                  </a:lnTo>
                  <a:lnTo>
                    <a:pt x="21" y="62"/>
                  </a:lnTo>
                  <a:lnTo>
                    <a:pt x="16" y="62"/>
                  </a:lnTo>
                  <a:lnTo>
                    <a:pt x="20" y="58"/>
                  </a:lnTo>
                  <a:lnTo>
                    <a:pt x="23" y="56"/>
                  </a:lnTo>
                  <a:lnTo>
                    <a:pt x="27" y="52"/>
                  </a:lnTo>
                  <a:lnTo>
                    <a:pt x="31" y="48"/>
                  </a:lnTo>
                  <a:lnTo>
                    <a:pt x="34" y="45"/>
                  </a:lnTo>
                  <a:lnTo>
                    <a:pt x="34" y="40"/>
                  </a:lnTo>
                  <a:lnTo>
                    <a:pt x="33" y="36"/>
                  </a:lnTo>
                  <a:lnTo>
                    <a:pt x="31" y="34"/>
                  </a:lnTo>
                  <a:lnTo>
                    <a:pt x="26" y="33"/>
                  </a:lnTo>
                  <a:lnTo>
                    <a:pt x="22" y="33"/>
                  </a:lnTo>
                  <a:lnTo>
                    <a:pt x="19" y="35"/>
                  </a:lnTo>
                  <a:lnTo>
                    <a:pt x="14" y="36"/>
                  </a:lnTo>
                  <a:lnTo>
                    <a:pt x="16" y="33"/>
                  </a:lnTo>
                  <a:lnTo>
                    <a:pt x="16" y="30"/>
                  </a:lnTo>
                  <a:lnTo>
                    <a:pt x="16" y="26"/>
                  </a:lnTo>
                  <a:lnTo>
                    <a:pt x="16" y="23"/>
                  </a:lnTo>
                  <a:lnTo>
                    <a:pt x="15" y="19"/>
                  </a:lnTo>
                  <a:lnTo>
                    <a:pt x="16" y="17"/>
                  </a:lnTo>
                  <a:lnTo>
                    <a:pt x="16" y="13"/>
                  </a:lnTo>
                  <a:lnTo>
                    <a:pt x="15" y="12"/>
                  </a:lnTo>
                  <a:lnTo>
                    <a:pt x="13" y="9"/>
                  </a:lnTo>
                  <a:lnTo>
                    <a:pt x="9" y="8"/>
                  </a:lnTo>
                  <a:lnTo>
                    <a:pt x="8" y="6"/>
                  </a:lnTo>
                  <a:lnTo>
                    <a:pt x="5" y="3"/>
                  </a:lnTo>
                  <a:lnTo>
                    <a:pt x="4" y="0"/>
                  </a:lnTo>
                  <a:lnTo>
                    <a:pt x="0" y="7"/>
                  </a:lnTo>
                  <a:lnTo>
                    <a:pt x="0" y="13"/>
                  </a:lnTo>
                  <a:lnTo>
                    <a:pt x="3" y="19"/>
                  </a:lnTo>
                  <a:lnTo>
                    <a:pt x="6" y="25"/>
                  </a:lnTo>
                  <a:lnTo>
                    <a:pt x="11" y="31"/>
                  </a:lnTo>
                  <a:lnTo>
                    <a:pt x="14" y="36"/>
                  </a:lnTo>
                  <a:lnTo>
                    <a:pt x="11" y="37"/>
                  </a:lnTo>
                  <a:lnTo>
                    <a:pt x="9" y="40"/>
                  </a:lnTo>
                  <a:lnTo>
                    <a:pt x="5" y="42"/>
                  </a:lnTo>
                  <a:lnTo>
                    <a:pt x="2" y="49"/>
                  </a:lnTo>
                  <a:lnTo>
                    <a:pt x="2" y="57"/>
                  </a:lnTo>
                  <a:lnTo>
                    <a:pt x="5" y="64"/>
                  </a:lnTo>
                  <a:lnTo>
                    <a:pt x="9" y="66"/>
                  </a:lnTo>
                  <a:lnTo>
                    <a:pt x="9" y="66"/>
                  </a:lnTo>
                  <a:lnTo>
                    <a:pt x="9" y="70"/>
                  </a:lnTo>
                  <a:lnTo>
                    <a:pt x="9" y="74"/>
                  </a:lnTo>
                  <a:lnTo>
                    <a:pt x="10" y="77"/>
                  </a:lnTo>
                  <a:lnTo>
                    <a:pt x="11" y="81"/>
                  </a:lnTo>
                  <a:lnTo>
                    <a:pt x="14" y="83"/>
                  </a:lnTo>
                  <a:lnTo>
                    <a:pt x="16" y="87"/>
                  </a:lnTo>
                  <a:lnTo>
                    <a:pt x="19" y="88"/>
                  </a:lnTo>
                  <a:lnTo>
                    <a:pt x="22" y="91"/>
                  </a:lnTo>
                  <a:lnTo>
                    <a:pt x="26" y="92"/>
                  </a:lnTo>
                  <a:lnTo>
                    <a:pt x="26" y="92"/>
                  </a:lnTo>
                  <a:lnTo>
                    <a:pt x="28" y="92"/>
                  </a:lnTo>
                  <a:lnTo>
                    <a:pt x="32" y="92"/>
                  </a:lnTo>
                  <a:lnTo>
                    <a:pt x="34" y="91"/>
                  </a:lnTo>
                  <a:lnTo>
                    <a:pt x="37"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4" name="Freeform 34">
              <a:extLst>
                <a:ext uri="{FF2B5EF4-FFF2-40B4-BE49-F238E27FC236}">
                  <a16:creationId xmlns:a16="http://schemas.microsoft.com/office/drawing/2014/main" id="{E3AF0281-37D4-456A-8B05-26299B680A1F}"/>
                </a:ext>
              </a:extLst>
            </p:cNvPr>
            <p:cNvSpPr>
              <a:spLocks/>
            </p:cNvSpPr>
            <p:nvPr/>
          </p:nvSpPr>
          <p:spPr bwMode="auto">
            <a:xfrm>
              <a:off x="1968500" y="3027363"/>
              <a:ext cx="20637" cy="25400"/>
            </a:xfrm>
            <a:custGeom>
              <a:avLst/>
              <a:gdLst>
                <a:gd name="T0" fmla="*/ 66 w 66"/>
                <a:gd name="T1" fmla="*/ 13 h 80"/>
                <a:gd name="T2" fmla="*/ 65 w 66"/>
                <a:gd name="T3" fmla="*/ 9 h 80"/>
                <a:gd name="T4" fmla="*/ 63 w 66"/>
                <a:gd name="T5" fmla="*/ 5 h 80"/>
                <a:gd name="T6" fmla="*/ 59 w 66"/>
                <a:gd name="T7" fmla="*/ 2 h 80"/>
                <a:gd name="T8" fmla="*/ 55 w 66"/>
                <a:gd name="T9" fmla="*/ 0 h 80"/>
                <a:gd name="T10" fmla="*/ 50 w 66"/>
                <a:gd name="T11" fmla="*/ 0 h 80"/>
                <a:gd name="T12" fmla="*/ 47 w 66"/>
                <a:gd name="T13" fmla="*/ 2 h 80"/>
                <a:gd name="T14" fmla="*/ 46 w 66"/>
                <a:gd name="T15" fmla="*/ 6 h 80"/>
                <a:gd name="T16" fmla="*/ 42 w 66"/>
                <a:gd name="T17" fmla="*/ 15 h 80"/>
                <a:gd name="T18" fmla="*/ 43 w 66"/>
                <a:gd name="T19" fmla="*/ 24 h 80"/>
                <a:gd name="T20" fmla="*/ 42 w 66"/>
                <a:gd name="T21" fmla="*/ 33 h 80"/>
                <a:gd name="T22" fmla="*/ 38 w 66"/>
                <a:gd name="T23" fmla="*/ 28 h 80"/>
                <a:gd name="T24" fmla="*/ 32 w 66"/>
                <a:gd name="T25" fmla="*/ 26 h 80"/>
                <a:gd name="T26" fmla="*/ 26 w 66"/>
                <a:gd name="T27" fmla="*/ 24 h 80"/>
                <a:gd name="T28" fmla="*/ 19 w 66"/>
                <a:gd name="T29" fmla="*/ 26 h 80"/>
                <a:gd name="T30" fmla="*/ 15 w 66"/>
                <a:gd name="T31" fmla="*/ 27 h 80"/>
                <a:gd name="T32" fmla="*/ 14 w 66"/>
                <a:gd name="T33" fmla="*/ 29 h 80"/>
                <a:gd name="T34" fmla="*/ 13 w 66"/>
                <a:gd name="T35" fmla="*/ 32 h 80"/>
                <a:gd name="T36" fmla="*/ 12 w 66"/>
                <a:gd name="T37" fmla="*/ 34 h 80"/>
                <a:gd name="T38" fmla="*/ 12 w 66"/>
                <a:gd name="T39" fmla="*/ 36 h 80"/>
                <a:gd name="T40" fmla="*/ 12 w 66"/>
                <a:gd name="T41" fmla="*/ 40 h 80"/>
                <a:gd name="T42" fmla="*/ 13 w 66"/>
                <a:gd name="T43" fmla="*/ 44 h 80"/>
                <a:gd name="T44" fmla="*/ 13 w 66"/>
                <a:gd name="T45" fmla="*/ 45 h 80"/>
                <a:gd name="T46" fmla="*/ 12 w 66"/>
                <a:gd name="T47" fmla="*/ 47 h 80"/>
                <a:gd name="T48" fmla="*/ 9 w 66"/>
                <a:gd name="T49" fmla="*/ 49 h 80"/>
                <a:gd name="T50" fmla="*/ 8 w 66"/>
                <a:gd name="T51" fmla="*/ 51 h 80"/>
                <a:gd name="T52" fmla="*/ 6 w 66"/>
                <a:gd name="T53" fmla="*/ 52 h 80"/>
                <a:gd name="T54" fmla="*/ 3 w 66"/>
                <a:gd name="T55" fmla="*/ 53 h 80"/>
                <a:gd name="T56" fmla="*/ 2 w 66"/>
                <a:gd name="T57" fmla="*/ 56 h 80"/>
                <a:gd name="T58" fmla="*/ 1 w 66"/>
                <a:gd name="T59" fmla="*/ 58 h 80"/>
                <a:gd name="T60" fmla="*/ 0 w 66"/>
                <a:gd name="T61" fmla="*/ 61 h 80"/>
                <a:gd name="T62" fmla="*/ 1 w 66"/>
                <a:gd name="T63" fmla="*/ 64 h 80"/>
                <a:gd name="T64" fmla="*/ 6 w 66"/>
                <a:gd name="T65" fmla="*/ 63 h 80"/>
                <a:gd name="T66" fmla="*/ 21 w 66"/>
                <a:gd name="T67" fmla="*/ 59 h 80"/>
                <a:gd name="T68" fmla="*/ 20 w 66"/>
                <a:gd name="T69" fmla="*/ 64 h 80"/>
                <a:gd name="T70" fmla="*/ 21 w 66"/>
                <a:gd name="T71" fmla="*/ 69 h 80"/>
                <a:gd name="T72" fmla="*/ 24 w 66"/>
                <a:gd name="T73" fmla="*/ 73 h 80"/>
                <a:gd name="T74" fmla="*/ 27 w 66"/>
                <a:gd name="T75" fmla="*/ 78 h 80"/>
                <a:gd name="T76" fmla="*/ 30 w 66"/>
                <a:gd name="T77" fmla="*/ 79 h 80"/>
                <a:gd name="T78" fmla="*/ 32 w 66"/>
                <a:gd name="T79" fmla="*/ 80 h 80"/>
                <a:gd name="T80" fmla="*/ 35 w 66"/>
                <a:gd name="T81" fmla="*/ 80 h 80"/>
                <a:gd name="T82" fmla="*/ 37 w 66"/>
                <a:gd name="T83" fmla="*/ 79 h 80"/>
                <a:gd name="T84" fmla="*/ 43 w 66"/>
                <a:gd name="T85" fmla="*/ 78 h 80"/>
                <a:gd name="T86" fmla="*/ 46 w 66"/>
                <a:gd name="T87" fmla="*/ 68 h 80"/>
                <a:gd name="T88" fmla="*/ 48 w 66"/>
                <a:gd name="T89" fmla="*/ 59 h 80"/>
                <a:gd name="T90" fmla="*/ 54 w 66"/>
                <a:gd name="T91" fmla="*/ 52 h 80"/>
                <a:gd name="T92" fmla="*/ 55 w 66"/>
                <a:gd name="T93" fmla="*/ 49 h 80"/>
                <a:gd name="T94" fmla="*/ 55 w 66"/>
                <a:gd name="T95" fmla="*/ 44 h 80"/>
                <a:gd name="T96" fmla="*/ 53 w 66"/>
                <a:gd name="T97" fmla="*/ 40 h 80"/>
                <a:gd name="T98" fmla="*/ 53 w 66"/>
                <a:gd name="T99" fmla="*/ 40 h 80"/>
                <a:gd name="T100" fmla="*/ 59 w 66"/>
                <a:gd name="T101" fmla="*/ 23 h 80"/>
                <a:gd name="T102" fmla="*/ 63 w 66"/>
                <a:gd name="T103" fmla="*/ 21 h 80"/>
                <a:gd name="T104" fmla="*/ 65 w 66"/>
                <a:gd name="T105" fmla="*/ 17 h 80"/>
                <a:gd name="T106" fmla="*/ 66 w 66"/>
                <a:gd name="T107" fmla="*/ 1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80">
                  <a:moveTo>
                    <a:pt x="66" y="13"/>
                  </a:moveTo>
                  <a:lnTo>
                    <a:pt x="65" y="9"/>
                  </a:lnTo>
                  <a:lnTo>
                    <a:pt x="63" y="5"/>
                  </a:lnTo>
                  <a:lnTo>
                    <a:pt x="59" y="2"/>
                  </a:lnTo>
                  <a:lnTo>
                    <a:pt x="55" y="0"/>
                  </a:lnTo>
                  <a:lnTo>
                    <a:pt x="50" y="0"/>
                  </a:lnTo>
                  <a:lnTo>
                    <a:pt x="47" y="2"/>
                  </a:lnTo>
                  <a:lnTo>
                    <a:pt x="46" y="6"/>
                  </a:lnTo>
                  <a:lnTo>
                    <a:pt x="42" y="15"/>
                  </a:lnTo>
                  <a:lnTo>
                    <a:pt x="43" y="24"/>
                  </a:lnTo>
                  <a:lnTo>
                    <a:pt x="42" y="33"/>
                  </a:lnTo>
                  <a:lnTo>
                    <a:pt x="38" y="28"/>
                  </a:lnTo>
                  <a:lnTo>
                    <a:pt x="32" y="26"/>
                  </a:lnTo>
                  <a:lnTo>
                    <a:pt x="26" y="24"/>
                  </a:lnTo>
                  <a:lnTo>
                    <a:pt x="19" y="26"/>
                  </a:lnTo>
                  <a:lnTo>
                    <a:pt x="15" y="27"/>
                  </a:lnTo>
                  <a:lnTo>
                    <a:pt x="14" y="29"/>
                  </a:lnTo>
                  <a:lnTo>
                    <a:pt x="13" y="32"/>
                  </a:lnTo>
                  <a:lnTo>
                    <a:pt x="12" y="34"/>
                  </a:lnTo>
                  <a:lnTo>
                    <a:pt x="12" y="36"/>
                  </a:lnTo>
                  <a:lnTo>
                    <a:pt x="12" y="40"/>
                  </a:lnTo>
                  <a:lnTo>
                    <a:pt x="13" y="44"/>
                  </a:lnTo>
                  <a:lnTo>
                    <a:pt x="13" y="45"/>
                  </a:lnTo>
                  <a:lnTo>
                    <a:pt x="12" y="47"/>
                  </a:lnTo>
                  <a:lnTo>
                    <a:pt x="9" y="49"/>
                  </a:lnTo>
                  <a:lnTo>
                    <a:pt x="8" y="51"/>
                  </a:lnTo>
                  <a:lnTo>
                    <a:pt x="6" y="52"/>
                  </a:lnTo>
                  <a:lnTo>
                    <a:pt x="3" y="53"/>
                  </a:lnTo>
                  <a:lnTo>
                    <a:pt x="2" y="56"/>
                  </a:lnTo>
                  <a:lnTo>
                    <a:pt x="1" y="58"/>
                  </a:lnTo>
                  <a:lnTo>
                    <a:pt x="0" y="61"/>
                  </a:lnTo>
                  <a:lnTo>
                    <a:pt x="1" y="64"/>
                  </a:lnTo>
                  <a:lnTo>
                    <a:pt x="6" y="63"/>
                  </a:lnTo>
                  <a:lnTo>
                    <a:pt x="21" y="59"/>
                  </a:lnTo>
                  <a:lnTo>
                    <a:pt x="20" y="64"/>
                  </a:lnTo>
                  <a:lnTo>
                    <a:pt x="21" y="69"/>
                  </a:lnTo>
                  <a:lnTo>
                    <a:pt x="24" y="73"/>
                  </a:lnTo>
                  <a:lnTo>
                    <a:pt x="27" y="78"/>
                  </a:lnTo>
                  <a:lnTo>
                    <a:pt x="30" y="79"/>
                  </a:lnTo>
                  <a:lnTo>
                    <a:pt x="32" y="80"/>
                  </a:lnTo>
                  <a:lnTo>
                    <a:pt x="35" y="80"/>
                  </a:lnTo>
                  <a:lnTo>
                    <a:pt x="37" y="79"/>
                  </a:lnTo>
                  <a:lnTo>
                    <a:pt x="43" y="78"/>
                  </a:lnTo>
                  <a:lnTo>
                    <a:pt x="46" y="68"/>
                  </a:lnTo>
                  <a:lnTo>
                    <a:pt x="48" y="59"/>
                  </a:lnTo>
                  <a:lnTo>
                    <a:pt x="54" y="52"/>
                  </a:lnTo>
                  <a:lnTo>
                    <a:pt x="55" y="49"/>
                  </a:lnTo>
                  <a:lnTo>
                    <a:pt x="55" y="44"/>
                  </a:lnTo>
                  <a:lnTo>
                    <a:pt x="53" y="40"/>
                  </a:lnTo>
                  <a:lnTo>
                    <a:pt x="53" y="40"/>
                  </a:lnTo>
                  <a:lnTo>
                    <a:pt x="59" y="23"/>
                  </a:lnTo>
                  <a:lnTo>
                    <a:pt x="63" y="21"/>
                  </a:lnTo>
                  <a:lnTo>
                    <a:pt x="65" y="17"/>
                  </a:lnTo>
                  <a:lnTo>
                    <a:pt x="66"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5" name="Freeform 35">
              <a:extLst>
                <a:ext uri="{FF2B5EF4-FFF2-40B4-BE49-F238E27FC236}">
                  <a16:creationId xmlns:a16="http://schemas.microsoft.com/office/drawing/2014/main" id="{8A8EC29E-85D0-43F4-9DCA-3C65CD8560CF}"/>
                </a:ext>
              </a:extLst>
            </p:cNvPr>
            <p:cNvSpPr>
              <a:spLocks/>
            </p:cNvSpPr>
            <p:nvPr/>
          </p:nvSpPr>
          <p:spPr bwMode="auto">
            <a:xfrm>
              <a:off x="2212975" y="2889250"/>
              <a:ext cx="6350" cy="4763"/>
            </a:xfrm>
            <a:custGeom>
              <a:avLst/>
              <a:gdLst>
                <a:gd name="T0" fmla="*/ 0 w 19"/>
                <a:gd name="T1" fmla="*/ 16 h 16"/>
                <a:gd name="T2" fmla="*/ 4 w 19"/>
                <a:gd name="T3" fmla="*/ 16 h 16"/>
                <a:gd name="T4" fmla="*/ 7 w 19"/>
                <a:gd name="T5" fmla="*/ 16 h 16"/>
                <a:gd name="T6" fmla="*/ 11 w 19"/>
                <a:gd name="T7" fmla="*/ 15 h 16"/>
                <a:gd name="T8" fmla="*/ 13 w 19"/>
                <a:gd name="T9" fmla="*/ 14 h 16"/>
                <a:gd name="T10" fmla="*/ 16 w 19"/>
                <a:gd name="T11" fmla="*/ 11 h 16"/>
                <a:gd name="T12" fmla="*/ 18 w 19"/>
                <a:gd name="T13" fmla="*/ 9 h 16"/>
                <a:gd name="T14" fmla="*/ 18 w 19"/>
                <a:gd name="T15" fmla="*/ 5 h 16"/>
                <a:gd name="T16" fmla="*/ 19 w 19"/>
                <a:gd name="T17" fmla="*/ 0 h 16"/>
                <a:gd name="T18" fmla="*/ 13 w 19"/>
                <a:gd name="T19" fmla="*/ 1 h 16"/>
                <a:gd name="T20" fmla="*/ 0 w 19"/>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0" y="16"/>
                  </a:moveTo>
                  <a:lnTo>
                    <a:pt x="4" y="16"/>
                  </a:lnTo>
                  <a:lnTo>
                    <a:pt x="7" y="16"/>
                  </a:lnTo>
                  <a:lnTo>
                    <a:pt x="11" y="15"/>
                  </a:lnTo>
                  <a:lnTo>
                    <a:pt x="13" y="14"/>
                  </a:lnTo>
                  <a:lnTo>
                    <a:pt x="16" y="11"/>
                  </a:lnTo>
                  <a:lnTo>
                    <a:pt x="18" y="9"/>
                  </a:lnTo>
                  <a:lnTo>
                    <a:pt x="18" y="5"/>
                  </a:lnTo>
                  <a:lnTo>
                    <a:pt x="19" y="0"/>
                  </a:lnTo>
                  <a:lnTo>
                    <a:pt x="13" y="1"/>
                  </a:lnTo>
                  <a:lnTo>
                    <a:pt x="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6" name="Freeform 36">
              <a:extLst>
                <a:ext uri="{FF2B5EF4-FFF2-40B4-BE49-F238E27FC236}">
                  <a16:creationId xmlns:a16="http://schemas.microsoft.com/office/drawing/2014/main" id="{B1C624DF-396A-4E05-B0DE-09642E642399}"/>
                </a:ext>
              </a:extLst>
            </p:cNvPr>
            <p:cNvSpPr>
              <a:spLocks/>
            </p:cNvSpPr>
            <p:nvPr/>
          </p:nvSpPr>
          <p:spPr bwMode="auto">
            <a:xfrm>
              <a:off x="2217738" y="2895600"/>
              <a:ext cx="3175" cy="7938"/>
            </a:xfrm>
            <a:custGeom>
              <a:avLst/>
              <a:gdLst>
                <a:gd name="T0" fmla="*/ 11 w 11"/>
                <a:gd name="T1" fmla="*/ 22 h 23"/>
                <a:gd name="T2" fmla="*/ 8 w 11"/>
                <a:gd name="T3" fmla="*/ 13 h 23"/>
                <a:gd name="T4" fmla="*/ 5 w 11"/>
                <a:gd name="T5" fmla="*/ 0 h 23"/>
                <a:gd name="T6" fmla="*/ 4 w 11"/>
                <a:gd name="T7" fmla="*/ 6 h 23"/>
                <a:gd name="T8" fmla="*/ 2 w 11"/>
                <a:gd name="T9" fmla="*/ 9 h 23"/>
                <a:gd name="T10" fmla="*/ 1 w 11"/>
                <a:gd name="T11" fmla="*/ 13 h 23"/>
                <a:gd name="T12" fmla="*/ 1 w 11"/>
                <a:gd name="T13" fmla="*/ 17 h 23"/>
                <a:gd name="T14" fmla="*/ 0 w 11"/>
                <a:gd name="T15" fmla="*/ 19 h 23"/>
                <a:gd name="T16" fmla="*/ 2 w 11"/>
                <a:gd name="T17" fmla="*/ 22 h 23"/>
                <a:gd name="T18" fmla="*/ 5 w 11"/>
                <a:gd name="T19" fmla="*/ 23 h 23"/>
                <a:gd name="T20" fmla="*/ 8 w 11"/>
                <a:gd name="T21" fmla="*/ 23 h 23"/>
                <a:gd name="T22" fmla="*/ 11 w 11"/>
                <a:gd name="T23"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23">
                  <a:moveTo>
                    <a:pt x="11" y="22"/>
                  </a:moveTo>
                  <a:lnTo>
                    <a:pt x="8" y="13"/>
                  </a:lnTo>
                  <a:lnTo>
                    <a:pt x="5" y="0"/>
                  </a:lnTo>
                  <a:lnTo>
                    <a:pt x="4" y="6"/>
                  </a:lnTo>
                  <a:lnTo>
                    <a:pt x="2" y="9"/>
                  </a:lnTo>
                  <a:lnTo>
                    <a:pt x="1" y="13"/>
                  </a:lnTo>
                  <a:lnTo>
                    <a:pt x="1" y="17"/>
                  </a:lnTo>
                  <a:lnTo>
                    <a:pt x="0" y="19"/>
                  </a:lnTo>
                  <a:lnTo>
                    <a:pt x="2" y="22"/>
                  </a:lnTo>
                  <a:lnTo>
                    <a:pt x="5" y="23"/>
                  </a:lnTo>
                  <a:lnTo>
                    <a:pt x="8" y="23"/>
                  </a:lnTo>
                  <a:lnTo>
                    <a:pt x="11"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7" name="Freeform 37">
              <a:extLst>
                <a:ext uri="{FF2B5EF4-FFF2-40B4-BE49-F238E27FC236}">
                  <a16:creationId xmlns:a16="http://schemas.microsoft.com/office/drawing/2014/main" id="{C99ED2D1-DB0B-4678-8B92-C46A5A15EAA5}"/>
                </a:ext>
              </a:extLst>
            </p:cNvPr>
            <p:cNvSpPr>
              <a:spLocks/>
            </p:cNvSpPr>
            <p:nvPr/>
          </p:nvSpPr>
          <p:spPr bwMode="auto">
            <a:xfrm>
              <a:off x="1998663" y="3025775"/>
              <a:ext cx="7937" cy="6350"/>
            </a:xfrm>
            <a:custGeom>
              <a:avLst/>
              <a:gdLst>
                <a:gd name="T0" fmla="*/ 0 w 23"/>
                <a:gd name="T1" fmla="*/ 7 h 17"/>
                <a:gd name="T2" fmla="*/ 1 w 23"/>
                <a:gd name="T3" fmla="*/ 11 h 17"/>
                <a:gd name="T4" fmla="*/ 4 w 23"/>
                <a:gd name="T5" fmla="*/ 15 h 17"/>
                <a:gd name="T6" fmla="*/ 6 w 23"/>
                <a:gd name="T7" fmla="*/ 16 h 17"/>
                <a:gd name="T8" fmla="*/ 10 w 23"/>
                <a:gd name="T9" fmla="*/ 17 h 17"/>
                <a:gd name="T10" fmla="*/ 14 w 23"/>
                <a:gd name="T11" fmla="*/ 17 h 17"/>
                <a:gd name="T12" fmla="*/ 23 w 23"/>
                <a:gd name="T13" fmla="*/ 9 h 17"/>
                <a:gd name="T14" fmla="*/ 23 w 23"/>
                <a:gd name="T15" fmla="*/ 5 h 17"/>
                <a:gd name="T16" fmla="*/ 22 w 23"/>
                <a:gd name="T17" fmla="*/ 1 h 17"/>
                <a:gd name="T18" fmla="*/ 18 w 23"/>
                <a:gd name="T19" fmla="*/ 0 h 17"/>
                <a:gd name="T20" fmla="*/ 15 w 23"/>
                <a:gd name="T21" fmla="*/ 0 h 17"/>
                <a:gd name="T22" fmla="*/ 10 w 23"/>
                <a:gd name="T23" fmla="*/ 1 h 17"/>
                <a:gd name="T24" fmla="*/ 5 w 23"/>
                <a:gd name="T25" fmla="*/ 3 h 17"/>
                <a:gd name="T26" fmla="*/ 3 w 23"/>
                <a:gd name="T27" fmla="*/ 5 h 17"/>
                <a:gd name="T28" fmla="*/ 0 w 23"/>
                <a:gd name="T2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17">
                  <a:moveTo>
                    <a:pt x="0" y="7"/>
                  </a:moveTo>
                  <a:lnTo>
                    <a:pt x="1" y="11"/>
                  </a:lnTo>
                  <a:lnTo>
                    <a:pt x="4" y="15"/>
                  </a:lnTo>
                  <a:lnTo>
                    <a:pt x="6" y="16"/>
                  </a:lnTo>
                  <a:lnTo>
                    <a:pt x="10" y="17"/>
                  </a:lnTo>
                  <a:lnTo>
                    <a:pt x="14" y="17"/>
                  </a:lnTo>
                  <a:lnTo>
                    <a:pt x="23" y="9"/>
                  </a:lnTo>
                  <a:lnTo>
                    <a:pt x="23" y="5"/>
                  </a:lnTo>
                  <a:lnTo>
                    <a:pt x="22" y="1"/>
                  </a:lnTo>
                  <a:lnTo>
                    <a:pt x="18" y="0"/>
                  </a:lnTo>
                  <a:lnTo>
                    <a:pt x="15" y="0"/>
                  </a:lnTo>
                  <a:lnTo>
                    <a:pt x="10" y="1"/>
                  </a:lnTo>
                  <a:lnTo>
                    <a:pt x="5" y="3"/>
                  </a:lnTo>
                  <a:lnTo>
                    <a:pt x="3" y="5"/>
                  </a:lnTo>
                  <a:lnTo>
                    <a:pt x="0" y="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8" name="Freeform 38">
              <a:extLst>
                <a:ext uri="{FF2B5EF4-FFF2-40B4-BE49-F238E27FC236}">
                  <a16:creationId xmlns:a16="http://schemas.microsoft.com/office/drawing/2014/main" id="{D02A0712-E8AE-4955-BBE0-B8D551E3069E}"/>
                </a:ext>
              </a:extLst>
            </p:cNvPr>
            <p:cNvSpPr>
              <a:spLocks/>
            </p:cNvSpPr>
            <p:nvPr/>
          </p:nvSpPr>
          <p:spPr bwMode="auto">
            <a:xfrm>
              <a:off x="2022475" y="3019425"/>
              <a:ext cx="11112" cy="7938"/>
            </a:xfrm>
            <a:custGeom>
              <a:avLst/>
              <a:gdLst>
                <a:gd name="T0" fmla="*/ 15 w 33"/>
                <a:gd name="T1" fmla="*/ 28 h 28"/>
                <a:gd name="T2" fmla="*/ 30 w 33"/>
                <a:gd name="T3" fmla="*/ 13 h 28"/>
                <a:gd name="T4" fmla="*/ 33 w 33"/>
                <a:gd name="T5" fmla="*/ 11 h 28"/>
                <a:gd name="T6" fmla="*/ 33 w 33"/>
                <a:gd name="T7" fmla="*/ 6 h 28"/>
                <a:gd name="T8" fmla="*/ 32 w 33"/>
                <a:gd name="T9" fmla="*/ 3 h 28"/>
                <a:gd name="T10" fmla="*/ 30 w 33"/>
                <a:gd name="T11" fmla="*/ 1 h 28"/>
                <a:gd name="T12" fmla="*/ 28 w 33"/>
                <a:gd name="T13" fmla="*/ 0 h 28"/>
                <a:gd name="T14" fmla="*/ 26 w 33"/>
                <a:gd name="T15" fmla="*/ 0 h 28"/>
                <a:gd name="T16" fmla="*/ 25 w 33"/>
                <a:gd name="T17" fmla="*/ 1 h 28"/>
                <a:gd name="T18" fmla="*/ 22 w 33"/>
                <a:gd name="T19" fmla="*/ 3 h 28"/>
                <a:gd name="T20" fmla="*/ 20 w 33"/>
                <a:gd name="T21" fmla="*/ 4 h 28"/>
                <a:gd name="T22" fmla="*/ 19 w 33"/>
                <a:gd name="T23" fmla="*/ 5 h 28"/>
                <a:gd name="T24" fmla="*/ 16 w 33"/>
                <a:gd name="T25" fmla="*/ 5 h 28"/>
                <a:gd name="T26" fmla="*/ 15 w 33"/>
                <a:gd name="T27" fmla="*/ 7 h 28"/>
                <a:gd name="T28" fmla="*/ 15 w 33"/>
                <a:gd name="T29" fmla="*/ 10 h 28"/>
                <a:gd name="T30" fmla="*/ 11 w 33"/>
                <a:gd name="T31" fmla="*/ 10 h 28"/>
                <a:gd name="T32" fmla="*/ 9 w 33"/>
                <a:gd name="T33" fmla="*/ 10 h 28"/>
                <a:gd name="T34" fmla="*/ 5 w 33"/>
                <a:gd name="T35" fmla="*/ 10 h 28"/>
                <a:gd name="T36" fmla="*/ 3 w 33"/>
                <a:gd name="T37" fmla="*/ 11 h 28"/>
                <a:gd name="T38" fmla="*/ 0 w 33"/>
                <a:gd name="T39" fmla="*/ 13 h 28"/>
                <a:gd name="T40" fmla="*/ 2 w 33"/>
                <a:gd name="T41" fmla="*/ 20 h 28"/>
                <a:gd name="T42" fmla="*/ 15 w 33"/>
                <a:gd name="T4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8">
                  <a:moveTo>
                    <a:pt x="15" y="28"/>
                  </a:moveTo>
                  <a:lnTo>
                    <a:pt x="30" y="13"/>
                  </a:lnTo>
                  <a:lnTo>
                    <a:pt x="33" y="11"/>
                  </a:lnTo>
                  <a:lnTo>
                    <a:pt x="33" y="6"/>
                  </a:lnTo>
                  <a:lnTo>
                    <a:pt x="32" y="3"/>
                  </a:lnTo>
                  <a:lnTo>
                    <a:pt x="30" y="1"/>
                  </a:lnTo>
                  <a:lnTo>
                    <a:pt x="28" y="0"/>
                  </a:lnTo>
                  <a:lnTo>
                    <a:pt x="26" y="0"/>
                  </a:lnTo>
                  <a:lnTo>
                    <a:pt x="25" y="1"/>
                  </a:lnTo>
                  <a:lnTo>
                    <a:pt x="22" y="3"/>
                  </a:lnTo>
                  <a:lnTo>
                    <a:pt x="20" y="4"/>
                  </a:lnTo>
                  <a:lnTo>
                    <a:pt x="19" y="5"/>
                  </a:lnTo>
                  <a:lnTo>
                    <a:pt x="16" y="5"/>
                  </a:lnTo>
                  <a:lnTo>
                    <a:pt x="15" y="7"/>
                  </a:lnTo>
                  <a:lnTo>
                    <a:pt x="15" y="10"/>
                  </a:lnTo>
                  <a:lnTo>
                    <a:pt x="11" y="10"/>
                  </a:lnTo>
                  <a:lnTo>
                    <a:pt x="9" y="10"/>
                  </a:lnTo>
                  <a:lnTo>
                    <a:pt x="5" y="10"/>
                  </a:lnTo>
                  <a:lnTo>
                    <a:pt x="3" y="11"/>
                  </a:lnTo>
                  <a:lnTo>
                    <a:pt x="0" y="13"/>
                  </a:lnTo>
                  <a:lnTo>
                    <a:pt x="2" y="20"/>
                  </a:lnTo>
                  <a:lnTo>
                    <a:pt x="15"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9" name="Freeform 39">
              <a:extLst>
                <a:ext uri="{FF2B5EF4-FFF2-40B4-BE49-F238E27FC236}">
                  <a16:creationId xmlns:a16="http://schemas.microsoft.com/office/drawing/2014/main" id="{83978A9A-EB10-420A-8974-19C39791778B}"/>
                </a:ext>
              </a:extLst>
            </p:cNvPr>
            <p:cNvSpPr>
              <a:spLocks/>
            </p:cNvSpPr>
            <p:nvPr/>
          </p:nvSpPr>
          <p:spPr bwMode="auto">
            <a:xfrm>
              <a:off x="2009775" y="3019425"/>
              <a:ext cx="4762" cy="4763"/>
            </a:xfrm>
            <a:custGeom>
              <a:avLst/>
              <a:gdLst>
                <a:gd name="T0" fmla="*/ 14 w 14"/>
                <a:gd name="T1" fmla="*/ 16 h 16"/>
                <a:gd name="T2" fmla="*/ 14 w 14"/>
                <a:gd name="T3" fmla="*/ 11 h 16"/>
                <a:gd name="T4" fmla="*/ 10 w 14"/>
                <a:gd name="T5" fmla="*/ 0 h 16"/>
                <a:gd name="T6" fmla="*/ 5 w 14"/>
                <a:gd name="T7" fmla="*/ 0 h 16"/>
                <a:gd name="T8" fmla="*/ 3 w 14"/>
                <a:gd name="T9" fmla="*/ 1 h 16"/>
                <a:gd name="T10" fmla="*/ 0 w 14"/>
                <a:gd name="T11" fmla="*/ 4 h 16"/>
                <a:gd name="T12" fmla="*/ 0 w 14"/>
                <a:gd name="T13" fmla="*/ 6 h 16"/>
                <a:gd name="T14" fmla="*/ 0 w 14"/>
                <a:gd name="T15" fmla="*/ 10 h 16"/>
                <a:gd name="T16" fmla="*/ 1 w 14"/>
                <a:gd name="T17" fmla="*/ 13 h 16"/>
                <a:gd name="T18" fmla="*/ 4 w 14"/>
                <a:gd name="T19" fmla="*/ 14 h 16"/>
                <a:gd name="T20" fmla="*/ 7 w 14"/>
                <a:gd name="T21" fmla="*/ 16 h 16"/>
                <a:gd name="T22" fmla="*/ 10 w 14"/>
                <a:gd name="T23" fmla="*/ 16 h 16"/>
                <a:gd name="T24" fmla="*/ 14 w 1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6">
                  <a:moveTo>
                    <a:pt x="14" y="16"/>
                  </a:moveTo>
                  <a:lnTo>
                    <a:pt x="14" y="11"/>
                  </a:lnTo>
                  <a:lnTo>
                    <a:pt x="10" y="0"/>
                  </a:lnTo>
                  <a:lnTo>
                    <a:pt x="5" y="0"/>
                  </a:lnTo>
                  <a:lnTo>
                    <a:pt x="3" y="1"/>
                  </a:lnTo>
                  <a:lnTo>
                    <a:pt x="0" y="4"/>
                  </a:lnTo>
                  <a:lnTo>
                    <a:pt x="0" y="6"/>
                  </a:lnTo>
                  <a:lnTo>
                    <a:pt x="0" y="10"/>
                  </a:lnTo>
                  <a:lnTo>
                    <a:pt x="1" y="13"/>
                  </a:lnTo>
                  <a:lnTo>
                    <a:pt x="4" y="14"/>
                  </a:lnTo>
                  <a:lnTo>
                    <a:pt x="7" y="16"/>
                  </a:lnTo>
                  <a:lnTo>
                    <a:pt x="10" y="16"/>
                  </a:lnTo>
                  <a:lnTo>
                    <a:pt x="14"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0" name="Freeform 40">
              <a:extLst>
                <a:ext uri="{FF2B5EF4-FFF2-40B4-BE49-F238E27FC236}">
                  <a16:creationId xmlns:a16="http://schemas.microsoft.com/office/drawing/2014/main" id="{4DE31341-6A4B-4E45-B03D-A5C235C413B3}"/>
                </a:ext>
              </a:extLst>
            </p:cNvPr>
            <p:cNvSpPr>
              <a:spLocks/>
            </p:cNvSpPr>
            <p:nvPr/>
          </p:nvSpPr>
          <p:spPr bwMode="auto">
            <a:xfrm>
              <a:off x="2057400" y="3008313"/>
              <a:ext cx="6350" cy="3175"/>
            </a:xfrm>
            <a:custGeom>
              <a:avLst/>
              <a:gdLst>
                <a:gd name="T0" fmla="*/ 1 w 19"/>
                <a:gd name="T1" fmla="*/ 2 h 13"/>
                <a:gd name="T2" fmla="*/ 0 w 19"/>
                <a:gd name="T3" fmla="*/ 5 h 13"/>
                <a:gd name="T4" fmla="*/ 0 w 19"/>
                <a:gd name="T5" fmla="*/ 8 h 13"/>
                <a:gd name="T6" fmla="*/ 1 w 19"/>
                <a:gd name="T7" fmla="*/ 11 h 13"/>
                <a:gd name="T8" fmla="*/ 2 w 19"/>
                <a:gd name="T9" fmla="*/ 13 h 13"/>
                <a:gd name="T10" fmla="*/ 6 w 19"/>
                <a:gd name="T11" fmla="*/ 13 h 13"/>
                <a:gd name="T12" fmla="*/ 9 w 19"/>
                <a:gd name="T13" fmla="*/ 13 h 13"/>
                <a:gd name="T14" fmla="*/ 13 w 19"/>
                <a:gd name="T15" fmla="*/ 13 h 13"/>
                <a:gd name="T16" fmla="*/ 15 w 19"/>
                <a:gd name="T17" fmla="*/ 11 h 13"/>
                <a:gd name="T18" fmla="*/ 18 w 19"/>
                <a:gd name="T19" fmla="*/ 8 h 13"/>
                <a:gd name="T20" fmla="*/ 18 w 19"/>
                <a:gd name="T21" fmla="*/ 8 h 13"/>
                <a:gd name="T22" fmla="*/ 19 w 19"/>
                <a:gd name="T23" fmla="*/ 8 h 13"/>
                <a:gd name="T24" fmla="*/ 18 w 19"/>
                <a:gd name="T25" fmla="*/ 4 h 13"/>
                <a:gd name="T26" fmla="*/ 14 w 19"/>
                <a:gd name="T27" fmla="*/ 1 h 13"/>
                <a:gd name="T28" fmla="*/ 10 w 19"/>
                <a:gd name="T29" fmla="*/ 0 h 13"/>
                <a:gd name="T30" fmla="*/ 8 w 19"/>
                <a:gd name="T31" fmla="*/ 0 h 13"/>
                <a:gd name="T32" fmla="*/ 4 w 19"/>
                <a:gd name="T33" fmla="*/ 1 h 13"/>
                <a:gd name="T34" fmla="*/ 1 w 19"/>
                <a:gd name="T35"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13">
                  <a:moveTo>
                    <a:pt x="1" y="2"/>
                  </a:moveTo>
                  <a:lnTo>
                    <a:pt x="0" y="5"/>
                  </a:lnTo>
                  <a:lnTo>
                    <a:pt x="0" y="8"/>
                  </a:lnTo>
                  <a:lnTo>
                    <a:pt x="1" y="11"/>
                  </a:lnTo>
                  <a:lnTo>
                    <a:pt x="2" y="13"/>
                  </a:lnTo>
                  <a:lnTo>
                    <a:pt x="6" y="13"/>
                  </a:lnTo>
                  <a:lnTo>
                    <a:pt x="9" y="13"/>
                  </a:lnTo>
                  <a:lnTo>
                    <a:pt x="13" y="13"/>
                  </a:lnTo>
                  <a:lnTo>
                    <a:pt x="15" y="11"/>
                  </a:lnTo>
                  <a:lnTo>
                    <a:pt x="18" y="8"/>
                  </a:lnTo>
                  <a:lnTo>
                    <a:pt x="18" y="8"/>
                  </a:lnTo>
                  <a:lnTo>
                    <a:pt x="19" y="8"/>
                  </a:lnTo>
                  <a:lnTo>
                    <a:pt x="18" y="4"/>
                  </a:lnTo>
                  <a:lnTo>
                    <a:pt x="14" y="1"/>
                  </a:lnTo>
                  <a:lnTo>
                    <a:pt x="10" y="0"/>
                  </a:lnTo>
                  <a:lnTo>
                    <a:pt x="8" y="0"/>
                  </a:lnTo>
                  <a:lnTo>
                    <a:pt x="4" y="1"/>
                  </a:lnTo>
                  <a:lnTo>
                    <a:pt x="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1" name="Freeform 41">
              <a:extLst>
                <a:ext uri="{FF2B5EF4-FFF2-40B4-BE49-F238E27FC236}">
                  <a16:creationId xmlns:a16="http://schemas.microsoft.com/office/drawing/2014/main" id="{E5B23D03-E181-4DEA-B9ED-EFC3F4CF1A47}"/>
                </a:ext>
              </a:extLst>
            </p:cNvPr>
            <p:cNvSpPr>
              <a:spLocks/>
            </p:cNvSpPr>
            <p:nvPr/>
          </p:nvSpPr>
          <p:spPr bwMode="auto">
            <a:xfrm>
              <a:off x="2152650" y="2924175"/>
              <a:ext cx="15875" cy="14288"/>
            </a:xfrm>
            <a:custGeom>
              <a:avLst/>
              <a:gdLst>
                <a:gd name="T0" fmla="*/ 47 w 47"/>
                <a:gd name="T1" fmla="*/ 9 h 43"/>
                <a:gd name="T2" fmla="*/ 44 w 47"/>
                <a:gd name="T3" fmla="*/ 7 h 43"/>
                <a:gd name="T4" fmla="*/ 41 w 47"/>
                <a:gd name="T5" fmla="*/ 6 h 43"/>
                <a:gd name="T6" fmla="*/ 38 w 47"/>
                <a:gd name="T7" fmla="*/ 6 h 43"/>
                <a:gd name="T8" fmla="*/ 35 w 47"/>
                <a:gd name="T9" fmla="*/ 7 h 43"/>
                <a:gd name="T10" fmla="*/ 24 w 47"/>
                <a:gd name="T11" fmla="*/ 13 h 43"/>
                <a:gd name="T12" fmla="*/ 22 w 47"/>
                <a:gd name="T13" fmla="*/ 12 h 43"/>
                <a:gd name="T14" fmla="*/ 21 w 47"/>
                <a:gd name="T15" fmla="*/ 11 h 43"/>
                <a:gd name="T16" fmla="*/ 18 w 47"/>
                <a:gd name="T17" fmla="*/ 9 h 43"/>
                <a:gd name="T18" fmla="*/ 16 w 47"/>
                <a:gd name="T19" fmla="*/ 9 h 43"/>
                <a:gd name="T20" fmla="*/ 13 w 47"/>
                <a:gd name="T21" fmla="*/ 9 h 43"/>
                <a:gd name="T22" fmla="*/ 11 w 47"/>
                <a:gd name="T23" fmla="*/ 1 h 43"/>
                <a:gd name="T24" fmla="*/ 7 w 47"/>
                <a:gd name="T25" fmla="*/ 0 h 43"/>
                <a:gd name="T26" fmla="*/ 5 w 47"/>
                <a:gd name="T27" fmla="*/ 0 h 43"/>
                <a:gd name="T28" fmla="*/ 2 w 47"/>
                <a:gd name="T29" fmla="*/ 1 h 43"/>
                <a:gd name="T30" fmla="*/ 0 w 47"/>
                <a:gd name="T31" fmla="*/ 3 h 43"/>
                <a:gd name="T32" fmla="*/ 7 w 47"/>
                <a:gd name="T33" fmla="*/ 17 h 43"/>
                <a:gd name="T34" fmla="*/ 5 w 47"/>
                <a:gd name="T35" fmla="*/ 20 h 43"/>
                <a:gd name="T36" fmla="*/ 4 w 47"/>
                <a:gd name="T37" fmla="*/ 24 h 43"/>
                <a:gd name="T38" fmla="*/ 2 w 47"/>
                <a:gd name="T39" fmla="*/ 26 h 43"/>
                <a:gd name="T40" fmla="*/ 2 w 47"/>
                <a:gd name="T41" fmla="*/ 30 h 43"/>
                <a:gd name="T42" fmla="*/ 4 w 47"/>
                <a:gd name="T43" fmla="*/ 31 h 43"/>
                <a:gd name="T44" fmla="*/ 5 w 47"/>
                <a:gd name="T45" fmla="*/ 34 h 43"/>
                <a:gd name="T46" fmla="*/ 7 w 47"/>
                <a:gd name="T47" fmla="*/ 35 h 43"/>
                <a:gd name="T48" fmla="*/ 9 w 47"/>
                <a:gd name="T49" fmla="*/ 39 h 43"/>
                <a:gd name="T50" fmla="*/ 11 w 47"/>
                <a:gd name="T51" fmla="*/ 41 h 43"/>
                <a:gd name="T52" fmla="*/ 13 w 47"/>
                <a:gd name="T53" fmla="*/ 43 h 43"/>
                <a:gd name="T54" fmla="*/ 17 w 47"/>
                <a:gd name="T55" fmla="*/ 43 h 43"/>
                <a:gd name="T56" fmla="*/ 21 w 47"/>
                <a:gd name="T57" fmla="*/ 43 h 43"/>
                <a:gd name="T58" fmla="*/ 35 w 47"/>
                <a:gd name="T59" fmla="*/ 34 h 43"/>
                <a:gd name="T60" fmla="*/ 34 w 47"/>
                <a:gd name="T61" fmla="*/ 30 h 43"/>
                <a:gd name="T62" fmla="*/ 35 w 47"/>
                <a:gd name="T63" fmla="*/ 28 h 43"/>
                <a:gd name="T64" fmla="*/ 36 w 47"/>
                <a:gd name="T65" fmla="*/ 24 h 43"/>
                <a:gd name="T66" fmla="*/ 38 w 47"/>
                <a:gd name="T67" fmla="*/ 22 h 43"/>
                <a:gd name="T68" fmla="*/ 42 w 47"/>
                <a:gd name="T69" fmla="*/ 20 h 43"/>
                <a:gd name="T70" fmla="*/ 45 w 47"/>
                <a:gd name="T71" fmla="*/ 19 h 43"/>
                <a:gd name="T72" fmla="*/ 46 w 47"/>
                <a:gd name="T73" fmla="*/ 17 h 43"/>
                <a:gd name="T74" fmla="*/ 47 w 47"/>
                <a:gd name="T75" fmla="*/ 13 h 43"/>
                <a:gd name="T76" fmla="*/ 47 w 47"/>
                <a:gd name="T77"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43">
                  <a:moveTo>
                    <a:pt x="47" y="9"/>
                  </a:moveTo>
                  <a:lnTo>
                    <a:pt x="44" y="7"/>
                  </a:lnTo>
                  <a:lnTo>
                    <a:pt x="41" y="6"/>
                  </a:lnTo>
                  <a:lnTo>
                    <a:pt x="38" y="6"/>
                  </a:lnTo>
                  <a:lnTo>
                    <a:pt x="35" y="7"/>
                  </a:lnTo>
                  <a:lnTo>
                    <a:pt x="24" y="13"/>
                  </a:lnTo>
                  <a:lnTo>
                    <a:pt x="22" y="12"/>
                  </a:lnTo>
                  <a:lnTo>
                    <a:pt x="21" y="11"/>
                  </a:lnTo>
                  <a:lnTo>
                    <a:pt x="18" y="9"/>
                  </a:lnTo>
                  <a:lnTo>
                    <a:pt x="16" y="9"/>
                  </a:lnTo>
                  <a:lnTo>
                    <a:pt x="13" y="9"/>
                  </a:lnTo>
                  <a:lnTo>
                    <a:pt x="11" y="1"/>
                  </a:lnTo>
                  <a:lnTo>
                    <a:pt x="7" y="0"/>
                  </a:lnTo>
                  <a:lnTo>
                    <a:pt x="5" y="0"/>
                  </a:lnTo>
                  <a:lnTo>
                    <a:pt x="2" y="1"/>
                  </a:lnTo>
                  <a:lnTo>
                    <a:pt x="0" y="3"/>
                  </a:lnTo>
                  <a:lnTo>
                    <a:pt x="7" y="17"/>
                  </a:lnTo>
                  <a:lnTo>
                    <a:pt x="5" y="20"/>
                  </a:lnTo>
                  <a:lnTo>
                    <a:pt x="4" y="24"/>
                  </a:lnTo>
                  <a:lnTo>
                    <a:pt x="2" y="26"/>
                  </a:lnTo>
                  <a:lnTo>
                    <a:pt x="2" y="30"/>
                  </a:lnTo>
                  <a:lnTo>
                    <a:pt x="4" y="31"/>
                  </a:lnTo>
                  <a:lnTo>
                    <a:pt x="5" y="34"/>
                  </a:lnTo>
                  <a:lnTo>
                    <a:pt x="7" y="35"/>
                  </a:lnTo>
                  <a:lnTo>
                    <a:pt x="9" y="39"/>
                  </a:lnTo>
                  <a:lnTo>
                    <a:pt x="11" y="41"/>
                  </a:lnTo>
                  <a:lnTo>
                    <a:pt x="13" y="43"/>
                  </a:lnTo>
                  <a:lnTo>
                    <a:pt x="17" y="43"/>
                  </a:lnTo>
                  <a:lnTo>
                    <a:pt x="21" y="43"/>
                  </a:lnTo>
                  <a:lnTo>
                    <a:pt x="35" y="34"/>
                  </a:lnTo>
                  <a:lnTo>
                    <a:pt x="34" y="30"/>
                  </a:lnTo>
                  <a:lnTo>
                    <a:pt x="35" y="28"/>
                  </a:lnTo>
                  <a:lnTo>
                    <a:pt x="36" y="24"/>
                  </a:lnTo>
                  <a:lnTo>
                    <a:pt x="38" y="22"/>
                  </a:lnTo>
                  <a:lnTo>
                    <a:pt x="42" y="20"/>
                  </a:lnTo>
                  <a:lnTo>
                    <a:pt x="45" y="19"/>
                  </a:lnTo>
                  <a:lnTo>
                    <a:pt x="46" y="17"/>
                  </a:lnTo>
                  <a:lnTo>
                    <a:pt x="47" y="13"/>
                  </a:lnTo>
                  <a:lnTo>
                    <a:pt x="47"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2" name="Freeform 42">
              <a:extLst>
                <a:ext uri="{FF2B5EF4-FFF2-40B4-BE49-F238E27FC236}">
                  <a16:creationId xmlns:a16="http://schemas.microsoft.com/office/drawing/2014/main" id="{C8E02661-782A-486A-80F0-2407A2ABAD75}"/>
                </a:ext>
              </a:extLst>
            </p:cNvPr>
            <p:cNvSpPr>
              <a:spLocks/>
            </p:cNvSpPr>
            <p:nvPr/>
          </p:nvSpPr>
          <p:spPr bwMode="auto">
            <a:xfrm>
              <a:off x="2009775" y="2941638"/>
              <a:ext cx="25400" cy="30163"/>
            </a:xfrm>
            <a:custGeom>
              <a:avLst/>
              <a:gdLst>
                <a:gd name="T0" fmla="*/ 38 w 80"/>
                <a:gd name="T1" fmla="*/ 89 h 96"/>
                <a:gd name="T2" fmla="*/ 40 w 80"/>
                <a:gd name="T3" fmla="*/ 88 h 96"/>
                <a:gd name="T4" fmla="*/ 42 w 80"/>
                <a:gd name="T5" fmla="*/ 85 h 96"/>
                <a:gd name="T6" fmla="*/ 44 w 80"/>
                <a:gd name="T7" fmla="*/ 83 h 96"/>
                <a:gd name="T8" fmla="*/ 45 w 80"/>
                <a:gd name="T9" fmla="*/ 80 h 96"/>
                <a:gd name="T10" fmla="*/ 45 w 80"/>
                <a:gd name="T11" fmla="*/ 78 h 96"/>
                <a:gd name="T12" fmla="*/ 46 w 80"/>
                <a:gd name="T13" fmla="*/ 76 h 96"/>
                <a:gd name="T14" fmla="*/ 47 w 80"/>
                <a:gd name="T15" fmla="*/ 73 h 96"/>
                <a:gd name="T16" fmla="*/ 49 w 80"/>
                <a:gd name="T17" fmla="*/ 71 h 96"/>
                <a:gd name="T18" fmla="*/ 51 w 80"/>
                <a:gd name="T19" fmla="*/ 69 h 96"/>
                <a:gd name="T20" fmla="*/ 53 w 80"/>
                <a:gd name="T21" fmla="*/ 69 h 96"/>
                <a:gd name="T22" fmla="*/ 56 w 80"/>
                <a:gd name="T23" fmla="*/ 69 h 96"/>
                <a:gd name="T24" fmla="*/ 59 w 80"/>
                <a:gd name="T25" fmla="*/ 67 h 96"/>
                <a:gd name="T26" fmla="*/ 62 w 80"/>
                <a:gd name="T27" fmla="*/ 66 h 96"/>
                <a:gd name="T28" fmla="*/ 64 w 80"/>
                <a:gd name="T29" fmla="*/ 63 h 96"/>
                <a:gd name="T30" fmla="*/ 64 w 80"/>
                <a:gd name="T31" fmla="*/ 61 h 96"/>
                <a:gd name="T32" fmla="*/ 64 w 80"/>
                <a:gd name="T33" fmla="*/ 57 h 96"/>
                <a:gd name="T34" fmla="*/ 63 w 80"/>
                <a:gd name="T35" fmla="*/ 54 h 96"/>
                <a:gd name="T36" fmla="*/ 63 w 80"/>
                <a:gd name="T37" fmla="*/ 51 h 96"/>
                <a:gd name="T38" fmla="*/ 80 w 80"/>
                <a:gd name="T39" fmla="*/ 51 h 96"/>
                <a:gd name="T40" fmla="*/ 80 w 80"/>
                <a:gd name="T41" fmla="*/ 51 h 96"/>
                <a:gd name="T42" fmla="*/ 79 w 80"/>
                <a:gd name="T43" fmla="*/ 46 h 96"/>
                <a:gd name="T44" fmla="*/ 78 w 80"/>
                <a:gd name="T45" fmla="*/ 43 h 96"/>
                <a:gd name="T46" fmla="*/ 75 w 80"/>
                <a:gd name="T47" fmla="*/ 40 h 96"/>
                <a:gd name="T48" fmla="*/ 73 w 80"/>
                <a:gd name="T49" fmla="*/ 39 h 96"/>
                <a:gd name="T50" fmla="*/ 70 w 80"/>
                <a:gd name="T51" fmla="*/ 38 h 96"/>
                <a:gd name="T52" fmla="*/ 67 w 80"/>
                <a:gd name="T53" fmla="*/ 38 h 96"/>
                <a:gd name="T54" fmla="*/ 63 w 80"/>
                <a:gd name="T55" fmla="*/ 39 h 96"/>
                <a:gd name="T56" fmla="*/ 63 w 80"/>
                <a:gd name="T57" fmla="*/ 36 h 96"/>
                <a:gd name="T58" fmla="*/ 63 w 80"/>
                <a:gd name="T59" fmla="*/ 33 h 96"/>
                <a:gd name="T60" fmla="*/ 63 w 80"/>
                <a:gd name="T61" fmla="*/ 29 h 96"/>
                <a:gd name="T62" fmla="*/ 62 w 80"/>
                <a:gd name="T63" fmla="*/ 27 h 96"/>
                <a:gd name="T64" fmla="*/ 59 w 80"/>
                <a:gd name="T65" fmla="*/ 25 h 96"/>
                <a:gd name="T66" fmla="*/ 57 w 80"/>
                <a:gd name="T67" fmla="*/ 22 h 96"/>
                <a:gd name="T68" fmla="*/ 61 w 80"/>
                <a:gd name="T69" fmla="*/ 20 h 96"/>
                <a:gd name="T70" fmla="*/ 63 w 80"/>
                <a:gd name="T71" fmla="*/ 17 h 96"/>
                <a:gd name="T72" fmla="*/ 64 w 80"/>
                <a:gd name="T73" fmla="*/ 14 h 96"/>
                <a:gd name="T74" fmla="*/ 66 w 80"/>
                <a:gd name="T75" fmla="*/ 9 h 96"/>
                <a:gd name="T76" fmla="*/ 57 w 80"/>
                <a:gd name="T77" fmla="*/ 0 h 96"/>
                <a:gd name="T78" fmla="*/ 47 w 80"/>
                <a:gd name="T79" fmla="*/ 3 h 96"/>
                <a:gd name="T80" fmla="*/ 42 w 80"/>
                <a:gd name="T81" fmla="*/ 9 h 96"/>
                <a:gd name="T82" fmla="*/ 39 w 80"/>
                <a:gd name="T83" fmla="*/ 16 h 96"/>
                <a:gd name="T84" fmla="*/ 39 w 80"/>
                <a:gd name="T85" fmla="*/ 15 h 96"/>
                <a:gd name="T86" fmla="*/ 38 w 80"/>
                <a:gd name="T87" fmla="*/ 15 h 96"/>
                <a:gd name="T88" fmla="*/ 42 w 80"/>
                <a:gd name="T89" fmla="*/ 32 h 96"/>
                <a:gd name="T90" fmla="*/ 38 w 80"/>
                <a:gd name="T91" fmla="*/ 38 h 96"/>
                <a:gd name="T92" fmla="*/ 40 w 80"/>
                <a:gd name="T93" fmla="*/ 46 h 96"/>
                <a:gd name="T94" fmla="*/ 30 w 80"/>
                <a:gd name="T95" fmla="*/ 59 h 96"/>
                <a:gd name="T96" fmla="*/ 18 w 80"/>
                <a:gd name="T97" fmla="*/ 68 h 96"/>
                <a:gd name="T98" fmla="*/ 7 w 80"/>
                <a:gd name="T99" fmla="*/ 79 h 96"/>
                <a:gd name="T100" fmla="*/ 0 w 80"/>
                <a:gd name="T101" fmla="*/ 93 h 96"/>
                <a:gd name="T102" fmla="*/ 13 w 80"/>
                <a:gd name="T103" fmla="*/ 96 h 96"/>
                <a:gd name="T104" fmla="*/ 25 w 80"/>
                <a:gd name="T105" fmla="*/ 94 h 96"/>
                <a:gd name="T106" fmla="*/ 38 w 80"/>
                <a:gd name="T107"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0" h="96">
                  <a:moveTo>
                    <a:pt x="38" y="89"/>
                  </a:moveTo>
                  <a:lnTo>
                    <a:pt x="40" y="88"/>
                  </a:lnTo>
                  <a:lnTo>
                    <a:pt x="42" y="85"/>
                  </a:lnTo>
                  <a:lnTo>
                    <a:pt x="44" y="83"/>
                  </a:lnTo>
                  <a:lnTo>
                    <a:pt x="45" y="80"/>
                  </a:lnTo>
                  <a:lnTo>
                    <a:pt x="45" y="78"/>
                  </a:lnTo>
                  <a:lnTo>
                    <a:pt x="46" y="76"/>
                  </a:lnTo>
                  <a:lnTo>
                    <a:pt x="47" y="73"/>
                  </a:lnTo>
                  <a:lnTo>
                    <a:pt x="49" y="71"/>
                  </a:lnTo>
                  <a:lnTo>
                    <a:pt x="51" y="69"/>
                  </a:lnTo>
                  <a:lnTo>
                    <a:pt x="53" y="69"/>
                  </a:lnTo>
                  <a:lnTo>
                    <a:pt x="56" y="69"/>
                  </a:lnTo>
                  <a:lnTo>
                    <a:pt x="59" y="67"/>
                  </a:lnTo>
                  <a:lnTo>
                    <a:pt x="62" y="66"/>
                  </a:lnTo>
                  <a:lnTo>
                    <a:pt x="64" y="63"/>
                  </a:lnTo>
                  <a:lnTo>
                    <a:pt x="64" y="61"/>
                  </a:lnTo>
                  <a:lnTo>
                    <a:pt x="64" y="57"/>
                  </a:lnTo>
                  <a:lnTo>
                    <a:pt x="63" y="54"/>
                  </a:lnTo>
                  <a:lnTo>
                    <a:pt x="63" y="51"/>
                  </a:lnTo>
                  <a:lnTo>
                    <a:pt x="80" y="51"/>
                  </a:lnTo>
                  <a:lnTo>
                    <a:pt x="80" y="51"/>
                  </a:lnTo>
                  <a:lnTo>
                    <a:pt x="79" y="46"/>
                  </a:lnTo>
                  <a:lnTo>
                    <a:pt x="78" y="43"/>
                  </a:lnTo>
                  <a:lnTo>
                    <a:pt x="75" y="40"/>
                  </a:lnTo>
                  <a:lnTo>
                    <a:pt x="73" y="39"/>
                  </a:lnTo>
                  <a:lnTo>
                    <a:pt x="70" y="38"/>
                  </a:lnTo>
                  <a:lnTo>
                    <a:pt x="67" y="38"/>
                  </a:lnTo>
                  <a:lnTo>
                    <a:pt x="63" y="39"/>
                  </a:lnTo>
                  <a:lnTo>
                    <a:pt x="63" y="36"/>
                  </a:lnTo>
                  <a:lnTo>
                    <a:pt x="63" y="33"/>
                  </a:lnTo>
                  <a:lnTo>
                    <a:pt x="63" y="29"/>
                  </a:lnTo>
                  <a:lnTo>
                    <a:pt x="62" y="27"/>
                  </a:lnTo>
                  <a:lnTo>
                    <a:pt x="59" y="25"/>
                  </a:lnTo>
                  <a:lnTo>
                    <a:pt x="57" y="22"/>
                  </a:lnTo>
                  <a:lnTo>
                    <a:pt x="61" y="20"/>
                  </a:lnTo>
                  <a:lnTo>
                    <a:pt x="63" y="17"/>
                  </a:lnTo>
                  <a:lnTo>
                    <a:pt x="64" y="14"/>
                  </a:lnTo>
                  <a:lnTo>
                    <a:pt x="66" y="9"/>
                  </a:lnTo>
                  <a:lnTo>
                    <a:pt x="57" y="0"/>
                  </a:lnTo>
                  <a:lnTo>
                    <a:pt x="47" y="3"/>
                  </a:lnTo>
                  <a:lnTo>
                    <a:pt x="42" y="9"/>
                  </a:lnTo>
                  <a:lnTo>
                    <a:pt x="39" y="16"/>
                  </a:lnTo>
                  <a:lnTo>
                    <a:pt x="39" y="15"/>
                  </a:lnTo>
                  <a:lnTo>
                    <a:pt x="38" y="15"/>
                  </a:lnTo>
                  <a:lnTo>
                    <a:pt x="42" y="32"/>
                  </a:lnTo>
                  <a:lnTo>
                    <a:pt x="38" y="38"/>
                  </a:lnTo>
                  <a:lnTo>
                    <a:pt x="40" y="46"/>
                  </a:lnTo>
                  <a:lnTo>
                    <a:pt x="30" y="59"/>
                  </a:lnTo>
                  <a:lnTo>
                    <a:pt x="18" y="68"/>
                  </a:lnTo>
                  <a:lnTo>
                    <a:pt x="7" y="79"/>
                  </a:lnTo>
                  <a:lnTo>
                    <a:pt x="0" y="93"/>
                  </a:lnTo>
                  <a:lnTo>
                    <a:pt x="13" y="96"/>
                  </a:lnTo>
                  <a:lnTo>
                    <a:pt x="25" y="94"/>
                  </a:lnTo>
                  <a:lnTo>
                    <a:pt x="38" y="8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3" name="Freeform 43">
              <a:extLst>
                <a:ext uri="{FF2B5EF4-FFF2-40B4-BE49-F238E27FC236}">
                  <a16:creationId xmlns:a16="http://schemas.microsoft.com/office/drawing/2014/main" id="{C72EB78E-4E15-49A7-8208-D99E2172398C}"/>
                </a:ext>
              </a:extLst>
            </p:cNvPr>
            <p:cNvSpPr>
              <a:spLocks/>
            </p:cNvSpPr>
            <p:nvPr/>
          </p:nvSpPr>
          <p:spPr bwMode="auto">
            <a:xfrm>
              <a:off x="2000250" y="2955925"/>
              <a:ext cx="7937" cy="6350"/>
            </a:xfrm>
            <a:custGeom>
              <a:avLst/>
              <a:gdLst>
                <a:gd name="T0" fmla="*/ 24 w 25"/>
                <a:gd name="T1" fmla="*/ 13 h 21"/>
                <a:gd name="T2" fmla="*/ 25 w 25"/>
                <a:gd name="T3" fmla="*/ 0 h 21"/>
                <a:gd name="T4" fmla="*/ 15 w 25"/>
                <a:gd name="T5" fmla="*/ 3 h 21"/>
                <a:gd name="T6" fmla="*/ 13 w 25"/>
                <a:gd name="T7" fmla="*/ 4 h 21"/>
                <a:gd name="T8" fmla="*/ 9 w 25"/>
                <a:gd name="T9" fmla="*/ 5 h 21"/>
                <a:gd name="T10" fmla="*/ 7 w 25"/>
                <a:gd name="T11" fmla="*/ 6 h 21"/>
                <a:gd name="T12" fmla="*/ 4 w 25"/>
                <a:gd name="T13" fmla="*/ 8 h 21"/>
                <a:gd name="T14" fmla="*/ 2 w 25"/>
                <a:gd name="T15" fmla="*/ 9 h 21"/>
                <a:gd name="T16" fmla="*/ 0 w 25"/>
                <a:gd name="T17" fmla="*/ 13 h 21"/>
                <a:gd name="T18" fmla="*/ 14 w 25"/>
                <a:gd name="T19" fmla="*/ 21 h 21"/>
                <a:gd name="T20" fmla="*/ 24 w 25"/>
                <a:gd name="T21"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1">
                  <a:moveTo>
                    <a:pt x="24" y="13"/>
                  </a:moveTo>
                  <a:lnTo>
                    <a:pt x="25" y="0"/>
                  </a:lnTo>
                  <a:lnTo>
                    <a:pt x="15" y="3"/>
                  </a:lnTo>
                  <a:lnTo>
                    <a:pt x="13" y="4"/>
                  </a:lnTo>
                  <a:lnTo>
                    <a:pt x="9" y="5"/>
                  </a:lnTo>
                  <a:lnTo>
                    <a:pt x="7" y="6"/>
                  </a:lnTo>
                  <a:lnTo>
                    <a:pt x="4" y="8"/>
                  </a:lnTo>
                  <a:lnTo>
                    <a:pt x="2" y="9"/>
                  </a:lnTo>
                  <a:lnTo>
                    <a:pt x="0" y="13"/>
                  </a:lnTo>
                  <a:lnTo>
                    <a:pt x="14" y="21"/>
                  </a:lnTo>
                  <a:lnTo>
                    <a:pt x="24"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4" name="Freeform 44">
              <a:extLst>
                <a:ext uri="{FF2B5EF4-FFF2-40B4-BE49-F238E27FC236}">
                  <a16:creationId xmlns:a16="http://schemas.microsoft.com/office/drawing/2014/main" id="{09BA4661-AA72-43BE-9241-AC7054BBFA3E}"/>
                </a:ext>
              </a:extLst>
            </p:cNvPr>
            <p:cNvSpPr>
              <a:spLocks/>
            </p:cNvSpPr>
            <p:nvPr/>
          </p:nvSpPr>
          <p:spPr bwMode="auto">
            <a:xfrm>
              <a:off x="2041525" y="2973388"/>
              <a:ext cx="19050" cy="22225"/>
            </a:xfrm>
            <a:custGeom>
              <a:avLst/>
              <a:gdLst>
                <a:gd name="T0" fmla="*/ 20 w 56"/>
                <a:gd name="T1" fmla="*/ 67 h 68"/>
                <a:gd name="T2" fmla="*/ 43 w 56"/>
                <a:gd name="T3" fmla="*/ 67 h 68"/>
                <a:gd name="T4" fmla="*/ 45 w 56"/>
                <a:gd name="T5" fmla="*/ 56 h 68"/>
                <a:gd name="T6" fmla="*/ 48 w 56"/>
                <a:gd name="T7" fmla="*/ 56 h 68"/>
                <a:gd name="T8" fmla="*/ 51 w 56"/>
                <a:gd name="T9" fmla="*/ 53 h 68"/>
                <a:gd name="T10" fmla="*/ 53 w 56"/>
                <a:gd name="T11" fmla="*/ 47 h 68"/>
                <a:gd name="T12" fmla="*/ 55 w 56"/>
                <a:gd name="T13" fmla="*/ 42 h 68"/>
                <a:gd name="T14" fmla="*/ 56 w 56"/>
                <a:gd name="T15" fmla="*/ 36 h 68"/>
                <a:gd name="T16" fmla="*/ 53 w 56"/>
                <a:gd name="T17" fmla="*/ 33 h 68"/>
                <a:gd name="T18" fmla="*/ 49 w 56"/>
                <a:gd name="T19" fmla="*/ 33 h 68"/>
                <a:gd name="T20" fmla="*/ 45 w 56"/>
                <a:gd name="T21" fmla="*/ 35 h 68"/>
                <a:gd name="T22" fmla="*/ 42 w 56"/>
                <a:gd name="T23" fmla="*/ 39 h 68"/>
                <a:gd name="T24" fmla="*/ 38 w 56"/>
                <a:gd name="T25" fmla="*/ 41 h 68"/>
                <a:gd name="T26" fmla="*/ 36 w 56"/>
                <a:gd name="T27" fmla="*/ 45 h 68"/>
                <a:gd name="T28" fmla="*/ 37 w 56"/>
                <a:gd name="T29" fmla="*/ 50 h 68"/>
                <a:gd name="T30" fmla="*/ 30 w 56"/>
                <a:gd name="T31" fmla="*/ 50 h 68"/>
                <a:gd name="T32" fmla="*/ 22 w 56"/>
                <a:gd name="T33" fmla="*/ 54 h 68"/>
                <a:gd name="T34" fmla="*/ 22 w 56"/>
                <a:gd name="T35" fmla="*/ 52 h 68"/>
                <a:gd name="T36" fmla="*/ 25 w 56"/>
                <a:gd name="T37" fmla="*/ 47 h 68"/>
                <a:gd name="T38" fmla="*/ 26 w 56"/>
                <a:gd name="T39" fmla="*/ 37 h 68"/>
                <a:gd name="T40" fmla="*/ 31 w 56"/>
                <a:gd name="T41" fmla="*/ 37 h 68"/>
                <a:gd name="T42" fmla="*/ 34 w 56"/>
                <a:gd name="T43" fmla="*/ 34 h 68"/>
                <a:gd name="T44" fmla="*/ 36 w 56"/>
                <a:gd name="T45" fmla="*/ 12 h 68"/>
                <a:gd name="T46" fmla="*/ 21 w 56"/>
                <a:gd name="T47" fmla="*/ 3 h 68"/>
                <a:gd name="T48" fmla="*/ 4 w 56"/>
                <a:gd name="T49" fmla="*/ 1 h 68"/>
                <a:gd name="T50" fmla="*/ 4 w 56"/>
                <a:gd name="T51" fmla="*/ 24 h 68"/>
                <a:gd name="T52" fmla="*/ 11 w 56"/>
                <a:gd name="T53" fmla="*/ 24 h 68"/>
                <a:gd name="T54" fmla="*/ 17 w 56"/>
                <a:gd name="T55" fmla="*/ 25 h 68"/>
                <a:gd name="T56" fmla="*/ 22 w 56"/>
                <a:gd name="T57" fmla="*/ 30 h 68"/>
                <a:gd name="T58" fmla="*/ 21 w 56"/>
                <a:gd name="T59" fmla="*/ 29 h 68"/>
                <a:gd name="T60" fmla="*/ 14 w 56"/>
                <a:gd name="T61" fmla="*/ 30 h 68"/>
                <a:gd name="T62" fmla="*/ 8 w 56"/>
                <a:gd name="T63" fmla="*/ 36 h 68"/>
                <a:gd name="T64" fmla="*/ 8 w 56"/>
                <a:gd name="T65" fmla="*/ 52 h 68"/>
                <a:gd name="T66" fmla="*/ 9 w 56"/>
                <a:gd name="T67" fmla="*/ 62 h 68"/>
                <a:gd name="T68" fmla="*/ 13 w 56"/>
                <a:gd name="T69" fmla="*/ 67 h 68"/>
                <a:gd name="T70" fmla="*/ 17 w 56"/>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6" h="68">
                  <a:moveTo>
                    <a:pt x="17" y="68"/>
                  </a:moveTo>
                  <a:lnTo>
                    <a:pt x="20" y="67"/>
                  </a:lnTo>
                  <a:lnTo>
                    <a:pt x="21" y="65"/>
                  </a:lnTo>
                  <a:lnTo>
                    <a:pt x="43" y="67"/>
                  </a:lnTo>
                  <a:lnTo>
                    <a:pt x="45" y="54"/>
                  </a:lnTo>
                  <a:lnTo>
                    <a:pt x="45" y="56"/>
                  </a:lnTo>
                  <a:lnTo>
                    <a:pt x="47" y="56"/>
                  </a:lnTo>
                  <a:lnTo>
                    <a:pt x="48" y="56"/>
                  </a:lnTo>
                  <a:lnTo>
                    <a:pt x="50" y="56"/>
                  </a:lnTo>
                  <a:lnTo>
                    <a:pt x="51" y="53"/>
                  </a:lnTo>
                  <a:lnTo>
                    <a:pt x="51" y="51"/>
                  </a:lnTo>
                  <a:lnTo>
                    <a:pt x="53" y="47"/>
                  </a:lnTo>
                  <a:lnTo>
                    <a:pt x="54" y="45"/>
                  </a:lnTo>
                  <a:lnTo>
                    <a:pt x="55" y="42"/>
                  </a:lnTo>
                  <a:lnTo>
                    <a:pt x="56" y="40"/>
                  </a:lnTo>
                  <a:lnTo>
                    <a:pt x="56" y="36"/>
                  </a:lnTo>
                  <a:lnTo>
                    <a:pt x="55" y="34"/>
                  </a:lnTo>
                  <a:lnTo>
                    <a:pt x="53" y="33"/>
                  </a:lnTo>
                  <a:lnTo>
                    <a:pt x="51" y="31"/>
                  </a:lnTo>
                  <a:lnTo>
                    <a:pt x="49" y="33"/>
                  </a:lnTo>
                  <a:lnTo>
                    <a:pt x="48" y="34"/>
                  </a:lnTo>
                  <a:lnTo>
                    <a:pt x="45" y="35"/>
                  </a:lnTo>
                  <a:lnTo>
                    <a:pt x="44" y="37"/>
                  </a:lnTo>
                  <a:lnTo>
                    <a:pt x="42" y="39"/>
                  </a:lnTo>
                  <a:lnTo>
                    <a:pt x="40" y="40"/>
                  </a:lnTo>
                  <a:lnTo>
                    <a:pt x="38" y="41"/>
                  </a:lnTo>
                  <a:lnTo>
                    <a:pt x="37" y="43"/>
                  </a:lnTo>
                  <a:lnTo>
                    <a:pt x="36" y="45"/>
                  </a:lnTo>
                  <a:lnTo>
                    <a:pt x="36" y="47"/>
                  </a:lnTo>
                  <a:lnTo>
                    <a:pt x="37" y="50"/>
                  </a:lnTo>
                  <a:lnTo>
                    <a:pt x="33" y="48"/>
                  </a:lnTo>
                  <a:lnTo>
                    <a:pt x="30" y="50"/>
                  </a:lnTo>
                  <a:lnTo>
                    <a:pt x="26" y="51"/>
                  </a:lnTo>
                  <a:lnTo>
                    <a:pt x="22" y="54"/>
                  </a:lnTo>
                  <a:lnTo>
                    <a:pt x="22" y="54"/>
                  </a:lnTo>
                  <a:lnTo>
                    <a:pt x="22" y="52"/>
                  </a:lnTo>
                  <a:lnTo>
                    <a:pt x="22" y="50"/>
                  </a:lnTo>
                  <a:lnTo>
                    <a:pt x="25" y="47"/>
                  </a:lnTo>
                  <a:lnTo>
                    <a:pt x="26" y="43"/>
                  </a:lnTo>
                  <a:lnTo>
                    <a:pt x="26" y="37"/>
                  </a:lnTo>
                  <a:lnTo>
                    <a:pt x="28" y="37"/>
                  </a:lnTo>
                  <a:lnTo>
                    <a:pt x="31" y="37"/>
                  </a:lnTo>
                  <a:lnTo>
                    <a:pt x="33" y="36"/>
                  </a:lnTo>
                  <a:lnTo>
                    <a:pt x="34" y="34"/>
                  </a:lnTo>
                  <a:lnTo>
                    <a:pt x="37" y="23"/>
                  </a:lnTo>
                  <a:lnTo>
                    <a:pt x="36" y="12"/>
                  </a:lnTo>
                  <a:lnTo>
                    <a:pt x="28" y="8"/>
                  </a:lnTo>
                  <a:lnTo>
                    <a:pt x="21" y="3"/>
                  </a:lnTo>
                  <a:lnTo>
                    <a:pt x="14" y="0"/>
                  </a:lnTo>
                  <a:lnTo>
                    <a:pt x="4" y="1"/>
                  </a:lnTo>
                  <a:lnTo>
                    <a:pt x="0" y="3"/>
                  </a:lnTo>
                  <a:lnTo>
                    <a:pt x="4" y="24"/>
                  </a:lnTo>
                  <a:lnTo>
                    <a:pt x="8" y="24"/>
                  </a:lnTo>
                  <a:lnTo>
                    <a:pt x="11" y="24"/>
                  </a:lnTo>
                  <a:lnTo>
                    <a:pt x="15" y="25"/>
                  </a:lnTo>
                  <a:lnTo>
                    <a:pt x="17" y="25"/>
                  </a:lnTo>
                  <a:lnTo>
                    <a:pt x="20" y="26"/>
                  </a:lnTo>
                  <a:lnTo>
                    <a:pt x="22" y="30"/>
                  </a:lnTo>
                  <a:lnTo>
                    <a:pt x="22" y="30"/>
                  </a:lnTo>
                  <a:lnTo>
                    <a:pt x="21" y="29"/>
                  </a:lnTo>
                  <a:lnTo>
                    <a:pt x="17" y="29"/>
                  </a:lnTo>
                  <a:lnTo>
                    <a:pt x="14" y="30"/>
                  </a:lnTo>
                  <a:lnTo>
                    <a:pt x="11" y="34"/>
                  </a:lnTo>
                  <a:lnTo>
                    <a:pt x="8" y="36"/>
                  </a:lnTo>
                  <a:lnTo>
                    <a:pt x="9" y="46"/>
                  </a:lnTo>
                  <a:lnTo>
                    <a:pt x="8" y="52"/>
                  </a:lnTo>
                  <a:lnTo>
                    <a:pt x="8" y="57"/>
                  </a:lnTo>
                  <a:lnTo>
                    <a:pt x="9" y="62"/>
                  </a:lnTo>
                  <a:lnTo>
                    <a:pt x="10" y="64"/>
                  </a:lnTo>
                  <a:lnTo>
                    <a:pt x="13" y="67"/>
                  </a:lnTo>
                  <a:lnTo>
                    <a:pt x="15" y="68"/>
                  </a:lnTo>
                  <a:lnTo>
                    <a:pt x="17" y="6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5" name="Freeform 45">
              <a:extLst>
                <a:ext uri="{FF2B5EF4-FFF2-40B4-BE49-F238E27FC236}">
                  <a16:creationId xmlns:a16="http://schemas.microsoft.com/office/drawing/2014/main" id="{8C3C6293-8148-453F-8B13-DB83A7A87603}"/>
                </a:ext>
              </a:extLst>
            </p:cNvPr>
            <p:cNvSpPr>
              <a:spLocks/>
            </p:cNvSpPr>
            <p:nvPr/>
          </p:nvSpPr>
          <p:spPr bwMode="auto">
            <a:xfrm>
              <a:off x="2032000" y="2994025"/>
              <a:ext cx="12700" cy="14288"/>
            </a:xfrm>
            <a:custGeom>
              <a:avLst/>
              <a:gdLst>
                <a:gd name="T0" fmla="*/ 39 w 39"/>
                <a:gd name="T1" fmla="*/ 16 h 46"/>
                <a:gd name="T2" fmla="*/ 39 w 39"/>
                <a:gd name="T3" fmla="*/ 13 h 46"/>
                <a:gd name="T4" fmla="*/ 36 w 39"/>
                <a:gd name="T5" fmla="*/ 11 h 46"/>
                <a:gd name="T6" fmla="*/ 35 w 39"/>
                <a:gd name="T7" fmla="*/ 9 h 46"/>
                <a:gd name="T8" fmla="*/ 33 w 39"/>
                <a:gd name="T9" fmla="*/ 7 h 46"/>
                <a:gd name="T10" fmla="*/ 30 w 39"/>
                <a:gd name="T11" fmla="*/ 6 h 46"/>
                <a:gd name="T12" fmla="*/ 28 w 39"/>
                <a:gd name="T13" fmla="*/ 1 h 46"/>
                <a:gd name="T14" fmla="*/ 23 w 39"/>
                <a:gd name="T15" fmla="*/ 3 h 46"/>
                <a:gd name="T16" fmla="*/ 19 w 39"/>
                <a:gd name="T17" fmla="*/ 0 h 46"/>
                <a:gd name="T18" fmla="*/ 17 w 39"/>
                <a:gd name="T19" fmla="*/ 0 h 46"/>
                <a:gd name="T20" fmla="*/ 14 w 39"/>
                <a:gd name="T21" fmla="*/ 0 h 46"/>
                <a:gd name="T22" fmla="*/ 13 w 39"/>
                <a:gd name="T23" fmla="*/ 1 h 46"/>
                <a:gd name="T24" fmla="*/ 11 w 39"/>
                <a:gd name="T25" fmla="*/ 3 h 46"/>
                <a:gd name="T26" fmla="*/ 8 w 39"/>
                <a:gd name="T27" fmla="*/ 5 h 46"/>
                <a:gd name="T28" fmla="*/ 6 w 39"/>
                <a:gd name="T29" fmla="*/ 6 h 46"/>
                <a:gd name="T30" fmla="*/ 3 w 39"/>
                <a:gd name="T31" fmla="*/ 13 h 46"/>
                <a:gd name="T32" fmla="*/ 2 w 39"/>
                <a:gd name="T33" fmla="*/ 21 h 46"/>
                <a:gd name="T34" fmla="*/ 0 w 39"/>
                <a:gd name="T35" fmla="*/ 27 h 46"/>
                <a:gd name="T36" fmla="*/ 0 w 39"/>
                <a:gd name="T37" fmla="*/ 30 h 46"/>
                <a:gd name="T38" fmla="*/ 0 w 39"/>
                <a:gd name="T39" fmla="*/ 34 h 46"/>
                <a:gd name="T40" fmla="*/ 2 w 39"/>
                <a:gd name="T41" fmla="*/ 36 h 46"/>
                <a:gd name="T42" fmla="*/ 5 w 39"/>
                <a:gd name="T43" fmla="*/ 46 h 46"/>
                <a:gd name="T44" fmla="*/ 7 w 39"/>
                <a:gd name="T45" fmla="*/ 46 h 46"/>
                <a:gd name="T46" fmla="*/ 10 w 39"/>
                <a:gd name="T47" fmla="*/ 46 h 46"/>
                <a:gd name="T48" fmla="*/ 11 w 39"/>
                <a:gd name="T49" fmla="*/ 44 h 46"/>
                <a:gd name="T50" fmla="*/ 12 w 39"/>
                <a:gd name="T51" fmla="*/ 43 h 46"/>
                <a:gd name="T52" fmla="*/ 13 w 39"/>
                <a:gd name="T53" fmla="*/ 40 h 46"/>
                <a:gd name="T54" fmla="*/ 14 w 39"/>
                <a:gd name="T55" fmla="*/ 39 h 46"/>
                <a:gd name="T56" fmla="*/ 17 w 39"/>
                <a:gd name="T57" fmla="*/ 38 h 46"/>
                <a:gd name="T58" fmla="*/ 19 w 39"/>
                <a:gd name="T59" fmla="*/ 38 h 46"/>
                <a:gd name="T60" fmla="*/ 24 w 39"/>
                <a:gd name="T61" fmla="*/ 36 h 46"/>
                <a:gd name="T62" fmla="*/ 24 w 39"/>
                <a:gd name="T63" fmla="*/ 33 h 46"/>
                <a:gd name="T64" fmla="*/ 24 w 39"/>
                <a:gd name="T65" fmla="*/ 32 h 46"/>
                <a:gd name="T66" fmla="*/ 23 w 39"/>
                <a:gd name="T67" fmla="*/ 30 h 46"/>
                <a:gd name="T68" fmla="*/ 25 w 39"/>
                <a:gd name="T69" fmla="*/ 27 h 46"/>
                <a:gd name="T70" fmla="*/ 29 w 39"/>
                <a:gd name="T71" fmla="*/ 27 h 46"/>
                <a:gd name="T72" fmla="*/ 33 w 39"/>
                <a:gd name="T73" fmla="*/ 26 h 46"/>
                <a:gd name="T74" fmla="*/ 36 w 39"/>
                <a:gd name="T75" fmla="*/ 23 h 46"/>
                <a:gd name="T76" fmla="*/ 37 w 39"/>
                <a:gd name="T77" fmla="*/ 19 h 46"/>
                <a:gd name="T78" fmla="*/ 39 w 39"/>
                <a:gd name="T79"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46">
                  <a:moveTo>
                    <a:pt x="39" y="16"/>
                  </a:moveTo>
                  <a:lnTo>
                    <a:pt x="39" y="13"/>
                  </a:lnTo>
                  <a:lnTo>
                    <a:pt x="36" y="11"/>
                  </a:lnTo>
                  <a:lnTo>
                    <a:pt x="35" y="9"/>
                  </a:lnTo>
                  <a:lnTo>
                    <a:pt x="33" y="7"/>
                  </a:lnTo>
                  <a:lnTo>
                    <a:pt x="30" y="6"/>
                  </a:lnTo>
                  <a:lnTo>
                    <a:pt x="28" y="1"/>
                  </a:lnTo>
                  <a:lnTo>
                    <a:pt x="23" y="3"/>
                  </a:lnTo>
                  <a:lnTo>
                    <a:pt x="19" y="0"/>
                  </a:lnTo>
                  <a:lnTo>
                    <a:pt x="17" y="0"/>
                  </a:lnTo>
                  <a:lnTo>
                    <a:pt x="14" y="0"/>
                  </a:lnTo>
                  <a:lnTo>
                    <a:pt x="13" y="1"/>
                  </a:lnTo>
                  <a:lnTo>
                    <a:pt x="11" y="3"/>
                  </a:lnTo>
                  <a:lnTo>
                    <a:pt x="8" y="5"/>
                  </a:lnTo>
                  <a:lnTo>
                    <a:pt x="6" y="6"/>
                  </a:lnTo>
                  <a:lnTo>
                    <a:pt x="3" y="13"/>
                  </a:lnTo>
                  <a:lnTo>
                    <a:pt x="2" y="21"/>
                  </a:lnTo>
                  <a:lnTo>
                    <a:pt x="0" y="27"/>
                  </a:lnTo>
                  <a:lnTo>
                    <a:pt x="0" y="30"/>
                  </a:lnTo>
                  <a:lnTo>
                    <a:pt x="0" y="34"/>
                  </a:lnTo>
                  <a:lnTo>
                    <a:pt x="2" y="36"/>
                  </a:lnTo>
                  <a:lnTo>
                    <a:pt x="5" y="46"/>
                  </a:lnTo>
                  <a:lnTo>
                    <a:pt x="7" y="46"/>
                  </a:lnTo>
                  <a:lnTo>
                    <a:pt x="10" y="46"/>
                  </a:lnTo>
                  <a:lnTo>
                    <a:pt x="11" y="44"/>
                  </a:lnTo>
                  <a:lnTo>
                    <a:pt x="12" y="43"/>
                  </a:lnTo>
                  <a:lnTo>
                    <a:pt x="13" y="40"/>
                  </a:lnTo>
                  <a:lnTo>
                    <a:pt x="14" y="39"/>
                  </a:lnTo>
                  <a:lnTo>
                    <a:pt x="17" y="38"/>
                  </a:lnTo>
                  <a:lnTo>
                    <a:pt x="19" y="38"/>
                  </a:lnTo>
                  <a:lnTo>
                    <a:pt x="24" y="36"/>
                  </a:lnTo>
                  <a:lnTo>
                    <a:pt x="24" y="33"/>
                  </a:lnTo>
                  <a:lnTo>
                    <a:pt x="24" y="32"/>
                  </a:lnTo>
                  <a:lnTo>
                    <a:pt x="23" y="30"/>
                  </a:lnTo>
                  <a:lnTo>
                    <a:pt x="25" y="27"/>
                  </a:lnTo>
                  <a:lnTo>
                    <a:pt x="29" y="27"/>
                  </a:lnTo>
                  <a:lnTo>
                    <a:pt x="33" y="26"/>
                  </a:lnTo>
                  <a:lnTo>
                    <a:pt x="36" y="23"/>
                  </a:lnTo>
                  <a:lnTo>
                    <a:pt x="37" y="19"/>
                  </a:lnTo>
                  <a:lnTo>
                    <a:pt x="39"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6" name="Freeform 46">
              <a:extLst>
                <a:ext uri="{FF2B5EF4-FFF2-40B4-BE49-F238E27FC236}">
                  <a16:creationId xmlns:a16="http://schemas.microsoft.com/office/drawing/2014/main" id="{0BEF2D2F-E73C-4ED3-9D4F-6541D6D00D94}"/>
                </a:ext>
              </a:extLst>
            </p:cNvPr>
            <p:cNvSpPr>
              <a:spLocks/>
            </p:cNvSpPr>
            <p:nvPr/>
          </p:nvSpPr>
          <p:spPr bwMode="auto">
            <a:xfrm>
              <a:off x="2014538" y="2990850"/>
              <a:ext cx="17462" cy="28575"/>
            </a:xfrm>
            <a:custGeom>
              <a:avLst/>
              <a:gdLst>
                <a:gd name="T0" fmla="*/ 42 w 56"/>
                <a:gd name="T1" fmla="*/ 67 h 90"/>
                <a:gd name="T2" fmla="*/ 46 w 56"/>
                <a:gd name="T3" fmla="*/ 66 h 90"/>
                <a:gd name="T4" fmla="*/ 49 w 56"/>
                <a:gd name="T5" fmla="*/ 65 h 90"/>
                <a:gd name="T6" fmla="*/ 50 w 56"/>
                <a:gd name="T7" fmla="*/ 62 h 90"/>
                <a:gd name="T8" fmla="*/ 52 w 56"/>
                <a:gd name="T9" fmla="*/ 59 h 90"/>
                <a:gd name="T10" fmla="*/ 53 w 56"/>
                <a:gd name="T11" fmla="*/ 56 h 90"/>
                <a:gd name="T12" fmla="*/ 55 w 56"/>
                <a:gd name="T13" fmla="*/ 53 h 90"/>
                <a:gd name="T14" fmla="*/ 56 w 56"/>
                <a:gd name="T15" fmla="*/ 50 h 90"/>
                <a:gd name="T16" fmla="*/ 56 w 56"/>
                <a:gd name="T17" fmla="*/ 48 h 90"/>
                <a:gd name="T18" fmla="*/ 55 w 56"/>
                <a:gd name="T19" fmla="*/ 45 h 90"/>
                <a:gd name="T20" fmla="*/ 52 w 56"/>
                <a:gd name="T21" fmla="*/ 43 h 90"/>
                <a:gd name="T22" fmla="*/ 49 w 56"/>
                <a:gd name="T23" fmla="*/ 40 h 90"/>
                <a:gd name="T24" fmla="*/ 45 w 56"/>
                <a:gd name="T25" fmla="*/ 42 h 90"/>
                <a:gd name="T26" fmla="*/ 42 w 56"/>
                <a:gd name="T27" fmla="*/ 43 h 90"/>
                <a:gd name="T28" fmla="*/ 40 w 56"/>
                <a:gd name="T29" fmla="*/ 45 h 90"/>
                <a:gd name="T30" fmla="*/ 36 w 56"/>
                <a:gd name="T31" fmla="*/ 46 h 90"/>
                <a:gd name="T32" fmla="*/ 34 w 56"/>
                <a:gd name="T33" fmla="*/ 48 h 90"/>
                <a:gd name="T34" fmla="*/ 40 w 56"/>
                <a:gd name="T35" fmla="*/ 42 h 90"/>
                <a:gd name="T36" fmla="*/ 44 w 56"/>
                <a:gd name="T37" fmla="*/ 33 h 90"/>
                <a:gd name="T38" fmla="*/ 46 w 56"/>
                <a:gd name="T39" fmla="*/ 25 h 90"/>
                <a:gd name="T40" fmla="*/ 50 w 56"/>
                <a:gd name="T41" fmla="*/ 17 h 90"/>
                <a:gd name="T42" fmla="*/ 51 w 56"/>
                <a:gd name="T43" fmla="*/ 14 h 90"/>
                <a:gd name="T44" fmla="*/ 46 w 56"/>
                <a:gd name="T45" fmla="*/ 9 h 90"/>
                <a:gd name="T46" fmla="*/ 42 w 56"/>
                <a:gd name="T47" fmla="*/ 4 h 90"/>
                <a:gd name="T48" fmla="*/ 36 w 56"/>
                <a:gd name="T49" fmla="*/ 2 h 90"/>
                <a:gd name="T50" fmla="*/ 30 w 56"/>
                <a:gd name="T51" fmla="*/ 0 h 90"/>
                <a:gd name="T52" fmla="*/ 25 w 56"/>
                <a:gd name="T53" fmla="*/ 3 h 90"/>
                <a:gd name="T54" fmla="*/ 21 w 56"/>
                <a:gd name="T55" fmla="*/ 8 h 90"/>
                <a:gd name="T56" fmla="*/ 21 w 56"/>
                <a:gd name="T57" fmla="*/ 14 h 90"/>
                <a:gd name="T58" fmla="*/ 22 w 56"/>
                <a:gd name="T59" fmla="*/ 20 h 90"/>
                <a:gd name="T60" fmla="*/ 23 w 56"/>
                <a:gd name="T61" fmla="*/ 26 h 90"/>
                <a:gd name="T62" fmla="*/ 21 w 56"/>
                <a:gd name="T63" fmla="*/ 32 h 90"/>
                <a:gd name="T64" fmla="*/ 19 w 56"/>
                <a:gd name="T65" fmla="*/ 37 h 90"/>
                <a:gd name="T66" fmla="*/ 21 w 56"/>
                <a:gd name="T67" fmla="*/ 40 h 90"/>
                <a:gd name="T68" fmla="*/ 22 w 56"/>
                <a:gd name="T69" fmla="*/ 44 h 90"/>
                <a:gd name="T70" fmla="*/ 24 w 56"/>
                <a:gd name="T71" fmla="*/ 48 h 90"/>
                <a:gd name="T72" fmla="*/ 22 w 56"/>
                <a:gd name="T73" fmla="*/ 60 h 90"/>
                <a:gd name="T74" fmla="*/ 22 w 56"/>
                <a:gd name="T75" fmla="*/ 60 h 90"/>
                <a:gd name="T76" fmla="*/ 17 w 56"/>
                <a:gd name="T77" fmla="*/ 66 h 90"/>
                <a:gd name="T78" fmla="*/ 16 w 56"/>
                <a:gd name="T79" fmla="*/ 74 h 90"/>
                <a:gd name="T80" fmla="*/ 12 w 56"/>
                <a:gd name="T81" fmla="*/ 80 h 90"/>
                <a:gd name="T82" fmla="*/ 6 w 56"/>
                <a:gd name="T83" fmla="*/ 84 h 90"/>
                <a:gd name="T84" fmla="*/ 0 w 56"/>
                <a:gd name="T85" fmla="*/ 88 h 90"/>
                <a:gd name="T86" fmla="*/ 12 w 56"/>
                <a:gd name="T87" fmla="*/ 90 h 90"/>
                <a:gd name="T88" fmla="*/ 23 w 56"/>
                <a:gd name="T89" fmla="*/ 90 h 90"/>
                <a:gd name="T90" fmla="*/ 32 w 56"/>
                <a:gd name="T91" fmla="*/ 85 h 90"/>
                <a:gd name="T92" fmla="*/ 38 w 56"/>
                <a:gd name="T93" fmla="*/ 77 h 90"/>
                <a:gd name="T94" fmla="*/ 42 w 56"/>
                <a:gd name="T95" fmla="*/ 6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 h="90">
                  <a:moveTo>
                    <a:pt x="42" y="67"/>
                  </a:moveTo>
                  <a:lnTo>
                    <a:pt x="46" y="66"/>
                  </a:lnTo>
                  <a:lnTo>
                    <a:pt x="49" y="65"/>
                  </a:lnTo>
                  <a:lnTo>
                    <a:pt x="50" y="62"/>
                  </a:lnTo>
                  <a:lnTo>
                    <a:pt x="52" y="59"/>
                  </a:lnTo>
                  <a:lnTo>
                    <a:pt x="53" y="56"/>
                  </a:lnTo>
                  <a:lnTo>
                    <a:pt x="55" y="53"/>
                  </a:lnTo>
                  <a:lnTo>
                    <a:pt x="56" y="50"/>
                  </a:lnTo>
                  <a:lnTo>
                    <a:pt x="56" y="48"/>
                  </a:lnTo>
                  <a:lnTo>
                    <a:pt x="55" y="45"/>
                  </a:lnTo>
                  <a:lnTo>
                    <a:pt x="52" y="43"/>
                  </a:lnTo>
                  <a:lnTo>
                    <a:pt x="49" y="40"/>
                  </a:lnTo>
                  <a:lnTo>
                    <a:pt x="45" y="42"/>
                  </a:lnTo>
                  <a:lnTo>
                    <a:pt x="42" y="43"/>
                  </a:lnTo>
                  <a:lnTo>
                    <a:pt x="40" y="45"/>
                  </a:lnTo>
                  <a:lnTo>
                    <a:pt x="36" y="46"/>
                  </a:lnTo>
                  <a:lnTo>
                    <a:pt x="34" y="48"/>
                  </a:lnTo>
                  <a:lnTo>
                    <a:pt x="40" y="42"/>
                  </a:lnTo>
                  <a:lnTo>
                    <a:pt x="44" y="33"/>
                  </a:lnTo>
                  <a:lnTo>
                    <a:pt x="46" y="25"/>
                  </a:lnTo>
                  <a:lnTo>
                    <a:pt x="50" y="17"/>
                  </a:lnTo>
                  <a:lnTo>
                    <a:pt x="51" y="14"/>
                  </a:lnTo>
                  <a:lnTo>
                    <a:pt x="46" y="9"/>
                  </a:lnTo>
                  <a:lnTo>
                    <a:pt x="42" y="4"/>
                  </a:lnTo>
                  <a:lnTo>
                    <a:pt x="36" y="2"/>
                  </a:lnTo>
                  <a:lnTo>
                    <a:pt x="30" y="0"/>
                  </a:lnTo>
                  <a:lnTo>
                    <a:pt x="25" y="3"/>
                  </a:lnTo>
                  <a:lnTo>
                    <a:pt x="21" y="8"/>
                  </a:lnTo>
                  <a:lnTo>
                    <a:pt x="21" y="14"/>
                  </a:lnTo>
                  <a:lnTo>
                    <a:pt x="22" y="20"/>
                  </a:lnTo>
                  <a:lnTo>
                    <a:pt x="23" y="26"/>
                  </a:lnTo>
                  <a:lnTo>
                    <a:pt x="21" y="32"/>
                  </a:lnTo>
                  <a:lnTo>
                    <a:pt x="19" y="37"/>
                  </a:lnTo>
                  <a:lnTo>
                    <a:pt x="21" y="40"/>
                  </a:lnTo>
                  <a:lnTo>
                    <a:pt x="22" y="44"/>
                  </a:lnTo>
                  <a:lnTo>
                    <a:pt x="24" y="48"/>
                  </a:lnTo>
                  <a:lnTo>
                    <a:pt x="22" y="60"/>
                  </a:lnTo>
                  <a:lnTo>
                    <a:pt x="22" y="60"/>
                  </a:lnTo>
                  <a:lnTo>
                    <a:pt x="17" y="66"/>
                  </a:lnTo>
                  <a:lnTo>
                    <a:pt x="16" y="74"/>
                  </a:lnTo>
                  <a:lnTo>
                    <a:pt x="12" y="80"/>
                  </a:lnTo>
                  <a:lnTo>
                    <a:pt x="6" y="84"/>
                  </a:lnTo>
                  <a:lnTo>
                    <a:pt x="0" y="88"/>
                  </a:lnTo>
                  <a:lnTo>
                    <a:pt x="12" y="90"/>
                  </a:lnTo>
                  <a:lnTo>
                    <a:pt x="23" y="90"/>
                  </a:lnTo>
                  <a:lnTo>
                    <a:pt x="32" y="85"/>
                  </a:lnTo>
                  <a:lnTo>
                    <a:pt x="38" y="77"/>
                  </a:lnTo>
                  <a:lnTo>
                    <a:pt x="42" y="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7" name="Freeform 47">
              <a:extLst>
                <a:ext uri="{FF2B5EF4-FFF2-40B4-BE49-F238E27FC236}">
                  <a16:creationId xmlns:a16="http://schemas.microsoft.com/office/drawing/2014/main" id="{90A21966-414C-4A65-91D1-7E353F0FBE91}"/>
                </a:ext>
              </a:extLst>
            </p:cNvPr>
            <p:cNvSpPr>
              <a:spLocks/>
            </p:cNvSpPr>
            <p:nvPr/>
          </p:nvSpPr>
          <p:spPr bwMode="auto">
            <a:xfrm>
              <a:off x="2036763" y="3022600"/>
              <a:ext cx="6350" cy="4763"/>
            </a:xfrm>
            <a:custGeom>
              <a:avLst/>
              <a:gdLst>
                <a:gd name="T0" fmla="*/ 0 w 17"/>
                <a:gd name="T1" fmla="*/ 5 h 14"/>
                <a:gd name="T2" fmla="*/ 1 w 17"/>
                <a:gd name="T3" fmla="*/ 8 h 14"/>
                <a:gd name="T4" fmla="*/ 2 w 17"/>
                <a:gd name="T5" fmla="*/ 11 h 14"/>
                <a:gd name="T6" fmla="*/ 4 w 17"/>
                <a:gd name="T7" fmla="*/ 13 h 14"/>
                <a:gd name="T8" fmla="*/ 7 w 17"/>
                <a:gd name="T9" fmla="*/ 14 h 14"/>
                <a:gd name="T10" fmla="*/ 9 w 17"/>
                <a:gd name="T11" fmla="*/ 13 h 14"/>
                <a:gd name="T12" fmla="*/ 12 w 17"/>
                <a:gd name="T13" fmla="*/ 12 h 14"/>
                <a:gd name="T14" fmla="*/ 14 w 17"/>
                <a:gd name="T15" fmla="*/ 11 h 14"/>
                <a:gd name="T16" fmla="*/ 15 w 17"/>
                <a:gd name="T17" fmla="*/ 10 h 14"/>
                <a:gd name="T18" fmla="*/ 17 w 17"/>
                <a:gd name="T19" fmla="*/ 7 h 14"/>
                <a:gd name="T20" fmla="*/ 15 w 17"/>
                <a:gd name="T21" fmla="*/ 3 h 14"/>
                <a:gd name="T22" fmla="*/ 13 w 17"/>
                <a:gd name="T23" fmla="*/ 1 h 14"/>
                <a:gd name="T24" fmla="*/ 12 w 17"/>
                <a:gd name="T25" fmla="*/ 0 h 14"/>
                <a:gd name="T26" fmla="*/ 9 w 17"/>
                <a:gd name="T27" fmla="*/ 0 h 14"/>
                <a:gd name="T28" fmla="*/ 8 w 17"/>
                <a:gd name="T29" fmla="*/ 1 h 14"/>
                <a:gd name="T30" fmla="*/ 6 w 17"/>
                <a:gd name="T31" fmla="*/ 2 h 14"/>
                <a:gd name="T32" fmla="*/ 4 w 17"/>
                <a:gd name="T33" fmla="*/ 3 h 14"/>
                <a:gd name="T34" fmla="*/ 2 w 17"/>
                <a:gd name="T35" fmla="*/ 5 h 14"/>
                <a:gd name="T36" fmla="*/ 0 w 17"/>
                <a:gd name="T37"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14">
                  <a:moveTo>
                    <a:pt x="0" y="5"/>
                  </a:moveTo>
                  <a:lnTo>
                    <a:pt x="1" y="8"/>
                  </a:lnTo>
                  <a:lnTo>
                    <a:pt x="2" y="11"/>
                  </a:lnTo>
                  <a:lnTo>
                    <a:pt x="4" y="13"/>
                  </a:lnTo>
                  <a:lnTo>
                    <a:pt x="7" y="14"/>
                  </a:lnTo>
                  <a:lnTo>
                    <a:pt x="9" y="13"/>
                  </a:lnTo>
                  <a:lnTo>
                    <a:pt x="12" y="12"/>
                  </a:lnTo>
                  <a:lnTo>
                    <a:pt x="14" y="11"/>
                  </a:lnTo>
                  <a:lnTo>
                    <a:pt x="15" y="10"/>
                  </a:lnTo>
                  <a:lnTo>
                    <a:pt x="17" y="7"/>
                  </a:lnTo>
                  <a:lnTo>
                    <a:pt x="15" y="3"/>
                  </a:lnTo>
                  <a:lnTo>
                    <a:pt x="13" y="1"/>
                  </a:lnTo>
                  <a:lnTo>
                    <a:pt x="12" y="0"/>
                  </a:lnTo>
                  <a:lnTo>
                    <a:pt x="9" y="0"/>
                  </a:lnTo>
                  <a:lnTo>
                    <a:pt x="8" y="1"/>
                  </a:lnTo>
                  <a:lnTo>
                    <a:pt x="6" y="2"/>
                  </a:lnTo>
                  <a:lnTo>
                    <a:pt x="4" y="3"/>
                  </a:lnTo>
                  <a:lnTo>
                    <a:pt x="2" y="5"/>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8" name="Freeform 48">
              <a:extLst>
                <a:ext uri="{FF2B5EF4-FFF2-40B4-BE49-F238E27FC236}">
                  <a16:creationId xmlns:a16="http://schemas.microsoft.com/office/drawing/2014/main" id="{F26C4E32-7701-45C1-9323-BCA6C7657E21}"/>
                </a:ext>
              </a:extLst>
            </p:cNvPr>
            <p:cNvSpPr>
              <a:spLocks/>
            </p:cNvSpPr>
            <p:nvPr/>
          </p:nvSpPr>
          <p:spPr bwMode="auto">
            <a:xfrm>
              <a:off x="2046288" y="2995613"/>
              <a:ext cx="17462" cy="12700"/>
            </a:xfrm>
            <a:custGeom>
              <a:avLst/>
              <a:gdLst>
                <a:gd name="T0" fmla="*/ 55 w 55"/>
                <a:gd name="T1" fmla="*/ 18 h 40"/>
                <a:gd name="T2" fmla="*/ 53 w 55"/>
                <a:gd name="T3" fmla="*/ 8 h 40"/>
                <a:gd name="T4" fmla="*/ 50 w 55"/>
                <a:gd name="T5" fmla="*/ 5 h 40"/>
                <a:gd name="T6" fmla="*/ 45 w 55"/>
                <a:gd name="T7" fmla="*/ 2 h 40"/>
                <a:gd name="T8" fmla="*/ 40 w 55"/>
                <a:gd name="T9" fmla="*/ 0 h 40"/>
                <a:gd name="T10" fmla="*/ 24 w 55"/>
                <a:gd name="T11" fmla="*/ 10 h 40"/>
                <a:gd name="T12" fmla="*/ 7 w 55"/>
                <a:gd name="T13" fmla="*/ 16 h 40"/>
                <a:gd name="T14" fmla="*/ 1 w 55"/>
                <a:gd name="T15" fmla="*/ 22 h 40"/>
                <a:gd name="T16" fmla="*/ 0 w 55"/>
                <a:gd name="T17" fmla="*/ 29 h 40"/>
                <a:gd name="T18" fmla="*/ 2 w 55"/>
                <a:gd name="T19" fmla="*/ 38 h 40"/>
                <a:gd name="T20" fmla="*/ 6 w 55"/>
                <a:gd name="T21" fmla="*/ 39 h 40"/>
                <a:gd name="T22" fmla="*/ 10 w 55"/>
                <a:gd name="T23" fmla="*/ 40 h 40"/>
                <a:gd name="T24" fmla="*/ 13 w 55"/>
                <a:gd name="T25" fmla="*/ 40 h 40"/>
                <a:gd name="T26" fmla="*/ 16 w 55"/>
                <a:gd name="T27" fmla="*/ 39 h 40"/>
                <a:gd name="T28" fmla="*/ 19 w 55"/>
                <a:gd name="T29" fmla="*/ 39 h 40"/>
                <a:gd name="T30" fmla="*/ 23 w 55"/>
                <a:gd name="T31" fmla="*/ 38 h 40"/>
                <a:gd name="T32" fmla="*/ 25 w 55"/>
                <a:gd name="T33" fmla="*/ 36 h 40"/>
                <a:gd name="T34" fmla="*/ 28 w 55"/>
                <a:gd name="T35" fmla="*/ 34 h 40"/>
                <a:gd name="T36" fmla="*/ 29 w 55"/>
                <a:gd name="T37" fmla="*/ 31 h 40"/>
                <a:gd name="T38" fmla="*/ 35 w 55"/>
                <a:gd name="T39" fmla="*/ 30 h 40"/>
                <a:gd name="T40" fmla="*/ 42 w 55"/>
                <a:gd name="T41" fmla="*/ 27 h 40"/>
                <a:gd name="T42" fmla="*/ 50 w 55"/>
                <a:gd name="T43" fmla="*/ 24 h 40"/>
                <a:gd name="T44" fmla="*/ 55 w 55"/>
                <a:gd name="T45" fmla="*/ 1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0">
                  <a:moveTo>
                    <a:pt x="55" y="18"/>
                  </a:moveTo>
                  <a:lnTo>
                    <a:pt x="53" y="8"/>
                  </a:lnTo>
                  <a:lnTo>
                    <a:pt x="50" y="5"/>
                  </a:lnTo>
                  <a:lnTo>
                    <a:pt x="45" y="2"/>
                  </a:lnTo>
                  <a:lnTo>
                    <a:pt x="40" y="0"/>
                  </a:lnTo>
                  <a:lnTo>
                    <a:pt x="24" y="10"/>
                  </a:lnTo>
                  <a:lnTo>
                    <a:pt x="7" y="16"/>
                  </a:lnTo>
                  <a:lnTo>
                    <a:pt x="1" y="22"/>
                  </a:lnTo>
                  <a:lnTo>
                    <a:pt x="0" y="29"/>
                  </a:lnTo>
                  <a:lnTo>
                    <a:pt x="2" y="38"/>
                  </a:lnTo>
                  <a:lnTo>
                    <a:pt x="6" y="39"/>
                  </a:lnTo>
                  <a:lnTo>
                    <a:pt x="10" y="40"/>
                  </a:lnTo>
                  <a:lnTo>
                    <a:pt x="13" y="40"/>
                  </a:lnTo>
                  <a:lnTo>
                    <a:pt x="16" y="39"/>
                  </a:lnTo>
                  <a:lnTo>
                    <a:pt x="19" y="39"/>
                  </a:lnTo>
                  <a:lnTo>
                    <a:pt x="23" y="38"/>
                  </a:lnTo>
                  <a:lnTo>
                    <a:pt x="25" y="36"/>
                  </a:lnTo>
                  <a:lnTo>
                    <a:pt x="28" y="34"/>
                  </a:lnTo>
                  <a:lnTo>
                    <a:pt x="29" y="31"/>
                  </a:lnTo>
                  <a:lnTo>
                    <a:pt x="35" y="30"/>
                  </a:lnTo>
                  <a:lnTo>
                    <a:pt x="42" y="27"/>
                  </a:lnTo>
                  <a:lnTo>
                    <a:pt x="50" y="24"/>
                  </a:lnTo>
                  <a:lnTo>
                    <a:pt x="55"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9" name="Freeform 49">
              <a:extLst>
                <a:ext uri="{FF2B5EF4-FFF2-40B4-BE49-F238E27FC236}">
                  <a16:creationId xmlns:a16="http://schemas.microsoft.com/office/drawing/2014/main" id="{76058C2C-8D53-4F47-B0FD-DB26327AD434}"/>
                </a:ext>
              </a:extLst>
            </p:cNvPr>
            <p:cNvSpPr>
              <a:spLocks/>
            </p:cNvSpPr>
            <p:nvPr/>
          </p:nvSpPr>
          <p:spPr bwMode="auto">
            <a:xfrm>
              <a:off x="2070100" y="2973388"/>
              <a:ext cx="4762" cy="4763"/>
            </a:xfrm>
            <a:custGeom>
              <a:avLst/>
              <a:gdLst>
                <a:gd name="T0" fmla="*/ 13 w 13"/>
                <a:gd name="T1" fmla="*/ 4 h 17"/>
                <a:gd name="T2" fmla="*/ 12 w 13"/>
                <a:gd name="T3" fmla="*/ 2 h 17"/>
                <a:gd name="T4" fmla="*/ 9 w 13"/>
                <a:gd name="T5" fmla="*/ 1 h 17"/>
                <a:gd name="T6" fmla="*/ 7 w 13"/>
                <a:gd name="T7" fmla="*/ 0 h 17"/>
                <a:gd name="T8" fmla="*/ 5 w 13"/>
                <a:gd name="T9" fmla="*/ 0 h 17"/>
                <a:gd name="T10" fmla="*/ 1 w 13"/>
                <a:gd name="T11" fmla="*/ 0 h 17"/>
                <a:gd name="T12" fmla="*/ 0 w 13"/>
                <a:gd name="T13" fmla="*/ 17 h 17"/>
                <a:gd name="T14" fmla="*/ 5 w 13"/>
                <a:gd name="T15" fmla="*/ 17 h 17"/>
                <a:gd name="T16" fmla="*/ 7 w 13"/>
                <a:gd name="T17" fmla="*/ 15 h 17"/>
                <a:gd name="T18" fmla="*/ 9 w 13"/>
                <a:gd name="T19" fmla="*/ 14 h 17"/>
                <a:gd name="T20" fmla="*/ 12 w 13"/>
                <a:gd name="T21" fmla="*/ 13 h 17"/>
                <a:gd name="T22" fmla="*/ 13 w 13"/>
                <a:gd name="T23" fmla="*/ 11 h 17"/>
                <a:gd name="T24" fmla="*/ 13 w 13"/>
                <a:gd name="T25" fmla="*/ 8 h 17"/>
                <a:gd name="T26" fmla="*/ 13 w 13"/>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7">
                  <a:moveTo>
                    <a:pt x="13" y="4"/>
                  </a:moveTo>
                  <a:lnTo>
                    <a:pt x="12" y="2"/>
                  </a:lnTo>
                  <a:lnTo>
                    <a:pt x="9" y="1"/>
                  </a:lnTo>
                  <a:lnTo>
                    <a:pt x="7" y="0"/>
                  </a:lnTo>
                  <a:lnTo>
                    <a:pt x="5" y="0"/>
                  </a:lnTo>
                  <a:lnTo>
                    <a:pt x="1" y="0"/>
                  </a:lnTo>
                  <a:lnTo>
                    <a:pt x="0" y="17"/>
                  </a:lnTo>
                  <a:lnTo>
                    <a:pt x="5" y="17"/>
                  </a:lnTo>
                  <a:lnTo>
                    <a:pt x="7" y="15"/>
                  </a:lnTo>
                  <a:lnTo>
                    <a:pt x="9" y="14"/>
                  </a:lnTo>
                  <a:lnTo>
                    <a:pt x="12" y="13"/>
                  </a:lnTo>
                  <a:lnTo>
                    <a:pt x="13" y="11"/>
                  </a:lnTo>
                  <a:lnTo>
                    <a:pt x="13" y="8"/>
                  </a:lnTo>
                  <a:lnTo>
                    <a:pt x="13"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0" name="Freeform 50">
              <a:extLst>
                <a:ext uri="{FF2B5EF4-FFF2-40B4-BE49-F238E27FC236}">
                  <a16:creationId xmlns:a16="http://schemas.microsoft.com/office/drawing/2014/main" id="{54D834C8-E982-427F-A696-A0320D0F9535}"/>
                </a:ext>
              </a:extLst>
            </p:cNvPr>
            <p:cNvSpPr>
              <a:spLocks/>
            </p:cNvSpPr>
            <p:nvPr/>
          </p:nvSpPr>
          <p:spPr bwMode="auto">
            <a:xfrm>
              <a:off x="2098675" y="2944813"/>
              <a:ext cx="15875" cy="19050"/>
            </a:xfrm>
            <a:custGeom>
              <a:avLst/>
              <a:gdLst>
                <a:gd name="T0" fmla="*/ 37 w 48"/>
                <a:gd name="T1" fmla="*/ 8 h 60"/>
                <a:gd name="T2" fmla="*/ 35 w 48"/>
                <a:gd name="T3" fmla="*/ 4 h 60"/>
                <a:gd name="T4" fmla="*/ 32 w 48"/>
                <a:gd name="T5" fmla="*/ 1 h 60"/>
                <a:gd name="T6" fmla="*/ 29 w 48"/>
                <a:gd name="T7" fmla="*/ 0 h 60"/>
                <a:gd name="T8" fmla="*/ 17 w 48"/>
                <a:gd name="T9" fmla="*/ 0 h 60"/>
                <a:gd name="T10" fmla="*/ 7 w 48"/>
                <a:gd name="T11" fmla="*/ 5 h 60"/>
                <a:gd name="T12" fmla="*/ 1 w 48"/>
                <a:gd name="T13" fmla="*/ 15 h 60"/>
                <a:gd name="T14" fmla="*/ 0 w 48"/>
                <a:gd name="T15" fmla="*/ 21 h 60"/>
                <a:gd name="T16" fmla="*/ 2 w 48"/>
                <a:gd name="T17" fmla="*/ 27 h 60"/>
                <a:gd name="T18" fmla="*/ 4 w 48"/>
                <a:gd name="T19" fmla="*/ 29 h 60"/>
                <a:gd name="T20" fmla="*/ 7 w 48"/>
                <a:gd name="T21" fmla="*/ 33 h 60"/>
                <a:gd name="T22" fmla="*/ 9 w 48"/>
                <a:gd name="T23" fmla="*/ 34 h 60"/>
                <a:gd name="T24" fmla="*/ 13 w 48"/>
                <a:gd name="T25" fmla="*/ 35 h 60"/>
                <a:gd name="T26" fmla="*/ 35 w 48"/>
                <a:gd name="T27" fmla="*/ 60 h 60"/>
                <a:gd name="T28" fmla="*/ 40 w 48"/>
                <a:gd name="T29" fmla="*/ 54 h 60"/>
                <a:gd name="T30" fmla="*/ 46 w 48"/>
                <a:gd name="T31" fmla="*/ 46 h 60"/>
                <a:gd name="T32" fmla="*/ 48 w 48"/>
                <a:gd name="T33" fmla="*/ 38 h 60"/>
                <a:gd name="T34" fmla="*/ 47 w 48"/>
                <a:gd name="T35" fmla="*/ 29 h 60"/>
                <a:gd name="T36" fmla="*/ 40 w 48"/>
                <a:gd name="T37" fmla="*/ 20 h 60"/>
                <a:gd name="T38" fmla="*/ 37 w 48"/>
                <a:gd name="T39"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60">
                  <a:moveTo>
                    <a:pt x="37" y="8"/>
                  </a:moveTo>
                  <a:lnTo>
                    <a:pt x="35" y="4"/>
                  </a:lnTo>
                  <a:lnTo>
                    <a:pt x="32" y="1"/>
                  </a:lnTo>
                  <a:lnTo>
                    <a:pt x="29" y="0"/>
                  </a:lnTo>
                  <a:lnTo>
                    <a:pt x="17" y="0"/>
                  </a:lnTo>
                  <a:lnTo>
                    <a:pt x="7" y="5"/>
                  </a:lnTo>
                  <a:lnTo>
                    <a:pt x="1" y="15"/>
                  </a:lnTo>
                  <a:lnTo>
                    <a:pt x="0" y="21"/>
                  </a:lnTo>
                  <a:lnTo>
                    <a:pt x="2" y="27"/>
                  </a:lnTo>
                  <a:lnTo>
                    <a:pt x="4" y="29"/>
                  </a:lnTo>
                  <a:lnTo>
                    <a:pt x="7" y="33"/>
                  </a:lnTo>
                  <a:lnTo>
                    <a:pt x="9" y="34"/>
                  </a:lnTo>
                  <a:lnTo>
                    <a:pt x="13" y="35"/>
                  </a:lnTo>
                  <a:lnTo>
                    <a:pt x="35" y="60"/>
                  </a:lnTo>
                  <a:lnTo>
                    <a:pt x="40" y="54"/>
                  </a:lnTo>
                  <a:lnTo>
                    <a:pt x="46" y="46"/>
                  </a:lnTo>
                  <a:lnTo>
                    <a:pt x="48" y="38"/>
                  </a:lnTo>
                  <a:lnTo>
                    <a:pt x="47" y="29"/>
                  </a:lnTo>
                  <a:lnTo>
                    <a:pt x="40" y="20"/>
                  </a:lnTo>
                  <a:lnTo>
                    <a:pt x="37"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1" name="Freeform 51">
              <a:extLst>
                <a:ext uri="{FF2B5EF4-FFF2-40B4-BE49-F238E27FC236}">
                  <a16:creationId xmlns:a16="http://schemas.microsoft.com/office/drawing/2014/main" id="{AB8E9C61-583F-484E-BE3A-26F75B64EA1A}"/>
                </a:ext>
              </a:extLst>
            </p:cNvPr>
            <p:cNvSpPr>
              <a:spLocks/>
            </p:cNvSpPr>
            <p:nvPr/>
          </p:nvSpPr>
          <p:spPr bwMode="auto">
            <a:xfrm>
              <a:off x="2036763" y="2944813"/>
              <a:ext cx="7937" cy="11113"/>
            </a:xfrm>
            <a:custGeom>
              <a:avLst/>
              <a:gdLst>
                <a:gd name="T0" fmla="*/ 0 w 27"/>
                <a:gd name="T1" fmla="*/ 12 h 34"/>
                <a:gd name="T2" fmla="*/ 0 w 27"/>
                <a:gd name="T3" fmla="*/ 17 h 34"/>
                <a:gd name="T4" fmla="*/ 2 w 27"/>
                <a:gd name="T5" fmla="*/ 23 h 34"/>
                <a:gd name="T6" fmla="*/ 4 w 27"/>
                <a:gd name="T7" fmla="*/ 27 h 34"/>
                <a:gd name="T8" fmla="*/ 9 w 27"/>
                <a:gd name="T9" fmla="*/ 32 h 34"/>
                <a:gd name="T10" fmla="*/ 21 w 27"/>
                <a:gd name="T11" fmla="*/ 34 h 34"/>
                <a:gd name="T12" fmla="*/ 25 w 27"/>
                <a:gd name="T13" fmla="*/ 27 h 34"/>
                <a:gd name="T14" fmla="*/ 27 w 27"/>
                <a:gd name="T15" fmla="*/ 17 h 34"/>
                <a:gd name="T16" fmla="*/ 23 w 27"/>
                <a:gd name="T17" fmla="*/ 6 h 34"/>
                <a:gd name="T18" fmla="*/ 20 w 27"/>
                <a:gd name="T19" fmla="*/ 4 h 34"/>
                <a:gd name="T20" fmla="*/ 16 w 27"/>
                <a:gd name="T21" fmla="*/ 1 h 34"/>
                <a:gd name="T22" fmla="*/ 13 w 27"/>
                <a:gd name="T23" fmla="*/ 0 h 34"/>
                <a:gd name="T24" fmla="*/ 8 w 27"/>
                <a:gd name="T25" fmla="*/ 1 h 34"/>
                <a:gd name="T26" fmla="*/ 4 w 27"/>
                <a:gd name="T27" fmla="*/ 4 h 34"/>
                <a:gd name="T28" fmla="*/ 2 w 27"/>
                <a:gd name="T29" fmla="*/ 8 h 34"/>
                <a:gd name="T30" fmla="*/ 0 w 27"/>
                <a:gd name="T31"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34">
                  <a:moveTo>
                    <a:pt x="0" y="12"/>
                  </a:moveTo>
                  <a:lnTo>
                    <a:pt x="0" y="17"/>
                  </a:lnTo>
                  <a:lnTo>
                    <a:pt x="2" y="23"/>
                  </a:lnTo>
                  <a:lnTo>
                    <a:pt x="4" y="27"/>
                  </a:lnTo>
                  <a:lnTo>
                    <a:pt x="9" y="32"/>
                  </a:lnTo>
                  <a:lnTo>
                    <a:pt x="21" y="34"/>
                  </a:lnTo>
                  <a:lnTo>
                    <a:pt x="25" y="27"/>
                  </a:lnTo>
                  <a:lnTo>
                    <a:pt x="27" y="17"/>
                  </a:lnTo>
                  <a:lnTo>
                    <a:pt x="23" y="6"/>
                  </a:lnTo>
                  <a:lnTo>
                    <a:pt x="20" y="4"/>
                  </a:lnTo>
                  <a:lnTo>
                    <a:pt x="16" y="1"/>
                  </a:lnTo>
                  <a:lnTo>
                    <a:pt x="13" y="0"/>
                  </a:lnTo>
                  <a:lnTo>
                    <a:pt x="8" y="1"/>
                  </a:lnTo>
                  <a:lnTo>
                    <a:pt x="4" y="4"/>
                  </a:lnTo>
                  <a:lnTo>
                    <a:pt x="2" y="8"/>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2" name="Freeform 52">
              <a:extLst>
                <a:ext uri="{FF2B5EF4-FFF2-40B4-BE49-F238E27FC236}">
                  <a16:creationId xmlns:a16="http://schemas.microsoft.com/office/drawing/2014/main" id="{340E0B96-C70F-47B6-88D5-7363D2AF6565}"/>
                </a:ext>
              </a:extLst>
            </p:cNvPr>
            <p:cNvSpPr>
              <a:spLocks/>
            </p:cNvSpPr>
            <p:nvPr/>
          </p:nvSpPr>
          <p:spPr bwMode="auto">
            <a:xfrm>
              <a:off x="2058988" y="2957513"/>
              <a:ext cx="7937" cy="15875"/>
            </a:xfrm>
            <a:custGeom>
              <a:avLst/>
              <a:gdLst>
                <a:gd name="T0" fmla="*/ 25 w 25"/>
                <a:gd name="T1" fmla="*/ 38 h 49"/>
                <a:gd name="T2" fmla="*/ 23 w 25"/>
                <a:gd name="T3" fmla="*/ 33 h 49"/>
                <a:gd name="T4" fmla="*/ 25 w 25"/>
                <a:gd name="T5" fmla="*/ 31 h 49"/>
                <a:gd name="T6" fmla="*/ 25 w 25"/>
                <a:gd name="T7" fmla="*/ 30 h 49"/>
                <a:gd name="T8" fmla="*/ 22 w 25"/>
                <a:gd name="T9" fmla="*/ 28 h 49"/>
                <a:gd name="T10" fmla="*/ 16 w 25"/>
                <a:gd name="T11" fmla="*/ 25 h 49"/>
                <a:gd name="T12" fmla="*/ 15 w 25"/>
                <a:gd name="T13" fmla="*/ 20 h 49"/>
                <a:gd name="T14" fmla="*/ 16 w 25"/>
                <a:gd name="T15" fmla="*/ 15 h 49"/>
                <a:gd name="T16" fmla="*/ 19 w 25"/>
                <a:gd name="T17" fmla="*/ 10 h 49"/>
                <a:gd name="T18" fmla="*/ 19 w 25"/>
                <a:gd name="T19" fmla="*/ 5 h 49"/>
                <a:gd name="T20" fmla="*/ 16 w 25"/>
                <a:gd name="T21" fmla="*/ 0 h 49"/>
                <a:gd name="T22" fmla="*/ 6 w 25"/>
                <a:gd name="T23" fmla="*/ 7 h 49"/>
                <a:gd name="T24" fmla="*/ 2 w 25"/>
                <a:gd name="T25" fmla="*/ 13 h 49"/>
                <a:gd name="T26" fmla="*/ 0 w 25"/>
                <a:gd name="T27" fmla="*/ 20 h 49"/>
                <a:gd name="T28" fmla="*/ 4 w 25"/>
                <a:gd name="T29" fmla="*/ 28 h 49"/>
                <a:gd name="T30" fmla="*/ 8 w 25"/>
                <a:gd name="T31" fmla="*/ 37 h 49"/>
                <a:gd name="T32" fmla="*/ 9 w 25"/>
                <a:gd name="T33" fmla="*/ 42 h 49"/>
                <a:gd name="T34" fmla="*/ 9 w 25"/>
                <a:gd name="T35" fmla="*/ 44 h 49"/>
                <a:gd name="T36" fmla="*/ 10 w 25"/>
                <a:gd name="T37" fmla="*/ 45 h 49"/>
                <a:gd name="T38" fmla="*/ 11 w 25"/>
                <a:gd name="T39" fmla="*/ 48 h 49"/>
                <a:gd name="T40" fmla="*/ 13 w 25"/>
                <a:gd name="T41" fmla="*/ 49 h 49"/>
                <a:gd name="T42" fmla="*/ 15 w 25"/>
                <a:gd name="T43" fmla="*/ 49 h 49"/>
                <a:gd name="T44" fmla="*/ 17 w 25"/>
                <a:gd name="T45" fmla="*/ 49 h 49"/>
                <a:gd name="T46" fmla="*/ 19 w 25"/>
                <a:gd name="T47" fmla="*/ 48 h 49"/>
                <a:gd name="T48" fmla="*/ 19 w 25"/>
                <a:gd name="T49" fmla="*/ 45 h 49"/>
                <a:gd name="T50" fmla="*/ 20 w 25"/>
                <a:gd name="T51" fmla="*/ 43 h 49"/>
                <a:gd name="T52" fmla="*/ 20 w 25"/>
                <a:gd name="T53" fmla="*/ 41 h 49"/>
                <a:gd name="T54" fmla="*/ 25 w 25"/>
                <a:gd name="T55" fmla="*/ 3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 h="49">
                  <a:moveTo>
                    <a:pt x="25" y="38"/>
                  </a:moveTo>
                  <a:lnTo>
                    <a:pt x="23" y="33"/>
                  </a:lnTo>
                  <a:lnTo>
                    <a:pt x="25" y="31"/>
                  </a:lnTo>
                  <a:lnTo>
                    <a:pt x="25" y="30"/>
                  </a:lnTo>
                  <a:lnTo>
                    <a:pt x="22" y="28"/>
                  </a:lnTo>
                  <a:lnTo>
                    <a:pt x="16" y="25"/>
                  </a:lnTo>
                  <a:lnTo>
                    <a:pt x="15" y="20"/>
                  </a:lnTo>
                  <a:lnTo>
                    <a:pt x="16" y="15"/>
                  </a:lnTo>
                  <a:lnTo>
                    <a:pt x="19" y="10"/>
                  </a:lnTo>
                  <a:lnTo>
                    <a:pt x="19" y="5"/>
                  </a:lnTo>
                  <a:lnTo>
                    <a:pt x="16" y="0"/>
                  </a:lnTo>
                  <a:lnTo>
                    <a:pt x="6" y="7"/>
                  </a:lnTo>
                  <a:lnTo>
                    <a:pt x="2" y="13"/>
                  </a:lnTo>
                  <a:lnTo>
                    <a:pt x="0" y="20"/>
                  </a:lnTo>
                  <a:lnTo>
                    <a:pt x="4" y="28"/>
                  </a:lnTo>
                  <a:lnTo>
                    <a:pt x="8" y="37"/>
                  </a:lnTo>
                  <a:lnTo>
                    <a:pt x="9" y="42"/>
                  </a:lnTo>
                  <a:lnTo>
                    <a:pt x="9" y="44"/>
                  </a:lnTo>
                  <a:lnTo>
                    <a:pt x="10" y="45"/>
                  </a:lnTo>
                  <a:lnTo>
                    <a:pt x="11" y="48"/>
                  </a:lnTo>
                  <a:lnTo>
                    <a:pt x="13" y="49"/>
                  </a:lnTo>
                  <a:lnTo>
                    <a:pt x="15" y="49"/>
                  </a:lnTo>
                  <a:lnTo>
                    <a:pt x="17" y="49"/>
                  </a:lnTo>
                  <a:lnTo>
                    <a:pt x="19" y="48"/>
                  </a:lnTo>
                  <a:lnTo>
                    <a:pt x="19" y="45"/>
                  </a:lnTo>
                  <a:lnTo>
                    <a:pt x="20" y="43"/>
                  </a:lnTo>
                  <a:lnTo>
                    <a:pt x="20" y="41"/>
                  </a:lnTo>
                  <a:lnTo>
                    <a:pt x="25" y="3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3" name="Freeform 53">
              <a:extLst>
                <a:ext uri="{FF2B5EF4-FFF2-40B4-BE49-F238E27FC236}">
                  <a16:creationId xmlns:a16="http://schemas.microsoft.com/office/drawing/2014/main" id="{DDBAD5AE-EB58-487E-A026-2FDFB12B2B86}"/>
                </a:ext>
              </a:extLst>
            </p:cNvPr>
            <p:cNvSpPr>
              <a:spLocks/>
            </p:cNvSpPr>
            <p:nvPr/>
          </p:nvSpPr>
          <p:spPr bwMode="auto">
            <a:xfrm>
              <a:off x="2049463" y="2968625"/>
              <a:ext cx="3175" cy="3175"/>
            </a:xfrm>
            <a:custGeom>
              <a:avLst/>
              <a:gdLst>
                <a:gd name="T0" fmla="*/ 0 w 11"/>
                <a:gd name="T1" fmla="*/ 0 h 12"/>
                <a:gd name="T2" fmla="*/ 0 w 11"/>
                <a:gd name="T3" fmla="*/ 0 h 12"/>
                <a:gd name="T4" fmla="*/ 7 w 11"/>
                <a:gd name="T5" fmla="*/ 12 h 12"/>
                <a:gd name="T6" fmla="*/ 8 w 11"/>
                <a:gd name="T7" fmla="*/ 11 h 12"/>
                <a:gd name="T8" fmla="*/ 10 w 11"/>
                <a:gd name="T9" fmla="*/ 9 h 12"/>
                <a:gd name="T10" fmla="*/ 11 w 11"/>
                <a:gd name="T11" fmla="*/ 8 h 12"/>
                <a:gd name="T12" fmla="*/ 11 w 11"/>
                <a:gd name="T13" fmla="*/ 4 h 12"/>
                <a:gd name="T14" fmla="*/ 10 w 11"/>
                <a:gd name="T15" fmla="*/ 3 h 12"/>
                <a:gd name="T16" fmla="*/ 9 w 11"/>
                <a:gd name="T17" fmla="*/ 1 h 12"/>
                <a:gd name="T18" fmla="*/ 8 w 11"/>
                <a:gd name="T19" fmla="*/ 0 h 12"/>
                <a:gd name="T20" fmla="*/ 5 w 11"/>
                <a:gd name="T21" fmla="*/ 0 h 12"/>
                <a:gd name="T22" fmla="*/ 3 w 11"/>
                <a:gd name="T23" fmla="*/ 0 h 12"/>
                <a:gd name="T24" fmla="*/ 0 w 11"/>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2">
                  <a:moveTo>
                    <a:pt x="0" y="0"/>
                  </a:moveTo>
                  <a:lnTo>
                    <a:pt x="0" y="0"/>
                  </a:lnTo>
                  <a:lnTo>
                    <a:pt x="7" y="12"/>
                  </a:lnTo>
                  <a:lnTo>
                    <a:pt x="8" y="11"/>
                  </a:lnTo>
                  <a:lnTo>
                    <a:pt x="10" y="9"/>
                  </a:lnTo>
                  <a:lnTo>
                    <a:pt x="11" y="8"/>
                  </a:lnTo>
                  <a:lnTo>
                    <a:pt x="11" y="4"/>
                  </a:lnTo>
                  <a:lnTo>
                    <a:pt x="10" y="3"/>
                  </a:lnTo>
                  <a:lnTo>
                    <a:pt x="9" y="1"/>
                  </a:lnTo>
                  <a:lnTo>
                    <a:pt x="8" y="0"/>
                  </a:lnTo>
                  <a:lnTo>
                    <a:pt x="5" y="0"/>
                  </a:lnTo>
                  <a:lnTo>
                    <a:pt x="3"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4" name="Freeform 54">
              <a:extLst>
                <a:ext uri="{FF2B5EF4-FFF2-40B4-BE49-F238E27FC236}">
                  <a16:creationId xmlns:a16="http://schemas.microsoft.com/office/drawing/2014/main" id="{9B548E52-EB42-4D2A-B70F-D2998743F14B}"/>
                </a:ext>
              </a:extLst>
            </p:cNvPr>
            <p:cNvSpPr>
              <a:spLocks/>
            </p:cNvSpPr>
            <p:nvPr/>
          </p:nvSpPr>
          <p:spPr bwMode="auto">
            <a:xfrm>
              <a:off x="2103438" y="2878138"/>
              <a:ext cx="12700" cy="9525"/>
            </a:xfrm>
            <a:custGeom>
              <a:avLst/>
              <a:gdLst>
                <a:gd name="T0" fmla="*/ 21 w 38"/>
                <a:gd name="T1" fmla="*/ 30 h 30"/>
                <a:gd name="T2" fmla="*/ 22 w 38"/>
                <a:gd name="T3" fmla="*/ 29 h 30"/>
                <a:gd name="T4" fmla="*/ 25 w 38"/>
                <a:gd name="T5" fmla="*/ 28 h 30"/>
                <a:gd name="T6" fmla="*/ 27 w 38"/>
                <a:gd name="T7" fmla="*/ 28 h 30"/>
                <a:gd name="T8" fmla="*/ 28 w 38"/>
                <a:gd name="T9" fmla="*/ 28 h 30"/>
                <a:gd name="T10" fmla="*/ 31 w 38"/>
                <a:gd name="T11" fmla="*/ 26 h 30"/>
                <a:gd name="T12" fmla="*/ 33 w 38"/>
                <a:gd name="T13" fmla="*/ 26 h 30"/>
                <a:gd name="T14" fmla="*/ 36 w 38"/>
                <a:gd name="T15" fmla="*/ 26 h 30"/>
                <a:gd name="T16" fmla="*/ 37 w 38"/>
                <a:gd name="T17" fmla="*/ 25 h 30"/>
                <a:gd name="T18" fmla="*/ 37 w 38"/>
                <a:gd name="T19" fmla="*/ 24 h 30"/>
                <a:gd name="T20" fmla="*/ 38 w 38"/>
                <a:gd name="T21" fmla="*/ 22 h 30"/>
                <a:gd name="T22" fmla="*/ 37 w 38"/>
                <a:gd name="T23" fmla="*/ 19 h 30"/>
                <a:gd name="T24" fmla="*/ 34 w 38"/>
                <a:gd name="T25" fmla="*/ 14 h 30"/>
                <a:gd name="T26" fmla="*/ 30 w 38"/>
                <a:gd name="T27" fmla="*/ 14 h 30"/>
                <a:gd name="T28" fmla="*/ 26 w 38"/>
                <a:gd name="T29" fmla="*/ 11 h 30"/>
                <a:gd name="T30" fmla="*/ 21 w 38"/>
                <a:gd name="T31" fmla="*/ 6 h 30"/>
                <a:gd name="T32" fmla="*/ 16 w 38"/>
                <a:gd name="T33" fmla="*/ 2 h 30"/>
                <a:gd name="T34" fmla="*/ 11 w 38"/>
                <a:gd name="T35" fmla="*/ 0 h 30"/>
                <a:gd name="T36" fmla="*/ 6 w 38"/>
                <a:gd name="T37" fmla="*/ 2 h 30"/>
                <a:gd name="T38" fmla="*/ 0 w 38"/>
                <a:gd name="T39" fmla="*/ 11 h 30"/>
                <a:gd name="T40" fmla="*/ 5 w 38"/>
                <a:gd name="T41" fmla="*/ 20 h 30"/>
                <a:gd name="T42" fmla="*/ 13 w 38"/>
                <a:gd name="T43" fmla="*/ 25 h 30"/>
                <a:gd name="T44" fmla="*/ 21 w 38"/>
                <a:gd name="T4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 h="30">
                  <a:moveTo>
                    <a:pt x="21" y="30"/>
                  </a:moveTo>
                  <a:lnTo>
                    <a:pt x="22" y="29"/>
                  </a:lnTo>
                  <a:lnTo>
                    <a:pt x="25" y="28"/>
                  </a:lnTo>
                  <a:lnTo>
                    <a:pt x="27" y="28"/>
                  </a:lnTo>
                  <a:lnTo>
                    <a:pt x="28" y="28"/>
                  </a:lnTo>
                  <a:lnTo>
                    <a:pt x="31" y="26"/>
                  </a:lnTo>
                  <a:lnTo>
                    <a:pt x="33" y="26"/>
                  </a:lnTo>
                  <a:lnTo>
                    <a:pt x="36" y="26"/>
                  </a:lnTo>
                  <a:lnTo>
                    <a:pt x="37" y="25"/>
                  </a:lnTo>
                  <a:lnTo>
                    <a:pt x="37" y="24"/>
                  </a:lnTo>
                  <a:lnTo>
                    <a:pt x="38" y="22"/>
                  </a:lnTo>
                  <a:lnTo>
                    <a:pt x="37" y="19"/>
                  </a:lnTo>
                  <a:lnTo>
                    <a:pt x="34" y="14"/>
                  </a:lnTo>
                  <a:lnTo>
                    <a:pt x="30" y="14"/>
                  </a:lnTo>
                  <a:lnTo>
                    <a:pt x="26" y="11"/>
                  </a:lnTo>
                  <a:lnTo>
                    <a:pt x="21" y="6"/>
                  </a:lnTo>
                  <a:lnTo>
                    <a:pt x="16" y="2"/>
                  </a:lnTo>
                  <a:lnTo>
                    <a:pt x="11" y="0"/>
                  </a:lnTo>
                  <a:lnTo>
                    <a:pt x="6" y="2"/>
                  </a:lnTo>
                  <a:lnTo>
                    <a:pt x="0" y="11"/>
                  </a:lnTo>
                  <a:lnTo>
                    <a:pt x="5" y="20"/>
                  </a:lnTo>
                  <a:lnTo>
                    <a:pt x="13" y="25"/>
                  </a:lnTo>
                  <a:lnTo>
                    <a:pt x="21" y="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5" name="Freeform 55">
              <a:extLst>
                <a:ext uri="{FF2B5EF4-FFF2-40B4-BE49-F238E27FC236}">
                  <a16:creationId xmlns:a16="http://schemas.microsoft.com/office/drawing/2014/main" id="{8DB384A7-033E-4E5F-838B-42CA0E2DC7A7}"/>
                </a:ext>
              </a:extLst>
            </p:cNvPr>
            <p:cNvSpPr>
              <a:spLocks/>
            </p:cNvSpPr>
            <p:nvPr/>
          </p:nvSpPr>
          <p:spPr bwMode="auto">
            <a:xfrm>
              <a:off x="2162175" y="2867025"/>
              <a:ext cx="4762" cy="3175"/>
            </a:xfrm>
            <a:custGeom>
              <a:avLst/>
              <a:gdLst>
                <a:gd name="T0" fmla="*/ 15 w 15"/>
                <a:gd name="T1" fmla="*/ 0 h 13"/>
                <a:gd name="T2" fmla="*/ 0 w 15"/>
                <a:gd name="T3" fmla="*/ 3 h 13"/>
                <a:gd name="T4" fmla="*/ 7 w 15"/>
                <a:gd name="T5" fmla="*/ 13 h 13"/>
                <a:gd name="T6" fmla="*/ 11 w 15"/>
                <a:gd name="T7" fmla="*/ 12 h 13"/>
                <a:gd name="T8" fmla="*/ 14 w 15"/>
                <a:gd name="T9" fmla="*/ 10 h 13"/>
                <a:gd name="T10" fmla="*/ 15 w 15"/>
                <a:gd name="T11" fmla="*/ 7 h 13"/>
                <a:gd name="T12" fmla="*/ 15 w 15"/>
                <a:gd name="T13" fmla="*/ 3 h 13"/>
                <a:gd name="T14" fmla="*/ 15 w 15"/>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3">
                  <a:moveTo>
                    <a:pt x="15" y="0"/>
                  </a:moveTo>
                  <a:lnTo>
                    <a:pt x="0" y="3"/>
                  </a:lnTo>
                  <a:lnTo>
                    <a:pt x="7" y="13"/>
                  </a:lnTo>
                  <a:lnTo>
                    <a:pt x="11" y="12"/>
                  </a:lnTo>
                  <a:lnTo>
                    <a:pt x="14" y="10"/>
                  </a:lnTo>
                  <a:lnTo>
                    <a:pt x="15" y="7"/>
                  </a:lnTo>
                  <a:lnTo>
                    <a:pt x="15" y="3"/>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6" name="Freeform 56">
              <a:extLst>
                <a:ext uri="{FF2B5EF4-FFF2-40B4-BE49-F238E27FC236}">
                  <a16:creationId xmlns:a16="http://schemas.microsoft.com/office/drawing/2014/main" id="{9DC2B407-6126-446E-93D6-BEB2AC7B2238}"/>
                </a:ext>
              </a:extLst>
            </p:cNvPr>
            <p:cNvSpPr>
              <a:spLocks/>
            </p:cNvSpPr>
            <p:nvPr/>
          </p:nvSpPr>
          <p:spPr bwMode="auto">
            <a:xfrm>
              <a:off x="2138363" y="2932113"/>
              <a:ext cx="7937" cy="6350"/>
            </a:xfrm>
            <a:custGeom>
              <a:avLst/>
              <a:gdLst>
                <a:gd name="T0" fmla="*/ 11 w 24"/>
                <a:gd name="T1" fmla="*/ 0 h 23"/>
                <a:gd name="T2" fmla="*/ 6 w 24"/>
                <a:gd name="T3" fmla="*/ 2 h 23"/>
                <a:gd name="T4" fmla="*/ 2 w 24"/>
                <a:gd name="T5" fmla="*/ 4 h 23"/>
                <a:gd name="T6" fmla="*/ 0 w 24"/>
                <a:gd name="T7" fmla="*/ 7 h 23"/>
                <a:gd name="T8" fmla="*/ 0 w 24"/>
                <a:gd name="T9" fmla="*/ 11 h 23"/>
                <a:gd name="T10" fmla="*/ 1 w 24"/>
                <a:gd name="T11" fmla="*/ 14 h 23"/>
                <a:gd name="T12" fmla="*/ 4 w 24"/>
                <a:gd name="T13" fmla="*/ 19 h 23"/>
                <a:gd name="T14" fmla="*/ 11 w 24"/>
                <a:gd name="T15" fmla="*/ 23 h 23"/>
                <a:gd name="T16" fmla="*/ 19 w 24"/>
                <a:gd name="T17" fmla="*/ 11 h 23"/>
                <a:gd name="T18" fmla="*/ 24 w 24"/>
                <a:gd name="T19" fmla="*/ 8 h 23"/>
                <a:gd name="T20" fmla="*/ 22 w 24"/>
                <a:gd name="T21" fmla="*/ 4 h 23"/>
                <a:gd name="T22" fmla="*/ 21 w 24"/>
                <a:gd name="T23" fmla="*/ 2 h 23"/>
                <a:gd name="T24" fmla="*/ 18 w 24"/>
                <a:gd name="T25" fmla="*/ 1 h 23"/>
                <a:gd name="T26" fmla="*/ 14 w 24"/>
                <a:gd name="T27" fmla="*/ 0 h 23"/>
                <a:gd name="T28" fmla="*/ 11 w 24"/>
                <a:gd name="T2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3">
                  <a:moveTo>
                    <a:pt x="11" y="0"/>
                  </a:moveTo>
                  <a:lnTo>
                    <a:pt x="6" y="2"/>
                  </a:lnTo>
                  <a:lnTo>
                    <a:pt x="2" y="4"/>
                  </a:lnTo>
                  <a:lnTo>
                    <a:pt x="0" y="7"/>
                  </a:lnTo>
                  <a:lnTo>
                    <a:pt x="0" y="11"/>
                  </a:lnTo>
                  <a:lnTo>
                    <a:pt x="1" y="14"/>
                  </a:lnTo>
                  <a:lnTo>
                    <a:pt x="4" y="19"/>
                  </a:lnTo>
                  <a:lnTo>
                    <a:pt x="11" y="23"/>
                  </a:lnTo>
                  <a:lnTo>
                    <a:pt x="19" y="11"/>
                  </a:lnTo>
                  <a:lnTo>
                    <a:pt x="24" y="8"/>
                  </a:lnTo>
                  <a:lnTo>
                    <a:pt x="22" y="4"/>
                  </a:lnTo>
                  <a:lnTo>
                    <a:pt x="21" y="2"/>
                  </a:lnTo>
                  <a:lnTo>
                    <a:pt x="18" y="1"/>
                  </a:lnTo>
                  <a:lnTo>
                    <a:pt x="14"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7" name="Freeform 57">
              <a:extLst>
                <a:ext uri="{FF2B5EF4-FFF2-40B4-BE49-F238E27FC236}">
                  <a16:creationId xmlns:a16="http://schemas.microsoft.com/office/drawing/2014/main" id="{05E5941B-92BE-4961-BA04-798AD2010A24}"/>
                </a:ext>
              </a:extLst>
            </p:cNvPr>
            <p:cNvSpPr>
              <a:spLocks/>
            </p:cNvSpPr>
            <p:nvPr/>
          </p:nvSpPr>
          <p:spPr bwMode="auto">
            <a:xfrm>
              <a:off x="2047875" y="2932113"/>
              <a:ext cx="11112" cy="15875"/>
            </a:xfrm>
            <a:custGeom>
              <a:avLst/>
              <a:gdLst>
                <a:gd name="T0" fmla="*/ 0 w 32"/>
                <a:gd name="T1" fmla="*/ 44 h 51"/>
                <a:gd name="T2" fmla="*/ 4 w 32"/>
                <a:gd name="T3" fmla="*/ 50 h 51"/>
                <a:gd name="T4" fmla="*/ 8 w 32"/>
                <a:gd name="T5" fmla="*/ 51 h 51"/>
                <a:gd name="T6" fmla="*/ 11 w 32"/>
                <a:gd name="T7" fmla="*/ 49 h 51"/>
                <a:gd name="T8" fmla="*/ 13 w 32"/>
                <a:gd name="T9" fmla="*/ 45 h 51"/>
                <a:gd name="T10" fmla="*/ 15 w 32"/>
                <a:gd name="T11" fmla="*/ 41 h 51"/>
                <a:gd name="T12" fmla="*/ 18 w 32"/>
                <a:gd name="T13" fmla="*/ 38 h 51"/>
                <a:gd name="T14" fmla="*/ 21 w 32"/>
                <a:gd name="T15" fmla="*/ 39 h 51"/>
                <a:gd name="T16" fmla="*/ 23 w 32"/>
                <a:gd name="T17" fmla="*/ 40 h 51"/>
                <a:gd name="T18" fmla="*/ 25 w 32"/>
                <a:gd name="T19" fmla="*/ 41 h 51"/>
                <a:gd name="T20" fmla="*/ 26 w 32"/>
                <a:gd name="T21" fmla="*/ 42 h 51"/>
                <a:gd name="T22" fmla="*/ 28 w 32"/>
                <a:gd name="T23" fmla="*/ 44 h 51"/>
                <a:gd name="T24" fmla="*/ 30 w 32"/>
                <a:gd name="T25" fmla="*/ 44 h 51"/>
                <a:gd name="T26" fmla="*/ 30 w 32"/>
                <a:gd name="T27" fmla="*/ 44 h 51"/>
                <a:gd name="T28" fmla="*/ 31 w 32"/>
                <a:gd name="T29" fmla="*/ 42 h 51"/>
                <a:gd name="T30" fmla="*/ 32 w 32"/>
                <a:gd name="T31" fmla="*/ 40 h 51"/>
                <a:gd name="T32" fmla="*/ 32 w 32"/>
                <a:gd name="T33" fmla="*/ 36 h 51"/>
                <a:gd name="T34" fmla="*/ 29 w 32"/>
                <a:gd name="T35" fmla="*/ 19 h 51"/>
                <a:gd name="T36" fmla="*/ 25 w 32"/>
                <a:gd name="T37" fmla="*/ 4 h 51"/>
                <a:gd name="T38" fmla="*/ 18 w 32"/>
                <a:gd name="T39" fmla="*/ 0 h 51"/>
                <a:gd name="T40" fmla="*/ 14 w 32"/>
                <a:gd name="T41" fmla="*/ 7 h 51"/>
                <a:gd name="T42" fmla="*/ 17 w 32"/>
                <a:gd name="T43" fmla="*/ 22 h 51"/>
                <a:gd name="T44" fmla="*/ 9 w 32"/>
                <a:gd name="T45" fmla="*/ 22 h 51"/>
                <a:gd name="T46" fmla="*/ 6 w 32"/>
                <a:gd name="T47" fmla="*/ 24 h 51"/>
                <a:gd name="T48" fmla="*/ 3 w 32"/>
                <a:gd name="T49" fmla="*/ 29 h 51"/>
                <a:gd name="T50" fmla="*/ 3 w 32"/>
                <a:gd name="T51" fmla="*/ 34 h 51"/>
                <a:gd name="T52" fmla="*/ 2 w 32"/>
                <a:gd name="T53" fmla="*/ 39 h 51"/>
                <a:gd name="T54" fmla="*/ 0 w 32"/>
                <a:gd name="T55" fmla="*/ 4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 h="51">
                  <a:moveTo>
                    <a:pt x="0" y="44"/>
                  </a:moveTo>
                  <a:lnTo>
                    <a:pt x="4" y="50"/>
                  </a:lnTo>
                  <a:lnTo>
                    <a:pt x="8" y="51"/>
                  </a:lnTo>
                  <a:lnTo>
                    <a:pt x="11" y="49"/>
                  </a:lnTo>
                  <a:lnTo>
                    <a:pt x="13" y="45"/>
                  </a:lnTo>
                  <a:lnTo>
                    <a:pt x="15" y="41"/>
                  </a:lnTo>
                  <a:lnTo>
                    <a:pt x="18" y="38"/>
                  </a:lnTo>
                  <a:lnTo>
                    <a:pt x="21" y="39"/>
                  </a:lnTo>
                  <a:lnTo>
                    <a:pt x="23" y="40"/>
                  </a:lnTo>
                  <a:lnTo>
                    <a:pt x="25" y="41"/>
                  </a:lnTo>
                  <a:lnTo>
                    <a:pt x="26" y="42"/>
                  </a:lnTo>
                  <a:lnTo>
                    <a:pt x="28" y="44"/>
                  </a:lnTo>
                  <a:lnTo>
                    <a:pt x="30" y="44"/>
                  </a:lnTo>
                  <a:lnTo>
                    <a:pt x="30" y="44"/>
                  </a:lnTo>
                  <a:lnTo>
                    <a:pt x="31" y="42"/>
                  </a:lnTo>
                  <a:lnTo>
                    <a:pt x="32" y="40"/>
                  </a:lnTo>
                  <a:lnTo>
                    <a:pt x="32" y="36"/>
                  </a:lnTo>
                  <a:lnTo>
                    <a:pt x="29" y="19"/>
                  </a:lnTo>
                  <a:lnTo>
                    <a:pt x="25" y="4"/>
                  </a:lnTo>
                  <a:lnTo>
                    <a:pt x="18" y="0"/>
                  </a:lnTo>
                  <a:lnTo>
                    <a:pt x="14" y="7"/>
                  </a:lnTo>
                  <a:lnTo>
                    <a:pt x="17" y="22"/>
                  </a:lnTo>
                  <a:lnTo>
                    <a:pt x="9" y="22"/>
                  </a:lnTo>
                  <a:lnTo>
                    <a:pt x="6" y="24"/>
                  </a:lnTo>
                  <a:lnTo>
                    <a:pt x="3" y="29"/>
                  </a:lnTo>
                  <a:lnTo>
                    <a:pt x="3" y="34"/>
                  </a:lnTo>
                  <a:lnTo>
                    <a:pt x="2" y="39"/>
                  </a:lnTo>
                  <a:lnTo>
                    <a:pt x="0" y="4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8" name="Freeform 58">
              <a:extLst>
                <a:ext uri="{FF2B5EF4-FFF2-40B4-BE49-F238E27FC236}">
                  <a16:creationId xmlns:a16="http://schemas.microsoft.com/office/drawing/2014/main" id="{2FEA86F6-A042-475C-BDE5-31548B14163E}"/>
                </a:ext>
              </a:extLst>
            </p:cNvPr>
            <p:cNvSpPr>
              <a:spLocks/>
            </p:cNvSpPr>
            <p:nvPr/>
          </p:nvSpPr>
          <p:spPr bwMode="auto">
            <a:xfrm>
              <a:off x="2071688" y="2951163"/>
              <a:ext cx="4762" cy="4763"/>
            </a:xfrm>
            <a:custGeom>
              <a:avLst/>
              <a:gdLst>
                <a:gd name="T0" fmla="*/ 5 w 19"/>
                <a:gd name="T1" fmla="*/ 1 h 15"/>
                <a:gd name="T2" fmla="*/ 0 w 19"/>
                <a:gd name="T3" fmla="*/ 3 h 15"/>
                <a:gd name="T4" fmla="*/ 2 w 19"/>
                <a:gd name="T5" fmla="*/ 12 h 15"/>
                <a:gd name="T6" fmla="*/ 4 w 19"/>
                <a:gd name="T7" fmla="*/ 15 h 15"/>
                <a:gd name="T8" fmla="*/ 6 w 19"/>
                <a:gd name="T9" fmla="*/ 15 h 15"/>
                <a:gd name="T10" fmla="*/ 9 w 19"/>
                <a:gd name="T11" fmla="*/ 14 h 15"/>
                <a:gd name="T12" fmla="*/ 11 w 19"/>
                <a:gd name="T13" fmla="*/ 12 h 15"/>
                <a:gd name="T14" fmla="*/ 14 w 19"/>
                <a:gd name="T15" fmla="*/ 11 h 15"/>
                <a:gd name="T16" fmla="*/ 16 w 19"/>
                <a:gd name="T17" fmla="*/ 10 h 15"/>
                <a:gd name="T18" fmla="*/ 19 w 19"/>
                <a:gd name="T19" fmla="*/ 10 h 15"/>
                <a:gd name="T20" fmla="*/ 17 w 19"/>
                <a:gd name="T21" fmla="*/ 6 h 15"/>
                <a:gd name="T22" fmla="*/ 16 w 19"/>
                <a:gd name="T23" fmla="*/ 3 h 15"/>
                <a:gd name="T24" fmla="*/ 15 w 19"/>
                <a:gd name="T25" fmla="*/ 0 h 15"/>
                <a:gd name="T26" fmla="*/ 13 w 19"/>
                <a:gd name="T27" fmla="*/ 0 h 15"/>
                <a:gd name="T28" fmla="*/ 9 w 19"/>
                <a:gd name="T29" fmla="*/ 0 h 15"/>
                <a:gd name="T30" fmla="*/ 5 w 19"/>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15">
                  <a:moveTo>
                    <a:pt x="5" y="1"/>
                  </a:moveTo>
                  <a:lnTo>
                    <a:pt x="0" y="3"/>
                  </a:lnTo>
                  <a:lnTo>
                    <a:pt x="2" y="12"/>
                  </a:lnTo>
                  <a:lnTo>
                    <a:pt x="4" y="15"/>
                  </a:lnTo>
                  <a:lnTo>
                    <a:pt x="6" y="15"/>
                  </a:lnTo>
                  <a:lnTo>
                    <a:pt x="9" y="14"/>
                  </a:lnTo>
                  <a:lnTo>
                    <a:pt x="11" y="12"/>
                  </a:lnTo>
                  <a:lnTo>
                    <a:pt x="14" y="11"/>
                  </a:lnTo>
                  <a:lnTo>
                    <a:pt x="16" y="10"/>
                  </a:lnTo>
                  <a:lnTo>
                    <a:pt x="19" y="10"/>
                  </a:lnTo>
                  <a:lnTo>
                    <a:pt x="17" y="6"/>
                  </a:lnTo>
                  <a:lnTo>
                    <a:pt x="16" y="3"/>
                  </a:lnTo>
                  <a:lnTo>
                    <a:pt x="15" y="0"/>
                  </a:lnTo>
                  <a:lnTo>
                    <a:pt x="13" y="0"/>
                  </a:lnTo>
                  <a:lnTo>
                    <a:pt x="9" y="0"/>
                  </a:ln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9" name="Freeform 59">
              <a:extLst>
                <a:ext uri="{FF2B5EF4-FFF2-40B4-BE49-F238E27FC236}">
                  <a16:creationId xmlns:a16="http://schemas.microsoft.com/office/drawing/2014/main" id="{7B473683-BA9C-403F-B19D-9C10924097FC}"/>
                </a:ext>
              </a:extLst>
            </p:cNvPr>
            <p:cNvSpPr>
              <a:spLocks/>
            </p:cNvSpPr>
            <p:nvPr/>
          </p:nvSpPr>
          <p:spPr bwMode="auto">
            <a:xfrm>
              <a:off x="2089150" y="2957513"/>
              <a:ext cx="6350" cy="4763"/>
            </a:xfrm>
            <a:custGeom>
              <a:avLst/>
              <a:gdLst>
                <a:gd name="T0" fmla="*/ 21 w 21"/>
                <a:gd name="T1" fmla="*/ 13 h 14"/>
                <a:gd name="T2" fmla="*/ 18 w 21"/>
                <a:gd name="T3" fmla="*/ 9 h 14"/>
                <a:gd name="T4" fmla="*/ 16 w 21"/>
                <a:gd name="T5" fmla="*/ 8 h 14"/>
                <a:gd name="T6" fmla="*/ 12 w 21"/>
                <a:gd name="T7" fmla="*/ 5 h 14"/>
                <a:gd name="T8" fmla="*/ 10 w 21"/>
                <a:gd name="T9" fmla="*/ 5 h 14"/>
                <a:gd name="T10" fmla="*/ 6 w 21"/>
                <a:gd name="T11" fmla="*/ 4 h 14"/>
                <a:gd name="T12" fmla="*/ 4 w 21"/>
                <a:gd name="T13" fmla="*/ 3 h 14"/>
                <a:gd name="T14" fmla="*/ 1 w 21"/>
                <a:gd name="T15" fmla="*/ 0 h 14"/>
                <a:gd name="T16" fmla="*/ 0 w 21"/>
                <a:gd name="T17" fmla="*/ 5 h 14"/>
                <a:gd name="T18" fmla="*/ 1 w 21"/>
                <a:gd name="T19" fmla="*/ 9 h 14"/>
                <a:gd name="T20" fmla="*/ 2 w 21"/>
                <a:gd name="T21" fmla="*/ 11 h 14"/>
                <a:gd name="T22" fmla="*/ 4 w 21"/>
                <a:gd name="T23" fmla="*/ 14 h 14"/>
                <a:gd name="T24" fmla="*/ 6 w 21"/>
                <a:gd name="T25" fmla="*/ 14 h 14"/>
                <a:gd name="T26" fmla="*/ 9 w 21"/>
                <a:gd name="T27" fmla="*/ 14 h 14"/>
                <a:gd name="T28" fmla="*/ 11 w 21"/>
                <a:gd name="T29" fmla="*/ 14 h 14"/>
                <a:gd name="T30" fmla="*/ 13 w 21"/>
                <a:gd name="T31" fmla="*/ 14 h 14"/>
                <a:gd name="T32" fmla="*/ 17 w 21"/>
                <a:gd name="T33" fmla="*/ 13 h 14"/>
                <a:gd name="T34" fmla="*/ 21 w 21"/>
                <a:gd name="T3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 h="14">
                  <a:moveTo>
                    <a:pt x="21" y="13"/>
                  </a:moveTo>
                  <a:lnTo>
                    <a:pt x="18" y="9"/>
                  </a:lnTo>
                  <a:lnTo>
                    <a:pt x="16" y="8"/>
                  </a:lnTo>
                  <a:lnTo>
                    <a:pt x="12" y="5"/>
                  </a:lnTo>
                  <a:lnTo>
                    <a:pt x="10" y="5"/>
                  </a:lnTo>
                  <a:lnTo>
                    <a:pt x="6" y="4"/>
                  </a:lnTo>
                  <a:lnTo>
                    <a:pt x="4" y="3"/>
                  </a:lnTo>
                  <a:lnTo>
                    <a:pt x="1" y="0"/>
                  </a:lnTo>
                  <a:lnTo>
                    <a:pt x="0" y="5"/>
                  </a:lnTo>
                  <a:lnTo>
                    <a:pt x="1" y="9"/>
                  </a:lnTo>
                  <a:lnTo>
                    <a:pt x="2" y="11"/>
                  </a:lnTo>
                  <a:lnTo>
                    <a:pt x="4" y="14"/>
                  </a:lnTo>
                  <a:lnTo>
                    <a:pt x="6" y="14"/>
                  </a:lnTo>
                  <a:lnTo>
                    <a:pt x="9" y="14"/>
                  </a:lnTo>
                  <a:lnTo>
                    <a:pt x="11" y="14"/>
                  </a:lnTo>
                  <a:lnTo>
                    <a:pt x="13" y="14"/>
                  </a:lnTo>
                  <a:lnTo>
                    <a:pt x="17" y="13"/>
                  </a:lnTo>
                  <a:lnTo>
                    <a:pt x="21"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0" name="Freeform 60">
              <a:extLst>
                <a:ext uri="{FF2B5EF4-FFF2-40B4-BE49-F238E27FC236}">
                  <a16:creationId xmlns:a16="http://schemas.microsoft.com/office/drawing/2014/main" id="{AF0F1323-84D2-4EC4-B7D7-7FA050ACE3B9}"/>
                </a:ext>
              </a:extLst>
            </p:cNvPr>
            <p:cNvSpPr>
              <a:spLocks/>
            </p:cNvSpPr>
            <p:nvPr/>
          </p:nvSpPr>
          <p:spPr bwMode="auto">
            <a:xfrm>
              <a:off x="2076450" y="2886075"/>
              <a:ext cx="30162" cy="23813"/>
            </a:xfrm>
            <a:custGeom>
              <a:avLst/>
              <a:gdLst>
                <a:gd name="T0" fmla="*/ 6 w 95"/>
                <a:gd name="T1" fmla="*/ 74 h 74"/>
                <a:gd name="T2" fmla="*/ 17 w 95"/>
                <a:gd name="T3" fmla="*/ 70 h 74"/>
                <a:gd name="T4" fmla="*/ 27 w 95"/>
                <a:gd name="T5" fmla="*/ 65 h 74"/>
                <a:gd name="T6" fmla="*/ 34 w 95"/>
                <a:gd name="T7" fmla="*/ 59 h 74"/>
                <a:gd name="T8" fmla="*/ 39 w 95"/>
                <a:gd name="T9" fmla="*/ 63 h 74"/>
                <a:gd name="T10" fmla="*/ 50 w 95"/>
                <a:gd name="T11" fmla="*/ 59 h 74"/>
                <a:gd name="T12" fmla="*/ 61 w 95"/>
                <a:gd name="T13" fmla="*/ 51 h 74"/>
                <a:gd name="T14" fmla="*/ 74 w 95"/>
                <a:gd name="T15" fmla="*/ 41 h 74"/>
                <a:gd name="T16" fmla="*/ 80 w 95"/>
                <a:gd name="T17" fmla="*/ 34 h 74"/>
                <a:gd name="T18" fmla="*/ 89 w 95"/>
                <a:gd name="T19" fmla="*/ 31 h 74"/>
                <a:gd name="T20" fmla="*/ 95 w 95"/>
                <a:gd name="T21" fmla="*/ 25 h 74"/>
                <a:gd name="T22" fmla="*/ 95 w 95"/>
                <a:gd name="T23" fmla="*/ 15 h 74"/>
                <a:gd name="T24" fmla="*/ 91 w 95"/>
                <a:gd name="T25" fmla="*/ 9 h 74"/>
                <a:gd name="T26" fmla="*/ 86 w 95"/>
                <a:gd name="T27" fmla="*/ 8 h 74"/>
                <a:gd name="T28" fmla="*/ 83 w 95"/>
                <a:gd name="T29" fmla="*/ 11 h 74"/>
                <a:gd name="T30" fmla="*/ 78 w 95"/>
                <a:gd name="T31" fmla="*/ 14 h 74"/>
                <a:gd name="T32" fmla="*/ 59 w 95"/>
                <a:gd name="T33" fmla="*/ 18 h 74"/>
                <a:gd name="T34" fmla="*/ 47 w 95"/>
                <a:gd name="T35" fmla="*/ 20 h 74"/>
                <a:gd name="T36" fmla="*/ 35 w 95"/>
                <a:gd name="T37" fmla="*/ 29 h 74"/>
                <a:gd name="T38" fmla="*/ 33 w 95"/>
                <a:gd name="T39" fmla="*/ 22 h 74"/>
                <a:gd name="T40" fmla="*/ 25 w 95"/>
                <a:gd name="T41" fmla="*/ 19 h 74"/>
                <a:gd name="T42" fmla="*/ 17 w 95"/>
                <a:gd name="T43" fmla="*/ 17 h 74"/>
                <a:gd name="T44" fmla="*/ 18 w 95"/>
                <a:gd name="T45" fmla="*/ 11 h 74"/>
                <a:gd name="T46" fmla="*/ 25 w 95"/>
                <a:gd name="T47" fmla="*/ 2 h 74"/>
                <a:gd name="T48" fmla="*/ 24 w 95"/>
                <a:gd name="T49" fmla="*/ 0 h 74"/>
                <a:gd name="T50" fmla="*/ 21 w 95"/>
                <a:gd name="T51" fmla="*/ 0 h 74"/>
                <a:gd name="T52" fmla="*/ 15 w 95"/>
                <a:gd name="T53" fmla="*/ 1 h 74"/>
                <a:gd name="T54" fmla="*/ 10 w 95"/>
                <a:gd name="T55" fmla="*/ 5 h 74"/>
                <a:gd name="T56" fmla="*/ 8 w 95"/>
                <a:gd name="T57" fmla="*/ 11 h 74"/>
                <a:gd name="T58" fmla="*/ 10 w 95"/>
                <a:gd name="T59" fmla="*/ 18 h 74"/>
                <a:gd name="T60" fmla="*/ 13 w 95"/>
                <a:gd name="T61" fmla="*/ 34 h 74"/>
                <a:gd name="T62" fmla="*/ 13 w 95"/>
                <a:gd name="T63" fmla="*/ 37 h 74"/>
                <a:gd name="T64" fmla="*/ 8 w 95"/>
                <a:gd name="T65" fmla="*/ 49 h 74"/>
                <a:gd name="T66" fmla="*/ 0 w 95"/>
                <a:gd name="T67" fmla="*/ 7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5" h="74">
                  <a:moveTo>
                    <a:pt x="0" y="71"/>
                  </a:moveTo>
                  <a:lnTo>
                    <a:pt x="6" y="74"/>
                  </a:lnTo>
                  <a:lnTo>
                    <a:pt x="12" y="74"/>
                  </a:lnTo>
                  <a:lnTo>
                    <a:pt x="17" y="70"/>
                  </a:lnTo>
                  <a:lnTo>
                    <a:pt x="22" y="66"/>
                  </a:lnTo>
                  <a:lnTo>
                    <a:pt x="27" y="65"/>
                  </a:lnTo>
                  <a:lnTo>
                    <a:pt x="30" y="59"/>
                  </a:lnTo>
                  <a:lnTo>
                    <a:pt x="34" y="59"/>
                  </a:lnTo>
                  <a:lnTo>
                    <a:pt x="34" y="59"/>
                  </a:lnTo>
                  <a:lnTo>
                    <a:pt x="39" y="63"/>
                  </a:lnTo>
                  <a:lnTo>
                    <a:pt x="45" y="63"/>
                  </a:lnTo>
                  <a:lnTo>
                    <a:pt x="50" y="59"/>
                  </a:lnTo>
                  <a:lnTo>
                    <a:pt x="55" y="57"/>
                  </a:lnTo>
                  <a:lnTo>
                    <a:pt x="61" y="51"/>
                  </a:lnTo>
                  <a:lnTo>
                    <a:pt x="68" y="46"/>
                  </a:lnTo>
                  <a:lnTo>
                    <a:pt x="74" y="41"/>
                  </a:lnTo>
                  <a:lnTo>
                    <a:pt x="78" y="32"/>
                  </a:lnTo>
                  <a:lnTo>
                    <a:pt x="80" y="34"/>
                  </a:lnTo>
                  <a:lnTo>
                    <a:pt x="83" y="34"/>
                  </a:lnTo>
                  <a:lnTo>
                    <a:pt x="89" y="31"/>
                  </a:lnTo>
                  <a:lnTo>
                    <a:pt x="92" y="29"/>
                  </a:lnTo>
                  <a:lnTo>
                    <a:pt x="95" y="25"/>
                  </a:lnTo>
                  <a:lnTo>
                    <a:pt x="95" y="20"/>
                  </a:lnTo>
                  <a:lnTo>
                    <a:pt x="95" y="15"/>
                  </a:lnTo>
                  <a:lnTo>
                    <a:pt x="92" y="12"/>
                  </a:lnTo>
                  <a:lnTo>
                    <a:pt x="91" y="9"/>
                  </a:lnTo>
                  <a:lnTo>
                    <a:pt x="89" y="8"/>
                  </a:lnTo>
                  <a:lnTo>
                    <a:pt x="86" y="8"/>
                  </a:lnTo>
                  <a:lnTo>
                    <a:pt x="84" y="8"/>
                  </a:lnTo>
                  <a:lnTo>
                    <a:pt x="83" y="11"/>
                  </a:lnTo>
                  <a:lnTo>
                    <a:pt x="80" y="12"/>
                  </a:lnTo>
                  <a:lnTo>
                    <a:pt x="78" y="14"/>
                  </a:lnTo>
                  <a:lnTo>
                    <a:pt x="68" y="22"/>
                  </a:lnTo>
                  <a:lnTo>
                    <a:pt x="59" y="18"/>
                  </a:lnTo>
                  <a:lnTo>
                    <a:pt x="53" y="17"/>
                  </a:lnTo>
                  <a:lnTo>
                    <a:pt x="47" y="20"/>
                  </a:lnTo>
                  <a:lnTo>
                    <a:pt x="41" y="24"/>
                  </a:lnTo>
                  <a:lnTo>
                    <a:pt x="35" y="29"/>
                  </a:lnTo>
                  <a:lnTo>
                    <a:pt x="34" y="24"/>
                  </a:lnTo>
                  <a:lnTo>
                    <a:pt x="33" y="22"/>
                  </a:lnTo>
                  <a:lnTo>
                    <a:pt x="30" y="20"/>
                  </a:lnTo>
                  <a:lnTo>
                    <a:pt x="25" y="19"/>
                  </a:lnTo>
                  <a:lnTo>
                    <a:pt x="21" y="18"/>
                  </a:lnTo>
                  <a:lnTo>
                    <a:pt x="17" y="17"/>
                  </a:lnTo>
                  <a:lnTo>
                    <a:pt x="16" y="14"/>
                  </a:lnTo>
                  <a:lnTo>
                    <a:pt x="18" y="11"/>
                  </a:lnTo>
                  <a:lnTo>
                    <a:pt x="24" y="3"/>
                  </a:lnTo>
                  <a:lnTo>
                    <a:pt x="25" y="2"/>
                  </a:lnTo>
                  <a:lnTo>
                    <a:pt x="25" y="1"/>
                  </a:lnTo>
                  <a:lnTo>
                    <a:pt x="24" y="0"/>
                  </a:lnTo>
                  <a:lnTo>
                    <a:pt x="22" y="0"/>
                  </a:lnTo>
                  <a:lnTo>
                    <a:pt x="21" y="0"/>
                  </a:lnTo>
                  <a:lnTo>
                    <a:pt x="18" y="0"/>
                  </a:lnTo>
                  <a:lnTo>
                    <a:pt x="15" y="1"/>
                  </a:lnTo>
                  <a:lnTo>
                    <a:pt x="11" y="2"/>
                  </a:lnTo>
                  <a:lnTo>
                    <a:pt x="10" y="5"/>
                  </a:lnTo>
                  <a:lnTo>
                    <a:pt x="8" y="8"/>
                  </a:lnTo>
                  <a:lnTo>
                    <a:pt x="8" y="11"/>
                  </a:lnTo>
                  <a:lnTo>
                    <a:pt x="10" y="14"/>
                  </a:lnTo>
                  <a:lnTo>
                    <a:pt x="10" y="18"/>
                  </a:lnTo>
                  <a:lnTo>
                    <a:pt x="11" y="24"/>
                  </a:lnTo>
                  <a:lnTo>
                    <a:pt x="13" y="34"/>
                  </a:lnTo>
                  <a:lnTo>
                    <a:pt x="13" y="34"/>
                  </a:lnTo>
                  <a:lnTo>
                    <a:pt x="13" y="37"/>
                  </a:lnTo>
                  <a:lnTo>
                    <a:pt x="15" y="40"/>
                  </a:lnTo>
                  <a:lnTo>
                    <a:pt x="8" y="49"/>
                  </a:lnTo>
                  <a:lnTo>
                    <a:pt x="2" y="59"/>
                  </a:lnTo>
                  <a:lnTo>
                    <a:pt x="0" y="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1" name="Freeform 61">
              <a:extLst>
                <a:ext uri="{FF2B5EF4-FFF2-40B4-BE49-F238E27FC236}">
                  <a16:creationId xmlns:a16="http://schemas.microsoft.com/office/drawing/2014/main" id="{377B3DDB-F272-4AAD-A4AC-F08CF972DB94}"/>
                </a:ext>
              </a:extLst>
            </p:cNvPr>
            <p:cNvSpPr>
              <a:spLocks/>
            </p:cNvSpPr>
            <p:nvPr/>
          </p:nvSpPr>
          <p:spPr bwMode="auto">
            <a:xfrm>
              <a:off x="2119313" y="2889250"/>
              <a:ext cx="6350" cy="6350"/>
            </a:xfrm>
            <a:custGeom>
              <a:avLst/>
              <a:gdLst>
                <a:gd name="T0" fmla="*/ 23 w 23"/>
                <a:gd name="T1" fmla="*/ 9 h 21"/>
                <a:gd name="T2" fmla="*/ 22 w 23"/>
                <a:gd name="T3" fmla="*/ 5 h 21"/>
                <a:gd name="T4" fmla="*/ 19 w 23"/>
                <a:gd name="T5" fmla="*/ 3 h 21"/>
                <a:gd name="T6" fmla="*/ 17 w 23"/>
                <a:gd name="T7" fmla="*/ 2 h 21"/>
                <a:gd name="T8" fmla="*/ 13 w 23"/>
                <a:gd name="T9" fmla="*/ 0 h 21"/>
                <a:gd name="T10" fmla="*/ 9 w 23"/>
                <a:gd name="T11" fmla="*/ 0 h 21"/>
                <a:gd name="T12" fmla="*/ 8 w 23"/>
                <a:gd name="T13" fmla="*/ 4 h 21"/>
                <a:gd name="T14" fmla="*/ 6 w 23"/>
                <a:gd name="T15" fmla="*/ 6 h 21"/>
                <a:gd name="T16" fmla="*/ 3 w 23"/>
                <a:gd name="T17" fmla="*/ 8 h 21"/>
                <a:gd name="T18" fmla="*/ 0 w 23"/>
                <a:gd name="T19" fmla="*/ 9 h 21"/>
                <a:gd name="T20" fmla="*/ 0 w 23"/>
                <a:gd name="T21" fmla="*/ 13 h 21"/>
                <a:gd name="T22" fmla="*/ 1 w 23"/>
                <a:gd name="T23" fmla="*/ 15 h 21"/>
                <a:gd name="T24" fmla="*/ 2 w 23"/>
                <a:gd name="T25" fmla="*/ 17 h 21"/>
                <a:gd name="T26" fmla="*/ 6 w 23"/>
                <a:gd name="T27" fmla="*/ 19 h 21"/>
                <a:gd name="T28" fmla="*/ 8 w 23"/>
                <a:gd name="T29" fmla="*/ 21 h 21"/>
                <a:gd name="T30" fmla="*/ 13 w 23"/>
                <a:gd name="T31" fmla="*/ 20 h 21"/>
                <a:gd name="T32" fmla="*/ 17 w 23"/>
                <a:gd name="T33" fmla="*/ 19 h 21"/>
                <a:gd name="T34" fmla="*/ 19 w 23"/>
                <a:gd name="T35" fmla="*/ 16 h 21"/>
                <a:gd name="T36" fmla="*/ 22 w 23"/>
                <a:gd name="T37" fmla="*/ 14 h 21"/>
                <a:gd name="T38" fmla="*/ 23 w 23"/>
                <a:gd name="T39"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21">
                  <a:moveTo>
                    <a:pt x="23" y="9"/>
                  </a:moveTo>
                  <a:lnTo>
                    <a:pt x="22" y="5"/>
                  </a:lnTo>
                  <a:lnTo>
                    <a:pt x="19" y="3"/>
                  </a:lnTo>
                  <a:lnTo>
                    <a:pt x="17" y="2"/>
                  </a:lnTo>
                  <a:lnTo>
                    <a:pt x="13" y="0"/>
                  </a:lnTo>
                  <a:lnTo>
                    <a:pt x="9" y="0"/>
                  </a:lnTo>
                  <a:lnTo>
                    <a:pt x="8" y="4"/>
                  </a:lnTo>
                  <a:lnTo>
                    <a:pt x="6" y="6"/>
                  </a:lnTo>
                  <a:lnTo>
                    <a:pt x="3" y="8"/>
                  </a:lnTo>
                  <a:lnTo>
                    <a:pt x="0" y="9"/>
                  </a:lnTo>
                  <a:lnTo>
                    <a:pt x="0" y="13"/>
                  </a:lnTo>
                  <a:lnTo>
                    <a:pt x="1" y="15"/>
                  </a:lnTo>
                  <a:lnTo>
                    <a:pt x="2" y="17"/>
                  </a:lnTo>
                  <a:lnTo>
                    <a:pt x="6" y="19"/>
                  </a:lnTo>
                  <a:lnTo>
                    <a:pt x="8" y="21"/>
                  </a:lnTo>
                  <a:lnTo>
                    <a:pt x="13" y="20"/>
                  </a:lnTo>
                  <a:lnTo>
                    <a:pt x="17" y="19"/>
                  </a:lnTo>
                  <a:lnTo>
                    <a:pt x="19" y="16"/>
                  </a:lnTo>
                  <a:lnTo>
                    <a:pt x="22" y="14"/>
                  </a:lnTo>
                  <a:lnTo>
                    <a:pt x="23"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2" name="Freeform 62">
              <a:extLst>
                <a:ext uri="{FF2B5EF4-FFF2-40B4-BE49-F238E27FC236}">
                  <a16:creationId xmlns:a16="http://schemas.microsoft.com/office/drawing/2014/main" id="{5FC4173F-BFDF-41F2-BE75-903D133B2388}"/>
                </a:ext>
              </a:extLst>
            </p:cNvPr>
            <p:cNvSpPr>
              <a:spLocks/>
            </p:cNvSpPr>
            <p:nvPr/>
          </p:nvSpPr>
          <p:spPr bwMode="auto">
            <a:xfrm>
              <a:off x="2030413" y="2924175"/>
              <a:ext cx="12700" cy="15875"/>
            </a:xfrm>
            <a:custGeom>
              <a:avLst/>
              <a:gdLst>
                <a:gd name="T0" fmla="*/ 0 w 43"/>
                <a:gd name="T1" fmla="*/ 42 h 50"/>
                <a:gd name="T2" fmla="*/ 1 w 43"/>
                <a:gd name="T3" fmla="*/ 47 h 50"/>
                <a:gd name="T4" fmla="*/ 9 w 43"/>
                <a:gd name="T5" fmla="*/ 50 h 50"/>
                <a:gd name="T6" fmla="*/ 18 w 43"/>
                <a:gd name="T7" fmla="*/ 49 h 50"/>
                <a:gd name="T8" fmla="*/ 26 w 43"/>
                <a:gd name="T9" fmla="*/ 47 h 50"/>
                <a:gd name="T10" fmla="*/ 35 w 43"/>
                <a:gd name="T11" fmla="*/ 46 h 50"/>
                <a:gd name="T12" fmla="*/ 43 w 43"/>
                <a:gd name="T13" fmla="*/ 32 h 50"/>
                <a:gd name="T14" fmla="*/ 34 w 43"/>
                <a:gd name="T15" fmla="*/ 17 h 50"/>
                <a:gd name="T16" fmla="*/ 32 w 43"/>
                <a:gd name="T17" fmla="*/ 12 h 50"/>
                <a:gd name="T18" fmla="*/ 34 w 43"/>
                <a:gd name="T19" fmla="*/ 0 h 50"/>
                <a:gd name="T20" fmla="*/ 30 w 43"/>
                <a:gd name="T21" fmla="*/ 0 h 50"/>
                <a:gd name="T22" fmla="*/ 29 w 43"/>
                <a:gd name="T23" fmla="*/ 1 h 50"/>
                <a:gd name="T24" fmla="*/ 27 w 43"/>
                <a:gd name="T25" fmla="*/ 3 h 50"/>
                <a:gd name="T26" fmla="*/ 26 w 43"/>
                <a:gd name="T27" fmla="*/ 6 h 50"/>
                <a:gd name="T28" fmla="*/ 26 w 43"/>
                <a:gd name="T29" fmla="*/ 8 h 50"/>
                <a:gd name="T30" fmla="*/ 25 w 43"/>
                <a:gd name="T31" fmla="*/ 10 h 50"/>
                <a:gd name="T32" fmla="*/ 24 w 43"/>
                <a:gd name="T33" fmla="*/ 13 h 50"/>
                <a:gd name="T34" fmla="*/ 23 w 43"/>
                <a:gd name="T35" fmla="*/ 14 h 50"/>
                <a:gd name="T36" fmla="*/ 25 w 43"/>
                <a:gd name="T37" fmla="*/ 30 h 50"/>
                <a:gd name="T38" fmla="*/ 25 w 43"/>
                <a:gd name="T39" fmla="*/ 30 h 50"/>
                <a:gd name="T40" fmla="*/ 20 w 43"/>
                <a:gd name="T41" fmla="*/ 34 h 50"/>
                <a:gd name="T42" fmla="*/ 15 w 43"/>
                <a:gd name="T43" fmla="*/ 35 h 50"/>
                <a:gd name="T44" fmla="*/ 9 w 43"/>
                <a:gd name="T45" fmla="*/ 36 h 50"/>
                <a:gd name="T46" fmla="*/ 4 w 43"/>
                <a:gd name="T47" fmla="*/ 37 h 50"/>
                <a:gd name="T48" fmla="*/ 0 w 43"/>
                <a:gd name="T49"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50">
                  <a:moveTo>
                    <a:pt x="0" y="42"/>
                  </a:moveTo>
                  <a:lnTo>
                    <a:pt x="1" y="47"/>
                  </a:lnTo>
                  <a:lnTo>
                    <a:pt x="9" y="50"/>
                  </a:lnTo>
                  <a:lnTo>
                    <a:pt x="18" y="49"/>
                  </a:lnTo>
                  <a:lnTo>
                    <a:pt x="26" y="47"/>
                  </a:lnTo>
                  <a:lnTo>
                    <a:pt x="35" y="46"/>
                  </a:lnTo>
                  <a:lnTo>
                    <a:pt x="43" y="32"/>
                  </a:lnTo>
                  <a:lnTo>
                    <a:pt x="34" y="17"/>
                  </a:lnTo>
                  <a:lnTo>
                    <a:pt x="32" y="12"/>
                  </a:lnTo>
                  <a:lnTo>
                    <a:pt x="34" y="0"/>
                  </a:lnTo>
                  <a:lnTo>
                    <a:pt x="30" y="0"/>
                  </a:lnTo>
                  <a:lnTo>
                    <a:pt x="29" y="1"/>
                  </a:lnTo>
                  <a:lnTo>
                    <a:pt x="27" y="3"/>
                  </a:lnTo>
                  <a:lnTo>
                    <a:pt x="26" y="6"/>
                  </a:lnTo>
                  <a:lnTo>
                    <a:pt x="26" y="8"/>
                  </a:lnTo>
                  <a:lnTo>
                    <a:pt x="25" y="10"/>
                  </a:lnTo>
                  <a:lnTo>
                    <a:pt x="24" y="13"/>
                  </a:lnTo>
                  <a:lnTo>
                    <a:pt x="23" y="14"/>
                  </a:lnTo>
                  <a:lnTo>
                    <a:pt x="25" y="30"/>
                  </a:lnTo>
                  <a:lnTo>
                    <a:pt x="25" y="30"/>
                  </a:lnTo>
                  <a:lnTo>
                    <a:pt x="20" y="34"/>
                  </a:lnTo>
                  <a:lnTo>
                    <a:pt x="15" y="35"/>
                  </a:lnTo>
                  <a:lnTo>
                    <a:pt x="9" y="36"/>
                  </a:lnTo>
                  <a:lnTo>
                    <a:pt x="4" y="37"/>
                  </a:lnTo>
                  <a:lnTo>
                    <a:pt x="0"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3" name="Freeform 63">
              <a:extLst>
                <a:ext uri="{FF2B5EF4-FFF2-40B4-BE49-F238E27FC236}">
                  <a16:creationId xmlns:a16="http://schemas.microsoft.com/office/drawing/2014/main" id="{4D1D0092-549F-41E9-8591-EB35C6FA5605}"/>
                </a:ext>
              </a:extLst>
            </p:cNvPr>
            <p:cNvSpPr>
              <a:spLocks/>
            </p:cNvSpPr>
            <p:nvPr/>
          </p:nvSpPr>
          <p:spPr bwMode="auto">
            <a:xfrm>
              <a:off x="2060575" y="2930525"/>
              <a:ext cx="4762" cy="6350"/>
            </a:xfrm>
            <a:custGeom>
              <a:avLst/>
              <a:gdLst>
                <a:gd name="T0" fmla="*/ 0 w 15"/>
                <a:gd name="T1" fmla="*/ 0 h 22"/>
                <a:gd name="T2" fmla="*/ 5 w 15"/>
                <a:gd name="T3" fmla="*/ 22 h 22"/>
                <a:gd name="T4" fmla="*/ 15 w 15"/>
                <a:gd name="T5" fmla="*/ 19 h 22"/>
                <a:gd name="T6" fmla="*/ 14 w 15"/>
                <a:gd name="T7" fmla="*/ 17 h 22"/>
                <a:gd name="T8" fmla="*/ 14 w 15"/>
                <a:gd name="T9" fmla="*/ 13 h 22"/>
                <a:gd name="T10" fmla="*/ 13 w 15"/>
                <a:gd name="T11" fmla="*/ 11 h 22"/>
                <a:gd name="T12" fmla="*/ 13 w 15"/>
                <a:gd name="T13" fmla="*/ 7 h 22"/>
                <a:gd name="T14" fmla="*/ 12 w 15"/>
                <a:gd name="T15" fmla="*/ 5 h 22"/>
                <a:gd name="T16" fmla="*/ 9 w 15"/>
                <a:gd name="T17" fmla="*/ 2 h 22"/>
                <a:gd name="T18" fmla="*/ 7 w 15"/>
                <a:gd name="T19" fmla="*/ 1 h 22"/>
                <a:gd name="T20" fmla="*/ 5 w 15"/>
                <a:gd name="T21" fmla="*/ 0 h 22"/>
                <a:gd name="T22" fmla="*/ 0 w 15"/>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0" y="0"/>
                  </a:moveTo>
                  <a:lnTo>
                    <a:pt x="5" y="22"/>
                  </a:lnTo>
                  <a:lnTo>
                    <a:pt x="15" y="19"/>
                  </a:lnTo>
                  <a:lnTo>
                    <a:pt x="14" y="17"/>
                  </a:lnTo>
                  <a:lnTo>
                    <a:pt x="14" y="13"/>
                  </a:lnTo>
                  <a:lnTo>
                    <a:pt x="13" y="11"/>
                  </a:lnTo>
                  <a:lnTo>
                    <a:pt x="13" y="7"/>
                  </a:lnTo>
                  <a:lnTo>
                    <a:pt x="12" y="5"/>
                  </a:lnTo>
                  <a:lnTo>
                    <a:pt x="9" y="2"/>
                  </a:lnTo>
                  <a:lnTo>
                    <a:pt x="7" y="1"/>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4" name="Freeform 64">
              <a:extLst>
                <a:ext uri="{FF2B5EF4-FFF2-40B4-BE49-F238E27FC236}">
                  <a16:creationId xmlns:a16="http://schemas.microsoft.com/office/drawing/2014/main" id="{7D3ACBF4-4183-4037-B92D-BEA7E44BDDE7}"/>
                </a:ext>
              </a:extLst>
            </p:cNvPr>
            <p:cNvSpPr>
              <a:spLocks/>
            </p:cNvSpPr>
            <p:nvPr/>
          </p:nvSpPr>
          <p:spPr bwMode="auto">
            <a:xfrm>
              <a:off x="2068513" y="2927350"/>
              <a:ext cx="3175" cy="4763"/>
            </a:xfrm>
            <a:custGeom>
              <a:avLst/>
              <a:gdLst>
                <a:gd name="T0" fmla="*/ 3 w 12"/>
                <a:gd name="T1" fmla="*/ 0 h 16"/>
                <a:gd name="T2" fmla="*/ 1 w 12"/>
                <a:gd name="T3" fmla="*/ 4 h 16"/>
                <a:gd name="T4" fmla="*/ 0 w 12"/>
                <a:gd name="T5" fmla="*/ 7 h 16"/>
                <a:gd name="T6" fmla="*/ 1 w 12"/>
                <a:gd name="T7" fmla="*/ 11 h 16"/>
                <a:gd name="T8" fmla="*/ 3 w 12"/>
                <a:gd name="T9" fmla="*/ 13 h 16"/>
                <a:gd name="T10" fmla="*/ 7 w 12"/>
                <a:gd name="T11" fmla="*/ 16 h 16"/>
                <a:gd name="T12" fmla="*/ 12 w 12"/>
                <a:gd name="T13" fmla="*/ 15 h 16"/>
                <a:gd name="T14" fmla="*/ 12 w 12"/>
                <a:gd name="T15" fmla="*/ 12 h 16"/>
                <a:gd name="T16" fmla="*/ 10 w 12"/>
                <a:gd name="T17" fmla="*/ 9 h 16"/>
                <a:gd name="T18" fmla="*/ 10 w 12"/>
                <a:gd name="T19" fmla="*/ 6 h 16"/>
                <a:gd name="T20" fmla="*/ 8 w 12"/>
                <a:gd name="T21" fmla="*/ 4 h 16"/>
                <a:gd name="T22" fmla="*/ 7 w 12"/>
                <a:gd name="T23" fmla="*/ 1 h 16"/>
                <a:gd name="T24" fmla="*/ 3 w 12"/>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6">
                  <a:moveTo>
                    <a:pt x="3" y="0"/>
                  </a:moveTo>
                  <a:lnTo>
                    <a:pt x="1" y="4"/>
                  </a:lnTo>
                  <a:lnTo>
                    <a:pt x="0" y="7"/>
                  </a:lnTo>
                  <a:lnTo>
                    <a:pt x="1" y="11"/>
                  </a:lnTo>
                  <a:lnTo>
                    <a:pt x="3" y="13"/>
                  </a:lnTo>
                  <a:lnTo>
                    <a:pt x="7" y="16"/>
                  </a:lnTo>
                  <a:lnTo>
                    <a:pt x="12" y="15"/>
                  </a:lnTo>
                  <a:lnTo>
                    <a:pt x="12" y="12"/>
                  </a:lnTo>
                  <a:lnTo>
                    <a:pt x="10" y="9"/>
                  </a:lnTo>
                  <a:lnTo>
                    <a:pt x="10" y="6"/>
                  </a:lnTo>
                  <a:lnTo>
                    <a:pt x="8" y="4"/>
                  </a:lnTo>
                  <a:lnTo>
                    <a:pt x="7"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5" name="Freeform 65">
              <a:extLst>
                <a:ext uri="{FF2B5EF4-FFF2-40B4-BE49-F238E27FC236}">
                  <a16:creationId xmlns:a16="http://schemas.microsoft.com/office/drawing/2014/main" id="{F9E10F22-C9ED-459A-86A2-F62774AF1CD1}"/>
                </a:ext>
              </a:extLst>
            </p:cNvPr>
            <p:cNvSpPr>
              <a:spLocks/>
            </p:cNvSpPr>
            <p:nvPr/>
          </p:nvSpPr>
          <p:spPr bwMode="auto">
            <a:xfrm>
              <a:off x="2071688" y="2919413"/>
              <a:ext cx="11112" cy="11113"/>
            </a:xfrm>
            <a:custGeom>
              <a:avLst/>
              <a:gdLst>
                <a:gd name="T0" fmla="*/ 0 w 37"/>
                <a:gd name="T1" fmla="*/ 12 h 38"/>
                <a:gd name="T2" fmla="*/ 6 w 37"/>
                <a:gd name="T3" fmla="*/ 17 h 38"/>
                <a:gd name="T4" fmla="*/ 7 w 37"/>
                <a:gd name="T5" fmla="*/ 21 h 38"/>
                <a:gd name="T6" fmla="*/ 6 w 37"/>
                <a:gd name="T7" fmla="*/ 27 h 38"/>
                <a:gd name="T8" fmla="*/ 6 w 37"/>
                <a:gd name="T9" fmla="*/ 34 h 38"/>
                <a:gd name="T10" fmla="*/ 6 w 37"/>
                <a:gd name="T11" fmla="*/ 38 h 38"/>
                <a:gd name="T12" fmla="*/ 8 w 37"/>
                <a:gd name="T13" fmla="*/ 37 h 38"/>
                <a:gd name="T14" fmla="*/ 11 w 37"/>
                <a:gd name="T15" fmla="*/ 35 h 38"/>
                <a:gd name="T16" fmla="*/ 12 w 37"/>
                <a:gd name="T17" fmla="*/ 34 h 38"/>
                <a:gd name="T18" fmla="*/ 14 w 37"/>
                <a:gd name="T19" fmla="*/ 32 h 38"/>
                <a:gd name="T20" fmla="*/ 17 w 37"/>
                <a:gd name="T21" fmla="*/ 32 h 38"/>
                <a:gd name="T22" fmla="*/ 19 w 37"/>
                <a:gd name="T23" fmla="*/ 32 h 38"/>
                <a:gd name="T24" fmla="*/ 23 w 37"/>
                <a:gd name="T25" fmla="*/ 35 h 38"/>
                <a:gd name="T26" fmla="*/ 25 w 37"/>
                <a:gd name="T27" fmla="*/ 36 h 38"/>
                <a:gd name="T28" fmla="*/ 28 w 37"/>
                <a:gd name="T29" fmla="*/ 36 h 38"/>
                <a:gd name="T30" fmla="*/ 30 w 37"/>
                <a:gd name="T31" fmla="*/ 36 h 38"/>
                <a:gd name="T32" fmla="*/ 34 w 37"/>
                <a:gd name="T33" fmla="*/ 35 h 38"/>
                <a:gd name="T34" fmla="*/ 35 w 37"/>
                <a:gd name="T35" fmla="*/ 31 h 38"/>
                <a:gd name="T36" fmla="*/ 36 w 37"/>
                <a:gd name="T37" fmla="*/ 27 h 38"/>
                <a:gd name="T38" fmla="*/ 37 w 37"/>
                <a:gd name="T39" fmla="*/ 23 h 38"/>
                <a:gd name="T40" fmla="*/ 36 w 37"/>
                <a:gd name="T41" fmla="*/ 14 h 38"/>
                <a:gd name="T42" fmla="*/ 34 w 37"/>
                <a:gd name="T43" fmla="*/ 6 h 38"/>
                <a:gd name="T44" fmla="*/ 25 w 37"/>
                <a:gd name="T45" fmla="*/ 0 h 38"/>
                <a:gd name="T46" fmla="*/ 4 w 37"/>
                <a:gd name="T47" fmla="*/ 6 h 38"/>
                <a:gd name="T48" fmla="*/ 0 w 37"/>
                <a:gd name="T49"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 h="38">
                  <a:moveTo>
                    <a:pt x="0" y="12"/>
                  </a:moveTo>
                  <a:lnTo>
                    <a:pt x="6" y="17"/>
                  </a:lnTo>
                  <a:lnTo>
                    <a:pt x="7" y="21"/>
                  </a:lnTo>
                  <a:lnTo>
                    <a:pt x="6" y="27"/>
                  </a:lnTo>
                  <a:lnTo>
                    <a:pt x="6" y="34"/>
                  </a:lnTo>
                  <a:lnTo>
                    <a:pt x="6" y="38"/>
                  </a:lnTo>
                  <a:lnTo>
                    <a:pt x="8" y="37"/>
                  </a:lnTo>
                  <a:lnTo>
                    <a:pt x="11" y="35"/>
                  </a:lnTo>
                  <a:lnTo>
                    <a:pt x="12" y="34"/>
                  </a:lnTo>
                  <a:lnTo>
                    <a:pt x="14" y="32"/>
                  </a:lnTo>
                  <a:lnTo>
                    <a:pt x="17" y="32"/>
                  </a:lnTo>
                  <a:lnTo>
                    <a:pt x="19" y="32"/>
                  </a:lnTo>
                  <a:lnTo>
                    <a:pt x="23" y="35"/>
                  </a:lnTo>
                  <a:lnTo>
                    <a:pt x="25" y="36"/>
                  </a:lnTo>
                  <a:lnTo>
                    <a:pt x="28" y="36"/>
                  </a:lnTo>
                  <a:lnTo>
                    <a:pt x="30" y="36"/>
                  </a:lnTo>
                  <a:lnTo>
                    <a:pt x="34" y="35"/>
                  </a:lnTo>
                  <a:lnTo>
                    <a:pt x="35" y="31"/>
                  </a:lnTo>
                  <a:lnTo>
                    <a:pt x="36" y="27"/>
                  </a:lnTo>
                  <a:lnTo>
                    <a:pt x="37" y="23"/>
                  </a:lnTo>
                  <a:lnTo>
                    <a:pt x="36" y="14"/>
                  </a:lnTo>
                  <a:lnTo>
                    <a:pt x="34" y="6"/>
                  </a:lnTo>
                  <a:lnTo>
                    <a:pt x="25" y="0"/>
                  </a:lnTo>
                  <a:lnTo>
                    <a:pt x="4" y="6"/>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6" name="Freeform 66">
              <a:extLst>
                <a:ext uri="{FF2B5EF4-FFF2-40B4-BE49-F238E27FC236}">
                  <a16:creationId xmlns:a16="http://schemas.microsoft.com/office/drawing/2014/main" id="{4135DB53-2F14-411A-9890-5AE16B4393F7}"/>
                </a:ext>
              </a:extLst>
            </p:cNvPr>
            <p:cNvSpPr>
              <a:spLocks/>
            </p:cNvSpPr>
            <p:nvPr/>
          </p:nvSpPr>
          <p:spPr bwMode="auto">
            <a:xfrm>
              <a:off x="1189038" y="3103563"/>
              <a:ext cx="44450" cy="42863"/>
            </a:xfrm>
            <a:custGeom>
              <a:avLst/>
              <a:gdLst>
                <a:gd name="T0" fmla="*/ 112 w 136"/>
                <a:gd name="T1" fmla="*/ 8 h 135"/>
                <a:gd name="T2" fmla="*/ 91 w 136"/>
                <a:gd name="T3" fmla="*/ 21 h 135"/>
                <a:gd name="T4" fmla="*/ 86 w 136"/>
                <a:gd name="T5" fmla="*/ 36 h 135"/>
                <a:gd name="T6" fmla="*/ 76 w 136"/>
                <a:gd name="T7" fmla="*/ 49 h 135"/>
                <a:gd name="T8" fmla="*/ 70 w 136"/>
                <a:gd name="T9" fmla="*/ 47 h 135"/>
                <a:gd name="T10" fmla="*/ 64 w 136"/>
                <a:gd name="T11" fmla="*/ 49 h 135"/>
                <a:gd name="T12" fmla="*/ 61 w 136"/>
                <a:gd name="T13" fmla="*/ 53 h 135"/>
                <a:gd name="T14" fmla="*/ 56 w 136"/>
                <a:gd name="T15" fmla="*/ 55 h 135"/>
                <a:gd name="T16" fmla="*/ 52 w 136"/>
                <a:gd name="T17" fmla="*/ 65 h 135"/>
                <a:gd name="T18" fmla="*/ 55 w 136"/>
                <a:gd name="T19" fmla="*/ 76 h 135"/>
                <a:gd name="T20" fmla="*/ 55 w 136"/>
                <a:gd name="T21" fmla="*/ 77 h 135"/>
                <a:gd name="T22" fmla="*/ 46 w 136"/>
                <a:gd name="T23" fmla="*/ 81 h 135"/>
                <a:gd name="T24" fmla="*/ 35 w 136"/>
                <a:gd name="T25" fmla="*/ 91 h 135"/>
                <a:gd name="T26" fmla="*/ 22 w 136"/>
                <a:gd name="T27" fmla="*/ 95 h 135"/>
                <a:gd name="T28" fmla="*/ 22 w 136"/>
                <a:gd name="T29" fmla="*/ 94 h 135"/>
                <a:gd name="T30" fmla="*/ 19 w 136"/>
                <a:gd name="T31" fmla="*/ 91 h 135"/>
                <a:gd name="T32" fmla="*/ 18 w 136"/>
                <a:gd name="T33" fmla="*/ 88 h 135"/>
                <a:gd name="T34" fmla="*/ 15 w 136"/>
                <a:gd name="T35" fmla="*/ 87 h 135"/>
                <a:gd name="T36" fmla="*/ 12 w 136"/>
                <a:gd name="T37" fmla="*/ 87 h 135"/>
                <a:gd name="T38" fmla="*/ 8 w 136"/>
                <a:gd name="T39" fmla="*/ 88 h 135"/>
                <a:gd name="T40" fmla="*/ 6 w 136"/>
                <a:gd name="T41" fmla="*/ 89 h 135"/>
                <a:gd name="T42" fmla="*/ 5 w 136"/>
                <a:gd name="T43" fmla="*/ 92 h 135"/>
                <a:gd name="T44" fmla="*/ 4 w 136"/>
                <a:gd name="T45" fmla="*/ 94 h 135"/>
                <a:gd name="T46" fmla="*/ 5 w 136"/>
                <a:gd name="T47" fmla="*/ 100 h 135"/>
                <a:gd name="T48" fmla="*/ 5 w 136"/>
                <a:gd name="T49" fmla="*/ 108 h 135"/>
                <a:gd name="T50" fmla="*/ 5 w 136"/>
                <a:gd name="T51" fmla="*/ 115 h 135"/>
                <a:gd name="T52" fmla="*/ 4 w 136"/>
                <a:gd name="T53" fmla="*/ 120 h 135"/>
                <a:gd name="T54" fmla="*/ 1 w 136"/>
                <a:gd name="T55" fmla="*/ 123 h 135"/>
                <a:gd name="T56" fmla="*/ 0 w 136"/>
                <a:gd name="T57" fmla="*/ 128 h 135"/>
                <a:gd name="T58" fmla="*/ 0 w 136"/>
                <a:gd name="T59" fmla="*/ 132 h 135"/>
                <a:gd name="T60" fmla="*/ 4 w 136"/>
                <a:gd name="T61" fmla="*/ 134 h 135"/>
                <a:gd name="T62" fmla="*/ 10 w 136"/>
                <a:gd name="T63" fmla="*/ 135 h 135"/>
                <a:gd name="T64" fmla="*/ 16 w 136"/>
                <a:gd name="T65" fmla="*/ 134 h 135"/>
                <a:gd name="T66" fmla="*/ 18 w 136"/>
                <a:gd name="T67" fmla="*/ 131 h 135"/>
                <a:gd name="T68" fmla="*/ 18 w 136"/>
                <a:gd name="T69" fmla="*/ 124 h 135"/>
                <a:gd name="T70" fmla="*/ 17 w 136"/>
                <a:gd name="T71" fmla="*/ 118 h 135"/>
                <a:gd name="T72" fmla="*/ 16 w 136"/>
                <a:gd name="T73" fmla="*/ 114 h 135"/>
                <a:gd name="T74" fmla="*/ 16 w 136"/>
                <a:gd name="T75" fmla="*/ 112 h 135"/>
                <a:gd name="T76" fmla="*/ 51 w 136"/>
                <a:gd name="T77" fmla="*/ 101 h 135"/>
                <a:gd name="T78" fmla="*/ 62 w 136"/>
                <a:gd name="T79" fmla="*/ 83 h 135"/>
                <a:gd name="T80" fmla="*/ 70 w 136"/>
                <a:gd name="T81" fmla="*/ 83 h 135"/>
                <a:gd name="T82" fmla="*/ 81 w 136"/>
                <a:gd name="T83" fmla="*/ 64 h 135"/>
                <a:gd name="T84" fmla="*/ 81 w 136"/>
                <a:gd name="T85" fmla="*/ 64 h 135"/>
                <a:gd name="T86" fmla="*/ 81 w 136"/>
                <a:gd name="T87" fmla="*/ 64 h 135"/>
                <a:gd name="T88" fmla="*/ 92 w 136"/>
                <a:gd name="T89" fmla="*/ 54 h 135"/>
                <a:gd name="T90" fmla="*/ 108 w 136"/>
                <a:gd name="T91" fmla="*/ 48 h 135"/>
                <a:gd name="T92" fmla="*/ 119 w 136"/>
                <a:gd name="T93" fmla="*/ 36 h 135"/>
                <a:gd name="T94" fmla="*/ 127 w 136"/>
                <a:gd name="T95" fmla="*/ 30 h 135"/>
                <a:gd name="T96" fmla="*/ 134 w 136"/>
                <a:gd name="T97" fmla="*/ 23 h 135"/>
                <a:gd name="T98" fmla="*/ 136 w 136"/>
                <a:gd name="T99" fmla="*/ 14 h 135"/>
                <a:gd name="T100" fmla="*/ 136 w 136"/>
                <a:gd name="T101" fmla="*/ 3 h 135"/>
                <a:gd name="T102" fmla="*/ 126 w 136"/>
                <a:gd name="T103" fmla="*/ 0 h 135"/>
                <a:gd name="T104" fmla="*/ 119 w 136"/>
                <a:gd name="T105" fmla="*/ 2 h 135"/>
                <a:gd name="T106" fmla="*/ 112 w 136"/>
                <a:gd name="T107"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6" h="135">
                  <a:moveTo>
                    <a:pt x="112" y="8"/>
                  </a:moveTo>
                  <a:lnTo>
                    <a:pt x="91" y="21"/>
                  </a:lnTo>
                  <a:lnTo>
                    <a:pt x="86" y="36"/>
                  </a:lnTo>
                  <a:lnTo>
                    <a:pt x="76" y="49"/>
                  </a:lnTo>
                  <a:lnTo>
                    <a:pt x="70" y="47"/>
                  </a:lnTo>
                  <a:lnTo>
                    <a:pt x="64" y="49"/>
                  </a:lnTo>
                  <a:lnTo>
                    <a:pt x="61" y="53"/>
                  </a:lnTo>
                  <a:lnTo>
                    <a:pt x="56" y="55"/>
                  </a:lnTo>
                  <a:lnTo>
                    <a:pt x="52" y="65"/>
                  </a:lnTo>
                  <a:lnTo>
                    <a:pt x="55" y="76"/>
                  </a:lnTo>
                  <a:lnTo>
                    <a:pt x="55" y="77"/>
                  </a:lnTo>
                  <a:lnTo>
                    <a:pt x="46" y="81"/>
                  </a:lnTo>
                  <a:lnTo>
                    <a:pt x="35" y="91"/>
                  </a:lnTo>
                  <a:lnTo>
                    <a:pt x="22" y="95"/>
                  </a:lnTo>
                  <a:lnTo>
                    <a:pt x="22" y="94"/>
                  </a:lnTo>
                  <a:lnTo>
                    <a:pt x="19" y="91"/>
                  </a:lnTo>
                  <a:lnTo>
                    <a:pt x="18" y="88"/>
                  </a:lnTo>
                  <a:lnTo>
                    <a:pt x="15" y="87"/>
                  </a:lnTo>
                  <a:lnTo>
                    <a:pt x="12" y="87"/>
                  </a:lnTo>
                  <a:lnTo>
                    <a:pt x="8" y="88"/>
                  </a:lnTo>
                  <a:lnTo>
                    <a:pt x="6" y="89"/>
                  </a:lnTo>
                  <a:lnTo>
                    <a:pt x="5" y="92"/>
                  </a:lnTo>
                  <a:lnTo>
                    <a:pt x="4" y="94"/>
                  </a:lnTo>
                  <a:lnTo>
                    <a:pt x="5" y="100"/>
                  </a:lnTo>
                  <a:lnTo>
                    <a:pt x="5" y="108"/>
                  </a:lnTo>
                  <a:lnTo>
                    <a:pt x="5" y="115"/>
                  </a:lnTo>
                  <a:lnTo>
                    <a:pt x="4" y="120"/>
                  </a:lnTo>
                  <a:lnTo>
                    <a:pt x="1" y="123"/>
                  </a:lnTo>
                  <a:lnTo>
                    <a:pt x="0" y="128"/>
                  </a:lnTo>
                  <a:lnTo>
                    <a:pt x="0" y="132"/>
                  </a:lnTo>
                  <a:lnTo>
                    <a:pt x="4" y="134"/>
                  </a:lnTo>
                  <a:lnTo>
                    <a:pt x="10" y="135"/>
                  </a:lnTo>
                  <a:lnTo>
                    <a:pt x="16" y="134"/>
                  </a:lnTo>
                  <a:lnTo>
                    <a:pt x="18" y="131"/>
                  </a:lnTo>
                  <a:lnTo>
                    <a:pt x="18" y="124"/>
                  </a:lnTo>
                  <a:lnTo>
                    <a:pt x="17" y="118"/>
                  </a:lnTo>
                  <a:lnTo>
                    <a:pt x="16" y="114"/>
                  </a:lnTo>
                  <a:lnTo>
                    <a:pt x="16" y="112"/>
                  </a:lnTo>
                  <a:lnTo>
                    <a:pt x="51" y="101"/>
                  </a:lnTo>
                  <a:lnTo>
                    <a:pt x="62" y="83"/>
                  </a:lnTo>
                  <a:lnTo>
                    <a:pt x="70" y="83"/>
                  </a:lnTo>
                  <a:lnTo>
                    <a:pt x="81" y="64"/>
                  </a:lnTo>
                  <a:lnTo>
                    <a:pt x="81" y="64"/>
                  </a:lnTo>
                  <a:lnTo>
                    <a:pt x="81" y="64"/>
                  </a:lnTo>
                  <a:lnTo>
                    <a:pt x="92" y="54"/>
                  </a:lnTo>
                  <a:lnTo>
                    <a:pt x="108" y="48"/>
                  </a:lnTo>
                  <a:lnTo>
                    <a:pt x="119" y="36"/>
                  </a:lnTo>
                  <a:lnTo>
                    <a:pt x="127" y="30"/>
                  </a:lnTo>
                  <a:lnTo>
                    <a:pt x="134" y="23"/>
                  </a:lnTo>
                  <a:lnTo>
                    <a:pt x="136" y="14"/>
                  </a:lnTo>
                  <a:lnTo>
                    <a:pt x="136" y="3"/>
                  </a:lnTo>
                  <a:lnTo>
                    <a:pt x="126" y="0"/>
                  </a:lnTo>
                  <a:lnTo>
                    <a:pt x="119" y="2"/>
                  </a:lnTo>
                  <a:lnTo>
                    <a:pt x="112"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7" name="Freeform 67">
              <a:extLst>
                <a:ext uri="{FF2B5EF4-FFF2-40B4-BE49-F238E27FC236}">
                  <a16:creationId xmlns:a16="http://schemas.microsoft.com/office/drawing/2014/main" id="{3281B148-3E7C-4C8D-A777-D166C43DBB48}"/>
                </a:ext>
              </a:extLst>
            </p:cNvPr>
            <p:cNvSpPr>
              <a:spLocks/>
            </p:cNvSpPr>
            <p:nvPr/>
          </p:nvSpPr>
          <p:spPr bwMode="auto">
            <a:xfrm>
              <a:off x="1130300" y="3014663"/>
              <a:ext cx="6350" cy="4763"/>
            </a:xfrm>
            <a:custGeom>
              <a:avLst/>
              <a:gdLst>
                <a:gd name="T0" fmla="*/ 18 w 18"/>
                <a:gd name="T1" fmla="*/ 6 h 16"/>
                <a:gd name="T2" fmla="*/ 18 w 18"/>
                <a:gd name="T3" fmla="*/ 3 h 16"/>
                <a:gd name="T4" fmla="*/ 17 w 18"/>
                <a:gd name="T5" fmla="*/ 1 h 16"/>
                <a:gd name="T6" fmla="*/ 15 w 18"/>
                <a:gd name="T7" fmla="*/ 0 h 16"/>
                <a:gd name="T8" fmla="*/ 12 w 18"/>
                <a:gd name="T9" fmla="*/ 0 h 16"/>
                <a:gd name="T10" fmla="*/ 10 w 18"/>
                <a:gd name="T11" fmla="*/ 0 h 16"/>
                <a:gd name="T12" fmla="*/ 8 w 18"/>
                <a:gd name="T13" fmla="*/ 0 h 16"/>
                <a:gd name="T14" fmla="*/ 5 w 18"/>
                <a:gd name="T15" fmla="*/ 0 h 16"/>
                <a:gd name="T16" fmla="*/ 0 w 18"/>
                <a:gd name="T17" fmla="*/ 9 h 16"/>
                <a:gd name="T18" fmla="*/ 9 w 18"/>
                <a:gd name="T19" fmla="*/ 16 h 16"/>
                <a:gd name="T20" fmla="*/ 11 w 18"/>
                <a:gd name="T21" fmla="*/ 13 h 16"/>
                <a:gd name="T22" fmla="*/ 14 w 18"/>
                <a:gd name="T23" fmla="*/ 12 h 16"/>
                <a:gd name="T24" fmla="*/ 16 w 18"/>
                <a:gd name="T25" fmla="*/ 9 h 16"/>
                <a:gd name="T26" fmla="*/ 18 w 18"/>
                <a:gd name="T27" fmla="*/ 8 h 16"/>
                <a:gd name="T28" fmla="*/ 18 w 18"/>
                <a:gd name="T2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6">
                  <a:moveTo>
                    <a:pt x="18" y="6"/>
                  </a:moveTo>
                  <a:lnTo>
                    <a:pt x="18" y="3"/>
                  </a:lnTo>
                  <a:lnTo>
                    <a:pt x="17" y="1"/>
                  </a:lnTo>
                  <a:lnTo>
                    <a:pt x="15" y="0"/>
                  </a:lnTo>
                  <a:lnTo>
                    <a:pt x="12" y="0"/>
                  </a:lnTo>
                  <a:lnTo>
                    <a:pt x="10" y="0"/>
                  </a:lnTo>
                  <a:lnTo>
                    <a:pt x="8" y="0"/>
                  </a:lnTo>
                  <a:lnTo>
                    <a:pt x="5" y="0"/>
                  </a:lnTo>
                  <a:lnTo>
                    <a:pt x="0" y="9"/>
                  </a:lnTo>
                  <a:lnTo>
                    <a:pt x="9" y="16"/>
                  </a:lnTo>
                  <a:lnTo>
                    <a:pt x="11" y="13"/>
                  </a:lnTo>
                  <a:lnTo>
                    <a:pt x="14" y="12"/>
                  </a:lnTo>
                  <a:lnTo>
                    <a:pt x="16" y="9"/>
                  </a:lnTo>
                  <a:lnTo>
                    <a:pt x="18" y="8"/>
                  </a:lnTo>
                  <a:lnTo>
                    <a:pt x="1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8" name="Freeform 68">
              <a:extLst>
                <a:ext uri="{FF2B5EF4-FFF2-40B4-BE49-F238E27FC236}">
                  <a16:creationId xmlns:a16="http://schemas.microsoft.com/office/drawing/2014/main" id="{14D3C502-B694-4D80-9559-2DDD9EF84520}"/>
                </a:ext>
              </a:extLst>
            </p:cNvPr>
            <p:cNvSpPr>
              <a:spLocks/>
            </p:cNvSpPr>
            <p:nvPr/>
          </p:nvSpPr>
          <p:spPr bwMode="auto">
            <a:xfrm>
              <a:off x="1290638" y="3189288"/>
              <a:ext cx="4762" cy="11113"/>
            </a:xfrm>
            <a:custGeom>
              <a:avLst/>
              <a:gdLst>
                <a:gd name="T0" fmla="*/ 0 w 17"/>
                <a:gd name="T1" fmla="*/ 0 h 35"/>
                <a:gd name="T2" fmla="*/ 5 w 17"/>
                <a:gd name="T3" fmla="*/ 15 h 35"/>
                <a:gd name="T4" fmla="*/ 1 w 17"/>
                <a:gd name="T5" fmla="*/ 35 h 35"/>
                <a:gd name="T6" fmla="*/ 4 w 17"/>
                <a:gd name="T7" fmla="*/ 35 h 35"/>
                <a:gd name="T8" fmla="*/ 6 w 17"/>
                <a:gd name="T9" fmla="*/ 35 h 35"/>
                <a:gd name="T10" fmla="*/ 9 w 17"/>
                <a:gd name="T11" fmla="*/ 34 h 35"/>
                <a:gd name="T12" fmla="*/ 10 w 17"/>
                <a:gd name="T13" fmla="*/ 34 h 35"/>
                <a:gd name="T14" fmla="*/ 11 w 17"/>
                <a:gd name="T15" fmla="*/ 34 h 35"/>
                <a:gd name="T16" fmla="*/ 12 w 17"/>
                <a:gd name="T17" fmla="*/ 28 h 35"/>
                <a:gd name="T18" fmla="*/ 15 w 17"/>
                <a:gd name="T19" fmla="*/ 22 h 35"/>
                <a:gd name="T20" fmla="*/ 16 w 17"/>
                <a:gd name="T21" fmla="*/ 16 h 35"/>
                <a:gd name="T22" fmla="*/ 17 w 17"/>
                <a:gd name="T23" fmla="*/ 11 h 35"/>
                <a:gd name="T24" fmla="*/ 16 w 17"/>
                <a:gd name="T25" fmla="*/ 6 h 35"/>
                <a:gd name="T26" fmla="*/ 10 w 17"/>
                <a:gd name="T27" fmla="*/ 2 h 35"/>
                <a:gd name="T28" fmla="*/ 0 w 17"/>
                <a:gd name="T2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35">
                  <a:moveTo>
                    <a:pt x="0" y="0"/>
                  </a:moveTo>
                  <a:lnTo>
                    <a:pt x="5" y="15"/>
                  </a:lnTo>
                  <a:lnTo>
                    <a:pt x="1" y="35"/>
                  </a:lnTo>
                  <a:lnTo>
                    <a:pt x="4" y="35"/>
                  </a:lnTo>
                  <a:lnTo>
                    <a:pt x="6" y="35"/>
                  </a:lnTo>
                  <a:lnTo>
                    <a:pt x="9" y="34"/>
                  </a:lnTo>
                  <a:lnTo>
                    <a:pt x="10" y="34"/>
                  </a:lnTo>
                  <a:lnTo>
                    <a:pt x="11" y="34"/>
                  </a:lnTo>
                  <a:lnTo>
                    <a:pt x="12" y="28"/>
                  </a:lnTo>
                  <a:lnTo>
                    <a:pt x="15" y="22"/>
                  </a:lnTo>
                  <a:lnTo>
                    <a:pt x="16" y="16"/>
                  </a:lnTo>
                  <a:lnTo>
                    <a:pt x="17" y="11"/>
                  </a:lnTo>
                  <a:lnTo>
                    <a:pt x="16" y="6"/>
                  </a:lnTo>
                  <a:lnTo>
                    <a:pt x="10"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9" name="Freeform 69">
              <a:extLst>
                <a:ext uri="{FF2B5EF4-FFF2-40B4-BE49-F238E27FC236}">
                  <a16:creationId xmlns:a16="http://schemas.microsoft.com/office/drawing/2014/main" id="{38F72ADF-75D0-4DC6-900B-B7D3C1D02D86}"/>
                </a:ext>
              </a:extLst>
            </p:cNvPr>
            <p:cNvSpPr>
              <a:spLocks/>
            </p:cNvSpPr>
            <p:nvPr/>
          </p:nvSpPr>
          <p:spPr bwMode="auto">
            <a:xfrm>
              <a:off x="1273175" y="3192463"/>
              <a:ext cx="11112" cy="4763"/>
            </a:xfrm>
            <a:custGeom>
              <a:avLst/>
              <a:gdLst>
                <a:gd name="T0" fmla="*/ 0 w 37"/>
                <a:gd name="T1" fmla="*/ 12 h 17"/>
                <a:gd name="T2" fmla="*/ 9 w 37"/>
                <a:gd name="T3" fmla="*/ 17 h 17"/>
                <a:gd name="T4" fmla="*/ 16 w 37"/>
                <a:gd name="T5" fmla="*/ 16 h 17"/>
                <a:gd name="T6" fmla="*/ 25 w 37"/>
                <a:gd name="T7" fmla="*/ 15 h 17"/>
                <a:gd name="T8" fmla="*/ 32 w 37"/>
                <a:gd name="T9" fmla="*/ 12 h 17"/>
                <a:gd name="T10" fmla="*/ 37 w 37"/>
                <a:gd name="T11" fmla="*/ 2 h 17"/>
                <a:gd name="T12" fmla="*/ 12 w 37"/>
                <a:gd name="T13" fmla="*/ 0 h 17"/>
                <a:gd name="T14" fmla="*/ 0 w 37"/>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0" y="12"/>
                  </a:moveTo>
                  <a:lnTo>
                    <a:pt x="9" y="17"/>
                  </a:lnTo>
                  <a:lnTo>
                    <a:pt x="16" y="16"/>
                  </a:lnTo>
                  <a:lnTo>
                    <a:pt x="25" y="15"/>
                  </a:lnTo>
                  <a:lnTo>
                    <a:pt x="32" y="12"/>
                  </a:lnTo>
                  <a:lnTo>
                    <a:pt x="37" y="2"/>
                  </a:lnTo>
                  <a:lnTo>
                    <a:pt x="12" y="0"/>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0" name="Freeform 70">
              <a:extLst>
                <a:ext uri="{FF2B5EF4-FFF2-40B4-BE49-F238E27FC236}">
                  <a16:creationId xmlns:a16="http://schemas.microsoft.com/office/drawing/2014/main" id="{6A09804B-0835-46AB-86E9-27BCBCD1FC49}"/>
                </a:ext>
              </a:extLst>
            </p:cNvPr>
            <p:cNvSpPr>
              <a:spLocks/>
            </p:cNvSpPr>
            <p:nvPr/>
          </p:nvSpPr>
          <p:spPr bwMode="auto">
            <a:xfrm>
              <a:off x="1311275" y="3113088"/>
              <a:ext cx="15875" cy="14288"/>
            </a:xfrm>
            <a:custGeom>
              <a:avLst/>
              <a:gdLst>
                <a:gd name="T0" fmla="*/ 11 w 53"/>
                <a:gd name="T1" fmla="*/ 6 h 46"/>
                <a:gd name="T2" fmla="*/ 5 w 53"/>
                <a:gd name="T3" fmla="*/ 9 h 46"/>
                <a:gd name="T4" fmla="*/ 2 w 53"/>
                <a:gd name="T5" fmla="*/ 12 h 46"/>
                <a:gd name="T6" fmla="*/ 0 w 53"/>
                <a:gd name="T7" fmla="*/ 16 h 46"/>
                <a:gd name="T8" fmla="*/ 0 w 53"/>
                <a:gd name="T9" fmla="*/ 21 h 46"/>
                <a:gd name="T10" fmla="*/ 2 w 53"/>
                <a:gd name="T11" fmla="*/ 24 h 46"/>
                <a:gd name="T12" fmla="*/ 8 w 53"/>
                <a:gd name="T13" fmla="*/ 46 h 46"/>
                <a:gd name="T14" fmla="*/ 20 w 53"/>
                <a:gd name="T15" fmla="*/ 34 h 46"/>
                <a:gd name="T16" fmla="*/ 33 w 53"/>
                <a:gd name="T17" fmla="*/ 30 h 46"/>
                <a:gd name="T18" fmla="*/ 44 w 53"/>
                <a:gd name="T19" fmla="*/ 22 h 46"/>
                <a:gd name="T20" fmla="*/ 53 w 53"/>
                <a:gd name="T21" fmla="*/ 11 h 46"/>
                <a:gd name="T22" fmla="*/ 47 w 53"/>
                <a:gd name="T23" fmla="*/ 3 h 46"/>
                <a:gd name="T24" fmla="*/ 39 w 53"/>
                <a:gd name="T25" fmla="*/ 0 h 46"/>
                <a:gd name="T26" fmla="*/ 33 w 53"/>
                <a:gd name="T27" fmla="*/ 0 h 46"/>
                <a:gd name="T28" fmla="*/ 26 w 53"/>
                <a:gd name="T29" fmla="*/ 3 h 46"/>
                <a:gd name="T30" fmla="*/ 19 w 53"/>
                <a:gd name="T31" fmla="*/ 5 h 46"/>
                <a:gd name="T32" fmla="*/ 11 w 53"/>
                <a:gd name="T33" fmla="*/ 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46">
                  <a:moveTo>
                    <a:pt x="11" y="6"/>
                  </a:moveTo>
                  <a:lnTo>
                    <a:pt x="5" y="9"/>
                  </a:lnTo>
                  <a:lnTo>
                    <a:pt x="2" y="12"/>
                  </a:lnTo>
                  <a:lnTo>
                    <a:pt x="0" y="16"/>
                  </a:lnTo>
                  <a:lnTo>
                    <a:pt x="0" y="21"/>
                  </a:lnTo>
                  <a:lnTo>
                    <a:pt x="2" y="24"/>
                  </a:lnTo>
                  <a:lnTo>
                    <a:pt x="8" y="46"/>
                  </a:lnTo>
                  <a:lnTo>
                    <a:pt x="20" y="34"/>
                  </a:lnTo>
                  <a:lnTo>
                    <a:pt x="33" y="30"/>
                  </a:lnTo>
                  <a:lnTo>
                    <a:pt x="44" y="22"/>
                  </a:lnTo>
                  <a:lnTo>
                    <a:pt x="53" y="11"/>
                  </a:lnTo>
                  <a:lnTo>
                    <a:pt x="47" y="3"/>
                  </a:lnTo>
                  <a:lnTo>
                    <a:pt x="39" y="0"/>
                  </a:lnTo>
                  <a:lnTo>
                    <a:pt x="33" y="0"/>
                  </a:lnTo>
                  <a:lnTo>
                    <a:pt x="26" y="3"/>
                  </a:lnTo>
                  <a:lnTo>
                    <a:pt x="19" y="5"/>
                  </a:lnTo>
                  <a:lnTo>
                    <a:pt x="11"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1" name="Freeform 71">
              <a:extLst>
                <a:ext uri="{FF2B5EF4-FFF2-40B4-BE49-F238E27FC236}">
                  <a16:creationId xmlns:a16="http://schemas.microsoft.com/office/drawing/2014/main" id="{C72E7D0D-1149-452D-93C5-23E381FE9325}"/>
                </a:ext>
              </a:extLst>
            </p:cNvPr>
            <p:cNvSpPr>
              <a:spLocks/>
            </p:cNvSpPr>
            <p:nvPr/>
          </p:nvSpPr>
          <p:spPr bwMode="auto">
            <a:xfrm>
              <a:off x="1274763" y="3206750"/>
              <a:ext cx="4762" cy="3175"/>
            </a:xfrm>
            <a:custGeom>
              <a:avLst/>
              <a:gdLst>
                <a:gd name="T0" fmla="*/ 0 w 17"/>
                <a:gd name="T1" fmla="*/ 6 h 11"/>
                <a:gd name="T2" fmla="*/ 4 w 17"/>
                <a:gd name="T3" fmla="*/ 8 h 11"/>
                <a:gd name="T4" fmla="*/ 6 w 17"/>
                <a:gd name="T5" fmla="*/ 9 h 11"/>
                <a:gd name="T6" fmla="*/ 9 w 17"/>
                <a:gd name="T7" fmla="*/ 11 h 11"/>
                <a:gd name="T8" fmla="*/ 11 w 17"/>
                <a:gd name="T9" fmla="*/ 9 h 11"/>
                <a:gd name="T10" fmla="*/ 14 w 17"/>
                <a:gd name="T11" fmla="*/ 7 h 11"/>
                <a:gd name="T12" fmla="*/ 17 w 17"/>
                <a:gd name="T13" fmla="*/ 4 h 11"/>
                <a:gd name="T14" fmla="*/ 12 w 17"/>
                <a:gd name="T15" fmla="*/ 2 h 11"/>
                <a:gd name="T16" fmla="*/ 10 w 17"/>
                <a:gd name="T17" fmla="*/ 0 h 11"/>
                <a:gd name="T18" fmla="*/ 6 w 17"/>
                <a:gd name="T19" fmla="*/ 0 h 11"/>
                <a:gd name="T20" fmla="*/ 5 w 17"/>
                <a:gd name="T21" fmla="*/ 1 h 11"/>
                <a:gd name="T22" fmla="*/ 4 w 17"/>
                <a:gd name="T23" fmla="*/ 2 h 11"/>
                <a:gd name="T24" fmla="*/ 3 w 17"/>
                <a:gd name="T25" fmla="*/ 4 h 11"/>
                <a:gd name="T26" fmla="*/ 0 w 17"/>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1">
                  <a:moveTo>
                    <a:pt x="0" y="6"/>
                  </a:moveTo>
                  <a:lnTo>
                    <a:pt x="4" y="8"/>
                  </a:lnTo>
                  <a:lnTo>
                    <a:pt x="6" y="9"/>
                  </a:lnTo>
                  <a:lnTo>
                    <a:pt x="9" y="11"/>
                  </a:lnTo>
                  <a:lnTo>
                    <a:pt x="11" y="9"/>
                  </a:lnTo>
                  <a:lnTo>
                    <a:pt x="14" y="7"/>
                  </a:lnTo>
                  <a:lnTo>
                    <a:pt x="17" y="4"/>
                  </a:lnTo>
                  <a:lnTo>
                    <a:pt x="12" y="2"/>
                  </a:lnTo>
                  <a:lnTo>
                    <a:pt x="10" y="0"/>
                  </a:lnTo>
                  <a:lnTo>
                    <a:pt x="6" y="0"/>
                  </a:lnTo>
                  <a:lnTo>
                    <a:pt x="5" y="1"/>
                  </a:lnTo>
                  <a:lnTo>
                    <a:pt x="4" y="2"/>
                  </a:lnTo>
                  <a:lnTo>
                    <a:pt x="3" y="4"/>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2" name="Freeform 72">
              <a:extLst>
                <a:ext uri="{FF2B5EF4-FFF2-40B4-BE49-F238E27FC236}">
                  <a16:creationId xmlns:a16="http://schemas.microsoft.com/office/drawing/2014/main" id="{1FEBE8DB-0A23-4982-9312-5B80050FAF08}"/>
                </a:ext>
              </a:extLst>
            </p:cNvPr>
            <p:cNvSpPr>
              <a:spLocks/>
            </p:cNvSpPr>
            <p:nvPr/>
          </p:nvSpPr>
          <p:spPr bwMode="auto">
            <a:xfrm>
              <a:off x="1276350" y="3133725"/>
              <a:ext cx="20637" cy="25400"/>
            </a:xfrm>
            <a:custGeom>
              <a:avLst/>
              <a:gdLst>
                <a:gd name="T0" fmla="*/ 28 w 62"/>
                <a:gd name="T1" fmla="*/ 9 h 80"/>
                <a:gd name="T2" fmla="*/ 27 w 62"/>
                <a:gd name="T3" fmla="*/ 14 h 80"/>
                <a:gd name="T4" fmla="*/ 28 w 62"/>
                <a:gd name="T5" fmla="*/ 21 h 80"/>
                <a:gd name="T6" fmla="*/ 30 w 62"/>
                <a:gd name="T7" fmla="*/ 27 h 80"/>
                <a:gd name="T8" fmla="*/ 30 w 62"/>
                <a:gd name="T9" fmla="*/ 32 h 80"/>
                <a:gd name="T10" fmla="*/ 26 w 62"/>
                <a:gd name="T11" fmla="*/ 35 h 80"/>
                <a:gd name="T12" fmla="*/ 10 w 62"/>
                <a:gd name="T13" fmla="*/ 40 h 80"/>
                <a:gd name="T14" fmla="*/ 3 w 62"/>
                <a:gd name="T15" fmla="*/ 46 h 80"/>
                <a:gd name="T16" fmla="*/ 0 w 62"/>
                <a:gd name="T17" fmla="*/ 52 h 80"/>
                <a:gd name="T18" fmla="*/ 2 w 62"/>
                <a:gd name="T19" fmla="*/ 57 h 80"/>
                <a:gd name="T20" fmla="*/ 6 w 62"/>
                <a:gd name="T21" fmla="*/ 63 h 80"/>
                <a:gd name="T22" fmla="*/ 14 w 62"/>
                <a:gd name="T23" fmla="*/ 68 h 80"/>
                <a:gd name="T24" fmla="*/ 20 w 62"/>
                <a:gd name="T25" fmla="*/ 74 h 80"/>
                <a:gd name="T26" fmla="*/ 26 w 62"/>
                <a:gd name="T27" fmla="*/ 80 h 80"/>
                <a:gd name="T28" fmla="*/ 36 w 62"/>
                <a:gd name="T29" fmla="*/ 75 h 80"/>
                <a:gd name="T30" fmla="*/ 43 w 62"/>
                <a:gd name="T31" fmla="*/ 67 h 80"/>
                <a:gd name="T32" fmla="*/ 49 w 62"/>
                <a:gd name="T33" fmla="*/ 57 h 80"/>
                <a:gd name="T34" fmla="*/ 55 w 62"/>
                <a:gd name="T35" fmla="*/ 47 h 80"/>
                <a:gd name="T36" fmla="*/ 62 w 62"/>
                <a:gd name="T37" fmla="*/ 39 h 80"/>
                <a:gd name="T38" fmla="*/ 59 w 62"/>
                <a:gd name="T39" fmla="*/ 35 h 80"/>
                <a:gd name="T40" fmla="*/ 59 w 62"/>
                <a:gd name="T41" fmla="*/ 30 h 80"/>
                <a:gd name="T42" fmla="*/ 57 w 62"/>
                <a:gd name="T43" fmla="*/ 23 h 80"/>
                <a:gd name="T44" fmla="*/ 59 w 62"/>
                <a:gd name="T45" fmla="*/ 17 h 80"/>
                <a:gd name="T46" fmla="*/ 57 w 62"/>
                <a:gd name="T47" fmla="*/ 11 h 80"/>
                <a:gd name="T48" fmla="*/ 56 w 62"/>
                <a:gd name="T49" fmla="*/ 5 h 80"/>
                <a:gd name="T50" fmla="*/ 54 w 62"/>
                <a:gd name="T51" fmla="*/ 1 h 80"/>
                <a:gd name="T52" fmla="*/ 49 w 62"/>
                <a:gd name="T53" fmla="*/ 0 h 80"/>
                <a:gd name="T54" fmla="*/ 40 w 62"/>
                <a:gd name="T55" fmla="*/ 3 h 80"/>
                <a:gd name="T56" fmla="*/ 28 w 62"/>
                <a:gd name="T57"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80">
                  <a:moveTo>
                    <a:pt x="28" y="9"/>
                  </a:moveTo>
                  <a:lnTo>
                    <a:pt x="27" y="14"/>
                  </a:lnTo>
                  <a:lnTo>
                    <a:pt x="28" y="21"/>
                  </a:lnTo>
                  <a:lnTo>
                    <a:pt x="30" y="27"/>
                  </a:lnTo>
                  <a:lnTo>
                    <a:pt x="30" y="32"/>
                  </a:lnTo>
                  <a:lnTo>
                    <a:pt x="26" y="35"/>
                  </a:lnTo>
                  <a:lnTo>
                    <a:pt x="10" y="40"/>
                  </a:lnTo>
                  <a:lnTo>
                    <a:pt x="3" y="46"/>
                  </a:lnTo>
                  <a:lnTo>
                    <a:pt x="0" y="52"/>
                  </a:lnTo>
                  <a:lnTo>
                    <a:pt x="2" y="57"/>
                  </a:lnTo>
                  <a:lnTo>
                    <a:pt x="6" y="63"/>
                  </a:lnTo>
                  <a:lnTo>
                    <a:pt x="14" y="68"/>
                  </a:lnTo>
                  <a:lnTo>
                    <a:pt x="20" y="74"/>
                  </a:lnTo>
                  <a:lnTo>
                    <a:pt x="26" y="80"/>
                  </a:lnTo>
                  <a:lnTo>
                    <a:pt x="36" y="75"/>
                  </a:lnTo>
                  <a:lnTo>
                    <a:pt x="43" y="67"/>
                  </a:lnTo>
                  <a:lnTo>
                    <a:pt x="49" y="57"/>
                  </a:lnTo>
                  <a:lnTo>
                    <a:pt x="55" y="47"/>
                  </a:lnTo>
                  <a:lnTo>
                    <a:pt x="62" y="39"/>
                  </a:lnTo>
                  <a:lnTo>
                    <a:pt x="59" y="35"/>
                  </a:lnTo>
                  <a:lnTo>
                    <a:pt x="59" y="30"/>
                  </a:lnTo>
                  <a:lnTo>
                    <a:pt x="57" y="23"/>
                  </a:lnTo>
                  <a:lnTo>
                    <a:pt x="59" y="17"/>
                  </a:lnTo>
                  <a:lnTo>
                    <a:pt x="57" y="11"/>
                  </a:lnTo>
                  <a:lnTo>
                    <a:pt x="56" y="5"/>
                  </a:lnTo>
                  <a:lnTo>
                    <a:pt x="54" y="1"/>
                  </a:lnTo>
                  <a:lnTo>
                    <a:pt x="49" y="0"/>
                  </a:lnTo>
                  <a:lnTo>
                    <a:pt x="40" y="3"/>
                  </a:lnTo>
                  <a:lnTo>
                    <a:pt x="28"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3" name="Freeform 73">
              <a:extLst>
                <a:ext uri="{FF2B5EF4-FFF2-40B4-BE49-F238E27FC236}">
                  <a16:creationId xmlns:a16="http://schemas.microsoft.com/office/drawing/2014/main" id="{03515B2A-859A-4925-9CD4-9BCB0161A2CC}"/>
                </a:ext>
              </a:extLst>
            </p:cNvPr>
            <p:cNvSpPr>
              <a:spLocks/>
            </p:cNvSpPr>
            <p:nvPr/>
          </p:nvSpPr>
          <p:spPr bwMode="auto">
            <a:xfrm>
              <a:off x="1260475" y="3103563"/>
              <a:ext cx="28575" cy="22225"/>
            </a:xfrm>
            <a:custGeom>
              <a:avLst/>
              <a:gdLst>
                <a:gd name="T0" fmla="*/ 86 w 87"/>
                <a:gd name="T1" fmla="*/ 18 h 67"/>
                <a:gd name="T2" fmla="*/ 87 w 87"/>
                <a:gd name="T3" fmla="*/ 15 h 67"/>
                <a:gd name="T4" fmla="*/ 87 w 87"/>
                <a:gd name="T5" fmla="*/ 11 h 67"/>
                <a:gd name="T6" fmla="*/ 86 w 87"/>
                <a:gd name="T7" fmla="*/ 9 h 67"/>
                <a:gd name="T8" fmla="*/ 85 w 87"/>
                <a:gd name="T9" fmla="*/ 6 h 67"/>
                <a:gd name="T10" fmla="*/ 81 w 87"/>
                <a:gd name="T11" fmla="*/ 4 h 67"/>
                <a:gd name="T12" fmla="*/ 77 w 87"/>
                <a:gd name="T13" fmla="*/ 3 h 67"/>
                <a:gd name="T14" fmla="*/ 72 w 87"/>
                <a:gd name="T15" fmla="*/ 3 h 67"/>
                <a:gd name="T16" fmla="*/ 68 w 87"/>
                <a:gd name="T17" fmla="*/ 4 h 67"/>
                <a:gd name="T18" fmla="*/ 60 w 87"/>
                <a:gd name="T19" fmla="*/ 10 h 67"/>
                <a:gd name="T20" fmla="*/ 52 w 87"/>
                <a:gd name="T21" fmla="*/ 16 h 67"/>
                <a:gd name="T22" fmla="*/ 43 w 87"/>
                <a:gd name="T23" fmla="*/ 18 h 67"/>
                <a:gd name="T24" fmla="*/ 34 w 87"/>
                <a:gd name="T25" fmla="*/ 16 h 67"/>
                <a:gd name="T26" fmla="*/ 31 w 87"/>
                <a:gd name="T27" fmla="*/ 17 h 67"/>
                <a:gd name="T28" fmla="*/ 28 w 87"/>
                <a:gd name="T29" fmla="*/ 7 h 67"/>
                <a:gd name="T30" fmla="*/ 21 w 87"/>
                <a:gd name="T31" fmla="*/ 1 h 67"/>
                <a:gd name="T32" fmla="*/ 14 w 87"/>
                <a:gd name="T33" fmla="*/ 0 h 67"/>
                <a:gd name="T34" fmla="*/ 3 w 87"/>
                <a:gd name="T35" fmla="*/ 3 h 67"/>
                <a:gd name="T36" fmla="*/ 14 w 87"/>
                <a:gd name="T37" fmla="*/ 16 h 67"/>
                <a:gd name="T38" fmla="*/ 24 w 87"/>
                <a:gd name="T39" fmla="*/ 21 h 67"/>
                <a:gd name="T40" fmla="*/ 23 w 87"/>
                <a:gd name="T41" fmla="*/ 23 h 67"/>
                <a:gd name="T42" fmla="*/ 24 w 87"/>
                <a:gd name="T43" fmla="*/ 26 h 67"/>
                <a:gd name="T44" fmla="*/ 25 w 87"/>
                <a:gd name="T45" fmla="*/ 28 h 67"/>
                <a:gd name="T46" fmla="*/ 23 w 87"/>
                <a:gd name="T47" fmla="*/ 34 h 67"/>
                <a:gd name="T48" fmla="*/ 17 w 87"/>
                <a:gd name="T49" fmla="*/ 38 h 67"/>
                <a:gd name="T50" fmla="*/ 12 w 87"/>
                <a:gd name="T51" fmla="*/ 40 h 67"/>
                <a:gd name="T52" fmla="*/ 4 w 87"/>
                <a:gd name="T53" fmla="*/ 41 h 67"/>
                <a:gd name="T54" fmla="*/ 0 w 87"/>
                <a:gd name="T55" fmla="*/ 44 h 67"/>
                <a:gd name="T56" fmla="*/ 1 w 87"/>
                <a:gd name="T57" fmla="*/ 51 h 67"/>
                <a:gd name="T58" fmla="*/ 4 w 87"/>
                <a:gd name="T59" fmla="*/ 58 h 67"/>
                <a:gd name="T60" fmla="*/ 12 w 87"/>
                <a:gd name="T61" fmla="*/ 63 h 67"/>
                <a:gd name="T62" fmla="*/ 30 w 87"/>
                <a:gd name="T63" fmla="*/ 67 h 67"/>
                <a:gd name="T64" fmla="*/ 36 w 87"/>
                <a:gd name="T65" fmla="*/ 57 h 67"/>
                <a:gd name="T66" fmla="*/ 53 w 87"/>
                <a:gd name="T67" fmla="*/ 46 h 67"/>
                <a:gd name="T68" fmla="*/ 70 w 87"/>
                <a:gd name="T69" fmla="*/ 33 h 67"/>
                <a:gd name="T70" fmla="*/ 86 w 87"/>
                <a:gd name="T71"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86" y="18"/>
                  </a:moveTo>
                  <a:lnTo>
                    <a:pt x="87" y="15"/>
                  </a:lnTo>
                  <a:lnTo>
                    <a:pt x="87" y="11"/>
                  </a:lnTo>
                  <a:lnTo>
                    <a:pt x="86" y="9"/>
                  </a:lnTo>
                  <a:lnTo>
                    <a:pt x="85" y="6"/>
                  </a:lnTo>
                  <a:lnTo>
                    <a:pt x="81" y="4"/>
                  </a:lnTo>
                  <a:lnTo>
                    <a:pt x="77" y="3"/>
                  </a:lnTo>
                  <a:lnTo>
                    <a:pt x="72" y="3"/>
                  </a:lnTo>
                  <a:lnTo>
                    <a:pt x="68" y="4"/>
                  </a:lnTo>
                  <a:lnTo>
                    <a:pt x="60" y="10"/>
                  </a:lnTo>
                  <a:lnTo>
                    <a:pt x="52" y="16"/>
                  </a:lnTo>
                  <a:lnTo>
                    <a:pt x="43" y="18"/>
                  </a:lnTo>
                  <a:lnTo>
                    <a:pt x="34" y="16"/>
                  </a:lnTo>
                  <a:lnTo>
                    <a:pt x="31" y="17"/>
                  </a:lnTo>
                  <a:lnTo>
                    <a:pt x="28" y="7"/>
                  </a:lnTo>
                  <a:lnTo>
                    <a:pt x="21" y="1"/>
                  </a:lnTo>
                  <a:lnTo>
                    <a:pt x="14" y="0"/>
                  </a:lnTo>
                  <a:lnTo>
                    <a:pt x="3" y="3"/>
                  </a:lnTo>
                  <a:lnTo>
                    <a:pt x="14" y="16"/>
                  </a:lnTo>
                  <a:lnTo>
                    <a:pt x="24" y="21"/>
                  </a:lnTo>
                  <a:lnTo>
                    <a:pt x="23" y="23"/>
                  </a:lnTo>
                  <a:lnTo>
                    <a:pt x="24" y="26"/>
                  </a:lnTo>
                  <a:lnTo>
                    <a:pt x="25" y="28"/>
                  </a:lnTo>
                  <a:lnTo>
                    <a:pt x="23" y="34"/>
                  </a:lnTo>
                  <a:lnTo>
                    <a:pt x="17" y="38"/>
                  </a:lnTo>
                  <a:lnTo>
                    <a:pt x="12" y="40"/>
                  </a:lnTo>
                  <a:lnTo>
                    <a:pt x="4" y="41"/>
                  </a:lnTo>
                  <a:lnTo>
                    <a:pt x="0" y="44"/>
                  </a:lnTo>
                  <a:lnTo>
                    <a:pt x="1" y="51"/>
                  </a:lnTo>
                  <a:lnTo>
                    <a:pt x="4" y="58"/>
                  </a:lnTo>
                  <a:lnTo>
                    <a:pt x="12" y="63"/>
                  </a:lnTo>
                  <a:lnTo>
                    <a:pt x="30" y="67"/>
                  </a:lnTo>
                  <a:lnTo>
                    <a:pt x="36" y="57"/>
                  </a:lnTo>
                  <a:lnTo>
                    <a:pt x="53" y="46"/>
                  </a:lnTo>
                  <a:lnTo>
                    <a:pt x="70" y="33"/>
                  </a:lnTo>
                  <a:lnTo>
                    <a:pt x="86"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4" name="Freeform 74">
              <a:extLst>
                <a:ext uri="{FF2B5EF4-FFF2-40B4-BE49-F238E27FC236}">
                  <a16:creationId xmlns:a16="http://schemas.microsoft.com/office/drawing/2014/main" id="{5F719CCE-01D6-4A8E-9E7B-4AA03B2AB17B}"/>
                </a:ext>
              </a:extLst>
            </p:cNvPr>
            <p:cNvSpPr>
              <a:spLocks/>
            </p:cNvSpPr>
            <p:nvPr/>
          </p:nvSpPr>
          <p:spPr bwMode="auto">
            <a:xfrm>
              <a:off x="1209675" y="3074988"/>
              <a:ext cx="6350" cy="9525"/>
            </a:xfrm>
            <a:custGeom>
              <a:avLst/>
              <a:gdLst>
                <a:gd name="T0" fmla="*/ 23 w 23"/>
                <a:gd name="T1" fmla="*/ 26 h 28"/>
                <a:gd name="T2" fmla="*/ 20 w 23"/>
                <a:gd name="T3" fmla="*/ 20 h 28"/>
                <a:gd name="T4" fmla="*/ 19 w 23"/>
                <a:gd name="T5" fmla="*/ 14 h 28"/>
                <a:gd name="T6" fmla="*/ 18 w 23"/>
                <a:gd name="T7" fmla="*/ 7 h 28"/>
                <a:gd name="T8" fmla="*/ 14 w 23"/>
                <a:gd name="T9" fmla="*/ 3 h 28"/>
                <a:gd name="T10" fmla="*/ 8 w 23"/>
                <a:gd name="T11" fmla="*/ 0 h 28"/>
                <a:gd name="T12" fmla="*/ 0 w 23"/>
                <a:gd name="T13" fmla="*/ 1 h 28"/>
                <a:gd name="T14" fmla="*/ 2 w 23"/>
                <a:gd name="T15" fmla="*/ 9 h 28"/>
                <a:gd name="T16" fmla="*/ 5 w 23"/>
                <a:gd name="T17" fmla="*/ 16 h 28"/>
                <a:gd name="T18" fmla="*/ 8 w 23"/>
                <a:gd name="T19" fmla="*/ 23 h 28"/>
                <a:gd name="T20" fmla="*/ 17 w 23"/>
                <a:gd name="T21" fmla="*/ 28 h 28"/>
                <a:gd name="T22" fmla="*/ 19 w 23"/>
                <a:gd name="T23" fmla="*/ 27 h 28"/>
                <a:gd name="T24" fmla="*/ 23 w 23"/>
                <a:gd name="T25"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28">
                  <a:moveTo>
                    <a:pt x="23" y="26"/>
                  </a:moveTo>
                  <a:lnTo>
                    <a:pt x="20" y="20"/>
                  </a:lnTo>
                  <a:lnTo>
                    <a:pt x="19" y="14"/>
                  </a:lnTo>
                  <a:lnTo>
                    <a:pt x="18" y="7"/>
                  </a:lnTo>
                  <a:lnTo>
                    <a:pt x="14" y="3"/>
                  </a:lnTo>
                  <a:lnTo>
                    <a:pt x="8" y="0"/>
                  </a:lnTo>
                  <a:lnTo>
                    <a:pt x="0" y="1"/>
                  </a:lnTo>
                  <a:lnTo>
                    <a:pt x="2" y="9"/>
                  </a:lnTo>
                  <a:lnTo>
                    <a:pt x="5" y="16"/>
                  </a:lnTo>
                  <a:lnTo>
                    <a:pt x="8" y="23"/>
                  </a:lnTo>
                  <a:lnTo>
                    <a:pt x="17" y="28"/>
                  </a:lnTo>
                  <a:lnTo>
                    <a:pt x="19" y="27"/>
                  </a:lnTo>
                  <a:lnTo>
                    <a:pt x="23"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5" name="Freeform 75">
              <a:extLst>
                <a:ext uri="{FF2B5EF4-FFF2-40B4-BE49-F238E27FC236}">
                  <a16:creationId xmlns:a16="http://schemas.microsoft.com/office/drawing/2014/main" id="{CB070634-B184-43F9-B777-6468B2E32051}"/>
                </a:ext>
              </a:extLst>
            </p:cNvPr>
            <p:cNvSpPr>
              <a:spLocks/>
            </p:cNvSpPr>
            <p:nvPr/>
          </p:nvSpPr>
          <p:spPr bwMode="auto">
            <a:xfrm>
              <a:off x="1116013" y="3003550"/>
              <a:ext cx="6350" cy="14288"/>
            </a:xfrm>
            <a:custGeom>
              <a:avLst/>
              <a:gdLst>
                <a:gd name="T0" fmla="*/ 0 w 24"/>
                <a:gd name="T1" fmla="*/ 11 h 42"/>
                <a:gd name="T2" fmla="*/ 3 w 24"/>
                <a:gd name="T3" fmla="*/ 24 h 42"/>
                <a:gd name="T4" fmla="*/ 24 w 24"/>
                <a:gd name="T5" fmla="*/ 42 h 42"/>
                <a:gd name="T6" fmla="*/ 12 w 24"/>
                <a:gd name="T7" fmla="*/ 0 h 42"/>
                <a:gd name="T8" fmla="*/ 0 w 24"/>
                <a:gd name="T9" fmla="*/ 11 h 42"/>
              </a:gdLst>
              <a:ahLst/>
              <a:cxnLst>
                <a:cxn ang="0">
                  <a:pos x="T0" y="T1"/>
                </a:cxn>
                <a:cxn ang="0">
                  <a:pos x="T2" y="T3"/>
                </a:cxn>
                <a:cxn ang="0">
                  <a:pos x="T4" y="T5"/>
                </a:cxn>
                <a:cxn ang="0">
                  <a:pos x="T6" y="T7"/>
                </a:cxn>
                <a:cxn ang="0">
                  <a:pos x="T8" y="T9"/>
                </a:cxn>
              </a:cxnLst>
              <a:rect l="0" t="0" r="r" b="b"/>
              <a:pathLst>
                <a:path w="24" h="42">
                  <a:moveTo>
                    <a:pt x="0" y="11"/>
                  </a:moveTo>
                  <a:lnTo>
                    <a:pt x="3" y="24"/>
                  </a:lnTo>
                  <a:lnTo>
                    <a:pt x="24" y="42"/>
                  </a:lnTo>
                  <a:lnTo>
                    <a:pt x="12" y="0"/>
                  </a:lnTo>
                  <a:lnTo>
                    <a:pt x="0"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6" name="Freeform 76">
              <a:extLst>
                <a:ext uri="{FF2B5EF4-FFF2-40B4-BE49-F238E27FC236}">
                  <a16:creationId xmlns:a16="http://schemas.microsoft.com/office/drawing/2014/main" id="{636FCE3B-5241-45D0-96F9-14181B7E5A8D}"/>
                </a:ext>
              </a:extLst>
            </p:cNvPr>
            <p:cNvSpPr>
              <a:spLocks/>
            </p:cNvSpPr>
            <p:nvPr/>
          </p:nvSpPr>
          <p:spPr bwMode="auto">
            <a:xfrm>
              <a:off x="1155700" y="2959100"/>
              <a:ext cx="19050" cy="15875"/>
            </a:xfrm>
            <a:custGeom>
              <a:avLst/>
              <a:gdLst>
                <a:gd name="T0" fmla="*/ 11 w 63"/>
                <a:gd name="T1" fmla="*/ 50 h 51"/>
                <a:gd name="T2" fmla="*/ 11 w 63"/>
                <a:gd name="T3" fmla="*/ 50 h 51"/>
                <a:gd name="T4" fmla="*/ 11 w 63"/>
                <a:gd name="T5" fmla="*/ 50 h 51"/>
                <a:gd name="T6" fmla="*/ 22 w 63"/>
                <a:gd name="T7" fmla="*/ 51 h 51"/>
                <a:gd name="T8" fmla="*/ 30 w 63"/>
                <a:gd name="T9" fmla="*/ 47 h 51"/>
                <a:gd name="T10" fmla="*/ 35 w 63"/>
                <a:gd name="T11" fmla="*/ 41 h 51"/>
                <a:gd name="T12" fmla="*/ 39 w 63"/>
                <a:gd name="T13" fmla="*/ 32 h 51"/>
                <a:gd name="T14" fmla="*/ 42 w 63"/>
                <a:gd name="T15" fmla="*/ 34 h 51"/>
                <a:gd name="T16" fmla="*/ 45 w 63"/>
                <a:gd name="T17" fmla="*/ 35 h 51"/>
                <a:gd name="T18" fmla="*/ 47 w 63"/>
                <a:gd name="T19" fmla="*/ 35 h 51"/>
                <a:gd name="T20" fmla="*/ 48 w 63"/>
                <a:gd name="T21" fmla="*/ 35 h 51"/>
                <a:gd name="T22" fmla="*/ 50 w 63"/>
                <a:gd name="T23" fmla="*/ 34 h 51"/>
                <a:gd name="T24" fmla="*/ 51 w 63"/>
                <a:gd name="T25" fmla="*/ 32 h 51"/>
                <a:gd name="T26" fmla="*/ 51 w 63"/>
                <a:gd name="T27" fmla="*/ 29 h 51"/>
                <a:gd name="T28" fmla="*/ 51 w 63"/>
                <a:gd name="T29" fmla="*/ 27 h 51"/>
                <a:gd name="T30" fmla="*/ 51 w 63"/>
                <a:gd name="T31" fmla="*/ 24 h 51"/>
                <a:gd name="T32" fmla="*/ 51 w 63"/>
                <a:gd name="T33" fmla="*/ 22 h 51"/>
                <a:gd name="T34" fmla="*/ 51 w 63"/>
                <a:gd name="T35" fmla="*/ 20 h 51"/>
                <a:gd name="T36" fmla="*/ 52 w 63"/>
                <a:gd name="T37" fmla="*/ 17 h 51"/>
                <a:gd name="T38" fmla="*/ 52 w 63"/>
                <a:gd name="T39" fmla="*/ 16 h 51"/>
                <a:gd name="T40" fmla="*/ 53 w 63"/>
                <a:gd name="T41" fmla="*/ 15 h 51"/>
                <a:gd name="T42" fmla="*/ 56 w 63"/>
                <a:gd name="T43" fmla="*/ 15 h 51"/>
                <a:gd name="T44" fmla="*/ 58 w 63"/>
                <a:gd name="T45" fmla="*/ 16 h 51"/>
                <a:gd name="T46" fmla="*/ 60 w 63"/>
                <a:gd name="T47" fmla="*/ 16 h 51"/>
                <a:gd name="T48" fmla="*/ 62 w 63"/>
                <a:gd name="T49" fmla="*/ 15 h 51"/>
                <a:gd name="T50" fmla="*/ 63 w 63"/>
                <a:gd name="T51" fmla="*/ 11 h 51"/>
                <a:gd name="T52" fmla="*/ 63 w 63"/>
                <a:gd name="T53" fmla="*/ 7 h 51"/>
                <a:gd name="T54" fmla="*/ 59 w 63"/>
                <a:gd name="T55" fmla="*/ 6 h 51"/>
                <a:gd name="T56" fmla="*/ 52 w 63"/>
                <a:gd name="T57" fmla="*/ 0 h 51"/>
                <a:gd name="T58" fmla="*/ 45 w 63"/>
                <a:gd name="T59" fmla="*/ 0 h 51"/>
                <a:gd name="T60" fmla="*/ 40 w 63"/>
                <a:gd name="T61" fmla="*/ 4 h 51"/>
                <a:gd name="T62" fmla="*/ 34 w 63"/>
                <a:gd name="T63" fmla="*/ 10 h 51"/>
                <a:gd name="T64" fmla="*/ 25 w 63"/>
                <a:gd name="T65" fmla="*/ 4 h 51"/>
                <a:gd name="T66" fmla="*/ 16 w 63"/>
                <a:gd name="T67" fmla="*/ 5 h 51"/>
                <a:gd name="T68" fmla="*/ 8 w 63"/>
                <a:gd name="T69" fmla="*/ 12 h 51"/>
                <a:gd name="T70" fmla="*/ 2 w 63"/>
                <a:gd name="T71" fmla="*/ 22 h 51"/>
                <a:gd name="T72" fmla="*/ 0 w 63"/>
                <a:gd name="T73" fmla="*/ 33 h 51"/>
                <a:gd name="T74" fmla="*/ 3 w 63"/>
                <a:gd name="T75" fmla="*/ 41 h 51"/>
                <a:gd name="T76" fmla="*/ 11 w 63"/>
                <a:gd name="T77" fmla="*/ 5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51">
                  <a:moveTo>
                    <a:pt x="11" y="50"/>
                  </a:moveTo>
                  <a:lnTo>
                    <a:pt x="11" y="50"/>
                  </a:lnTo>
                  <a:lnTo>
                    <a:pt x="11" y="50"/>
                  </a:lnTo>
                  <a:lnTo>
                    <a:pt x="22" y="51"/>
                  </a:lnTo>
                  <a:lnTo>
                    <a:pt x="30" y="47"/>
                  </a:lnTo>
                  <a:lnTo>
                    <a:pt x="35" y="41"/>
                  </a:lnTo>
                  <a:lnTo>
                    <a:pt x="39" y="32"/>
                  </a:lnTo>
                  <a:lnTo>
                    <a:pt x="42" y="34"/>
                  </a:lnTo>
                  <a:lnTo>
                    <a:pt x="45" y="35"/>
                  </a:lnTo>
                  <a:lnTo>
                    <a:pt x="47" y="35"/>
                  </a:lnTo>
                  <a:lnTo>
                    <a:pt x="48" y="35"/>
                  </a:lnTo>
                  <a:lnTo>
                    <a:pt x="50" y="34"/>
                  </a:lnTo>
                  <a:lnTo>
                    <a:pt x="51" y="32"/>
                  </a:lnTo>
                  <a:lnTo>
                    <a:pt x="51" y="29"/>
                  </a:lnTo>
                  <a:lnTo>
                    <a:pt x="51" y="27"/>
                  </a:lnTo>
                  <a:lnTo>
                    <a:pt x="51" y="24"/>
                  </a:lnTo>
                  <a:lnTo>
                    <a:pt x="51" y="22"/>
                  </a:lnTo>
                  <a:lnTo>
                    <a:pt x="51" y="20"/>
                  </a:lnTo>
                  <a:lnTo>
                    <a:pt x="52" y="17"/>
                  </a:lnTo>
                  <a:lnTo>
                    <a:pt x="52" y="16"/>
                  </a:lnTo>
                  <a:lnTo>
                    <a:pt x="53" y="15"/>
                  </a:lnTo>
                  <a:lnTo>
                    <a:pt x="56" y="15"/>
                  </a:lnTo>
                  <a:lnTo>
                    <a:pt x="58" y="16"/>
                  </a:lnTo>
                  <a:lnTo>
                    <a:pt x="60" y="16"/>
                  </a:lnTo>
                  <a:lnTo>
                    <a:pt x="62" y="15"/>
                  </a:lnTo>
                  <a:lnTo>
                    <a:pt x="63" y="11"/>
                  </a:lnTo>
                  <a:lnTo>
                    <a:pt x="63" y="7"/>
                  </a:lnTo>
                  <a:lnTo>
                    <a:pt x="59" y="6"/>
                  </a:lnTo>
                  <a:lnTo>
                    <a:pt x="52" y="0"/>
                  </a:lnTo>
                  <a:lnTo>
                    <a:pt x="45" y="0"/>
                  </a:lnTo>
                  <a:lnTo>
                    <a:pt x="40" y="4"/>
                  </a:lnTo>
                  <a:lnTo>
                    <a:pt x="34" y="10"/>
                  </a:lnTo>
                  <a:lnTo>
                    <a:pt x="25" y="4"/>
                  </a:lnTo>
                  <a:lnTo>
                    <a:pt x="16" y="5"/>
                  </a:lnTo>
                  <a:lnTo>
                    <a:pt x="8" y="12"/>
                  </a:lnTo>
                  <a:lnTo>
                    <a:pt x="2" y="22"/>
                  </a:lnTo>
                  <a:lnTo>
                    <a:pt x="0" y="33"/>
                  </a:lnTo>
                  <a:lnTo>
                    <a:pt x="3" y="41"/>
                  </a:lnTo>
                  <a:lnTo>
                    <a:pt x="11" y="5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7" name="Freeform 77">
              <a:extLst>
                <a:ext uri="{FF2B5EF4-FFF2-40B4-BE49-F238E27FC236}">
                  <a16:creationId xmlns:a16="http://schemas.microsoft.com/office/drawing/2014/main" id="{5C353B55-4EC9-4515-8F3D-463344D516A9}"/>
                </a:ext>
              </a:extLst>
            </p:cNvPr>
            <p:cNvSpPr>
              <a:spLocks/>
            </p:cNvSpPr>
            <p:nvPr/>
          </p:nvSpPr>
          <p:spPr bwMode="auto">
            <a:xfrm>
              <a:off x="1117600" y="2986088"/>
              <a:ext cx="28575" cy="22225"/>
            </a:xfrm>
            <a:custGeom>
              <a:avLst/>
              <a:gdLst>
                <a:gd name="T0" fmla="*/ 43 w 88"/>
                <a:gd name="T1" fmla="*/ 59 h 70"/>
                <a:gd name="T2" fmla="*/ 50 w 88"/>
                <a:gd name="T3" fmla="*/ 57 h 70"/>
                <a:gd name="T4" fmla="*/ 54 w 88"/>
                <a:gd name="T5" fmla="*/ 53 h 70"/>
                <a:gd name="T6" fmla="*/ 57 w 88"/>
                <a:gd name="T7" fmla="*/ 50 h 70"/>
                <a:gd name="T8" fmla="*/ 62 w 88"/>
                <a:gd name="T9" fmla="*/ 44 h 70"/>
                <a:gd name="T10" fmla="*/ 70 w 88"/>
                <a:gd name="T11" fmla="*/ 39 h 70"/>
                <a:gd name="T12" fmla="*/ 77 w 88"/>
                <a:gd name="T13" fmla="*/ 34 h 70"/>
                <a:gd name="T14" fmla="*/ 84 w 88"/>
                <a:gd name="T15" fmla="*/ 29 h 70"/>
                <a:gd name="T16" fmla="*/ 85 w 88"/>
                <a:gd name="T17" fmla="*/ 27 h 70"/>
                <a:gd name="T18" fmla="*/ 88 w 88"/>
                <a:gd name="T19" fmla="*/ 24 h 70"/>
                <a:gd name="T20" fmla="*/ 88 w 88"/>
                <a:gd name="T21" fmla="*/ 22 h 70"/>
                <a:gd name="T22" fmla="*/ 88 w 88"/>
                <a:gd name="T23" fmla="*/ 19 h 70"/>
                <a:gd name="T24" fmla="*/ 85 w 88"/>
                <a:gd name="T25" fmla="*/ 16 h 70"/>
                <a:gd name="T26" fmla="*/ 81 w 88"/>
                <a:gd name="T27" fmla="*/ 13 h 70"/>
                <a:gd name="T28" fmla="*/ 73 w 88"/>
                <a:gd name="T29" fmla="*/ 12 h 70"/>
                <a:gd name="T30" fmla="*/ 67 w 88"/>
                <a:gd name="T31" fmla="*/ 11 h 70"/>
                <a:gd name="T32" fmla="*/ 61 w 88"/>
                <a:gd name="T33" fmla="*/ 7 h 70"/>
                <a:gd name="T34" fmla="*/ 57 w 88"/>
                <a:gd name="T35" fmla="*/ 0 h 70"/>
                <a:gd name="T36" fmla="*/ 49 w 88"/>
                <a:gd name="T37" fmla="*/ 11 h 70"/>
                <a:gd name="T38" fmla="*/ 42 w 88"/>
                <a:gd name="T39" fmla="*/ 22 h 70"/>
                <a:gd name="T40" fmla="*/ 33 w 88"/>
                <a:gd name="T41" fmla="*/ 33 h 70"/>
                <a:gd name="T42" fmla="*/ 22 w 88"/>
                <a:gd name="T43" fmla="*/ 41 h 70"/>
                <a:gd name="T44" fmla="*/ 22 w 88"/>
                <a:gd name="T45" fmla="*/ 41 h 70"/>
                <a:gd name="T46" fmla="*/ 22 w 88"/>
                <a:gd name="T47" fmla="*/ 42 h 70"/>
                <a:gd name="T48" fmla="*/ 22 w 88"/>
                <a:gd name="T49" fmla="*/ 42 h 70"/>
                <a:gd name="T50" fmla="*/ 22 w 88"/>
                <a:gd name="T51" fmla="*/ 41 h 70"/>
                <a:gd name="T52" fmla="*/ 21 w 88"/>
                <a:gd name="T53" fmla="*/ 40 h 70"/>
                <a:gd name="T54" fmla="*/ 20 w 88"/>
                <a:gd name="T55" fmla="*/ 39 h 70"/>
                <a:gd name="T56" fmla="*/ 19 w 88"/>
                <a:gd name="T57" fmla="*/ 38 h 70"/>
                <a:gd name="T58" fmla="*/ 17 w 88"/>
                <a:gd name="T59" fmla="*/ 35 h 70"/>
                <a:gd name="T60" fmla="*/ 16 w 88"/>
                <a:gd name="T61" fmla="*/ 34 h 70"/>
                <a:gd name="T62" fmla="*/ 16 w 88"/>
                <a:gd name="T63" fmla="*/ 32 h 70"/>
                <a:gd name="T64" fmla="*/ 16 w 88"/>
                <a:gd name="T65" fmla="*/ 30 h 70"/>
                <a:gd name="T66" fmla="*/ 17 w 88"/>
                <a:gd name="T67" fmla="*/ 28 h 70"/>
                <a:gd name="T68" fmla="*/ 14 w 88"/>
                <a:gd name="T69" fmla="*/ 12 h 70"/>
                <a:gd name="T70" fmla="*/ 0 w 88"/>
                <a:gd name="T71" fmla="*/ 17 h 70"/>
                <a:gd name="T72" fmla="*/ 8 w 88"/>
                <a:gd name="T73" fmla="*/ 46 h 70"/>
                <a:gd name="T74" fmla="*/ 10 w 88"/>
                <a:gd name="T75" fmla="*/ 47 h 70"/>
                <a:gd name="T76" fmla="*/ 13 w 88"/>
                <a:gd name="T77" fmla="*/ 49 h 70"/>
                <a:gd name="T78" fmla="*/ 15 w 88"/>
                <a:gd name="T79" fmla="*/ 49 h 70"/>
                <a:gd name="T80" fmla="*/ 16 w 88"/>
                <a:gd name="T81" fmla="*/ 47 h 70"/>
                <a:gd name="T82" fmla="*/ 19 w 88"/>
                <a:gd name="T83" fmla="*/ 55 h 70"/>
                <a:gd name="T84" fmla="*/ 20 w 88"/>
                <a:gd name="T85" fmla="*/ 61 h 70"/>
                <a:gd name="T86" fmla="*/ 23 w 88"/>
                <a:gd name="T87" fmla="*/ 67 h 70"/>
                <a:gd name="T88" fmla="*/ 31 w 88"/>
                <a:gd name="T89" fmla="*/ 70 h 70"/>
                <a:gd name="T90" fmla="*/ 43 w 88"/>
                <a:gd name="T91" fmla="*/ 59 h 70"/>
                <a:gd name="T92" fmla="*/ 43 w 88"/>
                <a:gd name="T93" fmla="*/ 59 h 70"/>
                <a:gd name="T94" fmla="*/ 43 w 88"/>
                <a:gd name="T95"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70">
                  <a:moveTo>
                    <a:pt x="43" y="59"/>
                  </a:moveTo>
                  <a:lnTo>
                    <a:pt x="50" y="57"/>
                  </a:lnTo>
                  <a:lnTo>
                    <a:pt x="54" y="53"/>
                  </a:lnTo>
                  <a:lnTo>
                    <a:pt x="57" y="50"/>
                  </a:lnTo>
                  <a:lnTo>
                    <a:pt x="62" y="44"/>
                  </a:lnTo>
                  <a:lnTo>
                    <a:pt x="70" y="39"/>
                  </a:lnTo>
                  <a:lnTo>
                    <a:pt x="77" y="34"/>
                  </a:lnTo>
                  <a:lnTo>
                    <a:pt x="84" y="29"/>
                  </a:lnTo>
                  <a:lnTo>
                    <a:pt x="85" y="27"/>
                  </a:lnTo>
                  <a:lnTo>
                    <a:pt x="88" y="24"/>
                  </a:lnTo>
                  <a:lnTo>
                    <a:pt x="88" y="22"/>
                  </a:lnTo>
                  <a:lnTo>
                    <a:pt x="88" y="19"/>
                  </a:lnTo>
                  <a:lnTo>
                    <a:pt x="85" y="16"/>
                  </a:lnTo>
                  <a:lnTo>
                    <a:pt x="81" y="13"/>
                  </a:lnTo>
                  <a:lnTo>
                    <a:pt x="73" y="12"/>
                  </a:lnTo>
                  <a:lnTo>
                    <a:pt x="67" y="11"/>
                  </a:lnTo>
                  <a:lnTo>
                    <a:pt x="61" y="7"/>
                  </a:lnTo>
                  <a:lnTo>
                    <a:pt x="57" y="0"/>
                  </a:lnTo>
                  <a:lnTo>
                    <a:pt x="49" y="11"/>
                  </a:lnTo>
                  <a:lnTo>
                    <a:pt x="42" y="22"/>
                  </a:lnTo>
                  <a:lnTo>
                    <a:pt x="33" y="33"/>
                  </a:lnTo>
                  <a:lnTo>
                    <a:pt x="22" y="41"/>
                  </a:lnTo>
                  <a:lnTo>
                    <a:pt x="22" y="41"/>
                  </a:lnTo>
                  <a:lnTo>
                    <a:pt x="22" y="42"/>
                  </a:lnTo>
                  <a:lnTo>
                    <a:pt x="22" y="42"/>
                  </a:lnTo>
                  <a:lnTo>
                    <a:pt x="22" y="41"/>
                  </a:lnTo>
                  <a:lnTo>
                    <a:pt x="21" y="40"/>
                  </a:lnTo>
                  <a:lnTo>
                    <a:pt x="20" y="39"/>
                  </a:lnTo>
                  <a:lnTo>
                    <a:pt x="19" y="38"/>
                  </a:lnTo>
                  <a:lnTo>
                    <a:pt x="17" y="35"/>
                  </a:lnTo>
                  <a:lnTo>
                    <a:pt x="16" y="34"/>
                  </a:lnTo>
                  <a:lnTo>
                    <a:pt x="16" y="32"/>
                  </a:lnTo>
                  <a:lnTo>
                    <a:pt x="16" y="30"/>
                  </a:lnTo>
                  <a:lnTo>
                    <a:pt x="17" y="28"/>
                  </a:lnTo>
                  <a:lnTo>
                    <a:pt x="14" y="12"/>
                  </a:lnTo>
                  <a:lnTo>
                    <a:pt x="0" y="17"/>
                  </a:lnTo>
                  <a:lnTo>
                    <a:pt x="8" y="46"/>
                  </a:lnTo>
                  <a:lnTo>
                    <a:pt x="10" y="47"/>
                  </a:lnTo>
                  <a:lnTo>
                    <a:pt x="13" y="49"/>
                  </a:lnTo>
                  <a:lnTo>
                    <a:pt x="15" y="49"/>
                  </a:lnTo>
                  <a:lnTo>
                    <a:pt x="16" y="47"/>
                  </a:lnTo>
                  <a:lnTo>
                    <a:pt x="19" y="55"/>
                  </a:lnTo>
                  <a:lnTo>
                    <a:pt x="20" y="61"/>
                  </a:lnTo>
                  <a:lnTo>
                    <a:pt x="23" y="67"/>
                  </a:lnTo>
                  <a:lnTo>
                    <a:pt x="31" y="70"/>
                  </a:lnTo>
                  <a:lnTo>
                    <a:pt x="43" y="59"/>
                  </a:lnTo>
                  <a:lnTo>
                    <a:pt x="43" y="59"/>
                  </a:lnTo>
                  <a:lnTo>
                    <a:pt x="43" y="5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8" name="Freeform 78">
              <a:extLst>
                <a:ext uri="{FF2B5EF4-FFF2-40B4-BE49-F238E27FC236}">
                  <a16:creationId xmlns:a16="http://schemas.microsoft.com/office/drawing/2014/main" id="{F6F25789-94E1-4E8D-83DF-8E9F5C6E9886}"/>
                </a:ext>
              </a:extLst>
            </p:cNvPr>
            <p:cNvSpPr>
              <a:spLocks/>
            </p:cNvSpPr>
            <p:nvPr/>
          </p:nvSpPr>
          <p:spPr bwMode="auto">
            <a:xfrm>
              <a:off x="1090613" y="3019425"/>
              <a:ext cx="22225" cy="22225"/>
            </a:xfrm>
            <a:custGeom>
              <a:avLst/>
              <a:gdLst>
                <a:gd name="T0" fmla="*/ 54 w 70"/>
                <a:gd name="T1" fmla="*/ 14 h 70"/>
                <a:gd name="T2" fmla="*/ 54 w 70"/>
                <a:gd name="T3" fmla="*/ 14 h 70"/>
                <a:gd name="T4" fmla="*/ 51 w 70"/>
                <a:gd name="T5" fmla="*/ 10 h 70"/>
                <a:gd name="T6" fmla="*/ 47 w 70"/>
                <a:gd name="T7" fmla="*/ 7 h 70"/>
                <a:gd name="T8" fmla="*/ 43 w 70"/>
                <a:gd name="T9" fmla="*/ 2 h 70"/>
                <a:gd name="T10" fmla="*/ 40 w 70"/>
                <a:gd name="T11" fmla="*/ 0 h 70"/>
                <a:gd name="T12" fmla="*/ 35 w 70"/>
                <a:gd name="T13" fmla="*/ 1 h 70"/>
                <a:gd name="T14" fmla="*/ 29 w 70"/>
                <a:gd name="T15" fmla="*/ 6 h 70"/>
                <a:gd name="T16" fmla="*/ 29 w 70"/>
                <a:gd name="T17" fmla="*/ 6 h 70"/>
                <a:gd name="T18" fmla="*/ 29 w 70"/>
                <a:gd name="T19" fmla="*/ 6 h 70"/>
                <a:gd name="T20" fmla="*/ 29 w 70"/>
                <a:gd name="T21" fmla="*/ 6 h 70"/>
                <a:gd name="T22" fmla="*/ 28 w 70"/>
                <a:gd name="T23" fmla="*/ 7 h 70"/>
                <a:gd name="T24" fmla="*/ 26 w 70"/>
                <a:gd name="T25" fmla="*/ 6 h 70"/>
                <a:gd name="T26" fmla="*/ 23 w 70"/>
                <a:gd name="T27" fmla="*/ 4 h 70"/>
                <a:gd name="T28" fmla="*/ 19 w 70"/>
                <a:gd name="T29" fmla="*/ 6 h 70"/>
                <a:gd name="T30" fmla="*/ 17 w 70"/>
                <a:gd name="T31" fmla="*/ 7 h 70"/>
                <a:gd name="T32" fmla="*/ 13 w 70"/>
                <a:gd name="T33" fmla="*/ 10 h 70"/>
                <a:gd name="T34" fmla="*/ 5 w 70"/>
                <a:gd name="T35" fmla="*/ 24 h 70"/>
                <a:gd name="T36" fmla="*/ 0 w 70"/>
                <a:gd name="T37" fmla="*/ 37 h 70"/>
                <a:gd name="T38" fmla="*/ 2 w 70"/>
                <a:gd name="T39" fmla="*/ 49 h 70"/>
                <a:gd name="T40" fmla="*/ 9 w 70"/>
                <a:gd name="T41" fmla="*/ 60 h 70"/>
                <a:gd name="T42" fmla="*/ 23 w 70"/>
                <a:gd name="T43" fmla="*/ 70 h 70"/>
                <a:gd name="T44" fmla="*/ 43 w 70"/>
                <a:gd name="T45" fmla="*/ 64 h 70"/>
                <a:gd name="T46" fmla="*/ 46 w 70"/>
                <a:gd name="T47" fmla="*/ 61 h 70"/>
                <a:gd name="T48" fmla="*/ 46 w 70"/>
                <a:gd name="T49" fmla="*/ 58 h 70"/>
                <a:gd name="T50" fmla="*/ 45 w 70"/>
                <a:gd name="T51" fmla="*/ 55 h 70"/>
                <a:gd name="T52" fmla="*/ 50 w 70"/>
                <a:gd name="T53" fmla="*/ 48 h 70"/>
                <a:gd name="T54" fmla="*/ 56 w 70"/>
                <a:gd name="T55" fmla="*/ 44 h 70"/>
                <a:gd name="T56" fmla="*/ 54 w 70"/>
                <a:gd name="T57" fmla="*/ 41 h 70"/>
                <a:gd name="T58" fmla="*/ 54 w 70"/>
                <a:gd name="T59" fmla="*/ 36 h 70"/>
                <a:gd name="T60" fmla="*/ 56 w 70"/>
                <a:gd name="T61" fmla="*/ 32 h 70"/>
                <a:gd name="T62" fmla="*/ 58 w 70"/>
                <a:gd name="T63" fmla="*/ 29 h 70"/>
                <a:gd name="T64" fmla="*/ 62 w 70"/>
                <a:gd name="T65" fmla="*/ 27 h 70"/>
                <a:gd name="T66" fmla="*/ 64 w 70"/>
                <a:gd name="T67" fmla="*/ 26 h 70"/>
                <a:gd name="T68" fmla="*/ 67 w 70"/>
                <a:gd name="T69" fmla="*/ 24 h 70"/>
                <a:gd name="T70" fmla="*/ 69 w 70"/>
                <a:gd name="T71" fmla="*/ 21 h 70"/>
                <a:gd name="T72" fmla="*/ 70 w 70"/>
                <a:gd name="T73" fmla="*/ 19 h 70"/>
                <a:gd name="T74" fmla="*/ 70 w 70"/>
                <a:gd name="T75" fmla="*/ 17 h 70"/>
                <a:gd name="T76" fmla="*/ 69 w 70"/>
                <a:gd name="T77" fmla="*/ 13 h 70"/>
                <a:gd name="T78" fmla="*/ 67 w 70"/>
                <a:gd name="T79" fmla="*/ 10 h 70"/>
                <a:gd name="T80" fmla="*/ 65 w 70"/>
                <a:gd name="T81" fmla="*/ 9 h 70"/>
                <a:gd name="T82" fmla="*/ 63 w 70"/>
                <a:gd name="T83" fmla="*/ 9 h 70"/>
                <a:gd name="T84" fmla="*/ 60 w 70"/>
                <a:gd name="T85" fmla="*/ 9 h 70"/>
                <a:gd name="T86" fmla="*/ 58 w 70"/>
                <a:gd name="T87" fmla="*/ 12 h 70"/>
                <a:gd name="T88" fmla="*/ 57 w 70"/>
                <a:gd name="T89" fmla="*/ 13 h 70"/>
                <a:gd name="T90" fmla="*/ 54 w 70"/>
                <a:gd name="T91" fmla="*/ 1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 h="70">
                  <a:moveTo>
                    <a:pt x="54" y="14"/>
                  </a:moveTo>
                  <a:lnTo>
                    <a:pt x="54" y="14"/>
                  </a:lnTo>
                  <a:lnTo>
                    <a:pt x="51" y="10"/>
                  </a:lnTo>
                  <a:lnTo>
                    <a:pt x="47" y="7"/>
                  </a:lnTo>
                  <a:lnTo>
                    <a:pt x="43" y="2"/>
                  </a:lnTo>
                  <a:lnTo>
                    <a:pt x="40" y="0"/>
                  </a:lnTo>
                  <a:lnTo>
                    <a:pt x="35" y="1"/>
                  </a:lnTo>
                  <a:lnTo>
                    <a:pt x="29" y="6"/>
                  </a:lnTo>
                  <a:lnTo>
                    <a:pt x="29" y="6"/>
                  </a:lnTo>
                  <a:lnTo>
                    <a:pt x="29" y="6"/>
                  </a:lnTo>
                  <a:lnTo>
                    <a:pt x="29" y="6"/>
                  </a:lnTo>
                  <a:lnTo>
                    <a:pt x="28" y="7"/>
                  </a:lnTo>
                  <a:lnTo>
                    <a:pt x="26" y="6"/>
                  </a:lnTo>
                  <a:lnTo>
                    <a:pt x="23" y="4"/>
                  </a:lnTo>
                  <a:lnTo>
                    <a:pt x="19" y="6"/>
                  </a:lnTo>
                  <a:lnTo>
                    <a:pt x="17" y="7"/>
                  </a:lnTo>
                  <a:lnTo>
                    <a:pt x="13" y="10"/>
                  </a:lnTo>
                  <a:lnTo>
                    <a:pt x="5" y="24"/>
                  </a:lnTo>
                  <a:lnTo>
                    <a:pt x="0" y="37"/>
                  </a:lnTo>
                  <a:lnTo>
                    <a:pt x="2" y="49"/>
                  </a:lnTo>
                  <a:lnTo>
                    <a:pt x="9" y="60"/>
                  </a:lnTo>
                  <a:lnTo>
                    <a:pt x="23" y="70"/>
                  </a:lnTo>
                  <a:lnTo>
                    <a:pt x="43" y="64"/>
                  </a:lnTo>
                  <a:lnTo>
                    <a:pt x="46" y="61"/>
                  </a:lnTo>
                  <a:lnTo>
                    <a:pt x="46" y="58"/>
                  </a:lnTo>
                  <a:lnTo>
                    <a:pt x="45" y="55"/>
                  </a:lnTo>
                  <a:lnTo>
                    <a:pt x="50" y="48"/>
                  </a:lnTo>
                  <a:lnTo>
                    <a:pt x="56" y="44"/>
                  </a:lnTo>
                  <a:lnTo>
                    <a:pt x="54" y="41"/>
                  </a:lnTo>
                  <a:lnTo>
                    <a:pt x="54" y="36"/>
                  </a:lnTo>
                  <a:lnTo>
                    <a:pt x="56" y="32"/>
                  </a:lnTo>
                  <a:lnTo>
                    <a:pt x="58" y="29"/>
                  </a:lnTo>
                  <a:lnTo>
                    <a:pt x="62" y="27"/>
                  </a:lnTo>
                  <a:lnTo>
                    <a:pt x="64" y="26"/>
                  </a:lnTo>
                  <a:lnTo>
                    <a:pt x="67" y="24"/>
                  </a:lnTo>
                  <a:lnTo>
                    <a:pt x="69" y="21"/>
                  </a:lnTo>
                  <a:lnTo>
                    <a:pt x="70" y="19"/>
                  </a:lnTo>
                  <a:lnTo>
                    <a:pt x="70" y="17"/>
                  </a:lnTo>
                  <a:lnTo>
                    <a:pt x="69" y="13"/>
                  </a:lnTo>
                  <a:lnTo>
                    <a:pt x="67" y="10"/>
                  </a:lnTo>
                  <a:lnTo>
                    <a:pt x="65" y="9"/>
                  </a:lnTo>
                  <a:lnTo>
                    <a:pt x="63" y="9"/>
                  </a:lnTo>
                  <a:lnTo>
                    <a:pt x="60" y="9"/>
                  </a:lnTo>
                  <a:lnTo>
                    <a:pt x="58" y="12"/>
                  </a:lnTo>
                  <a:lnTo>
                    <a:pt x="57" y="13"/>
                  </a:lnTo>
                  <a:lnTo>
                    <a:pt x="54"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9" name="Freeform 79">
              <a:extLst>
                <a:ext uri="{FF2B5EF4-FFF2-40B4-BE49-F238E27FC236}">
                  <a16:creationId xmlns:a16="http://schemas.microsoft.com/office/drawing/2014/main" id="{08443F33-65CC-41F3-87EB-CF758E214F97}"/>
                </a:ext>
              </a:extLst>
            </p:cNvPr>
            <p:cNvSpPr>
              <a:spLocks/>
            </p:cNvSpPr>
            <p:nvPr/>
          </p:nvSpPr>
          <p:spPr bwMode="auto">
            <a:xfrm>
              <a:off x="1296988" y="3127375"/>
              <a:ext cx="11112" cy="4763"/>
            </a:xfrm>
            <a:custGeom>
              <a:avLst/>
              <a:gdLst>
                <a:gd name="T0" fmla="*/ 34 w 34"/>
                <a:gd name="T1" fmla="*/ 2 h 14"/>
                <a:gd name="T2" fmla="*/ 24 w 34"/>
                <a:gd name="T3" fmla="*/ 0 h 14"/>
                <a:gd name="T4" fmla="*/ 18 w 34"/>
                <a:gd name="T5" fmla="*/ 0 h 14"/>
                <a:gd name="T6" fmla="*/ 13 w 34"/>
                <a:gd name="T7" fmla="*/ 2 h 14"/>
                <a:gd name="T8" fmla="*/ 7 w 34"/>
                <a:gd name="T9" fmla="*/ 6 h 14"/>
                <a:gd name="T10" fmla="*/ 0 w 34"/>
                <a:gd name="T11" fmla="*/ 14 h 14"/>
                <a:gd name="T12" fmla="*/ 17 w 34"/>
                <a:gd name="T13" fmla="*/ 9 h 14"/>
                <a:gd name="T14" fmla="*/ 33 w 34"/>
                <a:gd name="T15" fmla="*/ 4 h 14"/>
                <a:gd name="T16" fmla="*/ 34 w 34"/>
                <a:gd name="T17" fmla="*/ 4 h 14"/>
                <a:gd name="T18" fmla="*/ 34 w 34"/>
                <a:gd name="T19" fmla="*/ 3 h 14"/>
                <a:gd name="T20" fmla="*/ 34 w 34"/>
                <a:gd name="T2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4">
                  <a:moveTo>
                    <a:pt x="34" y="2"/>
                  </a:moveTo>
                  <a:lnTo>
                    <a:pt x="24" y="0"/>
                  </a:lnTo>
                  <a:lnTo>
                    <a:pt x="18" y="0"/>
                  </a:lnTo>
                  <a:lnTo>
                    <a:pt x="13" y="2"/>
                  </a:lnTo>
                  <a:lnTo>
                    <a:pt x="7" y="6"/>
                  </a:lnTo>
                  <a:lnTo>
                    <a:pt x="0" y="14"/>
                  </a:lnTo>
                  <a:lnTo>
                    <a:pt x="17" y="9"/>
                  </a:lnTo>
                  <a:lnTo>
                    <a:pt x="33" y="4"/>
                  </a:lnTo>
                  <a:lnTo>
                    <a:pt x="34" y="4"/>
                  </a:lnTo>
                  <a:lnTo>
                    <a:pt x="34" y="3"/>
                  </a:lnTo>
                  <a:lnTo>
                    <a:pt x="34"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0" name="Freeform 80">
              <a:extLst>
                <a:ext uri="{FF2B5EF4-FFF2-40B4-BE49-F238E27FC236}">
                  <a16:creationId xmlns:a16="http://schemas.microsoft.com/office/drawing/2014/main" id="{50CB385A-AE85-4E21-89DA-84463C93D565}"/>
                </a:ext>
              </a:extLst>
            </p:cNvPr>
            <p:cNvSpPr>
              <a:spLocks/>
            </p:cNvSpPr>
            <p:nvPr/>
          </p:nvSpPr>
          <p:spPr bwMode="auto">
            <a:xfrm>
              <a:off x="1333500" y="3092450"/>
              <a:ext cx="12700" cy="11113"/>
            </a:xfrm>
            <a:custGeom>
              <a:avLst/>
              <a:gdLst>
                <a:gd name="T0" fmla="*/ 16 w 39"/>
                <a:gd name="T1" fmla="*/ 1 h 34"/>
                <a:gd name="T2" fmla="*/ 12 w 39"/>
                <a:gd name="T3" fmla="*/ 0 h 34"/>
                <a:gd name="T4" fmla="*/ 8 w 39"/>
                <a:gd name="T5" fmla="*/ 0 h 34"/>
                <a:gd name="T6" fmla="*/ 5 w 39"/>
                <a:gd name="T7" fmla="*/ 1 h 34"/>
                <a:gd name="T8" fmla="*/ 1 w 39"/>
                <a:gd name="T9" fmla="*/ 4 h 34"/>
                <a:gd name="T10" fmla="*/ 0 w 39"/>
                <a:gd name="T11" fmla="*/ 7 h 34"/>
                <a:gd name="T12" fmla="*/ 0 w 39"/>
                <a:gd name="T13" fmla="*/ 10 h 34"/>
                <a:gd name="T14" fmla="*/ 2 w 39"/>
                <a:gd name="T15" fmla="*/ 13 h 34"/>
                <a:gd name="T16" fmla="*/ 13 w 39"/>
                <a:gd name="T17" fmla="*/ 25 h 34"/>
                <a:gd name="T18" fmla="*/ 14 w 39"/>
                <a:gd name="T19" fmla="*/ 29 h 34"/>
                <a:gd name="T20" fmla="*/ 17 w 39"/>
                <a:gd name="T21" fmla="*/ 32 h 34"/>
                <a:gd name="T22" fmla="*/ 19 w 39"/>
                <a:gd name="T23" fmla="*/ 34 h 34"/>
                <a:gd name="T24" fmla="*/ 23 w 39"/>
                <a:gd name="T25" fmla="*/ 34 h 34"/>
                <a:gd name="T26" fmla="*/ 25 w 39"/>
                <a:gd name="T27" fmla="*/ 33 h 34"/>
                <a:gd name="T28" fmla="*/ 29 w 39"/>
                <a:gd name="T29" fmla="*/ 32 h 34"/>
                <a:gd name="T30" fmla="*/ 33 w 39"/>
                <a:gd name="T31" fmla="*/ 29 h 34"/>
                <a:gd name="T32" fmla="*/ 35 w 39"/>
                <a:gd name="T33" fmla="*/ 28 h 34"/>
                <a:gd name="T34" fmla="*/ 37 w 39"/>
                <a:gd name="T35" fmla="*/ 27 h 34"/>
                <a:gd name="T36" fmla="*/ 39 w 39"/>
                <a:gd name="T37" fmla="*/ 25 h 34"/>
                <a:gd name="T38" fmla="*/ 39 w 39"/>
                <a:gd name="T39" fmla="*/ 23 h 34"/>
                <a:gd name="T40" fmla="*/ 37 w 39"/>
                <a:gd name="T41" fmla="*/ 19 h 34"/>
                <a:gd name="T42" fmla="*/ 16 w 39"/>
                <a:gd name="T43"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 h="34">
                  <a:moveTo>
                    <a:pt x="16" y="1"/>
                  </a:moveTo>
                  <a:lnTo>
                    <a:pt x="12" y="0"/>
                  </a:lnTo>
                  <a:lnTo>
                    <a:pt x="8" y="0"/>
                  </a:lnTo>
                  <a:lnTo>
                    <a:pt x="5" y="1"/>
                  </a:lnTo>
                  <a:lnTo>
                    <a:pt x="1" y="4"/>
                  </a:lnTo>
                  <a:lnTo>
                    <a:pt x="0" y="7"/>
                  </a:lnTo>
                  <a:lnTo>
                    <a:pt x="0" y="10"/>
                  </a:lnTo>
                  <a:lnTo>
                    <a:pt x="2" y="13"/>
                  </a:lnTo>
                  <a:lnTo>
                    <a:pt x="13" y="25"/>
                  </a:lnTo>
                  <a:lnTo>
                    <a:pt x="14" y="29"/>
                  </a:lnTo>
                  <a:lnTo>
                    <a:pt x="17" y="32"/>
                  </a:lnTo>
                  <a:lnTo>
                    <a:pt x="19" y="34"/>
                  </a:lnTo>
                  <a:lnTo>
                    <a:pt x="23" y="34"/>
                  </a:lnTo>
                  <a:lnTo>
                    <a:pt x="25" y="33"/>
                  </a:lnTo>
                  <a:lnTo>
                    <a:pt x="29" y="32"/>
                  </a:lnTo>
                  <a:lnTo>
                    <a:pt x="33" y="29"/>
                  </a:lnTo>
                  <a:lnTo>
                    <a:pt x="35" y="28"/>
                  </a:lnTo>
                  <a:lnTo>
                    <a:pt x="37" y="27"/>
                  </a:lnTo>
                  <a:lnTo>
                    <a:pt x="39" y="25"/>
                  </a:lnTo>
                  <a:lnTo>
                    <a:pt x="39" y="23"/>
                  </a:lnTo>
                  <a:lnTo>
                    <a:pt x="37" y="19"/>
                  </a:lnTo>
                  <a:lnTo>
                    <a:pt x="1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1" name="Freeform 81">
              <a:extLst>
                <a:ext uri="{FF2B5EF4-FFF2-40B4-BE49-F238E27FC236}">
                  <a16:creationId xmlns:a16="http://schemas.microsoft.com/office/drawing/2014/main" id="{74A3E3A5-813A-4CFD-A1FC-CE1F09DED2A5}"/>
                </a:ext>
              </a:extLst>
            </p:cNvPr>
            <p:cNvSpPr>
              <a:spLocks/>
            </p:cNvSpPr>
            <p:nvPr/>
          </p:nvSpPr>
          <p:spPr bwMode="auto">
            <a:xfrm>
              <a:off x="1346200" y="3074988"/>
              <a:ext cx="15875" cy="20638"/>
            </a:xfrm>
            <a:custGeom>
              <a:avLst/>
              <a:gdLst>
                <a:gd name="T0" fmla="*/ 1 w 52"/>
                <a:gd name="T1" fmla="*/ 52 h 63"/>
                <a:gd name="T2" fmla="*/ 7 w 52"/>
                <a:gd name="T3" fmla="*/ 61 h 63"/>
                <a:gd name="T4" fmla="*/ 13 w 52"/>
                <a:gd name="T5" fmla="*/ 63 h 63"/>
                <a:gd name="T6" fmla="*/ 18 w 52"/>
                <a:gd name="T7" fmla="*/ 61 h 63"/>
                <a:gd name="T8" fmla="*/ 24 w 52"/>
                <a:gd name="T9" fmla="*/ 56 h 63"/>
                <a:gd name="T10" fmla="*/ 29 w 52"/>
                <a:gd name="T11" fmla="*/ 50 h 63"/>
                <a:gd name="T12" fmla="*/ 46 w 52"/>
                <a:gd name="T13" fmla="*/ 22 h 63"/>
                <a:gd name="T14" fmla="*/ 52 w 52"/>
                <a:gd name="T15" fmla="*/ 20 h 63"/>
                <a:gd name="T16" fmla="*/ 41 w 52"/>
                <a:gd name="T17" fmla="*/ 9 h 63"/>
                <a:gd name="T18" fmla="*/ 39 w 52"/>
                <a:gd name="T19" fmla="*/ 5 h 63"/>
                <a:gd name="T20" fmla="*/ 36 w 52"/>
                <a:gd name="T21" fmla="*/ 3 h 63"/>
                <a:gd name="T22" fmla="*/ 32 w 52"/>
                <a:gd name="T23" fmla="*/ 1 h 63"/>
                <a:gd name="T24" fmla="*/ 29 w 52"/>
                <a:gd name="T25" fmla="*/ 0 h 63"/>
                <a:gd name="T26" fmla="*/ 24 w 52"/>
                <a:gd name="T27" fmla="*/ 3 h 63"/>
                <a:gd name="T28" fmla="*/ 20 w 52"/>
                <a:gd name="T29" fmla="*/ 6 h 63"/>
                <a:gd name="T30" fmla="*/ 17 w 52"/>
                <a:gd name="T31" fmla="*/ 12 h 63"/>
                <a:gd name="T32" fmla="*/ 17 w 52"/>
                <a:gd name="T33" fmla="*/ 20 h 63"/>
                <a:gd name="T34" fmla="*/ 19 w 52"/>
                <a:gd name="T35" fmla="*/ 26 h 63"/>
                <a:gd name="T36" fmla="*/ 15 w 52"/>
                <a:gd name="T37" fmla="*/ 26 h 63"/>
                <a:gd name="T38" fmla="*/ 11 w 52"/>
                <a:gd name="T39" fmla="*/ 27 h 63"/>
                <a:gd name="T40" fmla="*/ 7 w 52"/>
                <a:gd name="T41" fmla="*/ 31 h 63"/>
                <a:gd name="T42" fmla="*/ 2 w 52"/>
                <a:gd name="T43" fmla="*/ 37 h 63"/>
                <a:gd name="T44" fmla="*/ 0 w 52"/>
                <a:gd name="T45" fmla="*/ 44 h 63"/>
                <a:gd name="T46" fmla="*/ 1 w 52"/>
                <a:gd name="T47" fmla="*/ 5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63">
                  <a:moveTo>
                    <a:pt x="1" y="52"/>
                  </a:moveTo>
                  <a:lnTo>
                    <a:pt x="7" y="61"/>
                  </a:lnTo>
                  <a:lnTo>
                    <a:pt x="13" y="63"/>
                  </a:lnTo>
                  <a:lnTo>
                    <a:pt x="18" y="61"/>
                  </a:lnTo>
                  <a:lnTo>
                    <a:pt x="24" y="56"/>
                  </a:lnTo>
                  <a:lnTo>
                    <a:pt x="29" y="50"/>
                  </a:lnTo>
                  <a:lnTo>
                    <a:pt x="46" y="22"/>
                  </a:lnTo>
                  <a:lnTo>
                    <a:pt x="52" y="20"/>
                  </a:lnTo>
                  <a:lnTo>
                    <a:pt x="41" y="9"/>
                  </a:lnTo>
                  <a:lnTo>
                    <a:pt x="39" y="5"/>
                  </a:lnTo>
                  <a:lnTo>
                    <a:pt x="36" y="3"/>
                  </a:lnTo>
                  <a:lnTo>
                    <a:pt x="32" y="1"/>
                  </a:lnTo>
                  <a:lnTo>
                    <a:pt x="29" y="0"/>
                  </a:lnTo>
                  <a:lnTo>
                    <a:pt x="24" y="3"/>
                  </a:lnTo>
                  <a:lnTo>
                    <a:pt x="20" y="6"/>
                  </a:lnTo>
                  <a:lnTo>
                    <a:pt x="17" y="12"/>
                  </a:lnTo>
                  <a:lnTo>
                    <a:pt x="17" y="20"/>
                  </a:lnTo>
                  <a:lnTo>
                    <a:pt x="19" y="26"/>
                  </a:lnTo>
                  <a:lnTo>
                    <a:pt x="15" y="26"/>
                  </a:lnTo>
                  <a:lnTo>
                    <a:pt x="11" y="27"/>
                  </a:lnTo>
                  <a:lnTo>
                    <a:pt x="7" y="31"/>
                  </a:lnTo>
                  <a:lnTo>
                    <a:pt x="2" y="37"/>
                  </a:lnTo>
                  <a:lnTo>
                    <a:pt x="0" y="44"/>
                  </a:lnTo>
                  <a:lnTo>
                    <a:pt x="1" y="5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2" name="Freeform 82">
              <a:extLst>
                <a:ext uri="{FF2B5EF4-FFF2-40B4-BE49-F238E27FC236}">
                  <a16:creationId xmlns:a16="http://schemas.microsoft.com/office/drawing/2014/main" id="{12F07A77-A822-45E1-8D5F-2B09FB817B69}"/>
                </a:ext>
              </a:extLst>
            </p:cNvPr>
            <p:cNvSpPr>
              <a:spLocks/>
            </p:cNvSpPr>
            <p:nvPr/>
          </p:nvSpPr>
          <p:spPr bwMode="auto">
            <a:xfrm>
              <a:off x="1247775" y="3036888"/>
              <a:ext cx="15875" cy="20638"/>
            </a:xfrm>
            <a:custGeom>
              <a:avLst/>
              <a:gdLst>
                <a:gd name="T0" fmla="*/ 23 w 49"/>
                <a:gd name="T1" fmla="*/ 33 h 63"/>
                <a:gd name="T2" fmla="*/ 20 w 49"/>
                <a:gd name="T3" fmla="*/ 39 h 63"/>
                <a:gd name="T4" fmla="*/ 18 w 49"/>
                <a:gd name="T5" fmla="*/ 45 h 63"/>
                <a:gd name="T6" fmla="*/ 18 w 49"/>
                <a:gd name="T7" fmla="*/ 51 h 63"/>
                <a:gd name="T8" fmla="*/ 21 w 49"/>
                <a:gd name="T9" fmla="*/ 57 h 63"/>
                <a:gd name="T10" fmla="*/ 31 w 49"/>
                <a:gd name="T11" fmla="*/ 62 h 63"/>
                <a:gd name="T12" fmla="*/ 32 w 49"/>
                <a:gd name="T13" fmla="*/ 63 h 63"/>
                <a:gd name="T14" fmla="*/ 35 w 49"/>
                <a:gd name="T15" fmla="*/ 63 h 63"/>
                <a:gd name="T16" fmla="*/ 36 w 49"/>
                <a:gd name="T17" fmla="*/ 63 h 63"/>
                <a:gd name="T18" fmla="*/ 37 w 49"/>
                <a:gd name="T19" fmla="*/ 62 h 63"/>
                <a:gd name="T20" fmla="*/ 38 w 49"/>
                <a:gd name="T21" fmla="*/ 59 h 63"/>
                <a:gd name="T22" fmla="*/ 49 w 49"/>
                <a:gd name="T23" fmla="*/ 41 h 63"/>
                <a:gd name="T24" fmla="*/ 40 w 49"/>
                <a:gd name="T25" fmla="*/ 39 h 63"/>
                <a:gd name="T26" fmla="*/ 34 w 49"/>
                <a:gd name="T27" fmla="*/ 33 h 63"/>
                <a:gd name="T28" fmla="*/ 29 w 49"/>
                <a:gd name="T29" fmla="*/ 25 h 63"/>
                <a:gd name="T30" fmla="*/ 26 w 49"/>
                <a:gd name="T31" fmla="*/ 17 h 63"/>
                <a:gd name="T32" fmla="*/ 19 w 49"/>
                <a:gd name="T33" fmla="*/ 18 h 63"/>
                <a:gd name="T34" fmla="*/ 6 w 49"/>
                <a:gd name="T35" fmla="*/ 0 h 63"/>
                <a:gd name="T36" fmla="*/ 0 w 49"/>
                <a:gd name="T37" fmla="*/ 7 h 63"/>
                <a:gd name="T38" fmla="*/ 1 w 49"/>
                <a:gd name="T39" fmla="*/ 11 h 63"/>
                <a:gd name="T40" fmla="*/ 2 w 49"/>
                <a:gd name="T41" fmla="*/ 14 h 63"/>
                <a:gd name="T42" fmla="*/ 3 w 49"/>
                <a:gd name="T43" fmla="*/ 18 h 63"/>
                <a:gd name="T44" fmla="*/ 4 w 49"/>
                <a:gd name="T45" fmla="*/ 21 h 63"/>
                <a:gd name="T46" fmla="*/ 7 w 49"/>
                <a:gd name="T47" fmla="*/ 24 h 63"/>
                <a:gd name="T48" fmla="*/ 9 w 49"/>
                <a:gd name="T49" fmla="*/ 25 h 63"/>
                <a:gd name="T50" fmla="*/ 14 w 49"/>
                <a:gd name="T51" fmla="*/ 27 h 63"/>
                <a:gd name="T52" fmla="*/ 14 w 49"/>
                <a:gd name="T53" fmla="*/ 27 h 63"/>
                <a:gd name="T54" fmla="*/ 14 w 49"/>
                <a:gd name="T55" fmla="*/ 27 h 63"/>
                <a:gd name="T56" fmla="*/ 23 w 49"/>
                <a:gd name="T57"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 h="63">
                  <a:moveTo>
                    <a:pt x="23" y="33"/>
                  </a:moveTo>
                  <a:lnTo>
                    <a:pt x="20" y="39"/>
                  </a:lnTo>
                  <a:lnTo>
                    <a:pt x="18" y="45"/>
                  </a:lnTo>
                  <a:lnTo>
                    <a:pt x="18" y="51"/>
                  </a:lnTo>
                  <a:lnTo>
                    <a:pt x="21" y="57"/>
                  </a:lnTo>
                  <a:lnTo>
                    <a:pt x="31" y="62"/>
                  </a:lnTo>
                  <a:lnTo>
                    <a:pt x="32" y="63"/>
                  </a:lnTo>
                  <a:lnTo>
                    <a:pt x="35" y="63"/>
                  </a:lnTo>
                  <a:lnTo>
                    <a:pt x="36" y="63"/>
                  </a:lnTo>
                  <a:lnTo>
                    <a:pt x="37" y="62"/>
                  </a:lnTo>
                  <a:lnTo>
                    <a:pt x="38" y="59"/>
                  </a:lnTo>
                  <a:lnTo>
                    <a:pt x="49" y="41"/>
                  </a:lnTo>
                  <a:lnTo>
                    <a:pt x="40" y="39"/>
                  </a:lnTo>
                  <a:lnTo>
                    <a:pt x="34" y="33"/>
                  </a:lnTo>
                  <a:lnTo>
                    <a:pt x="29" y="25"/>
                  </a:lnTo>
                  <a:lnTo>
                    <a:pt x="26" y="17"/>
                  </a:lnTo>
                  <a:lnTo>
                    <a:pt x="19" y="18"/>
                  </a:lnTo>
                  <a:lnTo>
                    <a:pt x="6" y="0"/>
                  </a:lnTo>
                  <a:lnTo>
                    <a:pt x="0" y="7"/>
                  </a:lnTo>
                  <a:lnTo>
                    <a:pt x="1" y="11"/>
                  </a:lnTo>
                  <a:lnTo>
                    <a:pt x="2" y="14"/>
                  </a:lnTo>
                  <a:lnTo>
                    <a:pt x="3" y="18"/>
                  </a:lnTo>
                  <a:lnTo>
                    <a:pt x="4" y="21"/>
                  </a:lnTo>
                  <a:lnTo>
                    <a:pt x="7" y="24"/>
                  </a:lnTo>
                  <a:lnTo>
                    <a:pt x="9" y="25"/>
                  </a:lnTo>
                  <a:lnTo>
                    <a:pt x="14" y="27"/>
                  </a:lnTo>
                  <a:lnTo>
                    <a:pt x="14" y="27"/>
                  </a:lnTo>
                  <a:lnTo>
                    <a:pt x="14" y="27"/>
                  </a:lnTo>
                  <a:lnTo>
                    <a:pt x="23" y="3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3" name="Freeform 83">
              <a:extLst>
                <a:ext uri="{FF2B5EF4-FFF2-40B4-BE49-F238E27FC236}">
                  <a16:creationId xmlns:a16="http://schemas.microsoft.com/office/drawing/2014/main" id="{FC01AEB0-EE77-440D-B44C-58839CBCA93F}"/>
                </a:ext>
              </a:extLst>
            </p:cNvPr>
            <p:cNvSpPr>
              <a:spLocks/>
            </p:cNvSpPr>
            <p:nvPr/>
          </p:nvSpPr>
          <p:spPr bwMode="auto">
            <a:xfrm>
              <a:off x="1166813" y="2935288"/>
              <a:ext cx="12700" cy="12700"/>
            </a:xfrm>
            <a:custGeom>
              <a:avLst/>
              <a:gdLst>
                <a:gd name="T0" fmla="*/ 0 w 44"/>
                <a:gd name="T1" fmla="*/ 19 h 42"/>
                <a:gd name="T2" fmla="*/ 1 w 44"/>
                <a:gd name="T3" fmla="*/ 26 h 42"/>
                <a:gd name="T4" fmla="*/ 0 w 44"/>
                <a:gd name="T5" fmla="*/ 31 h 42"/>
                <a:gd name="T6" fmla="*/ 0 w 44"/>
                <a:gd name="T7" fmla="*/ 35 h 42"/>
                <a:gd name="T8" fmla="*/ 1 w 44"/>
                <a:gd name="T9" fmla="*/ 38 h 42"/>
                <a:gd name="T10" fmla="*/ 2 w 44"/>
                <a:gd name="T11" fmla="*/ 40 h 42"/>
                <a:gd name="T12" fmla="*/ 5 w 44"/>
                <a:gd name="T13" fmla="*/ 41 h 42"/>
                <a:gd name="T14" fmla="*/ 7 w 44"/>
                <a:gd name="T15" fmla="*/ 42 h 42"/>
                <a:gd name="T16" fmla="*/ 10 w 44"/>
                <a:gd name="T17" fmla="*/ 41 h 42"/>
                <a:gd name="T18" fmla="*/ 13 w 44"/>
                <a:gd name="T19" fmla="*/ 41 h 42"/>
                <a:gd name="T20" fmla="*/ 16 w 44"/>
                <a:gd name="T21" fmla="*/ 40 h 42"/>
                <a:gd name="T22" fmla="*/ 19 w 44"/>
                <a:gd name="T23" fmla="*/ 38 h 42"/>
                <a:gd name="T24" fmla="*/ 24 w 44"/>
                <a:gd name="T25" fmla="*/ 36 h 42"/>
                <a:gd name="T26" fmla="*/ 28 w 44"/>
                <a:gd name="T27" fmla="*/ 33 h 42"/>
                <a:gd name="T28" fmla="*/ 30 w 44"/>
                <a:gd name="T29" fmla="*/ 31 h 42"/>
                <a:gd name="T30" fmla="*/ 33 w 44"/>
                <a:gd name="T31" fmla="*/ 29 h 42"/>
                <a:gd name="T32" fmla="*/ 34 w 44"/>
                <a:gd name="T33" fmla="*/ 31 h 42"/>
                <a:gd name="T34" fmla="*/ 35 w 44"/>
                <a:gd name="T35" fmla="*/ 32 h 42"/>
                <a:gd name="T36" fmla="*/ 39 w 44"/>
                <a:gd name="T37" fmla="*/ 32 h 42"/>
                <a:gd name="T38" fmla="*/ 41 w 44"/>
                <a:gd name="T39" fmla="*/ 30 h 42"/>
                <a:gd name="T40" fmla="*/ 44 w 44"/>
                <a:gd name="T41" fmla="*/ 7 h 42"/>
                <a:gd name="T42" fmla="*/ 34 w 44"/>
                <a:gd name="T43" fmla="*/ 2 h 42"/>
                <a:gd name="T44" fmla="*/ 34 w 44"/>
                <a:gd name="T45" fmla="*/ 1 h 42"/>
                <a:gd name="T46" fmla="*/ 24 w 44"/>
                <a:gd name="T47" fmla="*/ 0 h 42"/>
                <a:gd name="T48" fmla="*/ 16 w 44"/>
                <a:gd name="T49" fmla="*/ 1 h 42"/>
                <a:gd name="T50" fmla="*/ 10 w 44"/>
                <a:gd name="T51" fmla="*/ 6 h 42"/>
                <a:gd name="T52" fmla="*/ 5 w 44"/>
                <a:gd name="T53" fmla="*/ 12 h 42"/>
                <a:gd name="T54" fmla="*/ 0 w 44"/>
                <a:gd name="T55"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 h="42">
                  <a:moveTo>
                    <a:pt x="0" y="19"/>
                  </a:moveTo>
                  <a:lnTo>
                    <a:pt x="1" y="26"/>
                  </a:lnTo>
                  <a:lnTo>
                    <a:pt x="0" y="31"/>
                  </a:lnTo>
                  <a:lnTo>
                    <a:pt x="0" y="35"/>
                  </a:lnTo>
                  <a:lnTo>
                    <a:pt x="1" y="38"/>
                  </a:lnTo>
                  <a:lnTo>
                    <a:pt x="2" y="40"/>
                  </a:lnTo>
                  <a:lnTo>
                    <a:pt x="5" y="41"/>
                  </a:lnTo>
                  <a:lnTo>
                    <a:pt x="7" y="42"/>
                  </a:lnTo>
                  <a:lnTo>
                    <a:pt x="10" y="41"/>
                  </a:lnTo>
                  <a:lnTo>
                    <a:pt x="13" y="41"/>
                  </a:lnTo>
                  <a:lnTo>
                    <a:pt x="16" y="40"/>
                  </a:lnTo>
                  <a:lnTo>
                    <a:pt x="19" y="38"/>
                  </a:lnTo>
                  <a:lnTo>
                    <a:pt x="24" y="36"/>
                  </a:lnTo>
                  <a:lnTo>
                    <a:pt x="28" y="33"/>
                  </a:lnTo>
                  <a:lnTo>
                    <a:pt x="30" y="31"/>
                  </a:lnTo>
                  <a:lnTo>
                    <a:pt x="33" y="29"/>
                  </a:lnTo>
                  <a:lnTo>
                    <a:pt x="34" y="31"/>
                  </a:lnTo>
                  <a:lnTo>
                    <a:pt x="35" y="32"/>
                  </a:lnTo>
                  <a:lnTo>
                    <a:pt x="39" y="32"/>
                  </a:lnTo>
                  <a:lnTo>
                    <a:pt x="41" y="30"/>
                  </a:lnTo>
                  <a:lnTo>
                    <a:pt x="44" y="7"/>
                  </a:lnTo>
                  <a:lnTo>
                    <a:pt x="34" y="2"/>
                  </a:lnTo>
                  <a:lnTo>
                    <a:pt x="34" y="1"/>
                  </a:lnTo>
                  <a:lnTo>
                    <a:pt x="24" y="0"/>
                  </a:lnTo>
                  <a:lnTo>
                    <a:pt x="16" y="1"/>
                  </a:lnTo>
                  <a:lnTo>
                    <a:pt x="10" y="6"/>
                  </a:lnTo>
                  <a:lnTo>
                    <a:pt x="5" y="12"/>
                  </a:lnTo>
                  <a:lnTo>
                    <a:pt x="0"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4" name="Freeform 84">
              <a:extLst>
                <a:ext uri="{FF2B5EF4-FFF2-40B4-BE49-F238E27FC236}">
                  <a16:creationId xmlns:a16="http://schemas.microsoft.com/office/drawing/2014/main" id="{61DFE5FE-84EF-4D54-A7C9-266818859FA5}"/>
                </a:ext>
              </a:extLst>
            </p:cNvPr>
            <p:cNvSpPr>
              <a:spLocks/>
            </p:cNvSpPr>
            <p:nvPr/>
          </p:nvSpPr>
          <p:spPr bwMode="auto">
            <a:xfrm>
              <a:off x="1239838" y="3063875"/>
              <a:ext cx="4762" cy="6350"/>
            </a:xfrm>
            <a:custGeom>
              <a:avLst/>
              <a:gdLst>
                <a:gd name="T0" fmla="*/ 4 w 18"/>
                <a:gd name="T1" fmla="*/ 0 h 18"/>
                <a:gd name="T2" fmla="*/ 0 w 18"/>
                <a:gd name="T3" fmla="*/ 9 h 18"/>
                <a:gd name="T4" fmla="*/ 2 w 18"/>
                <a:gd name="T5" fmla="*/ 13 h 18"/>
                <a:gd name="T6" fmla="*/ 6 w 18"/>
                <a:gd name="T7" fmla="*/ 16 h 18"/>
                <a:gd name="T8" fmla="*/ 11 w 18"/>
                <a:gd name="T9" fmla="*/ 17 h 18"/>
                <a:gd name="T10" fmla="*/ 15 w 18"/>
                <a:gd name="T11" fmla="*/ 18 h 18"/>
                <a:gd name="T12" fmla="*/ 17 w 18"/>
                <a:gd name="T13" fmla="*/ 13 h 18"/>
                <a:gd name="T14" fmla="*/ 18 w 18"/>
                <a:gd name="T15" fmla="*/ 10 h 18"/>
                <a:gd name="T16" fmla="*/ 17 w 18"/>
                <a:gd name="T17" fmla="*/ 6 h 18"/>
                <a:gd name="T18" fmla="*/ 15 w 18"/>
                <a:gd name="T19" fmla="*/ 4 h 18"/>
                <a:gd name="T20" fmla="*/ 13 w 18"/>
                <a:gd name="T21" fmla="*/ 1 h 18"/>
                <a:gd name="T22" fmla="*/ 9 w 18"/>
                <a:gd name="T23" fmla="*/ 0 h 18"/>
                <a:gd name="T24" fmla="*/ 4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4" y="0"/>
                  </a:moveTo>
                  <a:lnTo>
                    <a:pt x="0" y="9"/>
                  </a:lnTo>
                  <a:lnTo>
                    <a:pt x="2" y="13"/>
                  </a:lnTo>
                  <a:lnTo>
                    <a:pt x="6" y="16"/>
                  </a:lnTo>
                  <a:lnTo>
                    <a:pt x="11" y="17"/>
                  </a:lnTo>
                  <a:lnTo>
                    <a:pt x="15" y="18"/>
                  </a:lnTo>
                  <a:lnTo>
                    <a:pt x="17" y="13"/>
                  </a:lnTo>
                  <a:lnTo>
                    <a:pt x="18" y="10"/>
                  </a:lnTo>
                  <a:lnTo>
                    <a:pt x="17" y="6"/>
                  </a:lnTo>
                  <a:lnTo>
                    <a:pt x="15" y="4"/>
                  </a:lnTo>
                  <a:lnTo>
                    <a:pt x="13" y="1"/>
                  </a:lnTo>
                  <a:lnTo>
                    <a:pt x="9" y="0"/>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5" name="Freeform 85">
              <a:extLst>
                <a:ext uri="{FF2B5EF4-FFF2-40B4-BE49-F238E27FC236}">
                  <a16:creationId xmlns:a16="http://schemas.microsoft.com/office/drawing/2014/main" id="{FFB79F6B-6CCD-42B9-B266-40BABAAC23D6}"/>
                </a:ext>
              </a:extLst>
            </p:cNvPr>
            <p:cNvSpPr>
              <a:spLocks/>
            </p:cNvSpPr>
            <p:nvPr/>
          </p:nvSpPr>
          <p:spPr bwMode="auto">
            <a:xfrm>
              <a:off x="1254125" y="3062288"/>
              <a:ext cx="19050" cy="12700"/>
            </a:xfrm>
            <a:custGeom>
              <a:avLst/>
              <a:gdLst>
                <a:gd name="T0" fmla="*/ 47 w 63"/>
                <a:gd name="T1" fmla="*/ 39 h 41"/>
                <a:gd name="T2" fmla="*/ 49 w 63"/>
                <a:gd name="T3" fmla="*/ 39 h 41"/>
                <a:gd name="T4" fmla="*/ 53 w 63"/>
                <a:gd name="T5" fmla="*/ 39 h 41"/>
                <a:gd name="T6" fmla="*/ 58 w 63"/>
                <a:gd name="T7" fmla="*/ 37 h 41"/>
                <a:gd name="T8" fmla="*/ 60 w 63"/>
                <a:gd name="T9" fmla="*/ 32 h 41"/>
                <a:gd name="T10" fmla="*/ 63 w 63"/>
                <a:gd name="T11" fmla="*/ 28 h 41"/>
                <a:gd name="T12" fmla="*/ 63 w 63"/>
                <a:gd name="T13" fmla="*/ 23 h 41"/>
                <a:gd name="T14" fmla="*/ 61 w 63"/>
                <a:gd name="T15" fmla="*/ 17 h 41"/>
                <a:gd name="T16" fmla="*/ 57 w 63"/>
                <a:gd name="T17" fmla="*/ 10 h 41"/>
                <a:gd name="T18" fmla="*/ 49 w 63"/>
                <a:gd name="T19" fmla="*/ 5 h 41"/>
                <a:gd name="T20" fmla="*/ 42 w 63"/>
                <a:gd name="T21" fmla="*/ 1 h 41"/>
                <a:gd name="T22" fmla="*/ 32 w 63"/>
                <a:gd name="T23" fmla="*/ 0 h 41"/>
                <a:gd name="T24" fmla="*/ 27 w 63"/>
                <a:gd name="T25" fmla="*/ 0 h 41"/>
                <a:gd name="T26" fmla="*/ 15 w 63"/>
                <a:gd name="T27" fmla="*/ 12 h 41"/>
                <a:gd name="T28" fmla="*/ 13 w 63"/>
                <a:gd name="T29" fmla="*/ 14 h 41"/>
                <a:gd name="T30" fmla="*/ 10 w 63"/>
                <a:gd name="T31" fmla="*/ 17 h 41"/>
                <a:gd name="T32" fmla="*/ 10 w 63"/>
                <a:gd name="T33" fmla="*/ 20 h 41"/>
                <a:gd name="T34" fmla="*/ 0 w 63"/>
                <a:gd name="T35" fmla="*/ 33 h 41"/>
                <a:gd name="T36" fmla="*/ 6 w 63"/>
                <a:gd name="T37" fmla="*/ 40 h 41"/>
                <a:gd name="T38" fmla="*/ 14 w 63"/>
                <a:gd name="T39" fmla="*/ 41 h 41"/>
                <a:gd name="T40" fmla="*/ 23 w 63"/>
                <a:gd name="T41" fmla="*/ 40 h 41"/>
                <a:gd name="T42" fmla="*/ 30 w 63"/>
                <a:gd name="T43" fmla="*/ 39 h 41"/>
                <a:gd name="T44" fmla="*/ 38 w 63"/>
                <a:gd name="T45" fmla="*/ 38 h 41"/>
                <a:gd name="T46" fmla="*/ 47 w 63"/>
                <a:gd name="T47"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41">
                  <a:moveTo>
                    <a:pt x="47" y="39"/>
                  </a:moveTo>
                  <a:lnTo>
                    <a:pt x="49" y="39"/>
                  </a:lnTo>
                  <a:lnTo>
                    <a:pt x="53" y="39"/>
                  </a:lnTo>
                  <a:lnTo>
                    <a:pt x="58" y="37"/>
                  </a:lnTo>
                  <a:lnTo>
                    <a:pt x="60" y="32"/>
                  </a:lnTo>
                  <a:lnTo>
                    <a:pt x="63" y="28"/>
                  </a:lnTo>
                  <a:lnTo>
                    <a:pt x="63" y="23"/>
                  </a:lnTo>
                  <a:lnTo>
                    <a:pt x="61" y="17"/>
                  </a:lnTo>
                  <a:lnTo>
                    <a:pt x="57" y="10"/>
                  </a:lnTo>
                  <a:lnTo>
                    <a:pt x="49" y="5"/>
                  </a:lnTo>
                  <a:lnTo>
                    <a:pt x="42" y="1"/>
                  </a:lnTo>
                  <a:lnTo>
                    <a:pt x="32" y="0"/>
                  </a:lnTo>
                  <a:lnTo>
                    <a:pt x="27" y="0"/>
                  </a:lnTo>
                  <a:lnTo>
                    <a:pt x="15" y="12"/>
                  </a:lnTo>
                  <a:lnTo>
                    <a:pt x="13" y="14"/>
                  </a:lnTo>
                  <a:lnTo>
                    <a:pt x="10" y="17"/>
                  </a:lnTo>
                  <a:lnTo>
                    <a:pt x="10" y="20"/>
                  </a:lnTo>
                  <a:lnTo>
                    <a:pt x="0" y="33"/>
                  </a:lnTo>
                  <a:lnTo>
                    <a:pt x="6" y="40"/>
                  </a:lnTo>
                  <a:lnTo>
                    <a:pt x="14" y="41"/>
                  </a:lnTo>
                  <a:lnTo>
                    <a:pt x="23" y="40"/>
                  </a:lnTo>
                  <a:lnTo>
                    <a:pt x="30" y="39"/>
                  </a:lnTo>
                  <a:lnTo>
                    <a:pt x="38" y="38"/>
                  </a:lnTo>
                  <a:lnTo>
                    <a:pt x="47"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6" name="Freeform 86">
              <a:extLst>
                <a:ext uri="{FF2B5EF4-FFF2-40B4-BE49-F238E27FC236}">
                  <a16:creationId xmlns:a16="http://schemas.microsoft.com/office/drawing/2014/main" id="{318FDF90-E3A6-48F7-BC40-6B79501966C5}"/>
                </a:ext>
              </a:extLst>
            </p:cNvPr>
            <p:cNvSpPr>
              <a:spLocks/>
            </p:cNvSpPr>
            <p:nvPr/>
          </p:nvSpPr>
          <p:spPr bwMode="auto">
            <a:xfrm>
              <a:off x="1296988" y="3076575"/>
              <a:ext cx="6350" cy="11113"/>
            </a:xfrm>
            <a:custGeom>
              <a:avLst/>
              <a:gdLst>
                <a:gd name="T0" fmla="*/ 7 w 22"/>
                <a:gd name="T1" fmla="*/ 28 h 34"/>
                <a:gd name="T2" fmla="*/ 9 w 22"/>
                <a:gd name="T3" fmla="*/ 34 h 34"/>
                <a:gd name="T4" fmla="*/ 22 w 22"/>
                <a:gd name="T5" fmla="*/ 30 h 34"/>
                <a:gd name="T6" fmla="*/ 21 w 22"/>
                <a:gd name="T7" fmla="*/ 23 h 34"/>
                <a:gd name="T8" fmla="*/ 21 w 22"/>
                <a:gd name="T9" fmla="*/ 11 h 34"/>
                <a:gd name="T10" fmla="*/ 15 w 22"/>
                <a:gd name="T11" fmla="*/ 0 h 34"/>
                <a:gd name="T12" fmla="*/ 5 w 22"/>
                <a:gd name="T13" fmla="*/ 4 h 34"/>
                <a:gd name="T14" fmla="*/ 0 w 22"/>
                <a:gd name="T15" fmla="*/ 11 h 34"/>
                <a:gd name="T16" fmla="*/ 0 w 22"/>
                <a:gd name="T17" fmla="*/ 18 h 34"/>
                <a:gd name="T18" fmla="*/ 7 w 22"/>
                <a:gd name="T19"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34">
                  <a:moveTo>
                    <a:pt x="7" y="28"/>
                  </a:moveTo>
                  <a:lnTo>
                    <a:pt x="9" y="34"/>
                  </a:lnTo>
                  <a:lnTo>
                    <a:pt x="22" y="30"/>
                  </a:lnTo>
                  <a:lnTo>
                    <a:pt x="21" y="23"/>
                  </a:lnTo>
                  <a:lnTo>
                    <a:pt x="21" y="11"/>
                  </a:lnTo>
                  <a:lnTo>
                    <a:pt x="15" y="0"/>
                  </a:lnTo>
                  <a:lnTo>
                    <a:pt x="5" y="4"/>
                  </a:lnTo>
                  <a:lnTo>
                    <a:pt x="0" y="11"/>
                  </a:lnTo>
                  <a:lnTo>
                    <a:pt x="0" y="18"/>
                  </a:lnTo>
                  <a:lnTo>
                    <a:pt x="7"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7" name="Freeform 87">
              <a:extLst>
                <a:ext uri="{FF2B5EF4-FFF2-40B4-BE49-F238E27FC236}">
                  <a16:creationId xmlns:a16="http://schemas.microsoft.com/office/drawing/2014/main" id="{3E2A3A61-5DC1-4D88-BBD7-CAD898557E7C}"/>
                </a:ext>
              </a:extLst>
            </p:cNvPr>
            <p:cNvSpPr>
              <a:spLocks/>
            </p:cNvSpPr>
            <p:nvPr/>
          </p:nvSpPr>
          <p:spPr bwMode="auto">
            <a:xfrm>
              <a:off x="1319213" y="2973388"/>
              <a:ext cx="7937" cy="7938"/>
            </a:xfrm>
            <a:custGeom>
              <a:avLst/>
              <a:gdLst>
                <a:gd name="T0" fmla="*/ 7 w 24"/>
                <a:gd name="T1" fmla="*/ 0 h 24"/>
                <a:gd name="T2" fmla="*/ 1 w 24"/>
                <a:gd name="T3" fmla="*/ 1 h 24"/>
                <a:gd name="T4" fmla="*/ 0 w 24"/>
                <a:gd name="T5" fmla="*/ 10 h 24"/>
                <a:gd name="T6" fmla="*/ 1 w 24"/>
                <a:gd name="T7" fmla="*/ 17 h 24"/>
                <a:gd name="T8" fmla="*/ 7 w 24"/>
                <a:gd name="T9" fmla="*/ 23 h 24"/>
                <a:gd name="T10" fmla="*/ 10 w 24"/>
                <a:gd name="T11" fmla="*/ 24 h 24"/>
                <a:gd name="T12" fmla="*/ 12 w 24"/>
                <a:gd name="T13" fmla="*/ 23 h 24"/>
                <a:gd name="T14" fmla="*/ 13 w 24"/>
                <a:gd name="T15" fmla="*/ 22 h 24"/>
                <a:gd name="T16" fmla="*/ 22 w 24"/>
                <a:gd name="T17" fmla="*/ 16 h 24"/>
                <a:gd name="T18" fmla="*/ 24 w 24"/>
                <a:gd name="T19" fmla="*/ 12 h 24"/>
                <a:gd name="T20" fmla="*/ 23 w 24"/>
                <a:gd name="T21" fmla="*/ 9 h 24"/>
                <a:gd name="T22" fmla="*/ 20 w 24"/>
                <a:gd name="T23" fmla="*/ 6 h 24"/>
                <a:gd name="T24" fmla="*/ 16 w 24"/>
                <a:gd name="T25" fmla="*/ 4 h 24"/>
                <a:gd name="T26" fmla="*/ 11 w 24"/>
                <a:gd name="T27" fmla="*/ 3 h 24"/>
                <a:gd name="T28" fmla="*/ 7 w 24"/>
                <a:gd name="T2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7" y="0"/>
                  </a:moveTo>
                  <a:lnTo>
                    <a:pt x="1" y="1"/>
                  </a:lnTo>
                  <a:lnTo>
                    <a:pt x="0" y="10"/>
                  </a:lnTo>
                  <a:lnTo>
                    <a:pt x="1" y="17"/>
                  </a:lnTo>
                  <a:lnTo>
                    <a:pt x="7" y="23"/>
                  </a:lnTo>
                  <a:lnTo>
                    <a:pt x="10" y="24"/>
                  </a:lnTo>
                  <a:lnTo>
                    <a:pt x="12" y="23"/>
                  </a:lnTo>
                  <a:lnTo>
                    <a:pt x="13" y="22"/>
                  </a:lnTo>
                  <a:lnTo>
                    <a:pt x="22" y="16"/>
                  </a:lnTo>
                  <a:lnTo>
                    <a:pt x="24" y="12"/>
                  </a:lnTo>
                  <a:lnTo>
                    <a:pt x="23" y="9"/>
                  </a:lnTo>
                  <a:lnTo>
                    <a:pt x="20" y="6"/>
                  </a:lnTo>
                  <a:lnTo>
                    <a:pt x="16" y="4"/>
                  </a:lnTo>
                  <a:lnTo>
                    <a:pt x="11" y="3"/>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8" name="Freeform 88">
              <a:extLst>
                <a:ext uri="{FF2B5EF4-FFF2-40B4-BE49-F238E27FC236}">
                  <a16:creationId xmlns:a16="http://schemas.microsoft.com/office/drawing/2014/main" id="{1C41025C-BE6B-4A65-97DB-5AFF03DED008}"/>
                </a:ext>
              </a:extLst>
            </p:cNvPr>
            <p:cNvSpPr>
              <a:spLocks/>
            </p:cNvSpPr>
            <p:nvPr/>
          </p:nvSpPr>
          <p:spPr bwMode="auto">
            <a:xfrm>
              <a:off x="1298575" y="2987675"/>
              <a:ext cx="12700" cy="11113"/>
            </a:xfrm>
            <a:custGeom>
              <a:avLst/>
              <a:gdLst>
                <a:gd name="T0" fmla="*/ 29 w 40"/>
                <a:gd name="T1" fmla="*/ 0 h 36"/>
                <a:gd name="T2" fmla="*/ 24 w 40"/>
                <a:gd name="T3" fmla="*/ 9 h 36"/>
                <a:gd name="T4" fmla="*/ 19 w 40"/>
                <a:gd name="T5" fmla="*/ 19 h 36"/>
                <a:gd name="T6" fmla="*/ 0 w 40"/>
                <a:gd name="T7" fmla="*/ 32 h 36"/>
                <a:gd name="T8" fmla="*/ 9 w 40"/>
                <a:gd name="T9" fmla="*/ 36 h 36"/>
                <a:gd name="T10" fmla="*/ 19 w 40"/>
                <a:gd name="T11" fmla="*/ 35 h 36"/>
                <a:gd name="T12" fmla="*/ 28 w 40"/>
                <a:gd name="T13" fmla="*/ 31 h 36"/>
                <a:gd name="T14" fmla="*/ 37 w 40"/>
                <a:gd name="T15" fmla="*/ 29 h 36"/>
                <a:gd name="T16" fmla="*/ 39 w 40"/>
                <a:gd name="T17" fmla="*/ 26 h 36"/>
                <a:gd name="T18" fmla="*/ 39 w 40"/>
                <a:gd name="T19" fmla="*/ 24 h 36"/>
                <a:gd name="T20" fmla="*/ 37 w 40"/>
                <a:gd name="T21" fmla="*/ 20 h 36"/>
                <a:gd name="T22" fmla="*/ 36 w 40"/>
                <a:gd name="T23" fmla="*/ 20 h 36"/>
                <a:gd name="T24" fmla="*/ 40 w 40"/>
                <a:gd name="T25" fmla="*/ 12 h 36"/>
                <a:gd name="T26" fmla="*/ 39 w 40"/>
                <a:gd name="T27" fmla="*/ 9 h 36"/>
                <a:gd name="T28" fmla="*/ 37 w 40"/>
                <a:gd name="T29" fmla="*/ 6 h 36"/>
                <a:gd name="T30" fmla="*/ 36 w 40"/>
                <a:gd name="T31" fmla="*/ 3 h 36"/>
                <a:gd name="T32" fmla="*/ 33 w 40"/>
                <a:gd name="T33" fmla="*/ 1 h 36"/>
                <a:gd name="T34" fmla="*/ 29 w 40"/>
                <a:gd name="T3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6">
                  <a:moveTo>
                    <a:pt x="29" y="0"/>
                  </a:moveTo>
                  <a:lnTo>
                    <a:pt x="24" y="9"/>
                  </a:lnTo>
                  <a:lnTo>
                    <a:pt x="19" y="19"/>
                  </a:lnTo>
                  <a:lnTo>
                    <a:pt x="0" y="32"/>
                  </a:lnTo>
                  <a:lnTo>
                    <a:pt x="9" y="36"/>
                  </a:lnTo>
                  <a:lnTo>
                    <a:pt x="19" y="35"/>
                  </a:lnTo>
                  <a:lnTo>
                    <a:pt x="28" y="31"/>
                  </a:lnTo>
                  <a:lnTo>
                    <a:pt x="37" y="29"/>
                  </a:lnTo>
                  <a:lnTo>
                    <a:pt x="39" y="26"/>
                  </a:lnTo>
                  <a:lnTo>
                    <a:pt x="39" y="24"/>
                  </a:lnTo>
                  <a:lnTo>
                    <a:pt x="37" y="20"/>
                  </a:lnTo>
                  <a:lnTo>
                    <a:pt x="36" y="20"/>
                  </a:lnTo>
                  <a:lnTo>
                    <a:pt x="40" y="12"/>
                  </a:lnTo>
                  <a:lnTo>
                    <a:pt x="39" y="9"/>
                  </a:lnTo>
                  <a:lnTo>
                    <a:pt x="37" y="6"/>
                  </a:lnTo>
                  <a:lnTo>
                    <a:pt x="36" y="3"/>
                  </a:lnTo>
                  <a:lnTo>
                    <a:pt x="33" y="1"/>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9" name="Freeform 89">
              <a:extLst>
                <a:ext uri="{FF2B5EF4-FFF2-40B4-BE49-F238E27FC236}">
                  <a16:creationId xmlns:a16="http://schemas.microsoft.com/office/drawing/2014/main" id="{CA1FE62D-FF34-420C-8DC7-3B278B879DE9}"/>
                </a:ext>
              </a:extLst>
            </p:cNvPr>
            <p:cNvSpPr>
              <a:spLocks/>
            </p:cNvSpPr>
            <p:nvPr/>
          </p:nvSpPr>
          <p:spPr bwMode="auto">
            <a:xfrm>
              <a:off x="1311275" y="3003550"/>
              <a:ext cx="7937" cy="7938"/>
            </a:xfrm>
            <a:custGeom>
              <a:avLst/>
              <a:gdLst>
                <a:gd name="T0" fmla="*/ 3 w 25"/>
                <a:gd name="T1" fmla="*/ 0 h 26"/>
                <a:gd name="T2" fmla="*/ 0 w 25"/>
                <a:gd name="T3" fmla="*/ 15 h 26"/>
                <a:gd name="T4" fmla="*/ 3 w 25"/>
                <a:gd name="T5" fmla="*/ 24 h 26"/>
                <a:gd name="T6" fmla="*/ 11 w 25"/>
                <a:gd name="T7" fmla="*/ 26 h 26"/>
                <a:gd name="T8" fmla="*/ 17 w 25"/>
                <a:gd name="T9" fmla="*/ 26 h 26"/>
                <a:gd name="T10" fmla="*/ 25 w 25"/>
                <a:gd name="T11" fmla="*/ 24 h 26"/>
                <a:gd name="T12" fmla="*/ 20 w 25"/>
                <a:gd name="T13" fmla="*/ 13 h 26"/>
                <a:gd name="T14" fmla="*/ 13 w 25"/>
                <a:gd name="T15" fmla="*/ 6 h 26"/>
                <a:gd name="T16" fmla="*/ 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3" y="0"/>
                  </a:moveTo>
                  <a:lnTo>
                    <a:pt x="0" y="15"/>
                  </a:lnTo>
                  <a:lnTo>
                    <a:pt x="3" y="24"/>
                  </a:lnTo>
                  <a:lnTo>
                    <a:pt x="11" y="26"/>
                  </a:lnTo>
                  <a:lnTo>
                    <a:pt x="17" y="26"/>
                  </a:lnTo>
                  <a:lnTo>
                    <a:pt x="25" y="24"/>
                  </a:lnTo>
                  <a:lnTo>
                    <a:pt x="20" y="13"/>
                  </a:lnTo>
                  <a:lnTo>
                    <a:pt x="13" y="6"/>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0" name="Freeform 90">
              <a:extLst>
                <a:ext uri="{FF2B5EF4-FFF2-40B4-BE49-F238E27FC236}">
                  <a16:creationId xmlns:a16="http://schemas.microsoft.com/office/drawing/2014/main" id="{8E12AF46-3BFF-4949-ADDB-829FC95EB255}"/>
                </a:ext>
              </a:extLst>
            </p:cNvPr>
            <p:cNvSpPr>
              <a:spLocks/>
            </p:cNvSpPr>
            <p:nvPr/>
          </p:nvSpPr>
          <p:spPr bwMode="auto">
            <a:xfrm>
              <a:off x="1184275" y="2943225"/>
              <a:ext cx="6350" cy="4763"/>
            </a:xfrm>
            <a:custGeom>
              <a:avLst/>
              <a:gdLst>
                <a:gd name="T0" fmla="*/ 17 w 17"/>
                <a:gd name="T1" fmla="*/ 13 h 18"/>
                <a:gd name="T2" fmla="*/ 16 w 17"/>
                <a:gd name="T3" fmla="*/ 9 h 18"/>
                <a:gd name="T4" fmla="*/ 14 w 17"/>
                <a:gd name="T5" fmla="*/ 6 h 18"/>
                <a:gd name="T6" fmla="*/ 12 w 17"/>
                <a:gd name="T7" fmla="*/ 3 h 18"/>
                <a:gd name="T8" fmla="*/ 9 w 17"/>
                <a:gd name="T9" fmla="*/ 2 h 18"/>
                <a:gd name="T10" fmla="*/ 5 w 17"/>
                <a:gd name="T11" fmla="*/ 0 h 18"/>
                <a:gd name="T12" fmla="*/ 0 w 17"/>
                <a:gd name="T13" fmla="*/ 11 h 18"/>
                <a:gd name="T14" fmla="*/ 1 w 17"/>
                <a:gd name="T15" fmla="*/ 12 h 18"/>
                <a:gd name="T16" fmla="*/ 4 w 17"/>
                <a:gd name="T17" fmla="*/ 13 h 18"/>
                <a:gd name="T18" fmla="*/ 5 w 17"/>
                <a:gd name="T19" fmla="*/ 16 h 18"/>
                <a:gd name="T20" fmla="*/ 8 w 17"/>
                <a:gd name="T21" fmla="*/ 17 h 18"/>
                <a:gd name="T22" fmla="*/ 10 w 17"/>
                <a:gd name="T23" fmla="*/ 18 h 18"/>
                <a:gd name="T24" fmla="*/ 12 w 17"/>
                <a:gd name="T25" fmla="*/ 18 h 18"/>
                <a:gd name="T26" fmla="*/ 15 w 17"/>
                <a:gd name="T27" fmla="*/ 16 h 18"/>
                <a:gd name="T28" fmla="*/ 17 w 17"/>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8">
                  <a:moveTo>
                    <a:pt x="17" y="13"/>
                  </a:moveTo>
                  <a:lnTo>
                    <a:pt x="16" y="9"/>
                  </a:lnTo>
                  <a:lnTo>
                    <a:pt x="14" y="6"/>
                  </a:lnTo>
                  <a:lnTo>
                    <a:pt x="12" y="3"/>
                  </a:lnTo>
                  <a:lnTo>
                    <a:pt x="9" y="2"/>
                  </a:lnTo>
                  <a:lnTo>
                    <a:pt x="5" y="0"/>
                  </a:lnTo>
                  <a:lnTo>
                    <a:pt x="0" y="11"/>
                  </a:lnTo>
                  <a:lnTo>
                    <a:pt x="1" y="12"/>
                  </a:lnTo>
                  <a:lnTo>
                    <a:pt x="4" y="13"/>
                  </a:lnTo>
                  <a:lnTo>
                    <a:pt x="5" y="16"/>
                  </a:lnTo>
                  <a:lnTo>
                    <a:pt x="8" y="17"/>
                  </a:lnTo>
                  <a:lnTo>
                    <a:pt x="10" y="18"/>
                  </a:lnTo>
                  <a:lnTo>
                    <a:pt x="12" y="18"/>
                  </a:lnTo>
                  <a:lnTo>
                    <a:pt x="15" y="16"/>
                  </a:lnTo>
                  <a:lnTo>
                    <a:pt x="17"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1" name="Freeform 91">
              <a:extLst>
                <a:ext uri="{FF2B5EF4-FFF2-40B4-BE49-F238E27FC236}">
                  <a16:creationId xmlns:a16="http://schemas.microsoft.com/office/drawing/2014/main" id="{1226C814-9F46-4E84-9CE5-F1BD4A55D3C2}"/>
                </a:ext>
              </a:extLst>
            </p:cNvPr>
            <p:cNvSpPr>
              <a:spLocks/>
            </p:cNvSpPr>
            <p:nvPr/>
          </p:nvSpPr>
          <p:spPr bwMode="auto">
            <a:xfrm>
              <a:off x="1392238" y="3046413"/>
              <a:ext cx="6350" cy="9525"/>
            </a:xfrm>
            <a:custGeom>
              <a:avLst/>
              <a:gdLst>
                <a:gd name="T0" fmla="*/ 17 w 20"/>
                <a:gd name="T1" fmla="*/ 3 h 28"/>
                <a:gd name="T2" fmla="*/ 14 w 20"/>
                <a:gd name="T3" fmla="*/ 1 h 28"/>
                <a:gd name="T4" fmla="*/ 11 w 20"/>
                <a:gd name="T5" fmla="*/ 0 h 28"/>
                <a:gd name="T6" fmla="*/ 8 w 20"/>
                <a:gd name="T7" fmla="*/ 1 h 28"/>
                <a:gd name="T8" fmla="*/ 5 w 20"/>
                <a:gd name="T9" fmla="*/ 3 h 28"/>
                <a:gd name="T10" fmla="*/ 3 w 20"/>
                <a:gd name="T11" fmla="*/ 6 h 28"/>
                <a:gd name="T12" fmla="*/ 2 w 20"/>
                <a:gd name="T13" fmla="*/ 11 h 28"/>
                <a:gd name="T14" fmla="*/ 0 w 20"/>
                <a:gd name="T15" fmla="*/ 16 h 28"/>
                <a:gd name="T16" fmla="*/ 0 w 20"/>
                <a:gd name="T17" fmla="*/ 21 h 28"/>
                <a:gd name="T18" fmla="*/ 3 w 20"/>
                <a:gd name="T19" fmla="*/ 25 h 28"/>
                <a:gd name="T20" fmla="*/ 9 w 20"/>
                <a:gd name="T21" fmla="*/ 28 h 28"/>
                <a:gd name="T22" fmla="*/ 15 w 20"/>
                <a:gd name="T23" fmla="*/ 25 h 28"/>
                <a:gd name="T24" fmla="*/ 15 w 20"/>
                <a:gd name="T25" fmla="*/ 18 h 28"/>
                <a:gd name="T26" fmla="*/ 17 w 20"/>
                <a:gd name="T27" fmla="*/ 16 h 28"/>
                <a:gd name="T28" fmla="*/ 19 w 20"/>
                <a:gd name="T29" fmla="*/ 12 h 28"/>
                <a:gd name="T30" fmla="*/ 20 w 20"/>
                <a:gd name="T31" fmla="*/ 9 h 28"/>
                <a:gd name="T32" fmla="*/ 19 w 20"/>
                <a:gd name="T33" fmla="*/ 6 h 28"/>
                <a:gd name="T34" fmla="*/ 17 w 20"/>
                <a:gd name="T35"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17" y="3"/>
                  </a:moveTo>
                  <a:lnTo>
                    <a:pt x="14" y="1"/>
                  </a:lnTo>
                  <a:lnTo>
                    <a:pt x="11" y="0"/>
                  </a:lnTo>
                  <a:lnTo>
                    <a:pt x="8" y="1"/>
                  </a:lnTo>
                  <a:lnTo>
                    <a:pt x="5" y="3"/>
                  </a:lnTo>
                  <a:lnTo>
                    <a:pt x="3" y="6"/>
                  </a:lnTo>
                  <a:lnTo>
                    <a:pt x="2" y="11"/>
                  </a:lnTo>
                  <a:lnTo>
                    <a:pt x="0" y="16"/>
                  </a:lnTo>
                  <a:lnTo>
                    <a:pt x="0" y="21"/>
                  </a:lnTo>
                  <a:lnTo>
                    <a:pt x="3" y="25"/>
                  </a:lnTo>
                  <a:lnTo>
                    <a:pt x="9" y="28"/>
                  </a:lnTo>
                  <a:lnTo>
                    <a:pt x="15" y="25"/>
                  </a:lnTo>
                  <a:lnTo>
                    <a:pt x="15" y="18"/>
                  </a:lnTo>
                  <a:lnTo>
                    <a:pt x="17" y="16"/>
                  </a:lnTo>
                  <a:lnTo>
                    <a:pt x="19" y="12"/>
                  </a:lnTo>
                  <a:lnTo>
                    <a:pt x="20" y="9"/>
                  </a:lnTo>
                  <a:lnTo>
                    <a:pt x="19" y="6"/>
                  </a:lnTo>
                  <a:lnTo>
                    <a:pt x="17"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2" name="Freeform 92">
              <a:extLst>
                <a:ext uri="{FF2B5EF4-FFF2-40B4-BE49-F238E27FC236}">
                  <a16:creationId xmlns:a16="http://schemas.microsoft.com/office/drawing/2014/main" id="{3FA97DEA-BFD2-4777-A30B-7B01C07E1659}"/>
                </a:ext>
              </a:extLst>
            </p:cNvPr>
            <p:cNvSpPr>
              <a:spLocks/>
            </p:cNvSpPr>
            <p:nvPr/>
          </p:nvSpPr>
          <p:spPr bwMode="auto">
            <a:xfrm>
              <a:off x="1357313" y="3057525"/>
              <a:ext cx="7937" cy="6350"/>
            </a:xfrm>
            <a:custGeom>
              <a:avLst/>
              <a:gdLst>
                <a:gd name="T0" fmla="*/ 11 w 25"/>
                <a:gd name="T1" fmla="*/ 24 h 24"/>
                <a:gd name="T2" fmla="*/ 14 w 25"/>
                <a:gd name="T3" fmla="*/ 23 h 24"/>
                <a:gd name="T4" fmla="*/ 17 w 25"/>
                <a:gd name="T5" fmla="*/ 21 h 24"/>
                <a:gd name="T6" fmla="*/ 20 w 25"/>
                <a:gd name="T7" fmla="*/ 18 h 24"/>
                <a:gd name="T8" fmla="*/ 23 w 25"/>
                <a:gd name="T9" fmla="*/ 16 h 24"/>
                <a:gd name="T10" fmla="*/ 24 w 25"/>
                <a:gd name="T11" fmla="*/ 12 h 24"/>
                <a:gd name="T12" fmla="*/ 25 w 25"/>
                <a:gd name="T13" fmla="*/ 10 h 24"/>
                <a:gd name="T14" fmla="*/ 25 w 25"/>
                <a:gd name="T15" fmla="*/ 6 h 24"/>
                <a:gd name="T16" fmla="*/ 23 w 25"/>
                <a:gd name="T17" fmla="*/ 2 h 24"/>
                <a:gd name="T18" fmla="*/ 22 w 25"/>
                <a:gd name="T19" fmla="*/ 1 h 24"/>
                <a:gd name="T20" fmla="*/ 19 w 25"/>
                <a:gd name="T21" fmla="*/ 0 h 24"/>
                <a:gd name="T22" fmla="*/ 17 w 25"/>
                <a:gd name="T23" fmla="*/ 1 h 24"/>
                <a:gd name="T24" fmla="*/ 13 w 25"/>
                <a:gd name="T25" fmla="*/ 1 h 24"/>
                <a:gd name="T26" fmla="*/ 11 w 25"/>
                <a:gd name="T27" fmla="*/ 2 h 24"/>
                <a:gd name="T28" fmla="*/ 8 w 25"/>
                <a:gd name="T29" fmla="*/ 4 h 24"/>
                <a:gd name="T30" fmla="*/ 6 w 25"/>
                <a:gd name="T31" fmla="*/ 4 h 24"/>
                <a:gd name="T32" fmla="*/ 1 w 25"/>
                <a:gd name="T33" fmla="*/ 11 h 24"/>
                <a:gd name="T34" fmla="*/ 0 w 25"/>
                <a:gd name="T35" fmla="*/ 17 h 24"/>
                <a:gd name="T36" fmla="*/ 3 w 25"/>
                <a:gd name="T37" fmla="*/ 22 h 24"/>
                <a:gd name="T38" fmla="*/ 11 w 25"/>
                <a:gd name="T3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4">
                  <a:moveTo>
                    <a:pt x="11" y="24"/>
                  </a:moveTo>
                  <a:lnTo>
                    <a:pt x="14" y="23"/>
                  </a:lnTo>
                  <a:lnTo>
                    <a:pt x="17" y="21"/>
                  </a:lnTo>
                  <a:lnTo>
                    <a:pt x="20" y="18"/>
                  </a:lnTo>
                  <a:lnTo>
                    <a:pt x="23" y="16"/>
                  </a:lnTo>
                  <a:lnTo>
                    <a:pt x="24" y="12"/>
                  </a:lnTo>
                  <a:lnTo>
                    <a:pt x="25" y="10"/>
                  </a:lnTo>
                  <a:lnTo>
                    <a:pt x="25" y="6"/>
                  </a:lnTo>
                  <a:lnTo>
                    <a:pt x="23" y="2"/>
                  </a:lnTo>
                  <a:lnTo>
                    <a:pt x="22" y="1"/>
                  </a:lnTo>
                  <a:lnTo>
                    <a:pt x="19" y="0"/>
                  </a:lnTo>
                  <a:lnTo>
                    <a:pt x="17" y="1"/>
                  </a:lnTo>
                  <a:lnTo>
                    <a:pt x="13" y="1"/>
                  </a:lnTo>
                  <a:lnTo>
                    <a:pt x="11" y="2"/>
                  </a:lnTo>
                  <a:lnTo>
                    <a:pt x="8" y="4"/>
                  </a:lnTo>
                  <a:lnTo>
                    <a:pt x="6" y="4"/>
                  </a:lnTo>
                  <a:lnTo>
                    <a:pt x="1" y="11"/>
                  </a:lnTo>
                  <a:lnTo>
                    <a:pt x="0" y="17"/>
                  </a:lnTo>
                  <a:lnTo>
                    <a:pt x="3" y="22"/>
                  </a:lnTo>
                  <a:lnTo>
                    <a:pt x="11" y="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3" name="Freeform 93">
              <a:extLst>
                <a:ext uri="{FF2B5EF4-FFF2-40B4-BE49-F238E27FC236}">
                  <a16:creationId xmlns:a16="http://schemas.microsoft.com/office/drawing/2014/main" id="{FC49DE58-64C4-4590-931F-465DE0B6AB18}"/>
                </a:ext>
              </a:extLst>
            </p:cNvPr>
            <p:cNvSpPr>
              <a:spLocks/>
            </p:cNvSpPr>
            <p:nvPr/>
          </p:nvSpPr>
          <p:spPr bwMode="auto">
            <a:xfrm>
              <a:off x="1308100" y="3046413"/>
              <a:ext cx="26987" cy="34925"/>
            </a:xfrm>
            <a:custGeom>
              <a:avLst/>
              <a:gdLst>
                <a:gd name="T0" fmla="*/ 64 w 86"/>
                <a:gd name="T1" fmla="*/ 0 h 109"/>
                <a:gd name="T2" fmla="*/ 60 w 86"/>
                <a:gd name="T3" fmla="*/ 1 h 109"/>
                <a:gd name="T4" fmla="*/ 58 w 86"/>
                <a:gd name="T5" fmla="*/ 4 h 109"/>
                <a:gd name="T6" fmla="*/ 57 w 86"/>
                <a:gd name="T7" fmla="*/ 7 h 109"/>
                <a:gd name="T8" fmla="*/ 54 w 86"/>
                <a:gd name="T9" fmla="*/ 19 h 109"/>
                <a:gd name="T10" fmla="*/ 56 w 86"/>
                <a:gd name="T11" fmla="*/ 32 h 109"/>
                <a:gd name="T12" fmla="*/ 54 w 86"/>
                <a:gd name="T13" fmla="*/ 45 h 109"/>
                <a:gd name="T14" fmla="*/ 48 w 86"/>
                <a:gd name="T15" fmla="*/ 38 h 109"/>
                <a:gd name="T16" fmla="*/ 41 w 86"/>
                <a:gd name="T17" fmla="*/ 35 h 109"/>
                <a:gd name="T18" fmla="*/ 32 w 86"/>
                <a:gd name="T19" fmla="*/ 35 h 109"/>
                <a:gd name="T20" fmla="*/ 23 w 86"/>
                <a:gd name="T21" fmla="*/ 36 h 109"/>
                <a:gd name="T22" fmla="*/ 17 w 86"/>
                <a:gd name="T23" fmla="*/ 39 h 109"/>
                <a:gd name="T24" fmla="*/ 14 w 86"/>
                <a:gd name="T25" fmla="*/ 44 h 109"/>
                <a:gd name="T26" fmla="*/ 14 w 86"/>
                <a:gd name="T27" fmla="*/ 49 h 109"/>
                <a:gd name="T28" fmla="*/ 14 w 86"/>
                <a:gd name="T29" fmla="*/ 55 h 109"/>
                <a:gd name="T30" fmla="*/ 15 w 86"/>
                <a:gd name="T31" fmla="*/ 61 h 109"/>
                <a:gd name="T32" fmla="*/ 15 w 86"/>
                <a:gd name="T33" fmla="*/ 63 h 109"/>
                <a:gd name="T34" fmla="*/ 12 w 86"/>
                <a:gd name="T35" fmla="*/ 68 h 109"/>
                <a:gd name="T36" fmla="*/ 7 w 86"/>
                <a:gd name="T37" fmla="*/ 73 h 109"/>
                <a:gd name="T38" fmla="*/ 2 w 86"/>
                <a:gd name="T39" fmla="*/ 76 h 109"/>
                <a:gd name="T40" fmla="*/ 0 w 86"/>
                <a:gd name="T41" fmla="*/ 83 h 109"/>
                <a:gd name="T42" fmla="*/ 1 w 86"/>
                <a:gd name="T43" fmla="*/ 90 h 109"/>
                <a:gd name="T44" fmla="*/ 7 w 86"/>
                <a:gd name="T45" fmla="*/ 89 h 109"/>
                <a:gd name="T46" fmla="*/ 28 w 86"/>
                <a:gd name="T47" fmla="*/ 83 h 109"/>
                <a:gd name="T48" fmla="*/ 28 w 86"/>
                <a:gd name="T49" fmla="*/ 91 h 109"/>
                <a:gd name="T50" fmla="*/ 31 w 86"/>
                <a:gd name="T51" fmla="*/ 99 h 109"/>
                <a:gd name="T52" fmla="*/ 37 w 86"/>
                <a:gd name="T53" fmla="*/ 106 h 109"/>
                <a:gd name="T54" fmla="*/ 40 w 86"/>
                <a:gd name="T55" fmla="*/ 108 h 109"/>
                <a:gd name="T56" fmla="*/ 43 w 86"/>
                <a:gd name="T57" fmla="*/ 109 h 109"/>
                <a:gd name="T58" fmla="*/ 46 w 86"/>
                <a:gd name="T59" fmla="*/ 109 h 109"/>
                <a:gd name="T60" fmla="*/ 48 w 86"/>
                <a:gd name="T61" fmla="*/ 109 h 109"/>
                <a:gd name="T62" fmla="*/ 52 w 86"/>
                <a:gd name="T63" fmla="*/ 107 h 109"/>
                <a:gd name="T64" fmla="*/ 59 w 86"/>
                <a:gd name="T65" fmla="*/ 104 h 109"/>
                <a:gd name="T66" fmla="*/ 60 w 86"/>
                <a:gd name="T67" fmla="*/ 96 h 109"/>
                <a:gd name="T68" fmla="*/ 63 w 86"/>
                <a:gd name="T69" fmla="*/ 86 h 109"/>
                <a:gd name="T70" fmla="*/ 66 w 86"/>
                <a:gd name="T71" fmla="*/ 78 h 109"/>
                <a:gd name="T72" fmla="*/ 74 w 86"/>
                <a:gd name="T73" fmla="*/ 69 h 109"/>
                <a:gd name="T74" fmla="*/ 75 w 86"/>
                <a:gd name="T75" fmla="*/ 66 h 109"/>
                <a:gd name="T76" fmla="*/ 75 w 86"/>
                <a:gd name="T77" fmla="*/ 62 h 109"/>
                <a:gd name="T78" fmla="*/ 73 w 86"/>
                <a:gd name="T79" fmla="*/ 57 h 109"/>
                <a:gd name="T80" fmla="*/ 70 w 86"/>
                <a:gd name="T81" fmla="*/ 53 h 109"/>
                <a:gd name="T82" fmla="*/ 69 w 86"/>
                <a:gd name="T83" fmla="*/ 53 h 109"/>
                <a:gd name="T84" fmla="*/ 77 w 86"/>
                <a:gd name="T85" fmla="*/ 29 h 109"/>
                <a:gd name="T86" fmla="*/ 81 w 86"/>
                <a:gd name="T87" fmla="*/ 27 h 109"/>
                <a:gd name="T88" fmla="*/ 83 w 86"/>
                <a:gd name="T89" fmla="*/ 24 h 109"/>
                <a:gd name="T90" fmla="*/ 85 w 86"/>
                <a:gd name="T91" fmla="*/ 21 h 109"/>
                <a:gd name="T92" fmla="*/ 86 w 86"/>
                <a:gd name="T93" fmla="*/ 17 h 109"/>
                <a:gd name="T94" fmla="*/ 82 w 86"/>
                <a:gd name="T95" fmla="*/ 6 h 109"/>
                <a:gd name="T96" fmla="*/ 75 w 86"/>
                <a:gd name="T97" fmla="*/ 0 h 109"/>
                <a:gd name="T98" fmla="*/ 64 w 86"/>
                <a:gd name="T9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6" h="109">
                  <a:moveTo>
                    <a:pt x="64" y="0"/>
                  </a:moveTo>
                  <a:lnTo>
                    <a:pt x="60" y="1"/>
                  </a:lnTo>
                  <a:lnTo>
                    <a:pt x="58" y="4"/>
                  </a:lnTo>
                  <a:lnTo>
                    <a:pt x="57" y="7"/>
                  </a:lnTo>
                  <a:lnTo>
                    <a:pt x="54" y="19"/>
                  </a:lnTo>
                  <a:lnTo>
                    <a:pt x="56" y="32"/>
                  </a:lnTo>
                  <a:lnTo>
                    <a:pt x="54" y="45"/>
                  </a:lnTo>
                  <a:lnTo>
                    <a:pt x="48" y="38"/>
                  </a:lnTo>
                  <a:lnTo>
                    <a:pt x="41" y="35"/>
                  </a:lnTo>
                  <a:lnTo>
                    <a:pt x="32" y="35"/>
                  </a:lnTo>
                  <a:lnTo>
                    <a:pt x="23" y="36"/>
                  </a:lnTo>
                  <a:lnTo>
                    <a:pt x="17" y="39"/>
                  </a:lnTo>
                  <a:lnTo>
                    <a:pt x="14" y="44"/>
                  </a:lnTo>
                  <a:lnTo>
                    <a:pt x="14" y="49"/>
                  </a:lnTo>
                  <a:lnTo>
                    <a:pt x="14" y="55"/>
                  </a:lnTo>
                  <a:lnTo>
                    <a:pt x="15" y="61"/>
                  </a:lnTo>
                  <a:lnTo>
                    <a:pt x="15" y="63"/>
                  </a:lnTo>
                  <a:lnTo>
                    <a:pt x="12" y="68"/>
                  </a:lnTo>
                  <a:lnTo>
                    <a:pt x="7" y="73"/>
                  </a:lnTo>
                  <a:lnTo>
                    <a:pt x="2" y="76"/>
                  </a:lnTo>
                  <a:lnTo>
                    <a:pt x="0" y="83"/>
                  </a:lnTo>
                  <a:lnTo>
                    <a:pt x="1" y="90"/>
                  </a:lnTo>
                  <a:lnTo>
                    <a:pt x="7" y="89"/>
                  </a:lnTo>
                  <a:lnTo>
                    <a:pt x="28" y="83"/>
                  </a:lnTo>
                  <a:lnTo>
                    <a:pt x="28" y="91"/>
                  </a:lnTo>
                  <a:lnTo>
                    <a:pt x="31" y="99"/>
                  </a:lnTo>
                  <a:lnTo>
                    <a:pt x="37" y="106"/>
                  </a:lnTo>
                  <a:lnTo>
                    <a:pt x="40" y="108"/>
                  </a:lnTo>
                  <a:lnTo>
                    <a:pt x="43" y="109"/>
                  </a:lnTo>
                  <a:lnTo>
                    <a:pt x="46" y="109"/>
                  </a:lnTo>
                  <a:lnTo>
                    <a:pt x="48" y="109"/>
                  </a:lnTo>
                  <a:lnTo>
                    <a:pt x="52" y="107"/>
                  </a:lnTo>
                  <a:lnTo>
                    <a:pt x="59" y="104"/>
                  </a:lnTo>
                  <a:lnTo>
                    <a:pt x="60" y="96"/>
                  </a:lnTo>
                  <a:lnTo>
                    <a:pt x="63" y="86"/>
                  </a:lnTo>
                  <a:lnTo>
                    <a:pt x="66" y="78"/>
                  </a:lnTo>
                  <a:lnTo>
                    <a:pt x="74" y="69"/>
                  </a:lnTo>
                  <a:lnTo>
                    <a:pt x="75" y="66"/>
                  </a:lnTo>
                  <a:lnTo>
                    <a:pt x="75" y="62"/>
                  </a:lnTo>
                  <a:lnTo>
                    <a:pt x="73" y="57"/>
                  </a:lnTo>
                  <a:lnTo>
                    <a:pt x="70" y="53"/>
                  </a:lnTo>
                  <a:lnTo>
                    <a:pt x="69" y="53"/>
                  </a:lnTo>
                  <a:lnTo>
                    <a:pt x="77" y="29"/>
                  </a:lnTo>
                  <a:lnTo>
                    <a:pt x="81" y="27"/>
                  </a:lnTo>
                  <a:lnTo>
                    <a:pt x="83" y="24"/>
                  </a:lnTo>
                  <a:lnTo>
                    <a:pt x="85" y="21"/>
                  </a:lnTo>
                  <a:lnTo>
                    <a:pt x="86" y="17"/>
                  </a:lnTo>
                  <a:lnTo>
                    <a:pt x="82" y="6"/>
                  </a:lnTo>
                  <a:lnTo>
                    <a:pt x="75" y="0"/>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4" name="Freeform 94">
              <a:extLst>
                <a:ext uri="{FF2B5EF4-FFF2-40B4-BE49-F238E27FC236}">
                  <a16:creationId xmlns:a16="http://schemas.microsoft.com/office/drawing/2014/main" id="{1480E8EA-952E-4BBC-9922-B62CD9F7522D}"/>
                </a:ext>
              </a:extLst>
            </p:cNvPr>
            <p:cNvSpPr>
              <a:spLocks/>
            </p:cNvSpPr>
            <p:nvPr/>
          </p:nvSpPr>
          <p:spPr bwMode="auto">
            <a:xfrm>
              <a:off x="1347788" y="3041650"/>
              <a:ext cx="9525" cy="7938"/>
            </a:xfrm>
            <a:custGeom>
              <a:avLst/>
              <a:gdLst>
                <a:gd name="T0" fmla="*/ 20 w 31"/>
                <a:gd name="T1" fmla="*/ 0 h 23"/>
                <a:gd name="T2" fmla="*/ 13 w 31"/>
                <a:gd name="T3" fmla="*/ 2 h 23"/>
                <a:gd name="T4" fmla="*/ 6 w 31"/>
                <a:gd name="T5" fmla="*/ 5 h 23"/>
                <a:gd name="T6" fmla="*/ 3 w 31"/>
                <a:gd name="T7" fmla="*/ 8 h 23"/>
                <a:gd name="T8" fmla="*/ 0 w 31"/>
                <a:gd name="T9" fmla="*/ 12 h 23"/>
                <a:gd name="T10" fmla="*/ 2 w 31"/>
                <a:gd name="T11" fmla="*/ 16 h 23"/>
                <a:gd name="T12" fmla="*/ 3 w 31"/>
                <a:gd name="T13" fmla="*/ 19 h 23"/>
                <a:gd name="T14" fmla="*/ 7 w 31"/>
                <a:gd name="T15" fmla="*/ 22 h 23"/>
                <a:gd name="T16" fmla="*/ 10 w 31"/>
                <a:gd name="T17" fmla="*/ 23 h 23"/>
                <a:gd name="T18" fmla="*/ 14 w 31"/>
                <a:gd name="T19" fmla="*/ 23 h 23"/>
                <a:gd name="T20" fmla="*/ 19 w 31"/>
                <a:gd name="T21" fmla="*/ 23 h 23"/>
                <a:gd name="T22" fmla="*/ 30 w 31"/>
                <a:gd name="T23" fmla="*/ 11 h 23"/>
                <a:gd name="T24" fmla="*/ 31 w 31"/>
                <a:gd name="T25" fmla="*/ 8 h 23"/>
                <a:gd name="T26" fmla="*/ 31 w 31"/>
                <a:gd name="T27" fmla="*/ 5 h 23"/>
                <a:gd name="T28" fmla="*/ 29 w 31"/>
                <a:gd name="T29" fmla="*/ 2 h 23"/>
                <a:gd name="T30" fmla="*/ 24 w 31"/>
                <a:gd name="T31" fmla="*/ 1 h 23"/>
                <a:gd name="T32" fmla="*/ 20 w 31"/>
                <a:gd name="T3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23">
                  <a:moveTo>
                    <a:pt x="20" y="0"/>
                  </a:moveTo>
                  <a:lnTo>
                    <a:pt x="13" y="2"/>
                  </a:lnTo>
                  <a:lnTo>
                    <a:pt x="6" y="5"/>
                  </a:lnTo>
                  <a:lnTo>
                    <a:pt x="3" y="8"/>
                  </a:lnTo>
                  <a:lnTo>
                    <a:pt x="0" y="12"/>
                  </a:lnTo>
                  <a:lnTo>
                    <a:pt x="2" y="16"/>
                  </a:lnTo>
                  <a:lnTo>
                    <a:pt x="3" y="19"/>
                  </a:lnTo>
                  <a:lnTo>
                    <a:pt x="7" y="22"/>
                  </a:lnTo>
                  <a:lnTo>
                    <a:pt x="10" y="23"/>
                  </a:lnTo>
                  <a:lnTo>
                    <a:pt x="14" y="23"/>
                  </a:lnTo>
                  <a:lnTo>
                    <a:pt x="19" y="23"/>
                  </a:lnTo>
                  <a:lnTo>
                    <a:pt x="30" y="11"/>
                  </a:lnTo>
                  <a:lnTo>
                    <a:pt x="31" y="8"/>
                  </a:lnTo>
                  <a:lnTo>
                    <a:pt x="31" y="5"/>
                  </a:lnTo>
                  <a:lnTo>
                    <a:pt x="29" y="2"/>
                  </a:lnTo>
                  <a:lnTo>
                    <a:pt x="24" y="1"/>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5" name="Freeform 95">
              <a:extLst>
                <a:ext uri="{FF2B5EF4-FFF2-40B4-BE49-F238E27FC236}">
                  <a16:creationId xmlns:a16="http://schemas.microsoft.com/office/drawing/2014/main" id="{41C1A70C-2F01-47BB-A00D-C7044E03ADF3}"/>
                </a:ext>
              </a:extLst>
            </p:cNvPr>
            <p:cNvSpPr>
              <a:spLocks/>
            </p:cNvSpPr>
            <p:nvPr/>
          </p:nvSpPr>
          <p:spPr bwMode="auto">
            <a:xfrm>
              <a:off x="1362075" y="3032125"/>
              <a:ext cx="4762" cy="6350"/>
            </a:xfrm>
            <a:custGeom>
              <a:avLst/>
              <a:gdLst>
                <a:gd name="T0" fmla="*/ 19 w 19"/>
                <a:gd name="T1" fmla="*/ 21 h 22"/>
                <a:gd name="T2" fmla="*/ 17 w 19"/>
                <a:gd name="T3" fmla="*/ 13 h 22"/>
                <a:gd name="T4" fmla="*/ 13 w 19"/>
                <a:gd name="T5" fmla="*/ 0 h 22"/>
                <a:gd name="T6" fmla="*/ 8 w 19"/>
                <a:gd name="T7" fmla="*/ 0 h 22"/>
                <a:gd name="T8" fmla="*/ 4 w 19"/>
                <a:gd name="T9" fmla="*/ 1 h 22"/>
                <a:gd name="T10" fmla="*/ 2 w 19"/>
                <a:gd name="T11" fmla="*/ 4 h 22"/>
                <a:gd name="T12" fmla="*/ 0 w 19"/>
                <a:gd name="T13" fmla="*/ 6 h 22"/>
                <a:gd name="T14" fmla="*/ 0 w 19"/>
                <a:gd name="T15" fmla="*/ 10 h 22"/>
                <a:gd name="T16" fmla="*/ 0 w 19"/>
                <a:gd name="T17" fmla="*/ 13 h 22"/>
                <a:gd name="T18" fmla="*/ 3 w 19"/>
                <a:gd name="T19" fmla="*/ 18 h 22"/>
                <a:gd name="T20" fmla="*/ 7 w 19"/>
                <a:gd name="T21" fmla="*/ 21 h 22"/>
                <a:gd name="T22" fmla="*/ 10 w 19"/>
                <a:gd name="T23" fmla="*/ 22 h 22"/>
                <a:gd name="T24" fmla="*/ 14 w 19"/>
                <a:gd name="T25" fmla="*/ 22 h 22"/>
                <a:gd name="T26" fmla="*/ 19 w 19"/>
                <a:gd name="T2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22">
                  <a:moveTo>
                    <a:pt x="19" y="21"/>
                  </a:moveTo>
                  <a:lnTo>
                    <a:pt x="17" y="13"/>
                  </a:lnTo>
                  <a:lnTo>
                    <a:pt x="13" y="0"/>
                  </a:lnTo>
                  <a:lnTo>
                    <a:pt x="8" y="0"/>
                  </a:lnTo>
                  <a:lnTo>
                    <a:pt x="4" y="1"/>
                  </a:lnTo>
                  <a:lnTo>
                    <a:pt x="2" y="4"/>
                  </a:lnTo>
                  <a:lnTo>
                    <a:pt x="0" y="6"/>
                  </a:lnTo>
                  <a:lnTo>
                    <a:pt x="0" y="10"/>
                  </a:lnTo>
                  <a:lnTo>
                    <a:pt x="0" y="13"/>
                  </a:lnTo>
                  <a:lnTo>
                    <a:pt x="3" y="18"/>
                  </a:lnTo>
                  <a:lnTo>
                    <a:pt x="7" y="21"/>
                  </a:lnTo>
                  <a:lnTo>
                    <a:pt x="10" y="22"/>
                  </a:lnTo>
                  <a:lnTo>
                    <a:pt x="14" y="22"/>
                  </a:lnTo>
                  <a:lnTo>
                    <a:pt x="19"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6" name="Freeform 96">
              <a:extLst>
                <a:ext uri="{FF2B5EF4-FFF2-40B4-BE49-F238E27FC236}">
                  <a16:creationId xmlns:a16="http://schemas.microsoft.com/office/drawing/2014/main" id="{39E9411E-145F-4E81-962D-B6B43BCE47A0}"/>
                </a:ext>
              </a:extLst>
            </p:cNvPr>
            <p:cNvSpPr>
              <a:spLocks/>
            </p:cNvSpPr>
            <p:nvPr/>
          </p:nvSpPr>
          <p:spPr bwMode="auto">
            <a:xfrm>
              <a:off x="1222375" y="2881313"/>
              <a:ext cx="28575" cy="17463"/>
            </a:xfrm>
            <a:custGeom>
              <a:avLst/>
              <a:gdLst>
                <a:gd name="T0" fmla="*/ 41 w 93"/>
                <a:gd name="T1" fmla="*/ 18 h 54"/>
                <a:gd name="T2" fmla="*/ 27 w 93"/>
                <a:gd name="T3" fmla="*/ 22 h 54"/>
                <a:gd name="T4" fmla="*/ 23 w 93"/>
                <a:gd name="T5" fmla="*/ 22 h 54"/>
                <a:gd name="T6" fmla="*/ 21 w 93"/>
                <a:gd name="T7" fmla="*/ 22 h 54"/>
                <a:gd name="T8" fmla="*/ 19 w 93"/>
                <a:gd name="T9" fmla="*/ 24 h 54"/>
                <a:gd name="T10" fmla="*/ 12 w 93"/>
                <a:gd name="T11" fmla="*/ 26 h 54"/>
                <a:gd name="T12" fmla="*/ 8 w 93"/>
                <a:gd name="T13" fmla="*/ 26 h 54"/>
                <a:gd name="T14" fmla="*/ 5 w 93"/>
                <a:gd name="T15" fmla="*/ 26 h 54"/>
                <a:gd name="T16" fmla="*/ 2 w 93"/>
                <a:gd name="T17" fmla="*/ 29 h 54"/>
                <a:gd name="T18" fmla="*/ 1 w 93"/>
                <a:gd name="T19" fmla="*/ 31 h 54"/>
                <a:gd name="T20" fmla="*/ 0 w 93"/>
                <a:gd name="T21" fmla="*/ 34 h 54"/>
                <a:gd name="T22" fmla="*/ 0 w 93"/>
                <a:gd name="T23" fmla="*/ 37 h 54"/>
                <a:gd name="T24" fmla="*/ 5 w 93"/>
                <a:gd name="T25" fmla="*/ 49 h 54"/>
                <a:gd name="T26" fmla="*/ 10 w 93"/>
                <a:gd name="T27" fmla="*/ 54 h 54"/>
                <a:gd name="T28" fmla="*/ 15 w 93"/>
                <a:gd name="T29" fmla="*/ 54 h 54"/>
                <a:gd name="T30" fmla="*/ 18 w 93"/>
                <a:gd name="T31" fmla="*/ 51 h 54"/>
                <a:gd name="T32" fmla="*/ 23 w 93"/>
                <a:gd name="T33" fmla="*/ 46 h 54"/>
                <a:gd name="T34" fmla="*/ 28 w 93"/>
                <a:gd name="T35" fmla="*/ 40 h 54"/>
                <a:gd name="T36" fmla="*/ 30 w 93"/>
                <a:gd name="T37" fmla="*/ 42 h 54"/>
                <a:gd name="T38" fmla="*/ 34 w 93"/>
                <a:gd name="T39" fmla="*/ 43 h 54"/>
                <a:gd name="T40" fmla="*/ 49 w 93"/>
                <a:gd name="T41" fmla="*/ 46 h 54"/>
                <a:gd name="T42" fmla="*/ 61 w 93"/>
                <a:gd name="T43" fmla="*/ 45 h 54"/>
                <a:gd name="T44" fmla="*/ 73 w 93"/>
                <a:gd name="T45" fmla="*/ 39 h 54"/>
                <a:gd name="T46" fmla="*/ 84 w 93"/>
                <a:gd name="T47" fmla="*/ 30 h 54"/>
                <a:gd name="T48" fmla="*/ 87 w 93"/>
                <a:gd name="T49" fmla="*/ 26 h 54"/>
                <a:gd name="T50" fmla="*/ 90 w 93"/>
                <a:gd name="T51" fmla="*/ 23 h 54"/>
                <a:gd name="T52" fmla="*/ 92 w 93"/>
                <a:gd name="T53" fmla="*/ 19 h 54"/>
                <a:gd name="T54" fmla="*/ 93 w 93"/>
                <a:gd name="T55" fmla="*/ 15 h 54"/>
                <a:gd name="T56" fmla="*/ 93 w 93"/>
                <a:gd name="T57" fmla="*/ 11 h 54"/>
                <a:gd name="T58" fmla="*/ 90 w 93"/>
                <a:gd name="T59" fmla="*/ 9 h 54"/>
                <a:gd name="T60" fmla="*/ 87 w 93"/>
                <a:gd name="T61" fmla="*/ 8 h 54"/>
                <a:gd name="T62" fmla="*/ 85 w 93"/>
                <a:gd name="T63" fmla="*/ 6 h 54"/>
                <a:gd name="T64" fmla="*/ 84 w 93"/>
                <a:gd name="T65" fmla="*/ 2 h 54"/>
                <a:gd name="T66" fmla="*/ 83 w 93"/>
                <a:gd name="T67" fmla="*/ 0 h 54"/>
                <a:gd name="T68" fmla="*/ 68 w 93"/>
                <a:gd name="T69" fmla="*/ 2 h 54"/>
                <a:gd name="T70" fmla="*/ 66 w 93"/>
                <a:gd name="T71" fmla="*/ 6 h 54"/>
                <a:gd name="T72" fmla="*/ 62 w 93"/>
                <a:gd name="T73" fmla="*/ 9 h 54"/>
                <a:gd name="T74" fmla="*/ 58 w 93"/>
                <a:gd name="T75" fmla="*/ 12 h 54"/>
                <a:gd name="T76" fmla="*/ 55 w 93"/>
                <a:gd name="T77" fmla="*/ 15 h 54"/>
                <a:gd name="T78" fmla="*/ 51 w 93"/>
                <a:gd name="T79" fmla="*/ 17 h 54"/>
                <a:gd name="T80" fmla="*/ 46 w 93"/>
                <a:gd name="T81" fmla="*/ 18 h 54"/>
                <a:gd name="T82" fmla="*/ 41 w 93"/>
                <a:gd name="T83" fmla="*/ 1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54">
                  <a:moveTo>
                    <a:pt x="41" y="18"/>
                  </a:moveTo>
                  <a:lnTo>
                    <a:pt x="27" y="22"/>
                  </a:lnTo>
                  <a:lnTo>
                    <a:pt x="23" y="22"/>
                  </a:lnTo>
                  <a:lnTo>
                    <a:pt x="21" y="22"/>
                  </a:lnTo>
                  <a:lnTo>
                    <a:pt x="19" y="24"/>
                  </a:lnTo>
                  <a:lnTo>
                    <a:pt x="12" y="26"/>
                  </a:lnTo>
                  <a:lnTo>
                    <a:pt x="8" y="26"/>
                  </a:lnTo>
                  <a:lnTo>
                    <a:pt x="5" y="26"/>
                  </a:lnTo>
                  <a:lnTo>
                    <a:pt x="2" y="29"/>
                  </a:lnTo>
                  <a:lnTo>
                    <a:pt x="1" y="31"/>
                  </a:lnTo>
                  <a:lnTo>
                    <a:pt x="0" y="34"/>
                  </a:lnTo>
                  <a:lnTo>
                    <a:pt x="0" y="37"/>
                  </a:lnTo>
                  <a:lnTo>
                    <a:pt x="5" y="49"/>
                  </a:lnTo>
                  <a:lnTo>
                    <a:pt x="10" y="54"/>
                  </a:lnTo>
                  <a:lnTo>
                    <a:pt x="15" y="54"/>
                  </a:lnTo>
                  <a:lnTo>
                    <a:pt x="18" y="51"/>
                  </a:lnTo>
                  <a:lnTo>
                    <a:pt x="23" y="46"/>
                  </a:lnTo>
                  <a:lnTo>
                    <a:pt x="28" y="40"/>
                  </a:lnTo>
                  <a:lnTo>
                    <a:pt x="30" y="42"/>
                  </a:lnTo>
                  <a:lnTo>
                    <a:pt x="34" y="43"/>
                  </a:lnTo>
                  <a:lnTo>
                    <a:pt x="49" y="46"/>
                  </a:lnTo>
                  <a:lnTo>
                    <a:pt x="61" y="45"/>
                  </a:lnTo>
                  <a:lnTo>
                    <a:pt x="73" y="39"/>
                  </a:lnTo>
                  <a:lnTo>
                    <a:pt x="84" y="30"/>
                  </a:lnTo>
                  <a:lnTo>
                    <a:pt x="87" y="26"/>
                  </a:lnTo>
                  <a:lnTo>
                    <a:pt x="90" y="23"/>
                  </a:lnTo>
                  <a:lnTo>
                    <a:pt x="92" y="19"/>
                  </a:lnTo>
                  <a:lnTo>
                    <a:pt x="93" y="15"/>
                  </a:lnTo>
                  <a:lnTo>
                    <a:pt x="93" y="11"/>
                  </a:lnTo>
                  <a:lnTo>
                    <a:pt x="90" y="9"/>
                  </a:lnTo>
                  <a:lnTo>
                    <a:pt x="87" y="8"/>
                  </a:lnTo>
                  <a:lnTo>
                    <a:pt x="85" y="6"/>
                  </a:lnTo>
                  <a:lnTo>
                    <a:pt x="84" y="2"/>
                  </a:lnTo>
                  <a:lnTo>
                    <a:pt x="83" y="0"/>
                  </a:lnTo>
                  <a:lnTo>
                    <a:pt x="68" y="2"/>
                  </a:lnTo>
                  <a:lnTo>
                    <a:pt x="66" y="6"/>
                  </a:lnTo>
                  <a:lnTo>
                    <a:pt x="62" y="9"/>
                  </a:lnTo>
                  <a:lnTo>
                    <a:pt x="58" y="12"/>
                  </a:lnTo>
                  <a:lnTo>
                    <a:pt x="55" y="15"/>
                  </a:lnTo>
                  <a:lnTo>
                    <a:pt x="51" y="17"/>
                  </a:lnTo>
                  <a:lnTo>
                    <a:pt x="46" y="18"/>
                  </a:lnTo>
                  <a:lnTo>
                    <a:pt x="41"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7" name="Freeform 97">
              <a:extLst>
                <a:ext uri="{FF2B5EF4-FFF2-40B4-BE49-F238E27FC236}">
                  <a16:creationId xmlns:a16="http://schemas.microsoft.com/office/drawing/2014/main" id="{8870E77C-B6F0-4E75-B92D-20FC090CB7E0}"/>
                </a:ext>
              </a:extLst>
            </p:cNvPr>
            <p:cNvSpPr>
              <a:spLocks/>
            </p:cNvSpPr>
            <p:nvPr/>
          </p:nvSpPr>
          <p:spPr bwMode="auto">
            <a:xfrm>
              <a:off x="1241425" y="2870200"/>
              <a:ext cx="6350" cy="7938"/>
            </a:xfrm>
            <a:custGeom>
              <a:avLst/>
              <a:gdLst>
                <a:gd name="T0" fmla="*/ 17 w 17"/>
                <a:gd name="T1" fmla="*/ 23 h 23"/>
                <a:gd name="T2" fmla="*/ 15 w 17"/>
                <a:gd name="T3" fmla="*/ 7 h 23"/>
                <a:gd name="T4" fmla="*/ 12 w 17"/>
                <a:gd name="T5" fmla="*/ 5 h 23"/>
                <a:gd name="T6" fmla="*/ 11 w 17"/>
                <a:gd name="T7" fmla="*/ 3 h 23"/>
                <a:gd name="T8" fmla="*/ 9 w 17"/>
                <a:gd name="T9" fmla="*/ 1 h 23"/>
                <a:gd name="T10" fmla="*/ 7 w 17"/>
                <a:gd name="T11" fmla="*/ 0 h 23"/>
                <a:gd name="T12" fmla="*/ 5 w 17"/>
                <a:gd name="T13" fmla="*/ 0 h 23"/>
                <a:gd name="T14" fmla="*/ 4 w 17"/>
                <a:gd name="T15" fmla="*/ 1 h 23"/>
                <a:gd name="T16" fmla="*/ 1 w 17"/>
                <a:gd name="T17" fmla="*/ 4 h 23"/>
                <a:gd name="T18" fmla="*/ 0 w 17"/>
                <a:gd name="T19" fmla="*/ 7 h 23"/>
                <a:gd name="T20" fmla="*/ 0 w 17"/>
                <a:gd name="T21" fmla="*/ 12 h 23"/>
                <a:gd name="T22" fmla="*/ 0 w 17"/>
                <a:gd name="T23" fmla="*/ 17 h 23"/>
                <a:gd name="T24" fmla="*/ 1 w 17"/>
                <a:gd name="T25" fmla="*/ 20 h 23"/>
                <a:gd name="T26" fmla="*/ 4 w 17"/>
                <a:gd name="T27" fmla="*/ 22 h 23"/>
                <a:gd name="T28" fmla="*/ 7 w 17"/>
                <a:gd name="T29" fmla="*/ 23 h 23"/>
                <a:gd name="T30" fmla="*/ 12 w 17"/>
                <a:gd name="T31" fmla="*/ 23 h 23"/>
                <a:gd name="T32" fmla="*/ 17 w 17"/>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23">
                  <a:moveTo>
                    <a:pt x="17" y="23"/>
                  </a:moveTo>
                  <a:lnTo>
                    <a:pt x="15" y="7"/>
                  </a:lnTo>
                  <a:lnTo>
                    <a:pt x="12" y="5"/>
                  </a:lnTo>
                  <a:lnTo>
                    <a:pt x="11" y="3"/>
                  </a:lnTo>
                  <a:lnTo>
                    <a:pt x="9" y="1"/>
                  </a:lnTo>
                  <a:lnTo>
                    <a:pt x="7" y="0"/>
                  </a:lnTo>
                  <a:lnTo>
                    <a:pt x="5" y="0"/>
                  </a:lnTo>
                  <a:lnTo>
                    <a:pt x="4" y="1"/>
                  </a:lnTo>
                  <a:lnTo>
                    <a:pt x="1" y="4"/>
                  </a:lnTo>
                  <a:lnTo>
                    <a:pt x="0" y="7"/>
                  </a:lnTo>
                  <a:lnTo>
                    <a:pt x="0" y="12"/>
                  </a:lnTo>
                  <a:lnTo>
                    <a:pt x="0" y="17"/>
                  </a:lnTo>
                  <a:lnTo>
                    <a:pt x="1" y="20"/>
                  </a:lnTo>
                  <a:lnTo>
                    <a:pt x="4" y="22"/>
                  </a:lnTo>
                  <a:lnTo>
                    <a:pt x="7" y="23"/>
                  </a:lnTo>
                  <a:lnTo>
                    <a:pt x="12" y="23"/>
                  </a:lnTo>
                  <a:lnTo>
                    <a:pt x="17"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8" name="Freeform 98">
              <a:extLst>
                <a:ext uri="{FF2B5EF4-FFF2-40B4-BE49-F238E27FC236}">
                  <a16:creationId xmlns:a16="http://schemas.microsoft.com/office/drawing/2014/main" id="{2F10C7E4-73A2-4B16-A22B-9847F4088665}"/>
                </a:ext>
              </a:extLst>
            </p:cNvPr>
            <p:cNvSpPr>
              <a:spLocks/>
            </p:cNvSpPr>
            <p:nvPr/>
          </p:nvSpPr>
          <p:spPr bwMode="auto">
            <a:xfrm>
              <a:off x="1208088" y="2908300"/>
              <a:ext cx="14287" cy="7938"/>
            </a:xfrm>
            <a:custGeom>
              <a:avLst/>
              <a:gdLst>
                <a:gd name="T0" fmla="*/ 3 w 44"/>
                <a:gd name="T1" fmla="*/ 3 h 28"/>
                <a:gd name="T2" fmla="*/ 0 w 44"/>
                <a:gd name="T3" fmla="*/ 12 h 28"/>
                <a:gd name="T4" fmla="*/ 2 w 44"/>
                <a:gd name="T5" fmla="*/ 19 h 28"/>
                <a:gd name="T6" fmla="*/ 8 w 44"/>
                <a:gd name="T7" fmla="*/ 25 h 28"/>
                <a:gd name="T8" fmla="*/ 16 w 44"/>
                <a:gd name="T9" fmla="*/ 28 h 28"/>
                <a:gd name="T10" fmla="*/ 24 w 44"/>
                <a:gd name="T11" fmla="*/ 25 h 28"/>
                <a:gd name="T12" fmla="*/ 30 w 44"/>
                <a:gd name="T13" fmla="*/ 19 h 28"/>
                <a:gd name="T14" fmla="*/ 32 w 44"/>
                <a:gd name="T15" fmla="*/ 19 h 28"/>
                <a:gd name="T16" fmla="*/ 34 w 44"/>
                <a:gd name="T17" fmla="*/ 19 h 28"/>
                <a:gd name="T18" fmla="*/ 36 w 44"/>
                <a:gd name="T19" fmla="*/ 19 h 28"/>
                <a:gd name="T20" fmla="*/ 38 w 44"/>
                <a:gd name="T21" fmla="*/ 20 h 28"/>
                <a:gd name="T22" fmla="*/ 41 w 44"/>
                <a:gd name="T23" fmla="*/ 20 h 28"/>
                <a:gd name="T24" fmla="*/ 42 w 44"/>
                <a:gd name="T25" fmla="*/ 19 h 28"/>
                <a:gd name="T26" fmla="*/ 43 w 44"/>
                <a:gd name="T27" fmla="*/ 18 h 28"/>
                <a:gd name="T28" fmla="*/ 44 w 44"/>
                <a:gd name="T29" fmla="*/ 14 h 28"/>
                <a:gd name="T30" fmla="*/ 38 w 44"/>
                <a:gd name="T31" fmla="*/ 6 h 28"/>
                <a:gd name="T32" fmla="*/ 30 w 44"/>
                <a:gd name="T33" fmla="*/ 1 h 28"/>
                <a:gd name="T34" fmla="*/ 21 w 44"/>
                <a:gd name="T35" fmla="*/ 0 h 28"/>
                <a:gd name="T36" fmla="*/ 13 w 44"/>
                <a:gd name="T37" fmla="*/ 1 h 28"/>
                <a:gd name="T38" fmla="*/ 3 w 44"/>
                <a:gd name="T3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4" h="28">
                  <a:moveTo>
                    <a:pt x="3" y="3"/>
                  </a:moveTo>
                  <a:lnTo>
                    <a:pt x="0" y="12"/>
                  </a:lnTo>
                  <a:lnTo>
                    <a:pt x="2" y="19"/>
                  </a:lnTo>
                  <a:lnTo>
                    <a:pt x="8" y="25"/>
                  </a:lnTo>
                  <a:lnTo>
                    <a:pt x="16" y="28"/>
                  </a:lnTo>
                  <a:lnTo>
                    <a:pt x="24" y="25"/>
                  </a:lnTo>
                  <a:lnTo>
                    <a:pt x="30" y="19"/>
                  </a:lnTo>
                  <a:lnTo>
                    <a:pt x="32" y="19"/>
                  </a:lnTo>
                  <a:lnTo>
                    <a:pt x="34" y="19"/>
                  </a:lnTo>
                  <a:lnTo>
                    <a:pt x="36" y="19"/>
                  </a:lnTo>
                  <a:lnTo>
                    <a:pt x="38" y="20"/>
                  </a:lnTo>
                  <a:lnTo>
                    <a:pt x="41" y="20"/>
                  </a:lnTo>
                  <a:lnTo>
                    <a:pt x="42" y="19"/>
                  </a:lnTo>
                  <a:lnTo>
                    <a:pt x="43" y="18"/>
                  </a:lnTo>
                  <a:lnTo>
                    <a:pt x="44" y="14"/>
                  </a:lnTo>
                  <a:lnTo>
                    <a:pt x="38" y="6"/>
                  </a:lnTo>
                  <a:lnTo>
                    <a:pt x="30" y="1"/>
                  </a:lnTo>
                  <a:lnTo>
                    <a:pt x="21" y="0"/>
                  </a:lnTo>
                  <a:lnTo>
                    <a:pt x="13" y="1"/>
                  </a:lnTo>
                  <a:lnTo>
                    <a:pt x="3"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9" name="Freeform 99">
              <a:extLst>
                <a:ext uri="{FF2B5EF4-FFF2-40B4-BE49-F238E27FC236}">
                  <a16:creationId xmlns:a16="http://schemas.microsoft.com/office/drawing/2014/main" id="{BB7FDB4A-5ADC-4F41-ADB6-B02FB042E5F4}"/>
                </a:ext>
              </a:extLst>
            </p:cNvPr>
            <p:cNvSpPr>
              <a:spLocks/>
            </p:cNvSpPr>
            <p:nvPr/>
          </p:nvSpPr>
          <p:spPr bwMode="auto">
            <a:xfrm>
              <a:off x="1277938" y="2840038"/>
              <a:ext cx="4762" cy="6350"/>
            </a:xfrm>
            <a:custGeom>
              <a:avLst/>
              <a:gdLst>
                <a:gd name="T0" fmla="*/ 12 w 19"/>
                <a:gd name="T1" fmla="*/ 21 h 21"/>
                <a:gd name="T2" fmla="*/ 19 w 19"/>
                <a:gd name="T3" fmla="*/ 18 h 21"/>
                <a:gd name="T4" fmla="*/ 17 w 19"/>
                <a:gd name="T5" fmla="*/ 12 h 21"/>
                <a:gd name="T6" fmla="*/ 15 w 19"/>
                <a:gd name="T7" fmla="*/ 6 h 21"/>
                <a:gd name="T8" fmla="*/ 12 w 19"/>
                <a:gd name="T9" fmla="*/ 3 h 21"/>
                <a:gd name="T10" fmla="*/ 7 w 19"/>
                <a:gd name="T11" fmla="*/ 0 h 21"/>
                <a:gd name="T12" fmla="*/ 0 w 19"/>
                <a:gd name="T13" fmla="*/ 1 h 21"/>
                <a:gd name="T14" fmla="*/ 1 w 19"/>
                <a:gd name="T15" fmla="*/ 10 h 21"/>
                <a:gd name="T16" fmla="*/ 4 w 19"/>
                <a:gd name="T17" fmla="*/ 16 h 21"/>
                <a:gd name="T18" fmla="*/ 12 w 19"/>
                <a:gd name="T1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2" y="21"/>
                  </a:moveTo>
                  <a:lnTo>
                    <a:pt x="19" y="18"/>
                  </a:lnTo>
                  <a:lnTo>
                    <a:pt x="17" y="12"/>
                  </a:lnTo>
                  <a:lnTo>
                    <a:pt x="15" y="6"/>
                  </a:lnTo>
                  <a:lnTo>
                    <a:pt x="12" y="3"/>
                  </a:lnTo>
                  <a:lnTo>
                    <a:pt x="7" y="0"/>
                  </a:lnTo>
                  <a:lnTo>
                    <a:pt x="0" y="1"/>
                  </a:lnTo>
                  <a:lnTo>
                    <a:pt x="1" y="10"/>
                  </a:lnTo>
                  <a:lnTo>
                    <a:pt x="4" y="16"/>
                  </a:lnTo>
                  <a:lnTo>
                    <a:pt x="12"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0" name="Freeform 100">
              <a:extLst>
                <a:ext uri="{FF2B5EF4-FFF2-40B4-BE49-F238E27FC236}">
                  <a16:creationId xmlns:a16="http://schemas.microsoft.com/office/drawing/2014/main" id="{D9A94A8C-051A-4B70-8008-3FB326058AC0}"/>
                </a:ext>
              </a:extLst>
            </p:cNvPr>
            <p:cNvSpPr>
              <a:spLocks/>
            </p:cNvSpPr>
            <p:nvPr/>
          </p:nvSpPr>
          <p:spPr bwMode="auto">
            <a:xfrm>
              <a:off x="1346200" y="2946400"/>
              <a:ext cx="9525" cy="9525"/>
            </a:xfrm>
            <a:custGeom>
              <a:avLst/>
              <a:gdLst>
                <a:gd name="T0" fmla="*/ 30 w 31"/>
                <a:gd name="T1" fmla="*/ 17 h 28"/>
                <a:gd name="T2" fmla="*/ 31 w 31"/>
                <a:gd name="T3" fmla="*/ 0 h 28"/>
                <a:gd name="T4" fmla="*/ 19 w 31"/>
                <a:gd name="T5" fmla="*/ 4 h 28"/>
                <a:gd name="T6" fmla="*/ 15 w 31"/>
                <a:gd name="T7" fmla="*/ 5 h 28"/>
                <a:gd name="T8" fmla="*/ 12 w 31"/>
                <a:gd name="T9" fmla="*/ 6 h 28"/>
                <a:gd name="T10" fmla="*/ 9 w 31"/>
                <a:gd name="T11" fmla="*/ 7 h 28"/>
                <a:gd name="T12" fmla="*/ 6 w 31"/>
                <a:gd name="T13" fmla="*/ 10 h 28"/>
                <a:gd name="T14" fmla="*/ 3 w 31"/>
                <a:gd name="T15" fmla="*/ 11 h 28"/>
                <a:gd name="T16" fmla="*/ 1 w 31"/>
                <a:gd name="T17" fmla="*/ 13 h 28"/>
                <a:gd name="T18" fmla="*/ 0 w 31"/>
                <a:gd name="T19" fmla="*/ 17 h 28"/>
                <a:gd name="T20" fmla="*/ 18 w 31"/>
                <a:gd name="T21" fmla="*/ 28 h 28"/>
                <a:gd name="T22" fmla="*/ 30 w 31"/>
                <a:gd name="T23" fmla="*/ 1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28">
                  <a:moveTo>
                    <a:pt x="30" y="17"/>
                  </a:moveTo>
                  <a:lnTo>
                    <a:pt x="31" y="0"/>
                  </a:lnTo>
                  <a:lnTo>
                    <a:pt x="19" y="4"/>
                  </a:lnTo>
                  <a:lnTo>
                    <a:pt x="15" y="5"/>
                  </a:lnTo>
                  <a:lnTo>
                    <a:pt x="12" y="6"/>
                  </a:lnTo>
                  <a:lnTo>
                    <a:pt x="9" y="7"/>
                  </a:lnTo>
                  <a:lnTo>
                    <a:pt x="6" y="10"/>
                  </a:lnTo>
                  <a:lnTo>
                    <a:pt x="3" y="11"/>
                  </a:lnTo>
                  <a:lnTo>
                    <a:pt x="1" y="13"/>
                  </a:lnTo>
                  <a:lnTo>
                    <a:pt x="0" y="17"/>
                  </a:lnTo>
                  <a:lnTo>
                    <a:pt x="18" y="28"/>
                  </a:lnTo>
                  <a:lnTo>
                    <a:pt x="3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1" name="Freeform 101">
              <a:extLst>
                <a:ext uri="{FF2B5EF4-FFF2-40B4-BE49-F238E27FC236}">
                  <a16:creationId xmlns:a16="http://schemas.microsoft.com/office/drawing/2014/main" id="{45EA7388-362D-49D2-B247-AEA25C30B676}"/>
                </a:ext>
              </a:extLst>
            </p:cNvPr>
            <p:cNvSpPr>
              <a:spLocks/>
            </p:cNvSpPr>
            <p:nvPr/>
          </p:nvSpPr>
          <p:spPr bwMode="auto">
            <a:xfrm>
              <a:off x="1190625" y="2903538"/>
              <a:ext cx="6350" cy="6350"/>
            </a:xfrm>
            <a:custGeom>
              <a:avLst/>
              <a:gdLst>
                <a:gd name="T0" fmla="*/ 20 w 20"/>
                <a:gd name="T1" fmla="*/ 22 h 23"/>
                <a:gd name="T2" fmla="*/ 15 w 20"/>
                <a:gd name="T3" fmla="*/ 0 h 23"/>
                <a:gd name="T4" fmla="*/ 0 w 20"/>
                <a:gd name="T5" fmla="*/ 5 h 23"/>
                <a:gd name="T6" fmla="*/ 14 w 20"/>
                <a:gd name="T7" fmla="*/ 23 h 23"/>
                <a:gd name="T8" fmla="*/ 17 w 20"/>
                <a:gd name="T9" fmla="*/ 23 h 23"/>
                <a:gd name="T10" fmla="*/ 20 w 20"/>
                <a:gd name="T11" fmla="*/ 22 h 23"/>
              </a:gdLst>
              <a:ahLst/>
              <a:cxnLst>
                <a:cxn ang="0">
                  <a:pos x="T0" y="T1"/>
                </a:cxn>
                <a:cxn ang="0">
                  <a:pos x="T2" y="T3"/>
                </a:cxn>
                <a:cxn ang="0">
                  <a:pos x="T4" y="T5"/>
                </a:cxn>
                <a:cxn ang="0">
                  <a:pos x="T6" y="T7"/>
                </a:cxn>
                <a:cxn ang="0">
                  <a:pos x="T8" y="T9"/>
                </a:cxn>
                <a:cxn ang="0">
                  <a:pos x="T10" y="T11"/>
                </a:cxn>
              </a:cxnLst>
              <a:rect l="0" t="0" r="r" b="b"/>
              <a:pathLst>
                <a:path w="20" h="23">
                  <a:moveTo>
                    <a:pt x="20" y="22"/>
                  </a:moveTo>
                  <a:lnTo>
                    <a:pt x="15" y="0"/>
                  </a:lnTo>
                  <a:lnTo>
                    <a:pt x="0" y="5"/>
                  </a:lnTo>
                  <a:lnTo>
                    <a:pt x="14" y="23"/>
                  </a:lnTo>
                  <a:lnTo>
                    <a:pt x="17" y="23"/>
                  </a:lnTo>
                  <a:lnTo>
                    <a:pt x="20"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2" name="Freeform 102">
              <a:extLst>
                <a:ext uri="{FF2B5EF4-FFF2-40B4-BE49-F238E27FC236}">
                  <a16:creationId xmlns:a16="http://schemas.microsoft.com/office/drawing/2014/main" id="{C78547CD-ED64-4EF2-818A-B9BBC5D8A610}"/>
                </a:ext>
              </a:extLst>
            </p:cNvPr>
            <p:cNvSpPr>
              <a:spLocks/>
            </p:cNvSpPr>
            <p:nvPr/>
          </p:nvSpPr>
          <p:spPr bwMode="auto">
            <a:xfrm>
              <a:off x="1204913" y="2901950"/>
              <a:ext cx="6350" cy="4763"/>
            </a:xfrm>
            <a:custGeom>
              <a:avLst/>
              <a:gdLst>
                <a:gd name="T0" fmla="*/ 10 w 18"/>
                <a:gd name="T1" fmla="*/ 15 h 15"/>
                <a:gd name="T2" fmla="*/ 12 w 18"/>
                <a:gd name="T3" fmla="*/ 14 h 15"/>
                <a:gd name="T4" fmla="*/ 14 w 18"/>
                <a:gd name="T5" fmla="*/ 14 h 15"/>
                <a:gd name="T6" fmla="*/ 15 w 18"/>
                <a:gd name="T7" fmla="*/ 13 h 15"/>
                <a:gd name="T8" fmla="*/ 17 w 18"/>
                <a:gd name="T9" fmla="*/ 11 h 15"/>
                <a:gd name="T10" fmla="*/ 18 w 18"/>
                <a:gd name="T11" fmla="*/ 10 h 15"/>
                <a:gd name="T12" fmla="*/ 18 w 18"/>
                <a:gd name="T13" fmla="*/ 9 h 15"/>
                <a:gd name="T14" fmla="*/ 18 w 18"/>
                <a:gd name="T15" fmla="*/ 6 h 15"/>
                <a:gd name="T16" fmla="*/ 17 w 18"/>
                <a:gd name="T17" fmla="*/ 5 h 15"/>
                <a:gd name="T18" fmla="*/ 14 w 18"/>
                <a:gd name="T19" fmla="*/ 4 h 15"/>
                <a:gd name="T20" fmla="*/ 12 w 18"/>
                <a:gd name="T21" fmla="*/ 3 h 15"/>
                <a:gd name="T22" fmla="*/ 9 w 18"/>
                <a:gd name="T23" fmla="*/ 2 h 15"/>
                <a:gd name="T24" fmla="*/ 6 w 18"/>
                <a:gd name="T25" fmla="*/ 0 h 15"/>
                <a:gd name="T26" fmla="*/ 0 w 18"/>
                <a:gd name="T27" fmla="*/ 3 h 15"/>
                <a:gd name="T28" fmla="*/ 1 w 18"/>
                <a:gd name="T29" fmla="*/ 6 h 15"/>
                <a:gd name="T30" fmla="*/ 3 w 18"/>
                <a:gd name="T31" fmla="*/ 10 h 15"/>
                <a:gd name="T32" fmla="*/ 6 w 18"/>
                <a:gd name="T33" fmla="*/ 14 h 15"/>
                <a:gd name="T34" fmla="*/ 10 w 18"/>
                <a:gd name="T3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15">
                  <a:moveTo>
                    <a:pt x="10" y="15"/>
                  </a:moveTo>
                  <a:lnTo>
                    <a:pt x="12" y="14"/>
                  </a:lnTo>
                  <a:lnTo>
                    <a:pt x="14" y="14"/>
                  </a:lnTo>
                  <a:lnTo>
                    <a:pt x="15" y="13"/>
                  </a:lnTo>
                  <a:lnTo>
                    <a:pt x="17" y="11"/>
                  </a:lnTo>
                  <a:lnTo>
                    <a:pt x="18" y="10"/>
                  </a:lnTo>
                  <a:lnTo>
                    <a:pt x="18" y="9"/>
                  </a:lnTo>
                  <a:lnTo>
                    <a:pt x="18" y="6"/>
                  </a:lnTo>
                  <a:lnTo>
                    <a:pt x="17" y="5"/>
                  </a:lnTo>
                  <a:lnTo>
                    <a:pt x="14" y="4"/>
                  </a:lnTo>
                  <a:lnTo>
                    <a:pt x="12" y="3"/>
                  </a:lnTo>
                  <a:lnTo>
                    <a:pt x="9" y="2"/>
                  </a:lnTo>
                  <a:lnTo>
                    <a:pt x="6" y="0"/>
                  </a:lnTo>
                  <a:lnTo>
                    <a:pt x="0" y="3"/>
                  </a:lnTo>
                  <a:lnTo>
                    <a:pt x="1" y="6"/>
                  </a:lnTo>
                  <a:lnTo>
                    <a:pt x="3" y="10"/>
                  </a:lnTo>
                  <a:lnTo>
                    <a:pt x="6" y="14"/>
                  </a:lnTo>
                  <a:lnTo>
                    <a:pt x="10" y="1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3" name="Freeform 103">
              <a:extLst>
                <a:ext uri="{FF2B5EF4-FFF2-40B4-BE49-F238E27FC236}">
                  <a16:creationId xmlns:a16="http://schemas.microsoft.com/office/drawing/2014/main" id="{1CB370B2-EF1A-467A-9497-BE18C66EED6F}"/>
                </a:ext>
              </a:extLst>
            </p:cNvPr>
            <p:cNvSpPr>
              <a:spLocks/>
            </p:cNvSpPr>
            <p:nvPr/>
          </p:nvSpPr>
          <p:spPr bwMode="auto">
            <a:xfrm>
              <a:off x="2200275" y="2128838"/>
              <a:ext cx="4762" cy="11113"/>
            </a:xfrm>
            <a:custGeom>
              <a:avLst/>
              <a:gdLst>
                <a:gd name="T0" fmla="*/ 16 w 16"/>
                <a:gd name="T1" fmla="*/ 35 h 35"/>
                <a:gd name="T2" fmla="*/ 12 w 16"/>
                <a:gd name="T3" fmla="*/ 21 h 35"/>
                <a:gd name="T4" fmla="*/ 16 w 16"/>
                <a:gd name="T5" fmla="*/ 0 h 35"/>
                <a:gd name="T6" fmla="*/ 13 w 16"/>
                <a:gd name="T7" fmla="*/ 0 h 35"/>
                <a:gd name="T8" fmla="*/ 11 w 16"/>
                <a:gd name="T9" fmla="*/ 0 h 35"/>
                <a:gd name="T10" fmla="*/ 9 w 16"/>
                <a:gd name="T11" fmla="*/ 0 h 35"/>
                <a:gd name="T12" fmla="*/ 7 w 16"/>
                <a:gd name="T13" fmla="*/ 2 h 35"/>
                <a:gd name="T14" fmla="*/ 6 w 16"/>
                <a:gd name="T15" fmla="*/ 2 h 35"/>
                <a:gd name="T16" fmla="*/ 5 w 16"/>
                <a:gd name="T17" fmla="*/ 8 h 35"/>
                <a:gd name="T18" fmla="*/ 3 w 16"/>
                <a:gd name="T19" fmla="*/ 14 h 35"/>
                <a:gd name="T20" fmla="*/ 0 w 16"/>
                <a:gd name="T21" fmla="*/ 20 h 35"/>
                <a:gd name="T22" fmla="*/ 0 w 16"/>
                <a:gd name="T23" fmla="*/ 25 h 35"/>
                <a:gd name="T24" fmla="*/ 1 w 16"/>
                <a:gd name="T25" fmla="*/ 29 h 35"/>
                <a:gd name="T26" fmla="*/ 6 w 16"/>
                <a:gd name="T27" fmla="*/ 33 h 35"/>
                <a:gd name="T28" fmla="*/ 16 w 16"/>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35">
                  <a:moveTo>
                    <a:pt x="16" y="35"/>
                  </a:moveTo>
                  <a:lnTo>
                    <a:pt x="12" y="21"/>
                  </a:lnTo>
                  <a:lnTo>
                    <a:pt x="16" y="0"/>
                  </a:lnTo>
                  <a:lnTo>
                    <a:pt x="13" y="0"/>
                  </a:lnTo>
                  <a:lnTo>
                    <a:pt x="11" y="0"/>
                  </a:lnTo>
                  <a:lnTo>
                    <a:pt x="9" y="0"/>
                  </a:lnTo>
                  <a:lnTo>
                    <a:pt x="7" y="2"/>
                  </a:lnTo>
                  <a:lnTo>
                    <a:pt x="6" y="2"/>
                  </a:lnTo>
                  <a:lnTo>
                    <a:pt x="5" y="8"/>
                  </a:lnTo>
                  <a:lnTo>
                    <a:pt x="3" y="14"/>
                  </a:lnTo>
                  <a:lnTo>
                    <a:pt x="0" y="20"/>
                  </a:lnTo>
                  <a:lnTo>
                    <a:pt x="0" y="25"/>
                  </a:lnTo>
                  <a:lnTo>
                    <a:pt x="1" y="29"/>
                  </a:lnTo>
                  <a:lnTo>
                    <a:pt x="6" y="33"/>
                  </a:lnTo>
                  <a:lnTo>
                    <a:pt x="16" y="3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4" name="Freeform 104">
              <a:extLst>
                <a:ext uri="{FF2B5EF4-FFF2-40B4-BE49-F238E27FC236}">
                  <a16:creationId xmlns:a16="http://schemas.microsoft.com/office/drawing/2014/main" id="{75CF083D-3110-47AA-AFD1-6FB579159D4D}"/>
                </a:ext>
              </a:extLst>
            </p:cNvPr>
            <p:cNvSpPr>
              <a:spLocks/>
            </p:cNvSpPr>
            <p:nvPr/>
          </p:nvSpPr>
          <p:spPr bwMode="auto">
            <a:xfrm>
              <a:off x="2211388" y="2132013"/>
              <a:ext cx="11112" cy="4763"/>
            </a:xfrm>
            <a:custGeom>
              <a:avLst/>
              <a:gdLst>
                <a:gd name="T0" fmla="*/ 37 w 37"/>
                <a:gd name="T1" fmla="*/ 4 h 17"/>
                <a:gd name="T2" fmla="*/ 29 w 37"/>
                <a:gd name="T3" fmla="*/ 0 h 17"/>
                <a:gd name="T4" fmla="*/ 22 w 37"/>
                <a:gd name="T5" fmla="*/ 1 h 17"/>
                <a:gd name="T6" fmla="*/ 14 w 37"/>
                <a:gd name="T7" fmla="*/ 2 h 17"/>
                <a:gd name="T8" fmla="*/ 6 w 37"/>
                <a:gd name="T9" fmla="*/ 4 h 17"/>
                <a:gd name="T10" fmla="*/ 0 w 37"/>
                <a:gd name="T11" fmla="*/ 14 h 17"/>
                <a:gd name="T12" fmla="*/ 26 w 37"/>
                <a:gd name="T13" fmla="*/ 17 h 17"/>
                <a:gd name="T14" fmla="*/ 37 w 37"/>
                <a:gd name="T15" fmla="*/ 4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37" y="4"/>
                  </a:moveTo>
                  <a:lnTo>
                    <a:pt x="29" y="0"/>
                  </a:lnTo>
                  <a:lnTo>
                    <a:pt x="22" y="1"/>
                  </a:lnTo>
                  <a:lnTo>
                    <a:pt x="14" y="2"/>
                  </a:lnTo>
                  <a:lnTo>
                    <a:pt x="6" y="4"/>
                  </a:lnTo>
                  <a:lnTo>
                    <a:pt x="0" y="14"/>
                  </a:lnTo>
                  <a:lnTo>
                    <a:pt x="26" y="17"/>
                  </a:lnTo>
                  <a:lnTo>
                    <a:pt x="37"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5" name="Freeform 105">
              <a:extLst>
                <a:ext uri="{FF2B5EF4-FFF2-40B4-BE49-F238E27FC236}">
                  <a16:creationId xmlns:a16="http://schemas.microsoft.com/office/drawing/2014/main" id="{8EA22F46-5C13-41D5-810D-EA01C632D5D0}"/>
                </a:ext>
              </a:extLst>
            </p:cNvPr>
            <p:cNvSpPr>
              <a:spLocks/>
            </p:cNvSpPr>
            <p:nvPr/>
          </p:nvSpPr>
          <p:spPr bwMode="auto">
            <a:xfrm>
              <a:off x="2168525" y="2201863"/>
              <a:ext cx="17462" cy="14288"/>
            </a:xfrm>
            <a:custGeom>
              <a:avLst/>
              <a:gdLst>
                <a:gd name="T0" fmla="*/ 32 w 52"/>
                <a:gd name="T1" fmla="*/ 12 h 46"/>
                <a:gd name="T2" fmla="*/ 18 w 52"/>
                <a:gd name="T3" fmla="*/ 16 h 46"/>
                <a:gd name="T4" fmla="*/ 8 w 52"/>
                <a:gd name="T5" fmla="*/ 25 h 46"/>
                <a:gd name="T6" fmla="*/ 0 w 52"/>
                <a:gd name="T7" fmla="*/ 36 h 46"/>
                <a:gd name="T8" fmla="*/ 6 w 52"/>
                <a:gd name="T9" fmla="*/ 44 h 46"/>
                <a:gd name="T10" fmla="*/ 12 w 52"/>
                <a:gd name="T11" fmla="*/ 46 h 46"/>
                <a:gd name="T12" fmla="*/ 19 w 52"/>
                <a:gd name="T13" fmla="*/ 46 h 46"/>
                <a:gd name="T14" fmla="*/ 26 w 52"/>
                <a:gd name="T15" fmla="*/ 44 h 46"/>
                <a:gd name="T16" fmla="*/ 34 w 52"/>
                <a:gd name="T17" fmla="*/ 42 h 46"/>
                <a:gd name="T18" fmla="*/ 40 w 52"/>
                <a:gd name="T19" fmla="*/ 40 h 46"/>
                <a:gd name="T20" fmla="*/ 47 w 52"/>
                <a:gd name="T21" fmla="*/ 38 h 46"/>
                <a:gd name="T22" fmla="*/ 49 w 52"/>
                <a:gd name="T23" fmla="*/ 34 h 46"/>
                <a:gd name="T24" fmla="*/ 51 w 52"/>
                <a:gd name="T25" fmla="*/ 31 h 46"/>
                <a:gd name="T26" fmla="*/ 52 w 52"/>
                <a:gd name="T27" fmla="*/ 26 h 46"/>
                <a:gd name="T28" fmla="*/ 51 w 52"/>
                <a:gd name="T29" fmla="*/ 21 h 46"/>
                <a:gd name="T30" fmla="*/ 44 w 52"/>
                <a:gd name="T31" fmla="*/ 0 h 46"/>
                <a:gd name="T32" fmla="*/ 32 w 52"/>
                <a:gd name="T33"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46">
                  <a:moveTo>
                    <a:pt x="32" y="12"/>
                  </a:moveTo>
                  <a:lnTo>
                    <a:pt x="18" y="16"/>
                  </a:lnTo>
                  <a:lnTo>
                    <a:pt x="8" y="25"/>
                  </a:lnTo>
                  <a:lnTo>
                    <a:pt x="0" y="36"/>
                  </a:lnTo>
                  <a:lnTo>
                    <a:pt x="6" y="44"/>
                  </a:lnTo>
                  <a:lnTo>
                    <a:pt x="12" y="46"/>
                  </a:lnTo>
                  <a:lnTo>
                    <a:pt x="19" y="46"/>
                  </a:lnTo>
                  <a:lnTo>
                    <a:pt x="26" y="44"/>
                  </a:lnTo>
                  <a:lnTo>
                    <a:pt x="34" y="42"/>
                  </a:lnTo>
                  <a:lnTo>
                    <a:pt x="40" y="40"/>
                  </a:lnTo>
                  <a:lnTo>
                    <a:pt x="47" y="38"/>
                  </a:lnTo>
                  <a:lnTo>
                    <a:pt x="49" y="34"/>
                  </a:lnTo>
                  <a:lnTo>
                    <a:pt x="51" y="31"/>
                  </a:lnTo>
                  <a:lnTo>
                    <a:pt x="52" y="26"/>
                  </a:lnTo>
                  <a:lnTo>
                    <a:pt x="51" y="21"/>
                  </a:lnTo>
                  <a:lnTo>
                    <a:pt x="44" y="0"/>
                  </a:lnTo>
                  <a:lnTo>
                    <a:pt x="32"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6" name="Freeform 106">
              <a:extLst>
                <a:ext uri="{FF2B5EF4-FFF2-40B4-BE49-F238E27FC236}">
                  <a16:creationId xmlns:a16="http://schemas.microsoft.com/office/drawing/2014/main" id="{20747964-3D2C-4DF5-AF54-6AAA8882E1F5}"/>
                </a:ext>
              </a:extLst>
            </p:cNvPr>
            <p:cNvSpPr>
              <a:spLocks/>
            </p:cNvSpPr>
            <p:nvPr/>
          </p:nvSpPr>
          <p:spPr bwMode="auto">
            <a:xfrm>
              <a:off x="2216150" y="2119313"/>
              <a:ext cx="4762" cy="4763"/>
            </a:xfrm>
            <a:custGeom>
              <a:avLst/>
              <a:gdLst>
                <a:gd name="T0" fmla="*/ 16 w 16"/>
                <a:gd name="T1" fmla="*/ 5 h 11"/>
                <a:gd name="T2" fmla="*/ 13 w 16"/>
                <a:gd name="T3" fmla="*/ 2 h 11"/>
                <a:gd name="T4" fmla="*/ 11 w 16"/>
                <a:gd name="T5" fmla="*/ 1 h 11"/>
                <a:gd name="T6" fmla="*/ 8 w 16"/>
                <a:gd name="T7" fmla="*/ 0 h 11"/>
                <a:gd name="T8" fmla="*/ 6 w 16"/>
                <a:gd name="T9" fmla="*/ 1 h 11"/>
                <a:gd name="T10" fmla="*/ 2 w 16"/>
                <a:gd name="T11" fmla="*/ 4 h 11"/>
                <a:gd name="T12" fmla="*/ 0 w 16"/>
                <a:gd name="T13" fmla="*/ 6 h 11"/>
                <a:gd name="T14" fmla="*/ 4 w 16"/>
                <a:gd name="T15" fmla="*/ 8 h 11"/>
                <a:gd name="T16" fmla="*/ 7 w 16"/>
                <a:gd name="T17" fmla="*/ 10 h 11"/>
                <a:gd name="T18" fmla="*/ 10 w 16"/>
                <a:gd name="T19" fmla="*/ 11 h 11"/>
                <a:gd name="T20" fmla="*/ 12 w 16"/>
                <a:gd name="T21" fmla="*/ 10 h 11"/>
                <a:gd name="T22" fmla="*/ 13 w 16"/>
                <a:gd name="T23" fmla="*/ 8 h 11"/>
                <a:gd name="T24" fmla="*/ 14 w 16"/>
                <a:gd name="T25" fmla="*/ 6 h 11"/>
                <a:gd name="T26" fmla="*/ 16 w 16"/>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1">
                  <a:moveTo>
                    <a:pt x="16" y="5"/>
                  </a:moveTo>
                  <a:lnTo>
                    <a:pt x="13" y="2"/>
                  </a:lnTo>
                  <a:lnTo>
                    <a:pt x="11" y="1"/>
                  </a:lnTo>
                  <a:lnTo>
                    <a:pt x="8" y="0"/>
                  </a:lnTo>
                  <a:lnTo>
                    <a:pt x="6" y="1"/>
                  </a:lnTo>
                  <a:lnTo>
                    <a:pt x="2" y="4"/>
                  </a:lnTo>
                  <a:lnTo>
                    <a:pt x="0" y="6"/>
                  </a:lnTo>
                  <a:lnTo>
                    <a:pt x="4" y="8"/>
                  </a:lnTo>
                  <a:lnTo>
                    <a:pt x="7" y="10"/>
                  </a:lnTo>
                  <a:lnTo>
                    <a:pt x="10" y="11"/>
                  </a:lnTo>
                  <a:lnTo>
                    <a:pt x="12" y="10"/>
                  </a:lnTo>
                  <a:lnTo>
                    <a:pt x="13" y="8"/>
                  </a:lnTo>
                  <a:lnTo>
                    <a:pt x="14" y="6"/>
                  </a:lnTo>
                  <a:lnTo>
                    <a:pt x="1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7" name="Freeform 107">
              <a:extLst>
                <a:ext uri="{FF2B5EF4-FFF2-40B4-BE49-F238E27FC236}">
                  <a16:creationId xmlns:a16="http://schemas.microsoft.com/office/drawing/2014/main" id="{A6290BF0-F4BD-4185-B531-9A435E900BAE}"/>
                </a:ext>
              </a:extLst>
            </p:cNvPr>
            <p:cNvSpPr>
              <a:spLocks/>
            </p:cNvSpPr>
            <p:nvPr/>
          </p:nvSpPr>
          <p:spPr bwMode="auto">
            <a:xfrm>
              <a:off x="2200275" y="2171700"/>
              <a:ext cx="19050" cy="23813"/>
            </a:xfrm>
            <a:custGeom>
              <a:avLst/>
              <a:gdLst>
                <a:gd name="T0" fmla="*/ 33 w 62"/>
                <a:gd name="T1" fmla="*/ 72 h 79"/>
                <a:gd name="T2" fmla="*/ 34 w 62"/>
                <a:gd name="T3" fmla="*/ 66 h 79"/>
                <a:gd name="T4" fmla="*/ 34 w 62"/>
                <a:gd name="T5" fmla="*/ 60 h 79"/>
                <a:gd name="T6" fmla="*/ 31 w 62"/>
                <a:gd name="T7" fmla="*/ 54 h 79"/>
                <a:gd name="T8" fmla="*/ 31 w 62"/>
                <a:gd name="T9" fmla="*/ 49 h 79"/>
                <a:gd name="T10" fmla="*/ 35 w 62"/>
                <a:gd name="T11" fmla="*/ 45 h 79"/>
                <a:gd name="T12" fmla="*/ 51 w 62"/>
                <a:gd name="T13" fmla="*/ 40 h 79"/>
                <a:gd name="T14" fmla="*/ 59 w 62"/>
                <a:gd name="T15" fmla="*/ 34 h 79"/>
                <a:gd name="T16" fmla="*/ 62 w 62"/>
                <a:gd name="T17" fmla="*/ 28 h 79"/>
                <a:gd name="T18" fmla="*/ 61 w 62"/>
                <a:gd name="T19" fmla="*/ 23 h 79"/>
                <a:gd name="T20" fmla="*/ 56 w 62"/>
                <a:gd name="T21" fmla="*/ 17 h 79"/>
                <a:gd name="T22" fmla="*/ 48 w 62"/>
                <a:gd name="T23" fmla="*/ 11 h 79"/>
                <a:gd name="T24" fmla="*/ 42 w 62"/>
                <a:gd name="T25" fmla="*/ 6 h 79"/>
                <a:gd name="T26" fmla="*/ 36 w 62"/>
                <a:gd name="T27" fmla="*/ 0 h 79"/>
                <a:gd name="T28" fmla="*/ 25 w 62"/>
                <a:gd name="T29" fmla="*/ 5 h 79"/>
                <a:gd name="T30" fmla="*/ 18 w 62"/>
                <a:gd name="T31" fmla="*/ 14 h 79"/>
                <a:gd name="T32" fmla="*/ 12 w 62"/>
                <a:gd name="T33" fmla="*/ 23 h 79"/>
                <a:gd name="T34" fmla="*/ 7 w 62"/>
                <a:gd name="T35" fmla="*/ 33 h 79"/>
                <a:gd name="T36" fmla="*/ 0 w 62"/>
                <a:gd name="T37" fmla="*/ 42 h 79"/>
                <a:gd name="T38" fmla="*/ 2 w 62"/>
                <a:gd name="T39" fmla="*/ 45 h 79"/>
                <a:gd name="T40" fmla="*/ 4 w 62"/>
                <a:gd name="T41" fmla="*/ 50 h 79"/>
                <a:gd name="T42" fmla="*/ 4 w 62"/>
                <a:gd name="T43" fmla="*/ 57 h 79"/>
                <a:gd name="T44" fmla="*/ 4 w 62"/>
                <a:gd name="T45" fmla="*/ 63 h 79"/>
                <a:gd name="T46" fmla="*/ 4 w 62"/>
                <a:gd name="T47" fmla="*/ 69 h 79"/>
                <a:gd name="T48" fmla="*/ 5 w 62"/>
                <a:gd name="T49" fmla="*/ 75 h 79"/>
                <a:gd name="T50" fmla="*/ 8 w 62"/>
                <a:gd name="T51" fmla="*/ 79 h 79"/>
                <a:gd name="T52" fmla="*/ 13 w 62"/>
                <a:gd name="T53" fmla="*/ 79 h 79"/>
                <a:gd name="T54" fmla="*/ 22 w 62"/>
                <a:gd name="T55" fmla="*/ 78 h 79"/>
                <a:gd name="T56" fmla="*/ 33 w 62"/>
                <a:gd name="T57" fmla="*/ 7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79">
                  <a:moveTo>
                    <a:pt x="33" y="72"/>
                  </a:moveTo>
                  <a:lnTo>
                    <a:pt x="34" y="66"/>
                  </a:lnTo>
                  <a:lnTo>
                    <a:pt x="34" y="60"/>
                  </a:lnTo>
                  <a:lnTo>
                    <a:pt x="31" y="54"/>
                  </a:lnTo>
                  <a:lnTo>
                    <a:pt x="31" y="49"/>
                  </a:lnTo>
                  <a:lnTo>
                    <a:pt x="35" y="45"/>
                  </a:lnTo>
                  <a:lnTo>
                    <a:pt x="51" y="40"/>
                  </a:lnTo>
                  <a:lnTo>
                    <a:pt x="59" y="34"/>
                  </a:lnTo>
                  <a:lnTo>
                    <a:pt x="62" y="28"/>
                  </a:lnTo>
                  <a:lnTo>
                    <a:pt x="61" y="23"/>
                  </a:lnTo>
                  <a:lnTo>
                    <a:pt x="56" y="17"/>
                  </a:lnTo>
                  <a:lnTo>
                    <a:pt x="48" y="11"/>
                  </a:lnTo>
                  <a:lnTo>
                    <a:pt x="42" y="6"/>
                  </a:lnTo>
                  <a:lnTo>
                    <a:pt x="36" y="0"/>
                  </a:lnTo>
                  <a:lnTo>
                    <a:pt x="25" y="5"/>
                  </a:lnTo>
                  <a:lnTo>
                    <a:pt x="18" y="14"/>
                  </a:lnTo>
                  <a:lnTo>
                    <a:pt x="12" y="23"/>
                  </a:lnTo>
                  <a:lnTo>
                    <a:pt x="7" y="33"/>
                  </a:lnTo>
                  <a:lnTo>
                    <a:pt x="0" y="42"/>
                  </a:lnTo>
                  <a:lnTo>
                    <a:pt x="2" y="45"/>
                  </a:lnTo>
                  <a:lnTo>
                    <a:pt x="4" y="50"/>
                  </a:lnTo>
                  <a:lnTo>
                    <a:pt x="4" y="57"/>
                  </a:lnTo>
                  <a:lnTo>
                    <a:pt x="4" y="63"/>
                  </a:lnTo>
                  <a:lnTo>
                    <a:pt x="4" y="69"/>
                  </a:lnTo>
                  <a:lnTo>
                    <a:pt x="5" y="75"/>
                  </a:lnTo>
                  <a:lnTo>
                    <a:pt x="8" y="79"/>
                  </a:lnTo>
                  <a:lnTo>
                    <a:pt x="13" y="79"/>
                  </a:lnTo>
                  <a:lnTo>
                    <a:pt x="22" y="78"/>
                  </a:lnTo>
                  <a:lnTo>
                    <a:pt x="33" y="7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8" name="Freeform 108">
              <a:extLst>
                <a:ext uri="{FF2B5EF4-FFF2-40B4-BE49-F238E27FC236}">
                  <a16:creationId xmlns:a16="http://schemas.microsoft.com/office/drawing/2014/main" id="{A73DFB91-CDB8-4F04-B22A-887DFBCA4EDF}"/>
                </a:ext>
              </a:extLst>
            </p:cNvPr>
            <p:cNvSpPr>
              <a:spLocks/>
            </p:cNvSpPr>
            <p:nvPr/>
          </p:nvSpPr>
          <p:spPr bwMode="auto">
            <a:xfrm>
              <a:off x="2187575" y="2197100"/>
              <a:ext cx="11112" cy="4763"/>
            </a:xfrm>
            <a:custGeom>
              <a:avLst/>
              <a:gdLst>
                <a:gd name="T0" fmla="*/ 34 w 34"/>
                <a:gd name="T1" fmla="*/ 0 h 13"/>
                <a:gd name="T2" fmla="*/ 16 w 34"/>
                <a:gd name="T3" fmla="*/ 5 h 13"/>
                <a:gd name="T4" fmla="*/ 0 w 34"/>
                <a:gd name="T5" fmla="*/ 8 h 13"/>
                <a:gd name="T6" fmla="*/ 0 w 34"/>
                <a:gd name="T7" fmla="*/ 9 h 13"/>
                <a:gd name="T8" fmla="*/ 0 w 34"/>
                <a:gd name="T9" fmla="*/ 11 h 13"/>
                <a:gd name="T10" fmla="*/ 0 w 34"/>
                <a:gd name="T11" fmla="*/ 12 h 13"/>
                <a:gd name="T12" fmla="*/ 9 w 34"/>
                <a:gd name="T13" fmla="*/ 13 h 13"/>
                <a:gd name="T14" fmla="*/ 15 w 34"/>
                <a:gd name="T15" fmla="*/ 13 h 13"/>
                <a:gd name="T16" fmla="*/ 21 w 34"/>
                <a:gd name="T17" fmla="*/ 12 h 13"/>
                <a:gd name="T18" fmla="*/ 26 w 34"/>
                <a:gd name="T19" fmla="*/ 7 h 13"/>
                <a:gd name="T20" fmla="*/ 34 w 34"/>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3">
                  <a:moveTo>
                    <a:pt x="34" y="0"/>
                  </a:moveTo>
                  <a:lnTo>
                    <a:pt x="16" y="5"/>
                  </a:lnTo>
                  <a:lnTo>
                    <a:pt x="0" y="8"/>
                  </a:lnTo>
                  <a:lnTo>
                    <a:pt x="0" y="9"/>
                  </a:lnTo>
                  <a:lnTo>
                    <a:pt x="0" y="11"/>
                  </a:lnTo>
                  <a:lnTo>
                    <a:pt x="0" y="12"/>
                  </a:lnTo>
                  <a:lnTo>
                    <a:pt x="9" y="13"/>
                  </a:lnTo>
                  <a:lnTo>
                    <a:pt x="15" y="13"/>
                  </a:lnTo>
                  <a:lnTo>
                    <a:pt x="21" y="12"/>
                  </a:lnTo>
                  <a:lnTo>
                    <a:pt x="26" y="7"/>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9" name="Freeform 109">
              <a:extLst>
                <a:ext uri="{FF2B5EF4-FFF2-40B4-BE49-F238E27FC236}">
                  <a16:creationId xmlns:a16="http://schemas.microsoft.com/office/drawing/2014/main" id="{CC8BA1B8-7EEC-46B5-96A8-BB7DC8AEFD3F}"/>
                </a:ext>
              </a:extLst>
            </p:cNvPr>
            <p:cNvSpPr>
              <a:spLocks/>
            </p:cNvSpPr>
            <p:nvPr/>
          </p:nvSpPr>
          <p:spPr bwMode="auto">
            <a:xfrm>
              <a:off x="2151063" y="2225675"/>
              <a:ext cx="11112" cy="11113"/>
            </a:xfrm>
            <a:custGeom>
              <a:avLst/>
              <a:gdLst>
                <a:gd name="T0" fmla="*/ 23 w 38"/>
                <a:gd name="T1" fmla="*/ 32 h 33"/>
                <a:gd name="T2" fmla="*/ 26 w 38"/>
                <a:gd name="T3" fmla="*/ 33 h 33"/>
                <a:gd name="T4" fmla="*/ 30 w 38"/>
                <a:gd name="T5" fmla="*/ 33 h 33"/>
                <a:gd name="T6" fmla="*/ 34 w 38"/>
                <a:gd name="T7" fmla="*/ 32 h 33"/>
                <a:gd name="T8" fmla="*/ 37 w 38"/>
                <a:gd name="T9" fmla="*/ 30 h 33"/>
                <a:gd name="T10" fmla="*/ 38 w 38"/>
                <a:gd name="T11" fmla="*/ 26 h 33"/>
                <a:gd name="T12" fmla="*/ 37 w 38"/>
                <a:gd name="T13" fmla="*/ 24 h 33"/>
                <a:gd name="T14" fmla="*/ 36 w 38"/>
                <a:gd name="T15" fmla="*/ 20 h 33"/>
                <a:gd name="T16" fmla="*/ 25 w 38"/>
                <a:gd name="T17" fmla="*/ 8 h 33"/>
                <a:gd name="T18" fmla="*/ 23 w 38"/>
                <a:gd name="T19" fmla="*/ 4 h 33"/>
                <a:gd name="T20" fmla="*/ 20 w 38"/>
                <a:gd name="T21" fmla="*/ 2 h 33"/>
                <a:gd name="T22" fmla="*/ 18 w 38"/>
                <a:gd name="T23" fmla="*/ 0 h 33"/>
                <a:gd name="T24" fmla="*/ 15 w 38"/>
                <a:gd name="T25" fmla="*/ 0 h 33"/>
                <a:gd name="T26" fmla="*/ 13 w 38"/>
                <a:gd name="T27" fmla="*/ 1 h 33"/>
                <a:gd name="T28" fmla="*/ 9 w 38"/>
                <a:gd name="T29" fmla="*/ 2 h 33"/>
                <a:gd name="T30" fmla="*/ 6 w 38"/>
                <a:gd name="T31" fmla="*/ 4 h 33"/>
                <a:gd name="T32" fmla="*/ 3 w 38"/>
                <a:gd name="T33" fmla="*/ 6 h 33"/>
                <a:gd name="T34" fmla="*/ 1 w 38"/>
                <a:gd name="T35" fmla="*/ 7 h 33"/>
                <a:gd name="T36" fmla="*/ 0 w 38"/>
                <a:gd name="T37" fmla="*/ 8 h 33"/>
                <a:gd name="T38" fmla="*/ 0 w 38"/>
                <a:gd name="T39" fmla="*/ 10 h 33"/>
                <a:gd name="T40" fmla="*/ 1 w 38"/>
                <a:gd name="T41" fmla="*/ 14 h 33"/>
                <a:gd name="T42" fmla="*/ 23 w 38"/>
                <a:gd name="T43"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33">
                  <a:moveTo>
                    <a:pt x="23" y="32"/>
                  </a:moveTo>
                  <a:lnTo>
                    <a:pt x="26" y="33"/>
                  </a:lnTo>
                  <a:lnTo>
                    <a:pt x="30" y="33"/>
                  </a:lnTo>
                  <a:lnTo>
                    <a:pt x="34" y="32"/>
                  </a:lnTo>
                  <a:lnTo>
                    <a:pt x="37" y="30"/>
                  </a:lnTo>
                  <a:lnTo>
                    <a:pt x="38" y="26"/>
                  </a:lnTo>
                  <a:lnTo>
                    <a:pt x="37" y="24"/>
                  </a:lnTo>
                  <a:lnTo>
                    <a:pt x="36" y="20"/>
                  </a:lnTo>
                  <a:lnTo>
                    <a:pt x="25" y="8"/>
                  </a:lnTo>
                  <a:lnTo>
                    <a:pt x="23" y="4"/>
                  </a:lnTo>
                  <a:lnTo>
                    <a:pt x="20" y="2"/>
                  </a:lnTo>
                  <a:lnTo>
                    <a:pt x="18" y="0"/>
                  </a:lnTo>
                  <a:lnTo>
                    <a:pt x="15" y="0"/>
                  </a:lnTo>
                  <a:lnTo>
                    <a:pt x="13" y="1"/>
                  </a:lnTo>
                  <a:lnTo>
                    <a:pt x="9" y="2"/>
                  </a:lnTo>
                  <a:lnTo>
                    <a:pt x="6" y="4"/>
                  </a:lnTo>
                  <a:lnTo>
                    <a:pt x="3" y="6"/>
                  </a:lnTo>
                  <a:lnTo>
                    <a:pt x="1" y="7"/>
                  </a:lnTo>
                  <a:lnTo>
                    <a:pt x="0" y="8"/>
                  </a:lnTo>
                  <a:lnTo>
                    <a:pt x="0" y="10"/>
                  </a:lnTo>
                  <a:lnTo>
                    <a:pt x="1" y="14"/>
                  </a:lnTo>
                  <a:lnTo>
                    <a:pt x="23" y="3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0" name="Freeform 110">
              <a:extLst>
                <a:ext uri="{FF2B5EF4-FFF2-40B4-BE49-F238E27FC236}">
                  <a16:creationId xmlns:a16="http://schemas.microsoft.com/office/drawing/2014/main" id="{FA9998C9-E561-472C-B64A-AE478EA5134D}"/>
                </a:ext>
              </a:extLst>
            </p:cNvPr>
            <p:cNvSpPr>
              <a:spLocks/>
            </p:cNvSpPr>
            <p:nvPr/>
          </p:nvSpPr>
          <p:spPr bwMode="auto">
            <a:xfrm>
              <a:off x="2133600" y="2233613"/>
              <a:ext cx="17462" cy="20638"/>
            </a:xfrm>
            <a:custGeom>
              <a:avLst/>
              <a:gdLst>
                <a:gd name="T0" fmla="*/ 51 w 53"/>
                <a:gd name="T1" fmla="*/ 11 h 63"/>
                <a:gd name="T2" fmla="*/ 45 w 53"/>
                <a:gd name="T3" fmla="*/ 3 h 63"/>
                <a:gd name="T4" fmla="*/ 39 w 53"/>
                <a:gd name="T5" fmla="*/ 0 h 63"/>
                <a:gd name="T6" fmla="*/ 33 w 53"/>
                <a:gd name="T7" fmla="*/ 3 h 63"/>
                <a:gd name="T8" fmla="*/ 28 w 53"/>
                <a:gd name="T9" fmla="*/ 7 h 63"/>
                <a:gd name="T10" fmla="*/ 22 w 53"/>
                <a:gd name="T11" fmla="*/ 14 h 63"/>
                <a:gd name="T12" fmla="*/ 6 w 53"/>
                <a:gd name="T13" fmla="*/ 41 h 63"/>
                <a:gd name="T14" fmla="*/ 0 w 53"/>
                <a:gd name="T15" fmla="*/ 44 h 63"/>
                <a:gd name="T16" fmla="*/ 11 w 53"/>
                <a:gd name="T17" fmla="*/ 55 h 63"/>
                <a:gd name="T18" fmla="*/ 14 w 53"/>
                <a:gd name="T19" fmla="*/ 58 h 63"/>
                <a:gd name="T20" fmla="*/ 16 w 53"/>
                <a:gd name="T21" fmla="*/ 61 h 63"/>
                <a:gd name="T22" fmla="*/ 20 w 53"/>
                <a:gd name="T23" fmla="*/ 62 h 63"/>
                <a:gd name="T24" fmla="*/ 23 w 53"/>
                <a:gd name="T25" fmla="*/ 63 h 63"/>
                <a:gd name="T26" fmla="*/ 28 w 53"/>
                <a:gd name="T27" fmla="*/ 61 h 63"/>
                <a:gd name="T28" fmla="*/ 32 w 53"/>
                <a:gd name="T29" fmla="*/ 57 h 63"/>
                <a:gd name="T30" fmla="*/ 34 w 53"/>
                <a:gd name="T31" fmla="*/ 51 h 63"/>
                <a:gd name="T32" fmla="*/ 36 w 53"/>
                <a:gd name="T33" fmla="*/ 44 h 63"/>
                <a:gd name="T34" fmla="*/ 32 w 53"/>
                <a:gd name="T35" fmla="*/ 38 h 63"/>
                <a:gd name="T36" fmla="*/ 37 w 53"/>
                <a:gd name="T37" fmla="*/ 38 h 63"/>
                <a:gd name="T38" fmla="*/ 40 w 53"/>
                <a:gd name="T39" fmla="*/ 37 h 63"/>
                <a:gd name="T40" fmla="*/ 45 w 53"/>
                <a:gd name="T41" fmla="*/ 33 h 63"/>
                <a:gd name="T42" fmla="*/ 50 w 53"/>
                <a:gd name="T43" fmla="*/ 27 h 63"/>
                <a:gd name="T44" fmla="*/ 53 w 53"/>
                <a:gd name="T45" fmla="*/ 20 h 63"/>
                <a:gd name="T46" fmla="*/ 51 w 53"/>
                <a:gd name="T47" fmla="*/ 1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 h="63">
                  <a:moveTo>
                    <a:pt x="51" y="11"/>
                  </a:moveTo>
                  <a:lnTo>
                    <a:pt x="45" y="3"/>
                  </a:lnTo>
                  <a:lnTo>
                    <a:pt x="39" y="0"/>
                  </a:lnTo>
                  <a:lnTo>
                    <a:pt x="33" y="3"/>
                  </a:lnTo>
                  <a:lnTo>
                    <a:pt x="28" y="7"/>
                  </a:lnTo>
                  <a:lnTo>
                    <a:pt x="22" y="14"/>
                  </a:lnTo>
                  <a:lnTo>
                    <a:pt x="6" y="41"/>
                  </a:lnTo>
                  <a:lnTo>
                    <a:pt x="0" y="44"/>
                  </a:lnTo>
                  <a:lnTo>
                    <a:pt x="11" y="55"/>
                  </a:lnTo>
                  <a:lnTo>
                    <a:pt x="14" y="58"/>
                  </a:lnTo>
                  <a:lnTo>
                    <a:pt x="16" y="61"/>
                  </a:lnTo>
                  <a:lnTo>
                    <a:pt x="20" y="62"/>
                  </a:lnTo>
                  <a:lnTo>
                    <a:pt x="23" y="63"/>
                  </a:lnTo>
                  <a:lnTo>
                    <a:pt x="28" y="61"/>
                  </a:lnTo>
                  <a:lnTo>
                    <a:pt x="32" y="57"/>
                  </a:lnTo>
                  <a:lnTo>
                    <a:pt x="34" y="51"/>
                  </a:lnTo>
                  <a:lnTo>
                    <a:pt x="36" y="44"/>
                  </a:lnTo>
                  <a:lnTo>
                    <a:pt x="32" y="38"/>
                  </a:lnTo>
                  <a:lnTo>
                    <a:pt x="37" y="38"/>
                  </a:lnTo>
                  <a:lnTo>
                    <a:pt x="40" y="37"/>
                  </a:lnTo>
                  <a:lnTo>
                    <a:pt x="45" y="33"/>
                  </a:lnTo>
                  <a:lnTo>
                    <a:pt x="50" y="27"/>
                  </a:lnTo>
                  <a:lnTo>
                    <a:pt x="53" y="20"/>
                  </a:lnTo>
                  <a:lnTo>
                    <a:pt x="51"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1" name="Freeform 111">
              <a:extLst>
                <a:ext uri="{FF2B5EF4-FFF2-40B4-BE49-F238E27FC236}">
                  <a16:creationId xmlns:a16="http://schemas.microsoft.com/office/drawing/2014/main" id="{4C1960B5-CC83-4BDF-8A2C-87B48F35E147}"/>
                </a:ext>
              </a:extLst>
            </p:cNvPr>
            <p:cNvSpPr>
              <a:spLocks/>
            </p:cNvSpPr>
            <p:nvPr/>
          </p:nvSpPr>
          <p:spPr bwMode="auto">
            <a:xfrm>
              <a:off x="2098675" y="2274888"/>
              <a:ext cx="4762" cy="7938"/>
            </a:xfrm>
            <a:custGeom>
              <a:avLst/>
              <a:gdLst>
                <a:gd name="T0" fmla="*/ 3 w 19"/>
                <a:gd name="T1" fmla="*/ 25 h 28"/>
                <a:gd name="T2" fmla="*/ 5 w 19"/>
                <a:gd name="T3" fmla="*/ 27 h 28"/>
                <a:gd name="T4" fmla="*/ 9 w 19"/>
                <a:gd name="T5" fmla="*/ 28 h 28"/>
                <a:gd name="T6" fmla="*/ 11 w 19"/>
                <a:gd name="T7" fmla="*/ 27 h 28"/>
                <a:gd name="T8" fmla="*/ 15 w 19"/>
                <a:gd name="T9" fmla="*/ 25 h 28"/>
                <a:gd name="T10" fmla="*/ 16 w 19"/>
                <a:gd name="T11" fmla="*/ 22 h 28"/>
                <a:gd name="T12" fmla="*/ 17 w 19"/>
                <a:gd name="T13" fmla="*/ 17 h 28"/>
                <a:gd name="T14" fmla="*/ 19 w 19"/>
                <a:gd name="T15" fmla="*/ 12 h 28"/>
                <a:gd name="T16" fmla="*/ 19 w 19"/>
                <a:gd name="T17" fmla="*/ 8 h 28"/>
                <a:gd name="T18" fmla="*/ 17 w 19"/>
                <a:gd name="T19" fmla="*/ 4 h 28"/>
                <a:gd name="T20" fmla="*/ 11 w 19"/>
                <a:gd name="T21" fmla="*/ 0 h 28"/>
                <a:gd name="T22" fmla="*/ 4 w 19"/>
                <a:gd name="T23" fmla="*/ 4 h 28"/>
                <a:gd name="T24" fmla="*/ 4 w 19"/>
                <a:gd name="T25" fmla="*/ 10 h 28"/>
                <a:gd name="T26" fmla="*/ 3 w 19"/>
                <a:gd name="T27" fmla="*/ 12 h 28"/>
                <a:gd name="T28" fmla="*/ 2 w 19"/>
                <a:gd name="T29" fmla="*/ 16 h 28"/>
                <a:gd name="T30" fmla="*/ 0 w 19"/>
                <a:gd name="T31" fmla="*/ 19 h 28"/>
                <a:gd name="T32" fmla="*/ 0 w 19"/>
                <a:gd name="T33" fmla="*/ 22 h 28"/>
                <a:gd name="T34" fmla="*/ 3 w 19"/>
                <a:gd name="T35"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8">
                  <a:moveTo>
                    <a:pt x="3" y="25"/>
                  </a:moveTo>
                  <a:lnTo>
                    <a:pt x="5" y="27"/>
                  </a:lnTo>
                  <a:lnTo>
                    <a:pt x="9" y="28"/>
                  </a:lnTo>
                  <a:lnTo>
                    <a:pt x="11" y="27"/>
                  </a:lnTo>
                  <a:lnTo>
                    <a:pt x="15" y="25"/>
                  </a:lnTo>
                  <a:lnTo>
                    <a:pt x="16" y="22"/>
                  </a:lnTo>
                  <a:lnTo>
                    <a:pt x="17" y="17"/>
                  </a:lnTo>
                  <a:lnTo>
                    <a:pt x="19" y="12"/>
                  </a:lnTo>
                  <a:lnTo>
                    <a:pt x="19" y="8"/>
                  </a:lnTo>
                  <a:lnTo>
                    <a:pt x="17" y="4"/>
                  </a:lnTo>
                  <a:lnTo>
                    <a:pt x="11" y="0"/>
                  </a:lnTo>
                  <a:lnTo>
                    <a:pt x="4" y="4"/>
                  </a:lnTo>
                  <a:lnTo>
                    <a:pt x="4" y="10"/>
                  </a:lnTo>
                  <a:lnTo>
                    <a:pt x="3" y="12"/>
                  </a:lnTo>
                  <a:lnTo>
                    <a:pt x="2" y="16"/>
                  </a:lnTo>
                  <a:lnTo>
                    <a:pt x="0" y="19"/>
                  </a:lnTo>
                  <a:lnTo>
                    <a:pt x="0" y="22"/>
                  </a:lnTo>
                  <a:lnTo>
                    <a:pt x="3" y="2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2" name="Freeform 112">
              <a:extLst>
                <a:ext uri="{FF2B5EF4-FFF2-40B4-BE49-F238E27FC236}">
                  <a16:creationId xmlns:a16="http://schemas.microsoft.com/office/drawing/2014/main" id="{94542DF8-19F9-4C23-8DFF-F32BDE018C98}"/>
                </a:ext>
              </a:extLst>
            </p:cNvPr>
            <p:cNvSpPr>
              <a:spLocks/>
            </p:cNvSpPr>
            <p:nvPr/>
          </p:nvSpPr>
          <p:spPr bwMode="auto">
            <a:xfrm>
              <a:off x="2132013" y="2265363"/>
              <a:ext cx="7937" cy="6350"/>
            </a:xfrm>
            <a:custGeom>
              <a:avLst/>
              <a:gdLst>
                <a:gd name="T0" fmla="*/ 15 w 24"/>
                <a:gd name="T1" fmla="*/ 0 h 24"/>
                <a:gd name="T2" fmla="*/ 11 w 24"/>
                <a:gd name="T3" fmla="*/ 2 h 24"/>
                <a:gd name="T4" fmla="*/ 9 w 24"/>
                <a:gd name="T5" fmla="*/ 5 h 24"/>
                <a:gd name="T6" fmla="*/ 5 w 24"/>
                <a:gd name="T7" fmla="*/ 7 h 24"/>
                <a:gd name="T8" fmla="*/ 2 w 24"/>
                <a:gd name="T9" fmla="*/ 10 h 24"/>
                <a:gd name="T10" fmla="*/ 0 w 24"/>
                <a:gd name="T11" fmla="*/ 13 h 24"/>
                <a:gd name="T12" fmla="*/ 0 w 24"/>
                <a:gd name="T13" fmla="*/ 16 h 24"/>
                <a:gd name="T14" fmla="*/ 0 w 24"/>
                <a:gd name="T15" fmla="*/ 19 h 24"/>
                <a:gd name="T16" fmla="*/ 1 w 24"/>
                <a:gd name="T17" fmla="*/ 23 h 24"/>
                <a:gd name="T18" fmla="*/ 4 w 24"/>
                <a:gd name="T19" fmla="*/ 24 h 24"/>
                <a:gd name="T20" fmla="*/ 6 w 24"/>
                <a:gd name="T21" fmla="*/ 24 h 24"/>
                <a:gd name="T22" fmla="*/ 9 w 24"/>
                <a:gd name="T23" fmla="*/ 24 h 24"/>
                <a:gd name="T24" fmla="*/ 11 w 24"/>
                <a:gd name="T25" fmla="*/ 24 h 24"/>
                <a:gd name="T26" fmla="*/ 15 w 24"/>
                <a:gd name="T27" fmla="*/ 23 h 24"/>
                <a:gd name="T28" fmla="*/ 17 w 24"/>
                <a:gd name="T29" fmla="*/ 22 h 24"/>
                <a:gd name="T30" fmla="*/ 19 w 24"/>
                <a:gd name="T31" fmla="*/ 21 h 24"/>
                <a:gd name="T32" fmla="*/ 24 w 24"/>
                <a:gd name="T33" fmla="*/ 15 h 24"/>
                <a:gd name="T34" fmla="*/ 24 w 24"/>
                <a:gd name="T35" fmla="*/ 9 h 24"/>
                <a:gd name="T36" fmla="*/ 22 w 24"/>
                <a:gd name="T37" fmla="*/ 4 h 24"/>
                <a:gd name="T38" fmla="*/ 15 w 24"/>
                <a:gd name="T3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5" y="0"/>
                  </a:moveTo>
                  <a:lnTo>
                    <a:pt x="11" y="2"/>
                  </a:lnTo>
                  <a:lnTo>
                    <a:pt x="9" y="5"/>
                  </a:lnTo>
                  <a:lnTo>
                    <a:pt x="5" y="7"/>
                  </a:lnTo>
                  <a:lnTo>
                    <a:pt x="2" y="10"/>
                  </a:lnTo>
                  <a:lnTo>
                    <a:pt x="0" y="13"/>
                  </a:lnTo>
                  <a:lnTo>
                    <a:pt x="0" y="16"/>
                  </a:lnTo>
                  <a:lnTo>
                    <a:pt x="0" y="19"/>
                  </a:lnTo>
                  <a:lnTo>
                    <a:pt x="1" y="23"/>
                  </a:lnTo>
                  <a:lnTo>
                    <a:pt x="4" y="24"/>
                  </a:lnTo>
                  <a:lnTo>
                    <a:pt x="6" y="24"/>
                  </a:lnTo>
                  <a:lnTo>
                    <a:pt x="9" y="24"/>
                  </a:lnTo>
                  <a:lnTo>
                    <a:pt x="11" y="24"/>
                  </a:lnTo>
                  <a:lnTo>
                    <a:pt x="15" y="23"/>
                  </a:lnTo>
                  <a:lnTo>
                    <a:pt x="17" y="22"/>
                  </a:lnTo>
                  <a:lnTo>
                    <a:pt x="19" y="21"/>
                  </a:lnTo>
                  <a:lnTo>
                    <a:pt x="24" y="15"/>
                  </a:lnTo>
                  <a:lnTo>
                    <a:pt x="24" y="9"/>
                  </a:lnTo>
                  <a:lnTo>
                    <a:pt x="22" y="4"/>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3" name="Freeform 113">
              <a:extLst>
                <a:ext uri="{FF2B5EF4-FFF2-40B4-BE49-F238E27FC236}">
                  <a16:creationId xmlns:a16="http://schemas.microsoft.com/office/drawing/2014/main" id="{DA5E10A1-0524-4FCF-A5B3-09D9F04307D2}"/>
                </a:ext>
              </a:extLst>
            </p:cNvPr>
            <p:cNvSpPr>
              <a:spLocks/>
            </p:cNvSpPr>
            <p:nvPr/>
          </p:nvSpPr>
          <p:spPr bwMode="auto">
            <a:xfrm>
              <a:off x="2138363" y="2279650"/>
              <a:ext cx="9525" cy="7938"/>
            </a:xfrm>
            <a:custGeom>
              <a:avLst/>
              <a:gdLst>
                <a:gd name="T0" fmla="*/ 11 w 30"/>
                <a:gd name="T1" fmla="*/ 23 h 23"/>
                <a:gd name="T2" fmla="*/ 18 w 30"/>
                <a:gd name="T3" fmla="*/ 22 h 23"/>
                <a:gd name="T4" fmla="*/ 24 w 30"/>
                <a:gd name="T5" fmla="*/ 20 h 23"/>
                <a:gd name="T6" fmla="*/ 28 w 30"/>
                <a:gd name="T7" fmla="*/ 16 h 23"/>
                <a:gd name="T8" fmla="*/ 30 w 30"/>
                <a:gd name="T9" fmla="*/ 12 h 23"/>
                <a:gd name="T10" fmla="*/ 29 w 30"/>
                <a:gd name="T11" fmla="*/ 9 h 23"/>
                <a:gd name="T12" fmla="*/ 27 w 30"/>
                <a:gd name="T13" fmla="*/ 5 h 23"/>
                <a:gd name="T14" fmla="*/ 24 w 30"/>
                <a:gd name="T15" fmla="*/ 3 h 23"/>
                <a:gd name="T16" fmla="*/ 21 w 30"/>
                <a:gd name="T17" fmla="*/ 2 h 23"/>
                <a:gd name="T18" fmla="*/ 17 w 30"/>
                <a:gd name="T19" fmla="*/ 0 h 23"/>
                <a:gd name="T20" fmla="*/ 12 w 30"/>
                <a:gd name="T21" fmla="*/ 2 h 23"/>
                <a:gd name="T22" fmla="*/ 0 w 30"/>
                <a:gd name="T23" fmla="*/ 14 h 23"/>
                <a:gd name="T24" fmla="*/ 0 w 30"/>
                <a:gd name="T25" fmla="*/ 16 h 23"/>
                <a:gd name="T26" fmla="*/ 0 w 30"/>
                <a:gd name="T27" fmla="*/ 20 h 23"/>
                <a:gd name="T28" fmla="*/ 3 w 30"/>
                <a:gd name="T29" fmla="*/ 22 h 23"/>
                <a:gd name="T30" fmla="*/ 6 w 30"/>
                <a:gd name="T31" fmla="*/ 23 h 23"/>
                <a:gd name="T32" fmla="*/ 11 w 3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3">
                  <a:moveTo>
                    <a:pt x="11" y="23"/>
                  </a:moveTo>
                  <a:lnTo>
                    <a:pt x="18" y="22"/>
                  </a:lnTo>
                  <a:lnTo>
                    <a:pt x="24" y="20"/>
                  </a:lnTo>
                  <a:lnTo>
                    <a:pt x="28" y="16"/>
                  </a:lnTo>
                  <a:lnTo>
                    <a:pt x="30" y="12"/>
                  </a:lnTo>
                  <a:lnTo>
                    <a:pt x="29" y="9"/>
                  </a:lnTo>
                  <a:lnTo>
                    <a:pt x="27" y="5"/>
                  </a:lnTo>
                  <a:lnTo>
                    <a:pt x="24" y="3"/>
                  </a:lnTo>
                  <a:lnTo>
                    <a:pt x="21" y="2"/>
                  </a:lnTo>
                  <a:lnTo>
                    <a:pt x="17" y="0"/>
                  </a:lnTo>
                  <a:lnTo>
                    <a:pt x="12" y="2"/>
                  </a:lnTo>
                  <a:lnTo>
                    <a:pt x="0" y="14"/>
                  </a:lnTo>
                  <a:lnTo>
                    <a:pt x="0" y="16"/>
                  </a:lnTo>
                  <a:lnTo>
                    <a:pt x="0" y="20"/>
                  </a:lnTo>
                  <a:lnTo>
                    <a:pt x="3" y="22"/>
                  </a:lnTo>
                  <a:lnTo>
                    <a:pt x="6" y="23"/>
                  </a:lnTo>
                  <a:lnTo>
                    <a:pt x="11"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4" name="Freeform 114">
              <a:extLst>
                <a:ext uri="{FF2B5EF4-FFF2-40B4-BE49-F238E27FC236}">
                  <a16:creationId xmlns:a16="http://schemas.microsoft.com/office/drawing/2014/main" id="{77E8DE52-7A8B-4502-8FD5-B8B82FDB1A34}"/>
                </a:ext>
              </a:extLst>
            </p:cNvPr>
            <p:cNvSpPr>
              <a:spLocks/>
            </p:cNvSpPr>
            <p:nvPr/>
          </p:nvSpPr>
          <p:spPr bwMode="auto">
            <a:xfrm>
              <a:off x="2103438" y="2287588"/>
              <a:ext cx="12700" cy="11113"/>
            </a:xfrm>
            <a:custGeom>
              <a:avLst/>
              <a:gdLst>
                <a:gd name="T0" fmla="*/ 23 w 44"/>
                <a:gd name="T1" fmla="*/ 31 h 38"/>
                <a:gd name="T2" fmla="*/ 24 w 44"/>
                <a:gd name="T3" fmla="*/ 27 h 38"/>
                <a:gd name="T4" fmla="*/ 24 w 44"/>
                <a:gd name="T5" fmla="*/ 23 h 38"/>
                <a:gd name="T6" fmla="*/ 28 w 44"/>
                <a:gd name="T7" fmla="*/ 23 h 38"/>
                <a:gd name="T8" fmla="*/ 32 w 44"/>
                <a:gd name="T9" fmla="*/ 25 h 38"/>
                <a:gd name="T10" fmla="*/ 35 w 44"/>
                <a:gd name="T11" fmla="*/ 23 h 38"/>
                <a:gd name="T12" fmla="*/ 39 w 44"/>
                <a:gd name="T13" fmla="*/ 23 h 38"/>
                <a:gd name="T14" fmla="*/ 41 w 44"/>
                <a:gd name="T15" fmla="*/ 21 h 38"/>
                <a:gd name="T16" fmla="*/ 44 w 44"/>
                <a:gd name="T17" fmla="*/ 17 h 38"/>
                <a:gd name="T18" fmla="*/ 41 w 44"/>
                <a:gd name="T19" fmla="*/ 10 h 38"/>
                <a:gd name="T20" fmla="*/ 23 w 44"/>
                <a:gd name="T21" fmla="*/ 0 h 38"/>
                <a:gd name="T22" fmla="*/ 5 w 44"/>
                <a:gd name="T23" fmla="*/ 21 h 38"/>
                <a:gd name="T24" fmla="*/ 0 w 44"/>
                <a:gd name="T25" fmla="*/ 23 h 38"/>
                <a:gd name="T26" fmla="*/ 0 w 44"/>
                <a:gd name="T27" fmla="*/ 29 h 38"/>
                <a:gd name="T28" fmla="*/ 4 w 44"/>
                <a:gd name="T29" fmla="*/ 37 h 38"/>
                <a:gd name="T30" fmla="*/ 8 w 44"/>
                <a:gd name="T31" fmla="*/ 38 h 38"/>
                <a:gd name="T32" fmla="*/ 13 w 44"/>
                <a:gd name="T33" fmla="*/ 36 h 38"/>
                <a:gd name="T34" fmla="*/ 18 w 44"/>
                <a:gd name="T35" fmla="*/ 33 h 38"/>
                <a:gd name="T36" fmla="*/ 23 w 44"/>
                <a:gd name="T37"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38">
                  <a:moveTo>
                    <a:pt x="23" y="31"/>
                  </a:moveTo>
                  <a:lnTo>
                    <a:pt x="24" y="27"/>
                  </a:lnTo>
                  <a:lnTo>
                    <a:pt x="24" y="23"/>
                  </a:lnTo>
                  <a:lnTo>
                    <a:pt x="28" y="23"/>
                  </a:lnTo>
                  <a:lnTo>
                    <a:pt x="32" y="25"/>
                  </a:lnTo>
                  <a:lnTo>
                    <a:pt x="35" y="23"/>
                  </a:lnTo>
                  <a:lnTo>
                    <a:pt x="39" y="23"/>
                  </a:lnTo>
                  <a:lnTo>
                    <a:pt x="41" y="21"/>
                  </a:lnTo>
                  <a:lnTo>
                    <a:pt x="44" y="17"/>
                  </a:lnTo>
                  <a:lnTo>
                    <a:pt x="41" y="10"/>
                  </a:lnTo>
                  <a:lnTo>
                    <a:pt x="23" y="0"/>
                  </a:lnTo>
                  <a:lnTo>
                    <a:pt x="5" y="21"/>
                  </a:lnTo>
                  <a:lnTo>
                    <a:pt x="0" y="23"/>
                  </a:lnTo>
                  <a:lnTo>
                    <a:pt x="0" y="29"/>
                  </a:lnTo>
                  <a:lnTo>
                    <a:pt x="4" y="37"/>
                  </a:lnTo>
                  <a:lnTo>
                    <a:pt x="8" y="38"/>
                  </a:lnTo>
                  <a:lnTo>
                    <a:pt x="13" y="36"/>
                  </a:lnTo>
                  <a:lnTo>
                    <a:pt x="18" y="33"/>
                  </a:lnTo>
                  <a:lnTo>
                    <a:pt x="23" y="3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5" name="Freeform 115">
              <a:extLst>
                <a:ext uri="{FF2B5EF4-FFF2-40B4-BE49-F238E27FC236}">
                  <a16:creationId xmlns:a16="http://schemas.microsoft.com/office/drawing/2014/main" id="{C56931B1-CE5D-4E9C-A71E-FC662D3C5389}"/>
                </a:ext>
              </a:extLst>
            </p:cNvPr>
            <p:cNvSpPr>
              <a:spLocks/>
            </p:cNvSpPr>
            <p:nvPr/>
          </p:nvSpPr>
          <p:spPr bwMode="auto">
            <a:xfrm>
              <a:off x="2128838" y="2290763"/>
              <a:ext cx="6350" cy="7938"/>
            </a:xfrm>
            <a:custGeom>
              <a:avLst/>
              <a:gdLst>
                <a:gd name="T0" fmla="*/ 0 w 18"/>
                <a:gd name="T1" fmla="*/ 1 h 22"/>
                <a:gd name="T2" fmla="*/ 0 w 18"/>
                <a:gd name="T3" fmla="*/ 8 h 22"/>
                <a:gd name="T4" fmla="*/ 6 w 18"/>
                <a:gd name="T5" fmla="*/ 22 h 22"/>
                <a:gd name="T6" fmla="*/ 10 w 18"/>
                <a:gd name="T7" fmla="*/ 22 h 22"/>
                <a:gd name="T8" fmla="*/ 14 w 18"/>
                <a:gd name="T9" fmla="*/ 19 h 22"/>
                <a:gd name="T10" fmla="*/ 17 w 18"/>
                <a:gd name="T11" fmla="*/ 18 h 22"/>
                <a:gd name="T12" fmla="*/ 18 w 18"/>
                <a:gd name="T13" fmla="*/ 15 h 22"/>
                <a:gd name="T14" fmla="*/ 18 w 18"/>
                <a:gd name="T15" fmla="*/ 12 h 22"/>
                <a:gd name="T16" fmla="*/ 18 w 18"/>
                <a:gd name="T17" fmla="*/ 8 h 22"/>
                <a:gd name="T18" fmla="*/ 15 w 18"/>
                <a:gd name="T19" fmla="*/ 3 h 22"/>
                <a:gd name="T20" fmla="*/ 12 w 18"/>
                <a:gd name="T21" fmla="*/ 1 h 22"/>
                <a:gd name="T22" fmla="*/ 8 w 18"/>
                <a:gd name="T23" fmla="*/ 0 h 22"/>
                <a:gd name="T24" fmla="*/ 3 w 18"/>
                <a:gd name="T25" fmla="*/ 0 h 22"/>
                <a:gd name="T26" fmla="*/ 0 w 18"/>
                <a:gd name="T27"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22">
                  <a:moveTo>
                    <a:pt x="0" y="1"/>
                  </a:moveTo>
                  <a:lnTo>
                    <a:pt x="0" y="8"/>
                  </a:lnTo>
                  <a:lnTo>
                    <a:pt x="6" y="22"/>
                  </a:lnTo>
                  <a:lnTo>
                    <a:pt x="10" y="22"/>
                  </a:lnTo>
                  <a:lnTo>
                    <a:pt x="14" y="19"/>
                  </a:lnTo>
                  <a:lnTo>
                    <a:pt x="17" y="18"/>
                  </a:lnTo>
                  <a:lnTo>
                    <a:pt x="18" y="15"/>
                  </a:lnTo>
                  <a:lnTo>
                    <a:pt x="18" y="12"/>
                  </a:lnTo>
                  <a:lnTo>
                    <a:pt x="18" y="8"/>
                  </a:lnTo>
                  <a:lnTo>
                    <a:pt x="15" y="3"/>
                  </a:lnTo>
                  <a:lnTo>
                    <a:pt x="12" y="1"/>
                  </a:lnTo>
                  <a:lnTo>
                    <a:pt x="8" y="0"/>
                  </a:lnTo>
                  <a:lnTo>
                    <a:pt x="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6" name="Freeform 116">
              <a:extLst>
                <a:ext uri="{FF2B5EF4-FFF2-40B4-BE49-F238E27FC236}">
                  <a16:creationId xmlns:a16="http://schemas.microsoft.com/office/drawing/2014/main" id="{400D4BF6-B15E-4C1D-8E4E-B9552E59FD36}"/>
                </a:ext>
              </a:extLst>
            </p:cNvPr>
            <p:cNvSpPr>
              <a:spLocks/>
            </p:cNvSpPr>
            <p:nvPr/>
          </p:nvSpPr>
          <p:spPr bwMode="auto">
            <a:xfrm>
              <a:off x="2062163" y="2309813"/>
              <a:ext cx="9525" cy="6350"/>
            </a:xfrm>
            <a:custGeom>
              <a:avLst/>
              <a:gdLst>
                <a:gd name="T0" fmla="*/ 1 w 26"/>
                <a:gd name="T1" fmla="*/ 9 h 20"/>
                <a:gd name="T2" fmla="*/ 0 w 26"/>
                <a:gd name="T3" fmla="*/ 9 h 20"/>
                <a:gd name="T4" fmla="*/ 1 w 26"/>
                <a:gd name="T5" fmla="*/ 16 h 20"/>
                <a:gd name="T6" fmla="*/ 9 w 26"/>
                <a:gd name="T7" fmla="*/ 20 h 20"/>
                <a:gd name="T8" fmla="*/ 17 w 26"/>
                <a:gd name="T9" fmla="*/ 18 h 20"/>
                <a:gd name="T10" fmla="*/ 25 w 26"/>
                <a:gd name="T11" fmla="*/ 16 h 20"/>
                <a:gd name="T12" fmla="*/ 26 w 26"/>
                <a:gd name="T13" fmla="*/ 12 h 20"/>
                <a:gd name="T14" fmla="*/ 26 w 26"/>
                <a:gd name="T15" fmla="*/ 7 h 20"/>
                <a:gd name="T16" fmla="*/ 24 w 26"/>
                <a:gd name="T17" fmla="*/ 4 h 20"/>
                <a:gd name="T18" fmla="*/ 22 w 26"/>
                <a:gd name="T19" fmla="*/ 0 h 20"/>
                <a:gd name="T20" fmla="*/ 13 w 26"/>
                <a:gd name="T21" fmla="*/ 0 h 20"/>
                <a:gd name="T22" fmla="*/ 6 w 26"/>
                <a:gd name="T23" fmla="*/ 3 h 20"/>
                <a:gd name="T24" fmla="*/ 1 w 26"/>
                <a:gd name="T25"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0">
                  <a:moveTo>
                    <a:pt x="1" y="9"/>
                  </a:moveTo>
                  <a:lnTo>
                    <a:pt x="0" y="9"/>
                  </a:lnTo>
                  <a:lnTo>
                    <a:pt x="1" y="16"/>
                  </a:lnTo>
                  <a:lnTo>
                    <a:pt x="9" y="20"/>
                  </a:lnTo>
                  <a:lnTo>
                    <a:pt x="17" y="18"/>
                  </a:lnTo>
                  <a:lnTo>
                    <a:pt x="25" y="16"/>
                  </a:lnTo>
                  <a:lnTo>
                    <a:pt x="26" y="12"/>
                  </a:lnTo>
                  <a:lnTo>
                    <a:pt x="26" y="7"/>
                  </a:lnTo>
                  <a:lnTo>
                    <a:pt x="24" y="4"/>
                  </a:lnTo>
                  <a:lnTo>
                    <a:pt x="22" y="0"/>
                  </a:lnTo>
                  <a:lnTo>
                    <a:pt x="13" y="0"/>
                  </a:lnTo>
                  <a:lnTo>
                    <a:pt x="6" y="3"/>
                  </a:lnTo>
                  <a:lnTo>
                    <a:pt x="1"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7" name="Freeform 117">
              <a:extLst>
                <a:ext uri="{FF2B5EF4-FFF2-40B4-BE49-F238E27FC236}">
                  <a16:creationId xmlns:a16="http://schemas.microsoft.com/office/drawing/2014/main" id="{78C6362C-B6F7-412D-87AA-5D0E84065A3C}"/>
                </a:ext>
              </a:extLst>
            </p:cNvPr>
            <p:cNvSpPr>
              <a:spLocks/>
            </p:cNvSpPr>
            <p:nvPr/>
          </p:nvSpPr>
          <p:spPr bwMode="auto">
            <a:xfrm>
              <a:off x="2089150" y="2289175"/>
              <a:ext cx="7937" cy="6350"/>
            </a:xfrm>
            <a:custGeom>
              <a:avLst/>
              <a:gdLst>
                <a:gd name="T0" fmla="*/ 12 w 22"/>
                <a:gd name="T1" fmla="*/ 0 h 21"/>
                <a:gd name="T2" fmla="*/ 8 w 22"/>
                <a:gd name="T3" fmla="*/ 2 h 21"/>
                <a:gd name="T4" fmla="*/ 6 w 22"/>
                <a:gd name="T5" fmla="*/ 4 h 21"/>
                <a:gd name="T6" fmla="*/ 3 w 22"/>
                <a:gd name="T7" fmla="*/ 5 h 21"/>
                <a:gd name="T8" fmla="*/ 1 w 22"/>
                <a:gd name="T9" fmla="*/ 8 h 21"/>
                <a:gd name="T10" fmla="*/ 0 w 22"/>
                <a:gd name="T11" fmla="*/ 10 h 21"/>
                <a:gd name="T12" fmla="*/ 0 w 22"/>
                <a:gd name="T13" fmla="*/ 13 h 21"/>
                <a:gd name="T14" fmla="*/ 1 w 22"/>
                <a:gd name="T15" fmla="*/ 16 h 21"/>
                <a:gd name="T16" fmla="*/ 5 w 22"/>
                <a:gd name="T17" fmla="*/ 21 h 21"/>
                <a:gd name="T18" fmla="*/ 9 w 22"/>
                <a:gd name="T19" fmla="*/ 21 h 21"/>
                <a:gd name="T20" fmla="*/ 13 w 22"/>
                <a:gd name="T21" fmla="*/ 17 h 21"/>
                <a:gd name="T22" fmla="*/ 17 w 22"/>
                <a:gd name="T23" fmla="*/ 15 h 21"/>
                <a:gd name="T24" fmla="*/ 22 w 22"/>
                <a:gd name="T25" fmla="*/ 14 h 21"/>
                <a:gd name="T26" fmla="*/ 20 w 22"/>
                <a:gd name="T27" fmla="*/ 9 h 21"/>
                <a:gd name="T28" fmla="*/ 18 w 22"/>
                <a:gd name="T29" fmla="*/ 5 h 21"/>
                <a:gd name="T30" fmla="*/ 15 w 22"/>
                <a:gd name="T31" fmla="*/ 3 h 21"/>
                <a:gd name="T32" fmla="*/ 12 w 22"/>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1">
                  <a:moveTo>
                    <a:pt x="12" y="0"/>
                  </a:moveTo>
                  <a:lnTo>
                    <a:pt x="8" y="2"/>
                  </a:lnTo>
                  <a:lnTo>
                    <a:pt x="6" y="4"/>
                  </a:lnTo>
                  <a:lnTo>
                    <a:pt x="3" y="5"/>
                  </a:lnTo>
                  <a:lnTo>
                    <a:pt x="1" y="8"/>
                  </a:lnTo>
                  <a:lnTo>
                    <a:pt x="0" y="10"/>
                  </a:lnTo>
                  <a:lnTo>
                    <a:pt x="0" y="13"/>
                  </a:lnTo>
                  <a:lnTo>
                    <a:pt x="1" y="16"/>
                  </a:lnTo>
                  <a:lnTo>
                    <a:pt x="5" y="21"/>
                  </a:lnTo>
                  <a:lnTo>
                    <a:pt x="9" y="21"/>
                  </a:lnTo>
                  <a:lnTo>
                    <a:pt x="13" y="17"/>
                  </a:lnTo>
                  <a:lnTo>
                    <a:pt x="17" y="15"/>
                  </a:lnTo>
                  <a:lnTo>
                    <a:pt x="22" y="14"/>
                  </a:lnTo>
                  <a:lnTo>
                    <a:pt x="20" y="9"/>
                  </a:lnTo>
                  <a:lnTo>
                    <a:pt x="18" y="5"/>
                  </a:lnTo>
                  <a:lnTo>
                    <a:pt x="15" y="3"/>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8" name="Freeform 118">
              <a:extLst>
                <a:ext uri="{FF2B5EF4-FFF2-40B4-BE49-F238E27FC236}">
                  <a16:creationId xmlns:a16="http://schemas.microsoft.com/office/drawing/2014/main" id="{6B64F4D1-B1C8-4E39-A7CB-E2EDEB64CB1F}"/>
                </a:ext>
              </a:extLst>
            </p:cNvPr>
            <p:cNvSpPr>
              <a:spLocks/>
            </p:cNvSpPr>
            <p:nvPr/>
          </p:nvSpPr>
          <p:spPr bwMode="auto">
            <a:xfrm>
              <a:off x="2163763" y="2428875"/>
              <a:ext cx="6350" cy="7938"/>
            </a:xfrm>
            <a:custGeom>
              <a:avLst/>
              <a:gdLst>
                <a:gd name="T0" fmla="*/ 0 w 18"/>
                <a:gd name="T1" fmla="*/ 9 h 21"/>
                <a:gd name="T2" fmla="*/ 11 w 18"/>
                <a:gd name="T3" fmla="*/ 21 h 21"/>
                <a:gd name="T4" fmla="*/ 18 w 18"/>
                <a:gd name="T5" fmla="*/ 12 h 21"/>
                <a:gd name="T6" fmla="*/ 17 w 18"/>
                <a:gd name="T7" fmla="*/ 9 h 21"/>
                <a:gd name="T8" fmla="*/ 14 w 18"/>
                <a:gd name="T9" fmla="*/ 6 h 21"/>
                <a:gd name="T10" fmla="*/ 13 w 18"/>
                <a:gd name="T11" fmla="*/ 4 h 21"/>
                <a:gd name="T12" fmla="*/ 12 w 18"/>
                <a:gd name="T13" fmla="*/ 1 h 21"/>
                <a:gd name="T14" fmla="*/ 9 w 18"/>
                <a:gd name="T15" fmla="*/ 0 h 21"/>
                <a:gd name="T16" fmla="*/ 7 w 18"/>
                <a:gd name="T17" fmla="*/ 1 h 21"/>
                <a:gd name="T18" fmla="*/ 5 w 18"/>
                <a:gd name="T19" fmla="*/ 1 h 21"/>
                <a:gd name="T20" fmla="*/ 2 w 18"/>
                <a:gd name="T21" fmla="*/ 5 h 21"/>
                <a:gd name="T22" fmla="*/ 0 w 18"/>
                <a:gd name="T2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21">
                  <a:moveTo>
                    <a:pt x="0" y="9"/>
                  </a:moveTo>
                  <a:lnTo>
                    <a:pt x="11" y="21"/>
                  </a:lnTo>
                  <a:lnTo>
                    <a:pt x="18" y="12"/>
                  </a:lnTo>
                  <a:lnTo>
                    <a:pt x="17" y="9"/>
                  </a:lnTo>
                  <a:lnTo>
                    <a:pt x="14" y="6"/>
                  </a:lnTo>
                  <a:lnTo>
                    <a:pt x="13" y="4"/>
                  </a:lnTo>
                  <a:lnTo>
                    <a:pt x="12" y="1"/>
                  </a:lnTo>
                  <a:lnTo>
                    <a:pt x="9" y="0"/>
                  </a:lnTo>
                  <a:lnTo>
                    <a:pt x="7" y="1"/>
                  </a:lnTo>
                  <a:lnTo>
                    <a:pt x="5" y="1"/>
                  </a:lnTo>
                  <a:lnTo>
                    <a:pt x="2" y="5"/>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9" name="Freeform 119">
              <a:extLst>
                <a:ext uri="{FF2B5EF4-FFF2-40B4-BE49-F238E27FC236}">
                  <a16:creationId xmlns:a16="http://schemas.microsoft.com/office/drawing/2014/main" id="{142CF014-9280-4F49-997B-59F28812AF76}"/>
                </a:ext>
              </a:extLst>
            </p:cNvPr>
            <p:cNvSpPr>
              <a:spLocks/>
            </p:cNvSpPr>
            <p:nvPr/>
          </p:nvSpPr>
          <p:spPr bwMode="auto">
            <a:xfrm>
              <a:off x="2341563" y="262096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0" name="Rectangle 120">
              <a:extLst>
                <a:ext uri="{FF2B5EF4-FFF2-40B4-BE49-F238E27FC236}">
                  <a16:creationId xmlns:a16="http://schemas.microsoft.com/office/drawing/2014/main" id="{39EF003D-9DCA-4B3A-9E03-2AED97FF0350}"/>
                </a:ext>
              </a:extLst>
            </p:cNvPr>
            <p:cNvSpPr>
              <a:spLocks noChangeArrowheads="1"/>
            </p:cNvSpPr>
            <p:nvPr/>
          </p:nvSpPr>
          <p:spPr bwMode="auto">
            <a:xfrm>
              <a:off x="1920875" y="2905125"/>
              <a:ext cx="1587" cy="158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1" name="Freeform 121">
              <a:extLst>
                <a:ext uri="{FF2B5EF4-FFF2-40B4-BE49-F238E27FC236}">
                  <a16:creationId xmlns:a16="http://schemas.microsoft.com/office/drawing/2014/main" id="{7841701C-5B0A-48FB-A278-5BD9AC15DA9B}"/>
                </a:ext>
              </a:extLst>
            </p:cNvPr>
            <p:cNvSpPr>
              <a:spLocks/>
            </p:cNvSpPr>
            <p:nvPr/>
          </p:nvSpPr>
          <p:spPr bwMode="auto">
            <a:xfrm>
              <a:off x="1266825" y="2530475"/>
              <a:ext cx="14287" cy="20638"/>
            </a:xfrm>
            <a:custGeom>
              <a:avLst/>
              <a:gdLst>
                <a:gd name="T0" fmla="*/ 15 w 45"/>
                <a:gd name="T1" fmla="*/ 63 h 63"/>
                <a:gd name="T2" fmla="*/ 23 w 45"/>
                <a:gd name="T3" fmla="*/ 59 h 63"/>
                <a:gd name="T4" fmla="*/ 33 w 45"/>
                <a:gd name="T5" fmla="*/ 54 h 63"/>
                <a:gd name="T6" fmla="*/ 39 w 45"/>
                <a:gd name="T7" fmla="*/ 46 h 63"/>
                <a:gd name="T8" fmla="*/ 44 w 45"/>
                <a:gd name="T9" fmla="*/ 40 h 63"/>
                <a:gd name="T10" fmla="*/ 45 w 45"/>
                <a:gd name="T11" fmla="*/ 32 h 63"/>
                <a:gd name="T12" fmla="*/ 43 w 45"/>
                <a:gd name="T13" fmla="*/ 22 h 63"/>
                <a:gd name="T14" fmla="*/ 34 w 45"/>
                <a:gd name="T15" fmla="*/ 10 h 63"/>
                <a:gd name="T16" fmla="*/ 26 w 45"/>
                <a:gd name="T17" fmla="*/ 0 h 63"/>
                <a:gd name="T18" fmla="*/ 21 w 45"/>
                <a:gd name="T19" fmla="*/ 3 h 63"/>
                <a:gd name="T20" fmla="*/ 16 w 45"/>
                <a:gd name="T21" fmla="*/ 5 h 63"/>
                <a:gd name="T22" fmla="*/ 12 w 45"/>
                <a:gd name="T23" fmla="*/ 9 h 63"/>
                <a:gd name="T24" fmla="*/ 9 w 45"/>
                <a:gd name="T25" fmla="*/ 13 h 63"/>
                <a:gd name="T26" fmla="*/ 6 w 45"/>
                <a:gd name="T27" fmla="*/ 17 h 63"/>
                <a:gd name="T28" fmla="*/ 6 w 45"/>
                <a:gd name="T29" fmla="*/ 27 h 63"/>
                <a:gd name="T30" fmla="*/ 5 w 45"/>
                <a:gd name="T31" fmla="*/ 38 h 63"/>
                <a:gd name="T32" fmla="*/ 4 w 45"/>
                <a:gd name="T33" fmla="*/ 46 h 63"/>
                <a:gd name="T34" fmla="*/ 1 w 45"/>
                <a:gd name="T35" fmla="*/ 51 h 63"/>
                <a:gd name="T36" fmla="*/ 0 w 45"/>
                <a:gd name="T37" fmla="*/ 55 h 63"/>
                <a:gd name="T38" fmla="*/ 0 w 45"/>
                <a:gd name="T39" fmla="*/ 57 h 63"/>
                <a:gd name="T40" fmla="*/ 0 w 45"/>
                <a:gd name="T41" fmla="*/ 59 h 63"/>
                <a:gd name="T42" fmla="*/ 1 w 45"/>
                <a:gd name="T43" fmla="*/ 60 h 63"/>
                <a:gd name="T44" fmla="*/ 5 w 45"/>
                <a:gd name="T45" fmla="*/ 61 h 63"/>
                <a:gd name="T46" fmla="*/ 9 w 45"/>
                <a:gd name="T47" fmla="*/ 62 h 63"/>
                <a:gd name="T48" fmla="*/ 15 w 45"/>
                <a:gd name="T49"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63">
                  <a:moveTo>
                    <a:pt x="15" y="63"/>
                  </a:moveTo>
                  <a:lnTo>
                    <a:pt x="23" y="59"/>
                  </a:lnTo>
                  <a:lnTo>
                    <a:pt x="33" y="54"/>
                  </a:lnTo>
                  <a:lnTo>
                    <a:pt x="39" y="46"/>
                  </a:lnTo>
                  <a:lnTo>
                    <a:pt x="44" y="40"/>
                  </a:lnTo>
                  <a:lnTo>
                    <a:pt x="45" y="32"/>
                  </a:lnTo>
                  <a:lnTo>
                    <a:pt x="43" y="22"/>
                  </a:lnTo>
                  <a:lnTo>
                    <a:pt x="34" y="10"/>
                  </a:lnTo>
                  <a:lnTo>
                    <a:pt x="26" y="0"/>
                  </a:lnTo>
                  <a:lnTo>
                    <a:pt x="21" y="3"/>
                  </a:lnTo>
                  <a:lnTo>
                    <a:pt x="16" y="5"/>
                  </a:lnTo>
                  <a:lnTo>
                    <a:pt x="12" y="9"/>
                  </a:lnTo>
                  <a:lnTo>
                    <a:pt x="9" y="13"/>
                  </a:lnTo>
                  <a:lnTo>
                    <a:pt x="6" y="17"/>
                  </a:lnTo>
                  <a:lnTo>
                    <a:pt x="6" y="27"/>
                  </a:lnTo>
                  <a:lnTo>
                    <a:pt x="5" y="38"/>
                  </a:lnTo>
                  <a:lnTo>
                    <a:pt x="4" y="46"/>
                  </a:lnTo>
                  <a:lnTo>
                    <a:pt x="1" y="51"/>
                  </a:lnTo>
                  <a:lnTo>
                    <a:pt x="0" y="55"/>
                  </a:lnTo>
                  <a:lnTo>
                    <a:pt x="0" y="57"/>
                  </a:lnTo>
                  <a:lnTo>
                    <a:pt x="0" y="59"/>
                  </a:lnTo>
                  <a:lnTo>
                    <a:pt x="1" y="60"/>
                  </a:lnTo>
                  <a:lnTo>
                    <a:pt x="5" y="61"/>
                  </a:lnTo>
                  <a:lnTo>
                    <a:pt x="9" y="62"/>
                  </a:lnTo>
                  <a:lnTo>
                    <a:pt x="15" y="6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2" name="Freeform 122">
              <a:extLst>
                <a:ext uri="{FF2B5EF4-FFF2-40B4-BE49-F238E27FC236}">
                  <a16:creationId xmlns:a16="http://schemas.microsoft.com/office/drawing/2014/main" id="{192D7B04-DE34-4508-A4C7-AD209D5A3FF6}"/>
                </a:ext>
              </a:extLst>
            </p:cNvPr>
            <p:cNvSpPr>
              <a:spLocks/>
            </p:cNvSpPr>
            <p:nvPr/>
          </p:nvSpPr>
          <p:spPr bwMode="auto">
            <a:xfrm>
              <a:off x="1366838" y="2725738"/>
              <a:ext cx="6350" cy="6350"/>
            </a:xfrm>
            <a:custGeom>
              <a:avLst/>
              <a:gdLst>
                <a:gd name="T0" fmla="*/ 22 w 23"/>
                <a:gd name="T1" fmla="*/ 14 h 19"/>
                <a:gd name="T2" fmla="*/ 23 w 23"/>
                <a:gd name="T3" fmla="*/ 0 h 19"/>
                <a:gd name="T4" fmla="*/ 16 w 23"/>
                <a:gd name="T5" fmla="*/ 1 h 19"/>
                <a:gd name="T6" fmla="*/ 10 w 23"/>
                <a:gd name="T7" fmla="*/ 2 h 19"/>
                <a:gd name="T8" fmla="*/ 4 w 23"/>
                <a:gd name="T9" fmla="*/ 5 h 19"/>
                <a:gd name="T10" fmla="*/ 0 w 23"/>
                <a:gd name="T11" fmla="*/ 8 h 19"/>
                <a:gd name="T12" fmla="*/ 0 w 23"/>
                <a:gd name="T13" fmla="*/ 14 h 19"/>
                <a:gd name="T14" fmla="*/ 3 w 23"/>
                <a:gd name="T15" fmla="*/ 19 h 19"/>
                <a:gd name="T16" fmla="*/ 6 w 23"/>
                <a:gd name="T17" fmla="*/ 19 h 19"/>
                <a:gd name="T18" fmla="*/ 11 w 23"/>
                <a:gd name="T19" fmla="*/ 18 h 19"/>
                <a:gd name="T20" fmla="*/ 17 w 23"/>
                <a:gd name="T21" fmla="*/ 15 h 19"/>
                <a:gd name="T22" fmla="*/ 22 w 23"/>
                <a:gd name="T2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19">
                  <a:moveTo>
                    <a:pt x="22" y="14"/>
                  </a:moveTo>
                  <a:lnTo>
                    <a:pt x="23" y="0"/>
                  </a:lnTo>
                  <a:lnTo>
                    <a:pt x="16" y="1"/>
                  </a:lnTo>
                  <a:lnTo>
                    <a:pt x="10" y="2"/>
                  </a:lnTo>
                  <a:lnTo>
                    <a:pt x="4" y="5"/>
                  </a:lnTo>
                  <a:lnTo>
                    <a:pt x="0" y="8"/>
                  </a:lnTo>
                  <a:lnTo>
                    <a:pt x="0" y="14"/>
                  </a:lnTo>
                  <a:lnTo>
                    <a:pt x="3" y="19"/>
                  </a:lnTo>
                  <a:lnTo>
                    <a:pt x="6" y="19"/>
                  </a:lnTo>
                  <a:lnTo>
                    <a:pt x="11" y="18"/>
                  </a:lnTo>
                  <a:lnTo>
                    <a:pt x="17" y="15"/>
                  </a:lnTo>
                  <a:lnTo>
                    <a:pt x="22"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3" name="Freeform 123">
              <a:extLst>
                <a:ext uri="{FF2B5EF4-FFF2-40B4-BE49-F238E27FC236}">
                  <a16:creationId xmlns:a16="http://schemas.microsoft.com/office/drawing/2014/main" id="{270B84CF-2545-472B-BC84-570511402DBB}"/>
                </a:ext>
              </a:extLst>
            </p:cNvPr>
            <p:cNvSpPr>
              <a:spLocks/>
            </p:cNvSpPr>
            <p:nvPr/>
          </p:nvSpPr>
          <p:spPr bwMode="auto">
            <a:xfrm>
              <a:off x="1212850" y="2581275"/>
              <a:ext cx="6350" cy="9525"/>
            </a:xfrm>
            <a:custGeom>
              <a:avLst/>
              <a:gdLst>
                <a:gd name="T0" fmla="*/ 10 w 17"/>
                <a:gd name="T1" fmla="*/ 0 h 27"/>
                <a:gd name="T2" fmla="*/ 2 w 17"/>
                <a:gd name="T3" fmla="*/ 3 h 27"/>
                <a:gd name="T4" fmla="*/ 0 w 17"/>
                <a:gd name="T5" fmla="*/ 27 h 27"/>
                <a:gd name="T6" fmla="*/ 6 w 17"/>
                <a:gd name="T7" fmla="*/ 25 h 27"/>
                <a:gd name="T8" fmla="*/ 11 w 17"/>
                <a:gd name="T9" fmla="*/ 21 h 27"/>
                <a:gd name="T10" fmla="*/ 15 w 17"/>
                <a:gd name="T11" fmla="*/ 17 h 27"/>
                <a:gd name="T12" fmla="*/ 17 w 17"/>
                <a:gd name="T13" fmla="*/ 14 h 27"/>
                <a:gd name="T14" fmla="*/ 16 w 17"/>
                <a:gd name="T15" fmla="*/ 8 h 27"/>
                <a:gd name="T16" fmla="*/ 10 w 1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0" y="0"/>
                  </a:moveTo>
                  <a:lnTo>
                    <a:pt x="2" y="3"/>
                  </a:lnTo>
                  <a:lnTo>
                    <a:pt x="0" y="27"/>
                  </a:lnTo>
                  <a:lnTo>
                    <a:pt x="6" y="25"/>
                  </a:lnTo>
                  <a:lnTo>
                    <a:pt x="11" y="21"/>
                  </a:lnTo>
                  <a:lnTo>
                    <a:pt x="15" y="17"/>
                  </a:lnTo>
                  <a:lnTo>
                    <a:pt x="17" y="14"/>
                  </a:lnTo>
                  <a:lnTo>
                    <a:pt x="16" y="8"/>
                  </a:lnTo>
                  <a:lnTo>
                    <a:pt x="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4" name="Freeform 124">
              <a:extLst>
                <a:ext uri="{FF2B5EF4-FFF2-40B4-BE49-F238E27FC236}">
                  <a16:creationId xmlns:a16="http://schemas.microsoft.com/office/drawing/2014/main" id="{398C216A-DF68-4C9D-9BB7-DE1C8144CCEB}"/>
                </a:ext>
              </a:extLst>
            </p:cNvPr>
            <p:cNvSpPr>
              <a:spLocks/>
            </p:cNvSpPr>
            <p:nvPr/>
          </p:nvSpPr>
          <p:spPr bwMode="auto">
            <a:xfrm>
              <a:off x="1206500" y="2735263"/>
              <a:ext cx="14287" cy="22225"/>
            </a:xfrm>
            <a:custGeom>
              <a:avLst/>
              <a:gdLst>
                <a:gd name="T0" fmla="*/ 1 w 45"/>
                <a:gd name="T1" fmla="*/ 0 h 71"/>
                <a:gd name="T2" fmla="*/ 0 w 45"/>
                <a:gd name="T3" fmla="*/ 11 h 71"/>
                <a:gd name="T4" fmla="*/ 4 w 45"/>
                <a:gd name="T5" fmla="*/ 20 h 71"/>
                <a:gd name="T6" fmla="*/ 10 w 45"/>
                <a:gd name="T7" fmla="*/ 26 h 71"/>
                <a:gd name="T8" fmla="*/ 18 w 45"/>
                <a:gd name="T9" fmla="*/ 31 h 71"/>
                <a:gd name="T10" fmla="*/ 27 w 45"/>
                <a:gd name="T11" fmla="*/ 34 h 71"/>
                <a:gd name="T12" fmla="*/ 26 w 45"/>
                <a:gd name="T13" fmla="*/ 44 h 71"/>
                <a:gd name="T14" fmla="*/ 27 w 45"/>
                <a:gd name="T15" fmla="*/ 51 h 71"/>
                <a:gd name="T16" fmla="*/ 29 w 45"/>
                <a:gd name="T17" fmla="*/ 60 h 71"/>
                <a:gd name="T18" fmla="*/ 34 w 45"/>
                <a:gd name="T19" fmla="*/ 66 h 71"/>
                <a:gd name="T20" fmla="*/ 43 w 45"/>
                <a:gd name="T21" fmla="*/ 71 h 71"/>
                <a:gd name="T22" fmla="*/ 45 w 45"/>
                <a:gd name="T23" fmla="*/ 26 h 71"/>
                <a:gd name="T24" fmla="*/ 41 w 45"/>
                <a:gd name="T25" fmla="*/ 26 h 71"/>
                <a:gd name="T26" fmla="*/ 37 w 45"/>
                <a:gd name="T27" fmla="*/ 26 h 71"/>
                <a:gd name="T28" fmla="*/ 32 w 45"/>
                <a:gd name="T29" fmla="*/ 18 h 71"/>
                <a:gd name="T30" fmla="*/ 27 w 45"/>
                <a:gd name="T31" fmla="*/ 10 h 71"/>
                <a:gd name="T32" fmla="*/ 21 w 45"/>
                <a:gd name="T33" fmla="*/ 4 h 71"/>
                <a:gd name="T34" fmla="*/ 12 w 45"/>
                <a:gd name="T35" fmla="*/ 0 h 71"/>
                <a:gd name="T36" fmla="*/ 1 w 45"/>
                <a:gd name="T3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71">
                  <a:moveTo>
                    <a:pt x="1" y="0"/>
                  </a:moveTo>
                  <a:lnTo>
                    <a:pt x="0" y="11"/>
                  </a:lnTo>
                  <a:lnTo>
                    <a:pt x="4" y="20"/>
                  </a:lnTo>
                  <a:lnTo>
                    <a:pt x="10" y="26"/>
                  </a:lnTo>
                  <a:lnTo>
                    <a:pt x="18" y="31"/>
                  </a:lnTo>
                  <a:lnTo>
                    <a:pt x="27" y="34"/>
                  </a:lnTo>
                  <a:lnTo>
                    <a:pt x="26" y="44"/>
                  </a:lnTo>
                  <a:lnTo>
                    <a:pt x="27" y="51"/>
                  </a:lnTo>
                  <a:lnTo>
                    <a:pt x="29" y="60"/>
                  </a:lnTo>
                  <a:lnTo>
                    <a:pt x="34" y="66"/>
                  </a:lnTo>
                  <a:lnTo>
                    <a:pt x="43" y="71"/>
                  </a:lnTo>
                  <a:lnTo>
                    <a:pt x="45" y="26"/>
                  </a:lnTo>
                  <a:lnTo>
                    <a:pt x="41" y="26"/>
                  </a:lnTo>
                  <a:lnTo>
                    <a:pt x="37" y="26"/>
                  </a:lnTo>
                  <a:lnTo>
                    <a:pt x="32" y="18"/>
                  </a:lnTo>
                  <a:lnTo>
                    <a:pt x="27" y="10"/>
                  </a:lnTo>
                  <a:lnTo>
                    <a:pt x="21" y="4"/>
                  </a:lnTo>
                  <a:lnTo>
                    <a:pt x="12"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5" name="Freeform 125">
              <a:extLst>
                <a:ext uri="{FF2B5EF4-FFF2-40B4-BE49-F238E27FC236}">
                  <a16:creationId xmlns:a16="http://schemas.microsoft.com/office/drawing/2014/main" id="{81D59979-3DE8-4ACA-B3FA-0C276EFBF281}"/>
                </a:ext>
              </a:extLst>
            </p:cNvPr>
            <p:cNvSpPr>
              <a:spLocks/>
            </p:cNvSpPr>
            <p:nvPr/>
          </p:nvSpPr>
          <p:spPr bwMode="auto">
            <a:xfrm>
              <a:off x="1490663" y="2982913"/>
              <a:ext cx="9525" cy="6350"/>
            </a:xfrm>
            <a:custGeom>
              <a:avLst/>
              <a:gdLst>
                <a:gd name="T0" fmla="*/ 28 w 28"/>
                <a:gd name="T1" fmla="*/ 19 h 23"/>
                <a:gd name="T2" fmla="*/ 20 w 28"/>
                <a:gd name="T3" fmla="*/ 0 h 23"/>
                <a:gd name="T4" fmla="*/ 0 w 28"/>
                <a:gd name="T5" fmla="*/ 9 h 23"/>
                <a:gd name="T6" fmla="*/ 4 w 28"/>
                <a:gd name="T7" fmla="*/ 17 h 23"/>
                <a:gd name="T8" fmla="*/ 9 w 28"/>
                <a:gd name="T9" fmla="*/ 22 h 23"/>
                <a:gd name="T10" fmla="*/ 14 w 28"/>
                <a:gd name="T11" fmla="*/ 23 h 23"/>
                <a:gd name="T12" fmla="*/ 21 w 28"/>
                <a:gd name="T13" fmla="*/ 22 h 23"/>
                <a:gd name="T14" fmla="*/ 28 w 28"/>
                <a:gd name="T15" fmla="*/ 19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3">
                  <a:moveTo>
                    <a:pt x="28" y="19"/>
                  </a:moveTo>
                  <a:lnTo>
                    <a:pt x="20" y="0"/>
                  </a:lnTo>
                  <a:lnTo>
                    <a:pt x="0" y="9"/>
                  </a:lnTo>
                  <a:lnTo>
                    <a:pt x="4" y="17"/>
                  </a:lnTo>
                  <a:lnTo>
                    <a:pt x="9" y="22"/>
                  </a:lnTo>
                  <a:lnTo>
                    <a:pt x="14" y="23"/>
                  </a:lnTo>
                  <a:lnTo>
                    <a:pt x="21" y="22"/>
                  </a:lnTo>
                  <a:lnTo>
                    <a:pt x="28"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6" name="Freeform 126">
              <a:extLst>
                <a:ext uri="{FF2B5EF4-FFF2-40B4-BE49-F238E27FC236}">
                  <a16:creationId xmlns:a16="http://schemas.microsoft.com/office/drawing/2014/main" id="{9E9680A8-8967-4FAA-9F42-74CD0FEDEE0B}"/>
                </a:ext>
              </a:extLst>
            </p:cNvPr>
            <p:cNvSpPr>
              <a:spLocks/>
            </p:cNvSpPr>
            <p:nvPr/>
          </p:nvSpPr>
          <p:spPr bwMode="auto">
            <a:xfrm>
              <a:off x="2027238" y="2371725"/>
              <a:ext cx="7937" cy="7938"/>
            </a:xfrm>
            <a:custGeom>
              <a:avLst/>
              <a:gdLst>
                <a:gd name="T0" fmla="*/ 11 w 21"/>
                <a:gd name="T1" fmla="*/ 26 h 26"/>
                <a:gd name="T2" fmla="*/ 17 w 21"/>
                <a:gd name="T3" fmla="*/ 22 h 26"/>
                <a:gd name="T4" fmla="*/ 20 w 21"/>
                <a:gd name="T5" fmla="*/ 14 h 26"/>
                <a:gd name="T6" fmla="*/ 21 w 21"/>
                <a:gd name="T7" fmla="*/ 7 h 26"/>
                <a:gd name="T8" fmla="*/ 21 w 21"/>
                <a:gd name="T9" fmla="*/ 0 h 26"/>
                <a:gd name="T10" fmla="*/ 4 w 21"/>
                <a:gd name="T11" fmla="*/ 8 h 26"/>
                <a:gd name="T12" fmla="*/ 2 w 21"/>
                <a:gd name="T13" fmla="*/ 10 h 26"/>
                <a:gd name="T14" fmla="*/ 0 w 21"/>
                <a:gd name="T15" fmla="*/ 12 h 26"/>
                <a:gd name="T16" fmla="*/ 0 w 21"/>
                <a:gd name="T17" fmla="*/ 14 h 26"/>
                <a:gd name="T18" fmla="*/ 2 w 21"/>
                <a:gd name="T19" fmla="*/ 17 h 26"/>
                <a:gd name="T20" fmla="*/ 11 w 21"/>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6">
                  <a:moveTo>
                    <a:pt x="11" y="26"/>
                  </a:moveTo>
                  <a:lnTo>
                    <a:pt x="17" y="22"/>
                  </a:lnTo>
                  <a:lnTo>
                    <a:pt x="20" y="14"/>
                  </a:lnTo>
                  <a:lnTo>
                    <a:pt x="21" y="7"/>
                  </a:lnTo>
                  <a:lnTo>
                    <a:pt x="21" y="0"/>
                  </a:lnTo>
                  <a:lnTo>
                    <a:pt x="4" y="8"/>
                  </a:lnTo>
                  <a:lnTo>
                    <a:pt x="2" y="10"/>
                  </a:lnTo>
                  <a:lnTo>
                    <a:pt x="0" y="12"/>
                  </a:lnTo>
                  <a:lnTo>
                    <a:pt x="0" y="14"/>
                  </a:lnTo>
                  <a:lnTo>
                    <a:pt x="2" y="17"/>
                  </a:lnTo>
                  <a:lnTo>
                    <a:pt x="11"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sp>
        <p:nvSpPr>
          <p:cNvPr id="277" name="TextBox 546">
            <a:extLst>
              <a:ext uri="{FF2B5EF4-FFF2-40B4-BE49-F238E27FC236}">
                <a16:creationId xmlns:a16="http://schemas.microsoft.com/office/drawing/2014/main" id="{1F8E0170-346F-453A-9C98-D13EB429B923}"/>
              </a:ext>
            </a:extLst>
          </p:cNvPr>
          <p:cNvSpPr txBox="1"/>
          <p:nvPr/>
        </p:nvSpPr>
        <p:spPr>
          <a:xfrm>
            <a:off x="3672856" y="3694761"/>
            <a:ext cx="2130982" cy="307777"/>
          </a:xfrm>
          <a:prstGeom prst="rect">
            <a:avLst/>
          </a:prstGeom>
          <a:noFill/>
        </p:spPr>
        <p:txBody>
          <a:bodyPr wrap="square" rtlCol="0">
            <a:spAutoFit/>
          </a:bodyPr>
          <a:lstStyle/>
          <a:p>
            <a:pPr algn="ctr"/>
            <a:r>
              <a:rPr lang="es-PE" sz="1400" b="1" dirty="0">
                <a:solidFill>
                  <a:prstClr val="black">
                    <a:lumMod val="75000"/>
                    <a:lumOff val="25000"/>
                  </a:prstClr>
                </a:solidFill>
                <a:latin typeface="Arial" panose="020B0604020202020204" pitchFamily="34" charset="0"/>
                <a:cs typeface="Arial" panose="020B0604020202020204" pitchFamily="34" charset="0"/>
              </a:rPr>
              <a:t>Buscar cantidad</a:t>
            </a:r>
          </a:p>
        </p:txBody>
      </p:sp>
      <p:sp>
        <p:nvSpPr>
          <p:cNvPr id="278" name="TextBox 547">
            <a:extLst>
              <a:ext uri="{FF2B5EF4-FFF2-40B4-BE49-F238E27FC236}">
                <a16:creationId xmlns:a16="http://schemas.microsoft.com/office/drawing/2014/main" id="{3656D140-0E4A-4F4E-A4D1-EECE91C9905C}"/>
              </a:ext>
            </a:extLst>
          </p:cNvPr>
          <p:cNvSpPr txBox="1"/>
          <p:nvPr/>
        </p:nvSpPr>
        <p:spPr>
          <a:xfrm>
            <a:off x="3517856" y="4196333"/>
            <a:ext cx="2440984" cy="822982"/>
          </a:xfrm>
          <a:prstGeom prst="rect">
            <a:avLst/>
          </a:prstGeom>
          <a:noFill/>
        </p:spPr>
        <p:txBody>
          <a:bodyPr wrap="square" rtlCol="0">
            <a:spAutoFit/>
          </a:bodyPr>
          <a:lstStyle/>
          <a:p>
            <a:pPr algn="ctr">
              <a:lnSpc>
                <a:spcPct val="150000"/>
              </a:lnSpc>
            </a:pPr>
            <a:r>
              <a:rPr lang="es-PE" sz="1100" dirty="0">
                <a:solidFill>
                  <a:prstClr val="black">
                    <a:lumMod val="50000"/>
                    <a:lumOff val="50000"/>
                  </a:prstClr>
                </a:solidFill>
                <a:latin typeface="Arial" panose="020B0604020202020204" pitchFamily="34" charset="0"/>
                <a:cs typeface="Arial" panose="020B0604020202020204" pitchFamily="34" charset="0"/>
              </a:rPr>
              <a:t>Interesa que aparezcan muchas ideas y que fluyan con rapidez para después seleccionar las mejores.</a:t>
            </a:r>
          </a:p>
        </p:txBody>
      </p:sp>
      <p:grpSp>
        <p:nvGrpSpPr>
          <p:cNvPr id="280" name="Group 259">
            <a:extLst>
              <a:ext uri="{FF2B5EF4-FFF2-40B4-BE49-F238E27FC236}">
                <a16:creationId xmlns:a16="http://schemas.microsoft.com/office/drawing/2014/main" id="{B3BB45DF-C290-4C47-A9C9-C0E4124BD80B}"/>
              </a:ext>
            </a:extLst>
          </p:cNvPr>
          <p:cNvGrpSpPr/>
          <p:nvPr/>
        </p:nvGrpSpPr>
        <p:grpSpPr>
          <a:xfrm>
            <a:off x="6515039" y="1916430"/>
            <a:ext cx="1850319" cy="1605152"/>
            <a:chOff x="1090613" y="2116138"/>
            <a:chExt cx="1270000" cy="1101725"/>
          </a:xfrm>
          <a:solidFill>
            <a:srgbClr val="5C5C5C"/>
          </a:solidFill>
        </p:grpSpPr>
        <p:sp>
          <p:nvSpPr>
            <p:cNvPr id="293" name="Freeform 6">
              <a:extLst>
                <a:ext uri="{FF2B5EF4-FFF2-40B4-BE49-F238E27FC236}">
                  <a16:creationId xmlns:a16="http://schemas.microsoft.com/office/drawing/2014/main" id="{B0F4F7E2-2C1C-4614-BA96-C0DBF4A74D33}"/>
                </a:ext>
              </a:extLst>
            </p:cNvPr>
            <p:cNvSpPr>
              <a:spLocks noEditPoints="1"/>
            </p:cNvSpPr>
            <p:nvPr/>
          </p:nvSpPr>
          <p:spPr bwMode="auto">
            <a:xfrm>
              <a:off x="1957388" y="2835275"/>
              <a:ext cx="403225" cy="303213"/>
            </a:xfrm>
            <a:custGeom>
              <a:avLst/>
              <a:gdLst>
                <a:gd name="T0" fmla="*/ 1156 w 1268"/>
                <a:gd name="T1" fmla="*/ 2 h 954"/>
                <a:gd name="T2" fmla="*/ 1022 w 1268"/>
                <a:gd name="T3" fmla="*/ 52 h 954"/>
                <a:gd name="T4" fmla="*/ 949 w 1268"/>
                <a:gd name="T5" fmla="*/ 88 h 954"/>
                <a:gd name="T6" fmla="*/ 949 w 1268"/>
                <a:gd name="T7" fmla="*/ 112 h 954"/>
                <a:gd name="T8" fmla="*/ 989 w 1268"/>
                <a:gd name="T9" fmla="*/ 109 h 954"/>
                <a:gd name="T10" fmla="*/ 938 w 1268"/>
                <a:gd name="T11" fmla="*/ 166 h 954"/>
                <a:gd name="T12" fmla="*/ 835 w 1268"/>
                <a:gd name="T13" fmla="*/ 240 h 954"/>
                <a:gd name="T14" fmla="*/ 742 w 1268"/>
                <a:gd name="T15" fmla="*/ 326 h 954"/>
                <a:gd name="T16" fmla="*/ 617 w 1268"/>
                <a:gd name="T17" fmla="*/ 429 h 954"/>
                <a:gd name="T18" fmla="*/ 523 w 1268"/>
                <a:gd name="T19" fmla="*/ 510 h 954"/>
                <a:gd name="T20" fmla="*/ 501 w 1268"/>
                <a:gd name="T21" fmla="*/ 521 h 954"/>
                <a:gd name="T22" fmla="*/ 378 w 1268"/>
                <a:gd name="T23" fmla="*/ 587 h 954"/>
                <a:gd name="T24" fmla="*/ 316 w 1268"/>
                <a:gd name="T25" fmla="*/ 623 h 954"/>
                <a:gd name="T26" fmla="*/ 239 w 1268"/>
                <a:gd name="T27" fmla="*/ 697 h 954"/>
                <a:gd name="T28" fmla="*/ 166 w 1268"/>
                <a:gd name="T29" fmla="*/ 746 h 954"/>
                <a:gd name="T30" fmla="*/ 72 w 1268"/>
                <a:gd name="T31" fmla="*/ 823 h 954"/>
                <a:gd name="T32" fmla="*/ 58 w 1268"/>
                <a:gd name="T33" fmla="*/ 883 h 954"/>
                <a:gd name="T34" fmla="*/ 1 w 1268"/>
                <a:gd name="T35" fmla="*/ 929 h 954"/>
                <a:gd name="T36" fmla="*/ 32 w 1268"/>
                <a:gd name="T37" fmla="*/ 912 h 954"/>
                <a:gd name="T38" fmla="*/ 75 w 1268"/>
                <a:gd name="T39" fmla="*/ 914 h 954"/>
                <a:gd name="T40" fmla="*/ 137 w 1268"/>
                <a:gd name="T41" fmla="*/ 880 h 954"/>
                <a:gd name="T42" fmla="*/ 183 w 1268"/>
                <a:gd name="T43" fmla="*/ 853 h 954"/>
                <a:gd name="T44" fmla="*/ 220 w 1268"/>
                <a:gd name="T45" fmla="*/ 815 h 954"/>
                <a:gd name="T46" fmla="*/ 285 w 1268"/>
                <a:gd name="T47" fmla="*/ 752 h 954"/>
                <a:gd name="T48" fmla="*/ 322 w 1268"/>
                <a:gd name="T49" fmla="*/ 753 h 954"/>
                <a:gd name="T50" fmla="*/ 384 w 1268"/>
                <a:gd name="T51" fmla="*/ 726 h 954"/>
                <a:gd name="T52" fmla="*/ 413 w 1268"/>
                <a:gd name="T53" fmla="*/ 696 h 954"/>
                <a:gd name="T54" fmla="*/ 498 w 1268"/>
                <a:gd name="T55" fmla="*/ 652 h 954"/>
                <a:gd name="T56" fmla="*/ 565 w 1268"/>
                <a:gd name="T57" fmla="*/ 579 h 954"/>
                <a:gd name="T58" fmla="*/ 660 w 1268"/>
                <a:gd name="T59" fmla="*/ 550 h 954"/>
                <a:gd name="T60" fmla="*/ 689 w 1268"/>
                <a:gd name="T61" fmla="*/ 532 h 954"/>
                <a:gd name="T62" fmla="*/ 724 w 1268"/>
                <a:gd name="T63" fmla="*/ 513 h 954"/>
                <a:gd name="T64" fmla="*/ 916 w 1268"/>
                <a:gd name="T65" fmla="*/ 407 h 954"/>
                <a:gd name="T66" fmla="*/ 1096 w 1268"/>
                <a:gd name="T67" fmla="*/ 297 h 954"/>
                <a:gd name="T68" fmla="*/ 1209 w 1268"/>
                <a:gd name="T69" fmla="*/ 150 h 954"/>
                <a:gd name="T70" fmla="*/ 1058 w 1268"/>
                <a:gd name="T71" fmla="*/ 224 h 954"/>
                <a:gd name="T72" fmla="*/ 963 w 1268"/>
                <a:gd name="T73" fmla="*/ 279 h 954"/>
                <a:gd name="T74" fmla="*/ 876 w 1268"/>
                <a:gd name="T75" fmla="*/ 338 h 954"/>
                <a:gd name="T76" fmla="*/ 717 w 1268"/>
                <a:gd name="T77" fmla="*/ 399 h 954"/>
                <a:gd name="T78" fmla="*/ 787 w 1268"/>
                <a:gd name="T79" fmla="*/ 349 h 954"/>
                <a:gd name="T80" fmla="*/ 894 w 1268"/>
                <a:gd name="T81" fmla="*/ 281 h 954"/>
                <a:gd name="T82" fmla="*/ 962 w 1268"/>
                <a:gd name="T83" fmla="*/ 245 h 954"/>
                <a:gd name="T84" fmla="*/ 1007 w 1268"/>
                <a:gd name="T85" fmla="*/ 183 h 954"/>
                <a:gd name="T86" fmla="*/ 1087 w 1268"/>
                <a:gd name="T87" fmla="*/ 141 h 954"/>
                <a:gd name="T88" fmla="*/ 1133 w 1268"/>
                <a:gd name="T89" fmla="*/ 127 h 954"/>
                <a:gd name="T90" fmla="*/ 1203 w 1268"/>
                <a:gd name="T91" fmla="*/ 81 h 954"/>
                <a:gd name="T92" fmla="*/ 193 w 1268"/>
                <a:gd name="T93" fmla="*/ 783 h 954"/>
                <a:gd name="T94" fmla="*/ 154 w 1268"/>
                <a:gd name="T95" fmla="*/ 784 h 954"/>
                <a:gd name="T96" fmla="*/ 205 w 1268"/>
                <a:gd name="T97" fmla="*/ 798 h 954"/>
                <a:gd name="T98" fmla="*/ 219 w 1268"/>
                <a:gd name="T99" fmla="*/ 786 h 954"/>
                <a:gd name="T100" fmla="*/ 422 w 1268"/>
                <a:gd name="T101" fmla="*/ 638 h 954"/>
                <a:gd name="T102" fmla="*/ 375 w 1268"/>
                <a:gd name="T103" fmla="*/ 680 h 954"/>
                <a:gd name="T104" fmla="*/ 401 w 1268"/>
                <a:gd name="T105" fmla="*/ 633 h 954"/>
                <a:gd name="T106" fmla="*/ 503 w 1268"/>
                <a:gd name="T107" fmla="*/ 601 h 954"/>
                <a:gd name="T108" fmla="*/ 626 w 1268"/>
                <a:gd name="T109" fmla="*/ 550 h 954"/>
                <a:gd name="T110" fmla="*/ 630 w 1268"/>
                <a:gd name="T111" fmla="*/ 459 h 954"/>
                <a:gd name="T112" fmla="*/ 972 w 1268"/>
                <a:gd name="T113" fmla="*/ 331 h 954"/>
                <a:gd name="T114" fmla="*/ 959 w 1268"/>
                <a:gd name="T115" fmla="*/ 303 h 954"/>
                <a:gd name="T116" fmla="*/ 804 w 1268"/>
                <a:gd name="T117" fmla="*/ 298 h 954"/>
                <a:gd name="T118" fmla="*/ 944 w 1268"/>
                <a:gd name="T119" fmla="*/ 205 h 954"/>
                <a:gd name="T120" fmla="*/ 1045 w 1268"/>
                <a:gd name="T121" fmla="*/ 98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8" h="954">
                  <a:moveTo>
                    <a:pt x="1261" y="12"/>
                  </a:moveTo>
                  <a:lnTo>
                    <a:pt x="1257" y="9"/>
                  </a:lnTo>
                  <a:lnTo>
                    <a:pt x="1252" y="8"/>
                  </a:lnTo>
                  <a:lnTo>
                    <a:pt x="1249" y="8"/>
                  </a:lnTo>
                  <a:lnTo>
                    <a:pt x="1244" y="9"/>
                  </a:lnTo>
                  <a:lnTo>
                    <a:pt x="1226" y="10"/>
                  </a:lnTo>
                  <a:lnTo>
                    <a:pt x="1207" y="15"/>
                  </a:lnTo>
                  <a:lnTo>
                    <a:pt x="1190" y="21"/>
                  </a:lnTo>
                  <a:lnTo>
                    <a:pt x="1187" y="20"/>
                  </a:lnTo>
                  <a:lnTo>
                    <a:pt x="1186" y="21"/>
                  </a:lnTo>
                  <a:lnTo>
                    <a:pt x="1184" y="21"/>
                  </a:lnTo>
                  <a:lnTo>
                    <a:pt x="1183" y="18"/>
                  </a:lnTo>
                  <a:lnTo>
                    <a:pt x="1182" y="14"/>
                  </a:lnTo>
                  <a:lnTo>
                    <a:pt x="1180" y="12"/>
                  </a:lnTo>
                  <a:lnTo>
                    <a:pt x="1176" y="10"/>
                  </a:lnTo>
                  <a:lnTo>
                    <a:pt x="1173" y="8"/>
                  </a:lnTo>
                  <a:lnTo>
                    <a:pt x="1171" y="6"/>
                  </a:lnTo>
                  <a:lnTo>
                    <a:pt x="1169" y="3"/>
                  </a:lnTo>
                  <a:lnTo>
                    <a:pt x="1163" y="0"/>
                  </a:lnTo>
                  <a:lnTo>
                    <a:pt x="1156" y="2"/>
                  </a:lnTo>
                  <a:lnTo>
                    <a:pt x="1152" y="3"/>
                  </a:lnTo>
                  <a:lnTo>
                    <a:pt x="1147" y="4"/>
                  </a:lnTo>
                  <a:lnTo>
                    <a:pt x="1143" y="7"/>
                  </a:lnTo>
                  <a:lnTo>
                    <a:pt x="1141" y="9"/>
                  </a:lnTo>
                  <a:lnTo>
                    <a:pt x="1139" y="13"/>
                  </a:lnTo>
                  <a:lnTo>
                    <a:pt x="1138" y="17"/>
                  </a:lnTo>
                  <a:lnTo>
                    <a:pt x="1139" y="21"/>
                  </a:lnTo>
                  <a:lnTo>
                    <a:pt x="1135" y="27"/>
                  </a:lnTo>
                  <a:lnTo>
                    <a:pt x="1125" y="25"/>
                  </a:lnTo>
                  <a:lnTo>
                    <a:pt x="1125" y="25"/>
                  </a:lnTo>
                  <a:lnTo>
                    <a:pt x="1125" y="20"/>
                  </a:lnTo>
                  <a:lnTo>
                    <a:pt x="1125" y="17"/>
                  </a:lnTo>
                  <a:lnTo>
                    <a:pt x="1122" y="13"/>
                  </a:lnTo>
                  <a:lnTo>
                    <a:pt x="1119" y="9"/>
                  </a:lnTo>
                  <a:lnTo>
                    <a:pt x="1113" y="9"/>
                  </a:lnTo>
                  <a:lnTo>
                    <a:pt x="1076" y="23"/>
                  </a:lnTo>
                  <a:lnTo>
                    <a:pt x="1041" y="38"/>
                  </a:lnTo>
                  <a:lnTo>
                    <a:pt x="1036" y="46"/>
                  </a:lnTo>
                  <a:lnTo>
                    <a:pt x="1022" y="49"/>
                  </a:lnTo>
                  <a:lnTo>
                    <a:pt x="1022" y="52"/>
                  </a:lnTo>
                  <a:lnTo>
                    <a:pt x="1022" y="54"/>
                  </a:lnTo>
                  <a:lnTo>
                    <a:pt x="1022" y="54"/>
                  </a:lnTo>
                  <a:lnTo>
                    <a:pt x="1022" y="54"/>
                  </a:lnTo>
                  <a:lnTo>
                    <a:pt x="995" y="60"/>
                  </a:lnTo>
                  <a:lnTo>
                    <a:pt x="993" y="63"/>
                  </a:lnTo>
                  <a:lnTo>
                    <a:pt x="989" y="65"/>
                  </a:lnTo>
                  <a:lnTo>
                    <a:pt x="986" y="67"/>
                  </a:lnTo>
                  <a:lnTo>
                    <a:pt x="983" y="69"/>
                  </a:lnTo>
                  <a:lnTo>
                    <a:pt x="979" y="70"/>
                  </a:lnTo>
                  <a:lnTo>
                    <a:pt x="973" y="66"/>
                  </a:lnTo>
                  <a:lnTo>
                    <a:pt x="966" y="64"/>
                  </a:lnTo>
                  <a:lnTo>
                    <a:pt x="960" y="64"/>
                  </a:lnTo>
                  <a:lnTo>
                    <a:pt x="955" y="66"/>
                  </a:lnTo>
                  <a:lnTo>
                    <a:pt x="950" y="76"/>
                  </a:lnTo>
                  <a:lnTo>
                    <a:pt x="953" y="78"/>
                  </a:lnTo>
                  <a:lnTo>
                    <a:pt x="955" y="81"/>
                  </a:lnTo>
                  <a:lnTo>
                    <a:pt x="954" y="81"/>
                  </a:lnTo>
                  <a:lnTo>
                    <a:pt x="954" y="81"/>
                  </a:lnTo>
                  <a:lnTo>
                    <a:pt x="949" y="82"/>
                  </a:lnTo>
                  <a:lnTo>
                    <a:pt x="949" y="88"/>
                  </a:lnTo>
                  <a:lnTo>
                    <a:pt x="946" y="92"/>
                  </a:lnTo>
                  <a:lnTo>
                    <a:pt x="943" y="95"/>
                  </a:lnTo>
                  <a:lnTo>
                    <a:pt x="938" y="98"/>
                  </a:lnTo>
                  <a:lnTo>
                    <a:pt x="936" y="101"/>
                  </a:lnTo>
                  <a:lnTo>
                    <a:pt x="933" y="114"/>
                  </a:lnTo>
                  <a:lnTo>
                    <a:pt x="933" y="116"/>
                  </a:lnTo>
                  <a:lnTo>
                    <a:pt x="933" y="118"/>
                  </a:lnTo>
                  <a:lnTo>
                    <a:pt x="932" y="121"/>
                  </a:lnTo>
                  <a:lnTo>
                    <a:pt x="933" y="123"/>
                  </a:lnTo>
                  <a:lnTo>
                    <a:pt x="934" y="126"/>
                  </a:lnTo>
                  <a:lnTo>
                    <a:pt x="938" y="127"/>
                  </a:lnTo>
                  <a:lnTo>
                    <a:pt x="940" y="127"/>
                  </a:lnTo>
                  <a:lnTo>
                    <a:pt x="943" y="127"/>
                  </a:lnTo>
                  <a:lnTo>
                    <a:pt x="944" y="126"/>
                  </a:lnTo>
                  <a:lnTo>
                    <a:pt x="945" y="125"/>
                  </a:lnTo>
                  <a:lnTo>
                    <a:pt x="945" y="122"/>
                  </a:lnTo>
                  <a:lnTo>
                    <a:pt x="946" y="121"/>
                  </a:lnTo>
                  <a:lnTo>
                    <a:pt x="946" y="118"/>
                  </a:lnTo>
                  <a:lnTo>
                    <a:pt x="948" y="115"/>
                  </a:lnTo>
                  <a:lnTo>
                    <a:pt x="949" y="112"/>
                  </a:lnTo>
                  <a:lnTo>
                    <a:pt x="951" y="111"/>
                  </a:lnTo>
                  <a:lnTo>
                    <a:pt x="955" y="111"/>
                  </a:lnTo>
                  <a:lnTo>
                    <a:pt x="956" y="111"/>
                  </a:lnTo>
                  <a:lnTo>
                    <a:pt x="957" y="111"/>
                  </a:lnTo>
                  <a:lnTo>
                    <a:pt x="957" y="111"/>
                  </a:lnTo>
                  <a:lnTo>
                    <a:pt x="957" y="117"/>
                  </a:lnTo>
                  <a:lnTo>
                    <a:pt x="960" y="122"/>
                  </a:lnTo>
                  <a:lnTo>
                    <a:pt x="963" y="127"/>
                  </a:lnTo>
                  <a:lnTo>
                    <a:pt x="967" y="131"/>
                  </a:lnTo>
                  <a:lnTo>
                    <a:pt x="971" y="132"/>
                  </a:lnTo>
                  <a:lnTo>
                    <a:pt x="974" y="133"/>
                  </a:lnTo>
                  <a:lnTo>
                    <a:pt x="978" y="134"/>
                  </a:lnTo>
                  <a:lnTo>
                    <a:pt x="982" y="133"/>
                  </a:lnTo>
                  <a:lnTo>
                    <a:pt x="984" y="131"/>
                  </a:lnTo>
                  <a:lnTo>
                    <a:pt x="986" y="128"/>
                  </a:lnTo>
                  <a:lnTo>
                    <a:pt x="989" y="125"/>
                  </a:lnTo>
                  <a:lnTo>
                    <a:pt x="990" y="121"/>
                  </a:lnTo>
                  <a:lnTo>
                    <a:pt x="990" y="115"/>
                  </a:lnTo>
                  <a:lnTo>
                    <a:pt x="989" y="108"/>
                  </a:lnTo>
                  <a:lnTo>
                    <a:pt x="989" y="109"/>
                  </a:lnTo>
                  <a:lnTo>
                    <a:pt x="993" y="106"/>
                  </a:lnTo>
                  <a:lnTo>
                    <a:pt x="996" y="104"/>
                  </a:lnTo>
                  <a:lnTo>
                    <a:pt x="995" y="111"/>
                  </a:lnTo>
                  <a:lnTo>
                    <a:pt x="995" y="116"/>
                  </a:lnTo>
                  <a:lnTo>
                    <a:pt x="995" y="121"/>
                  </a:lnTo>
                  <a:lnTo>
                    <a:pt x="996" y="126"/>
                  </a:lnTo>
                  <a:lnTo>
                    <a:pt x="999" y="131"/>
                  </a:lnTo>
                  <a:lnTo>
                    <a:pt x="993" y="134"/>
                  </a:lnTo>
                  <a:lnTo>
                    <a:pt x="989" y="139"/>
                  </a:lnTo>
                  <a:lnTo>
                    <a:pt x="986" y="144"/>
                  </a:lnTo>
                  <a:lnTo>
                    <a:pt x="976" y="150"/>
                  </a:lnTo>
                  <a:lnTo>
                    <a:pt x="976" y="151"/>
                  </a:lnTo>
                  <a:lnTo>
                    <a:pt x="974" y="151"/>
                  </a:lnTo>
                  <a:lnTo>
                    <a:pt x="971" y="152"/>
                  </a:lnTo>
                  <a:lnTo>
                    <a:pt x="967" y="155"/>
                  </a:lnTo>
                  <a:lnTo>
                    <a:pt x="962" y="160"/>
                  </a:lnTo>
                  <a:lnTo>
                    <a:pt x="955" y="162"/>
                  </a:lnTo>
                  <a:lnTo>
                    <a:pt x="948" y="165"/>
                  </a:lnTo>
                  <a:lnTo>
                    <a:pt x="940" y="165"/>
                  </a:lnTo>
                  <a:lnTo>
                    <a:pt x="938" y="166"/>
                  </a:lnTo>
                  <a:lnTo>
                    <a:pt x="936" y="166"/>
                  </a:lnTo>
                  <a:lnTo>
                    <a:pt x="933" y="168"/>
                  </a:lnTo>
                  <a:lnTo>
                    <a:pt x="932" y="169"/>
                  </a:lnTo>
                  <a:lnTo>
                    <a:pt x="931" y="173"/>
                  </a:lnTo>
                  <a:lnTo>
                    <a:pt x="929" y="177"/>
                  </a:lnTo>
                  <a:lnTo>
                    <a:pt x="931" y="180"/>
                  </a:lnTo>
                  <a:lnTo>
                    <a:pt x="929" y="182"/>
                  </a:lnTo>
                  <a:lnTo>
                    <a:pt x="927" y="183"/>
                  </a:lnTo>
                  <a:lnTo>
                    <a:pt x="927" y="184"/>
                  </a:lnTo>
                  <a:lnTo>
                    <a:pt x="912" y="189"/>
                  </a:lnTo>
                  <a:lnTo>
                    <a:pt x="900" y="195"/>
                  </a:lnTo>
                  <a:lnTo>
                    <a:pt x="888" y="203"/>
                  </a:lnTo>
                  <a:lnTo>
                    <a:pt x="882" y="205"/>
                  </a:lnTo>
                  <a:lnTo>
                    <a:pt x="876" y="208"/>
                  </a:lnTo>
                  <a:lnTo>
                    <a:pt x="870" y="212"/>
                  </a:lnTo>
                  <a:lnTo>
                    <a:pt x="864" y="217"/>
                  </a:lnTo>
                  <a:lnTo>
                    <a:pt x="858" y="224"/>
                  </a:lnTo>
                  <a:lnTo>
                    <a:pt x="851" y="229"/>
                  </a:lnTo>
                  <a:lnTo>
                    <a:pt x="842" y="234"/>
                  </a:lnTo>
                  <a:lnTo>
                    <a:pt x="835" y="240"/>
                  </a:lnTo>
                  <a:lnTo>
                    <a:pt x="830" y="248"/>
                  </a:lnTo>
                  <a:lnTo>
                    <a:pt x="830" y="251"/>
                  </a:lnTo>
                  <a:lnTo>
                    <a:pt x="831" y="252"/>
                  </a:lnTo>
                  <a:lnTo>
                    <a:pt x="815" y="264"/>
                  </a:lnTo>
                  <a:lnTo>
                    <a:pt x="801" y="276"/>
                  </a:lnTo>
                  <a:lnTo>
                    <a:pt x="796" y="276"/>
                  </a:lnTo>
                  <a:lnTo>
                    <a:pt x="790" y="280"/>
                  </a:lnTo>
                  <a:lnTo>
                    <a:pt x="786" y="282"/>
                  </a:lnTo>
                  <a:lnTo>
                    <a:pt x="783" y="285"/>
                  </a:lnTo>
                  <a:lnTo>
                    <a:pt x="769" y="288"/>
                  </a:lnTo>
                  <a:lnTo>
                    <a:pt x="768" y="291"/>
                  </a:lnTo>
                  <a:lnTo>
                    <a:pt x="768" y="294"/>
                  </a:lnTo>
                  <a:lnTo>
                    <a:pt x="768" y="296"/>
                  </a:lnTo>
                  <a:lnTo>
                    <a:pt x="769" y="297"/>
                  </a:lnTo>
                  <a:lnTo>
                    <a:pt x="766" y="300"/>
                  </a:lnTo>
                  <a:lnTo>
                    <a:pt x="761" y="303"/>
                  </a:lnTo>
                  <a:lnTo>
                    <a:pt x="756" y="305"/>
                  </a:lnTo>
                  <a:lnTo>
                    <a:pt x="749" y="310"/>
                  </a:lnTo>
                  <a:lnTo>
                    <a:pt x="744" y="317"/>
                  </a:lnTo>
                  <a:lnTo>
                    <a:pt x="742" y="326"/>
                  </a:lnTo>
                  <a:lnTo>
                    <a:pt x="742" y="327"/>
                  </a:lnTo>
                  <a:lnTo>
                    <a:pt x="732" y="325"/>
                  </a:lnTo>
                  <a:lnTo>
                    <a:pt x="723" y="327"/>
                  </a:lnTo>
                  <a:lnTo>
                    <a:pt x="717" y="333"/>
                  </a:lnTo>
                  <a:lnTo>
                    <a:pt x="713" y="345"/>
                  </a:lnTo>
                  <a:lnTo>
                    <a:pt x="711" y="344"/>
                  </a:lnTo>
                  <a:lnTo>
                    <a:pt x="701" y="345"/>
                  </a:lnTo>
                  <a:lnTo>
                    <a:pt x="691" y="349"/>
                  </a:lnTo>
                  <a:lnTo>
                    <a:pt x="682" y="354"/>
                  </a:lnTo>
                  <a:lnTo>
                    <a:pt x="673" y="361"/>
                  </a:lnTo>
                  <a:lnTo>
                    <a:pt x="666" y="367"/>
                  </a:lnTo>
                  <a:lnTo>
                    <a:pt x="660" y="376"/>
                  </a:lnTo>
                  <a:lnTo>
                    <a:pt x="656" y="385"/>
                  </a:lnTo>
                  <a:lnTo>
                    <a:pt x="653" y="396"/>
                  </a:lnTo>
                  <a:lnTo>
                    <a:pt x="650" y="395"/>
                  </a:lnTo>
                  <a:lnTo>
                    <a:pt x="644" y="396"/>
                  </a:lnTo>
                  <a:lnTo>
                    <a:pt x="639" y="397"/>
                  </a:lnTo>
                  <a:lnTo>
                    <a:pt x="636" y="401"/>
                  </a:lnTo>
                  <a:lnTo>
                    <a:pt x="627" y="417"/>
                  </a:lnTo>
                  <a:lnTo>
                    <a:pt x="617" y="429"/>
                  </a:lnTo>
                  <a:lnTo>
                    <a:pt x="604" y="440"/>
                  </a:lnTo>
                  <a:lnTo>
                    <a:pt x="590" y="448"/>
                  </a:lnTo>
                  <a:lnTo>
                    <a:pt x="586" y="451"/>
                  </a:lnTo>
                  <a:lnTo>
                    <a:pt x="582" y="454"/>
                  </a:lnTo>
                  <a:lnTo>
                    <a:pt x="581" y="458"/>
                  </a:lnTo>
                  <a:lnTo>
                    <a:pt x="580" y="463"/>
                  </a:lnTo>
                  <a:lnTo>
                    <a:pt x="580" y="468"/>
                  </a:lnTo>
                  <a:lnTo>
                    <a:pt x="582" y="471"/>
                  </a:lnTo>
                  <a:lnTo>
                    <a:pt x="568" y="475"/>
                  </a:lnTo>
                  <a:lnTo>
                    <a:pt x="564" y="473"/>
                  </a:lnTo>
                  <a:lnTo>
                    <a:pt x="562" y="469"/>
                  </a:lnTo>
                  <a:lnTo>
                    <a:pt x="560" y="464"/>
                  </a:lnTo>
                  <a:lnTo>
                    <a:pt x="558" y="460"/>
                  </a:lnTo>
                  <a:lnTo>
                    <a:pt x="554" y="458"/>
                  </a:lnTo>
                  <a:lnTo>
                    <a:pt x="548" y="458"/>
                  </a:lnTo>
                  <a:lnTo>
                    <a:pt x="546" y="469"/>
                  </a:lnTo>
                  <a:lnTo>
                    <a:pt x="540" y="480"/>
                  </a:lnTo>
                  <a:lnTo>
                    <a:pt x="532" y="490"/>
                  </a:lnTo>
                  <a:lnTo>
                    <a:pt x="526" y="499"/>
                  </a:lnTo>
                  <a:lnTo>
                    <a:pt x="523" y="510"/>
                  </a:lnTo>
                  <a:lnTo>
                    <a:pt x="526" y="513"/>
                  </a:lnTo>
                  <a:lnTo>
                    <a:pt x="525" y="513"/>
                  </a:lnTo>
                  <a:lnTo>
                    <a:pt x="525" y="513"/>
                  </a:lnTo>
                  <a:lnTo>
                    <a:pt x="523" y="513"/>
                  </a:lnTo>
                  <a:lnTo>
                    <a:pt x="520" y="514"/>
                  </a:lnTo>
                  <a:lnTo>
                    <a:pt x="519" y="516"/>
                  </a:lnTo>
                  <a:lnTo>
                    <a:pt x="519" y="517"/>
                  </a:lnTo>
                  <a:lnTo>
                    <a:pt x="519" y="520"/>
                  </a:lnTo>
                  <a:lnTo>
                    <a:pt x="519" y="522"/>
                  </a:lnTo>
                  <a:lnTo>
                    <a:pt x="518" y="525"/>
                  </a:lnTo>
                  <a:lnTo>
                    <a:pt x="518" y="526"/>
                  </a:lnTo>
                  <a:lnTo>
                    <a:pt x="519" y="531"/>
                  </a:lnTo>
                  <a:lnTo>
                    <a:pt x="518" y="532"/>
                  </a:lnTo>
                  <a:lnTo>
                    <a:pt x="517" y="533"/>
                  </a:lnTo>
                  <a:lnTo>
                    <a:pt x="515" y="536"/>
                  </a:lnTo>
                  <a:lnTo>
                    <a:pt x="513" y="532"/>
                  </a:lnTo>
                  <a:lnTo>
                    <a:pt x="511" y="528"/>
                  </a:lnTo>
                  <a:lnTo>
                    <a:pt x="507" y="526"/>
                  </a:lnTo>
                  <a:lnTo>
                    <a:pt x="503" y="522"/>
                  </a:lnTo>
                  <a:lnTo>
                    <a:pt x="501" y="521"/>
                  </a:lnTo>
                  <a:lnTo>
                    <a:pt x="497" y="521"/>
                  </a:lnTo>
                  <a:lnTo>
                    <a:pt x="494" y="521"/>
                  </a:lnTo>
                  <a:lnTo>
                    <a:pt x="490" y="528"/>
                  </a:lnTo>
                  <a:lnTo>
                    <a:pt x="485" y="536"/>
                  </a:lnTo>
                  <a:lnTo>
                    <a:pt x="480" y="543"/>
                  </a:lnTo>
                  <a:lnTo>
                    <a:pt x="478" y="551"/>
                  </a:lnTo>
                  <a:lnTo>
                    <a:pt x="477" y="550"/>
                  </a:lnTo>
                  <a:lnTo>
                    <a:pt x="464" y="545"/>
                  </a:lnTo>
                  <a:lnTo>
                    <a:pt x="452" y="542"/>
                  </a:lnTo>
                  <a:lnTo>
                    <a:pt x="440" y="542"/>
                  </a:lnTo>
                  <a:lnTo>
                    <a:pt x="427" y="548"/>
                  </a:lnTo>
                  <a:lnTo>
                    <a:pt x="424" y="550"/>
                  </a:lnTo>
                  <a:lnTo>
                    <a:pt x="422" y="553"/>
                  </a:lnTo>
                  <a:lnTo>
                    <a:pt x="421" y="556"/>
                  </a:lnTo>
                  <a:lnTo>
                    <a:pt x="421" y="560"/>
                  </a:lnTo>
                  <a:lnTo>
                    <a:pt x="407" y="564"/>
                  </a:lnTo>
                  <a:lnTo>
                    <a:pt x="403" y="568"/>
                  </a:lnTo>
                  <a:lnTo>
                    <a:pt x="401" y="570"/>
                  </a:lnTo>
                  <a:lnTo>
                    <a:pt x="389" y="577"/>
                  </a:lnTo>
                  <a:lnTo>
                    <a:pt x="378" y="587"/>
                  </a:lnTo>
                  <a:lnTo>
                    <a:pt x="375" y="587"/>
                  </a:lnTo>
                  <a:lnTo>
                    <a:pt x="371" y="588"/>
                  </a:lnTo>
                  <a:lnTo>
                    <a:pt x="369" y="589"/>
                  </a:lnTo>
                  <a:lnTo>
                    <a:pt x="366" y="590"/>
                  </a:lnTo>
                  <a:lnTo>
                    <a:pt x="365" y="593"/>
                  </a:lnTo>
                  <a:lnTo>
                    <a:pt x="364" y="596"/>
                  </a:lnTo>
                  <a:lnTo>
                    <a:pt x="364" y="601"/>
                  </a:lnTo>
                  <a:lnTo>
                    <a:pt x="359" y="601"/>
                  </a:lnTo>
                  <a:lnTo>
                    <a:pt x="358" y="601"/>
                  </a:lnTo>
                  <a:lnTo>
                    <a:pt x="355" y="601"/>
                  </a:lnTo>
                  <a:lnTo>
                    <a:pt x="353" y="602"/>
                  </a:lnTo>
                  <a:lnTo>
                    <a:pt x="353" y="604"/>
                  </a:lnTo>
                  <a:lnTo>
                    <a:pt x="343" y="606"/>
                  </a:lnTo>
                  <a:lnTo>
                    <a:pt x="338" y="606"/>
                  </a:lnTo>
                  <a:lnTo>
                    <a:pt x="335" y="608"/>
                  </a:lnTo>
                  <a:lnTo>
                    <a:pt x="330" y="611"/>
                  </a:lnTo>
                  <a:lnTo>
                    <a:pt x="329" y="615"/>
                  </a:lnTo>
                  <a:lnTo>
                    <a:pt x="322" y="617"/>
                  </a:lnTo>
                  <a:lnTo>
                    <a:pt x="319" y="619"/>
                  </a:lnTo>
                  <a:lnTo>
                    <a:pt x="316" y="623"/>
                  </a:lnTo>
                  <a:lnTo>
                    <a:pt x="315" y="627"/>
                  </a:lnTo>
                  <a:lnTo>
                    <a:pt x="315" y="632"/>
                  </a:lnTo>
                  <a:lnTo>
                    <a:pt x="315" y="635"/>
                  </a:lnTo>
                  <a:lnTo>
                    <a:pt x="316" y="636"/>
                  </a:lnTo>
                  <a:lnTo>
                    <a:pt x="316" y="636"/>
                  </a:lnTo>
                  <a:lnTo>
                    <a:pt x="315" y="635"/>
                  </a:lnTo>
                  <a:lnTo>
                    <a:pt x="314" y="633"/>
                  </a:lnTo>
                  <a:lnTo>
                    <a:pt x="301" y="638"/>
                  </a:lnTo>
                  <a:lnTo>
                    <a:pt x="288" y="645"/>
                  </a:lnTo>
                  <a:lnTo>
                    <a:pt x="276" y="651"/>
                  </a:lnTo>
                  <a:lnTo>
                    <a:pt x="274" y="655"/>
                  </a:lnTo>
                  <a:lnTo>
                    <a:pt x="273" y="658"/>
                  </a:lnTo>
                  <a:lnTo>
                    <a:pt x="273" y="662"/>
                  </a:lnTo>
                  <a:lnTo>
                    <a:pt x="273" y="665"/>
                  </a:lnTo>
                  <a:lnTo>
                    <a:pt x="274" y="665"/>
                  </a:lnTo>
                  <a:lnTo>
                    <a:pt x="261" y="670"/>
                  </a:lnTo>
                  <a:lnTo>
                    <a:pt x="251" y="679"/>
                  </a:lnTo>
                  <a:lnTo>
                    <a:pt x="246" y="691"/>
                  </a:lnTo>
                  <a:lnTo>
                    <a:pt x="241" y="695"/>
                  </a:lnTo>
                  <a:lnTo>
                    <a:pt x="239" y="697"/>
                  </a:lnTo>
                  <a:lnTo>
                    <a:pt x="228" y="699"/>
                  </a:lnTo>
                  <a:lnTo>
                    <a:pt x="225" y="712"/>
                  </a:lnTo>
                  <a:lnTo>
                    <a:pt x="225" y="712"/>
                  </a:lnTo>
                  <a:lnTo>
                    <a:pt x="217" y="709"/>
                  </a:lnTo>
                  <a:lnTo>
                    <a:pt x="210" y="712"/>
                  </a:lnTo>
                  <a:lnTo>
                    <a:pt x="205" y="716"/>
                  </a:lnTo>
                  <a:lnTo>
                    <a:pt x="200" y="724"/>
                  </a:lnTo>
                  <a:lnTo>
                    <a:pt x="200" y="724"/>
                  </a:lnTo>
                  <a:lnTo>
                    <a:pt x="197" y="725"/>
                  </a:lnTo>
                  <a:lnTo>
                    <a:pt x="195" y="726"/>
                  </a:lnTo>
                  <a:lnTo>
                    <a:pt x="193" y="729"/>
                  </a:lnTo>
                  <a:lnTo>
                    <a:pt x="191" y="731"/>
                  </a:lnTo>
                  <a:lnTo>
                    <a:pt x="191" y="735"/>
                  </a:lnTo>
                  <a:lnTo>
                    <a:pt x="186" y="733"/>
                  </a:lnTo>
                  <a:lnTo>
                    <a:pt x="183" y="735"/>
                  </a:lnTo>
                  <a:lnTo>
                    <a:pt x="179" y="737"/>
                  </a:lnTo>
                  <a:lnTo>
                    <a:pt x="171" y="748"/>
                  </a:lnTo>
                  <a:lnTo>
                    <a:pt x="171" y="748"/>
                  </a:lnTo>
                  <a:lnTo>
                    <a:pt x="169" y="746"/>
                  </a:lnTo>
                  <a:lnTo>
                    <a:pt x="166" y="746"/>
                  </a:lnTo>
                  <a:lnTo>
                    <a:pt x="161" y="746"/>
                  </a:lnTo>
                  <a:lnTo>
                    <a:pt x="159" y="748"/>
                  </a:lnTo>
                  <a:lnTo>
                    <a:pt x="155" y="749"/>
                  </a:lnTo>
                  <a:lnTo>
                    <a:pt x="152" y="753"/>
                  </a:lnTo>
                  <a:lnTo>
                    <a:pt x="150" y="756"/>
                  </a:lnTo>
                  <a:lnTo>
                    <a:pt x="142" y="765"/>
                  </a:lnTo>
                  <a:lnTo>
                    <a:pt x="135" y="770"/>
                  </a:lnTo>
                  <a:lnTo>
                    <a:pt x="128" y="775"/>
                  </a:lnTo>
                  <a:lnTo>
                    <a:pt x="122" y="779"/>
                  </a:lnTo>
                  <a:lnTo>
                    <a:pt x="118" y="787"/>
                  </a:lnTo>
                  <a:lnTo>
                    <a:pt x="118" y="787"/>
                  </a:lnTo>
                  <a:lnTo>
                    <a:pt x="105" y="801"/>
                  </a:lnTo>
                  <a:lnTo>
                    <a:pt x="104" y="800"/>
                  </a:lnTo>
                  <a:lnTo>
                    <a:pt x="101" y="800"/>
                  </a:lnTo>
                  <a:lnTo>
                    <a:pt x="98" y="800"/>
                  </a:lnTo>
                  <a:lnTo>
                    <a:pt x="94" y="801"/>
                  </a:lnTo>
                  <a:lnTo>
                    <a:pt x="91" y="803"/>
                  </a:lnTo>
                  <a:lnTo>
                    <a:pt x="88" y="805"/>
                  </a:lnTo>
                  <a:lnTo>
                    <a:pt x="75" y="820"/>
                  </a:lnTo>
                  <a:lnTo>
                    <a:pt x="72" y="823"/>
                  </a:lnTo>
                  <a:lnTo>
                    <a:pt x="70" y="826"/>
                  </a:lnTo>
                  <a:lnTo>
                    <a:pt x="66" y="829"/>
                  </a:lnTo>
                  <a:lnTo>
                    <a:pt x="64" y="832"/>
                  </a:lnTo>
                  <a:lnTo>
                    <a:pt x="61" y="834"/>
                  </a:lnTo>
                  <a:lnTo>
                    <a:pt x="61" y="834"/>
                  </a:lnTo>
                  <a:lnTo>
                    <a:pt x="63" y="844"/>
                  </a:lnTo>
                  <a:lnTo>
                    <a:pt x="67" y="850"/>
                  </a:lnTo>
                  <a:lnTo>
                    <a:pt x="74" y="857"/>
                  </a:lnTo>
                  <a:lnTo>
                    <a:pt x="78" y="864"/>
                  </a:lnTo>
                  <a:lnTo>
                    <a:pt x="74" y="863"/>
                  </a:lnTo>
                  <a:lnTo>
                    <a:pt x="70" y="864"/>
                  </a:lnTo>
                  <a:lnTo>
                    <a:pt x="67" y="864"/>
                  </a:lnTo>
                  <a:lnTo>
                    <a:pt x="66" y="867"/>
                  </a:lnTo>
                  <a:lnTo>
                    <a:pt x="65" y="869"/>
                  </a:lnTo>
                  <a:lnTo>
                    <a:pt x="64" y="872"/>
                  </a:lnTo>
                  <a:lnTo>
                    <a:pt x="64" y="874"/>
                  </a:lnTo>
                  <a:lnTo>
                    <a:pt x="63" y="877"/>
                  </a:lnTo>
                  <a:lnTo>
                    <a:pt x="63" y="879"/>
                  </a:lnTo>
                  <a:lnTo>
                    <a:pt x="61" y="880"/>
                  </a:lnTo>
                  <a:lnTo>
                    <a:pt x="58" y="883"/>
                  </a:lnTo>
                  <a:lnTo>
                    <a:pt x="55" y="885"/>
                  </a:lnTo>
                  <a:lnTo>
                    <a:pt x="55" y="886"/>
                  </a:lnTo>
                  <a:lnTo>
                    <a:pt x="49" y="883"/>
                  </a:lnTo>
                  <a:lnTo>
                    <a:pt x="40" y="880"/>
                  </a:lnTo>
                  <a:lnTo>
                    <a:pt x="32" y="883"/>
                  </a:lnTo>
                  <a:lnTo>
                    <a:pt x="26" y="886"/>
                  </a:lnTo>
                  <a:lnTo>
                    <a:pt x="23" y="892"/>
                  </a:lnTo>
                  <a:lnTo>
                    <a:pt x="19" y="900"/>
                  </a:lnTo>
                  <a:lnTo>
                    <a:pt x="15" y="907"/>
                  </a:lnTo>
                  <a:lnTo>
                    <a:pt x="15" y="907"/>
                  </a:lnTo>
                  <a:lnTo>
                    <a:pt x="13" y="909"/>
                  </a:lnTo>
                  <a:lnTo>
                    <a:pt x="12" y="910"/>
                  </a:lnTo>
                  <a:lnTo>
                    <a:pt x="9" y="910"/>
                  </a:lnTo>
                  <a:lnTo>
                    <a:pt x="6" y="912"/>
                  </a:lnTo>
                  <a:lnTo>
                    <a:pt x="3" y="913"/>
                  </a:lnTo>
                  <a:lnTo>
                    <a:pt x="2" y="914"/>
                  </a:lnTo>
                  <a:lnTo>
                    <a:pt x="1" y="917"/>
                  </a:lnTo>
                  <a:lnTo>
                    <a:pt x="0" y="920"/>
                  </a:lnTo>
                  <a:lnTo>
                    <a:pt x="0" y="925"/>
                  </a:lnTo>
                  <a:lnTo>
                    <a:pt x="1" y="929"/>
                  </a:lnTo>
                  <a:lnTo>
                    <a:pt x="4" y="932"/>
                  </a:lnTo>
                  <a:lnTo>
                    <a:pt x="3" y="934"/>
                  </a:lnTo>
                  <a:lnTo>
                    <a:pt x="3" y="936"/>
                  </a:lnTo>
                  <a:lnTo>
                    <a:pt x="3" y="938"/>
                  </a:lnTo>
                  <a:lnTo>
                    <a:pt x="3" y="940"/>
                  </a:lnTo>
                  <a:lnTo>
                    <a:pt x="3" y="942"/>
                  </a:lnTo>
                  <a:lnTo>
                    <a:pt x="6" y="943"/>
                  </a:lnTo>
                  <a:lnTo>
                    <a:pt x="8" y="951"/>
                  </a:lnTo>
                  <a:lnTo>
                    <a:pt x="12" y="954"/>
                  </a:lnTo>
                  <a:lnTo>
                    <a:pt x="17" y="954"/>
                  </a:lnTo>
                  <a:lnTo>
                    <a:pt x="21" y="952"/>
                  </a:lnTo>
                  <a:lnTo>
                    <a:pt x="26" y="949"/>
                  </a:lnTo>
                  <a:lnTo>
                    <a:pt x="31" y="949"/>
                  </a:lnTo>
                  <a:lnTo>
                    <a:pt x="40" y="941"/>
                  </a:lnTo>
                  <a:lnTo>
                    <a:pt x="41" y="935"/>
                  </a:lnTo>
                  <a:lnTo>
                    <a:pt x="38" y="930"/>
                  </a:lnTo>
                  <a:lnTo>
                    <a:pt x="34" y="925"/>
                  </a:lnTo>
                  <a:lnTo>
                    <a:pt x="30" y="920"/>
                  </a:lnTo>
                  <a:lnTo>
                    <a:pt x="29" y="915"/>
                  </a:lnTo>
                  <a:lnTo>
                    <a:pt x="32" y="912"/>
                  </a:lnTo>
                  <a:lnTo>
                    <a:pt x="37" y="906"/>
                  </a:lnTo>
                  <a:lnTo>
                    <a:pt x="41" y="902"/>
                  </a:lnTo>
                  <a:lnTo>
                    <a:pt x="47" y="901"/>
                  </a:lnTo>
                  <a:lnTo>
                    <a:pt x="54" y="903"/>
                  </a:lnTo>
                  <a:lnTo>
                    <a:pt x="50" y="907"/>
                  </a:lnTo>
                  <a:lnTo>
                    <a:pt x="48" y="909"/>
                  </a:lnTo>
                  <a:lnTo>
                    <a:pt x="46" y="912"/>
                  </a:lnTo>
                  <a:lnTo>
                    <a:pt x="44" y="915"/>
                  </a:lnTo>
                  <a:lnTo>
                    <a:pt x="46" y="918"/>
                  </a:lnTo>
                  <a:lnTo>
                    <a:pt x="47" y="920"/>
                  </a:lnTo>
                  <a:lnTo>
                    <a:pt x="49" y="921"/>
                  </a:lnTo>
                  <a:lnTo>
                    <a:pt x="52" y="921"/>
                  </a:lnTo>
                  <a:lnTo>
                    <a:pt x="55" y="920"/>
                  </a:lnTo>
                  <a:lnTo>
                    <a:pt x="58" y="920"/>
                  </a:lnTo>
                  <a:lnTo>
                    <a:pt x="60" y="919"/>
                  </a:lnTo>
                  <a:lnTo>
                    <a:pt x="64" y="918"/>
                  </a:lnTo>
                  <a:lnTo>
                    <a:pt x="64" y="918"/>
                  </a:lnTo>
                  <a:lnTo>
                    <a:pt x="67" y="918"/>
                  </a:lnTo>
                  <a:lnTo>
                    <a:pt x="71" y="917"/>
                  </a:lnTo>
                  <a:lnTo>
                    <a:pt x="75" y="914"/>
                  </a:lnTo>
                  <a:lnTo>
                    <a:pt x="77" y="910"/>
                  </a:lnTo>
                  <a:lnTo>
                    <a:pt x="78" y="908"/>
                  </a:lnTo>
                  <a:lnTo>
                    <a:pt x="81" y="904"/>
                  </a:lnTo>
                  <a:lnTo>
                    <a:pt x="82" y="904"/>
                  </a:lnTo>
                  <a:lnTo>
                    <a:pt x="84" y="904"/>
                  </a:lnTo>
                  <a:lnTo>
                    <a:pt x="86" y="903"/>
                  </a:lnTo>
                  <a:lnTo>
                    <a:pt x="87" y="902"/>
                  </a:lnTo>
                  <a:lnTo>
                    <a:pt x="89" y="901"/>
                  </a:lnTo>
                  <a:lnTo>
                    <a:pt x="91" y="900"/>
                  </a:lnTo>
                  <a:lnTo>
                    <a:pt x="92" y="898"/>
                  </a:lnTo>
                  <a:lnTo>
                    <a:pt x="94" y="897"/>
                  </a:lnTo>
                  <a:lnTo>
                    <a:pt x="97" y="897"/>
                  </a:lnTo>
                  <a:lnTo>
                    <a:pt x="98" y="900"/>
                  </a:lnTo>
                  <a:lnTo>
                    <a:pt x="109" y="901"/>
                  </a:lnTo>
                  <a:lnTo>
                    <a:pt x="118" y="900"/>
                  </a:lnTo>
                  <a:lnTo>
                    <a:pt x="127" y="896"/>
                  </a:lnTo>
                  <a:lnTo>
                    <a:pt x="137" y="892"/>
                  </a:lnTo>
                  <a:lnTo>
                    <a:pt x="138" y="889"/>
                  </a:lnTo>
                  <a:lnTo>
                    <a:pt x="138" y="885"/>
                  </a:lnTo>
                  <a:lnTo>
                    <a:pt x="137" y="880"/>
                  </a:lnTo>
                  <a:lnTo>
                    <a:pt x="135" y="879"/>
                  </a:lnTo>
                  <a:lnTo>
                    <a:pt x="138" y="878"/>
                  </a:lnTo>
                  <a:lnTo>
                    <a:pt x="142" y="878"/>
                  </a:lnTo>
                  <a:lnTo>
                    <a:pt x="144" y="877"/>
                  </a:lnTo>
                  <a:lnTo>
                    <a:pt x="146" y="875"/>
                  </a:lnTo>
                  <a:lnTo>
                    <a:pt x="149" y="874"/>
                  </a:lnTo>
                  <a:lnTo>
                    <a:pt x="152" y="872"/>
                  </a:lnTo>
                  <a:lnTo>
                    <a:pt x="155" y="870"/>
                  </a:lnTo>
                  <a:lnTo>
                    <a:pt x="156" y="868"/>
                  </a:lnTo>
                  <a:lnTo>
                    <a:pt x="159" y="867"/>
                  </a:lnTo>
                  <a:lnTo>
                    <a:pt x="161" y="866"/>
                  </a:lnTo>
                  <a:lnTo>
                    <a:pt x="163" y="864"/>
                  </a:lnTo>
                  <a:lnTo>
                    <a:pt x="166" y="864"/>
                  </a:lnTo>
                  <a:lnTo>
                    <a:pt x="167" y="863"/>
                  </a:lnTo>
                  <a:lnTo>
                    <a:pt x="169" y="861"/>
                  </a:lnTo>
                  <a:lnTo>
                    <a:pt x="173" y="860"/>
                  </a:lnTo>
                  <a:lnTo>
                    <a:pt x="176" y="860"/>
                  </a:lnTo>
                  <a:lnTo>
                    <a:pt x="178" y="857"/>
                  </a:lnTo>
                  <a:lnTo>
                    <a:pt x="180" y="856"/>
                  </a:lnTo>
                  <a:lnTo>
                    <a:pt x="183" y="853"/>
                  </a:lnTo>
                  <a:lnTo>
                    <a:pt x="184" y="850"/>
                  </a:lnTo>
                  <a:lnTo>
                    <a:pt x="184" y="846"/>
                  </a:lnTo>
                  <a:lnTo>
                    <a:pt x="183" y="844"/>
                  </a:lnTo>
                  <a:lnTo>
                    <a:pt x="180" y="841"/>
                  </a:lnTo>
                  <a:lnTo>
                    <a:pt x="180" y="838"/>
                  </a:lnTo>
                  <a:lnTo>
                    <a:pt x="182" y="835"/>
                  </a:lnTo>
                  <a:lnTo>
                    <a:pt x="183" y="833"/>
                  </a:lnTo>
                  <a:lnTo>
                    <a:pt x="184" y="832"/>
                  </a:lnTo>
                  <a:lnTo>
                    <a:pt x="185" y="830"/>
                  </a:lnTo>
                  <a:lnTo>
                    <a:pt x="189" y="830"/>
                  </a:lnTo>
                  <a:lnTo>
                    <a:pt x="191" y="830"/>
                  </a:lnTo>
                  <a:lnTo>
                    <a:pt x="196" y="832"/>
                  </a:lnTo>
                  <a:lnTo>
                    <a:pt x="197" y="828"/>
                  </a:lnTo>
                  <a:lnTo>
                    <a:pt x="200" y="826"/>
                  </a:lnTo>
                  <a:lnTo>
                    <a:pt x="202" y="823"/>
                  </a:lnTo>
                  <a:lnTo>
                    <a:pt x="205" y="821"/>
                  </a:lnTo>
                  <a:lnTo>
                    <a:pt x="207" y="820"/>
                  </a:lnTo>
                  <a:lnTo>
                    <a:pt x="211" y="818"/>
                  </a:lnTo>
                  <a:lnTo>
                    <a:pt x="212" y="817"/>
                  </a:lnTo>
                  <a:lnTo>
                    <a:pt x="220" y="815"/>
                  </a:lnTo>
                  <a:lnTo>
                    <a:pt x="220" y="811"/>
                  </a:lnTo>
                  <a:lnTo>
                    <a:pt x="220" y="809"/>
                  </a:lnTo>
                  <a:lnTo>
                    <a:pt x="222" y="805"/>
                  </a:lnTo>
                  <a:lnTo>
                    <a:pt x="224" y="803"/>
                  </a:lnTo>
                  <a:lnTo>
                    <a:pt x="234" y="801"/>
                  </a:lnTo>
                  <a:lnTo>
                    <a:pt x="244" y="796"/>
                  </a:lnTo>
                  <a:lnTo>
                    <a:pt x="252" y="790"/>
                  </a:lnTo>
                  <a:lnTo>
                    <a:pt x="261" y="786"/>
                  </a:lnTo>
                  <a:lnTo>
                    <a:pt x="270" y="782"/>
                  </a:lnTo>
                  <a:lnTo>
                    <a:pt x="281" y="783"/>
                  </a:lnTo>
                  <a:lnTo>
                    <a:pt x="281" y="779"/>
                  </a:lnTo>
                  <a:lnTo>
                    <a:pt x="282" y="777"/>
                  </a:lnTo>
                  <a:lnTo>
                    <a:pt x="284" y="773"/>
                  </a:lnTo>
                  <a:lnTo>
                    <a:pt x="286" y="772"/>
                  </a:lnTo>
                  <a:lnTo>
                    <a:pt x="290" y="771"/>
                  </a:lnTo>
                  <a:lnTo>
                    <a:pt x="291" y="767"/>
                  </a:lnTo>
                  <a:lnTo>
                    <a:pt x="292" y="764"/>
                  </a:lnTo>
                  <a:lnTo>
                    <a:pt x="290" y="759"/>
                  </a:lnTo>
                  <a:lnTo>
                    <a:pt x="287" y="755"/>
                  </a:lnTo>
                  <a:lnTo>
                    <a:pt x="285" y="752"/>
                  </a:lnTo>
                  <a:lnTo>
                    <a:pt x="280" y="749"/>
                  </a:lnTo>
                  <a:lnTo>
                    <a:pt x="282" y="748"/>
                  </a:lnTo>
                  <a:lnTo>
                    <a:pt x="285" y="746"/>
                  </a:lnTo>
                  <a:lnTo>
                    <a:pt x="286" y="743"/>
                  </a:lnTo>
                  <a:lnTo>
                    <a:pt x="290" y="742"/>
                  </a:lnTo>
                  <a:lnTo>
                    <a:pt x="301" y="746"/>
                  </a:lnTo>
                  <a:lnTo>
                    <a:pt x="307" y="749"/>
                  </a:lnTo>
                  <a:lnTo>
                    <a:pt x="301" y="754"/>
                  </a:lnTo>
                  <a:lnTo>
                    <a:pt x="298" y="760"/>
                  </a:lnTo>
                  <a:lnTo>
                    <a:pt x="298" y="766"/>
                  </a:lnTo>
                  <a:lnTo>
                    <a:pt x="301" y="773"/>
                  </a:lnTo>
                  <a:lnTo>
                    <a:pt x="303" y="778"/>
                  </a:lnTo>
                  <a:lnTo>
                    <a:pt x="307" y="778"/>
                  </a:lnTo>
                  <a:lnTo>
                    <a:pt x="310" y="777"/>
                  </a:lnTo>
                  <a:lnTo>
                    <a:pt x="313" y="775"/>
                  </a:lnTo>
                  <a:lnTo>
                    <a:pt x="315" y="772"/>
                  </a:lnTo>
                  <a:lnTo>
                    <a:pt x="316" y="769"/>
                  </a:lnTo>
                  <a:lnTo>
                    <a:pt x="318" y="765"/>
                  </a:lnTo>
                  <a:lnTo>
                    <a:pt x="321" y="762"/>
                  </a:lnTo>
                  <a:lnTo>
                    <a:pt x="322" y="753"/>
                  </a:lnTo>
                  <a:lnTo>
                    <a:pt x="329" y="746"/>
                  </a:lnTo>
                  <a:lnTo>
                    <a:pt x="338" y="743"/>
                  </a:lnTo>
                  <a:lnTo>
                    <a:pt x="339" y="746"/>
                  </a:lnTo>
                  <a:lnTo>
                    <a:pt x="341" y="748"/>
                  </a:lnTo>
                  <a:lnTo>
                    <a:pt x="344" y="749"/>
                  </a:lnTo>
                  <a:lnTo>
                    <a:pt x="348" y="750"/>
                  </a:lnTo>
                  <a:lnTo>
                    <a:pt x="350" y="749"/>
                  </a:lnTo>
                  <a:lnTo>
                    <a:pt x="353" y="748"/>
                  </a:lnTo>
                  <a:lnTo>
                    <a:pt x="355" y="747"/>
                  </a:lnTo>
                  <a:lnTo>
                    <a:pt x="356" y="743"/>
                  </a:lnTo>
                  <a:lnTo>
                    <a:pt x="356" y="741"/>
                  </a:lnTo>
                  <a:lnTo>
                    <a:pt x="356" y="738"/>
                  </a:lnTo>
                  <a:lnTo>
                    <a:pt x="355" y="737"/>
                  </a:lnTo>
                  <a:lnTo>
                    <a:pt x="355" y="735"/>
                  </a:lnTo>
                  <a:lnTo>
                    <a:pt x="356" y="733"/>
                  </a:lnTo>
                  <a:lnTo>
                    <a:pt x="358" y="732"/>
                  </a:lnTo>
                  <a:lnTo>
                    <a:pt x="360" y="731"/>
                  </a:lnTo>
                  <a:lnTo>
                    <a:pt x="364" y="730"/>
                  </a:lnTo>
                  <a:lnTo>
                    <a:pt x="373" y="730"/>
                  </a:lnTo>
                  <a:lnTo>
                    <a:pt x="384" y="726"/>
                  </a:lnTo>
                  <a:lnTo>
                    <a:pt x="393" y="719"/>
                  </a:lnTo>
                  <a:lnTo>
                    <a:pt x="390" y="716"/>
                  </a:lnTo>
                  <a:lnTo>
                    <a:pt x="389" y="715"/>
                  </a:lnTo>
                  <a:lnTo>
                    <a:pt x="387" y="698"/>
                  </a:lnTo>
                  <a:lnTo>
                    <a:pt x="386" y="697"/>
                  </a:lnTo>
                  <a:lnTo>
                    <a:pt x="387" y="697"/>
                  </a:lnTo>
                  <a:lnTo>
                    <a:pt x="387" y="697"/>
                  </a:lnTo>
                  <a:lnTo>
                    <a:pt x="387" y="697"/>
                  </a:lnTo>
                  <a:lnTo>
                    <a:pt x="387" y="698"/>
                  </a:lnTo>
                  <a:lnTo>
                    <a:pt x="387" y="698"/>
                  </a:lnTo>
                  <a:lnTo>
                    <a:pt x="398" y="696"/>
                  </a:lnTo>
                  <a:lnTo>
                    <a:pt x="398" y="696"/>
                  </a:lnTo>
                  <a:lnTo>
                    <a:pt x="400" y="698"/>
                  </a:lnTo>
                  <a:lnTo>
                    <a:pt x="403" y="699"/>
                  </a:lnTo>
                  <a:lnTo>
                    <a:pt x="405" y="702"/>
                  </a:lnTo>
                  <a:lnTo>
                    <a:pt x="406" y="702"/>
                  </a:lnTo>
                  <a:lnTo>
                    <a:pt x="409" y="702"/>
                  </a:lnTo>
                  <a:lnTo>
                    <a:pt x="410" y="702"/>
                  </a:lnTo>
                  <a:lnTo>
                    <a:pt x="412" y="699"/>
                  </a:lnTo>
                  <a:lnTo>
                    <a:pt x="413" y="696"/>
                  </a:lnTo>
                  <a:lnTo>
                    <a:pt x="413" y="692"/>
                  </a:lnTo>
                  <a:lnTo>
                    <a:pt x="418" y="690"/>
                  </a:lnTo>
                  <a:lnTo>
                    <a:pt x="418" y="690"/>
                  </a:lnTo>
                  <a:lnTo>
                    <a:pt x="422" y="687"/>
                  </a:lnTo>
                  <a:lnTo>
                    <a:pt x="427" y="686"/>
                  </a:lnTo>
                  <a:lnTo>
                    <a:pt x="430" y="686"/>
                  </a:lnTo>
                  <a:lnTo>
                    <a:pt x="435" y="687"/>
                  </a:lnTo>
                  <a:lnTo>
                    <a:pt x="440" y="686"/>
                  </a:lnTo>
                  <a:lnTo>
                    <a:pt x="441" y="674"/>
                  </a:lnTo>
                  <a:lnTo>
                    <a:pt x="435" y="663"/>
                  </a:lnTo>
                  <a:lnTo>
                    <a:pt x="435" y="663"/>
                  </a:lnTo>
                  <a:lnTo>
                    <a:pt x="460" y="670"/>
                  </a:lnTo>
                  <a:lnTo>
                    <a:pt x="469" y="667"/>
                  </a:lnTo>
                  <a:lnTo>
                    <a:pt x="469" y="662"/>
                  </a:lnTo>
                  <a:lnTo>
                    <a:pt x="485" y="658"/>
                  </a:lnTo>
                  <a:lnTo>
                    <a:pt x="488" y="657"/>
                  </a:lnTo>
                  <a:lnTo>
                    <a:pt x="491" y="657"/>
                  </a:lnTo>
                  <a:lnTo>
                    <a:pt x="494" y="656"/>
                  </a:lnTo>
                  <a:lnTo>
                    <a:pt x="496" y="655"/>
                  </a:lnTo>
                  <a:lnTo>
                    <a:pt x="498" y="652"/>
                  </a:lnTo>
                  <a:lnTo>
                    <a:pt x="501" y="650"/>
                  </a:lnTo>
                  <a:lnTo>
                    <a:pt x="508" y="642"/>
                  </a:lnTo>
                  <a:lnTo>
                    <a:pt x="518" y="639"/>
                  </a:lnTo>
                  <a:lnTo>
                    <a:pt x="528" y="635"/>
                  </a:lnTo>
                  <a:lnTo>
                    <a:pt x="535" y="629"/>
                  </a:lnTo>
                  <a:lnTo>
                    <a:pt x="541" y="628"/>
                  </a:lnTo>
                  <a:lnTo>
                    <a:pt x="546" y="628"/>
                  </a:lnTo>
                  <a:lnTo>
                    <a:pt x="552" y="625"/>
                  </a:lnTo>
                  <a:lnTo>
                    <a:pt x="551" y="622"/>
                  </a:lnTo>
                  <a:lnTo>
                    <a:pt x="552" y="619"/>
                  </a:lnTo>
                  <a:lnTo>
                    <a:pt x="553" y="617"/>
                  </a:lnTo>
                  <a:lnTo>
                    <a:pt x="554" y="615"/>
                  </a:lnTo>
                  <a:lnTo>
                    <a:pt x="557" y="613"/>
                  </a:lnTo>
                  <a:lnTo>
                    <a:pt x="560" y="612"/>
                  </a:lnTo>
                  <a:lnTo>
                    <a:pt x="569" y="600"/>
                  </a:lnTo>
                  <a:lnTo>
                    <a:pt x="562" y="595"/>
                  </a:lnTo>
                  <a:lnTo>
                    <a:pt x="562" y="590"/>
                  </a:lnTo>
                  <a:lnTo>
                    <a:pt x="562" y="585"/>
                  </a:lnTo>
                  <a:lnTo>
                    <a:pt x="563" y="582"/>
                  </a:lnTo>
                  <a:lnTo>
                    <a:pt x="565" y="579"/>
                  </a:lnTo>
                  <a:lnTo>
                    <a:pt x="568" y="578"/>
                  </a:lnTo>
                  <a:lnTo>
                    <a:pt x="573" y="578"/>
                  </a:lnTo>
                  <a:lnTo>
                    <a:pt x="576" y="578"/>
                  </a:lnTo>
                  <a:lnTo>
                    <a:pt x="576" y="582"/>
                  </a:lnTo>
                  <a:lnTo>
                    <a:pt x="582" y="589"/>
                  </a:lnTo>
                  <a:lnTo>
                    <a:pt x="587" y="591"/>
                  </a:lnTo>
                  <a:lnTo>
                    <a:pt x="590" y="590"/>
                  </a:lnTo>
                  <a:lnTo>
                    <a:pt x="592" y="585"/>
                  </a:lnTo>
                  <a:lnTo>
                    <a:pt x="594" y="581"/>
                  </a:lnTo>
                  <a:lnTo>
                    <a:pt x="597" y="576"/>
                  </a:lnTo>
                  <a:lnTo>
                    <a:pt x="608" y="573"/>
                  </a:lnTo>
                  <a:lnTo>
                    <a:pt x="616" y="577"/>
                  </a:lnTo>
                  <a:lnTo>
                    <a:pt x="622" y="576"/>
                  </a:lnTo>
                  <a:lnTo>
                    <a:pt x="628" y="571"/>
                  </a:lnTo>
                  <a:lnTo>
                    <a:pt x="633" y="566"/>
                  </a:lnTo>
                  <a:lnTo>
                    <a:pt x="638" y="561"/>
                  </a:lnTo>
                  <a:lnTo>
                    <a:pt x="638" y="561"/>
                  </a:lnTo>
                  <a:lnTo>
                    <a:pt x="647" y="561"/>
                  </a:lnTo>
                  <a:lnTo>
                    <a:pt x="654" y="556"/>
                  </a:lnTo>
                  <a:lnTo>
                    <a:pt x="660" y="550"/>
                  </a:lnTo>
                  <a:lnTo>
                    <a:pt x="664" y="549"/>
                  </a:lnTo>
                  <a:lnTo>
                    <a:pt x="666" y="547"/>
                  </a:lnTo>
                  <a:lnTo>
                    <a:pt x="667" y="544"/>
                  </a:lnTo>
                  <a:lnTo>
                    <a:pt x="668" y="542"/>
                  </a:lnTo>
                  <a:lnTo>
                    <a:pt x="670" y="539"/>
                  </a:lnTo>
                  <a:lnTo>
                    <a:pt x="670" y="537"/>
                  </a:lnTo>
                  <a:lnTo>
                    <a:pt x="668" y="534"/>
                  </a:lnTo>
                  <a:lnTo>
                    <a:pt x="666" y="532"/>
                  </a:lnTo>
                  <a:lnTo>
                    <a:pt x="667" y="528"/>
                  </a:lnTo>
                  <a:lnTo>
                    <a:pt x="667" y="526"/>
                  </a:lnTo>
                  <a:lnTo>
                    <a:pt x="670" y="524"/>
                  </a:lnTo>
                  <a:lnTo>
                    <a:pt x="672" y="521"/>
                  </a:lnTo>
                  <a:lnTo>
                    <a:pt x="673" y="520"/>
                  </a:lnTo>
                  <a:lnTo>
                    <a:pt x="677" y="520"/>
                  </a:lnTo>
                  <a:lnTo>
                    <a:pt x="679" y="522"/>
                  </a:lnTo>
                  <a:lnTo>
                    <a:pt x="681" y="525"/>
                  </a:lnTo>
                  <a:lnTo>
                    <a:pt x="682" y="527"/>
                  </a:lnTo>
                  <a:lnTo>
                    <a:pt x="683" y="528"/>
                  </a:lnTo>
                  <a:lnTo>
                    <a:pt x="685" y="531"/>
                  </a:lnTo>
                  <a:lnTo>
                    <a:pt x="689" y="532"/>
                  </a:lnTo>
                  <a:lnTo>
                    <a:pt x="693" y="531"/>
                  </a:lnTo>
                  <a:lnTo>
                    <a:pt x="696" y="531"/>
                  </a:lnTo>
                  <a:lnTo>
                    <a:pt x="700" y="530"/>
                  </a:lnTo>
                  <a:lnTo>
                    <a:pt x="705" y="524"/>
                  </a:lnTo>
                  <a:lnTo>
                    <a:pt x="710" y="517"/>
                  </a:lnTo>
                  <a:lnTo>
                    <a:pt x="712" y="510"/>
                  </a:lnTo>
                  <a:lnTo>
                    <a:pt x="713" y="510"/>
                  </a:lnTo>
                  <a:lnTo>
                    <a:pt x="715" y="509"/>
                  </a:lnTo>
                  <a:lnTo>
                    <a:pt x="715" y="507"/>
                  </a:lnTo>
                  <a:lnTo>
                    <a:pt x="715" y="503"/>
                  </a:lnTo>
                  <a:lnTo>
                    <a:pt x="716" y="501"/>
                  </a:lnTo>
                  <a:lnTo>
                    <a:pt x="716" y="498"/>
                  </a:lnTo>
                  <a:lnTo>
                    <a:pt x="717" y="497"/>
                  </a:lnTo>
                  <a:lnTo>
                    <a:pt x="721" y="494"/>
                  </a:lnTo>
                  <a:lnTo>
                    <a:pt x="719" y="498"/>
                  </a:lnTo>
                  <a:lnTo>
                    <a:pt x="719" y="502"/>
                  </a:lnTo>
                  <a:lnTo>
                    <a:pt x="719" y="504"/>
                  </a:lnTo>
                  <a:lnTo>
                    <a:pt x="719" y="508"/>
                  </a:lnTo>
                  <a:lnTo>
                    <a:pt x="722" y="510"/>
                  </a:lnTo>
                  <a:lnTo>
                    <a:pt x="724" y="513"/>
                  </a:lnTo>
                  <a:lnTo>
                    <a:pt x="738" y="510"/>
                  </a:lnTo>
                  <a:lnTo>
                    <a:pt x="750" y="507"/>
                  </a:lnTo>
                  <a:lnTo>
                    <a:pt x="761" y="498"/>
                  </a:lnTo>
                  <a:lnTo>
                    <a:pt x="762" y="494"/>
                  </a:lnTo>
                  <a:lnTo>
                    <a:pt x="764" y="492"/>
                  </a:lnTo>
                  <a:lnTo>
                    <a:pt x="767" y="490"/>
                  </a:lnTo>
                  <a:lnTo>
                    <a:pt x="769" y="487"/>
                  </a:lnTo>
                  <a:lnTo>
                    <a:pt x="773" y="486"/>
                  </a:lnTo>
                  <a:lnTo>
                    <a:pt x="790" y="477"/>
                  </a:lnTo>
                  <a:lnTo>
                    <a:pt x="806" y="470"/>
                  </a:lnTo>
                  <a:lnTo>
                    <a:pt x="821" y="462"/>
                  </a:lnTo>
                  <a:lnTo>
                    <a:pt x="835" y="450"/>
                  </a:lnTo>
                  <a:lnTo>
                    <a:pt x="849" y="447"/>
                  </a:lnTo>
                  <a:lnTo>
                    <a:pt x="863" y="444"/>
                  </a:lnTo>
                  <a:lnTo>
                    <a:pt x="876" y="437"/>
                  </a:lnTo>
                  <a:lnTo>
                    <a:pt x="881" y="431"/>
                  </a:lnTo>
                  <a:lnTo>
                    <a:pt x="888" y="425"/>
                  </a:lnTo>
                  <a:lnTo>
                    <a:pt x="898" y="420"/>
                  </a:lnTo>
                  <a:lnTo>
                    <a:pt x="906" y="416"/>
                  </a:lnTo>
                  <a:lnTo>
                    <a:pt x="916" y="407"/>
                  </a:lnTo>
                  <a:lnTo>
                    <a:pt x="921" y="402"/>
                  </a:lnTo>
                  <a:lnTo>
                    <a:pt x="927" y="396"/>
                  </a:lnTo>
                  <a:lnTo>
                    <a:pt x="936" y="394"/>
                  </a:lnTo>
                  <a:lnTo>
                    <a:pt x="944" y="389"/>
                  </a:lnTo>
                  <a:lnTo>
                    <a:pt x="949" y="383"/>
                  </a:lnTo>
                  <a:lnTo>
                    <a:pt x="963" y="377"/>
                  </a:lnTo>
                  <a:lnTo>
                    <a:pt x="978" y="371"/>
                  </a:lnTo>
                  <a:lnTo>
                    <a:pt x="991" y="362"/>
                  </a:lnTo>
                  <a:lnTo>
                    <a:pt x="991" y="362"/>
                  </a:lnTo>
                  <a:lnTo>
                    <a:pt x="995" y="357"/>
                  </a:lnTo>
                  <a:lnTo>
                    <a:pt x="995" y="357"/>
                  </a:lnTo>
                  <a:lnTo>
                    <a:pt x="1011" y="349"/>
                  </a:lnTo>
                  <a:lnTo>
                    <a:pt x="1025" y="339"/>
                  </a:lnTo>
                  <a:lnTo>
                    <a:pt x="1039" y="327"/>
                  </a:lnTo>
                  <a:lnTo>
                    <a:pt x="1048" y="326"/>
                  </a:lnTo>
                  <a:lnTo>
                    <a:pt x="1057" y="321"/>
                  </a:lnTo>
                  <a:lnTo>
                    <a:pt x="1063" y="315"/>
                  </a:lnTo>
                  <a:lnTo>
                    <a:pt x="1070" y="308"/>
                  </a:lnTo>
                  <a:lnTo>
                    <a:pt x="1078" y="304"/>
                  </a:lnTo>
                  <a:lnTo>
                    <a:pt x="1096" y="297"/>
                  </a:lnTo>
                  <a:lnTo>
                    <a:pt x="1110" y="286"/>
                  </a:lnTo>
                  <a:lnTo>
                    <a:pt x="1121" y="271"/>
                  </a:lnTo>
                  <a:lnTo>
                    <a:pt x="1121" y="271"/>
                  </a:lnTo>
                  <a:lnTo>
                    <a:pt x="1133" y="272"/>
                  </a:lnTo>
                  <a:lnTo>
                    <a:pt x="1143" y="270"/>
                  </a:lnTo>
                  <a:lnTo>
                    <a:pt x="1152" y="264"/>
                  </a:lnTo>
                  <a:lnTo>
                    <a:pt x="1159" y="256"/>
                  </a:lnTo>
                  <a:lnTo>
                    <a:pt x="1221" y="212"/>
                  </a:lnTo>
                  <a:lnTo>
                    <a:pt x="1227" y="208"/>
                  </a:lnTo>
                  <a:lnTo>
                    <a:pt x="1232" y="205"/>
                  </a:lnTo>
                  <a:lnTo>
                    <a:pt x="1237" y="200"/>
                  </a:lnTo>
                  <a:lnTo>
                    <a:pt x="1238" y="195"/>
                  </a:lnTo>
                  <a:lnTo>
                    <a:pt x="1234" y="186"/>
                  </a:lnTo>
                  <a:lnTo>
                    <a:pt x="1234" y="175"/>
                  </a:lnTo>
                  <a:lnTo>
                    <a:pt x="1233" y="166"/>
                  </a:lnTo>
                  <a:lnTo>
                    <a:pt x="1228" y="157"/>
                  </a:lnTo>
                  <a:lnTo>
                    <a:pt x="1220" y="151"/>
                  </a:lnTo>
                  <a:lnTo>
                    <a:pt x="1216" y="150"/>
                  </a:lnTo>
                  <a:lnTo>
                    <a:pt x="1212" y="150"/>
                  </a:lnTo>
                  <a:lnTo>
                    <a:pt x="1209" y="150"/>
                  </a:lnTo>
                  <a:lnTo>
                    <a:pt x="1205" y="151"/>
                  </a:lnTo>
                  <a:lnTo>
                    <a:pt x="1200" y="152"/>
                  </a:lnTo>
                  <a:lnTo>
                    <a:pt x="1194" y="156"/>
                  </a:lnTo>
                  <a:lnTo>
                    <a:pt x="1189" y="160"/>
                  </a:lnTo>
                  <a:lnTo>
                    <a:pt x="1183" y="163"/>
                  </a:lnTo>
                  <a:lnTo>
                    <a:pt x="1178" y="167"/>
                  </a:lnTo>
                  <a:lnTo>
                    <a:pt x="1176" y="168"/>
                  </a:lnTo>
                  <a:lnTo>
                    <a:pt x="1173" y="169"/>
                  </a:lnTo>
                  <a:lnTo>
                    <a:pt x="1171" y="173"/>
                  </a:lnTo>
                  <a:lnTo>
                    <a:pt x="1167" y="173"/>
                  </a:lnTo>
                  <a:lnTo>
                    <a:pt x="1164" y="174"/>
                  </a:lnTo>
                  <a:lnTo>
                    <a:pt x="1159" y="174"/>
                  </a:lnTo>
                  <a:lnTo>
                    <a:pt x="1155" y="172"/>
                  </a:lnTo>
                  <a:lnTo>
                    <a:pt x="1133" y="183"/>
                  </a:lnTo>
                  <a:lnTo>
                    <a:pt x="1112" y="195"/>
                  </a:lnTo>
                  <a:lnTo>
                    <a:pt x="1091" y="208"/>
                  </a:lnTo>
                  <a:lnTo>
                    <a:pt x="1081" y="213"/>
                  </a:lnTo>
                  <a:lnTo>
                    <a:pt x="1071" y="218"/>
                  </a:lnTo>
                  <a:lnTo>
                    <a:pt x="1061" y="222"/>
                  </a:lnTo>
                  <a:lnTo>
                    <a:pt x="1058" y="224"/>
                  </a:lnTo>
                  <a:lnTo>
                    <a:pt x="1057" y="228"/>
                  </a:lnTo>
                  <a:lnTo>
                    <a:pt x="1057" y="228"/>
                  </a:lnTo>
                  <a:lnTo>
                    <a:pt x="1056" y="229"/>
                  </a:lnTo>
                  <a:lnTo>
                    <a:pt x="1047" y="234"/>
                  </a:lnTo>
                  <a:lnTo>
                    <a:pt x="1039" y="237"/>
                  </a:lnTo>
                  <a:lnTo>
                    <a:pt x="1031" y="245"/>
                  </a:lnTo>
                  <a:lnTo>
                    <a:pt x="1011" y="249"/>
                  </a:lnTo>
                  <a:lnTo>
                    <a:pt x="1008" y="252"/>
                  </a:lnTo>
                  <a:lnTo>
                    <a:pt x="1008" y="253"/>
                  </a:lnTo>
                  <a:lnTo>
                    <a:pt x="1006" y="253"/>
                  </a:lnTo>
                  <a:lnTo>
                    <a:pt x="996" y="254"/>
                  </a:lnTo>
                  <a:lnTo>
                    <a:pt x="988" y="259"/>
                  </a:lnTo>
                  <a:lnTo>
                    <a:pt x="979" y="264"/>
                  </a:lnTo>
                  <a:lnTo>
                    <a:pt x="977" y="268"/>
                  </a:lnTo>
                  <a:lnTo>
                    <a:pt x="976" y="272"/>
                  </a:lnTo>
                  <a:lnTo>
                    <a:pt x="976" y="272"/>
                  </a:lnTo>
                  <a:lnTo>
                    <a:pt x="972" y="272"/>
                  </a:lnTo>
                  <a:lnTo>
                    <a:pt x="968" y="275"/>
                  </a:lnTo>
                  <a:lnTo>
                    <a:pt x="966" y="277"/>
                  </a:lnTo>
                  <a:lnTo>
                    <a:pt x="963" y="279"/>
                  </a:lnTo>
                  <a:lnTo>
                    <a:pt x="962" y="281"/>
                  </a:lnTo>
                  <a:lnTo>
                    <a:pt x="961" y="283"/>
                  </a:lnTo>
                  <a:lnTo>
                    <a:pt x="950" y="286"/>
                  </a:lnTo>
                  <a:lnTo>
                    <a:pt x="936" y="296"/>
                  </a:lnTo>
                  <a:lnTo>
                    <a:pt x="937" y="300"/>
                  </a:lnTo>
                  <a:lnTo>
                    <a:pt x="937" y="300"/>
                  </a:lnTo>
                  <a:lnTo>
                    <a:pt x="932" y="302"/>
                  </a:lnTo>
                  <a:lnTo>
                    <a:pt x="931" y="298"/>
                  </a:lnTo>
                  <a:lnTo>
                    <a:pt x="922" y="293"/>
                  </a:lnTo>
                  <a:lnTo>
                    <a:pt x="917" y="293"/>
                  </a:lnTo>
                  <a:lnTo>
                    <a:pt x="914" y="296"/>
                  </a:lnTo>
                  <a:lnTo>
                    <a:pt x="910" y="300"/>
                  </a:lnTo>
                  <a:lnTo>
                    <a:pt x="908" y="305"/>
                  </a:lnTo>
                  <a:lnTo>
                    <a:pt x="904" y="309"/>
                  </a:lnTo>
                  <a:lnTo>
                    <a:pt x="902" y="313"/>
                  </a:lnTo>
                  <a:lnTo>
                    <a:pt x="902" y="316"/>
                  </a:lnTo>
                  <a:lnTo>
                    <a:pt x="902" y="320"/>
                  </a:lnTo>
                  <a:lnTo>
                    <a:pt x="902" y="320"/>
                  </a:lnTo>
                  <a:lnTo>
                    <a:pt x="902" y="320"/>
                  </a:lnTo>
                  <a:lnTo>
                    <a:pt x="876" y="338"/>
                  </a:lnTo>
                  <a:lnTo>
                    <a:pt x="848" y="354"/>
                  </a:lnTo>
                  <a:lnTo>
                    <a:pt x="821" y="370"/>
                  </a:lnTo>
                  <a:lnTo>
                    <a:pt x="800" y="380"/>
                  </a:lnTo>
                  <a:lnTo>
                    <a:pt x="780" y="394"/>
                  </a:lnTo>
                  <a:lnTo>
                    <a:pt x="764" y="403"/>
                  </a:lnTo>
                  <a:lnTo>
                    <a:pt x="749" y="413"/>
                  </a:lnTo>
                  <a:lnTo>
                    <a:pt x="746" y="417"/>
                  </a:lnTo>
                  <a:lnTo>
                    <a:pt x="744" y="416"/>
                  </a:lnTo>
                  <a:lnTo>
                    <a:pt x="740" y="414"/>
                  </a:lnTo>
                  <a:lnTo>
                    <a:pt x="736" y="414"/>
                  </a:lnTo>
                  <a:lnTo>
                    <a:pt x="735" y="416"/>
                  </a:lnTo>
                  <a:lnTo>
                    <a:pt x="734" y="410"/>
                  </a:lnTo>
                  <a:lnTo>
                    <a:pt x="732" y="406"/>
                  </a:lnTo>
                  <a:lnTo>
                    <a:pt x="728" y="403"/>
                  </a:lnTo>
                  <a:lnTo>
                    <a:pt x="724" y="402"/>
                  </a:lnTo>
                  <a:lnTo>
                    <a:pt x="721" y="402"/>
                  </a:lnTo>
                  <a:lnTo>
                    <a:pt x="716" y="403"/>
                  </a:lnTo>
                  <a:lnTo>
                    <a:pt x="716" y="403"/>
                  </a:lnTo>
                  <a:lnTo>
                    <a:pt x="715" y="400"/>
                  </a:lnTo>
                  <a:lnTo>
                    <a:pt x="717" y="399"/>
                  </a:lnTo>
                  <a:lnTo>
                    <a:pt x="721" y="393"/>
                  </a:lnTo>
                  <a:lnTo>
                    <a:pt x="723" y="386"/>
                  </a:lnTo>
                  <a:lnTo>
                    <a:pt x="725" y="382"/>
                  </a:lnTo>
                  <a:lnTo>
                    <a:pt x="732" y="386"/>
                  </a:lnTo>
                  <a:lnTo>
                    <a:pt x="738" y="389"/>
                  </a:lnTo>
                  <a:lnTo>
                    <a:pt x="746" y="389"/>
                  </a:lnTo>
                  <a:lnTo>
                    <a:pt x="750" y="368"/>
                  </a:lnTo>
                  <a:lnTo>
                    <a:pt x="757" y="367"/>
                  </a:lnTo>
                  <a:lnTo>
                    <a:pt x="763" y="366"/>
                  </a:lnTo>
                  <a:lnTo>
                    <a:pt x="767" y="365"/>
                  </a:lnTo>
                  <a:lnTo>
                    <a:pt x="769" y="361"/>
                  </a:lnTo>
                  <a:lnTo>
                    <a:pt x="772" y="361"/>
                  </a:lnTo>
                  <a:lnTo>
                    <a:pt x="774" y="360"/>
                  </a:lnTo>
                  <a:lnTo>
                    <a:pt x="776" y="360"/>
                  </a:lnTo>
                  <a:lnTo>
                    <a:pt x="779" y="359"/>
                  </a:lnTo>
                  <a:lnTo>
                    <a:pt x="781" y="357"/>
                  </a:lnTo>
                  <a:lnTo>
                    <a:pt x="784" y="356"/>
                  </a:lnTo>
                  <a:lnTo>
                    <a:pt x="786" y="355"/>
                  </a:lnTo>
                  <a:lnTo>
                    <a:pt x="787" y="353"/>
                  </a:lnTo>
                  <a:lnTo>
                    <a:pt x="787" y="349"/>
                  </a:lnTo>
                  <a:lnTo>
                    <a:pt x="787" y="345"/>
                  </a:lnTo>
                  <a:lnTo>
                    <a:pt x="787" y="340"/>
                  </a:lnTo>
                  <a:lnTo>
                    <a:pt x="802" y="336"/>
                  </a:lnTo>
                  <a:lnTo>
                    <a:pt x="807" y="338"/>
                  </a:lnTo>
                  <a:lnTo>
                    <a:pt x="810" y="338"/>
                  </a:lnTo>
                  <a:lnTo>
                    <a:pt x="813" y="337"/>
                  </a:lnTo>
                  <a:lnTo>
                    <a:pt x="815" y="334"/>
                  </a:lnTo>
                  <a:lnTo>
                    <a:pt x="818" y="331"/>
                  </a:lnTo>
                  <a:lnTo>
                    <a:pt x="815" y="316"/>
                  </a:lnTo>
                  <a:lnTo>
                    <a:pt x="823" y="319"/>
                  </a:lnTo>
                  <a:lnTo>
                    <a:pt x="830" y="319"/>
                  </a:lnTo>
                  <a:lnTo>
                    <a:pt x="837" y="317"/>
                  </a:lnTo>
                  <a:lnTo>
                    <a:pt x="842" y="310"/>
                  </a:lnTo>
                  <a:lnTo>
                    <a:pt x="844" y="302"/>
                  </a:lnTo>
                  <a:lnTo>
                    <a:pt x="849" y="296"/>
                  </a:lnTo>
                  <a:lnTo>
                    <a:pt x="857" y="292"/>
                  </a:lnTo>
                  <a:lnTo>
                    <a:pt x="864" y="289"/>
                  </a:lnTo>
                  <a:lnTo>
                    <a:pt x="871" y="287"/>
                  </a:lnTo>
                  <a:lnTo>
                    <a:pt x="882" y="286"/>
                  </a:lnTo>
                  <a:lnTo>
                    <a:pt x="894" y="281"/>
                  </a:lnTo>
                  <a:lnTo>
                    <a:pt x="906" y="275"/>
                  </a:lnTo>
                  <a:lnTo>
                    <a:pt x="915" y="268"/>
                  </a:lnTo>
                  <a:lnTo>
                    <a:pt x="922" y="268"/>
                  </a:lnTo>
                  <a:lnTo>
                    <a:pt x="926" y="265"/>
                  </a:lnTo>
                  <a:lnTo>
                    <a:pt x="927" y="260"/>
                  </a:lnTo>
                  <a:lnTo>
                    <a:pt x="927" y="256"/>
                  </a:lnTo>
                  <a:lnTo>
                    <a:pt x="927" y="249"/>
                  </a:lnTo>
                  <a:lnTo>
                    <a:pt x="928" y="245"/>
                  </a:lnTo>
                  <a:lnTo>
                    <a:pt x="928" y="245"/>
                  </a:lnTo>
                  <a:lnTo>
                    <a:pt x="928" y="245"/>
                  </a:lnTo>
                  <a:lnTo>
                    <a:pt x="928" y="240"/>
                  </a:lnTo>
                  <a:lnTo>
                    <a:pt x="949" y="258"/>
                  </a:lnTo>
                  <a:lnTo>
                    <a:pt x="953" y="258"/>
                  </a:lnTo>
                  <a:lnTo>
                    <a:pt x="954" y="257"/>
                  </a:lnTo>
                  <a:lnTo>
                    <a:pt x="955" y="254"/>
                  </a:lnTo>
                  <a:lnTo>
                    <a:pt x="956" y="253"/>
                  </a:lnTo>
                  <a:lnTo>
                    <a:pt x="957" y="251"/>
                  </a:lnTo>
                  <a:lnTo>
                    <a:pt x="957" y="247"/>
                  </a:lnTo>
                  <a:lnTo>
                    <a:pt x="960" y="246"/>
                  </a:lnTo>
                  <a:lnTo>
                    <a:pt x="962" y="245"/>
                  </a:lnTo>
                  <a:lnTo>
                    <a:pt x="963" y="242"/>
                  </a:lnTo>
                  <a:lnTo>
                    <a:pt x="965" y="240"/>
                  </a:lnTo>
                  <a:lnTo>
                    <a:pt x="966" y="236"/>
                  </a:lnTo>
                  <a:lnTo>
                    <a:pt x="966" y="236"/>
                  </a:lnTo>
                  <a:lnTo>
                    <a:pt x="968" y="237"/>
                  </a:lnTo>
                  <a:lnTo>
                    <a:pt x="971" y="237"/>
                  </a:lnTo>
                  <a:lnTo>
                    <a:pt x="974" y="236"/>
                  </a:lnTo>
                  <a:lnTo>
                    <a:pt x="977" y="234"/>
                  </a:lnTo>
                  <a:lnTo>
                    <a:pt x="976" y="225"/>
                  </a:lnTo>
                  <a:lnTo>
                    <a:pt x="979" y="226"/>
                  </a:lnTo>
                  <a:lnTo>
                    <a:pt x="986" y="226"/>
                  </a:lnTo>
                  <a:lnTo>
                    <a:pt x="994" y="224"/>
                  </a:lnTo>
                  <a:lnTo>
                    <a:pt x="999" y="219"/>
                  </a:lnTo>
                  <a:lnTo>
                    <a:pt x="1001" y="212"/>
                  </a:lnTo>
                  <a:lnTo>
                    <a:pt x="1000" y="209"/>
                  </a:lnTo>
                  <a:lnTo>
                    <a:pt x="1000" y="207"/>
                  </a:lnTo>
                  <a:lnTo>
                    <a:pt x="997" y="196"/>
                  </a:lnTo>
                  <a:lnTo>
                    <a:pt x="1001" y="192"/>
                  </a:lnTo>
                  <a:lnTo>
                    <a:pt x="1005" y="188"/>
                  </a:lnTo>
                  <a:lnTo>
                    <a:pt x="1007" y="183"/>
                  </a:lnTo>
                  <a:lnTo>
                    <a:pt x="1010" y="178"/>
                  </a:lnTo>
                  <a:lnTo>
                    <a:pt x="1010" y="178"/>
                  </a:lnTo>
                  <a:lnTo>
                    <a:pt x="1016" y="171"/>
                  </a:lnTo>
                  <a:lnTo>
                    <a:pt x="1024" y="166"/>
                  </a:lnTo>
                  <a:lnTo>
                    <a:pt x="1031" y="160"/>
                  </a:lnTo>
                  <a:lnTo>
                    <a:pt x="1031" y="160"/>
                  </a:lnTo>
                  <a:lnTo>
                    <a:pt x="1034" y="158"/>
                  </a:lnTo>
                  <a:lnTo>
                    <a:pt x="1034" y="158"/>
                  </a:lnTo>
                  <a:lnTo>
                    <a:pt x="1035" y="156"/>
                  </a:lnTo>
                  <a:lnTo>
                    <a:pt x="1036" y="155"/>
                  </a:lnTo>
                  <a:lnTo>
                    <a:pt x="1037" y="154"/>
                  </a:lnTo>
                  <a:lnTo>
                    <a:pt x="1039" y="155"/>
                  </a:lnTo>
                  <a:lnTo>
                    <a:pt x="1040" y="156"/>
                  </a:lnTo>
                  <a:lnTo>
                    <a:pt x="1048" y="161"/>
                  </a:lnTo>
                  <a:lnTo>
                    <a:pt x="1053" y="161"/>
                  </a:lnTo>
                  <a:lnTo>
                    <a:pt x="1058" y="156"/>
                  </a:lnTo>
                  <a:lnTo>
                    <a:pt x="1061" y="148"/>
                  </a:lnTo>
                  <a:lnTo>
                    <a:pt x="1061" y="148"/>
                  </a:lnTo>
                  <a:lnTo>
                    <a:pt x="1073" y="141"/>
                  </a:lnTo>
                  <a:lnTo>
                    <a:pt x="1087" y="141"/>
                  </a:lnTo>
                  <a:lnTo>
                    <a:pt x="1096" y="155"/>
                  </a:lnTo>
                  <a:lnTo>
                    <a:pt x="1099" y="151"/>
                  </a:lnTo>
                  <a:lnTo>
                    <a:pt x="1098" y="146"/>
                  </a:lnTo>
                  <a:lnTo>
                    <a:pt x="1097" y="141"/>
                  </a:lnTo>
                  <a:lnTo>
                    <a:pt x="1095" y="137"/>
                  </a:lnTo>
                  <a:lnTo>
                    <a:pt x="1095" y="132"/>
                  </a:lnTo>
                  <a:lnTo>
                    <a:pt x="1097" y="128"/>
                  </a:lnTo>
                  <a:lnTo>
                    <a:pt x="1104" y="126"/>
                  </a:lnTo>
                  <a:lnTo>
                    <a:pt x="1104" y="129"/>
                  </a:lnTo>
                  <a:lnTo>
                    <a:pt x="1104" y="133"/>
                  </a:lnTo>
                  <a:lnTo>
                    <a:pt x="1105" y="135"/>
                  </a:lnTo>
                  <a:lnTo>
                    <a:pt x="1108" y="137"/>
                  </a:lnTo>
                  <a:lnTo>
                    <a:pt x="1110" y="138"/>
                  </a:lnTo>
                  <a:lnTo>
                    <a:pt x="1113" y="138"/>
                  </a:lnTo>
                  <a:lnTo>
                    <a:pt x="1115" y="138"/>
                  </a:lnTo>
                  <a:lnTo>
                    <a:pt x="1118" y="139"/>
                  </a:lnTo>
                  <a:lnTo>
                    <a:pt x="1120" y="139"/>
                  </a:lnTo>
                  <a:lnTo>
                    <a:pt x="1126" y="137"/>
                  </a:lnTo>
                  <a:lnTo>
                    <a:pt x="1130" y="132"/>
                  </a:lnTo>
                  <a:lnTo>
                    <a:pt x="1133" y="127"/>
                  </a:lnTo>
                  <a:lnTo>
                    <a:pt x="1138" y="123"/>
                  </a:lnTo>
                  <a:lnTo>
                    <a:pt x="1146" y="122"/>
                  </a:lnTo>
                  <a:lnTo>
                    <a:pt x="1147" y="116"/>
                  </a:lnTo>
                  <a:lnTo>
                    <a:pt x="1149" y="110"/>
                  </a:lnTo>
                  <a:lnTo>
                    <a:pt x="1152" y="106"/>
                  </a:lnTo>
                  <a:lnTo>
                    <a:pt x="1158" y="106"/>
                  </a:lnTo>
                  <a:lnTo>
                    <a:pt x="1165" y="112"/>
                  </a:lnTo>
                  <a:lnTo>
                    <a:pt x="1175" y="99"/>
                  </a:lnTo>
                  <a:lnTo>
                    <a:pt x="1177" y="98"/>
                  </a:lnTo>
                  <a:lnTo>
                    <a:pt x="1181" y="98"/>
                  </a:lnTo>
                  <a:lnTo>
                    <a:pt x="1183" y="97"/>
                  </a:lnTo>
                  <a:lnTo>
                    <a:pt x="1187" y="95"/>
                  </a:lnTo>
                  <a:lnTo>
                    <a:pt x="1189" y="94"/>
                  </a:lnTo>
                  <a:lnTo>
                    <a:pt x="1192" y="92"/>
                  </a:lnTo>
                  <a:lnTo>
                    <a:pt x="1193" y="88"/>
                  </a:lnTo>
                  <a:lnTo>
                    <a:pt x="1194" y="88"/>
                  </a:lnTo>
                  <a:lnTo>
                    <a:pt x="1195" y="86"/>
                  </a:lnTo>
                  <a:lnTo>
                    <a:pt x="1197" y="83"/>
                  </a:lnTo>
                  <a:lnTo>
                    <a:pt x="1199" y="82"/>
                  </a:lnTo>
                  <a:lnTo>
                    <a:pt x="1203" y="81"/>
                  </a:lnTo>
                  <a:lnTo>
                    <a:pt x="1205" y="80"/>
                  </a:lnTo>
                  <a:lnTo>
                    <a:pt x="1207" y="78"/>
                  </a:lnTo>
                  <a:lnTo>
                    <a:pt x="1210" y="77"/>
                  </a:lnTo>
                  <a:lnTo>
                    <a:pt x="1212" y="76"/>
                  </a:lnTo>
                  <a:lnTo>
                    <a:pt x="1214" y="74"/>
                  </a:lnTo>
                  <a:lnTo>
                    <a:pt x="1222" y="65"/>
                  </a:lnTo>
                  <a:lnTo>
                    <a:pt x="1224" y="61"/>
                  </a:lnTo>
                  <a:lnTo>
                    <a:pt x="1228" y="60"/>
                  </a:lnTo>
                  <a:lnTo>
                    <a:pt x="1232" y="59"/>
                  </a:lnTo>
                  <a:lnTo>
                    <a:pt x="1235" y="58"/>
                  </a:lnTo>
                  <a:lnTo>
                    <a:pt x="1238" y="57"/>
                  </a:lnTo>
                  <a:lnTo>
                    <a:pt x="1251" y="51"/>
                  </a:lnTo>
                  <a:lnTo>
                    <a:pt x="1261" y="46"/>
                  </a:lnTo>
                  <a:lnTo>
                    <a:pt x="1266" y="40"/>
                  </a:lnTo>
                  <a:lnTo>
                    <a:pt x="1268" y="34"/>
                  </a:lnTo>
                  <a:lnTo>
                    <a:pt x="1266" y="24"/>
                  </a:lnTo>
                  <a:lnTo>
                    <a:pt x="1261" y="12"/>
                  </a:lnTo>
                  <a:close/>
                  <a:moveTo>
                    <a:pt x="201" y="783"/>
                  </a:moveTo>
                  <a:lnTo>
                    <a:pt x="196" y="783"/>
                  </a:lnTo>
                  <a:lnTo>
                    <a:pt x="193" y="783"/>
                  </a:lnTo>
                  <a:lnTo>
                    <a:pt x="189" y="786"/>
                  </a:lnTo>
                  <a:lnTo>
                    <a:pt x="189" y="786"/>
                  </a:lnTo>
                  <a:lnTo>
                    <a:pt x="184" y="784"/>
                  </a:lnTo>
                  <a:lnTo>
                    <a:pt x="180" y="784"/>
                  </a:lnTo>
                  <a:lnTo>
                    <a:pt x="176" y="786"/>
                  </a:lnTo>
                  <a:lnTo>
                    <a:pt x="171" y="788"/>
                  </a:lnTo>
                  <a:lnTo>
                    <a:pt x="162" y="794"/>
                  </a:lnTo>
                  <a:lnTo>
                    <a:pt x="155" y="803"/>
                  </a:lnTo>
                  <a:lnTo>
                    <a:pt x="150" y="812"/>
                  </a:lnTo>
                  <a:lnTo>
                    <a:pt x="148" y="812"/>
                  </a:lnTo>
                  <a:lnTo>
                    <a:pt x="144" y="812"/>
                  </a:lnTo>
                  <a:lnTo>
                    <a:pt x="146" y="809"/>
                  </a:lnTo>
                  <a:lnTo>
                    <a:pt x="148" y="805"/>
                  </a:lnTo>
                  <a:lnTo>
                    <a:pt x="149" y="801"/>
                  </a:lnTo>
                  <a:lnTo>
                    <a:pt x="150" y="798"/>
                  </a:lnTo>
                  <a:lnTo>
                    <a:pt x="150" y="794"/>
                  </a:lnTo>
                  <a:lnTo>
                    <a:pt x="149" y="790"/>
                  </a:lnTo>
                  <a:lnTo>
                    <a:pt x="150" y="789"/>
                  </a:lnTo>
                  <a:lnTo>
                    <a:pt x="152" y="787"/>
                  </a:lnTo>
                  <a:lnTo>
                    <a:pt x="154" y="784"/>
                  </a:lnTo>
                  <a:lnTo>
                    <a:pt x="155" y="782"/>
                  </a:lnTo>
                  <a:lnTo>
                    <a:pt x="156" y="779"/>
                  </a:lnTo>
                  <a:lnTo>
                    <a:pt x="159" y="777"/>
                  </a:lnTo>
                  <a:lnTo>
                    <a:pt x="161" y="777"/>
                  </a:lnTo>
                  <a:lnTo>
                    <a:pt x="161" y="778"/>
                  </a:lnTo>
                  <a:lnTo>
                    <a:pt x="162" y="782"/>
                  </a:lnTo>
                  <a:lnTo>
                    <a:pt x="169" y="783"/>
                  </a:lnTo>
                  <a:lnTo>
                    <a:pt x="174" y="781"/>
                  </a:lnTo>
                  <a:lnTo>
                    <a:pt x="179" y="776"/>
                  </a:lnTo>
                  <a:lnTo>
                    <a:pt x="184" y="771"/>
                  </a:lnTo>
                  <a:lnTo>
                    <a:pt x="190" y="770"/>
                  </a:lnTo>
                  <a:lnTo>
                    <a:pt x="191" y="769"/>
                  </a:lnTo>
                  <a:lnTo>
                    <a:pt x="195" y="771"/>
                  </a:lnTo>
                  <a:lnTo>
                    <a:pt x="197" y="773"/>
                  </a:lnTo>
                  <a:lnTo>
                    <a:pt x="200" y="777"/>
                  </a:lnTo>
                  <a:lnTo>
                    <a:pt x="202" y="781"/>
                  </a:lnTo>
                  <a:lnTo>
                    <a:pt x="202" y="784"/>
                  </a:lnTo>
                  <a:lnTo>
                    <a:pt x="201" y="783"/>
                  </a:lnTo>
                  <a:lnTo>
                    <a:pt x="201" y="783"/>
                  </a:lnTo>
                  <a:close/>
                  <a:moveTo>
                    <a:pt x="205" y="798"/>
                  </a:moveTo>
                  <a:lnTo>
                    <a:pt x="207" y="798"/>
                  </a:lnTo>
                  <a:lnTo>
                    <a:pt x="208" y="796"/>
                  </a:lnTo>
                  <a:lnTo>
                    <a:pt x="211" y="795"/>
                  </a:lnTo>
                  <a:lnTo>
                    <a:pt x="210" y="798"/>
                  </a:lnTo>
                  <a:lnTo>
                    <a:pt x="211" y="801"/>
                  </a:lnTo>
                  <a:lnTo>
                    <a:pt x="212" y="804"/>
                  </a:lnTo>
                  <a:lnTo>
                    <a:pt x="211" y="804"/>
                  </a:lnTo>
                  <a:lnTo>
                    <a:pt x="208" y="804"/>
                  </a:lnTo>
                  <a:lnTo>
                    <a:pt x="207" y="804"/>
                  </a:lnTo>
                  <a:lnTo>
                    <a:pt x="205" y="804"/>
                  </a:lnTo>
                  <a:lnTo>
                    <a:pt x="203" y="804"/>
                  </a:lnTo>
                  <a:lnTo>
                    <a:pt x="203" y="803"/>
                  </a:lnTo>
                  <a:lnTo>
                    <a:pt x="203" y="800"/>
                  </a:lnTo>
                  <a:lnTo>
                    <a:pt x="205" y="798"/>
                  </a:lnTo>
                  <a:close/>
                  <a:moveTo>
                    <a:pt x="213" y="788"/>
                  </a:moveTo>
                  <a:lnTo>
                    <a:pt x="212" y="792"/>
                  </a:lnTo>
                  <a:lnTo>
                    <a:pt x="213" y="787"/>
                  </a:lnTo>
                  <a:lnTo>
                    <a:pt x="213" y="783"/>
                  </a:lnTo>
                  <a:lnTo>
                    <a:pt x="217" y="784"/>
                  </a:lnTo>
                  <a:lnTo>
                    <a:pt x="219" y="786"/>
                  </a:lnTo>
                  <a:lnTo>
                    <a:pt x="216" y="787"/>
                  </a:lnTo>
                  <a:lnTo>
                    <a:pt x="213" y="788"/>
                  </a:lnTo>
                  <a:close/>
                  <a:moveTo>
                    <a:pt x="222" y="788"/>
                  </a:moveTo>
                  <a:lnTo>
                    <a:pt x="220" y="787"/>
                  </a:lnTo>
                  <a:lnTo>
                    <a:pt x="223" y="787"/>
                  </a:lnTo>
                  <a:lnTo>
                    <a:pt x="222" y="788"/>
                  </a:lnTo>
                  <a:close/>
                  <a:moveTo>
                    <a:pt x="225" y="712"/>
                  </a:moveTo>
                  <a:lnTo>
                    <a:pt x="225" y="712"/>
                  </a:lnTo>
                  <a:lnTo>
                    <a:pt x="225" y="712"/>
                  </a:lnTo>
                  <a:lnTo>
                    <a:pt x="225" y="712"/>
                  </a:lnTo>
                  <a:close/>
                  <a:moveTo>
                    <a:pt x="320" y="695"/>
                  </a:moveTo>
                  <a:lnTo>
                    <a:pt x="321" y="693"/>
                  </a:lnTo>
                  <a:lnTo>
                    <a:pt x="322" y="691"/>
                  </a:lnTo>
                  <a:lnTo>
                    <a:pt x="324" y="693"/>
                  </a:lnTo>
                  <a:lnTo>
                    <a:pt x="326" y="697"/>
                  </a:lnTo>
                  <a:lnTo>
                    <a:pt x="327" y="699"/>
                  </a:lnTo>
                  <a:lnTo>
                    <a:pt x="324" y="697"/>
                  </a:lnTo>
                  <a:lnTo>
                    <a:pt x="320" y="695"/>
                  </a:lnTo>
                  <a:close/>
                  <a:moveTo>
                    <a:pt x="424" y="636"/>
                  </a:moveTo>
                  <a:lnTo>
                    <a:pt x="422" y="638"/>
                  </a:lnTo>
                  <a:lnTo>
                    <a:pt x="420" y="644"/>
                  </a:lnTo>
                  <a:lnTo>
                    <a:pt x="418" y="648"/>
                  </a:lnTo>
                  <a:lnTo>
                    <a:pt x="418" y="653"/>
                  </a:lnTo>
                  <a:lnTo>
                    <a:pt x="415" y="653"/>
                  </a:lnTo>
                  <a:lnTo>
                    <a:pt x="411" y="655"/>
                  </a:lnTo>
                  <a:lnTo>
                    <a:pt x="407" y="656"/>
                  </a:lnTo>
                  <a:lnTo>
                    <a:pt x="406" y="659"/>
                  </a:lnTo>
                  <a:lnTo>
                    <a:pt x="406" y="659"/>
                  </a:lnTo>
                  <a:lnTo>
                    <a:pt x="404" y="657"/>
                  </a:lnTo>
                  <a:lnTo>
                    <a:pt x="401" y="655"/>
                  </a:lnTo>
                  <a:lnTo>
                    <a:pt x="399" y="653"/>
                  </a:lnTo>
                  <a:lnTo>
                    <a:pt x="395" y="653"/>
                  </a:lnTo>
                  <a:lnTo>
                    <a:pt x="393" y="656"/>
                  </a:lnTo>
                  <a:lnTo>
                    <a:pt x="390" y="656"/>
                  </a:lnTo>
                  <a:lnTo>
                    <a:pt x="387" y="656"/>
                  </a:lnTo>
                  <a:lnTo>
                    <a:pt x="382" y="662"/>
                  </a:lnTo>
                  <a:lnTo>
                    <a:pt x="378" y="667"/>
                  </a:lnTo>
                  <a:lnTo>
                    <a:pt x="376" y="673"/>
                  </a:lnTo>
                  <a:lnTo>
                    <a:pt x="377" y="681"/>
                  </a:lnTo>
                  <a:lnTo>
                    <a:pt x="375" y="680"/>
                  </a:lnTo>
                  <a:lnTo>
                    <a:pt x="372" y="679"/>
                  </a:lnTo>
                  <a:lnTo>
                    <a:pt x="369" y="676"/>
                  </a:lnTo>
                  <a:lnTo>
                    <a:pt x="365" y="674"/>
                  </a:lnTo>
                  <a:lnTo>
                    <a:pt x="362" y="672"/>
                  </a:lnTo>
                  <a:lnTo>
                    <a:pt x="359" y="667"/>
                  </a:lnTo>
                  <a:lnTo>
                    <a:pt x="355" y="663"/>
                  </a:lnTo>
                  <a:lnTo>
                    <a:pt x="360" y="663"/>
                  </a:lnTo>
                  <a:lnTo>
                    <a:pt x="365" y="662"/>
                  </a:lnTo>
                  <a:lnTo>
                    <a:pt x="370" y="659"/>
                  </a:lnTo>
                  <a:lnTo>
                    <a:pt x="372" y="659"/>
                  </a:lnTo>
                  <a:lnTo>
                    <a:pt x="373" y="658"/>
                  </a:lnTo>
                  <a:lnTo>
                    <a:pt x="373" y="657"/>
                  </a:lnTo>
                  <a:lnTo>
                    <a:pt x="375" y="655"/>
                  </a:lnTo>
                  <a:lnTo>
                    <a:pt x="382" y="653"/>
                  </a:lnTo>
                  <a:lnTo>
                    <a:pt x="384" y="644"/>
                  </a:lnTo>
                  <a:lnTo>
                    <a:pt x="386" y="645"/>
                  </a:lnTo>
                  <a:lnTo>
                    <a:pt x="390" y="644"/>
                  </a:lnTo>
                  <a:lnTo>
                    <a:pt x="393" y="641"/>
                  </a:lnTo>
                  <a:lnTo>
                    <a:pt x="395" y="639"/>
                  </a:lnTo>
                  <a:lnTo>
                    <a:pt x="401" y="633"/>
                  </a:lnTo>
                  <a:lnTo>
                    <a:pt x="407" y="630"/>
                  </a:lnTo>
                  <a:lnTo>
                    <a:pt x="415" y="629"/>
                  </a:lnTo>
                  <a:lnTo>
                    <a:pt x="421" y="627"/>
                  </a:lnTo>
                  <a:lnTo>
                    <a:pt x="421" y="627"/>
                  </a:lnTo>
                  <a:lnTo>
                    <a:pt x="423" y="628"/>
                  </a:lnTo>
                  <a:lnTo>
                    <a:pt x="424" y="629"/>
                  </a:lnTo>
                  <a:lnTo>
                    <a:pt x="426" y="632"/>
                  </a:lnTo>
                  <a:lnTo>
                    <a:pt x="426" y="633"/>
                  </a:lnTo>
                  <a:lnTo>
                    <a:pt x="424" y="635"/>
                  </a:lnTo>
                  <a:lnTo>
                    <a:pt x="424" y="636"/>
                  </a:lnTo>
                  <a:close/>
                  <a:moveTo>
                    <a:pt x="508" y="618"/>
                  </a:moveTo>
                  <a:lnTo>
                    <a:pt x="508" y="619"/>
                  </a:lnTo>
                  <a:lnTo>
                    <a:pt x="500" y="621"/>
                  </a:lnTo>
                  <a:lnTo>
                    <a:pt x="501" y="617"/>
                  </a:lnTo>
                  <a:lnTo>
                    <a:pt x="500" y="615"/>
                  </a:lnTo>
                  <a:lnTo>
                    <a:pt x="498" y="612"/>
                  </a:lnTo>
                  <a:lnTo>
                    <a:pt x="500" y="610"/>
                  </a:lnTo>
                  <a:lnTo>
                    <a:pt x="501" y="607"/>
                  </a:lnTo>
                  <a:lnTo>
                    <a:pt x="502" y="605"/>
                  </a:lnTo>
                  <a:lnTo>
                    <a:pt x="503" y="601"/>
                  </a:lnTo>
                  <a:lnTo>
                    <a:pt x="505" y="605"/>
                  </a:lnTo>
                  <a:lnTo>
                    <a:pt x="507" y="608"/>
                  </a:lnTo>
                  <a:lnTo>
                    <a:pt x="509" y="612"/>
                  </a:lnTo>
                  <a:lnTo>
                    <a:pt x="513" y="615"/>
                  </a:lnTo>
                  <a:lnTo>
                    <a:pt x="511" y="616"/>
                  </a:lnTo>
                  <a:lnTo>
                    <a:pt x="508" y="618"/>
                  </a:lnTo>
                  <a:close/>
                  <a:moveTo>
                    <a:pt x="518" y="591"/>
                  </a:moveTo>
                  <a:lnTo>
                    <a:pt x="518" y="591"/>
                  </a:lnTo>
                  <a:lnTo>
                    <a:pt x="518" y="591"/>
                  </a:lnTo>
                  <a:lnTo>
                    <a:pt x="518" y="588"/>
                  </a:lnTo>
                  <a:lnTo>
                    <a:pt x="518" y="584"/>
                  </a:lnTo>
                  <a:lnTo>
                    <a:pt x="517" y="581"/>
                  </a:lnTo>
                  <a:lnTo>
                    <a:pt x="515" y="579"/>
                  </a:lnTo>
                  <a:lnTo>
                    <a:pt x="518" y="579"/>
                  </a:lnTo>
                  <a:lnTo>
                    <a:pt x="520" y="583"/>
                  </a:lnTo>
                  <a:lnTo>
                    <a:pt x="524" y="587"/>
                  </a:lnTo>
                  <a:lnTo>
                    <a:pt x="520" y="589"/>
                  </a:lnTo>
                  <a:lnTo>
                    <a:pt x="518" y="591"/>
                  </a:lnTo>
                  <a:close/>
                  <a:moveTo>
                    <a:pt x="628" y="550"/>
                  </a:moveTo>
                  <a:lnTo>
                    <a:pt x="626" y="550"/>
                  </a:lnTo>
                  <a:lnTo>
                    <a:pt x="622" y="550"/>
                  </a:lnTo>
                  <a:lnTo>
                    <a:pt x="620" y="551"/>
                  </a:lnTo>
                  <a:lnTo>
                    <a:pt x="619" y="554"/>
                  </a:lnTo>
                  <a:lnTo>
                    <a:pt x="617" y="556"/>
                  </a:lnTo>
                  <a:lnTo>
                    <a:pt x="617" y="553"/>
                  </a:lnTo>
                  <a:lnTo>
                    <a:pt x="619" y="549"/>
                  </a:lnTo>
                  <a:lnTo>
                    <a:pt x="621" y="547"/>
                  </a:lnTo>
                  <a:lnTo>
                    <a:pt x="624" y="544"/>
                  </a:lnTo>
                  <a:lnTo>
                    <a:pt x="626" y="542"/>
                  </a:lnTo>
                  <a:lnTo>
                    <a:pt x="628" y="538"/>
                  </a:lnTo>
                  <a:lnTo>
                    <a:pt x="630" y="543"/>
                  </a:lnTo>
                  <a:lnTo>
                    <a:pt x="628" y="547"/>
                  </a:lnTo>
                  <a:lnTo>
                    <a:pt x="628" y="550"/>
                  </a:lnTo>
                  <a:close/>
                  <a:moveTo>
                    <a:pt x="651" y="467"/>
                  </a:moveTo>
                  <a:lnTo>
                    <a:pt x="647" y="460"/>
                  </a:lnTo>
                  <a:lnTo>
                    <a:pt x="642" y="459"/>
                  </a:lnTo>
                  <a:lnTo>
                    <a:pt x="636" y="460"/>
                  </a:lnTo>
                  <a:lnTo>
                    <a:pt x="630" y="464"/>
                  </a:lnTo>
                  <a:lnTo>
                    <a:pt x="630" y="462"/>
                  </a:lnTo>
                  <a:lnTo>
                    <a:pt x="630" y="459"/>
                  </a:lnTo>
                  <a:lnTo>
                    <a:pt x="630" y="458"/>
                  </a:lnTo>
                  <a:lnTo>
                    <a:pt x="631" y="458"/>
                  </a:lnTo>
                  <a:lnTo>
                    <a:pt x="639" y="458"/>
                  </a:lnTo>
                  <a:lnTo>
                    <a:pt x="647" y="456"/>
                  </a:lnTo>
                  <a:lnTo>
                    <a:pt x="654" y="452"/>
                  </a:lnTo>
                  <a:lnTo>
                    <a:pt x="653" y="458"/>
                  </a:lnTo>
                  <a:lnTo>
                    <a:pt x="650" y="464"/>
                  </a:lnTo>
                  <a:lnTo>
                    <a:pt x="651" y="467"/>
                  </a:lnTo>
                  <a:close/>
                  <a:moveTo>
                    <a:pt x="999" y="315"/>
                  </a:moveTo>
                  <a:lnTo>
                    <a:pt x="1000" y="317"/>
                  </a:lnTo>
                  <a:lnTo>
                    <a:pt x="1002" y="320"/>
                  </a:lnTo>
                  <a:lnTo>
                    <a:pt x="1005" y="321"/>
                  </a:lnTo>
                  <a:lnTo>
                    <a:pt x="1001" y="326"/>
                  </a:lnTo>
                  <a:lnTo>
                    <a:pt x="996" y="321"/>
                  </a:lnTo>
                  <a:lnTo>
                    <a:pt x="993" y="316"/>
                  </a:lnTo>
                  <a:lnTo>
                    <a:pt x="999" y="315"/>
                  </a:lnTo>
                  <a:close/>
                  <a:moveTo>
                    <a:pt x="969" y="327"/>
                  </a:moveTo>
                  <a:lnTo>
                    <a:pt x="969" y="327"/>
                  </a:lnTo>
                  <a:lnTo>
                    <a:pt x="972" y="326"/>
                  </a:lnTo>
                  <a:lnTo>
                    <a:pt x="972" y="331"/>
                  </a:lnTo>
                  <a:lnTo>
                    <a:pt x="972" y="334"/>
                  </a:lnTo>
                  <a:lnTo>
                    <a:pt x="972" y="339"/>
                  </a:lnTo>
                  <a:lnTo>
                    <a:pt x="968" y="340"/>
                  </a:lnTo>
                  <a:lnTo>
                    <a:pt x="966" y="342"/>
                  </a:lnTo>
                  <a:lnTo>
                    <a:pt x="966" y="340"/>
                  </a:lnTo>
                  <a:lnTo>
                    <a:pt x="968" y="338"/>
                  </a:lnTo>
                  <a:lnTo>
                    <a:pt x="969" y="334"/>
                  </a:lnTo>
                  <a:lnTo>
                    <a:pt x="969" y="332"/>
                  </a:lnTo>
                  <a:lnTo>
                    <a:pt x="969" y="327"/>
                  </a:lnTo>
                  <a:close/>
                  <a:moveTo>
                    <a:pt x="963" y="294"/>
                  </a:moveTo>
                  <a:lnTo>
                    <a:pt x="965" y="297"/>
                  </a:lnTo>
                  <a:lnTo>
                    <a:pt x="965" y="302"/>
                  </a:lnTo>
                  <a:lnTo>
                    <a:pt x="963" y="305"/>
                  </a:lnTo>
                  <a:lnTo>
                    <a:pt x="962" y="309"/>
                  </a:lnTo>
                  <a:lnTo>
                    <a:pt x="960" y="313"/>
                  </a:lnTo>
                  <a:lnTo>
                    <a:pt x="960" y="316"/>
                  </a:lnTo>
                  <a:lnTo>
                    <a:pt x="961" y="320"/>
                  </a:lnTo>
                  <a:lnTo>
                    <a:pt x="956" y="317"/>
                  </a:lnTo>
                  <a:lnTo>
                    <a:pt x="959" y="310"/>
                  </a:lnTo>
                  <a:lnTo>
                    <a:pt x="959" y="303"/>
                  </a:lnTo>
                  <a:lnTo>
                    <a:pt x="954" y="297"/>
                  </a:lnTo>
                  <a:lnTo>
                    <a:pt x="963" y="294"/>
                  </a:lnTo>
                  <a:close/>
                  <a:moveTo>
                    <a:pt x="719" y="417"/>
                  </a:moveTo>
                  <a:lnTo>
                    <a:pt x="723" y="417"/>
                  </a:lnTo>
                  <a:lnTo>
                    <a:pt x="727" y="417"/>
                  </a:lnTo>
                  <a:lnTo>
                    <a:pt x="729" y="418"/>
                  </a:lnTo>
                  <a:lnTo>
                    <a:pt x="719" y="427"/>
                  </a:lnTo>
                  <a:lnTo>
                    <a:pt x="708" y="433"/>
                  </a:lnTo>
                  <a:lnTo>
                    <a:pt x="708" y="429"/>
                  </a:lnTo>
                  <a:lnTo>
                    <a:pt x="707" y="427"/>
                  </a:lnTo>
                  <a:lnTo>
                    <a:pt x="706" y="425"/>
                  </a:lnTo>
                  <a:lnTo>
                    <a:pt x="719" y="417"/>
                  </a:lnTo>
                  <a:close/>
                  <a:moveTo>
                    <a:pt x="798" y="315"/>
                  </a:moveTo>
                  <a:lnTo>
                    <a:pt x="798" y="315"/>
                  </a:lnTo>
                  <a:lnTo>
                    <a:pt x="798" y="315"/>
                  </a:lnTo>
                  <a:lnTo>
                    <a:pt x="798" y="315"/>
                  </a:lnTo>
                  <a:close/>
                  <a:moveTo>
                    <a:pt x="806" y="297"/>
                  </a:moveTo>
                  <a:lnTo>
                    <a:pt x="806" y="298"/>
                  </a:lnTo>
                  <a:lnTo>
                    <a:pt x="806" y="298"/>
                  </a:lnTo>
                  <a:lnTo>
                    <a:pt x="804" y="298"/>
                  </a:lnTo>
                  <a:lnTo>
                    <a:pt x="804" y="297"/>
                  </a:lnTo>
                  <a:lnTo>
                    <a:pt x="806" y="297"/>
                  </a:lnTo>
                  <a:lnTo>
                    <a:pt x="806" y="297"/>
                  </a:lnTo>
                  <a:close/>
                  <a:moveTo>
                    <a:pt x="836" y="259"/>
                  </a:moveTo>
                  <a:lnTo>
                    <a:pt x="838" y="260"/>
                  </a:lnTo>
                  <a:lnTo>
                    <a:pt x="838" y="260"/>
                  </a:lnTo>
                  <a:lnTo>
                    <a:pt x="836" y="260"/>
                  </a:lnTo>
                  <a:lnTo>
                    <a:pt x="836" y="259"/>
                  </a:lnTo>
                  <a:close/>
                  <a:moveTo>
                    <a:pt x="838" y="271"/>
                  </a:moveTo>
                  <a:lnTo>
                    <a:pt x="838" y="271"/>
                  </a:lnTo>
                  <a:lnTo>
                    <a:pt x="838" y="271"/>
                  </a:lnTo>
                  <a:lnTo>
                    <a:pt x="838" y="271"/>
                  </a:lnTo>
                  <a:lnTo>
                    <a:pt x="838" y="271"/>
                  </a:lnTo>
                  <a:close/>
                  <a:moveTo>
                    <a:pt x="932" y="211"/>
                  </a:moveTo>
                  <a:lnTo>
                    <a:pt x="932" y="208"/>
                  </a:lnTo>
                  <a:lnTo>
                    <a:pt x="932" y="207"/>
                  </a:lnTo>
                  <a:lnTo>
                    <a:pt x="932" y="208"/>
                  </a:lnTo>
                  <a:lnTo>
                    <a:pt x="933" y="211"/>
                  </a:lnTo>
                  <a:lnTo>
                    <a:pt x="932" y="211"/>
                  </a:lnTo>
                  <a:close/>
                  <a:moveTo>
                    <a:pt x="944" y="205"/>
                  </a:moveTo>
                  <a:lnTo>
                    <a:pt x="944" y="206"/>
                  </a:lnTo>
                  <a:lnTo>
                    <a:pt x="944" y="205"/>
                  </a:lnTo>
                  <a:close/>
                  <a:moveTo>
                    <a:pt x="1045" y="98"/>
                  </a:moveTo>
                  <a:lnTo>
                    <a:pt x="1045" y="93"/>
                  </a:lnTo>
                  <a:lnTo>
                    <a:pt x="1045" y="88"/>
                  </a:lnTo>
                  <a:lnTo>
                    <a:pt x="1045" y="84"/>
                  </a:lnTo>
                  <a:lnTo>
                    <a:pt x="1044" y="80"/>
                  </a:lnTo>
                  <a:lnTo>
                    <a:pt x="1048" y="77"/>
                  </a:lnTo>
                  <a:lnTo>
                    <a:pt x="1053" y="75"/>
                  </a:lnTo>
                  <a:lnTo>
                    <a:pt x="1058" y="72"/>
                  </a:lnTo>
                  <a:lnTo>
                    <a:pt x="1059" y="74"/>
                  </a:lnTo>
                  <a:lnTo>
                    <a:pt x="1061" y="75"/>
                  </a:lnTo>
                  <a:lnTo>
                    <a:pt x="1059" y="78"/>
                  </a:lnTo>
                  <a:lnTo>
                    <a:pt x="1059" y="81"/>
                  </a:lnTo>
                  <a:lnTo>
                    <a:pt x="1061" y="83"/>
                  </a:lnTo>
                  <a:lnTo>
                    <a:pt x="1062" y="84"/>
                  </a:lnTo>
                  <a:lnTo>
                    <a:pt x="1064" y="86"/>
                  </a:lnTo>
                  <a:lnTo>
                    <a:pt x="1067" y="87"/>
                  </a:lnTo>
                  <a:lnTo>
                    <a:pt x="1054" y="91"/>
                  </a:lnTo>
                  <a:lnTo>
                    <a:pt x="1045" y="98"/>
                  </a:lnTo>
                  <a:close/>
                  <a:moveTo>
                    <a:pt x="1108" y="121"/>
                  </a:moveTo>
                  <a:lnTo>
                    <a:pt x="1107" y="120"/>
                  </a:lnTo>
                  <a:lnTo>
                    <a:pt x="1112" y="116"/>
                  </a:lnTo>
                  <a:lnTo>
                    <a:pt x="1109" y="118"/>
                  </a:lnTo>
                  <a:lnTo>
                    <a:pt x="1108" y="121"/>
                  </a:lnTo>
                  <a:close/>
                  <a:moveTo>
                    <a:pt x="1113" y="116"/>
                  </a:moveTo>
                  <a:lnTo>
                    <a:pt x="1114" y="114"/>
                  </a:lnTo>
                  <a:lnTo>
                    <a:pt x="1115" y="111"/>
                  </a:lnTo>
                  <a:lnTo>
                    <a:pt x="1115" y="108"/>
                  </a:lnTo>
                  <a:lnTo>
                    <a:pt x="1118" y="109"/>
                  </a:lnTo>
                  <a:lnTo>
                    <a:pt x="1115" y="112"/>
                  </a:lnTo>
                  <a:lnTo>
                    <a:pt x="1113" y="116"/>
                  </a:lnTo>
                  <a:close/>
                  <a:moveTo>
                    <a:pt x="1127" y="42"/>
                  </a:moveTo>
                  <a:lnTo>
                    <a:pt x="1127" y="40"/>
                  </a:lnTo>
                  <a:lnTo>
                    <a:pt x="1129" y="37"/>
                  </a:lnTo>
                  <a:lnTo>
                    <a:pt x="1129" y="40"/>
                  </a:lnTo>
                  <a:lnTo>
                    <a:pt x="1127"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4" name="Freeform 7">
              <a:extLst>
                <a:ext uri="{FF2B5EF4-FFF2-40B4-BE49-F238E27FC236}">
                  <a16:creationId xmlns:a16="http://schemas.microsoft.com/office/drawing/2014/main" id="{1B6BC5C8-C84E-46B4-80B2-FB18111F8D74}"/>
                </a:ext>
              </a:extLst>
            </p:cNvPr>
            <p:cNvSpPr>
              <a:spLocks noEditPoints="1"/>
            </p:cNvSpPr>
            <p:nvPr/>
          </p:nvSpPr>
          <p:spPr bwMode="auto">
            <a:xfrm>
              <a:off x="2076450" y="2801938"/>
              <a:ext cx="230187" cy="166688"/>
            </a:xfrm>
            <a:custGeom>
              <a:avLst/>
              <a:gdLst>
                <a:gd name="T0" fmla="*/ 587 w 724"/>
                <a:gd name="T1" fmla="*/ 44 h 524"/>
                <a:gd name="T2" fmla="*/ 518 w 724"/>
                <a:gd name="T3" fmla="*/ 79 h 524"/>
                <a:gd name="T4" fmla="*/ 430 w 724"/>
                <a:gd name="T5" fmla="*/ 110 h 524"/>
                <a:gd name="T6" fmla="*/ 400 w 724"/>
                <a:gd name="T7" fmla="*/ 158 h 524"/>
                <a:gd name="T8" fmla="*/ 444 w 724"/>
                <a:gd name="T9" fmla="*/ 168 h 524"/>
                <a:gd name="T10" fmla="*/ 384 w 724"/>
                <a:gd name="T11" fmla="*/ 190 h 524"/>
                <a:gd name="T12" fmla="*/ 320 w 724"/>
                <a:gd name="T13" fmla="*/ 205 h 524"/>
                <a:gd name="T14" fmla="*/ 265 w 724"/>
                <a:gd name="T15" fmla="*/ 250 h 524"/>
                <a:gd name="T16" fmla="*/ 193 w 724"/>
                <a:gd name="T17" fmla="*/ 283 h 524"/>
                <a:gd name="T18" fmla="*/ 151 w 724"/>
                <a:gd name="T19" fmla="*/ 309 h 524"/>
                <a:gd name="T20" fmla="*/ 107 w 724"/>
                <a:gd name="T21" fmla="*/ 353 h 524"/>
                <a:gd name="T22" fmla="*/ 108 w 724"/>
                <a:gd name="T23" fmla="*/ 380 h 524"/>
                <a:gd name="T24" fmla="*/ 145 w 724"/>
                <a:gd name="T25" fmla="*/ 363 h 524"/>
                <a:gd name="T26" fmla="*/ 91 w 724"/>
                <a:gd name="T27" fmla="*/ 398 h 524"/>
                <a:gd name="T28" fmla="*/ 78 w 724"/>
                <a:gd name="T29" fmla="*/ 415 h 524"/>
                <a:gd name="T30" fmla="*/ 51 w 724"/>
                <a:gd name="T31" fmla="*/ 398 h 524"/>
                <a:gd name="T32" fmla="*/ 13 w 724"/>
                <a:gd name="T33" fmla="*/ 430 h 524"/>
                <a:gd name="T34" fmla="*/ 0 w 724"/>
                <a:gd name="T35" fmla="*/ 480 h 524"/>
                <a:gd name="T36" fmla="*/ 64 w 724"/>
                <a:gd name="T37" fmla="*/ 450 h 524"/>
                <a:gd name="T38" fmla="*/ 119 w 724"/>
                <a:gd name="T39" fmla="*/ 474 h 524"/>
                <a:gd name="T40" fmla="*/ 142 w 724"/>
                <a:gd name="T41" fmla="*/ 501 h 524"/>
                <a:gd name="T42" fmla="*/ 141 w 724"/>
                <a:gd name="T43" fmla="*/ 512 h 524"/>
                <a:gd name="T44" fmla="*/ 197 w 724"/>
                <a:gd name="T45" fmla="*/ 465 h 524"/>
                <a:gd name="T46" fmla="*/ 176 w 724"/>
                <a:gd name="T47" fmla="*/ 464 h 524"/>
                <a:gd name="T48" fmla="*/ 153 w 724"/>
                <a:gd name="T49" fmla="*/ 447 h 524"/>
                <a:gd name="T50" fmla="*/ 173 w 724"/>
                <a:gd name="T51" fmla="*/ 410 h 524"/>
                <a:gd name="T52" fmla="*/ 230 w 724"/>
                <a:gd name="T53" fmla="*/ 384 h 524"/>
                <a:gd name="T54" fmla="*/ 247 w 724"/>
                <a:gd name="T55" fmla="*/ 363 h 524"/>
                <a:gd name="T56" fmla="*/ 278 w 724"/>
                <a:gd name="T57" fmla="*/ 346 h 524"/>
                <a:gd name="T58" fmla="*/ 320 w 724"/>
                <a:gd name="T59" fmla="*/ 327 h 524"/>
                <a:gd name="T60" fmla="*/ 368 w 724"/>
                <a:gd name="T61" fmla="*/ 299 h 524"/>
                <a:gd name="T62" fmla="*/ 334 w 724"/>
                <a:gd name="T63" fmla="*/ 329 h 524"/>
                <a:gd name="T64" fmla="*/ 310 w 724"/>
                <a:gd name="T65" fmla="*/ 360 h 524"/>
                <a:gd name="T66" fmla="*/ 359 w 724"/>
                <a:gd name="T67" fmla="*/ 358 h 524"/>
                <a:gd name="T68" fmla="*/ 407 w 724"/>
                <a:gd name="T69" fmla="*/ 313 h 524"/>
                <a:gd name="T70" fmla="*/ 388 w 724"/>
                <a:gd name="T71" fmla="*/ 249 h 524"/>
                <a:gd name="T72" fmla="*/ 435 w 724"/>
                <a:gd name="T73" fmla="*/ 250 h 524"/>
                <a:gd name="T74" fmla="*/ 470 w 724"/>
                <a:gd name="T75" fmla="*/ 199 h 524"/>
                <a:gd name="T76" fmla="*/ 499 w 724"/>
                <a:gd name="T77" fmla="*/ 207 h 524"/>
                <a:gd name="T78" fmla="*/ 535 w 724"/>
                <a:gd name="T79" fmla="*/ 179 h 524"/>
                <a:gd name="T80" fmla="*/ 601 w 724"/>
                <a:gd name="T81" fmla="*/ 144 h 524"/>
                <a:gd name="T82" fmla="*/ 624 w 724"/>
                <a:gd name="T83" fmla="*/ 121 h 524"/>
                <a:gd name="T84" fmla="*/ 664 w 724"/>
                <a:gd name="T85" fmla="*/ 105 h 524"/>
                <a:gd name="T86" fmla="*/ 706 w 724"/>
                <a:gd name="T87" fmla="*/ 27 h 524"/>
                <a:gd name="T88" fmla="*/ 50 w 724"/>
                <a:gd name="T89" fmla="*/ 429 h 524"/>
                <a:gd name="T90" fmla="*/ 113 w 724"/>
                <a:gd name="T91" fmla="*/ 441 h 524"/>
                <a:gd name="T92" fmla="*/ 155 w 724"/>
                <a:gd name="T93" fmla="*/ 341 h 524"/>
                <a:gd name="T94" fmla="*/ 193 w 724"/>
                <a:gd name="T95" fmla="*/ 363 h 524"/>
                <a:gd name="T96" fmla="*/ 210 w 724"/>
                <a:gd name="T97" fmla="*/ 372 h 524"/>
                <a:gd name="T98" fmla="*/ 236 w 724"/>
                <a:gd name="T99" fmla="*/ 329 h 524"/>
                <a:gd name="T100" fmla="*/ 204 w 724"/>
                <a:gd name="T101" fmla="*/ 305 h 524"/>
                <a:gd name="T102" fmla="*/ 237 w 724"/>
                <a:gd name="T103" fmla="*/ 292 h 524"/>
                <a:gd name="T104" fmla="*/ 281 w 724"/>
                <a:gd name="T105" fmla="*/ 265 h 524"/>
                <a:gd name="T106" fmla="*/ 306 w 724"/>
                <a:gd name="T107" fmla="*/ 270 h 524"/>
                <a:gd name="T108" fmla="*/ 308 w 724"/>
                <a:gd name="T109" fmla="*/ 237 h 524"/>
                <a:gd name="T110" fmla="*/ 325 w 724"/>
                <a:gd name="T111" fmla="*/ 260 h 524"/>
                <a:gd name="T112" fmla="*/ 328 w 724"/>
                <a:gd name="T113" fmla="*/ 220 h 524"/>
                <a:gd name="T114" fmla="*/ 355 w 724"/>
                <a:gd name="T115" fmla="*/ 224 h 524"/>
                <a:gd name="T116" fmla="*/ 691 w 724"/>
                <a:gd name="T117" fmla="*/ 36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4" h="524">
                  <a:moveTo>
                    <a:pt x="720" y="24"/>
                  </a:moveTo>
                  <a:lnTo>
                    <a:pt x="720" y="24"/>
                  </a:lnTo>
                  <a:lnTo>
                    <a:pt x="724" y="17"/>
                  </a:lnTo>
                  <a:lnTo>
                    <a:pt x="724" y="11"/>
                  </a:lnTo>
                  <a:lnTo>
                    <a:pt x="722" y="7"/>
                  </a:lnTo>
                  <a:lnTo>
                    <a:pt x="720" y="0"/>
                  </a:lnTo>
                  <a:lnTo>
                    <a:pt x="692" y="3"/>
                  </a:lnTo>
                  <a:lnTo>
                    <a:pt x="667" y="9"/>
                  </a:lnTo>
                  <a:lnTo>
                    <a:pt x="641" y="20"/>
                  </a:lnTo>
                  <a:lnTo>
                    <a:pt x="617" y="31"/>
                  </a:lnTo>
                  <a:lnTo>
                    <a:pt x="593" y="41"/>
                  </a:lnTo>
                  <a:lnTo>
                    <a:pt x="589" y="42"/>
                  </a:lnTo>
                  <a:lnTo>
                    <a:pt x="587" y="44"/>
                  </a:lnTo>
                  <a:lnTo>
                    <a:pt x="584" y="47"/>
                  </a:lnTo>
                  <a:lnTo>
                    <a:pt x="583" y="50"/>
                  </a:lnTo>
                  <a:lnTo>
                    <a:pt x="583" y="54"/>
                  </a:lnTo>
                  <a:lnTo>
                    <a:pt x="559" y="60"/>
                  </a:lnTo>
                  <a:lnTo>
                    <a:pt x="556" y="62"/>
                  </a:lnTo>
                  <a:lnTo>
                    <a:pt x="555" y="64"/>
                  </a:lnTo>
                  <a:lnTo>
                    <a:pt x="553" y="66"/>
                  </a:lnTo>
                  <a:lnTo>
                    <a:pt x="527" y="73"/>
                  </a:lnTo>
                  <a:lnTo>
                    <a:pt x="524" y="72"/>
                  </a:lnTo>
                  <a:lnTo>
                    <a:pt x="521" y="73"/>
                  </a:lnTo>
                  <a:lnTo>
                    <a:pt x="520" y="74"/>
                  </a:lnTo>
                  <a:lnTo>
                    <a:pt x="519" y="77"/>
                  </a:lnTo>
                  <a:lnTo>
                    <a:pt x="518" y="79"/>
                  </a:lnTo>
                  <a:lnTo>
                    <a:pt x="516" y="78"/>
                  </a:lnTo>
                  <a:lnTo>
                    <a:pt x="513" y="79"/>
                  </a:lnTo>
                  <a:lnTo>
                    <a:pt x="510" y="82"/>
                  </a:lnTo>
                  <a:lnTo>
                    <a:pt x="505" y="87"/>
                  </a:lnTo>
                  <a:lnTo>
                    <a:pt x="482" y="100"/>
                  </a:lnTo>
                  <a:lnTo>
                    <a:pt x="479" y="102"/>
                  </a:lnTo>
                  <a:lnTo>
                    <a:pt x="475" y="104"/>
                  </a:lnTo>
                  <a:lnTo>
                    <a:pt x="470" y="105"/>
                  </a:lnTo>
                  <a:lnTo>
                    <a:pt x="467" y="104"/>
                  </a:lnTo>
                  <a:lnTo>
                    <a:pt x="463" y="102"/>
                  </a:lnTo>
                  <a:lnTo>
                    <a:pt x="459" y="102"/>
                  </a:lnTo>
                  <a:lnTo>
                    <a:pt x="445" y="107"/>
                  </a:lnTo>
                  <a:lnTo>
                    <a:pt x="430" y="110"/>
                  </a:lnTo>
                  <a:lnTo>
                    <a:pt x="428" y="113"/>
                  </a:lnTo>
                  <a:lnTo>
                    <a:pt x="427" y="116"/>
                  </a:lnTo>
                  <a:lnTo>
                    <a:pt x="428" y="119"/>
                  </a:lnTo>
                  <a:lnTo>
                    <a:pt x="429" y="123"/>
                  </a:lnTo>
                  <a:lnTo>
                    <a:pt x="431" y="124"/>
                  </a:lnTo>
                  <a:lnTo>
                    <a:pt x="433" y="129"/>
                  </a:lnTo>
                  <a:lnTo>
                    <a:pt x="428" y="130"/>
                  </a:lnTo>
                  <a:lnTo>
                    <a:pt x="422" y="134"/>
                  </a:lnTo>
                  <a:lnTo>
                    <a:pt x="416" y="135"/>
                  </a:lnTo>
                  <a:lnTo>
                    <a:pt x="410" y="139"/>
                  </a:lnTo>
                  <a:lnTo>
                    <a:pt x="406" y="145"/>
                  </a:lnTo>
                  <a:lnTo>
                    <a:pt x="400" y="152"/>
                  </a:lnTo>
                  <a:lnTo>
                    <a:pt x="400" y="158"/>
                  </a:lnTo>
                  <a:lnTo>
                    <a:pt x="403" y="162"/>
                  </a:lnTo>
                  <a:lnTo>
                    <a:pt x="413" y="165"/>
                  </a:lnTo>
                  <a:lnTo>
                    <a:pt x="419" y="163"/>
                  </a:lnTo>
                  <a:lnTo>
                    <a:pt x="427" y="161"/>
                  </a:lnTo>
                  <a:lnTo>
                    <a:pt x="433" y="159"/>
                  </a:lnTo>
                  <a:lnTo>
                    <a:pt x="440" y="162"/>
                  </a:lnTo>
                  <a:lnTo>
                    <a:pt x="441" y="157"/>
                  </a:lnTo>
                  <a:lnTo>
                    <a:pt x="442" y="161"/>
                  </a:lnTo>
                  <a:lnTo>
                    <a:pt x="445" y="163"/>
                  </a:lnTo>
                  <a:lnTo>
                    <a:pt x="447" y="164"/>
                  </a:lnTo>
                  <a:lnTo>
                    <a:pt x="446" y="165"/>
                  </a:lnTo>
                  <a:lnTo>
                    <a:pt x="446" y="164"/>
                  </a:lnTo>
                  <a:lnTo>
                    <a:pt x="444" y="168"/>
                  </a:lnTo>
                  <a:lnTo>
                    <a:pt x="442" y="171"/>
                  </a:lnTo>
                  <a:lnTo>
                    <a:pt x="441" y="175"/>
                  </a:lnTo>
                  <a:lnTo>
                    <a:pt x="441" y="175"/>
                  </a:lnTo>
                  <a:lnTo>
                    <a:pt x="425" y="180"/>
                  </a:lnTo>
                  <a:lnTo>
                    <a:pt x="411" y="188"/>
                  </a:lnTo>
                  <a:lnTo>
                    <a:pt x="397" y="199"/>
                  </a:lnTo>
                  <a:lnTo>
                    <a:pt x="395" y="201"/>
                  </a:lnTo>
                  <a:lnTo>
                    <a:pt x="393" y="202"/>
                  </a:lnTo>
                  <a:lnTo>
                    <a:pt x="391" y="199"/>
                  </a:lnTo>
                  <a:lnTo>
                    <a:pt x="390" y="197"/>
                  </a:lnTo>
                  <a:lnTo>
                    <a:pt x="388" y="195"/>
                  </a:lnTo>
                  <a:lnTo>
                    <a:pt x="385" y="192"/>
                  </a:lnTo>
                  <a:lnTo>
                    <a:pt x="384" y="190"/>
                  </a:lnTo>
                  <a:lnTo>
                    <a:pt x="380" y="184"/>
                  </a:lnTo>
                  <a:lnTo>
                    <a:pt x="379" y="176"/>
                  </a:lnTo>
                  <a:lnTo>
                    <a:pt x="379" y="169"/>
                  </a:lnTo>
                  <a:lnTo>
                    <a:pt x="376" y="169"/>
                  </a:lnTo>
                  <a:lnTo>
                    <a:pt x="373" y="170"/>
                  </a:lnTo>
                  <a:lnTo>
                    <a:pt x="371" y="171"/>
                  </a:lnTo>
                  <a:lnTo>
                    <a:pt x="368" y="173"/>
                  </a:lnTo>
                  <a:lnTo>
                    <a:pt x="366" y="175"/>
                  </a:lnTo>
                  <a:lnTo>
                    <a:pt x="365" y="178"/>
                  </a:lnTo>
                  <a:lnTo>
                    <a:pt x="344" y="188"/>
                  </a:lnTo>
                  <a:lnTo>
                    <a:pt x="340" y="196"/>
                  </a:lnTo>
                  <a:lnTo>
                    <a:pt x="318" y="201"/>
                  </a:lnTo>
                  <a:lnTo>
                    <a:pt x="320" y="205"/>
                  </a:lnTo>
                  <a:lnTo>
                    <a:pt x="314" y="207"/>
                  </a:lnTo>
                  <a:lnTo>
                    <a:pt x="310" y="212"/>
                  </a:lnTo>
                  <a:lnTo>
                    <a:pt x="304" y="214"/>
                  </a:lnTo>
                  <a:lnTo>
                    <a:pt x="298" y="216"/>
                  </a:lnTo>
                  <a:lnTo>
                    <a:pt x="292" y="219"/>
                  </a:lnTo>
                  <a:lnTo>
                    <a:pt x="287" y="222"/>
                  </a:lnTo>
                  <a:lnTo>
                    <a:pt x="284" y="230"/>
                  </a:lnTo>
                  <a:lnTo>
                    <a:pt x="276" y="238"/>
                  </a:lnTo>
                  <a:lnTo>
                    <a:pt x="275" y="241"/>
                  </a:lnTo>
                  <a:lnTo>
                    <a:pt x="272" y="243"/>
                  </a:lnTo>
                  <a:lnTo>
                    <a:pt x="270" y="245"/>
                  </a:lnTo>
                  <a:lnTo>
                    <a:pt x="268" y="248"/>
                  </a:lnTo>
                  <a:lnTo>
                    <a:pt x="265" y="250"/>
                  </a:lnTo>
                  <a:lnTo>
                    <a:pt x="264" y="254"/>
                  </a:lnTo>
                  <a:lnTo>
                    <a:pt x="263" y="258"/>
                  </a:lnTo>
                  <a:lnTo>
                    <a:pt x="258" y="259"/>
                  </a:lnTo>
                  <a:lnTo>
                    <a:pt x="251" y="254"/>
                  </a:lnTo>
                  <a:lnTo>
                    <a:pt x="243" y="254"/>
                  </a:lnTo>
                  <a:lnTo>
                    <a:pt x="237" y="255"/>
                  </a:lnTo>
                  <a:lnTo>
                    <a:pt x="230" y="258"/>
                  </a:lnTo>
                  <a:lnTo>
                    <a:pt x="224" y="262"/>
                  </a:lnTo>
                  <a:lnTo>
                    <a:pt x="217" y="265"/>
                  </a:lnTo>
                  <a:lnTo>
                    <a:pt x="208" y="269"/>
                  </a:lnTo>
                  <a:lnTo>
                    <a:pt x="202" y="275"/>
                  </a:lnTo>
                  <a:lnTo>
                    <a:pt x="197" y="278"/>
                  </a:lnTo>
                  <a:lnTo>
                    <a:pt x="193" y="283"/>
                  </a:lnTo>
                  <a:lnTo>
                    <a:pt x="191" y="289"/>
                  </a:lnTo>
                  <a:lnTo>
                    <a:pt x="192" y="295"/>
                  </a:lnTo>
                  <a:lnTo>
                    <a:pt x="190" y="295"/>
                  </a:lnTo>
                  <a:lnTo>
                    <a:pt x="187" y="296"/>
                  </a:lnTo>
                  <a:lnTo>
                    <a:pt x="186" y="298"/>
                  </a:lnTo>
                  <a:lnTo>
                    <a:pt x="176" y="300"/>
                  </a:lnTo>
                  <a:lnTo>
                    <a:pt x="170" y="310"/>
                  </a:lnTo>
                  <a:lnTo>
                    <a:pt x="169" y="309"/>
                  </a:lnTo>
                  <a:lnTo>
                    <a:pt x="167" y="309"/>
                  </a:lnTo>
                  <a:lnTo>
                    <a:pt x="166" y="310"/>
                  </a:lnTo>
                  <a:lnTo>
                    <a:pt x="161" y="310"/>
                  </a:lnTo>
                  <a:lnTo>
                    <a:pt x="156" y="309"/>
                  </a:lnTo>
                  <a:lnTo>
                    <a:pt x="151" y="309"/>
                  </a:lnTo>
                  <a:lnTo>
                    <a:pt x="147" y="311"/>
                  </a:lnTo>
                  <a:lnTo>
                    <a:pt x="146" y="315"/>
                  </a:lnTo>
                  <a:lnTo>
                    <a:pt x="146" y="322"/>
                  </a:lnTo>
                  <a:lnTo>
                    <a:pt x="147" y="323"/>
                  </a:lnTo>
                  <a:lnTo>
                    <a:pt x="142" y="326"/>
                  </a:lnTo>
                  <a:lnTo>
                    <a:pt x="140" y="336"/>
                  </a:lnTo>
                  <a:lnTo>
                    <a:pt x="135" y="347"/>
                  </a:lnTo>
                  <a:lnTo>
                    <a:pt x="135" y="347"/>
                  </a:lnTo>
                  <a:lnTo>
                    <a:pt x="135" y="347"/>
                  </a:lnTo>
                  <a:lnTo>
                    <a:pt x="125" y="346"/>
                  </a:lnTo>
                  <a:lnTo>
                    <a:pt x="115" y="349"/>
                  </a:lnTo>
                  <a:lnTo>
                    <a:pt x="111" y="351"/>
                  </a:lnTo>
                  <a:lnTo>
                    <a:pt x="107" y="353"/>
                  </a:lnTo>
                  <a:lnTo>
                    <a:pt x="106" y="357"/>
                  </a:lnTo>
                  <a:lnTo>
                    <a:pt x="105" y="361"/>
                  </a:lnTo>
                  <a:lnTo>
                    <a:pt x="96" y="360"/>
                  </a:lnTo>
                  <a:lnTo>
                    <a:pt x="89" y="363"/>
                  </a:lnTo>
                  <a:lnTo>
                    <a:pt x="84" y="370"/>
                  </a:lnTo>
                  <a:lnTo>
                    <a:pt x="83" y="373"/>
                  </a:lnTo>
                  <a:lnTo>
                    <a:pt x="83" y="376"/>
                  </a:lnTo>
                  <a:lnTo>
                    <a:pt x="85" y="379"/>
                  </a:lnTo>
                  <a:lnTo>
                    <a:pt x="87" y="383"/>
                  </a:lnTo>
                  <a:lnTo>
                    <a:pt x="89" y="389"/>
                  </a:lnTo>
                  <a:lnTo>
                    <a:pt x="100" y="385"/>
                  </a:lnTo>
                  <a:lnTo>
                    <a:pt x="104" y="383"/>
                  </a:lnTo>
                  <a:lnTo>
                    <a:pt x="108" y="380"/>
                  </a:lnTo>
                  <a:lnTo>
                    <a:pt x="112" y="376"/>
                  </a:lnTo>
                  <a:lnTo>
                    <a:pt x="116" y="373"/>
                  </a:lnTo>
                  <a:lnTo>
                    <a:pt x="118" y="374"/>
                  </a:lnTo>
                  <a:lnTo>
                    <a:pt x="121" y="375"/>
                  </a:lnTo>
                  <a:lnTo>
                    <a:pt x="124" y="374"/>
                  </a:lnTo>
                  <a:lnTo>
                    <a:pt x="127" y="372"/>
                  </a:lnTo>
                  <a:lnTo>
                    <a:pt x="129" y="369"/>
                  </a:lnTo>
                  <a:lnTo>
                    <a:pt x="132" y="367"/>
                  </a:lnTo>
                  <a:lnTo>
                    <a:pt x="134" y="364"/>
                  </a:lnTo>
                  <a:lnTo>
                    <a:pt x="136" y="361"/>
                  </a:lnTo>
                  <a:lnTo>
                    <a:pt x="139" y="360"/>
                  </a:lnTo>
                  <a:lnTo>
                    <a:pt x="142" y="361"/>
                  </a:lnTo>
                  <a:lnTo>
                    <a:pt x="145" y="363"/>
                  </a:lnTo>
                  <a:lnTo>
                    <a:pt x="146" y="366"/>
                  </a:lnTo>
                  <a:lnTo>
                    <a:pt x="147" y="369"/>
                  </a:lnTo>
                  <a:lnTo>
                    <a:pt x="149" y="372"/>
                  </a:lnTo>
                  <a:lnTo>
                    <a:pt x="144" y="375"/>
                  </a:lnTo>
                  <a:lnTo>
                    <a:pt x="141" y="380"/>
                  </a:lnTo>
                  <a:lnTo>
                    <a:pt x="141" y="383"/>
                  </a:lnTo>
                  <a:lnTo>
                    <a:pt x="139" y="383"/>
                  </a:lnTo>
                  <a:lnTo>
                    <a:pt x="129" y="384"/>
                  </a:lnTo>
                  <a:lnTo>
                    <a:pt x="122" y="390"/>
                  </a:lnTo>
                  <a:lnTo>
                    <a:pt x="115" y="396"/>
                  </a:lnTo>
                  <a:lnTo>
                    <a:pt x="107" y="401"/>
                  </a:lnTo>
                  <a:lnTo>
                    <a:pt x="98" y="403"/>
                  </a:lnTo>
                  <a:lnTo>
                    <a:pt x="91" y="398"/>
                  </a:lnTo>
                  <a:lnTo>
                    <a:pt x="89" y="402"/>
                  </a:lnTo>
                  <a:lnTo>
                    <a:pt x="87" y="404"/>
                  </a:lnTo>
                  <a:lnTo>
                    <a:pt x="85" y="407"/>
                  </a:lnTo>
                  <a:lnTo>
                    <a:pt x="85" y="409"/>
                  </a:lnTo>
                  <a:lnTo>
                    <a:pt x="87" y="412"/>
                  </a:lnTo>
                  <a:lnTo>
                    <a:pt x="88" y="413"/>
                  </a:lnTo>
                  <a:lnTo>
                    <a:pt x="93" y="414"/>
                  </a:lnTo>
                  <a:lnTo>
                    <a:pt x="88" y="418"/>
                  </a:lnTo>
                  <a:lnTo>
                    <a:pt x="85" y="421"/>
                  </a:lnTo>
                  <a:lnTo>
                    <a:pt x="83" y="425"/>
                  </a:lnTo>
                  <a:lnTo>
                    <a:pt x="83" y="421"/>
                  </a:lnTo>
                  <a:lnTo>
                    <a:pt x="81" y="418"/>
                  </a:lnTo>
                  <a:lnTo>
                    <a:pt x="78" y="415"/>
                  </a:lnTo>
                  <a:lnTo>
                    <a:pt x="76" y="412"/>
                  </a:lnTo>
                  <a:lnTo>
                    <a:pt x="74" y="412"/>
                  </a:lnTo>
                  <a:lnTo>
                    <a:pt x="76" y="409"/>
                  </a:lnTo>
                  <a:lnTo>
                    <a:pt x="76" y="406"/>
                  </a:lnTo>
                  <a:lnTo>
                    <a:pt x="76" y="403"/>
                  </a:lnTo>
                  <a:lnTo>
                    <a:pt x="73" y="398"/>
                  </a:lnTo>
                  <a:lnTo>
                    <a:pt x="72" y="395"/>
                  </a:lnTo>
                  <a:lnTo>
                    <a:pt x="68" y="391"/>
                  </a:lnTo>
                  <a:lnTo>
                    <a:pt x="65" y="389"/>
                  </a:lnTo>
                  <a:lnTo>
                    <a:pt x="61" y="389"/>
                  </a:lnTo>
                  <a:lnTo>
                    <a:pt x="57" y="400"/>
                  </a:lnTo>
                  <a:lnTo>
                    <a:pt x="55" y="398"/>
                  </a:lnTo>
                  <a:lnTo>
                    <a:pt x="51" y="398"/>
                  </a:lnTo>
                  <a:lnTo>
                    <a:pt x="48" y="398"/>
                  </a:lnTo>
                  <a:lnTo>
                    <a:pt x="44" y="400"/>
                  </a:lnTo>
                  <a:lnTo>
                    <a:pt x="40" y="403"/>
                  </a:lnTo>
                  <a:lnTo>
                    <a:pt x="38" y="407"/>
                  </a:lnTo>
                  <a:lnTo>
                    <a:pt x="37" y="410"/>
                  </a:lnTo>
                  <a:lnTo>
                    <a:pt x="36" y="415"/>
                  </a:lnTo>
                  <a:lnTo>
                    <a:pt x="36" y="415"/>
                  </a:lnTo>
                  <a:lnTo>
                    <a:pt x="28" y="415"/>
                  </a:lnTo>
                  <a:lnTo>
                    <a:pt x="22" y="415"/>
                  </a:lnTo>
                  <a:lnTo>
                    <a:pt x="15" y="420"/>
                  </a:lnTo>
                  <a:lnTo>
                    <a:pt x="14" y="423"/>
                  </a:lnTo>
                  <a:lnTo>
                    <a:pt x="13" y="426"/>
                  </a:lnTo>
                  <a:lnTo>
                    <a:pt x="13" y="430"/>
                  </a:lnTo>
                  <a:lnTo>
                    <a:pt x="14" y="433"/>
                  </a:lnTo>
                  <a:lnTo>
                    <a:pt x="15" y="437"/>
                  </a:lnTo>
                  <a:lnTo>
                    <a:pt x="14" y="437"/>
                  </a:lnTo>
                  <a:lnTo>
                    <a:pt x="11" y="448"/>
                  </a:lnTo>
                  <a:lnTo>
                    <a:pt x="11" y="459"/>
                  </a:lnTo>
                  <a:lnTo>
                    <a:pt x="11" y="464"/>
                  </a:lnTo>
                  <a:lnTo>
                    <a:pt x="9" y="465"/>
                  </a:lnTo>
                  <a:lnTo>
                    <a:pt x="8" y="467"/>
                  </a:lnTo>
                  <a:lnTo>
                    <a:pt x="6" y="470"/>
                  </a:lnTo>
                  <a:lnTo>
                    <a:pt x="3" y="474"/>
                  </a:lnTo>
                  <a:lnTo>
                    <a:pt x="2" y="476"/>
                  </a:lnTo>
                  <a:lnTo>
                    <a:pt x="2" y="477"/>
                  </a:lnTo>
                  <a:lnTo>
                    <a:pt x="0" y="480"/>
                  </a:lnTo>
                  <a:lnTo>
                    <a:pt x="0" y="482"/>
                  </a:lnTo>
                  <a:lnTo>
                    <a:pt x="0" y="483"/>
                  </a:lnTo>
                  <a:lnTo>
                    <a:pt x="2" y="486"/>
                  </a:lnTo>
                  <a:lnTo>
                    <a:pt x="4" y="487"/>
                  </a:lnTo>
                  <a:lnTo>
                    <a:pt x="13" y="488"/>
                  </a:lnTo>
                  <a:lnTo>
                    <a:pt x="20" y="486"/>
                  </a:lnTo>
                  <a:lnTo>
                    <a:pt x="27" y="482"/>
                  </a:lnTo>
                  <a:lnTo>
                    <a:pt x="34" y="480"/>
                  </a:lnTo>
                  <a:lnTo>
                    <a:pt x="42" y="478"/>
                  </a:lnTo>
                  <a:lnTo>
                    <a:pt x="53" y="476"/>
                  </a:lnTo>
                  <a:lnTo>
                    <a:pt x="59" y="469"/>
                  </a:lnTo>
                  <a:lnTo>
                    <a:pt x="61" y="459"/>
                  </a:lnTo>
                  <a:lnTo>
                    <a:pt x="64" y="450"/>
                  </a:lnTo>
                  <a:lnTo>
                    <a:pt x="62" y="444"/>
                  </a:lnTo>
                  <a:lnTo>
                    <a:pt x="77" y="430"/>
                  </a:lnTo>
                  <a:lnTo>
                    <a:pt x="79" y="436"/>
                  </a:lnTo>
                  <a:lnTo>
                    <a:pt x="83" y="440"/>
                  </a:lnTo>
                  <a:lnTo>
                    <a:pt x="89" y="442"/>
                  </a:lnTo>
                  <a:lnTo>
                    <a:pt x="94" y="444"/>
                  </a:lnTo>
                  <a:lnTo>
                    <a:pt x="98" y="448"/>
                  </a:lnTo>
                  <a:lnTo>
                    <a:pt x="112" y="444"/>
                  </a:lnTo>
                  <a:lnTo>
                    <a:pt x="112" y="450"/>
                  </a:lnTo>
                  <a:lnTo>
                    <a:pt x="113" y="457"/>
                  </a:lnTo>
                  <a:lnTo>
                    <a:pt x="115" y="463"/>
                  </a:lnTo>
                  <a:lnTo>
                    <a:pt x="117" y="469"/>
                  </a:lnTo>
                  <a:lnTo>
                    <a:pt x="119" y="474"/>
                  </a:lnTo>
                  <a:lnTo>
                    <a:pt x="123" y="478"/>
                  </a:lnTo>
                  <a:lnTo>
                    <a:pt x="125" y="481"/>
                  </a:lnTo>
                  <a:lnTo>
                    <a:pt x="129" y="482"/>
                  </a:lnTo>
                  <a:lnTo>
                    <a:pt x="133" y="483"/>
                  </a:lnTo>
                  <a:lnTo>
                    <a:pt x="139" y="482"/>
                  </a:lnTo>
                  <a:lnTo>
                    <a:pt x="146" y="480"/>
                  </a:lnTo>
                  <a:lnTo>
                    <a:pt x="144" y="483"/>
                  </a:lnTo>
                  <a:lnTo>
                    <a:pt x="141" y="486"/>
                  </a:lnTo>
                  <a:lnTo>
                    <a:pt x="140" y="489"/>
                  </a:lnTo>
                  <a:lnTo>
                    <a:pt x="139" y="493"/>
                  </a:lnTo>
                  <a:lnTo>
                    <a:pt x="140" y="498"/>
                  </a:lnTo>
                  <a:lnTo>
                    <a:pt x="141" y="500"/>
                  </a:lnTo>
                  <a:lnTo>
                    <a:pt x="142" y="501"/>
                  </a:lnTo>
                  <a:lnTo>
                    <a:pt x="136" y="500"/>
                  </a:lnTo>
                  <a:lnTo>
                    <a:pt x="132" y="498"/>
                  </a:lnTo>
                  <a:lnTo>
                    <a:pt x="125" y="498"/>
                  </a:lnTo>
                  <a:lnTo>
                    <a:pt x="121" y="499"/>
                  </a:lnTo>
                  <a:lnTo>
                    <a:pt x="116" y="506"/>
                  </a:lnTo>
                  <a:lnTo>
                    <a:pt x="117" y="511"/>
                  </a:lnTo>
                  <a:lnTo>
                    <a:pt x="118" y="517"/>
                  </a:lnTo>
                  <a:lnTo>
                    <a:pt x="121" y="522"/>
                  </a:lnTo>
                  <a:lnTo>
                    <a:pt x="123" y="524"/>
                  </a:lnTo>
                  <a:lnTo>
                    <a:pt x="128" y="523"/>
                  </a:lnTo>
                  <a:lnTo>
                    <a:pt x="135" y="518"/>
                  </a:lnTo>
                  <a:lnTo>
                    <a:pt x="138" y="514"/>
                  </a:lnTo>
                  <a:lnTo>
                    <a:pt x="141" y="512"/>
                  </a:lnTo>
                  <a:lnTo>
                    <a:pt x="146" y="512"/>
                  </a:lnTo>
                  <a:lnTo>
                    <a:pt x="151" y="511"/>
                  </a:lnTo>
                  <a:lnTo>
                    <a:pt x="155" y="509"/>
                  </a:lnTo>
                  <a:lnTo>
                    <a:pt x="156" y="504"/>
                  </a:lnTo>
                  <a:lnTo>
                    <a:pt x="161" y="501"/>
                  </a:lnTo>
                  <a:lnTo>
                    <a:pt x="169" y="489"/>
                  </a:lnTo>
                  <a:lnTo>
                    <a:pt x="179" y="486"/>
                  </a:lnTo>
                  <a:lnTo>
                    <a:pt x="183" y="484"/>
                  </a:lnTo>
                  <a:lnTo>
                    <a:pt x="186" y="483"/>
                  </a:lnTo>
                  <a:lnTo>
                    <a:pt x="189" y="481"/>
                  </a:lnTo>
                  <a:lnTo>
                    <a:pt x="190" y="477"/>
                  </a:lnTo>
                  <a:lnTo>
                    <a:pt x="200" y="475"/>
                  </a:lnTo>
                  <a:lnTo>
                    <a:pt x="197" y="465"/>
                  </a:lnTo>
                  <a:lnTo>
                    <a:pt x="207" y="461"/>
                  </a:lnTo>
                  <a:lnTo>
                    <a:pt x="215" y="455"/>
                  </a:lnTo>
                  <a:lnTo>
                    <a:pt x="221" y="448"/>
                  </a:lnTo>
                  <a:lnTo>
                    <a:pt x="219" y="444"/>
                  </a:lnTo>
                  <a:lnTo>
                    <a:pt x="217" y="442"/>
                  </a:lnTo>
                  <a:lnTo>
                    <a:pt x="212" y="441"/>
                  </a:lnTo>
                  <a:lnTo>
                    <a:pt x="202" y="441"/>
                  </a:lnTo>
                  <a:lnTo>
                    <a:pt x="192" y="443"/>
                  </a:lnTo>
                  <a:lnTo>
                    <a:pt x="185" y="447"/>
                  </a:lnTo>
                  <a:lnTo>
                    <a:pt x="178" y="455"/>
                  </a:lnTo>
                  <a:lnTo>
                    <a:pt x="178" y="459"/>
                  </a:lnTo>
                  <a:lnTo>
                    <a:pt x="178" y="464"/>
                  </a:lnTo>
                  <a:lnTo>
                    <a:pt x="176" y="464"/>
                  </a:lnTo>
                  <a:lnTo>
                    <a:pt x="175" y="466"/>
                  </a:lnTo>
                  <a:lnTo>
                    <a:pt x="174" y="469"/>
                  </a:lnTo>
                  <a:lnTo>
                    <a:pt x="174" y="467"/>
                  </a:lnTo>
                  <a:lnTo>
                    <a:pt x="168" y="466"/>
                  </a:lnTo>
                  <a:lnTo>
                    <a:pt x="162" y="466"/>
                  </a:lnTo>
                  <a:lnTo>
                    <a:pt x="167" y="461"/>
                  </a:lnTo>
                  <a:lnTo>
                    <a:pt x="167" y="457"/>
                  </a:lnTo>
                  <a:lnTo>
                    <a:pt x="163" y="450"/>
                  </a:lnTo>
                  <a:lnTo>
                    <a:pt x="159" y="446"/>
                  </a:lnTo>
                  <a:lnTo>
                    <a:pt x="157" y="444"/>
                  </a:lnTo>
                  <a:lnTo>
                    <a:pt x="156" y="444"/>
                  </a:lnTo>
                  <a:lnTo>
                    <a:pt x="155" y="446"/>
                  </a:lnTo>
                  <a:lnTo>
                    <a:pt x="153" y="447"/>
                  </a:lnTo>
                  <a:lnTo>
                    <a:pt x="153" y="446"/>
                  </a:lnTo>
                  <a:lnTo>
                    <a:pt x="152" y="442"/>
                  </a:lnTo>
                  <a:lnTo>
                    <a:pt x="152" y="438"/>
                  </a:lnTo>
                  <a:lnTo>
                    <a:pt x="152" y="435"/>
                  </a:lnTo>
                  <a:lnTo>
                    <a:pt x="153" y="432"/>
                  </a:lnTo>
                  <a:lnTo>
                    <a:pt x="157" y="430"/>
                  </a:lnTo>
                  <a:lnTo>
                    <a:pt x="161" y="429"/>
                  </a:lnTo>
                  <a:lnTo>
                    <a:pt x="162" y="432"/>
                  </a:lnTo>
                  <a:lnTo>
                    <a:pt x="168" y="427"/>
                  </a:lnTo>
                  <a:lnTo>
                    <a:pt x="169" y="420"/>
                  </a:lnTo>
                  <a:lnTo>
                    <a:pt x="169" y="413"/>
                  </a:lnTo>
                  <a:lnTo>
                    <a:pt x="170" y="412"/>
                  </a:lnTo>
                  <a:lnTo>
                    <a:pt x="173" y="410"/>
                  </a:lnTo>
                  <a:lnTo>
                    <a:pt x="175" y="408"/>
                  </a:lnTo>
                  <a:lnTo>
                    <a:pt x="179" y="407"/>
                  </a:lnTo>
                  <a:lnTo>
                    <a:pt x="187" y="404"/>
                  </a:lnTo>
                  <a:lnTo>
                    <a:pt x="189" y="406"/>
                  </a:lnTo>
                  <a:lnTo>
                    <a:pt x="192" y="407"/>
                  </a:lnTo>
                  <a:lnTo>
                    <a:pt x="195" y="407"/>
                  </a:lnTo>
                  <a:lnTo>
                    <a:pt x="197" y="406"/>
                  </a:lnTo>
                  <a:lnTo>
                    <a:pt x="200" y="403"/>
                  </a:lnTo>
                  <a:lnTo>
                    <a:pt x="201" y="401"/>
                  </a:lnTo>
                  <a:lnTo>
                    <a:pt x="203" y="398"/>
                  </a:lnTo>
                  <a:lnTo>
                    <a:pt x="204" y="396"/>
                  </a:lnTo>
                  <a:lnTo>
                    <a:pt x="213" y="387"/>
                  </a:lnTo>
                  <a:lnTo>
                    <a:pt x="230" y="384"/>
                  </a:lnTo>
                  <a:lnTo>
                    <a:pt x="230" y="381"/>
                  </a:lnTo>
                  <a:lnTo>
                    <a:pt x="229" y="381"/>
                  </a:lnTo>
                  <a:lnTo>
                    <a:pt x="229" y="380"/>
                  </a:lnTo>
                  <a:lnTo>
                    <a:pt x="229" y="379"/>
                  </a:lnTo>
                  <a:lnTo>
                    <a:pt x="231" y="378"/>
                  </a:lnTo>
                  <a:lnTo>
                    <a:pt x="235" y="376"/>
                  </a:lnTo>
                  <a:lnTo>
                    <a:pt x="236" y="374"/>
                  </a:lnTo>
                  <a:lnTo>
                    <a:pt x="238" y="372"/>
                  </a:lnTo>
                  <a:lnTo>
                    <a:pt x="241" y="372"/>
                  </a:lnTo>
                  <a:lnTo>
                    <a:pt x="243" y="372"/>
                  </a:lnTo>
                  <a:lnTo>
                    <a:pt x="243" y="368"/>
                  </a:lnTo>
                  <a:lnTo>
                    <a:pt x="244" y="366"/>
                  </a:lnTo>
                  <a:lnTo>
                    <a:pt x="247" y="363"/>
                  </a:lnTo>
                  <a:lnTo>
                    <a:pt x="249" y="362"/>
                  </a:lnTo>
                  <a:lnTo>
                    <a:pt x="253" y="362"/>
                  </a:lnTo>
                  <a:lnTo>
                    <a:pt x="255" y="363"/>
                  </a:lnTo>
                  <a:lnTo>
                    <a:pt x="257" y="364"/>
                  </a:lnTo>
                  <a:lnTo>
                    <a:pt x="259" y="366"/>
                  </a:lnTo>
                  <a:lnTo>
                    <a:pt x="261" y="366"/>
                  </a:lnTo>
                  <a:lnTo>
                    <a:pt x="264" y="367"/>
                  </a:lnTo>
                  <a:lnTo>
                    <a:pt x="265" y="367"/>
                  </a:lnTo>
                  <a:lnTo>
                    <a:pt x="268" y="366"/>
                  </a:lnTo>
                  <a:lnTo>
                    <a:pt x="269" y="363"/>
                  </a:lnTo>
                  <a:lnTo>
                    <a:pt x="270" y="361"/>
                  </a:lnTo>
                  <a:lnTo>
                    <a:pt x="272" y="351"/>
                  </a:lnTo>
                  <a:lnTo>
                    <a:pt x="278" y="346"/>
                  </a:lnTo>
                  <a:lnTo>
                    <a:pt x="284" y="344"/>
                  </a:lnTo>
                  <a:lnTo>
                    <a:pt x="293" y="345"/>
                  </a:lnTo>
                  <a:lnTo>
                    <a:pt x="300" y="345"/>
                  </a:lnTo>
                  <a:lnTo>
                    <a:pt x="304" y="346"/>
                  </a:lnTo>
                  <a:lnTo>
                    <a:pt x="308" y="345"/>
                  </a:lnTo>
                  <a:lnTo>
                    <a:pt x="311" y="344"/>
                  </a:lnTo>
                  <a:lnTo>
                    <a:pt x="315" y="341"/>
                  </a:lnTo>
                  <a:lnTo>
                    <a:pt x="317" y="340"/>
                  </a:lnTo>
                  <a:lnTo>
                    <a:pt x="320" y="338"/>
                  </a:lnTo>
                  <a:lnTo>
                    <a:pt x="321" y="335"/>
                  </a:lnTo>
                  <a:lnTo>
                    <a:pt x="322" y="332"/>
                  </a:lnTo>
                  <a:lnTo>
                    <a:pt x="322" y="329"/>
                  </a:lnTo>
                  <a:lnTo>
                    <a:pt x="320" y="327"/>
                  </a:lnTo>
                  <a:lnTo>
                    <a:pt x="317" y="324"/>
                  </a:lnTo>
                  <a:lnTo>
                    <a:pt x="314" y="324"/>
                  </a:lnTo>
                  <a:lnTo>
                    <a:pt x="317" y="313"/>
                  </a:lnTo>
                  <a:lnTo>
                    <a:pt x="321" y="302"/>
                  </a:lnTo>
                  <a:lnTo>
                    <a:pt x="328" y="294"/>
                  </a:lnTo>
                  <a:lnTo>
                    <a:pt x="334" y="298"/>
                  </a:lnTo>
                  <a:lnTo>
                    <a:pt x="340" y="302"/>
                  </a:lnTo>
                  <a:lnTo>
                    <a:pt x="345" y="304"/>
                  </a:lnTo>
                  <a:lnTo>
                    <a:pt x="351" y="301"/>
                  </a:lnTo>
                  <a:lnTo>
                    <a:pt x="356" y="293"/>
                  </a:lnTo>
                  <a:lnTo>
                    <a:pt x="361" y="294"/>
                  </a:lnTo>
                  <a:lnTo>
                    <a:pt x="365" y="296"/>
                  </a:lnTo>
                  <a:lnTo>
                    <a:pt x="368" y="299"/>
                  </a:lnTo>
                  <a:lnTo>
                    <a:pt x="366" y="300"/>
                  </a:lnTo>
                  <a:lnTo>
                    <a:pt x="363" y="301"/>
                  </a:lnTo>
                  <a:lnTo>
                    <a:pt x="362" y="306"/>
                  </a:lnTo>
                  <a:lnTo>
                    <a:pt x="362" y="311"/>
                  </a:lnTo>
                  <a:lnTo>
                    <a:pt x="365" y="313"/>
                  </a:lnTo>
                  <a:lnTo>
                    <a:pt x="367" y="317"/>
                  </a:lnTo>
                  <a:lnTo>
                    <a:pt x="369" y="319"/>
                  </a:lnTo>
                  <a:lnTo>
                    <a:pt x="359" y="321"/>
                  </a:lnTo>
                  <a:lnTo>
                    <a:pt x="348" y="327"/>
                  </a:lnTo>
                  <a:lnTo>
                    <a:pt x="348" y="329"/>
                  </a:lnTo>
                  <a:lnTo>
                    <a:pt x="343" y="328"/>
                  </a:lnTo>
                  <a:lnTo>
                    <a:pt x="338" y="328"/>
                  </a:lnTo>
                  <a:lnTo>
                    <a:pt x="334" y="329"/>
                  </a:lnTo>
                  <a:lnTo>
                    <a:pt x="331" y="333"/>
                  </a:lnTo>
                  <a:lnTo>
                    <a:pt x="333" y="336"/>
                  </a:lnTo>
                  <a:lnTo>
                    <a:pt x="332" y="338"/>
                  </a:lnTo>
                  <a:lnTo>
                    <a:pt x="332" y="339"/>
                  </a:lnTo>
                  <a:lnTo>
                    <a:pt x="332" y="341"/>
                  </a:lnTo>
                  <a:lnTo>
                    <a:pt x="333" y="344"/>
                  </a:lnTo>
                  <a:lnTo>
                    <a:pt x="334" y="347"/>
                  </a:lnTo>
                  <a:lnTo>
                    <a:pt x="333" y="351"/>
                  </a:lnTo>
                  <a:lnTo>
                    <a:pt x="331" y="353"/>
                  </a:lnTo>
                  <a:lnTo>
                    <a:pt x="328" y="356"/>
                  </a:lnTo>
                  <a:lnTo>
                    <a:pt x="325" y="357"/>
                  </a:lnTo>
                  <a:lnTo>
                    <a:pt x="321" y="357"/>
                  </a:lnTo>
                  <a:lnTo>
                    <a:pt x="310" y="360"/>
                  </a:lnTo>
                  <a:lnTo>
                    <a:pt x="304" y="364"/>
                  </a:lnTo>
                  <a:lnTo>
                    <a:pt x="301" y="372"/>
                  </a:lnTo>
                  <a:lnTo>
                    <a:pt x="301" y="380"/>
                  </a:lnTo>
                  <a:lnTo>
                    <a:pt x="305" y="390"/>
                  </a:lnTo>
                  <a:lnTo>
                    <a:pt x="308" y="390"/>
                  </a:lnTo>
                  <a:lnTo>
                    <a:pt x="310" y="390"/>
                  </a:lnTo>
                  <a:lnTo>
                    <a:pt x="312" y="389"/>
                  </a:lnTo>
                  <a:lnTo>
                    <a:pt x="315" y="387"/>
                  </a:lnTo>
                  <a:lnTo>
                    <a:pt x="322" y="375"/>
                  </a:lnTo>
                  <a:lnTo>
                    <a:pt x="332" y="370"/>
                  </a:lnTo>
                  <a:lnTo>
                    <a:pt x="345" y="369"/>
                  </a:lnTo>
                  <a:lnTo>
                    <a:pt x="349" y="358"/>
                  </a:lnTo>
                  <a:lnTo>
                    <a:pt x="359" y="358"/>
                  </a:lnTo>
                  <a:lnTo>
                    <a:pt x="367" y="357"/>
                  </a:lnTo>
                  <a:lnTo>
                    <a:pt x="374" y="353"/>
                  </a:lnTo>
                  <a:lnTo>
                    <a:pt x="379" y="347"/>
                  </a:lnTo>
                  <a:lnTo>
                    <a:pt x="383" y="338"/>
                  </a:lnTo>
                  <a:lnTo>
                    <a:pt x="385" y="334"/>
                  </a:lnTo>
                  <a:lnTo>
                    <a:pt x="385" y="329"/>
                  </a:lnTo>
                  <a:lnTo>
                    <a:pt x="383" y="326"/>
                  </a:lnTo>
                  <a:lnTo>
                    <a:pt x="383" y="324"/>
                  </a:lnTo>
                  <a:lnTo>
                    <a:pt x="385" y="321"/>
                  </a:lnTo>
                  <a:lnTo>
                    <a:pt x="385" y="322"/>
                  </a:lnTo>
                  <a:lnTo>
                    <a:pt x="386" y="322"/>
                  </a:lnTo>
                  <a:lnTo>
                    <a:pt x="397" y="319"/>
                  </a:lnTo>
                  <a:lnTo>
                    <a:pt x="407" y="313"/>
                  </a:lnTo>
                  <a:lnTo>
                    <a:pt x="417" y="307"/>
                  </a:lnTo>
                  <a:lnTo>
                    <a:pt x="416" y="302"/>
                  </a:lnTo>
                  <a:lnTo>
                    <a:pt x="412" y="292"/>
                  </a:lnTo>
                  <a:lnTo>
                    <a:pt x="401" y="289"/>
                  </a:lnTo>
                  <a:lnTo>
                    <a:pt x="393" y="278"/>
                  </a:lnTo>
                  <a:lnTo>
                    <a:pt x="390" y="267"/>
                  </a:lnTo>
                  <a:lnTo>
                    <a:pt x="385" y="258"/>
                  </a:lnTo>
                  <a:lnTo>
                    <a:pt x="380" y="248"/>
                  </a:lnTo>
                  <a:lnTo>
                    <a:pt x="380" y="248"/>
                  </a:lnTo>
                  <a:lnTo>
                    <a:pt x="380" y="248"/>
                  </a:lnTo>
                  <a:lnTo>
                    <a:pt x="380" y="248"/>
                  </a:lnTo>
                  <a:lnTo>
                    <a:pt x="386" y="247"/>
                  </a:lnTo>
                  <a:lnTo>
                    <a:pt x="388" y="249"/>
                  </a:lnTo>
                  <a:lnTo>
                    <a:pt x="395" y="255"/>
                  </a:lnTo>
                  <a:lnTo>
                    <a:pt x="402" y="256"/>
                  </a:lnTo>
                  <a:lnTo>
                    <a:pt x="411" y="253"/>
                  </a:lnTo>
                  <a:lnTo>
                    <a:pt x="414" y="248"/>
                  </a:lnTo>
                  <a:lnTo>
                    <a:pt x="418" y="249"/>
                  </a:lnTo>
                  <a:lnTo>
                    <a:pt x="420" y="252"/>
                  </a:lnTo>
                  <a:lnTo>
                    <a:pt x="422" y="255"/>
                  </a:lnTo>
                  <a:lnTo>
                    <a:pt x="424" y="254"/>
                  </a:lnTo>
                  <a:lnTo>
                    <a:pt x="428" y="253"/>
                  </a:lnTo>
                  <a:lnTo>
                    <a:pt x="429" y="250"/>
                  </a:lnTo>
                  <a:lnTo>
                    <a:pt x="431" y="248"/>
                  </a:lnTo>
                  <a:lnTo>
                    <a:pt x="431" y="249"/>
                  </a:lnTo>
                  <a:lnTo>
                    <a:pt x="435" y="250"/>
                  </a:lnTo>
                  <a:lnTo>
                    <a:pt x="440" y="250"/>
                  </a:lnTo>
                  <a:lnTo>
                    <a:pt x="444" y="250"/>
                  </a:lnTo>
                  <a:lnTo>
                    <a:pt x="447" y="248"/>
                  </a:lnTo>
                  <a:lnTo>
                    <a:pt x="450" y="245"/>
                  </a:lnTo>
                  <a:lnTo>
                    <a:pt x="452" y="243"/>
                  </a:lnTo>
                  <a:lnTo>
                    <a:pt x="458" y="236"/>
                  </a:lnTo>
                  <a:lnTo>
                    <a:pt x="463" y="229"/>
                  </a:lnTo>
                  <a:lnTo>
                    <a:pt x="468" y="220"/>
                  </a:lnTo>
                  <a:lnTo>
                    <a:pt x="468" y="210"/>
                  </a:lnTo>
                  <a:lnTo>
                    <a:pt x="467" y="205"/>
                  </a:lnTo>
                  <a:lnTo>
                    <a:pt x="468" y="204"/>
                  </a:lnTo>
                  <a:lnTo>
                    <a:pt x="469" y="202"/>
                  </a:lnTo>
                  <a:lnTo>
                    <a:pt x="470" y="199"/>
                  </a:lnTo>
                  <a:lnTo>
                    <a:pt x="470" y="197"/>
                  </a:lnTo>
                  <a:lnTo>
                    <a:pt x="470" y="195"/>
                  </a:lnTo>
                  <a:lnTo>
                    <a:pt x="474" y="195"/>
                  </a:lnTo>
                  <a:lnTo>
                    <a:pt x="478" y="192"/>
                  </a:lnTo>
                  <a:lnTo>
                    <a:pt x="480" y="190"/>
                  </a:lnTo>
                  <a:lnTo>
                    <a:pt x="482" y="193"/>
                  </a:lnTo>
                  <a:lnTo>
                    <a:pt x="486" y="196"/>
                  </a:lnTo>
                  <a:lnTo>
                    <a:pt x="488" y="196"/>
                  </a:lnTo>
                  <a:lnTo>
                    <a:pt x="490" y="196"/>
                  </a:lnTo>
                  <a:lnTo>
                    <a:pt x="492" y="199"/>
                  </a:lnTo>
                  <a:lnTo>
                    <a:pt x="496" y="203"/>
                  </a:lnTo>
                  <a:lnTo>
                    <a:pt x="497" y="204"/>
                  </a:lnTo>
                  <a:lnTo>
                    <a:pt x="499" y="207"/>
                  </a:lnTo>
                  <a:lnTo>
                    <a:pt x="501" y="209"/>
                  </a:lnTo>
                  <a:lnTo>
                    <a:pt x="503" y="210"/>
                  </a:lnTo>
                  <a:lnTo>
                    <a:pt x="504" y="212"/>
                  </a:lnTo>
                  <a:lnTo>
                    <a:pt x="507" y="213"/>
                  </a:lnTo>
                  <a:lnTo>
                    <a:pt x="510" y="213"/>
                  </a:lnTo>
                  <a:lnTo>
                    <a:pt x="514" y="212"/>
                  </a:lnTo>
                  <a:lnTo>
                    <a:pt x="516" y="202"/>
                  </a:lnTo>
                  <a:lnTo>
                    <a:pt x="525" y="201"/>
                  </a:lnTo>
                  <a:lnTo>
                    <a:pt x="529" y="197"/>
                  </a:lnTo>
                  <a:lnTo>
                    <a:pt x="531" y="192"/>
                  </a:lnTo>
                  <a:lnTo>
                    <a:pt x="533" y="185"/>
                  </a:lnTo>
                  <a:lnTo>
                    <a:pt x="535" y="179"/>
                  </a:lnTo>
                  <a:lnTo>
                    <a:pt x="535" y="179"/>
                  </a:lnTo>
                  <a:lnTo>
                    <a:pt x="535" y="182"/>
                  </a:lnTo>
                  <a:lnTo>
                    <a:pt x="543" y="186"/>
                  </a:lnTo>
                  <a:lnTo>
                    <a:pt x="550" y="186"/>
                  </a:lnTo>
                  <a:lnTo>
                    <a:pt x="556" y="181"/>
                  </a:lnTo>
                  <a:lnTo>
                    <a:pt x="561" y="173"/>
                  </a:lnTo>
                  <a:lnTo>
                    <a:pt x="569" y="163"/>
                  </a:lnTo>
                  <a:lnTo>
                    <a:pt x="569" y="163"/>
                  </a:lnTo>
                  <a:lnTo>
                    <a:pt x="571" y="162"/>
                  </a:lnTo>
                  <a:lnTo>
                    <a:pt x="575" y="161"/>
                  </a:lnTo>
                  <a:lnTo>
                    <a:pt x="576" y="158"/>
                  </a:lnTo>
                  <a:lnTo>
                    <a:pt x="577" y="156"/>
                  </a:lnTo>
                  <a:lnTo>
                    <a:pt x="600" y="146"/>
                  </a:lnTo>
                  <a:lnTo>
                    <a:pt x="601" y="144"/>
                  </a:lnTo>
                  <a:lnTo>
                    <a:pt x="604" y="142"/>
                  </a:lnTo>
                  <a:lnTo>
                    <a:pt x="606" y="140"/>
                  </a:lnTo>
                  <a:lnTo>
                    <a:pt x="609" y="139"/>
                  </a:lnTo>
                  <a:lnTo>
                    <a:pt x="611" y="138"/>
                  </a:lnTo>
                  <a:lnTo>
                    <a:pt x="613" y="135"/>
                  </a:lnTo>
                  <a:lnTo>
                    <a:pt x="615" y="135"/>
                  </a:lnTo>
                  <a:lnTo>
                    <a:pt x="617" y="134"/>
                  </a:lnTo>
                  <a:lnTo>
                    <a:pt x="620" y="130"/>
                  </a:lnTo>
                  <a:lnTo>
                    <a:pt x="622" y="129"/>
                  </a:lnTo>
                  <a:lnTo>
                    <a:pt x="623" y="128"/>
                  </a:lnTo>
                  <a:lnTo>
                    <a:pt x="626" y="125"/>
                  </a:lnTo>
                  <a:lnTo>
                    <a:pt x="626" y="123"/>
                  </a:lnTo>
                  <a:lnTo>
                    <a:pt x="624" y="121"/>
                  </a:lnTo>
                  <a:lnTo>
                    <a:pt x="623" y="119"/>
                  </a:lnTo>
                  <a:lnTo>
                    <a:pt x="626" y="119"/>
                  </a:lnTo>
                  <a:lnTo>
                    <a:pt x="629" y="117"/>
                  </a:lnTo>
                  <a:lnTo>
                    <a:pt x="630" y="116"/>
                  </a:lnTo>
                  <a:lnTo>
                    <a:pt x="633" y="113"/>
                  </a:lnTo>
                  <a:lnTo>
                    <a:pt x="635" y="111"/>
                  </a:lnTo>
                  <a:lnTo>
                    <a:pt x="637" y="108"/>
                  </a:lnTo>
                  <a:lnTo>
                    <a:pt x="639" y="106"/>
                  </a:lnTo>
                  <a:lnTo>
                    <a:pt x="639" y="111"/>
                  </a:lnTo>
                  <a:lnTo>
                    <a:pt x="639" y="114"/>
                  </a:lnTo>
                  <a:lnTo>
                    <a:pt x="645" y="119"/>
                  </a:lnTo>
                  <a:lnTo>
                    <a:pt x="657" y="113"/>
                  </a:lnTo>
                  <a:lnTo>
                    <a:pt x="664" y="105"/>
                  </a:lnTo>
                  <a:lnTo>
                    <a:pt x="680" y="100"/>
                  </a:lnTo>
                  <a:lnTo>
                    <a:pt x="688" y="96"/>
                  </a:lnTo>
                  <a:lnTo>
                    <a:pt x="691" y="91"/>
                  </a:lnTo>
                  <a:lnTo>
                    <a:pt x="694" y="85"/>
                  </a:lnTo>
                  <a:lnTo>
                    <a:pt x="695" y="79"/>
                  </a:lnTo>
                  <a:lnTo>
                    <a:pt x="697" y="73"/>
                  </a:lnTo>
                  <a:lnTo>
                    <a:pt x="697" y="68"/>
                  </a:lnTo>
                  <a:lnTo>
                    <a:pt x="701" y="62"/>
                  </a:lnTo>
                  <a:lnTo>
                    <a:pt x="713" y="56"/>
                  </a:lnTo>
                  <a:lnTo>
                    <a:pt x="718" y="50"/>
                  </a:lnTo>
                  <a:lnTo>
                    <a:pt x="718" y="43"/>
                  </a:lnTo>
                  <a:lnTo>
                    <a:pt x="713" y="36"/>
                  </a:lnTo>
                  <a:lnTo>
                    <a:pt x="706" y="27"/>
                  </a:lnTo>
                  <a:lnTo>
                    <a:pt x="707" y="27"/>
                  </a:lnTo>
                  <a:lnTo>
                    <a:pt x="709" y="26"/>
                  </a:lnTo>
                  <a:lnTo>
                    <a:pt x="720" y="24"/>
                  </a:lnTo>
                  <a:close/>
                  <a:moveTo>
                    <a:pt x="442" y="145"/>
                  </a:moveTo>
                  <a:lnTo>
                    <a:pt x="441" y="142"/>
                  </a:lnTo>
                  <a:lnTo>
                    <a:pt x="442" y="142"/>
                  </a:lnTo>
                  <a:lnTo>
                    <a:pt x="442" y="145"/>
                  </a:lnTo>
                  <a:close/>
                  <a:moveTo>
                    <a:pt x="51" y="441"/>
                  </a:moveTo>
                  <a:lnTo>
                    <a:pt x="50" y="437"/>
                  </a:lnTo>
                  <a:lnTo>
                    <a:pt x="48" y="433"/>
                  </a:lnTo>
                  <a:lnTo>
                    <a:pt x="44" y="431"/>
                  </a:lnTo>
                  <a:lnTo>
                    <a:pt x="48" y="429"/>
                  </a:lnTo>
                  <a:lnTo>
                    <a:pt x="50" y="429"/>
                  </a:lnTo>
                  <a:lnTo>
                    <a:pt x="53" y="429"/>
                  </a:lnTo>
                  <a:lnTo>
                    <a:pt x="54" y="430"/>
                  </a:lnTo>
                  <a:lnTo>
                    <a:pt x="55" y="431"/>
                  </a:lnTo>
                  <a:lnTo>
                    <a:pt x="57" y="433"/>
                  </a:lnTo>
                  <a:lnTo>
                    <a:pt x="59" y="436"/>
                  </a:lnTo>
                  <a:lnTo>
                    <a:pt x="60" y="438"/>
                  </a:lnTo>
                  <a:lnTo>
                    <a:pt x="56" y="438"/>
                  </a:lnTo>
                  <a:lnTo>
                    <a:pt x="54" y="438"/>
                  </a:lnTo>
                  <a:lnTo>
                    <a:pt x="51" y="441"/>
                  </a:lnTo>
                  <a:close/>
                  <a:moveTo>
                    <a:pt x="125" y="432"/>
                  </a:moveTo>
                  <a:lnTo>
                    <a:pt x="121" y="433"/>
                  </a:lnTo>
                  <a:lnTo>
                    <a:pt x="117" y="437"/>
                  </a:lnTo>
                  <a:lnTo>
                    <a:pt x="113" y="441"/>
                  </a:lnTo>
                  <a:lnTo>
                    <a:pt x="115" y="427"/>
                  </a:lnTo>
                  <a:lnTo>
                    <a:pt x="119" y="421"/>
                  </a:lnTo>
                  <a:lnTo>
                    <a:pt x="121" y="417"/>
                  </a:lnTo>
                  <a:lnTo>
                    <a:pt x="122" y="414"/>
                  </a:lnTo>
                  <a:lnTo>
                    <a:pt x="124" y="412"/>
                  </a:lnTo>
                  <a:lnTo>
                    <a:pt x="127" y="410"/>
                  </a:lnTo>
                  <a:lnTo>
                    <a:pt x="130" y="410"/>
                  </a:lnTo>
                  <a:lnTo>
                    <a:pt x="130" y="410"/>
                  </a:lnTo>
                  <a:lnTo>
                    <a:pt x="130" y="417"/>
                  </a:lnTo>
                  <a:lnTo>
                    <a:pt x="128" y="421"/>
                  </a:lnTo>
                  <a:lnTo>
                    <a:pt x="125" y="427"/>
                  </a:lnTo>
                  <a:lnTo>
                    <a:pt x="125" y="432"/>
                  </a:lnTo>
                  <a:close/>
                  <a:moveTo>
                    <a:pt x="155" y="341"/>
                  </a:moveTo>
                  <a:lnTo>
                    <a:pt x="152" y="341"/>
                  </a:lnTo>
                  <a:lnTo>
                    <a:pt x="149" y="324"/>
                  </a:lnTo>
                  <a:lnTo>
                    <a:pt x="155" y="330"/>
                  </a:lnTo>
                  <a:lnTo>
                    <a:pt x="161" y="336"/>
                  </a:lnTo>
                  <a:lnTo>
                    <a:pt x="167" y="341"/>
                  </a:lnTo>
                  <a:lnTo>
                    <a:pt x="161" y="341"/>
                  </a:lnTo>
                  <a:lnTo>
                    <a:pt x="155" y="341"/>
                  </a:lnTo>
                  <a:close/>
                  <a:moveTo>
                    <a:pt x="203" y="368"/>
                  </a:moveTo>
                  <a:lnTo>
                    <a:pt x="202" y="369"/>
                  </a:lnTo>
                  <a:lnTo>
                    <a:pt x="202" y="370"/>
                  </a:lnTo>
                  <a:lnTo>
                    <a:pt x="200" y="368"/>
                  </a:lnTo>
                  <a:lnTo>
                    <a:pt x="196" y="366"/>
                  </a:lnTo>
                  <a:lnTo>
                    <a:pt x="193" y="363"/>
                  </a:lnTo>
                  <a:lnTo>
                    <a:pt x="195" y="362"/>
                  </a:lnTo>
                  <a:lnTo>
                    <a:pt x="200" y="363"/>
                  </a:lnTo>
                  <a:lnTo>
                    <a:pt x="204" y="363"/>
                  </a:lnTo>
                  <a:lnTo>
                    <a:pt x="208" y="361"/>
                  </a:lnTo>
                  <a:lnTo>
                    <a:pt x="210" y="358"/>
                  </a:lnTo>
                  <a:lnTo>
                    <a:pt x="213" y="355"/>
                  </a:lnTo>
                  <a:lnTo>
                    <a:pt x="214" y="351"/>
                  </a:lnTo>
                  <a:lnTo>
                    <a:pt x="217" y="347"/>
                  </a:lnTo>
                  <a:lnTo>
                    <a:pt x="219" y="352"/>
                  </a:lnTo>
                  <a:lnTo>
                    <a:pt x="224" y="360"/>
                  </a:lnTo>
                  <a:lnTo>
                    <a:pt x="226" y="368"/>
                  </a:lnTo>
                  <a:lnTo>
                    <a:pt x="218" y="372"/>
                  </a:lnTo>
                  <a:lnTo>
                    <a:pt x="210" y="372"/>
                  </a:lnTo>
                  <a:lnTo>
                    <a:pt x="203" y="368"/>
                  </a:lnTo>
                  <a:close/>
                  <a:moveTo>
                    <a:pt x="240" y="302"/>
                  </a:moveTo>
                  <a:lnTo>
                    <a:pt x="241" y="305"/>
                  </a:lnTo>
                  <a:lnTo>
                    <a:pt x="238" y="306"/>
                  </a:lnTo>
                  <a:lnTo>
                    <a:pt x="235" y="315"/>
                  </a:lnTo>
                  <a:lnTo>
                    <a:pt x="235" y="323"/>
                  </a:lnTo>
                  <a:lnTo>
                    <a:pt x="241" y="332"/>
                  </a:lnTo>
                  <a:lnTo>
                    <a:pt x="241" y="333"/>
                  </a:lnTo>
                  <a:lnTo>
                    <a:pt x="240" y="333"/>
                  </a:lnTo>
                  <a:lnTo>
                    <a:pt x="240" y="334"/>
                  </a:lnTo>
                  <a:lnTo>
                    <a:pt x="238" y="334"/>
                  </a:lnTo>
                  <a:lnTo>
                    <a:pt x="237" y="333"/>
                  </a:lnTo>
                  <a:lnTo>
                    <a:pt x="236" y="329"/>
                  </a:lnTo>
                  <a:lnTo>
                    <a:pt x="235" y="326"/>
                  </a:lnTo>
                  <a:lnTo>
                    <a:pt x="234" y="323"/>
                  </a:lnTo>
                  <a:lnTo>
                    <a:pt x="231" y="321"/>
                  </a:lnTo>
                  <a:lnTo>
                    <a:pt x="229" y="318"/>
                  </a:lnTo>
                  <a:lnTo>
                    <a:pt x="225" y="317"/>
                  </a:lnTo>
                  <a:lnTo>
                    <a:pt x="221" y="317"/>
                  </a:lnTo>
                  <a:lnTo>
                    <a:pt x="218" y="318"/>
                  </a:lnTo>
                  <a:lnTo>
                    <a:pt x="217" y="321"/>
                  </a:lnTo>
                  <a:lnTo>
                    <a:pt x="214" y="323"/>
                  </a:lnTo>
                  <a:lnTo>
                    <a:pt x="209" y="318"/>
                  </a:lnTo>
                  <a:lnTo>
                    <a:pt x="204" y="312"/>
                  </a:lnTo>
                  <a:lnTo>
                    <a:pt x="201" y="306"/>
                  </a:lnTo>
                  <a:lnTo>
                    <a:pt x="204" y="305"/>
                  </a:lnTo>
                  <a:lnTo>
                    <a:pt x="207" y="304"/>
                  </a:lnTo>
                  <a:lnTo>
                    <a:pt x="209" y="301"/>
                  </a:lnTo>
                  <a:lnTo>
                    <a:pt x="210" y="299"/>
                  </a:lnTo>
                  <a:lnTo>
                    <a:pt x="213" y="300"/>
                  </a:lnTo>
                  <a:lnTo>
                    <a:pt x="215" y="301"/>
                  </a:lnTo>
                  <a:lnTo>
                    <a:pt x="218" y="302"/>
                  </a:lnTo>
                  <a:lnTo>
                    <a:pt x="220" y="304"/>
                  </a:lnTo>
                  <a:lnTo>
                    <a:pt x="223" y="304"/>
                  </a:lnTo>
                  <a:lnTo>
                    <a:pt x="225" y="302"/>
                  </a:lnTo>
                  <a:lnTo>
                    <a:pt x="227" y="300"/>
                  </a:lnTo>
                  <a:lnTo>
                    <a:pt x="231" y="296"/>
                  </a:lnTo>
                  <a:lnTo>
                    <a:pt x="234" y="294"/>
                  </a:lnTo>
                  <a:lnTo>
                    <a:pt x="237" y="292"/>
                  </a:lnTo>
                  <a:lnTo>
                    <a:pt x="241" y="289"/>
                  </a:lnTo>
                  <a:lnTo>
                    <a:pt x="241" y="293"/>
                  </a:lnTo>
                  <a:lnTo>
                    <a:pt x="241" y="296"/>
                  </a:lnTo>
                  <a:lnTo>
                    <a:pt x="241" y="299"/>
                  </a:lnTo>
                  <a:lnTo>
                    <a:pt x="240" y="302"/>
                  </a:lnTo>
                  <a:close/>
                  <a:moveTo>
                    <a:pt x="277" y="283"/>
                  </a:moveTo>
                  <a:lnTo>
                    <a:pt x="277" y="277"/>
                  </a:lnTo>
                  <a:lnTo>
                    <a:pt x="278" y="272"/>
                  </a:lnTo>
                  <a:lnTo>
                    <a:pt x="278" y="266"/>
                  </a:lnTo>
                  <a:lnTo>
                    <a:pt x="278" y="265"/>
                  </a:lnTo>
                  <a:lnTo>
                    <a:pt x="282" y="264"/>
                  </a:lnTo>
                  <a:lnTo>
                    <a:pt x="286" y="261"/>
                  </a:lnTo>
                  <a:lnTo>
                    <a:pt x="281" y="265"/>
                  </a:lnTo>
                  <a:lnTo>
                    <a:pt x="278" y="276"/>
                  </a:lnTo>
                  <a:lnTo>
                    <a:pt x="282" y="284"/>
                  </a:lnTo>
                  <a:lnTo>
                    <a:pt x="277" y="283"/>
                  </a:lnTo>
                  <a:close/>
                  <a:moveTo>
                    <a:pt x="289" y="322"/>
                  </a:moveTo>
                  <a:lnTo>
                    <a:pt x="286" y="322"/>
                  </a:lnTo>
                  <a:lnTo>
                    <a:pt x="283" y="322"/>
                  </a:lnTo>
                  <a:lnTo>
                    <a:pt x="286" y="321"/>
                  </a:lnTo>
                  <a:lnTo>
                    <a:pt x="288" y="317"/>
                  </a:lnTo>
                  <a:lnTo>
                    <a:pt x="289" y="319"/>
                  </a:lnTo>
                  <a:lnTo>
                    <a:pt x="289" y="322"/>
                  </a:lnTo>
                  <a:lnTo>
                    <a:pt x="289" y="322"/>
                  </a:lnTo>
                  <a:close/>
                  <a:moveTo>
                    <a:pt x="320" y="267"/>
                  </a:moveTo>
                  <a:lnTo>
                    <a:pt x="306" y="270"/>
                  </a:lnTo>
                  <a:lnTo>
                    <a:pt x="298" y="261"/>
                  </a:lnTo>
                  <a:lnTo>
                    <a:pt x="294" y="259"/>
                  </a:lnTo>
                  <a:lnTo>
                    <a:pt x="292" y="259"/>
                  </a:lnTo>
                  <a:lnTo>
                    <a:pt x="288" y="260"/>
                  </a:lnTo>
                  <a:lnTo>
                    <a:pt x="286" y="261"/>
                  </a:lnTo>
                  <a:lnTo>
                    <a:pt x="288" y="259"/>
                  </a:lnTo>
                  <a:lnTo>
                    <a:pt x="289" y="255"/>
                  </a:lnTo>
                  <a:lnTo>
                    <a:pt x="291" y="252"/>
                  </a:lnTo>
                  <a:lnTo>
                    <a:pt x="292" y="237"/>
                  </a:lnTo>
                  <a:lnTo>
                    <a:pt x="293" y="237"/>
                  </a:lnTo>
                  <a:lnTo>
                    <a:pt x="300" y="237"/>
                  </a:lnTo>
                  <a:lnTo>
                    <a:pt x="308" y="237"/>
                  </a:lnTo>
                  <a:lnTo>
                    <a:pt x="308" y="237"/>
                  </a:lnTo>
                  <a:lnTo>
                    <a:pt x="308" y="243"/>
                  </a:lnTo>
                  <a:lnTo>
                    <a:pt x="309" y="247"/>
                  </a:lnTo>
                  <a:lnTo>
                    <a:pt x="311" y="249"/>
                  </a:lnTo>
                  <a:lnTo>
                    <a:pt x="314" y="250"/>
                  </a:lnTo>
                  <a:lnTo>
                    <a:pt x="317" y="250"/>
                  </a:lnTo>
                  <a:lnTo>
                    <a:pt x="322" y="250"/>
                  </a:lnTo>
                  <a:lnTo>
                    <a:pt x="325" y="252"/>
                  </a:lnTo>
                  <a:lnTo>
                    <a:pt x="327" y="253"/>
                  </a:lnTo>
                  <a:lnTo>
                    <a:pt x="329" y="254"/>
                  </a:lnTo>
                  <a:lnTo>
                    <a:pt x="329" y="256"/>
                  </a:lnTo>
                  <a:lnTo>
                    <a:pt x="329" y="259"/>
                  </a:lnTo>
                  <a:lnTo>
                    <a:pt x="327" y="259"/>
                  </a:lnTo>
                  <a:lnTo>
                    <a:pt x="325" y="260"/>
                  </a:lnTo>
                  <a:lnTo>
                    <a:pt x="322" y="260"/>
                  </a:lnTo>
                  <a:lnTo>
                    <a:pt x="321" y="262"/>
                  </a:lnTo>
                  <a:lnTo>
                    <a:pt x="320" y="264"/>
                  </a:lnTo>
                  <a:lnTo>
                    <a:pt x="320" y="267"/>
                  </a:lnTo>
                  <a:close/>
                  <a:moveTo>
                    <a:pt x="337" y="230"/>
                  </a:moveTo>
                  <a:lnTo>
                    <a:pt x="331" y="231"/>
                  </a:lnTo>
                  <a:lnTo>
                    <a:pt x="329" y="230"/>
                  </a:lnTo>
                  <a:lnTo>
                    <a:pt x="328" y="230"/>
                  </a:lnTo>
                  <a:lnTo>
                    <a:pt x="327" y="230"/>
                  </a:lnTo>
                  <a:lnTo>
                    <a:pt x="327" y="227"/>
                  </a:lnTo>
                  <a:lnTo>
                    <a:pt x="327" y="225"/>
                  </a:lnTo>
                  <a:lnTo>
                    <a:pt x="327" y="222"/>
                  </a:lnTo>
                  <a:lnTo>
                    <a:pt x="328" y="220"/>
                  </a:lnTo>
                  <a:lnTo>
                    <a:pt x="329" y="219"/>
                  </a:lnTo>
                  <a:lnTo>
                    <a:pt x="332" y="218"/>
                  </a:lnTo>
                  <a:lnTo>
                    <a:pt x="333" y="216"/>
                  </a:lnTo>
                  <a:lnTo>
                    <a:pt x="335" y="215"/>
                  </a:lnTo>
                  <a:lnTo>
                    <a:pt x="337" y="214"/>
                  </a:lnTo>
                  <a:lnTo>
                    <a:pt x="339" y="213"/>
                  </a:lnTo>
                  <a:lnTo>
                    <a:pt x="339" y="213"/>
                  </a:lnTo>
                  <a:lnTo>
                    <a:pt x="345" y="213"/>
                  </a:lnTo>
                  <a:lnTo>
                    <a:pt x="349" y="215"/>
                  </a:lnTo>
                  <a:lnTo>
                    <a:pt x="352" y="216"/>
                  </a:lnTo>
                  <a:lnTo>
                    <a:pt x="356" y="219"/>
                  </a:lnTo>
                  <a:lnTo>
                    <a:pt x="355" y="220"/>
                  </a:lnTo>
                  <a:lnTo>
                    <a:pt x="355" y="224"/>
                  </a:lnTo>
                  <a:lnTo>
                    <a:pt x="356" y="227"/>
                  </a:lnTo>
                  <a:lnTo>
                    <a:pt x="359" y="230"/>
                  </a:lnTo>
                  <a:lnTo>
                    <a:pt x="337" y="230"/>
                  </a:lnTo>
                  <a:close/>
                  <a:moveTo>
                    <a:pt x="589" y="134"/>
                  </a:moveTo>
                  <a:lnTo>
                    <a:pt x="589" y="130"/>
                  </a:lnTo>
                  <a:lnTo>
                    <a:pt x="593" y="131"/>
                  </a:lnTo>
                  <a:lnTo>
                    <a:pt x="596" y="131"/>
                  </a:lnTo>
                  <a:lnTo>
                    <a:pt x="593" y="133"/>
                  </a:lnTo>
                  <a:lnTo>
                    <a:pt x="589" y="134"/>
                  </a:lnTo>
                  <a:close/>
                  <a:moveTo>
                    <a:pt x="692" y="43"/>
                  </a:moveTo>
                  <a:lnTo>
                    <a:pt x="686" y="43"/>
                  </a:lnTo>
                  <a:lnTo>
                    <a:pt x="689" y="37"/>
                  </a:lnTo>
                  <a:lnTo>
                    <a:pt x="691" y="36"/>
                  </a:lnTo>
                  <a:lnTo>
                    <a:pt x="694" y="34"/>
                  </a:lnTo>
                  <a:lnTo>
                    <a:pt x="692" y="38"/>
                  </a:lnTo>
                  <a:lnTo>
                    <a:pt x="692"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5" name="Freeform 8">
              <a:extLst>
                <a:ext uri="{FF2B5EF4-FFF2-40B4-BE49-F238E27FC236}">
                  <a16:creationId xmlns:a16="http://schemas.microsoft.com/office/drawing/2014/main" id="{A4EEA106-746A-48F7-A210-E26464A0DD69}"/>
                </a:ext>
              </a:extLst>
            </p:cNvPr>
            <p:cNvSpPr>
              <a:spLocks/>
            </p:cNvSpPr>
            <p:nvPr/>
          </p:nvSpPr>
          <p:spPr bwMode="auto">
            <a:xfrm>
              <a:off x="1879600" y="3067050"/>
              <a:ext cx="33337" cy="30163"/>
            </a:xfrm>
            <a:custGeom>
              <a:avLst/>
              <a:gdLst>
                <a:gd name="T0" fmla="*/ 70 w 104"/>
                <a:gd name="T1" fmla="*/ 14 h 95"/>
                <a:gd name="T2" fmla="*/ 58 w 104"/>
                <a:gd name="T3" fmla="*/ 34 h 95"/>
                <a:gd name="T4" fmla="*/ 53 w 104"/>
                <a:gd name="T5" fmla="*/ 32 h 95"/>
                <a:gd name="T6" fmla="*/ 50 w 104"/>
                <a:gd name="T7" fmla="*/ 34 h 95"/>
                <a:gd name="T8" fmla="*/ 45 w 104"/>
                <a:gd name="T9" fmla="*/ 37 h 95"/>
                <a:gd name="T10" fmla="*/ 41 w 104"/>
                <a:gd name="T11" fmla="*/ 42 h 95"/>
                <a:gd name="T12" fmla="*/ 40 w 104"/>
                <a:gd name="T13" fmla="*/ 49 h 95"/>
                <a:gd name="T14" fmla="*/ 43 w 104"/>
                <a:gd name="T15" fmla="*/ 54 h 95"/>
                <a:gd name="T16" fmla="*/ 30 w 104"/>
                <a:gd name="T17" fmla="*/ 61 h 95"/>
                <a:gd name="T18" fmla="*/ 17 w 104"/>
                <a:gd name="T19" fmla="*/ 66 h 95"/>
                <a:gd name="T20" fmla="*/ 16 w 104"/>
                <a:gd name="T21" fmla="*/ 62 h 95"/>
                <a:gd name="T22" fmla="*/ 12 w 104"/>
                <a:gd name="T23" fmla="*/ 60 h 95"/>
                <a:gd name="T24" fmla="*/ 9 w 104"/>
                <a:gd name="T25" fmla="*/ 60 h 95"/>
                <a:gd name="T26" fmla="*/ 5 w 104"/>
                <a:gd name="T27" fmla="*/ 62 h 95"/>
                <a:gd name="T28" fmla="*/ 5 w 104"/>
                <a:gd name="T29" fmla="*/ 69 h 95"/>
                <a:gd name="T30" fmla="*/ 4 w 104"/>
                <a:gd name="T31" fmla="*/ 79 h 95"/>
                <a:gd name="T32" fmla="*/ 2 w 104"/>
                <a:gd name="T33" fmla="*/ 84 h 95"/>
                <a:gd name="T34" fmla="*/ 0 w 104"/>
                <a:gd name="T35" fmla="*/ 88 h 95"/>
                <a:gd name="T36" fmla="*/ 0 w 104"/>
                <a:gd name="T37" fmla="*/ 91 h 95"/>
                <a:gd name="T38" fmla="*/ 4 w 104"/>
                <a:gd name="T39" fmla="*/ 95 h 95"/>
                <a:gd name="T40" fmla="*/ 10 w 104"/>
                <a:gd name="T41" fmla="*/ 95 h 95"/>
                <a:gd name="T42" fmla="*/ 13 w 104"/>
                <a:gd name="T43" fmla="*/ 93 h 95"/>
                <a:gd name="T44" fmla="*/ 13 w 104"/>
                <a:gd name="T45" fmla="*/ 88 h 95"/>
                <a:gd name="T46" fmla="*/ 13 w 104"/>
                <a:gd name="T47" fmla="*/ 83 h 95"/>
                <a:gd name="T48" fmla="*/ 12 w 104"/>
                <a:gd name="T49" fmla="*/ 78 h 95"/>
                <a:gd name="T50" fmla="*/ 39 w 104"/>
                <a:gd name="T51" fmla="*/ 72 h 95"/>
                <a:gd name="T52" fmla="*/ 53 w 104"/>
                <a:gd name="T53" fmla="*/ 59 h 95"/>
                <a:gd name="T54" fmla="*/ 70 w 104"/>
                <a:gd name="T55" fmla="*/ 38 h 95"/>
                <a:gd name="T56" fmla="*/ 91 w 104"/>
                <a:gd name="T57" fmla="*/ 26 h 95"/>
                <a:gd name="T58" fmla="*/ 103 w 104"/>
                <a:gd name="T59" fmla="*/ 12 h 95"/>
                <a:gd name="T60" fmla="*/ 100 w 104"/>
                <a:gd name="T61" fmla="*/ 0 h 95"/>
                <a:gd name="T62" fmla="*/ 92 w 104"/>
                <a:gd name="T63" fmla="*/ 0 h 95"/>
                <a:gd name="T64" fmla="*/ 86 w 104"/>
                <a:gd name="T65" fmla="*/ 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 h="95">
                  <a:moveTo>
                    <a:pt x="86" y="5"/>
                  </a:moveTo>
                  <a:lnTo>
                    <a:pt x="70" y="14"/>
                  </a:lnTo>
                  <a:lnTo>
                    <a:pt x="66" y="25"/>
                  </a:lnTo>
                  <a:lnTo>
                    <a:pt x="58" y="34"/>
                  </a:lnTo>
                  <a:lnTo>
                    <a:pt x="56" y="32"/>
                  </a:lnTo>
                  <a:lnTo>
                    <a:pt x="53" y="32"/>
                  </a:lnTo>
                  <a:lnTo>
                    <a:pt x="51" y="33"/>
                  </a:lnTo>
                  <a:lnTo>
                    <a:pt x="50" y="34"/>
                  </a:lnTo>
                  <a:lnTo>
                    <a:pt x="47" y="35"/>
                  </a:lnTo>
                  <a:lnTo>
                    <a:pt x="45" y="37"/>
                  </a:lnTo>
                  <a:lnTo>
                    <a:pt x="44" y="38"/>
                  </a:lnTo>
                  <a:lnTo>
                    <a:pt x="41" y="42"/>
                  </a:lnTo>
                  <a:lnTo>
                    <a:pt x="40" y="45"/>
                  </a:lnTo>
                  <a:lnTo>
                    <a:pt x="40" y="49"/>
                  </a:lnTo>
                  <a:lnTo>
                    <a:pt x="41" y="52"/>
                  </a:lnTo>
                  <a:lnTo>
                    <a:pt x="43" y="54"/>
                  </a:lnTo>
                  <a:lnTo>
                    <a:pt x="35" y="56"/>
                  </a:lnTo>
                  <a:lnTo>
                    <a:pt x="30" y="61"/>
                  </a:lnTo>
                  <a:lnTo>
                    <a:pt x="24" y="63"/>
                  </a:lnTo>
                  <a:lnTo>
                    <a:pt x="17" y="66"/>
                  </a:lnTo>
                  <a:lnTo>
                    <a:pt x="17" y="65"/>
                  </a:lnTo>
                  <a:lnTo>
                    <a:pt x="16" y="62"/>
                  </a:lnTo>
                  <a:lnTo>
                    <a:pt x="15" y="61"/>
                  </a:lnTo>
                  <a:lnTo>
                    <a:pt x="12" y="60"/>
                  </a:lnTo>
                  <a:lnTo>
                    <a:pt x="10" y="60"/>
                  </a:lnTo>
                  <a:lnTo>
                    <a:pt x="9" y="60"/>
                  </a:lnTo>
                  <a:lnTo>
                    <a:pt x="6" y="61"/>
                  </a:lnTo>
                  <a:lnTo>
                    <a:pt x="5" y="62"/>
                  </a:lnTo>
                  <a:lnTo>
                    <a:pt x="4" y="65"/>
                  </a:lnTo>
                  <a:lnTo>
                    <a:pt x="5" y="69"/>
                  </a:lnTo>
                  <a:lnTo>
                    <a:pt x="4" y="74"/>
                  </a:lnTo>
                  <a:lnTo>
                    <a:pt x="4" y="79"/>
                  </a:lnTo>
                  <a:lnTo>
                    <a:pt x="4" y="82"/>
                  </a:lnTo>
                  <a:lnTo>
                    <a:pt x="2" y="84"/>
                  </a:lnTo>
                  <a:lnTo>
                    <a:pt x="1" y="85"/>
                  </a:lnTo>
                  <a:lnTo>
                    <a:pt x="0" y="88"/>
                  </a:lnTo>
                  <a:lnTo>
                    <a:pt x="0" y="90"/>
                  </a:lnTo>
                  <a:lnTo>
                    <a:pt x="0" y="91"/>
                  </a:lnTo>
                  <a:lnTo>
                    <a:pt x="1" y="94"/>
                  </a:lnTo>
                  <a:lnTo>
                    <a:pt x="4" y="95"/>
                  </a:lnTo>
                  <a:lnTo>
                    <a:pt x="6" y="95"/>
                  </a:lnTo>
                  <a:lnTo>
                    <a:pt x="10" y="95"/>
                  </a:lnTo>
                  <a:lnTo>
                    <a:pt x="12" y="94"/>
                  </a:lnTo>
                  <a:lnTo>
                    <a:pt x="13" y="93"/>
                  </a:lnTo>
                  <a:lnTo>
                    <a:pt x="13" y="90"/>
                  </a:lnTo>
                  <a:lnTo>
                    <a:pt x="13" y="88"/>
                  </a:lnTo>
                  <a:lnTo>
                    <a:pt x="13" y="85"/>
                  </a:lnTo>
                  <a:lnTo>
                    <a:pt x="13" y="83"/>
                  </a:lnTo>
                  <a:lnTo>
                    <a:pt x="12" y="80"/>
                  </a:lnTo>
                  <a:lnTo>
                    <a:pt x="12" y="78"/>
                  </a:lnTo>
                  <a:lnTo>
                    <a:pt x="12" y="78"/>
                  </a:lnTo>
                  <a:lnTo>
                    <a:pt x="39" y="72"/>
                  </a:lnTo>
                  <a:lnTo>
                    <a:pt x="47" y="59"/>
                  </a:lnTo>
                  <a:lnTo>
                    <a:pt x="53" y="59"/>
                  </a:lnTo>
                  <a:lnTo>
                    <a:pt x="62" y="45"/>
                  </a:lnTo>
                  <a:lnTo>
                    <a:pt x="70" y="38"/>
                  </a:lnTo>
                  <a:lnTo>
                    <a:pt x="81" y="34"/>
                  </a:lnTo>
                  <a:lnTo>
                    <a:pt x="91" y="26"/>
                  </a:lnTo>
                  <a:lnTo>
                    <a:pt x="98" y="21"/>
                  </a:lnTo>
                  <a:lnTo>
                    <a:pt x="103" y="12"/>
                  </a:lnTo>
                  <a:lnTo>
                    <a:pt x="104" y="3"/>
                  </a:lnTo>
                  <a:lnTo>
                    <a:pt x="100" y="0"/>
                  </a:lnTo>
                  <a:lnTo>
                    <a:pt x="96" y="0"/>
                  </a:lnTo>
                  <a:lnTo>
                    <a:pt x="92" y="0"/>
                  </a:lnTo>
                  <a:lnTo>
                    <a:pt x="89" y="3"/>
                  </a:lnTo>
                  <a:lnTo>
                    <a:pt x="8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6" name="Freeform 9">
              <a:extLst>
                <a:ext uri="{FF2B5EF4-FFF2-40B4-BE49-F238E27FC236}">
                  <a16:creationId xmlns:a16="http://schemas.microsoft.com/office/drawing/2014/main" id="{7C4A11AF-30C8-4848-A654-F8000380DAF6}"/>
                </a:ext>
              </a:extLst>
            </p:cNvPr>
            <p:cNvSpPr>
              <a:spLocks/>
            </p:cNvSpPr>
            <p:nvPr/>
          </p:nvSpPr>
          <p:spPr bwMode="auto">
            <a:xfrm>
              <a:off x="1951038" y="3130550"/>
              <a:ext cx="4762" cy="9525"/>
            </a:xfrm>
            <a:custGeom>
              <a:avLst/>
              <a:gdLst>
                <a:gd name="T0" fmla="*/ 1 w 12"/>
                <a:gd name="T1" fmla="*/ 0 h 27"/>
                <a:gd name="T2" fmla="*/ 4 w 12"/>
                <a:gd name="T3" fmla="*/ 11 h 27"/>
                <a:gd name="T4" fmla="*/ 0 w 12"/>
                <a:gd name="T5" fmla="*/ 27 h 27"/>
                <a:gd name="T6" fmla="*/ 3 w 12"/>
                <a:gd name="T7" fmla="*/ 27 h 27"/>
                <a:gd name="T8" fmla="*/ 5 w 12"/>
                <a:gd name="T9" fmla="*/ 27 h 27"/>
                <a:gd name="T10" fmla="*/ 6 w 12"/>
                <a:gd name="T11" fmla="*/ 27 h 27"/>
                <a:gd name="T12" fmla="*/ 7 w 12"/>
                <a:gd name="T13" fmla="*/ 26 h 27"/>
                <a:gd name="T14" fmla="*/ 9 w 12"/>
                <a:gd name="T15" fmla="*/ 21 h 27"/>
                <a:gd name="T16" fmla="*/ 11 w 12"/>
                <a:gd name="T17" fmla="*/ 16 h 27"/>
                <a:gd name="T18" fmla="*/ 12 w 12"/>
                <a:gd name="T19" fmla="*/ 11 h 27"/>
                <a:gd name="T20" fmla="*/ 12 w 12"/>
                <a:gd name="T21" fmla="*/ 6 h 27"/>
                <a:gd name="T22" fmla="*/ 9 w 12"/>
                <a:gd name="T23" fmla="*/ 3 h 27"/>
                <a:gd name="T24" fmla="*/ 1 w 12"/>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27">
                  <a:moveTo>
                    <a:pt x="1" y="0"/>
                  </a:moveTo>
                  <a:lnTo>
                    <a:pt x="4" y="11"/>
                  </a:lnTo>
                  <a:lnTo>
                    <a:pt x="0" y="27"/>
                  </a:lnTo>
                  <a:lnTo>
                    <a:pt x="3" y="27"/>
                  </a:lnTo>
                  <a:lnTo>
                    <a:pt x="5" y="27"/>
                  </a:lnTo>
                  <a:lnTo>
                    <a:pt x="6" y="27"/>
                  </a:lnTo>
                  <a:lnTo>
                    <a:pt x="7" y="26"/>
                  </a:lnTo>
                  <a:lnTo>
                    <a:pt x="9" y="21"/>
                  </a:lnTo>
                  <a:lnTo>
                    <a:pt x="11" y="16"/>
                  </a:lnTo>
                  <a:lnTo>
                    <a:pt x="12" y="11"/>
                  </a:lnTo>
                  <a:lnTo>
                    <a:pt x="12" y="6"/>
                  </a:lnTo>
                  <a:lnTo>
                    <a:pt x="9" y="3"/>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7" name="Freeform 10">
              <a:extLst>
                <a:ext uri="{FF2B5EF4-FFF2-40B4-BE49-F238E27FC236}">
                  <a16:creationId xmlns:a16="http://schemas.microsoft.com/office/drawing/2014/main" id="{A9C27DCD-45E9-45BD-A203-1B4D5388CA99}"/>
                </a:ext>
              </a:extLst>
            </p:cNvPr>
            <p:cNvSpPr>
              <a:spLocks/>
            </p:cNvSpPr>
            <p:nvPr/>
          </p:nvSpPr>
          <p:spPr bwMode="auto">
            <a:xfrm>
              <a:off x="1938338" y="3133725"/>
              <a:ext cx="9525" cy="3175"/>
            </a:xfrm>
            <a:custGeom>
              <a:avLst/>
              <a:gdLst>
                <a:gd name="T0" fmla="*/ 0 w 28"/>
                <a:gd name="T1" fmla="*/ 9 h 13"/>
                <a:gd name="T2" fmla="*/ 7 w 28"/>
                <a:gd name="T3" fmla="*/ 13 h 13"/>
                <a:gd name="T4" fmla="*/ 16 w 28"/>
                <a:gd name="T5" fmla="*/ 11 h 13"/>
                <a:gd name="T6" fmla="*/ 23 w 28"/>
                <a:gd name="T7" fmla="*/ 10 h 13"/>
                <a:gd name="T8" fmla="*/ 28 w 28"/>
                <a:gd name="T9" fmla="*/ 3 h 13"/>
                <a:gd name="T10" fmla="*/ 10 w 28"/>
                <a:gd name="T11" fmla="*/ 0 h 13"/>
                <a:gd name="T12" fmla="*/ 0 w 28"/>
                <a:gd name="T13" fmla="*/ 9 h 13"/>
              </a:gdLst>
              <a:ahLst/>
              <a:cxnLst>
                <a:cxn ang="0">
                  <a:pos x="T0" y="T1"/>
                </a:cxn>
                <a:cxn ang="0">
                  <a:pos x="T2" y="T3"/>
                </a:cxn>
                <a:cxn ang="0">
                  <a:pos x="T4" y="T5"/>
                </a:cxn>
                <a:cxn ang="0">
                  <a:pos x="T6" y="T7"/>
                </a:cxn>
                <a:cxn ang="0">
                  <a:pos x="T8" y="T9"/>
                </a:cxn>
                <a:cxn ang="0">
                  <a:pos x="T10" y="T11"/>
                </a:cxn>
                <a:cxn ang="0">
                  <a:pos x="T12" y="T13"/>
                </a:cxn>
              </a:cxnLst>
              <a:rect l="0" t="0" r="r" b="b"/>
              <a:pathLst>
                <a:path w="28" h="13">
                  <a:moveTo>
                    <a:pt x="0" y="9"/>
                  </a:moveTo>
                  <a:lnTo>
                    <a:pt x="7" y="13"/>
                  </a:lnTo>
                  <a:lnTo>
                    <a:pt x="16" y="11"/>
                  </a:lnTo>
                  <a:lnTo>
                    <a:pt x="23" y="10"/>
                  </a:lnTo>
                  <a:lnTo>
                    <a:pt x="28" y="3"/>
                  </a:lnTo>
                  <a:lnTo>
                    <a:pt x="10" y="0"/>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8" name="Freeform 11">
              <a:extLst>
                <a:ext uri="{FF2B5EF4-FFF2-40B4-BE49-F238E27FC236}">
                  <a16:creationId xmlns:a16="http://schemas.microsoft.com/office/drawing/2014/main" id="{363881B6-9E2E-4F6F-999D-B5F5227BB388}"/>
                </a:ext>
              </a:extLst>
            </p:cNvPr>
            <p:cNvSpPr>
              <a:spLocks/>
            </p:cNvSpPr>
            <p:nvPr/>
          </p:nvSpPr>
          <p:spPr bwMode="auto">
            <a:xfrm>
              <a:off x="1970088" y="3076575"/>
              <a:ext cx="11112" cy="11113"/>
            </a:xfrm>
            <a:custGeom>
              <a:avLst/>
              <a:gdLst>
                <a:gd name="T0" fmla="*/ 8 w 38"/>
                <a:gd name="T1" fmla="*/ 5 h 33"/>
                <a:gd name="T2" fmla="*/ 4 w 38"/>
                <a:gd name="T3" fmla="*/ 6 h 33"/>
                <a:gd name="T4" fmla="*/ 1 w 38"/>
                <a:gd name="T5" fmla="*/ 9 h 33"/>
                <a:gd name="T6" fmla="*/ 0 w 38"/>
                <a:gd name="T7" fmla="*/ 11 h 33"/>
                <a:gd name="T8" fmla="*/ 0 w 38"/>
                <a:gd name="T9" fmla="*/ 15 h 33"/>
                <a:gd name="T10" fmla="*/ 0 w 38"/>
                <a:gd name="T11" fmla="*/ 17 h 33"/>
                <a:gd name="T12" fmla="*/ 5 w 38"/>
                <a:gd name="T13" fmla="*/ 33 h 33"/>
                <a:gd name="T14" fmla="*/ 13 w 38"/>
                <a:gd name="T15" fmla="*/ 26 h 33"/>
                <a:gd name="T16" fmla="*/ 24 w 38"/>
                <a:gd name="T17" fmla="*/ 23 h 33"/>
                <a:gd name="T18" fmla="*/ 31 w 38"/>
                <a:gd name="T19" fmla="*/ 17 h 33"/>
                <a:gd name="T20" fmla="*/ 38 w 38"/>
                <a:gd name="T21" fmla="*/ 9 h 33"/>
                <a:gd name="T22" fmla="*/ 33 w 38"/>
                <a:gd name="T23" fmla="*/ 2 h 33"/>
                <a:gd name="T24" fmla="*/ 28 w 38"/>
                <a:gd name="T25" fmla="*/ 0 h 33"/>
                <a:gd name="T26" fmla="*/ 22 w 38"/>
                <a:gd name="T27" fmla="*/ 1 h 33"/>
                <a:gd name="T28" fmla="*/ 14 w 38"/>
                <a:gd name="T29" fmla="*/ 4 h 33"/>
                <a:gd name="T30" fmla="*/ 8 w 38"/>
                <a:gd name="T31" fmla="*/ 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33">
                  <a:moveTo>
                    <a:pt x="8" y="5"/>
                  </a:moveTo>
                  <a:lnTo>
                    <a:pt x="4" y="6"/>
                  </a:lnTo>
                  <a:lnTo>
                    <a:pt x="1" y="9"/>
                  </a:lnTo>
                  <a:lnTo>
                    <a:pt x="0" y="11"/>
                  </a:lnTo>
                  <a:lnTo>
                    <a:pt x="0" y="15"/>
                  </a:lnTo>
                  <a:lnTo>
                    <a:pt x="0" y="17"/>
                  </a:lnTo>
                  <a:lnTo>
                    <a:pt x="5" y="33"/>
                  </a:lnTo>
                  <a:lnTo>
                    <a:pt x="13" y="26"/>
                  </a:lnTo>
                  <a:lnTo>
                    <a:pt x="24" y="23"/>
                  </a:lnTo>
                  <a:lnTo>
                    <a:pt x="31" y="17"/>
                  </a:lnTo>
                  <a:lnTo>
                    <a:pt x="38" y="9"/>
                  </a:lnTo>
                  <a:lnTo>
                    <a:pt x="33" y="2"/>
                  </a:lnTo>
                  <a:lnTo>
                    <a:pt x="28" y="0"/>
                  </a:lnTo>
                  <a:lnTo>
                    <a:pt x="22" y="1"/>
                  </a:lnTo>
                  <a:lnTo>
                    <a:pt x="14" y="4"/>
                  </a:lnTo>
                  <a:lnTo>
                    <a:pt x="8"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9" name="Freeform 12">
              <a:extLst>
                <a:ext uri="{FF2B5EF4-FFF2-40B4-BE49-F238E27FC236}">
                  <a16:creationId xmlns:a16="http://schemas.microsoft.com/office/drawing/2014/main" id="{7BEAA91B-4948-4993-9710-8F8C48BDA21F}"/>
                </a:ext>
              </a:extLst>
            </p:cNvPr>
            <p:cNvSpPr>
              <a:spLocks/>
            </p:cNvSpPr>
            <p:nvPr/>
          </p:nvSpPr>
          <p:spPr bwMode="auto">
            <a:xfrm>
              <a:off x="1131888" y="2116138"/>
              <a:ext cx="1217612" cy="1101725"/>
            </a:xfrm>
            <a:custGeom>
              <a:avLst/>
              <a:gdLst>
                <a:gd name="T0" fmla="*/ 2737 w 3835"/>
                <a:gd name="T1" fmla="*/ 2593 h 3469"/>
                <a:gd name="T2" fmla="*/ 2951 w 3835"/>
                <a:gd name="T3" fmla="*/ 2458 h 3469"/>
                <a:gd name="T4" fmla="*/ 3118 w 3835"/>
                <a:gd name="T5" fmla="*/ 2364 h 3469"/>
                <a:gd name="T6" fmla="*/ 3292 w 3835"/>
                <a:gd name="T7" fmla="*/ 2310 h 3469"/>
                <a:gd name="T8" fmla="*/ 3350 w 3835"/>
                <a:gd name="T9" fmla="*/ 2261 h 3469"/>
                <a:gd name="T10" fmla="*/ 3426 w 3835"/>
                <a:gd name="T11" fmla="*/ 2168 h 3469"/>
                <a:gd name="T12" fmla="*/ 3721 w 3835"/>
                <a:gd name="T13" fmla="*/ 1730 h 3469"/>
                <a:gd name="T14" fmla="*/ 3619 w 3835"/>
                <a:gd name="T15" fmla="*/ 1625 h 3469"/>
                <a:gd name="T16" fmla="*/ 3552 w 3835"/>
                <a:gd name="T17" fmla="*/ 1513 h 3469"/>
                <a:gd name="T18" fmla="*/ 3585 w 3835"/>
                <a:gd name="T19" fmla="*/ 1296 h 3469"/>
                <a:gd name="T20" fmla="*/ 3791 w 3835"/>
                <a:gd name="T21" fmla="*/ 960 h 3469"/>
                <a:gd name="T22" fmla="*/ 3424 w 3835"/>
                <a:gd name="T23" fmla="*/ 1051 h 3469"/>
                <a:gd name="T24" fmla="*/ 3626 w 3835"/>
                <a:gd name="T25" fmla="*/ 852 h 3469"/>
                <a:gd name="T26" fmla="*/ 3301 w 3835"/>
                <a:gd name="T27" fmla="*/ 1006 h 3469"/>
                <a:gd name="T28" fmla="*/ 3169 w 3835"/>
                <a:gd name="T29" fmla="*/ 1092 h 3469"/>
                <a:gd name="T30" fmla="*/ 3050 w 3835"/>
                <a:gd name="T31" fmla="*/ 1068 h 3469"/>
                <a:gd name="T32" fmla="*/ 3275 w 3835"/>
                <a:gd name="T33" fmla="*/ 946 h 3469"/>
                <a:gd name="T34" fmla="*/ 3304 w 3835"/>
                <a:gd name="T35" fmla="*/ 759 h 3469"/>
                <a:gd name="T36" fmla="*/ 3049 w 3835"/>
                <a:gd name="T37" fmla="*/ 980 h 3469"/>
                <a:gd name="T38" fmla="*/ 2945 w 3835"/>
                <a:gd name="T39" fmla="*/ 868 h 3469"/>
                <a:gd name="T40" fmla="*/ 3094 w 3835"/>
                <a:gd name="T41" fmla="*/ 743 h 3469"/>
                <a:gd name="T42" fmla="*/ 3014 w 3835"/>
                <a:gd name="T43" fmla="*/ 667 h 3469"/>
                <a:gd name="T44" fmla="*/ 2979 w 3835"/>
                <a:gd name="T45" fmla="*/ 669 h 3469"/>
                <a:gd name="T46" fmla="*/ 2650 w 3835"/>
                <a:gd name="T47" fmla="*/ 738 h 3469"/>
                <a:gd name="T48" fmla="*/ 2947 w 3835"/>
                <a:gd name="T49" fmla="*/ 505 h 3469"/>
                <a:gd name="T50" fmla="*/ 3254 w 3835"/>
                <a:gd name="T51" fmla="*/ 178 h 3469"/>
                <a:gd name="T52" fmla="*/ 3252 w 3835"/>
                <a:gd name="T53" fmla="*/ 116 h 3469"/>
                <a:gd name="T54" fmla="*/ 2984 w 3835"/>
                <a:gd name="T55" fmla="*/ 307 h 3469"/>
                <a:gd name="T56" fmla="*/ 2782 w 3835"/>
                <a:gd name="T57" fmla="*/ 475 h 3469"/>
                <a:gd name="T58" fmla="*/ 2526 w 3835"/>
                <a:gd name="T59" fmla="*/ 322 h 3469"/>
                <a:gd name="T60" fmla="*/ 2162 w 3835"/>
                <a:gd name="T61" fmla="*/ 166 h 3469"/>
                <a:gd name="T62" fmla="*/ 1694 w 3835"/>
                <a:gd name="T63" fmla="*/ 553 h 3469"/>
                <a:gd name="T64" fmla="*/ 1912 w 3835"/>
                <a:gd name="T65" fmla="*/ 296 h 3469"/>
                <a:gd name="T66" fmla="*/ 2223 w 3835"/>
                <a:gd name="T67" fmla="*/ 63 h 3469"/>
                <a:gd name="T68" fmla="*/ 1892 w 3835"/>
                <a:gd name="T69" fmla="*/ 201 h 3469"/>
                <a:gd name="T70" fmla="*/ 1397 w 3835"/>
                <a:gd name="T71" fmla="*/ 504 h 3469"/>
                <a:gd name="T72" fmla="*/ 797 w 3835"/>
                <a:gd name="T73" fmla="*/ 1017 h 3469"/>
                <a:gd name="T74" fmla="*/ 627 w 3835"/>
                <a:gd name="T75" fmla="*/ 1227 h 3469"/>
                <a:gd name="T76" fmla="*/ 310 w 3835"/>
                <a:gd name="T77" fmla="*/ 1532 h 3469"/>
                <a:gd name="T78" fmla="*/ 219 w 3835"/>
                <a:gd name="T79" fmla="*/ 1773 h 3469"/>
                <a:gd name="T80" fmla="*/ 387 w 3835"/>
                <a:gd name="T81" fmla="*/ 2109 h 3469"/>
                <a:gd name="T82" fmla="*/ 728 w 3835"/>
                <a:gd name="T83" fmla="*/ 1909 h 3469"/>
                <a:gd name="T84" fmla="*/ 1058 w 3835"/>
                <a:gd name="T85" fmla="*/ 1643 h 3469"/>
                <a:gd name="T86" fmla="*/ 1419 w 3835"/>
                <a:gd name="T87" fmla="*/ 1290 h 3469"/>
                <a:gd name="T88" fmla="*/ 1126 w 3835"/>
                <a:gd name="T89" fmla="*/ 1642 h 3469"/>
                <a:gd name="T90" fmla="*/ 605 w 3835"/>
                <a:gd name="T91" fmla="*/ 2207 h 3469"/>
                <a:gd name="T92" fmla="*/ 495 w 3835"/>
                <a:gd name="T93" fmla="*/ 2372 h 3469"/>
                <a:gd name="T94" fmla="*/ 275 w 3835"/>
                <a:gd name="T95" fmla="*/ 2587 h 3469"/>
                <a:gd name="T96" fmla="*/ 42 w 3835"/>
                <a:gd name="T97" fmla="*/ 2861 h 3469"/>
                <a:gd name="T98" fmla="*/ 303 w 3835"/>
                <a:gd name="T99" fmla="*/ 2848 h 3469"/>
                <a:gd name="T100" fmla="*/ 687 w 3835"/>
                <a:gd name="T101" fmla="*/ 2542 h 3469"/>
                <a:gd name="T102" fmla="*/ 812 w 3835"/>
                <a:gd name="T103" fmla="*/ 2502 h 3469"/>
                <a:gd name="T104" fmla="*/ 772 w 3835"/>
                <a:gd name="T105" fmla="*/ 2791 h 3469"/>
                <a:gd name="T106" fmla="*/ 874 w 3835"/>
                <a:gd name="T107" fmla="*/ 2868 h 3469"/>
                <a:gd name="T108" fmla="*/ 1181 w 3835"/>
                <a:gd name="T109" fmla="*/ 2746 h 3469"/>
                <a:gd name="T110" fmla="*/ 881 w 3835"/>
                <a:gd name="T111" fmla="*/ 2997 h 3469"/>
                <a:gd name="T112" fmla="*/ 579 w 3835"/>
                <a:gd name="T113" fmla="*/ 3306 h 3469"/>
                <a:gd name="T114" fmla="*/ 659 w 3835"/>
                <a:gd name="T115" fmla="*/ 3327 h 3469"/>
                <a:gd name="T116" fmla="*/ 900 w 3835"/>
                <a:gd name="T117" fmla="*/ 3108 h 3469"/>
                <a:gd name="T118" fmla="*/ 1187 w 3835"/>
                <a:gd name="T119" fmla="*/ 2976 h 3469"/>
                <a:gd name="T120" fmla="*/ 1380 w 3835"/>
                <a:gd name="T121" fmla="*/ 3089 h 3469"/>
                <a:gd name="T122" fmla="*/ 1212 w 3835"/>
                <a:gd name="T123" fmla="*/ 3399 h 3469"/>
                <a:gd name="T124" fmla="*/ 1737 w 3835"/>
                <a:gd name="T125" fmla="*/ 3222 h 3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5" h="3469">
                  <a:moveTo>
                    <a:pt x="2374" y="2871"/>
                  </a:moveTo>
                  <a:lnTo>
                    <a:pt x="2373" y="2871"/>
                  </a:lnTo>
                  <a:lnTo>
                    <a:pt x="2379" y="2866"/>
                  </a:lnTo>
                  <a:lnTo>
                    <a:pt x="2385" y="2863"/>
                  </a:lnTo>
                  <a:lnTo>
                    <a:pt x="2390" y="2858"/>
                  </a:lnTo>
                  <a:lnTo>
                    <a:pt x="2394" y="2854"/>
                  </a:lnTo>
                  <a:lnTo>
                    <a:pt x="2407" y="2844"/>
                  </a:lnTo>
                  <a:lnTo>
                    <a:pt x="2413" y="2841"/>
                  </a:lnTo>
                  <a:lnTo>
                    <a:pt x="2420" y="2839"/>
                  </a:lnTo>
                  <a:lnTo>
                    <a:pt x="2426" y="2837"/>
                  </a:lnTo>
                  <a:lnTo>
                    <a:pt x="2433" y="2826"/>
                  </a:lnTo>
                  <a:lnTo>
                    <a:pt x="2433" y="2826"/>
                  </a:lnTo>
                  <a:lnTo>
                    <a:pt x="2435" y="2826"/>
                  </a:lnTo>
                  <a:lnTo>
                    <a:pt x="2436" y="2825"/>
                  </a:lnTo>
                  <a:lnTo>
                    <a:pt x="2445" y="2817"/>
                  </a:lnTo>
                  <a:lnTo>
                    <a:pt x="2452" y="2810"/>
                  </a:lnTo>
                  <a:lnTo>
                    <a:pt x="2510" y="2763"/>
                  </a:lnTo>
                  <a:lnTo>
                    <a:pt x="2519" y="2761"/>
                  </a:lnTo>
                  <a:lnTo>
                    <a:pt x="2533" y="2757"/>
                  </a:lnTo>
                  <a:lnTo>
                    <a:pt x="2532" y="2746"/>
                  </a:lnTo>
                  <a:lnTo>
                    <a:pt x="2562" y="2734"/>
                  </a:lnTo>
                  <a:lnTo>
                    <a:pt x="2562" y="2731"/>
                  </a:lnTo>
                  <a:lnTo>
                    <a:pt x="2562" y="2730"/>
                  </a:lnTo>
                  <a:lnTo>
                    <a:pt x="2562" y="2729"/>
                  </a:lnTo>
                  <a:lnTo>
                    <a:pt x="2562" y="2727"/>
                  </a:lnTo>
                  <a:lnTo>
                    <a:pt x="2564" y="2725"/>
                  </a:lnTo>
                  <a:lnTo>
                    <a:pt x="2562" y="2723"/>
                  </a:lnTo>
                  <a:lnTo>
                    <a:pt x="2561" y="2720"/>
                  </a:lnTo>
                  <a:lnTo>
                    <a:pt x="2565" y="2718"/>
                  </a:lnTo>
                  <a:lnTo>
                    <a:pt x="2566" y="2718"/>
                  </a:lnTo>
                  <a:lnTo>
                    <a:pt x="2569" y="2718"/>
                  </a:lnTo>
                  <a:lnTo>
                    <a:pt x="2571" y="2719"/>
                  </a:lnTo>
                  <a:lnTo>
                    <a:pt x="2575" y="2713"/>
                  </a:lnTo>
                  <a:lnTo>
                    <a:pt x="2581" y="2713"/>
                  </a:lnTo>
                  <a:lnTo>
                    <a:pt x="2589" y="2700"/>
                  </a:lnTo>
                  <a:lnTo>
                    <a:pt x="2599" y="2697"/>
                  </a:lnTo>
                  <a:lnTo>
                    <a:pt x="2607" y="2691"/>
                  </a:lnTo>
                  <a:lnTo>
                    <a:pt x="2613" y="2683"/>
                  </a:lnTo>
                  <a:lnTo>
                    <a:pt x="2621" y="2677"/>
                  </a:lnTo>
                  <a:lnTo>
                    <a:pt x="2628" y="2674"/>
                  </a:lnTo>
                  <a:lnTo>
                    <a:pt x="2635" y="2675"/>
                  </a:lnTo>
                  <a:lnTo>
                    <a:pt x="2644" y="2675"/>
                  </a:lnTo>
                  <a:lnTo>
                    <a:pt x="2651" y="2674"/>
                  </a:lnTo>
                  <a:lnTo>
                    <a:pt x="2651" y="2674"/>
                  </a:lnTo>
                  <a:lnTo>
                    <a:pt x="2668" y="2666"/>
                  </a:lnTo>
                  <a:lnTo>
                    <a:pt x="2683" y="2656"/>
                  </a:lnTo>
                  <a:lnTo>
                    <a:pt x="2696" y="2643"/>
                  </a:lnTo>
                  <a:lnTo>
                    <a:pt x="2696" y="2639"/>
                  </a:lnTo>
                  <a:lnTo>
                    <a:pt x="2696" y="2635"/>
                  </a:lnTo>
                  <a:lnTo>
                    <a:pt x="2694" y="2632"/>
                  </a:lnTo>
                  <a:lnTo>
                    <a:pt x="2691" y="2630"/>
                  </a:lnTo>
                  <a:lnTo>
                    <a:pt x="2692" y="2630"/>
                  </a:lnTo>
                  <a:lnTo>
                    <a:pt x="2695" y="2628"/>
                  </a:lnTo>
                  <a:lnTo>
                    <a:pt x="2697" y="2624"/>
                  </a:lnTo>
                  <a:lnTo>
                    <a:pt x="2697" y="2623"/>
                  </a:lnTo>
                  <a:lnTo>
                    <a:pt x="2701" y="2621"/>
                  </a:lnTo>
                  <a:lnTo>
                    <a:pt x="2704" y="2618"/>
                  </a:lnTo>
                  <a:lnTo>
                    <a:pt x="2707" y="2615"/>
                  </a:lnTo>
                  <a:lnTo>
                    <a:pt x="2711" y="2611"/>
                  </a:lnTo>
                  <a:lnTo>
                    <a:pt x="2715" y="2611"/>
                  </a:lnTo>
                  <a:lnTo>
                    <a:pt x="2721" y="2611"/>
                  </a:lnTo>
                  <a:lnTo>
                    <a:pt x="2728" y="2610"/>
                  </a:lnTo>
                  <a:lnTo>
                    <a:pt x="2732" y="2609"/>
                  </a:lnTo>
                  <a:lnTo>
                    <a:pt x="2736" y="2606"/>
                  </a:lnTo>
                  <a:lnTo>
                    <a:pt x="2738" y="2603"/>
                  </a:lnTo>
                  <a:lnTo>
                    <a:pt x="2738" y="2599"/>
                  </a:lnTo>
                  <a:lnTo>
                    <a:pt x="2738" y="2596"/>
                  </a:lnTo>
                  <a:lnTo>
                    <a:pt x="2737" y="2593"/>
                  </a:lnTo>
                  <a:lnTo>
                    <a:pt x="2742" y="2594"/>
                  </a:lnTo>
                  <a:lnTo>
                    <a:pt x="2746" y="2594"/>
                  </a:lnTo>
                  <a:lnTo>
                    <a:pt x="2751" y="2593"/>
                  </a:lnTo>
                  <a:lnTo>
                    <a:pt x="2755" y="2589"/>
                  </a:lnTo>
                  <a:lnTo>
                    <a:pt x="2763" y="2592"/>
                  </a:lnTo>
                  <a:lnTo>
                    <a:pt x="2780" y="2580"/>
                  </a:lnTo>
                  <a:lnTo>
                    <a:pt x="2798" y="2566"/>
                  </a:lnTo>
                  <a:lnTo>
                    <a:pt x="2800" y="2564"/>
                  </a:lnTo>
                  <a:lnTo>
                    <a:pt x="2803" y="2561"/>
                  </a:lnTo>
                  <a:lnTo>
                    <a:pt x="2804" y="2558"/>
                  </a:lnTo>
                  <a:lnTo>
                    <a:pt x="2804" y="2554"/>
                  </a:lnTo>
                  <a:lnTo>
                    <a:pt x="2804" y="2552"/>
                  </a:lnTo>
                  <a:lnTo>
                    <a:pt x="2809" y="2552"/>
                  </a:lnTo>
                  <a:lnTo>
                    <a:pt x="2814" y="2549"/>
                  </a:lnTo>
                  <a:lnTo>
                    <a:pt x="2816" y="2547"/>
                  </a:lnTo>
                  <a:lnTo>
                    <a:pt x="2817" y="2544"/>
                  </a:lnTo>
                  <a:lnTo>
                    <a:pt x="2819" y="2541"/>
                  </a:lnTo>
                  <a:lnTo>
                    <a:pt x="2819" y="2542"/>
                  </a:lnTo>
                  <a:lnTo>
                    <a:pt x="2823" y="2542"/>
                  </a:lnTo>
                  <a:lnTo>
                    <a:pt x="2828" y="2541"/>
                  </a:lnTo>
                  <a:lnTo>
                    <a:pt x="2832" y="2538"/>
                  </a:lnTo>
                  <a:lnTo>
                    <a:pt x="2836" y="2536"/>
                  </a:lnTo>
                  <a:lnTo>
                    <a:pt x="2839" y="2531"/>
                  </a:lnTo>
                  <a:lnTo>
                    <a:pt x="2842" y="2526"/>
                  </a:lnTo>
                  <a:lnTo>
                    <a:pt x="2843" y="2524"/>
                  </a:lnTo>
                  <a:lnTo>
                    <a:pt x="2845" y="2523"/>
                  </a:lnTo>
                  <a:lnTo>
                    <a:pt x="2848" y="2521"/>
                  </a:lnTo>
                  <a:lnTo>
                    <a:pt x="2850" y="2520"/>
                  </a:lnTo>
                  <a:lnTo>
                    <a:pt x="2853" y="2519"/>
                  </a:lnTo>
                  <a:lnTo>
                    <a:pt x="2855" y="2518"/>
                  </a:lnTo>
                  <a:lnTo>
                    <a:pt x="2856" y="2515"/>
                  </a:lnTo>
                  <a:lnTo>
                    <a:pt x="2857" y="2512"/>
                  </a:lnTo>
                  <a:lnTo>
                    <a:pt x="2857" y="2508"/>
                  </a:lnTo>
                  <a:lnTo>
                    <a:pt x="2855" y="2502"/>
                  </a:lnTo>
                  <a:lnTo>
                    <a:pt x="2856" y="2502"/>
                  </a:lnTo>
                  <a:lnTo>
                    <a:pt x="2861" y="2502"/>
                  </a:lnTo>
                  <a:lnTo>
                    <a:pt x="2862" y="2503"/>
                  </a:lnTo>
                  <a:lnTo>
                    <a:pt x="2871" y="2503"/>
                  </a:lnTo>
                  <a:lnTo>
                    <a:pt x="2877" y="2501"/>
                  </a:lnTo>
                  <a:lnTo>
                    <a:pt x="2882" y="2495"/>
                  </a:lnTo>
                  <a:lnTo>
                    <a:pt x="2883" y="2491"/>
                  </a:lnTo>
                  <a:lnTo>
                    <a:pt x="2883" y="2486"/>
                  </a:lnTo>
                  <a:lnTo>
                    <a:pt x="2882" y="2485"/>
                  </a:lnTo>
                  <a:lnTo>
                    <a:pt x="2885" y="2484"/>
                  </a:lnTo>
                  <a:lnTo>
                    <a:pt x="2885" y="2484"/>
                  </a:lnTo>
                  <a:lnTo>
                    <a:pt x="2885" y="2485"/>
                  </a:lnTo>
                  <a:lnTo>
                    <a:pt x="2888" y="2485"/>
                  </a:lnTo>
                  <a:lnTo>
                    <a:pt x="2890" y="2484"/>
                  </a:lnTo>
                  <a:lnTo>
                    <a:pt x="2890" y="2482"/>
                  </a:lnTo>
                  <a:lnTo>
                    <a:pt x="2894" y="2485"/>
                  </a:lnTo>
                  <a:lnTo>
                    <a:pt x="2896" y="2487"/>
                  </a:lnTo>
                  <a:lnTo>
                    <a:pt x="2901" y="2489"/>
                  </a:lnTo>
                  <a:lnTo>
                    <a:pt x="2905" y="2489"/>
                  </a:lnTo>
                  <a:lnTo>
                    <a:pt x="2907" y="2490"/>
                  </a:lnTo>
                  <a:lnTo>
                    <a:pt x="2911" y="2492"/>
                  </a:lnTo>
                  <a:lnTo>
                    <a:pt x="2913" y="2495"/>
                  </a:lnTo>
                  <a:lnTo>
                    <a:pt x="2917" y="2497"/>
                  </a:lnTo>
                  <a:lnTo>
                    <a:pt x="2921" y="2501"/>
                  </a:lnTo>
                  <a:lnTo>
                    <a:pt x="2924" y="2503"/>
                  </a:lnTo>
                  <a:lnTo>
                    <a:pt x="2928" y="2504"/>
                  </a:lnTo>
                  <a:lnTo>
                    <a:pt x="2934" y="2503"/>
                  </a:lnTo>
                  <a:lnTo>
                    <a:pt x="2941" y="2495"/>
                  </a:lnTo>
                  <a:lnTo>
                    <a:pt x="2945" y="2485"/>
                  </a:lnTo>
                  <a:lnTo>
                    <a:pt x="2945" y="2474"/>
                  </a:lnTo>
                  <a:lnTo>
                    <a:pt x="2946" y="2469"/>
                  </a:lnTo>
                  <a:lnTo>
                    <a:pt x="2947" y="2465"/>
                  </a:lnTo>
                  <a:lnTo>
                    <a:pt x="2949" y="2462"/>
                  </a:lnTo>
                  <a:lnTo>
                    <a:pt x="2951" y="2458"/>
                  </a:lnTo>
                  <a:lnTo>
                    <a:pt x="2953" y="2447"/>
                  </a:lnTo>
                  <a:lnTo>
                    <a:pt x="2955" y="2436"/>
                  </a:lnTo>
                  <a:lnTo>
                    <a:pt x="2956" y="2427"/>
                  </a:lnTo>
                  <a:lnTo>
                    <a:pt x="2956" y="2422"/>
                  </a:lnTo>
                  <a:lnTo>
                    <a:pt x="2965" y="2428"/>
                  </a:lnTo>
                  <a:lnTo>
                    <a:pt x="2973" y="2429"/>
                  </a:lnTo>
                  <a:lnTo>
                    <a:pt x="2978" y="2425"/>
                  </a:lnTo>
                  <a:lnTo>
                    <a:pt x="2980" y="2418"/>
                  </a:lnTo>
                  <a:lnTo>
                    <a:pt x="2982" y="2405"/>
                  </a:lnTo>
                  <a:lnTo>
                    <a:pt x="2981" y="2400"/>
                  </a:lnTo>
                  <a:lnTo>
                    <a:pt x="2989" y="2399"/>
                  </a:lnTo>
                  <a:lnTo>
                    <a:pt x="2990" y="2401"/>
                  </a:lnTo>
                  <a:lnTo>
                    <a:pt x="2992" y="2404"/>
                  </a:lnTo>
                  <a:lnTo>
                    <a:pt x="2990" y="2405"/>
                  </a:lnTo>
                  <a:lnTo>
                    <a:pt x="2992" y="2412"/>
                  </a:lnTo>
                  <a:lnTo>
                    <a:pt x="2996" y="2417"/>
                  </a:lnTo>
                  <a:lnTo>
                    <a:pt x="3002" y="2421"/>
                  </a:lnTo>
                  <a:lnTo>
                    <a:pt x="3008" y="2423"/>
                  </a:lnTo>
                  <a:lnTo>
                    <a:pt x="3013" y="2428"/>
                  </a:lnTo>
                  <a:lnTo>
                    <a:pt x="3016" y="2428"/>
                  </a:lnTo>
                  <a:lnTo>
                    <a:pt x="3020" y="2427"/>
                  </a:lnTo>
                  <a:lnTo>
                    <a:pt x="3023" y="2419"/>
                  </a:lnTo>
                  <a:lnTo>
                    <a:pt x="3026" y="2417"/>
                  </a:lnTo>
                  <a:lnTo>
                    <a:pt x="3031" y="2416"/>
                  </a:lnTo>
                  <a:lnTo>
                    <a:pt x="3037" y="2416"/>
                  </a:lnTo>
                  <a:lnTo>
                    <a:pt x="3043" y="2416"/>
                  </a:lnTo>
                  <a:lnTo>
                    <a:pt x="3046" y="2415"/>
                  </a:lnTo>
                  <a:lnTo>
                    <a:pt x="3048" y="2411"/>
                  </a:lnTo>
                  <a:lnTo>
                    <a:pt x="3050" y="2406"/>
                  </a:lnTo>
                  <a:lnTo>
                    <a:pt x="3050" y="2400"/>
                  </a:lnTo>
                  <a:lnTo>
                    <a:pt x="3050" y="2396"/>
                  </a:lnTo>
                  <a:lnTo>
                    <a:pt x="3048" y="2394"/>
                  </a:lnTo>
                  <a:lnTo>
                    <a:pt x="3046" y="2392"/>
                  </a:lnTo>
                  <a:lnTo>
                    <a:pt x="3049" y="2388"/>
                  </a:lnTo>
                  <a:lnTo>
                    <a:pt x="3050" y="2384"/>
                  </a:lnTo>
                  <a:lnTo>
                    <a:pt x="3052" y="2384"/>
                  </a:lnTo>
                  <a:lnTo>
                    <a:pt x="3060" y="2384"/>
                  </a:lnTo>
                  <a:lnTo>
                    <a:pt x="3069" y="2382"/>
                  </a:lnTo>
                  <a:lnTo>
                    <a:pt x="3077" y="2378"/>
                  </a:lnTo>
                  <a:lnTo>
                    <a:pt x="3080" y="2377"/>
                  </a:lnTo>
                  <a:lnTo>
                    <a:pt x="3083" y="2376"/>
                  </a:lnTo>
                  <a:lnTo>
                    <a:pt x="3084" y="2373"/>
                  </a:lnTo>
                  <a:lnTo>
                    <a:pt x="3087" y="2370"/>
                  </a:lnTo>
                  <a:lnTo>
                    <a:pt x="3086" y="2349"/>
                  </a:lnTo>
                  <a:lnTo>
                    <a:pt x="3087" y="2345"/>
                  </a:lnTo>
                  <a:lnTo>
                    <a:pt x="3088" y="2343"/>
                  </a:lnTo>
                  <a:lnTo>
                    <a:pt x="3093" y="2337"/>
                  </a:lnTo>
                  <a:lnTo>
                    <a:pt x="3094" y="2334"/>
                  </a:lnTo>
                  <a:lnTo>
                    <a:pt x="3095" y="2334"/>
                  </a:lnTo>
                  <a:lnTo>
                    <a:pt x="3095" y="2336"/>
                  </a:lnTo>
                  <a:lnTo>
                    <a:pt x="3097" y="2336"/>
                  </a:lnTo>
                  <a:lnTo>
                    <a:pt x="3098" y="2336"/>
                  </a:lnTo>
                  <a:lnTo>
                    <a:pt x="3099" y="2334"/>
                  </a:lnTo>
                  <a:lnTo>
                    <a:pt x="3101" y="2337"/>
                  </a:lnTo>
                  <a:lnTo>
                    <a:pt x="3105" y="2338"/>
                  </a:lnTo>
                  <a:lnTo>
                    <a:pt x="3108" y="2338"/>
                  </a:lnTo>
                  <a:lnTo>
                    <a:pt x="3111" y="2338"/>
                  </a:lnTo>
                  <a:lnTo>
                    <a:pt x="3112" y="2338"/>
                  </a:lnTo>
                  <a:lnTo>
                    <a:pt x="3111" y="2342"/>
                  </a:lnTo>
                  <a:lnTo>
                    <a:pt x="3111" y="2345"/>
                  </a:lnTo>
                  <a:lnTo>
                    <a:pt x="3114" y="2348"/>
                  </a:lnTo>
                  <a:lnTo>
                    <a:pt x="3115" y="2350"/>
                  </a:lnTo>
                  <a:lnTo>
                    <a:pt x="3118" y="2351"/>
                  </a:lnTo>
                  <a:lnTo>
                    <a:pt x="3116" y="2354"/>
                  </a:lnTo>
                  <a:lnTo>
                    <a:pt x="3115" y="2355"/>
                  </a:lnTo>
                  <a:lnTo>
                    <a:pt x="3115" y="2358"/>
                  </a:lnTo>
                  <a:lnTo>
                    <a:pt x="3116" y="2360"/>
                  </a:lnTo>
                  <a:lnTo>
                    <a:pt x="3118" y="2364"/>
                  </a:lnTo>
                  <a:lnTo>
                    <a:pt x="3115" y="2370"/>
                  </a:lnTo>
                  <a:lnTo>
                    <a:pt x="3112" y="2370"/>
                  </a:lnTo>
                  <a:lnTo>
                    <a:pt x="3111" y="2368"/>
                  </a:lnTo>
                  <a:lnTo>
                    <a:pt x="3110" y="2367"/>
                  </a:lnTo>
                  <a:lnTo>
                    <a:pt x="3109" y="2365"/>
                  </a:lnTo>
                  <a:lnTo>
                    <a:pt x="3108" y="2364"/>
                  </a:lnTo>
                  <a:lnTo>
                    <a:pt x="3106" y="2361"/>
                  </a:lnTo>
                  <a:lnTo>
                    <a:pt x="3105" y="2360"/>
                  </a:lnTo>
                  <a:lnTo>
                    <a:pt x="3103" y="2359"/>
                  </a:lnTo>
                  <a:lnTo>
                    <a:pt x="3101" y="2359"/>
                  </a:lnTo>
                  <a:lnTo>
                    <a:pt x="3099" y="2360"/>
                  </a:lnTo>
                  <a:lnTo>
                    <a:pt x="3097" y="2362"/>
                  </a:lnTo>
                  <a:lnTo>
                    <a:pt x="3097" y="2367"/>
                  </a:lnTo>
                  <a:lnTo>
                    <a:pt x="3100" y="2384"/>
                  </a:lnTo>
                  <a:lnTo>
                    <a:pt x="3101" y="2389"/>
                  </a:lnTo>
                  <a:lnTo>
                    <a:pt x="3105" y="2390"/>
                  </a:lnTo>
                  <a:lnTo>
                    <a:pt x="3108" y="2389"/>
                  </a:lnTo>
                  <a:lnTo>
                    <a:pt x="3109" y="2399"/>
                  </a:lnTo>
                  <a:lnTo>
                    <a:pt x="3114" y="2402"/>
                  </a:lnTo>
                  <a:lnTo>
                    <a:pt x="3117" y="2404"/>
                  </a:lnTo>
                  <a:lnTo>
                    <a:pt x="3122" y="2404"/>
                  </a:lnTo>
                  <a:lnTo>
                    <a:pt x="3127" y="2402"/>
                  </a:lnTo>
                  <a:lnTo>
                    <a:pt x="3128" y="2401"/>
                  </a:lnTo>
                  <a:lnTo>
                    <a:pt x="3129" y="2400"/>
                  </a:lnTo>
                  <a:lnTo>
                    <a:pt x="3129" y="2398"/>
                  </a:lnTo>
                  <a:lnTo>
                    <a:pt x="3129" y="2395"/>
                  </a:lnTo>
                  <a:lnTo>
                    <a:pt x="3129" y="2394"/>
                  </a:lnTo>
                  <a:lnTo>
                    <a:pt x="3131" y="2392"/>
                  </a:lnTo>
                  <a:lnTo>
                    <a:pt x="3132" y="2390"/>
                  </a:lnTo>
                  <a:lnTo>
                    <a:pt x="3133" y="2389"/>
                  </a:lnTo>
                  <a:lnTo>
                    <a:pt x="3135" y="2389"/>
                  </a:lnTo>
                  <a:lnTo>
                    <a:pt x="3138" y="2388"/>
                  </a:lnTo>
                  <a:lnTo>
                    <a:pt x="3140" y="2388"/>
                  </a:lnTo>
                  <a:lnTo>
                    <a:pt x="3142" y="2385"/>
                  </a:lnTo>
                  <a:lnTo>
                    <a:pt x="3144" y="2388"/>
                  </a:lnTo>
                  <a:lnTo>
                    <a:pt x="3146" y="2390"/>
                  </a:lnTo>
                  <a:lnTo>
                    <a:pt x="3150" y="2392"/>
                  </a:lnTo>
                  <a:lnTo>
                    <a:pt x="3155" y="2390"/>
                  </a:lnTo>
                  <a:lnTo>
                    <a:pt x="3159" y="2389"/>
                  </a:lnTo>
                  <a:lnTo>
                    <a:pt x="3162" y="2387"/>
                  </a:lnTo>
                  <a:lnTo>
                    <a:pt x="3166" y="2384"/>
                  </a:lnTo>
                  <a:lnTo>
                    <a:pt x="3169" y="2382"/>
                  </a:lnTo>
                  <a:lnTo>
                    <a:pt x="3174" y="2381"/>
                  </a:lnTo>
                  <a:lnTo>
                    <a:pt x="3180" y="2379"/>
                  </a:lnTo>
                  <a:lnTo>
                    <a:pt x="3184" y="2379"/>
                  </a:lnTo>
                  <a:lnTo>
                    <a:pt x="3188" y="2379"/>
                  </a:lnTo>
                  <a:lnTo>
                    <a:pt x="3191" y="2378"/>
                  </a:lnTo>
                  <a:lnTo>
                    <a:pt x="3194" y="2376"/>
                  </a:lnTo>
                  <a:lnTo>
                    <a:pt x="3197" y="2373"/>
                  </a:lnTo>
                  <a:lnTo>
                    <a:pt x="3197" y="2368"/>
                  </a:lnTo>
                  <a:lnTo>
                    <a:pt x="3199" y="2367"/>
                  </a:lnTo>
                  <a:lnTo>
                    <a:pt x="3199" y="2358"/>
                  </a:lnTo>
                  <a:lnTo>
                    <a:pt x="3201" y="2349"/>
                  </a:lnTo>
                  <a:lnTo>
                    <a:pt x="3205" y="2341"/>
                  </a:lnTo>
                  <a:lnTo>
                    <a:pt x="3206" y="2343"/>
                  </a:lnTo>
                  <a:lnTo>
                    <a:pt x="3214" y="2349"/>
                  </a:lnTo>
                  <a:lnTo>
                    <a:pt x="3220" y="2350"/>
                  </a:lnTo>
                  <a:lnTo>
                    <a:pt x="3227" y="2347"/>
                  </a:lnTo>
                  <a:lnTo>
                    <a:pt x="3233" y="2337"/>
                  </a:lnTo>
                  <a:lnTo>
                    <a:pt x="3234" y="2328"/>
                  </a:lnTo>
                  <a:lnTo>
                    <a:pt x="3246" y="2333"/>
                  </a:lnTo>
                  <a:lnTo>
                    <a:pt x="3259" y="2332"/>
                  </a:lnTo>
                  <a:lnTo>
                    <a:pt x="3271" y="2330"/>
                  </a:lnTo>
                  <a:lnTo>
                    <a:pt x="3274" y="2327"/>
                  </a:lnTo>
                  <a:lnTo>
                    <a:pt x="3273" y="2319"/>
                  </a:lnTo>
                  <a:lnTo>
                    <a:pt x="3280" y="2318"/>
                  </a:lnTo>
                  <a:lnTo>
                    <a:pt x="3286" y="2314"/>
                  </a:lnTo>
                  <a:lnTo>
                    <a:pt x="3292" y="2310"/>
                  </a:lnTo>
                  <a:lnTo>
                    <a:pt x="3299" y="2308"/>
                  </a:lnTo>
                  <a:lnTo>
                    <a:pt x="3299" y="2310"/>
                  </a:lnTo>
                  <a:lnTo>
                    <a:pt x="3301" y="2313"/>
                  </a:lnTo>
                  <a:lnTo>
                    <a:pt x="3302" y="2314"/>
                  </a:lnTo>
                  <a:lnTo>
                    <a:pt x="3303" y="2315"/>
                  </a:lnTo>
                  <a:lnTo>
                    <a:pt x="3305" y="2316"/>
                  </a:lnTo>
                  <a:lnTo>
                    <a:pt x="3308" y="2315"/>
                  </a:lnTo>
                  <a:lnTo>
                    <a:pt x="3311" y="2314"/>
                  </a:lnTo>
                  <a:lnTo>
                    <a:pt x="3313" y="2311"/>
                  </a:lnTo>
                  <a:lnTo>
                    <a:pt x="3314" y="2309"/>
                  </a:lnTo>
                  <a:lnTo>
                    <a:pt x="3316" y="2307"/>
                  </a:lnTo>
                  <a:lnTo>
                    <a:pt x="3318" y="2304"/>
                  </a:lnTo>
                  <a:lnTo>
                    <a:pt x="3319" y="2302"/>
                  </a:lnTo>
                  <a:lnTo>
                    <a:pt x="3319" y="2298"/>
                  </a:lnTo>
                  <a:lnTo>
                    <a:pt x="3318" y="2296"/>
                  </a:lnTo>
                  <a:lnTo>
                    <a:pt x="3315" y="2288"/>
                  </a:lnTo>
                  <a:lnTo>
                    <a:pt x="3316" y="2284"/>
                  </a:lnTo>
                  <a:lnTo>
                    <a:pt x="3320" y="2280"/>
                  </a:lnTo>
                  <a:lnTo>
                    <a:pt x="3325" y="2277"/>
                  </a:lnTo>
                  <a:lnTo>
                    <a:pt x="3330" y="2275"/>
                  </a:lnTo>
                  <a:lnTo>
                    <a:pt x="3331" y="2276"/>
                  </a:lnTo>
                  <a:lnTo>
                    <a:pt x="3328" y="2279"/>
                  </a:lnTo>
                  <a:lnTo>
                    <a:pt x="3327" y="2281"/>
                  </a:lnTo>
                  <a:lnTo>
                    <a:pt x="3326" y="2284"/>
                  </a:lnTo>
                  <a:lnTo>
                    <a:pt x="3326" y="2286"/>
                  </a:lnTo>
                  <a:lnTo>
                    <a:pt x="3326" y="2288"/>
                  </a:lnTo>
                  <a:lnTo>
                    <a:pt x="3328" y="2291"/>
                  </a:lnTo>
                  <a:lnTo>
                    <a:pt x="3331" y="2292"/>
                  </a:lnTo>
                  <a:lnTo>
                    <a:pt x="3335" y="2294"/>
                  </a:lnTo>
                  <a:lnTo>
                    <a:pt x="3339" y="2293"/>
                  </a:lnTo>
                  <a:lnTo>
                    <a:pt x="3343" y="2292"/>
                  </a:lnTo>
                  <a:lnTo>
                    <a:pt x="3345" y="2290"/>
                  </a:lnTo>
                  <a:lnTo>
                    <a:pt x="3348" y="2286"/>
                  </a:lnTo>
                  <a:lnTo>
                    <a:pt x="3349" y="2282"/>
                  </a:lnTo>
                  <a:lnTo>
                    <a:pt x="3349" y="2276"/>
                  </a:lnTo>
                  <a:lnTo>
                    <a:pt x="3347" y="2271"/>
                  </a:lnTo>
                  <a:lnTo>
                    <a:pt x="3341" y="2268"/>
                  </a:lnTo>
                  <a:lnTo>
                    <a:pt x="3339" y="2264"/>
                  </a:lnTo>
                  <a:lnTo>
                    <a:pt x="3338" y="2262"/>
                  </a:lnTo>
                  <a:lnTo>
                    <a:pt x="3337" y="2259"/>
                  </a:lnTo>
                  <a:lnTo>
                    <a:pt x="3337" y="2257"/>
                  </a:lnTo>
                  <a:lnTo>
                    <a:pt x="3337" y="2254"/>
                  </a:lnTo>
                  <a:lnTo>
                    <a:pt x="3337" y="2252"/>
                  </a:lnTo>
                  <a:lnTo>
                    <a:pt x="3339" y="2251"/>
                  </a:lnTo>
                  <a:lnTo>
                    <a:pt x="3343" y="2250"/>
                  </a:lnTo>
                  <a:lnTo>
                    <a:pt x="3347" y="2248"/>
                  </a:lnTo>
                  <a:lnTo>
                    <a:pt x="3350" y="2248"/>
                  </a:lnTo>
                  <a:lnTo>
                    <a:pt x="3353" y="2247"/>
                  </a:lnTo>
                  <a:lnTo>
                    <a:pt x="3354" y="2246"/>
                  </a:lnTo>
                  <a:lnTo>
                    <a:pt x="3355" y="2244"/>
                  </a:lnTo>
                  <a:lnTo>
                    <a:pt x="3355" y="2242"/>
                  </a:lnTo>
                  <a:lnTo>
                    <a:pt x="3354" y="2240"/>
                  </a:lnTo>
                  <a:lnTo>
                    <a:pt x="3350" y="2236"/>
                  </a:lnTo>
                  <a:lnTo>
                    <a:pt x="3350" y="2234"/>
                  </a:lnTo>
                  <a:lnTo>
                    <a:pt x="3350" y="2234"/>
                  </a:lnTo>
                  <a:lnTo>
                    <a:pt x="3354" y="2233"/>
                  </a:lnTo>
                  <a:lnTo>
                    <a:pt x="3355" y="2230"/>
                  </a:lnTo>
                  <a:lnTo>
                    <a:pt x="3355" y="2230"/>
                  </a:lnTo>
                  <a:lnTo>
                    <a:pt x="3356" y="2230"/>
                  </a:lnTo>
                  <a:lnTo>
                    <a:pt x="3358" y="2230"/>
                  </a:lnTo>
                  <a:lnTo>
                    <a:pt x="3359" y="2234"/>
                  </a:lnTo>
                  <a:lnTo>
                    <a:pt x="3361" y="2237"/>
                  </a:lnTo>
                  <a:lnTo>
                    <a:pt x="3365" y="2240"/>
                  </a:lnTo>
                  <a:lnTo>
                    <a:pt x="3365" y="2241"/>
                  </a:lnTo>
                  <a:lnTo>
                    <a:pt x="3362" y="2245"/>
                  </a:lnTo>
                  <a:lnTo>
                    <a:pt x="3359" y="2250"/>
                  </a:lnTo>
                  <a:lnTo>
                    <a:pt x="3354" y="2256"/>
                  </a:lnTo>
                  <a:lnTo>
                    <a:pt x="3350" y="2261"/>
                  </a:lnTo>
                  <a:lnTo>
                    <a:pt x="3349" y="2268"/>
                  </a:lnTo>
                  <a:lnTo>
                    <a:pt x="3352" y="2275"/>
                  </a:lnTo>
                  <a:lnTo>
                    <a:pt x="3355" y="2277"/>
                  </a:lnTo>
                  <a:lnTo>
                    <a:pt x="3358" y="2279"/>
                  </a:lnTo>
                  <a:lnTo>
                    <a:pt x="3361" y="2279"/>
                  </a:lnTo>
                  <a:lnTo>
                    <a:pt x="3366" y="2279"/>
                  </a:lnTo>
                  <a:lnTo>
                    <a:pt x="3369" y="2277"/>
                  </a:lnTo>
                  <a:lnTo>
                    <a:pt x="3371" y="2275"/>
                  </a:lnTo>
                  <a:lnTo>
                    <a:pt x="3373" y="2273"/>
                  </a:lnTo>
                  <a:lnTo>
                    <a:pt x="3373" y="2270"/>
                  </a:lnTo>
                  <a:lnTo>
                    <a:pt x="3375" y="2268"/>
                  </a:lnTo>
                  <a:lnTo>
                    <a:pt x="3375" y="2264"/>
                  </a:lnTo>
                  <a:lnTo>
                    <a:pt x="3376" y="2262"/>
                  </a:lnTo>
                  <a:lnTo>
                    <a:pt x="3377" y="2259"/>
                  </a:lnTo>
                  <a:lnTo>
                    <a:pt x="3377" y="2261"/>
                  </a:lnTo>
                  <a:lnTo>
                    <a:pt x="3382" y="2263"/>
                  </a:lnTo>
                  <a:lnTo>
                    <a:pt x="3386" y="2263"/>
                  </a:lnTo>
                  <a:lnTo>
                    <a:pt x="3390" y="2263"/>
                  </a:lnTo>
                  <a:lnTo>
                    <a:pt x="3394" y="2259"/>
                  </a:lnTo>
                  <a:lnTo>
                    <a:pt x="3406" y="2253"/>
                  </a:lnTo>
                  <a:lnTo>
                    <a:pt x="3417" y="2245"/>
                  </a:lnTo>
                  <a:lnTo>
                    <a:pt x="3426" y="2235"/>
                  </a:lnTo>
                  <a:lnTo>
                    <a:pt x="3429" y="2231"/>
                  </a:lnTo>
                  <a:lnTo>
                    <a:pt x="3432" y="2229"/>
                  </a:lnTo>
                  <a:lnTo>
                    <a:pt x="3435" y="2235"/>
                  </a:lnTo>
                  <a:lnTo>
                    <a:pt x="3441" y="2237"/>
                  </a:lnTo>
                  <a:lnTo>
                    <a:pt x="3447" y="2236"/>
                  </a:lnTo>
                  <a:lnTo>
                    <a:pt x="3455" y="2233"/>
                  </a:lnTo>
                  <a:lnTo>
                    <a:pt x="3456" y="2230"/>
                  </a:lnTo>
                  <a:lnTo>
                    <a:pt x="3457" y="2228"/>
                  </a:lnTo>
                  <a:lnTo>
                    <a:pt x="3461" y="2230"/>
                  </a:lnTo>
                  <a:lnTo>
                    <a:pt x="3466" y="2233"/>
                  </a:lnTo>
                  <a:lnTo>
                    <a:pt x="3469" y="2235"/>
                  </a:lnTo>
                  <a:lnTo>
                    <a:pt x="3473" y="2234"/>
                  </a:lnTo>
                  <a:lnTo>
                    <a:pt x="3475" y="2234"/>
                  </a:lnTo>
                  <a:lnTo>
                    <a:pt x="3478" y="2233"/>
                  </a:lnTo>
                  <a:lnTo>
                    <a:pt x="3479" y="2230"/>
                  </a:lnTo>
                  <a:lnTo>
                    <a:pt x="3489" y="2223"/>
                  </a:lnTo>
                  <a:lnTo>
                    <a:pt x="3498" y="2216"/>
                  </a:lnTo>
                  <a:lnTo>
                    <a:pt x="3507" y="2208"/>
                  </a:lnTo>
                  <a:lnTo>
                    <a:pt x="3514" y="2200"/>
                  </a:lnTo>
                  <a:lnTo>
                    <a:pt x="3518" y="2189"/>
                  </a:lnTo>
                  <a:lnTo>
                    <a:pt x="3518" y="2176"/>
                  </a:lnTo>
                  <a:lnTo>
                    <a:pt x="3518" y="2170"/>
                  </a:lnTo>
                  <a:lnTo>
                    <a:pt x="3502" y="2157"/>
                  </a:lnTo>
                  <a:lnTo>
                    <a:pt x="3497" y="2157"/>
                  </a:lnTo>
                  <a:lnTo>
                    <a:pt x="3492" y="2159"/>
                  </a:lnTo>
                  <a:lnTo>
                    <a:pt x="3489" y="2161"/>
                  </a:lnTo>
                  <a:lnTo>
                    <a:pt x="3485" y="2163"/>
                  </a:lnTo>
                  <a:lnTo>
                    <a:pt x="3484" y="2163"/>
                  </a:lnTo>
                  <a:lnTo>
                    <a:pt x="3481" y="2162"/>
                  </a:lnTo>
                  <a:lnTo>
                    <a:pt x="3478" y="2162"/>
                  </a:lnTo>
                  <a:lnTo>
                    <a:pt x="3474" y="2162"/>
                  </a:lnTo>
                  <a:lnTo>
                    <a:pt x="3463" y="2163"/>
                  </a:lnTo>
                  <a:lnTo>
                    <a:pt x="3454" y="2167"/>
                  </a:lnTo>
                  <a:lnTo>
                    <a:pt x="3444" y="2172"/>
                  </a:lnTo>
                  <a:lnTo>
                    <a:pt x="3432" y="2172"/>
                  </a:lnTo>
                  <a:lnTo>
                    <a:pt x="3421" y="2180"/>
                  </a:lnTo>
                  <a:lnTo>
                    <a:pt x="3410" y="2189"/>
                  </a:lnTo>
                  <a:lnTo>
                    <a:pt x="3398" y="2197"/>
                  </a:lnTo>
                  <a:lnTo>
                    <a:pt x="3404" y="2188"/>
                  </a:lnTo>
                  <a:lnTo>
                    <a:pt x="3412" y="2182"/>
                  </a:lnTo>
                  <a:lnTo>
                    <a:pt x="3421" y="2174"/>
                  </a:lnTo>
                  <a:lnTo>
                    <a:pt x="3422" y="2173"/>
                  </a:lnTo>
                  <a:lnTo>
                    <a:pt x="3423" y="2172"/>
                  </a:lnTo>
                  <a:lnTo>
                    <a:pt x="3424" y="2171"/>
                  </a:lnTo>
                  <a:lnTo>
                    <a:pt x="3426" y="2170"/>
                  </a:lnTo>
                  <a:lnTo>
                    <a:pt x="3426" y="2168"/>
                  </a:lnTo>
                  <a:lnTo>
                    <a:pt x="3426" y="2167"/>
                  </a:lnTo>
                  <a:lnTo>
                    <a:pt x="3424" y="2166"/>
                  </a:lnTo>
                  <a:lnTo>
                    <a:pt x="3422" y="2165"/>
                  </a:lnTo>
                  <a:lnTo>
                    <a:pt x="3424" y="2162"/>
                  </a:lnTo>
                  <a:lnTo>
                    <a:pt x="3426" y="2160"/>
                  </a:lnTo>
                  <a:lnTo>
                    <a:pt x="3429" y="2162"/>
                  </a:lnTo>
                  <a:lnTo>
                    <a:pt x="3433" y="2163"/>
                  </a:lnTo>
                  <a:lnTo>
                    <a:pt x="3437" y="2163"/>
                  </a:lnTo>
                  <a:lnTo>
                    <a:pt x="3443" y="2160"/>
                  </a:lnTo>
                  <a:lnTo>
                    <a:pt x="3449" y="2156"/>
                  </a:lnTo>
                  <a:lnTo>
                    <a:pt x="3454" y="2151"/>
                  </a:lnTo>
                  <a:lnTo>
                    <a:pt x="3461" y="2149"/>
                  </a:lnTo>
                  <a:lnTo>
                    <a:pt x="3464" y="2148"/>
                  </a:lnTo>
                  <a:lnTo>
                    <a:pt x="3466" y="2146"/>
                  </a:lnTo>
                  <a:lnTo>
                    <a:pt x="3467" y="2144"/>
                  </a:lnTo>
                  <a:lnTo>
                    <a:pt x="3467" y="2142"/>
                  </a:lnTo>
                  <a:lnTo>
                    <a:pt x="3467" y="2139"/>
                  </a:lnTo>
                  <a:lnTo>
                    <a:pt x="3467" y="2137"/>
                  </a:lnTo>
                  <a:lnTo>
                    <a:pt x="3467" y="2134"/>
                  </a:lnTo>
                  <a:lnTo>
                    <a:pt x="3474" y="2132"/>
                  </a:lnTo>
                  <a:lnTo>
                    <a:pt x="3483" y="2121"/>
                  </a:lnTo>
                  <a:lnTo>
                    <a:pt x="3484" y="2110"/>
                  </a:lnTo>
                  <a:lnTo>
                    <a:pt x="3481" y="2100"/>
                  </a:lnTo>
                  <a:lnTo>
                    <a:pt x="3475" y="2089"/>
                  </a:lnTo>
                  <a:lnTo>
                    <a:pt x="3468" y="2086"/>
                  </a:lnTo>
                  <a:lnTo>
                    <a:pt x="3463" y="2086"/>
                  </a:lnTo>
                  <a:lnTo>
                    <a:pt x="3457" y="2059"/>
                  </a:lnTo>
                  <a:lnTo>
                    <a:pt x="3457" y="2057"/>
                  </a:lnTo>
                  <a:lnTo>
                    <a:pt x="3456" y="2054"/>
                  </a:lnTo>
                  <a:lnTo>
                    <a:pt x="3454" y="2045"/>
                  </a:lnTo>
                  <a:lnTo>
                    <a:pt x="3450" y="2035"/>
                  </a:lnTo>
                  <a:lnTo>
                    <a:pt x="3449" y="2025"/>
                  </a:lnTo>
                  <a:lnTo>
                    <a:pt x="3451" y="2023"/>
                  </a:lnTo>
                  <a:lnTo>
                    <a:pt x="3454" y="2018"/>
                  </a:lnTo>
                  <a:lnTo>
                    <a:pt x="3456" y="2013"/>
                  </a:lnTo>
                  <a:lnTo>
                    <a:pt x="3512" y="1971"/>
                  </a:lnTo>
                  <a:lnTo>
                    <a:pt x="3565" y="1926"/>
                  </a:lnTo>
                  <a:lnTo>
                    <a:pt x="3568" y="1918"/>
                  </a:lnTo>
                  <a:lnTo>
                    <a:pt x="3572" y="1912"/>
                  </a:lnTo>
                  <a:lnTo>
                    <a:pt x="3579" y="1908"/>
                  </a:lnTo>
                  <a:lnTo>
                    <a:pt x="3585" y="1901"/>
                  </a:lnTo>
                  <a:lnTo>
                    <a:pt x="3588" y="1893"/>
                  </a:lnTo>
                  <a:lnTo>
                    <a:pt x="3587" y="1883"/>
                  </a:lnTo>
                  <a:lnTo>
                    <a:pt x="3580" y="1891"/>
                  </a:lnTo>
                  <a:lnTo>
                    <a:pt x="3574" y="1895"/>
                  </a:lnTo>
                  <a:lnTo>
                    <a:pt x="3568" y="1898"/>
                  </a:lnTo>
                  <a:lnTo>
                    <a:pt x="3562" y="1898"/>
                  </a:lnTo>
                  <a:lnTo>
                    <a:pt x="3558" y="1895"/>
                  </a:lnTo>
                  <a:lnTo>
                    <a:pt x="3554" y="1887"/>
                  </a:lnTo>
                  <a:lnTo>
                    <a:pt x="3553" y="1875"/>
                  </a:lnTo>
                  <a:lnTo>
                    <a:pt x="3554" y="1869"/>
                  </a:lnTo>
                  <a:lnTo>
                    <a:pt x="3570" y="1854"/>
                  </a:lnTo>
                  <a:lnTo>
                    <a:pt x="3588" y="1842"/>
                  </a:lnTo>
                  <a:lnTo>
                    <a:pt x="3598" y="1838"/>
                  </a:lnTo>
                  <a:lnTo>
                    <a:pt x="3605" y="1831"/>
                  </a:lnTo>
                  <a:lnTo>
                    <a:pt x="3610" y="1821"/>
                  </a:lnTo>
                  <a:lnTo>
                    <a:pt x="3622" y="1814"/>
                  </a:lnTo>
                  <a:lnTo>
                    <a:pt x="3631" y="1804"/>
                  </a:lnTo>
                  <a:lnTo>
                    <a:pt x="3637" y="1806"/>
                  </a:lnTo>
                  <a:lnTo>
                    <a:pt x="3649" y="1792"/>
                  </a:lnTo>
                  <a:lnTo>
                    <a:pt x="3662" y="1779"/>
                  </a:lnTo>
                  <a:lnTo>
                    <a:pt x="3676" y="1767"/>
                  </a:lnTo>
                  <a:lnTo>
                    <a:pt x="3691" y="1757"/>
                  </a:lnTo>
                  <a:lnTo>
                    <a:pt x="3700" y="1746"/>
                  </a:lnTo>
                  <a:lnTo>
                    <a:pt x="3706" y="1744"/>
                  </a:lnTo>
                  <a:lnTo>
                    <a:pt x="3711" y="1739"/>
                  </a:lnTo>
                  <a:lnTo>
                    <a:pt x="3715" y="1734"/>
                  </a:lnTo>
                  <a:lnTo>
                    <a:pt x="3721" y="1730"/>
                  </a:lnTo>
                  <a:lnTo>
                    <a:pt x="3729" y="1712"/>
                  </a:lnTo>
                  <a:lnTo>
                    <a:pt x="3835" y="1612"/>
                  </a:lnTo>
                  <a:lnTo>
                    <a:pt x="3830" y="1607"/>
                  </a:lnTo>
                  <a:lnTo>
                    <a:pt x="3809" y="1618"/>
                  </a:lnTo>
                  <a:lnTo>
                    <a:pt x="3809" y="1613"/>
                  </a:lnTo>
                  <a:lnTo>
                    <a:pt x="3812" y="1608"/>
                  </a:lnTo>
                  <a:lnTo>
                    <a:pt x="3814" y="1603"/>
                  </a:lnTo>
                  <a:lnTo>
                    <a:pt x="3815" y="1599"/>
                  </a:lnTo>
                  <a:lnTo>
                    <a:pt x="3812" y="1593"/>
                  </a:lnTo>
                  <a:lnTo>
                    <a:pt x="3803" y="1597"/>
                  </a:lnTo>
                  <a:lnTo>
                    <a:pt x="3795" y="1601"/>
                  </a:lnTo>
                  <a:lnTo>
                    <a:pt x="3787" y="1606"/>
                  </a:lnTo>
                  <a:lnTo>
                    <a:pt x="3781" y="1613"/>
                  </a:lnTo>
                  <a:lnTo>
                    <a:pt x="3780" y="1618"/>
                  </a:lnTo>
                  <a:lnTo>
                    <a:pt x="3761" y="1631"/>
                  </a:lnTo>
                  <a:lnTo>
                    <a:pt x="3745" y="1649"/>
                  </a:lnTo>
                  <a:lnTo>
                    <a:pt x="3741" y="1648"/>
                  </a:lnTo>
                  <a:lnTo>
                    <a:pt x="3736" y="1648"/>
                  </a:lnTo>
                  <a:lnTo>
                    <a:pt x="3732" y="1649"/>
                  </a:lnTo>
                  <a:lnTo>
                    <a:pt x="3727" y="1650"/>
                  </a:lnTo>
                  <a:lnTo>
                    <a:pt x="3723" y="1654"/>
                  </a:lnTo>
                  <a:lnTo>
                    <a:pt x="3727" y="1646"/>
                  </a:lnTo>
                  <a:lnTo>
                    <a:pt x="3733" y="1641"/>
                  </a:lnTo>
                  <a:lnTo>
                    <a:pt x="3740" y="1636"/>
                  </a:lnTo>
                  <a:lnTo>
                    <a:pt x="3747" y="1631"/>
                  </a:lnTo>
                  <a:lnTo>
                    <a:pt x="3753" y="1626"/>
                  </a:lnTo>
                  <a:lnTo>
                    <a:pt x="3757" y="1621"/>
                  </a:lnTo>
                  <a:lnTo>
                    <a:pt x="3762" y="1618"/>
                  </a:lnTo>
                  <a:lnTo>
                    <a:pt x="3764" y="1614"/>
                  </a:lnTo>
                  <a:lnTo>
                    <a:pt x="3763" y="1610"/>
                  </a:lnTo>
                  <a:lnTo>
                    <a:pt x="3755" y="1606"/>
                  </a:lnTo>
                  <a:lnTo>
                    <a:pt x="3665" y="1680"/>
                  </a:lnTo>
                  <a:lnTo>
                    <a:pt x="3659" y="1680"/>
                  </a:lnTo>
                  <a:lnTo>
                    <a:pt x="3662" y="1677"/>
                  </a:lnTo>
                  <a:lnTo>
                    <a:pt x="3665" y="1675"/>
                  </a:lnTo>
                  <a:lnTo>
                    <a:pt x="3666" y="1672"/>
                  </a:lnTo>
                  <a:lnTo>
                    <a:pt x="3667" y="1669"/>
                  </a:lnTo>
                  <a:lnTo>
                    <a:pt x="3668" y="1666"/>
                  </a:lnTo>
                  <a:lnTo>
                    <a:pt x="3671" y="1665"/>
                  </a:lnTo>
                  <a:lnTo>
                    <a:pt x="3693" y="1654"/>
                  </a:lnTo>
                  <a:lnTo>
                    <a:pt x="3712" y="1639"/>
                  </a:lnTo>
                  <a:lnTo>
                    <a:pt x="3730" y="1624"/>
                  </a:lnTo>
                  <a:lnTo>
                    <a:pt x="3745" y="1603"/>
                  </a:lnTo>
                  <a:lnTo>
                    <a:pt x="3745" y="1602"/>
                  </a:lnTo>
                  <a:lnTo>
                    <a:pt x="3744" y="1599"/>
                  </a:lnTo>
                  <a:lnTo>
                    <a:pt x="3744" y="1598"/>
                  </a:lnTo>
                  <a:lnTo>
                    <a:pt x="3741" y="1597"/>
                  </a:lnTo>
                  <a:lnTo>
                    <a:pt x="3740" y="1596"/>
                  </a:lnTo>
                  <a:lnTo>
                    <a:pt x="3738" y="1597"/>
                  </a:lnTo>
                  <a:lnTo>
                    <a:pt x="3724" y="1602"/>
                  </a:lnTo>
                  <a:lnTo>
                    <a:pt x="3698" y="1626"/>
                  </a:lnTo>
                  <a:lnTo>
                    <a:pt x="3666" y="1647"/>
                  </a:lnTo>
                  <a:lnTo>
                    <a:pt x="3668" y="1639"/>
                  </a:lnTo>
                  <a:lnTo>
                    <a:pt x="3673" y="1633"/>
                  </a:lnTo>
                  <a:lnTo>
                    <a:pt x="3679" y="1629"/>
                  </a:lnTo>
                  <a:lnTo>
                    <a:pt x="3684" y="1624"/>
                  </a:lnTo>
                  <a:lnTo>
                    <a:pt x="3687" y="1616"/>
                  </a:lnTo>
                  <a:lnTo>
                    <a:pt x="3674" y="1621"/>
                  </a:lnTo>
                  <a:lnTo>
                    <a:pt x="3665" y="1627"/>
                  </a:lnTo>
                  <a:lnTo>
                    <a:pt x="3656" y="1636"/>
                  </a:lnTo>
                  <a:lnTo>
                    <a:pt x="3645" y="1641"/>
                  </a:lnTo>
                  <a:lnTo>
                    <a:pt x="3604" y="1678"/>
                  </a:lnTo>
                  <a:lnTo>
                    <a:pt x="3594" y="1672"/>
                  </a:lnTo>
                  <a:lnTo>
                    <a:pt x="3602" y="1664"/>
                  </a:lnTo>
                  <a:lnTo>
                    <a:pt x="3605" y="1654"/>
                  </a:lnTo>
                  <a:lnTo>
                    <a:pt x="3609" y="1643"/>
                  </a:lnTo>
                  <a:lnTo>
                    <a:pt x="3613" y="1633"/>
                  </a:lnTo>
                  <a:lnTo>
                    <a:pt x="3619" y="1625"/>
                  </a:lnTo>
                  <a:lnTo>
                    <a:pt x="3628" y="1618"/>
                  </a:lnTo>
                  <a:lnTo>
                    <a:pt x="3637" y="1610"/>
                  </a:lnTo>
                  <a:lnTo>
                    <a:pt x="3643" y="1601"/>
                  </a:lnTo>
                  <a:lnTo>
                    <a:pt x="3647" y="1590"/>
                  </a:lnTo>
                  <a:lnTo>
                    <a:pt x="3651" y="1579"/>
                  </a:lnTo>
                  <a:lnTo>
                    <a:pt x="3656" y="1569"/>
                  </a:lnTo>
                  <a:lnTo>
                    <a:pt x="3664" y="1559"/>
                  </a:lnTo>
                  <a:lnTo>
                    <a:pt x="3656" y="1556"/>
                  </a:lnTo>
                  <a:lnTo>
                    <a:pt x="3609" y="1586"/>
                  </a:lnTo>
                  <a:lnTo>
                    <a:pt x="3606" y="1587"/>
                  </a:lnTo>
                  <a:lnTo>
                    <a:pt x="3603" y="1589"/>
                  </a:lnTo>
                  <a:lnTo>
                    <a:pt x="3600" y="1590"/>
                  </a:lnTo>
                  <a:lnTo>
                    <a:pt x="3598" y="1591"/>
                  </a:lnTo>
                  <a:lnTo>
                    <a:pt x="3596" y="1593"/>
                  </a:lnTo>
                  <a:lnTo>
                    <a:pt x="3593" y="1595"/>
                  </a:lnTo>
                  <a:lnTo>
                    <a:pt x="3591" y="1597"/>
                  </a:lnTo>
                  <a:lnTo>
                    <a:pt x="3589" y="1599"/>
                  </a:lnTo>
                  <a:lnTo>
                    <a:pt x="3588" y="1602"/>
                  </a:lnTo>
                  <a:lnTo>
                    <a:pt x="3588" y="1606"/>
                  </a:lnTo>
                  <a:lnTo>
                    <a:pt x="3589" y="1609"/>
                  </a:lnTo>
                  <a:lnTo>
                    <a:pt x="3588" y="1609"/>
                  </a:lnTo>
                  <a:lnTo>
                    <a:pt x="3583" y="1609"/>
                  </a:lnTo>
                  <a:lnTo>
                    <a:pt x="3570" y="1618"/>
                  </a:lnTo>
                  <a:lnTo>
                    <a:pt x="3556" y="1627"/>
                  </a:lnTo>
                  <a:lnTo>
                    <a:pt x="3542" y="1636"/>
                  </a:lnTo>
                  <a:lnTo>
                    <a:pt x="3530" y="1647"/>
                  </a:lnTo>
                  <a:lnTo>
                    <a:pt x="3520" y="1661"/>
                  </a:lnTo>
                  <a:lnTo>
                    <a:pt x="3519" y="1661"/>
                  </a:lnTo>
                  <a:lnTo>
                    <a:pt x="3519" y="1661"/>
                  </a:lnTo>
                  <a:lnTo>
                    <a:pt x="3514" y="1660"/>
                  </a:lnTo>
                  <a:lnTo>
                    <a:pt x="3511" y="1656"/>
                  </a:lnTo>
                  <a:lnTo>
                    <a:pt x="3507" y="1653"/>
                  </a:lnTo>
                  <a:lnTo>
                    <a:pt x="3502" y="1650"/>
                  </a:lnTo>
                  <a:lnTo>
                    <a:pt x="3496" y="1653"/>
                  </a:lnTo>
                  <a:lnTo>
                    <a:pt x="3492" y="1650"/>
                  </a:lnTo>
                  <a:lnTo>
                    <a:pt x="3490" y="1649"/>
                  </a:lnTo>
                  <a:lnTo>
                    <a:pt x="3489" y="1648"/>
                  </a:lnTo>
                  <a:lnTo>
                    <a:pt x="3489" y="1646"/>
                  </a:lnTo>
                  <a:lnTo>
                    <a:pt x="3489" y="1643"/>
                  </a:lnTo>
                  <a:lnTo>
                    <a:pt x="3490" y="1641"/>
                  </a:lnTo>
                  <a:lnTo>
                    <a:pt x="3491" y="1638"/>
                  </a:lnTo>
                  <a:lnTo>
                    <a:pt x="3491" y="1635"/>
                  </a:lnTo>
                  <a:lnTo>
                    <a:pt x="3495" y="1629"/>
                  </a:lnTo>
                  <a:lnTo>
                    <a:pt x="3501" y="1624"/>
                  </a:lnTo>
                  <a:lnTo>
                    <a:pt x="3507" y="1619"/>
                  </a:lnTo>
                  <a:lnTo>
                    <a:pt x="3513" y="1614"/>
                  </a:lnTo>
                  <a:lnTo>
                    <a:pt x="3515" y="1608"/>
                  </a:lnTo>
                  <a:lnTo>
                    <a:pt x="3515" y="1599"/>
                  </a:lnTo>
                  <a:lnTo>
                    <a:pt x="3509" y="1598"/>
                  </a:lnTo>
                  <a:lnTo>
                    <a:pt x="3506" y="1595"/>
                  </a:lnTo>
                  <a:lnTo>
                    <a:pt x="3502" y="1591"/>
                  </a:lnTo>
                  <a:lnTo>
                    <a:pt x="3498" y="1587"/>
                  </a:lnTo>
                  <a:lnTo>
                    <a:pt x="3495" y="1586"/>
                  </a:lnTo>
                  <a:lnTo>
                    <a:pt x="3489" y="1589"/>
                  </a:lnTo>
                  <a:lnTo>
                    <a:pt x="3488" y="1589"/>
                  </a:lnTo>
                  <a:lnTo>
                    <a:pt x="3486" y="1587"/>
                  </a:lnTo>
                  <a:lnTo>
                    <a:pt x="3486" y="1586"/>
                  </a:lnTo>
                  <a:lnTo>
                    <a:pt x="3486" y="1586"/>
                  </a:lnTo>
                  <a:lnTo>
                    <a:pt x="3486" y="1585"/>
                  </a:lnTo>
                  <a:lnTo>
                    <a:pt x="3489" y="1585"/>
                  </a:lnTo>
                  <a:lnTo>
                    <a:pt x="3512" y="1567"/>
                  </a:lnTo>
                  <a:lnTo>
                    <a:pt x="3535" y="1547"/>
                  </a:lnTo>
                  <a:lnTo>
                    <a:pt x="3556" y="1524"/>
                  </a:lnTo>
                  <a:lnTo>
                    <a:pt x="3556" y="1522"/>
                  </a:lnTo>
                  <a:lnTo>
                    <a:pt x="3556" y="1519"/>
                  </a:lnTo>
                  <a:lnTo>
                    <a:pt x="3554" y="1517"/>
                  </a:lnTo>
                  <a:lnTo>
                    <a:pt x="3553" y="1515"/>
                  </a:lnTo>
                  <a:lnTo>
                    <a:pt x="3552" y="1513"/>
                  </a:lnTo>
                  <a:lnTo>
                    <a:pt x="3548" y="1513"/>
                  </a:lnTo>
                  <a:lnTo>
                    <a:pt x="3546" y="1515"/>
                  </a:lnTo>
                  <a:lnTo>
                    <a:pt x="3514" y="1525"/>
                  </a:lnTo>
                  <a:lnTo>
                    <a:pt x="3484" y="1539"/>
                  </a:lnTo>
                  <a:lnTo>
                    <a:pt x="3456" y="1555"/>
                  </a:lnTo>
                  <a:lnTo>
                    <a:pt x="3429" y="1575"/>
                  </a:lnTo>
                  <a:lnTo>
                    <a:pt x="3422" y="1581"/>
                  </a:lnTo>
                  <a:lnTo>
                    <a:pt x="3415" y="1587"/>
                  </a:lnTo>
                  <a:lnTo>
                    <a:pt x="3406" y="1591"/>
                  </a:lnTo>
                  <a:lnTo>
                    <a:pt x="3395" y="1591"/>
                  </a:lnTo>
                  <a:lnTo>
                    <a:pt x="3399" y="1584"/>
                  </a:lnTo>
                  <a:lnTo>
                    <a:pt x="3405" y="1578"/>
                  </a:lnTo>
                  <a:lnTo>
                    <a:pt x="3411" y="1573"/>
                  </a:lnTo>
                  <a:lnTo>
                    <a:pt x="3418" y="1568"/>
                  </a:lnTo>
                  <a:lnTo>
                    <a:pt x="3424" y="1562"/>
                  </a:lnTo>
                  <a:lnTo>
                    <a:pt x="3424" y="1556"/>
                  </a:lnTo>
                  <a:lnTo>
                    <a:pt x="3422" y="1550"/>
                  </a:lnTo>
                  <a:lnTo>
                    <a:pt x="3417" y="1544"/>
                  </a:lnTo>
                  <a:lnTo>
                    <a:pt x="3428" y="1532"/>
                  </a:lnTo>
                  <a:lnTo>
                    <a:pt x="3433" y="1530"/>
                  </a:lnTo>
                  <a:lnTo>
                    <a:pt x="3444" y="1528"/>
                  </a:lnTo>
                  <a:lnTo>
                    <a:pt x="3454" y="1522"/>
                  </a:lnTo>
                  <a:lnTo>
                    <a:pt x="3462" y="1516"/>
                  </a:lnTo>
                  <a:lnTo>
                    <a:pt x="3473" y="1507"/>
                  </a:lnTo>
                  <a:lnTo>
                    <a:pt x="3484" y="1499"/>
                  </a:lnTo>
                  <a:lnTo>
                    <a:pt x="3494" y="1490"/>
                  </a:lnTo>
                  <a:lnTo>
                    <a:pt x="3502" y="1481"/>
                  </a:lnTo>
                  <a:lnTo>
                    <a:pt x="3509" y="1468"/>
                  </a:lnTo>
                  <a:lnTo>
                    <a:pt x="3509" y="1467"/>
                  </a:lnTo>
                  <a:lnTo>
                    <a:pt x="3508" y="1465"/>
                  </a:lnTo>
                  <a:lnTo>
                    <a:pt x="3508" y="1464"/>
                  </a:lnTo>
                  <a:lnTo>
                    <a:pt x="3506" y="1462"/>
                  </a:lnTo>
                  <a:lnTo>
                    <a:pt x="3505" y="1461"/>
                  </a:lnTo>
                  <a:lnTo>
                    <a:pt x="3502" y="1462"/>
                  </a:lnTo>
                  <a:lnTo>
                    <a:pt x="3489" y="1466"/>
                  </a:lnTo>
                  <a:lnTo>
                    <a:pt x="3483" y="1468"/>
                  </a:lnTo>
                  <a:lnTo>
                    <a:pt x="3477" y="1472"/>
                  </a:lnTo>
                  <a:lnTo>
                    <a:pt x="3471" y="1476"/>
                  </a:lnTo>
                  <a:lnTo>
                    <a:pt x="3478" y="1467"/>
                  </a:lnTo>
                  <a:lnTo>
                    <a:pt x="3484" y="1460"/>
                  </a:lnTo>
                  <a:lnTo>
                    <a:pt x="3484" y="1454"/>
                  </a:lnTo>
                  <a:lnTo>
                    <a:pt x="3485" y="1451"/>
                  </a:lnTo>
                  <a:lnTo>
                    <a:pt x="3485" y="1449"/>
                  </a:lnTo>
                  <a:lnTo>
                    <a:pt x="3484" y="1447"/>
                  </a:lnTo>
                  <a:lnTo>
                    <a:pt x="3483" y="1445"/>
                  </a:lnTo>
                  <a:lnTo>
                    <a:pt x="3481" y="1444"/>
                  </a:lnTo>
                  <a:lnTo>
                    <a:pt x="3471" y="1436"/>
                  </a:lnTo>
                  <a:lnTo>
                    <a:pt x="3460" y="1432"/>
                  </a:lnTo>
                  <a:lnTo>
                    <a:pt x="3449" y="1433"/>
                  </a:lnTo>
                  <a:lnTo>
                    <a:pt x="3438" y="1435"/>
                  </a:lnTo>
                  <a:lnTo>
                    <a:pt x="3427" y="1437"/>
                  </a:lnTo>
                  <a:lnTo>
                    <a:pt x="3435" y="1432"/>
                  </a:lnTo>
                  <a:lnTo>
                    <a:pt x="3443" y="1426"/>
                  </a:lnTo>
                  <a:lnTo>
                    <a:pt x="3452" y="1418"/>
                  </a:lnTo>
                  <a:lnTo>
                    <a:pt x="3460" y="1407"/>
                  </a:lnTo>
                  <a:lnTo>
                    <a:pt x="3467" y="1397"/>
                  </a:lnTo>
                  <a:lnTo>
                    <a:pt x="3488" y="1376"/>
                  </a:lnTo>
                  <a:lnTo>
                    <a:pt x="3489" y="1376"/>
                  </a:lnTo>
                  <a:lnTo>
                    <a:pt x="3497" y="1376"/>
                  </a:lnTo>
                  <a:lnTo>
                    <a:pt x="3505" y="1373"/>
                  </a:lnTo>
                  <a:lnTo>
                    <a:pt x="3512" y="1368"/>
                  </a:lnTo>
                  <a:lnTo>
                    <a:pt x="3522" y="1359"/>
                  </a:lnTo>
                  <a:lnTo>
                    <a:pt x="3532" y="1352"/>
                  </a:lnTo>
                  <a:lnTo>
                    <a:pt x="3541" y="1342"/>
                  </a:lnTo>
                  <a:lnTo>
                    <a:pt x="3548" y="1331"/>
                  </a:lnTo>
                  <a:lnTo>
                    <a:pt x="3569" y="1316"/>
                  </a:lnTo>
                  <a:lnTo>
                    <a:pt x="3585" y="1300"/>
                  </a:lnTo>
                  <a:lnTo>
                    <a:pt x="3585" y="1296"/>
                  </a:lnTo>
                  <a:lnTo>
                    <a:pt x="3583" y="1293"/>
                  </a:lnTo>
                  <a:lnTo>
                    <a:pt x="3582" y="1289"/>
                  </a:lnTo>
                  <a:lnTo>
                    <a:pt x="3579" y="1287"/>
                  </a:lnTo>
                  <a:lnTo>
                    <a:pt x="3546" y="1307"/>
                  </a:lnTo>
                  <a:lnTo>
                    <a:pt x="3524" y="1319"/>
                  </a:lnTo>
                  <a:lnTo>
                    <a:pt x="3503" y="1335"/>
                  </a:lnTo>
                  <a:lnTo>
                    <a:pt x="3483" y="1351"/>
                  </a:lnTo>
                  <a:lnTo>
                    <a:pt x="3480" y="1353"/>
                  </a:lnTo>
                  <a:lnTo>
                    <a:pt x="3479" y="1356"/>
                  </a:lnTo>
                  <a:lnTo>
                    <a:pt x="3478" y="1359"/>
                  </a:lnTo>
                  <a:lnTo>
                    <a:pt x="3477" y="1362"/>
                  </a:lnTo>
                  <a:lnTo>
                    <a:pt x="3477" y="1365"/>
                  </a:lnTo>
                  <a:lnTo>
                    <a:pt x="3477" y="1367"/>
                  </a:lnTo>
                  <a:lnTo>
                    <a:pt x="3445" y="1387"/>
                  </a:lnTo>
                  <a:lnTo>
                    <a:pt x="3413" y="1409"/>
                  </a:lnTo>
                  <a:lnTo>
                    <a:pt x="3407" y="1398"/>
                  </a:lnTo>
                  <a:lnTo>
                    <a:pt x="3399" y="1388"/>
                  </a:lnTo>
                  <a:lnTo>
                    <a:pt x="3389" y="1380"/>
                  </a:lnTo>
                  <a:lnTo>
                    <a:pt x="3365" y="1393"/>
                  </a:lnTo>
                  <a:lnTo>
                    <a:pt x="3365" y="1391"/>
                  </a:lnTo>
                  <a:lnTo>
                    <a:pt x="3349" y="1380"/>
                  </a:lnTo>
                  <a:lnTo>
                    <a:pt x="3349" y="1380"/>
                  </a:lnTo>
                  <a:lnTo>
                    <a:pt x="3337" y="1374"/>
                  </a:lnTo>
                  <a:lnTo>
                    <a:pt x="3326" y="1365"/>
                  </a:lnTo>
                  <a:lnTo>
                    <a:pt x="3331" y="1361"/>
                  </a:lnTo>
                  <a:lnTo>
                    <a:pt x="3336" y="1354"/>
                  </a:lnTo>
                  <a:lnTo>
                    <a:pt x="3352" y="1348"/>
                  </a:lnTo>
                  <a:lnTo>
                    <a:pt x="3366" y="1340"/>
                  </a:lnTo>
                  <a:lnTo>
                    <a:pt x="3378" y="1329"/>
                  </a:lnTo>
                  <a:lnTo>
                    <a:pt x="3378" y="1329"/>
                  </a:lnTo>
                  <a:lnTo>
                    <a:pt x="3384" y="1323"/>
                  </a:lnTo>
                  <a:lnTo>
                    <a:pt x="3384" y="1323"/>
                  </a:lnTo>
                  <a:lnTo>
                    <a:pt x="3405" y="1311"/>
                  </a:lnTo>
                  <a:lnTo>
                    <a:pt x="3423" y="1295"/>
                  </a:lnTo>
                  <a:lnTo>
                    <a:pt x="3441" y="1279"/>
                  </a:lnTo>
                  <a:lnTo>
                    <a:pt x="3441" y="1279"/>
                  </a:lnTo>
                  <a:lnTo>
                    <a:pt x="3452" y="1278"/>
                  </a:lnTo>
                  <a:lnTo>
                    <a:pt x="3462" y="1273"/>
                  </a:lnTo>
                  <a:lnTo>
                    <a:pt x="3469" y="1265"/>
                  </a:lnTo>
                  <a:lnTo>
                    <a:pt x="3477" y="1257"/>
                  </a:lnTo>
                  <a:lnTo>
                    <a:pt x="3484" y="1250"/>
                  </a:lnTo>
                  <a:lnTo>
                    <a:pt x="3494" y="1244"/>
                  </a:lnTo>
                  <a:lnTo>
                    <a:pt x="3511" y="1237"/>
                  </a:lnTo>
                  <a:lnTo>
                    <a:pt x="3526" y="1226"/>
                  </a:lnTo>
                  <a:lnTo>
                    <a:pt x="3540" y="1213"/>
                  </a:lnTo>
                  <a:lnTo>
                    <a:pt x="3549" y="1197"/>
                  </a:lnTo>
                  <a:lnTo>
                    <a:pt x="3549" y="1197"/>
                  </a:lnTo>
                  <a:lnTo>
                    <a:pt x="3563" y="1198"/>
                  </a:lnTo>
                  <a:lnTo>
                    <a:pt x="3574" y="1197"/>
                  </a:lnTo>
                  <a:lnTo>
                    <a:pt x="3583" y="1192"/>
                  </a:lnTo>
                  <a:lnTo>
                    <a:pt x="3592" y="1183"/>
                  </a:lnTo>
                  <a:lnTo>
                    <a:pt x="3599" y="1173"/>
                  </a:lnTo>
                  <a:lnTo>
                    <a:pt x="3640" y="1141"/>
                  </a:lnTo>
                  <a:lnTo>
                    <a:pt x="3682" y="1108"/>
                  </a:lnTo>
                  <a:lnTo>
                    <a:pt x="3688" y="1105"/>
                  </a:lnTo>
                  <a:lnTo>
                    <a:pt x="3694" y="1100"/>
                  </a:lnTo>
                  <a:lnTo>
                    <a:pt x="3700" y="1096"/>
                  </a:lnTo>
                  <a:lnTo>
                    <a:pt x="3702" y="1090"/>
                  </a:lnTo>
                  <a:lnTo>
                    <a:pt x="3702" y="1083"/>
                  </a:lnTo>
                  <a:lnTo>
                    <a:pt x="3698" y="1073"/>
                  </a:lnTo>
                  <a:lnTo>
                    <a:pt x="3696" y="1052"/>
                  </a:lnTo>
                  <a:lnTo>
                    <a:pt x="3725" y="1025"/>
                  </a:lnTo>
                  <a:lnTo>
                    <a:pt x="3750" y="1008"/>
                  </a:lnTo>
                  <a:lnTo>
                    <a:pt x="3772" y="988"/>
                  </a:lnTo>
                  <a:lnTo>
                    <a:pt x="3792" y="969"/>
                  </a:lnTo>
                  <a:lnTo>
                    <a:pt x="3792" y="965"/>
                  </a:lnTo>
                  <a:lnTo>
                    <a:pt x="3792" y="963"/>
                  </a:lnTo>
                  <a:lnTo>
                    <a:pt x="3791" y="960"/>
                  </a:lnTo>
                  <a:lnTo>
                    <a:pt x="3789" y="960"/>
                  </a:lnTo>
                  <a:lnTo>
                    <a:pt x="3786" y="960"/>
                  </a:lnTo>
                  <a:lnTo>
                    <a:pt x="3784" y="960"/>
                  </a:lnTo>
                  <a:lnTo>
                    <a:pt x="3781" y="961"/>
                  </a:lnTo>
                  <a:lnTo>
                    <a:pt x="3749" y="985"/>
                  </a:lnTo>
                  <a:lnTo>
                    <a:pt x="3716" y="1006"/>
                  </a:lnTo>
                  <a:lnTo>
                    <a:pt x="3683" y="1031"/>
                  </a:lnTo>
                  <a:lnTo>
                    <a:pt x="3679" y="1028"/>
                  </a:lnTo>
                  <a:lnTo>
                    <a:pt x="3674" y="1027"/>
                  </a:lnTo>
                  <a:lnTo>
                    <a:pt x="3666" y="1025"/>
                  </a:lnTo>
                  <a:lnTo>
                    <a:pt x="3657" y="1027"/>
                  </a:lnTo>
                  <a:lnTo>
                    <a:pt x="3650" y="1029"/>
                  </a:lnTo>
                  <a:lnTo>
                    <a:pt x="3644" y="1033"/>
                  </a:lnTo>
                  <a:lnTo>
                    <a:pt x="3639" y="1037"/>
                  </a:lnTo>
                  <a:lnTo>
                    <a:pt x="3634" y="1040"/>
                  </a:lnTo>
                  <a:lnTo>
                    <a:pt x="3630" y="1044"/>
                  </a:lnTo>
                  <a:lnTo>
                    <a:pt x="3623" y="1046"/>
                  </a:lnTo>
                  <a:lnTo>
                    <a:pt x="3620" y="1050"/>
                  </a:lnTo>
                  <a:lnTo>
                    <a:pt x="3616" y="1052"/>
                  </a:lnTo>
                  <a:lnTo>
                    <a:pt x="3613" y="1055"/>
                  </a:lnTo>
                  <a:lnTo>
                    <a:pt x="3610" y="1059"/>
                  </a:lnTo>
                  <a:lnTo>
                    <a:pt x="3604" y="1061"/>
                  </a:lnTo>
                  <a:lnTo>
                    <a:pt x="3597" y="1062"/>
                  </a:lnTo>
                  <a:lnTo>
                    <a:pt x="3589" y="1059"/>
                  </a:lnTo>
                  <a:lnTo>
                    <a:pt x="3560" y="1075"/>
                  </a:lnTo>
                  <a:lnTo>
                    <a:pt x="3531" y="1092"/>
                  </a:lnTo>
                  <a:lnTo>
                    <a:pt x="3505" y="1113"/>
                  </a:lnTo>
                  <a:lnTo>
                    <a:pt x="3502" y="1114"/>
                  </a:lnTo>
                  <a:lnTo>
                    <a:pt x="3524" y="1095"/>
                  </a:lnTo>
                  <a:lnTo>
                    <a:pt x="3525" y="1089"/>
                  </a:lnTo>
                  <a:lnTo>
                    <a:pt x="3494" y="1109"/>
                  </a:lnTo>
                  <a:lnTo>
                    <a:pt x="3466" y="1133"/>
                  </a:lnTo>
                  <a:lnTo>
                    <a:pt x="3463" y="1133"/>
                  </a:lnTo>
                  <a:lnTo>
                    <a:pt x="3462" y="1135"/>
                  </a:lnTo>
                  <a:lnTo>
                    <a:pt x="3444" y="1152"/>
                  </a:lnTo>
                  <a:lnTo>
                    <a:pt x="3443" y="1153"/>
                  </a:lnTo>
                  <a:lnTo>
                    <a:pt x="3428" y="1152"/>
                  </a:lnTo>
                  <a:lnTo>
                    <a:pt x="3415" y="1156"/>
                  </a:lnTo>
                  <a:lnTo>
                    <a:pt x="3404" y="1163"/>
                  </a:lnTo>
                  <a:lnTo>
                    <a:pt x="3394" y="1171"/>
                  </a:lnTo>
                  <a:lnTo>
                    <a:pt x="3384" y="1181"/>
                  </a:lnTo>
                  <a:lnTo>
                    <a:pt x="3383" y="1181"/>
                  </a:lnTo>
                  <a:lnTo>
                    <a:pt x="3382" y="1171"/>
                  </a:lnTo>
                  <a:lnTo>
                    <a:pt x="3386" y="1163"/>
                  </a:lnTo>
                  <a:lnTo>
                    <a:pt x="3392" y="1157"/>
                  </a:lnTo>
                  <a:lnTo>
                    <a:pt x="3399" y="1151"/>
                  </a:lnTo>
                  <a:lnTo>
                    <a:pt x="3405" y="1145"/>
                  </a:lnTo>
                  <a:lnTo>
                    <a:pt x="3410" y="1139"/>
                  </a:lnTo>
                  <a:lnTo>
                    <a:pt x="3412" y="1130"/>
                  </a:lnTo>
                  <a:lnTo>
                    <a:pt x="3406" y="1129"/>
                  </a:lnTo>
                  <a:lnTo>
                    <a:pt x="3401" y="1133"/>
                  </a:lnTo>
                  <a:lnTo>
                    <a:pt x="3395" y="1136"/>
                  </a:lnTo>
                  <a:lnTo>
                    <a:pt x="3390" y="1140"/>
                  </a:lnTo>
                  <a:lnTo>
                    <a:pt x="3386" y="1140"/>
                  </a:lnTo>
                  <a:lnTo>
                    <a:pt x="3379" y="1134"/>
                  </a:lnTo>
                  <a:lnTo>
                    <a:pt x="3379" y="1134"/>
                  </a:lnTo>
                  <a:lnTo>
                    <a:pt x="3379" y="1134"/>
                  </a:lnTo>
                  <a:lnTo>
                    <a:pt x="3393" y="1130"/>
                  </a:lnTo>
                  <a:lnTo>
                    <a:pt x="3404" y="1124"/>
                  </a:lnTo>
                  <a:lnTo>
                    <a:pt x="3411" y="1114"/>
                  </a:lnTo>
                  <a:lnTo>
                    <a:pt x="3418" y="1103"/>
                  </a:lnTo>
                  <a:lnTo>
                    <a:pt x="3424" y="1092"/>
                  </a:lnTo>
                  <a:lnTo>
                    <a:pt x="3427" y="1078"/>
                  </a:lnTo>
                  <a:lnTo>
                    <a:pt x="3428" y="1063"/>
                  </a:lnTo>
                  <a:lnTo>
                    <a:pt x="3428" y="1060"/>
                  </a:lnTo>
                  <a:lnTo>
                    <a:pt x="3427" y="1056"/>
                  </a:lnTo>
                  <a:lnTo>
                    <a:pt x="3427" y="1054"/>
                  </a:lnTo>
                  <a:lnTo>
                    <a:pt x="3424" y="1051"/>
                  </a:lnTo>
                  <a:lnTo>
                    <a:pt x="3422" y="1049"/>
                  </a:lnTo>
                  <a:lnTo>
                    <a:pt x="3422" y="1049"/>
                  </a:lnTo>
                  <a:lnTo>
                    <a:pt x="3424" y="1046"/>
                  </a:lnTo>
                  <a:lnTo>
                    <a:pt x="3426" y="1044"/>
                  </a:lnTo>
                  <a:lnTo>
                    <a:pt x="3428" y="1042"/>
                  </a:lnTo>
                  <a:lnTo>
                    <a:pt x="3429" y="1043"/>
                  </a:lnTo>
                  <a:lnTo>
                    <a:pt x="3432" y="1045"/>
                  </a:lnTo>
                  <a:lnTo>
                    <a:pt x="3440" y="1050"/>
                  </a:lnTo>
                  <a:lnTo>
                    <a:pt x="3447" y="1052"/>
                  </a:lnTo>
                  <a:lnTo>
                    <a:pt x="3452" y="1049"/>
                  </a:lnTo>
                  <a:lnTo>
                    <a:pt x="3456" y="1043"/>
                  </a:lnTo>
                  <a:lnTo>
                    <a:pt x="3457" y="1033"/>
                  </a:lnTo>
                  <a:lnTo>
                    <a:pt x="3468" y="1026"/>
                  </a:lnTo>
                  <a:lnTo>
                    <a:pt x="3480" y="1022"/>
                  </a:lnTo>
                  <a:lnTo>
                    <a:pt x="3494" y="1022"/>
                  </a:lnTo>
                  <a:lnTo>
                    <a:pt x="3507" y="1040"/>
                  </a:lnTo>
                  <a:lnTo>
                    <a:pt x="3511" y="1035"/>
                  </a:lnTo>
                  <a:lnTo>
                    <a:pt x="3511" y="1031"/>
                  </a:lnTo>
                  <a:lnTo>
                    <a:pt x="3508" y="1025"/>
                  </a:lnTo>
                  <a:lnTo>
                    <a:pt x="3506" y="1018"/>
                  </a:lnTo>
                  <a:lnTo>
                    <a:pt x="3503" y="1012"/>
                  </a:lnTo>
                  <a:lnTo>
                    <a:pt x="3503" y="1008"/>
                  </a:lnTo>
                  <a:lnTo>
                    <a:pt x="3507" y="1003"/>
                  </a:lnTo>
                  <a:lnTo>
                    <a:pt x="3517" y="1000"/>
                  </a:lnTo>
                  <a:lnTo>
                    <a:pt x="3515" y="1005"/>
                  </a:lnTo>
                  <a:lnTo>
                    <a:pt x="3519" y="1011"/>
                  </a:lnTo>
                  <a:lnTo>
                    <a:pt x="3523" y="1015"/>
                  </a:lnTo>
                  <a:lnTo>
                    <a:pt x="3529" y="1016"/>
                  </a:lnTo>
                  <a:lnTo>
                    <a:pt x="3534" y="1016"/>
                  </a:lnTo>
                  <a:lnTo>
                    <a:pt x="3540" y="1017"/>
                  </a:lnTo>
                  <a:lnTo>
                    <a:pt x="3546" y="1012"/>
                  </a:lnTo>
                  <a:lnTo>
                    <a:pt x="3552" y="1006"/>
                  </a:lnTo>
                  <a:lnTo>
                    <a:pt x="3557" y="1000"/>
                  </a:lnTo>
                  <a:lnTo>
                    <a:pt x="3563" y="994"/>
                  </a:lnTo>
                  <a:lnTo>
                    <a:pt x="3571" y="993"/>
                  </a:lnTo>
                  <a:lnTo>
                    <a:pt x="3572" y="985"/>
                  </a:lnTo>
                  <a:lnTo>
                    <a:pt x="3575" y="977"/>
                  </a:lnTo>
                  <a:lnTo>
                    <a:pt x="3577" y="972"/>
                  </a:lnTo>
                  <a:lnTo>
                    <a:pt x="3582" y="970"/>
                  </a:lnTo>
                  <a:lnTo>
                    <a:pt x="3589" y="971"/>
                  </a:lnTo>
                  <a:lnTo>
                    <a:pt x="3598" y="977"/>
                  </a:lnTo>
                  <a:lnTo>
                    <a:pt x="3610" y="959"/>
                  </a:lnTo>
                  <a:lnTo>
                    <a:pt x="3617" y="957"/>
                  </a:lnTo>
                  <a:lnTo>
                    <a:pt x="3625" y="954"/>
                  </a:lnTo>
                  <a:lnTo>
                    <a:pt x="3631" y="951"/>
                  </a:lnTo>
                  <a:lnTo>
                    <a:pt x="3634" y="943"/>
                  </a:lnTo>
                  <a:lnTo>
                    <a:pt x="3637" y="943"/>
                  </a:lnTo>
                  <a:lnTo>
                    <a:pt x="3639" y="936"/>
                  </a:lnTo>
                  <a:lnTo>
                    <a:pt x="3645" y="932"/>
                  </a:lnTo>
                  <a:lnTo>
                    <a:pt x="3651" y="930"/>
                  </a:lnTo>
                  <a:lnTo>
                    <a:pt x="3657" y="926"/>
                  </a:lnTo>
                  <a:lnTo>
                    <a:pt x="3661" y="920"/>
                  </a:lnTo>
                  <a:lnTo>
                    <a:pt x="3673" y="909"/>
                  </a:lnTo>
                  <a:lnTo>
                    <a:pt x="3679" y="903"/>
                  </a:lnTo>
                  <a:lnTo>
                    <a:pt x="3687" y="898"/>
                  </a:lnTo>
                  <a:lnTo>
                    <a:pt x="3694" y="896"/>
                  </a:lnTo>
                  <a:lnTo>
                    <a:pt x="3710" y="889"/>
                  </a:lnTo>
                  <a:lnTo>
                    <a:pt x="3721" y="881"/>
                  </a:lnTo>
                  <a:lnTo>
                    <a:pt x="3729" y="875"/>
                  </a:lnTo>
                  <a:lnTo>
                    <a:pt x="3733" y="868"/>
                  </a:lnTo>
                  <a:lnTo>
                    <a:pt x="3733" y="860"/>
                  </a:lnTo>
                  <a:lnTo>
                    <a:pt x="3729" y="849"/>
                  </a:lnTo>
                  <a:lnTo>
                    <a:pt x="3722" y="833"/>
                  </a:lnTo>
                  <a:lnTo>
                    <a:pt x="3710" y="829"/>
                  </a:lnTo>
                  <a:lnTo>
                    <a:pt x="3699" y="830"/>
                  </a:lnTo>
                  <a:lnTo>
                    <a:pt x="3673" y="834"/>
                  </a:lnTo>
                  <a:lnTo>
                    <a:pt x="3649" y="841"/>
                  </a:lnTo>
                  <a:lnTo>
                    <a:pt x="3626" y="852"/>
                  </a:lnTo>
                  <a:lnTo>
                    <a:pt x="3621" y="850"/>
                  </a:lnTo>
                  <a:lnTo>
                    <a:pt x="3620" y="852"/>
                  </a:lnTo>
                  <a:lnTo>
                    <a:pt x="3619" y="851"/>
                  </a:lnTo>
                  <a:lnTo>
                    <a:pt x="3615" y="844"/>
                  </a:lnTo>
                  <a:lnTo>
                    <a:pt x="3609" y="839"/>
                  </a:lnTo>
                  <a:lnTo>
                    <a:pt x="3602" y="834"/>
                  </a:lnTo>
                  <a:lnTo>
                    <a:pt x="3596" y="829"/>
                  </a:lnTo>
                  <a:lnTo>
                    <a:pt x="3587" y="824"/>
                  </a:lnTo>
                  <a:lnTo>
                    <a:pt x="3580" y="827"/>
                  </a:lnTo>
                  <a:lnTo>
                    <a:pt x="3580" y="827"/>
                  </a:lnTo>
                  <a:lnTo>
                    <a:pt x="3580" y="827"/>
                  </a:lnTo>
                  <a:lnTo>
                    <a:pt x="3572" y="829"/>
                  </a:lnTo>
                  <a:lnTo>
                    <a:pt x="3563" y="833"/>
                  </a:lnTo>
                  <a:lnTo>
                    <a:pt x="3558" y="839"/>
                  </a:lnTo>
                  <a:lnTo>
                    <a:pt x="3556" y="846"/>
                  </a:lnTo>
                  <a:lnTo>
                    <a:pt x="3557" y="856"/>
                  </a:lnTo>
                  <a:lnTo>
                    <a:pt x="3551" y="864"/>
                  </a:lnTo>
                  <a:lnTo>
                    <a:pt x="3537" y="862"/>
                  </a:lnTo>
                  <a:lnTo>
                    <a:pt x="3537" y="862"/>
                  </a:lnTo>
                  <a:lnTo>
                    <a:pt x="3537" y="854"/>
                  </a:lnTo>
                  <a:lnTo>
                    <a:pt x="3535" y="846"/>
                  </a:lnTo>
                  <a:lnTo>
                    <a:pt x="3529" y="840"/>
                  </a:lnTo>
                  <a:lnTo>
                    <a:pt x="3520" y="840"/>
                  </a:lnTo>
                  <a:lnTo>
                    <a:pt x="3472" y="862"/>
                  </a:lnTo>
                  <a:lnTo>
                    <a:pt x="3424" y="886"/>
                  </a:lnTo>
                  <a:lnTo>
                    <a:pt x="3418" y="895"/>
                  </a:lnTo>
                  <a:lnTo>
                    <a:pt x="3399" y="902"/>
                  </a:lnTo>
                  <a:lnTo>
                    <a:pt x="3398" y="904"/>
                  </a:lnTo>
                  <a:lnTo>
                    <a:pt x="3399" y="908"/>
                  </a:lnTo>
                  <a:lnTo>
                    <a:pt x="3399" y="908"/>
                  </a:lnTo>
                  <a:lnTo>
                    <a:pt x="3399" y="908"/>
                  </a:lnTo>
                  <a:lnTo>
                    <a:pt x="3362" y="918"/>
                  </a:lnTo>
                  <a:lnTo>
                    <a:pt x="3356" y="925"/>
                  </a:lnTo>
                  <a:lnTo>
                    <a:pt x="3350" y="930"/>
                  </a:lnTo>
                  <a:lnTo>
                    <a:pt x="3342" y="932"/>
                  </a:lnTo>
                  <a:lnTo>
                    <a:pt x="3335" y="929"/>
                  </a:lnTo>
                  <a:lnTo>
                    <a:pt x="3327" y="925"/>
                  </a:lnTo>
                  <a:lnTo>
                    <a:pt x="3320" y="924"/>
                  </a:lnTo>
                  <a:lnTo>
                    <a:pt x="3313" y="926"/>
                  </a:lnTo>
                  <a:lnTo>
                    <a:pt x="3308" y="931"/>
                  </a:lnTo>
                  <a:lnTo>
                    <a:pt x="3303" y="942"/>
                  </a:lnTo>
                  <a:lnTo>
                    <a:pt x="3305" y="944"/>
                  </a:lnTo>
                  <a:lnTo>
                    <a:pt x="3307" y="947"/>
                  </a:lnTo>
                  <a:lnTo>
                    <a:pt x="3309" y="949"/>
                  </a:lnTo>
                  <a:lnTo>
                    <a:pt x="3309" y="949"/>
                  </a:lnTo>
                  <a:lnTo>
                    <a:pt x="3309" y="949"/>
                  </a:lnTo>
                  <a:lnTo>
                    <a:pt x="3302" y="952"/>
                  </a:lnTo>
                  <a:lnTo>
                    <a:pt x="3303" y="959"/>
                  </a:lnTo>
                  <a:lnTo>
                    <a:pt x="3301" y="964"/>
                  </a:lnTo>
                  <a:lnTo>
                    <a:pt x="3297" y="968"/>
                  </a:lnTo>
                  <a:lnTo>
                    <a:pt x="3292" y="971"/>
                  </a:lnTo>
                  <a:lnTo>
                    <a:pt x="3287" y="975"/>
                  </a:lnTo>
                  <a:lnTo>
                    <a:pt x="3285" y="980"/>
                  </a:lnTo>
                  <a:lnTo>
                    <a:pt x="3282" y="995"/>
                  </a:lnTo>
                  <a:lnTo>
                    <a:pt x="3282" y="998"/>
                  </a:lnTo>
                  <a:lnTo>
                    <a:pt x="3282" y="1000"/>
                  </a:lnTo>
                  <a:lnTo>
                    <a:pt x="3282" y="1004"/>
                  </a:lnTo>
                  <a:lnTo>
                    <a:pt x="3282" y="1006"/>
                  </a:lnTo>
                  <a:lnTo>
                    <a:pt x="3282" y="1009"/>
                  </a:lnTo>
                  <a:lnTo>
                    <a:pt x="3284" y="1010"/>
                  </a:lnTo>
                  <a:lnTo>
                    <a:pt x="3286" y="1012"/>
                  </a:lnTo>
                  <a:lnTo>
                    <a:pt x="3290" y="1014"/>
                  </a:lnTo>
                  <a:lnTo>
                    <a:pt x="3292" y="1014"/>
                  </a:lnTo>
                  <a:lnTo>
                    <a:pt x="3296" y="1014"/>
                  </a:lnTo>
                  <a:lnTo>
                    <a:pt x="3297" y="1012"/>
                  </a:lnTo>
                  <a:lnTo>
                    <a:pt x="3299" y="1010"/>
                  </a:lnTo>
                  <a:lnTo>
                    <a:pt x="3299" y="1009"/>
                  </a:lnTo>
                  <a:lnTo>
                    <a:pt x="3301" y="1006"/>
                  </a:lnTo>
                  <a:lnTo>
                    <a:pt x="3301" y="1003"/>
                  </a:lnTo>
                  <a:lnTo>
                    <a:pt x="3301" y="1000"/>
                  </a:lnTo>
                  <a:lnTo>
                    <a:pt x="3301" y="997"/>
                  </a:lnTo>
                  <a:lnTo>
                    <a:pt x="3303" y="994"/>
                  </a:lnTo>
                  <a:lnTo>
                    <a:pt x="3304" y="992"/>
                  </a:lnTo>
                  <a:lnTo>
                    <a:pt x="3307" y="989"/>
                  </a:lnTo>
                  <a:lnTo>
                    <a:pt x="3309" y="991"/>
                  </a:lnTo>
                  <a:lnTo>
                    <a:pt x="3311" y="991"/>
                  </a:lnTo>
                  <a:lnTo>
                    <a:pt x="3313" y="991"/>
                  </a:lnTo>
                  <a:lnTo>
                    <a:pt x="3314" y="989"/>
                  </a:lnTo>
                  <a:lnTo>
                    <a:pt x="3314" y="991"/>
                  </a:lnTo>
                  <a:lnTo>
                    <a:pt x="3318" y="1000"/>
                  </a:lnTo>
                  <a:lnTo>
                    <a:pt x="3322" y="1009"/>
                  </a:lnTo>
                  <a:lnTo>
                    <a:pt x="3330" y="1016"/>
                  </a:lnTo>
                  <a:lnTo>
                    <a:pt x="3335" y="1018"/>
                  </a:lnTo>
                  <a:lnTo>
                    <a:pt x="3339" y="1020"/>
                  </a:lnTo>
                  <a:lnTo>
                    <a:pt x="3344" y="1020"/>
                  </a:lnTo>
                  <a:lnTo>
                    <a:pt x="3349" y="1018"/>
                  </a:lnTo>
                  <a:lnTo>
                    <a:pt x="3353" y="1016"/>
                  </a:lnTo>
                  <a:lnTo>
                    <a:pt x="3355" y="1014"/>
                  </a:lnTo>
                  <a:lnTo>
                    <a:pt x="3358" y="1010"/>
                  </a:lnTo>
                  <a:lnTo>
                    <a:pt x="3359" y="1006"/>
                  </a:lnTo>
                  <a:lnTo>
                    <a:pt x="3360" y="1002"/>
                  </a:lnTo>
                  <a:lnTo>
                    <a:pt x="3360" y="995"/>
                  </a:lnTo>
                  <a:lnTo>
                    <a:pt x="3359" y="989"/>
                  </a:lnTo>
                  <a:lnTo>
                    <a:pt x="3358" y="985"/>
                  </a:lnTo>
                  <a:lnTo>
                    <a:pt x="3359" y="985"/>
                  </a:lnTo>
                  <a:lnTo>
                    <a:pt x="3362" y="982"/>
                  </a:lnTo>
                  <a:lnTo>
                    <a:pt x="3365" y="980"/>
                  </a:lnTo>
                  <a:lnTo>
                    <a:pt x="3367" y="977"/>
                  </a:lnTo>
                  <a:lnTo>
                    <a:pt x="3367" y="982"/>
                  </a:lnTo>
                  <a:lnTo>
                    <a:pt x="3366" y="987"/>
                  </a:lnTo>
                  <a:lnTo>
                    <a:pt x="3367" y="995"/>
                  </a:lnTo>
                  <a:lnTo>
                    <a:pt x="3369" y="1003"/>
                  </a:lnTo>
                  <a:lnTo>
                    <a:pt x="3362" y="1006"/>
                  </a:lnTo>
                  <a:lnTo>
                    <a:pt x="3337" y="1031"/>
                  </a:lnTo>
                  <a:lnTo>
                    <a:pt x="3309" y="1050"/>
                  </a:lnTo>
                  <a:lnTo>
                    <a:pt x="3305" y="1060"/>
                  </a:lnTo>
                  <a:lnTo>
                    <a:pt x="3299" y="1065"/>
                  </a:lnTo>
                  <a:lnTo>
                    <a:pt x="3298" y="1065"/>
                  </a:lnTo>
                  <a:lnTo>
                    <a:pt x="3296" y="1065"/>
                  </a:lnTo>
                  <a:lnTo>
                    <a:pt x="3292" y="1066"/>
                  </a:lnTo>
                  <a:lnTo>
                    <a:pt x="3290" y="1067"/>
                  </a:lnTo>
                  <a:lnTo>
                    <a:pt x="3287" y="1069"/>
                  </a:lnTo>
                  <a:lnTo>
                    <a:pt x="3285" y="1072"/>
                  </a:lnTo>
                  <a:lnTo>
                    <a:pt x="3284" y="1077"/>
                  </a:lnTo>
                  <a:lnTo>
                    <a:pt x="3262" y="1092"/>
                  </a:lnTo>
                  <a:lnTo>
                    <a:pt x="3240" y="1109"/>
                  </a:lnTo>
                  <a:lnTo>
                    <a:pt x="3234" y="1116"/>
                  </a:lnTo>
                  <a:lnTo>
                    <a:pt x="3228" y="1120"/>
                  </a:lnTo>
                  <a:lnTo>
                    <a:pt x="3219" y="1124"/>
                  </a:lnTo>
                  <a:lnTo>
                    <a:pt x="3207" y="1131"/>
                  </a:lnTo>
                  <a:lnTo>
                    <a:pt x="3196" y="1141"/>
                  </a:lnTo>
                  <a:lnTo>
                    <a:pt x="3188" y="1149"/>
                  </a:lnTo>
                  <a:lnTo>
                    <a:pt x="3178" y="1158"/>
                  </a:lnTo>
                  <a:lnTo>
                    <a:pt x="3168" y="1165"/>
                  </a:lnTo>
                  <a:lnTo>
                    <a:pt x="3171" y="1158"/>
                  </a:lnTo>
                  <a:lnTo>
                    <a:pt x="3165" y="1153"/>
                  </a:lnTo>
                  <a:lnTo>
                    <a:pt x="3159" y="1153"/>
                  </a:lnTo>
                  <a:lnTo>
                    <a:pt x="3151" y="1154"/>
                  </a:lnTo>
                  <a:lnTo>
                    <a:pt x="3156" y="1151"/>
                  </a:lnTo>
                  <a:lnTo>
                    <a:pt x="3160" y="1148"/>
                  </a:lnTo>
                  <a:lnTo>
                    <a:pt x="3163" y="1143"/>
                  </a:lnTo>
                  <a:lnTo>
                    <a:pt x="3167" y="1139"/>
                  </a:lnTo>
                  <a:lnTo>
                    <a:pt x="3167" y="1128"/>
                  </a:lnTo>
                  <a:lnTo>
                    <a:pt x="3167" y="1116"/>
                  </a:lnTo>
                  <a:lnTo>
                    <a:pt x="3168" y="1103"/>
                  </a:lnTo>
                  <a:lnTo>
                    <a:pt x="3169" y="1092"/>
                  </a:lnTo>
                  <a:lnTo>
                    <a:pt x="3166" y="1083"/>
                  </a:lnTo>
                  <a:lnTo>
                    <a:pt x="3168" y="1083"/>
                  </a:lnTo>
                  <a:lnTo>
                    <a:pt x="3171" y="1080"/>
                  </a:lnTo>
                  <a:lnTo>
                    <a:pt x="3174" y="1078"/>
                  </a:lnTo>
                  <a:lnTo>
                    <a:pt x="3178" y="1074"/>
                  </a:lnTo>
                  <a:lnTo>
                    <a:pt x="3180" y="1077"/>
                  </a:lnTo>
                  <a:lnTo>
                    <a:pt x="3190" y="1082"/>
                  </a:lnTo>
                  <a:lnTo>
                    <a:pt x="3201" y="1082"/>
                  </a:lnTo>
                  <a:lnTo>
                    <a:pt x="3212" y="1079"/>
                  </a:lnTo>
                  <a:lnTo>
                    <a:pt x="3217" y="1075"/>
                  </a:lnTo>
                  <a:lnTo>
                    <a:pt x="3222" y="1072"/>
                  </a:lnTo>
                  <a:lnTo>
                    <a:pt x="3224" y="1067"/>
                  </a:lnTo>
                  <a:lnTo>
                    <a:pt x="3228" y="1061"/>
                  </a:lnTo>
                  <a:lnTo>
                    <a:pt x="3230" y="1055"/>
                  </a:lnTo>
                  <a:lnTo>
                    <a:pt x="3230" y="1048"/>
                  </a:lnTo>
                  <a:lnTo>
                    <a:pt x="3240" y="1049"/>
                  </a:lnTo>
                  <a:lnTo>
                    <a:pt x="3250" y="1045"/>
                  </a:lnTo>
                  <a:lnTo>
                    <a:pt x="3250" y="1044"/>
                  </a:lnTo>
                  <a:lnTo>
                    <a:pt x="3250" y="1039"/>
                  </a:lnTo>
                  <a:lnTo>
                    <a:pt x="3252" y="1033"/>
                  </a:lnTo>
                  <a:lnTo>
                    <a:pt x="3253" y="1027"/>
                  </a:lnTo>
                  <a:lnTo>
                    <a:pt x="3253" y="1022"/>
                  </a:lnTo>
                  <a:lnTo>
                    <a:pt x="3250" y="1017"/>
                  </a:lnTo>
                  <a:lnTo>
                    <a:pt x="3241" y="1015"/>
                  </a:lnTo>
                  <a:lnTo>
                    <a:pt x="3220" y="997"/>
                  </a:lnTo>
                  <a:lnTo>
                    <a:pt x="3208" y="997"/>
                  </a:lnTo>
                  <a:lnTo>
                    <a:pt x="3196" y="994"/>
                  </a:lnTo>
                  <a:lnTo>
                    <a:pt x="3193" y="995"/>
                  </a:lnTo>
                  <a:lnTo>
                    <a:pt x="3190" y="997"/>
                  </a:lnTo>
                  <a:lnTo>
                    <a:pt x="3188" y="999"/>
                  </a:lnTo>
                  <a:lnTo>
                    <a:pt x="3185" y="1009"/>
                  </a:lnTo>
                  <a:lnTo>
                    <a:pt x="3188" y="1018"/>
                  </a:lnTo>
                  <a:lnTo>
                    <a:pt x="3190" y="1023"/>
                  </a:lnTo>
                  <a:lnTo>
                    <a:pt x="3194" y="1027"/>
                  </a:lnTo>
                  <a:lnTo>
                    <a:pt x="3197" y="1029"/>
                  </a:lnTo>
                  <a:lnTo>
                    <a:pt x="3196" y="1031"/>
                  </a:lnTo>
                  <a:lnTo>
                    <a:pt x="3194" y="1032"/>
                  </a:lnTo>
                  <a:lnTo>
                    <a:pt x="3193" y="1031"/>
                  </a:lnTo>
                  <a:lnTo>
                    <a:pt x="3193" y="1031"/>
                  </a:lnTo>
                  <a:lnTo>
                    <a:pt x="3191" y="1028"/>
                  </a:lnTo>
                  <a:lnTo>
                    <a:pt x="3190" y="1027"/>
                  </a:lnTo>
                  <a:lnTo>
                    <a:pt x="3189" y="1026"/>
                  </a:lnTo>
                  <a:lnTo>
                    <a:pt x="3182" y="1025"/>
                  </a:lnTo>
                  <a:lnTo>
                    <a:pt x="3173" y="1025"/>
                  </a:lnTo>
                  <a:lnTo>
                    <a:pt x="3167" y="1029"/>
                  </a:lnTo>
                  <a:lnTo>
                    <a:pt x="3167" y="1029"/>
                  </a:lnTo>
                  <a:lnTo>
                    <a:pt x="3165" y="1033"/>
                  </a:lnTo>
                  <a:lnTo>
                    <a:pt x="3165" y="1038"/>
                  </a:lnTo>
                  <a:lnTo>
                    <a:pt x="3166" y="1044"/>
                  </a:lnTo>
                  <a:lnTo>
                    <a:pt x="3167" y="1046"/>
                  </a:lnTo>
                  <a:lnTo>
                    <a:pt x="3169" y="1051"/>
                  </a:lnTo>
                  <a:lnTo>
                    <a:pt x="3160" y="1061"/>
                  </a:lnTo>
                  <a:lnTo>
                    <a:pt x="3146" y="1066"/>
                  </a:lnTo>
                  <a:lnTo>
                    <a:pt x="3150" y="1069"/>
                  </a:lnTo>
                  <a:lnTo>
                    <a:pt x="3154" y="1073"/>
                  </a:lnTo>
                  <a:lnTo>
                    <a:pt x="3150" y="1073"/>
                  </a:lnTo>
                  <a:lnTo>
                    <a:pt x="3146" y="1072"/>
                  </a:lnTo>
                  <a:lnTo>
                    <a:pt x="3131" y="1069"/>
                  </a:lnTo>
                  <a:lnTo>
                    <a:pt x="3115" y="1066"/>
                  </a:lnTo>
                  <a:lnTo>
                    <a:pt x="3099" y="1063"/>
                  </a:lnTo>
                  <a:lnTo>
                    <a:pt x="3082" y="1063"/>
                  </a:lnTo>
                  <a:lnTo>
                    <a:pt x="3076" y="1071"/>
                  </a:lnTo>
                  <a:lnTo>
                    <a:pt x="3072" y="1079"/>
                  </a:lnTo>
                  <a:lnTo>
                    <a:pt x="3072" y="1089"/>
                  </a:lnTo>
                  <a:lnTo>
                    <a:pt x="3072" y="1089"/>
                  </a:lnTo>
                  <a:lnTo>
                    <a:pt x="3059" y="1090"/>
                  </a:lnTo>
                  <a:lnTo>
                    <a:pt x="3055" y="1079"/>
                  </a:lnTo>
                  <a:lnTo>
                    <a:pt x="3050" y="1068"/>
                  </a:lnTo>
                  <a:lnTo>
                    <a:pt x="3044" y="1059"/>
                  </a:lnTo>
                  <a:lnTo>
                    <a:pt x="3040" y="1049"/>
                  </a:lnTo>
                  <a:lnTo>
                    <a:pt x="3040" y="1049"/>
                  </a:lnTo>
                  <a:lnTo>
                    <a:pt x="3040" y="1049"/>
                  </a:lnTo>
                  <a:lnTo>
                    <a:pt x="3040" y="1049"/>
                  </a:lnTo>
                  <a:lnTo>
                    <a:pt x="3040" y="1049"/>
                  </a:lnTo>
                  <a:lnTo>
                    <a:pt x="3049" y="1046"/>
                  </a:lnTo>
                  <a:lnTo>
                    <a:pt x="3050" y="1050"/>
                  </a:lnTo>
                  <a:lnTo>
                    <a:pt x="3058" y="1057"/>
                  </a:lnTo>
                  <a:lnTo>
                    <a:pt x="3066" y="1060"/>
                  </a:lnTo>
                  <a:lnTo>
                    <a:pt x="3074" y="1059"/>
                  </a:lnTo>
                  <a:lnTo>
                    <a:pt x="3082" y="1054"/>
                  </a:lnTo>
                  <a:lnTo>
                    <a:pt x="3087" y="1046"/>
                  </a:lnTo>
                  <a:lnTo>
                    <a:pt x="3089" y="1048"/>
                  </a:lnTo>
                  <a:lnTo>
                    <a:pt x="3093" y="1050"/>
                  </a:lnTo>
                  <a:lnTo>
                    <a:pt x="3094" y="1052"/>
                  </a:lnTo>
                  <a:lnTo>
                    <a:pt x="3097" y="1056"/>
                  </a:lnTo>
                  <a:lnTo>
                    <a:pt x="3100" y="1055"/>
                  </a:lnTo>
                  <a:lnTo>
                    <a:pt x="3104" y="1052"/>
                  </a:lnTo>
                  <a:lnTo>
                    <a:pt x="3106" y="1050"/>
                  </a:lnTo>
                  <a:lnTo>
                    <a:pt x="3109" y="1046"/>
                  </a:lnTo>
                  <a:lnTo>
                    <a:pt x="3110" y="1048"/>
                  </a:lnTo>
                  <a:lnTo>
                    <a:pt x="3115" y="1049"/>
                  </a:lnTo>
                  <a:lnTo>
                    <a:pt x="3121" y="1049"/>
                  </a:lnTo>
                  <a:lnTo>
                    <a:pt x="3125" y="1048"/>
                  </a:lnTo>
                  <a:lnTo>
                    <a:pt x="3128" y="1046"/>
                  </a:lnTo>
                  <a:lnTo>
                    <a:pt x="3132" y="1044"/>
                  </a:lnTo>
                  <a:lnTo>
                    <a:pt x="3135" y="1042"/>
                  </a:lnTo>
                  <a:lnTo>
                    <a:pt x="3138" y="1037"/>
                  </a:lnTo>
                  <a:lnTo>
                    <a:pt x="3143" y="1028"/>
                  </a:lnTo>
                  <a:lnTo>
                    <a:pt x="3149" y="1021"/>
                  </a:lnTo>
                  <a:lnTo>
                    <a:pt x="3154" y="1012"/>
                  </a:lnTo>
                  <a:lnTo>
                    <a:pt x="3157" y="1004"/>
                  </a:lnTo>
                  <a:lnTo>
                    <a:pt x="3156" y="993"/>
                  </a:lnTo>
                  <a:lnTo>
                    <a:pt x="3155" y="985"/>
                  </a:lnTo>
                  <a:lnTo>
                    <a:pt x="3156" y="983"/>
                  </a:lnTo>
                  <a:lnTo>
                    <a:pt x="3157" y="981"/>
                  </a:lnTo>
                  <a:lnTo>
                    <a:pt x="3159" y="977"/>
                  </a:lnTo>
                  <a:lnTo>
                    <a:pt x="3160" y="974"/>
                  </a:lnTo>
                  <a:lnTo>
                    <a:pt x="3159" y="970"/>
                  </a:lnTo>
                  <a:lnTo>
                    <a:pt x="3162" y="970"/>
                  </a:lnTo>
                  <a:lnTo>
                    <a:pt x="3166" y="969"/>
                  </a:lnTo>
                  <a:lnTo>
                    <a:pt x="3168" y="966"/>
                  </a:lnTo>
                  <a:lnTo>
                    <a:pt x="3171" y="964"/>
                  </a:lnTo>
                  <a:lnTo>
                    <a:pt x="3174" y="966"/>
                  </a:lnTo>
                  <a:lnTo>
                    <a:pt x="3177" y="969"/>
                  </a:lnTo>
                  <a:lnTo>
                    <a:pt x="3180" y="971"/>
                  </a:lnTo>
                  <a:lnTo>
                    <a:pt x="3183" y="971"/>
                  </a:lnTo>
                  <a:lnTo>
                    <a:pt x="3185" y="970"/>
                  </a:lnTo>
                  <a:lnTo>
                    <a:pt x="3189" y="975"/>
                  </a:lnTo>
                  <a:lnTo>
                    <a:pt x="3193" y="980"/>
                  </a:lnTo>
                  <a:lnTo>
                    <a:pt x="3197" y="983"/>
                  </a:lnTo>
                  <a:lnTo>
                    <a:pt x="3201" y="988"/>
                  </a:lnTo>
                  <a:lnTo>
                    <a:pt x="3206" y="992"/>
                  </a:lnTo>
                  <a:lnTo>
                    <a:pt x="3212" y="993"/>
                  </a:lnTo>
                  <a:lnTo>
                    <a:pt x="3218" y="991"/>
                  </a:lnTo>
                  <a:lnTo>
                    <a:pt x="3222" y="976"/>
                  </a:lnTo>
                  <a:lnTo>
                    <a:pt x="3231" y="976"/>
                  </a:lnTo>
                  <a:lnTo>
                    <a:pt x="3237" y="971"/>
                  </a:lnTo>
                  <a:lnTo>
                    <a:pt x="3241" y="966"/>
                  </a:lnTo>
                  <a:lnTo>
                    <a:pt x="3242" y="959"/>
                  </a:lnTo>
                  <a:lnTo>
                    <a:pt x="3244" y="952"/>
                  </a:lnTo>
                  <a:lnTo>
                    <a:pt x="3245" y="944"/>
                  </a:lnTo>
                  <a:lnTo>
                    <a:pt x="3245" y="944"/>
                  </a:lnTo>
                  <a:lnTo>
                    <a:pt x="3245" y="949"/>
                  </a:lnTo>
                  <a:lnTo>
                    <a:pt x="3258" y="954"/>
                  </a:lnTo>
                  <a:lnTo>
                    <a:pt x="3268" y="953"/>
                  </a:lnTo>
                  <a:lnTo>
                    <a:pt x="3275" y="946"/>
                  </a:lnTo>
                  <a:lnTo>
                    <a:pt x="3281" y="934"/>
                  </a:lnTo>
                  <a:lnTo>
                    <a:pt x="3290" y="920"/>
                  </a:lnTo>
                  <a:lnTo>
                    <a:pt x="3290" y="920"/>
                  </a:lnTo>
                  <a:lnTo>
                    <a:pt x="3294" y="919"/>
                  </a:lnTo>
                  <a:lnTo>
                    <a:pt x="3298" y="917"/>
                  </a:lnTo>
                  <a:lnTo>
                    <a:pt x="3299" y="913"/>
                  </a:lnTo>
                  <a:lnTo>
                    <a:pt x="3302" y="911"/>
                  </a:lnTo>
                  <a:lnTo>
                    <a:pt x="3332" y="895"/>
                  </a:lnTo>
                  <a:lnTo>
                    <a:pt x="3333" y="892"/>
                  </a:lnTo>
                  <a:lnTo>
                    <a:pt x="3336" y="890"/>
                  </a:lnTo>
                  <a:lnTo>
                    <a:pt x="3339" y="887"/>
                  </a:lnTo>
                  <a:lnTo>
                    <a:pt x="3342" y="886"/>
                  </a:lnTo>
                  <a:lnTo>
                    <a:pt x="3344" y="884"/>
                  </a:lnTo>
                  <a:lnTo>
                    <a:pt x="3348" y="883"/>
                  </a:lnTo>
                  <a:lnTo>
                    <a:pt x="3349" y="879"/>
                  </a:lnTo>
                  <a:lnTo>
                    <a:pt x="3350" y="879"/>
                  </a:lnTo>
                  <a:lnTo>
                    <a:pt x="3354" y="878"/>
                  </a:lnTo>
                  <a:lnTo>
                    <a:pt x="3356" y="875"/>
                  </a:lnTo>
                  <a:lnTo>
                    <a:pt x="3358" y="873"/>
                  </a:lnTo>
                  <a:lnTo>
                    <a:pt x="3360" y="871"/>
                  </a:lnTo>
                  <a:lnTo>
                    <a:pt x="3362" y="869"/>
                  </a:lnTo>
                  <a:lnTo>
                    <a:pt x="3365" y="867"/>
                  </a:lnTo>
                  <a:lnTo>
                    <a:pt x="3366" y="863"/>
                  </a:lnTo>
                  <a:lnTo>
                    <a:pt x="3365" y="861"/>
                  </a:lnTo>
                  <a:lnTo>
                    <a:pt x="3364" y="860"/>
                  </a:lnTo>
                  <a:lnTo>
                    <a:pt x="3361" y="857"/>
                  </a:lnTo>
                  <a:lnTo>
                    <a:pt x="3369" y="855"/>
                  </a:lnTo>
                  <a:lnTo>
                    <a:pt x="3373" y="850"/>
                  </a:lnTo>
                  <a:lnTo>
                    <a:pt x="3377" y="844"/>
                  </a:lnTo>
                  <a:lnTo>
                    <a:pt x="3383" y="839"/>
                  </a:lnTo>
                  <a:lnTo>
                    <a:pt x="3382" y="843"/>
                  </a:lnTo>
                  <a:lnTo>
                    <a:pt x="3382" y="846"/>
                  </a:lnTo>
                  <a:lnTo>
                    <a:pt x="3383" y="850"/>
                  </a:lnTo>
                  <a:lnTo>
                    <a:pt x="3392" y="856"/>
                  </a:lnTo>
                  <a:lnTo>
                    <a:pt x="3403" y="851"/>
                  </a:lnTo>
                  <a:lnTo>
                    <a:pt x="3411" y="844"/>
                  </a:lnTo>
                  <a:lnTo>
                    <a:pt x="3417" y="834"/>
                  </a:lnTo>
                  <a:lnTo>
                    <a:pt x="3438" y="827"/>
                  </a:lnTo>
                  <a:lnTo>
                    <a:pt x="3447" y="822"/>
                  </a:lnTo>
                  <a:lnTo>
                    <a:pt x="3452" y="815"/>
                  </a:lnTo>
                  <a:lnTo>
                    <a:pt x="3455" y="806"/>
                  </a:lnTo>
                  <a:lnTo>
                    <a:pt x="3456" y="798"/>
                  </a:lnTo>
                  <a:lnTo>
                    <a:pt x="3460" y="789"/>
                  </a:lnTo>
                  <a:lnTo>
                    <a:pt x="3458" y="783"/>
                  </a:lnTo>
                  <a:lnTo>
                    <a:pt x="3458" y="783"/>
                  </a:lnTo>
                  <a:lnTo>
                    <a:pt x="3463" y="775"/>
                  </a:lnTo>
                  <a:lnTo>
                    <a:pt x="3478" y="767"/>
                  </a:lnTo>
                  <a:lnTo>
                    <a:pt x="3485" y="760"/>
                  </a:lnTo>
                  <a:lnTo>
                    <a:pt x="3486" y="752"/>
                  </a:lnTo>
                  <a:lnTo>
                    <a:pt x="3484" y="743"/>
                  </a:lnTo>
                  <a:lnTo>
                    <a:pt x="3477" y="735"/>
                  </a:lnTo>
                  <a:lnTo>
                    <a:pt x="3467" y="726"/>
                  </a:lnTo>
                  <a:lnTo>
                    <a:pt x="3469" y="725"/>
                  </a:lnTo>
                  <a:lnTo>
                    <a:pt x="3472" y="724"/>
                  </a:lnTo>
                  <a:lnTo>
                    <a:pt x="3486" y="719"/>
                  </a:lnTo>
                  <a:lnTo>
                    <a:pt x="3491" y="712"/>
                  </a:lnTo>
                  <a:lnTo>
                    <a:pt x="3491" y="704"/>
                  </a:lnTo>
                  <a:lnTo>
                    <a:pt x="3488" y="696"/>
                  </a:lnTo>
                  <a:lnTo>
                    <a:pt x="3485" y="689"/>
                  </a:lnTo>
                  <a:lnTo>
                    <a:pt x="3454" y="692"/>
                  </a:lnTo>
                  <a:lnTo>
                    <a:pt x="3424" y="701"/>
                  </a:lnTo>
                  <a:lnTo>
                    <a:pt x="3396" y="712"/>
                  </a:lnTo>
                  <a:lnTo>
                    <a:pt x="3369" y="725"/>
                  </a:lnTo>
                  <a:lnTo>
                    <a:pt x="3342" y="740"/>
                  </a:lnTo>
                  <a:lnTo>
                    <a:pt x="3314" y="752"/>
                  </a:lnTo>
                  <a:lnTo>
                    <a:pt x="3310" y="753"/>
                  </a:lnTo>
                  <a:lnTo>
                    <a:pt x="3307" y="755"/>
                  </a:lnTo>
                  <a:lnTo>
                    <a:pt x="3304" y="759"/>
                  </a:lnTo>
                  <a:lnTo>
                    <a:pt x="3303" y="761"/>
                  </a:lnTo>
                  <a:lnTo>
                    <a:pt x="3303" y="766"/>
                  </a:lnTo>
                  <a:lnTo>
                    <a:pt x="3303" y="770"/>
                  </a:lnTo>
                  <a:lnTo>
                    <a:pt x="3269" y="781"/>
                  </a:lnTo>
                  <a:lnTo>
                    <a:pt x="3268" y="783"/>
                  </a:lnTo>
                  <a:lnTo>
                    <a:pt x="3265" y="786"/>
                  </a:lnTo>
                  <a:lnTo>
                    <a:pt x="3264" y="788"/>
                  </a:lnTo>
                  <a:lnTo>
                    <a:pt x="3263" y="790"/>
                  </a:lnTo>
                  <a:lnTo>
                    <a:pt x="3228" y="800"/>
                  </a:lnTo>
                  <a:lnTo>
                    <a:pt x="3224" y="800"/>
                  </a:lnTo>
                  <a:lnTo>
                    <a:pt x="3220" y="800"/>
                  </a:lnTo>
                  <a:lnTo>
                    <a:pt x="3218" y="801"/>
                  </a:lnTo>
                  <a:lnTo>
                    <a:pt x="3217" y="804"/>
                  </a:lnTo>
                  <a:lnTo>
                    <a:pt x="3216" y="806"/>
                  </a:lnTo>
                  <a:lnTo>
                    <a:pt x="3216" y="810"/>
                  </a:lnTo>
                  <a:lnTo>
                    <a:pt x="3213" y="809"/>
                  </a:lnTo>
                  <a:lnTo>
                    <a:pt x="3208" y="811"/>
                  </a:lnTo>
                  <a:lnTo>
                    <a:pt x="3205" y="814"/>
                  </a:lnTo>
                  <a:lnTo>
                    <a:pt x="3199" y="821"/>
                  </a:lnTo>
                  <a:lnTo>
                    <a:pt x="3168" y="840"/>
                  </a:lnTo>
                  <a:lnTo>
                    <a:pt x="3159" y="846"/>
                  </a:lnTo>
                  <a:lnTo>
                    <a:pt x="3146" y="846"/>
                  </a:lnTo>
                  <a:lnTo>
                    <a:pt x="3142" y="845"/>
                  </a:lnTo>
                  <a:lnTo>
                    <a:pt x="3137" y="845"/>
                  </a:lnTo>
                  <a:lnTo>
                    <a:pt x="3125" y="851"/>
                  </a:lnTo>
                  <a:lnTo>
                    <a:pt x="3111" y="854"/>
                  </a:lnTo>
                  <a:lnTo>
                    <a:pt x="3099" y="857"/>
                  </a:lnTo>
                  <a:lnTo>
                    <a:pt x="3095" y="861"/>
                  </a:lnTo>
                  <a:lnTo>
                    <a:pt x="3094" y="864"/>
                  </a:lnTo>
                  <a:lnTo>
                    <a:pt x="3094" y="868"/>
                  </a:lnTo>
                  <a:lnTo>
                    <a:pt x="3095" y="872"/>
                  </a:lnTo>
                  <a:lnTo>
                    <a:pt x="3097" y="875"/>
                  </a:lnTo>
                  <a:lnTo>
                    <a:pt x="3101" y="878"/>
                  </a:lnTo>
                  <a:lnTo>
                    <a:pt x="3101" y="883"/>
                  </a:lnTo>
                  <a:lnTo>
                    <a:pt x="3095" y="885"/>
                  </a:lnTo>
                  <a:lnTo>
                    <a:pt x="3089" y="890"/>
                  </a:lnTo>
                  <a:lnTo>
                    <a:pt x="3083" y="892"/>
                  </a:lnTo>
                  <a:lnTo>
                    <a:pt x="3076" y="895"/>
                  </a:lnTo>
                  <a:lnTo>
                    <a:pt x="3070" y="900"/>
                  </a:lnTo>
                  <a:lnTo>
                    <a:pt x="3066" y="906"/>
                  </a:lnTo>
                  <a:lnTo>
                    <a:pt x="3060" y="915"/>
                  </a:lnTo>
                  <a:lnTo>
                    <a:pt x="3058" y="923"/>
                  </a:lnTo>
                  <a:lnTo>
                    <a:pt x="3061" y="928"/>
                  </a:lnTo>
                  <a:lnTo>
                    <a:pt x="3067" y="931"/>
                  </a:lnTo>
                  <a:lnTo>
                    <a:pt x="3078" y="934"/>
                  </a:lnTo>
                  <a:lnTo>
                    <a:pt x="3087" y="931"/>
                  </a:lnTo>
                  <a:lnTo>
                    <a:pt x="3097" y="928"/>
                  </a:lnTo>
                  <a:lnTo>
                    <a:pt x="3105" y="925"/>
                  </a:lnTo>
                  <a:lnTo>
                    <a:pt x="3115" y="928"/>
                  </a:lnTo>
                  <a:lnTo>
                    <a:pt x="3116" y="921"/>
                  </a:lnTo>
                  <a:lnTo>
                    <a:pt x="3118" y="925"/>
                  </a:lnTo>
                  <a:lnTo>
                    <a:pt x="3121" y="930"/>
                  </a:lnTo>
                  <a:lnTo>
                    <a:pt x="3122" y="930"/>
                  </a:lnTo>
                  <a:lnTo>
                    <a:pt x="3125" y="931"/>
                  </a:lnTo>
                  <a:lnTo>
                    <a:pt x="3123" y="931"/>
                  </a:lnTo>
                  <a:lnTo>
                    <a:pt x="3123" y="931"/>
                  </a:lnTo>
                  <a:lnTo>
                    <a:pt x="3121" y="936"/>
                  </a:lnTo>
                  <a:lnTo>
                    <a:pt x="3118" y="941"/>
                  </a:lnTo>
                  <a:lnTo>
                    <a:pt x="3117" y="946"/>
                  </a:lnTo>
                  <a:lnTo>
                    <a:pt x="3117" y="947"/>
                  </a:lnTo>
                  <a:lnTo>
                    <a:pt x="3101" y="952"/>
                  </a:lnTo>
                  <a:lnTo>
                    <a:pt x="3087" y="960"/>
                  </a:lnTo>
                  <a:lnTo>
                    <a:pt x="3074" y="970"/>
                  </a:lnTo>
                  <a:lnTo>
                    <a:pt x="3060" y="981"/>
                  </a:lnTo>
                  <a:lnTo>
                    <a:pt x="3057" y="983"/>
                  </a:lnTo>
                  <a:lnTo>
                    <a:pt x="3053" y="986"/>
                  </a:lnTo>
                  <a:lnTo>
                    <a:pt x="3052" y="982"/>
                  </a:lnTo>
                  <a:lnTo>
                    <a:pt x="3049" y="980"/>
                  </a:lnTo>
                  <a:lnTo>
                    <a:pt x="3047" y="977"/>
                  </a:lnTo>
                  <a:lnTo>
                    <a:pt x="3044" y="975"/>
                  </a:lnTo>
                  <a:lnTo>
                    <a:pt x="3042" y="972"/>
                  </a:lnTo>
                  <a:lnTo>
                    <a:pt x="3040" y="970"/>
                  </a:lnTo>
                  <a:lnTo>
                    <a:pt x="3035" y="964"/>
                  </a:lnTo>
                  <a:lnTo>
                    <a:pt x="3033" y="957"/>
                  </a:lnTo>
                  <a:lnTo>
                    <a:pt x="3033" y="949"/>
                  </a:lnTo>
                  <a:lnTo>
                    <a:pt x="3032" y="941"/>
                  </a:lnTo>
                  <a:lnTo>
                    <a:pt x="3026" y="943"/>
                  </a:lnTo>
                  <a:lnTo>
                    <a:pt x="3020" y="946"/>
                  </a:lnTo>
                  <a:lnTo>
                    <a:pt x="3015" y="949"/>
                  </a:lnTo>
                  <a:lnTo>
                    <a:pt x="3013" y="955"/>
                  </a:lnTo>
                  <a:lnTo>
                    <a:pt x="3001" y="963"/>
                  </a:lnTo>
                  <a:lnTo>
                    <a:pt x="2982" y="955"/>
                  </a:lnTo>
                  <a:lnTo>
                    <a:pt x="2964" y="951"/>
                  </a:lnTo>
                  <a:lnTo>
                    <a:pt x="2946" y="949"/>
                  </a:lnTo>
                  <a:lnTo>
                    <a:pt x="2928" y="951"/>
                  </a:lnTo>
                  <a:lnTo>
                    <a:pt x="2907" y="957"/>
                  </a:lnTo>
                  <a:lnTo>
                    <a:pt x="2889" y="970"/>
                  </a:lnTo>
                  <a:lnTo>
                    <a:pt x="2868" y="981"/>
                  </a:lnTo>
                  <a:lnTo>
                    <a:pt x="2866" y="983"/>
                  </a:lnTo>
                  <a:lnTo>
                    <a:pt x="2864" y="987"/>
                  </a:lnTo>
                  <a:lnTo>
                    <a:pt x="2861" y="991"/>
                  </a:lnTo>
                  <a:lnTo>
                    <a:pt x="2860" y="995"/>
                  </a:lnTo>
                  <a:lnTo>
                    <a:pt x="2861" y="1002"/>
                  </a:lnTo>
                  <a:lnTo>
                    <a:pt x="2862" y="1010"/>
                  </a:lnTo>
                  <a:lnTo>
                    <a:pt x="2862" y="1017"/>
                  </a:lnTo>
                  <a:lnTo>
                    <a:pt x="2860" y="1015"/>
                  </a:lnTo>
                  <a:lnTo>
                    <a:pt x="2856" y="1012"/>
                  </a:lnTo>
                  <a:lnTo>
                    <a:pt x="2847" y="1012"/>
                  </a:lnTo>
                  <a:lnTo>
                    <a:pt x="2837" y="1014"/>
                  </a:lnTo>
                  <a:lnTo>
                    <a:pt x="2828" y="1020"/>
                  </a:lnTo>
                  <a:lnTo>
                    <a:pt x="2822" y="1017"/>
                  </a:lnTo>
                  <a:lnTo>
                    <a:pt x="2815" y="1016"/>
                  </a:lnTo>
                  <a:lnTo>
                    <a:pt x="2808" y="1014"/>
                  </a:lnTo>
                  <a:lnTo>
                    <a:pt x="2800" y="1012"/>
                  </a:lnTo>
                  <a:lnTo>
                    <a:pt x="2796" y="1009"/>
                  </a:lnTo>
                  <a:lnTo>
                    <a:pt x="2792" y="1004"/>
                  </a:lnTo>
                  <a:lnTo>
                    <a:pt x="2792" y="995"/>
                  </a:lnTo>
                  <a:lnTo>
                    <a:pt x="2794" y="985"/>
                  </a:lnTo>
                  <a:lnTo>
                    <a:pt x="2796" y="985"/>
                  </a:lnTo>
                  <a:lnTo>
                    <a:pt x="2798" y="987"/>
                  </a:lnTo>
                  <a:lnTo>
                    <a:pt x="2802" y="989"/>
                  </a:lnTo>
                  <a:lnTo>
                    <a:pt x="2805" y="992"/>
                  </a:lnTo>
                  <a:lnTo>
                    <a:pt x="2810" y="992"/>
                  </a:lnTo>
                  <a:lnTo>
                    <a:pt x="2811" y="988"/>
                  </a:lnTo>
                  <a:lnTo>
                    <a:pt x="2826" y="986"/>
                  </a:lnTo>
                  <a:lnTo>
                    <a:pt x="2839" y="977"/>
                  </a:lnTo>
                  <a:lnTo>
                    <a:pt x="2867" y="959"/>
                  </a:lnTo>
                  <a:lnTo>
                    <a:pt x="2861" y="952"/>
                  </a:lnTo>
                  <a:lnTo>
                    <a:pt x="2866" y="949"/>
                  </a:lnTo>
                  <a:lnTo>
                    <a:pt x="2870" y="946"/>
                  </a:lnTo>
                  <a:lnTo>
                    <a:pt x="2872" y="942"/>
                  </a:lnTo>
                  <a:lnTo>
                    <a:pt x="2873" y="938"/>
                  </a:lnTo>
                  <a:lnTo>
                    <a:pt x="2874" y="935"/>
                  </a:lnTo>
                  <a:lnTo>
                    <a:pt x="2873" y="931"/>
                  </a:lnTo>
                  <a:lnTo>
                    <a:pt x="2871" y="928"/>
                  </a:lnTo>
                  <a:lnTo>
                    <a:pt x="2870" y="923"/>
                  </a:lnTo>
                  <a:lnTo>
                    <a:pt x="2871" y="921"/>
                  </a:lnTo>
                  <a:lnTo>
                    <a:pt x="2873" y="912"/>
                  </a:lnTo>
                  <a:lnTo>
                    <a:pt x="2873" y="902"/>
                  </a:lnTo>
                  <a:lnTo>
                    <a:pt x="2885" y="903"/>
                  </a:lnTo>
                  <a:lnTo>
                    <a:pt x="2899" y="906"/>
                  </a:lnTo>
                  <a:lnTo>
                    <a:pt x="2912" y="907"/>
                  </a:lnTo>
                  <a:lnTo>
                    <a:pt x="2923" y="906"/>
                  </a:lnTo>
                  <a:lnTo>
                    <a:pt x="2941" y="906"/>
                  </a:lnTo>
                  <a:lnTo>
                    <a:pt x="2952" y="869"/>
                  </a:lnTo>
                  <a:lnTo>
                    <a:pt x="2945" y="868"/>
                  </a:lnTo>
                  <a:lnTo>
                    <a:pt x="2936" y="869"/>
                  </a:lnTo>
                  <a:lnTo>
                    <a:pt x="2929" y="869"/>
                  </a:lnTo>
                  <a:lnTo>
                    <a:pt x="2922" y="869"/>
                  </a:lnTo>
                  <a:lnTo>
                    <a:pt x="2915" y="868"/>
                  </a:lnTo>
                  <a:lnTo>
                    <a:pt x="2910" y="862"/>
                  </a:lnTo>
                  <a:lnTo>
                    <a:pt x="2907" y="851"/>
                  </a:lnTo>
                  <a:lnTo>
                    <a:pt x="2917" y="845"/>
                  </a:lnTo>
                  <a:lnTo>
                    <a:pt x="2923" y="837"/>
                  </a:lnTo>
                  <a:lnTo>
                    <a:pt x="2925" y="826"/>
                  </a:lnTo>
                  <a:lnTo>
                    <a:pt x="2925" y="815"/>
                  </a:lnTo>
                  <a:lnTo>
                    <a:pt x="2925" y="815"/>
                  </a:lnTo>
                  <a:lnTo>
                    <a:pt x="2927" y="814"/>
                  </a:lnTo>
                  <a:lnTo>
                    <a:pt x="2927" y="815"/>
                  </a:lnTo>
                  <a:lnTo>
                    <a:pt x="2932" y="820"/>
                  </a:lnTo>
                  <a:lnTo>
                    <a:pt x="2936" y="822"/>
                  </a:lnTo>
                  <a:lnTo>
                    <a:pt x="2941" y="826"/>
                  </a:lnTo>
                  <a:lnTo>
                    <a:pt x="2939" y="833"/>
                  </a:lnTo>
                  <a:lnTo>
                    <a:pt x="2938" y="839"/>
                  </a:lnTo>
                  <a:lnTo>
                    <a:pt x="2941" y="845"/>
                  </a:lnTo>
                  <a:lnTo>
                    <a:pt x="2953" y="839"/>
                  </a:lnTo>
                  <a:lnTo>
                    <a:pt x="2959" y="832"/>
                  </a:lnTo>
                  <a:lnTo>
                    <a:pt x="2962" y="824"/>
                  </a:lnTo>
                  <a:lnTo>
                    <a:pt x="2980" y="826"/>
                  </a:lnTo>
                  <a:lnTo>
                    <a:pt x="2979" y="826"/>
                  </a:lnTo>
                  <a:lnTo>
                    <a:pt x="2980" y="833"/>
                  </a:lnTo>
                  <a:lnTo>
                    <a:pt x="2980" y="840"/>
                  </a:lnTo>
                  <a:lnTo>
                    <a:pt x="2981" y="846"/>
                  </a:lnTo>
                  <a:lnTo>
                    <a:pt x="2985" y="852"/>
                  </a:lnTo>
                  <a:lnTo>
                    <a:pt x="2991" y="856"/>
                  </a:lnTo>
                  <a:lnTo>
                    <a:pt x="2997" y="856"/>
                  </a:lnTo>
                  <a:lnTo>
                    <a:pt x="3002" y="854"/>
                  </a:lnTo>
                  <a:lnTo>
                    <a:pt x="3006" y="849"/>
                  </a:lnTo>
                  <a:lnTo>
                    <a:pt x="3008" y="843"/>
                  </a:lnTo>
                  <a:lnTo>
                    <a:pt x="3012" y="838"/>
                  </a:lnTo>
                  <a:lnTo>
                    <a:pt x="3016" y="835"/>
                  </a:lnTo>
                  <a:lnTo>
                    <a:pt x="3016" y="827"/>
                  </a:lnTo>
                  <a:lnTo>
                    <a:pt x="3021" y="823"/>
                  </a:lnTo>
                  <a:lnTo>
                    <a:pt x="3024" y="821"/>
                  </a:lnTo>
                  <a:lnTo>
                    <a:pt x="3024" y="817"/>
                  </a:lnTo>
                  <a:lnTo>
                    <a:pt x="3024" y="815"/>
                  </a:lnTo>
                  <a:lnTo>
                    <a:pt x="3021" y="811"/>
                  </a:lnTo>
                  <a:lnTo>
                    <a:pt x="3019" y="807"/>
                  </a:lnTo>
                  <a:lnTo>
                    <a:pt x="3020" y="794"/>
                  </a:lnTo>
                  <a:lnTo>
                    <a:pt x="3023" y="787"/>
                  </a:lnTo>
                  <a:lnTo>
                    <a:pt x="3026" y="784"/>
                  </a:lnTo>
                  <a:lnTo>
                    <a:pt x="3031" y="784"/>
                  </a:lnTo>
                  <a:lnTo>
                    <a:pt x="3036" y="787"/>
                  </a:lnTo>
                  <a:lnTo>
                    <a:pt x="3042" y="790"/>
                  </a:lnTo>
                  <a:lnTo>
                    <a:pt x="3048" y="794"/>
                  </a:lnTo>
                  <a:lnTo>
                    <a:pt x="3053" y="797"/>
                  </a:lnTo>
                  <a:lnTo>
                    <a:pt x="3059" y="798"/>
                  </a:lnTo>
                  <a:lnTo>
                    <a:pt x="3063" y="795"/>
                  </a:lnTo>
                  <a:lnTo>
                    <a:pt x="3066" y="788"/>
                  </a:lnTo>
                  <a:lnTo>
                    <a:pt x="3061" y="781"/>
                  </a:lnTo>
                  <a:lnTo>
                    <a:pt x="3054" y="773"/>
                  </a:lnTo>
                  <a:lnTo>
                    <a:pt x="3046" y="766"/>
                  </a:lnTo>
                  <a:lnTo>
                    <a:pt x="3038" y="756"/>
                  </a:lnTo>
                  <a:lnTo>
                    <a:pt x="3035" y="752"/>
                  </a:lnTo>
                  <a:lnTo>
                    <a:pt x="3036" y="752"/>
                  </a:lnTo>
                  <a:lnTo>
                    <a:pt x="3038" y="756"/>
                  </a:lnTo>
                  <a:lnTo>
                    <a:pt x="3047" y="758"/>
                  </a:lnTo>
                  <a:lnTo>
                    <a:pt x="3055" y="759"/>
                  </a:lnTo>
                  <a:lnTo>
                    <a:pt x="3064" y="759"/>
                  </a:lnTo>
                  <a:lnTo>
                    <a:pt x="3072" y="755"/>
                  </a:lnTo>
                  <a:lnTo>
                    <a:pt x="3077" y="749"/>
                  </a:lnTo>
                  <a:lnTo>
                    <a:pt x="3082" y="746"/>
                  </a:lnTo>
                  <a:lnTo>
                    <a:pt x="3087" y="743"/>
                  </a:lnTo>
                  <a:lnTo>
                    <a:pt x="3094" y="743"/>
                  </a:lnTo>
                  <a:lnTo>
                    <a:pt x="3109" y="747"/>
                  </a:lnTo>
                  <a:lnTo>
                    <a:pt x="3120" y="746"/>
                  </a:lnTo>
                  <a:lnTo>
                    <a:pt x="3128" y="742"/>
                  </a:lnTo>
                  <a:lnTo>
                    <a:pt x="3134" y="735"/>
                  </a:lnTo>
                  <a:lnTo>
                    <a:pt x="3138" y="725"/>
                  </a:lnTo>
                  <a:lnTo>
                    <a:pt x="3140" y="714"/>
                  </a:lnTo>
                  <a:lnTo>
                    <a:pt x="3142" y="703"/>
                  </a:lnTo>
                  <a:lnTo>
                    <a:pt x="3134" y="696"/>
                  </a:lnTo>
                  <a:lnTo>
                    <a:pt x="3126" y="691"/>
                  </a:lnTo>
                  <a:lnTo>
                    <a:pt x="3116" y="686"/>
                  </a:lnTo>
                  <a:lnTo>
                    <a:pt x="3116" y="686"/>
                  </a:lnTo>
                  <a:lnTo>
                    <a:pt x="3116" y="683"/>
                  </a:lnTo>
                  <a:lnTo>
                    <a:pt x="3120" y="681"/>
                  </a:lnTo>
                  <a:lnTo>
                    <a:pt x="3123" y="680"/>
                  </a:lnTo>
                  <a:lnTo>
                    <a:pt x="3135" y="673"/>
                  </a:lnTo>
                  <a:lnTo>
                    <a:pt x="3140" y="666"/>
                  </a:lnTo>
                  <a:lnTo>
                    <a:pt x="3139" y="659"/>
                  </a:lnTo>
                  <a:lnTo>
                    <a:pt x="3133" y="652"/>
                  </a:lnTo>
                  <a:lnTo>
                    <a:pt x="3122" y="646"/>
                  </a:lnTo>
                  <a:lnTo>
                    <a:pt x="3117" y="642"/>
                  </a:lnTo>
                  <a:lnTo>
                    <a:pt x="3114" y="640"/>
                  </a:lnTo>
                  <a:lnTo>
                    <a:pt x="3111" y="636"/>
                  </a:lnTo>
                  <a:lnTo>
                    <a:pt x="3108" y="633"/>
                  </a:lnTo>
                  <a:lnTo>
                    <a:pt x="3111" y="617"/>
                  </a:lnTo>
                  <a:lnTo>
                    <a:pt x="3111" y="617"/>
                  </a:lnTo>
                  <a:lnTo>
                    <a:pt x="3117" y="607"/>
                  </a:lnTo>
                  <a:lnTo>
                    <a:pt x="3117" y="598"/>
                  </a:lnTo>
                  <a:lnTo>
                    <a:pt x="3120" y="592"/>
                  </a:lnTo>
                  <a:lnTo>
                    <a:pt x="3125" y="585"/>
                  </a:lnTo>
                  <a:lnTo>
                    <a:pt x="3132" y="581"/>
                  </a:lnTo>
                  <a:lnTo>
                    <a:pt x="3138" y="577"/>
                  </a:lnTo>
                  <a:lnTo>
                    <a:pt x="3122" y="573"/>
                  </a:lnTo>
                  <a:lnTo>
                    <a:pt x="3110" y="576"/>
                  </a:lnTo>
                  <a:lnTo>
                    <a:pt x="3100" y="579"/>
                  </a:lnTo>
                  <a:lnTo>
                    <a:pt x="3092" y="587"/>
                  </a:lnTo>
                  <a:lnTo>
                    <a:pt x="3087" y="596"/>
                  </a:lnTo>
                  <a:lnTo>
                    <a:pt x="3082" y="609"/>
                  </a:lnTo>
                  <a:lnTo>
                    <a:pt x="3078" y="610"/>
                  </a:lnTo>
                  <a:lnTo>
                    <a:pt x="3076" y="611"/>
                  </a:lnTo>
                  <a:lnTo>
                    <a:pt x="3074" y="613"/>
                  </a:lnTo>
                  <a:lnTo>
                    <a:pt x="3071" y="617"/>
                  </a:lnTo>
                  <a:lnTo>
                    <a:pt x="3070" y="619"/>
                  </a:lnTo>
                  <a:lnTo>
                    <a:pt x="3067" y="627"/>
                  </a:lnTo>
                  <a:lnTo>
                    <a:pt x="3066" y="633"/>
                  </a:lnTo>
                  <a:lnTo>
                    <a:pt x="3067" y="639"/>
                  </a:lnTo>
                  <a:lnTo>
                    <a:pt x="3074" y="644"/>
                  </a:lnTo>
                  <a:lnTo>
                    <a:pt x="3066" y="646"/>
                  </a:lnTo>
                  <a:lnTo>
                    <a:pt x="3066" y="644"/>
                  </a:lnTo>
                  <a:lnTo>
                    <a:pt x="3065" y="640"/>
                  </a:lnTo>
                  <a:lnTo>
                    <a:pt x="3063" y="638"/>
                  </a:lnTo>
                  <a:lnTo>
                    <a:pt x="3059" y="624"/>
                  </a:lnTo>
                  <a:lnTo>
                    <a:pt x="3053" y="624"/>
                  </a:lnTo>
                  <a:lnTo>
                    <a:pt x="3050" y="628"/>
                  </a:lnTo>
                  <a:lnTo>
                    <a:pt x="3047" y="633"/>
                  </a:lnTo>
                  <a:lnTo>
                    <a:pt x="3044" y="636"/>
                  </a:lnTo>
                  <a:lnTo>
                    <a:pt x="3038" y="638"/>
                  </a:lnTo>
                  <a:lnTo>
                    <a:pt x="3032" y="639"/>
                  </a:lnTo>
                  <a:lnTo>
                    <a:pt x="3032" y="642"/>
                  </a:lnTo>
                  <a:lnTo>
                    <a:pt x="3032" y="645"/>
                  </a:lnTo>
                  <a:lnTo>
                    <a:pt x="3033" y="646"/>
                  </a:lnTo>
                  <a:lnTo>
                    <a:pt x="3035" y="646"/>
                  </a:lnTo>
                  <a:lnTo>
                    <a:pt x="3033" y="649"/>
                  </a:lnTo>
                  <a:lnTo>
                    <a:pt x="3031" y="652"/>
                  </a:lnTo>
                  <a:lnTo>
                    <a:pt x="3026" y="652"/>
                  </a:lnTo>
                  <a:lnTo>
                    <a:pt x="3021" y="655"/>
                  </a:lnTo>
                  <a:lnTo>
                    <a:pt x="3018" y="658"/>
                  </a:lnTo>
                  <a:lnTo>
                    <a:pt x="3015" y="662"/>
                  </a:lnTo>
                  <a:lnTo>
                    <a:pt x="3014" y="667"/>
                  </a:lnTo>
                  <a:lnTo>
                    <a:pt x="3015" y="672"/>
                  </a:lnTo>
                  <a:lnTo>
                    <a:pt x="3016" y="675"/>
                  </a:lnTo>
                  <a:lnTo>
                    <a:pt x="3020" y="678"/>
                  </a:lnTo>
                  <a:lnTo>
                    <a:pt x="3024" y="680"/>
                  </a:lnTo>
                  <a:lnTo>
                    <a:pt x="3027" y="681"/>
                  </a:lnTo>
                  <a:lnTo>
                    <a:pt x="3027" y="683"/>
                  </a:lnTo>
                  <a:lnTo>
                    <a:pt x="3029" y="685"/>
                  </a:lnTo>
                  <a:lnTo>
                    <a:pt x="3029" y="690"/>
                  </a:lnTo>
                  <a:lnTo>
                    <a:pt x="3024" y="690"/>
                  </a:lnTo>
                  <a:lnTo>
                    <a:pt x="3018" y="691"/>
                  </a:lnTo>
                  <a:lnTo>
                    <a:pt x="3014" y="692"/>
                  </a:lnTo>
                  <a:lnTo>
                    <a:pt x="3012" y="690"/>
                  </a:lnTo>
                  <a:lnTo>
                    <a:pt x="3008" y="687"/>
                  </a:lnTo>
                  <a:lnTo>
                    <a:pt x="3006" y="685"/>
                  </a:lnTo>
                  <a:lnTo>
                    <a:pt x="3001" y="685"/>
                  </a:lnTo>
                  <a:lnTo>
                    <a:pt x="2998" y="686"/>
                  </a:lnTo>
                  <a:lnTo>
                    <a:pt x="2996" y="689"/>
                  </a:lnTo>
                  <a:lnTo>
                    <a:pt x="2968" y="689"/>
                  </a:lnTo>
                  <a:lnTo>
                    <a:pt x="2964" y="706"/>
                  </a:lnTo>
                  <a:lnTo>
                    <a:pt x="2964" y="706"/>
                  </a:lnTo>
                  <a:lnTo>
                    <a:pt x="2964" y="706"/>
                  </a:lnTo>
                  <a:lnTo>
                    <a:pt x="2964" y="704"/>
                  </a:lnTo>
                  <a:lnTo>
                    <a:pt x="2963" y="703"/>
                  </a:lnTo>
                  <a:lnTo>
                    <a:pt x="2961" y="703"/>
                  </a:lnTo>
                  <a:lnTo>
                    <a:pt x="2959" y="703"/>
                  </a:lnTo>
                  <a:lnTo>
                    <a:pt x="2958" y="706"/>
                  </a:lnTo>
                  <a:lnTo>
                    <a:pt x="2957" y="707"/>
                  </a:lnTo>
                  <a:lnTo>
                    <a:pt x="2956" y="714"/>
                  </a:lnTo>
                  <a:lnTo>
                    <a:pt x="2952" y="721"/>
                  </a:lnTo>
                  <a:lnTo>
                    <a:pt x="2951" y="727"/>
                  </a:lnTo>
                  <a:lnTo>
                    <a:pt x="2953" y="733"/>
                  </a:lnTo>
                  <a:lnTo>
                    <a:pt x="2956" y="736"/>
                  </a:lnTo>
                  <a:lnTo>
                    <a:pt x="2958" y="736"/>
                  </a:lnTo>
                  <a:lnTo>
                    <a:pt x="2961" y="736"/>
                  </a:lnTo>
                  <a:lnTo>
                    <a:pt x="2962" y="735"/>
                  </a:lnTo>
                  <a:lnTo>
                    <a:pt x="2964" y="732"/>
                  </a:lnTo>
                  <a:lnTo>
                    <a:pt x="2967" y="730"/>
                  </a:lnTo>
                  <a:lnTo>
                    <a:pt x="2968" y="729"/>
                  </a:lnTo>
                  <a:lnTo>
                    <a:pt x="2970" y="727"/>
                  </a:lnTo>
                  <a:lnTo>
                    <a:pt x="2973" y="725"/>
                  </a:lnTo>
                  <a:lnTo>
                    <a:pt x="2975" y="723"/>
                  </a:lnTo>
                  <a:lnTo>
                    <a:pt x="2973" y="727"/>
                  </a:lnTo>
                  <a:lnTo>
                    <a:pt x="2964" y="742"/>
                  </a:lnTo>
                  <a:lnTo>
                    <a:pt x="2955" y="754"/>
                  </a:lnTo>
                  <a:lnTo>
                    <a:pt x="2941" y="763"/>
                  </a:lnTo>
                  <a:lnTo>
                    <a:pt x="2927" y="767"/>
                  </a:lnTo>
                  <a:lnTo>
                    <a:pt x="2908" y="767"/>
                  </a:lnTo>
                  <a:lnTo>
                    <a:pt x="2908" y="755"/>
                  </a:lnTo>
                  <a:lnTo>
                    <a:pt x="2905" y="743"/>
                  </a:lnTo>
                  <a:lnTo>
                    <a:pt x="2900" y="731"/>
                  </a:lnTo>
                  <a:lnTo>
                    <a:pt x="2900" y="731"/>
                  </a:lnTo>
                  <a:lnTo>
                    <a:pt x="2901" y="723"/>
                  </a:lnTo>
                  <a:lnTo>
                    <a:pt x="2906" y="718"/>
                  </a:lnTo>
                  <a:lnTo>
                    <a:pt x="2910" y="710"/>
                  </a:lnTo>
                  <a:lnTo>
                    <a:pt x="2913" y="703"/>
                  </a:lnTo>
                  <a:lnTo>
                    <a:pt x="2916" y="696"/>
                  </a:lnTo>
                  <a:lnTo>
                    <a:pt x="2921" y="690"/>
                  </a:lnTo>
                  <a:lnTo>
                    <a:pt x="2929" y="686"/>
                  </a:lnTo>
                  <a:lnTo>
                    <a:pt x="2929" y="683"/>
                  </a:lnTo>
                  <a:lnTo>
                    <a:pt x="2930" y="679"/>
                  </a:lnTo>
                  <a:lnTo>
                    <a:pt x="2932" y="675"/>
                  </a:lnTo>
                  <a:lnTo>
                    <a:pt x="2932" y="675"/>
                  </a:lnTo>
                  <a:lnTo>
                    <a:pt x="2936" y="679"/>
                  </a:lnTo>
                  <a:lnTo>
                    <a:pt x="2940" y="683"/>
                  </a:lnTo>
                  <a:lnTo>
                    <a:pt x="2945" y="685"/>
                  </a:lnTo>
                  <a:lnTo>
                    <a:pt x="2951" y="685"/>
                  </a:lnTo>
                  <a:lnTo>
                    <a:pt x="2964" y="676"/>
                  </a:lnTo>
                  <a:lnTo>
                    <a:pt x="2979" y="669"/>
                  </a:lnTo>
                  <a:lnTo>
                    <a:pt x="2995" y="662"/>
                  </a:lnTo>
                  <a:lnTo>
                    <a:pt x="3001" y="653"/>
                  </a:lnTo>
                  <a:lnTo>
                    <a:pt x="3002" y="644"/>
                  </a:lnTo>
                  <a:lnTo>
                    <a:pt x="2998" y="633"/>
                  </a:lnTo>
                  <a:lnTo>
                    <a:pt x="2991" y="629"/>
                  </a:lnTo>
                  <a:lnTo>
                    <a:pt x="2982" y="630"/>
                  </a:lnTo>
                  <a:lnTo>
                    <a:pt x="2975" y="633"/>
                  </a:lnTo>
                  <a:lnTo>
                    <a:pt x="2972" y="633"/>
                  </a:lnTo>
                  <a:lnTo>
                    <a:pt x="2969" y="635"/>
                  </a:lnTo>
                  <a:lnTo>
                    <a:pt x="2967" y="636"/>
                  </a:lnTo>
                  <a:lnTo>
                    <a:pt x="2964" y="639"/>
                  </a:lnTo>
                  <a:lnTo>
                    <a:pt x="2962" y="642"/>
                  </a:lnTo>
                  <a:lnTo>
                    <a:pt x="2955" y="645"/>
                  </a:lnTo>
                  <a:lnTo>
                    <a:pt x="2946" y="649"/>
                  </a:lnTo>
                  <a:lnTo>
                    <a:pt x="2938" y="653"/>
                  </a:lnTo>
                  <a:lnTo>
                    <a:pt x="2930" y="659"/>
                  </a:lnTo>
                  <a:lnTo>
                    <a:pt x="2921" y="641"/>
                  </a:lnTo>
                  <a:lnTo>
                    <a:pt x="2907" y="627"/>
                  </a:lnTo>
                  <a:lnTo>
                    <a:pt x="2893" y="616"/>
                  </a:lnTo>
                  <a:lnTo>
                    <a:pt x="2878" y="610"/>
                  </a:lnTo>
                  <a:lnTo>
                    <a:pt x="2862" y="609"/>
                  </a:lnTo>
                  <a:lnTo>
                    <a:pt x="2847" y="612"/>
                  </a:lnTo>
                  <a:lnTo>
                    <a:pt x="2833" y="622"/>
                  </a:lnTo>
                  <a:lnTo>
                    <a:pt x="2820" y="638"/>
                  </a:lnTo>
                  <a:lnTo>
                    <a:pt x="2810" y="642"/>
                  </a:lnTo>
                  <a:lnTo>
                    <a:pt x="2799" y="646"/>
                  </a:lnTo>
                  <a:lnTo>
                    <a:pt x="2789" y="652"/>
                  </a:lnTo>
                  <a:lnTo>
                    <a:pt x="2781" y="658"/>
                  </a:lnTo>
                  <a:lnTo>
                    <a:pt x="2775" y="668"/>
                  </a:lnTo>
                  <a:lnTo>
                    <a:pt x="2774" y="681"/>
                  </a:lnTo>
                  <a:lnTo>
                    <a:pt x="2745" y="693"/>
                  </a:lnTo>
                  <a:lnTo>
                    <a:pt x="2717" y="709"/>
                  </a:lnTo>
                  <a:lnTo>
                    <a:pt x="2690" y="726"/>
                  </a:lnTo>
                  <a:lnTo>
                    <a:pt x="2664" y="744"/>
                  </a:lnTo>
                  <a:lnTo>
                    <a:pt x="2657" y="755"/>
                  </a:lnTo>
                  <a:lnTo>
                    <a:pt x="2649" y="765"/>
                  </a:lnTo>
                  <a:lnTo>
                    <a:pt x="2640" y="773"/>
                  </a:lnTo>
                  <a:lnTo>
                    <a:pt x="2634" y="784"/>
                  </a:lnTo>
                  <a:lnTo>
                    <a:pt x="2630" y="797"/>
                  </a:lnTo>
                  <a:lnTo>
                    <a:pt x="2616" y="795"/>
                  </a:lnTo>
                  <a:lnTo>
                    <a:pt x="2609" y="806"/>
                  </a:lnTo>
                  <a:lnTo>
                    <a:pt x="2599" y="815"/>
                  </a:lnTo>
                  <a:lnTo>
                    <a:pt x="2615" y="832"/>
                  </a:lnTo>
                  <a:lnTo>
                    <a:pt x="2604" y="833"/>
                  </a:lnTo>
                  <a:lnTo>
                    <a:pt x="2594" y="837"/>
                  </a:lnTo>
                  <a:lnTo>
                    <a:pt x="2587" y="844"/>
                  </a:lnTo>
                  <a:lnTo>
                    <a:pt x="2579" y="851"/>
                  </a:lnTo>
                  <a:lnTo>
                    <a:pt x="2515" y="855"/>
                  </a:lnTo>
                  <a:lnTo>
                    <a:pt x="2519" y="854"/>
                  </a:lnTo>
                  <a:lnTo>
                    <a:pt x="2524" y="850"/>
                  </a:lnTo>
                  <a:lnTo>
                    <a:pt x="2527" y="847"/>
                  </a:lnTo>
                  <a:lnTo>
                    <a:pt x="2537" y="826"/>
                  </a:lnTo>
                  <a:lnTo>
                    <a:pt x="2552" y="807"/>
                  </a:lnTo>
                  <a:lnTo>
                    <a:pt x="2569" y="792"/>
                  </a:lnTo>
                  <a:lnTo>
                    <a:pt x="2587" y="780"/>
                  </a:lnTo>
                  <a:lnTo>
                    <a:pt x="2595" y="772"/>
                  </a:lnTo>
                  <a:lnTo>
                    <a:pt x="2599" y="763"/>
                  </a:lnTo>
                  <a:lnTo>
                    <a:pt x="2599" y="753"/>
                  </a:lnTo>
                  <a:lnTo>
                    <a:pt x="2595" y="747"/>
                  </a:lnTo>
                  <a:lnTo>
                    <a:pt x="2615" y="742"/>
                  </a:lnTo>
                  <a:lnTo>
                    <a:pt x="2620" y="744"/>
                  </a:lnTo>
                  <a:lnTo>
                    <a:pt x="2623" y="749"/>
                  </a:lnTo>
                  <a:lnTo>
                    <a:pt x="2627" y="755"/>
                  </a:lnTo>
                  <a:lnTo>
                    <a:pt x="2629" y="761"/>
                  </a:lnTo>
                  <a:lnTo>
                    <a:pt x="2634" y="764"/>
                  </a:lnTo>
                  <a:lnTo>
                    <a:pt x="2643" y="764"/>
                  </a:lnTo>
                  <a:lnTo>
                    <a:pt x="2644" y="750"/>
                  </a:lnTo>
                  <a:lnTo>
                    <a:pt x="2650" y="738"/>
                  </a:lnTo>
                  <a:lnTo>
                    <a:pt x="2657" y="726"/>
                  </a:lnTo>
                  <a:lnTo>
                    <a:pt x="2664" y="715"/>
                  </a:lnTo>
                  <a:lnTo>
                    <a:pt x="2670" y="703"/>
                  </a:lnTo>
                  <a:lnTo>
                    <a:pt x="2673" y="690"/>
                  </a:lnTo>
                  <a:lnTo>
                    <a:pt x="2669" y="687"/>
                  </a:lnTo>
                  <a:lnTo>
                    <a:pt x="2669" y="687"/>
                  </a:lnTo>
                  <a:lnTo>
                    <a:pt x="2669" y="687"/>
                  </a:lnTo>
                  <a:lnTo>
                    <a:pt x="2673" y="686"/>
                  </a:lnTo>
                  <a:lnTo>
                    <a:pt x="2675" y="685"/>
                  </a:lnTo>
                  <a:lnTo>
                    <a:pt x="2678" y="684"/>
                  </a:lnTo>
                  <a:lnTo>
                    <a:pt x="2678" y="681"/>
                  </a:lnTo>
                  <a:lnTo>
                    <a:pt x="2679" y="680"/>
                  </a:lnTo>
                  <a:lnTo>
                    <a:pt x="2679" y="678"/>
                  </a:lnTo>
                  <a:lnTo>
                    <a:pt x="2679" y="675"/>
                  </a:lnTo>
                  <a:lnTo>
                    <a:pt x="2678" y="673"/>
                  </a:lnTo>
                  <a:lnTo>
                    <a:pt x="2679" y="670"/>
                  </a:lnTo>
                  <a:lnTo>
                    <a:pt x="2679" y="668"/>
                  </a:lnTo>
                  <a:lnTo>
                    <a:pt x="2677" y="661"/>
                  </a:lnTo>
                  <a:lnTo>
                    <a:pt x="2679" y="658"/>
                  </a:lnTo>
                  <a:lnTo>
                    <a:pt x="2681" y="656"/>
                  </a:lnTo>
                  <a:lnTo>
                    <a:pt x="2685" y="659"/>
                  </a:lnTo>
                  <a:lnTo>
                    <a:pt x="2689" y="664"/>
                  </a:lnTo>
                  <a:lnTo>
                    <a:pt x="2694" y="668"/>
                  </a:lnTo>
                  <a:lnTo>
                    <a:pt x="2698" y="672"/>
                  </a:lnTo>
                  <a:lnTo>
                    <a:pt x="2703" y="674"/>
                  </a:lnTo>
                  <a:lnTo>
                    <a:pt x="2708" y="674"/>
                  </a:lnTo>
                  <a:lnTo>
                    <a:pt x="2713" y="674"/>
                  </a:lnTo>
                  <a:lnTo>
                    <a:pt x="2717" y="663"/>
                  </a:lnTo>
                  <a:lnTo>
                    <a:pt x="2723" y="653"/>
                  </a:lnTo>
                  <a:lnTo>
                    <a:pt x="2729" y="642"/>
                  </a:lnTo>
                  <a:lnTo>
                    <a:pt x="2731" y="632"/>
                  </a:lnTo>
                  <a:lnTo>
                    <a:pt x="2732" y="633"/>
                  </a:lnTo>
                  <a:lnTo>
                    <a:pt x="2747" y="638"/>
                  </a:lnTo>
                  <a:lnTo>
                    <a:pt x="2760" y="641"/>
                  </a:lnTo>
                  <a:lnTo>
                    <a:pt x="2774" y="642"/>
                  </a:lnTo>
                  <a:lnTo>
                    <a:pt x="2787" y="641"/>
                  </a:lnTo>
                  <a:lnTo>
                    <a:pt x="2802" y="633"/>
                  </a:lnTo>
                  <a:lnTo>
                    <a:pt x="2804" y="630"/>
                  </a:lnTo>
                  <a:lnTo>
                    <a:pt x="2806" y="628"/>
                  </a:lnTo>
                  <a:lnTo>
                    <a:pt x="2809" y="624"/>
                  </a:lnTo>
                  <a:lnTo>
                    <a:pt x="2810" y="621"/>
                  </a:lnTo>
                  <a:lnTo>
                    <a:pt x="2809" y="616"/>
                  </a:lnTo>
                  <a:lnTo>
                    <a:pt x="2827" y="610"/>
                  </a:lnTo>
                  <a:lnTo>
                    <a:pt x="2833" y="602"/>
                  </a:lnTo>
                  <a:lnTo>
                    <a:pt x="2833" y="601"/>
                  </a:lnTo>
                  <a:lnTo>
                    <a:pt x="2845" y="594"/>
                  </a:lnTo>
                  <a:lnTo>
                    <a:pt x="2855" y="585"/>
                  </a:lnTo>
                  <a:lnTo>
                    <a:pt x="2865" y="576"/>
                  </a:lnTo>
                  <a:lnTo>
                    <a:pt x="2873" y="575"/>
                  </a:lnTo>
                  <a:lnTo>
                    <a:pt x="2879" y="571"/>
                  </a:lnTo>
                  <a:lnTo>
                    <a:pt x="2883" y="565"/>
                  </a:lnTo>
                  <a:lnTo>
                    <a:pt x="2883" y="556"/>
                  </a:lnTo>
                  <a:lnTo>
                    <a:pt x="2890" y="554"/>
                  </a:lnTo>
                  <a:lnTo>
                    <a:pt x="2893" y="555"/>
                  </a:lnTo>
                  <a:lnTo>
                    <a:pt x="2896" y="555"/>
                  </a:lnTo>
                  <a:lnTo>
                    <a:pt x="2899" y="554"/>
                  </a:lnTo>
                  <a:lnTo>
                    <a:pt x="2899" y="552"/>
                  </a:lnTo>
                  <a:lnTo>
                    <a:pt x="2912" y="548"/>
                  </a:lnTo>
                  <a:lnTo>
                    <a:pt x="2917" y="547"/>
                  </a:lnTo>
                  <a:lnTo>
                    <a:pt x="2921" y="545"/>
                  </a:lnTo>
                  <a:lnTo>
                    <a:pt x="2925" y="543"/>
                  </a:lnTo>
                  <a:lnTo>
                    <a:pt x="2929" y="539"/>
                  </a:lnTo>
                  <a:lnTo>
                    <a:pt x="2932" y="536"/>
                  </a:lnTo>
                  <a:lnTo>
                    <a:pt x="2936" y="533"/>
                  </a:lnTo>
                  <a:lnTo>
                    <a:pt x="2940" y="531"/>
                  </a:lnTo>
                  <a:lnTo>
                    <a:pt x="2945" y="527"/>
                  </a:lnTo>
                  <a:lnTo>
                    <a:pt x="2949" y="516"/>
                  </a:lnTo>
                  <a:lnTo>
                    <a:pt x="2947" y="505"/>
                  </a:lnTo>
                  <a:lnTo>
                    <a:pt x="2946" y="504"/>
                  </a:lnTo>
                  <a:lnTo>
                    <a:pt x="2947" y="505"/>
                  </a:lnTo>
                  <a:lnTo>
                    <a:pt x="2949" y="508"/>
                  </a:lnTo>
                  <a:lnTo>
                    <a:pt x="2967" y="501"/>
                  </a:lnTo>
                  <a:lnTo>
                    <a:pt x="2984" y="491"/>
                  </a:lnTo>
                  <a:lnTo>
                    <a:pt x="2999" y="481"/>
                  </a:lnTo>
                  <a:lnTo>
                    <a:pt x="3003" y="476"/>
                  </a:lnTo>
                  <a:lnTo>
                    <a:pt x="3004" y="471"/>
                  </a:lnTo>
                  <a:lnTo>
                    <a:pt x="3004" y="467"/>
                  </a:lnTo>
                  <a:lnTo>
                    <a:pt x="3003" y="461"/>
                  </a:lnTo>
                  <a:lnTo>
                    <a:pt x="3002" y="461"/>
                  </a:lnTo>
                  <a:lnTo>
                    <a:pt x="3016" y="457"/>
                  </a:lnTo>
                  <a:lnTo>
                    <a:pt x="3026" y="450"/>
                  </a:lnTo>
                  <a:lnTo>
                    <a:pt x="3035" y="439"/>
                  </a:lnTo>
                  <a:lnTo>
                    <a:pt x="3038" y="425"/>
                  </a:lnTo>
                  <a:lnTo>
                    <a:pt x="3042" y="423"/>
                  </a:lnTo>
                  <a:lnTo>
                    <a:pt x="3044" y="421"/>
                  </a:lnTo>
                  <a:lnTo>
                    <a:pt x="3046" y="418"/>
                  </a:lnTo>
                  <a:lnTo>
                    <a:pt x="3047" y="416"/>
                  </a:lnTo>
                  <a:lnTo>
                    <a:pt x="3061" y="412"/>
                  </a:lnTo>
                  <a:lnTo>
                    <a:pt x="3065" y="396"/>
                  </a:lnTo>
                  <a:lnTo>
                    <a:pt x="3065" y="396"/>
                  </a:lnTo>
                  <a:lnTo>
                    <a:pt x="3077" y="397"/>
                  </a:lnTo>
                  <a:lnTo>
                    <a:pt x="3086" y="394"/>
                  </a:lnTo>
                  <a:lnTo>
                    <a:pt x="3093" y="388"/>
                  </a:lnTo>
                  <a:lnTo>
                    <a:pt x="3098" y="378"/>
                  </a:lnTo>
                  <a:lnTo>
                    <a:pt x="3098" y="377"/>
                  </a:lnTo>
                  <a:lnTo>
                    <a:pt x="3101" y="376"/>
                  </a:lnTo>
                  <a:lnTo>
                    <a:pt x="3104" y="373"/>
                  </a:lnTo>
                  <a:lnTo>
                    <a:pt x="3106" y="372"/>
                  </a:lnTo>
                  <a:lnTo>
                    <a:pt x="3109" y="370"/>
                  </a:lnTo>
                  <a:lnTo>
                    <a:pt x="3110" y="366"/>
                  </a:lnTo>
                  <a:lnTo>
                    <a:pt x="3110" y="362"/>
                  </a:lnTo>
                  <a:lnTo>
                    <a:pt x="3115" y="362"/>
                  </a:lnTo>
                  <a:lnTo>
                    <a:pt x="3118" y="361"/>
                  </a:lnTo>
                  <a:lnTo>
                    <a:pt x="3122" y="360"/>
                  </a:lnTo>
                  <a:lnTo>
                    <a:pt x="3125" y="357"/>
                  </a:lnTo>
                  <a:lnTo>
                    <a:pt x="3135" y="343"/>
                  </a:lnTo>
                  <a:lnTo>
                    <a:pt x="3135" y="343"/>
                  </a:lnTo>
                  <a:lnTo>
                    <a:pt x="3137" y="344"/>
                  </a:lnTo>
                  <a:lnTo>
                    <a:pt x="3138" y="345"/>
                  </a:lnTo>
                  <a:lnTo>
                    <a:pt x="3149" y="344"/>
                  </a:lnTo>
                  <a:lnTo>
                    <a:pt x="3157" y="338"/>
                  </a:lnTo>
                  <a:lnTo>
                    <a:pt x="3163" y="328"/>
                  </a:lnTo>
                  <a:lnTo>
                    <a:pt x="3174" y="316"/>
                  </a:lnTo>
                  <a:lnTo>
                    <a:pt x="3184" y="310"/>
                  </a:lnTo>
                  <a:lnTo>
                    <a:pt x="3193" y="303"/>
                  </a:lnTo>
                  <a:lnTo>
                    <a:pt x="3200" y="296"/>
                  </a:lnTo>
                  <a:lnTo>
                    <a:pt x="3205" y="285"/>
                  </a:lnTo>
                  <a:lnTo>
                    <a:pt x="3205" y="285"/>
                  </a:lnTo>
                  <a:lnTo>
                    <a:pt x="3223" y="265"/>
                  </a:lnTo>
                  <a:lnTo>
                    <a:pt x="3224" y="266"/>
                  </a:lnTo>
                  <a:lnTo>
                    <a:pt x="3227" y="266"/>
                  </a:lnTo>
                  <a:lnTo>
                    <a:pt x="3230" y="266"/>
                  </a:lnTo>
                  <a:lnTo>
                    <a:pt x="3235" y="265"/>
                  </a:lnTo>
                  <a:lnTo>
                    <a:pt x="3239" y="264"/>
                  </a:lnTo>
                  <a:lnTo>
                    <a:pt x="3242" y="262"/>
                  </a:lnTo>
                  <a:lnTo>
                    <a:pt x="3245" y="258"/>
                  </a:lnTo>
                  <a:lnTo>
                    <a:pt x="3263" y="237"/>
                  </a:lnTo>
                  <a:lnTo>
                    <a:pt x="3268" y="230"/>
                  </a:lnTo>
                  <a:lnTo>
                    <a:pt x="3274" y="224"/>
                  </a:lnTo>
                  <a:lnTo>
                    <a:pt x="3280" y="217"/>
                  </a:lnTo>
                  <a:lnTo>
                    <a:pt x="3280" y="217"/>
                  </a:lnTo>
                  <a:lnTo>
                    <a:pt x="3279" y="207"/>
                  </a:lnTo>
                  <a:lnTo>
                    <a:pt x="3274" y="199"/>
                  </a:lnTo>
                  <a:lnTo>
                    <a:pt x="3267" y="192"/>
                  </a:lnTo>
                  <a:lnTo>
                    <a:pt x="3260" y="185"/>
                  </a:lnTo>
                  <a:lnTo>
                    <a:pt x="3254" y="178"/>
                  </a:lnTo>
                  <a:lnTo>
                    <a:pt x="3264" y="178"/>
                  </a:lnTo>
                  <a:lnTo>
                    <a:pt x="3270" y="174"/>
                  </a:lnTo>
                  <a:lnTo>
                    <a:pt x="3273" y="169"/>
                  </a:lnTo>
                  <a:lnTo>
                    <a:pt x="3274" y="162"/>
                  </a:lnTo>
                  <a:lnTo>
                    <a:pt x="3274" y="156"/>
                  </a:lnTo>
                  <a:lnTo>
                    <a:pt x="3276" y="155"/>
                  </a:lnTo>
                  <a:lnTo>
                    <a:pt x="3281" y="151"/>
                  </a:lnTo>
                  <a:lnTo>
                    <a:pt x="3284" y="148"/>
                  </a:lnTo>
                  <a:lnTo>
                    <a:pt x="3284" y="145"/>
                  </a:lnTo>
                  <a:lnTo>
                    <a:pt x="3293" y="151"/>
                  </a:lnTo>
                  <a:lnTo>
                    <a:pt x="3304" y="152"/>
                  </a:lnTo>
                  <a:lnTo>
                    <a:pt x="3314" y="150"/>
                  </a:lnTo>
                  <a:lnTo>
                    <a:pt x="3321" y="146"/>
                  </a:lnTo>
                  <a:lnTo>
                    <a:pt x="3326" y="139"/>
                  </a:lnTo>
                  <a:lnTo>
                    <a:pt x="3330" y="132"/>
                  </a:lnTo>
                  <a:lnTo>
                    <a:pt x="3333" y="123"/>
                  </a:lnTo>
                  <a:lnTo>
                    <a:pt x="3337" y="115"/>
                  </a:lnTo>
                  <a:lnTo>
                    <a:pt x="3338" y="115"/>
                  </a:lnTo>
                  <a:lnTo>
                    <a:pt x="3339" y="112"/>
                  </a:lnTo>
                  <a:lnTo>
                    <a:pt x="3342" y="110"/>
                  </a:lnTo>
                  <a:lnTo>
                    <a:pt x="3344" y="109"/>
                  </a:lnTo>
                  <a:lnTo>
                    <a:pt x="3348" y="108"/>
                  </a:lnTo>
                  <a:lnTo>
                    <a:pt x="3350" y="108"/>
                  </a:lnTo>
                  <a:lnTo>
                    <a:pt x="3353" y="106"/>
                  </a:lnTo>
                  <a:lnTo>
                    <a:pt x="3355" y="104"/>
                  </a:lnTo>
                  <a:lnTo>
                    <a:pt x="3356" y="102"/>
                  </a:lnTo>
                  <a:lnTo>
                    <a:pt x="3358" y="93"/>
                  </a:lnTo>
                  <a:lnTo>
                    <a:pt x="3356" y="86"/>
                  </a:lnTo>
                  <a:lnTo>
                    <a:pt x="3350" y="80"/>
                  </a:lnTo>
                  <a:lnTo>
                    <a:pt x="3350" y="77"/>
                  </a:lnTo>
                  <a:lnTo>
                    <a:pt x="3352" y="75"/>
                  </a:lnTo>
                  <a:lnTo>
                    <a:pt x="3352" y="72"/>
                  </a:lnTo>
                  <a:lnTo>
                    <a:pt x="3353" y="70"/>
                  </a:lnTo>
                  <a:lnTo>
                    <a:pt x="3352" y="69"/>
                  </a:lnTo>
                  <a:lnTo>
                    <a:pt x="3350" y="66"/>
                  </a:lnTo>
                  <a:lnTo>
                    <a:pt x="3347" y="65"/>
                  </a:lnTo>
                  <a:lnTo>
                    <a:pt x="3344" y="55"/>
                  </a:lnTo>
                  <a:lnTo>
                    <a:pt x="3339" y="51"/>
                  </a:lnTo>
                  <a:lnTo>
                    <a:pt x="3335" y="51"/>
                  </a:lnTo>
                  <a:lnTo>
                    <a:pt x="3330" y="53"/>
                  </a:lnTo>
                  <a:lnTo>
                    <a:pt x="3324" y="55"/>
                  </a:lnTo>
                  <a:lnTo>
                    <a:pt x="3319" y="58"/>
                  </a:lnTo>
                  <a:lnTo>
                    <a:pt x="3313" y="59"/>
                  </a:lnTo>
                  <a:lnTo>
                    <a:pt x="3302" y="70"/>
                  </a:lnTo>
                  <a:lnTo>
                    <a:pt x="3301" y="77"/>
                  </a:lnTo>
                  <a:lnTo>
                    <a:pt x="3303" y="83"/>
                  </a:lnTo>
                  <a:lnTo>
                    <a:pt x="3307" y="88"/>
                  </a:lnTo>
                  <a:lnTo>
                    <a:pt x="3313" y="93"/>
                  </a:lnTo>
                  <a:lnTo>
                    <a:pt x="3316" y="98"/>
                  </a:lnTo>
                  <a:lnTo>
                    <a:pt x="3319" y="104"/>
                  </a:lnTo>
                  <a:lnTo>
                    <a:pt x="3314" y="109"/>
                  </a:lnTo>
                  <a:lnTo>
                    <a:pt x="3309" y="115"/>
                  </a:lnTo>
                  <a:lnTo>
                    <a:pt x="3305" y="121"/>
                  </a:lnTo>
                  <a:lnTo>
                    <a:pt x="3301" y="125"/>
                  </a:lnTo>
                  <a:lnTo>
                    <a:pt x="3293" y="126"/>
                  </a:lnTo>
                  <a:lnTo>
                    <a:pt x="3285" y="122"/>
                  </a:lnTo>
                  <a:lnTo>
                    <a:pt x="3291" y="115"/>
                  </a:lnTo>
                  <a:lnTo>
                    <a:pt x="3296" y="109"/>
                  </a:lnTo>
                  <a:lnTo>
                    <a:pt x="3296" y="102"/>
                  </a:lnTo>
                  <a:lnTo>
                    <a:pt x="3292" y="98"/>
                  </a:lnTo>
                  <a:lnTo>
                    <a:pt x="3287" y="97"/>
                  </a:lnTo>
                  <a:lnTo>
                    <a:pt x="3281" y="99"/>
                  </a:lnTo>
                  <a:lnTo>
                    <a:pt x="3276" y="102"/>
                  </a:lnTo>
                  <a:lnTo>
                    <a:pt x="3271" y="103"/>
                  </a:lnTo>
                  <a:lnTo>
                    <a:pt x="3271" y="103"/>
                  </a:lnTo>
                  <a:lnTo>
                    <a:pt x="3263" y="105"/>
                  </a:lnTo>
                  <a:lnTo>
                    <a:pt x="3256" y="109"/>
                  </a:lnTo>
                  <a:lnTo>
                    <a:pt x="3252" y="116"/>
                  </a:lnTo>
                  <a:lnTo>
                    <a:pt x="3248" y="123"/>
                  </a:lnTo>
                  <a:lnTo>
                    <a:pt x="3246" y="122"/>
                  </a:lnTo>
                  <a:lnTo>
                    <a:pt x="3244" y="122"/>
                  </a:lnTo>
                  <a:lnTo>
                    <a:pt x="3241" y="125"/>
                  </a:lnTo>
                  <a:lnTo>
                    <a:pt x="3239" y="127"/>
                  </a:lnTo>
                  <a:lnTo>
                    <a:pt x="3237" y="128"/>
                  </a:lnTo>
                  <a:lnTo>
                    <a:pt x="3235" y="129"/>
                  </a:lnTo>
                  <a:lnTo>
                    <a:pt x="3234" y="132"/>
                  </a:lnTo>
                  <a:lnTo>
                    <a:pt x="3231" y="133"/>
                  </a:lnTo>
                  <a:lnTo>
                    <a:pt x="3230" y="133"/>
                  </a:lnTo>
                  <a:lnTo>
                    <a:pt x="3228" y="133"/>
                  </a:lnTo>
                  <a:lnTo>
                    <a:pt x="3224" y="132"/>
                  </a:lnTo>
                  <a:lnTo>
                    <a:pt x="3211" y="129"/>
                  </a:lnTo>
                  <a:lnTo>
                    <a:pt x="3197" y="132"/>
                  </a:lnTo>
                  <a:lnTo>
                    <a:pt x="3185" y="137"/>
                  </a:lnTo>
                  <a:lnTo>
                    <a:pt x="3173" y="143"/>
                  </a:lnTo>
                  <a:lnTo>
                    <a:pt x="3172" y="149"/>
                  </a:lnTo>
                  <a:lnTo>
                    <a:pt x="3172" y="154"/>
                  </a:lnTo>
                  <a:lnTo>
                    <a:pt x="3173" y="160"/>
                  </a:lnTo>
                  <a:lnTo>
                    <a:pt x="3174" y="161"/>
                  </a:lnTo>
                  <a:lnTo>
                    <a:pt x="3176" y="161"/>
                  </a:lnTo>
                  <a:lnTo>
                    <a:pt x="3172" y="162"/>
                  </a:lnTo>
                  <a:lnTo>
                    <a:pt x="3167" y="163"/>
                  </a:lnTo>
                  <a:lnTo>
                    <a:pt x="3163" y="165"/>
                  </a:lnTo>
                  <a:lnTo>
                    <a:pt x="3160" y="167"/>
                  </a:lnTo>
                  <a:lnTo>
                    <a:pt x="3157" y="169"/>
                  </a:lnTo>
                  <a:lnTo>
                    <a:pt x="3152" y="172"/>
                  </a:lnTo>
                  <a:lnTo>
                    <a:pt x="3150" y="174"/>
                  </a:lnTo>
                  <a:lnTo>
                    <a:pt x="3148" y="178"/>
                  </a:lnTo>
                  <a:lnTo>
                    <a:pt x="3145" y="179"/>
                  </a:lnTo>
                  <a:lnTo>
                    <a:pt x="3143" y="180"/>
                  </a:lnTo>
                  <a:lnTo>
                    <a:pt x="3140" y="182"/>
                  </a:lnTo>
                  <a:lnTo>
                    <a:pt x="3138" y="183"/>
                  </a:lnTo>
                  <a:lnTo>
                    <a:pt x="3134" y="184"/>
                  </a:lnTo>
                  <a:lnTo>
                    <a:pt x="3132" y="185"/>
                  </a:lnTo>
                  <a:lnTo>
                    <a:pt x="3131" y="188"/>
                  </a:lnTo>
                  <a:lnTo>
                    <a:pt x="3123" y="191"/>
                  </a:lnTo>
                  <a:lnTo>
                    <a:pt x="3116" y="195"/>
                  </a:lnTo>
                  <a:lnTo>
                    <a:pt x="3112" y="201"/>
                  </a:lnTo>
                  <a:lnTo>
                    <a:pt x="3111" y="209"/>
                  </a:lnTo>
                  <a:lnTo>
                    <a:pt x="3114" y="213"/>
                  </a:lnTo>
                  <a:lnTo>
                    <a:pt x="3116" y="216"/>
                  </a:lnTo>
                  <a:lnTo>
                    <a:pt x="3116" y="222"/>
                  </a:lnTo>
                  <a:lnTo>
                    <a:pt x="3115" y="228"/>
                  </a:lnTo>
                  <a:lnTo>
                    <a:pt x="3111" y="230"/>
                  </a:lnTo>
                  <a:lnTo>
                    <a:pt x="3105" y="231"/>
                  </a:lnTo>
                  <a:lnTo>
                    <a:pt x="3095" y="230"/>
                  </a:lnTo>
                  <a:lnTo>
                    <a:pt x="3095" y="234"/>
                  </a:lnTo>
                  <a:lnTo>
                    <a:pt x="3093" y="237"/>
                  </a:lnTo>
                  <a:lnTo>
                    <a:pt x="3091" y="241"/>
                  </a:lnTo>
                  <a:lnTo>
                    <a:pt x="3087" y="243"/>
                  </a:lnTo>
                  <a:lnTo>
                    <a:pt x="3084" y="246"/>
                  </a:lnTo>
                  <a:lnTo>
                    <a:pt x="3081" y="247"/>
                  </a:lnTo>
                  <a:lnTo>
                    <a:pt x="3077" y="249"/>
                  </a:lnTo>
                  <a:lnTo>
                    <a:pt x="3075" y="252"/>
                  </a:lnTo>
                  <a:lnTo>
                    <a:pt x="3064" y="254"/>
                  </a:lnTo>
                  <a:lnTo>
                    <a:pt x="3065" y="259"/>
                  </a:lnTo>
                  <a:lnTo>
                    <a:pt x="3065" y="264"/>
                  </a:lnTo>
                  <a:lnTo>
                    <a:pt x="3064" y="268"/>
                  </a:lnTo>
                  <a:lnTo>
                    <a:pt x="3060" y="271"/>
                  </a:lnTo>
                  <a:lnTo>
                    <a:pt x="3048" y="274"/>
                  </a:lnTo>
                  <a:lnTo>
                    <a:pt x="3038" y="279"/>
                  </a:lnTo>
                  <a:lnTo>
                    <a:pt x="3029" y="286"/>
                  </a:lnTo>
                  <a:lnTo>
                    <a:pt x="3018" y="293"/>
                  </a:lnTo>
                  <a:lnTo>
                    <a:pt x="3008" y="299"/>
                  </a:lnTo>
                  <a:lnTo>
                    <a:pt x="2997" y="303"/>
                  </a:lnTo>
                  <a:lnTo>
                    <a:pt x="2984" y="302"/>
                  </a:lnTo>
                  <a:lnTo>
                    <a:pt x="2984" y="307"/>
                  </a:lnTo>
                  <a:lnTo>
                    <a:pt x="2982" y="311"/>
                  </a:lnTo>
                  <a:lnTo>
                    <a:pt x="2981" y="315"/>
                  </a:lnTo>
                  <a:lnTo>
                    <a:pt x="2978" y="317"/>
                  </a:lnTo>
                  <a:lnTo>
                    <a:pt x="2973" y="320"/>
                  </a:lnTo>
                  <a:lnTo>
                    <a:pt x="2970" y="325"/>
                  </a:lnTo>
                  <a:lnTo>
                    <a:pt x="2970" y="330"/>
                  </a:lnTo>
                  <a:lnTo>
                    <a:pt x="2973" y="336"/>
                  </a:lnTo>
                  <a:lnTo>
                    <a:pt x="2976" y="340"/>
                  </a:lnTo>
                  <a:lnTo>
                    <a:pt x="2981" y="344"/>
                  </a:lnTo>
                  <a:lnTo>
                    <a:pt x="2986" y="348"/>
                  </a:lnTo>
                  <a:lnTo>
                    <a:pt x="2984" y="350"/>
                  </a:lnTo>
                  <a:lnTo>
                    <a:pt x="2981" y="353"/>
                  </a:lnTo>
                  <a:lnTo>
                    <a:pt x="2979" y="357"/>
                  </a:lnTo>
                  <a:lnTo>
                    <a:pt x="2975" y="357"/>
                  </a:lnTo>
                  <a:lnTo>
                    <a:pt x="2959" y="355"/>
                  </a:lnTo>
                  <a:lnTo>
                    <a:pt x="2952" y="350"/>
                  </a:lnTo>
                  <a:lnTo>
                    <a:pt x="2958" y="343"/>
                  </a:lnTo>
                  <a:lnTo>
                    <a:pt x="2963" y="334"/>
                  </a:lnTo>
                  <a:lnTo>
                    <a:pt x="2962" y="326"/>
                  </a:lnTo>
                  <a:lnTo>
                    <a:pt x="2957" y="316"/>
                  </a:lnTo>
                  <a:lnTo>
                    <a:pt x="2953" y="309"/>
                  </a:lnTo>
                  <a:lnTo>
                    <a:pt x="2946" y="311"/>
                  </a:lnTo>
                  <a:lnTo>
                    <a:pt x="2941" y="316"/>
                  </a:lnTo>
                  <a:lnTo>
                    <a:pt x="2938" y="322"/>
                  </a:lnTo>
                  <a:lnTo>
                    <a:pt x="2936" y="330"/>
                  </a:lnTo>
                  <a:lnTo>
                    <a:pt x="2930" y="332"/>
                  </a:lnTo>
                  <a:lnTo>
                    <a:pt x="2930" y="343"/>
                  </a:lnTo>
                  <a:lnTo>
                    <a:pt x="2925" y="351"/>
                  </a:lnTo>
                  <a:lnTo>
                    <a:pt x="2918" y="357"/>
                  </a:lnTo>
                  <a:lnTo>
                    <a:pt x="2908" y="361"/>
                  </a:lnTo>
                  <a:lnTo>
                    <a:pt x="2907" y="357"/>
                  </a:lnTo>
                  <a:lnTo>
                    <a:pt x="2905" y="354"/>
                  </a:lnTo>
                  <a:lnTo>
                    <a:pt x="2896" y="351"/>
                  </a:lnTo>
                  <a:lnTo>
                    <a:pt x="2889" y="354"/>
                  </a:lnTo>
                  <a:lnTo>
                    <a:pt x="2884" y="362"/>
                  </a:lnTo>
                  <a:lnTo>
                    <a:pt x="2884" y="365"/>
                  </a:lnTo>
                  <a:lnTo>
                    <a:pt x="2884" y="367"/>
                  </a:lnTo>
                  <a:lnTo>
                    <a:pt x="2885" y="370"/>
                  </a:lnTo>
                  <a:lnTo>
                    <a:pt x="2885" y="372"/>
                  </a:lnTo>
                  <a:lnTo>
                    <a:pt x="2885" y="374"/>
                  </a:lnTo>
                  <a:lnTo>
                    <a:pt x="2884" y="376"/>
                  </a:lnTo>
                  <a:lnTo>
                    <a:pt x="2883" y="378"/>
                  </a:lnTo>
                  <a:lnTo>
                    <a:pt x="2879" y="379"/>
                  </a:lnTo>
                  <a:lnTo>
                    <a:pt x="2874" y="379"/>
                  </a:lnTo>
                  <a:lnTo>
                    <a:pt x="2865" y="380"/>
                  </a:lnTo>
                  <a:lnTo>
                    <a:pt x="2854" y="384"/>
                  </a:lnTo>
                  <a:lnTo>
                    <a:pt x="2844" y="389"/>
                  </a:lnTo>
                  <a:lnTo>
                    <a:pt x="2837" y="396"/>
                  </a:lnTo>
                  <a:lnTo>
                    <a:pt x="2839" y="401"/>
                  </a:lnTo>
                  <a:lnTo>
                    <a:pt x="2840" y="402"/>
                  </a:lnTo>
                  <a:lnTo>
                    <a:pt x="2845" y="425"/>
                  </a:lnTo>
                  <a:lnTo>
                    <a:pt x="2845" y="425"/>
                  </a:lnTo>
                  <a:lnTo>
                    <a:pt x="2832" y="429"/>
                  </a:lnTo>
                  <a:lnTo>
                    <a:pt x="2832" y="429"/>
                  </a:lnTo>
                  <a:lnTo>
                    <a:pt x="2826" y="424"/>
                  </a:lnTo>
                  <a:lnTo>
                    <a:pt x="2820" y="421"/>
                  </a:lnTo>
                  <a:lnTo>
                    <a:pt x="2815" y="422"/>
                  </a:lnTo>
                  <a:lnTo>
                    <a:pt x="2811" y="425"/>
                  </a:lnTo>
                  <a:lnTo>
                    <a:pt x="2809" y="436"/>
                  </a:lnTo>
                  <a:lnTo>
                    <a:pt x="2809" y="436"/>
                  </a:lnTo>
                  <a:lnTo>
                    <a:pt x="2803" y="439"/>
                  </a:lnTo>
                  <a:lnTo>
                    <a:pt x="2796" y="444"/>
                  </a:lnTo>
                  <a:lnTo>
                    <a:pt x="2788" y="445"/>
                  </a:lnTo>
                  <a:lnTo>
                    <a:pt x="2780" y="444"/>
                  </a:lnTo>
                  <a:lnTo>
                    <a:pt x="2774" y="446"/>
                  </a:lnTo>
                  <a:lnTo>
                    <a:pt x="2771" y="457"/>
                  </a:lnTo>
                  <a:lnTo>
                    <a:pt x="2775" y="467"/>
                  </a:lnTo>
                  <a:lnTo>
                    <a:pt x="2782" y="475"/>
                  </a:lnTo>
                  <a:lnTo>
                    <a:pt x="2782" y="475"/>
                  </a:lnTo>
                  <a:lnTo>
                    <a:pt x="2782" y="475"/>
                  </a:lnTo>
                  <a:lnTo>
                    <a:pt x="2748" y="468"/>
                  </a:lnTo>
                  <a:lnTo>
                    <a:pt x="2735" y="474"/>
                  </a:lnTo>
                  <a:lnTo>
                    <a:pt x="2736" y="480"/>
                  </a:lnTo>
                  <a:lnTo>
                    <a:pt x="2714" y="487"/>
                  </a:lnTo>
                  <a:lnTo>
                    <a:pt x="2708" y="488"/>
                  </a:lnTo>
                  <a:lnTo>
                    <a:pt x="2702" y="490"/>
                  </a:lnTo>
                  <a:lnTo>
                    <a:pt x="2697" y="493"/>
                  </a:lnTo>
                  <a:lnTo>
                    <a:pt x="2694" y="499"/>
                  </a:lnTo>
                  <a:lnTo>
                    <a:pt x="2686" y="507"/>
                  </a:lnTo>
                  <a:lnTo>
                    <a:pt x="2677" y="513"/>
                  </a:lnTo>
                  <a:lnTo>
                    <a:pt x="2666" y="516"/>
                  </a:lnTo>
                  <a:lnTo>
                    <a:pt x="2656" y="521"/>
                  </a:lnTo>
                  <a:lnTo>
                    <a:pt x="2647" y="528"/>
                  </a:lnTo>
                  <a:lnTo>
                    <a:pt x="2641" y="532"/>
                  </a:lnTo>
                  <a:lnTo>
                    <a:pt x="2634" y="532"/>
                  </a:lnTo>
                  <a:lnTo>
                    <a:pt x="2629" y="516"/>
                  </a:lnTo>
                  <a:lnTo>
                    <a:pt x="2622" y="505"/>
                  </a:lnTo>
                  <a:lnTo>
                    <a:pt x="2613" y="498"/>
                  </a:lnTo>
                  <a:lnTo>
                    <a:pt x="2601" y="496"/>
                  </a:lnTo>
                  <a:lnTo>
                    <a:pt x="2587" y="497"/>
                  </a:lnTo>
                  <a:lnTo>
                    <a:pt x="2567" y="503"/>
                  </a:lnTo>
                  <a:lnTo>
                    <a:pt x="2543" y="513"/>
                  </a:lnTo>
                  <a:lnTo>
                    <a:pt x="2533" y="510"/>
                  </a:lnTo>
                  <a:lnTo>
                    <a:pt x="2528" y="505"/>
                  </a:lnTo>
                  <a:lnTo>
                    <a:pt x="2527" y="499"/>
                  </a:lnTo>
                  <a:lnTo>
                    <a:pt x="2526" y="492"/>
                  </a:lnTo>
                  <a:lnTo>
                    <a:pt x="2525" y="485"/>
                  </a:lnTo>
                  <a:lnTo>
                    <a:pt x="2524" y="479"/>
                  </a:lnTo>
                  <a:lnTo>
                    <a:pt x="2518" y="474"/>
                  </a:lnTo>
                  <a:lnTo>
                    <a:pt x="2482" y="445"/>
                  </a:lnTo>
                  <a:lnTo>
                    <a:pt x="2482" y="442"/>
                  </a:lnTo>
                  <a:lnTo>
                    <a:pt x="2482" y="439"/>
                  </a:lnTo>
                  <a:lnTo>
                    <a:pt x="2484" y="436"/>
                  </a:lnTo>
                  <a:lnTo>
                    <a:pt x="2484" y="434"/>
                  </a:lnTo>
                  <a:lnTo>
                    <a:pt x="2485" y="431"/>
                  </a:lnTo>
                  <a:lnTo>
                    <a:pt x="2486" y="430"/>
                  </a:lnTo>
                  <a:lnTo>
                    <a:pt x="2487" y="428"/>
                  </a:lnTo>
                  <a:lnTo>
                    <a:pt x="2490" y="428"/>
                  </a:lnTo>
                  <a:lnTo>
                    <a:pt x="2493" y="428"/>
                  </a:lnTo>
                  <a:lnTo>
                    <a:pt x="2497" y="429"/>
                  </a:lnTo>
                  <a:lnTo>
                    <a:pt x="2501" y="431"/>
                  </a:lnTo>
                  <a:lnTo>
                    <a:pt x="2511" y="435"/>
                  </a:lnTo>
                  <a:lnTo>
                    <a:pt x="2520" y="434"/>
                  </a:lnTo>
                  <a:lnTo>
                    <a:pt x="2528" y="429"/>
                  </a:lnTo>
                  <a:lnTo>
                    <a:pt x="2536" y="422"/>
                  </a:lnTo>
                  <a:lnTo>
                    <a:pt x="2532" y="417"/>
                  </a:lnTo>
                  <a:lnTo>
                    <a:pt x="2533" y="412"/>
                  </a:lnTo>
                  <a:lnTo>
                    <a:pt x="2536" y="407"/>
                  </a:lnTo>
                  <a:lnTo>
                    <a:pt x="2537" y="402"/>
                  </a:lnTo>
                  <a:lnTo>
                    <a:pt x="2536" y="402"/>
                  </a:lnTo>
                  <a:lnTo>
                    <a:pt x="2537" y="402"/>
                  </a:lnTo>
                  <a:lnTo>
                    <a:pt x="2555" y="394"/>
                  </a:lnTo>
                  <a:lnTo>
                    <a:pt x="2556" y="397"/>
                  </a:lnTo>
                  <a:lnTo>
                    <a:pt x="2560" y="399"/>
                  </a:lnTo>
                  <a:lnTo>
                    <a:pt x="2564" y="400"/>
                  </a:lnTo>
                  <a:lnTo>
                    <a:pt x="2567" y="399"/>
                  </a:lnTo>
                  <a:lnTo>
                    <a:pt x="2570" y="397"/>
                  </a:lnTo>
                  <a:lnTo>
                    <a:pt x="2573" y="395"/>
                  </a:lnTo>
                  <a:lnTo>
                    <a:pt x="2578" y="383"/>
                  </a:lnTo>
                  <a:lnTo>
                    <a:pt x="2583" y="372"/>
                  </a:lnTo>
                  <a:lnTo>
                    <a:pt x="2586" y="362"/>
                  </a:lnTo>
                  <a:lnTo>
                    <a:pt x="2584" y="354"/>
                  </a:lnTo>
                  <a:lnTo>
                    <a:pt x="2578" y="345"/>
                  </a:lnTo>
                  <a:lnTo>
                    <a:pt x="2567" y="337"/>
                  </a:lnTo>
                  <a:lnTo>
                    <a:pt x="2548" y="330"/>
                  </a:lnTo>
                  <a:lnTo>
                    <a:pt x="2526" y="322"/>
                  </a:lnTo>
                  <a:lnTo>
                    <a:pt x="2507" y="320"/>
                  </a:lnTo>
                  <a:lnTo>
                    <a:pt x="2491" y="321"/>
                  </a:lnTo>
                  <a:lnTo>
                    <a:pt x="2476" y="330"/>
                  </a:lnTo>
                  <a:lnTo>
                    <a:pt x="2462" y="345"/>
                  </a:lnTo>
                  <a:lnTo>
                    <a:pt x="2437" y="355"/>
                  </a:lnTo>
                  <a:lnTo>
                    <a:pt x="2429" y="364"/>
                  </a:lnTo>
                  <a:lnTo>
                    <a:pt x="2346" y="362"/>
                  </a:lnTo>
                  <a:lnTo>
                    <a:pt x="2346" y="362"/>
                  </a:lnTo>
                  <a:lnTo>
                    <a:pt x="2346" y="362"/>
                  </a:lnTo>
                  <a:lnTo>
                    <a:pt x="2301" y="343"/>
                  </a:lnTo>
                  <a:lnTo>
                    <a:pt x="2284" y="332"/>
                  </a:lnTo>
                  <a:lnTo>
                    <a:pt x="2283" y="326"/>
                  </a:lnTo>
                  <a:lnTo>
                    <a:pt x="2280" y="321"/>
                  </a:lnTo>
                  <a:lnTo>
                    <a:pt x="2276" y="319"/>
                  </a:lnTo>
                  <a:lnTo>
                    <a:pt x="2272" y="316"/>
                  </a:lnTo>
                  <a:lnTo>
                    <a:pt x="2276" y="316"/>
                  </a:lnTo>
                  <a:lnTo>
                    <a:pt x="2280" y="315"/>
                  </a:lnTo>
                  <a:lnTo>
                    <a:pt x="2283" y="314"/>
                  </a:lnTo>
                  <a:lnTo>
                    <a:pt x="2288" y="304"/>
                  </a:lnTo>
                  <a:lnTo>
                    <a:pt x="2288" y="294"/>
                  </a:lnTo>
                  <a:lnTo>
                    <a:pt x="2286" y="286"/>
                  </a:lnTo>
                  <a:lnTo>
                    <a:pt x="2281" y="277"/>
                  </a:lnTo>
                  <a:lnTo>
                    <a:pt x="2277" y="269"/>
                  </a:lnTo>
                  <a:lnTo>
                    <a:pt x="2295" y="260"/>
                  </a:lnTo>
                  <a:lnTo>
                    <a:pt x="2315" y="243"/>
                  </a:lnTo>
                  <a:lnTo>
                    <a:pt x="2331" y="242"/>
                  </a:lnTo>
                  <a:lnTo>
                    <a:pt x="2338" y="233"/>
                  </a:lnTo>
                  <a:lnTo>
                    <a:pt x="2345" y="223"/>
                  </a:lnTo>
                  <a:lnTo>
                    <a:pt x="2351" y="213"/>
                  </a:lnTo>
                  <a:lnTo>
                    <a:pt x="2354" y="203"/>
                  </a:lnTo>
                  <a:lnTo>
                    <a:pt x="2352" y="191"/>
                  </a:lnTo>
                  <a:lnTo>
                    <a:pt x="2345" y="179"/>
                  </a:lnTo>
                  <a:lnTo>
                    <a:pt x="2333" y="176"/>
                  </a:lnTo>
                  <a:lnTo>
                    <a:pt x="2320" y="176"/>
                  </a:lnTo>
                  <a:lnTo>
                    <a:pt x="2306" y="176"/>
                  </a:lnTo>
                  <a:lnTo>
                    <a:pt x="2293" y="172"/>
                  </a:lnTo>
                  <a:lnTo>
                    <a:pt x="2294" y="161"/>
                  </a:lnTo>
                  <a:lnTo>
                    <a:pt x="2289" y="151"/>
                  </a:lnTo>
                  <a:lnTo>
                    <a:pt x="2288" y="148"/>
                  </a:lnTo>
                  <a:lnTo>
                    <a:pt x="2289" y="143"/>
                  </a:lnTo>
                  <a:lnTo>
                    <a:pt x="2277" y="135"/>
                  </a:lnTo>
                  <a:lnTo>
                    <a:pt x="2263" y="131"/>
                  </a:lnTo>
                  <a:lnTo>
                    <a:pt x="2261" y="129"/>
                  </a:lnTo>
                  <a:lnTo>
                    <a:pt x="2259" y="128"/>
                  </a:lnTo>
                  <a:lnTo>
                    <a:pt x="2258" y="128"/>
                  </a:lnTo>
                  <a:lnTo>
                    <a:pt x="2260" y="125"/>
                  </a:lnTo>
                  <a:lnTo>
                    <a:pt x="2263" y="122"/>
                  </a:lnTo>
                  <a:lnTo>
                    <a:pt x="2265" y="120"/>
                  </a:lnTo>
                  <a:lnTo>
                    <a:pt x="2266" y="116"/>
                  </a:lnTo>
                  <a:lnTo>
                    <a:pt x="2266" y="114"/>
                  </a:lnTo>
                  <a:lnTo>
                    <a:pt x="2266" y="111"/>
                  </a:lnTo>
                  <a:lnTo>
                    <a:pt x="2264" y="110"/>
                  </a:lnTo>
                  <a:lnTo>
                    <a:pt x="2263" y="110"/>
                  </a:lnTo>
                  <a:lnTo>
                    <a:pt x="2260" y="110"/>
                  </a:lnTo>
                  <a:lnTo>
                    <a:pt x="2259" y="111"/>
                  </a:lnTo>
                  <a:lnTo>
                    <a:pt x="2257" y="111"/>
                  </a:lnTo>
                  <a:lnTo>
                    <a:pt x="2254" y="112"/>
                  </a:lnTo>
                  <a:lnTo>
                    <a:pt x="2252" y="112"/>
                  </a:lnTo>
                  <a:lnTo>
                    <a:pt x="2242" y="114"/>
                  </a:lnTo>
                  <a:lnTo>
                    <a:pt x="2232" y="117"/>
                  </a:lnTo>
                  <a:lnTo>
                    <a:pt x="2225" y="123"/>
                  </a:lnTo>
                  <a:lnTo>
                    <a:pt x="2223" y="125"/>
                  </a:lnTo>
                  <a:lnTo>
                    <a:pt x="2206" y="134"/>
                  </a:lnTo>
                  <a:lnTo>
                    <a:pt x="2190" y="145"/>
                  </a:lnTo>
                  <a:lnTo>
                    <a:pt x="2175" y="156"/>
                  </a:lnTo>
                  <a:lnTo>
                    <a:pt x="2173" y="159"/>
                  </a:lnTo>
                  <a:lnTo>
                    <a:pt x="2172" y="161"/>
                  </a:lnTo>
                  <a:lnTo>
                    <a:pt x="2162" y="166"/>
                  </a:lnTo>
                  <a:lnTo>
                    <a:pt x="2141" y="173"/>
                  </a:lnTo>
                  <a:lnTo>
                    <a:pt x="2124" y="184"/>
                  </a:lnTo>
                  <a:lnTo>
                    <a:pt x="2110" y="196"/>
                  </a:lnTo>
                  <a:lnTo>
                    <a:pt x="2099" y="213"/>
                  </a:lnTo>
                  <a:lnTo>
                    <a:pt x="2093" y="235"/>
                  </a:lnTo>
                  <a:lnTo>
                    <a:pt x="2093" y="235"/>
                  </a:lnTo>
                  <a:lnTo>
                    <a:pt x="2094" y="236"/>
                  </a:lnTo>
                  <a:lnTo>
                    <a:pt x="2087" y="236"/>
                  </a:lnTo>
                  <a:lnTo>
                    <a:pt x="2073" y="239"/>
                  </a:lnTo>
                  <a:lnTo>
                    <a:pt x="2060" y="241"/>
                  </a:lnTo>
                  <a:lnTo>
                    <a:pt x="2048" y="245"/>
                  </a:lnTo>
                  <a:lnTo>
                    <a:pt x="2036" y="253"/>
                  </a:lnTo>
                  <a:lnTo>
                    <a:pt x="2025" y="262"/>
                  </a:lnTo>
                  <a:lnTo>
                    <a:pt x="2010" y="269"/>
                  </a:lnTo>
                  <a:lnTo>
                    <a:pt x="2005" y="273"/>
                  </a:lnTo>
                  <a:lnTo>
                    <a:pt x="2002" y="277"/>
                  </a:lnTo>
                  <a:lnTo>
                    <a:pt x="1997" y="290"/>
                  </a:lnTo>
                  <a:lnTo>
                    <a:pt x="1996" y="302"/>
                  </a:lnTo>
                  <a:lnTo>
                    <a:pt x="1999" y="314"/>
                  </a:lnTo>
                  <a:lnTo>
                    <a:pt x="2000" y="315"/>
                  </a:lnTo>
                  <a:lnTo>
                    <a:pt x="2002" y="316"/>
                  </a:lnTo>
                  <a:lnTo>
                    <a:pt x="1997" y="316"/>
                  </a:lnTo>
                  <a:lnTo>
                    <a:pt x="1992" y="317"/>
                  </a:lnTo>
                  <a:lnTo>
                    <a:pt x="1986" y="320"/>
                  </a:lnTo>
                  <a:lnTo>
                    <a:pt x="1981" y="323"/>
                  </a:lnTo>
                  <a:lnTo>
                    <a:pt x="1976" y="326"/>
                  </a:lnTo>
                  <a:lnTo>
                    <a:pt x="1965" y="328"/>
                  </a:lnTo>
                  <a:lnTo>
                    <a:pt x="1955" y="332"/>
                  </a:lnTo>
                  <a:lnTo>
                    <a:pt x="1947" y="340"/>
                  </a:lnTo>
                  <a:lnTo>
                    <a:pt x="1947" y="342"/>
                  </a:lnTo>
                  <a:lnTo>
                    <a:pt x="1938" y="349"/>
                  </a:lnTo>
                  <a:lnTo>
                    <a:pt x="1931" y="356"/>
                  </a:lnTo>
                  <a:lnTo>
                    <a:pt x="1923" y="362"/>
                  </a:lnTo>
                  <a:lnTo>
                    <a:pt x="1913" y="366"/>
                  </a:lnTo>
                  <a:lnTo>
                    <a:pt x="1902" y="368"/>
                  </a:lnTo>
                  <a:lnTo>
                    <a:pt x="1896" y="377"/>
                  </a:lnTo>
                  <a:lnTo>
                    <a:pt x="1889" y="384"/>
                  </a:lnTo>
                  <a:lnTo>
                    <a:pt x="1881" y="391"/>
                  </a:lnTo>
                  <a:lnTo>
                    <a:pt x="1875" y="400"/>
                  </a:lnTo>
                  <a:lnTo>
                    <a:pt x="1872" y="410"/>
                  </a:lnTo>
                  <a:lnTo>
                    <a:pt x="1872" y="422"/>
                  </a:lnTo>
                  <a:lnTo>
                    <a:pt x="1862" y="430"/>
                  </a:lnTo>
                  <a:lnTo>
                    <a:pt x="1855" y="428"/>
                  </a:lnTo>
                  <a:lnTo>
                    <a:pt x="1846" y="427"/>
                  </a:lnTo>
                  <a:lnTo>
                    <a:pt x="1839" y="424"/>
                  </a:lnTo>
                  <a:lnTo>
                    <a:pt x="1832" y="424"/>
                  </a:lnTo>
                  <a:lnTo>
                    <a:pt x="1826" y="427"/>
                  </a:lnTo>
                  <a:lnTo>
                    <a:pt x="1823" y="431"/>
                  </a:lnTo>
                  <a:lnTo>
                    <a:pt x="1822" y="441"/>
                  </a:lnTo>
                  <a:lnTo>
                    <a:pt x="1824" y="454"/>
                  </a:lnTo>
                  <a:lnTo>
                    <a:pt x="1811" y="456"/>
                  </a:lnTo>
                  <a:lnTo>
                    <a:pt x="1796" y="456"/>
                  </a:lnTo>
                  <a:lnTo>
                    <a:pt x="1783" y="458"/>
                  </a:lnTo>
                  <a:lnTo>
                    <a:pt x="1771" y="464"/>
                  </a:lnTo>
                  <a:lnTo>
                    <a:pt x="1767" y="468"/>
                  </a:lnTo>
                  <a:lnTo>
                    <a:pt x="1765" y="471"/>
                  </a:lnTo>
                  <a:lnTo>
                    <a:pt x="1765" y="476"/>
                  </a:lnTo>
                  <a:lnTo>
                    <a:pt x="1765" y="481"/>
                  </a:lnTo>
                  <a:lnTo>
                    <a:pt x="1766" y="482"/>
                  </a:lnTo>
                  <a:lnTo>
                    <a:pt x="1750" y="488"/>
                  </a:lnTo>
                  <a:lnTo>
                    <a:pt x="1733" y="491"/>
                  </a:lnTo>
                  <a:lnTo>
                    <a:pt x="1733" y="503"/>
                  </a:lnTo>
                  <a:lnTo>
                    <a:pt x="1730" y="514"/>
                  </a:lnTo>
                  <a:lnTo>
                    <a:pt x="1724" y="521"/>
                  </a:lnTo>
                  <a:lnTo>
                    <a:pt x="1715" y="530"/>
                  </a:lnTo>
                  <a:lnTo>
                    <a:pt x="1708" y="536"/>
                  </a:lnTo>
                  <a:lnTo>
                    <a:pt x="1699" y="544"/>
                  </a:lnTo>
                  <a:lnTo>
                    <a:pt x="1694" y="553"/>
                  </a:lnTo>
                  <a:lnTo>
                    <a:pt x="1685" y="562"/>
                  </a:lnTo>
                  <a:lnTo>
                    <a:pt x="1675" y="570"/>
                  </a:lnTo>
                  <a:lnTo>
                    <a:pt x="1663" y="576"/>
                  </a:lnTo>
                  <a:lnTo>
                    <a:pt x="1652" y="581"/>
                  </a:lnTo>
                  <a:lnTo>
                    <a:pt x="1640" y="587"/>
                  </a:lnTo>
                  <a:lnTo>
                    <a:pt x="1636" y="584"/>
                  </a:lnTo>
                  <a:lnTo>
                    <a:pt x="1633" y="583"/>
                  </a:lnTo>
                  <a:lnTo>
                    <a:pt x="1629" y="583"/>
                  </a:lnTo>
                  <a:lnTo>
                    <a:pt x="1624" y="582"/>
                  </a:lnTo>
                  <a:lnTo>
                    <a:pt x="1634" y="577"/>
                  </a:lnTo>
                  <a:lnTo>
                    <a:pt x="1642" y="570"/>
                  </a:lnTo>
                  <a:lnTo>
                    <a:pt x="1646" y="560"/>
                  </a:lnTo>
                  <a:lnTo>
                    <a:pt x="1647" y="548"/>
                  </a:lnTo>
                  <a:lnTo>
                    <a:pt x="1643" y="532"/>
                  </a:lnTo>
                  <a:lnTo>
                    <a:pt x="1637" y="518"/>
                  </a:lnTo>
                  <a:lnTo>
                    <a:pt x="1636" y="516"/>
                  </a:lnTo>
                  <a:lnTo>
                    <a:pt x="1636" y="516"/>
                  </a:lnTo>
                  <a:lnTo>
                    <a:pt x="1651" y="515"/>
                  </a:lnTo>
                  <a:lnTo>
                    <a:pt x="1664" y="510"/>
                  </a:lnTo>
                  <a:lnTo>
                    <a:pt x="1676" y="504"/>
                  </a:lnTo>
                  <a:lnTo>
                    <a:pt x="1688" y="497"/>
                  </a:lnTo>
                  <a:lnTo>
                    <a:pt x="1702" y="492"/>
                  </a:lnTo>
                  <a:lnTo>
                    <a:pt x="1716" y="491"/>
                  </a:lnTo>
                  <a:lnTo>
                    <a:pt x="1719" y="486"/>
                  </a:lnTo>
                  <a:lnTo>
                    <a:pt x="1720" y="480"/>
                  </a:lnTo>
                  <a:lnTo>
                    <a:pt x="1719" y="475"/>
                  </a:lnTo>
                  <a:lnTo>
                    <a:pt x="1716" y="471"/>
                  </a:lnTo>
                  <a:lnTo>
                    <a:pt x="1713" y="469"/>
                  </a:lnTo>
                  <a:lnTo>
                    <a:pt x="1709" y="467"/>
                  </a:lnTo>
                  <a:lnTo>
                    <a:pt x="1704" y="465"/>
                  </a:lnTo>
                  <a:lnTo>
                    <a:pt x="1707" y="463"/>
                  </a:lnTo>
                  <a:lnTo>
                    <a:pt x="1709" y="461"/>
                  </a:lnTo>
                  <a:lnTo>
                    <a:pt x="1709" y="457"/>
                  </a:lnTo>
                  <a:lnTo>
                    <a:pt x="1709" y="453"/>
                  </a:lnTo>
                  <a:lnTo>
                    <a:pt x="1726" y="458"/>
                  </a:lnTo>
                  <a:lnTo>
                    <a:pt x="1738" y="458"/>
                  </a:lnTo>
                  <a:lnTo>
                    <a:pt x="1747" y="456"/>
                  </a:lnTo>
                  <a:lnTo>
                    <a:pt x="1750" y="448"/>
                  </a:lnTo>
                  <a:lnTo>
                    <a:pt x="1751" y="438"/>
                  </a:lnTo>
                  <a:lnTo>
                    <a:pt x="1749" y="422"/>
                  </a:lnTo>
                  <a:lnTo>
                    <a:pt x="1755" y="428"/>
                  </a:lnTo>
                  <a:lnTo>
                    <a:pt x="1762" y="431"/>
                  </a:lnTo>
                  <a:lnTo>
                    <a:pt x="1771" y="433"/>
                  </a:lnTo>
                  <a:lnTo>
                    <a:pt x="1781" y="430"/>
                  </a:lnTo>
                  <a:lnTo>
                    <a:pt x="1783" y="427"/>
                  </a:lnTo>
                  <a:lnTo>
                    <a:pt x="1784" y="423"/>
                  </a:lnTo>
                  <a:lnTo>
                    <a:pt x="1785" y="419"/>
                  </a:lnTo>
                  <a:lnTo>
                    <a:pt x="1785" y="417"/>
                  </a:lnTo>
                  <a:lnTo>
                    <a:pt x="1809" y="393"/>
                  </a:lnTo>
                  <a:lnTo>
                    <a:pt x="1817" y="388"/>
                  </a:lnTo>
                  <a:lnTo>
                    <a:pt x="1826" y="387"/>
                  </a:lnTo>
                  <a:lnTo>
                    <a:pt x="1835" y="384"/>
                  </a:lnTo>
                  <a:lnTo>
                    <a:pt x="1843" y="379"/>
                  </a:lnTo>
                  <a:lnTo>
                    <a:pt x="1844" y="379"/>
                  </a:lnTo>
                  <a:lnTo>
                    <a:pt x="1849" y="377"/>
                  </a:lnTo>
                  <a:lnTo>
                    <a:pt x="1852" y="374"/>
                  </a:lnTo>
                  <a:lnTo>
                    <a:pt x="1853" y="372"/>
                  </a:lnTo>
                  <a:lnTo>
                    <a:pt x="1891" y="357"/>
                  </a:lnTo>
                  <a:lnTo>
                    <a:pt x="1902" y="332"/>
                  </a:lnTo>
                  <a:lnTo>
                    <a:pt x="1906" y="323"/>
                  </a:lnTo>
                  <a:lnTo>
                    <a:pt x="1904" y="316"/>
                  </a:lnTo>
                  <a:lnTo>
                    <a:pt x="1897" y="310"/>
                  </a:lnTo>
                  <a:lnTo>
                    <a:pt x="1896" y="310"/>
                  </a:lnTo>
                  <a:lnTo>
                    <a:pt x="1895" y="310"/>
                  </a:lnTo>
                  <a:lnTo>
                    <a:pt x="1902" y="299"/>
                  </a:lnTo>
                  <a:lnTo>
                    <a:pt x="1906" y="298"/>
                  </a:lnTo>
                  <a:lnTo>
                    <a:pt x="1909" y="297"/>
                  </a:lnTo>
                  <a:lnTo>
                    <a:pt x="1912" y="296"/>
                  </a:lnTo>
                  <a:lnTo>
                    <a:pt x="1920" y="286"/>
                  </a:lnTo>
                  <a:lnTo>
                    <a:pt x="1924" y="280"/>
                  </a:lnTo>
                  <a:lnTo>
                    <a:pt x="1930" y="276"/>
                  </a:lnTo>
                  <a:lnTo>
                    <a:pt x="1935" y="271"/>
                  </a:lnTo>
                  <a:lnTo>
                    <a:pt x="1938" y="266"/>
                  </a:lnTo>
                  <a:lnTo>
                    <a:pt x="1941" y="259"/>
                  </a:lnTo>
                  <a:lnTo>
                    <a:pt x="1941" y="260"/>
                  </a:lnTo>
                  <a:lnTo>
                    <a:pt x="1958" y="260"/>
                  </a:lnTo>
                  <a:lnTo>
                    <a:pt x="1958" y="260"/>
                  </a:lnTo>
                  <a:lnTo>
                    <a:pt x="1974" y="262"/>
                  </a:lnTo>
                  <a:lnTo>
                    <a:pt x="1975" y="263"/>
                  </a:lnTo>
                  <a:lnTo>
                    <a:pt x="1987" y="268"/>
                  </a:lnTo>
                  <a:lnTo>
                    <a:pt x="2000" y="268"/>
                  </a:lnTo>
                  <a:lnTo>
                    <a:pt x="2004" y="265"/>
                  </a:lnTo>
                  <a:lnTo>
                    <a:pt x="2008" y="263"/>
                  </a:lnTo>
                  <a:lnTo>
                    <a:pt x="2010" y="260"/>
                  </a:lnTo>
                  <a:lnTo>
                    <a:pt x="2014" y="225"/>
                  </a:lnTo>
                  <a:lnTo>
                    <a:pt x="2021" y="219"/>
                  </a:lnTo>
                  <a:lnTo>
                    <a:pt x="2022" y="214"/>
                  </a:lnTo>
                  <a:lnTo>
                    <a:pt x="2020" y="209"/>
                  </a:lnTo>
                  <a:lnTo>
                    <a:pt x="2016" y="203"/>
                  </a:lnTo>
                  <a:lnTo>
                    <a:pt x="2017" y="202"/>
                  </a:lnTo>
                  <a:lnTo>
                    <a:pt x="2023" y="196"/>
                  </a:lnTo>
                  <a:lnTo>
                    <a:pt x="2027" y="190"/>
                  </a:lnTo>
                  <a:lnTo>
                    <a:pt x="2037" y="196"/>
                  </a:lnTo>
                  <a:lnTo>
                    <a:pt x="2046" y="199"/>
                  </a:lnTo>
                  <a:lnTo>
                    <a:pt x="2059" y="199"/>
                  </a:lnTo>
                  <a:lnTo>
                    <a:pt x="2061" y="197"/>
                  </a:lnTo>
                  <a:lnTo>
                    <a:pt x="2062" y="196"/>
                  </a:lnTo>
                  <a:lnTo>
                    <a:pt x="2071" y="197"/>
                  </a:lnTo>
                  <a:lnTo>
                    <a:pt x="2079" y="196"/>
                  </a:lnTo>
                  <a:lnTo>
                    <a:pt x="2087" y="190"/>
                  </a:lnTo>
                  <a:lnTo>
                    <a:pt x="2084" y="185"/>
                  </a:lnTo>
                  <a:lnTo>
                    <a:pt x="2079" y="180"/>
                  </a:lnTo>
                  <a:lnTo>
                    <a:pt x="2076" y="176"/>
                  </a:lnTo>
                  <a:lnTo>
                    <a:pt x="2072" y="171"/>
                  </a:lnTo>
                  <a:lnTo>
                    <a:pt x="2072" y="165"/>
                  </a:lnTo>
                  <a:lnTo>
                    <a:pt x="2100" y="149"/>
                  </a:lnTo>
                  <a:lnTo>
                    <a:pt x="2104" y="150"/>
                  </a:lnTo>
                  <a:lnTo>
                    <a:pt x="2107" y="149"/>
                  </a:lnTo>
                  <a:lnTo>
                    <a:pt x="2119" y="143"/>
                  </a:lnTo>
                  <a:lnTo>
                    <a:pt x="2130" y="134"/>
                  </a:lnTo>
                  <a:lnTo>
                    <a:pt x="2135" y="138"/>
                  </a:lnTo>
                  <a:lnTo>
                    <a:pt x="2153" y="111"/>
                  </a:lnTo>
                  <a:lnTo>
                    <a:pt x="2150" y="111"/>
                  </a:lnTo>
                  <a:lnTo>
                    <a:pt x="2146" y="111"/>
                  </a:lnTo>
                  <a:lnTo>
                    <a:pt x="2142" y="112"/>
                  </a:lnTo>
                  <a:lnTo>
                    <a:pt x="2139" y="115"/>
                  </a:lnTo>
                  <a:lnTo>
                    <a:pt x="2136" y="117"/>
                  </a:lnTo>
                  <a:lnTo>
                    <a:pt x="2136" y="117"/>
                  </a:lnTo>
                  <a:lnTo>
                    <a:pt x="2131" y="114"/>
                  </a:lnTo>
                  <a:lnTo>
                    <a:pt x="2127" y="111"/>
                  </a:lnTo>
                  <a:lnTo>
                    <a:pt x="2121" y="109"/>
                  </a:lnTo>
                  <a:lnTo>
                    <a:pt x="2119" y="109"/>
                  </a:lnTo>
                  <a:lnTo>
                    <a:pt x="2123" y="105"/>
                  </a:lnTo>
                  <a:lnTo>
                    <a:pt x="2127" y="102"/>
                  </a:lnTo>
                  <a:lnTo>
                    <a:pt x="2136" y="99"/>
                  </a:lnTo>
                  <a:lnTo>
                    <a:pt x="2148" y="92"/>
                  </a:lnTo>
                  <a:lnTo>
                    <a:pt x="2163" y="88"/>
                  </a:lnTo>
                  <a:lnTo>
                    <a:pt x="2178" y="86"/>
                  </a:lnTo>
                  <a:lnTo>
                    <a:pt x="2192" y="82"/>
                  </a:lnTo>
                  <a:lnTo>
                    <a:pt x="2193" y="80"/>
                  </a:lnTo>
                  <a:lnTo>
                    <a:pt x="2201" y="83"/>
                  </a:lnTo>
                  <a:lnTo>
                    <a:pt x="2208" y="85"/>
                  </a:lnTo>
                  <a:lnTo>
                    <a:pt x="2216" y="83"/>
                  </a:lnTo>
                  <a:lnTo>
                    <a:pt x="2221" y="77"/>
                  </a:lnTo>
                  <a:lnTo>
                    <a:pt x="2223" y="70"/>
                  </a:lnTo>
                  <a:lnTo>
                    <a:pt x="2223" y="63"/>
                  </a:lnTo>
                  <a:lnTo>
                    <a:pt x="2224" y="55"/>
                  </a:lnTo>
                  <a:lnTo>
                    <a:pt x="2229" y="49"/>
                  </a:lnTo>
                  <a:lnTo>
                    <a:pt x="2237" y="40"/>
                  </a:lnTo>
                  <a:lnTo>
                    <a:pt x="2247" y="35"/>
                  </a:lnTo>
                  <a:lnTo>
                    <a:pt x="2254" y="28"/>
                  </a:lnTo>
                  <a:lnTo>
                    <a:pt x="2255" y="19"/>
                  </a:lnTo>
                  <a:lnTo>
                    <a:pt x="2252" y="9"/>
                  </a:lnTo>
                  <a:lnTo>
                    <a:pt x="2244" y="2"/>
                  </a:lnTo>
                  <a:lnTo>
                    <a:pt x="2235" y="0"/>
                  </a:lnTo>
                  <a:lnTo>
                    <a:pt x="2224" y="0"/>
                  </a:lnTo>
                  <a:lnTo>
                    <a:pt x="2213" y="2"/>
                  </a:lnTo>
                  <a:lnTo>
                    <a:pt x="2202" y="3"/>
                  </a:lnTo>
                  <a:lnTo>
                    <a:pt x="2199" y="7"/>
                  </a:lnTo>
                  <a:lnTo>
                    <a:pt x="2198" y="12"/>
                  </a:lnTo>
                  <a:lnTo>
                    <a:pt x="2198" y="17"/>
                  </a:lnTo>
                  <a:lnTo>
                    <a:pt x="2196" y="18"/>
                  </a:lnTo>
                  <a:lnTo>
                    <a:pt x="2193" y="20"/>
                  </a:lnTo>
                  <a:lnTo>
                    <a:pt x="2184" y="19"/>
                  </a:lnTo>
                  <a:lnTo>
                    <a:pt x="2175" y="17"/>
                  </a:lnTo>
                  <a:lnTo>
                    <a:pt x="2165" y="17"/>
                  </a:lnTo>
                  <a:lnTo>
                    <a:pt x="2156" y="20"/>
                  </a:lnTo>
                  <a:lnTo>
                    <a:pt x="2147" y="30"/>
                  </a:lnTo>
                  <a:lnTo>
                    <a:pt x="2136" y="40"/>
                  </a:lnTo>
                  <a:lnTo>
                    <a:pt x="2125" y="48"/>
                  </a:lnTo>
                  <a:lnTo>
                    <a:pt x="2116" y="58"/>
                  </a:lnTo>
                  <a:lnTo>
                    <a:pt x="2108" y="70"/>
                  </a:lnTo>
                  <a:lnTo>
                    <a:pt x="2097" y="76"/>
                  </a:lnTo>
                  <a:lnTo>
                    <a:pt x="2085" y="81"/>
                  </a:lnTo>
                  <a:lnTo>
                    <a:pt x="2076" y="87"/>
                  </a:lnTo>
                  <a:lnTo>
                    <a:pt x="2067" y="97"/>
                  </a:lnTo>
                  <a:lnTo>
                    <a:pt x="2061" y="109"/>
                  </a:lnTo>
                  <a:lnTo>
                    <a:pt x="2049" y="116"/>
                  </a:lnTo>
                  <a:lnTo>
                    <a:pt x="2037" y="122"/>
                  </a:lnTo>
                  <a:lnTo>
                    <a:pt x="2022" y="127"/>
                  </a:lnTo>
                  <a:lnTo>
                    <a:pt x="2009" y="133"/>
                  </a:lnTo>
                  <a:lnTo>
                    <a:pt x="1997" y="140"/>
                  </a:lnTo>
                  <a:lnTo>
                    <a:pt x="1986" y="150"/>
                  </a:lnTo>
                  <a:lnTo>
                    <a:pt x="1969" y="159"/>
                  </a:lnTo>
                  <a:lnTo>
                    <a:pt x="1958" y="166"/>
                  </a:lnTo>
                  <a:lnTo>
                    <a:pt x="1951" y="173"/>
                  </a:lnTo>
                  <a:lnTo>
                    <a:pt x="1949" y="180"/>
                  </a:lnTo>
                  <a:lnTo>
                    <a:pt x="1952" y="190"/>
                  </a:lnTo>
                  <a:lnTo>
                    <a:pt x="1959" y="202"/>
                  </a:lnTo>
                  <a:lnTo>
                    <a:pt x="1971" y="217"/>
                  </a:lnTo>
                  <a:lnTo>
                    <a:pt x="1975" y="222"/>
                  </a:lnTo>
                  <a:lnTo>
                    <a:pt x="1969" y="222"/>
                  </a:lnTo>
                  <a:lnTo>
                    <a:pt x="1941" y="205"/>
                  </a:lnTo>
                  <a:lnTo>
                    <a:pt x="1931" y="209"/>
                  </a:lnTo>
                  <a:lnTo>
                    <a:pt x="1929" y="213"/>
                  </a:lnTo>
                  <a:lnTo>
                    <a:pt x="1930" y="217"/>
                  </a:lnTo>
                  <a:lnTo>
                    <a:pt x="1934" y="220"/>
                  </a:lnTo>
                  <a:lnTo>
                    <a:pt x="1938" y="224"/>
                  </a:lnTo>
                  <a:lnTo>
                    <a:pt x="1942" y="229"/>
                  </a:lnTo>
                  <a:lnTo>
                    <a:pt x="1942" y="233"/>
                  </a:lnTo>
                  <a:lnTo>
                    <a:pt x="1942" y="233"/>
                  </a:lnTo>
                  <a:lnTo>
                    <a:pt x="1931" y="240"/>
                  </a:lnTo>
                  <a:lnTo>
                    <a:pt x="1931" y="240"/>
                  </a:lnTo>
                  <a:lnTo>
                    <a:pt x="1920" y="235"/>
                  </a:lnTo>
                  <a:lnTo>
                    <a:pt x="1909" y="231"/>
                  </a:lnTo>
                  <a:lnTo>
                    <a:pt x="1897" y="229"/>
                  </a:lnTo>
                  <a:lnTo>
                    <a:pt x="1885" y="225"/>
                  </a:lnTo>
                  <a:lnTo>
                    <a:pt x="1875" y="218"/>
                  </a:lnTo>
                  <a:lnTo>
                    <a:pt x="1869" y="207"/>
                  </a:lnTo>
                  <a:lnTo>
                    <a:pt x="1875" y="203"/>
                  </a:lnTo>
                  <a:lnTo>
                    <a:pt x="1881" y="200"/>
                  </a:lnTo>
                  <a:lnTo>
                    <a:pt x="1886" y="197"/>
                  </a:lnTo>
                  <a:lnTo>
                    <a:pt x="1889" y="200"/>
                  </a:lnTo>
                  <a:lnTo>
                    <a:pt x="1892" y="201"/>
                  </a:lnTo>
                  <a:lnTo>
                    <a:pt x="1895" y="201"/>
                  </a:lnTo>
                  <a:lnTo>
                    <a:pt x="1897" y="201"/>
                  </a:lnTo>
                  <a:lnTo>
                    <a:pt x="1900" y="200"/>
                  </a:lnTo>
                  <a:lnTo>
                    <a:pt x="1901" y="199"/>
                  </a:lnTo>
                  <a:lnTo>
                    <a:pt x="1903" y="195"/>
                  </a:lnTo>
                  <a:lnTo>
                    <a:pt x="1903" y="190"/>
                  </a:lnTo>
                  <a:lnTo>
                    <a:pt x="1906" y="189"/>
                  </a:lnTo>
                  <a:lnTo>
                    <a:pt x="1908" y="186"/>
                  </a:lnTo>
                  <a:lnTo>
                    <a:pt x="1911" y="183"/>
                  </a:lnTo>
                  <a:lnTo>
                    <a:pt x="1913" y="180"/>
                  </a:lnTo>
                  <a:lnTo>
                    <a:pt x="1915" y="177"/>
                  </a:lnTo>
                  <a:lnTo>
                    <a:pt x="1917" y="169"/>
                  </a:lnTo>
                  <a:lnTo>
                    <a:pt x="1920" y="169"/>
                  </a:lnTo>
                  <a:lnTo>
                    <a:pt x="1924" y="167"/>
                  </a:lnTo>
                  <a:lnTo>
                    <a:pt x="1935" y="163"/>
                  </a:lnTo>
                  <a:lnTo>
                    <a:pt x="1945" y="157"/>
                  </a:lnTo>
                  <a:lnTo>
                    <a:pt x="1952" y="149"/>
                  </a:lnTo>
                  <a:lnTo>
                    <a:pt x="1959" y="140"/>
                  </a:lnTo>
                  <a:lnTo>
                    <a:pt x="1965" y="132"/>
                  </a:lnTo>
                  <a:lnTo>
                    <a:pt x="1970" y="122"/>
                  </a:lnTo>
                  <a:lnTo>
                    <a:pt x="1982" y="106"/>
                  </a:lnTo>
                  <a:lnTo>
                    <a:pt x="1996" y="89"/>
                  </a:lnTo>
                  <a:lnTo>
                    <a:pt x="2009" y="76"/>
                  </a:lnTo>
                  <a:lnTo>
                    <a:pt x="2014" y="70"/>
                  </a:lnTo>
                  <a:lnTo>
                    <a:pt x="2017" y="64"/>
                  </a:lnTo>
                  <a:lnTo>
                    <a:pt x="2019" y="55"/>
                  </a:lnTo>
                  <a:lnTo>
                    <a:pt x="2015" y="47"/>
                  </a:lnTo>
                  <a:lnTo>
                    <a:pt x="2006" y="41"/>
                  </a:lnTo>
                  <a:lnTo>
                    <a:pt x="1997" y="38"/>
                  </a:lnTo>
                  <a:lnTo>
                    <a:pt x="1986" y="40"/>
                  </a:lnTo>
                  <a:lnTo>
                    <a:pt x="1976" y="42"/>
                  </a:lnTo>
                  <a:lnTo>
                    <a:pt x="1969" y="47"/>
                  </a:lnTo>
                  <a:lnTo>
                    <a:pt x="1964" y="53"/>
                  </a:lnTo>
                  <a:lnTo>
                    <a:pt x="1959" y="60"/>
                  </a:lnTo>
                  <a:lnTo>
                    <a:pt x="1954" y="68"/>
                  </a:lnTo>
                  <a:lnTo>
                    <a:pt x="1930" y="80"/>
                  </a:lnTo>
                  <a:lnTo>
                    <a:pt x="1909" y="94"/>
                  </a:lnTo>
                  <a:lnTo>
                    <a:pt x="1890" y="111"/>
                  </a:lnTo>
                  <a:lnTo>
                    <a:pt x="1870" y="129"/>
                  </a:lnTo>
                  <a:lnTo>
                    <a:pt x="1840" y="145"/>
                  </a:lnTo>
                  <a:lnTo>
                    <a:pt x="1812" y="163"/>
                  </a:lnTo>
                  <a:lnTo>
                    <a:pt x="1785" y="184"/>
                  </a:lnTo>
                  <a:lnTo>
                    <a:pt x="1760" y="206"/>
                  </a:lnTo>
                  <a:lnTo>
                    <a:pt x="1736" y="229"/>
                  </a:lnTo>
                  <a:lnTo>
                    <a:pt x="1710" y="252"/>
                  </a:lnTo>
                  <a:lnTo>
                    <a:pt x="1693" y="260"/>
                  </a:lnTo>
                  <a:lnTo>
                    <a:pt x="1694" y="263"/>
                  </a:lnTo>
                  <a:lnTo>
                    <a:pt x="1694" y="264"/>
                  </a:lnTo>
                  <a:lnTo>
                    <a:pt x="1694" y="266"/>
                  </a:lnTo>
                  <a:lnTo>
                    <a:pt x="1694" y="269"/>
                  </a:lnTo>
                  <a:lnTo>
                    <a:pt x="1694" y="271"/>
                  </a:lnTo>
                  <a:lnTo>
                    <a:pt x="1696" y="273"/>
                  </a:lnTo>
                  <a:lnTo>
                    <a:pt x="1685" y="283"/>
                  </a:lnTo>
                  <a:lnTo>
                    <a:pt x="1671" y="291"/>
                  </a:lnTo>
                  <a:lnTo>
                    <a:pt x="1656" y="296"/>
                  </a:lnTo>
                  <a:lnTo>
                    <a:pt x="1619" y="332"/>
                  </a:lnTo>
                  <a:lnTo>
                    <a:pt x="1600" y="343"/>
                  </a:lnTo>
                  <a:lnTo>
                    <a:pt x="1583" y="355"/>
                  </a:lnTo>
                  <a:lnTo>
                    <a:pt x="1568" y="370"/>
                  </a:lnTo>
                  <a:lnTo>
                    <a:pt x="1555" y="385"/>
                  </a:lnTo>
                  <a:lnTo>
                    <a:pt x="1529" y="400"/>
                  </a:lnTo>
                  <a:lnTo>
                    <a:pt x="1505" y="413"/>
                  </a:lnTo>
                  <a:lnTo>
                    <a:pt x="1482" y="429"/>
                  </a:lnTo>
                  <a:lnTo>
                    <a:pt x="1459" y="446"/>
                  </a:lnTo>
                  <a:lnTo>
                    <a:pt x="1439" y="465"/>
                  </a:lnTo>
                  <a:lnTo>
                    <a:pt x="1422" y="490"/>
                  </a:lnTo>
                  <a:lnTo>
                    <a:pt x="1410" y="497"/>
                  </a:lnTo>
                  <a:lnTo>
                    <a:pt x="1397" y="504"/>
                  </a:lnTo>
                  <a:lnTo>
                    <a:pt x="1385" y="511"/>
                  </a:lnTo>
                  <a:lnTo>
                    <a:pt x="1374" y="520"/>
                  </a:lnTo>
                  <a:lnTo>
                    <a:pt x="1365" y="530"/>
                  </a:lnTo>
                  <a:lnTo>
                    <a:pt x="1359" y="543"/>
                  </a:lnTo>
                  <a:lnTo>
                    <a:pt x="1357" y="559"/>
                  </a:lnTo>
                  <a:lnTo>
                    <a:pt x="1338" y="570"/>
                  </a:lnTo>
                  <a:lnTo>
                    <a:pt x="1317" y="579"/>
                  </a:lnTo>
                  <a:lnTo>
                    <a:pt x="1297" y="589"/>
                  </a:lnTo>
                  <a:lnTo>
                    <a:pt x="1279" y="600"/>
                  </a:lnTo>
                  <a:lnTo>
                    <a:pt x="1262" y="613"/>
                  </a:lnTo>
                  <a:lnTo>
                    <a:pt x="1248" y="632"/>
                  </a:lnTo>
                  <a:lnTo>
                    <a:pt x="1238" y="640"/>
                  </a:lnTo>
                  <a:lnTo>
                    <a:pt x="1228" y="649"/>
                  </a:lnTo>
                  <a:lnTo>
                    <a:pt x="1220" y="658"/>
                  </a:lnTo>
                  <a:lnTo>
                    <a:pt x="1214" y="669"/>
                  </a:lnTo>
                  <a:lnTo>
                    <a:pt x="1214" y="669"/>
                  </a:lnTo>
                  <a:lnTo>
                    <a:pt x="1193" y="669"/>
                  </a:lnTo>
                  <a:lnTo>
                    <a:pt x="1191" y="680"/>
                  </a:lnTo>
                  <a:lnTo>
                    <a:pt x="1194" y="692"/>
                  </a:lnTo>
                  <a:lnTo>
                    <a:pt x="1199" y="702"/>
                  </a:lnTo>
                  <a:lnTo>
                    <a:pt x="1199" y="702"/>
                  </a:lnTo>
                  <a:lnTo>
                    <a:pt x="1199" y="702"/>
                  </a:lnTo>
                  <a:lnTo>
                    <a:pt x="1193" y="712"/>
                  </a:lnTo>
                  <a:lnTo>
                    <a:pt x="1185" y="716"/>
                  </a:lnTo>
                  <a:lnTo>
                    <a:pt x="1176" y="716"/>
                  </a:lnTo>
                  <a:lnTo>
                    <a:pt x="1166" y="715"/>
                  </a:lnTo>
                  <a:lnTo>
                    <a:pt x="1158" y="713"/>
                  </a:lnTo>
                  <a:lnTo>
                    <a:pt x="1155" y="710"/>
                  </a:lnTo>
                  <a:lnTo>
                    <a:pt x="1153" y="707"/>
                  </a:lnTo>
                  <a:lnTo>
                    <a:pt x="1129" y="726"/>
                  </a:lnTo>
                  <a:lnTo>
                    <a:pt x="1103" y="746"/>
                  </a:lnTo>
                  <a:lnTo>
                    <a:pt x="1080" y="766"/>
                  </a:lnTo>
                  <a:lnTo>
                    <a:pt x="1058" y="789"/>
                  </a:lnTo>
                  <a:lnTo>
                    <a:pt x="1039" y="815"/>
                  </a:lnTo>
                  <a:lnTo>
                    <a:pt x="1035" y="815"/>
                  </a:lnTo>
                  <a:lnTo>
                    <a:pt x="1033" y="816"/>
                  </a:lnTo>
                  <a:lnTo>
                    <a:pt x="1026" y="824"/>
                  </a:lnTo>
                  <a:lnTo>
                    <a:pt x="1017" y="832"/>
                  </a:lnTo>
                  <a:lnTo>
                    <a:pt x="1010" y="839"/>
                  </a:lnTo>
                  <a:lnTo>
                    <a:pt x="1004" y="846"/>
                  </a:lnTo>
                  <a:lnTo>
                    <a:pt x="1001" y="857"/>
                  </a:lnTo>
                  <a:lnTo>
                    <a:pt x="1004" y="869"/>
                  </a:lnTo>
                  <a:lnTo>
                    <a:pt x="1002" y="868"/>
                  </a:lnTo>
                  <a:lnTo>
                    <a:pt x="1002" y="869"/>
                  </a:lnTo>
                  <a:lnTo>
                    <a:pt x="981" y="871"/>
                  </a:lnTo>
                  <a:lnTo>
                    <a:pt x="977" y="867"/>
                  </a:lnTo>
                  <a:lnTo>
                    <a:pt x="973" y="866"/>
                  </a:lnTo>
                  <a:lnTo>
                    <a:pt x="971" y="867"/>
                  </a:lnTo>
                  <a:lnTo>
                    <a:pt x="967" y="869"/>
                  </a:lnTo>
                  <a:lnTo>
                    <a:pt x="958" y="875"/>
                  </a:lnTo>
                  <a:lnTo>
                    <a:pt x="949" y="884"/>
                  </a:lnTo>
                  <a:lnTo>
                    <a:pt x="941" y="892"/>
                  </a:lnTo>
                  <a:lnTo>
                    <a:pt x="932" y="901"/>
                  </a:lnTo>
                  <a:lnTo>
                    <a:pt x="922" y="908"/>
                  </a:lnTo>
                  <a:lnTo>
                    <a:pt x="910" y="912"/>
                  </a:lnTo>
                  <a:lnTo>
                    <a:pt x="897" y="918"/>
                  </a:lnTo>
                  <a:lnTo>
                    <a:pt x="886" y="925"/>
                  </a:lnTo>
                  <a:lnTo>
                    <a:pt x="877" y="935"/>
                  </a:lnTo>
                  <a:lnTo>
                    <a:pt x="871" y="946"/>
                  </a:lnTo>
                  <a:lnTo>
                    <a:pt x="870" y="959"/>
                  </a:lnTo>
                  <a:lnTo>
                    <a:pt x="871" y="975"/>
                  </a:lnTo>
                  <a:lnTo>
                    <a:pt x="856" y="971"/>
                  </a:lnTo>
                  <a:lnTo>
                    <a:pt x="842" y="972"/>
                  </a:lnTo>
                  <a:lnTo>
                    <a:pt x="830" y="977"/>
                  </a:lnTo>
                  <a:lnTo>
                    <a:pt x="820" y="985"/>
                  </a:lnTo>
                  <a:lnTo>
                    <a:pt x="812" y="993"/>
                  </a:lnTo>
                  <a:lnTo>
                    <a:pt x="805" y="1005"/>
                  </a:lnTo>
                  <a:lnTo>
                    <a:pt x="797" y="1017"/>
                  </a:lnTo>
                  <a:lnTo>
                    <a:pt x="792" y="1017"/>
                  </a:lnTo>
                  <a:lnTo>
                    <a:pt x="789" y="1018"/>
                  </a:lnTo>
                  <a:lnTo>
                    <a:pt x="786" y="1020"/>
                  </a:lnTo>
                  <a:lnTo>
                    <a:pt x="784" y="1022"/>
                  </a:lnTo>
                  <a:lnTo>
                    <a:pt x="782" y="1025"/>
                  </a:lnTo>
                  <a:lnTo>
                    <a:pt x="779" y="1027"/>
                  </a:lnTo>
                  <a:lnTo>
                    <a:pt x="777" y="1031"/>
                  </a:lnTo>
                  <a:lnTo>
                    <a:pt x="775" y="1034"/>
                  </a:lnTo>
                  <a:lnTo>
                    <a:pt x="775" y="1037"/>
                  </a:lnTo>
                  <a:lnTo>
                    <a:pt x="771" y="1038"/>
                  </a:lnTo>
                  <a:lnTo>
                    <a:pt x="766" y="1040"/>
                  </a:lnTo>
                  <a:lnTo>
                    <a:pt x="761" y="1044"/>
                  </a:lnTo>
                  <a:lnTo>
                    <a:pt x="752" y="1051"/>
                  </a:lnTo>
                  <a:lnTo>
                    <a:pt x="744" y="1056"/>
                  </a:lnTo>
                  <a:lnTo>
                    <a:pt x="734" y="1061"/>
                  </a:lnTo>
                  <a:lnTo>
                    <a:pt x="727" y="1068"/>
                  </a:lnTo>
                  <a:lnTo>
                    <a:pt x="722" y="1079"/>
                  </a:lnTo>
                  <a:lnTo>
                    <a:pt x="722" y="1079"/>
                  </a:lnTo>
                  <a:lnTo>
                    <a:pt x="669" y="1116"/>
                  </a:lnTo>
                  <a:lnTo>
                    <a:pt x="667" y="1142"/>
                  </a:lnTo>
                  <a:lnTo>
                    <a:pt x="680" y="1148"/>
                  </a:lnTo>
                  <a:lnTo>
                    <a:pt x="692" y="1149"/>
                  </a:lnTo>
                  <a:lnTo>
                    <a:pt x="707" y="1145"/>
                  </a:lnTo>
                  <a:lnTo>
                    <a:pt x="721" y="1137"/>
                  </a:lnTo>
                  <a:lnTo>
                    <a:pt x="722" y="1134"/>
                  </a:lnTo>
                  <a:lnTo>
                    <a:pt x="723" y="1134"/>
                  </a:lnTo>
                  <a:lnTo>
                    <a:pt x="723" y="1135"/>
                  </a:lnTo>
                  <a:lnTo>
                    <a:pt x="722" y="1140"/>
                  </a:lnTo>
                  <a:lnTo>
                    <a:pt x="721" y="1145"/>
                  </a:lnTo>
                  <a:lnTo>
                    <a:pt x="718" y="1148"/>
                  </a:lnTo>
                  <a:lnTo>
                    <a:pt x="715" y="1151"/>
                  </a:lnTo>
                  <a:lnTo>
                    <a:pt x="710" y="1152"/>
                  </a:lnTo>
                  <a:lnTo>
                    <a:pt x="705" y="1153"/>
                  </a:lnTo>
                  <a:lnTo>
                    <a:pt x="693" y="1169"/>
                  </a:lnTo>
                  <a:lnTo>
                    <a:pt x="693" y="1170"/>
                  </a:lnTo>
                  <a:lnTo>
                    <a:pt x="692" y="1173"/>
                  </a:lnTo>
                  <a:lnTo>
                    <a:pt x="692" y="1174"/>
                  </a:lnTo>
                  <a:lnTo>
                    <a:pt x="687" y="1177"/>
                  </a:lnTo>
                  <a:lnTo>
                    <a:pt x="682" y="1180"/>
                  </a:lnTo>
                  <a:lnTo>
                    <a:pt x="681" y="1177"/>
                  </a:lnTo>
                  <a:lnTo>
                    <a:pt x="681" y="1174"/>
                  </a:lnTo>
                  <a:lnTo>
                    <a:pt x="676" y="1169"/>
                  </a:lnTo>
                  <a:lnTo>
                    <a:pt x="666" y="1173"/>
                  </a:lnTo>
                  <a:lnTo>
                    <a:pt x="654" y="1174"/>
                  </a:lnTo>
                  <a:lnTo>
                    <a:pt x="643" y="1175"/>
                  </a:lnTo>
                  <a:lnTo>
                    <a:pt x="631" y="1175"/>
                  </a:lnTo>
                  <a:lnTo>
                    <a:pt x="620" y="1179"/>
                  </a:lnTo>
                  <a:lnTo>
                    <a:pt x="610" y="1185"/>
                  </a:lnTo>
                  <a:lnTo>
                    <a:pt x="603" y="1196"/>
                  </a:lnTo>
                  <a:lnTo>
                    <a:pt x="599" y="1197"/>
                  </a:lnTo>
                  <a:lnTo>
                    <a:pt x="598" y="1199"/>
                  </a:lnTo>
                  <a:lnTo>
                    <a:pt x="598" y="1202"/>
                  </a:lnTo>
                  <a:lnTo>
                    <a:pt x="598" y="1204"/>
                  </a:lnTo>
                  <a:lnTo>
                    <a:pt x="599" y="1206"/>
                  </a:lnTo>
                  <a:lnTo>
                    <a:pt x="601" y="1210"/>
                  </a:lnTo>
                  <a:lnTo>
                    <a:pt x="601" y="1213"/>
                  </a:lnTo>
                  <a:lnTo>
                    <a:pt x="593" y="1213"/>
                  </a:lnTo>
                  <a:lnTo>
                    <a:pt x="587" y="1214"/>
                  </a:lnTo>
                  <a:lnTo>
                    <a:pt x="581" y="1216"/>
                  </a:lnTo>
                  <a:lnTo>
                    <a:pt x="576" y="1221"/>
                  </a:lnTo>
                  <a:lnTo>
                    <a:pt x="575" y="1230"/>
                  </a:lnTo>
                  <a:lnTo>
                    <a:pt x="582" y="1231"/>
                  </a:lnTo>
                  <a:lnTo>
                    <a:pt x="590" y="1231"/>
                  </a:lnTo>
                  <a:lnTo>
                    <a:pt x="596" y="1230"/>
                  </a:lnTo>
                  <a:lnTo>
                    <a:pt x="602" y="1223"/>
                  </a:lnTo>
                  <a:lnTo>
                    <a:pt x="619" y="1223"/>
                  </a:lnTo>
                  <a:lnTo>
                    <a:pt x="624" y="1226"/>
                  </a:lnTo>
                  <a:lnTo>
                    <a:pt x="627" y="1227"/>
                  </a:lnTo>
                  <a:lnTo>
                    <a:pt x="631" y="1226"/>
                  </a:lnTo>
                  <a:lnTo>
                    <a:pt x="629" y="1232"/>
                  </a:lnTo>
                  <a:lnTo>
                    <a:pt x="625" y="1237"/>
                  </a:lnTo>
                  <a:lnTo>
                    <a:pt x="620" y="1242"/>
                  </a:lnTo>
                  <a:lnTo>
                    <a:pt x="620" y="1243"/>
                  </a:lnTo>
                  <a:lnTo>
                    <a:pt x="620" y="1247"/>
                  </a:lnTo>
                  <a:lnTo>
                    <a:pt x="619" y="1250"/>
                  </a:lnTo>
                  <a:lnTo>
                    <a:pt x="612" y="1250"/>
                  </a:lnTo>
                  <a:lnTo>
                    <a:pt x="604" y="1250"/>
                  </a:lnTo>
                  <a:lnTo>
                    <a:pt x="597" y="1253"/>
                  </a:lnTo>
                  <a:lnTo>
                    <a:pt x="591" y="1259"/>
                  </a:lnTo>
                  <a:lnTo>
                    <a:pt x="588" y="1261"/>
                  </a:lnTo>
                  <a:lnTo>
                    <a:pt x="586" y="1262"/>
                  </a:lnTo>
                  <a:lnTo>
                    <a:pt x="584" y="1265"/>
                  </a:lnTo>
                  <a:lnTo>
                    <a:pt x="582" y="1266"/>
                  </a:lnTo>
                  <a:lnTo>
                    <a:pt x="581" y="1268"/>
                  </a:lnTo>
                  <a:lnTo>
                    <a:pt x="580" y="1272"/>
                  </a:lnTo>
                  <a:lnTo>
                    <a:pt x="581" y="1276"/>
                  </a:lnTo>
                  <a:lnTo>
                    <a:pt x="576" y="1282"/>
                  </a:lnTo>
                  <a:lnTo>
                    <a:pt x="570" y="1284"/>
                  </a:lnTo>
                  <a:lnTo>
                    <a:pt x="563" y="1284"/>
                  </a:lnTo>
                  <a:lnTo>
                    <a:pt x="556" y="1285"/>
                  </a:lnTo>
                  <a:lnTo>
                    <a:pt x="550" y="1288"/>
                  </a:lnTo>
                  <a:lnTo>
                    <a:pt x="545" y="1294"/>
                  </a:lnTo>
                  <a:lnTo>
                    <a:pt x="535" y="1301"/>
                  </a:lnTo>
                  <a:lnTo>
                    <a:pt x="535" y="1301"/>
                  </a:lnTo>
                  <a:lnTo>
                    <a:pt x="524" y="1308"/>
                  </a:lnTo>
                  <a:lnTo>
                    <a:pt x="516" y="1318"/>
                  </a:lnTo>
                  <a:lnTo>
                    <a:pt x="507" y="1329"/>
                  </a:lnTo>
                  <a:lnTo>
                    <a:pt x="499" y="1337"/>
                  </a:lnTo>
                  <a:lnTo>
                    <a:pt x="497" y="1354"/>
                  </a:lnTo>
                  <a:lnTo>
                    <a:pt x="453" y="1391"/>
                  </a:lnTo>
                  <a:lnTo>
                    <a:pt x="451" y="1401"/>
                  </a:lnTo>
                  <a:lnTo>
                    <a:pt x="434" y="1399"/>
                  </a:lnTo>
                  <a:lnTo>
                    <a:pt x="417" y="1403"/>
                  </a:lnTo>
                  <a:lnTo>
                    <a:pt x="403" y="1409"/>
                  </a:lnTo>
                  <a:lnTo>
                    <a:pt x="387" y="1416"/>
                  </a:lnTo>
                  <a:lnTo>
                    <a:pt x="381" y="1411"/>
                  </a:lnTo>
                  <a:lnTo>
                    <a:pt x="378" y="1404"/>
                  </a:lnTo>
                  <a:lnTo>
                    <a:pt x="378" y="1397"/>
                  </a:lnTo>
                  <a:lnTo>
                    <a:pt x="378" y="1388"/>
                  </a:lnTo>
                  <a:lnTo>
                    <a:pt x="361" y="1390"/>
                  </a:lnTo>
                  <a:lnTo>
                    <a:pt x="364" y="1399"/>
                  </a:lnTo>
                  <a:lnTo>
                    <a:pt x="363" y="1410"/>
                  </a:lnTo>
                  <a:lnTo>
                    <a:pt x="359" y="1420"/>
                  </a:lnTo>
                  <a:lnTo>
                    <a:pt x="357" y="1430"/>
                  </a:lnTo>
                  <a:lnTo>
                    <a:pt x="355" y="1441"/>
                  </a:lnTo>
                  <a:lnTo>
                    <a:pt x="359" y="1450"/>
                  </a:lnTo>
                  <a:lnTo>
                    <a:pt x="357" y="1461"/>
                  </a:lnTo>
                  <a:lnTo>
                    <a:pt x="355" y="1472"/>
                  </a:lnTo>
                  <a:lnTo>
                    <a:pt x="351" y="1471"/>
                  </a:lnTo>
                  <a:lnTo>
                    <a:pt x="349" y="1476"/>
                  </a:lnTo>
                  <a:lnTo>
                    <a:pt x="348" y="1482"/>
                  </a:lnTo>
                  <a:lnTo>
                    <a:pt x="347" y="1488"/>
                  </a:lnTo>
                  <a:lnTo>
                    <a:pt x="344" y="1492"/>
                  </a:lnTo>
                  <a:lnTo>
                    <a:pt x="340" y="1493"/>
                  </a:lnTo>
                  <a:lnTo>
                    <a:pt x="325" y="1492"/>
                  </a:lnTo>
                  <a:lnTo>
                    <a:pt x="317" y="1492"/>
                  </a:lnTo>
                  <a:lnTo>
                    <a:pt x="313" y="1494"/>
                  </a:lnTo>
                  <a:lnTo>
                    <a:pt x="312" y="1496"/>
                  </a:lnTo>
                  <a:lnTo>
                    <a:pt x="314" y="1501"/>
                  </a:lnTo>
                  <a:lnTo>
                    <a:pt x="318" y="1506"/>
                  </a:lnTo>
                  <a:lnTo>
                    <a:pt x="321" y="1511"/>
                  </a:lnTo>
                  <a:lnTo>
                    <a:pt x="325" y="1516"/>
                  </a:lnTo>
                  <a:lnTo>
                    <a:pt x="327" y="1519"/>
                  </a:lnTo>
                  <a:lnTo>
                    <a:pt x="327" y="1523"/>
                  </a:lnTo>
                  <a:lnTo>
                    <a:pt x="310" y="1532"/>
                  </a:lnTo>
                  <a:lnTo>
                    <a:pt x="310" y="1532"/>
                  </a:lnTo>
                  <a:lnTo>
                    <a:pt x="302" y="1533"/>
                  </a:lnTo>
                  <a:lnTo>
                    <a:pt x="292" y="1535"/>
                  </a:lnTo>
                  <a:lnTo>
                    <a:pt x="284" y="1535"/>
                  </a:lnTo>
                  <a:lnTo>
                    <a:pt x="275" y="1532"/>
                  </a:lnTo>
                  <a:lnTo>
                    <a:pt x="274" y="1515"/>
                  </a:lnTo>
                  <a:lnTo>
                    <a:pt x="257" y="1512"/>
                  </a:lnTo>
                  <a:lnTo>
                    <a:pt x="246" y="1530"/>
                  </a:lnTo>
                  <a:lnTo>
                    <a:pt x="235" y="1530"/>
                  </a:lnTo>
                  <a:lnTo>
                    <a:pt x="224" y="1533"/>
                  </a:lnTo>
                  <a:lnTo>
                    <a:pt x="215" y="1533"/>
                  </a:lnTo>
                  <a:lnTo>
                    <a:pt x="204" y="1530"/>
                  </a:lnTo>
                  <a:lnTo>
                    <a:pt x="202" y="1540"/>
                  </a:lnTo>
                  <a:lnTo>
                    <a:pt x="202" y="1551"/>
                  </a:lnTo>
                  <a:lnTo>
                    <a:pt x="204" y="1561"/>
                  </a:lnTo>
                  <a:lnTo>
                    <a:pt x="208" y="1568"/>
                  </a:lnTo>
                  <a:lnTo>
                    <a:pt x="218" y="1575"/>
                  </a:lnTo>
                  <a:lnTo>
                    <a:pt x="200" y="1593"/>
                  </a:lnTo>
                  <a:lnTo>
                    <a:pt x="190" y="1593"/>
                  </a:lnTo>
                  <a:lnTo>
                    <a:pt x="190" y="1593"/>
                  </a:lnTo>
                  <a:lnTo>
                    <a:pt x="164" y="1599"/>
                  </a:lnTo>
                  <a:lnTo>
                    <a:pt x="145" y="1619"/>
                  </a:lnTo>
                  <a:lnTo>
                    <a:pt x="141" y="1627"/>
                  </a:lnTo>
                  <a:lnTo>
                    <a:pt x="141" y="1633"/>
                  </a:lnTo>
                  <a:lnTo>
                    <a:pt x="143" y="1639"/>
                  </a:lnTo>
                  <a:lnTo>
                    <a:pt x="148" y="1643"/>
                  </a:lnTo>
                  <a:lnTo>
                    <a:pt x="154" y="1647"/>
                  </a:lnTo>
                  <a:lnTo>
                    <a:pt x="159" y="1650"/>
                  </a:lnTo>
                  <a:lnTo>
                    <a:pt x="162" y="1655"/>
                  </a:lnTo>
                  <a:lnTo>
                    <a:pt x="160" y="1663"/>
                  </a:lnTo>
                  <a:lnTo>
                    <a:pt x="147" y="1663"/>
                  </a:lnTo>
                  <a:lnTo>
                    <a:pt x="145" y="1658"/>
                  </a:lnTo>
                  <a:lnTo>
                    <a:pt x="136" y="1653"/>
                  </a:lnTo>
                  <a:lnTo>
                    <a:pt x="128" y="1650"/>
                  </a:lnTo>
                  <a:lnTo>
                    <a:pt x="125" y="1653"/>
                  </a:lnTo>
                  <a:lnTo>
                    <a:pt x="122" y="1656"/>
                  </a:lnTo>
                  <a:lnTo>
                    <a:pt x="121" y="1661"/>
                  </a:lnTo>
                  <a:lnTo>
                    <a:pt x="120" y="1667"/>
                  </a:lnTo>
                  <a:lnTo>
                    <a:pt x="120" y="1673"/>
                  </a:lnTo>
                  <a:lnTo>
                    <a:pt x="119" y="1678"/>
                  </a:lnTo>
                  <a:lnTo>
                    <a:pt x="116" y="1682"/>
                  </a:lnTo>
                  <a:lnTo>
                    <a:pt x="109" y="1698"/>
                  </a:lnTo>
                  <a:lnTo>
                    <a:pt x="104" y="1712"/>
                  </a:lnTo>
                  <a:lnTo>
                    <a:pt x="105" y="1726"/>
                  </a:lnTo>
                  <a:lnTo>
                    <a:pt x="110" y="1738"/>
                  </a:lnTo>
                  <a:lnTo>
                    <a:pt x="122" y="1747"/>
                  </a:lnTo>
                  <a:lnTo>
                    <a:pt x="141" y="1755"/>
                  </a:lnTo>
                  <a:lnTo>
                    <a:pt x="150" y="1757"/>
                  </a:lnTo>
                  <a:lnTo>
                    <a:pt x="160" y="1758"/>
                  </a:lnTo>
                  <a:lnTo>
                    <a:pt x="168" y="1754"/>
                  </a:lnTo>
                  <a:lnTo>
                    <a:pt x="167" y="1756"/>
                  </a:lnTo>
                  <a:lnTo>
                    <a:pt x="167" y="1756"/>
                  </a:lnTo>
                  <a:lnTo>
                    <a:pt x="168" y="1757"/>
                  </a:lnTo>
                  <a:lnTo>
                    <a:pt x="168" y="1760"/>
                  </a:lnTo>
                  <a:lnTo>
                    <a:pt x="168" y="1761"/>
                  </a:lnTo>
                  <a:lnTo>
                    <a:pt x="167" y="1763"/>
                  </a:lnTo>
                  <a:lnTo>
                    <a:pt x="167" y="1766"/>
                  </a:lnTo>
                  <a:lnTo>
                    <a:pt x="167" y="1768"/>
                  </a:lnTo>
                  <a:lnTo>
                    <a:pt x="167" y="1770"/>
                  </a:lnTo>
                  <a:lnTo>
                    <a:pt x="167" y="1772"/>
                  </a:lnTo>
                  <a:lnTo>
                    <a:pt x="168" y="1773"/>
                  </a:lnTo>
                  <a:lnTo>
                    <a:pt x="171" y="1773"/>
                  </a:lnTo>
                  <a:lnTo>
                    <a:pt x="173" y="1773"/>
                  </a:lnTo>
                  <a:lnTo>
                    <a:pt x="176" y="1772"/>
                  </a:lnTo>
                  <a:lnTo>
                    <a:pt x="181" y="1769"/>
                  </a:lnTo>
                  <a:lnTo>
                    <a:pt x="190" y="1766"/>
                  </a:lnTo>
                  <a:lnTo>
                    <a:pt x="201" y="1766"/>
                  </a:lnTo>
                  <a:lnTo>
                    <a:pt x="211" y="1768"/>
                  </a:lnTo>
                  <a:lnTo>
                    <a:pt x="219" y="1773"/>
                  </a:lnTo>
                  <a:lnTo>
                    <a:pt x="228" y="1779"/>
                  </a:lnTo>
                  <a:lnTo>
                    <a:pt x="235" y="1785"/>
                  </a:lnTo>
                  <a:lnTo>
                    <a:pt x="241" y="1791"/>
                  </a:lnTo>
                  <a:lnTo>
                    <a:pt x="245" y="1798"/>
                  </a:lnTo>
                  <a:lnTo>
                    <a:pt x="244" y="1809"/>
                  </a:lnTo>
                  <a:lnTo>
                    <a:pt x="239" y="1821"/>
                  </a:lnTo>
                  <a:lnTo>
                    <a:pt x="222" y="1831"/>
                  </a:lnTo>
                  <a:lnTo>
                    <a:pt x="218" y="1844"/>
                  </a:lnTo>
                  <a:lnTo>
                    <a:pt x="221" y="1857"/>
                  </a:lnTo>
                  <a:lnTo>
                    <a:pt x="225" y="1866"/>
                  </a:lnTo>
                  <a:lnTo>
                    <a:pt x="232" y="1874"/>
                  </a:lnTo>
                  <a:lnTo>
                    <a:pt x="240" y="1882"/>
                  </a:lnTo>
                  <a:lnTo>
                    <a:pt x="250" y="1889"/>
                  </a:lnTo>
                  <a:lnTo>
                    <a:pt x="257" y="1897"/>
                  </a:lnTo>
                  <a:lnTo>
                    <a:pt x="264" y="1905"/>
                  </a:lnTo>
                  <a:lnTo>
                    <a:pt x="267" y="1903"/>
                  </a:lnTo>
                  <a:lnTo>
                    <a:pt x="269" y="1900"/>
                  </a:lnTo>
                  <a:lnTo>
                    <a:pt x="280" y="1912"/>
                  </a:lnTo>
                  <a:lnTo>
                    <a:pt x="280" y="1912"/>
                  </a:lnTo>
                  <a:lnTo>
                    <a:pt x="274" y="1920"/>
                  </a:lnTo>
                  <a:lnTo>
                    <a:pt x="270" y="1927"/>
                  </a:lnTo>
                  <a:lnTo>
                    <a:pt x="268" y="1935"/>
                  </a:lnTo>
                  <a:lnTo>
                    <a:pt x="272" y="1943"/>
                  </a:lnTo>
                  <a:lnTo>
                    <a:pt x="280" y="1950"/>
                  </a:lnTo>
                  <a:lnTo>
                    <a:pt x="286" y="1952"/>
                  </a:lnTo>
                  <a:lnTo>
                    <a:pt x="292" y="1956"/>
                  </a:lnTo>
                  <a:lnTo>
                    <a:pt x="297" y="1957"/>
                  </a:lnTo>
                  <a:lnTo>
                    <a:pt x="303" y="1956"/>
                  </a:lnTo>
                  <a:lnTo>
                    <a:pt x="309" y="1950"/>
                  </a:lnTo>
                  <a:lnTo>
                    <a:pt x="320" y="1949"/>
                  </a:lnTo>
                  <a:lnTo>
                    <a:pt x="331" y="1949"/>
                  </a:lnTo>
                  <a:lnTo>
                    <a:pt x="343" y="1948"/>
                  </a:lnTo>
                  <a:lnTo>
                    <a:pt x="354" y="1943"/>
                  </a:lnTo>
                  <a:lnTo>
                    <a:pt x="354" y="1937"/>
                  </a:lnTo>
                  <a:lnTo>
                    <a:pt x="354" y="1937"/>
                  </a:lnTo>
                  <a:lnTo>
                    <a:pt x="357" y="1934"/>
                  </a:lnTo>
                  <a:lnTo>
                    <a:pt x="365" y="1939"/>
                  </a:lnTo>
                  <a:lnTo>
                    <a:pt x="374" y="1943"/>
                  </a:lnTo>
                  <a:lnTo>
                    <a:pt x="383" y="1942"/>
                  </a:lnTo>
                  <a:lnTo>
                    <a:pt x="386" y="1942"/>
                  </a:lnTo>
                  <a:lnTo>
                    <a:pt x="388" y="1942"/>
                  </a:lnTo>
                  <a:lnTo>
                    <a:pt x="391" y="1939"/>
                  </a:lnTo>
                  <a:lnTo>
                    <a:pt x="399" y="1935"/>
                  </a:lnTo>
                  <a:lnTo>
                    <a:pt x="409" y="1932"/>
                  </a:lnTo>
                  <a:lnTo>
                    <a:pt x="417" y="1926"/>
                  </a:lnTo>
                  <a:lnTo>
                    <a:pt x="419" y="1923"/>
                  </a:lnTo>
                  <a:lnTo>
                    <a:pt x="420" y="1921"/>
                  </a:lnTo>
                  <a:lnTo>
                    <a:pt x="431" y="1917"/>
                  </a:lnTo>
                  <a:lnTo>
                    <a:pt x="442" y="1915"/>
                  </a:lnTo>
                  <a:lnTo>
                    <a:pt x="453" y="1914"/>
                  </a:lnTo>
                  <a:lnTo>
                    <a:pt x="463" y="1917"/>
                  </a:lnTo>
                  <a:lnTo>
                    <a:pt x="482" y="1921"/>
                  </a:lnTo>
                  <a:lnTo>
                    <a:pt x="479" y="1939"/>
                  </a:lnTo>
                  <a:lnTo>
                    <a:pt x="477" y="1957"/>
                  </a:lnTo>
                  <a:lnTo>
                    <a:pt x="472" y="1975"/>
                  </a:lnTo>
                  <a:lnTo>
                    <a:pt x="462" y="1991"/>
                  </a:lnTo>
                  <a:lnTo>
                    <a:pt x="453" y="2000"/>
                  </a:lnTo>
                  <a:lnTo>
                    <a:pt x="443" y="2000"/>
                  </a:lnTo>
                  <a:lnTo>
                    <a:pt x="442" y="2016"/>
                  </a:lnTo>
                  <a:lnTo>
                    <a:pt x="436" y="2030"/>
                  </a:lnTo>
                  <a:lnTo>
                    <a:pt x="432" y="2032"/>
                  </a:lnTo>
                  <a:lnTo>
                    <a:pt x="431" y="2036"/>
                  </a:lnTo>
                  <a:lnTo>
                    <a:pt x="422" y="2039"/>
                  </a:lnTo>
                  <a:lnTo>
                    <a:pt x="419" y="2043"/>
                  </a:lnTo>
                  <a:lnTo>
                    <a:pt x="417" y="2049"/>
                  </a:lnTo>
                  <a:lnTo>
                    <a:pt x="420" y="2057"/>
                  </a:lnTo>
                  <a:lnTo>
                    <a:pt x="422" y="2064"/>
                  </a:lnTo>
                  <a:lnTo>
                    <a:pt x="387" y="2109"/>
                  </a:lnTo>
                  <a:lnTo>
                    <a:pt x="383" y="2117"/>
                  </a:lnTo>
                  <a:lnTo>
                    <a:pt x="382" y="2123"/>
                  </a:lnTo>
                  <a:lnTo>
                    <a:pt x="385" y="2127"/>
                  </a:lnTo>
                  <a:lnTo>
                    <a:pt x="389" y="2131"/>
                  </a:lnTo>
                  <a:lnTo>
                    <a:pt x="397" y="2132"/>
                  </a:lnTo>
                  <a:lnTo>
                    <a:pt x="404" y="2133"/>
                  </a:lnTo>
                  <a:lnTo>
                    <a:pt x="408" y="2132"/>
                  </a:lnTo>
                  <a:lnTo>
                    <a:pt x="411" y="2131"/>
                  </a:lnTo>
                  <a:lnTo>
                    <a:pt x="421" y="2145"/>
                  </a:lnTo>
                  <a:lnTo>
                    <a:pt x="431" y="2146"/>
                  </a:lnTo>
                  <a:lnTo>
                    <a:pt x="440" y="2144"/>
                  </a:lnTo>
                  <a:lnTo>
                    <a:pt x="450" y="2142"/>
                  </a:lnTo>
                  <a:lnTo>
                    <a:pt x="460" y="2144"/>
                  </a:lnTo>
                  <a:lnTo>
                    <a:pt x="477" y="2145"/>
                  </a:lnTo>
                  <a:lnTo>
                    <a:pt x="487" y="2153"/>
                  </a:lnTo>
                  <a:lnTo>
                    <a:pt x="497" y="2155"/>
                  </a:lnTo>
                  <a:lnTo>
                    <a:pt x="508" y="2154"/>
                  </a:lnTo>
                  <a:lnTo>
                    <a:pt x="513" y="2150"/>
                  </a:lnTo>
                  <a:lnTo>
                    <a:pt x="517" y="2148"/>
                  </a:lnTo>
                  <a:lnTo>
                    <a:pt x="520" y="2149"/>
                  </a:lnTo>
                  <a:lnTo>
                    <a:pt x="524" y="2150"/>
                  </a:lnTo>
                  <a:lnTo>
                    <a:pt x="528" y="2154"/>
                  </a:lnTo>
                  <a:lnTo>
                    <a:pt x="530" y="2157"/>
                  </a:lnTo>
                  <a:lnTo>
                    <a:pt x="561" y="2144"/>
                  </a:lnTo>
                  <a:lnTo>
                    <a:pt x="558" y="2138"/>
                  </a:lnTo>
                  <a:lnTo>
                    <a:pt x="553" y="2133"/>
                  </a:lnTo>
                  <a:lnTo>
                    <a:pt x="547" y="2131"/>
                  </a:lnTo>
                  <a:lnTo>
                    <a:pt x="541" y="2128"/>
                  </a:lnTo>
                  <a:lnTo>
                    <a:pt x="536" y="2125"/>
                  </a:lnTo>
                  <a:lnTo>
                    <a:pt x="533" y="2120"/>
                  </a:lnTo>
                  <a:lnTo>
                    <a:pt x="533" y="2113"/>
                  </a:lnTo>
                  <a:lnTo>
                    <a:pt x="539" y="2106"/>
                  </a:lnTo>
                  <a:lnTo>
                    <a:pt x="540" y="2100"/>
                  </a:lnTo>
                  <a:lnTo>
                    <a:pt x="537" y="2094"/>
                  </a:lnTo>
                  <a:lnTo>
                    <a:pt x="535" y="2088"/>
                  </a:lnTo>
                  <a:lnTo>
                    <a:pt x="534" y="2082"/>
                  </a:lnTo>
                  <a:lnTo>
                    <a:pt x="535" y="2076"/>
                  </a:lnTo>
                  <a:lnTo>
                    <a:pt x="535" y="2076"/>
                  </a:lnTo>
                  <a:lnTo>
                    <a:pt x="547" y="2079"/>
                  </a:lnTo>
                  <a:lnTo>
                    <a:pt x="557" y="2085"/>
                  </a:lnTo>
                  <a:lnTo>
                    <a:pt x="565" y="2092"/>
                  </a:lnTo>
                  <a:lnTo>
                    <a:pt x="575" y="2098"/>
                  </a:lnTo>
                  <a:lnTo>
                    <a:pt x="586" y="2103"/>
                  </a:lnTo>
                  <a:lnTo>
                    <a:pt x="587" y="2092"/>
                  </a:lnTo>
                  <a:lnTo>
                    <a:pt x="592" y="2082"/>
                  </a:lnTo>
                  <a:lnTo>
                    <a:pt x="598" y="2073"/>
                  </a:lnTo>
                  <a:lnTo>
                    <a:pt x="603" y="2064"/>
                  </a:lnTo>
                  <a:lnTo>
                    <a:pt x="608" y="2054"/>
                  </a:lnTo>
                  <a:lnTo>
                    <a:pt x="609" y="2043"/>
                  </a:lnTo>
                  <a:lnTo>
                    <a:pt x="607" y="2031"/>
                  </a:lnTo>
                  <a:lnTo>
                    <a:pt x="616" y="2024"/>
                  </a:lnTo>
                  <a:lnTo>
                    <a:pt x="629" y="2020"/>
                  </a:lnTo>
                  <a:lnTo>
                    <a:pt x="641" y="2018"/>
                  </a:lnTo>
                  <a:lnTo>
                    <a:pt x="652" y="2013"/>
                  </a:lnTo>
                  <a:lnTo>
                    <a:pt x="664" y="2007"/>
                  </a:lnTo>
                  <a:lnTo>
                    <a:pt x="672" y="2000"/>
                  </a:lnTo>
                  <a:lnTo>
                    <a:pt x="677" y="1992"/>
                  </a:lnTo>
                  <a:lnTo>
                    <a:pt x="678" y="1983"/>
                  </a:lnTo>
                  <a:lnTo>
                    <a:pt x="677" y="1973"/>
                  </a:lnTo>
                  <a:lnTo>
                    <a:pt x="675" y="1962"/>
                  </a:lnTo>
                  <a:lnTo>
                    <a:pt x="672" y="1952"/>
                  </a:lnTo>
                  <a:lnTo>
                    <a:pt x="672" y="1952"/>
                  </a:lnTo>
                  <a:lnTo>
                    <a:pt x="690" y="1944"/>
                  </a:lnTo>
                  <a:lnTo>
                    <a:pt x="718" y="1944"/>
                  </a:lnTo>
                  <a:lnTo>
                    <a:pt x="721" y="1935"/>
                  </a:lnTo>
                  <a:lnTo>
                    <a:pt x="722" y="1926"/>
                  </a:lnTo>
                  <a:lnTo>
                    <a:pt x="724" y="1916"/>
                  </a:lnTo>
                  <a:lnTo>
                    <a:pt x="728" y="1909"/>
                  </a:lnTo>
                  <a:lnTo>
                    <a:pt x="735" y="1901"/>
                  </a:lnTo>
                  <a:lnTo>
                    <a:pt x="745" y="1897"/>
                  </a:lnTo>
                  <a:lnTo>
                    <a:pt x="754" y="1893"/>
                  </a:lnTo>
                  <a:lnTo>
                    <a:pt x="762" y="1891"/>
                  </a:lnTo>
                  <a:lnTo>
                    <a:pt x="771" y="1891"/>
                  </a:lnTo>
                  <a:lnTo>
                    <a:pt x="780" y="1891"/>
                  </a:lnTo>
                  <a:lnTo>
                    <a:pt x="780" y="1892"/>
                  </a:lnTo>
                  <a:lnTo>
                    <a:pt x="782" y="1892"/>
                  </a:lnTo>
                  <a:lnTo>
                    <a:pt x="785" y="1894"/>
                  </a:lnTo>
                  <a:lnTo>
                    <a:pt x="789" y="1894"/>
                  </a:lnTo>
                  <a:lnTo>
                    <a:pt x="792" y="1892"/>
                  </a:lnTo>
                  <a:lnTo>
                    <a:pt x="795" y="1875"/>
                  </a:lnTo>
                  <a:lnTo>
                    <a:pt x="797" y="1858"/>
                  </a:lnTo>
                  <a:lnTo>
                    <a:pt x="802" y="1842"/>
                  </a:lnTo>
                  <a:lnTo>
                    <a:pt x="812" y="1828"/>
                  </a:lnTo>
                  <a:lnTo>
                    <a:pt x="819" y="1824"/>
                  </a:lnTo>
                  <a:lnTo>
                    <a:pt x="826" y="1820"/>
                  </a:lnTo>
                  <a:lnTo>
                    <a:pt x="832" y="1815"/>
                  </a:lnTo>
                  <a:lnTo>
                    <a:pt x="839" y="1811"/>
                  </a:lnTo>
                  <a:lnTo>
                    <a:pt x="841" y="1803"/>
                  </a:lnTo>
                  <a:lnTo>
                    <a:pt x="840" y="1794"/>
                  </a:lnTo>
                  <a:lnTo>
                    <a:pt x="841" y="1794"/>
                  </a:lnTo>
                  <a:lnTo>
                    <a:pt x="841" y="1794"/>
                  </a:lnTo>
                  <a:lnTo>
                    <a:pt x="849" y="1794"/>
                  </a:lnTo>
                  <a:lnTo>
                    <a:pt x="856" y="1791"/>
                  </a:lnTo>
                  <a:lnTo>
                    <a:pt x="862" y="1787"/>
                  </a:lnTo>
                  <a:lnTo>
                    <a:pt x="868" y="1784"/>
                  </a:lnTo>
                  <a:lnTo>
                    <a:pt x="876" y="1786"/>
                  </a:lnTo>
                  <a:lnTo>
                    <a:pt x="879" y="1789"/>
                  </a:lnTo>
                  <a:lnTo>
                    <a:pt x="881" y="1791"/>
                  </a:lnTo>
                  <a:lnTo>
                    <a:pt x="885" y="1792"/>
                  </a:lnTo>
                  <a:lnTo>
                    <a:pt x="888" y="1794"/>
                  </a:lnTo>
                  <a:lnTo>
                    <a:pt x="892" y="1795"/>
                  </a:lnTo>
                  <a:lnTo>
                    <a:pt x="896" y="1795"/>
                  </a:lnTo>
                  <a:lnTo>
                    <a:pt x="899" y="1787"/>
                  </a:lnTo>
                  <a:lnTo>
                    <a:pt x="898" y="1781"/>
                  </a:lnTo>
                  <a:lnTo>
                    <a:pt x="896" y="1774"/>
                  </a:lnTo>
                  <a:lnTo>
                    <a:pt x="896" y="1767"/>
                  </a:lnTo>
                  <a:lnTo>
                    <a:pt x="915" y="1739"/>
                  </a:lnTo>
                  <a:lnTo>
                    <a:pt x="931" y="1732"/>
                  </a:lnTo>
                  <a:lnTo>
                    <a:pt x="948" y="1726"/>
                  </a:lnTo>
                  <a:lnTo>
                    <a:pt x="962" y="1715"/>
                  </a:lnTo>
                  <a:lnTo>
                    <a:pt x="981" y="1709"/>
                  </a:lnTo>
                  <a:lnTo>
                    <a:pt x="989" y="1706"/>
                  </a:lnTo>
                  <a:lnTo>
                    <a:pt x="998" y="1706"/>
                  </a:lnTo>
                  <a:lnTo>
                    <a:pt x="998" y="1699"/>
                  </a:lnTo>
                  <a:lnTo>
                    <a:pt x="995" y="1692"/>
                  </a:lnTo>
                  <a:lnTo>
                    <a:pt x="988" y="1687"/>
                  </a:lnTo>
                  <a:lnTo>
                    <a:pt x="978" y="1681"/>
                  </a:lnTo>
                  <a:lnTo>
                    <a:pt x="967" y="1677"/>
                  </a:lnTo>
                  <a:lnTo>
                    <a:pt x="958" y="1677"/>
                  </a:lnTo>
                  <a:lnTo>
                    <a:pt x="949" y="1683"/>
                  </a:lnTo>
                  <a:lnTo>
                    <a:pt x="938" y="1682"/>
                  </a:lnTo>
                  <a:lnTo>
                    <a:pt x="927" y="1684"/>
                  </a:lnTo>
                  <a:lnTo>
                    <a:pt x="933" y="1675"/>
                  </a:lnTo>
                  <a:lnTo>
                    <a:pt x="942" y="1670"/>
                  </a:lnTo>
                  <a:lnTo>
                    <a:pt x="950" y="1669"/>
                  </a:lnTo>
                  <a:lnTo>
                    <a:pt x="960" y="1667"/>
                  </a:lnTo>
                  <a:lnTo>
                    <a:pt x="970" y="1666"/>
                  </a:lnTo>
                  <a:lnTo>
                    <a:pt x="971" y="1663"/>
                  </a:lnTo>
                  <a:lnTo>
                    <a:pt x="972" y="1659"/>
                  </a:lnTo>
                  <a:lnTo>
                    <a:pt x="973" y="1655"/>
                  </a:lnTo>
                  <a:lnTo>
                    <a:pt x="977" y="1652"/>
                  </a:lnTo>
                  <a:lnTo>
                    <a:pt x="979" y="1649"/>
                  </a:lnTo>
                  <a:lnTo>
                    <a:pt x="981" y="1652"/>
                  </a:lnTo>
                  <a:lnTo>
                    <a:pt x="1006" y="1644"/>
                  </a:lnTo>
                  <a:lnTo>
                    <a:pt x="1032" y="1643"/>
                  </a:lnTo>
                  <a:lnTo>
                    <a:pt x="1058" y="1643"/>
                  </a:lnTo>
                  <a:lnTo>
                    <a:pt x="1062" y="1646"/>
                  </a:lnTo>
                  <a:lnTo>
                    <a:pt x="1066" y="1648"/>
                  </a:lnTo>
                  <a:lnTo>
                    <a:pt x="1069" y="1647"/>
                  </a:lnTo>
                  <a:lnTo>
                    <a:pt x="1073" y="1646"/>
                  </a:lnTo>
                  <a:lnTo>
                    <a:pt x="1077" y="1643"/>
                  </a:lnTo>
                  <a:lnTo>
                    <a:pt x="1089" y="1629"/>
                  </a:lnTo>
                  <a:lnTo>
                    <a:pt x="1100" y="1613"/>
                  </a:lnTo>
                  <a:lnTo>
                    <a:pt x="1108" y="1597"/>
                  </a:lnTo>
                  <a:lnTo>
                    <a:pt x="1119" y="1581"/>
                  </a:lnTo>
                  <a:lnTo>
                    <a:pt x="1127" y="1572"/>
                  </a:lnTo>
                  <a:lnTo>
                    <a:pt x="1135" y="1564"/>
                  </a:lnTo>
                  <a:lnTo>
                    <a:pt x="1140" y="1557"/>
                  </a:lnTo>
                  <a:lnTo>
                    <a:pt x="1143" y="1547"/>
                  </a:lnTo>
                  <a:lnTo>
                    <a:pt x="1141" y="1538"/>
                  </a:lnTo>
                  <a:lnTo>
                    <a:pt x="1158" y="1529"/>
                  </a:lnTo>
                  <a:lnTo>
                    <a:pt x="1193" y="1519"/>
                  </a:lnTo>
                  <a:lnTo>
                    <a:pt x="1192" y="1516"/>
                  </a:lnTo>
                  <a:lnTo>
                    <a:pt x="1191" y="1513"/>
                  </a:lnTo>
                  <a:lnTo>
                    <a:pt x="1191" y="1510"/>
                  </a:lnTo>
                  <a:lnTo>
                    <a:pt x="1192" y="1507"/>
                  </a:lnTo>
                  <a:lnTo>
                    <a:pt x="1193" y="1505"/>
                  </a:lnTo>
                  <a:lnTo>
                    <a:pt x="1195" y="1504"/>
                  </a:lnTo>
                  <a:lnTo>
                    <a:pt x="1198" y="1502"/>
                  </a:lnTo>
                  <a:lnTo>
                    <a:pt x="1203" y="1502"/>
                  </a:lnTo>
                  <a:lnTo>
                    <a:pt x="1204" y="1479"/>
                  </a:lnTo>
                  <a:lnTo>
                    <a:pt x="1208" y="1476"/>
                  </a:lnTo>
                  <a:lnTo>
                    <a:pt x="1211" y="1472"/>
                  </a:lnTo>
                  <a:lnTo>
                    <a:pt x="1226" y="1448"/>
                  </a:lnTo>
                  <a:lnTo>
                    <a:pt x="1228" y="1455"/>
                  </a:lnTo>
                  <a:lnTo>
                    <a:pt x="1231" y="1462"/>
                  </a:lnTo>
                  <a:lnTo>
                    <a:pt x="1234" y="1470"/>
                  </a:lnTo>
                  <a:lnTo>
                    <a:pt x="1240" y="1473"/>
                  </a:lnTo>
                  <a:lnTo>
                    <a:pt x="1250" y="1477"/>
                  </a:lnTo>
                  <a:lnTo>
                    <a:pt x="1253" y="1468"/>
                  </a:lnTo>
                  <a:lnTo>
                    <a:pt x="1257" y="1466"/>
                  </a:lnTo>
                  <a:lnTo>
                    <a:pt x="1261" y="1462"/>
                  </a:lnTo>
                  <a:lnTo>
                    <a:pt x="1263" y="1459"/>
                  </a:lnTo>
                  <a:lnTo>
                    <a:pt x="1266" y="1455"/>
                  </a:lnTo>
                  <a:lnTo>
                    <a:pt x="1272" y="1435"/>
                  </a:lnTo>
                  <a:lnTo>
                    <a:pt x="1274" y="1413"/>
                  </a:lnTo>
                  <a:lnTo>
                    <a:pt x="1293" y="1409"/>
                  </a:lnTo>
                  <a:lnTo>
                    <a:pt x="1308" y="1401"/>
                  </a:lnTo>
                  <a:lnTo>
                    <a:pt x="1319" y="1388"/>
                  </a:lnTo>
                  <a:lnTo>
                    <a:pt x="1327" y="1370"/>
                  </a:lnTo>
                  <a:lnTo>
                    <a:pt x="1327" y="1370"/>
                  </a:lnTo>
                  <a:lnTo>
                    <a:pt x="1353" y="1344"/>
                  </a:lnTo>
                  <a:lnTo>
                    <a:pt x="1352" y="1339"/>
                  </a:lnTo>
                  <a:lnTo>
                    <a:pt x="1348" y="1336"/>
                  </a:lnTo>
                  <a:lnTo>
                    <a:pt x="1345" y="1335"/>
                  </a:lnTo>
                  <a:lnTo>
                    <a:pt x="1341" y="1334"/>
                  </a:lnTo>
                  <a:lnTo>
                    <a:pt x="1336" y="1333"/>
                  </a:lnTo>
                  <a:lnTo>
                    <a:pt x="1346" y="1316"/>
                  </a:lnTo>
                  <a:lnTo>
                    <a:pt x="1352" y="1316"/>
                  </a:lnTo>
                  <a:lnTo>
                    <a:pt x="1356" y="1314"/>
                  </a:lnTo>
                  <a:lnTo>
                    <a:pt x="1359" y="1312"/>
                  </a:lnTo>
                  <a:lnTo>
                    <a:pt x="1362" y="1308"/>
                  </a:lnTo>
                  <a:lnTo>
                    <a:pt x="1364" y="1304"/>
                  </a:lnTo>
                  <a:lnTo>
                    <a:pt x="1364" y="1297"/>
                  </a:lnTo>
                  <a:lnTo>
                    <a:pt x="1364" y="1300"/>
                  </a:lnTo>
                  <a:lnTo>
                    <a:pt x="1363" y="1301"/>
                  </a:lnTo>
                  <a:lnTo>
                    <a:pt x="1364" y="1297"/>
                  </a:lnTo>
                  <a:lnTo>
                    <a:pt x="1365" y="1299"/>
                  </a:lnTo>
                  <a:lnTo>
                    <a:pt x="1375" y="1301"/>
                  </a:lnTo>
                  <a:lnTo>
                    <a:pt x="1385" y="1304"/>
                  </a:lnTo>
                  <a:lnTo>
                    <a:pt x="1393" y="1306"/>
                  </a:lnTo>
                  <a:lnTo>
                    <a:pt x="1403" y="1305"/>
                  </a:lnTo>
                  <a:lnTo>
                    <a:pt x="1412" y="1300"/>
                  </a:lnTo>
                  <a:lnTo>
                    <a:pt x="1419" y="1290"/>
                  </a:lnTo>
                  <a:lnTo>
                    <a:pt x="1426" y="1297"/>
                  </a:lnTo>
                  <a:lnTo>
                    <a:pt x="1436" y="1300"/>
                  </a:lnTo>
                  <a:lnTo>
                    <a:pt x="1446" y="1300"/>
                  </a:lnTo>
                  <a:lnTo>
                    <a:pt x="1455" y="1301"/>
                  </a:lnTo>
                  <a:lnTo>
                    <a:pt x="1453" y="1312"/>
                  </a:lnTo>
                  <a:lnTo>
                    <a:pt x="1448" y="1321"/>
                  </a:lnTo>
                  <a:lnTo>
                    <a:pt x="1441" y="1329"/>
                  </a:lnTo>
                  <a:lnTo>
                    <a:pt x="1435" y="1337"/>
                  </a:lnTo>
                  <a:lnTo>
                    <a:pt x="1435" y="1345"/>
                  </a:lnTo>
                  <a:lnTo>
                    <a:pt x="1431" y="1348"/>
                  </a:lnTo>
                  <a:lnTo>
                    <a:pt x="1425" y="1350"/>
                  </a:lnTo>
                  <a:lnTo>
                    <a:pt x="1418" y="1350"/>
                  </a:lnTo>
                  <a:lnTo>
                    <a:pt x="1410" y="1350"/>
                  </a:lnTo>
                  <a:lnTo>
                    <a:pt x="1404" y="1351"/>
                  </a:lnTo>
                  <a:lnTo>
                    <a:pt x="1401" y="1357"/>
                  </a:lnTo>
                  <a:lnTo>
                    <a:pt x="1395" y="1359"/>
                  </a:lnTo>
                  <a:lnTo>
                    <a:pt x="1389" y="1364"/>
                  </a:lnTo>
                  <a:lnTo>
                    <a:pt x="1375" y="1381"/>
                  </a:lnTo>
                  <a:lnTo>
                    <a:pt x="1362" y="1398"/>
                  </a:lnTo>
                  <a:lnTo>
                    <a:pt x="1362" y="1407"/>
                  </a:lnTo>
                  <a:lnTo>
                    <a:pt x="1361" y="1415"/>
                  </a:lnTo>
                  <a:lnTo>
                    <a:pt x="1359" y="1422"/>
                  </a:lnTo>
                  <a:lnTo>
                    <a:pt x="1358" y="1428"/>
                  </a:lnTo>
                  <a:lnTo>
                    <a:pt x="1355" y="1432"/>
                  </a:lnTo>
                  <a:lnTo>
                    <a:pt x="1350" y="1433"/>
                  </a:lnTo>
                  <a:lnTo>
                    <a:pt x="1342" y="1432"/>
                  </a:lnTo>
                  <a:lnTo>
                    <a:pt x="1333" y="1426"/>
                  </a:lnTo>
                  <a:lnTo>
                    <a:pt x="1331" y="1424"/>
                  </a:lnTo>
                  <a:lnTo>
                    <a:pt x="1329" y="1422"/>
                  </a:lnTo>
                  <a:lnTo>
                    <a:pt x="1327" y="1422"/>
                  </a:lnTo>
                  <a:lnTo>
                    <a:pt x="1324" y="1425"/>
                  </a:lnTo>
                  <a:lnTo>
                    <a:pt x="1317" y="1477"/>
                  </a:lnTo>
                  <a:lnTo>
                    <a:pt x="1313" y="1481"/>
                  </a:lnTo>
                  <a:lnTo>
                    <a:pt x="1310" y="1485"/>
                  </a:lnTo>
                  <a:lnTo>
                    <a:pt x="1307" y="1490"/>
                  </a:lnTo>
                  <a:lnTo>
                    <a:pt x="1305" y="1496"/>
                  </a:lnTo>
                  <a:lnTo>
                    <a:pt x="1305" y="1495"/>
                  </a:lnTo>
                  <a:lnTo>
                    <a:pt x="1304" y="1494"/>
                  </a:lnTo>
                  <a:lnTo>
                    <a:pt x="1299" y="1490"/>
                  </a:lnTo>
                  <a:lnTo>
                    <a:pt x="1291" y="1488"/>
                  </a:lnTo>
                  <a:lnTo>
                    <a:pt x="1282" y="1488"/>
                  </a:lnTo>
                  <a:lnTo>
                    <a:pt x="1273" y="1490"/>
                  </a:lnTo>
                  <a:lnTo>
                    <a:pt x="1267" y="1496"/>
                  </a:lnTo>
                  <a:lnTo>
                    <a:pt x="1262" y="1505"/>
                  </a:lnTo>
                  <a:lnTo>
                    <a:pt x="1257" y="1512"/>
                  </a:lnTo>
                  <a:lnTo>
                    <a:pt x="1248" y="1518"/>
                  </a:lnTo>
                  <a:lnTo>
                    <a:pt x="1237" y="1523"/>
                  </a:lnTo>
                  <a:lnTo>
                    <a:pt x="1227" y="1529"/>
                  </a:lnTo>
                  <a:lnTo>
                    <a:pt x="1220" y="1539"/>
                  </a:lnTo>
                  <a:lnTo>
                    <a:pt x="1219" y="1544"/>
                  </a:lnTo>
                  <a:lnTo>
                    <a:pt x="1219" y="1547"/>
                  </a:lnTo>
                  <a:lnTo>
                    <a:pt x="1220" y="1550"/>
                  </a:lnTo>
                  <a:lnTo>
                    <a:pt x="1222" y="1552"/>
                  </a:lnTo>
                  <a:lnTo>
                    <a:pt x="1223" y="1555"/>
                  </a:lnTo>
                  <a:lnTo>
                    <a:pt x="1227" y="1556"/>
                  </a:lnTo>
                  <a:lnTo>
                    <a:pt x="1229" y="1557"/>
                  </a:lnTo>
                  <a:lnTo>
                    <a:pt x="1233" y="1557"/>
                  </a:lnTo>
                  <a:lnTo>
                    <a:pt x="1226" y="1562"/>
                  </a:lnTo>
                  <a:lnTo>
                    <a:pt x="1220" y="1566"/>
                  </a:lnTo>
                  <a:lnTo>
                    <a:pt x="1214" y="1570"/>
                  </a:lnTo>
                  <a:lnTo>
                    <a:pt x="1208" y="1574"/>
                  </a:lnTo>
                  <a:lnTo>
                    <a:pt x="1200" y="1579"/>
                  </a:lnTo>
                  <a:lnTo>
                    <a:pt x="1200" y="1576"/>
                  </a:lnTo>
                  <a:lnTo>
                    <a:pt x="1199" y="1579"/>
                  </a:lnTo>
                  <a:lnTo>
                    <a:pt x="1174" y="1592"/>
                  </a:lnTo>
                  <a:lnTo>
                    <a:pt x="1136" y="1619"/>
                  </a:lnTo>
                  <a:lnTo>
                    <a:pt x="1131" y="1631"/>
                  </a:lnTo>
                  <a:lnTo>
                    <a:pt x="1126" y="1642"/>
                  </a:lnTo>
                  <a:lnTo>
                    <a:pt x="1125" y="1655"/>
                  </a:lnTo>
                  <a:lnTo>
                    <a:pt x="1115" y="1654"/>
                  </a:lnTo>
                  <a:lnTo>
                    <a:pt x="1106" y="1658"/>
                  </a:lnTo>
                  <a:lnTo>
                    <a:pt x="1097" y="1664"/>
                  </a:lnTo>
                  <a:lnTo>
                    <a:pt x="1090" y="1670"/>
                  </a:lnTo>
                  <a:lnTo>
                    <a:pt x="1080" y="1678"/>
                  </a:lnTo>
                  <a:lnTo>
                    <a:pt x="1074" y="1688"/>
                  </a:lnTo>
                  <a:lnTo>
                    <a:pt x="1070" y="1699"/>
                  </a:lnTo>
                  <a:lnTo>
                    <a:pt x="1041" y="1723"/>
                  </a:lnTo>
                  <a:lnTo>
                    <a:pt x="1028" y="1740"/>
                  </a:lnTo>
                  <a:lnTo>
                    <a:pt x="1013" y="1756"/>
                  </a:lnTo>
                  <a:lnTo>
                    <a:pt x="995" y="1769"/>
                  </a:lnTo>
                  <a:lnTo>
                    <a:pt x="958" y="1804"/>
                  </a:lnTo>
                  <a:lnTo>
                    <a:pt x="932" y="1823"/>
                  </a:lnTo>
                  <a:lnTo>
                    <a:pt x="932" y="1823"/>
                  </a:lnTo>
                  <a:lnTo>
                    <a:pt x="920" y="1842"/>
                  </a:lnTo>
                  <a:lnTo>
                    <a:pt x="905" y="1859"/>
                  </a:lnTo>
                  <a:lnTo>
                    <a:pt x="890" y="1874"/>
                  </a:lnTo>
                  <a:lnTo>
                    <a:pt x="873" y="1888"/>
                  </a:lnTo>
                  <a:lnTo>
                    <a:pt x="856" y="1903"/>
                  </a:lnTo>
                  <a:lnTo>
                    <a:pt x="825" y="1937"/>
                  </a:lnTo>
                  <a:lnTo>
                    <a:pt x="813" y="1940"/>
                  </a:lnTo>
                  <a:lnTo>
                    <a:pt x="806" y="1946"/>
                  </a:lnTo>
                  <a:lnTo>
                    <a:pt x="800" y="1955"/>
                  </a:lnTo>
                  <a:lnTo>
                    <a:pt x="795" y="1963"/>
                  </a:lnTo>
                  <a:lnTo>
                    <a:pt x="790" y="1973"/>
                  </a:lnTo>
                  <a:lnTo>
                    <a:pt x="773" y="1989"/>
                  </a:lnTo>
                  <a:lnTo>
                    <a:pt x="760" y="2008"/>
                  </a:lnTo>
                  <a:lnTo>
                    <a:pt x="752" y="2018"/>
                  </a:lnTo>
                  <a:lnTo>
                    <a:pt x="748" y="2022"/>
                  </a:lnTo>
                  <a:lnTo>
                    <a:pt x="740" y="2025"/>
                  </a:lnTo>
                  <a:lnTo>
                    <a:pt x="735" y="2029"/>
                  </a:lnTo>
                  <a:lnTo>
                    <a:pt x="731" y="2034"/>
                  </a:lnTo>
                  <a:lnTo>
                    <a:pt x="729" y="2039"/>
                  </a:lnTo>
                  <a:lnTo>
                    <a:pt x="732" y="2046"/>
                  </a:lnTo>
                  <a:lnTo>
                    <a:pt x="739" y="2057"/>
                  </a:lnTo>
                  <a:lnTo>
                    <a:pt x="741" y="2065"/>
                  </a:lnTo>
                  <a:lnTo>
                    <a:pt x="741" y="2074"/>
                  </a:lnTo>
                  <a:lnTo>
                    <a:pt x="739" y="2081"/>
                  </a:lnTo>
                  <a:lnTo>
                    <a:pt x="734" y="2087"/>
                  </a:lnTo>
                  <a:lnTo>
                    <a:pt x="731" y="2089"/>
                  </a:lnTo>
                  <a:lnTo>
                    <a:pt x="727" y="2091"/>
                  </a:lnTo>
                  <a:lnTo>
                    <a:pt x="723" y="2093"/>
                  </a:lnTo>
                  <a:lnTo>
                    <a:pt x="721" y="2096"/>
                  </a:lnTo>
                  <a:lnTo>
                    <a:pt x="718" y="2098"/>
                  </a:lnTo>
                  <a:lnTo>
                    <a:pt x="718" y="2099"/>
                  </a:lnTo>
                  <a:lnTo>
                    <a:pt x="718" y="2102"/>
                  </a:lnTo>
                  <a:lnTo>
                    <a:pt x="715" y="2104"/>
                  </a:lnTo>
                  <a:lnTo>
                    <a:pt x="709" y="2110"/>
                  </a:lnTo>
                  <a:lnTo>
                    <a:pt x="703" y="2117"/>
                  </a:lnTo>
                  <a:lnTo>
                    <a:pt x="697" y="2121"/>
                  </a:lnTo>
                  <a:lnTo>
                    <a:pt x="692" y="2123"/>
                  </a:lnTo>
                  <a:lnTo>
                    <a:pt x="688" y="2127"/>
                  </a:lnTo>
                  <a:lnTo>
                    <a:pt x="688" y="2131"/>
                  </a:lnTo>
                  <a:lnTo>
                    <a:pt x="664" y="2153"/>
                  </a:lnTo>
                  <a:lnTo>
                    <a:pt x="661" y="2154"/>
                  </a:lnTo>
                  <a:lnTo>
                    <a:pt x="660" y="2156"/>
                  </a:lnTo>
                  <a:lnTo>
                    <a:pt x="659" y="2159"/>
                  </a:lnTo>
                  <a:lnTo>
                    <a:pt x="659" y="2161"/>
                  </a:lnTo>
                  <a:lnTo>
                    <a:pt x="647" y="2168"/>
                  </a:lnTo>
                  <a:lnTo>
                    <a:pt x="636" y="2177"/>
                  </a:lnTo>
                  <a:lnTo>
                    <a:pt x="626" y="2188"/>
                  </a:lnTo>
                  <a:lnTo>
                    <a:pt x="624" y="2190"/>
                  </a:lnTo>
                  <a:lnTo>
                    <a:pt x="622" y="2194"/>
                  </a:lnTo>
                  <a:lnTo>
                    <a:pt x="621" y="2196"/>
                  </a:lnTo>
                  <a:lnTo>
                    <a:pt x="613" y="2204"/>
                  </a:lnTo>
                  <a:lnTo>
                    <a:pt x="609" y="2205"/>
                  </a:lnTo>
                  <a:lnTo>
                    <a:pt x="605" y="2207"/>
                  </a:lnTo>
                  <a:lnTo>
                    <a:pt x="604" y="2210"/>
                  </a:lnTo>
                  <a:lnTo>
                    <a:pt x="603" y="2212"/>
                  </a:lnTo>
                  <a:lnTo>
                    <a:pt x="592" y="2222"/>
                  </a:lnTo>
                  <a:lnTo>
                    <a:pt x="588" y="2227"/>
                  </a:lnTo>
                  <a:lnTo>
                    <a:pt x="587" y="2230"/>
                  </a:lnTo>
                  <a:lnTo>
                    <a:pt x="588" y="2234"/>
                  </a:lnTo>
                  <a:lnTo>
                    <a:pt x="585" y="2234"/>
                  </a:lnTo>
                  <a:lnTo>
                    <a:pt x="582" y="2235"/>
                  </a:lnTo>
                  <a:lnTo>
                    <a:pt x="580" y="2236"/>
                  </a:lnTo>
                  <a:lnTo>
                    <a:pt x="578" y="2239"/>
                  </a:lnTo>
                  <a:lnTo>
                    <a:pt x="575" y="2241"/>
                  </a:lnTo>
                  <a:lnTo>
                    <a:pt x="574" y="2245"/>
                  </a:lnTo>
                  <a:lnTo>
                    <a:pt x="573" y="2248"/>
                  </a:lnTo>
                  <a:lnTo>
                    <a:pt x="578" y="2263"/>
                  </a:lnTo>
                  <a:lnTo>
                    <a:pt x="582" y="2267"/>
                  </a:lnTo>
                  <a:lnTo>
                    <a:pt x="588" y="2270"/>
                  </a:lnTo>
                  <a:lnTo>
                    <a:pt x="593" y="2273"/>
                  </a:lnTo>
                  <a:lnTo>
                    <a:pt x="581" y="2271"/>
                  </a:lnTo>
                  <a:lnTo>
                    <a:pt x="570" y="2265"/>
                  </a:lnTo>
                  <a:lnTo>
                    <a:pt x="563" y="2262"/>
                  </a:lnTo>
                  <a:lnTo>
                    <a:pt x="557" y="2263"/>
                  </a:lnTo>
                  <a:lnTo>
                    <a:pt x="552" y="2267"/>
                  </a:lnTo>
                  <a:lnTo>
                    <a:pt x="547" y="2271"/>
                  </a:lnTo>
                  <a:lnTo>
                    <a:pt x="541" y="2274"/>
                  </a:lnTo>
                  <a:lnTo>
                    <a:pt x="539" y="2281"/>
                  </a:lnTo>
                  <a:lnTo>
                    <a:pt x="541" y="2288"/>
                  </a:lnTo>
                  <a:lnTo>
                    <a:pt x="546" y="2296"/>
                  </a:lnTo>
                  <a:lnTo>
                    <a:pt x="550" y="2298"/>
                  </a:lnTo>
                  <a:lnTo>
                    <a:pt x="552" y="2301"/>
                  </a:lnTo>
                  <a:lnTo>
                    <a:pt x="552" y="2303"/>
                  </a:lnTo>
                  <a:lnTo>
                    <a:pt x="552" y="2307"/>
                  </a:lnTo>
                  <a:lnTo>
                    <a:pt x="552" y="2310"/>
                  </a:lnTo>
                  <a:lnTo>
                    <a:pt x="551" y="2313"/>
                  </a:lnTo>
                  <a:lnTo>
                    <a:pt x="553" y="2316"/>
                  </a:lnTo>
                  <a:lnTo>
                    <a:pt x="552" y="2316"/>
                  </a:lnTo>
                  <a:lnTo>
                    <a:pt x="550" y="2320"/>
                  </a:lnTo>
                  <a:lnTo>
                    <a:pt x="547" y="2324"/>
                  </a:lnTo>
                  <a:lnTo>
                    <a:pt x="546" y="2328"/>
                  </a:lnTo>
                  <a:lnTo>
                    <a:pt x="547" y="2332"/>
                  </a:lnTo>
                  <a:lnTo>
                    <a:pt x="544" y="2332"/>
                  </a:lnTo>
                  <a:lnTo>
                    <a:pt x="540" y="2333"/>
                  </a:lnTo>
                  <a:lnTo>
                    <a:pt x="537" y="2334"/>
                  </a:lnTo>
                  <a:lnTo>
                    <a:pt x="536" y="2331"/>
                  </a:lnTo>
                  <a:lnTo>
                    <a:pt x="534" y="2326"/>
                  </a:lnTo>
                  <a:lnTo>
                    <a:pt x="530" y="2322"/>
                  </a:lnTo>
                  <a:lnTo>
                    <a:pt x="528" y="2319"/>
                  </a:lnTo>
                  <a:lnTo>
                    <a:pt x="522" y="2313"/>
                  </a:lnTo>
                  <a:lnTo>
                    <a:pt x="516" y="2307"/>
                  </a:lnTo>
                  <a:lnTo>
                    <a:pt x="507" y="2303"/>
                  </a:lnTo>
                  <a:lnTo>
                    <a:pt x="496" y="2308"/>
                  </a:lnTo>
                  <a:lnTo>
                    <a:pt x="490" y="2313"/>
                  </a:lnTo>
                  <a:lnTo>
                    <a:pt x="489" y="2320"/>
                  </a:lnTo>
                  <a:lnTo>
                    <a:pt x="490" y="2330"/>
                  </a:lnTo>
                  <a:lnTo>
                    <a:pt x="495" y="2338"/>
                  </a:lnTo>
                  <a:lnTo>
                    <a:pt x="499" y="2343"/>
                  </a:lnTo>
                  <a:lnTo>
                    <a:pt x="500" y="2347"/>
                  </a:lnTo>
                  <a:lnTo>
                    <a:pt x="501" y="2350"/>
                  </a:lnTo>
                  <a:lnTo>
                    <a:pt x="500" y="2354"/>
                  </a:lnTo>
                  <a:lnTo>
                    <a:pt x="480" y="2337"/>
                  </a:lnTo>
                  <a:lnTo>
                    <a:pt x="477" y="2347"/>
                  </a:lnTo>
                  <a:lnTo>
                    <a:pt x="478" y="2353"/>
                  </a:lnTo>
                  <a:lnTo>
                    <a:pt x="483" y="2356"/>
                  </a:lnTo>
                  <a:lnTo>
                    <a:pt x="493" y="2356"/>
                  </a:lnTo>
                  <a:lnTo>
                    <a:pt x="493" y="2360"/>
                  </a:lnTo>
                  <a:lnTo>
                    <a:pt x="494" y="2362"/>
                  </a:lnTo>
                  <a:lnTo>
                    <a:pt x="495" y="2364"/>
                  </a:lnTo>
                  <a:lnTo>
                    <a:pt x="495" y="2367"/>
                  </a:lnTo>
                  <a:lnTo>
                    <a:pt x="495" y="2372"/>
                  </a:lnTo>
                  <a:lnTo>
                    <a:pt x="496" y="2372"/>
                  </a:lnTo>
                  <a:lnTo>
                    <a:pt x="496" y="2373"/>
                  </a:lnTo>
                  <a:lnTo>
                    <a:pt x="489" y="2381"/>
                  </a:lnTo>
                  <a:lnTo>
                    <a:pt x="483" y="2389"/>
                  </a:lnTo>
                  <a:lnTo>
                    <a:pt x="478" y="2398"/>
                  </a:lnTo>
                  <a:lnTo>
                    <a:pt x="477" y="2408"/>
                  </a:lnTo>
                  <a:lnTo>
                    <a:pt x="471" y="2411"/>
                  </a:lnTo>
                  <a:lnTo>
                    <a:pt x="465" y="2413"/>
                  </a:lnTo>
                  <a:lnTo>
                    <a:pt x="463" y="2415"/>
                  </a:lnTo>
                  <a:lnTo>
                    <a:pt x="462" y="2413"/>
                  </a:lnTo>
                  <a:lnTo>
                    <a:pt x="456" y="2415"/>
                  </a:lnTo>
                  <a:lnTo>
                    <a:pt x="453" y="2417"/>
                  </a:lnTo>
                  <a:lnTo>
                    <a:pt x="449" y="2421"/>
                  </a:lnTo>
                  <a:lnTo>
                    <a:pt x="446" y="2423"/>
                  </a:lnTo>
                  <a:lnTo>
                    <a:pt x="443" y="2427"/>
                  </a:lnTo>
                  <a:lnTo>
                    <a:pt x="440" y="2429"/>
                  </a:lnTo>
                  <a:lnTo>
                    <a:pt x="439" y="2434"/>
                  </a:lnTo>
                  <a:lnTo>
                    <a:pt x="438" y="2434"/>
                  </a:lnTo>
                  <a:lnTo>
                    <a:pt x="437" y="2435"/>
                  </a:lnTo>
                  <a:lnTo>
                    <a:pt x="437" y="2438"/>
                  </a:lnTo>
                  <a:lnTo>
                    <a:pt x="433" y="2429"/>
                  </a:lnTo>
                  <a:lnTo>
                    <a:pt x="433" y="2419"/>
                  </a:lnTo>
                  <a:lnTo>
                    <a:pt x="433" y="2410"/>
                  </a:lnTo>
                  <a:lnTo>
                    <a:pt x="433" y="2400"/>
                  </a:lnTo>
                  <a:lnTo>
                    <a:pt x="432" y="2395"/>
                  </a:lnTo>
                  <a:lnTo>
                    <a:pt x="432" y="2389"/>
                  </a:lnTo>
                  <a:lnTo>
                    <a:pt x="427" y="2378"/>
                  </a:lnTo>
                  <a:lnTo>
                    <a:pt x="429" y="2368"/>
                  </a:lnTo>
                  <a:lnTo>
                    <a:pt x="434" y="2359"/>
                  </a:lnTo>
                  <a:lnTo>
                    <a:pt x="436" y="2353"/>
                  </a:lnTo>
                  <a:lnTo>
                    <a:pt x="434" y="2348"/>
                  </a:lnTo>
                  <a:lnTo>
                    <a:pt x="429" y="2338"/>
                  </a:lnTo>
                  <a:lnTo>
                    <a:pt x="421" y="2332"/>
                  </a:lnTo>
                  <a:lnTo>
                    <a:pt x="411" y="2330"/>
                  </a:lnTo>
                  <a:lnTo>
                    <a:pt x="402" y="2328"/>
                  </a:lnTo>
                  <a:lnTo>
                    <a:pt x="393" y="2328"/>
                  </a:lnTo>
                  <a:lnTo>
                    <a:pt x="385" y="2332"/>
                  </a:lnTo>
                  <a:lnTo>
                    <a:pt x="381" y="2337"/>
                  </a:lnTo>
                  <a:lnTo>
                    <a:pt x="378" y="2341"/>
                  </a:lnTo>
                  <a:lnTo>
                    <a:pt x="374" y="2354"/>
                  </a:lnTo>
                  <a:lnTo>
                    <a:pt x="372" y="2366"/>
                  </a:lnTo>
                  <a:lnTo>
                    <a:pt x="375" y="2378"/>
                  </a:lnTo>
                  <a:lnTo>
                    <a:pt x="383" y="2389"/>
                  </a:lnTo>
                  <a:lnTo>
                    <a:pt x="397" y="2406"/>
                  </a:lnTo>
                  <a:lnTo>
                    <a:pt x="403" y="2423"/>
                  </a:lnTo>
                  <a:lnTo>
                    <a:pt x="404" y="2440"/>
                  </a:lnTo>
                  <a:lnTo>
                    <a:pt x="400" y="2458"/>
                  </a:lnTo>
                  <a:lnTo>
                    <a:pt x="394" y="2476"/>
                  </a:lnTo>
                  <a:lnTo>
                    <a:pt x="394" y="2481"/>
                  </a:lnTo>
                  <a:lnTo>
                    <a:pt x="395" y="2485"/>
                  </a:lnTo>
                  <a:lnTo>
                    <a:pt x="398" y="2487"/>
                  </a:lnTo>
                  <a:lnTo>
                    <a:pt x="400" y="2489"/>
                  </a:lnTo>
                  <a:lnTo>
                    <a:pt x="389" y="2489"/>
                  </a:lnTo>
                  <a:lnTo>
                    <a:pt x="378" y="2491"/>
                  </a:lnTo>
                  <a:lnTo>
                    <a:pt x="359" y="2503"/>
                  </a:lnTo>
                  <a:lnTo>
                    <a:pt x="343" y="2518"/>
                  </a:lnTo>
                  <a:lnTo>
                    <a:pt x="329" y="2535"/>
                  </a:lnTo>
                  <a:lnTo>
                    <a:pt x="329" y="2546"/>
                  </a:lnTo>
                  <a:lnTo>
                    <a:pt x="332" y="2558"/>
                  </a:lnTo>
                  <a:lnTo>
                    <a:pt x="336" y="2569"/>
                  </a:lnTo>
                  <a:lnTo>
                    <a:pt x="338" y="2572"/>
                  </a:lnTo>
                  <a:lnTo>
                    <a:pt x="342" y="2577"/>
                  </a:lnTo>
                  <a:lnTo>
                    <a:pt x="341" y="2577"/>
                  </a:lnTo>
                  <a:lnTo>
                    <a:pt x="323" y="2572"/>
                  </a:lnTo>
                  <a:lnTo>
                    <a:pt x="304" y="2573"/>
                  </a:lnTo>
                  <a:lnTo>
                    <a:pt x="293" y="2577"/>
                  </a:lnTo>
                  <a:lnTo>
                    <a:pt x="284" y="2581"/>
                  </a:lnTo>
                  <a:lnTo>
                    <a:pt x="275" y="2587"/>
                  </a:lnTo>
                  <a:lnTo>
                    <a:pt x="268" y="2594"/>
                  </a:lnTo>
                  <a:lnTo>
                    <a:pt x="264" y="2606"/>
                  </a:lnTo>
                  <a:lnTo>
                    <a:pt x="264" y="2607"/>
                  </a:lnTo>
                  <a:lnTo>
                    <a:pt x="264" y="2607"/>
                  </a:lnTo>
                  <a:lnTo>
                    <a:pt x="261" y="2607"/>
                  </a:lnTo>
                  <a:lnTo>
                    <a:pt x="257" y="2609"/>
                  </a:lnTo>
                  <a:lnTo>
                    <a:pt x="250" y="2616"/>
                  </a:lnTo>
                  <a:lnTo>
                    <a:pt x="246" y="2623"/>
                  </a:lnTo>
                  <a:lnTo>
                    <a:pt x="247" y="2630"/>
                  </a:lnTo>
                  <a:lnTo>
                    <a:pt x="234" y="2633"/>
                  </a:lnTo>
                  <a:lnTo>
                    <a:pt x="222" y="2638"/>
                  </a:lnTo>
                  <a:lnTo>
                    <a:pt x="216" y="2644"/>
                  </a:lnTo>
                  <a:lnTo>
                    <a:pt x="212" y="2649"/>
                  </a:lnTo>
                  <a:lnTo>
                    <a:pt x="210" y="2655"/>
                  </a:lnTo>
                  <a:lnTo>
                    <a:pt x="212" y="2663"/>
                  </a:lnTo>
                  <a:lnTo>
                    <a:pt x="212" y="2663"/>
                  </a:lnTo>
                  <a:lnTo>
                    <a:pt x="213" y="2663"/>
                  </a:lnTo>
                  <a:lnTo>
                    <a:pt x="213" y="2663"/>
                  </a:lnTo>
                  <a:lnTo>
                    <a:pt x="208" y="2663"/>
                  </a:lnTo>
                  <a:lnTo>
                    <a:pt x="205" y="2666"/>
                  </a:lnTo>
                  <a:lnTo>
                    <a:pt x="202" y="2669"/>
                  </a:lnTo>
                  <a:lnTo>
                    <a:pt x="204" y="2658"/>
                  </a:lnTo>
                  <a:lnTo>
                    <a:pt x="206" y="2649"/>
                  </a:lnTo>
                  <a:lnTo>
                    <a:pt x="206" y="2639"/>
                  </a:lnTo>
                  <a:lnTo>
                    <a:pt x="204" y="2634"/>
                  </a:lnTo>
                  <a:lnTo>
                    <a:pt x="199" y="2632"/>
                  </a:lnTo>
                  <a:lnTo>
                    <a:pt x="193" y="2633"/>
                  </a:lnTo>
                  <a:lnTo>
                    <a:pt x="185" y="2634"/>
                  </a:lnTo>
                  <a:lnTo>
                    <a:pt x="182" y="2638"/>
                  </a:lnTo>
                  <a:lnTo>
                    <a:pt x="178" y="2643"/>
                  </a:lnTo>
                  <a:lnTo>
                    <a:pt x="176" y="2652"/>
                  </a:lnTo>
                  <a:lnTo>
                    <a:pt x="172" y="2661"/>
                  </a:lnTo>
                  <a:lnTo>
                    <a:pt x="171" y="2670"/>
                  </a:lnTo>
                  <a:lnTo>
                    <a:pt x="173" y="2679"/>
                  </a:lnTo>
                  <a:lnTo>
                    <a:pt x="181" y="2687"/>
                  </a:lnTo>
                  <a:lnTo>
                    <a:pt x="177" y="2696"/>
                  </a:lnTo>
                  <a:lnTo>
                    <a:pt x="173" y="2698"/>
                  </a:lnTo>
                  <a:lnTo>
                    <a:pt x="164" y="2703"/>
                  </a:lnTo>
                  <a:lnTo>
                    <a:pt x="154" y="2708"/>
                  </a:lnTo>
                  <a:lnTo>
                    <a:pt x="145" y="2713"/>
                  </a:lnTo>
                  <a:lnTo>
                    <a:pt x="138" y="2721"/>
                  </a:lnTo>
                  <a:lnTo>
                    <a:pt x="133" y="2732"/>
                  </a:lnTo>
                  <a:lnTo>
                    <a:pt x="134" y="2735"/>
                  </a:lnTo>
                  <a:lnTo>
                    <a:pt x="126" y="2742"/>
                  </a:lnTo>
                  <a:lnTo>
                    <a:pt x="115" y="2761"/>
                  </a:lnTo>
                  <a:lnTo>
                    <a:pt x="81" y="2778"/>
                  </a:lnTo>
                  <a:lnTo>
                    <a:pt x="74" y="2788"/>
                  </a:lnTo>
                  <a:lnTo>
                    <a:pt x="76" y="2792"/>
                  </a:lnTo>
                  <a:lnTo>
                    <a:pt x="77" y="2794"/>
                  </a:lnTo>
                  <a:lnTo>
                    <a:pt x="70" y="2798"/>
                  </a:lnTo>
                  <a:lnTo>
                    <a:pt x="68" y="2799"/>
                  </a:lnTo>
                  <a:lnTo>
                    <a:pt x="66" y="2798"/>
                  </a:lnTo>
                  <a:lnTo>
                    <a:pt x="64" y="2795"/>
                  </a:lnTo>
                  <a:lnTo>
                    <a:pt x="60" y="2798"/>
                  </a:lnTo>
                  <a:lnTo>
                    <a:pt x="54" y="2798"/>
                  </a:lnTo>
                  <a:lnTo>
                    <a:pt x="49" y="2799"/>
                  </a:lnTo>
                  <a:lnTo>
                    <a:pt x="45" y="2801"/>
                  </a:lnTo>
                  <a:lnTo>
                    <a:pt x="43" y="2805"/>
                  </a:lnTo>
                  <a:lnTo>
                    <a:pt x="43" y="2812"/>
                  </a:lnTo>
                  <a:lnTo>
                    <a:pt x="47" y="2827"/>
                  </a:lnTo>
                  <a:lnTo>
                    <a:pt x="63" y="2835"/>
                  </a:lnTo>
                  <a:lnTo>
                    <a:pt x="60" y="2838"/>
                  </a:lnTo>
                  <a:lnTo>
                    <a:pt x="59" y="2840"/>
                  </a:lnTo>
                  <a:lnTo>
                    <a:pt x="59" y="2844"/>
                  </a:lnTo>
                  <a:lnTo>
                    <a:pt x="60" y="2846"/>
                  </a:lnTo>
                  <a:lnTo>
                    <a:pt x="56" y="2856"/>
                  </a:lnTo>
                  <a:lnTo>
                    <a:pt x="48" y="2858"/>
                  </a:lnTo>
                  <a:lnTo>
                    <a:pt x="42" y="2861"/>
                  </a:lnTo>
                  <a:lnTo>
                    <a:pt x="36" y="2865"/>
                  </a:lnTo>
                  <a:lnTo>
                    <a:pt x="34" y="2872"/>
                  </a:lnTo>
                  <a:lnTo>
                    <a:pt x="35" y="2875"/>
                  </a:lnTo>
                  <a:lnTo>
                    <a:pt x="36" y="2878"/>
                  </a:lnTo>
                  <a:lnTo>
                    <a:pt x="37" y="2879"/>
                  </a:lnTo>
                  <a:lnTo>
                    <a:pt x="41" y="2882"/>
                  </a:lnTo>
                  <a:lnTo>
                    <a:pt x="43" y="2882"/>
                  </a:lnTo>
                  <a:lnTo>
                    <a:pt x="47" y="2883"/>
                  </a:lnTo>
                  <a:lnTo>
                    <a:pt x="45" y="2886"/>
                  </a:lnTo>
                  <a:lnTo>
                    <a:pt x="42" y="2890"/>
                  </a:lnTo>
                  <a:lnTo>
                    <a:pt x="40" y="2895"/>
                  </a:lnTo>
                  <a:lnTo>
                    <a:pt x="37" y="2899"/>
                  </a:lnTo>
                  <a:lnTo>
                    <a:pt x="35" y="2901"/>
                  </a:lnTo>
                  <a:lnTo>
                    <a:pt x="31" y="2902"/>
                  </a:lnTo>
                  <a:lnTo>
                    <a:pt x="17" y="2907"/>
                  </a:lnTo>
                  <a:lnTo>
                    <a:pt x="7" y="2913"/>
                  </a:lnTo>
                  <a:lnTo>
                    <a:pt x="1" y="2922"/>
                  </a:lnTo>
                  <a:lnTo>
                    <a:pt x="0" y="2930"/>
                  </a:lnTo>
                  <a:lnTo>
                    <a:pt x="1" y="2940"/>
                  </a:lnTo>
                  <a:lnTo>
                    <a:pt x="3" y="2949"/>
                  </a:lnTo>
                  <a:lnTo>
                    <a:pt x="7" y="2960"/>
                  </a:lnTo>
                  <a:lnTo>
                    <a:pt x="9" y="2971"/>
                  </a:lnTo>
                  <a:lnTo>
                    <a:pt x="17" y="2968"/>
                  </a:lnTo>
                  <a:lnTo>
                    <a:pt x="29" y="2966"/>
                  </a:lnTo>
                  <a:lnTo>
                    <a:pt x="41" y="2968"/>
                  </a:lnTo>
                  <a:lnTo>
                    <a:pt x="51" y="2970"/>
                  </a:lnTo>
                  <a:lnTo>
                    <a:pt x="59" y="2976"/>
                  </a:lnTo>
                  <a:lnTo>
                    <a:pt x="65" y="2986"/>
                  </a:lnTo>
                  <a:lnTo>
                    <a:pt x="69" y="2998"/>
                  </a:lnTo>
                  <a:lnTo>
                    <a:pt x="70" y="3009"/>
                  </a:lnTo>
                  <a:lnTo>
                    <a:pt x="71" y="3020"/>
                  </a:lnTo>
                  <a:lnTo>
                    <a:pt x="75" y="3029"/>
                  </a:lnTo>
                  <a:lnTo>
                    <a:pt x="79" y="3029"/>
                  </a:lnTo>
                  <a:lnTo>
                    <a:pt x="81" y="3028"/>
                  </a:lnTo>
                  <a:lnTo>
                    <a:pt x="83" y="3026"/>
                  </a:lnTo>
                  <a:lnTo>
                    <a:pt x="86" y="3023"/>
                  </a:lnTo>
                  <a:lnTo>
                    <a:pt x="87" y="3020"/>
                  </a:lnTo>
                  <a:lnTo>
                    <a:pt x="91" y="3019"/>
                  </a:lnTo>
                  <a:lnTo>
                    <a:pt x="94" y="3017"/>
                  </a:lnTo>
                  <a:lnTo>
                    <a:pt x="98" y="3015"/>
                  </a:lnTo>
                  <a:lnTo>
                    <a:pt x="102" y="3013"/>
                  </a:lnTo>
                  <a:lnTo>
                    <a:pt x="104" y="3010"/>
                  </a:lnTo>
                  <a:lnTo>
                    <a:pt x="105" y="3006"/>
                  </a:lnTo>
                  <a:lnTo>
                    <a:pt x="132" y="2985"/>
                  </a:lnTo>
                  <a:lnTo>
                    <a:pt x="153" y="2977"/>
                  </a:lnTo>
                  <a:lnTo>
                    <a:pt x="162" y="2970"/>
                  </a:lnTo>
                  <a:lnTo>
                    <a:pt x="173" y="2964"/>
                  </a:lnTo>
                  <a:lnTo>
                    <a:pt x="184" y="2958"/>
                  </a:lnTo>
                  <a:lnTo>
                    <a:pt x="193" y="2948"/>
                  </a:lnTo>
                  <a:lnTo>
                    <a:pt x="190" y="2945"/>
                  </a:lnTo>
                  <a:lnTo>
                    <a:pt x="190" y="2945"/>
                  </a:lnTo>
                  <a:lnTo>
                    <a:pt x="191" y="2945"/>
                  </a:lnTo>
                  <a:lnTo>
                    <a:pt x="190" y="2945"/>
                  </a:lnTo>
                  <a:lnTo>
                    <a:pt x="204" y="2939"/>
                  </a:lnTo>
                  <a:lnTo>
                    <a:pt x="215" y="2930"/>
                  </a:lnTo>
                  <a:lnTo>
                    <a:pt x="222" y="2919"/>
                  </a:lnTo>
                  <a:lnTo>
                    <a:pt x="223" y="2919"/>
                  </a:lnTo>
                  <a:lnTo>
                    <a:pt x="223" y="2919"/>
                  </a:lnTo>
                  <a:lnTo>
                    <a:pt x="234" y="2909"/>
                  </a:lnTo>
                  <a:lnTo>
                    <a:pt x="249" y="2903"/>
                  </a:lnTo>
                  <a:lnTo>
                    <a:pt x="262" y="2899"/>
                  </a:lnTo>
                  <a:lnTo>
                    <a:pt x="269" y="2883"/>
                  </a:lnTo>
                  <a:lnTo>
                    <a:pt x="269" y="2883"/>
                  </a:lnTo>
                  <a:lnTo>
                    <a:pt x="272" y="2883"/>
                  </a:lnTo>
                  <a:lnTo>
                    <a:pt x="274" y="2882"/>
                  </a:lnTo>
                  <a:lnTo>
                    <a:pt x="285" y="2871"/>
                  </a:lnTo>
                  <a:lnTo>
                    <a:pt x="295" y="2860"/>
                  </a:lnTo>
                  <a:lnTo>
                    <a:pt x="303" y="2848"/>
                  </a:lnTo>
                  <a:lnTo>
                    <a:pt x="308" y="2833"/>
                  </a:lnTo>
                  <a:lnTo>
                    <a:pt x="329" y="2826"/>
                  </a:lnTo>
                  <a:lnTo>
                    <a:pt x="327" y="2818"/>
                  </a:lnTo>
                  <a:lnTo>
                    <a:pt x="332" y="2810"/>
                  </a:lnTo>
                  <a:lnTo>
                    <a:pt x="338" y="2809"/>
                  </a:lnTo>
                  <a:lnTo>
                    <a:pt x="343" y="2809"/>
                  </a:lnTo>
                  <a:lnTo>
                    <a:pt x="349" y="2808"/>
                  </a:lnTo>
                  <a:lnTo>
                    <a:pt x="354" y="2806"/>
                  </a:lnTo>
                  <a:lnTo>
                    <a:pt x="358" y="2801"/>
                  </a:lnTo>
                  <a:lnTo>
                    <a:pt x="359" y="2794"/>
                  </a:lnTo>
                  <a:lnTo>
                    <a:pt x="382" y="2788"/>
                  </a:lnTo>
                  <a:lnTo>
                    <a:pt x="402" y="2781"/>
                  </a:lnTo>
                  <a:lnTo>
                    <a:pt x="399" y="2768"/>
                  </a:lnTo>
                  <a:lnTo>
                    <a:pt x="439" y="2747"/>
                  </a:lnTo>
                  <a:lnTo>
                    <a:pt x="440" y="2744"/>
                  </a:lnTo>
                  <a:lnTo>
                    <a:pt x="440" y="2743"/>
                  </a:lnTo>
                  <a:lnTo>
                    <a:pt x="439" y="2742"/>
                  </a:lnTo>
                  <a:lnTo>
                    <a:pt x="439" y="2740"/>
                  </a:lnTo>
                  <a:lnTo>
                    <a:pt x="440" y="2736"/>
                  </a:lnTo>
                  <a:lnTo>
                    <a:pt x="439" y="2734"/>
                  </a:lnTo>
                  <a:lnTo>
                    <a:pt x="437" y="2730"/>
                  </a:lnTo>
                  <a:lnTo>
                    <a:pt x="439" y="2727"/>
                  </a:lnTo>
                  <a:lnTo>
                    <a:pt x="442" y="2726"/>
                  </a:lnTo>
                  <a:lnTo>
                    <a:pt x="444" y="2725"/>
                  </a:lnTo>
                  <a:lnTo>
                    <a:pt x="448" y="2726"/>
                  </a:lnTo>
                  <a:lnTo>
                    <a:pt x="451" y="2729"/>
                  </a:lnTo>
                  <a:lnTo>
                    <a:pt x="456" y="2719"/>
                  </a:lnTo>
                  <a:lnTo>
                    <a:pt x="456" y="2719"/>
                  </a:lnTo>
                  <a:lnTo>
                    <a:pt x="462" y="2718"/>
                  </a:lnTo>
                  <a:lnTo>
                    <a:pt x="473" y="2700"/>
                  </a:lnTo>
                  <a:lnTo>
                    <a:pt x="488" y="2695"/>
                  </a:lnTo>
                  <a:lnTo>
                    <a:pt x="499" y="2686"/>
                  </a:lnTo>
                  <a:lnTo>
                    <a:pt x="506" y="2675"/>
                  </a:lnTo>
                  <a:lnTo>
                    <a:pt x="513" y="2667"/>
                  </a:lnTo>
                  <a:lnTo>
                    <a:pt x="520" y="2663"/>
                  </a:lnTo>
                  <a:lnTo>
                    <a:pt x="530" y="2663"/>
                  </a:lnTo>
                  <a:lnTo>
                    <a:pt x="539" y="2663"/>
                  </a:lnTo>
                  <a:lnTo>
                    <a:pt x="547" y="2662"/>
                  </a:lnTo>
                  <a:lnTo>
                    <a:pt x="556" y="2660"/>
                  </a:lnTo>
                  <a:lnTo>
                    <a:pt x="556" y="2660"/>
                  </a:lnTo>
                  <a:lnTo>
                    <a:pt x="579" y="2649"/>
                  </a:lnTo>
                  <a:lnTo>
                    <a:pt x="598" y="2633"/>
                  </a:lnTo>
                  <a:lnTo>
                    <a:pt x="614" y="2615"/>
                  </a:lnTo>
                  <a:lnTo>
                    <a:pt x="615" y="2609"/>
                  </a:lnTo>
                  <a:lnTo>
                    <a:pt x="614" y="2604"/>
                  </a:lnTo>
                  <a:lnTo>
                    <a:pt x="612" y="2600"/>
                  </a:lnTo>
                  <a:lnTo>
                    <a:pt x="608" y="2599"/>
                  </a:lnTo>
                  <a:lnTo>
                    <a:pt x="609" y="2598"/>
                  </a:lnTo>
                  <a:lnTo>
                    <a:pt x="613" y="2595"/>
                  </a:lnTo>
                  <a:lnTo>
                    <a:pt x="615" y="2590"/>
                  </a:lnTo>
                  <a:lnTo>
                    <a:pt x="615" y="2589"/>
                  </a:lnTo>
                  <a:lnTo>
                    <a:pt x="620" y="2586"/>
                  </a:lnTo>
                  <a:lnTo>
                    <a:pt x="625" y="2581"/>
                  </a:lnTo>
                  <a:lnTo>
                    <a:pt x="629" y="2576"/>
                  </a:lnTo>
                  <a:lnTo>
                    <a:pt x="632" y="2571"/>
                  </a:lnTo>
                  <a:lnTo>
                    <a:pt x="639" y="2570"/>
                  </a:lnTo>
                  <a:lnTo>
                    <a:pt x="648" y="2570"/>
                  </a:lnTo>
                  <a:lnTo>
                    <a:pt x="653" y="2569"/>
                  </a:lnTo>
                  <a:lnTo>
                    <a:pt x="658" y="2567"/>
                  </a:lnTo>
                  <a:lnTo>
                    <a:pt x="663" y="2565"/>
                  </a:lnTo>
                  <a:lnTo>
                    <a:pt x="666" y="2561"/>
                  </a:lnTo>
                  <a:lnTo>
                    <a:pt x="670" y="2558"/>
                  </a:lnTo>
                  <a:lnTo>
                    <a:pt x="670" y="2553"/>
                  </a:lnTo>
                  <a:lnTo>
                    <a:pt x="670" y="2549"/>
                  </a:lnTo>
                  <a:lnTo>
                    <a:pt x="667" y="2544"/>
                  </a:lnTo>
                  <a:lnTo>
                    <a:pt x="675" y="2546"/>
                  </a:lnTo>
                  <a:lnTo>
                    <a:pt x="681" y="2546"/>
                  </a:lnTo>
                  <a:lnTo>
                    <a:pt x="687" y="2542"/>
                  </a:lnTo>
                  <a:lnTo>
                    <a:pt x="689" y="2541"/>
                  </a:lnTo>
                  <a:lnTo>
                    <a:pt x="692" y="2538"/>
                  </a:lnTo>
                  <a:lnTo>
                    <a:pt x="701" y="2541"/>
                  </a:lnTo>
                  <a:lnTo>
                    <a:pt x="717" y="2529"/>
                  </a:lnTo>
                  <a:lnTo>
                    <a:pt x="733" y="2515"/>
                  </a:lnTo>
                  <a:lnTo>
                    <a:pt x="749" y="2503"/>
                  </a:lnTo>
                  <a:lnTo>
                    <a:pt x="752" y="2499"/>
                  </a:lnTo>
                  <a:lnTo>
                    <a:pt x="755" y="2496"/>
                  </a:lnTo>
                  <a:lnTo>
                    <a:pt x="756" y="2491"/>
                  </a:lnTo>
                  <a:lnTo>
                    <a:pt x="757" y="2486"/>
                  </a:lnTo>
                  <a:lnTo>
                    <a:pt x="757" y="2482"/>
                  </a:lnTo>
                  <a:lnTo>
                    <a:pt x="761" y="2482"/>
                  </a:lnTo>
                  <a:lnTo>
                    <a:pt x="765" y="2481"/>
                  </a:lnTo>
                  <a:lnTo>
                    <a:pt x="769" y="2479"/>
                  </a:lnTo>
                  <a:lnTo>
                    <a:pt x="772" y="2476"/>
                  </a:lnTo>
                  <a:lnTo>
                    <a:pt x="774" y="2473"/>
                  </a:lnTo>
                  <a:lnTo>
                    <a:pt x="775" y="2468"/>
                  </a:lnTo>
                  <a:lnTo>
                    <a:pt x="775" y="2468"/>
                  </a:lnTo>
                  <a:lnTo>
                    <a:pt x="784" y="2468"/>
                  </a:lnTo>
                  <a:lnTo>
                    <a:pt x="791" y="2464"/>
                  </a:lnTo>
                  <a:lnTo>
                    <a:pt x="798" y="2458"/>
                  </a:lnTo>
                  <a:lnTo>
                    <a:pt x="802" y="2453"/>
                  </a:lnTo>
                  <a:lnTo>
                    <a:pt x="806" y="2446"/>
                  </a:lnTo>
                  <a:lnTo>
                    <a:pt x="807" y="2442"/>
                  </a:lnTo>
                  <a:lnTo>
                    <a:pt x="809" y="2440"/>
                  </a:lnTo>
                  <a:lnTo>
                    <a:pt x="815" y="2438"/>
                  </a:lnTo>
                  <a:lnTo>
                    <a:pt x="822" y="2434"/>
                  </a:lnTo>
                  <a:lnTo>
                    <a:pt x="825" y="2429"/>
                  </a:lnTo>
                  <a:lnTo>
                    <a:pt x="826" y="2421"/>
                  </a:lnTo>
                  <a:lnTo>
                    <a:pt x="823" y="2412"/>
                  </a:lnTo>
                  <a:lnTo>
                    <a:pt x="830" y="2411"/>
                  </a:lnTo>
                  <a:lnTo>
                    <a:pt x="831" y="2412"/>
                  </a:lnTo>
                  <a:lnTo>
                    <a:pt x="831" y="2413"/>
                  </a:lnTo>
                  <a:lnTo>
                    <a:pt x="843" y="2413"/>
                  </a:lnTo>
                  <a:lnTo>
                    <a:pt x="852" y="2408"/>
                  </a:lnTo>
                  <a:lnTo>
                    <a:pt x="858" y="2400"/>
                  </a:lnTo>
                  <a:lnTo>
                    <a:pt x="859" y="2394"/>
                  </a:lnTo>
                  <a:lnTo>
                    <a:pt x="859" y="2389"/>
                  </a:lnTo>
                  <a:lnTo>
                    <a:pt x="858" y="2387"/>
                  </a:lnTo>
                  <a:lnTo>
                    <a:pt x="858" y="2387"/>
                  </a:lnTo>
                  <a:lnTo>
                    <a:pt x="860" y="2387"/>
                  </a:lnTo>
                  <a:lnTo>
                    <a:pt x="862" y="2384"/>
                  </a:lnTo>
                  <a:lnTo>
                    <a:pt x="863" y="2385"/>
                  </a:lnTo>
                  <a:lnTo>
                    <a:pt x="862" y="2387"/>
                  </a:lnTo>
                  <a:lnTo>
                    <a:pt x="866" y="2385"/>
                  </a:lnTo>
                  <a:lnTo>
                    <a:pt x="869" y="2384"/>
                  </a:lnTo>
                  <a:lnTo>
                    <a:pt x="869" y="2382"/>
                  </a:lnTo>
                  <a:lnTo>
                    <a:pt x="873" y="2385"/>
                  </a:lnTo>
                  <a:lnTo>
                    <a:pt x="875" y="2388"/>
                  </a:lnTo>
                  <a:lnTo>
                    <a:pt x="879" y="2390"/>
                  </a:lnTo>
                  <a:lnTo>
                    <a:pt x="883" y="2390"/>
                  </a:lnTo>
                  <a:lnTo>
                    <a:pt x="887" y="2390"/>
                  </a:lnTo>
                  <a:lnTo>
                    <a:pt x="891" y="2392"/>
                  </a:lnTo>
                  <a:lnTo>
                    <a:pt x="894" y="2394"/>
                  </a:lnTo>
                  <a:lnTo>
                    <a:pt x="898" y="2395"/>
                  </a:lnTo>
                  <a:lnTo>
                    <a:pt x="902" y="2398"/>
                  </a:lnTo>
                  <a:lnTo>
                    <a:pt x="904" y="2399"/>
                  </a:lnTo>
                  <a:lnTo>
                    <a:pt x="908" y="2401"/>
                  </a:lnTo>
                  <a:lnTo>
                    <a:pt x="836" y="2476"/>
                  </a:lnTo>
                  <a:lnTo>
                    <a:pt x="836" y="2470"/>
                  </a:lnTo>
                  <a:lnTo>
                    <a:pt x="830" y="2473"/>
                  </a:lnTo>
                  <a:lnTo>
                    <a:pt x="828" y="2476"/>
                  </a:lnTo>
                  <a:lnTo>
                    <a:pt x="826" y="2482"/>
                  </a:lnTo>
                  <a:lnTo>
                    <a:pt x="825" y="2487"/>
                  </a:lnTo>
                  <a:lnTo>
                    <a:pt x="823" y="2491"/>
                  </a:lnTo>
                  <a:lnTo>
                    <a:pt x="823" y="2491"/>
                  </a:lnTo>
                  <a:lnTo>
                    <a:pt x="822" y="2492"/>
                  </a:lnTo>
                  <a:lnTo>
                    <a:pt x="812" y="2502"/>
                  </a:lnTo>
                  <a:lnTo>
                    <a:pt x="802" y="2508"/>
                  </a:lnTo>
                  <a:lnTo>
                    <a:pt x="791" y="2515"/>
                  </a:lnTo>
                  <a:lnTo>
                    <a:pt x="783" y="2523"/>
                  </a:lnTo>
                  <a:lnTo>
                    <a:pt x="777" y="2532"/>
                  </a:lnTo>
                  <a:lnTo>
                    <a:pt x="773" y="2546"/>
                  </a:lnTo>
                  <a:lnTo>
                    <a:pt x="756" y="2555"/>
                  </a:lnTo>
                  <a:lnTo>
                    <a:pt x="758" y="2560"/>
                  </a:lnTo>
                  <a:lnTo>
                    <a:pt x="762" y="2565"/>
                  </a:lnTo>
                  <a:lnTo>
                    <a:pt x="758" y="2572"/>
                  </a:lnTo>
                  <a:lnTo>
                    <a:pt x="757" y="2571"/>
                  </a:lnTo>
                  <a:lnTo>
                    <a:pt x="766" y="2593"/>
                  </a:lnTo>
                  <a:lnTo>
                    <a:pt x="760" y="2603"/>
                  </a:lnTo>
                  <a:lnTo>
                    <a:pt x="763" y="2613"/>
                  </a:lnTo>
                  <a:lnTo>
                    <a:pt x="758" y="2621"/>
                  </a:lnTo>
                  <a:lnTo>
                    <a:pt x="752" y="2627"/>
                  </a:lnTo>
                  <a:lnTo>
                    <a:pt x="735" y="2627"/>
                  </a:lnTo>
                  <a:lnTo>
                    <a:pt x="726" y="2637"/>
                  </a:lnTo>
                  <a:lnTo>
                    <a:pt x="720" y="2649"/>
                  </a:lnTo>
                  <a:lnTo>
                    <a:pt x="715" y="2661"/>
                  </a:lnTo>
                  <a:lnTo>
                    <a:pt x="717" y="2663"/>
                  </a:lnTo>
                  <a:lnTo>
                    <a:pt x="717" y="2663"/>
                  </a:lnTo>
                  <a:lnTo>
                    <a:pt x="715" y="2661"/>
                  </a:lnTo>
                  <a:lnTo>
                    <a:pt x="703" y="2664"/>
                  </a:lnTo>
                  <a:lnTo>
                    <a:pt x="693" y="2670"/>
                  </a:lnTo>
                  <a:lnTo>
                    <a:pt x="686" y="2679"/>
                  </a:lnTo>
                  <a:lnTo>
                    <a:pt x="680" y="2689"/>
                  </a:lnTo>
                  <a:lnTo>
                    <a:pt x="694" y="2698"/>
                  </a:lnTo>
                  <a:lnTo>
                    <a:pt x="693" y="2700"/>
                  </a:lnTo>
                  <a:lnTo>
                    <a:pt x="692" y="2701"/>
                  </a:lnTo>
                  <a:lnTo>
                    <a:pt x="686" y="2711"/>
                  </a:lnTo>
                  <a:lnTo>
                    <a:pt x="684" y="2719"/>
                  </a:lnTo>
                  <a:lnTo>
                    <a:pt x="687" y="2726"/>
                  </a:lnTo>
                  <a:lnTo>
                    <a:pt x="697" y="2734"/>
                  </a:lnTo>
                  <a:lnTo>
                    <a:pt x="697" y="2734"/>
                  </a:lnTo>
                  <a:lnTo>
                    <a:pt x="711" y="2742"/>
                  </a:lnTo>
                  <a:lnTo>
                    <a:pt x="727" y="2746"/>
                  </a:lnTo>
                  <a:lnTo>
                    <a:pt x="743" y="2743"/>
                  </a:lnTo>
                  <a:lnTo>
                    <a:pt x="758" y="2737"/>
                  </a:lnTo>
                  <a:lnTo>
                    <a:pt x="768" y="2746"/>
                  </a:lnTo>
                  <a:lnTo>
                    <a:pt x="782" y="2753"/>
                  </a:lnTo>
                  <a:lnTo>
                    <a:pt x="795" y="2757"/>
                  </a:lnTo>
                  <a:lnTo>
                    <a:pt x="811" y="2754"/>
                  </a:lnTo>
                  <a:lnTo>
                    <a:pt x="822" y="2749"/>
                  </a:lnTo>
                  <a:lnTo>
                    <a:pt x="831" y="2742"/>
                  </a:lnTo>
                  <a:lnTo>
                    <a:pt x="832" y="2748"/>
                  </a:lnTo>
                  <a:lnTo>
                    <a:pt x="829" y="2754"/>
                  </a:lnTo>
                  <a:lnTo>
                    <a:pt x="830" y="2760"/>
                  </a:lnTo>
                  <a:lnTo>
                    <a:pt x="834" y="2765"/>
                  </a:lnTo>
                  <a:lnTo>
                    <a:pt x="837" y="2770"/>
                  </a:lnTo>
                  <a:lnTo>
                    <a:pt x="835" y="2771"/>
                  </a:lnTo>
                  <a:lnTo>
                    <a:pt x="831" y="2774"/>
                  </a:lnTo>
                  <a:lnTo>
                    <a:pt x="829" y="2776"/>
                  </a:lnTo>
                  <a:lnTo>
                    <a:pt x="826" y="2778"/>
                  </a:lnTo>
                  <a:lnTo>
                    <a:pt x="822" y="2780"/>
                  </a:lnTo>
                  <a:lnTo>
                    <a:pt x="819" y="2782"/>
                  </a:lnTo>
                  <a:lnTo>
                    <a:pt x="815" y="2781"/>
                  </a:lnTo>
                  <a:lnTo>
                    <a:pt x="812" y="2780"/>
                  </a:lnTo>
                  <a:lnTo>
                    <a:pt x="808" y="2781"/>
                  </a:lnTo>
                  <a:lnTo>
                    <a:pt x="808" y="2776"/>
                  </a:lnTo>
                  <a:lnTo>
                    <a:pt x="802" y="2770"/>
                  </a:lnTo>
                  <a:lnTo>
                    <a:pt x="796" y="2764"/>
                  </a:lnTo>
                  <a:lnTo>
                    <a:pt x="789" y="2760"/>
                  </a:lnTo>
                  <a:lnTo>
                    <a:pt x="780" y="2761"/>
                  </a:lnTo>
                  <a:lnTo>
                    <a:pt x="774" y="2764"/>
                  </a:lnTo>
                  <a:lnTo>
                    <a:pt x="768" y="2770"/>
                  </a:lnTo>
                  <a:lnTo>
                    <a:pt x="768" y="2776"/>
                  </a:lnTo>
                  <a:lnTo>
                    <a:pt x="769" y="2783"/>
                  </a:lnTo>
                  <a:lnTo>
                    <a:pt x="772" y="2791"/>
                  </a:lnTo>
                  <a:lnTo>
                    <a:pt x="772" y="2797"/>
                  </a:lnTo>
                  <a:lnTo>
                    <a:pt x="769" y="2804"/>
                  </a:lnTo>
                  <a:lnTo>
                    <a:pt x="769" y="2815"/>
                  </a:lnTo>
                  <a:lnTo>
                    <a:pt x="775" y="2825"/>
                  </a:lnTo>
                  <a:lnTo>
                    <a:pt x="775" y="2828"/>
                  </a:lnTo>
                  <a:lnTo>
                    <a:pt x="773" y="2832"/>
                  </a:lnTo>
                  <a:lnTo>
                    <a:pt x="772" y="2835"/>
                  </a:lnTo>
                  <a:lnTo>
                    <a:pt x="772" y="2838"/>
                  </a:lnTo>
                  <a:lnTo>
                    <a:pt x="772" y="2841"/>
                  </a:lnTo>
                  <a:lnTo>
                    <a:pt x="772" y="2841"/>
                  </a:lnTo>
                  <a:lnTo>
                    <a:pt x="772" y="2841"/>
                  </a:lnTo>
                  <a:lnTo>
                    <a:pt x="767" y="2851"/>
                  </a:lnTo>
                  <a:lnTo>
                    <a:pt x="767" y="2861"/>
                  </a:lnTo>
                  <a:lnTo>
                    <a:pt x="763" y="2867"/>
                  </a:lnTo>
                  <a:lnTo>
                    <a:pt x="758" y="2873"/>
                  </a:lnTo>
                  <a:lnTo>
                    <a:pt x="752" y="2878"/>
                  </a:lnTo>
                  <a:lnTo>
                    <a:pt x="745" y="2882"/>
                  </a:lnTo>
                  <a:lnTo>
                    <a:pt x="761" y="2884"/>
                  </a:lnTo>
                  <a:lnTo>
                    <a:pt x="774" y="2883"/>
                  </a:lnTo>
                  <a:lnTo>
                    <a:pt x="784" y="2878"/>
                  </a:lnTo>
                  <a:lnTo>
                    <a:pt x="792" y="2871"/>
                  </a:lnTo>
                  <a:lnTo>
                    <a:pt x="796" y="2874"/>
                  </a:lnTo>
                  <a:lnTo>
                    <a:pt x="800" y="2878"/>
                  </a:lnTo>
                  <a:lnTo>
                    <a:pt x="805" y="2882"/>
                  </a:lnTo>
                  <a:lnTo>
                    <a:pt x="809" y="2884"/>
                  </a:lnTo>
                  <a:lnTo>
                    <a:pt x="807" y="2886"/>
                  </a:lnTo>
                  <a:lnTo>
                    <a:pt x="805" y="2888"/>
                  </a:lnTo>
                  <a:lnTo>
                    <a:pt x="802" y="2889"/>
                  </a:lnTo>
                  <a:lnTo>
                    <a:pt x="801" y="2891"/>
                  </a:lnTo>
                  <a:lnTo>
                    <a:pt x="800" y="2894"/>
                  </a:lnTo>
                  <a:lnTo>
                    <a:pt x="800" y="2895"/>
                  </a:lnTo>
                  <a:lnTo>
                    <a:pt x="796" y="2895"/>
                  </a:lnTo>
                  <a:lnTo>
                    <a:pt x="792" y="2895"/>
                  </a:lnTo>
                  <a:lnTo>
                    <a:pt x="790" y="2895"/>
                  </a:lnTo>
                  <a:lnTo>
                    <a:pt x="786" y="2896"/>
                  </a:lnTo>
                  <a:lnTo>
                    <a:pt x="784" y="2899"/>
                  </a:lnTo>
                  <a:lnTo>
                    <a:pt x="782" y="2902"/>
                  </a:lnTo>
                  <a:lnTo>
                    <a:pt x="783" y="2909"/>
                  </a:lnTo>
                  <a:lnTo>
                    <a:pt x="802" y="2919"/>
                  </a:lnTo>
                  <a:lnTo>
                    <a:pt x="819" y="2899"/>
                  </a:lnTo>
                  <a:lnTo>
                    <a:pt x="825" y="2896"/>
                  </a:lnTo>
                  <a:lnTo>
                    <a:pt x="825" y="2890"/>
                  </a:lnTo>
                  <a:lnTo>
                    <a:pt x="829" y="2891"/>
                  </a:lnTo>
                  <a:lnTo>
                    <a:pt x="830" y="2892"/>
                  </a:lnTo>
                  <a:lnTo>
                    <a:pt x="832" y="2901"/>
                  </a:lnTo>
                  <a:lnTo>
                    <a:pt x="837" y="2908"/>
                  </a:lnTo>
                  <a:lnTo>
                    <a:pt x="842" y="2912"/>
                  </a:lnTo>
                  <a:lnTo>
                    <a:pt x="851" y="2911"/>
                  </a:lnTo>
                  <a:lnTo>
                    <a:pt x="852" y="2912"/>
                  </a:lnTo>
                  <a:lnTo>
                    <a:pt x="854" y="2913"/>
                  </a:lnTo>
                  <a:lnTo>
                    <a:pt x="860" y="2909"/>
                  </a:lnTo>
                  <a:lnTo>
                    <a:pt x="862" y="2919"/>
                  </a:lnTo>
                  <a:lnTo>
                    <a:pt x="866" y="2926"/>
                  </a:lnTo>
                  <a:lnTo>
                    <a:pt x="873" y="2932"/>
                  </a:lnTo>
                  <a:lnTo>
                    <a:pt x="882" y="2935"/>
                  </a:lnTo>
                  <a:lnTo>
                    <a:pt x="887" y="2935"/>
                  </a:lnTo>
                  <a:lnTo>
                    <a:pt x="891" y="2935"/>
                  </a:lnTo>
                  <a:lnTo>
                    <a:pt x="896" y="2934"/>
                  </a:lnTo>
                  <a:lnTo>
                    <a:pt x="899" y="2931"/>
                  </a:lnTo>
                  <a:lnTo>
                    <a:pt x="902" y="2928"/>
                  </a:lnTo>
                  <a:lnTo>
                    <a:pt x="904" y="2925"/>
                  </a:lnTo>
                  <a:lnTo>
                    <a:pt x="908" y="2922"/>
                  </a:lnTo>
                  <a:lnTo>
                    <a:pt x="909" y="2918"/>
                  </a:lnTo>
                  <a:lnTo>
                    <a:pt x="905" y="2912"/>
                  </a:lnTo>
                  <a:lnTo>
                    <a:pt x="896" y="2902"/>
                  </a:lnTo>
                  <a:lnTo>
                    <a:pt x="886" y="2892"/>
                  </a:lnTo>
                  <a:lnTo>
                    <a:pt x="879" y="2880"/>
                  </a:lnTo>
                  <a:lnTo>
                    <a:pt x="874" y="2868"/>
                  </a:lnTo>
                  <a:lnTo>
                    <a:pt x="871" y="2865"/>
                  </a:lnTo>
                  <a:lnTo>
                    <a:pt x="874" y="2865"/>
                  </a:lnTo>
                  <a:lnTo>
                    <a:pt x="874" y="2865"/>
                  </a:lnTo>
                  <a:lnTo>
                    <a:pt x="874" y="2868"/>
                  </a:lnTo>
                  <a:lnTo>
                    <a:pt x="899" y="2868"/>
                  </a:lnTo>
                  <a:lnTo>
                    <a:pt x="924" y="2867"/>
                  </a:lnTo>
                  <a:lnTo>
                    <a:pt x="948" y="2861"/>
                  </a:lnTo>
                  <a:lnTo>
                    <a:pt x="950" y="2856"/>
                  </a:lnTo>
                  <a:lnTo>
                    <a:pt x="951" y="2851"/>
                  </a:lnTo>
                  <a:lnTo>
                    <a:pt x="951" y="2846"/>
                  </a:lnTo>
                  <a:lnTo>
                    <a:pt x="949" y="2841"/>
                  </a:lnTo>
                  <a:lnTo>
                    <a:pt x="948" y="2841"/>
                  </a:lnTo>
                  <a:lnTo>
                    <a:pt x="950" y="2838"/>
                  </a:lnTo>
                  <a:lnTo>
                    <a:pt x="950" y="2838"/>
                  </a:lnTo>
                  <a:lnTo>
                    <a:pt x="950" y="2835"/>
                  </a:lnTo>
                  <a:lnTo>
                    <a:pt x="955" y="2825"/>
                  </a:lnTo>
                  <a:lnTo>
                    <a:pt x="961" y="2815"/>
                  </a:lnTo>
                  <a:lnTo>
                    <a:pt x="971" y="2808"/>
                  </a:lnTo>
                  <a:lnTo>
                    <a:pt x="971" y="2815"/>
                  </a:lnTo>
                  <a:lnTo>
                    <a:pt x="970" y="2822"/>
                  </a:lnTo>
                  <a:lnTo>
                    <a:pt x="968" y="2828"/>
                  </a:lnTo>
                  <a:lnTo>
                    <a:pt x="970" y="2835"/>
                  </a:lnTo>
                  <a:lnTo>
                    <a:pt x="975" y="2840"/>
                  </a:lnTo>
                  <a:lnTo>
                    <a:pt x="984" y="2843"/>
                  </a:lnTo>
                  <a:lnTo>
                    <a:pt x="1004" y="2827"/>
                  </a:lnTo>
                  <a:lnTo>
                    <a:pt x="1004" y="2814"/>
                  </a:lnTo>
                  <a:lnTo>
                    <a:pt x="1007" y="2801"/>
                  </a:lnTo>
                  <a:lnTo>
                    <a:pt x="1013" y="2789"/>
                  </a:lnTo>
                  <a:lnTo>
                    <a:pt x="1013" y="2789"/>
                  </a:lnTo>
                  <a:lnTo>
                    <a:pt x="1039" y="2766"/>
                  </a:lnTo>
                  <a:lnTo>
                    <a:pt x="1040" y="2766"/>
                  </a:lnTo>
                  <a:lnTo>
                    <a:pt x="1040" y="2766"/>
                  </a:lnTo>
                  <a:lnTo>
                    <a:pt x="1045" y="2768"/>
                  </a:lnTo>
                  <a:lnTo>
                    <a:pt x="1049" y="2768"/>
                  </a:lnTo>
                  <a:lnTo>
                    <a:pt x="1052" y="2765"/>
                  </a:lnTo>
                  <a:lnTo>
                    <a:pt x="1055" y="2761"/>
                  </a:lnTo>
                  <a:lnTo>
                    <a:pt x="1061" y="2753"/>
                  </a:lnTo>
                  <a:lnTo>
                    <a:pt x="1062" y="2748"/>
                  </a:lnTo>
                  <a:lnTo>
                    <a:pt x="1062" y="2744"/>
                  </a:lnTo>
                  <a:lnTo>
                    <a:pt x="1061" y="2741"/>
                  </a:lnTo>
                  <a:lnTo>
                    <a:pt x="1060" y="2738"/>
                  </a:lnTo>
                  <a:lnTo>
                    <a:pt x="1060" y="2732"/>
                  </a:lnTo>
                  <a:lnTo>
                    <a:pt x="1060" y="2726"/>
                  </a:lnTo>
                  <a:lnTo>
                    <a:pt x="1069" y="2718"/>
                  </a:lnTo>
                  <a:lnTo>
                    <a:pt x="1077" y="2714"/>
                  </a:lnTo>
                  <a:lnTo>
                    <a:pt x="1084" y="2713"/>
                  </a:lnTo>
                  <a:lnTo>
                    <a:pt x="1090" y="2709"/>
                  </a:lnTo>
                  <a:lnTo>
                    <a:pt x="1091" y="2703"/>
                  </a:lnTo>
                  <a:lnTo>
                    <a:pt x="1091" y="2698"/>
                  </a:lnTo>
                  <a:lnTo>
                    <a:pt x="1090" y="2697"/>
                  </a:lnTo>
                  <a:lnTo>
                    <a:pt x="1104" y="2691"/>
                  </a:lnTo>
                  <a:lnTo>
                    <a:pt x="1118" y="2691"/>
                  </a:lnTo>
                  <a:lnTo>
                    <a:pt x="1132" y="2694"/>
                  </a:lnTo>
                  <a:lnTo>
                    <a:pt x="1147" y="2695"/>
                  </a:lnTo>
                  <a:lnTo>
                    <a:pt x="1161" y="2694"/>
                  </a:lnTo>
                  <a:lnTo>
                    <a:pt x="1175" y="2686"/>
                  </a:lnTo>
                  <a:lnTo>
                    <a:pt x="1175" y="2695"/>
                  </a:lnTo>
                  <a:lnTo>
                    <a:pt x="1171" y="2700"/>
                  </a:lnTo>
                  <a:lnTo>
                    <a:pt x="1166" y="2703"/>
                  </a:lnTo>
                  <a:lnTo>
                    <a:pt x="1163" y="2707"/>
                  </a:lnTo>
                  <a:lnTo>
                    <a:pt x="1160" y="2712"/>
                  </a:lnTo>
                  <a:lnTo>
                    <a:pt x="1168" y="2719"/>
                  </a:lnTo>
                  <a:lnTo>
                    <a:pt x="1168" y="2719"/>
                  </a:lnTo>
                  <a:lnTo>
                    <a:pt x="1165" y="2727"/>
                  </a:lnTo>
                  <a:lnTo>
                    <a:pt x="1165" y="2735"/>
                  </a:lnTo>
                  <a:lnTo>
                    <a:pt x="1169" y="2738"/>
                  </a:lnTo>
                  <a:lnTo>
                    <a:pt x="1175" y="2742"/>
                  </a:lnTo>
                  <a:lnTo>
                    <a:pt x="1181" y="2746"/>
                  </a:lnTo>
                  <a:lnTo>
                    <a:pt x="1186" y="2749"/>
                  </a:lnTo>
                  <a:lnTo>
                    <a:pt x="1189" y="2758"/>
                  </a:lnTo>
                  <a:lnTo>
                    <a:pt x="1189" y="2758"/>
                  </a:lnTo>
                  <a:lnTo>
                    <a:pt x="1189" y="2758"/>
                  </a:lnTo>
                  <a:lnTo>
                    <a:pt x="1189" y="2758"/>
                  </a:lnTo>
                  <a:lnTo>
                    <a:pt x="1186" y="2758"/>
                  </a:lnTo>
                  <a:lnTo>
                    <a:pt x="1187" y="2765"/>
                  </a:lnTo>
                  <a:lnTo>
                    <a:pt x="1185" y="2770"/>
                  </a:lnTo>
                  <a:lnTo>
                    <a:pt x="1181" y="2774"/>
                  </a:lnTo>
                  <a:lnTo>
                    <a:pt x="1175" y="2776"/>
                  </a:lnTo>
                  <a:lnTo>
                    <a:pt x="1170" y="2780"/>
                  </a:lnTo>
                  <a:lnTo>
                    <a:pt x="1166" y="2783"/>
                  </a:lnTo>
                  <a:lnTo>
                    <a:pt x="1163" y="2788"/>
                  </a:lnTo>
                  <a:lnTo>
                    <a:pt x="1157" y="2786"/>
                  </a:lnTo>
                  <a:lnTo>
                    <a:pt x="1153" y="2787"/>
                  </a:lnTo>
                  <a:lnTo>
                    <a:pt x="1149" y="2788"/>
                  </a:lnTo>
                  <a:lnTo>
                    <a:pt x="1146" y="2789"/>
                  </a:lnTo>
                  <a:lnTo>
                    <a:pt x="1143" y="2792"/>
                  </a:lnTo>
                  <a:lnTo>
                    <a:pt x="1141" y="2795"/>
                  </a:lnTo>
                  <a:lnTo>
                    <a:pt x="1140" y="2801"/>
                  </a:lnTo>
                  <a:lnTo>
                    <a:pt x="1136" y="2808"/>
                  </a:lnTo>
                  <a:lnTo>
                    <a:pt x="1134" y="2814"/>
                  </a:lnTo>
                  <a:lnTo>
                    <a:pt x="1132" y="2820"/>
                  </a:lnTo>
                  <a:lnTo>
                    <a:pt x="1119" y="2816"/>
                  </a:lnTo>
                  <a:lnTo>
                    <a:pt x="1107" y="2815"/>
                  </a:lnTo>
                  <a:lnTo>
                    <a:pt x="1095" y="2818"/>
                  </a:lnTo>
                  <a:lnTo>
                    <a:pt x="1083" y="2826"/>
                  </a:lnTo>
                  <a:lnTo>
                    <a:pt x="1079" y="2828"/>
                  </a:lnTo>
                  <a:lnTo>
                    <a:pt x="1077" y="2831"/>
                  </a:lnTo>
                  <a:lnTo>
                    <a:pt x="1075" y="2834"/>
                  </a:lnTo>
                  <a:lnTo>
                    <a:pt x="1074" y="2838"/>
                  </a:lnTo>
                  <a:lnTo>
                    <a:pt x="1075" y="2843"/>
                  </a:lnTo>
                  <a:lnTo>
                    <a:pt x="1057" y="2848"/>
                  </a:lnTo>
                  <a:lnTo>
                    <a:pt x="1051" y="2856"/>
                  </a:lnTo>
                  <a:lnTo>
                    <a:pt x="1050" y="2857"/>
                  </a:lnTo>
                  <a:lnTo>
                    <a:pt x="1038" y="2865"/>
                  </a:lnTo>
                  <a:lnTo>
                    <a:pt x="1028" y="2873"/>
                  </a:lnTo>
                  <a:lnTo>
                    <a:pt x="1018" y="2883"/>
                  </a:lnTo>
                  <a:lnTo>
                    <a:pt x="1010" y="2884"/>
                  </a:lnTo>
                  <a:lnTo>
                    <a:pt x="1004" y="2888"/>
                  </a:lnTo>
                  <a:lnTo>
                    <a:pt x="1000" y="2894"/>
                  </a:lnTo>
                  <a:lnTo>
                    <a:pt x="1000" y="2902"/>
                  </a:lnTo>
                  <a:lnTo>
                    <a:pt x="994" y="2903"/>
                  </a:lnTo>
                  <a:lnTo>
                    <a:pt x="990" y="2903"/>
                  </a:lnTo>
                  <a:lnTo>
                    <a:pt x="988" y="2903"/>
                  </a:lnTo>
                  <a:lnTo>
                    <a:pt x="985" y="2905"/>
                  </a:lnTo>
                  <a:lnTo>
                    <a:pt x="984" y="2907"/>
                  </a:lnTo>
                  <a:lnTo>
                    <a:pt x="972" y="2911"/>
                  </a:lnTo>
                  <a:lnTo>
                    <a:pt x="967" y="2912"/>
                  </a:lnTo>
                  <a:lnTo>
                    <a:pt x="962" y="2913"/>
                  </a:lnTo>
                  <a:lnTo>
                    <a:pt x="959" y="2915"/>
                  </a:lnTo>
                  <a:lnTo>
                    <a:pt x="955" y="2919"/>
                  </a:lnTo>
                  <a:lnTo>
                    <a:pt x="953" y="2923"/>
                  </a:lnTo>
                  <a:lnTo>
                    <a:pt x="948" y="2925"/>
                  </a:lnTo>
                  <a:lnTo>
                    <a:pt x="943" y="2928"/>
                  </a:lnTo>
                  <a:lnTo>
                    <a:pt x="939" y="2931"/>
                  </a:lnTo>
                  <a:lnTo>
                    <a:pt x="936" y="2942"/>
                  </a:lnTo>
                  <a:lnTo>
                    <a:pt x="937" y="2953"/>
                  </a:lnTo>
                  <a:lnTo>
                    <a:pt x="937" y="2954"/>
                  </a:lnTo>
                  <a:lnTo>
                    <a:pt x="936" y="2953"/>
                  </a:lnTo>
                  <a:lnTo>
                    <a:pt x="934" y="2949"/>
                  </a:lnTo>
                  <a:lnTo>
                    <a:pt x="916" y="2958"/>
                  </a:lnTo>
                  <a:lnTo>
                    <a:pt x="900" y="2968"/>
                  </a:lnTo>
                  <a:lnTo>
                    <a:pt x="883" y="2977"/>
                  </a:lnTo>
                  <a:lnTo>
                    <a:pt x="881" y="2981"/>
                  </a:lnTo>
                  <a:lnTo>
                    <a:pt x="879" y="2987"/>
                  </a:lnTo>
                  <a:lnTo>
                    <a:pt x="880" y="2992"/>
                  </a:lnTo>
                  <a:lnTo>
                    <a:pt x="881" y="2997"/>
                  </a:lnTo>
                  <a:lnTo>
                    <a:pt x="881" y="2998"/>
                  </a:lnTo>
                  <a:lnTo>
                    <a:pt x="868" y="3002"/>
                  </a:lnTo>
                  <a:lnTo>
                    <a:pt x="857" y="3009"/>
                  </a:lnTo>
                  <a:lnTo>
                    <a:pt x="849" y="3020"/>
                  </a:lnTo>
                  <a:lnTo>
                    <a:pt x="845" y="3033"/>
                  </a:lnTo>
                  <a:lnTo>
                    <a:pt x="842" y="3036"/>
                  </a:lnTo>
                  <a:lnTo>
                    <a:pt x="840" y="3038"/>
                  </a:lnTo>
                  <a:lnTo>
                    <a:pt x="836" y="3043"/>
                  </a:lnTo>
                  <a:lnTo>
                    <a:pt x="822" y="3046"/>
                  </a:lnTo>
                  <a:lnTo>
                    <a:pt x="818" y="3062"/>
                  </a:lnTo>
                  <a:lnTo>
                    <a:pt x="818" y="3062"/>
                  </a:lnTo>
                  <a:lnTo>
                    <a:pt x="807" y="3061"/>
                  </a:lnTo>
                  <a:lnTo>
                    <a:pt x="797" y="3063"/>
                  </a:lnTo>
                  <a:lnTo>
                    <a:pt x="790" y="3071"/>
                  </a:lnTo>
                  <a:lnTo>
                    <a:pt x="785" y="3080"/>
                  </a:lnTo>
                  <a:lnTo>
                    <a:pt x="785" y="3082"/>
                  </a:lnTo>
                  <a:lnTo>
                    <a:pt x="782" y="3083"/>
                  </a:lnTo>
                  <a:lnTo>
                    <a:pt x="779" y="3084"/>
                  </a:lnTo>
                  <a:lnTo>
                    <a:pt x="777" y="3087"/>
                  </a:lnTo>
                  <a:lnTo>
                    <a:pt x="774" y="3089"/>
                  </a:lnTo>
                  <a:lnTo>
                    <a:pt x="774" y="3093"/>
                  </a:lnTo>
                  <a:lnTo>
                    <a:pt x="773" y="3096"/>
                  </a:lnTo>
                  <a:lnTo>
                    <a:pt x="769" y="3096"/>
                  </a:lnTo>
                  <a:lnTo>
                    <a:pt x="766" y="3096"/>
                  </a:lnTo>
                  <a:lnTo>
                    <a:pt x="762" y="3099"/>
                  </a:lnTo>
                  <a:lnTo>
                    <a:pt x="758" y="3101"/>
                  </a:lnTo>
                  <a:lnTo>
                    <a:pt x="748" y="3116"/>
                  </a:lnTo>
                  <a:lnTo>
                    <a:pt x="748" y="3116"/>
                  </a:lnTo>
                  <a:lnTo>
                    <a:pt x="746" y="3114"/>
                  </a:lnTo>
                  <a:lnTo>
                    <a:pt x="745" y="3113"/>
                  </a:lnTo>
                  <a:lnTo>
                    <a:pt x="734" y="3114"/>
                  </a:lnTo>
                  <a:lnTo>
                    <a:pt x="726" y="3120"/>
                  </a:lnTo>
                  <a:lnTo>
                    <a:pt x="721" y="3129"/>
                  </a:lnTo>
                  <a:lnTo>
                    <a:pt x="709" y="3141"/>
                  </a:lnTo>
                  <a:lnTo>
                    <a:pt x="700" y="3148"/>
                  </a:lnTo>
                  <a:lnTo>
                    <a:pt x="690" y="3154"/>
                  </a:lnTo>
                  <a:lnTo>
                    <a:pt x="683" y="3163"/>
                  </a:lnTo>
                  <a:lnTo>
                    <a:pt x="678" y="3174"/>
                  </a:lnTo>
                  <a:lnTo>
                    <a:pt x="678" y="3174"/>
                  </a:lnTo>
                  <a:lnTo>
                    <a:pt x="661" y="3193"/>
                  </a:lnTo>
                  <a:lnTo>
                    <a:pt x="659" y="3192"/>
                  </a:lnTo>
                  <a:lnTo>
                    <a:pt x="656" y="3192"/>
                  </a:lnTo>
                  <a:lnTo>
                    <a:pt x="653" y="3192"/>
                  </a:lnTo>
                  <a:lnTo>
                    <a:pt x="649" y="3193"/>
                  </a:lnTo>
                  <a:lnTo>
                    <a:pt x="646" y="3194"/>
                  </a:lnTo>
                  <a:lnTo>
                    <a:pt x="642" y="3197"/>
                  </a:lnTo>
                  <a:lnTo>
                    <a:pt x="638" y="3201"/>
                  </a:lnTo>
                  <a:lnTo>
                    <a:pt x="621" y="3221"/>
                  </a:lnTo>
                  <a:lnTo>
                    <a:pt x="616" y="3228"/>
                  </a:lnTo>
                  <a:lnTo>
                    <a:pt x="609" y="3234"/>
                  </a:lnTo>
                  <a:lnTo>
                    <a:pt x="603" y="3242"/>
                  </a:lnTo>
                  <a:lnTo>
                    <a:pt x="603" y="3242"/>
                  </a:lnTo>
                  <a:lnTo>
                    <a:pt x="605" y="3251"/>
                  </a:lnTo>
                  <a:lnTo>
                    <a:pt x="610" y="3260"/>
                  </a:lnTo>
                  <a:lnTo>
                    <a:pt x="616" y="3266"/>
                  </a:lnTo>
                  <a:lnTo>
                    <a:pt x="624" y="3273"/>
                  </a:lnTo>
                  <a:lnTo>
                    <a:pt x="629" y="3281"/>
                  </a:lnTo>
                  <a:lnTo>
                    <a:pt x="619" y="3281"/>
                  </a:lnTo>
                  <a:lnTo>
                    <a:pt x="614" y="3284"/>
                  </a:lnTo>
                  <a:lnTo>
                    <a:pt x="612" y="3289"/>
                  </a:lnTo>
                  <a:lnTo>
                    <a:pt x="610" y="3296"/>
                  </a:lnTo>
                  <a:lnTo>
                    <a:pt x="609" y="3302"/>
                  </a:lnTo>
                  <a:lnTo>
                    <a:pt x="607" y="3304"/>
                  </a:lnTo>
                  <a:lnTo>
                    <a:pt x="603" y="3307"/>
                  </a:lnTo>
                  <a:lnTo>
                    <a:pt x="599" y="3311"/>
                  </a:lnTo>
                  <a:lnTo>
                    <a:pt x="599" y="3312"/>
                  </a:lnTo>
                  <a:lnTo>
                    <a:pt x="591" y="3307"/>
                  </a:lnTo>
                  <a:lnTo>
                    <a:pt x="579" y="3306"/>
                  </a:lnTo>
                  <a:lnTo>
                    <a:pt x="570" y="3308"/>
                  </a:lnTo>
                  <a:lnTo>
                    <a:pt x="563" y="3312"/>
                  </a:lnTo>
                  <a:lnTo>
                    <a:pt x="558" y="3319"/>
                  </a:lnTo>
                  <a:lnTo>
                    <a:pt x="553" y="3327"/>
                  </a:lnTo>
                  <a:lnTo>
                    <a:pt x="550" y="3335"/>
                  </a:lnTo>
                  <a:lnTo>
                    <a:pt x="546" y="3344"/>
                  </a:lnTo>
                  <a:lnTo>
                    <a:pt x="546" y="3344"/>
                  </a:lnTo>
                  <a:lnTo>
                    <a:pt x="545" y="3346"/>
                  </a:lnTo>
                  <a:lnTo>
                    <a:pt x="542" y="3348"/>
                  </a:lnTo>
                  <a:lnTo>
                    <a:pt x="539" y="3350"/>
                  </a:lnTo>
                  <a:lnTo>
                    <a:pt x="536" y="3350"/>
                  </a:lnTo>
                  <a:lnTo>
                    <a:pt x="533" y="3351"/>
                  </a:lnTo>
                  <a:lnTo>
                    <a:pt x="530" y="3352"/>
                  </a:lnTo>
                  <a:lnTo>
                    <a:pt x="528" y="3355"/>
                  </a:lnTo>
                  <a:lnTo>
                    <a:pt x="527" y="3357"/>
                  </a:lnTo>
                  <a:lnTo>
                    <a:pt x="525" y="3365"/>
                  </a:lnTo>
                  <a:lnTo>
                    <a:pt x="528" y="3373"/>
                  </a:lnTo>
                  <a:lnTo>
                    <a:pt x="533" y="3379"/>
                  </a:lnTo>
                  <a:lnTo>
                    <a:pt x="533" y="3381"/>
                  </a:lnTo>
                  <a:lnTo>
                    <a:pt x="533" y="3384"/>
                  </a:lnTo>
                  <a:lnTo>
                    <a:pt x="531" y="3386"/>
                  </a:lnTo>
                  <a:lnTo>
                    <a:pt x="531" y="3389"/>
                  </a:lnTo>
                  <a:lnTo>
                    <a:pt x="531" y="3390"/>
                  </a:lnTo>
                  <a:lnTo>
                    <a:pt x="534" y="3392"/>
                  </a:lnTo>
                  <a:lnTo>
                    <a:pt x="536" y="3393"/>
                  </a:lnTo>
                  <a:lnTo>
                    <a:pt x="540" y="3403"/>
                  </a:lnTo>
                  <a:lnTo>
                    <a:pt x="544" y="3408"/>
                  </a:lnTo>
                  <a:lnTo>
                    <a:pt x="548" y="3408"/>
                  </a:lnTo>
                  <a:lnTo>
                    <a:pt x="554" y="3406"/>
                  </a:lnTo>
                  <a:lnTo>
                    <a:pt x="559" y="3403"/>
                  </a:lnTo>
                  <a:lnTo>
                    <a:pt x="565" y="3401"/>
                  </a:lnTo>
                  <a:lnTo>
                    <a:pt x="570" y="3399"/>
                  </a:lnTo>
                  <a:lnTo>
                    <a:pt x="582" y="3389"/>
                  </a:lnTo>
                  <a:lnTo>
                    <a:pt x="584" y="3380"/>
                  </a:lnTo>
                  <a:lnTo>
                    <a:pt x="581" y="3375"/>
                  </a:lnTo>
                  <a:lnTo>
                    <a:pt x="576" y="3369"/>
                  </a:lnTo>
                  <a:lnTo>
                    <a:pt x="571" y="3365"/>
                  </a:lnTo>
                  <a:lnTo>
                    <a:pt x="567" y="3361"/>
                  </a:lnTo>
                  <a:lnTo>
                    <a:pt x="565" y="3355"/>
                  </a:lnTo>
                  <a:lnTo>
                    <a:pt x="570" y="3350"/>
                  </a:lnTo>
                  <a:lnTo>
                    <a:pt x="574" y="3344"/>
                  </a:lnTo>
                  <a:lnTo>
                    <a:pt x="579" y="3338"/>
                  </a:lnTo>
                  <a:lnTo>
                    <a:pt x="584" y="3334"/>
                  </a:lnTo>
                  <a:lnTo>
                    <a:pt x="590" y="3333"/>
                  </a:lnTo>
                  <a:lnTo>
                    <a:pt x="599" y="3336"/>
                  </a:lnTo>
                  <a:lnTo>
                    <a:pt x="592" y="3342"/>
                  </a:lnTo>
                  <a:lnTo>
                    <a:pt x="587" y="3350"/>
                  </a:lnTo>
                  <a:lnTo>
                    <a:pt x="588" y="3357"/>
                  </a:lnTo>
                  <a:lnTo>
                    <a:pt x="592" y="3361"/>
                  </a:lnTo>
                  <a:lnTo>
                    <a:pt x="597" y="3362"/>
                  </a:lnTo>
                  <a:lnTo>
                    <a:pt x="602" y="3359"/>
                  </a:lnTo>
                  <a:lnTo>
                    <a:pt x="608" y="3357"/>
                  </a:lnTo>
                  <a:lnTo>
                    <a:pt x="613" y="3356"/>
                  </a:lnTo>
                  <a:lnTo>
                    <a:pt x="621" y="3353"/>
                  </a:lnTo>
                  <a:lnTo>
                    <a:pt x="627" y="3348"/>
                  </a:lnTo>
                  <a:lnTo>
                    <a:pt x="632" y="3342"/>
                  </a:lnTo>
                  <a:lnTo>
                    <a:pt x="636" y="3335"/>
                  </a:lnTo>
                  <a:lnTo>
                    <a:pt x="637" y="3336"/>
                  </a:lnTo>
                  <a:lnTo>
                    <a:pt x="641" y="3335"/>
                  </a:lnTo>
                  <a:lnTo>
                    <a:pt x="643" y="3334"/>
                  </a:lnTo>
                  <a:lnTo>
                    <a:pt x="644" y="3332"/>
                  </a:lnTo>
                  <a:lnTo>
                    <a:pt x="647" y="3330"/>
                  </a:lnTo>
                  <a:lnTo>
                    <a:pt x="648" y="3329"/>
                  </a:lnTo>
                  <a:lnTo>
                    <a:pt x="650" y="3327"/>
                  </a:lnTo>
                  <a:lnTo>
                    <a:pt x="652" y="3325"/>
                  </a:lnTo>
                  <a:lnTo>
                    <a:pt x="654" y="3325"/>
                  </a:lnTo>
                  <a:lnTo>
                    <a:pt x="656" y="3325"/>
                  </a:lnTo>
                  <a:lnTo>
                    <a:pt x="659" y="3327"/>
                  </a:lnTo>
                  <a:lnTo>
                    <a:pt x="673" y="3329"/>
                  </a:lnTo>
                  <a:lnTo>
                    <a:pt x="686" y="3327"/>
                  </a:lnTo>
                  <a:lnTo>
                    <a:pt x="698" y="3322"/>
                  </a:lnTo>
                  <a:lnTo>
                    <a:pt x="710" y="3316"/>
                  </a:lnTo>
                  <a:lnTo>
                    <a:pt x="712" y="3310"/>
                  </a:lnTo>
                  <a:lnTo>
                    <a:pt x="711" y="3305"/>
                  </a:lnTo>
                  <a:lnTo>
                    <a:pt x="710" y="3299"/>
                  </a:lnTo>
                  <a:lnTo>
                    <a:pt x="709" y="3298"/>
                  </a:lnTo>
                  <a:lnTo>
                    <a:pt x="707" y="3296"/>
                  </a:lnTo>
                  <a:lnTo>
                    <a:pt x="712" y="3295"/>
                  </a:lnTo>
                  <a:lnTo>
                    <a:pt x="716" y="3295"/>
                  </a:lnTo>
                  <a:lnTo>
                    <a:pt x="720" y="3294"/>
                  </a:lnTo>
                  <a:lnTo>
                    <a:pt x="723" y="3291"/>
                  </a:lnTo>
                  <a:lnTo>
                    <a:pt x="727" y="3289"/>
                  </a:lnTo>
                  <a:lnTo>
                    <a:pt x="731" y="3287"/>
                  </a:lnTo>
                  <a:lnTo>
                    <a:pt x="734" y="3284"/>
                  </a:lnTo>
                  <a:lnTo>
                    <a:pt x="735" y="3281"/>
                  </a:lnTo>
                  <a:lnTo>
                    <a:pt x="738" y="3279"/>
                  </a:lnTo>
                  <a:lnTo>
                    <a:pt x="740" y="3278"/>
                  </a:lnTo>
                  <a:lnTo>
                    <a:pt x="744" y="3277"/>
                  </a:lnTo>
                  <a:lnTo>
                    <a:pt x="746" y="3276"/>
                  </a:lnTo>
                  <a:lnTo>
                    <a:pt x="749" y="3275"/>
                  </a:lnTo>
                  <a:lnTo>
                    <a:pt x="751" y="3273"/>
                  </a:lnTo>
                  <a:lnTo>
                    <a:pt x="752" y="3270"/>
                  </a:lnTo>
                  <a:lnTo>
                    <a:pt x="761" y="3267"/>
                  </a:lnTo>
                  <a:lnTo>
                    <a:pt x="767" y="3264"/>
                  </a:lnTo>
                  <a:lnTo>
                    <a:pt x="771" y="3258"/>
                  </a:lnTo>
                  <a:lnTo>
                    <a:pt x="772" y="3249"/>
                  </a:lnTo>
                  <a:lnTo>
                    <a:pt x="769" y="3245"/>
                  </a:lnTo>
                  <a:lnTo>
                    <a:pt x="767" y="3243"/>
                  </a:lnTo>
                  <a:lnTo>
                    <a:pt x="768" y="3237"/>
                  </a:lnTo>
                  <a:lnTo>
                    <a:pt x="769" y="3231"/>
                  </a:lnTo>
                  <a:lnTo>
                    <a:pt x="773" y="3228"/>
                  </a:lnTo>
                  <a:lnTo>
                    <a:pt x="779" y="3227"/>
                  </a:lnTo>
                  <a:lnTo>
                    <a:pt x="788" y="3228"/>
                  </a:lnTo>
                  <a:lnTo>
                    <a:pt x="789" y="3224"/>
                  </a:lnTo>
                  <a:lnTo>
                    <a:pt x="790" y="3220"/>
                  </a:lnTo>
                  <a:lnTo>
                    <a:pt x="794" y="3218"/>
                  </a:lnTo>
                  <a:lnTo>
                    <a:pt x="796" y="3215"/>
                  </a:lnTo>
                  <a:lnTo>
                    <a:pt x="800" y="3213"/>
                  </a:lnTo>
                  <a:lnTo>
                    <a:pt x="803" y="3211"/>
                  </a:lnTo>
                  <a:lnTo>
                    <a:pt x="807" y="3209"/>
                  </a:lnTo>
                  <a:lnTo>
                    <a:pt x="808" y="3207"/>
                  </a:lnTo>
                  <a:lnTo>
                    <a:pt x="819" y="3204"/>
                  </a:lnTo>
                  <a:lnTo>
                    <a:pt x="819" y="3199"/>
                  </a:lnTo>
                  <a:lnTo>
                    <a:pt x="819" y="3194"/>
                  </a:lnTo>
                  <a:lnTo>
                    <a:pt x="820" y="3191"/>
                  </a:lnTo>
                  <a:lnTo>
                    <a:pt x="823" y="3187"/>
                  </a:lnTo>
                  <a:lnTo>
                    <a:pt x="823" y="3187"/>
                  </a:lnTo>
                  <a:lnTo>
                    <a:pt x="835" y="3185"/>
                  </a:lnTo>
                  <a:lnTo>
                    <a:pt x="846" y="3180"/>
                  </a:lnTo>
                  <a:lnTo>
                    <a:pt x="856" y="3173"/>
                  </a:lnTo>
                  <a:lnTo>
                    <a:pt x="865" y="3165"/>
                  </a:lnTo>
                  <a:lnTo>
                    <a:pt x="875" y="3159"/>
                  </a:lnTo>
                  <a:lnTo>
                    <a:pt x="887" y="3156"/>
                  </a:lnTo>
                  <a:lnTo>
                    <a:pt x="900" y="3157"/>
                  </a:lnTo>
                  <a:lnTo>
                    <a:pt x="899" y="3152"/>
                  </a:lnTo>
                  <a:lnTo>
                    <a:pt x="900" y="3147"/>
                  </a:lnTo>
                  <a:lnTo>
                    <a:pt x="903" y="3144"/>
                  </a:lnTo>
                  <a:lnTo>
                    <a:pt x="907" y="3141"/>
                  </a:lnTo>
                  <a:lnTo>
                    <a:pt x="910" y="3139"/>
                  </a:lnTo>
                  <a:lnTo>
                    <a:pt x="913" y="3134"/>
                  </a:lnTo>
                  <a:lnTo>
                    <a:pt x="913" y="3129"/>
                  </a:lnTo>
                  <a:lnTo>
                    <a:pt x="910" y="3123"/>
                  </a:lnTo>
                  <a:lnTo>
                    <a:pt x="907" y="3118"/>
                  </a:lnTo>
                  <a:lnTo>
                    <a:pt x="903" y="3114"/>
                  </a:lnTo>
                  <a:lnTo>
                    <a:pt x="897" y="3111"/>
                  </a:lnTo>
                  <a:lnTo>
                    <a:pt x="900" y="3108"/>
                  </a:lnTo>
                  <a:lnTo>
                    <a:pt x="903" y="3106"/>
                  </a:lnTo>
                  <a:lnTo>
                    <a:pt x="904" y="3101"/>
                  </a:lnTo>
                  <a:lnTo>
                    <a:pt x="908" y="3101"/>
                  </a:lnTo>
                  <a:lnTo>
                    <a:pt x="925" y="3103"/>
                  </a:lnTo>
                  <a:lnTo>
                    <a:pt x="932" y="3107"/>
                  </a:lnTo>
                  <a:lnTo>
                    <a:pt x="925" y="3116"/>
                  </a:lnTo>
                  <a:lnTo>
                    <a:pt x="921" y="3124"/>
                  </a:lnTo>
                  <a:lnTo>
                    <a:pt x="921" y="3133"/>
                  </a:lnTo>
                  <a:lnTo>
                    <a:pt x="927" y="3142"/>
                  </a:lnTo>
                  <a:lnTo>
                    <a:pt x="930" y="3150"/>
                  </a:lnTo>
                  <a:lnTo>
                    <a:pt x="937" y="3147"/>
                  </a:lnTo>
                  <a:lnTo>
                    <a:pt x="943" y="3142"/>
                  </a:lnTo>
                  <a:lnTo>
                    <a:pt x="945" y="3136"/>
                  </a:lnTo>
                  <a:lnTo>
                    <a:pt x="948" y="3129"/>
                  </a:lnTo>
                  <a:lnTo>
                    <a:pt x="954" y="3127"/>
                  </a:lnTo>
                  <a:lnTo>
                    <a:pt x="954" y="3114"/>
                  </a:lnTo>
                  <a:lnTo>
                    <a:pt x="958" y="3107"/>
                  </a:lnTo>
                  <a:lnTo>
                    <a:pt x="965" y="3101"/>
                  </a:lnTo>
                  <a:lnTo>
                    <a:pt x="975" y="3097"/>
                  </a:lnTo>
                  <a:lnTo>
                    <a:pt x="977" y="3101"/>
                  </a:lnTo>
                  <a:lnTo>
                    <a:pt x="979" y="3105"/>
                  </a:lnTo>
                  <a:lnTo>
                    <a:pt x="988" y="3106"/>
                  </a:lnTo>
                  <a:lnTo>
                    <a:pt x="995" y="3105"/>
                  </a:lnTo>
                  <a:lnTo>
                    <a:pt x="1000" y="3096"/>
                  </a:lnTo>
                  <a:lnTo>
                    <a:pt x="1000" y="3094"/>
                  </a:lnTo>
                  <a:lnTo>
                    <a:pt x="999" y="3091"/>
                  </a:lnTo>
                  <a:lnTo>
                    <a:pt x="999" y="3089"/>
                  </a:lnTo>
                  <a:lnTo>
                    <a:pt x="998" y="3087"/>
                  </a:lnTo>
                  <a:lnTo>
                    <a:pt x="999" y="3084"/>
                  </a:lnTo>
                  <a:lnTo>
                    <a:pt x="999" y="3083"/>
                  </a:lnTo>
                  <a:lnTo>
                    <a:pt x="1001" y="3080"/>
                  </a:lnTo>
                  <a:lnTo>
                    <a:pt x="1004" y="3079"/>
                  </a:lnTo>
                  <a:lnTo>
                    <a:pt x="1009" y="3079"/>
                  </a:lnTo>
                  <a:lnTo>
                    <a:pt x="1019" y="3077"/>
                  </a:lnTo>
                  <a:lnTo>
                    <a:pt x="1029" y="3074"/>
                  </a:lnTo>
                  <a:lnTo>
                    <a:pt x="1039" y="3070"/>
                  </a:lnTo>
                  <a:lnTo>
                    <a:pt x="1047" y="3061"/>
                  </a:lnTo>
                  <a:lnTo>
                    <a:pt x="1045" y="3057"/>
                  </a:lnTo>
                  <a:lnTo>
                    <a:pt x="1043" y="3056"/>
                  </a:lnTo>
                  <a:lnTo>
                    <a:pt x="1039" y="3033"/>
                  </a:lnTo>
                  <a:lnTo>
                    <a:pt x="1039" y="3033"/>
                  </a:lnTo>
                  <a:lnTo>
                    <a:pt x="1052" y="3029"/>
                  </a:lnTo>
                  <a:lnTo>
                    <a:pt x="1052" y="3029"/>
                  </a:lnTo>
                  <a:lnTo>
                    <a:pt x="1058" y="3034"/>
                  </a:lnTo>
                  <a:lnTo>
                    <a:pt x="1064" y="3037"/>
                  </a:lnTo>
                  <a:lnTo>
                    <a:pt x="1069" y="3037"/>
                  </a:lnTo>
                  <a:lnTo>
                    <a:pt x="1073" y="3033"/>
                  </a:lnTo>
                  <a:lnTo>
                    <a:pt x="1074" y="3022"/>
                  </a:lnTo>
                  <a:lnTo>
                    <a:pt x="1074" y="3022"/>
                  </a:lnTo>
                  <a:lnTo>
                    <a:pt x="1080" y="3020"/>
                  </a:lnTo>
                  <a:lnTo>
                    <a:pt x="1087" y="3015"/>
                  </a:lnTo>
                  <a:lnTo>
                    <a:pt x="1095" y="3014"/>
                  </a:lnTo>
                  <a:lnTo>
                    <a:pt x="1103" y="3015"/>
                  </a:lnTo>
                  <a:lnTo>
                    <a:pt x="1110" y="3013"/>
                  </a:lnTo>
                  <a:lnTo>
                    <a:pt x="1112" y="3008"/>
                  </a:lnTo>
                  <a:lnTo>
                    <a:pt x="1112" y="3004"/>
                  </a:lnTo>
                  <a:lnTo>
                    <a:pt x="1112" y="3000"/>
                  </a:lnTo>
                  <a:lnTo>
                    <a:pt x="1117" y="2999"/>
                  </a:lnTo>
                  <a:lnTo>
                    <a:pt x="1135" y="2992"/>
                  </a:lnTo>
                  <a:lnTo>
                    <a:pt x="1135" y="2989"/>
                  </a:lnTo>
                  <a:lnTo>
                    <a:pt x="1136" y="2989"/>
                  </a:lnTo>
                  <a:lnTo>
                    <a:pt x="1148" y="2985"/>
                  </a:lnTo>
                  <a:lnTo>
                    <a:pt x="1148" y="2980"/>
                  </a:lnTo>
                  <a:lnTo>
                    <a:pt x="1163" y="2975"/>
                  </a:lnTo>
                  <a:lnTo>
                    <a:pt x="1169" y="2975"/>
                  </a:lnTo>
                  <a:lnTo>
                    <a:pt x="1175" y="2975"/>
                  </a:lnTo>
                  <a:lnTo>
                    <a:pt x="1181" y="2976"/>
                  </a:lnTo>
                  <a:lnTo>
                    <a:pt x="1187" y="2976"/>
                  </a:lnTo>
                  <a:lnTo>
                    <a:pt x="1192" y="2974"/>
                  </a:lnTo>
                  <a:lnTo>
                    <a:pt x="1195" y="2970"/>
                  </a:lnTo>
                  <a:lnTo>
                    <a:pt x="1195" y="2964"/>
                  </a:lnTo>
                  <a:lnTo>
                    <a:pt x="1194" y="2953"/>
                  </a:lnTo>
                  <a:lnTo>
                    <a:pt x="1204" y="2947"/>
                  </a:lnTo>
                  <a:lnTo>
                    <a:pt x="1216" y="2943"/>
                  </a:lnTo>
                  <a:lnTo>
                    <a:pt x="1227" y="2937"/>
                  </a:lnTo>
                  <a:lnTo>
                    <a:pt x="1236" y="2930"/>
                  </a:lnTo>
                  <a:lnTo>
                    <a:pt x="1243" y="2926"/>
                  </a:lnTo>
                  <a:lnTo>
                    <a:pt x="1250" y="2926"/>
                  </a:lnTo>
                  <a:lnTo>
                    <a:pt x="1257" y="2923"/>
                  </a:lnTo>
                  <a:lnTo>
                    <a:pt x="1256" y="2919"/>
                  </a:lnTo>
                  <a:lnTo>
                    <a:pt x="1256" y="2915"/>
                  </a:lnTo>
                  <a:lnTo>
                    <a:pt x="1257" y="2913"/>
                  </a:lnTo>
                  <a:lnTo>
                    <a:pt x="1259" y="2911"/>
                  </a:lnTo>
                  <a:lnTo>
                    <a:pt x="1290" y="2907"/>
                  </a:lnTo>
                  <a:lnTo>
                    <a:pt x="1290" y="2911"/>
                  </a:lnTo>
                  <a:lnTo>
                    <a:pt x="1291" y="2915"/>
                  </a:lnTo>
                  <a:lnTo>
                    <a:pt x="1301" y="2920"/>
                  </a:lnTo>
                  <a:lnTo>
                    <a:pt x="1312" y="2920"/>
                  </a:lnTo>
                  <a:lnTo>
                    <a:pt x="1323" y="2919"/>
                  </a:lnTo>
                  <a:lnTo>
                    <a:pt x="1334" y="2919"/>
                  </a:lnTo>
                  <a:lnTo>
                    <a:pt x="1345" y="2920"/>
                  </a:lnTo>
                  <a:lnTo>
                    <a:pt x="1355" y="2925"/>
                  </a:lnTo>
                  <a:lnTo>
                    <a:pt x="1359" y="2925"/>
                  </a:lnTo>
                  <a:lnTo>
                    <a:pt x="1364" y="2925"/>
                  </a:lnTo>
                  <a:lnTo>
                    <a:pt x="1368" y="2924"/>
                  </a:lnTo>
                  <a:lnTo>
                    <a:pt x="1372" y="2922"/>
                  </a:lnTo>
                  <a:lnTo>
                    <a:pt x="1374" y="2918"/>
                  </a:lnTo>
                  <a:lnTo>
                    <a:pt x="1382" y="2917"/>
                  </a:lnTo>
                  <a:lnTo>
                    <a:pt x="1389" y="2919"/>
                  </a:lnTo>
                  <a:lnTo>
                    <a:pt x="1393" y="2924"/>
                  </a:lnTo>
                  <a:lnTo>
                    <a:pt x="1397" y="2930"/>
                  </a:lnTo>
                  <a:lnTo>
                    <a:pt x="1401" y="2937"/>
                  </a:lnTo>
                  <a:lnTo>
                    <a:pt x="1404" y="2943"/>
                  </a:lnTo>
                  <a:lnTo>
                    <a:pt x="1409" y="2947"/>
                  </a:lnTo>
                  <a:lnTo>
                    <a:pt x="1416" y="2948"/>
                  </a:lnTo>
                  <a:lnTo>
                    <a:pt x="1427" y="2945"/>
                  </a:lnTo>
                  <a:lnTo>
                    <a:pt x="1454" y="2931"/>
                  </a:lnTo>
                  <a:lnTo>
                    <a:pt x="1484" y="2935"/>
                  </a:lnTo>
                  <a:lnTo>
                    <a:pt x="1482" y="2937"/>
                  </a:lnTo>
                  <a:lnTo>
                    <a:pt x="1481" y="2940"/>
                  </a:lnTo>
                  <a:lnTo>
                    <a:pt x="1480" y="2942"/>
                  </a:lnTo>
                  <a:lnTo>
                    <a:pt x="1481" y="2946"/>
                  </a:lnTo>
                  <a:lnTo>
                    <a:pt x="1476" y="2946"/>
                  </a:lnTo>
                  <a:lnTo>
                    <a:pt x="1472" y="2947"/>
                  </a:lnTo>
                  <a:lnTo>
                    <a:pt x="1469" y="2949"/>
                  </a:lnTo>
                  <a:lnTo>
                    <a:pt x="1466" y="2953"/>
                  </a:lnTo>
                  <a:lnTo>
                    <a:pt x="1464" y="2956"/>
                  </a:lnTo>
                  <a:lnTo>
                    <a:pt x="1461" y="2959"/>
                  </a:lnTo>
                  <a:lnTo>
                    <a:pt x="1460" y="2963"/>
                  </a:lnTo>
                  <a:lnTo>
                    <a:pt x="1460" y="2966"/>
                  </a:lnTo>
                  <a:lnTo>
                    <a:pt x="1461" y="2970"/>
                  </a:lnTo>
                  <a:lnTo>
                    <a:pt x="1463" y="2972"/>
                  </a:lnTo>
                  <a:lnTo>
                    <a:pt x="1452" y="2982"/>
                  </a:lnTo>
                  <a:lnTo>
                    <a:pt x="1453" y="2989"/>
                  </a:lnTo>
                  <a:lnTo>
                    <a:pt x="1449" y="2989"/>
                  </a:lnTo>
                  <a:lnTo>
                    <a:pt x="1447" y="2991"/>
                  </a:lnTo>
                  <a:lnTo>
                    <a:pt x="1444" y="2992"/>
                  </a:lnTo>
                  <a:lnTo>
                    <a:pt x="1444" y="2989"/>
                  </a:lnTo>
                  <a:lnTo>
                    <a:pt x="1438" y="2987"/>
                  </a:lnTo>
                  <a:lnTo>
                    <a:pt x="1432" y="2987"/>
                  </a:lnTo>
                  <a:lnTo>
                    <a:pt x="1426" y="2988"/>
                  </a:lnTo>
                  <a:lnTo>
                    <a:pt x="1422" y="2996"/>
                  </a:lnTo>
                  <a:lnTo>
                    <a:pt x="1420" y="3003"/>
                  </a:lnTo>
                  <a:lnTo>
                    <a:pt x="1416" y="3011"/>
                  </a:lnTo>
                  <a:lnTo>
                    <a:pt x="1361" y="3070"/>
                  </a:lnTo>
                  <a:lnTo>
                    <a:pt x="1380" y="3089"/>
                  </a:lnTo>
                  <a:lnTo>
                    <a:pt x="1379" y="3099"/>
                  </a:lnTo>
                  <a:lnTo>
                    <a:pt x="1381" y="3103"/>
                  </a:lnTo>
                  <a:lnTo>
                    <a:pt x="1382" y="3107"/>
                  </a:lnTo>
                  <a:lnTo>
                    <a:pt x="1385" y="3110"/>
                  </a:lnTo>
                  <a:lnTo>
                    <a:pt x="1389" y="3112"/>
                  </a:lnTo>
                  <a:lnTo>
                    <a:pt x="1393" y="3113"/>
                  </a:lnTo>
                  <a:lnTo>
                    <a:pt x="1398" y="3113"/>
                  </a:lnTo>
                  <a:lnTo>
                    <a:pt x="1402" y="3112"/>
                  </a:lnTo>
                  <a:lnTo>
                    <a:pt x="1404" y="3107"/>
                  </a:lnTo>
                  <a:lnTo>
                    <a:pt x="1408" y="3102"/>
                  </a:lnTo>
                  <a:lnTo>
                    <a:pt x="1410" y="3097"/>
                  </a:lnTo>
                  <a:lnTo>
                    <a:pt x="1414" y="3096"/>
                  </a:lnTo>
                  <a:lnTo>
                    <a:pt x="1419" y="3101"/>
                  </a:lnTo>
                  <a:lnTo>
                    <a:pt x="1422" y="3112"/>
                  </a:lnTo>
                  <a:lnTo>
                    <a:pt x="1424" y="3113"/>
                  </a:lnTo>
                  <a:lnTo>
                    <a:pt x="1426" y="3116"/>
                  </a:lnTo>
                  <a:lnTo>
                    <a:pt x="1429" y="3116"/>
                  </a:lnTo>
                  <a:lnTo>
                    <a:pt x="1431" y="3117"/>
                  </a:lnTo>
                  <a:lnTo>
                    <a:pt x="1435" y="3117"/>
                  </a:lnTo>
                  <a:lnTo>
                    <a:pt x="1438" y="3117"/>
                  </a:lnTo>
                  <a:lnTo>
                    <a:pt x="1438" y="3119"/>
                  </a:lnTo>
                  <a:lnTo>
                    <a:pt x="1438" y="3123"/>
                  </a:lnTo>
                  <a:lnTo>
                    <a:pt x="1443" y="3128"/>
                  </a:lnTo>
                  <a:lnTo>
                    <a:pt x="1447" y="3131"/>
                  </a:lnTo>
                  <a:lnTo>
                    <a:pt x="1443" y="3131"/>
                  </a:lnTo>
                  <a:lnTo>
                    <a:pt x="1439" y="3131"/>
                  </a:lnTo>
                  <a:lnTo>
                    <a:pt x="1436" y="3131"/>
                  </a:lnTo>
                  <a:lnTo>
                    <a:pt x="1432" y="3133"/>
                  </a:lnTo>
                  <a:lnTo>
                    <a:pt x="1430" y="3136"/>
                  </a:lnTo>
                  <a:lnTo>
                    <a:pt x="1429" y="3136"/>
                  </a:lnTo>
                  <a:lnTo>
                    <a:pt x="1429" y="3140"/>
                  </a:lnTo>
                  <a:lnTo>
                    <a:pt x="1429" y="3142"/>
                  </a:lnTo>
                  <a:lnTo>
                    <a:pt x="1431" y="3146"/>
                  </a:lnTo>
                  <a:lnTo>
                    <a:pt x="1438" y="3147"/>
                  </a:lnTo>
                  <a:lnTo>
                    <a:pt x="1446" y="3150"/>
                  </a:lnTo>
                  <a:lnTo>
                    <a:pt x="1453" y="3153"/>
                  </a:lnTo>
                  <a:lnTo>
                    <a:pt x="1460" y="3156"/>
                  </a:lnTo>
                  <a:lnTo>
                    <a:pt x="1469" y="3154"/>
                  </a:lnTo>
                  <a:lnTo>
                    <a:pt x="1476" y="3148"/>
                  </a:lnTo>
                  <a:lnTo>
                    <a:pt x="1488" y="3141"/>
                  </a:lnTo>
                  <a:lnTo>
                    <a:pt x="1495" y="3136"/>
                  </a:lnTo>
                  <a:lnTo>
                    <a:pt x="1499" y="3133"/>
                  </a:lnTo>
                  <a:lnTo>
                    <a:pt x="1499" y="3129"/>
                  </a:lnTo>
                  <a:lnTo>
                    <a:pt x="1494" y="3125"/>
                  </a:lnTo>
                  <a:lnTo>
                    <a:pt x="1487" y="3120"/>
                  </a:lnTo>
                  <a:lnTo>
                    <a:pt x="1487" y="3120"/>
                  </a:lnTo>
                  <a:lnTo>
                    <a:pt x="1493" y="3110"/>
                  </a:lnTo>
                  <a:lnTo>
                    <a:pt x="1501" y="3102"/>
                  </a:lnTo>
                  <a:lnTo>
                    <a:pt x="1512" y="3097"/>
                  </a:lnTo>
                  <a:lnTo>
                    <a:pt x="1522" y="3094"/>
                  </a:lnTo>
                  <a:lnTo>
                    <a:pt x="1533" y="3090"/>
                  </a:lnTo>
                  <a:lnTo>
                    <a:pt x="1544" y="3085"/>
                  </a:lnTo>
                  <a:lnTo>
                    <a:pt x="1552" y="3078"/>
                  </a:lnTo>
                  <a:lnTo>
                    <a:pt x="1572" y="3091"/>
                  </a:lnTo>
                  <a:lnTo>
                    <a:pt x="1562" y="3100"/>
                  </a:lnTo>
                  <a:lnTo>
                    <a:pt x="1552" y="3108"/>
                  </a:lnTo>
                  <a:lnTo>
                    <a:pt x="1551" y="3108"/>
                  </a:lnTo>
                  <a:lnTo>
                    <a:pt x="1549" y="3110"/>
                  </a:lnTo>
                  <a:lnTo>
                    <a:pt x="1545" y="3113"/>
                  </a:lnTo>
                  <a:lnTo>
                    <a:pt x="1543" y="3117"/>
                  </a:lnTo>
                  <a:lnTo>
                    <a:pt x="1541" y="3122"/>
                  </a:lnTo>
                  <a:lnTo>
                    <a:pt x="1523" y="3144"/>
                  </a:lnTo>
                  <a:lnTo>
                    <a:pt x="1499" y="3165"/>
                  </a:lnTo>
                  <a:lnTo>
                    <a:pt x="1338" y="3299"/>
                  </a:lnTo>
                  <a:lnTo>
                    <a:pt x="1307" y="3325"/>
                  </a:lnTo>
                  <a:lnTo>
                    <a:pt x="1276" y="3350"/>
                  </a:lnTo>
                  <a:lnTo>
                    <a:pt x="1243" y="3374"/>
                  </a:lnTo>
                  <a:lnTo>
                    <a:pt x="1212" y="3399"/>
                  </a:lnTo>
                  <a:lnTo>
                    <a:pt x="1199" y="3410"/>
                  </a:lnTo>
                  <a:lnTo>
                    <a:pt x="1189" y="3431"/>
                  </a:lnTo>
                  <a:lnTo>
                    <a:pt x="1197" y="3431"/>
                  </a:lnTo>
                  <a:lnTo>
                    <a:pt x="1202" y="3427"/>
                  </a:lnTo>
                  <a:lnTo>
                    <a:pt x="1206" y="3424"/>
                  </a:lnTo>
                  <a:lnTo>
                    <a:pt x="1212" y="3421"/>
                  </a:lnTo>
                  <a:lnTo>
                    <a:pt x="1220" y="3422"/>
                  </a:lnTo>
                  <a:lnTo>
                    <a:pt x="1211" y="3431"/>
                  </a:lnTo>
                  <a:lnTo>
                    <a:pt x="1202" y="3439"/>
                  </a:lnTo>
                  <a:lnTo>
                    <a:pt x="1191" y="3447"/>
                  </a:lnTo>
                  <a:lnTo>
                    <a:pt x="1182" y="3456"/>
                  </a:lnTo>
                  <a:lnTo>
                    <a:pt x="1175" y="3469"/>
                  </a:lnTo>
                  <a:lnTo>
                    <a:pt x="1188" y="3465"/>
                  </a:lnTo>
                  <a:lnTo>
                    <a:pt x="1202" y="3459"/>
                  </a:lnTo>
                  <a:lnTo>
                    <a:pt x="1212" y="3453"/>
                  </a:lnTo>
                  <a:lnTo>
                    <a:pt x="1225" y="3450"/>
                  </a:lnTo>
                  <a:lnTo>
                    <a:pt x="1240" y="3441"/>
                  </a:lnTo>
                  <a:lnTo>
                    <a:pt x="1257" y="3432"/>
                  </a:lnTo>
                  <a:lnTo>
                    <a:pt x="1273" y="3422"/>
                  </a:lnTo>
                  <a:lnTo>
                    <a:pt x="1287" y="3409"/>
                  </a:lnTo>
                  <a:lnTo>
                    <a:pt x="1295" y="3403"/>
                  </a:lnTo>
                  <a:lnTo>
                    <a:pt x="1305" y="3399"/>
                  </a:lnTo>
                  <a:lnTo>
                    <a:pt x="1314" y="3393"/>
                  </a:lnTo>
                  <a:lnTo>
                    <a:pt x="1322" y="3387"/>
                  </a:lnTo>
                  <a:lnTo>
                    <a:pt x="1328" y="3378"/>
                  </a:lnTo>
                  <a:lnTo>
                    <a:pt x="1340" y="3373"/>
                  </a:lnTo>
                  <a:lnTo>
                    <a:pt x="1381" y="3346"/>
                  </a:lnTo>
                  <a:lnTo>
                    <a:pt x="1421" y="3318"/>
                  </a:lnTo>
                  <a:lnTo>
                    <a:pt x="1464" y="3293"/>
                  </a:lnTo>
                  <a:lnTo>
                    <a:pt x="1497" y="3276"/>
                  </a:lnTo>
                  <a:lnTo>
                    <a:pt x="1528" y="3258"/>
                  </a:lnTo>
                  <a:lnTo>
                    <a:pt x="1560" y="3237"/>
                  </a:lnTo>
                  <a:lnTo>
                    <a:pt x="1589" y="3214"/>
                  </a:lnTo>
                  <a:lnTo>
                    <a:pt x="1589" y="3214"/>
                  </a:lnTo>
                  <a:lnTo>
                    <a:pt x="1594" y="3214"/>
                  </a:lnTo>
                  <a:lnTo>
                    <a:pt x="1602" y="3205"/>
                  </a:lnTo>
                  <a:lnTo>
                    <a:pt x="1613" y="3198"/>
                  </a:lnTo>
                  <a:lnTo>
                    <a:pt x="1624" y="3193"/>
                  </a:lnTo>
                  <a:lnTo>
                    <a:pt x="1634" y="3186"/>
                  </a:lnTo>
                  <a:lnTo>
                    <a:pt x="1642" y="3177"/>
                  </a:lnTo>
                  <a:lnTo>
                    <a:pt x="1671" y="3168"/>
                  </a:lnTo>
                  <a:lnTo>
                    <a:pt x="1698" y="3154"/>
                  </a:lnTo>
                  <a:lnTo>
                    <a:pt x="1724" y="3139"/>
                  </a:lnTo>
                  <a:lnTo>
                    <a:pt x="1749" y="3124"/>
                  </a:lnTo>
                  <a:lnTo>
                    <a:pt x="1760" y="3119"/>
                  </a:lnTo>
                  <a:lnTo>
                    <a:pt x="1770" y="3116"/>
                  </a:lnTo>
                  <a:lnTo>
                    <a:pt x="1781" y="3114"/>
                  </a:lnTo>
                  <a:lnTo>
                    <a:pt x="1793" y="3117"/>
                  </a:lnTo>
                  <a:lnTo>
                    <a:pt x="1773" y="3134"/>
                  </a:lnTo>
                  <a:lnTo>
                    <a:pt x="1758" y="3148"/>
                  </a:lnTo>
                  <a:lnTo>
                    <a:pt x="1747" y="3154"/>
                  </a:lnTo>
                  <a:lnTo>
                    <a:pt x="1738" y="3163"/>
                  </a:lnTo>
                  <a:lnTo>
                    <a:pt x="1731" y="3171"/>
                  </a:lnTo>
                  <a:lnTo>
                    <a:pt x="1722" y="3180"/>
                  </a:lnTo>
                  <a:lnTo>
                    <a:pt x="1720" y="3179"/>
                  </a:lnTo>
                  <a:lnTo>
                    <a:pt x="1718" y="3179"/>
                  </a:lnTo>
                  <a:lnTo>
                    <a:pt x="1714" y="3180"/>
                  </a:lnTo>
                  <a:lnTo>
                    <a:pt x="1710" y="3181"/>
                  </a:lnTo>
                  <a:lnTo>
                    <a:pt x="1707" y="3185"/>
                  </a:lnTo>
                  <a:lnTo>
                    <a:pt x="1704" y="3187"/>
                  </a:lnTo>
                  <a:lnTo>
                    <a:pt x="1702" y="3191"/>
                  </a:lnTo>
                  <a:lnTo>
                    <a:pt x="1696" y="3197"/>
                  </a:lnTo>
                  <a:lnTo>
                    <a:pt x="1697" y="3205"/>
                  </a:lnTo>
                  <a:lnTo>
                    <a:pt x="1694" y="3213"/>
                  </a:lnTo>
                  <a:lnTo>
                    <a:pt x="1691" y="3219"/>
                  </a:lnTo>
                  <a:lnTo>
                    <a:pt x="1688" y="3226"/>
                  </a:lnTo>
                  <a:lnTo>
                    <a:pt x="1713" y="3226"/>
                  </a:lnTo>
                  <a:lnTo>
                    <a:pt x="1737" y="3222"/>
                  </a:lnTo>
                  <a:lnTo>
                    <a:pt x="1761" y="3218"/>
                  </a:lnTo>
                  <a:lnTo>
                    <a:pt x="1770" y="3213"/>
                  </a:lnTo>
                  <a:lnTo>
                    <a:pt x="1778" y="3209"/>
                  </a:lnTo>
                  <a:lnTo>
                    <a:pt x="1785" y="3203"/>
                  </a:lnTo>
                  <a:lnTo>
                    <a:pt x="1790" y="3194"/>
                  </a:lnTo>
                  <a:lnTo>
                    <a:pt x="1790" y="3192"/>
                  </a:lnTo>
                  <a:lnTo>
                    <a:pt x="1789" y="3190"/>
                  </a:lnTo>
                  <a:lnTo>
                    <a:pt x="1802" y="3188"/>
                  </a:lnTo>
                  <a:lnTo>
                    <a:pt x="1812" y="3184"/>
                  </a:lnTo>
                  <a:lnTo>
                    <a:pt x="1822" y="3176"/>
                  </a:lnTo>
                  <a:lnTo>
                    <a:pt x="1830" y="3169"/>
                  </a:lnTo>
                  <a:lnTo>
                    <a:pt x="1839" y="3162"/>
                  </a:lnTo>
                  <a:lnTo>
                    <a:pt x="1841" y="3159"/>
                  </a:lnTo>
                  <a:lnTo>
                    <a:pt x="1851" y="3159"/>
                  </a:lnTo>
                  <a:lnTo>
                    <a:pt x="1860" y="3157"/>
                  </a:lnTo>
                  <a:lnTo>
                    <a:pt x="1868" y="3151"/>
                  </a:lnTo>
                  <a:lnTo>
                    <a:pt x="1874" y="3146"/>
                  </a:lnTo>
                  <a:lnTo>
                    <a:pt x="1879" y="3153"/>
                  </a:lnTo>
                  <a:lnTo>
                    <a:pt x="1879" y="3162"/>
                  </a:lnTo>
                  <a:lnTo>
                    <a:pt x="1878" y="3170"/>
                  </a:lnTo>
                  <a:lnTo>
                    <a:pt x="1870" y="3176"/>
                  </a:lnTo>
                  <a:lnTo>
                    <a:pt x="1864" y="3181"/>
                  </a:lnTo>
                  <a:lnTo>
                    <a:pt x="1858" y="3187"/>
                  </a:lnTo>
                  <a:lnTo>
                    <a:pt x="1851" y="3193"/>
                  </a:lnTo>
                  <a:lnTo>
                    <a:pt x="1844" y="3197"/>
                  </a:lnTo>
                  <a:lnTo>
                    <a:pt x="1829" y="3208"/>
                  </a:lnTo>
                  <a:lnTo>
                    <a:pt x="1795" y="3239"/>
                  </a:lnTo>
                  <a:lnTo>
                    <a:pt x="1801" y="3243"/>
                  </a:lnTo>
                  <a:lnTo>
                    <a:pt x="1807" y="3242"/>
                  </a:lnTo>
                  <a:lnTo>
                    <a:pt x="1813" y="3239"/>
                  </a:lnTo>
                  <a:lnTo>
                    <a:pt x="1818" y="3236"/>
                  </a:lnTo>
                  <a:lnTo>
                    <a:pt x="1824" y="3231"/>
                  </a:lnTo>
                  <a:lnTo>
                    <a:pt x="1832" y="3230"/>
                  </a:lnTo>
                  <a:lnTo>
                    <a:pt x="1839" y="3233"/>
                  </a:lnTo>
                  <a:lnTo>
                    <a:pt x="1864" y="3216"/>
                  </a:lnTo>
                  <a:lnTo>
                    <a:pt x="1886" y="3197"/>
                  </a:lnTo>
                  <a:lnTo>
                    <a:pt x="1891" y="3197"/>
                  </a:lnTo>
                  <a:lnTo>
                    <a:pt x="1891" y="3197"/>
                  </a:lnTo>
                  <a:lnTo>
                    <a:pt x="1894" y="3208"/>
                  </a:lnTo>
                  <a:lnTo>
                    <a:pt x="1894" y="3218"/>
                  </a:lnTo>
                  <a:lnTo>
                    <a:pt x="1889" y="3226"/>
                  </a:lnTo>
                  <a:lnTo>
                    <a:pt x="1881" y="3234"/>
                  </a:lnTo>
                  <a:lnTo>
                    <a:pt x="1877" y="3237"/>
                  </a:lnTo>
                  <a:lnTo>
                    <a:pt x="1872" y="3242"/>
                  </a:lnTo>
                  <a:lnTo>
                    <a:pt x="1869" y="3247"/>
                  </a:lnTo>
                  <a:lnTo>
                    <a:pt x="1872" y="3251"/>
                  </a:lnTo>
                  <a:lnTo>
                    <a:pt x="1879" y="3256"/>
                  </a:lnTo>
                  <a:lnTo>
                    <a:pt x="1940" y="3215"/>
                  </a:lnTo>
                  <a:lnTo>
                    <a:pt x="1988" y="3173"/>
                  </a:lnTo>
                  <a:lnTo>
                    <a:pt x="1989" y="3167"/>
                  </a:lnTo>
                  <a:lnTo>
                    <a:pt x="2010" y="3156"/>
                  </a:lnTo>
                  <a:lnTo>
                    <a:pt x="2029" y="3144"/>
                  </a:lnTo>
                  <a:lnTo>
                    <a:pt x="2048" y="3129"/>
                  </a:lnTo>
                  <a:lnTo>
                    <a:pt x="2123" y="3071"/>
                  </a:lnTo>
                  <a:lnTo>
                    <a:pt x="2197" y="3013"/>
                  </a:lnTo>
                  <a:lnTo>
                    <a:pt x="2271" y="2953"/>
                  </a:lnTo>
                  <a:lnTo>
                    <a:pt x="2312" y="2918"/>
                  </a:lnTo>
                  <a:lnTo>
                    <a:pt x="2354" y="2885"/>
                  </a:lnTo>
                  <a:lnTo>
                    <a:pt x="2361" y="2882"/>
                  </a:lnTo>
                  <a:lnTo>
                    <a:pt x="2368" y="2877"/>
                  </a:lnTo>
                  <a:lnTo>
                    <a:pt x="2374" y="28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0" name="Freeform 13">
              <a:extLst>
                <a:ext uri="{FF2B5EF4-FFF2-40B4-BE49-F238E27FC236}">
                  <a16:creationId xmlns:a16="http://schemas.microsoft.com/office/drawing/2014/main" id="{E052AFBF-B3AE-4ECC-84B3-2B9C8DE5C4A8}"/>
                </a:ext>
              </a:extLst>
            </p:cNvPr>
            <p:cNvSpPr>
              <a:spLocks noEditPoints="1"/>
            </p:cNvSpPr>
            <p:nvPr/>
          </p:nvSpPr>
          <p:spPr bwMode="auto">
            <a:xfrm>
              <a:off x="1146175" y="2146300"/>
              <a:ext cx="1139825" cy="987425"/>
            </a:xfrm>
            <a:custGeom>
              <a:avLst/>
              <a:gdLst>
                <a:gd name="T0" fmla="*/ 3482 w 3591"/>
                <a:gd name="T1" fmla="*/ 887 h 3113"/>
                <a:gd name="T2" fmla="*/ 2949 w 3591"/>
                <a:gd name="T3" fmla="*/ 610 h 3113"/>
                <a:gd name="T4" fmla="*/ 3098 w 3591"/>
                <a:gd name="T5" fmla="*/ 200 h 3113"/>
                <a:gd name="T6" fmla="*/ 3040 w 3591"/>
                <a:gd name="T7" fmla="*/ 182 h 3113"/>
                <a:gd name="T8" fmla="*/ 2774 w 3591"/>
                <a:gd name="T9" fmla="*/ 390 h 3113"/>
                <a:gd name="T10" fmla="*/ 2796 w 3591"/>
                <a:gd name="T11" fmla="*/ 407 h 3113"/>
                <a:gd name="T12" fmla="*/ 2638 w 3591"/>
                <a:gd name="T13" fmla="*/ 448 h 3113"/>
                <a:gd name="T14" fmla="*/ 1794 w 3591"/>
                <a:gd name="T15" fmla="*/ 128 h 3113"/>
                <a:gd name="T16" fmla="*/ 1746 w 3591"/>
                <a:gd name="T17" fmla="*/ 243 h 3113"/>
                <a:gd name="T18" fmla="*/ 1694 w 3591"/>
                <a:gd name="T19" fmla="*/ 237 h 3113"/>
                <a:gd name="T20" fmla="*/ 149 w 3591"/>
                <a:gd name="T21" fmla="*/ 1649 h 3113"/>
                <a:gd name="T22" fmla="*/ 242 w 3591"/>
                <a:gd name="T23" fmla="*/ 1774 h 3113"/>
                <a:gd name="T24" fmla="*/ 288 w 3591"/>
                <a:gd name="T25" fmla="*/ 1623 h 3113"/>
                <a:gd name="T26" fmla="*/ 340 w 3591"/>
                <a:gd name="T27" fmla="*/ 1559 h 3113"/>
                <a:gd name="T28" fmla="*/ 611 w 3591"/>
                <a:gd name="T29" fmla="*/ 1356 h 3113"/>
                <a:gd name="T30" fmla="*/ 419 w 3591"/>
                <a:gd name="T31" fmla="*/ 1769 h 3113"/>
                <a:gd name="T32" fmla="*/ 443 w 3591"/>
                <a:gd name="T33" fmla="*/ 1792 h 3113"/>
                <a:gd name="T34" fmla="*/ 469 w 3591"/>
                <a:gd name="T35" fmla="*/ 1590 h 3113"/>
                <a:gd name="T36" fmla="*/ 521 w 3591"/>
                <a:gd name="T37" fmla="*/ 1394 h 3113"/>
                <a:gd name="T38" fmla="*/ 514 w 3591"/>
                <a:gd name="T39" fmla="*/ 1628 h 3113"/>
                <a:gd name="T40" fmla="*/ 494 w 3591"/>
                <a:gd name="T41" fmla="*/ 1782 h 3113"/>
                <a:gd name="T42" fmla="*/ 623 w 3591"/>
                <a:gd name="T43" fmla="*/ 1666 h 3113"/>
                <a:gd name="T44" fmla="*/ 725 w 3591"/>
                <a:gd name="T45" fmla="*/ 1401 h 3113"/>
                <a:gd name="T46" fmla="*/ 681 w 3591"/>
                <a:gd name="T47" fmla="*/ 1217 h 3113"/>
                <a:gd name="T48" fmla="*/ 49 w 3591"/>
                <a:gd name="T49" fmla="*/ 2832 h 3113"/>
                <a:gd name="T50" fmla="*/ 92 w 3591"/>
                <a:gd name="T51" fmla="*/ 2658 h 3113"/>
                <a:gd name="T52" fmla="*/ 158 w 3591"/>
                <a:gd name="T53" fmla="*/ 2750 h 3113"/>
                <a:gd name="T54" fmla="*/ 253 w 3591"/>
                <a:gd name="T55" fmla="*/ 2654 h 3113"/>
                <a:gd name="T56" fmla="*/ 430 w 3591"/>
                <a:gd name="T57" fmla="*/ 2530 h 3113"/>
                <a:gd name="T58" fmla="*/ 306 w 3591"/>
                <a:gd name="T59" fmla="*/ 2601 h 3113"/>
                <a:gd name="T60" fmla="*/ 526 w 3591"/>
                <a:gd name="T61" fmla="*/ 2410 h 3113"/>
                <a:gd name="T62" fmla="*/ 643 w 3591"/>
                <a:gd name="T63" fmla="*/ 2314 h 3113"/>
                <a:gd name="T64" fmla="*/ 796 w 3591"/>
                <a:gd name="T65" fmla="*/ 2579 h 3113"/>
                <a:gd name="T66" fmla="*/ 673 w 3591"/>
                <a:gd name="T67" fmla="*/ 3111 h 3113"/>
                <a:gd name="T68" fmla="*/ 758 w 3591"/>
                <a:gd name="T69" fmla="*/ 3083 h 3113"/>
                <a:gd name="T70" fmla="*/ 904 w 3591"/>
                <a:gd name="T71" fmla="*/ 2943 h 3113"/>
                <a:gd name="T72" fmla="*/ 965 w 3591"/>
                <a:gd name="T73" fmla="*/ 2888 h 3113"/>
                <a:gd name="T74" fmla="*/ 1433 w 3591"/>
                <a:gd name="T75" fmla="*/ 1547 h 3113"/>
                <a:gd name="T76" fmla="*/ 1484 w 3591"/>
                <a:gd name="T77" fmla="*/ 1065 h 3113"/>
                <a:gd name="T78" fmla="*/ 1531 w 3591"/>
                <a:gd name="T79" fmla="*/ 1089 h 3113"/>
                <a:gd name="T80" fmla="*/ 1498 w 3591"/>
                <a:gd name="T81" fmla="*/ 1526 h 3113"/>
                <a:gd name="T82" fmla="*/ 1550 w 3591"/>
                <a:gd name="T83" fmla="*/ 1627 h 3113"/>
                <a:gd name="T84" fmla="*/ 1696 w 3591"/>
                <a:gd name="T85" fmla="*/ 874 h 3113"/>
                <a:gd name="T86" fmla="*/ 1719 w 3591"/>
                <a:gd name="T87" fmla="*/ 1524 h 3113"/>
                <a:gd name="T88" fmla="*/ 1760 w 3591"/>
                <a:gd name="T89" fmla="*/ 860 h 3113"/>
                <a:gd name="T90" fmla="*/ 1763 w 3591"/>
                <a:gd name="T91" fmla="*/ 1390 h 3113"/>
                <a:gd name="T92" fmla="*/ 1774 w 3591"/>
                <a:gd name="T93" fmla="*/ 1452 h 3113"/>
                <a:gd name="T94" fmla="*/ 1743 w 3591"/>
                <a:gd name="T95" fmla="*/ 1647 h 3113"/>
                <a:gd name="T96" fmla="*/ 2732 w 3591"/>
                <a:gd name="T97" fmla="*/ 769 h 3113"/>
                <a:gd name="T98" fmla="*/ 3195 w 3591"/>
                <a:gd name="T99" fmla="*/ 2160 h 3113"/>
                <a:gd name="T100" fmla="*/ 2196 w 3591"/>
                <a:gd name="T101" fmla="*/ 1367 h 3113"/>
                <a:gd name="T102" fmla="*/ 1859 w 3591"/>
                <a:gd name="T103" fmla="*/ 1355 h 3113"/>
                <a:gd name="T104" fmla="*/ 1627 w 3591"/>
                <a:gd name="T105" fmla="*/ 2650 h 3113"/>
                <a:gd name="T106" fmla="*/ 3150 w 3591"/>
                <a:gd name="T107" fmla="*/ 2200 h 3113"/>
                <a:gd name="T108" fmla="*/ 3182 w 3591"/>
                <a:gd name="T109" fmla="*/ 2174 h 3113"/>
                <a:gd name="T110" fmla="*/ 3252 w 3591"/>
                <a:gd name="T111" fmla="*/ 2165 h 3113"/>
                <a:gd name="T112" fmla="*/ 3313 w 3591"/>
                <a:gd name="T113" fmla="*/ 2091 h 3113"/>
                <a:gd name="T114" fmla="*/ 3069 w 3591"/>
                <a:gd name="T115" fmla="*/ 1076 h 3113"/>
                <a:gd name="T116" fmla="*/ 2935 w 3591"/>
                <a:gd name="T117" fmla="*/ 1028 h 3113"/>
                <a:gd name="T118" fmla="*/ 2813 w 3591"/>
                <a:gd name="T119" fmla="*/ 960 h 3113"/>
                <a:gd name="T120" fmla="*/ 2832 w 3591"/>
                <a:gd name="T121" fmla="*/ 746 h 3113"/>
                <a:gd name="T122" fmla="*/ 2778 w 3591"/>
                <a:gd name="T123" fmla="*/ 684 h 3113"/>
                <a:gd name="T124" fmla="*/ 2786 w 3591"/>
                <a:gd name="T125" fmla="*/ 755 h 3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91" h="3113">
                  <a:moveTo>
                    <a:pt x="3511" y="1829"/>
                  </a:moveTo>
                  <a:lnTo>
                    <a:pt x="3509" y="1832"/>
                  </a:lnTo>
                  <a:lnTo>
                    <a:pt x="3509" y="1829"/>
                  </a:lnTo>
                  <a:lnTo>
                    <a:pt x="3511" y="1829"/>
                  </a:lnTo>
                  <a:close/>
                  <a:moveTo>
                    <a:pt x="3591" y="1675"/>
                  </a:moveTo>
                  <a:lnTo>
                    <a:pt x="3589" y="1678"/>
                  </a:lnTo>
                  <a:lnTo>
                    <a:pt x="3589" y="1676"/>
                  </a:lnTo>
                  <a:lnTo>
                    <a:pt x="3589" y="1676"/>
                  </a:lnTo>
                  <a:lnTo>
                    <a:pt x="3591" y="1675"/>
                  </a:lnTo>
                  <a:close/>
                  <a:moveTo>
                    <a:pt x="3516" y="1718"/>
                  </a:moveTo>
                  <a:lnTo>
                    <a:pt x="3517" y="1718"/>
                  </a:lnTo>
                  <a:lnTo>
                    <a:pt x="3516" y="1718"/>
                  </a:lnTo>
                  <a:lnTo>
                    <a:pt x="3516" y="1718"/>
                  </a:lnTo>
                  <a:close/>
                  <a:moveTo>
                    <a:pt x="3447" y="1770"/>
                  </a:moveTo>
                  <a:lnTo>
                    <a:pt x="3444" y="1771"/>
                  </a:lnTo>
                  <a:lnTo>
                    <a:pt x="3443" y="1772"/>
                  </a:lnTo>
                  <a:lnTo>
                    <a:pt x="3442" y="1772"/>
                  </a:lnTo>
                  <a:lnTo>
                    <a:pt x="3441" y="1772"/>
                  </a:lnTo>
                  <a:lnTo>
                    <a:pt x="3441" y="1771"/>
                  </a:lnTo>
                  <a:lnTo>
                    <a:pt x="3447" y="1770"/>
                  </a:lnTo>
                  <a:close/>
                  <a:moveTo>
                    <a:pt x="3496" y="784"/>
                  </a:moveTo>
                  <a:lnTo>
                    <a:pt x="3496" y="786"/>
                  </a:lnTo>
                  <a:lnTo>
                    <a:pt x="3495" y="790"/>
                  </a:lnTo>
                  <a:lnTo>
                    <a:pt x="3495" y="786"/>
                  </a:lnTo>
                  <a:lnTo>
                    <a:pt x="3496" y="784"/>
                  </a:lnTo>
                  <a:close/>
                  <a:moveTo>
                    <a:pt x="3483" y="884"/>
                  </a:moveTo>
                  <a:lnTo>
                    <a:pt x="3483" y="882"/>
                  </a:lnTo>
                  <a:lnTo>
                    <a:pt x="3482" y="881"/>
                  </a:lnTo>
                  <a:lnTo>
                    <a:pt x="3484" y="881"/>
                  </a:lnTo>
                  <a:lnTo>
                    <a:pt x="3487" y="881"/>
                  </a:lnTo>
                  <a:lnTo>
                    <a:pt x="3481" y="889"/>
                  </a:lnTo>
                  <a:lnTo>
                    <a:pt x="3482" y="887"/>
                  </a:lnTo>
                  <a:lnTo>
                    <a:pt x="3483" y="884"/>
                  </a:lnTo>
                  <a:close/>
                  <a:moveTo>
                    <a:pt x="3477" y="894"/>
                  </a:moveTo>
                  <a:lnTo>
                    <a:pt x="3475" y="897"/>
                  </a:lnTo>
                  <a:lnTo>
                    <a:pt x="3473" y="899"/>
                  </a:lnTo>
                  <a:lnTo>
                    <a:pt x="3473" y="898"/>
                  </a:lnTo>
                  <a:lnTo>
                    <a:pt x="3477" y="894"/>
                  </a:lnTo>
                  <a:close/>
                  <a:moveTo>
                    <a:pt x="3398" y="647"/>
                  </a:moveTo>
                  <a:lnTo>
                    <a:pt x="3402" y="644"/>
                  </a:lnTo>
                  <a:lnTo>
                    <a:pt x="3405" y="642"/>
                  </a:lnTo>
                  <a:lnTo>
                    <a:pt x="3403" y="648"/>
                  </a:lnTo>
                  <a:lnTo>
                    <a:pt x="3403" y="654"/>
                  </a:lnTo>
                  <a:lnTo>
                    <a:pt x="3399" y="654"/>
                  </a:lnTo>
                  <a:lnTo>
                    <a:pt x="3394" y="654"/>
                  </a:lnTo>
                  <a:lnTo>
                    <a:pt x="3398" y="647"/>
                  </a:lnTo>
                  <a:close/>
                  <a:moveTo>
                    <a:pt x="3279" y="781"/>
                  </a:moveTo>
                  <a:lnTo>
                    <a:pt x="3274" y="784"/>
                  </a:lnTo>
                  <a:lnTo>
                    <a:pt x="3269" y="785"/>
                  </a:lnTo>
                  <a:lnTo>
                    <a:pt x="3268" y="780"/>
                  </a:lnTo>
                  <a:lnTo>
                    <a:pt x="3273" y="781"/>
                  </a:lnTo>
                  <a:lnTo>
                    <a:pt x="3279" y="781"/>
                  </a:lnTo>
                  <a:close/>
                  <a:moveTo>
                    <a:pt x="3069" y="810"/>
                  </a:moveTo>
                  <a:lnTo>
                    <a:pt x="3069" y="807"/>
                  </a:lnTo>
                  <a:lnTo>
                    <a:pt x="3070" y="807"/>
                  </a:lnTo>
                  <a:lnTo>
                    <a:pt x="3069" y="810"/>
                  </a:lnTo>
                  <a:close/>
                  <a:moveTo>
                    <a:pt x="3048" y="540"/>
                  </a:moveTo>
                  <a:lnTo>
                    <a:pt x="3047" y="541"/>
                  </a:lnTo>
                  <a:lnTo>
                    <a:pt x="3045" y="542"/>
                  </a:lnTo>
                  <a:lnTo>
                    <a:pt x="3041" y="544"/>
                  </a:lnTo>
                  <a:lnTo>
                    <a:pt x="3044" y="541"/>
                  </a:lnTo>
                  <a:lnTo>
                    <a:pt x="3046" y="540"/>
                  </a:lnTo>
                  <a:lnTo>
                    <a:pt x="3048" y="540"/>
                  </a:lnTo>
                  <a:close/>
                  <a:moveTo>
                    <a:pt x="2949" y="610"/>
                  </a:moveTo>
                  <a:lnTo>
                    <a:pt x="2949" y="610"/>
                  </a:lnTo>
                  <a:lnTo>
                    <a:pt x="2949" y="612"/>
                  </a:lnTo>
                  <a:lnTo>
                    <a:pt x="2946" y="612"/>
                  </a:lnTo>
                  <a:lnTo>
                    <a:pt x="2949" y="610"/>
                  </a:lnTo>
                  <a:close/>
                  <a:moveTo>
                    <a:pt x="2935" y="618"/>
                  </a:moveTo>
                  <a:lnTo>
                    <a:pt x="2931" y="622"/>
                  </a:lnTo>
                  <a:lnTo>
                    <a:pt x="2931" y="620"/>
                  </a:lnTo>
                  <a:lnTo>
                    <a:pt x="2929" y="618"/>
                  </a:lnTo>
                  <a:lnTo>
                    <a:pt x="2935" y="618"/>
                  </a:lnTo>
                  <a:close/>
                  <a:moveTo>
                    <a:pt x="3047" y="203"/>
                  </a:moveTo>
                  <a:lnTo>
                    <a:pt x="3052" y="203"/>
                  </a:lnTo>
                  <a:lnTo>
                    <a:pt x="3057" y="202"/>
                  </a:lnTo>
                  <a:lnTo>
                    <a:pt x="3062" y="198"/>
                  </a:lnTo>
                  <a:lnTo>
                    <a:pt x="3062" y="198"/>
                  </a:lnTo>
                  <a:lnTo>
                    <a:pt x="3075" y="199"/>
                  </a:lnTo>
                  <a:lnTo>
                    <a:pt x="3086" y="194"/>
                  </a:lnTo>
                  <a:lnTo>
                    <a:pt x="3098" y="185"/>
                  </a:lnTo>
                  <a:lnTo>
                    <a:pt x="3108" y="172"/>
                  </a:lnTo>
                  <a:lnTo>
                    <a:pt x="3113" y="159"/>
                  </a:lnTo>
                  <a:lnTo>
                    <a:pt x="3118" y="159"/>
                  </a:lnTo>
                  <a:lnTo>
                    <a:pt x="3121" y="158"/>
                  </a:lnTo>
                  <a:lnTo>
                    <a:pt x="3120" y="162"/>
                  </a:lnTo>
                  <a:lnTo>
                    <a:pt x="3119" y="164"/>
                  </a:lnTo>
                  <a:lnTo>
                    <a:pt x="3116" y="172"/>
                  </a:lnTo>
                  <a:lnTo>
                    <a:pt x="3115" y="180"/>
                  </a:lnTo>
                  <a:lnTo>
                    <a:pt x="3116" y="188"/>
                  </a:lnTo>
                  <a:lnTo>
                    <a:pt x="3113" y="193"/>
                  </a:lnTo>
                  <a:lnTo>
                    <a:pt x="3110" y="199"/>
                  </a:lnTo>
                  <a:lnTo>
                    <a:pt x="3107" y="205"/>
                  </a:lnTo>
                  <a:lnTo>
                    <a:pt x="3101" y="208"/>
                  </a:lnTo>
                  <a:lnTo>
                    <a:pt x="3101" y="206"/>
                  </a:lnTo>
                  <a:lnTo>
                    <a:pt x="3098" y="200"/>
                  </a:lnTo>
                  <a:lnTo>
                    <a:pt x="3090" y="199"/>
                  </a:lnTo>
                  <a:lnTo>
                    <a:pt x="3084" y="203"/>
                  </a:lnTo>
                  <a:lnTo>
                    <a:pt x="3079" y="208"/>
                  </a:lnTo>
                  <a:lnTo>
                    <a:pt x="3074" y="213"/>
                  </a:lnTo>
                  <a:lnTo>
                    <a:pt x="3068" y="217"/>
                  </a:lnTo>
                  <a:lnTo>
                    <a:pt x="3062" y="220"/>
                  </a:lnTo>
                  <a:lnTo>
                    <a:pt x="3059" y="221"/>
                  </a:lnTo>
                  <a:lnTo>
                    <a:pt x="3052" y="216"/>
                  </a:lnTo>
                  <a:lnTo>
                    <a:pt x="3047" y="210"/>
                  </a:lnTo>
                  <a:lnTo>
                    <a:pt x="3044" y="200"/>
                  </a:lnTo>
                  <a:lnTo>
                    <a:pt x="3047" y="203"/>
                  </a:lnTo>
                  <a:close/>
                  <a:moveTo>
                    <a:pt x="3018" y="301"/>
                  </a:moveTo>
                  <a:lnTo>
                    <a:pt x="3018" y="301"/>
                  </a:lnTo>
                  <a:lnTo>
                    <a:pt x="3018" y="301"/>
                  </a:lnTo>
                  <a:lnTo>
                    <a:pt x="3018" y="301"/>
                  </a:lnTo>
                  <a:close/>
                  <a:moveTo>
                    <a:pt x="3040" y="182"/>
                  </a:moveTo>
                  <a:lnTo>
                    <a:pt x="3037" y="182"/>
                  </a:lnTo>
                  <a:lnTo>
                    <a:pt x="3035" y="183"/>
                  </a:lnTo>
                  <a:lnTo>
                    <a:pt x="3034" y="185"/>
                  </a:lnTo>
                  <a:lnTo>
                    <a:pt x="3033" y="187"/>
                  </a:lnTo>
                  <a:lnTo>
                    <a:pt x="3033" y="183"/>
                  </a:lnTo>
                  <a:lnTo>
                    <a:pt x="3033" y="179"/>
                  </a:lnTo>
                  <a:lnTo>
                    <a:pt x="3030" y="175"/>
                  </a:lnTo>
                  <a:lnTo>
                    <a:pt x="3031" y="175"/>
                  </a:lnTo>
                  <a:lnTo>
                    <a:pt x="3034" y="175"/>
                  </a:lnTo>
                  <a:lnTo>
                    <a:pt x="3036" y="174"/>
                  </a:lnTo>
                  <a:lnTo>
                    <a:pt x="3039" y="174"/>
                  </a:lnTo>
                  <a:lnTo>
                    <a:pt x="3040" y="174"/>
                  </a:lnTo>
                  <a:lnTo>
                    <a:pt x="3041" y="175"/>
                  </a:lnTo>
                  <a:lnTo>
                    <a:pt x="3042" y="176"/>
                  </a:lnTo>
                  <a:lnTo>
                    <a:pt x="3041" y="179"/>
                  </a:lnTo>
                  <a:lnTo>
                    <a:pt x="3040" y="182"/>
                  </a:lnTo>
                  <a:close/>
                  <a:moveTo>
                    <a:pt x="3029" y="197"/>
                  </a:moveTo>
                  <a:lnTo>
                    <a:pt x="3031" y="192"/>
                  </a:lnTo>
                  <a:lnTo>
                    <a:pt x="3029" y="198"/>
                  </a:lnTo>
                  <a:lnTo>
                    <a:pt x="3029" y="203"/>
                  </a:lnTo>
                  <a:lnTo>
                    <a:pt x="3025" y="202"/>
                  </a:lnTo>
                  <a:lnTo>
                    <a:pt x="3022" y="199"/>
                  </a:lnTo>
                  <a:lnTo>
                    <a:pt x="3024" y="199"/>
                  </a:lnTo>
                  <a:lnTo>
                    <a:pt x="3027" y="198"/>
                  </a:lnTo>
                  <a:lnTo>
                    <a:pt x="3029" y="197"/>
                  </a:lnTo>
                  <a:close/>
                  <a:moveTo>
                    <a:pt x="3017" y="197"/>
                  </a:moveTo>
                  <a:lnTo>
                    <a:pt x="3018" y="199"/>
                  </a:lnTo>
                  <a:lnTo>
                    <a:pt x="3016" y="199"/>
                  </a:lnTo>
                  <a:lnTo>
                    <a:pt x="3017" y="197"/>
                  </a:lnTo>
                  <a:close/>
                  <a:moveTo>
                    <a:pt x="2891" y="330"/>
                  </a:moveTo>
                  <a:lnTo>
                    <a:pt x="2888" y="333"/>
                  </a:lnTo>
                  <a:lnTo>
                    <a:pt x="2887" y="335"/>
                  </a:lnTo>
                  <a:lnTo>
                    <a:pt x="2885" y="333"/>
                  </a:lnTo>
                  <a:lnTo>
                    <a:pt x="2882" y="329"/>
                  </a:lnTo>
                  <a:lnTo>
                    <a:pt x="2881" y="325"/>
                  </a:lnTo>
                  <a:lnTo>
                    <a:pt x="2886" y="328"/>
                  </a:lnTo>
                  <a:lnTo>
                    <a:pt x="2891" y="330"/>
                  </a:lnTo>
                  <a:close/>
                  <a:moveTo>
                    <a:pt x="2800" y="331"/>
                  </a:moveTo>
                  <a:lnTo>
                    <a:pt x="2800" y="331"/>
                  </a:lnTo>
                  <a:lnTo>
                    <a:pt x="2798" y="331"/>
                  </a:lnTo>
                  <a:lnTo>
                    <a:pt x="2800" y="331"/>
                  </a:lnTo>
                  <a:close/>
                  <a:moveTo>
                    <a:pt x="2752" y="417"/>
                  </a:moveTo>
                  <a:lnTo>
                    <a:pt x="2755" y="415"/>
                  </a:lnTo>
                  <a:lnTo>
                    <a:pt x="2758" y="404"/>
                  </a:lnTo>
                  <a:lnTo>
                    <a:pt x="2758" y="393"/>
                  </a:lnTo>
                  <a:lnTo>
                    <a:pt x="2763" y="394"/>
                  </a:lnTo>
                  <a:lnTo>
                    <a:pt x="2769" y="392"/>
                  </a:lnTo>
                  <a:lnTo>
                    <a:pt x="2774" y="390"/>
                  </a:lnTo>
                  <a:lnTo>
                    <a:pt x="2775" y="385"/>
                  </a:lnTo>
                  <a:lnTo>
                    <a:pt x="2775" y="385"/>
                  </a:lnTo>
                  <a:lnTo>
                    <a:pt x="2778" y="388"/>
                  </a:lnTo>
                  <a:lnTo>
                    <a:pt x="2781" y="391"/>
                  </a:lnTo>
                  <a:lnTo>
                    <a:pt x="2785" y="392"/>
                  </a:lnTo>
                  <a:lnTo>
                    <a:pt x="2790" y="392"/>
                  </a:lnTo>
                  <a:lnTo>
                    <a:pt x="2792" y="391"/>
                  </a:lnTo>
                  <a:lnTo>
                    <a:pt x="2793" y="388"/>
                  </a:lnTo>
                  <a:lnTo>
                    <a:pt x="2797" y="390"/>
                  </a:lnTo>
                  <a:lnTo>
                    <a:pt x="2801" y="388"/>
                  </a:lnTo>
                  <a:lnTo>
                    <a:pt x="2808" y="380"/>
                  </a:lnTo>
                  <a:lnTo>
                    <a:pt x="2813" y="373"/>
                  </a:lnTo>
                  <a:lnTo>
                    <a:pt x="2815" y="364"/>
                  </a:lnTo>
                  <a:lnTo>
                    <a:pt x="2814" y="353"/>
                  </a:lnTo>
                  <a:lnTo>
                    <a:pt x="2817" y="356"/>
                  </a:lnTo>
                  <a:lnTo>
                    <a:pt x="2820" y="357"/>
                  </a:lnTo>
                  <a:lnTo>
                    <a:pt x="2825" y="359"/>
                  </a:lnTo>
                  <a:lnTo>
                    <a:pt x="2830" y="362"/>
                  </a:lnTo>
                  <a:lnTo>
                    <a:pt x="2835" y="367"/>
                  </a:lnTo>
                  <a:lnTo>
                    <a:pt x="2840" y="371"/>
                  </a:lnTo>
                  <a:lnTo>
                    <a:pt x="2844" y="377"/>
                  </a:lnTo>
                  <a:lnTo>
                    <a:pt x="2834" y="377"/>
                  </a:lnTo>
                  <a:lnTo>
                    <a:pt x="2824" y="382"/>
                  </a:lnTo>
                  <a:lnTo>
                    <a:pt x="2821" y="382"/>
                  </a:lnTo>
                  <a:lnTo>
                    <a:pt x="2820" y="385"/>
                  </a:lnTo>
                  <a:lnTo>
                    <a:pt x="2819" y="386"/>
                  </a:lnTo>
                  <a:lnTo>
                    <a:pt x="2819" y="390"/>
                  </a:lnTo>
                  <a:lnTo>
                    <a:pt x="2808" y="392"/>
                  </a:lnTo>
                  <a:lnTo>
                    <a:pt x="2806" y="404"/>
                  </a:lnTo>
                  <a:lnTo>
                    <a:pt x="2803" y="403"/>
                  </a:lnTo>
                  <a:lnTo>
                    <a:pt x="2800" y="404"/>
                  </a:lnTo>
                  <a:lnTo>
                    <a:pt x="2796" y="407"/>
                  </a:lnTo>
                  <a:lnTo>
                    <a:pt x="2793" y="409"/>
                  </a:lnTo>
                  <a:lnTo>
                    <a:pt x="2791" y="413"/>
                  </a:lnTo>
                  <a:lnTo>
                    <a:pt x="2784" y="421"/>
                  </a:lnTo>
                  <a:lnTo>
                    <a:pt x="2775" y="425"/>
                  </a:lnTo>
                  <a:lnTo>
                    <a:pt x="2766" y="427"/>
                  </a:lnTo>
                  <a:lnTo>
                    <a:pt x="2757" y="430"/>
                  </a:lnTo>
                  <a:lnTo>
                    <a:pt x="2753" y="428"/>
                  </a:lnTo>
                  <a:lnTo>
                    <a:pt x="2752" y="427"/>
                  </a:lnTo>
                  <a:lnTo>
                    <a:pt x="2751" y="426"/>
                  </a:lnTo>
                  <a:lnTo>
                    <a:pt x="2751" y="424"/>
                  </a:lnTo>
                  <a:lnTo>
                    <a:pt x="2751" y="421"/>
                  </a:lnTo>
                  <a:lnTo>
                    <a:pt x="2752" y="419"/>
                  </a:lnTo>
                  <a:lnTo>
                    <a:pt x="2752" y="417"/>
                  </a:lnTo>
                  <a:close/>
                  <a:moveTo>
                    <a:pt x="2638" y="448"/>
                  </a:moveTo>
                  <a:lnTo>
                    <a:pt x="2638" y="448"/>
                  </a:lnTo>
                  <a:lnTo>
                    <a:pt x="2650" y="444"/>
                  </a:lnTo>
                  <a:lnTo>
                    <a:pt x="2650" y="448"/>
                  </a:lnTo>
                  <a:lnTo>
                    <a:pt x="2650" y="450"/>
                  </a:lnTo>
                  <a:lnTo>
                    <a:pt x="2651" y="454"/>
                  </a:lnTo>
                  <a:lnTo>
                    <a:pt x="2654" y="456"/>
                  </a:lnTo>
                  <a:lnTo>
                    <a:pt x="2650" y="459"/>
                  </a:lnTo>
                  <a:lnTo>
                    <a:pt x="2649" y="462"/>
                  </a:lnTo>
                  <a:lnTo>
                    <a:pt x="2648" y="467"/>
                  </a:lnTo>
                  <a:lnTo>
                    <a:pt x="2647" y="471"/>
                  </a:lnTo>
                  <a:lnTo>
                    <a:pt x="2645" y="466"/>
                  </a:lnTo>
                  <a:lnTo>
                    <a:pt x="2643" y="462"/>
                  </a:lnTo>
                  <a:lnTo>
                    <a:pt x="2640" y="459"/>
                  </a:lnTo>
                  <a:lnTo>
                    <a:pt x="2637" y="456"/>
                  </a:lnTo>
                  <a:lnTo>
                    <a:pt x="2633" y="454"/>
                  </a:lnTo>
                  <a:lnTo>
                    <a:pt x="2636" y="451"/>
                  </a:lnTo>
                  <a:lnTo>
                    <a:pt x="2637" y="450"/>
                  </a:lnTo>
                  <a:lnTo>
                    <a:pt x="2638" y="448"/>
                  </a:lnTo>
                  <a:close/>
                  <a:moveTo>
                    <a:pt x="2627" y="485"/>
                  </a:moveTo>
                  <a:lnTo>
                    <a:pt x="2628" y="485"/>
                  </a:lnTo>
                  <a:lnTo>
                    <a:pt x="2627" y="485"/>
                  </a:lnTo>
                  <a:lnTo>
                    <a:pt x="2627" y="490"/>
                  </a:lnTo>
                  <a:lnTo>
                    <a:pt x="2628" y="495"/>
                  </a:lnTo>
                  <a:lnTo>
                    <a:pt x="2631" y="500"/>
                  </a:lnTo>
                  <a:lnTo>
                    <a:pt x="2632" y="501"/>
                  </a:lnTo>
                  <a:lnTo>
                    <a:pt x="2628" y="501"/>
                  </a:lnTo>
                  <a:lnTo>
                    <a:pt x="2626" y="498"/>
                  </a:lnTo>
                  <a:lnTo>
                    <a:pt x="2622" y="495"/>
                  </a:lnTo>
                  <a:lnTo>
                    <a:pt x="2620" y="493"/>
                  </a:lnTo>
                  <a:lnTo>
                    <a:pt x="2622" y="490"/>
                  </a:lnTo>
                  <a:lnTo>
                    <a:pt x="2626" y="488"/>
                  </a:lnTo>
                  <a:lnTo>
                    <a:pt x="2627" y="485"/>
                  </a:lnTo>
                  <a:close/>
                  <a:moveTo>
                    <a:pt x="2477" y="521"/>
                  </a:moveTo>
                  <a:lnTo>
                    <a:pt x="2477" y="522"/>
                  </a:lnTo>
                  <a:lnTo>
                    <a:pt x="2475" y="522"/>
                  </a:lnTo>
                  <a:lnTo>
                    <a:pt x="2474" y="521"/>
                  </a:lnTo>
                  <a:lnTo>
                    <a:pt x="2477" y="521"/>
                  </a:lnTo>
                  <a:close/>
                  <a:moveTo>
                    <a:pt x="1899" y="0"/>
                  </a:moveTo>
                  <a:lnTo>
                    <a:pt x="1899" y="1"/>
                  </a:lnTo>
                  <a:lnTo>
                    <a:pt x="1898" y="1"/>
                  </a:lnTo>
                  <a:lnTo>
                    <a:pt x="1898" y="1"/>
                  </a:lnTo>
                  <a:lnTo>
                    <a:pt x="1899" y="0"/>
                  </a:lnTo>
                  <a:close/>
                  <a:moveTo>
                    <a:pt x="1776" y="143"/>
                  </a:moveTo>
                  <a:lnTo>
                    <a:pt x="1777" y="140"/>
                  </a:lnTo>
                  <a:lnTo>
                    <a:pt x="1777" y="135"/>
                  </a:lnTo>
                  <a:lnTo>
                    <a:pt x="1781" y="137"/>
                  </a:lnTo>
                  <a:lnTo>
                    <a:pt x="1786" y="137"/>
                  </a:lnTo>
                  <a:lnTo>
                    <a:pt x="1789" y="135"/>
                  </a:lnTo>
                  <a:lnTo>
                    <a:pt x="1792" y="131"/>
                  </a:lnTo>
                  <a:lnTo>
                    <a:pt x="1794" y="128"/>
                  </a:lnTo>
                  <a:lnTo>
                    <a:pt x="1796" y="124"/>
                  </a:lnTo>
                  <a:lnTo>
                    <a:pt x="1796" y="120"/>
                  </a:lnTo>
                  <a:lnTo>
                    <a:pt x="1804" y="119"/>
                  </a:lnTo>
                  <a:lnTo>
                    <a:pt x="1799" y="126"/>
                  </a:lnTo>
                  <a:lnTo>
                    <a:pt x="1799" y="135"/>
                  </a:lnTo>
                  <a:lnTo>
                    <a:pt x="1803" y="145"/>
                  </a:lnTo>
                  <a:lnTo>
                    <a:pt x="1803" y="145"/>
                  </a:lnTo>
                  <a:lnTo>
                    <a:pt x="1808" y="153"/>
                  </a:lnTo>
                  <a:lnTo>
                    <a:pt x="1815" y="162"/>
                  </a:lnTo>
                  <a:lnTo>
                    <a:pt x="1822" y="168"/>
                  </a:lnTo>
                  <a:lnTo>
                    <a:pt x="1819" y="171"/>
                  </a:lnTo>
                  <a:lnTo>
                    <a:pt x="1814" y="174"/>
                  </a:lnTo>
                  <a:lnTo>
                    <a:pt x="1815" y="171"/>
                  </a:lnTo>
                  <a:lnTo>
                    <a:pt x="1814" y="168"/>
                  </a:lnTo>
                  <a:lnTo>
                    <a:pt x="1813" y="164"/>
                  </a:lnTo>
                  <a:lnTo>
                    <a:pt x="1809" y="162"/>
                  </a:lnTo>
                  <a:lnTo>
                    <a:pt x="1805" y="159"/>
                  </a:lnTo>
                  <a:lnTo>
                    <a:pt x="1802" y="159"/>
                  </a:lnTo>
                  <a:lnTo>
                    <a:pt x="1797" y="160"/>
                  </a:lnTo>
                  <a:lnTo>
                    <a:pt x="1793" y="163"/>
                  </a:lnTo>
                  <a:lnTo>
                    <a:pt x="1783" y="171"/>
                  </a:lnTo>
                  <a:lnTo>
                    <a:pt x="1785" y="172"/>
                  </a:lnTo>
                  <a:lnTo>
                    <a:pt x="1770" y="172"/>
                  </a:lnTo>
                  <a:lnTo>
                    <a:pt x="1769" y="171"/>
                  </a:lnTo>
                  <a:lnTo>
                    <a:pt x="1768" y="169"/>
                  </a:lnTo>
                  <a:lnTo>
                    <a:pt x="1765" y="169"/>
                  </a:lnTo>
                  <a:lnTo>
                    <a:pt x="1763" y="169"/>
                  </a:lnTo>
                  <a:lnTo>
                    <a:pt x="1769" y="155"/>
                  </a:lnTo>
                  <a:lnTo>
                    <a:pt x="1776" y="143"/>
                  </a:lnTo>
                  <a:close/>
                  <a:moveTo>
                    <a:pt x="1746" y="243"/>
                  </a:moveTo>
                  <a:lnTo>
                    <a:pt x="1746" y="243"/>
                  </a:lnTo>
                  <a:lnTo>
                    <a:pt x="1746" y="243"/>
                  </a:lnTo>
                  <a:lnTo>
                    <a:pt x="1746" y="243"/>
                  </a:lnTo>
                  <a:close/>
                  <a:moveTo>
                    <a:pt x="1671" y="238"/>
                  </a:moveTo>
                  <a:lnTo>
                    <a:pt x="1673" y="236"/>
                  </a:lnTo>
                  <a:lnTo>
                    <a:pt x="1675" y="232"/>
                  </a:lnTo>
                  <a:lnTo>
                    <a:pt x="1679" y="229"/>
                  </a:lnTo>
                  <a:lnTo>
                    <a:pt x="1681" y="226"/>
                  </a:lnTo>
                  <a:lnTo>
                    <a:pt x="1683" y="222"/>
                  </a:lnTo>
                  <a:lnTo>
                    <a:pt x="1684" y="219"/>
                  </a:lnTo>
                  <a:lnTo>
                    <a:pt x="1687" y="219"/>
                  </a:lnTo>
                  <a:lnTo>
                    <a:pt x="1692" y="216"/>
                  </a:lnTo>
                  <a:lnTo>
                    <a:pt x="1697" y="214"/>
                  </a:lnTo>
                  <a:lnTo>
                    <a:pt x="1701" y="210"/>
                  </a:lnTo>
                  <a:lnTo>
                    <a:pt x="1704" y="206"/>
                  </a:lnTo>
                  <a:lnTo>
                    <a:pt x="1707" y="208"/>
                  </a:lnTo>
                  <a:lnTo>
                    <a:pt x="1711" y="208"/>
                  </a:lnTo>
                  <a:lnTo>
                    <a:pt x="1713" y="208"/>
                  </a:lnTo>
                  <a:lnTo>
                    <a:pt x="1717" y="209"/>
                  </a:lnTo>
                  <a:lnTo>
                    <a:pt x="1720" y="210"/>
                  </a:lnTo>
                  <a:lnTo>
                    <a:pt x="1724" y="213"/>
                  </a:lnTo>
                  <a:lnTo>
                    <a:pt x="1726" y="214"/>
                  </a:lnTo>
                  <a:lnTo>
                    <a:pt x="1729" y="216"/>
                  </a:lnTo>
                  <a:lnTo>
                    <a:pt x="1731" y="219"/>
                  </a:lnTo>
                  <a:lnTo>
                    <a:pt x="1731" y="222"/>
                  </a:lnTo>
                  <a:lnTo>
                    <a:pt x="1731" y="226"/>
                  </a:lnTo>
                  <a:lnTo>
                    <a:pt x="1729" y="232"/>
                  </a:lnTo>
                  <a:lnTo>
                    <a:pt x="1723" y="233"/>
                  </a:lnTo>
                  <a:lnTo>
                    <a:pt x="1715" y="233"/>
                  </a:lnTo>
                  <a:lnTo>
                    <a:pt x="1708" y="234"/>
                  </a:lnTo>
                  <a:lnTo>
                    <a:pt x="1704" y="233"/>
                  </a:lnTo>
                  <a:lnTo>
                    <a:pt x="1700" y="233"/>
                  </a:lnTo>
                  <a:lnTo>
                    <a:pt x="1696" y="234"/>
                  </a:lnTo>
                  <a:lnTo>
                    <a:pt x="1694" y="237"/>
                  </a:lnTo>
                  <a:lnTo>
                    <a:pt x="1690" y="242"/>
                  </a:lnTo>
                  <a:lnTo>
                    <a:pt x="1681" y="245"/>
                  </a:lnTo>
                  <a:lnTo>
                    <a:pt x="1674" y="244"/>
                  </a:lnTo>
                  <a:lnTo>
                    <a:pt x="1668" y="240"/>
                  </a:lnTo>
                  <a:lnTo>
                    <a:pt x="1671" y="238"/>
                  </a:lnTo>
                  <a:close/>
                  <a:moveTo>
                    <a:pt x="1610" y="297"/>
                  </a:moveTo>
                  <a:lnTo>
                    <a:pt x="1613" y="310"/>
                  </a:lnTo>
                  <a:lnTo>
                    <a:pt x="1617" y="320"/>
                  </a:lnTo>
                  <a:lnTo>
                    <a:pt x="1622" y="329"/>
                  </a:lnTo>
                  <a:lnTo>
                    <a:pt x="1628" y="336"/>
                  </a:lnTo>
                  <a:lnTo>
                    <a:pt x="1638" y="340"/>
                  </a:lnTo>
                  <a:lnTo>
                    <a:pt x="1634" y="345"/>
                  </a:lnTo>
                  <a:lnTo>
                    <a:pt x="1634" y="345"/>
                  </a:lnTo>
                  <a:lnTo>
                    <a:pt x="1630" y="345"/>
                  </a:lnTo>
                  <a:lnTo>
                    <a:pt x="1627" y="346"/>
                  </a:lnTo>
                  <a:lnTo>
                    <a:pt x="1624" y="348"/>
                  </a:lnTo>
                  <a:lnTo>
                    <a:pt x="1626" y="344"/>
                  </a:lnTo>
                  <a:lnTo>
                    <a:pt x="1624" y="340"/>
                  </a:lnTo>
                  <a:lnTo>
                    <a:pt x="1623" y="336"/>
                  </a:lnTo>
                  <a:lnTo>
                    <a:pt x="1621" y="334"/>
                  </a:lnTo>
                  <a:lnTo>
                    <a:pt x="1618" y="331"/>
                  </a:lnTo>
                  <a:lnTo>
                    <a:pt x="1616" y="330"/>
                  </a:lnTo>
                  <a:lnTo>
                    <a:pt x="1612" y="329"/>
                  </a:lnTo>
                  <a:lnTo>
                    <a:pt x="1607" y="329"/>
                  </a:lnTo>
                  <a:lnTo>
                    <a:pt x="1609" y="328"/>
                  </a:lnTo>
                  <a:lnTo>
                    <a:pt x="1610" y="325"/>
                  </a:lnTo>
                  <a:lnTo>
                    <a:pt x="1607" y="312"/>
                  </a:lnTo>
                  <a:lnTo>
                    <a:pt x="1610" y="297"/>
                  </a:lnTo>
                  <a:close/>
                  <a:moveTo>
                    <a:pt x="161" y="1645"/>
                  </a:moveTo>
                  <a:lnTo>
                    <a:pt x="160" y="1650"/>
                  </a:lnTo>
                  <a:lnTo>
                    <a:pt x="154" y="1647"/>
                  </a:lnTo>
                  <a:lnTo>
                    <a:pt x="149" y="1649"/>
                  </a:lnTo>
                  <a:lnTo>
                    <a:pt x="143" y="1650"/>
                  </a:lnTo>
                  <a:lnTo>
                    <a:pt x="144" y="1639"/>
                  </a:lnTo>
                  <a:lnTo>
                    <a:pt x="148" y="1641"/>
                  </a:lnTo>
                  <a:lnTo>
                    <a:pt x="153" y="1644"/>
                  </a:lnTo>
                  <a:lnTo>
                    <a:pt x="157" y="1644"/>
                  </a:lnTo>
                  <a:lnTo>
                    <a:pt x="161" y="1645"/>
                  </a:lnTo>
                  <a:lnTo>
                    <a:pt x="161" y="1645"/>
                  </a:lnTo>
                  <a:close/>
                  <a:moveTo>
                    <a:pt x="209" y="1666"/>
                  </a:moveTo>
                  <a:lnTo>
                    <a:pt x="205" y="1664"/>
                  </a:lnTo>
                  <a:lnTo>
                    <a:pt x="203" y="1662"/>
                  </a:lnTo>
                  <a:lnTo>
                    <a:pt x="203" y="1658"/>
                  </a:lnTo>
                  <a:lnTo>
                    <a:pt x="204" y="1655"/>
                  </a:lnTo>
                  <a:lnTo>
                    <a:pt x="208" y="1655"/>
                  </a:lnTo>
                  <a:lnTo>
                    <a:pt x="210" y="1653"/>
                  </a:lnTo>
                  <a:lnTo>
                    <a:pt x="221" y="1655"/>
                  </a:lnTo>
                  <a:lnTo>
                    <a:pt x="221" y="1655"/>
                  </a:lnTo>
                  <a:lnTo>
                    <a:pt x="229" y="1660"/>
                  </a:lnTo>
                  <a:lnTo>
                    <a:pt x="236" y="1667"/>
                  </a:lnTo>
                  <a:lnTo>
                    <a:pt x="238" y="1675"/>
                  </a:lnTo>
                  <a:lnTo>
                    <a:pt x="223" y="1670"/>
                  </a:lnTo>
                  <a:lnTo>
                    <a:pt x="209" y="1666"/>
                  </a:lnTo>
                  <a:close/>
                  <a:moveTo>
                    <a:pt x="250" y="1774"/>
                  </a:moveTo>
                  <a:lnTo>
                    <a:pt x="245" y="1774"/>
                  </a:lnTo>
                  <a:lnTo>
                    <a:pt x="242" y="1775"/>
                  </a:lnTo>
                  <a:lnTo>
                    <a:pt x="239" y="1777"/>
                  </a:lnTo>
                  <a:lnTo>
                    <a:pt x="237" y="1780"/>
                  </a:lnTo>
                  <a:lnTo>
                    <a:pt x="234" y="1782"/>
                  </a:lnTo>
                  <a:lnTo>
                    <a:pt x="232" y="1786"/>
                  </a:lnTo>
                  <a:lnTo>
                    <a:pt x="233" y="1781"/>
                  </a:lnTo>
                  <a:lnTo>
                    <a:pt x="236" y="1778"/>
                  </a:lnTo>
                  <a:lnTo>
                    <a:pt x="238" y="1776"/>
                  </a:lnTo>
                  <a:lnTo>
                    <a:pt x="242" y="1774"/>
                  </a:lnTo>
                  <a:lnTo>
                    <a:pt x="244" y="1772"/>
                  </a:lnTo>
                  <a:lnTo>
                    <a:pt x="248" y="1771"/>
                  </a:lnTo>
                  <a:lnTo>
                    <a:pt x="251" y="1769"/>
                  </a:lnTo>
                  <a:lnTo>
                    <a:pt x="250" y="1774"/>
                  </a:lnTo>
                  <a:close/>
                  <a:moveTo>
                    <a:pt x="262" y="1811"/>
                  </a:moveTo>
                  <a:lnTo>
                    <a:pt x="261" y="1809"/>
                  </a:lnTo>
                  <a:lnTo>
                    <a:pt x="262" y="1810"/>
                  </a:lnTo>
                  <a:lnTo>
                    <a:pt x="262" y="1811"/>
                  </a:lnTo>
                  <a:close/>
                  <a:moveTo>
                    <a:pt x="253" y="1734"/>
                  </a:moveTo>
                  <a:lnTo>
                    <a:pt x="253" y="1727"/>
                  </a:lnTo>
                  <a:lnTo>
                    <a:pt x="253" y="1720"/>
                  </a:lnTo>
                  <a:lnTo>
                    <a:pt x="253" y="1714"/>
                  </a:lnTo>
                  <a:lnTo>
                    <a:pt x="256" y="1715"/>
                  </a:lnTo>
                  <a:lnTo>
                    <a:pt x="260" y="1715"/>
                  </a:lnTo>
                  <a:lnTo>
                    <a:pt x="265" y="1713"/>
                  </a:lnTo>
                  <a:lnTo>
                    <a:pt x="267" y="1712"/>
                  </a:lnTo>
                  <a:lnTo>
                    <a:pt x="266" y="1719"/>
                  </a:lnTo>
                  <a:lnTo>
                    <a:pt x="262" y="1724"/>
                  </a:lnTo>
                  <a:lnTo>
                    <a:pt x="256" y="1729"/>
                  </a:lnTo>
                  <a:lnTo>
                    <a:pt x="253" y="1734"/>
                  </a:lnTo>
                  <a:close/>
                  <a:moveTo>
                    <a:pt x="312" y="1776"/>
                  </a:moveTo>
                  <a:lnTo>
                    <a:pt x="312" y="1774"/>
                  </a:lnTo>
                  <a:lnTo>
                    <a:pt x="311" y="1770"/>
                  </a:lnTo>
                  <a:lnTo>
                    <a:pt x="311" y="1767"/>
                  </a:lnTo>
                  <a:lnTo>
                    <a:pt x="312" y="1764"/>
                  </a:lnTo>
                  <a:lnTo>
                    <a:pt x="314" y="1761"/>
                  </a:lnTo>
                  <a:lnTo>
                    <a:pt x="317" y="1759"/>
                  </a:lnTo>
                  <a:lnTo>
                    <a:pt x="321" y="1763"/>
                  </a:lnTo>
                  <a:lnTo>
                    <a:pt x="324" y="1765"/>
                  </a:lnTo>
                  <a:lnTo>
                    <a:pt x="328" y="1766"/>
                  </a:lnTo>
                  <a:lnTo>
                    <a:pt x="312" y="1776"/>
                  </a:lnTo>
                  <a:close/>
                  <a:moveTo>
                    <a:pt x="288" y="1623"/>
                  </a:moveTo>
                  <a:lnTo>
                    <a:pt x="278" y="1629"/>
                  </a:lnTo>
                  <a:lnTo>
                    <a:pt x="277" y="1626"/>
                  </a:lnTo>
                  <a:lnTo>
                    <a:pt x="278" y="1619"/>
                  </a:lnTo>
                  <a:lnTo>
                    <a:pt x="279" y="1612"/>
                  </a:lnTo>
                  <a:lnTo>
                    <a:pt x="279" y="1605"/>
                  </a:lnTo>
                  <a:lnTo>
                    <a:pt x="277" y="1598"/>
                  </a:lnTo>
                  <a:lnTo>
                    <a:pt x="270" y="1593"/>
                  </a:lnTo>
                  <a:lnTo>
                    <a:pt x="271" y="1589"/>
                  </a:lnTo>
                  <a:lnTo>
                    <a:pt x="271" y="1586"/>
                  </a:lnTo>
                  <a:lnTo>
                    <a:pt x="268" y="1582"/>
                  </a:lnTo>
                  <a:lnTo>
                    <a:pt x="280" y="1583"/>
                  </a:lnTo>
                  <a:lnTo>
                    <a:pt x="291" y="1587"/>
                  </a:lnTo>
                  <a:lnTo>
                    <a:pt x="302" y="1592"/>
                  </a:lnTo>
                  <a:lnTo>
                    <a:pt x="313" y="1596"/>
                  </a:lnTo>
                  <a:lnTo>
                    <a:pt x="316" y="1595"/>
                  </a:lnTo>
                  <a:lnTo>
                    <a:pt x="318" y="1593"/>
                  </a:lnTo>
                  <a:lnTo>
                    <a:pt x="334" y="1601"/>
                  </a:lnTo>
                  <a:lnTo>
                    <a:pt x="327" y="1610"/>
                  </a:lnTo>
                  <a:lnTo>
                    <a:pt x="318" y="1615"/>
                  </a:lnTo>
                  <a:lnTo>
                    <a:pt x="307" y="1617"/>
                  </a:lnTo>
                  <a:lnTo>
                    <a:pt x="297" y="1619"/>
                  </a:lnTo>
                  <a:lnTo>
                    <a:pt x="288" y="1623"/>
                  </a:lnTo>
                  <a:close/>
                  <a:moveTo>
                    <a:pt x="347" y="1583"/>
                  </a:moveTo>
                  <a:lnTo>
                    <a:pt x="347" y="1583"/>
                  </a:lnTo>
                  <a:lnTo>
                    <a:pt x="347" y="1583"/>
                  </a:lnTo>
                  <a:lnTo>
                    <a:pt x="345" y="1581"/>
                  </a:lnTo>
                  <a:lnTo>
                    <a:pt x="341" y="1578"/>
                  </a:lnTo>
                  <a:lnTo>
                    <a:pt x="335" y="1576"/>
                  </a:lnTo>
                  <a:lnTo>
                    <a:pt x="328" y="1573"/>
                  </a:lnTo>
                  <a:lnTo>
                    <a:pt x="331" y="1569"/>
                  </a:lnTo>
                  <a:lnTo>
                    <a:pt x="335" y="1562"/>
                  </a:lnTo>
                  <a:lnTo>
                    <a:pt x="340" y="1559"/>
                  </a:lnTo>
                  <a:lnTo>
                    <a:pt x="348" y="1550"/>
                  </a:lnTo>
                  <a:lnTo>
                    <a:pt x="345" y="1561"/>
                  </a:lnTo>
                  <a:lnTo>
                    <a:pt x="345" y="1572"/>
                  </a:lnTo>
                  <a:lnTo>
                    <a:pt x="347" y="1583"/>
                  </a:lnTo>
                  <a:close/>
                  <a:moveTo>
                    <a:pt x="344" y="1458"/>
                  </a:moveTo>
                  <a:lnTo>
                    <a:pt x="341" y="1455"/>
                  </a:lnTo>
                  <a:lnTo>
                    <a:pt x="339" y="1451"/>
                  </a:lnTo>
                  <a:lnTo>
                    <a:pt x="341" y="1447"/>
                  </a:lnTo>
                  <a:lnTo>
                    <a:pt x="342" y="1445"/>
                  </a:lnTo>
                  <a:lnTo>
                    <a:pt x="348" y="1448"/>
                  </a:lnTo>
                  <a:lnTo>
                    <a:pt x="355" y="1452"/>
                  </a:lnTo>
                  <a:lnTo>
                    <a:pt x="362" y="1453"/>
                  </a:lnTo>
                  <a:lnTo>
                    <a:pt x="358" y="1457"/>
                  </a:lnTo>
                  <a:lnTo>
                    <a:pt x="353" y="1458"/>
                  </a:lnTo>
                  <a:lnTo>
                    <a:pt x="348" y="1458"/>
                  </a:lnTo>
                  <a:lnTo>
                    <a:pt x="344" y="1458"/>
                  </a:lnTo>
                  <a:close/>
                  <a:moveTo>
                    <a:pt x="686" y="1013"/>
                  </a:moveTo>
                  <a:lnTo>
                    <a:pt x="686" y="1014"/>
                  </a:lnTo>
                  <a:lnTo>
                    <a:pt x="685" y="1014"/>
                  </a:lnTo>
                  <a:lnTo>
                    <a:pt x="686" y="1013"/>
                  </a:lnTo>
                  <a:close/>
                  <a:moveTo>
                    <a:pt x="620" y="1327"/>
                  </a:moveTo>
                  <a:lnTo>
                    <a:pt x="620" y="1324"/>
                  </a:lnTo>
                  <a:lnTo>
                    <a:pt x="631" y="1325"/>
                  </a:lnTo>
                  <a:lnTo>
                    <a:pt x="642" y="1322"/>
                  </a:lnTo>
                  <a:lnTo>
                    <a:pt x="646" y="1326"/>
                  </a:lnTo>
                  <a:lnTo>
                    <a:pt x="647" y="1330"/>
                  </a:lnTo>
                  <a:lnTo>
                    <a:pt x="648" y="1334"/>
                  </a:lnTo>
                  <a:lnTo>
                    <a:pt x="648" y="1339"/>
                  </a:lnTo>
                  <a:lnTo>
                    <a:pt x="637" y="1342"/>
                  </a:lnTo>
                  <a:lnTo>
                    <a:pt x="629" y="1345"/>
                  </a:lnTo>
                  <a:lnTo>
                    <a:pt x="619" y="1351"/>
                  </a:lnTo>
                  <a:lnTo>
                    <a:pt x="611" y="1356"/>
                  </a:lnTo>
                  <a:lnTo>
                    <a:pt x="600" y="1357"/>
                  </a:lnTo>
                  <a:lnTo>
                    <a:pt x="599" y="1353"/>
                  </a:lnTo>
                  <a:lnTo>
                    <a:pt x="608" y="1348"/>
                  </a:lnTo>
                  <a:lnTo>
                    <a:pt x="616" y="1339"/>
                  </a:lnTo>
                  <a:lnTo>
                    <a:pt x="620" y="1327"/>
                  </a:lnTo>
                  <a:close/>
                  <a:moveTo>
                    <a:pt x="556" y="1470"/>
                  </a:moveTo>
                  <a:lnTo>
                    <a:pt x="556" y="1470"/>
                  </a:lnTo>
                  <a:lnTo>
                    <a:pt x="563" y="1473"/>
                  </a:lnTo>
                  <a:lnTo>
                    <a:pt x="572" y="1474"/>
                  </a:lnTo>
                  <a:lnTo>
                    <a:pt x="580" y="1474"/>
                  </a:lnTo>
                  <a:lnTo>
                    <a:pt x="586" y="1478"/>
                  </a:lnTo>
                  <a:lnTo>
                    <a:pt x="582" y="1478"/>
                  </a:lnTo>
                  <a:lnTo>
                    <a:pt x="575" y="1479"/>
                  </a:lnTo>
                  <a:lnTo>
                    <a:pt x="571" y="1482"/>
                  </a:lnTo>
                  <a:lnTo>
                    <a:pt x="568" y="1478"/>
                  </a:lnTo>
                  <a:lnTo>
                    <a:pt x="565" y="1475"/>
                  </a:lnTo>
                  <a:lnTo>
                    <a:pt x="560" y="1473"/>
                  </a:lnTo>
                  <a:lnTo>
                    <a:pt x="555" y="1472"/>
                  </a:lnTo>
                  <a:lnTo>
                    <a:pt x="556" y="1470"/>
                  </a:lnTo>
                  <a:close/>
                  <a:moveTo>
                    <a:pt x="461" y="1371"/>
                  </a:moveTo>
                  <a:lnTo>
                    <a:pt x="461" y="1371"/>
                  </a:lnTo>
                  <a:lnTo>
                    <a:pt x="461" y="1371"/>
                  </a:lnTo>
                  <a:lnTo>
                    <a:pt x="461" y="1371"/>
                  </a:lnTo>
                  <a:close/>
                  <a:moveTo>
                    <a:pt x="413" y="1379"/>
                  </a:moveTo>
                  <a:lnTo>
                    <a:pt x="413" y="1387"/>
                  </a:lnTo>
                  <a:lnTo>
                    <a:pt x="412" y="1394"/>
                  </a:lnTo>
                  <a:lnTo>
                    <a:pt x="409" y="1390"/>
                  </a:lnTo>
                  <a:lnTo>
                    <a:pt x="406" y="1388"/>
                  </a:lnTo>
                  <a:lnTo>
                    <a:pt x="402" y="1387"/>
                  </a:lnTo>
                  <a:lnTo>
                    <a:pt x="413" y="1379"/>
                  </a:lnTo>
                  <a:close/>
                  <a:moveTo>
                    <a:pt x="416" y="1770"/>
                  </a:moveTo>
                  <a:lnTo>
                    <a:pt x="419" y="1769"/>
                  </a:lnTo>
                  <a:lnTo>
                    <a:pt x="419" y="1770"/>
                  </a:lnTo>
                  <a:lnTo>
                    <a:pt x="416" y="1770"/>
                  </a:lnTo>
                  <a:close/>
                  <a:moveTo>
                    <a:pt x="419" y="1658"/>
                  </a:moveTo>
                  <a:lnTo>
                    <a:pt x="402" y="1658"/>
                  </a:lnTo>
                  <a:lnTo>
                    <a:pt x="384" y="1662"/>
                  </a:lnTo>
                  <a:lnTo>
                    <a:pt x="380" y="1667"/>
                  </a:lnTo>
                  <a:lnTo>
                    <a:pt x="378" y="1672"/>
                  </a:lnTo>
                  <a:lnTo>
                    <a:pt x="375" y="1670"/>
                  </a:lnTo>
                  <a:lnTo>
                    <a:pt x="374" y="1669"/>
                  </a:lnTo>
                  <a:lnTo>
                    <a:pt x="375" y="1669"/>
                  </a:lnTo>
                  <a:lnTo>
                    <a:pt x="375" y="1658"/>
                  </a:lnTo>
                  <a:lnTo>
                    <a:pt x="397" y="1650"/>
                  </a:lnTo>
                  <a:lnTo>
                    <a:pt x="402" y="1649"/>
                  </a:lnTo>
                  <a:lnTo>
                    <a:pt x="408" y="1645"/>
                  </a:lnTo>
                  <a:lnTo>
                    <a:pt x="413" y="1641"/>
                  </a:lnTo>
                  <a:lnTo>
                    <a:pt x="418" y="1638"/>
                  </a:lnTo>
                  <a:lnTo>
                    <a:pt x="423" y="1632"/>
                  </a:lnTo>
                  <a:lnTo>
                    <a:pt x="426" y="1627"/>
                  </a:lnTo>
                  <a:lnTo>
                    <a:pt x="429" y="1628"/>
                  </a:lnTo>
                  <a:lnTo>
                    <a:pt x="431" y="1628"/>
                  </a:lnTo>
                  <a:lnTo>
                    <a:pt x="432" y="1628"/>
                  </a:lnTo>
                  <a:lnTo>
                    <a:pt x="433" y="1630"/>
                  </a:lnTo>
                  <a:lnTo>
                    <a:pt x="436" y="1633"/>
                  </a:lnTo>
                  <a:lnTo>
                    <a:pt x="427" y="1636"/>
                  </a:lnTo>
                  <a:lnTo>
                    <a:pt x="420" y="1643"/>
                  </a:lnTo>
                  <a:lnTo>
                    <a:pt x="418" y="1649"/>
                  </a:lnTo>
                  <a:lnTo>
                    <a:pt x="419" y="1658"/>
                  </a:lnTo>
                  <a:close/>
                  <a:moveTo>
                    <a:pt x="443" y="1794"/>
                  </a:moveTo>
                  <a:lnTo>
                    <a:pt x="437" y="1791"/>
                  </a:lnTo>
                  <a:lnTo>
                    <a:pt x="444" y="1788"/>
                  </a:lnTo>
                  <a:lnTo>
                    <a:pt x="444" y="1791"/>
                  </a:lnTo>
                  <a:lnTo>
                    <a:pt x="443" y="1792"/>
                  </a:lnTo>
                  <a:lnTo>
                    <a:pt x="443" y="1794"/>
                  </a:lnTo>
                  <a:close/>
                  <a:moveTo>
                    <a:pt x="458" y="1806"/>
                  </a:moveTo>
                  <a:lnTo>
                    <a:pt x="458" y="1801"/>
                  </a:lnTo>
                  <a:lnTo>
                    <a:pt x="460" y="1803"/>
                  </a:lnTo>
                  <a:lnTo>
                    <a:pt x="463" y="1804"/>
                  </a:lnTo>
                  <a:lnTo>
                    <a:pt x="458" y="1806"/>
                  </a:lnTo>
                  <a:close/>
                  <a:moveTo>
                    <a:pt x="467" y="1628"/>
                  </a:moveTo>
                  <a:lnTo>
                    <a:pt x="466" y="1626"/>
                  </a:lnTo>
                  <a:lnTo>
                    <a:pt x="467" y="1626"/>
                  </a:lnTo>
                  <a:lnTo>
                    <a:pt x="469" y="1626"/>
                  </a:lnTo>
                  <a:lnTo>
                    <a:pt x="467" y="1628"/>
                  </a:lnTo>
                  <a:close/>
                  <a:moveTo>
                    <a:pt x="469" y="1594"/>
                  </a:moveTo>
                  <a:lnTo>
                    <a:pt x="463" y="1594"/>
                  </a:lnTo>
                  <a:lnTo>
                    <a:pt x="456" y="1594"/>
                  </a:lnTo>
                  <a:lnTo>
                    <a:pt x="456" y="1594"/>
                  </a:lnTo>
                  <a:lnTo>
                    <a:pt x="454" y="1590"/>
                  </a:lnTo>
                  <a:lnTo>
                    <a:pt x="450" y="1588"/>
                  </a:lnTo>
                  <a:lnTo>
                    <a:pt x="455" y="1587"/>
                  </a:lnTo>
                  <a:lnTo>
                    <a:pt x="460" y="1583"/>
                  </a:lnTo>
                  <a:lnTo>
                    <a:pt x="464" y="1581"/>
                  </a:lnTo>
                  <a:lnTo>
                    <a:pt x="466" y="1576"/>
                  </a:lnTo>
                  <a:lnTo>
                    <a:pt x="470" y="1572"/>
                  </a:lnTo>
                  <a:lnTo>
                    <a:pt x="475" y="1572"/>
                  </a:lnTo>
                  <a:lnTo>
                    <a:pt x="478" y="1573"/>
                  </a:lnTo>
                  <a:lnTo>
                    <a:pt x="483" y="1575"/>
                  </a:lnTo>
                  <a:lnTo>
                    <a:pt x="486" y="1577"/>
                  </a:lnTo>
                  <a:lnTo>
                    <a:pt x="482" y="1579"/>
                  </a:lnTo>
                  <a:lnTo>
                    <a:pt x="478" y="1581"/>
                  </a:lnTo>
                  <a:lnTo>
                    <a:pt x="476" y="1582"/>
                  </a:lnTo>
                  <a:lnTo>
                    <a:pt x="472" y="1584"/>
                  </a:lnTo>
                  <a:lnTo>
                    <a:pt x="470" y="1587"/>
                  </a:lnTo>
                  <a:lnTo>
                    <a:pt x="469" y="1590"/>
                  </a:lnTo>
                  <a:lnTo>
                    <a:pt x="469" y="1594"/>
                  </a:lnTo>
                  <a:close/>
                  <a:moveTo>
                    <a:pt x="475" y="1463"/>
                  </a:moveTo>
                  <a:lnTo>
                    <a:pt x="472" y="1462"/>
                  </a:lnTo>
                  <a:lnTo>
                    <a:pt x="471" y="1470"/>
                  </a:lnTo>
                  <a:lnTo>
                    <a:pt x="464" y="1472"/>
                  </a:lnTo>
                  <a:lnTo>
                    <a:pt x="418" y="1461"/>
                  </a:lnTo>
                  <a:lnTo>
                    <a:pt x="395" y="1453"/>
                  </a:lnTo>
                  <a:lnTo>
                    <a:pt x="393" y="1451"/>
                  </a:lnTo>
                  <a:lnTo>
                    <a:pt x="392" y="1448"/>
                  </a:lnTo>
                  <a:lnTo>
                    <a:pt x="396" y="1447"/>
                  </a:lnTo>
                  <a:lnTo>
                    <a:pt x="398" y="1444"/>
                  </a:lnTo>
                  <a:lnTo>
                    <a:pt x="401" y="1446"/>
                  </a:lnTo>
                  <a:lnTo>
                    <a:pt x="402" y="1447"/>
                  </a:lnTo>
                  <a:lnTo>
                    <a:pt x="414" y="1452"/>
                  </a:lnTo>
                  <a:lnTo>
                    <a:pt x="429" y="1452"/>
                  </a:lnTo>
                  <a:lnTo>
                    <a:pt x="435" y="1451"/>
                  </a:lnTo>
                  <a:lnTo>
                    <a:pt x="441" y="1448"/>
                  </a:lnTo>
                  <a:lnTo>
                    <a:pt x="446" y="1445"/>
                  </a:lnTo>
                  <a:lnTo>
                    <a:pt x="447" y="1445"/>
                  </a:lnTo>
                  <a:lnTo>
                    <a:pt x="448" y="1444"/>
                  </a:lnTo>
                  <a:lnTo>
                    <a:pt x="450" y="1447"/>
                  </a:lnTo>
                  <a:lnTo>
                    <a:pt x="460" y="1447"/>
                  </a:lnTo>
                  <a:lnTo>
                    <a:pt x="467" y="1445"/>
                  </a:lnTo>
                  <a:lnTo>
                    <a:pt x="472" y="1438"/>
                  </a:lnTo>
                  <a:lnTo>
                    <a:pt x="477" y="1439"/>
                  </a:lnTo>
                  <a:lnTo>
                    <a:pt x="481" y="1439"/>
                  </a:lnTo>
                  <a:lnTo>
                    <a:pt x="492" y="1433"/>
                  </a:lnTo>
                  <a:lnTo>
                    <a:pt x="499" y="1424"/>
                  </a:lnTo>
                  <a:lnTo>
                    <a:pt x="507" y="1416"/>
                  </a:lnTo>
                  <a:lnTo>
                    <a:pt x="516" y="1405"/>
                  </a:lnTo>
                  <a:lnTo>
                    <a:pt x="520" y="1393"/>
                  </a:lnTo>
                  <a:lnTo>
                    <a:pt x="521" y="1394"/>
                  </a:lnTo>
                  <a:lnTo>
                    <a:pt x="526" y="1394"/>
                  </a:lnTo>
                  <a:lnTo>
                    <a:pt x="528" y="1395"/>
                  </a:lnTo>
                  <a:lnTo>
                    <a:pt x="531" y="1395"/>
                  </a:lnTo>
                  <a:lnTo>
                    <a:pt x="532" y="1396"/>
                  </a:lnTo>
                  <a:lnTo>
                    <a:pt x="532" y="1398"/>
                  </a:lnTo>
                  <a:lnTo>
                    <a:pt x="531" y="1400"/>
                  </a:lnTo>
                  <a:lnTo>
                    <a:pt x="529" y="1401"/>
                  </a:lnTo>
                  <a:lnTo>
                    <a:pt x="527" y="1402"/>
                  </a:lnTo>
                  <a:lnTo>
                    <a:pt x="526" y="1405"/>
                  </a:lnTo>
                  <a:lnTo>
                    <a:pt x="524" y="1406"/>
                  </a:lnTo>
                  <a:lnTo>
                    <a:pt x="522" y="1407"/>
                  </a:lnTo>
                  <a:lnTo>
                    <a:pt x="522" y="1410"/>
                  </a:lnTo>
                  <a:lnTo>
                    <a:pt x="522" y="1411"/>
                  </a:lnTo>
                  <a:lnTo>
                    <a:pt x="523" y="1412"/>
                  </a:lnTo>
                  <a:lnTo>
                    <a:pt x="524" y="1412"/>
                  </a:lnTo>
                  <a:lnTo>
                    <a:pt x="527" y="1417"/>
                  </a:lnTo>
                  <a:lnTo>
                    <a:pt x="529" y="1419"/>
                  </a:lnTo>
                  <a:lnTo>
                    <a:pt x="533" y="1422"/>
                  </a:lnTo>
                  <a:lnTo>
                    <a:pt x="535" y="1423"/>
                  </a:lnTo>
                  <a:lnTo>
                    <a:pt x="540" y="1423"/>
                  </a:lnTo>
                  <a:lnTo>
                    <a:pt x="537" y="1427"/>
                  </a:lnTo>
                  <a:lnTo>
                    <a:pt x="534" y="1429"/>
                  </a:lnTo>
                  <a:lnTo>
                    <a:pt x="532" y="1433"/>
                  </a:lnTo>
                  <a:lnTo>
                    <a:pt x="532" y="1438"/>
                  </a:lnTo>
                  <a:lnTo>
                    <a:pt x="523" y="1440"/>
                  </a:lnTo>
                  <a:lnTo>
                    <a:pt x="514" y="1440"/>
                  </a:lnTo>
                  <a:lnTo>
                    <a:pt x="505" y="1441"/>
                  </a:lnTo>
                  <a:lnTo>
                    <a:pt x="497" y="1445"/>
                  </a:lnTo>
                  <a:lnTo>
                    <a:pt x="490" y="1453"/>
                  </a:lnTo>
                  <a:lnTo>
                    <a:pt x="475" y="1463"/>
                  </a:lnTo>
                  <a:close/>
                  <a:moveTo>
                    <a:pt x="514" y="1628"/>
                  </a:moveTo>
                  <a:lnTo>
                    <a:pt x="514" y="1628"/>
                  </a:lnTo>
                  <a:lnTo>
                    <a:pt x="514" y="1627"/>
                  </a:lnTo>
                  <a:lnTo>
                    <a:pt x="514" y="1627"/>
                  </a:lnTo>
                  <a:lnTo>
                    <a:pt x="514" y="1628"/>
                  </a:lnTo>
                  <a:lnTo>
                    <a:pt x="514" y="1628"/>
                  </a:lnTo>
                  <a:close/>
                  <a:moveTo>
                    <a:pt x="591" y="1765"/>
                  </a:moveTo>
                  <a:lnTo>
                    <a:pt x="591" y="1765"/>
                  </a:lnTo>
                  <a:lnTo>
                    <a:pt x="591" y="1765"/>
                  </a:lnTo>
                  <a:lnTo>
                    <a:pt x="591" y="1765"/>
                  </a:lnTo>
                  <a:close/>
                  <a:moveTo>
                    <a:pt x="625" y="1689"/>
                  </a:moveTo>
                  <a:lnTo>
                    <a:pt x="622" y="1691"/>
                  </a:lnTo>
                  <a:lnTo>
                    <a:pt x="618" y="1695"/>
                  </a:lnTo>
                  <a:lnTo>
                    <a:pt x="614" y="1697"/>
                  </a:lnTo>
                  <a:lnTo>
                    <a:pt x="612" y="1701"/>
                  </a:lnTo>
                  <a:lnTo>
                    <a:pt x="611" y="1704"/>
                  </a:lnTo>
                  <a:lnTo>
                    <a:pt x="602" y="1704"/>
                  </a:lnTo>
                  <a:lnTo>
                    <a:pt x="596" y="1707"/>
                  </a:lnTo>
                  <a:lnTo>
                    <a:pt x="591" y="1712"/>
                  </a:lnTo>
                  <a:lnTo>
                    <a:pt x="586" y="1717"/>
                  </a:lnTo>
                  <a:lnTo>
                    <a:pt x="582" y="1721"/>
                  </a:lnTo>
                  <a:lnTo>
                    <a:pt x="575" y="1724"/>
                  </a:lnTo>
                  <a:lnTo>
                    <a:pt x="575" y="1738"/>
                  </a:lnTo>
                  <a:lnTo>
                    <a:pt x="574" y="1742"/>
                  </a:lnTo>
                  <a:lnTo>
                    <a:pt x="574" y="1746"/>
                  </a:lnTo>
                  <a:lnTo>
                    <a:pt x="571" y="1746"/>
                  </a:lnTo>
                  <a:lnTo>
                    <a:pt x="567" y="1748"/>
                  </a:lnTo>
                  <a:lnTo>
                    <a:pt x="543" y="1791"/>
                  </a:lnTo>
                  <a:lnTo>
                    <a:pt x="521" y="1800"/>
                  </a:lnTo>
                  <a:lnTo>
                    <a:pt x="512" y="1792"/>
                  </a:lnTo>
                  <a:lnTo>
                    <a:pt x="501" y="1787"/>
                  </a:lnTo>
                  <a:lnTo>
                    <a:pt x="498" y="1787"/>
                  </a:lnTo>
                  <a:lnTo>
                    <a:pt x="493" y="1787"/>
                  </a:lnTo>
                  <a:lnTo>
                    <a:pt x="494" y="1782"/>
                  </a:lnTo>
                  <a:lnTo>
                    <a:pt x="494" y="1777"/>
                  </a:lnTo>
                  <a:lnTo>
                    <a:pt x="494" y="1777"/>
                  </a:lnTo>
                  <a:lnTo>
                    <a:pt x="506" y="1766"/>
                  </a:lnTo>
                  <a:lnTo>
                    <a:pt x="516" y="1755"/>
                  </a:lnTo>
                  <a:lnTo>
                    <a:pt x="517" y="1754"/>
                  </a:lnTo>
                  <a:lnTo>
                    <a:pt x="527" y="1754"/>
                  </a:lnTo>
                  <a:lnTo>
                    <a:pt x="529" y="1747"/>
                  </a:lnTo>
                  <a:lnTo>
                    <a:pt x="544" y="1738"/>
                  </a:lnTo>
                  <a:lnTo>
                    <a:pt x="551" y="1731"/>
                  </a:lnTo>
                  <a:lnTo>
                    <a:pt x="552" y="1725"/>
                  </a:lnTo>
                  <a:lnTo>
                    <a:pt x="549" y="1718"/>
                  </a:lnTo>
                  <a:lnTo>
                    <a:pt x="538" y="1709"/>
                  </a:lnTo>
                  <a:lnTo>
                    <a:pt x="538" y="1710"/>
                  </a:lnTo>
                  <a:lnTo>
                    <a:pt x="538" y="1710"/>
                  </a:lnTo>
                  <a:lnTo>
                    <a:pt x="538" y="1710"/>
                  </a:lnTo>
                  <a:lnTo>
                    <a:pt x="541" y="1707"/>
                  </a:lnTo>
                  <a:lnTo>
                    <a:pt x="540" y="1702"/>
                  </a:lnTo>
                  <a:lnTo>
                    <a:pt x="539" y="1698"/>
                  </a:lnTo>
                  <a:lnTo>
                    <a:pt x="548" y="1692"/>
                  </a:lnTo>
                  <a:lnTo>
                    <a:pt x="563" y="1692"/>
                  </a:lnTo>
                  <a:lnTo>
                    <a:pt x="579" y="1690"/>
                  </a:lnTo>
                  <a:lnTo>
                    <a:pt x="594" y="1684"/>
                  </a:lnTo>
                  <a:lnTo>
                    <a:pt x="599" y="1683"/>
                  </a:lnTo>
                  <a:lnTo>
                    <a:pt x="603" y="1679"/>
                  </a:lnTo>
                  <a:lnTo>
                    <a:pt x="606" y="1675"/>
                  </a:lnTo>
                  <a:lnTo>
                    <a:pt x="608" y="1672"/>
                  </a:lnTo>
                  <a:lnTo>
                    <a:pt x="609" y="1667"/>
                  </a:lnTo>
                  <a:lnTo>
                    <a:pt x="609" y="1662"/>
                  </a:lnTo>
                  <a:lnTo>
                    <a:pt x="609" y="1658"/>
                  </a:lnTo>
                  <a:lnTo>
                    <a:pt x="608" y="1653"/>
                  </a:lnTo>
                  <a:lnTo>
                    <a:pt x="616" y="1660"/>
                  </a:lnTo>
                  <a:lnTo>
                    <a:pt x="623" y="1666"/>
                  </a:lnTo>
                  <a:lnTo>
                    <a:pt x="631" y="1670"/>
                  </a:lnTo>
                  <a:lnTo>
                    <a:pt x="640" y="1673"/>
                  </a:lnTo>
                  <a:lnTo>
                    <a:pt x="650" y="1672"/>
                  </a:lnTo>
                  <a:lnTo>
                    <a:pt x="637" y="1680"/>
                  </a:lnTo>
                  <a:lnTo>
                    <a:pt x="625" y="1689"/>
                  </a:lnTo>
                  <a:close/>
                  <a:moveTo>
                    <a:pt x="674" y="1405"/>
                  </a:moveTo>
                  <a:lnTo>
                    <a:pt x="674" y="1406"/>
                  </a:lnTo>
                  <a:lnTo>
                    <a:pt x="671" y="1405"/>
                  </a:lnTo>
                  <a:lnTo>
                    <a:pt x="674" y="1405"/>
                  </a:lnTo>
                  <a:lnTo>
                    <a:pt x="674" y="1405"/>
                  </a:lnTo>
                  <a:close/>
                  <a:moveTo>
                    <a:pt x="674" y="1405"/>
                  </a:moveTo>
                  <a:lnTo>
                    <a:pt x="674" y="1405"/>
                  </a:lnTo>
                  <a:lnTo>
                    <a:pt x="675" y="1405"/>
                  </a:lnTo>
                  <a:lnTo>
                    <a:pt x="675" y="1404"/>
                  </a:lnTo>
                  <a:lnTo>
                    <a:pt x="675" y="1405"/>
                  </a:lnTo>
                  <a:lnTo>
                    <a:pt x="674" y="1405"/>
                  </a:lnTo>
                  <a:close/>
                  <a:moveTo>
                    <a:pt x="705" y="1576"/>
                  </a:moveTo>
                  <a:lnTo>
                    <a:pt x="708" y="1581"/>
                  </a:lnTo>
                  <a:lnTo>
                    <a:pt x="710" y="1584"/>
                  </a:lnTo>
                  <a:lnTo>
                    <a:pt x="714" y="1588"/>
                  </a:lnTo>
                  <a:lnTo>
                    <a:pt x="718" y="1592"/>
                  </a:lnTo>
                  <a:lnTo>
                    <a:pt x="715" y="1590"/>
                  </a:lnTo>
                  <a:lnTo>
                    <a:pt x="711" y="1588"/>
                  </a:lnTo>
                  <a:lnTo>
                    <a:pt x="709" y="1586"/>
                  </a:lnTo>
                  <a:lnTo>
                    <a:pt x="707" y="1583"/>
                  </a:lnTo>
                  <a:lnTo>
                    <a:pt x="705" y="1579"/>
                  </a:lnTo>
                  <a:lnTo>
                    <a:pt x="705" y="1576"/>
                  </a:lnTo>
                  <a:close/>
                  <a:moveTo>
                    <a:pt x="722" y="1658"/>
                  </a:moveTo>
                  <a:lnTo>
                    <a:pt x="722" y="1658"/>
                  </a:lnTo>
                  <a:lnTo>
                    <a:pt x="724" y="1658"/>
                  </a:lnTo>
                  <a:lnTo>
                    <a:pt x="722" y="1658"/>
                  </a:lnTo>
                  <a:close/>
                  <a:moveTo>
                    <a:pt x="725" y="1401"/>
                  </a:moveTo>
                  <a:lnTo>
                    <a:pt x="721" y="1401"/>
                  </a:lnTo>
                  <a:lnTo>
                    <a:pt x="721" y="1384"/>
                  </a:lnTo>
                  <a:lnTo>
                    <a:pt x="725" y="1387"/>
                  </a:lnTo>
                  <a:lnTo>
                    <a:pt x="728" y="1389"/>
                  </a:lnTo>
                  <a:lnTo>
                    <a:pt x="733" y="1390"/>
                  </a:lnTo>
                  <a:lnTo>
                    <a:pt x="738" y="1390"/>
                  </a:lnTo>
                  <a:lnTo>
                    <a:pt x="737" y="1394"/>
                  </a:lnTo>
                  <a:lnTo>
                    <a:pt x="737" y="1399"/>
                  </a:lnTo>
                  <a:lnTo>
                    <a:pt x="738" y="1402"/>
                  </a:lnTo>
                  <a:lnTo>
                    <a:pt x="739" y="1406"/>
                  </a:lnTo>
                  <a:lnTo>
                    <a:pt x="732" y="1404"/>
                  </a:lnTo>
                  <a:lnTo>
                    <a:pt x="725" y="1401"/>
                  </a:lnTo>
                  <a:close/>
                  <a:moveTo>
                    <a:pt x="708" y="1242"/>
                  </a:moveTo>
                  <a:lnTo>
                    <a:pt x="714" y="1256"/>
                  </a:lnTo>
                  <a:lnTo>
                    <a:pt x="713" y="1256"/>
                  </a:lnTo>
                  <a:lnTo>
                    <a:pt x="704" y="1258"/>
                  </a:lnTo>
                  <a:lnTo>
                    <a:pt x="697" y="1254"/>
                  </a:lnTo>
                  <a:lnTo>
                    <a:pt x="690" y="1252"/>
                  </a:lnTo>
                  <a:lnTo>
                    <a:pt x="684" y="1250"/>
                  </a:lnTo>
                  <a:lnTo>
                    <a:pt x="676" y="1252"/>
                  </a:lnTo>
                  <a:lnTo>
                    <a:pt x="669" y="1258"/>
                  </a:lnTo>
                  <a:lnTo>
                    <a:pt x="662" y="1259"/>
                  </a:lnTo>
                  <a:lnTo>
                    <a:pt x="643" y="1258"/>
                  </a:lnTo>
                  <a:lnTo>
                    <a:pt x="642" y="1257"/>
                  </a:lnTo>
                  <a:lnTo>
                    <a:pt x="650" y="1253"/>
                  </a:lnTo>
                  <a:lnTo>
                    <a:pt x="654" y="1247"/>
                  </a:lnTo>
                  <a:lnTo>
                    <a:pt x="656" y="1240"/>
                  </a:lnTo>
                  <a:lnTo>
                    <a:pt x="653" y="1231"/>
                  </a:lnTo>
                  <a:lnTo>
                    <a:pt x="660" y="1224"/>
                  </a:lnTo>
                  <a:lnTo>
                    <a:pt x="669" y="1224"/>
                  </a:lnTo>
                  <a:lnTo>
                    <a:pt x="675" y="1220"/>
                  </a:lnTo>
                  <a:lnTo>
                    <a:pt x="681" y="1217"/>
                  </a:lnTo>
                  <a:lnTo>
                    <a:pt x="687" y="1212"/>
                  </a:lnTo>
                  <a:lnTo>
                    <a:pt x="697" y="1206"/>
                  </a:lnTo>
                  <a:lnTo>
                    <a:pt x="705" y="1197"/>
                  </a:lnTo>
                  <a:lnTo>
                    <a:pt x="714" y="1189"/>
                  </a:lnTo>
                  <a:lnTo>
                    <a:pt x="724" y="1182"/>
                  </a:lnTo>
                  <a:lnTo>
                    <a:pt x="727" y="1179"/>
                  </a:lnTo>
                  <a:lnTo>
                    <a:pt x="736" y="1188"/>
                  </a:lnTo>
                  <a:lnTo>
                    <a:pt x="736" y="1196"/>
                  </a:lnTo>
                  <a:lnTo>
                    <a:pt x="736" y="1203"/>
                  </a:lnTo>
                  <a:lnTo>
                    <a:pt x="738" y="1211"/>
                  </a:lnTo>
                  <a:lnTo>
                    <a:pt x="743" y="1217"/>
                  </a:lnTo>
                  <a:lnTo>
                    <a:pt x="724" y="1228"/>
                  </a:lnTo>
                  <a:lnTo>
                    <a:pt x="708" y="1242"/>
                  </a:lnTo>
                  <a:close/>
                  <a:moveTo>
                    <a:pt x="0" y="2789"/>
                  </a:moveTo>
                  <a:lnTo>
                    <a:pt x="1" y="2788"/>
                  </a:lnTo>
                  <a:lnTo>
                    <a:pt x="1" y="2788"/>
                  </a:lnTo>
                  <a:lnTo>
                    <a:pt x="0" y="2789"/>
                  </a:lnTo>
                  <a:close/>
                  <a:moveTo>
                    <a:pt x="57" y="2710"/>
                  </a:moveTo>
                  <a:lnTo>
                    <a:pt x="57" y="2710"/>
                  </a:lnTo>
                  <a:lnTo>
                    <a:pt x="57" y="2710"/>
                  </a:lnTo>
                  <a:lnTo>
                    <a:pt x="57" y="2710"/>
                  </a:lnTo>
                  <a:close/>
                  <a:moveTo>
                    <a:pt x="64" y="2855"/>
                  </a:moveTo>
                  <a:lnTo>
                    <a:pt x="64" y="2859"/>
                  </a:lnTo>
                  <a:lnTo>
                    <a:pt x="66" y="2862"/>
                  </a:lnTo>
                  <a:lnTo>
                    <a:pt x="61" y="2859"/>
                  </a:lnTo>
                  <a:lnTo>
                    <a:pt x="57" y="2857"/>
                  </a:lnTo>
                  <a:lnTo>
                    <a:pt x="55" y="2853"/>
                  </a:lnTo>
                  <a:lnTo>
                    <a:pt x="52" y="2848"/>
                  </a:lnTo>
                  <a:lnTo>
                    <a:pt x="51" y="2843"/>
                  </a:lnTo>
                  <a:lnTo>
                    <a:pt x="49" y="2840"/>
                  </a:lnTo>
                  <a:lnTo>
                    <a:pt x="46" y="2837"/>
                  </a:lnTo>
                  <a:lnTo>
                    <a:pt x="49" y="2832"/>
                  </a:lnTo>
                  <a:lnTo>
                    <a:pt x="50" y="2831"/>
                  </a:lnTo>
                  <a:lnTo>
                    <a:pt x="51" y="2829"/>
                  </a:lnTo>
                  <a:lnTo>
                    <a:pt x="51" y="2829"/>
                  </a:lnTo>
                  <a:lnTo>
                    <a:pt x="51" y="2829"/>
                  </a:lnTo>
                  <a:lnTo>
                    <a:pt x="52" y="2825"/>
                  </a:lnTo>
                  <a:lnTo>
                    <a:pt x="56" y="2821"/>
                  </a:lnTo>
                  <a:lnTo>
                    <a:pt x="60" y="2820"/>
                  </a:lnTo>
                  <a:lnTo>
                    <a:pt x="61" y="2830"/>
                  </a:lnTo>
                  <a:lnTo>
                    <a:pt x="66" y="2838"/>
                  </a:lnTo>
                  <a:lnTo>
                    <a:pt x="74" y="2843"/>
                  </a:lnTo>
                  <a:lnTo>
                    <a:pt x="70" y="2847"/>
                  </a:lnTo>
                  <a:lnTo>
                    <a:pt x="67" y="2851"/>
                  </a:lnTo>
                  <a:lnTo>
                    <a:pt x="64" y="2855"/>
                  </a:lnTo>
                  <a:close/>
                  <a:moveTo>
                    <a:pt x="208" y="2556"/>
                  </a:moveTo>
                  <a:lnTo>
                    <a:pt x="209" y="2557"/>
                  </a:lnTo>
                  <a:lnTo>
                    <a:pt x="208" y="2558"/>
                  </a:lnTo>
                  <a:lnTo>
                    <a:pt x="208" y="2556"/>
                  </a:lnTo>
                  <a:close/>
                  <a:moveTo>
                    <a:pt x="95" y="2654"/>
                  </a:moveTo>
                  <a:lnTo>
                    <a:pt x="96" y="2655"/>
                  </a:lnTo>
                  <a:lnTo>
                    <a:pt x="100" y="2660"/>
                  </a:lnTo>
                  <a:lnTo>
                    <a:pt x="103" y="2664"/>
                  </a:lnTo>
                  <a:lnTo>
                    <a:pt x="107" y="2669"/>
                  </a:lnTo>
                  <a:lnTo>
                    <a:pt x="111" y="2672"/>
                  </a:lnTo>
                  <a:lnTo>
                    <a:pt x="115" y="2675"/>
                  </a:lnTo>
                  <a:lnTo>
                    <a:pt x="111" y="2681"/>
                  </a:lnTo>
                  <a:lnTo>
                    <a:pt x="107" y="2687"/>
                  </a:lnTo>
                  <a:lnTo>
                    <a:pt x="103" y="2681"/>
                  </a:lnTo>
                  <a:lnTo>
                    <a:pt x="98" y="2676"/>
                  </a:lnTo>
                  <a:lnTo>
                    <a:pt x="92" y="2670"/>
                  </a:lnTo>
                  <a:lnTo>
                    <a:pt x="91" y="2665"/>
                  </a:lnTo>
                  <a:lnTo>
                    <a:pt x="91" y="2661"/>
                  </a:lnTo>
                  <a:lnTo>
                    <a:pt x="92" y="2658"/>
                  </a:lnTo>
                  <a:lnTo>
                    <a:pt x="95" y="2654"/>
                  </a:lnTo>
                  <a:close/>
                  <a:moveTo>
                    <a:pt x="89" y="2837"/>
                  </a:moveTo>
                  <a:lnTo>
                    <a:pt x="90" y="2835"/>
                  </a:lnTo>
                  <a:lnTo>
                    <a:pt x="92" y="2835"/>
                  </a:lnTo>
                  <a:lnTo>
                    <a:pt x="95" y="2834"/>
                  </a:lnTo>
                  <a:lnTo>
                    <a:pt x="97" y="2835"/>
                  </a:lnTo>
                  <a:lnTo>
                    <a:pt x="89" y="2837"/>
                  </a:lnTo>
                  <a:close/>
                  <a:moveTo>
                    <a:pt x="132" y="2818"/>
                  </a:moveTo>
                  <a:lnTo>
                    <a:pt x="132" y="2818"/>
                  </a:lnTo>
                  <a:lnTo>
                    <a:pt x="128" y="2815"/>
                  </a:lnTo>
                  <a:lnTo>
                    <a:pt x="123" y="2813"/>
                  </a:lnTo>
                  <a:lnTo>
                    <a:pt x="119" y="2809"/>
                  </a:lnTo>
                  <a:lnTo>
                    <a:pt x="117" y="2807"/>
                  </a:lnTo>
                  <a:lnTo>
                    <a:pt x="113" y="2803"/>
                  </a:lnTo>
                  <a:lnTo>
                    <a:pt x="109" y="2800"/>
                  </a:lnTo>
                  <a:lnTo>
                    <a:pt x="104" y="2795"/>
                  </a:lnTo>
                  <a:lnTo>
                    <a:pt x="98" y="2792"/>
                  </a:lnTo>
                  <a:lnTo>
                    <a:pt x="103" y="2789"/>
                  </a:lnTo>
                  <a:lnTo>
                    <a:pt x="107" y="2784"/>
                  </a:lnTo>
                  <a:lnTo>
                    <a:pt x="111" y="2780"/>
                  </a:lnTo>
                  <a:lnTo>
                    <a:pt x="112" y="2781"/>
                  </a:lnTo>
                  <a:lnTo>
                    <a:pt x="128" y="2792"/>
                  </a:lnTo>
                  <a:lnTo>
                    <a:pt x="146" y="2798"/>
                  </a:lnTo>
                  <a:lnTo>
                    <a:pt x="137" y="2807"/>
                  </a:lnTo>
                  <a:lnTo>
                    <a:pt x="132" y="2818"/>
                  </a:lnTo>
                  <a:close/>
                  <a:moveTo>
                    <a:pt x="186" y="2744"/>
                  </a:moveTo>
                  <a:lnTo>
                    <a:pt x="185" y="2747"/>
                  </a:lnTo>
                  <a:lnTo>
                    <a:pt x="180" y="2741"/>
                  </a:lnTo>
                  <a:lnTo>
                    <a:pt x="172" y="2739"/>
                  </a:lnTo>
                  <a:lnTo>
                    <a:pt x="163" y="2740"/>
                  </a:lnTo>
                  <a:lnTo>
                    <a:pt x="159" y="2745"/>
                  </a:lnTo>
                  <a:lnTo>
                    <a:pt x="158" y="2750"/>
                  </a:lnTo>
                  <a:lnTo>
                    <a:pt x="159" y="2755"/>
                  </a:lnTo>
                  <a:lnTo>
                    <a:pt x="160" y="2758"/>
                  </a:lnTo>
                  <a:lnTo>
                    <a:pt x="158" y="2756"/>
                  </a:lnTo>
                  <a:lnTo>
                    <a:pt x="155" y="2752"/>
                  </a:lnTo>
                  <a:lnTo>
                    <a:pt x="153" y="2750"/>
                  </a:lnTo>
                  <a:lnTo>
                    <a:pt x="151" y="2749"/>
                  </a:lnTo>
                  <a:lnTo>
                    <a:pt x="163" y="2733"/>
                  </a:lnTo>
                  <a:lnTo>
                    <a:pt x="169" y="2726"/>
                  </a:lnTo>
                  <a:lnTo>
                    <a:pt x="172" y="2718"/>
                  </a:lnTo>
                  <a:lnTo>
                    <a:pt x="175" y="2718"/>
                  </a:lnTo>
                  <a:lnTo>
                    <a:pt x="177" y="2718"/>
                  </a:lnTo>
                  <a:lnTo>
                    <a:pt x="192" y="2711"/>
                  </a:lnTo>
                  <a:lnTo>
                    <a:pt x="205" y="2701"/>
                  </a:lnTo>
                  <a:lnTo>
                    <a:pt x="215" y="2689"/>
                  </a:lnTo>
                  <a:lnTo>
                    <a:pt x="216" y="2693"/>
                  </a:lnTo>
                  <a:lnTo>
                    <a:pt x="215" y="2694"/>
                  </a:lnTo>
                  <a:lnTo>
                    <a:pt x="216" y="2698"/>
                  </a:lnTo>
                  <a:lnTo>
                    <a:pt x="217" y="2700"/>
                  </a:lnTo>
                  <a:lnTo>
                    <a:pt x="205" y="2707"/>
                  </a:lnTo>
                  <a:lnTo>
                    <a:pt x="195" y="2717"/>
                  </a:lnTo>
                  <a:lnTo>
                    <a:pt x="188" y="2729"/>
                  </a:lnTo>
                  <a:lnTo>
                    <a:pt x="186" y="2744"/>
                  </a:lnTo>
                  <a:close/>
                  <a:moveTo>
                    <a:pt x="290" y="2644"/>
                  </a:moveTo>
                  <a:lnTo>
                    <a:pt x="288" y="2654"/>
                  </a:lnTo>
                  <a:lnTo>
                    <a:pt x="283" y="2665"/>
                  </a:lnTo>
                  <a:lnTo>
                    <a:pt x="276" y="2674"/>
                  </a:lnTo>
                  <a:lnTo>
                    <a:pt x="272" y="2677"/>
                  </a:lnTo>
                  <a:lnTo>
                    <a:pt x="267" y="2680"/>
                  </a:lnTo>
                  <a:lnTo>
                    <a:pt x="261" y="2676"/>
                  </a:lnTo>
                  <a:lnTo>
                    <a:pt x="257" y="2670"/>
                  </a:lnTo>
                  <a:lnTo>
                    <a:pt x="255" y="2663"/>
                  </a:lnTo>
                  <a:lnTo>
                    <a:pt x="253" y="2654"/>
                  </a:lnTo>
                  <a:lnTo>
                    <a:pt x="250" y="2647"/>
                  </a:lnTo>
                  <a:lnTo>
                    <a:pt x="261" y="2629"/>
                  </a:lnTo>
                  <a:lnTo>
                    <a:pt x="267" y="2626"/>
                  </a:lnTo>
                  <a:lnTo>
                    <a:pt x="272" y="2619"/>
                  </a:lnTo>
                  <a:lnTo>
                    <a:pt x="279" y="2615"/>
                  </a:lnTo>
                  <a:lnTo>
                    <a:pt x="288" y="2614"/>
                  </a:lnTo>
                  <a:lnTo>
                    <a:pt x="295" y="2636"/>
                  </a:lnTo>
                  <a:lnTo>
                    <a:pt x="293" y="2640"/>
                  </a:lnTo>
                  <a:lnTo>
                    <a:pt x="290" y="2644"/>
                  </a:lnTo>
                  <a:close/>
                  <a:moveTo>
                    <a:pt x="379" y="2604"/>
                  </a:moveTo>
                  <a:lnTo>
                    <a:pt x="378" y="2600"/>
                  </a:lnTo>
                  <a:lnTo>
                    <a:pt x="376" y="2596"/>
                  </a:lnTo>
                  <a:lnTo>
                    <a:pt x="373" y="2592"/>
                  </a:lnTo>
                  <a:lnTo>
                    <a:pt x="370" y="2586"/>
                  </a:lnTo>
                  <a:lnTo>
                    <a:pt x="374" y="2587"/>
                  </a:lnTo>
                  <a:lnTo>
                    <a:pt x="379" y="2589"/>
                  </a:lnTo>
                  <a:lnTo>
                    <a:pt x="382" y="2589"/>
                  </a:lnTo>
                  <a:lnTo>
                    <a:pt x="387" y="2587"/>
                  </a:lnTo>
                  <a:lnTo>
                    <a:pt x="387" y="2589"/>
                  </a:lnTo>
                  <a:lnTo>
                    <a:pt x="385" y="2592"/>
                  </a:lnTo>
                  <a:lnTo>
                    <a:pt x="384" y="2597"/>
                  </a:lnTo>
                  <a:lnTo>
                    <a:pt x="382" y="2601"/>
                  </a:lnTo>
                  <a:lnTo>
                    <a:pt x="379" y="2604"/>
                  </a:lnTo>
                  <a:close/>
                  <a:moveTo>
                    <a:pt x="437" y="2483"/>
                  </a:moveTo>
                  <a:lnTo>
                    <a:pt x="432" y="2488"/>
                  </a:lnTo>
                  <a:lnTo>
                    <a:pt x="427" y="2493"/>
                  </a:lnTo>
                  <a:lnTo>
                    <a:pt x="424" y="2498"/>
                  </a:lnTo>
                  <a:lnTo>
                    <a:pt x="421" y="2504"/>
                  </a:lnTo>
                  <a:lnTo>
                    <a:pt x="423" y="2512"/>
                  </a:lnTo>
                  <a:lnTo>
                    <a:pt x="424" y="2519"/>
                  </a:lnTo>
                  <a:lnTo>
                    <a:pt x="426" y="2519"/>
                  </a:lnTo>
                  <a:lnTo>
                    <a:pt x="430" y="2530"/>
                  </a:lnTo>
                  <a:lnTo>
                    <a:pt x="425" y="2533"/>
                  </a:lnTo>
                  <a:lnTo>
                    <a:pt x="421" y="2538"/>
                  </a:lnTo>
                  <a:lnTo>
                    <a:pt x="419" y="2543"/>
                  </a:lnTo>
                  <a:lnTo>
                    <a:pt x="419" y="2543"/>
                  </a:lnTo>
                  <a:lnTo>
                    <a:pt x="410" y="2534"/>
                  </a:lnTo>
                  <a:lnTo>
                    <a:pt x="401" y="2532"/>
                  </a:lnTo>
                  <a:lnTo>
                    <a:pt x="390" y="2532"/>
                  </a:lnTo>
                  <a:lnTo>
                    <a:pt x="375" y="2539"/>
                  </a:lnTo>
                  <a:lnTo>
                    <a:pt x="363" y="2550"/>
                  </a:lnTo>
                  <a:lnTo>
                    <a:pt x="365" y="2557"/>
                  </a:lnTo>
                  <a:lnTo>
                    <a:pt x="363" y="2562"/>
                  </a:lnTo>
                  <a:lnTo>
                    <a:pt x="359" y="2567"/>
                  </a:lnTo>
                  <a:lnTo>
                    <a:pt x="355" y="2570"/>
                  </a:lnTo>
                  <a:lnTo>
                    <a:pt x="350" y="2575"/>
                  </a:lnTo>
                  <a:lnTo>
                    <a:pt x="348" y="2581"/>
                  </a:lnTo>
                  <a:lnTo>
                    <a:pt x="346" y="2581"/>
                  </a:lnTo>
                  <a:lnTo>
                    <a:pt x="341" y="2584"/>
                  </a:lnTo>
                  <a:lnTo>
                    <a:pt x="338" y="2587"/>
                  </a:lnTo>
                  <a:lnTo>
                    <a:pt x="334" y="2591"/>
                  </a:lnTo>
                  <a:lnTo>
                    <a:pt x="333" y="2604"/>
                  </a:lnTo>
                  <a:lnTo>
                    <a:pt x="334" y="2617"/>
                  </a:lnTo>
                  <a:lnTo>
                    <a:pt x="335" y="2631"/>
                  </a:lnTo>
                  <a:lnTo>
                    <a:pt x="329" y="2643"/>
                  </a:lnTo>
                  <a:lnTo>
                    <a:pt x="328" y="2646"/>
                  </a:lnTo>
                  <a:lnTo>
                    <a:pt x="319" y="2620"/>
                  </a:lnTo>
                  <a:lnTo>
                    <a:pt x="312" y="2623"/>
                  </a:lnTo>
                  <a:lnTo>
                    <a:pt x="305" y="2621"/>
                  </a:lnTo>
                  <a:lnTo>
                    <a:pt x="299" y="2619"/>
                  </a:lnTo>
                  <a:lnTo>
                    <a:pt x="295" y="2612"/>
                  </a:lnTo>
                  <a:lnTo>
                    <a:pt x="301" y="2602"/>
                  </a:lnTo>
                  <a:lnTo>
                    <a:pt x="304" y="2602"/>
                  </a:lnTo>
                  <a:lnTo>
                    <a:pt x="306" y="2601"/>
                  </a:lnTo>
                  <a:lnTo>
                    <a:pt x="307" y="2598"/>
                  </a:lnTo>
                  <a:lnTo>
                    <a:pt x="307" y="2596"/>
                  </a:lnTo>
                  <a:lnTo>
                    <a:pt x="306" y="2592"/>
                  </a:lnTo>
                  <a:lnTo>
                    <a:pt x="311" y="2586"/>
                  </a:lnTo>
                  <a:lnTo>
                    <a:pt x="318" y="2581"/>
                  </a:lnTo>
                  <a:lnTo>
                    <a:pt x="325" y="2576"/>
                  </a:lnTo>
                  <a:lnTo>
                    <a:pt x="333" y="2573"/>
                  </a:lnTo>
                  <a:lnTo>
                    <a:pt x="340" y="2568"/>
                  </a:lnTo>
                  <a:lnTo>
                    <a:pt x="344" y="2559"/>
                  </a:lnTo>
                  <a:lnTo>
                    <a:pt x="361" y="2549"/>
                  </a:lnTo>
                  <a:lnTo>
                    <a:pt x="376" y="2536"/>
                  </a:lnTo>
                  <a:lnTo>
                    <a:pt x="391" y="2524"/>
                  </a:lnTo>
                  <a:lnTo>
                    <a:pt x="408" y="2513"/>
                  </a:lnTo>
                  <a:lnTo>
                    <a:pt x="423" y="2495"/>
                  </a:lnTo>
                  <a:lnTo>
                    <a:pt x="440" y="2481"/>
                  </a:lnTo>
                  <a:lnTo>
                    <a:pt x="442" y="2477"/>
                  </a:lnTo>
                  <a:lnTo>
                    <a:pt x="444" y="2472"/>
                  </a:lnTo>
                  <a:lnTo>
                    <a:pt x="446" y="2469"/>
                  </a:lnTo>
                  <a:lnTo>
                    <a:pt x="448" y="2470"/>
                  </a:lnTo>
                  <a:lnTo>
                    <a:pt x="452" y="2470"/>
                  </a:lnTo>
                  <a:lnTo>
                    <a:pt x="453" y="2469"/>
                  </a:lnTo>
                  <a:lnTo>
                    <a:pt x="446" y="2476"/>
                  </a:lnTo>
                  <a:lnTo>
                    <a:pt x="437" y="2483"/>
                  </a:lnTo>
                  <a:close/>
                  <a:moveTo>
                    <a:pt x="523" y="2419"/>
                  </a:moveTo>
                  <a:lnTo>
                    <a:pt x="520" y="2416"/>
                  </a:lnTo>
                  <a:lnTo>
                    <a:pt x="516" y="2415"/>
                  </a:lnTo>
                  <a:lnTo>
                    <a:pt x="511" y="2416"/>
                  </a:lnTo>
                  <a:lnTo>
                    <a:pt x="509" y="2413"/>
                  </a:lnTo>
                  <a:lnTo>
                    <a:pt x="509" y="2412"/>
                  </a:lnTo>
                  <a:lnTo>
                    <a:pt x="515" y="2412"/>
                  </a:lnTo>
                  <a:lnTo>
                    <a:pt x="520" y="2412"/>
                  </a:lnTo>
                  <a:lnTo>
                    <a:pt x="526" y="2410"/>
                  </a:lnTo>
                  <a:lnTo>
                    <a:pt x="523" y="2419"/>
                  </a:lnTo>
                  <a:close/>
                  <a:moveTo>
                    <a:pt x="561" y="2222"/>
                  </a:moveTo>
                  <a:lnTo>
                    <a:pt x="561" y="2224"/>
                  </a:lnTo>
                  <a:lnTo>
                    <a:pt x="562" y="2224"/>
                  </a:lnTo>
                  <a:lnTo>
                    <a:pt x="561" y="2224"/>
                  </a:lnTo>
                  <a:lnTo>
                    <a:pt x="561" y="2224"/>
                  </a:lnTo>
                  <a:lnTo>
                    <a:pt x="561" y="2222"/>
                  </a:lnTo>
                  <a:lnTo>
                    <a:pt x="561" y="2222"/>
                  </a:lnTo>
                  <a:close/>
                  <a:moveTo>
                    <a:pt x="640" y="2334"/>
                  </a:moveTo>
                  <a:lnTo>
                    <a:pt x="633" y="2336"/>
                  </a:lnTo>
                  <a:lnTo>
                    <a:pt x="619" y="2347"/>
                  </a:lnTo>
                  <a:lnTo>
                    <a:pt x="606" y="2352"/>
                  </a:lnTo>
                  <a:lnTo>
                    <a:pt x="607" y="2358"/>
                  </a:lnTo>
                  <a:lnTo>
                    <a:pt x="579" y="2367"/>
                  </a:lnTo>
                  <a:lnTo>
                    <a:pt x="579" y="2369"/>
                  </a:lnTo>
                  <a:lnTo>
                    <a:pt x="575" y="2370"/>
                  </a:lnTo>
                  <a:lnTo>
                    <a:pt x="572" y="2373"/>
                  </a:lnTo>
                  <a:lnTo>
                    <a:pt x="567" y="2380"/>
                  </a:lnTo>
                  <a:lnTo>
                    <a:pt x="550" y="2390"/>
                  </a:lnTo>
                  <a:lnTo>
                    <a:pt x="548" y="2386"/>
                  </a:lnTo>
                  <a:lnTo>
                    <a:pt x="546" y="2384"/>
                  </a:lnTo>
                  <a:lnTo>
                    <a:pt x="543" y="2382"/>
                  </a:lnTo>
                  <a:lnTo>
                    <a:pt x="548" y="2380"/>
                  </a:lnTo>
                  <a:lnTo>
                    <a:pt x="552" y="2376"/>
                  </a:lnTo>
                  <a:lnTo>
                    <a:pt x="556" y="2373"/>
                  </a:lnTo>
                  <a:lnTo>
                    <a:pt x="561" y="2369"/>
                  </a:lnTo>
                  <a:lnTo>
                    <a:pt x="578" y="2351"/>
                  </a:lnTo>
                  <a:lnTo>
                    <a:pt x="596" y="2335"/>
                  </a:lnTo>
                  <a:lnTo>
                    <a:pt x="617" y="2319"/>
                  </a:lnTo>
                  <a:lnTo>
                    <a:pt x="636" y="2304"/>
                  </a:lnTo>
                  <a:lnTo>
                    <a:pt x="639" y="2310"/>
                  </a:lnTo>
                  <a:lnTo>
                    <a:pt x="643" y="2314"/>
                  </a:lnTo>
                  <a:lnTo>
                    <a:pt x="648" y="2319"/>
                  </a:lnTo>
                  <a:lnTo>
                    <a:pt x="648" y="2323"/>
                  </a:lnTo>
                  <a:lnTo>
                    <a:pt x="646" y="2327"/>
                  </a:lnTo>
                  <a:lnTo>
                    <a:pt x="643" y="2330"/>
                  </a:lnTo>
                  <a:lnTo>
                    <a:pt x="640" y="2334"/>
                  </a:lnTo>
                  <a:close/>
                  <a:moveTo>
                    <a:pt x="747" y="2507"/>
                  </a:moveTo>
                  <a:lnTo>
                    <a:pt x="747" y="2505"/>
                  </a:lnTo>
                  <a:lnTo>
                    <a:pt x="748" y="2507"/>
                  </a:lnTo>
                  <a:lnTo>
                    <a:pt x="747" y="2507"/>
                  </a:lnTo>
                  <a:close/>
                  <a:moveTo>
                    <a:pt x="768" y="2726"/>
                  </a:moveTo>
                  <a:lnTo>
                    <a:pt x="767" y="2724"/>
                  </a:lnTo>
                  <a:lnTo>
                    <a:pt x="768" y="2722"/>
                  </a:lnTo>
                  <a:lnTo>
                    <a:pt x="768" y="2721"/>
                  </a:lnTo>
                  <a:lnTo>
                    <a:pt x="771" y="2722"/>
                  </a:lnTo>
                  <a:lnTo>
                    <a:pt x="772" y="2723"/>
                  </a:lnTo>
                  <a:lnTo>
                    <a:pt x="770" y="2724"/>
                  </a:lnTo>
                  <a:lnTo>
                    <a:pt x="768" y="2726"/>
                  </a:lnTo>
                  <a:close/>
                  <a:moveTo>
                    <a:pt x="817" y="2630"/>
                  </a:moveTo>
                  <a:lnTo>
                    <a:pt x="821" y="2626"/>
                  </a:lnTo>
                  <a:lnTo>
                    <a:pt x="822" y="2621"/>
                  </a:lnTo>
                  <a:lnTo>
                    <a:pt x="823" y="2626"/>
                  </a:lnTo>
                  <a:lnTo>
                    <a:pt x="823" y="2631"/>
                  </a:lnTo>
                  <a:lnTo>
                    <a:pt x="817" y="2630"/>
                  </a:lnTo>
                  <a:close/>
                  <a:moveTo>
                    <a:pt x="836" y="2591"/>
                  </a:moveTo>
                  <a:lnTo>
                    <a:pt x="835" y="2590"/>
                  </a:lnTo>
                  <a:lnTo>
                    <a:pt x="835" y="2586"/>
                  </a:lnTo>
                  <a:lnTo>
                    <a:pt x="834" y="2583"/>
                  </a:lnTo>
                  <a:lnTo>
                    <a:pt x="833" y="2579"/>
                  </a:lnTo>
                  <a:lnTo>
                    <a:pt x="829" y="2576"/>
                  </a:lnTo>
                  <a:lnTo>
                    <a:pt x="813" y="2573"/>
                  </a:lnTo>
                  <a:lnTo>
                    <a:pt x="799" y="2576"/>
                  </a:lnTo>
                  <a:lnTo>
                    <a:pt x="796" y="2579"/>
                  </a:lnTo>
                  <a:lnTo>
                    <a:pt x="794" y="2580"/>
                  </a:lnTo>
                  <a:lnTo>
                    <a:pt x="792" y="2576"/>
                  </a:lnTo>
                  <a:lnTo>
                    <a:pt x="788" y="2574"/>
                  </a:lnTo>
                  <a:lnTo>
                    <a:pt x="802" y="2572"/>
                  </a:lnTo>
                  <a:lnTo>
                    <a:pt x="818" y="2573"/>
                  </a:lnTo>
                  <a:lnTo>
                    <a:pt x="833" y="2574"/>
                  </a:lnTo>
                  <a:lnTo>
                    <a:pt x="838" y="2574"/>
                  </a:lnTo>
                  <a:lnTo>
                    <a:pt x="841" y="2574"/>
                  </a:lnTo>
                  <a:lnTo>
                    <a:pt x="846" y="2583"/>
                  </a:lnTo>
                  <a:lnTo>
                    <a:pt x="849" y="2580"/>
                  </a:lnTo>
                  <a:lnTo>
                    <a:pt x="850" y="2579"/>
                  </a:lnTo>
                  <a:lnTo>
                    <a:pt x="852" y="2578"/>
                  </a:lnTo>
                  <a:lnTo>
                    <a:pt x="852" y="2575"/>
                  </a:lnTo>
                  <a:lnTo>
                    <a:pt x="852" y="2573"/>
                  </a:lnTo>
                  <a:lnTo>
                    <a:pt x="860" y="2573"/>
                  </a:lnTo>
                  <a:lnTo>
                    <a:pt x="867" y="2575"/>
                  </a:lnTo>
                  <a:lnTo>
                    <a:pt x="868" y="2579"/>
                  </a:lnTo>
                  <a:lnTo>
                    <a:pt x="869" y="2581"/>
                  </a:lnTo>
                  <a:lnTo>
                    <a:pt x="858" y="2584"/>
                  </a:lnTo>
                  <a:lnTo>
                    <a:pt x="847" y="2587"/>
                  </a:lnTo>
                  <a:lnTo>
                    <a:pt x="836" y="2591"/>
                  </a:lnTo>
                  <a:close/>
                  <a:moveTo>
                    <a:pt x="743" y="3068"/>
                  </a:moveTo>
                  <a:lnTo>
                    <a:pt x="738" y="3068"/>
                  </a:lnTo>
                  <a:lnTo>
                    <a:pt x="733" y="3069"/>
                  </a:lnTo>
                  <a:lnTo>
                    <a:pt x="728" y="3071"/>
                  </a:lnTo>
                  <a:lnTo>
                    <a:pt x="727" y="3073"/>
                  </a:lnTo>
                  <a:lnTo>
                    <a:pt x="715" y="3071"/>
                  </a:lnTo>
                  <a:lnTo>
                    <a:pt x="703" y="3076"/>
                  </a:lnTo>
                  <a:lnTo>
                    <a:pt x="692" y="3086"/>
                  </a:lnTo>
                  <a:lnTo>
                    <a:pt x="682" y="3098"/>
                  </a:lnTo>
                  <a:lnTo>
                    <a:pt x="676" y="3111"/>
                  </a:lnTo>
                  <a:lnTo>
                    <a:pt x="673" y="3111"/>
                  </a:lnTo>
                  <a:lnTo>
                    <a:pt x="669" y="3113"/>
                  </a:lnTo>
                  <a:lnTo>
                    <a:pt x="669" y="3109"/>
                  </a:lnTo>
                  <a:lnTo>
                    <a:pt x="670" y="3107"/>
                  </a:lnTo>
                  <a:lnTo>
                    <a:pt x="674" y="3098"/>
                  </a:lnTo>
                  <a:lnTo>
                    <a:pt x="675" y="3091"/>
                  </a:lnTo>
                  <a:lnTo>
                    <a:pt x="674" y="3082"/>
                  </a:lnTo>
                  <a:lnTo>
                    <a:pt x="677" y="3077"/>
                  </a:lnTo>
                  <a:lnTo>
                    <a:pt x="680" y="3071"/>
                  </a:lnTo>
                  <a:lnTo>
                    <a:pt x="684" y="3065"/>
                  </a:lnTo>
                  <a:lnTo>
                    <a:pt x="688" y="3063"/>
                  </a:lnTo>
                  <a:lnTo>
                    <a:pt x="690" y="3064"/>
                  </a:lnTo>
                  <a:lnTo>
                    <a:pt x="691" y="3070"/>
                  </a:lnTo>
                  <a:lnTo>
                    <a:pt x="699" y="3071"/>
                  </a:lnTo>
                  <a:lnTo>
                    <a:pt x="705" y="3068"/>
                  </a:lnTo>
                  <a:lnTo>
                    <a:pt x="711" y="3063"/>
                  </a:lnTo>
                  <a:lnTo>
                    <a:pt x="716" y="3057"/>
                  </a:lnTo>
                  <a:lnTo>
                    <a:pt x="721" y="3053"/>
                  </a:lnTo>
                  <a:lnTo>
                    <a:pt x="728" y="3051"/>
                  </a:lnTo>
                  <a:lnTo>
                    <a:pt x="731" y="3050"/>
                  </a:lnTo>
                  <a:lnTo>
                    <a:pt x="738" y="3054"/>
                  </a:lnTo>
                  <a:lnTo>
                    <a:pt x="743" y="3060"/>
                  </a:lnTo>
                  <a:lnTo>
                    <a:pt x="745" y="3069"/>
                  </a:lnTo>
                  <a:lnTo>
                    <a:pt x="743" y="3068"/>
                  </a:lnTo>
                  <a:close/>
                  <a:moveTo>
                    <a:pt x="772" y="2968"/>
                  </a:moveTo>
                  <a:lnTo>
                    <a:pt x="772" y="2969"/>
                  </a:lnTo>
                  <a:lnTo>
                    <a:pt x="772" y="2968"/>
                  </a:lnTo>
                  <a:lnTo>
                    <a:pt x="772" y="2968"/>
                  </a:lnTo>
                  <a:close/>
                  <a:moveTo>
                    <a:pt x="749" y="3088"/>
                  </a:moveTo>
                  <a:lnTo>
                    <a:pt x="753" y="3088"/>
                  </a:lnTo>
                  <a:lnTo>
                    <a:pt x="754" y="3087"/>
                  </a:lnTo>
                  <a:lnTo>
                    <a:pt x="756" y="3086"/>
                  </a:lnTo>
                  <a:lnTo>
                    <a:pt x="758" y="3083"/>
                  </a:lnTo>
                  <a:lnTo>
                    <a:pt x="756" y="3087"/>
                  </a:lnTo>
                  <a:lnTo>
                    <a:pt x="758" y="3092"/>
                  </a:lnTo>
                  <a:lnTo>
                    <a:pt x="760" y="3096"/>
                  </a:lnTo>
                  <a:lnTo>
                    <a:pt x="758" y="3096"/>
                  </a:lnTo>
                  <a:lnTo>
                    <a:pt x="756" y="3096"/>
                  </a:lnTo>
                  <a:lnTo>
                    <a:pt x="754" y="3097"/>
                  </a:lnTo>
                  <a:lnTo>
                    <a:pt x="751" y="3097"/>
                  </a:lnTo>
                  <a:lnTo>
                    <a:pt x="750" y="3096"/>
                  </a:lnTo>
                  <a:lnTo>
                    <a:pt x="749" y="3096"/>
                  </a:lnTo>
                  <a:lnTo>
                    <a:pt x="748" y="3094"/>
                  </a:lnTo>
                  <a:lnTo>
                    <a:pt x="748" y="3092"/>
                  </a:lnTo>
                  <a:lnTo>
                    <a:pt x="749" y="3088"/>
                  </a:lnTo>
                  <a:close/>
                  <a:moveTo>
                    <a:pt x="761" y="3074"/>
                  </a:moveTo>
                  <a:lnTo>
                    <a:pt x="759" y="3079"/>
                  </a:lnTo>
                  <a:lnTo>
                    <a:pt x="760" y="3073"/>
                  </a:lnTo>
                  <a:lnTo>
                    <a:pt x="761" y="3068"/>
                  </a:lnTo>
                  <a:lnTo>
                    <a:pt x="765" y="3069"/>
                  </a:lnTo>
                  <a:lnTo>
                    <a:pt x="768" y="3070"/>
                  </a:lnTo>
                  <a:lnTo>
                    <a:pt x="766" y="3071"/>
                  </a:lnTo>
                  <a:lnTo>
                    <a:pt x="764" y="3073"/>
                  </a:lnTo>
                  <a:lnTo>
                    <a:pt x="761" y="3074"/>
                  </a:lnTo>
                  <a:close/>
                  <a:moveTo>
                    <a:pt x="772" y="3074"/>
                  </a:moveTo>
                  <a:lnTo>
                    <a:pt x="771" y="3071"/>
                  </a:lnTo>
                  <a:lnTo>
                    <a:pt x="775" y="3071"/>
                  </a:lnTo>
                  <a:lnTo>
                    <a:pt x="772" y="3074"/>
                  </a:lnTo>
                  <a:close/>
                  <a:moveTo>
                    <a:pt x="900" y="2940"/>
                  </a:moveTo>
                  <a:lnTo>
                    <a:pt x="902" y="2938"/>
                  </a:lnTo>
                  <a:lnTo>
                    <a:pt x="902" y="2934"/>
                  </a:lnTo>
                  <a:lnTo>
                    <a:pt x="906" y="2938"/>
                  </a:lnTo>
                  <a:lnTo>
                    <a:pt x="908" y="2942"/>
                  </a:lnTo>
                  <a:lnTo>
                    <a:pt x="909" y="2945"/>
                  </a:lnTo>
                  <a:lnTo>
                    <a:pt x="904" y="2943"/>
                  </a:lnTo>
                  <a:lnTo>
                    <a:pt x="900" y="2940"/>
                  </a:lnTo>
                  <a:close/>
                  <a:moveTo>
                    <a:pt x="991" y="2939"/>
                  </a:moveTo>
                  <a:lnTo>
                    <a:pt x="991" y="2938"/>
                  </a:lnTo>
                  <a:lnTo>
                    <a:pt x="991" y="2939"/>
                  </a:lnTo>
                  <a:lnTo>
                    <a:pt x="992" y="2939"/>
                  </a:lnTo>
                  <a:lnTo>
                    <a:pt x="992" y="2939"/>
                  </a:lnTo>
                  <a:lnTo>
                    <a:pt x="991" y="2939"/>
                  </a:lnTo>
                  <a:close/>
                  <a:moveTo>
                    <a:pt x="1017" y="2868"/>
                  </a:moveTo>
                  <a:lnTo>
                    <a:pt x="1014" y="2871"/>
                  </a:lnTo>
                  <a:lnTo>
                    <a:pt x="1011" y="2874"/>
                  </a:lnTo>
                  <a:lnTo>
                    <a:pt x="1009" y="2876"/>
                  </a:lnTo>
                  <a:lnTo>
                    <a:pt x="1009" y="2880"/>
                  </a:lnTo>
                  <a:lnTo>
                    <a:pt x="1006" y="2878"/>
                  </a:lnTo>
                  <a:lnTo>
                    <a:pt x="1004" y="2878"/>
                  </a:lnTo>
                  <a:lnTo>
                    <a:pt x="1000" y="2878"/>
                  </a:lnTo>
                  <a:lnTo>
                    <a:pt x="998" y="2880"/>
                  </a:lnTo>
                  <a:lnTo>
                    <a:pt x="997" y="2882"/>
                  </a:lnTo>
                  <a:lnTo>
                    <a:pt x="992" y="2881"/>
                  </a:lnTo>
                  <a:lnTo>
                    <a:pt x="988" y="2882"/>
                  </a:lnTo>
                  <a:lnTo>
                    <a:pt x="982" y="2889"/>
                  </a:lnTo>
                  <a:lnTo>
                    <a:pt x="977" y="2898"/>
                  </a:lnTo>
                  <a:lnTo>
                    <a:pt x="975" y="2906"/>
                  </a:lnTo>
                  <a:lnTo>
                    <a:pt x="976" y="2916"/>
                  </a:lnTo>
                  <a:lnTo>
                    <a:pt x="972" y="2915"/>
                  </a:lnTo>
                  <a:lnTo>
                    <a:pt x="970" y="2914"/>
                  </a:lnTo>
                  <a:lnTo>
                    <a:pt x="964" y="2911"/>
                  </a:lnTo>
                  <a:lnTo>
                    <a:pt x="959" y="2909"/>
                  </a:lnTo>
                  <a:lnTo>
                    <a:pt x="955" y="2904"/>
                  </a:lnTo>
                  <a:lnTo>
                    <a:pt x="951" y="2899"/>
                  </a:lnTo>
                  <a:lnTo>
                    <a:pt x="946" y="2893"/>
                  </a:lnTo>
                  <a:lnTo>
                    <a:pt x="955" y="2893"/>
                  </a:lnTo>
                  <a:lnTo>
                    <a:pt x="965" y="2888"/>
                  </a:lnTo>
                  <a:lnTo>
                    <a:pt x="969" y="2887"/>
                  </a:lnTo>
                  <a:lnTo>
                    <a:pt x="970" y="2886"/>
                  </a:lnTo>
                  <a:lnTo>
                    <a:pt x="971" y="2883"/>
                  </a:lnTo>
                  <a:lnTo>
                    <a:pt x="971" y="2881"/>
                  </a:lnTo>
                  <a:lnTo>
                    <a:pt x="982" y="2878"/>
                  </a:lnTo>
                  <a:lnTo>
                    <a:pt x="985" y="2866"/>
                  </a:lnTo>
                  <a:lnTo>
                    <a:pt x="986" y="2866"/>
                  </a:lnTo>
                  <a:lnTo>
                    <a:pt x="991" y="2866"/>
                  </a:lnTo>
                  <a:lnTo>
                    <a:pt x="994" y="2864"/>
                  </a:lnTo>
                  <a:lnTo>
                    <a:pt x="997" y="2862"/>
                  </a:lnTo>
                  <a:lnTo>
                    <a:pt x="999" y="2858"/>
                  </a:lnTo>
                  <a:lnTo>
                    <a:pt x="1002" y="2853"/>
                  </a:lnTo>
                  <a:lnTo>
                    <a:pt x="1005" y="2851"/>
                  </a:lnTo>
                  <a:lnTo>
                    <a:pt x="1010" y="2849"/>
                  </a:lnTo>
                  <a:lnTo>
                    <a:pt x="1015" y="2848"/>
                  </a:lnTo>
                  <a:lnTo>
                    <a:pt x="1019" y="2846"/>
                  </a:lnTo>
                  <a:lnTo>
                    <a:pt x="1023" y="2843"/>
                  </a:lnTo>
                  <a:lnTo>
                    <a:pt x="1026" y="2843"/>
                  </a:lnTo>
                  <a:lnTo>
                    <a:pt x="1032" y="2851"/>
                  </a:lnTo>
                  <a:lnTo>
                    <a:pt x="1032" y="2855"/>
                  </a:lnTo>
                  <a:lnTo>
                    <a:pt x="1030" y="2860"/>
                  </a:lnTo>
                  <a:lnTo>
                    <a:pt x="1025" y="2864"/>
                  </a:lnTo>
                  <a:lnTo>
                    <a:pt x="1017" y="2868"/>
                  </a:lnTo>
                  <a:close/>
                  <a:moveTo>
                    <a:pt x="1617" y="2877"/>
                  </a:moveTo>
                  <a:lnTo>
                    <a:pt x="1617" y="2876"/>
                  </a:lnTo>
                  <a:lnTo>
                    <a:pt x="1620" y="2874"/>
                  </a:lnTo>
                  <a:lnTo>
                    <a:pt x="1622" y="2870"/>
                  </a:lnTo>
                  <a:lnTo>
                    <a:pt x="1620" y="2874"/>
                  </a:lnTo>
                  <a:lnTo>
                    <a:pt x="1617" y="2877"/>
                  </a:lnTo>
                  <a:close/>
                  <a:moveTo>
                    <a:pt x="1428" y="1549"/>
                  </a:moveTo>
                  <a:lnTo>
                    <a:pt x="1430" y="1548"/>
                  </a:lnTo>
                  <a:lnTo>
                    <a:pt x="1433" y="1547"/>
                  </a:lnTo>
                  <a:lnTo>
                    <a:pt x="1434" y="1545"/>
                  </a:lnTo>
                  <a:lnTo>
                    <a:pt x="1435" y="1545"/>
                  </a:lnTo>
                  <a:lnTo>
                    <a:pt x="1436" y="1547"/>
                  </a:lnTo>
                  <a:lnTo>
                    <a:pt x="1436" y="1547"/>
                  </a:lnTo>
                  <a:lnTo>
                    <a:pt x="1435" y="1548"/>
                  </a:lnTo>
                  <a:lnTo>
                    <a:pt x="1431" y="1549"/>
                  </a:lnTo>
                  <a:lnTo>
                    <a:pt x="1428" y="1549"/>
                  </a:lnTo>
                  <a:close/>
                  <a:moveTo>
                    <a:pt x="1475" y="886"/>
                  </a:moveTo>
                  <a:lnTo>
                    <a:pt x="1475" y="886"/>
                  </a:lnTo>
                  <a:lnTo>
                    <a:pt x="1475" y="883"/>
                  </a:lnTo>
                  <a:lnTo>
                    <a:pt x="1474" y="880"/>
                  </a:lnTo>
                  <a:lnTo>
                    <a:pt x="1469" y="877"/>
                  </a:lnTo>
                  <a:lnTo>
                    <a:pt x="1464" y="877"/>
                  </a:lnTo>
                  <a:lnTo>
                    <a:pt x="1459" y="878"/>
                  </a:lnTo>
                  <a:lnTo>
                    <a:pt x="1457" y="871"/>
                  </a:lnTo>
                  <a:lnTo>
                    <a:pt x="1462" y="871"/>
                  </a:lnTo>
                  <a:lnTo>
                    <a:pt x="1467" y="870"/>
                  </a:lnTo>
                  <a:lnTo>
                    <a:pt x="1470" y="867"/>
                  </a:lnTo>
                  <a:lnTo>
                    <a:pt x="1474" y="864"/>
                  </a:lnTo>
                  <a:lnTo>
                    <a:pt x="1475" y="861"/>
                  </a:lnTo>
                  <a:lnTo>
                    <a:pt x="1481" y="864"/>
                  </a:lnTo>
                  <a:lnTo>
                    <a:pt x="1498" y="864"/>
                  </a:lnTo>
                  <a:lnTo>
                    <a:pt x="1498" y="872"/>
                  </a:lnTo>
                  <a:lnTo>
                    <a:pt x="1501" y="878"/>
                  </a:lnTo>
                  <a:lnTo>
                    <a:pt x="1507" y="884"/>
                  </a:lnTo>
                  <a:lnTo>
                    <a:pt x="1507" y="884"/>
                  </a:lnTo>
                  <a:lnTo>
                    <a:pt x="1507" y="887"/>
                  </a:lnTo>
                  <a:lnTo>
                    <a:pt x="1508" y="889"/>
                  </a:lnTo>
                  <a:lnTo>
                    <a:pt x="1504" y="886"/>
                  </a:lnTo>
                  <a:lnTo>
                    <a:pt x="1490" y="882"/>
                  </a:lnTo>
                  <a:lnTo>
                    <a:pt x="1475" y="886"/>
                  </a:lnTo>
                  <a:close/>
                  <a:moveTo>
                    <a:pt x="1484" y="1065"/>
                  </a:moveTo>
                  <a:lnTo>
                    <a:pt x="1480" y="1068"/>
                  </a:lnTo>
                  <a:lnTo>
                    <a:pt x="1477" y="1071"/>
                  </a:lnTo>
                  <a:lnTo>
                    <a:pt x="1479" y="1063"/>
                  </a:lnTo>
                  <a:lnTo>
                    <a:pt x="1481" y="1064"/>
                  </a:lnTo>
                  <a:lnTo>
                    <a:pt x="1484" y="1065"/>
                  </a:lnTo>
                  <a:close/>
                  <a:moveTo>
                    <a:pt x="1539" y="1082"/>
                  </a:moveTo>
                  <a:lnTo>
                    <a:pt x="1541" y="1082"/>
                  </a:lnTo>
                  <a:lnTo>
                    <a:pt x="1542" y="1081"/>
                  </a:lnTo>
                  <a:lnTo>
                    <a:pt x="1543" y="1080"/>
                  </a:lnTo>
                  <a:lnTo>
                    <a:pt x="1542" y="1077"/>
                  </a:lnTo>
                  <a:lnTo>
                    <a:pt x="1539" y="1074"/>
                  </a:lnTo>
                  <a:lnTo>
                    <a:pt x="1549" y="1063"/>
                  </a:lnTo>
                  <a:lnTo>
                    <a:pt x="1561" y="1058"/>
                  </a:lnTo>
                  <a:lnTo>
                    <a:pt x="1576" y="1057"/>
                  </a:lnTo>
                  <a:lnTo>
                    <a:pt x="1577" y="1093"/>
                  </a:lnTo>
                  <a:lnTo>
                    <a:pt x="1573" y="1089"/>
                  </a:lnTo>
                  <a:lnTo>
                    <a:pt x="1564" y="1086"/>
                  </a:lnTo>
                  <a:lnTo>
                    <a:pt x="1554" y="1087"/>
                  </a:lnTo>
                  <a:lnTo>
                    <a:pt x="1544" y="1093"/>
                  </a:lnTo>
                  <a:lnTo>
                    <a:pt x="1541" y="1097"/>
                  </a:lnTo>
                  <a:lnTo>
                    <a:pt x="1538" y="1102"/>
                  </a:lnTo>
                  <a:lnTo>
                    <a:pt x="1535" y="1099"/>
                  </a:lnTo>
                  <a:lnTo>
                    <a:pt x="1532" y="1099"/>
                  </a:lnTo>
                  <a:lnTo>
                    <a:pt x="1528" y="1100"/>
                  </a:lnTo>
                  <a:lnTo>
                    <a:pt x="1526" y="1102"/>
                  </a:lnTo>
                  <a:lnTo>
                    <a:pt x="1525" y="1103"/>
                  </a:lnTo>
                  <a:lnTo>
                    <a:pt x="1522" y="1105"/>
                  </a:lnTo>
                  <a:lnTo>
                    <a:pt x="1511" y="1097"/>
                  </a:lnTo>
                  <a:lnTo>
                    <a:pt x="1499" y="1093"/>
                  </a:lnTo>
                  <a:lnTo>
                    <a:pt x="1510" y="1092"/>
                  </a:lnTo>
                  <a:lnTo>
                    <a:pt x="1520" y="1092"/>
                  </a:lnTo>
                  <a:lnTo>
                    <a:pt x="1531" y="1089"/>
                  </a:lnTo>
                  <a:lnTo>
                    <a:pt x="1539" y="1082"/>
                  </a:lnTo>
                  <a:close/>
                  <a:moveTo>
                    <a:pt x="1583" y="1167"/>
                  </a:moveTo>
                  <a:lnTo>
                    <a:pt x="1586" y="1168"/>
                  </a:lnTo>
                  <a:lnTo>
                    <a:pt x="1588" y="1169"/>
                  </a:lnTo>
                  <a:lnTo>
                    <a:pt x="1589" y="1173"/>
                  </a:lnTo>
                  <a:lnTo>
                    <a:pt x="1592" y="1178"/>
                  </a:lnTo>
                  <a:lnTo>
                    <a:pt x="1586" y="1177"/>
                  </a:lnTo>
                  <a:lnTo>
                    <a:pt x="1581" y="1177"/>
                  </a:lnTo>
                  <a:lnTo>
                    <a:pt x="1578" y="1173"/>
                  </a:lnTo>
                  <a:lnTo>
                    <a:pt x="1575" y="1171"/>
                  </a:lnTo>
                  <a:lnTo>
                    <a:pt x="1579" y="1169"/>
                  </a:lnTo>
                  <a:lnTo>
                    <a:pt x="1583" y="1167"/>
                  </a:lnTo>
                  <a:close/>
                  <a:moveTo>
                    <a:pt x="1570" y="1267"/>
                  </a:moveTo>
                  <a:lnTo>
                    <a:pt x="1569" y="1267"/>
                  </a:lnTo>
                  <a:lnTo>
                    <a:pt x="1566" y="1267"/>
                  </a:lnTo>
                  <a:lnTo>
                    <a:pt x="1570" y="1267"/>
                  </a:lnTo>
                  <a:close/>
                  <a:moveTo>
                    <a:pt x="1524" y="1184"/>
                  </a:moveTo>
                  <a:lnTo>
                    <a:pt x="1527" y="1185"/>
                  </a:lnTo>
                  <a:lnTo>
                    <a:pt x="1530" y="1186"/>
                  </a:lnTo>
                  <a:lnTo>
                    <a:pt x="1532" y="1186"/>
                  </a:lnTo>
                  <a:lnTo>
                    <a:pt x="1533" y="1188"/>
                  </a:lnTo>
                  <a:lnTo>
                    <a:pt x="1533" y="1190"/>
                  </a:lnTo>
                  <a:lnTo>
                    <a:pt x="1532" y="1191"/>
                  </a:lnTo>
                  <a:lnTo>
                    <a:pt x="1528" y="1194"/>
                  </a:lnTo>
                  <a:lnTo>
                    <a:pt x="1525" y="1196"/>
                  </a:lnTo>
                  <a:lnTo>
                    <a:pt x="1504" y="1193"/>
                  </a:lnTo>
                  <a:lnTo>
                    <a:pt x="1510" y="1191"/>
                  </a:lnTo>
                  <a:lnTo>
                    <a:pt x="1514" y="1190"/>
                  </a:lnTo>
                  <a:lnTo>
                    <a:pt x="1519" y="1188"/>
                  </a:lnTo>
                  <a:lnTo>
                    <a:pt x="1524" y="1184"/>
                  </a:lnTo>
                  <a:close/>
                  <a:moveTo>
                    <a:pt x="1509" y="1529"/>
                  </a:moveTo>
                  <a:lnTo>
                    <a:pt x="1498" y="1526"/>
                  </a:lnTo>
                  <a:lnTo>
                    <a:pt x="1487" y="1526"/>
                  </a:lnTo>
                  <a:lnTo>
                    <a:pt x="1492" y="1521"/>
                  </a:lnTo>
                  <a:lnTo>
                    <a:pt x="1494" y="1516"/>
                  </a:lnTo>
                  <a:lnTo>
                    <a:pt x="1499" y="1521"/>
                  </a:lnTo>
                  <a:lnTo>
                    <a:pt x="1504" y="1525"/>
                  </a:lnTo>
                  <a:lnTo>
                    <a:pt x="1509" y="1529"/>
                  </a:lnTo>
                  <a:close/>
                  <a:moveTo>
                    <a:pt x="1559" y="1609"/>
                  </a:moveTo>
                  <a:lnTo>
                    <a:pt x="1564" y="1603"/>
                  </a:lnTo>
                  <a:lnTo>
                    <a:pt x="1570" y="1607"/>
                  </a:lnTo>
                  <a:lnTo>
                    <a:pt x="1577" y="1609"/>
                  </a:lnTo>
                  <a:lnTo>
                    <a:pt x="1583" y="1609"/>
                  </a:lnTo>
                  <a:lnTo>
                    <a:pt x="1589" y="1606"/>
                  </a:lnTo>
                  <a:lnTo>
                    <a:pt x="1594" y="1605"/>
                  </a:lnTo>
                  <a:lnTo>
                    <a:pt x="1598" y="1600"/>
                  </a:lnTo>
                  <a:lnTo>
                    <a:pt x="1601" y="1595"/>
                  </a:lnTo>
                  <a:lnTo>
                    <a:pt x="1606" y="1590"/>
                  </a:lnTo>
                  <a:lnTo>
                    <a:pt x="1610" y="1588"/>
                  </a:lnTo>
                  <a:lnTo>
                    <a:pt x="1616" y="1589"/>
                  </a:lnTo>
                  <a:lnTo>
                    <a:pt x="1623" y="1595"/>
                  </a:lnTo>
                  <a:lnTo>
                    <a:pt x="1611" y="1596"/>
                  </a:lnTo>
                  <a:lnTo>
                    <a:pt x="1603" y="1603"/>
                  </a:lnTo>
                  <a:lnTo>
                    <a:pt x="1595" y="1611"/>
                  </a:lnTo>
                  <a:lnTo>
                    <a:pt x="1588" y="1621"/>
                  </a:lnTo>
                  <a:lnTo>
                    <a:pt x="1589" y="1632"/>
                  </a:lnTo>
                  <a:lnTo>
                    <a:pt x="1587" y="1639"/>
                  </a:lnTo>
                  <a:lnTo>
                    <a:pt x="1582" y="1646"/>
                  </a:lnTo>
                  <a:lnTo>
                    <a:pt x="1575" y="1651"/>
                  </a:lnTo>
                  <a:lnTo>
                    <a:pt x="1569" y="1657"/>
                  </a:lnTo>
                  <a:lnTo>
                    <a:pt x="1562" y="1663"/>
                  </a:lnTo>
                  <a:lnTo>
                    <a:pt x="1558" y="1651"/>
                  </a:lnTo>
                  <a:lnTo>
                    <a:pt x="1553" y="1639"/>
                  </a:lnTo>
                  <a:lnTo>
                    <a:pt x="1550" y="1627"/>
                  </a:lnTo>
                  <a:lnTo>
                    <a:pt x="1552" y="1626"/>
                  </a:lnTo>
                  <a:lnTo>
                    <a:pt x="1554" y="1624"/>
                  </a:lnTo>
                  <a:lnTo>
                    <a:pt x="1556" y="1619"/>
                  </a:lnTo>
                  <a:lnTo>
                    <a:pt x="1559" y="1615"/>
                  </a:lnTo>
                  <a:lnTo>
                    <a:pt x="1559" y="1610"/>
                  </a:lnTo>
                  <a:lnTo>
                    <a:pt x="1559" y="1609"/>
                  </a:lnTo>
                  <a:close/>
                  <a:moveTo>
                    <a:pt x="1640" y="1348"/>
                  </a:moveTo>
                  <a:lnTo>
                    <a:pt x="1640" y="1349"/>
                  </a:lnTo>
                  <a:lnTo>
                    <a:pt x="1640" y="1349"/>
                  </a:lnTo>
                  <a:lnTo>
                    <a:pt x="1640" y="1348"/>
                  </a:lnTo>
                  <a:close/>
                  <a:moveTo>
                    <a:pt x="1630" y="990"/>
                  </a:moveTo>
                  <a:lnTo>
                    <a:pt x="1634" y="990"/>
                  </a:lnTo>
                  <a:lnTo>
                    <a:pt x="1638" y="989"/>
                  </a:lnTo>
                  <a:lnTo>
                    <a:pt x="1639" y="992"/>
                  </a:lnTo>
                  <a:lnTo>
                    <a:pt x="1643" y="995"/>
                  </a:lnTo>
                  <a:lnTo>
                    <a:pt x="1645" y="997"/>
                  </a:lnTo>
                  <a:lnTo>
                    <a:pt x="1641" y="997"/>
                  </a:lnTo>
                  <a:lnTo>
                    <a:pt x="1638" y="996"/>
                  </a:lnTo>
                  <a:lnTo>
                    <a:pt x="1635" y="995"/>
                  </a:lnTo>
                  <a:lnTo>
                    <a:pt x="1633" y="992"/>
                  </a:lnTo>
                  <a:lnTo>
                    <a:pt x="1630" y="990"/>
                  </a:lnTo>
                  <a:close/>
                  <a:moveTo>
                    <a:pt x="1702" y="1341"/>
                  </a:moveTo>
                  <a:lnTo>
                    <a:pt x="1698" y="1347"/>
                  </a:lnTo>
                  <a:lnTo>
                    <a:pt x="1694" y="1353"/>
                  </a:lnTo>
                  <a:lnTo>
                    <a:pt x="1691" y="1359"/>
                  </a:lnTo>
                  <a:lnTo>
                    <a:pt x="1692" y="1366"/>
                  </a:lnTo>
                  <a:lnTo>
                    <a:pt x="1686" y="1368"/>
                  </a:lnTo>
                  <a:lnTo>
                    <a:pt x="1689" y="1357"/>
                  </a:lnTo>
                  <a:lnTo>
                    <a:pt x="1694" y="1348"/>
                  </a:lnTo>
                  <a:lnTo>
                    <a:pt x="1702" y="1341"/>
                  </a:lnTo>
                  <a:close/>
                  <a:moveTo>
                    <a:pt x="1694" y="877"/>
                  </a:moveTo>
                  <a:lnTo>
                    <a:pt x="1696" y="874"/>
                  </a:lnTo>
                  <a:lnTo>
                    <a:pt x="1700" y="869"/>
                  </a:lnTo>
                  <a:lnTo>
                    <a:pt x="1701" y="864"/>
                  </a:lnTo>
                  <a:lnTo>
                    <a:pt x="1702" y="870"/>
                  </a:lnTo>
                  <a:lnTo>
                    <a:pt x="1703" y="876"/>
                  </a:lnTo>
                  <a:lnTo>
                    <a:pt x="1704" y="881"/>
                  </a:lnTo>
                  <a:lnTo>
                    <a:pt x="1702" y="880"/>
                  </a:lnTo>
                  <a:lnTo>
                    <a:pt x="1700" y="877"/>
                  </a:lnTo>
                  <a:lnTo>
                    <a:pt x="1696" y="877"/>
                  </a:lnTo>
                  <a:lnTo>
                    <a:pt x="1694" y="877"/>
                  </a:lnTo>
                  <a:close/>
                  <a:moveTo>
                    <a:pt x="1689" y="1514"/>
                  </a:moveTo>
                  <a:lnTo>
                    <a:pt x="1697" y="1508"/>
                  </a:lnTo>
                  <a:lnTo>
                    <a:pt x="1706" y="1503"/>
                  </a:lnTo>
                  <a:lnTo>
                    <a:pt x="1713" y="1497"/>
                  </a:lnTo>
                  <a:lnTo>
                    <a:pt x="1713" y="1485"/>
                  </a:lnTo>
                  <a:lnTo>
                    <a:pt x="1711" y="1474"/>
                  </a:lnTo>
                  <a:lnTo>
                    <a:pt x="1714" y="1473"/>
                  </a:lnTo>
                  <a:lnTo>
                    <a:pt x="1719" y="1472"/>
                  </a:lnTo>
                  <a:lnTo>
                    <a:pt x="1725" y="1476"/>
                  </a:lnTo>
                  <a:lnTo>
                    <a:pt x="1728" y="1485"/>
                  </a:lnTo>
                  <a:lnTo>
                    <a:pt x="1729" y="1493"/>
                  </a:lnTo>
                  <a:lnTo>
                    <a:pt x="1731" y="1502"/>
                  </a:lnTo>
                  <a:lnTo>
                    <a:pt x="1736" y="1508"/>
                  </a:lnTo>
                  <a:lnTo>
                    <a:pt x="1736" y="1512"/>
                  </a:lnTo>
                  <a:lnTo>
                    <a:pt x="1735" y="1516"/>
                  </a:lnTo>
                  <a:lnTo>
                    <a:pt x="1735" y="1522"/>
                  </a:lnTo>
                  <a:lnTo>
                    <a:pt x="1735" y="1530"/>
                  </a:lnTo>
                  <a:lnTo>
                    <a:pt x="1731" y="1527"/>
                  </a:lnTo>
                  <a:lnTo>
                    <a:pt x="1728" y="1525"/>
                  </a:lnTo>
                  <a:lnTo>
                    <a:pt x="1724" y="1524"/>
                  </a:lnTo>
                  <a:lnTo>
                    <a:pt x="1719" y="1522"/>
                  </a:lnTo>
                  <a:lnTo>
                    <a:pt x="1719" y="1524"/>
                  </a:lnTo>
                  <a:lnTo>
                    <a:pt x="1719" y="1524"/>
                  </a:lnTo>
                  <a:lnTo>
                    <a:pt x="1718" y="1516"/>
                  </a:lnTo>
                  <a:lnTo>
                    <a:pt x="1709" y="1514"/>
                  </a:lnTo>
                  <a:lnTo>
                    <a:pt x="1706" y="1516"/>
                  </a:lnTo>
                  <a:lnTo>
                    <a:pt x="1703" y="1520"/>
                  </a:lnTo>
                  <a:lnTo>
                    <a:pt x="1701" y="1524"/>
                  </a:lnTo>
                  <a:lnTo>
                    <a:pt x="1701" y="1527"/>
                  </a:lnTo>
                  <a:lnTo>
                    <a:pt x="1701" y="1532"/>
                  </a:lnTo>
                  <a:lnTo>
                    <a:pt x="1698" y="1531"/>
                  </a:lnTo>
                  <a:lnTo>
                    <a:pt x="1695" y="1536"/>
                  </a:lnTo>
                  <a:lnTo>
                    <a:pt x="1692" y="1541"/>
                  </a:lnTo>
                  <a:lnTo>
                    <a:pt x="1691" y="1545"/>
                  </a:lnTo>
                  <a:lnTo>
                    <a:pt x="1690" y="1544"/>
                  </a:lnTo>
                  <a:lnTo>
                    <a:pt x="1687" y="1543"/>
                  </a:lnTo>
                  <a:lnTo>
                    <a:pt x="1683" y="1536"/>
                  </a:lnTo>
                  <a:lnTo>
                    <a:pt x="1681" y="1529"/>
                  </a:lnTo>
                  <a:lnTo>
                    <a:pt x="1685" y="1521"/>
                  </a:lnTo>
                  <a:lnTo>
                    <a:pt x="1689" y="1514"/>
                  </a:lnTo>
                  <a:close/>
                  <a:moveTo>
                    <a:pt x="1788" y="924"/>
                  </a:moveTo>
                  <a:lnTo>
                    <a:pt x="1787" y="924"/>
                  </a:lnTo>
                  <a:lnTo>
                    <a:pt x="1777" y="923"/>
                  </a:lnTo>
                  <a:lnTo>
                    <a:pt x="1768" y="922"/>
                  </a:lnTo>
                  <a:lnTo>
                    <a:pt x="1766" y="908"/>
                  </a:lnTo>
                  <a:lnTo>
                    <a:pt x="1762" y="894"/>
                  </a:lnTo>
                  <a:lnTo>
                    <a:pt x="1753" y="881"/>
                  </a:lnTo>
                  <a:lnTo>
                    <a:pt x="1749" y="877"/>
                  </a:lnTo>
                  <a:lnTo>
                    <a:pt x="1743" y="877"/>
                  </a:lnTo>
                  <a:lnTo>
                    <a:pt x="1738" y="877"/>
                  </a:lnTo>
                  <a:lnTo>
                    <a:pt x="1745" y="874"/>
                  </a:lnTo>
                  <a:lnTo>
                    <a:pt x="1749" y="870"/>
                  </a:lnTo>
                  <a:lnTo>
                    <a:pt x="1754" y="867"/>
                  </a:lnTo>
                  <a:lnTo>
                    <a:pt x="1758" y="864"/>
                  </a:lnTo>
                  <a:lnTo>
                    <a:pt x="1760" y="860"/>
                  </a:lnTo>
                  <a:lnTo>
                    <a:pt x="1763" y="857"/>
                  </a:lnTo>
                  <a:lnTo>
                    <a:pt x="1766" y="861"/>
                  </a:lnTo>
                  <a:lnTo>
                    <a:pt x="1770" y="865"/>
                  </a:lnTo>
                  <a:lnTo>
                    <a:pt x="1775" y="869"/>
                  </a:lnTo>
                  <a:lnTo>
                    <a:pt x="1781" y="871"/>
                  </a:lnTo>
                  <a:lnTo>
                    <a:pt x="1785" y="871"/>
                  </a:lnTo>
                  <a:lnTo>
                    <a:pt x="1788" y="872"/>
                  </a:lnTo>
                  <a:lnTo>
                    <a:pt x="1793" y="874"/>
                  </a:lnTo>
                  <a:lnTo>
                    <a:pt x="1797" y="872"/>
                  </a:lnTo>
                  <a:lnTo>
                    <a:pt x="1802" y="871"/>
                  </a:lnTo>
                  <a:lnTo>
                    <a:pt x="1800" y="874"/>
                  </a:lnTo>
                  <a:lnTo>
                    <a:pt x="1798" y="875"/>
                  </a:lnTo>
                  <a:lnTo>
                    <a:pt x="1796" y="875"/>
                  </a:lnTo>
                  <a:lnTo>
                    <a:pt x="1793" y="874"/>
                  </a:lnTo>
                  <a:lnTo>
                    <a:pt x="1783" y="878"/>
                  </a:lnTo>
                  <a:lnTo>
                    <a:pt x="1780" y="884"/>
                  </a:lnTo>
                  <a:lnTo>
                    <a:pt x="1779" y="892"/>
                  </a:lnTo>
                  <a:lnTo>
                    <a:pt x="1780" y="900"/>
                  </a:lnTo>
                  <a:lnTo>
                    <a:pt x="1783" y="909"/>
                  </a:lnTo>
                  <a:lnTo>
                    <a:pt x="1786" y="917"/>
                  </a:lnTo>
                  <a:lnTo>
                    <a:pt x="1788" y="924"/>
                  </a:lnTo>
                  <a:close/>
                  <a:moveTo>
                    <a:pt x="1752" y="1336"/>
                  </a:moveTo>
                  <a:lnTo>
                    <a:pt x="1752" y="1336"/>
                  </a:lnTo>
                  <a:lnTo>
                    <a:pt x="1751" y="1336"/>
                  </a:lnTo>
                  <a:lnTo>
                    <a:pt x="1751" y="1334"/>
                  </a:lnTo>
                  <a:lnTo>
                    <a:pt x="1751" y="1334"/>
                  </a:lnTo>
                  <a:lnTo>
                    <a:pt x="1752" y="1336"/>
                  </a:lnTo>
                  <a:close/>
                  <a:moveTo>
                    <a:pt x="1742" y="1362"/>
                  </a:moveTo>
                  <a:lnTo>
                    <a:pt x="1748" y="1364"/>
                  </a:lnTo>
                  <a:lnTo>
                    <a:pt x="1748" y="1364"/>
                  </a:lnTo>
                  <a:lnTo>
                    <a:pt x="1754" y="1378"/>
                  </a:lnTo>
                  <a:lnTo>
                    <a:pt x="1763" y="1390"/>
                  </a:lnTo>
                  <a:lnTo>
                    <a:pt x="1776" y="1400"/>
                  </a:lnTo>
                  <a:lnTo>
                    <a:pt x="1776" y="1401"/>
                  </a:lnTo>
                  <a:lnTo>
                    <a:pt x="1775" y="1404"/>
                  </a:lnTo>
                  <a:lnTo>
                    <a:pt x="1774" y="1402"/>
                  </a:lnTo>
                  <a:lnTo>
                    <a:pt x="1772" y="1401"/>
                  </a:lnTo>
                  <a:lnTo>
                    <a:pt x="1765" y="1400"/>
                  </a:lnTo>
                  <a:lnTo>
                    <a:pt x="1758" y="1399"/>
                  </a:lnTo>
                  <a:lnTo>
                    <a:pt x="1751" y="1400"/>
                  </a:lnTo>
                  <a:lnTo>
                    <a:pt x="1745" y="1405"/>
                  </a:lnTo>
                  <a:lnTo>
                    <a:pt x="1741" y="1413"/>
                  </a:lnTo>
                  <a:lnTo>
                    <a:pt x="1741" y="1415"/>
                  </a:lnTo>
                  <a:lnTo>
                    <a:pt x="1736" y="1412"/>
                  </a:lnTo>
                  <a:lnTo>
                    <a:pt x="1731" y="1411"/>
                  </a:lnTo>
                  <a:lnTo>
                    <a:pt x="1725" y="1411"/>
                  </a:lnTo>
                  <a:lnTo>
                    <a:pt x="1721" y="1413"/>
                  </a:lnTo>
                  <a:lnTo>
                    <a:pt x="1719" y="1416"/>
                  </a:lnTo>
                  <a:lnTo>
                    <a:pt x="1717" y="1419"/>
                  </a:lnTo>
                  <a:lnTo>
                    <a:pt x="1717" y="1425"/>
                  </a:lnTo>
                  <a:lnTo>
                    <a:pt x="1714" y="1425"/>
                  </a:lnTo>
                  <a:lnTo>
                    <a:pt x="1713" y="1422"/>
                  </a:lnTo>
                  <a:lnTo>
                    <a:pt x="1713" y="1417"/>
                  </a:lnTo>
                  <a:lnTo>
                    <a:pt x="1713" y="1412"/>
                  </a:lnTo>
                  <a:lnTo>
                    <a:pt x="1714" y="1408"/>
                  </a:lnTo>
                  <a:lnTo>
                    <a:pt x="1717" y="1408"/>
                  </a:lnTo>
                  <a:lnTo>
                    <a:pt x="1719" y="1408"/>
                  </a:lnTo>
                  <a:lnTo>
                    <a:pt x="1721" y="1407"/>
                  </a:lnTo>
                  <a:lnTo>
                    <a:pt x="1724" y="1398"/>
                  </a:lnTo>
                  <a:lnTo>
                    <a:pt x="1730" y="1389"/>
                  </a:lnTo>
                  <a:lnTo>
                    <a:pt x="1736" y="1382"/>
                  </a:lnTo>
                  <a:lnTo>
                    <a:pt x="1741" y="1373"/>
                  </a:lnTo>
                  <a:lnTo>
                    <a:pt x="1742" y="1362"/>
                  </a:lnTo>
                  <a:close/>
                  <a:moveTo>
                    <a:pt x="1774" y="1452"/>
                  </a:moveTo>
                  <a:lnTo>
                    <a:pt x="1771" y="1452"/>
                  </a:lnTo>
                  <a:lnTo>
                    <a:pt x="1774" y="1451"/>
                  </a:lnTo>
                  <a:lnTo>
                    <a:pt x="1775" y="1452"/>
                  </a:lnTo>
                  <a:lnTo>
                    <a:pt x="1774" y="1452"/>
                  </a:lnTo>
                  <a:lnTo>
                    <a:pt x="1774" y="1452"/>
                  </a:lnTo>
                  <a:lnTo>
                    <a:pt x="1774" y="1452"/>
                  </a:lnTo>
                  <a:close/>
                  <a:moveTo>
                    <a:pt x="1732" y="1617"/>
                  </a:moveTo>
                  <a:lnTo>
                    <a:pt x="1732" y="1617"/>
                  </a:lnTo>
                  <a:lnTo>
                    <a:pt x="1732" y="1611"/>
                  </a:lnTo>
                  <a:lnTo>
                    <a:pt x="1732" y="1605"/>
                  </a:lnTo>
                  <a:lnTo>
                    <a:pt x="1732" y="1599"/>
                  </a:lnTo>
                  <a:lnTo>
                    <a:pt x="1735" y="1595"/>
                  </a:lnTo>
                  <a:lnTo>
                    <a:pt x="1741" y="1593"/>
                  </a:lnTo>
                  <a:lnTo>
                    <a:pt x="1732" y="1617"/>
                  </a:lnTo>
                  <a:close/>
                  <a:moveTo>
                    <a:pt x="1735" y="1638"/>
                  </a:moveTo>
                  <a:lnTo>
                    <a:pt x="1734" y="1636"/>
                  </a:lnTo>
                  <a:lnTo>
                    <a:pt x="1734" y="1636"/>
                  </a:lnTo>
                  <a:lnTo>
                    <a:pt x="1735" y="1638"/>
                  </a:lnTo>
                  <a:close/>
                  <a:moveTo>
                    <a:pt x="1760" y="1641"/>
                  </a:moveTo>
                  <a:lnTo>
                    <a:pt x="1763" y="1640"/>
                  </a:lnTo>
                  <a:lnTo>
                    <a:pt x="1764" y="1645"/>
                  </a:lnTo>
                  <a:lnTo>
                    <a:pt x="1764" y="1649"/>
                  </a:lnTo>
                  <a:lnTo>
                    <a:pt x="1764" y="1651"/>
                  </a:lnTo>
                  <a:lnTo>
                    <a:pt x="1763" y="1652"/>
                  </a:lnTo>
                  <a:lnTo>
                    <a:pt x="1762" y="1653"/>
                  </a:lnTo>
                  <a:lnTo>
                    <a:pt x="1759" y="1653"/>
                  </a:lnTo>
                  <a:lnTo>
                    <a:pt x="1757" y="1653"/>
                  </a:lnTo>
                  <a:lnTo>
                    <a:pt x="1754" y="1653"/>
                  </a:lnTo>
                  <a:lnTo>
                    <a:pt x="1752" y="1653"/>
                  </a:lnTo>
                  <a:lnTo>
                    <a:pt x="1749" y="1653"/>
                  </a:lnTo>
                  <a:lnTo>
                    <a:pt x="1746" y="1652"/>
                  </a:lnTo>
                  <a:lnTo>
                    <a:pt x="1743" y="1647"/>
                  </a:lnTo>
                  <a:lnTo>
                    <a:pt x="1740" y="1643"/>
                  </a:lnTo>
                  <a:lnTo>
                    <a:pt x="1736" y="1638"/>
                  </a:lnTo>
                  <a:lnTo>
                    <a:pt x="1748" y="1643"/>
                  </a:lnTo>
                  <a:lnTo>
                    <a:pt x="1760" y="1641"/>
                  </a:lnTo>
                  <a:close/>
                  <a:moveTo>
                    <a:pt x="2100" y="1431"/>
                  </a:moveTo>
                  <a:lnTo>
                    <a:pt x="2100" y="1431"/>
                  </a:lnTo>
                  <a:lnTo>
                    <a:pt x="2106" y="1440"/>
                  </a:lnTo>
                  <a:lnTo>
                    <a:pt x="2114" y="1447"/>
                  </a:lnTo>
                  <a:lnTo>
                    <a:pt x="2110" y="1450"/>
                  </a:lnTo>
                  <a:lnTo>
                    <a:pt x="2110" y="1450"/>
                  </a:lnTo>
                  <a:lnTo>
                    <a:pt x="2108" y="1444"/>
                  </a:lnTo>
                  <a:lnTo>
                    <a:pt x="2104" y="1438"/>
                  </a:lnTo>
                  <a:lnTo>
                    <a:pt x="2100" y="1431"/>
                  </a:lnTo>
                  <a:close/>
                  <a:moveTo>
                    <a:pt x="2310" y="510"/>
                  </a:moveTo>
                  <a:lnTo>
                    <a:pt x="2311" y="510"/>
                  </a:lnTo>
                  <a:lnTo>
                    <a:pt x="2311" y="510"/>
                  </a:lnTo>
                  <a:lnTo>
                    <a:pt x="2310" y="510"/>
                  </a:lnTo>
                  <a:close/>
                  <a:moveTo>
                    <a:pt x="2732" y="769"/>
                  </a:moveTo>
                  <a:lnTo>
                    <a:pt x="2729" y="768"/>
                  </a:lnTo>
                  <a:lnTo>
                    <a:pt x="2725" y="768"/>
                  </a:lnTo>
                  <a:lnTo>
                    <a:pt x="2723" y="766"/>
                  </a:lnTo>
                  <a:lnTo>
                    <a:pt x="2724" y="763"/>
                  </a:lnTo>
                  <a:lnTo>
                    <a:pt x="2725" y="761"/>
                  </a:lnTo>
                  <a:lnTo>
                    <a:pt x="2727" y="758"/>
                  </a:lnTo>
                  <a:lnTo>
                    <a:pt x="2728" y="756"/>
                  </a:lnTo>
                  <a:lnTo>
                    <a:pt x="2730" y="756"/>
                  </a:lnTo>
                  <a:lnTo>
                    <a:pt x="2733" y="755"/>
                  </a:lnTo>
                  <a:lnTo>
                    <a:pt x="2736" y="756"/>
                  </a:lnTo>
                  <a:lnTo>
                    <a:pt x="2733" y="760"/>
                  </a:lnTo>
                  <a:lnTo>
                    <a:pt x="2730" y="762"/>
                  </a:lnTo>
                  <a:lnTo>
                    <a:pt x="2730" y="766"/>
                  </a:lnTo>
                  <a:lnTo>
                    <a:pt x="2732" y="769"/>
                  </a:lnTo>
                  <a:close/>
                  <a:moveTo>
                    <a:pt x="3337" y="1179"/>
                  </a:moveTo>
                  <a:lnTo>
                    <a:pt x="3330" y="1173"/>
                  </a:lnTo>
                  <a:lnTo>
                    <a:pt x="3339" y="1171"/>
                  </a:lnTo>
                  <a:lnTo>
                    <a:pt x="3341" y="1173"/>
                  </a:lnTo>
                  <a:lnTo>
                    <a:pt x="3342" y="1176"/>
                  </a:lnTo>
                  <a:lnTo>
                    <a:pt x="3337" y="1179"/>
                  </a:lnTo>
                  <a:close/>
                  <a:moveTo>
                    <a:pt x="3300" y="1190"/>
                  </a:moveTo>
                  <a:lnTo>
                    <a:pt x="3300" y="1189"/>
                  </a:lnTo>
                  <a:lnTo>
                    <a:pt x="3302" y="1189"/>
                  </a:lnTo>
                  <a:lnTo>
                    <a:pt x="3303" y="1194"/>
                  </a:lnTo>
                  <a:lnTo>
                    <a:pt x="3303" y="1200"/>
                  </a:lnTo>
                  <a:lnTo>
                    <a:pt x="3305" y="1206"/>
                  </a:lnTo>
                  <a:lnTo>
                    <a:pt x="3302" y="1207"/>
                  </a:lnTo>
                  <a:lnTo>
                    <a:pt x="3298" y="1208"/>
                  </a:lnTo>
                  <a:lnTo>
                    <a:pt x="3296" y="1210"/>
                  </a:lnTo>
                  <a:lnTo>
                    <a:pt x="3296" y="1208"/>
                  </a:lnTo>
                  <a:lnTo>
                    <a:pt x="3298" y="1205"/>
                  </a:lnTo>
                  <a:lnTo>
                    <a:pt x="3301" y="1200"/>
                  </a:lnTo>
                  <a:lnTo>
                    <a:pt x="3301" y="1195"/>
                  </a:lnTo>
                  <a:lnTo>
                    <a:pt x="3300" y="1190"/>
                  </a:lnTo>
                  <a:close/>
                  <a:moveTo>
                    <a:pt x="3283" y="1178"/>
                  </a:moveTo>
                  <a:lnTo>
                    <a:pt x="3288" y="1179"/>
                  </a:lnTo>
                  <a:lnTo>
                    <a:pt x="3288" y="1179"/>
                  </a:lnTo>
                  <a:lnTo>
                    <a:pt x="3283" y="1178"/>
                  </a:lnTo>
                  <a:close/>
                  <a:moveTo>
                    <a:pt x="3206" y="2136"/>
                  </a:moveTo>
                  <a:lnTo>
                    <a:pt x="3205" y="2136"/>
                  </a:lnTo>
                  <a:lnTo>
                    <a:pt x="3205" y="2136"/>
                  </a:lnTo>
                  <a:lnTo>
                    <a:pt x="3205" y="2136"/>
                  </a:lnTo>
                  <a:lnTo>
                    <a:pt x="3205" y="2136"/>
                  </a:lnTo>
                  <a:lnTo>
                    <a:pt x="3205" y="2136"/>
                  </a:lnTo>
                  <a:lnTo>
                    <a:pt x="3206" y="2136"/>
                  </a:lnTo>
                  <a:close/>
                  <a:moveTo>
                    <a:pt x="3195" y="2160"/>
                  </a:moveTo>
                  <a:lnTo>
                    <a:pt x="3194" y="2163"/>
                  </a:lnTo>
                  <a:lnTo>
                    <a:pt x="3194" y="2162"/>
                  </a:lnTo>
                  <a:lnTo>
                    <a:pt x="3195" y="2160"/>
                  </a:lnTo>
                  <a:close/>
                  <a:moveTo>
                    <a:pt x="2437" y="2390"/>
                  </a:moveTo>
                  <a:lnTo>
                    <a:pt x="2437" y="2390"/>
                  </a:lnTo>
                  <a:lnTo>
                    <a:pt x="2437" y="2390"/>
                  </a:lnTo>
                  <a:lnTo>
                    <a:pt x="2437" y="2390"/>
                  </a:lnTo>
                  <a:lnTo>
                    <a:pt x="2437" y="2390"/>
                  </a:lnTo>
                  <a:lnTo>
                    <a:pt x="2437" y="2390"/>
                  </a:lnTo>
                  <a:lnTo>
                    <a:pt x="2437" y="2390"/>
                  </a:lnTo>
                  <a:close/>
                  <a:moveTo>
                    <a:pt x="2413" y="912"/>
                  </a:moveTo>
                  <a:lnTo>
                    <a:pt x="2417" y="914"/>
                  </a:lnTo>
                  <a:lnTo>
                    <a:pt x="2421" y="914"/>
                  </a:lnTo>
                  <a:lnTo>
                    <a:pt x="2420" y="915"/>
                  </a:lnTo>
                  <a:lnTo>
                    <a:pt x="2417" y="917"/>
                  </a:lnTo>
                  <a:lnTo>
                    <a:pt x="2417" y="920"/>
                  </a:lnTo>
                  <a:lnTo>
                    <a:pt x="2416" y="916"/>
                  </a:lnTo>
                  <a:lnTo>
                    <a:pt x="2413" y="912"/>
                  </a:lnTo>
                  <a:close/>
                  <a:moveTo>
                    <a:pt x="2196" y="410"/>
                  </a:moveTo>
                  <a:lnTo>
                    <a:pt x="2196" y="410"/>
                  </a:lnTo>
                  <a:lnTo>
                    <a:pt x="2196" y="410"/>
                  </a:lnTo>
                  <a:lnTo>
                    <a:pt x="2196" y="410"/>
                  </a:lnTo>
                  <a:lnTo>
                    <a:pt x="2196" y="410"/>
                  </a:lnTo>
                  <a:close/>
                  <a:moveTo>
                    <a:pt x="2199" y="1366"/>
                  </a:moveTo>
                  <a:lnTo>
                    <a:pt x="2200" y="1365"/>
                  </a:lnTo>
                  <a:lnTo>
                    <a:pt x="2201" y="1365"/>
                  </a:lnTo>
                  <a:lnTo>
                    <a:pt x="2202" y="1366"/>
                  </a:lnTo>
                  <a:lnTo>
                    <a:pt x="2200" y="1368"/>
                  </a:lnTo>
                  <a:lnTo>
                    <a:pt x="2197" y="1372"/>
                  </a:lnTo>
                  <a:lnTo>
                    <a:pt x="2196" y="1371"/>
                  </a:lnTo>
                  <a:lnTo>
                    <a:pt x="2196" y="1368"/>
                  </a:lnTo>
                  <a:lnTo>
                    <a:pt x="2196" y="1367"/>
                  </a:lnTo>
                  <a:lnTo>
                    <a:pt x="2199" y="1366"/>
                  </a:lnTo>
                  <a:close/>
                  <a:moveTo>
                    <a:pt x="2186" y="1047"/>
                  </a:moveTo>
                  <a:lnTo>
                    <a:pt x="2178" y="1046"/>
                  </a:lnTo>
                  <a:lnTo>
                    <a:pt x="2171" y="1046"/>
                  </a:lnTo>
                  <a:lnTo>
                    <a:pt x="2163" y="1043"/>
                  </a:lnTo>
                  <a:lnTo>
                    <a:pt x="2159" y="1037"/>
                  </a:lnTo>
                  <a:lnTo>
                    <a:pt x="2159" y="1037"/>
                  </a:lnTo>
                  <a:lnTo>
                    <a:pt x="2165" y="1034"/>
                  </a:lnTo>
                  <a:lnTo>
                    <a:pt x="2168" y="1031"/>
                  </a:lnTo>
                  <a:lnTo>
                    <a:pt x="2173" y="1030"/>
                  </a:lnTo>
                  <a:lnTo>
                    <a:pt x="2177" y="1029"/>
                  </a:lnTo>
                  <a:lnTo>
                    <a:pt x="2177" y="1029"/>
                  </a:lnTo>
                  <a:lnTo>
                    <a:pt x="2182" y="1031"/>
                  </a:lnTo>
                  <a:lnTo>
                    <a:pt x="2188" y="1030"/>
                  </a:lnTo>
                  <a:lnTo>
                    <a:pt x="2186" y="1047"/>
                  </a:lnTo>
                  <a:close/>
                  <a:moveTo>
                    <a:pt x="2184" y="1063"/>
                  </a:moveTo>
                  <a:lnTo>
                    <a:pt x="2176" y="1071"/>
                  </a:lnTo>
                  <a:lnTo>
                    <a:pt x="2167" y="1075"/>
                  </a:lnTo>
                  <a:lnTo>
                    <a:pt x="2159" y="1074"/>
                  </a:lnTo>
                  <a:lnTo>
                    <a:pt x="2150" y="1071"/>
                  </a:lnTo>
                  <a:lnTo>
                    <a:pt x="2143" y="1066"/>
                  </a:lnTo>
                  <a:lnTo>
                    <a:pt x="2163" y="1068"/>
                  </a:lnTo>
                  <a:lnTo>
                    <a:pt x="2184" y="1063"/>
                  </a:lnTo>
                  <a:close/>
                  <a:moveTo>
                    <a:pt x="2152" y="1538"/>
                  </a:moveTo>
                  <a:lnTo>
                    <a:pt x="2154" y="1538"/>
                  </a:lnTo>
                  <a:lnTo>
                    <a:pt x="2155" y="1539"/>
                  </a:lnTo>
                  <a:lnTo>
                    <a:pt x="2154" y="1541"/>
                  </a:lnTo>
                  <a:lnTo>
                    <a:pt x="2152" y="1538"/>
                  </a:lnTo>
                  <a:close/>
                  <a:moveTo>
                    <a:pt x="1905" y="1348"/>
                  </a:moveTo>
                  <a:lnTo>
                    <a:pt x="1905" y="1348"/>
                  </a:lnTo>
                  <a:lnTo>
                    <a:pt x="1860" y="1347"/>
                  </a:lnTo>
                  <a:lnTo>
                    <a:pt x="1859" y="1355"/>
                  </a:lnTo>
                  <a:lnTo>
                    <a:pt x="1851" y="1361"/>
                  </a:lnTo>
                  <a:lnTo>
                    <a:pt x="1849" y="1353"/>
                  </a:lnTo>
                  <a:lnTo>
                    <a:pt x="1848" y="1343"/>
                  </a:lnTo>
                  <a:lnTo>
                    <a:pt x="1848" y="1333"/>
                  </a:lnTo>
                  <a:lnTo>
                    <a:pt x="1857" y="1331"/>
                  </a:lnTo>
                  <a:lnTo>
                    <a:pt x="1868" y="1330"/>
                  </a:lnTo>
                  <a:lnTo>
                    <a:pt x="1873" y="1328"/>
                  </a:lnTo>
                  <a:lnTo>
                    <a:pt x="1879" y="1326"/>
                  </a:lnTo>
                  <a:lnTo>
                    <a:pt x="1882" y="1334"/>
                  </a:lnTo>
                  <a:lnTo>
                    <a:pt x="1888" y="1339"/>
                  </a:lnTo>
                  <a:lnTo>
                    <a:pt x="1896" y="1343"/>
                  </a:lnTo>
                  <a:lnTo>
                    <a:pt x="1905" y="1344"/>
                  </a:lnTo>
                  <a:lnTo>
                    <a:pt x="1905" y="1348"/>
                  </a:lnTo>
                  <a:close/>
                  <a:moveTo>
                    <a:pt x="1908" y="1364"/>
                  </a:moveTo>
                  <a:lnTo>
                    <a:pt x="1887" y="1365"/>
                  </a:lnTo>
                  <a:lnTo>
                    <a:pt x="1884" y="1362"/>
                  </a:lnTo>
                  <a:lnTo>
                    <a:pt x="1883" y="1360"/>
                  </a:lnTo>
                  <a:lnTo>
                    <a:pt x="1887" y="1359"/>
                  </a:lnTo>
                  <a:lnTo>
                    <a:pt x="1890" y="1357"/>
                  </a:lnTo>
                  <a:lnTo>
                    <a:pt x="1894" y="1356"/>
                  </a:lnTo>
                  <a:lnTo>
                    <a:pt x="1898" y="1356"/>
                  </a:lnTo>
                  <a:lnTo>
                    <a:pt x="1902" y="1356"/>
                  </a:lnTo>
                  <a:lnTo>
                    <a:pt x="1904" y="1360"/>
                  </a:lnTo>
                  <a:lnTo>
                    <a:pt x="1906" y="1362"/>
                  </a:lnTo>
                  <a:lnTo>
                    <a:pt x="1908" y="1364"/>
                  </a:lnTo>
                  <a:close/>
                  <a:moveTo>
                    <a:pt x="1627" y="2650"/>
                  </a:moveTo>
                  <a:lnTo>
                    <a:pt x="1627" y="2650"/>
                  </a:lnTo>
                  <a:lnTo>
                    <a:pt x="1627" y="2650"/>
                  </a:lnTo>
                  <a:lnTo>
                    <a:pt x="1626" y="2652"/>
                  </a:lnTo>
                  <a:lnTo>
                    <a:pt x="1626" y="2650"/>
                  </a:lnTo>
                  <a:lnTo>
                    <a:pt x="1627" y="2650"/>
                  </a:lnTo>
                  <a:lnTo>
                    <a:pt x="1627" y="2650"/>
                  </a:lnTo>
                  <a:close/>
                  <a:moveTo>
                    <a:pt x="2801" y="2408"/>
                  </a:moveTo>
                  <a:lnTo>
                    <a:pt x="2800" y="2407"/>
                  </a:lnTo>
                  <a:lnTo>
                    <a:pt x="2803" y="2408"/>
                  </a:lnTo>
                  <a:lnTo>
                    <a:pt x="2801" y="2408"/>
                  </a:lnTo>
                  <a:close/>
                  <a:moveTo>
                    <a:pt x="3126" y="2254"/>
                  </a:moveTo>
                  <a:lnTo>
                    <a:pt x="3119" y="2250"/>
                  </a:lnTo>
                  <a:lnTo>
                    <a:pt x="3112" y="2245"/>
                  </a:lnTo>
                  <a:lnTo>
                    <a:pt x="3103" y="2245"/>
                  </a:lnTo>
                  <a:lnTo>
                    <a:pt x="3101" y="2245"/>
                  </a:lnTo>
                  <a:lnTo>
                    <a:pt x="3103" y="2240"/>
                  </a:lnTo>
                  <a:lnTo>
                    <a:pt x="3105" y="2234"/>
                  </a:lnTo>
                  <a:lnTo>
                    <a:pt x="3107" y="2237"/>
                  </a:lnTo>
                  <a:lnTo>
                    <a:pt x="3113" y="2243"/>
                  </a:lnTo>
                  <a:lnTo>
                    <a:pt x="3119" y="2249"/>
                  </a:lnTo>
                  <a:lnTo>
                    <a:pt x="3127" y="2253"/>
                  </a:lnTo>
                  <a:lnTo>
                    <a:pt x="3129" y="2251"/>
                  </a:lnTo>
                  <a:lnTo>
                    <a:pt x="3126" y="2254"/>
                  </a:lnTo>
                  <a:close/>
                  <a:moveTo>
                    <a:pt x="3129" y="2222"/>
                  </a:moveTo>
                  <a:lnTo>
                    <a:pt x="3114" y="2209"/>
                  </a:lnTo>
                  <a:lnTo>
                    <a:pt x="3112" y="2209"/>
                  </a:lnTo>
                  <a:lnTo>
                    <a:pt x="3109" y="2207"/>
                  </a:lnTo>
                  <a:lnTo>
                    <a:pt x="3129" y="2209"/>
                  </a:lnTo>
                  <a:lnTo>
                    <a:pt x="3148" y="2208"/>
                  </a:lnTo>
                  <a:lnTo>
                    <a:pt x="3148" y="2207"/>
                  </a:lnTo>
                  <a:lnTo>
                    <a:pt x="3150" y="2217"/>
                  </a:lnTo>
                  <a:lnTo>
                    <a:pt x="3146" y="2221"/>
                  </a:lnTo>
                  <a:lnTo>
                    <a:pt x="3141" y="2225"/>
                  </a:lnTo>
                  <a:lnTo>
                    <a:pt x="3135" y="2226"/>
                  </a:lnTo>
                  <a:lnTo>
                    <a:pt x="3129" y="2222"/>
                  </a:lnTo>
                  <a:close/>
                  <a:moveTo>
                    <a:pt x="3158" y="2198"/>
                  </a:moveTo>
                  <a:lnTo>
                    <a:pt x="3149" y="2200"/>
                  </a:lnTo>
                  <a:lnTo>
                    <a:pt x="3150" y="2200"/>
                  </a:lnTo>
                  <a:lnTo>
                    <a:pt x="3148" y="2197"/>
                  </a:lnTo>
                  <a:lnTo>
                    <a:pt x="3147" y="2193"/>
                  </a:lnTo>
                  <a:lnTo>
                    <a:pt x="3144" y="2190"/>
                  </a:lnTo>
                  <a:lnTo>
                    <a:pt x="3141" y="2187"/>
                  </a:lnTo>
                  <a:lnTo>
                    <a:pt x="3146" y="2183"/>
                  </a:lnTo>
                  <a:lnTo>
                    <a:pt x="3149" y="2179"/>
                  </a:lnTo>
                  <a:lnTo>
                    <a:pt x="3153" y="2174"/>
                  </a:lnTo>
                  <a:lnTo>
                    <a:pt x="3155" y="2177"/>
                  </a:lnTo>
                  <a:lnTo>
                    <a:pt x="3158" y="2181"/>
                  </a:lnTo>
                  <a:lnTo>
                    <a:pt x="3160" y="2185"/>
                  </a:lnTo>
                  <a:lnTo>
                    <a:pt x="3161" y="2192"/>
                  </a:lnTo>
                  <a:lnTo>
                    <a:pt x="3158" y="2198"/>
                  </a:lnTo>
                  <a:close/>
                  <a:moveTo>
                    <a:pt x="3183" y="2217"/>
                  </a:moveTo>
                  <a:lnTo>
                    <a:pt x="3184" y="2215"/>
                  </a:lnTo>
                  <a:lnTo>
                    <a:pt x="3184" y="2214"/>
                  </a:lnTo>
                  <a:lnTo>
                    <a:pt x="3183" y="2211"/>
                  </a:lnTo>
                  <a:lnTo>
                    <a:pt x="3187" y="2210"/>
                  </a:lnTo>
                  <a:lnTo>
                    <a:pt x="3187" y="2209"/>
                  </a:lnTo>
                  <a:lnTo>
                    <a:pt x="3190" y="2213"/>
                  </a:lnTo>
                  <a:lnTo>
                    <a:pt x="3194" y="2215"/>
                  </a:lnTo>
                  <a:lnTo>
                    <a:pt x="3190" y="2215"/>
                  </a:lnTo>
                  <a:lnTo>
                    <a:pt x="3187" y="2216"/>
                  </a:lnTo>
                  <a:lnTo>
                    <a:pt x="3183" y="2217"/>
                  </a:lnTo>
                  <a:close/>
                  <a:moveTo>
                    <a:pt x="3206" y="2176"/>
                  </a:moveTo>
                  <a:lnTo>
                    <a:pt x="3193" y="2181"/>
                  </a:lnTo>
                  <a:lnTo>
                    <a:pt x="3183" y="2191"/>
                  </a:lnTo>
                  <a:lnTo>
                    <a:pt x="3183" y="2191"/>
                  </a:lnTo>
                  <a:lnTo>
                    <a:pt x="3178" y="2188"/>
                  </a:lnTo>
                  <a:lnTo>
                    <a:pt x="3181" y="2183"/>
                  </a:lnTo>
                  <a:lnTo>
                    <a:pt x="3181" y="2179"/>
                  </a:lnTo>
                  <a:lnTo>
                    <a:pt x="3181" y="2175"/>
                  </a:lnTo>
                  <a:lnTo>
                    <a:pt x="3182" y="2174"/>
                  </a:lnTo>
                  <a:lnTo>
                    <a:pt x="3183" y="2173"/>
                  </a:lnTo>
                  <a:lnTo>
                    <a:pt x="3184" y="2173"/>
                  </a:lnTo>
                  <a:lnTo>
                    <a:pt x="3186" y="2173"/>
                  </a:lnTo>
                  <a:lnTo>
                    <a:pt x="3188" y="2173"/>
                  </a:lnTo>
                  <a:lnTo>
                    <a:pt x="3190" y="2171"/>
                  </a:lnTo>
                  <a:lnTo>
                    <a:pt x="3193" y="2170"/>
                  </a:lnTo>
                  <a:lnTo>
                    <a:pt x="3194" y="2169"/>
                  </a:lnTo>
                  <a:lnTo>
                    <a:pt x="3195" y="2167"/>
                  </a:lnTo>
                  <a:lnTo>
                    <a:pt x="3195" y="2164"/>
                  </a:lnTo>
                  <a:lnTo>
                    <a:pt x="3198" y="2165"/>
                  </a:lnTo>
                  <a:lnTo>
                    <a:pt x="3203" y="2165"/>
                  </a:lnTo>
                  <a:lnTo>
                    <a:pt x="3206" y="2165"/>
                  </a:lnTo>
                  <a:lnTo>
                    <a:pt x="3211" y="2164"/>
                  </a:lnTo>
                  <a:lnTo>
                    <a:pt x="3212" y="2168"/>
                  </a:lnTo>
                  <a:lnTo>
                    <a:pt x="3213" y="2170"/>
                  </a:lnTo>
                  <a:lnTo>
                    <a:pt x="3217" y="2173"/>
                  </a:lnTo>
                  <a:lnTo>
                    <a:pt x="3221" y="2173"/>
                  </a:lnTo>
                  <a:lnTo>
                    <a:pt x="3222" y="2174"/>
                  </a:lnTo>
                  <a:lnTo>
                    <a:pt x="3222" y="2175"/>
                  </a:lnTo>
                  <a:lnTo>
                    <a:pt x="3223" y="2176"/>
                  </a:lnTo>
                  <a:lnTo>
                    <a:pt x="3226" y="2177"/>
                  </a:lnTo>
                  <a:lnTo>
                    <a:pt x="3222" y="2180"/>
                  </a:lnTo>
                  <a:lnTo>
                    <a:pt x="3218" y="2180"/>
                  </a:lnTo>
                  <a:lnTo>
                    <a:pt x="3216" y="2179"/>
                  </a:lnTo>
                  <a:lnTo>
                    <a:pt x="3212" y="2177"/>
                  </a:lnTo>
                  <a:lnTo>
                    <a:pt x="3210" y="2176"/>
                  </a:lnTo>
                  <a:lnTo>
                    <a:pt x="3206" y="2176"/>
                  </a:lnTo>
                  <a:close/>
                  <a:moveTo>
                    <a:pt x="3252" y="2167"/>
                  </a:moveTo>
                  <a:lnTo>
                    <a:pt x="3252" y="2165"/>
                  </a:lnTo>
                  <a:lnTo>
                    <a:pt x="3252" y="2165"/>
                  </a:lnTo>
                  <a:lnTo>
                    <a:pt x="3252" y="2165"/>
                  </a:lnTo>
                  <a:lnTo>
                    <a:pt x="3252" y="2165"/>
                  </a:lnTo>
                  <a:lnTo>
                    <a:pt x="3252" y="2167"/>
                  </a:lnTo>
                  <a:close/>
                  <a:moveTo>
                    <a:pt x="3268" y="2162"/>
                  </a:moveTo>
                  <a:lnTo>
                    <a:pt x="3268" y="2162"/>
                  </a:lnTo>
                  <a:lnTo>
                    <a:pt x="3268" y="2162"/>
                  </a:lnTo>
                  <a:lnTo>
                    <a:pt x="3268" y="2162"/>
                  </a:lnTo>
                  <a:close/>
                  <a:moveTo>
                    <a:pt x="3273" y="2137"/>
                  </a:moveTo>
                  <a:lnTo>
                    <a:pt x="3272" y="2129"/>
                  </a:lnTo>
                  <a:lnTo>
                    <a:pt x="3274" y="2126"/>
                  </a:lnTo>
                  <a:lnTo>
                    <a:pt x="3275" y="2123"/>
                  </a:lnTo>
                  <a:lnTo>
                    <a:pt x="3277" y="2119"/>
                  </a:lnTo>
                  <a:lnTo>
                    <a:pt x="3279" y="2123"/>
                  </a:lnTo>
                  <a:lnTo>
                    <a:pt x="3281" y="2125"/>
                  </a:lnTo>
                  <a:lnTo>
                    <a:pt x="3281" y="2125"/>
                  </a:lnTo>
                  <a:lnTo>
                    <a:pt x="3279" y="2126"/>
                  </a:lnTo>
                  <a:lnTo>
                    <a:pt x="3278" y="2129"/>
                  </a:lnTo>
                  <a:lnTo>
                    <a:pt x="3278" y="2131"/>
                  </a:lnTo>
                  <a:lnTo>
                    <a:pt x="3277" y="2134"/>
                  </a:lnTo>
                  <a:lnTo>
                    <a:pt x="3275" y="2136"/>
                  </a:lnTo>
                  <a:lnTo>
                    <a:pt x="3273" y="2137"/>
                  </a:lnTo>
                  <a:close/>
                  <a:moveTo>
                    <a:pt x="3314" y="2111"/>
                  </a:moveTo>
                  <a:lnTo>
                    <a:pt x="3311" y="2112"/>
                  </a:lnTo>
                  <a:lnTo>
                    <a:pt x="3308" y="2114"/>
                  </a:lnTo>
                  <a:lnTo>
                    <a:pt x="3306" y="2117"/>
                  </a:lnTo>
                  <a:lnTo>
                    <a:pt x="3303" y="2119"/>
                  </a:lnTo>
                  <a:lnTo>
                    <a:pt x="3298" y="2114"/>
                  </a:lnTo>
                  <a:lnTo>
                    <a:pt x="3298" y="2108"/>
                  </a:lnTo>
                  <a:lnTo>
                    <a:pt x="3300" y="2102"/>
                  </a:lnTo>
                  <a:lnTo>
                    <a:pt x="3298" y="2096"/>
                  </a:lnTo>
                  <a:lnTo>
                    <a:pt x="3300" y="2096"/>
                  </a:lnTo>
                  <a:lnTo>
                    <a:pt x="3305" y="2095"/>
                  </a:lnTo>
                  <a:lnTo>
                    <a:pt x="3309" y="2094"/>
                  </a:lnTo>
                  <a:lnTo>
                    <a:pt x="3313" y="2091"/>
                  </a:lnTo>
                  <a:lnTo>
                    <a:pt x="3318" y="2089"/>
                  </a:lnTo>
                  <a:lnTo>
                    <a:pt x="3318" y="2090"/>
                  </a:lnTo>
                  <a:lnTo>
                    <a:pt x="3318" y="2094"/>
                  </a:lnTo>
                  <a:lnTo>
                    <a:pt x="3319" y="2096"/>
                  </a:lnTo>
                  <a:lnTo>
                    <a:pt x="3320" y="2100"/>
                  </a:lnTo>
                  <a:lnTo>
                    <a:pt x="3320" y="2103"/>
                  </a:lnTo>
                  <a:lnTo>
                    <a:pt x="3319" y="2106"/>
                  </a:lnTo>
                  <a:lnTo>
                    <a:pt x="3318" y="2108"/>
                  </a:lnTo>
                  <a:lnTo>
                    <a:pt x="3314" y="2111"/>
                  </a:lnTo>
                  <a:close/>
                  <a:moveTo>
                    <a:pt x="3381" y="1983"/>
                  </a:moveTo>
                  <a:lnTo>
                    <a:pt x="3382" y="1988"/>
                  </a:lnTo>
                  <a:lnTo>
                    <a:pt x="3381" y="1988"/>
                  </a:lnTo>
                  <a:lnTo>
                    <a:pt x="3381" y="1986"/>
                  </a:lnTo>
                  <a:lnTo>
                    <a:pt x="3381" y="1983"/>
                  </a:lnTo>
                  <a:close/>
                  <a:moveTo>
                    <a:pt x="3319" y="1364"/>
                  </a:moveTo>
                  <a:lnTo>
                    <a:pt x="3319" y="1364"/>
                  </a:lnTo>
                  <a:lnTo>
                    <a:pt x="3319" y="1364"/>
                  </a:lnTo>
                  <a:lnTo>
                    <a:pt x="3319" y="1364"/>
                  </a:lnTo>
                  <a:close/>
                  <a:moveTo>
                    <a:pt x="3402" y="860"/>
                  </a:moveTo>
                  <a:lnTo>
                    <a:pt x="3408" y="853"/>
                  </a:lnTo>
                  <a:lnTo>
                    <a:pt x="3411" y="854"/>
                  </a:lnTo>
                  <a:lnTo>
                    <a:pt x="3415" y="855"/>
                  </a:lnTo>
                  <a:lnTo>
                    <a:pt x="3408" y="858"/>
                  </a:lnTo>
                  <a:lnTo>
                    <a:pt x="3402" y="860"/>
                  </a:lnTo>
                  <a:close/>
                  <a:moveTo>
                    <a:pt x="3403" y="836"/>
                  </a:moveTo>
                  <a:lnTo>
                    <a:pt x="3405" y="840"/>
                  </a:lnTo>
                  <a:lnTo>
                    <a:pt x="3386" y="857"/>
                  </a:lnTo>
                  <a:lnTo>
                    <a:pt x="3385" y="852"/>
                  </a:lnTo>
                  <a:lnTo>
                    <a:pt x="3383" y="848"/>
                  </a:lnTo>
                  <a:lnTo>
                    <a:pt x="3393" y="842"/>
                  </a:lnTo>
                  <a:lnTo>
                    <a:pt x="3403" y="836"/>
                  </a:lnTo>
                  <a:close/>
                  <a:moveTo>
                    <a:pt x="3069" y="1076"/>
                  </a:moveTo>
                  <a:lnTo>
                    <a:pt x="3074" y="1074"/>
                  </a:lnTo>
                  <a:lnTo>
                    <a:pt x="3082" y="1081"/>
                  </a:lnTo>
                  <a:lnTo>
                    <a:pt x="3092" y="1087"/>
                  </a:lnTo>
                  <a:lnTo>
                    <a:pt x="3103" y="1091"/>
                  </a:lnTo>
                  <a:lnTo>
                    <a:pt x="3098" y="1100"/>
                  </a:lnTo>
                  <a:lnTo>
                    <a:pt x="3075" y="1115"/>
                  </a:lnTo>
                  <a:lnTo>
                    <a:pt x="3067" y="1104"/>
                  </a:lnTo>
                  <a:lnTo>
                    <a:pt x="3062" y="1091"/>
                  </a:lnTo>
                  <a:lnTo>
                    <a:pt x="3061" y="1077"/>
                  </a:lnTo>
                  <a:lnTo>
                    <a:pt x="3064" y="1077"/>
                  </a:lnTo>
                  <a:lnTo>
                    <a:pt x="3069" y="1076"/>
                  </a:lnTo>
                  <a:close/>
                  <a:moveTo>
                    <a:pt x="2965" y="1196"/>
                  </a:moveTo>
                  <a:lnTo>
                    <a:pt x="2974" y="1171"/>
                  </a:lnTo>
                  <a:lnTo>
                    <a:pt x="2979" y="1173"/>
                  </a:lnTo>
                  <a:lnTo>
                    <a:pt x="2984" y="1176"/>
                  </a:lnTo>
                  <a:lnTo>
                    <a:pt x="2990" y="1176"/>
                  </a:lnTo>
                  <a:lnTo>
                    <a:pt x="2995" y="1178"/>
                  </a:lnTo>
                  <a:lnTo>
                    <a:pt x="2999" y="1180"/>
                  </a:lnTo>
                  <a:lnTo>
                    <a:pt x="2996" y="1184"/>
                  </a:lnTo>
                  <a:lnTo>
                    <a:pt x="2994" y="1186"/>
                  </a:lnTo>
                  <a:lnTo>
                    <a:pt x="2969" y="1205"/>
                  </a:lnTo>
                  <a:lnTo>
                    <a:pt x="2968" y="1205"/>
                  </a:lnTo>
                  <a:lnTo>
                    <a:pt x="2965" y="1196"/>
                  </a:lnTo>
                  <a:lnTo>
                    <a:pt x="2965" y="1196"/>
                  </a:lnTo>
                  <a:lnTo>
                    <a:pt x="2965" y="1196"/>
                  </a:lnTo>
                  <a:close/>
                  <a:moveTo>
                    <a:pt x="2917" y="1030"/>
                  </a:moveTo>
                  <a:lnTo>
                    <a:pt x="2921" y="1030"/>
                  </a:lnTo>
                  <a:lnTo>
                    <a:pt x="2925" y="1030"/>
                  </a:lnTo>
                  <a:lnTo>
                    <a:pt x="2927" y="1030"/>
                  </a:lnTo>
                  <a:lnTo>
                    <a:pt x="2931" y="1030"/>
                  </a:lnTo>
                  <a:lnTo>
                    <a:pt x="2933" y="1030"/>
                  </a:lnTo>
                  <a:lnTo>
                    <a:pt x="2935" y="1028"/>
                  </a:lnTo>
                  <a:lnTo>
                    <a:pt x="2939" y="1031"/>
                  </a:lnTo>
                  <a:lnTo>
                    <a:pt x="2944" y="1032"/>
                  </a:lnTo>
                  <a:lnTo>
                    <a:pt x="2948" y="1034"/>
                  </a:lnTo>
                  <a:lnTo>
                    <a:pt x="2949" y="1037"/>
                  </a:lnTo>
                  <a:lnTo>
                    <a:pt x="2950" y="1041"/>
                  </a:lnTo>
                  <a:lnTo>
                    <a:pt x="2954" y="1045"/>
                  </a:lnTo>
                  <a:lnTo>
                    <a:pt x="2956" y="1047"/>
                  </a:lnTo>
                  <a:lnTo>
                    <a:pt x="2951" y="1058"/>
                  </a:lnTo>
                  <a:lnTo>
                    <a:pt x="2948" y="1059"/>
                  </a:lnTo>
                  <a:lnTo>
                    <a:pt x="2937" y="1064"/>
                  </a:lnTo>
                  <a:lnTo>
                    <a:pt x="2935" y="1064"/>
                  </a:lnTo>
                  <a:lnTo>
                    <a:pt x="2925" y="1062"/>
                  </a:lnTo>
                  <a:lnTo>
                    <a:pt x="2915" y="1065"/>
                  </a:lnTo>
                  <a:lnTo>
                    <a:pt x="2911" y="1063"/>
                  </a:lnTo>
                  <a:lnTo>
                    <a:pt x="2908" y="1063"/>
                  </a:lnTo>
                  <a:lnTo>
                    <a:pt x="2911" y="1047"/>
                  </a:lnTo>
                  <a:lnTo>
                    <a:pt x="2917" y="1030"/>
                  </a:lnTo>
                  <a:close/>
                  <a:moveTo>
                    <a:pt x="2898" y="989"/>
                  </a:moveTo>
                  <a:lnTo>
                    <a:pt x="2893" y="990"/>
                  </a:lnTo>
                  <a:lnTo>
                    <a:pt x="2891" y="989"/>
                  </a:lnTo>
                  <a:lnTo>
                    <a:pt x="2898" y="989"/>
                  </a:lnTo>
                  <a:close/>
                  <a:moveTo>
                    <a:pt x="2864" y="979"/>
                  </a:moveTo>
                  <a:lnTo>
                    <a:pt x="2864" y="979"/>
                  </a:lnTo>
                  <a:lnTo>
                    <a:pt x="2861" y="981"/>
                  </a:lnTo>
                  <a:lnTo>
                    <a:pt x="2859" y="984"/>
                  </a:lnTo>
                  <a:lnTo>
                    <a:pt x="2857" y="984"/>
                  </a:lnTo>
                  <a:lnTo>
                    <a:pt x="2860" y="983"/>
                  </a:lnTo>
                  <a:lnTo>
                    <a:pt x="2864" y="979"/>
                  </a:lnTo>
                  <a:close/>
                  <a:moveTo>
                    <a:pt x="2818" y="954"/>
                  </a:moveTo>
                  <a:lnTo>
                    <a:pt x="2819" y="957"/>
                  </a:lnTo>
                  <a:lnTo>
                    <a:pt x="2821" y="961"/>
                  </a:lnTo>
                  <a:lnTo>
                    <a:pt x="2813" y="960"/>
                  </a:lnTo>
                  <a:lnTo>
                    <a:pt x="2804" y="963"/>
                  </a:lnTo>
                  <a:lnTo>
                    <a:pt x="2796" y="969"/>
                  </a:lnTo>
                  <a:lnTo>
                    <a:pt x="2796" y="971"/>
                  </a:lnTo>
                  <a:lnTo>
                    <a:pt x="2792" y="967"/>
                  </a:lnTo>
                  <a:lnTo>
                    <a:pt x="2818" y="954"/>
                  </a:lnTo>
                  <a:close/>
                  <a:moveTo>
                    <a:pt x="2759" y="1043"/>
                  </a:moveTo>
                  <a:lnTo>
                    <a:pt x="2762" y="1042"/>
                  </a:lnTo>
                  <a:lnTo>
                    <a:pt x="2763" y="1042"/>
                  </a:lnTo>
                  <a:lnTo>
                    <a:pt x="2763" y="1043"/>
                  </a:lnTo>
                  <a:lnTo>
                    <a:pt x="2762" y="1043"/>
                  </a:lnTo>
                  <a:lnTo>
                    <a:pt x="2761" y="1043"/>
                  </a:lnTo>
                  <a:lnTo>
                    <a:pt x="2759" y="1043"/>
                  </a:lnTo>
                  <a:lnTo>
                    <a:pt x="2759" y="1043"/>
                  </a:lnTo>
                  <a:close/>
                  <a:moveTo>
                    <a:pt x="2752" y="785"/>
                  </a:moveTo>
                  <a:lnTo>
                    <a:pt x="2749" y="784"/>
                  </a:lnTo>
                  <a:lnTo>
                    <a:pt x="2744" y="783"/>
                  </a:lnTo>
                  <a:lnTo>
                    <a:pt x="2744" y="781"/>
                  </a:lnTo>
                  <a:lnTo>
                    <a:pt x="2742" y="779"/>
                  </a:lnTo>
                  <a:lnTo>
                    <a:pt x="2741" y="779"/>
                  </a:lnTo>
                  <a:lnTo>
                    <a:pt x="2746" y="779"/>
                  </a:lnTo>
                  <a:lnTo>
                    <a:pt x="2751" y="779"/>
                  </a:lnTo>
                  <a:lnTo>
                    <a:pt x="2755" y="779"/>
                  </a:lnTo>
                  <a:lnTo>
                    <a:pt x="2759" y="778"/>
                  </a:lnTo>
                  <a:lnTo>
                    <a:pt x="2756" y="781"/>
                  </a:lnTo>
                  <a:lnTo>
                    <a:pt x="2752" y="785"/>
                  </a:lnTo>
                  <a:close/>
                  <a:moveTo>
                    <a:pt x="2832" y="746"/>
                  </a:moveTo>
                  <a:lnTo>
                    <a:pt x="2830" y="744"/>
                  </a:lnTo>
                  <a:lnTo>
                    <a:pt x="2832" y="745"/>
                  </a:lnTo>
                  <a:lnTo>
                    <a:pt x="2831" y="745"/>
                  </a:lnTo>
                  <a:lnTo>
                    <a:pt x="2832" y="745"/>
                  </a:lnTo>
                  <a:lnTo>
                    <a:pt x="2832" y="746"/>
                  </a:lnTo>
                  <a:lnTo>
                    <a:pt x="2832" y="746"/>
                  </a:lnTo>
                  <a:close/>
                  <a:moveTo>
                    <a:pt x="2819" y="671"/>
                  </a:moveTo>
                  <a:lnTo>
                    <a:pt x="2823" y="669"/>
                  </a:lnTo>
                  <a:lnTo>
                    <a:pt x="2826" y="665"/>
                  </a:lnTo>
                  <a:lnTo>
                    <a:pt x="2834" y="681"/>
                  </a:lnTo>
                  <a:lnTo>
                    <a:pt x="2842" y="694"/>
                  </a:lnTo>
                  <a:lnTo>
                    <a:pt x="2843" y="694"/>
                  </a:lnTo>
                  <a:lnTo>
                    <a:pt x="2843" y="694"/>
                  </a:lnTo>
                  <a:lnTo>
                    <a:pt x="2843" y="703"/>
                  </a:lnTo>
                  <a:lnTo>
                    <a:pt x="2841" y="704"/>
                  </a:lnTo>
                  <a:lnTo>
                    <a:pt x="2838" y="706"/>
                  </a:lnTo>
                  <a:lnTo>
                    <a:pt x="2837" y="709"/>
                  </a:lnTo>
                  <a:lnTo>
                    <a:pt x="2835" y="699"/>
                  </a:lnTo>
                  <a:lnTo>
                    <a:pt x="2829" y="689"/>
                  </a:lnTo>
                  <a:lnTo>
                    <a:pt x="2821" y="681"/>
                  </a:lnTo>
                  <a:lnTo>
                    <a:pt x="2817" y="672"/>
                  </a:lnTo>
                  <a:lnTo>
                    <a:pt x="2819" y="671"/>
                  </a:lnTo>
                  <a:close/>
                  <a:moveTo>
                    <a:pt x="2791" y="659"/>
                  </a:moveTo>
                  <a:lnTo>
                    <a:pt x="2790" y="660"/>
                  </a:lnTo>
                  <a:lnTo>
                    <a:pt x="2790" y="658"/>
                  </a:lnTo>
                  <a:lnTo>
                    <a:pt x="2791" y="659"/>
                  </a:lnTo>
                  <a:close/>
                  <a:moveTo>
                    <a:pt x="2701" y="704"/>
                  </a:moveTo>
                  <a:lnTo>
                    <a:pt x="2705" y="705"/>
                  </a:lnTo>
                  <a:lnTo>
                    <a:pt x="2722" y="707"/>
                  </a:lnTo>
                  <a:lnTo>
                    <a:pt x="2740" y="705"/>
                  </a:lnTo>
                  <a:lnTo>
                    <a:pt x="2750" y="699"/>
                  </a:lnTo>
                  <a:lnTo>
                    <a:pt x="2757" y="693"/>
                  </a:lnTo>
                  <a:lnTo>
                    <a:pt x="2763" y="683"/>
                  </a:lnTo>
                  <a:lnTo>
                    <a:pt x="2763" y="682"/>
                  </a:lnTo>
                  <a:lnTo>
                    <a:pt x="2767" y="684"/>
                  </a:lnTo>
                  <a:lnTo>
                    <a:pt x="2770" y="686"/>
                  </a:lnTo>
                  <a:lnTo>
                    <a:pt x="2774" y="686"/>
                  </a:lnTo>
                  <a:lnTo>
                    <a:pt x="2778" y="684"/>
                  </a:lnTo>
                  <a:lnTo>
                    <a:pt x="2784" y="681"/>
                  </a:lnTo>
                  <a:lnTo>
                    <a:pt x="2787" y="677"/>
                  </a:lnTo>
                  <a:lnTo>
                    <a:pt x="2790" y="672"/>
                  </a:lnTo>
                  <a:lnTo>
                    <a:pt x="2791" y="675"/>
                  </a:lnTo>
                  <a:lnTo>
                    <a:pt x="2793" y="677"/>
                  </a:lnTo>
                  <a:lnTo>
                    <a:pt x="2802" y="678"/>
                  </a:lnTo>
                  <a:lnTo>
                    <a:pt x="2808" y="676"/>
                  </a:lnTo>
                  <a:lnTo>
                    <a:pt x="2815" y="672"/>
                  </a:lnTo>
                  <a:lnTo>
                    <a:pt x="2813" y="681"/>
                  </a:lnTo>
                  <a:lnTo>
                    <a:pt x="2814" y="688"/>
                  </a:lnTo>
                  <a:lnTo>
                    <a:pt x="2815" y="696"/>
                  </a:lnTo>
                  <a:lnTo>
                    <a:pt x="2814" y="700"/>
                  </a:lnTo>
                  <a:lnTo>
                    <a:pt x="2815" y="704"/>
                  </a:lnTo>
                  <a:lnTo>
                    <a:pt x="2817" y="706"/>
                  </a:lnTo>
                  <a:lnTo>
                    <a:pt x="2820" y="709"/>
                  </a:lnTo>
                  <a:lnTo>
                    <a:pt x="2824" y="711"/>
                  </a:lnTo>
                  <a:lnTo>
                    <a:pt x="2826" y="712"/>
                  </a:lnTo>
                  <a:lnTo>
                    <a:pt x="2829" y="716"/>
                  </a:lnTo>
                  <a:lnTo>
                    <a:pt x="2830" y="718"/>
                  </a:lnTo>
                  <a:lnTo>
                    <a:pt x="2830" y="720"/>
                  </a:lnTo>
                  <a:lnTo>
                    <a:pt x="2830" y="726"/>
                  </a:lnTo>
                  <a:lnTo>
                    <a:pt x="2831" y="730"/>
                  </a:lnTo>
                  <a:lnTo>
                    <a:pt x="2830" y="735"/>
                  </a:lnTo>
                  <a:lnTo>
                    <a:pt x="2829" y="739"/>
                  </a:lnTo>
                  <a:lnTo>
                    <a:pt x="2830" y="744"/>
                  </a:lnTo>
                  <a:lnTo>
                    <a:pt x="2830" y="744"/>
                  </a:lnTo>
                  <a:lnTo>
                    <a:pt x="2818" y="739"/>
                  </a:lnTo>
                  <a:lnTo>
                    <a:pt x="2807" y="741"/>
                  </a:lnTo>
                  <a:lnTo>
                    <a:pt x="2796" y="747"/>
                  </a:lnTo>
                  <a:lnTo>
                    <a:pt x="2792" y="750"/>
                  </a:lnTo>
                  <a:lnTo>
                    <a:pt x="2790" y="755"/>
                  </a:lnTo>
                  <a:lnTo>
                    <a:pt x="2786" y="755"/>
                  </a:lnTo>
                  <a:lnTo>
                    <a:pt x="2786" y="745"/>
                  </a:lnTo>
                  <a:lnTo>
                    <a:pt x="2783" y="740"/>
                  </a:lnTo>
                  <a:lnTo>
                    <a:pt x="2776" y="739"/>
                  </a:lnTo>
                  <a:lnTo>
                    <a:pt x="2770" y="739"/>
                  </a:lnTo>
                  <a:lnTo>
                    <a:pt x="2763" y="741"/>
                  </a:lnTo>
                  <a:lnTo>
                    <a:pt x="2763" y="733"/>
                  </a:lnTo>
                  <a:lnTo>
                    <a:pt x="2759" y="724"/>
                  </a:lnTo>
                  <a:lnTo>
                    <a:pt x="2755" y="717"/>
                  </a:lnTo>
                  <a:lnTo>
                    <a:pt x="2751" y="715"/>
                  </a:lnTo>
                  <a:lnTo>
                    <a:pt x="2747" y="715"/>
                  </a:lnTo>
                  <a:lnTo>
                    <a:pt x="2742" y="715"/>
                  </a:lnTo>
                  <a:lnTo>
                    <a:pt x="2733" y="717"/>
                  </a:lnTo>
                  <a:lnTo>
                    <a:pt x="2725" y="715"/>
                  </a:lnTo>
                  <a:lnTo>
                    <a:pt x="2716" y="716"/>
                  </a:lnTo>
                  <a:lnTo>
                    <a:pt x="2708" y="715"/>
                  </a:lnTo>
                  <a:lnTo>
                    <a:pt x="2705" y="713"/>
                  </a:lnTo>
                  <a:lnTo>
                    <a:pt x="2704" y="712"/>
                  </a:lnTo>
                  <a:lnTo>
                    <a:pt x="2701" y="710"/>
                  </a:lnTo>
                  <a:lnTo>
                    <a:pt x="2701" y="707"/>
                  </a:lnTo>
                  <a:lnTo>
                    <a:pt x="2701" y="704"/>
                  </a:lnTo>
                  <a:lnTo>
                    <a:pt x="2701" y="70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1" name="Freeform 14">
              <a:extLst>
                <a:ext uri="{FF2B5EF4-FFF2-40B4-BE49-F238E27FC236}">
                  <a16:creationId xmlns:a16="http://schemas.microsoft.com/office/drawing/2014/main" id="{AE593BFB-6B21-4A95-BB31-9F3AC4EF8B35}"/>
                </a:ext>
              </a:extLst>
            </p:cNvPr>
            <p:cNvSpPr>
              <a:spLocks noEditPoints="1"/>
            </p:cNvSpPr>
            <p:nvPr/>
          </p:nvSpPr>
          <p:spPr bwMode="auto">
            <a:xfrm>
              <a:off x="1392238" y="2193925"/>
              <a:ext cx="606425" cy="920750"/>
            </a:xfrm>
            <a:custGeom>
              <a:avLst/>
              <a:gdLst>
                <a:gd name="T0" fmla="*/ 1879 w 1910"/>
                <a:gd name="T1" fmla="*/ 621 h 2900"/>
                <a:gd name="T2" fmla="*/ 1751 w 1910"/>
                <a:gd name="T3" fmla="*/ 698 h 2900"/>
                <a:gd name="T4" fmla="*/ 1656 w 1910"/>
                <a:gd name="T5" fmla="*/ 256 h 2900"/>
                <a:gd name="T6" fmla="*/ 1462 w 1910"/>
                <a:gd name="T7" fmla="*/ 840 h 2900"/>
                <a:gd name="T8" fmla="*/ 1418 w 1910"/>
                <a:gd name="T9" fmla="*/ 473 h 2900"/>
                <a:gd name="T10" fmla="*/ 1378 w 1910"/>
                <a:gd name="T11" fmla="*/ 265 h 2900"/>
                <a:gd name="T12" fmla="*/ 1306 w 1910"/>
                <a:gd name="T13" fmla="*/ 557 h 2900"/>
                <a:gd name="T14" fmla="*/ 1269 w 1910"/>
                <a:gd name="T15" fmla="*/ 253 h 2900"/>
                <a:gd name="T16" fmla="*/ 1323 w 1910"/>
                <a:gd name="T17" fmla="*/ 954 h 2900"/>
                <a:gd name="T18" fmla="*/ 1308 w 1910"/>
                <a:gd name="T19" fmla="*/ 991 h 2900"/>
                <a:gd name="T20" fmla="*/ 1224 w 1910"/>
                <a:gd name="T21" fmla="*/ 878 h 2900"/>
                <a:gd name="T22" fmla="*/ 1197 w 1910"/>
                <a:gd name="T23" fmla="*/ 187 h 2900"/>
                <a:gd name="T24" fmla="*/ 1161 w 1910"/>
                <a:gd name="T25" fmla="*/ 1146 h 2900"/>
                <a:gd name="T26" fmla="*/ 1075 w 1910"/>
                <a:gd name="T27" fmla="*/ 960 h 2900"/>
                <a:gd name="T28" fmla="*/ 1093 w 1910"/>
                <a:gd name="T29" fmla="*/ 319 h 2900"/>
                <a:gd name="T30" fmla="*/ 1044 w 1910"/>
                <a:gd name="T31" fmla="*/ 991 h 2900"/>
                <a:gd name="T32" fmla="*/ 1022 w 1910"/>
                <a:gd name="T33" fmla="*/ 322 h 2900"/>
                <a:gd name="T34" fmla="*/ 1002 w 1910"/>
                <a:gd name="T35" fmla="*/ 477 h 2900"/>
                <a:gd name="T36" fmla="*/ 953 w 1910"/>
                <a:gd name="T37" fmla="*/ 396 h 2900"/>
                <a:gd name="T38" fmla="*/ 850 w 1910"/>
                <a:gd name="T39" fmla="*/ 430 h 2900"/>
                <a:gd name="T40" fmla="*/ 863 w 1910"/>
                <a:gd name="T41" fmla="*/ 1244 h 2900"/>
                <a:gd name="T42" fmla="*/ 780 w 1910"/>
                <a:gd name="T43" fmla="*/ 1287 h 2900"/>
                <a:gd name="T44" fmla="*/ 863 w 1910"/>
                <a:gd name="T45" fmla="*/ 1244 h 2900"/>
                <a:gd name="T46" fmla="*/ 795 w 1910"/>
                <a:gd name="T47" fmla="*/ 587 h 2900"/>
                <a:gd name="T48" fmla="*/ 769 w 1910"/>
                <a:gd name="T49" fmla="*/ 310 h 2900"/>
                <a:gd name="T50" fmla="*/ 614 w 1910"/>
                <a:gd name="T51" fmla="*/ 333 h 2900"/>
                <a:gd name="T52" fmla="*/ 599 w 1910"/>
                <a:gd name="T53" fmla="*/ 365 h 2900"/>
                <a:gd name="T54" fmla="*/ 503 w 1910"/>
                <a:gd name="T55" fmla="*/ 385 h 2900"/>
                <a:gd name="T56" fmla="*/ 532 w 1910"/>
                <a:gd name="T57" fmla="*/ 499 h 2900"/>
                <a:gd name="T58" fmla="*/ 595 w 1910"/>
                <a:gd name="T59" fmla="*/ 477 h 2900"/>
                <a:gd name="T60" fmla="*/ 693 w 1910"/>
                <a:gd name="T61" fmla="*/ 426 h 2900"/>
                <a:gd name="T62" fmla="*/ 578 w 1910"/>
                <a:gd name="T63" fmla="*/ 562 h 2900"/>
                <a:gd name="T64" fmla="*/ 409 w 1910"/>
                <a:gd name="T65" fmla="*/ 624 h 2900"/>
                <a:gd name="T66" fmla="*/ 386 w 1910"/>
                <a:gd name="T67" fmla="*/ 877 h 2900"/>
                <a:gd name="T68" fmla="*/ 5 w 1910"/>
                <a:gd name="T69" fmla="*/ 840 h 2900"/>
                <a:gd name="T70" fmla="*/ 35 w 1910"/>
                <a:gd name="T71" fmla="*/ 951 h 2900"/>
                <a:gd name="T72" fmla="*/ 134 w 1910"/>
                <a:gd name="T73" fmla="*/ 943 h 2900"/>
                <a:gd name="T74" fmla="*/ 78 w 1910"/>
                <a:gd name="T75" fmla="*/ 1136 h 2900"/>
                <a:gd name="T76" fmla="*/ 49 w 1910"/>
                <a:gd name="T77" fmla="*/ 1309 h 2900"/>
                <a:gd name="T78" fmla="*/ 154 w 1910"/>
                <a:gd name="T79" fmla="*/ 1224 h 2900"/>
                <a:gd name="T80" fmla="*/ 272 w 1910"/>
                <a:gd name="T81" fmla="*/ 1190 h 2900"/>
                <a:gd name="T82" fmla="*/ 291 w 1910"/>
                <a:gd name="T83" fmla="*/ 809 h 2900"/>
                <a:gd name="T84" fmla="*/ 221 w 1910"/>
                <a:gd name="T85" fmla="*/ 795 h 2900"/>
                <a:gd name="T86" fmla="*/ 345 w 1910"/>
                <a:gd name="T87" fmla="*/ 754 h 2900"/>
                <a:gd name="T88" fmla="*/ 362 w 1910"/>
                <a:gd name="T89" fmla="*/ 973 h 2900"/>
                <a:gd name="T90" fmla="*/ 464 w 1910"/>
                <a:gd name="T91" fmla="*/ 801 h 2900"/>
                <a:gd name="T92" fmla="*/ 511 w 1910"/>
                <a:gd name="T93" fmla="*/ 777 h 2900"/>
                <a:gd name="T94" fmla="*/ 593 w 1910"/>
                <a:gd name="T95" fmla="*/ 859 h 2900"/>
                <a:gd name="T96" fmla="*/ 651 w 1910"/>
                <a:gd name="T97" fmla="*/ 618 h 2900"/>
                <a:gd name="T98" fmla="*/ 702 w 1910"/>
                <a:gd name="T99" fmla="*/ 627 h 2900"/>
                <a:gd name="T100" fmla="*/ 716 w 1910"/>
                <a:gd name="T101" fmla="*/ 994 h 2900"/>
                <a:gd name="T102" fmla="*/ 503 w 1910"/>
                <a:gd name="T103" fmla="*/ 2276 h 2900"/>
                <a:gd name="T104" fmla="*/ 406 w 1910"/>
                <a:gd name="T105" fmla="*/ 2016 h 2900"/>
                <a:gd name="T106" fmla="*/ 383 w 1910"/>
                <a:gd name="T107" fmla="*/ 2285 h 2900"/>
                <a:gd name="T108" fmla="*/ 262 w 1910"/>
                <a:gd name="T109" fmla="*/ 1989 h 2900"/>
                <a:gd name="T110" fmla="*/ 130 w 1910"/>
                <a:gd name="T111" fmla="*/ 2110 h 2900"/>
                <a:gd name="T112" fmla="*/ 185 w 1910"/>
                <a:gd name="T113" fmla="*/ 2051 h 2900"/>
                <a:gd name="T114" fmla="*/ 483 w 1910"/>
                <a:gd name="T115" fmla="*/ 2635 h 2900"/>
                <a:gd name="T116" fmla="*/ 822 w 1910"/>
                <a:gd name="T117" fmla="*/ 2800 h 2900"/>
                <a:gd name="T118" fmla="*/ 793 w 1910"/>
                <a:gd name="T119" fmla="*/ 2797 h 2900"/>
                <a:gd name="T120" fmla="*/ 1051 w 1910"/>
                <a:gd name="T121" fmla="*/ 2885 h 2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10" h="2900">
                  <a:moveTo>
                    <a:pt x="1909" y="767"/>
                  </a:moveTo>
                  <a:lnTo>
                    <a:pt x="1901" y="766"/>
                  </a:lnTo>
                  <a:lnTo>
                    <a:pt x="1910" y="767"/>
                  </a:lnTo>
                  <a:lnTo>
                    <a:pt x="1909" y="767"/>
                  </a:lnTo>
                  <a:close/>
                  <a:moveTo>
                    <a:pt x="1901" y="696"/>
                  </a:moveTo>
                  <a:lnTo>
                    <a:pt x="1906" y="701"/>
                  </a:lnTo>
                  <a:lnTo>
                    <a:pt x="1910" y="706"/>
                  </a:lnTo>
                  <a:lnTo>
                    <a:pt x="1909" y="710"/>
                  </a:lnTo>
                  <a:lnTo>
                    <a:pt x="1907" y="713"/>
                  </a:lnTo>
                  <a:lnTo>
                    <a:pt x="1905" y="716"/>
                  </a:lnTo>
                  <a:lnTo>
                    <a:pt x="1901" y="712"/>
                  </a:lnTo>
                  <a:lnTo>
                    <a:pt x="1900" y="709"/>
                  </a:lnTo>
                  <a:lnTo>
                    <a:pt x="1898" y="704"/>
                  </a:lnTo>
                  <a:lnTo>
                    <a:pt x="1900" y="700"/>
                  </a:lnTo>
                  <a:lnTo>
                    <a:pt x="1901" y="696"/>
                  </a:lnTo>
                  <a:close/>
                  <a:moveTo>
                    <a:pt x="1877" y="601"/>
                  </a:moveTo>
                  <a:lnTo>
                    <a:pt x="1875" y="597"/>
                  </a:lnTo>
                  <a:lnTo>
                    <a:pt x="1872" y="596"/>
                  </a:lnTo>
                  <a:lnTo>
                    <a:pt x="1877" y="596"/>
                  </a:lnTo>
                  <a:lnTo>
                    <a:pt x="1881" y="597"/>
                  </a:lnTo>
                  <a:lnTo>
                    <a:pt x="1885" y="598"/>
                  </a:lnTo>
                  <a:lnTo>
                    <a:pt x="1882" y="607"/>
                  </a:lnTo>
                  <a:lnTo>
                    <a:pt x="1884" y="614"/>
                  </a:lnTo>
                  <a:lnTo>
                    <a:pt x="1890" y="620"/>
                  </a:lnTo>
                  <a:lnTo>
                    <a:pt x="1888" y="620"/>
                  </a:lnTo>
                  <a:lnTo>
                    <a:pt x="1879" y="621"/>
                  </a:lnTo>
                  <a:lnTo>
                    <a:pt x="1872" y="624"/>
                  </a:lnTo>
                  <a:lnTo>
                    <a:pt x="1871" y="623"/>
                  </a:lnTo>
                  <a:lnTo>
                    <a:pt x="1875" y="616"/>
                  </a:lnTo>
                  <a:lnTo>
                    <a:pt x="1877" y="609"/>
                  </a:lnTo>
                  <a:lnTo>
                    <a:pt x="1877" y="601"/>
                  </a:lnTo>
                  <a:close/>
                  <a:moveTo>
                    <a:pt x="1849" y="677"/>
                  </a:moveTo>
                  <a:lnTo>
                    <a:pt x="1848" y="677"/>
                  </a:lnTo>
                  <a:lnTo>
                    <a:pt x="1848" y="677"/>
                  </a:lnTo>
                  <a:lnTo>
                    <a:pt x="1849" y="677"/>
                  </a:lnTo>
                  <a:close/>
                  <a:moveTo>
                    <a:pt x="1751" y="698"/>
                  </a:moveTo>
                  <a:lnTo>
                    <a:pt x="1763" y="696"/>
                  </a:lnTo>
                  <a:lnTo>
                    <a:pt x="1775" y="695"/>
                  </a:lnTo>
                  <a:lnTo>
                    <a:pt x="1777" y="700"/>
                  </a:lnTo>
                  <a:lnTo>
                    <a:pt x="1780" y="705"/>
                  </a:lnTo>
                  <a:lnTo>
                    <a:pt x="1784" y="710"/>
                  </a:lnTo>
                  <a:lnTo>
                    <a:pt x="1784" y="711"/>
                  </a:lnTo>
                  <a:lnTo>
                    <a:pt x="1775" y="711"/>
                  </a:lnTo>
                  <a:lnTo>
                    <a:pt x="1767" y="712"/>
                  </a:lnTo>
                  <a:lnTo>
                    <a:pt x="1760" y="715"/>
                  </a:lnTo>
                  <a:lnTo>
                    <a:pt x="1758" y="712"/>
                  </a:lnTo>
                  <a:lnTo>
                    <a:pt x="1754" y="710"/>
                  </a:lnTo>
                  <a:lnTo>
                    <a:pt x="1752" y="707"/>
                  </a:lnTo>
                  <a:lnTo>
                    <a:pt x="1751" y="704"/>
                  </a:lnTo>
                  <a:lnTo>
                    <a:pt x="1748" y="700"/>
                  </a:lnTo>
                  <a:lnTo>
                    <a:pt x="1748" y="696"/>
                  </a:lnTo>
                  <a:lnTo>
                    <a:pt x="1751" y="698"/>
                  </a:lnTo>
                  <a:close/>
                  <a:moveTo>
                    <a:pt x="1720" y="1076"/>
                  </a:moveTo>
                  <a:lnTo>
                    <a:pt x="1722" y="1077"/>
                  </a:lnTo>
                  <a:lnTo>
                    <a:pt x="1720" y="1076"/>
                  </a:lnTo>
                  <a:lnTo>
                    <a:pt x="1720" y="1076"/>
                  </a:lnTo>
                  <a:close/>
                  <a:moveTo>
                    <a:pt x="1685" y="607"/>
                  </a:moveTo>
                  <a:lnTo>
                    <a:pt x="1686" y="607"/>
                  </a:lnTo>
                  <a:lnTo>
                    <a:pt x="1685" y="607"/>
                  </a:lnTo>
                  <a:lnTo>
                    <a:pt x="1685" y="607"/>
                  </a:lnTo>
                  <a:close/>
                  <a:moveTo>
                    <a:pt x="1686" y="663"/>
                  </a:moveTo>
                  <a:lnTo>
                    <a:pt x="1686" y="663"/>
                  </a:lnTo>
                  <a:lnTo>
                    <a:pt x="1686" y="664"/>
                  </a:lnTo>
                  <a:lnTo>
                    <a:pt x="1689" y="672"/>
                  </a:lnTo>
                  <a:lnTo>
                    <a:pt x="1688" y="678"/>
                  </a:lnTo>
                  <a:lnTo>
                    <a:pt x="1682" y="684"/>
                  </a:lnTo>
                  <a:lnTo>
                    <a:pt x="1675" y="689"/>
                  </a:lnTo>
                  <a:lnTo>
                    <a:pt x="1651" y="687"/>
                  </a:lnTo>
                  <a:lnTo>
                    <a:pt x="1650" y="686"/>
                  </a:lnTo>
                  <a:lnTo>
                    <a:pt x="1649" y="683"/>
                  </a:lnTo>
                  <a:lnTo>
                    <a:pt x="1661" y="676"/>
                  </a:lnTo>
                  <a:lnTo>
                    <a:pt x="1673" y="669"/>
                  </a:lnTo>
                  <a:lnTo>
                    <a:pt x="1686" y="663"/>
                  </a:lnTo>
                  <a:close/>
                  <a:moveTo>
                    <a:pt x="1641" y="233"/>
                  </a:moveTo>
                  <a:lnTo>
                    <a:pt x="1652" y="244"/>
                  </a:lnTo>
                  <a:lnTo>
                    <a:pt x="1662" y="257"/>
                  </a:lnTo>
                  <a:lnTo>
                    <a:pt x="1658" y="256"/>
                  </a:lnTo>
                  <a:lnTo>
                    <a:pt x="1656" y="256"/>
                  </a:lnTo>
                  <a:lnTo>
                    <a:pt x="1654" y="256"/>
                  </a:lnTo>
                  <a:lnTo>
                    <a:pt x="1643" y="254"/>
                  </a:lnTo>
                  <a:lnTo>
                    <a:pt x="1632" y="254"/>
                  </a:lnTo>
                  <a:lnTo>
                    <a:pt x="1637" y="243"/>
                  </a:lnTo>
                  <a:lnTo>
                    <a:pt x="1641" y="233"/>
                  </a:lnTo>
                  <a:close/>
                  <a:moveTo>
                    <a:pt x="1578" y="859"/>
                  </a:moveTo>
                  <a:lnTo>
                    <a:pt x="1578" y="860"/>
                  </a:lnTo>
                  <a:lnTo>
                    <a:pt x="1576" y="859"/>
                  </a:lnTo>
                  <a:lnTo>
                    <a:pt x="1576" y="859"/>
                  </a:lnTo>
                  <a:lnTo>
                    <a:pt x="1578" y="859"/>
                  </a:lnTo>
                  <a:close/>
                  <a:moveTo>
                    <a:pt x="1475" y="220"/>
                  </a:moveTo>
                  <a:lnTo>
                    <a:pt x="1478" y="214"/>
                  </a:lnTo>
                  <a:lnTo>
                    <a:pt x="1480" y="208"/>
                  </a:lnTo>
                  <a:lnTo>
                    <a:pt x="1491" y="210"/>
                  </a:lnTo>
                  <a:lnTo>
                    <a:pt x="1502" y="210"/>
                  </a:lnTo>
                  <a:lnTo>
                    <a:pt x="1514" y="211"/>
                  </a:lnTo>
                  <a:lnTo>
                    <a:pt x="1524" y="215"/>
                  </a:lnTo>
                  <a:lnTo>
                    <a:pt x="1533" y="221"/>
                  </a:lnTo>
                  <a:lnTo>
                    <a:pt x="1541" y="232"/>
                  </a:lnTo>
                  <a:lnTo>
                    <a:pt x="1541" y="232"/>
                  </a:lnTo>
                  <a:lnTo>
                    <a:pt x="1519" y="226"/>
                  </a:lnTo>
                  <a:lnTo>
                    <a:pt x="1496" y="222"/>
                  </a:lnTo>
                  <a:lnTo>
                    <a:pt x="1474" y="221"/>
                  </a:lnTo>
                  <a:lnTo>
                    <a:pt x="1475" y="220"/>
                  </a:lnTo>
                  <a:close/>
                  <a:moveTo>
                    <a:pt x="1462" y="840"/>
                  </a:moveTo>
                  <a:lnTo>
                    <a:pt x="1462" y="840"/>
                  </a:lnTo>
                  <a:lnTo>
                    <a:pt x="1462" y="840"/>
                  </a:lnTo>
                  <a:lnTo>
                    <a:pt x="1462" y="840"/>
                  </a:lnTo>
                  <a:lnTo>
                    <a:pt x="1462" y="840"/>
                  </a:lnTo>
                  <a:close/>
                  <a:moveTo>
                    <a:pt x="1427" y="57"/>
                  </a:moveTo>
                  <a:lnTo>
                    <a:pt x="1430" y="61"/>
                  </a:lnTo>
                  <a:lnTo>
                    <a:pt x="1440" y="66"/>
                  </a:lnTo>
                  <a:lnTo>
                    <a:pt x="1435" y="65"/>
                  </a:lnTo>
                  <a:lnTo>
                    <a:pt x="1430" y="63"/>
                  </a:lnTo>
                  <a:lnTo>
                    <a:pt x="1427" y="62"/>
                  </a:lnTo>
                  <a:lnTo>
                    <a:pt x="1423" y="62"/>
                  </a:lnTo>
                  <a:lnTo>
                    <a:pt x="1427" y="57"/>
                  </a:lnTo>
                  <a:close/>
                  <a:moveTo>
                    <a:pt x="1417" y="761"/>
                  </a:moveTo>
                  <a:lnTo>
                    <a:pt x="1416" y="756"/>
                  </a:lnTo>
                  <a:lnTo>
                    <a:pt x="1416" y="751"/>
                  </a:lnTo>
                  <a:lnTo>
                    <a:pt x="1413" y="746"/>
                  </a:lnTo>
                  <a:lnTo>
                    <a:pt x="1411" y="743"/>
                  </a:lnTo>
                  <a:lnTo>
                    <a:pt x="1410" y="740"/>
                  </a:lnTo>
                  <a:lnTo>
                    <a:pt x="1412" y="728"/>
                  </a:lnTo>
                  <a:lnTo>
                    <a:pt x="1419" y="726"/>
                  </a:lnTo>
                  <a:lnTo>
                    <a:pt x="1419" y="743"/>
                  </a:lnTo>
                  <a:lnTo>
                    <a:pt x="1417" y="761"/>
                  </a:lnTo>
                  <a:close/>
                  <a:moveTo>
                    <a:pt x="1384" y="479"/>
                  </a:moveTo>
                  <a:lnTo>
                    <a:pt x="1390" y="473"/>
                  </a:lnTo>
                  <a:lnTo>
                    <a:pt x="1414" y="466"/>
                  </a:lnTo>
                  <a:lnTo>
                    <a:pt x="1416" y="470"/>
                  </a:lnTo>
                  <a:lnTo>
                    <a:pt x="1418" y="473"/>
                  </a:lnTo>
                  <a:lnTo>
                    <a:pt x="1408" y="477"/>
                  </a:lnTo>
                  <a:lnTo>
                    <a:pt x="1400" y="481"/>
                  </a:lnTo>
                  <a:lnTo>
                    <a:pt x="1393" y="488"/>
                  </a:lnTo>
                  <a:lnTo>
                    <a:pt x="1389" y="498"/>
                  </a:lnTo>
                  <a:lnTo>
                    <a:pt x="1383" y="499"/>
                  </a:lnTo>
                  <a:lnTo>
                    <a:pt x="1378" y="499"/>
                  </a:lnTo>
                  <a:lnTo>
                    <a:pt x="1373" y="496"/>
                  </a:lnTo>
                  <a:lnTo>
                    <a:pt x="1370" y="492"/>
                  </a:lnTo>
                  <a:lnTo>
                    <a:pt x="1371" y="492"/>
                  </a:lnTo>
                  <a:lnTo>
                    <a:pt x="1374" y="493"/>
                  </a:lnTo>
                  <a:lnTo>
                    <a:pt x="1377" y="493"/>
                  </a:lnTo>
                  <a:lnTo>
                    <a:pt x="1379" y="492"/>
                  </a:lnTo>
                  <a:lnTo>
                    <a:pt x="1382" y="490"/>
                  </a:lnTo>
                  <a:lnTo>
                    <a:pt x="1384" y="488"/>
                  </a:lnTo>
                  <a:lnTo>
                    <a:pt x="1385" y="484"/>
                  </a:lnTo>
                  <a:lnTo>
                    <a:pt x="1384" y="482"/>
                  </a:lnTo>
                  <a:lnTo>
                    <a:pt x="1384" y="479"/>
                  </a:lnTo>
                  <a:close/>
                  <a:moveTo>
                    <a:pt x="1371" y="458"/>
                  </a:moveTo>
                  <a:lnTo>
                    <a:pt x="1372" y="456"/>
                  </a:lnTo>
                  <a:lnTo>
                    <a:pt x="1373" y="455"/>
                  </a:lnTo>
                  <a:lnTo>
                    <a:pt x="1372" y="456"/>
                  </a:lnTo>
                  <a:lnTo>
                    <a:pt x="1371" y="458"/>
                  </a:lnTo>
                  <a:close/>
                  <a:moveTo>
                    <a:pt x="1378" y="265"/>
                  </a:moveTo>
                  <a:lnTo>
                    <a:pt x="1378" y="265"/>
                  </a:lnTo>
                  <a:lnTo>
                    <a:pt x="1378" y="265"/>
                  </a:lnTo>
                  <a:lnTo>
                    <a:pt x="1378" y="265"/>
                  </a:lnTo>
                  <a:close/>
                  <a:moveTo>
                    <a:pt x="1339" y="10"/>
                  </a:moveTo>
                  <a:lnTo>
                    <a:pt x="1342" y="12"/>
                  </a:lnTo>
                  <a:lnTo>
                    <a:pt x="1346" y="14"/>
                  </a:lnTo>
                  <a:lnTo>
                    <a:pt x="1353" y="14"/>
                  </a:lnTo>
                  <a:lnTo>
                    <a:pt x="1360" y="10"/>
                  </a:lnTo>
                  <a:lnTo>
                    <a:pt x="1366" y="5"/>
                  </a:lnTo>
                  <a:lnTo>
                    <a:pt x="1371" y="0"/>
                  </a:lnTo>
                  <a:lnTo>
                    <a:pt x="1371" y="9"/>
                  </a:lnTo>
                  <a:lnTo>
                    <a:pt x="1371" y="18"/>
                  </a:lnTo>
                  <a:lnTo>
                    <a:pt x="1373" y="26"/>
                  </a:lnTo>
                  <a:lnTo>
                    <a:pt x="1379" y="32"/>
                  </a:lnTo>
                  <a:lnTo>
                    <a:pt x="1372" y="31"/>
                  </a:lnTo>
                  <a:lnTo>
                    <a:pt x="1365" y="31"/>
                  </a:lnTo>
                  <a:lnTo>
                    <a:pt x="1359" y="34"/>
                  </a:lnTo>
                  <a:lnTo>
                    <a:pt x="1357" y="33"/>
                  </a:lnTo>
                  <a:lnTo>
                    <a:pt x="1353" y="29"/>
                  </a:lnTo>
                  <a:lnTo>
                    <a:pt x="1348" y="27"/>
                  </a:lnTo>
                  <a:lnTo>
                    <a:pt x="1332" y="22"/>
                  </a:lnTo>
                  <a:lnTo>
                    <a:pt x="1334" y="21"/>
                  </a:lnTo>
                  <a:lnTo>
                    <a:pt x="1336" y="18"/>
                  </a:lnTo>
                  <a:lnTo>
                    <a:pt x="1338" y="15"/>
                  </a:lnTo>
                  <a:lnTo>
                    <a:pt x="1339" y="10"/>
                  </a:lnTo>
                  <a:close/>
                  <a:moveTo>
                    <a:pt x="1327" y="535"/>
                  </a:moveTo>
                  <a:lnTo>
                    <a:pt x="1319" y="547"/>
                  </a:lnTo>
                  <a:lnTo>
                    <a:pt x="1311" y="558"/>
                  </a:lnTo>
                  <a:lnTo>
                    <a:pt x="1306" y="557"/>
                  </a:lnTo>
                  <a:lnTo>
                    <a:pt x="1302" y="557"/>
                  </a:lnTo>
                  <a:lnTo>
                    <a:pt x="1297" y="558"/>
                  </a:lnTo>
                  <a:lnTo>
                    <a:pt x="1294" y="561"/>
                  </a:lnTo>
                  <a:lnTo>
                    <a:pt x="1292" y="562"/>
                  </a:lnTo>
                  <a:lnTo>
                    <a:pt x="1289" y="555"/>
                  </a:lnTo>
                  <a:lnTo>
                    <a:pt x="1309" y="546"/>
                  </a:lnTo>
                  <a:lnTo>
                    <a:pt x="1327" y="535"/>
                  </a:lnTo>
                  <a:close/>
                  <a:moveTo>
                    <a:pt x="1319" y="885"/>
                  </a:moveTo>
                  <a:lnTo>
                    <a:pt x="1319" y="885"/>
                  </a:lnTo>
                  <a:lnTo>
                    <a:pt x="1317" y="882"/>
                  </a:lnTo>
                  <a:lnTo>
                    <a:pt x="1317" y="880"/>
                  </a:lnTo>
                  <a:lnTo>
                    <a:pt x="1319" y="880"/>
                  </a:lnTo>
                  <a:lnTo>
                    <a:pt x="1319" y="882"/>
                  </a:lnTo>
                  <a:lnTo>
                    <a:pt x="1319" y="885"/>
                  </a:lnTo>
                  <a:close/>
                  <a:moveTo>
                    <a:pt x="1314" y="608"/>
                  </a:moveTo>
                  <a:lnTo>
                    <a:pt x="1314" y="608"/>
                  </a:lnTo>
                  <a:lnTo>
                    <a:pt x="1314" y="608"/>
                  </a:lnTo>
                  <a:lnTo>
                    <a:pt x="1314" y="608"/>
                  </a:lnTo>
                  <a:close/>
                  <a:moveTo>
                    <a:pt x="1276" y="232"/>
                  </a:moveTo>
                  <a:lnTo>
                    <a:pt x="1272" y="236"/>
                  </a:lnTo>
                  <a:lnTo>
                    <a:pt x="1270" y="240"/>
                  </a:lnTo>
                  <a:lnTo>
                    <a:pt x="1269" y="245"/>
                  </a:lnTo>
                  <a:lnTo>
                    <a:pt x="1269" y="251"/>
                  </a:lnTo>
                  <a:lnTo>
                    <a:pt x="1269" y="251"/>
                  </a:lnTo>
                  <a:lnTo>
                    <a:pt x="1269" y="251"/>
                  </a:lnTo>
                  <a:lnTo>
                    <a:pt x="1269" y="253"/>
                  </a:lnTo>
                  <a:lnTo>
                    <a:pt x="1264" y="250"/>
                  </a:lnTo>
                  <a:lnTo>
                    <a:pt x="1259" y="249"/>
                  </a:lnTo>
                  <a:lnTo>
                    <a:pt x="1254" y="250"/>
                  </a:lnTo>
                  <a:lnTo>
                    <a:pt x="1258" y="243"/>
                  </a:lnTo>
                  <a:lnTo>
                    <a:pt x="1263" y="237"/>
                  </a:lnTo>
                  <a:lnTo>
                    <a:pt x="1268" y="233"/>
                  </a:lnTo>
                  <a:lnTo>
                    <a:pt x="1276" y="232"/>
                  </a:lnTo>
                  <a:close/>
                  <a:moveTo>
                    <a:pt x="1257" y="505"/>
                  </a:moveTo>
                  <a:lnTo>
                    <a:pt x="1255" y="502"/>
                  </a:lnTo>
                  <a:lnTo>
                    <a:pt x="1255" y="500"/>
                  </a:lnTo>
                  <a:lnTo>
                    <a:pt x="1255" y="500"/>
                  </a:lnTo>
                  <a:lnTo>
                    <a:pt x="1257" y="502"/>
                  </a:lnTo>
                  <a:lnTo>
                    <a:pt x="1257" y="505"/>
                  </a:lnTo>
                  <a:close/>
                  <a:moveTo>
                    <a:pt x="1253" y="971"/>
                  </a:moveTo>
                  <a:lnTo>
                    <a:pt x="1263" y="965"/>
                  </a:lnTo>
                  <a:lnTo>
                    <a:pt x="1263" y="963"/>
                  </a:lnTo>
                  <a:lnTo>
                    <a:pt x="1265" y="962"/>
                  </a:lnTo>
                  <a:lnTo>
                    <a:pt x="1270" y="960"/>
                  </a:lnTo>
                  <a:lnTo>
                    <a:pt x="1274" y="957"/>
                  </a:lnTo>
                  <a:lnTo>
                    <a:pt x="1281" y="951"/>
                  </a:lnTo>
                  <a:lnTo>
                    <a:pt x="1289" y="946"/>
                  </a:lnTo>
                  <a:lnTo>
                    <a:pt x="1297" y="950"/>
                  </a:lnTo>
                  <a:lnTo>
                    <a:pt x="1306" y="950"/>
                  </a:lnTo>
                  <a:lnTo>
                    <a:pt x="1315" y="950"/>
                  </a:lnTo>
                  <a:lnTo>
                    <a:pt x="1322" y="954"/>
                  </a:lnTo>
                  <a:lnTo>
                    <a:pt x="1323" y="954"/>
                  </a:lnTo>
                  <a:lnTo>
                    <a:pt x="1325" y="956"/>
                  </a:lnTo>
                  <a:lnTo>
                    <a:pt x="1325" y="958"/>
                  </a:lnTo>
                  <a:lnTo>
                    <a:pt x="1328" y="962"/>
                  </a:lnTo>
                  <a:lnTo>
                    <a:pt x="1331" y="965"/>
                  </a:lnTo>
                  <a:lnTo>
                    <a:pt x="1328" y="967"/>
                  </a:lnTo>
                  <a:lnTo>
                    <a:pt x="1327" y="971"/>
                  </a:lnTo>
                  <a:lnTo>
                    <a:pt x="1327" y="974"/>
                  </a:lnTo>
                  <a:lnTo>
                    <a:pt x="1331" y="984"/>
                  </a:lnTo>
                  <a:lnTo>
                    <a:pt x="1338" y="990"/>
                  </a:lnTo>
                  <a:lnTo>
                    <a:pt x="1345" y="992"/>
                  </a:lnTo>
                  <a:lnTo>
                    <a:pt x="1356" y="994"/>
                  </a:lnTo>
                  <a:lnTo>
                    <a:pt x="1357" y="992"/>
                  </a:lnTo>
                  <a:lnTo>
                    <a:pt x="1367" y="1009"/>
                  </a:lnTo>
                  <a:lnTo>
                    <a:pt x="1348" y="1018"/>
                  </a:lnTo>
                  <a:lnTo>
                    <a:pt x="1348" y="1018"/>
                  </a:lnTo>
                  <a:lnTo>
                    <a:pt x="1349" y="1017"/>
                  </a:lnTo>
                  <a:lnTo>
                    <a:pt x="1353" y="1014"/>
                  </a:lnTo>
                  <a:lnTo>
                    <a:pt x="1355" y="1009"/>
                  </a:lnTo>
                  <a:lnTo>
                    <a:pt x="1344" y="997"/>
                  </a:lnTo>
                  <a:lnTo>
                    <a:pt x="1339" y="1002"/>
                  </a:lnTo>
                  <a:lnTo>
                    <a:pt x="1331" y="997"/>
                  </a:lnTo>
                  <a:lnTo>
                    <a:pt x="1320" y="994"/>
                  </a:lnTo>
                  <a:lnTo>
                    <a:pt x="1316" y="994"/>
                  </a:lnTo>
                  <a:lnTo>
                    <a:pt x="1315" y="992"/>
                  </a:lnTo>
                  <a:lnTo>
                    <a:pt x="1312" y="992"/>
                  </a:lnTo>
                  <a:lnTo>
                    <a:pt x="1308" y="991"/>
                  </a:lnTo>
                  <a:lnTo>
                    <a:pt x="1303" y="990"/>
                  </a:lnTo>
                  <a:lnTo>
                    <a:pt x="1302" y="989"/>
                  </a:lnTo>
                  <a:lnTo>
                    <a:pt x="1297" y="989"/>
                  </a:lnTo>
                  <a:lnTo>
                    <a:pt x="1295" y="983"/>
                  </a:lnTo>
                  <a:lnTo>
                    <a:pt x="1286" y="974"/>
                  </a:lnTo>
                  <a:lnTo>
                    <a:pt x="1275" y="971"/>
                  </a:lnTo>
                  <a:lnTo>
                    <a:pt x="1263" y="972"/>
                  </a:lnTo>
                  <a:lnTo>
                    <a:pt x="1252" y="977"/>
                  </a:lnTo>
                  <a:lnTo>
                    <a:pt x="1253" y="971"/>
                  </a:lnTo>
                  <a:close/>
                  <a:moveTo>
                    <a:pt x="1240" y="186"/>
                  </a:moveTo>
                  <a:lnTo>
                    <a:pt x="1240" y="187"/>
                  </a:lnTo>
                  <a:lnTo>
                    <a:pt x="1240" y="187"/>
                  </a:lnTo>
                  <a:lnTo>
                    <a:pt x="1240" y="186"/>
                  </a:lnTo>
                  <a:close/>
                  <a:moveTo>
                    <a:pt x="1232" y="1156"/>
                  </a:moveTo>
                  <a:lnTo>
                    <a:pt x="1225" y="1156"/>
                  </a:lnTo>
                  <a:lnTo>
                    <a:pt x="1224" y="1153"/>
                  </a:lnTo>
                  <a:lnTo>
                    <a:pt x="1223" y="1148"/>
                  </a:lnTo>
                  <a:lnTo>
                    <a:pt x="1230" y="1150"/>
                  </a:lnTo>
                  <a:lnTo>
                    <a:pt x="1236" y="1153"/>
                  </a:lnTo>
                  <a:lnTo>
                    <a:pt x="1235" y="1154"/>
                  </a:lnTo>
                  <a:lnTo>
                    <a:pt x="1232" y="1156"/>
                  </a:lnTo>
                  <a:close/>
                  <a:moveTo>
                    <a:pt x="1218" y="876"/>
                  </a:moveTo>
                  <a:lnTo>
                    <a:pt x="1225" y="876"/>
                  </a:lnTo>
                  <a:lnTo>
                    <a:pt x="1225" y="875"/>
                  </a:lnTo>
                  <a:lnTo>
                    <a:pt x="1225" y="876"/>
                  </a:lnTo>
                  <a:lnTo>
                    <a:pt x="1224" y="878"/>
                  </a:lnTo>
                  <a:lnTo>
                    <a:pt x="1224" y="882"/>
                  </a:lnTo>
                  <a:lnTo>
                    <a:pt x="1225" y="886"/>
                  </a:lnTo>
                  <a:lnTo>
                    <a:pt x="1226" y="889"/>
                  </a:lnTo>
                  <a:lnTo>
                    <a:pt x="1226" y="892"/>
                  </a:lnTo>
                  <a:lnTo>
                    <a:pt x="1223" y="892"/>
                  </a:lnTo>
                  <a:lnTo>
                    <a:pt x="1218" y="893"/>
                  </a:lnTo>
                  <a:lnTo>
                    <a:pt x="1214" y="893"/>
                  </a:lnTo>
                  <a:lnTo>
                    <a:pt x="1209" y="893"/>
                  </a:lnTo>
                  <a:lnTo>
                    <a:pt x="1209" y="893"/>
                  </a:lnTo>
                  <a:lnTo>
                    <a:pt x="1204" y="889"/>
                  </a:lnTo>
                  <a:lnTo>
                    <a:pt x="1207" y="888"/>
                  </a:lnTo>
                  <a:lnTo>
                    <a:pt x="1210" y="886"/>
                  </a:lnTo>
                  <a:lnTo>
                    <a:pt x="1214" y="883"/>
                  </a:lnTo>
                  <a:lnTo>
                    <a:pt x="1217" y="880"/>
                  </a:lnTo>
                  <a:lnTo>
                    <a:pt x="1218" y="876"/>
                  </a:lnTo>
                  <a:close/>
                  <a:moveTo>
                    <a:pt x="1206" y="179"/>
                  </a:moveTo>
                  <a:lnTo>
                    <a:pt x="1208" y="181"/>
                  </a:lnTo>
                  <a:lnTo>
                    <a:pt x="1209" y="182"/>
                  </a:lnTo>
                  <a:lnTo>
                    <a:pt x="1202" y="187"/>
                  </a:lnTo>
                  <a:lnTo>
                    <a:pt x="1197" y="194"/>
                  </a:lnTo>
                  <a:lnTo>
                    <a:pt x="1195" y="204"/>
                  </a:lnTo>
                  <a:lnTo>
                    <a:pt x="1196" y="204"/>
                  </a:lnTo>
                  <a:lnTo>
                    <a:pt x="1190" y="205"/>
                  </a:lnTo>
                  <a:lnTo>
                    <a:pt x="1185" y="208"/>
                  </a:lnTo>
                  <a:lnTo>
                    <a:pt x="1190" y="197"/>
                  </a:lnTo>
                  <a:lnTo>
                    <a:pt x="1197" y="187"/>
                  </a:lnTo>
                  <a:lnTo>
                    <a:pt x="1206" y="179"/>
                  </a:lnTo>
                  <a:close/>
                  <a:moveTo>
                    <a:pt x="1184" y="297"/>
                  </a:moveTo>
                  <a:lnTo>
                    <a:pt x="1185" y="299"/>
                  </a:lnTo>
                  <a:lnTo>
                    <a:pt x="1184" y="300"/>
                  </a:lnTo>
                  <a:lnTo>
                    <a:pt x="1185" y="307"/>
                  </a:lnTo>
                  <a:lnTo>
                    <a:pt x="1186" y="313"/>
                  </a:lnTo>
                  <a:lnTo>
                    <a:pt x="1183" y="310"/>
                  </a:lnTo>
                  <a:lnTo>
                    <a:pt x="1179" y="307"/>
                  </a:lnTo>
                  <a:lnTo>
                    <a:pt x="1175" y="306"/>
                  </a:lnTo>
                  <a:lnTo>
                    <a:pt x="1170" y="306"/>
                  </a:lnTo>
                  <a:lnTo>
                    <a:pt x="1175" y="304"/>
                  </a:lnTo>
                  <a:lnTo>
                    <a:pt x="1180" y="301"/>
                  </a:lnTo>
                  <a:lnTo>
                    <a:pt x="1184" y="297"/>
                  </a:lnTo>
                  <a:close/>
                  <a:moveTo>
                    <a:pt x="1150" y="317"/>
                  </a:moveTo>
                  <a:lnTo>
                    <a:pt x="1150" y="318"/>
                  </a:lnTo>
                  <a:lnTo>
                    <a:pt x="1149" y="319"/>
                  </a:lnTo>
                  <a:lnTo>
                    <a:pt x="1149" y="318"/>
                  </a:lnTo>
                  <a:lnTo>
                    <a:pt x="1150" y="317"/>
                  </a:lnTo>
                  <a:close/>
                  <a:moveTo>
                    <a:pt x="1132" y="240"/>
                  </a:moveTo>
                  <a:lnTo>
                    <a:pt x="1134" y="243"/>
                  </a:lnTo>
                  <a:lnTo>
                    <a:pt x="1136" y="244"/>
                  </a:lnTo>
                  <a:lnTo>
                    <a:pt x="1130" y="244"/>
                  </a:lnTo>
                  <a:lnTo>
                    <a:pt x="1132" y="240"/>
                  </a:lnTo>
                  <a:close/>
                  <a:moveTo>
                    <a:pt x="1172" y="1126"/>
                  </a:moveTo>
                  <a:lnTo>
                    <a:pt x="1172" y="1140"/>
                  </a:lnTo>
                  <a:lnTo>
                    <a:pt x="1161" y="1146"/>
                  </a:lnTo>
                  <a:lnTo>
                    <a:pt x="1155" y="1156"/>
                  </a:lnTo>
                  <a:lnTo>
                    <a:pt x="1152" y="1167"/>
                  </a:lnTo>
                  <a:lnTo>
                    <a:pt x="1152" y="1167"/>
                  </a:lnTo>
                  <a:lnTo>
                    <a:pt x="1152" y="1167"/>
                  </a:lnTo>
                  <a:lnTo>
                    <a:pt x="1152" y="1167"/>
                  </a:lnTo>
                  <a:lnTo>
                    <a:pt x="1144" y="1165"/>
                  </a:lnTo>
                  <a:lnTo>
                    <a:pt x="1136" y="1160"/>
                  </a:lnTo>
                  <a:lnTo>
                    <a:pt x="1130" y="1155"/>
                  </a:lnTo>
                  <a:lnTo>
                    <a:pt x="1123" y="1149"/>
                  </a:lnTo>
                  <a:lnTo>
                    <a:pt x="1172" y="1126"/>
                  </a:lnTo>
                  <a:close/>
                  <a:moveTo>
                    <a:pt x="1106" y="969"/>
                  </a:moveTo>
                  <a:lnTo>
                    <a:pt x="1112" y="975"/>
                  </a:lnTo>
                  <a:lnTo>
                    <a:pt x="1117" y="980"/>
                  </a:lnTo>
                  <a:lnTo>
                    <a:pt x="1122" y="985"/>
                  </a:lnTo>
                  <a:lnTo>
                    <a:pt x="1117" y="985"/>
                  </a:lnTo>
                  <a:lnTo>
                    <a:pt x="1112" y="984"/>
                  </a:lnTo>
                  <a:lnTo>
                    <a:pt x="1099" y="966"/>
                  </a:lnTo>
                  <a:lnTo>
                    <a:pt x="1095" y="971"/>
                  </a:lnTo>
                  <a:lnTo>
                    <a:pt x="1095" y="975"/>
                  </a:lnTo>
                  <a:lnTo>
                    <a:pt x="1098" y="982"/>
                  </a:lnTo>
                  <a:lnTo>
                    <a:pt x="1100" y="988"/>
                  </a:lnTo>
                  <a:lnTo>
                    <a:pt x="1087" y="983"/>
                  </a:lnTo>
                  <a:lnTo>
                    <a:pt x="1071" y="982"/>
                  </a:lnTo>
                  <a:lnTo>
                    <a:pt x="1072" y="979"/>
                  </a:lnTo>
                  <a:lnTo>
                    <a:pt x="1075" y="969"/>
                  </a:lnTo>
                  <a:lnTo>
                    <a:pt x="1075" y="960"/>
                  </a:lnTo>
                  <a:lnTo>
                    <a:pt x="1071" y="951"/>
                  </a:lnTo>
                  <a:lnTo>
                    <a:pt x="1075" y="951"/>
                  </a:lnTo>
                  <a:lnTo>
                    <a:pt x="1076" y="951"/>
                  </a:lnTo>
                  <a:lnTo>
                    <a:pt x="1084" y="955"/>
                  </a:lnTo>
                  <a:lnTo>
                    <a:pt x="1093" y="960"/>
                  </a:lnTo>
                  <a:lnTo>
                    <a:pt x="1101" y="961"/>
                  </a:lnTo>
                  <a:lnTo>
                    <a:pt x="1104" y="965"/>
                  </a:lnTo>
                  <a:lnTo>
                    <a:pt x="1106" y="969"/>
                  </a:lnTo>
                  <a:close/>
                  <a:moveTo>
                    <a:pt x="1087" y="245"/>
                  </a:moveTo>
                  <a:lnTo>
                    <a:pt x="1087" y="247"/>
                  </a:lnTo>
                  <a:lnTo>
                    <a:pt x="1083" y="248"/>
                  </a:lnTo>
                  <a:lnTo>
                    <a:pt x="1081" y="250"/>
                  </a:lnTo>
                  <a:lnTo>
                    <a:pt x="1078" y="254"/>
                  </a:lnTo>
                  <a:lnTo>
                    <a:pt x="1077" y="257"/>
                  </a:lnTo>
                  <a:lnTo>
                    <a:pt x="1076" y="261"/>
                  </a:lnTo>
                  <a:lnTo>
                    <a:pt x="1070" y="249"/>
                  </a:lnTo>
                  <a:lnTo>
                    <a:pt x="1078" y="248"/>
                  </a:lnTo>
                  <a:lnTo>
                    <a:pt x="1087" y="245"/>
                  </a:lnTo>
                  <a:close/>
                  <a:moveTo>
                    <a:pt x="1078" y="293"/>
                  </a:moveTo>
                  <a:lnTo>
                    <a:pt x="1089" y="293"/>
                  </a:lnTo>
                  <a:lnTo>
                    <a:pt x="1090" y="293"/>
                  </a:lnTo>
                  <a:lnTo>
                    <a:pt x="1090" y="294"/>
                  </a:lnTo>
                  <a:lnTo>
                    <a:pt x="1090" y="295"/>
                  </a:lnTo>
                  <a:lnTo>
                    <a:pt x="1088" y="307"/>
                  </a:lnTo>
                  <a:lnTo>
                    <a:pt x="1093" y="318"/>
                  </a:lnTo>
                  <a:lnTo>
                    <a:pt x="1093" y="319"/>
                  </a:lnTo>
                  <a:lnTo>
                    <a:pt x="1093" y="319"/>
                  </a:lnTo>
                  <a:lnTo>
                    <a:pt x="1085" y="319"/>
                  </a:lnTo>
                  <a:lnTo>
                    <a:pt x="1067" y="301"/>
                  </a:lnTo>
                  <a:lnTo>
                    <a:pt x="1071" y="296"/>
                  </a:lnTo>
                  <a:lnTo>
                    <a:pt x="1075" y="294"/>
                  </a:lnTo>
                  <a:lnTo>
                    <a:pt x="1078" y="293"/>
                  </a:lnTo>
                  <a:close/>
                  <a:moveTo>
                    <a:pt x="1072" y="1650"/>
                  </a:moveTo>
                  <a:lnTo>
                    <a:pt x="1066" y="1656"/>
                  </a:lnTo>
                  <a:lnTo>
                    <a:pt x="1056" y="1660"/>
                  </a:lnTo>
                  <a:lnTo>
                    <a:pt x="1056" y="1657"/>
                  </a:lnTo>
                  <a:lnTo>
                    <a:pt x="1054" y="1657"/>
                  </a:lnTo>
                  <a:lnTo>
                    <a:pt x="1051" y="1655"/>
                  </a:lnTo>
                  <a:lnTo>
                    <a:pt x="1050" y="1651"/>
                  </a:lnTo>
                  <a:lnTo>
                    <a:pt x="1048" y="1649"/>
                  </a:lnTo>
                  <a:lnTo>
                    <a:pt x="1048" y="1645"/>
                  </a:lnTo>
                  <a:lnTo>
                    <a:pt x="1048" y="1640"/>
                  </a:lnTo>
                  <a:lnTo>
                    <a:pt x="1055" y="1647"/>
                  </a:lnTo>
                  <a:lnTo>
                    <a:pt x="1064" y="1650"/>
                  </a:lnTo>
                  <a:lnTo>
                    <a:pt x="1072" y="1650"/>
                  </a:lnTo>
                  <a:close/>
                  <a:moveTo>
                    <a:pt x="1048" y="1290"/>
                  </a:moveTo>
                  <a:lnTo>
                    <a:pt x="1049" y="1292"/>
                  </a:lnTo>
                  <a:lnTo>
                    <a:pt x="1048" y="1292"/>
                  </a:lnTo>
                  <a:lnTo>
                    <a:pt x="1048" y="1292"/>
                  </a:lnTo>
                  <a:lnTo>
                    <a:pt x="1047" y="1291"/>
                  </a:lnTo>
                  <a:lnTo>
                    <a:pt x="1048" y="1290"/>
                  </a:lnTo>
                  <a:close/>
                  <a:moveTo>
                    <a:pt x="1044" y="991"/>
                  </a:moveTo>
                  <a:lnTo>
                    <a:pt x="1039" y="991"/>
                  </a:lnTo>
                  <a:lnTo>
                    <a:pt x="1034" y="991"/>
                  </a:lnTo>
                  <a:lnTo>
                    <a:pt x="1030" y="992"/>
                  </a:lnTo>
                  <a:lnTo>
                    <a:pt x="1028" y="992"/>
                  </a:lnTo>
                  <a:lnTo>
                    <a:pt x="1025" y="986"/>
                  </a:lnTo>
                  <a:lnTo>
                    <a:pt x="1022" y="982"/>
                  </a:lnTo>
                  <a:lnTo>
                    <a:pt x="1020" y="975"/>
                  </a:lnTo>
                  <a:lnTo>
                    <a:pt x="1032" y="983"/>
                  </a:lnTo>
                  <a:lnTo>
                    <a:pt x="1044" y="991"/>
                  </a:lnTo>
                  <a:close/>
                  <a:moveTo>
                    <a:pt x="1036" y="483"/>
                  </a:moveTo>
                  <a:lnTo>
                    <a:pt x="1036" y="482"/>
                  </a:lnTo>
                  <a:lnTo>
                    <a:pt x="1037" y="483"/>
                  </a:lnTo>
                  <a:lnTo>
                    <a:pt x="1036" y="483"/>
                  </a:lnTo>
                  <a:close/>
                  <a:moveTo>
                    <a:pt x="1037" y="288"/>
                  </a:moveTo>
                  <a:lnTo>
                    <a:pt x="1037" y="290"/>
                  </a:lnTo>
                  <a:lnTo>
                    <a:pt x="1037" y="293"/>
                  </a:lnTo>
                  <a:lnTo>
                    <a:pt x="1030" y="284"/>
                  </a:lnTo>
                  <a:lnTo>
                    <a:pt x="1033" y="287"/>
                  </a:lnTo>
                  <a:lnTo>
                    <a:pt x="1037" y="288"/>
                  </a:lnTo>
                  <a:close/>
                  <a:moveTo>
                    <a:pt x="997" y="312"/>
                  </a:moveTo>
                  <a:lnTo>
                    <a:pt x="1000" y="314"/>
                  </a:lnTo>
                  <a:lnTo>
                    <a:pt x="1004" y="317"/>
                  </a:lnTo>
                  <a:lnTo>
                    <a:pt x="1009" y="317"/>
                  </a:lnTo>
                  <a:lnTo>
                    <a:pt x="1010" y="319"/>
                  </a:lnTo>
                  <a:lnTo>
                    <a:pt x="1016" y="320"/>
                  </a:lnTo>
                  <a:lnTo>
                    <a:pt x="1022" y="322"/>
                  </a:lnTo>
                  <a:lnTo>
                    <a:pt x="1025" y="320"/>
                  </a:lnTo>
                  <a:lnTo>
                    <a:pt x="1027" y="323"/>
                  </a:lnTo>
                  <a:lnTo>
                    <a:pt x="1024" y="325"/>
                  </a:lnTo>
                  <a:lnTo>
                    <a:pt x="1020" y="329"/>
                  </a:lnTo>
                  <a:lnTo>
                    <a:pt x="1015" y="331"/>
                  </a:lnTo>
                  <a:lnTo>
                    <a:pt x="1011" y="334"/>
                  </a:lnTo>
                  <a:lnTo>
                    <a:pt x="1010" y="333"/>
                  </a:lnTo>
                  <a:lnTo>
                    <a:pt x="1005" y="330"/>
                  </a:lnTo>
                  <a:lnTo>
                    <a:pt x="1000" y="328"/>
                  </a:lnTo>
                  <a:lnTo>
                    <a:pt x="994" y="327"/>
                  </a:lnTo>
                  <a:lnTo>
                    <a:pt x="988" y="323"/>
                  </a:lnTo>
                  <a:lnTo>
                    <a:pt x="986" y="323"/>
                  </a:lnTo>
                  <a:lnTo>
                    <a:pt x="985" y="323"/>
                  </a:lnTo>
                  <a:lnTo>
                    <a:pt x="991" y="318"/>
                  </a:lnTo>
                  <a:lnTo>
                    <a:pt x="997" y="312"/>
                  </a:lnTo>
                  <a:close/>
                  <a:moveTo>
                    <a:pt x="998" y="471"/>
                  </a:moveTo>
                  <a:lnTo>
                    <a:pt x="1002" y="466"/>
                  </a:lnTo>
                  <a:lnTo>
                    <a:pt x="1003" y="462"/>
                  </a:lnTo>
                  <a:lnTo>
                    <a:pt x="1007" y="461"/>
                  </a:lnTo>
                  <a:lnTo>
                    <a:pt x="1005" y="462"/>
                  </a:lnTo>
                  <a:lnTo>
                    <a:pt x="1009" y="467"/>
                  </a:lnTo>
                  <a:lnTo>
                    <a:pt x="1013" y="472"/>
                  </a:lnTo>
                  <a:lnTo>
                    <a:pt x="1017" y="476"/>
                  </a:lnTo>
                  <a:lnTo>
                    <a:pt x="1021" y="479"/>
                  </a:lnTo>
                  <a:lnTo>
                    <a:pt x="1011" y="477"/>
                  </a:lnTo>
                  <a:lnTo>
                    <a:pt x="1002" y="477"/>
                  </a:lnTo>
                  <a:lnTo>
                    <a:pt x="992" y="481"/>
                  </a:lnTo>
                  <a:lnTo>
                    <a:pt x="986" y="489"/>
                  </a:lnTo>
                  <a:lnTo>
                    <a:pt x="982" y="498"/>
                  </a:lnTo>
                  <a:lnTo>
                    <a:pt x="982" y="506"/>
                  </a:lnTo>
                  <a:lnTo>
                    <a:pt x="987" y="515"/>
                  </a:lnTo>
                  <a:lnTo>
                    <a:pt x="985" y="515"/>
                  </a:lnTo>
                  <a:lnTo>
                    <a:pt x="982" y="513"/>
                  </a:lnTo>
                  <a:lnTo>
                    <a:pt x="980" y="511"/>
                  </a:lnTo>
                  <a:lnTo>
                    <a:pt x="977" y="508"/>
                  </a:lnTo>
                  <a:lnTo>
                    <a:pt x="975" y="506"/>
                  </a:lnTo>
                  <a:lnTo>
                    <a:pt x="965" y="499"/>
                  </a:lnTo>
                  <a:lnTo>
                    <a:pt x="956" y="496"/>
                  </a:lnTo>
                  <a:lnTo>
                    <a:pt x="946" y="498"/>
                  </a:lnTo>
                  <a:lnTo>
                    <a:pt x="935" y="504"/>
                  </a:lnTo>
                  <a:lnTo>
                    <a:pt x="941" y="484"/>
                  </a:lnTo>
                  <a:lnTo>
                    <a:pt x="948" y="472"/>
                  </a:lnTo>
                  <a:lnTo>
                    <a:pt x="981" y="482"/>
                  </a:lnTo>
                  <a:lnTo>
                    <a:pt x="998" y="471"/>
                  </a:lnTo>
                  <a:close/>
                  <a:moveTo>
                    <a:pt x="897" y="410"/>
                  </a:moveTo>
                  <a:lnTo>
                    <a:pt x="900" y="409"/>
                  </a:lnTo>
                  <a:lnTo>
                    <a:pt x="902" y="409"/>
                  </a:lnTo>
                  <a:lnTo>
                    <a:pt x="909" y="405"/>
                  </a:lnTo>
                  <a:lnTo>
                    <a:pt x="918" y="403"/>
                  </a:lnTo>
                  <a:lnTo>
                    <a:pt x="930" y="399"/>
                  </a:lnTo>
                  <a:lnTo>
                    <a:pt x="941" y="398"/>
                  </a:lnTo>
                  <a:lnTo>
                    <a:pt x="953" y="396"/>
                  </a:lnTo>
                  <a:lnTo>
                    <a:pt x="953" y="398"/>
                  </a:lnTo>
                  <a:lnTo>
                    <a:pt x="949" y="398"/>
                  </a:lnTo>
                  <a:lnTo>
                    <a:pt x="946" y="399"/>
                  </a:lnTo>
                  <a:lnTo>
                    <a:pt x="942" y="401"/>
                  </a:lnTo>
                  <a:lnTo>
                    <a:pt x="940" y="403"/>
                  </a:lnTo>
                  <a:lnTo>
                    <a:pt x="936" y="407"/>
                  </a:lnTo>
                  <a:lnTo>
                    <a:pt x="937" y="416"/>
                  </a:lnTo>
                  <a:lnTo>
                    <a:pt x="937" y="416"/>
                  </a:lnTo>
                  <a:lnTo>
                    <a:pt x="930" y="424"/>
                  </a:lnTo>
                  <a:lnTo>
                    <a:pt x="928" y="422"/>
                  </a:lnTo>
                  <a:lnTo>
                    <a:pt x="911" y="419"/>
                  </a:lnTo>
                  <a:lnTo>
                    <a:pt x="894" y="420"/>
                  </a:lnTo>
                  <a:lnTo>
                    <a:pt x="892" y="420"/>
                  </a:lnTo>
                  <a:lnTo>
                    <a:pt x="897" y="410"/>
                  </a:lnTo>
                  <a:close/>
                  <a:moveTo>
                    <a:pt x="894" y="761"/>
                  </a:moveTo>
                  <a:lnTo>
                    <a:pt x="894" y="764"/>
                  </a:lnTo>
                  <a:lnTo>
                    <a:pt x="889" y="761"/>
                  </a:lnTo>
                  <a:lnTo>
                    <a:pt x="884" y="760"/>
                  </a:lnTo>
                  <a:lnTo>
                    <a:pt x="878" y="757"/>
                  </a:lnTo>
                  <a:lnTo>
                    <a:pt x="878" y="756"/>
                  </a:lnTo>
                  <a:lnTo>
                    <a:pt x="886" y="758"/>
                  </a:lnTo>
                  <a:lnTo>
                    <a:pt x="894" y="761"/>
                  </a:lnTo>
                  <a:close/>
                  <a:moveTo>
                    <a:pt x="841" y="433"/>
                  </a:moveTo>
                  <a:lnTo>
                    <a:pt x="844" y="433"/>
                  </a:lnTo>
                  <a:lnTo>
                    <a:pt x="848" y="432"/>
                  </a:lnTo>
                  <a:lnTo>
                    <a:pt x="850" y="430"/>
                  </a:lnTo>
                  <a:lnTo>
                    <a:pt x="856" y="422"/>
                  </a:lnTo>
                  <a:lnTo>
                    <a:pt x="860" y="424"/>
                  </a:lnTo>
                  <a:lnTo>
                    <a:pt x="863" y="425"/>
                  </a:lnTo>
                  <a:lnTo>
                    <a:pt x="868" y="426"/>
                  </a:lnTo>
                  <a:lnTo>
                    <a:pt x="873" y="425"/>
                  </a:lnTo>
                  <a:lnTo>
                    <a:pt x="874" y="425"/>
                  </a:lnTo>
                  <a:lnTo>
                    <a:pt x="883" y="431"/>
                  </a:lnTo>
                  <a:lnTo>
                    <a:pt x="883" y="431"/>
                  </a:lnTo>
                  <a:lnTo>
                    <a:pt x="883" y="431"/>
                  </a:lnTo>
                  <a:lnTo>
                    <a:pt x="880" y="441"/>
                  </a:lnTo>
                  <a:lnTo>
                    <a:pt x="877" y="445"/>
                  </a:lnTo>
                  <a:lnTo>
                    <a:pt x="875" y="444"/>
                  </a:lnTo>
                  <a:lnTo>
                    <a:pt x="863" y="443"/>
                  </a:lnTo>
                  <a:lnTo>
                    <a:pt x="851" y="441"/>
                  </a:lnTo>
                  <a:lnTo>
                    <a:pt x="840" y="436"/>
                  </a:lnTo>
                  <a:lnTo>
                    <a:pt x="841" y="433"/>
                  </a:lnTo>
                  <a:close/>
                  <a:moveTo>
                    <a:pt x="855" y="1049"/>
                  </a:moveTo>
                  <a:lnTo>
                    <a:pt x="855" y="1049"/>
                  </a:lnTo>
                  <a:lnTo>
                    <a:pt x="855" y="1049"/>
                  </a:lnTo>
                  <a:lnTo>
                    <a:pt x="855" y="1049"/>
                  </a:lnTo>
                  <a:close/>
                  <a:moveTo>
                    <a:pt x="852" y="829"/>
                  </a:moveTo>
                  <a:lnTo>
                    <a:pt x="852" y="830"/>
                  </a:lnTo>
                  <a:lnTo>
                    <a:pt x="851" y="829"/>
                  </a:lnTo>
                  <a:lnTo>
                    <a:pt x="852" y="829"/>
                  </a:lnTo>
                  <a:lnTo>
                    <a:pt x="852" y="829"/>
                  </a:lnTo>
                  <a:close/>
                  <a:moveTo>
                    <a:pt x="863" y="1244"/>
                  </a:moveTo>
                  <a:lnTo>
                    <a:pt x="862" y="1252"/>
                  </a:lnTo>
                  <a:lnTo>
                    <a:pt x="858" y="1261"/>
                  </a:lnTo>
                  <a:lnTo>
                    <a:pt x="856" y="1269"/>
                  </a:lnTo>
                  <a:lnTo>
                    <a:pt x="857" y="1277"/>
                  </a:lnTo>
                  <a:lnTo>
                    <a:pt x="854" y="1280"/>
                  </a:lnTo>
                  <a:lnTo>
                    <a:pt x="851" y="1284"/>
                  </a:lnTo>
                  <a:lnTo>
                    <a:pt x="850" y="1287"/>
                  </a:lnTo>
                  <a:lnTo>
                    <a:pt x="844" y="1288"/>
                  </a:lnTo>
                  <a:lnTo>
                    <a:pt x="839" y="1292"/>
                  </a:lnTo>
                  <a:lnTo>
                    <a:pt x="838" y="1296"/>
                  </a:lnTo>
                  <a:lnTo>
                    <a:pt x="837" y="1299"/>
                  </a:lnTo>
                  <a:lnTo>
                    <a:pt x="833" y="1299"/>
                  </a:lnTo>
                  <a:lnTo>
                    <a:pt x="829" y="1299"/>
                  </a:lnTo>
                  <a:lnTo>
                    <a:pt x="827" y="1302"/>
                  </a:lnTo>
                  <a:lnTo>
                    <a:pt x="816" y="1296"/>
                  </a:lnTo>
                  <a:lnTo>
                    <a:pt x="805" y="1296"/>
                  </a:lnTo>
                  <a:lnTo>
                    <a:pt x="793" y="1299"/>
                  </a:lnTo>
                  <a:lnTo>
                    <a:pt x="793" y="1302"/>
                  </a:lnTo>
                  <a:lnTo>
                    <a:pt x="793" y="1302"/>
                  </a:lnTo>
                  <a:lnTo>
                    <a:pt x="789" y="1301"/>
                  </a:lnTo>
                  <a:lnTo>
                    <a:pt x="784" y="1302"/>
                  </a:lnTo>
                  <a:lnTo>
                    <a:pt x="784" y="1301"/>
                  </a:lnTo>
                  <a:lnTo>
                    <a:pt x="784" y="1297"/>
                  </a:lnTo>
                  <a:lnTo>
                    <a:pt x="783" y="1293"/>
                  </a:lnTo>
                  <a:lnTo>
                    <a:pt x="782" y="1290"/>
                  </a:lnTo>
                  <a:lnTo>
                    <a:pt x="780" y="1287"/>
                  </a:lnTo>
                  <a:lnTo>
                    <a:pt x="777" y="1277"/>
                  </a:lnTo>
                  <a:lnTo>
                    <a:pt x="771" y="1271"/>
                  </a:lnTo>
                  <a:lnTo>
                    <a:pt x="765" y="1270"/>
                  </a:lnTo>
                  <a:lnTo>
                    <a:pt x="756" y="1273"/>
                  </a:lnTo>
                  <a:lnTo>
                    <a:pt x="758" y="1264"/>
                  </a:lnTo>
                  <a:lnTo>
                    <a:pt x="761" y="1258"/>
                  </a:lnTo>
                  <a:lnTo>
                    <a:pt x="766" y="1252"/>
                  </a:lnTo>
                  <a:lnTo>
                    <a:pt x="772" y="1247"/>
                  </a:lnTo>
                  <a:lnTo>
                    <a:pt x="777" y="1241"/>
                  </a:lnTo>
                  <a:lnTo>
                    <a:pt x="776" y="1247"/>
                  </a:lnTo>
                  <a:lnTo>
                    <a:pt x="777" y="1254"/>
                  </a:lnTo>
                  <a:lnTo>
                    <a:pt x="780" y="1261"/>
                  </a:lnTo>
                  <a:lnTo>
                    <a:pt x="784" y="1267"/>
                  </a:lnTo>
                  <a:lnTo>
                    <a:pt x="803" y="1276"/>
                  </a:lnTo>
                  <a:lnTo>
                    <a:pt x="806" y="1274"/>
                  </a:lnTo>
                  <a:lnTo>
                    <a:pt x="810" y="1270"/>
                  </a:lnTo>
                  <a:lnTo>
                    <a:pt x="811" y="1267"/>
                  </a:lnTo>
                  <a:lnTo>
                    <a:pt x="812" y="1263"/>
                  </a:lnTo>
                  <a:lnTo>
                    <a:pt x="814" y="1258"/>
                  </a:lnTo>
                  <a:lnTo>
                    <a:pt x="814" y="1258"/>
                  </a:lnTo>
                  <a:lnTo>
                    <a:pt x="823" y="1250"/>
                  </a:lnTo>
                  <a:lnTo>
                    <a:pt x="831" y="1245"/>
                  </a:lnTo>
                  <a:lnTo>
                    <a:pt x="838" y="1244"/>
                  </a:lnTo>
                  <a:lnTo>
                    <a:pt x="846" y="1244"/>
                  </a:lnTo>
                  <a:lnTo>
                    <a:pt x="855" y="1245"/>
                  </a:lnTo>
                  <a:lnTo>
                    <a:pt x="863" y="1244"/>
                  </a:lnTo>
                  <a:close/>
                  <a:moveTo>
                    <a:pt x="800" y="94"/>
                  </a:moveTo>
                  <a:lnTo>
                    <a:pt x="800" y="91"/>
                  </a:lnTo>
                  <a:lnTo>
                    <a:pt x="801" y="92"/>
                  </a:lnTo>
                  <a:lnTo>
                    <a:pt x="800" y="94"/>
                  </a:lnTo>
                  <a:lnTo>
                    <a:pt x="800" y="94"/>
                  </a:lnTo>
                  <a:lnTo>
                    <a:pt x="800" y="95"/>
                  </a:lnTo>
                  <a:lnTo>
                    <a:pt x="800" y="94"/>
                  </a:lnTo>
                  <a:close/>
                  <a:moveTo>
                    <a:pt x="789" y="533"/>
                  </a:moveTo>
                  <a:lnTo>
                    <a:pt x="795" y="533"/>
                  </a:lnTo>
                  <a:lnTo>
                    <a:pt x="800" y="532"/>
                  </a:lnTo>
                  <a:lnTo>
                    <a:pt x="809" y="525"/>
                  </a:lnTo>
                  <a:lnTo>
                    <a:pt x="816" y="521"/>
                  </a:lnTo>
                  <a:lnTo>
                    <a:pt x="823" y="515"/>
                  </a:lnTo>
                  <a:lnTo>
                    <a:pt x="823" y="515"/>
                  </a:lnTo>
                  <a:lnTo>
                    <a:pt x="827" y="517"/>
                  </a:lnTo>
                  <a:lnTo>
                    <a:pt x="814" y="530"/>
                  </a:lnTo>
                  <a:lnTo>
                    <a:pt x="807" y="546"/>
                  </a:lnTo>
                  <a:lnTo>
                    <a:pt x="804" y="563"/>
                  </a:lnTo>
                  <a:lnTo>
                    <a:pt x="804" y="581"/>
                  </a:lnTo>
                  <a:lnTo>
                    <a:pt x="803" y="589"/>
                  </a:lnTo>
                  <a:lnTo>
                    <a:pt x="801" y="596"/>
                  </a:lnTo>
                  <a:lnTo>
                    <a:pt x="797" y="596"/>
                  </a:lnTo>
                  <a:lnTo>
                    <a:pt x="792" y="596"/>
                  </a:lnTo>
                  <a:lnTo>
                    <a:pt x="787" y="596"/>
                  </a:lnTo>
                  <a:lnTo>
                    <a:pt x="792" y="592"/>
                  </a:lnTo>
                  <a:lnTo>
                    <a:pt x="795" y="587"/>
                  </a:lnTo>
                  <a:lnTo>
                    <a:pt x="800" y="582"/>
                  </a:lnTo>
                  <a:lnTo>
                    <a:pt x="803" y="570"/>
                  </a:lnTo>
                  <a:lnTo>
                    <a:pt x="801" y="558"/>
                  </a:lnTo>
                  <a:lnTo>
                    <a:pt x="799" y="552"/>
                  </a:lnTo>
                  <a:lnTo>
                    <a:pt x="794" y="549"/>
                  </a:lnTo>
                  <a:lnTo>
                    <a:pt x="789" y="544"/>
                  </a:lnTo>
                  <a:lnTo>
                    <a:pt x="778" y="539"/>
                  </a:lnTo>
                  <a:lnTo>
                    <a:pt x="767" y="538"/>
                  </a:lnTo>
                  <a:lnTo>
                    <a:pt x="771" y="534"/>
                  </a:lnTo>
                  <a:lnTo>
                    <a:pt x="775" y="530"/>
                  </a:lnTo>
                  <a:lnTo>
                    <a:pt x="778" y="530"/>
                  </a:lnTo>
                  <a:lnTo>
                    <a:pt x="782" y="530"/>
                  </a:lnTo>
                  <a:lnTo>
                    <a:pt x="787" y="532"/>
                  </a:lnTo>
                  <a:lnTo>
                    <a:pt x="789" y="533"/>
                  </a:lnTo>
                  <a:close/>
                  <a:moveTo>
                    <a:pt x="769" y="310"/>
                  </a:moveTo>
                  <a:lnTo>
                    <a:pt x="766" y="314"/>
                  </a:lnTo>
                  <a:lnTo>
                    <a:pt x="766" y="319"/>
                  </a:lnTo>
                  <a:lnTo>
                    <a:pt x="767" y="324"/>
                  </a:lnTo>
                  <a:lnTo>
                    <a:pt x="771" y="329"/>
                  </a:lnTo>
                  <a:lnTo>
                    <a:pt x="767" y="330"/>
                  </a:lnTo>
                  <a:lnTo>
                    <a:pt x="764" y="331"/>
                  </a:lnTo>
                  <a:lnTo>
                    <a:pt x="763" y="333"/>
                  </a:lnTo>
                  <a:lnTo>
                    <a:pt x="763" y="335"/>
                  </a:lnTo>
                  <a:lnTo>
                    <a:pt x="760" y="327"/>
                  </a:lnTo>
                  <a:lnTo>
                    <a:pt x="763" y="318"/>
                  </a:lnTo>
                  <a:lnTo>
                    <a:pt x="769" y="310"/>
                  </a:lnTo>
                  <a:close/>
                  <a:moveTo>
                    <a:pt x="761" y="364"/>
                  </a:moveTo>
                  <a:lnTo>
                    <a:pt x="761" y="370"/>
                  </a:lnTo>
                  <a:lnTo>
                    <a:pt x="764" y="375"/>
                  </a:lnTo>
                  <a:lnTo>
                    <a:pt x="765" y="376"/>
                  </a:lnTo>
                  <a:lnTo>
                    <a:pt x="764" y="384"/>
                  </a:lnTo>
                  <a:lnTo>
                    <a:pt x="758" y="381"/>
                  </a:lnTo>
                  <a:lnTo>
                    <a:pt x="755" y="379"/>
                  </a:lnTo>
                  <a:lnTo>
                    <a:pt x="753" y="376"/>
                  </a:lnTo>
                  <a:lnTo>
                    <a:pt x="753" y="374"/>
                  </a:lnTo>
                  <a:lnTo>
                    <a:pt x="753" y="373"/>
                  </a:lnTo>
                  <a:lnTo>
                    <a:pt x="754" y="370"/>
                  </a:lnTo>
                  <a:lnTo>
                    <a:pt x="756" y="368"/>
                  </a:lnTo>
                  <a:lnTo>
                    <a:pt x="759" y="367"/>
                  </a:lnTo>
                  <a:lnTo>
                    <a:pt x="761" y="364"/>
                  </a:lnTo>
                  <a:close/>
                  <a:moveTo>
                    <a:pt x="742" y="238"/>
                  </a:moveTo>
                  <a:lnTo>
                    <a:pt x="737" y="236"/>
                  </a:lnTo>
                  <a:lnTo>
                    <a:pt x="733" y="233"/>
                  </a:lnTo>
                  <a:lnTo>
                    <a:pt x="737" y="234"/>
                  </a:lnTo>
                  <a:lnTo>
                    <a:pt x="739" y="236"/>
                  </a:lnTo>
                  <a:lnTo>
                    <a:pt x="742" y="238"/>
                  </a:lnTo>
                  <a:close/>
                  <a:moveTo>
                    <a:pt x="567" y="364"/>
                  </a:moveTo>
                  <a:lnTo>
                    <a:pt x="579" y="359"/>
                  </a:lnTo>
                  <a:lnTo>
                    <a:pt x="590" y="356"/>
                  </a:lnTo>
                  <a:lnTo>
                    <a:pt x="600" y="350"/>
                  </a:lnTo>
                  <a:lnTo>
                    <a:pt x="608" y="342"/>
                  </a:lnTo>
                  <a:lnTo>
                    <a:pt x="614" y="333"/>
                  </a:lnTo>
                  <a:lnTo>
                    <a:pt x="618" y="319"/>
                  </a:lnTo>
                  <a:lnTo>
                    <a:pt x="618" y="317"/>
                  </a:lnTo>
                  <a:lnTo>
                    <a:pt x="622" y="317"/>
                  </a:lnTo>
                  <a:lnTo>
                    <a:pt x="627" y="316"/>
                  </a:lnTo>
                  <a:lnTo>
                    <a:pt x="630" y="313"/>
                  </a:lnTo>
                  <a:lnTo>
                    <a:pt x="634" y="310"/>
                  </a:lnTo>
                  <a:lnTo>
                    <a:pt x="636" y="307"/>
                  </a:lnTo>
                  <a:lnTo>
                    <a:pt x="639" y="304"/>
                  </a:lnTo>
                  <a:lnTo>
                    <a:pt x="641" y="304"/>
                  </a:lnTo>
                  <a:lnTo>
                    <a:pt x="644" y="305"/>
                  </a:lnTo>
                  <a:lnTo>
                    <a:pt x="646" y="305"/>
                  </a:lnTo>
                  <a:lnTo>
                    <a:pt x="647" y="305"/>
                  </a:lnTo>
                  <a:lnTo>
                    <a:pt x="648" y="306"/>
                  </a:lnTo>
                  <a:lnTo>
                    <a:pt x="650" y="307"/>
                  </a:lnTo>
                  <a:lnTo>
                    <a:pt x="648" y="308"/>
                  </a:lnTo>
                  <a:lnTo>
                    <a:pt x="647" y="311"/>
                  </a:lnTo>
                  <a:lnTo>
                    <a:pt x="645" y="314"/>
                  </a:lnTo>
                  <a:lnTo>
                    <a:pt x="640" y="318"/>
                  </a:lnTo>
                  <a:lnTo>
                    <a:pt x="640" y="325"/>
                  </a:lnTo>
                  <a:lnTo>
                    <a:pt x="644" y="333"/>
                  </a:lnTo>
                  <a:lnTo>
                    <a:pt x="647" y="339"/>
                  </a:lnTo>
                  <a:lnTo>
                    <a:pt x="652" y="345"/>
                  </a:lnTo>
                  <a:lnTo>
                    <a:pt x="656" y="352"/>
                  </a:lnTo>
                  <a:lnTo>
                    <a:pt x="635" y="351"/>
                  </a:lnTo>
                  <a:lnTo>
                    <a:pt x="616" y="356"/>
                  </a:lnTo>
                  <a:lnTo>
                    <a:pt x="599" y="365"/>
                  </a:lnTo>
                  <a:lnTo>
                    <a:pt x="583" y="379"/>
                  </a:lnTo>
                  <a:lnTo>
                    <a:pt x="583" y="381"/>
                  </a:lnTo>
                  <a:lnTo>
                    <a:pt x="582" y="384"/>
                  </a:lnTo>
                  <a:lnTo>
                    <a:pt x="579" y="382"/>
                  </a:lnTo>
                  <a:lnTo>
                    <a:pt x="574" y="381"/>
                  </a:lnTo>
                  <a:lnTo>
                    <a:pt x="571" y="380"/>
                  </a:lnTo>
                  <a:lnTo>
                    <a:pt x="566" y="381"/>
                  </a:lnTo>
                  <a:lnTo>
                    <a:pt x="567" y="375"/>
                  </a:lnTo>
                  <a:lnTo>
                    <a:pt x="568" y="369"/>
                  </a:lnTo>
                  <a:lnTo>
                    <a:pt x="567" y="364"/>
                  </a:lnTo>
                  <a:close/>
                  <a:moveTo>
                    <a:pt x="522" y="432"/>
                  </a:moveTo>
                  <a:lnTo>
                    <a:pt x="522" y="436"/>
                  </a:lnTo>
                  <a:lnTo>
                    <a:pt x="522" y="438"/>
                  </a:lnTo>
                  <a:lnTo>
                    <a:pt x="521" y="438"/>
                  </a:lnTo>
                  <a:lnTo>
                    <a:pt x="520" y="439"/>
                  </a:lnTo>
                  <a:lnTo>
                    <a:pt x="516" y="436"/>
                  </a:lnTo>
                  <a:lnTo>
                    <a:pt x="514" y="432"/>
                  </a:lnTo>
                  <a:lnTo>
                    <a:pt x="510" y="430"/>
                  </a:lnTo>
                  <a:lnTo>
                    <a:pt x="506" y="427"/>
                  </a:lnTo>
                  <a:lnTo>
                    <a:pt x="514" y="431"/>
                  </a:lnTo>
                  <a:lnTo>
                    <a:pt x="522" y="432"/>
                  </a:lnTo>
                  <a:close/>
                  <a:moveTo>
                    <a:pt x="503" y="382"/>
                  </a:moveTo>
                  <a:lnTo>
                    <a:pt x="504" y="385"/>
                  </a:lnTo>
                  <a:lnTo>
                    <a:pt x="505" y="388"/>
                  </a:lnTo>
                  <a:lnTo>
                    <a:pt x="502" y="387"/>
                  </a:lnTo>
                  <a:lnTo>
                    <a:pt x="503" y="385"/>
                  </a:lnTo>
                  <a:lnTo>
                    <a:pt x="503" y="382"/>
                  </a:lnTo>
                  <a:close/>
                  <a:moveTo>
                    <a:pt x="420" y="599"/>
                  </a:moveTo>
                  <a:lnTo>
                    <a:pt x="427" y="606"/>
                  </a:lnTo>
                  <a:lnTo>
                    <a:pt x="437" y="608"/>
                  </a:lnTo>
                  <a:lnTo>
                    <a:pt x="447" y="607"/>
                  </a:lnTo>
                  <a:lnTo>
                    <a:pt x="458" y="602"/>
                  </a:lnTo>
                  <a:lnTo>
                    <a:pt x="459" y="585"/>
                  </a:lnTo>
                  <a:lnTo>
                    <a:pt x="460" y="586"/>
                  </a:lnTo>
                  <a:lnTo>
                    <a:pt x="461" y="586"/>
                  </a:lnTo>
                  <a:lnTo>
                    <a:pt x="471" y="582"/>
                  </a:lnTo>
                  <a:lnTo>
                    <a:pt x="480" y="578"/>
                  </a:lnTo>
                  <a:lnTo>
                    <a:pt x="486" y="572"/>
                  </a:lnTo>
                  <a:lnTo>
                    <a:pt x="489" y="566"/>
                  </a:lnTo>
                  <a:lnTo>
                    <a:pt x="488" y="556"/>
                  </a:lnTo>
                  <a:lnTo>
                    <a:pt x="483" y="545"/>
                  </a:lnTo>
                  <a:lnTo>
                    <a:pt x="487" y="544"/>
                  </a:lnTo>
                  <a:lnTo>
                    <a:pt x="491" y="544"/>
                  </a:lnTo>
                  <a:lnTo>
                    <a:pt x="494" y="542"/>
                  </a:lnTo>
                  <a:lnTo>
                    <a:pt x="498" y="539"/>
                  </a:lnTo>
                  <a:lnTo>
                    <a:pt x="505" y="540"/>
                  </a:lnTo>
                  <a:lnTo>
                    <a:pt x="512" y="538"/>
                  </a:lnTo>
                  <a:lnTo>
                    <a:pt x="519" y="533"/>
                  </a:lnTo>
                  <a:lnTo>
                    <a:pt x="523" y="522"/>
                  </a:lnTo>
                  <a:lnTo>
                    <a:pt x="527" y="510"/>
                  </a:lnTo>
                  <a:lnTo>
                    <a:pt x="532" y="499"/>
                  </a:lnTo>
                  <a:lnTo>
                    <a:pt x="532" y="499"/>
                  </a:lnTo>
                  <a:lnTo>
                    <a:pt x="543" y="499"/>
                  </a:lnTo>
                  <a:lnTo>
                    <a:pt x="553" y="496"/>
                  </a:lnTo>
                  <a:lnTo>
                    <a:pt x="563" y="496"/>
                  </a:lnTo>
                  <a:lnTo>
                    <a:pt x="567" y="498"/>
                  </a:lnTo>
                  <a:lnTo>
                    <a:pt x="562" y="502"/>
                  </a:lnTo>
                  <a:lnTo>
                    <a:pt x="555" y="505"/>
                  </a:lnTo>
                  <a:lnTo>
                    <a:pt x="548" y="507"/>
                  </a:lnTo>
                  <a:lnTo>
                    <a:pt x="540" y="510"/>
                  </a:lnTo>
                  <a:lnTo>
                    <a:pt x="534" y="513"/>
                  </a:lnTo>
                  <a:lnTo>
                    <a:pt x="545" y="519"/>
                  </a:lnTo>
                  <a:lnTo>
                    <a:pt x="555" y="521"/>
                  </a:lnTo>
                  <a:lnTo>
                    <a:pt x="563" y="518"/>
                  </a:lnTo>
                  <a:lnTo>
                    <a:pt x="571" y="513"/>
                  </a:lnTo>
                  <a:lnTo>
                    <a:pt x="578" y="506"/>
                  </a:lnTo>
                  <a:lnTo>
                    <a:pt x="585" y="499"/>
                  </a:lnTo>
                  <a:lnTo>
                    <a:pt x="587" y="499"/>
                  </a:lnTo>
                  <a:lnTo>
                    <a:pt x="589" y="498"/>
                  </a:lnTo>
                  <a:lnTo>
                    <a:pt x="590" y="496"/>
                  </a:lnTo>
                  <a:lnTo>
                    <a:pt x="616" y="499"/>
                  </a:lnTo>
                  <a:lnTo>
                    <a:pt x="618" y="494"/>
                  </a:lnTo>
                  <a:lnTo>
                    <a:pt x="619" y="489"/>
                  </a:lnTo>
                  <a:lnTo>
                    <a:pt x="618" y="485"/>
                  </a:lnTo>
                  <a:lnTo>
                    <a:pt x="616" y="481"/>
                  </a:lnTo>
                  <a:lnTo>
                    <a:pt x="605" y="483"/>
                  </a:lnTo>
                  <a:lnTo>
                    <a:pt x="595" y="481"/>
                  </a:lnTo>
                  <a:lnTo>
                    <a:pt x="595" y="477"/>
                  </a:lnTo>
                  <a:lnTo>
                    <a:pt x="594" y="473"/>
                  </a:lnTo>
                  <a:lnTo>
                    <a:pt x="593" y="470"/>
                  </a:lnTo>
                  <a:lnTo>
                    <a:pt x="593" y="467"/>
                  </a:lnTo>
                  <a:lnTo>
                    <a:pt x="593" y="465"/>
                  </a:lnTo>
                  <a:lnTo>
                    <a:pt x="594" y="464"/>
                  </a:lnTo>
                  <a:lnTo>
                    <a:pt x="595" y="464"/>
                  </a:lnTo>
                  <a:lnTo>
                    <a:pt x="596" y="462"/>
                  </a:lnTo>
                  <a:lnTo>
                    <a:pt x="599" y="462"/>
                  </a:lnTo>
                  <a:lnTo>
                    <a:pt x="601" y="464"/>
                  </a:lnTo>
                  <a:lnTo>
                    <a:pt x="603" y="464"/>
                  </a:lnTo>
                  <a:lnTo>
                    <a:pt x="605" y="464"/>
                  </a:lnTo>
                  <a:lnTo>
                    <a:pt x="607" y="464"/>
                  </a:lnTo>
                  <a:lnTo>
                    <a:pt x="617" y="464"/>
                  </a:lnTo>
                  <a:lnTo>
                    <a:pt x="628" y="464"/>
                  </a:lnTo>
                  <a:lnTo>
                    <a:pt x="637" y="462"/>
                  </a:lnTo>
                  <a:lnTo>
                    <a:pt x="647" y="458"/>
                  </a:lnTo>
                  <a:lnTo>
                    <a:pt x="656" y="450"/>
                  </a:lnTo>
                  <a:lnTo>
                    <a:pt x="654" y="445"/>
                  </a:lnTo>
                  <a:lnTo>
                    <a:pt x="654" y="442"/>
                  </a:lnTo>
                  <a:lnTo>
                    <a:pt x="657" y="441"/>
                  </a:lnTo>
                  <a:lnTo>
                    <a:pt x="659" y="438"/>
                  </a:lnTo>
                  <a:lnTo>
                    <a:pt x="662" y="438"/>
                  </a:lnTo>
                  <a:lnTo>
                    <a:pt x="664" y="438"/>
                  </a:lnTo>
                  <a:lnTo>
                    <a:pt x="673" y="435"/>
                  </a:lnTo>
                  <a:lnTo>
                    <a:pt x="680" y="431"/>
                  </a:lnTo>
                  <a:lnTo>
                    <a:pt x="693" y="426"/>
                  </a:lnTo>
                  <a:lnTo>
                    <a:pt x="705" y="422"/>
                  </a:lnTo>
                  <a:lnTo>
                    <a:pt x="718" y="416"/>
                  </a:lnTo>
                  <a:lnTo>
                    <a:pt x="722" y="421"/>
                  </a:lnTo>
                  <a:lnTo>
                    <a:pt x="726" y="425"/>
                  </a:lnTo>
                  <a:lnTo>
                    <a:pt x="727" y="425"/>
                  </a:lnTo>
                  <a:lnTo>
                    <a:pt x="727" y="427"/>
                  </a:lnTo>
                  <a:lnTo>
                    <a:pt x="691" y="445"/>
                  </a:lnTo>
                  <a:lnTo>
                    <a:pt x="661" y="479"/>
                  </a:lnTo>
                  <a:lnTo>
                    <a:pt x="652" y="479"/>
                  </a:lnTo>
                  <a:lnTo>
                    <a:pt x="647" y="481"/>
                  </a:lnTo>
                  <a:lnTo>
                    <a:pt x="644" y="483"/>
                  </a:lnTo>
                  <a:lnTo>
                    <a:pt x="641" y="485"/>
                  </a:lnTo>
                  <a:lnTo>
                    <a:pt x="637" y="489"/>
                  </a:lnTo>
                  <a:lnTo>
                    <a:pt x="635" y="494"/>
                  </a:lnTo>
                  <a:lnTo>
                    <a:pt x="629" y="494"/>
                  </a:lnTo>
                  <a:lnTo>
                    <a:pt x="624" y="498"/>
                  </a:lnTo>
                  <a:lnTo>
                    <a:pt x="622" y="504"/>
                  </a:lnTo>
                  <a:lnTo>
                    <a:pt x="618" y="510"/>
                  </a:lnTo>
                  <a:lnTo>
                    <a:pt x="614" y="515"/>
                  </a:lnTo>
                  <a:lnTo>
                    <a:pt x="607" y="525"/>
                  </a:lnTo>
                  <a:lnTo>
                    <a:pt x="606" y="529"/>
                  </a:lnTo>
                  <a:lnTo>
                    <a:pt x="606" y="533"/>
                  </a:lnTo>
                  <a:lnTo>
                    <a:pt x="588" y="542"/>
                  </a:lnTo>
                  <a:lnTo>
                    <a:pt x="579" y="550"/>
                  </a:lnTo>
                  <a:lnTo>
                    <a:pt x="576" y="556"/>
                  </a:lnTo>
                  <a:lnTo>
                    <a:pt x="578" y="562"/>
                  </a:lnTo>
                  <a:lnTo>
                    <a:pt x="582" y="567"/>
                  </a:lnTo>
                  <a:lnTo>
                    <a:pt x="567" y="567"/>
                  </a:lnTo>
                  <a:lnTo>
                    <a:pt x="551" y="569"/>
                  </a:lnTo>
                  <a:lnTo>
                    <a:pt x="548" y="572"/>
                  </a:lnTo>
                  <a:lnTo>
                    <a:pt x="545" y="573"/>
                  </a:lnTo>
                  <a:lnTo>
                    <a:pt x="543" y="575"/>
                  </a:lnTo>
                  <a:lnTo>
                    <a:pt x="540" y="578"/>
                  </a:lnTo>
                  <a:lnTo>
                    <a:pt x="540" y="581"/>
                  </a:lnTo>
                  <a:lnTo>
                    <a:pt x="539" y="586"/>
                  </a:lnTo>
                  <a:lnTo>
                    <a:pt x="525" y="593"/>
                  </a:lnTo>
                  <a:lnTo>
                    <a:pt x="512" y="603"/>
                  </a:lnTo>
                  <a:lnTo>
                    <a:pt x="502" y="615"/>
                  </a:lnTo>
                  <a:lnTo>
                    <a:pt x="494" y="631"/>
                  </a:lnTo>
                  <a:lnTo>
                    <a:pt x="493" y="630"/>
                  </a:lnTo>
                  <a:lnTo>
                    <a:pt x="493" y="630"/>
                  </a:lnTo>
                  <a:lnTo>
                    <a:pt x="483" y="629"/>
                  </a:lnTo>
                  <a:lnTo>
                    <a:pt x="472" y="636"/>
                  </a:lnTo>
                  <a:lnTo>
                    <a:pt x="465" y="635"/>
                  </a:lnTo>
                  <a:lnTo>
                    <a:pt x="454" y="637"/>
                  </a:lnTo>
                  <a:lnTo>
                    <a:pt x="444" y="642"/>
                  </a:lnTo>
                  <a:lnTo>
                    <a:pt x="435" y="647"/>
                  </a:lnTo>
                  <a:lnTo>
                    <a:pt x="424" y="648"/>
                  </a:lnTo>
                  <a:lnTo>
                    <a:pt x="413" y="643"/>
                  </a:lnTo>
                  <a:lnTo>
                    <a:pt x="409" y="643"/>
                  </a:lnTo>
                  <a:lnTo>
                    <a:pt x="410" y="633"/>
                  </a:lnTo>
                  <a:lnTo>
                    <a:pt x="409" y="624"/>
                  </a:lnTo>
                  <a:lnTo>
                    <a:pt x="409" y="615"/>
                  </a:lnTo>
                  <a:lnTo>
                    <a:pt x="412" y="607"/>
                  </a:lnTo>
                  <a:lnTo>
                    <a:pt x="420" y="599"/>
                  </a:lnTo>
                  <a:close/>
                  <a:moveTo>
                    <a:pt x="623" y="580"/>
                  </a:moveTo>
                  <a:lnTo>
                    <a:pt x="622" y="581"/>
                  </a:lnTo>
                  <a:lnTo>
                    <a:pt x="622" y="581"/>
                  </a:lnTo>
                  <a:lnTo>
                    <a:pt x="622" y="580"/>
                  </a:lnTo>
                  <a:lnTo>
                    <a:pt x="623" y="580"/>
                  </a:lnTo>
                  <a:close/>
                  <a:moveTo>
                    <a:pt x="410" y="510"/>
                  </a:moveTo>
                  <a:lnTo>
                    <a:pt x="406" y="513"/>
                  </a:lnTo>
                  <a:lnTo>
                    <a:pt x="402" y="517"/>
                  </a:lnTo>
                  <a:lnTo>
                    <a:pt x="397" y="519"/>
                  </a:lnTo>
                  <a:lnTo>
                    <a:pt x="391" y="521"/>
                  </a:lnTo>
                  <a:lnTo>
                    <a:pt x="397" y="516"/>
                  </a:lnTo>
                  <a:lnTo>
                    <a:pt x="403" y="512"/>
                  </a:lnTo>
                  <a:lnTo>
                    <a:pt x="410" y="510"/>
                  </a:lnTo>
                  <a:close/>
                  <a:moveTo>
                    <a:pt x="398" y="773"/>
                  </a:moveTo>
                  <a:lnTo>
                    <a:pt x="396" y="775"/>
                  </a:lnTo>
                  <a:lnTo>
                    <a:pt x="393" y="778"/>
                  </a:lnTo>
                  <a:lnTo>
                    <a:pt x="395" y="774"/>
                  </a:lnTo>
                  <a:lnTo>
                    <a:pt x="397" y="772"/>
                  </a:lnTo>
                  <a:lnTo>
                    <a:pt x="398" y="773"/>
                  </a:lnTo>
                  <a:close/>
                  <a:moveTo>
                    <a:pt x="376" y="866"/>
                  </a:moveTo>
                  <a:lnTo>
                    <a:pt x="379" y="871"/>
                  </a:lnTo>
                  <a:lnTo>
                    <a:pt x="383" y="875"/>
                  </a:lnTo>
                  <a:lnTo>
                    <a:pt x="386" y="877"/>
                  </a:lnTo>
                  <a:lnTo>
                    <a:pt x="386" y="878"/>
                  </a:lnTo>
                  <a:lnTo>
                    <a:pt x="385" y="882"/>
                  </a:lnTo>
                  <a:lnTo>
                    <a:pt x="384" y="887"/>
                  </a:lnTo>
                  <a:lnTo>
                    <a:pt x="385" y="891"/>
                  </a:lnTo>
                  <a:lnTo>
                    <a:pt x="385" y="891"/>
                  </a:lnTo>
                  <a:lnTo>
                    <a:pt x="381" y="888"/>
                  </a:lnTo>
                  <a:lnTo>
                    <a:pt x="376" y="887"/>
                  </a:lnTo>
                  <a:lnTo>
                    <a:pt x="373" y="888"/>
                  </a:lnTo>
                  <a:lnTo>
                    <a:pt x="369" y="891"/>
                  </a:lnTo>
                  <a:lnTo>
                    <a:pt x="368" y="888"/>
                  </a:lnTo>
                  <a:lnTo>
                    <a:pt x="364" y="886"/>
                  </a:lnTo>
                  <a:lnTo>
                    <a:pt x="362" y="885"/>
                  </a:lnTo>
                  <a:lnTo>
                    <a:pt x="358" y="885"/>
                  </a:lnTo>
                  <a:lnTo>
                    <a:pt x="355" y="883"/>
                  </a:lnTo>
                  <a:lnTo>
                    <a:pt x="355" y="883"/>
                  </a:lnTo>
                  <a:lnTo>
                    <a:pt x="355" y="883"/>
                  </a:lnTo>
                  <a:lnTo>
                    <a:pt x="364" y="881"/>
                  </a:lnTo>
                  <a:lnTo>
                    <a:pt x="372" y="875"/>
                  </a:lnTo>
                  <a:lnTo>
                    <a:pt x="376" y="866"/>
                  </a:lnTo>
                  <a:close/>
                  <a:moveTo>
                    <a:pt x="295" y="649"/>
                  </a:moveTo>
                  <a:lnTo>
                    <a:pt x="295" y="653"/>
                  </a:lnTo>
                  <a:lnTo>
                    <a:pt x="294" y="656"/>
                  </a:lnTo>
                  <a:lnTo>
                    <a:pt x="291" y="655"/>
                  </a:lnTo>
                  <a:lnTo>
                    <a:pt x="295" y="649"/>
                  </a:lnTo>
                  <a:close/>
                  <a:moveTo>
                    <a:pt x="5" y="841"/>
                  </a:moveTo>
                  <a:lnTo>
                    <a:pt x="5" y="840"/>
                  </a:lnTo>
                  <a:lnTo>
                    <a:pt x="5" y="840"/>
                  </a:lnTo>
                  <a:lnTo>
                    <a:pt x="5" y="841"/>
                  </a:lnTo>
                  <a:lnTo>
                    <a:pt x="4" y="841"/>
                  </a:lnTo>
                  <a:lnTo>
                    <a:pt x="4" y="841"/>
                  </a:lnTo>
                  <a:lnTo>
                    <a:pt x="4" y="841"/>
                  </a:lnTo>
                  <a:lnTo>
                    <a:pt x="4" y="842"/>
                  </a:lnTo>
                  <a:lnTo>
                    <a:pt x="4" y="842"/>
                  </a:lnTo>
                  <a:lnTo>
                    <a:pt x="4" y="843"/>
                  </a:lnTo>
                  <a:lnTo>
                    <a:pt x="4" y="843"/>
                  </a:lnTo>
                  <a:lnTo>
                    <a:pt x="3" y="842"/>
                  </a:lnTo>
                  <a:lnTo>
                    <a:pt x="3" y="842"/>
                  </a:lnTo>
                  <a:lnTo>
                    <a:pt x="3" y="841"/>
                  </a:lnTo>
                  <a:lnTo>
                    <a:pt x="5" y="841"/>
                  </a:lnTo>
                  <a:close/>
                  <a:moveTo>
                    <a:pt x="21" y="1026"/>
                  </a:moveTo>
                  <a:lnTo>
                    <a:pt x="17" y="1020"/>
                  </a:lnTo>
                  <a:lnTo>
                    <a:pt x="12" y="1015"/>
                  </a:lnTo>
                  <a:lnTo>
                    <a:pt x="6" y="1012"/>
                  </a:lnTo>
                  <a:lnTo>
                    <a:pt x="0" y="1007"/>
                  </a:lnTo>
                  <a:lnTo>
                    <a:pt x="0" y="1006"/>
                  </a:lnTo>
                  <a:lnTo>
                    <a:pt x="6" y="1006"/>
                  </a:lnTo>
                  <a:lnTo>
                    <a:pt x="17" y="1001"/>
                  </a:lnTo>
                  <a:lnTo>
                    <a:pt x="23" y="994"/>
                  </a:lnTo>
                  <a:lnTo>
                    <a:pt x="24" y="984"/>
                  </a:lnTo>
                  <a:lnTo>
                    <a:pt x="26" y="971"/>
                  </a:lnTo>
                  <a:lnTo>
                    <a:pt x="29" y="961"/>
                  </a:lnTo>
                  <a:lnTo>
                    <a:pt x="35" y="951"/>
                  </a:lnTo>
                  <a:lnTo>
                    <a:pt x="44" y="944"/>
                  </a:lnTo>
                  <a:lnTo>
                    <a:pt x="52" y="937"/>
                  </a:lnTo>
                  <a:lnTo>
                    <a:pt x="56" y="932"/>
                  </a:lnTo>
                  <a:lnTo>
                    <a:pt x="58" y="927"/>
                  </a:lnTo>
                  <a:lnTo>
                    <a:pt x="63" y="923"/>
                  </a:lnTo>
                  <a:lnTo>
                    <a:pt x="68" y="921"/>
                  </a:lnTo>
                  <a:lnTo>
                    <a:pt x="69" y="916"/>
                  </a:lnTo>
                  <a:lnTo>
                    <a:pt x="77" y="911"/>
                  </a:lnTo>
                  <a:lnTo>
                    <a:pt x="79" y="915"/>
                  </a:lnTo>
                  <a:lnTo>
                    <a:pt x="92" y="918"/>
                  </a:lnTo>
                  <a:lnTo>
                    <a:pt x="105" y="918"/>
                  </a:lnTo>
                  <a:lnTo>
                    <a:pt x="118" y="916"/>
                  </a:lnTo>
                  <a:lnTo>
                    <a:pt x="130" y="911"/>
                  </a:lnTo>
                  <a:lnTo>
                    <a:pt x="134" y="909"/>
                  </a:lnTo>
                  <a:lnTo>
                    <a:pt x="136" y="908"/>
                  </a:lnTo>
                  <a:lnTo>
                    <a:pt x="158" y="921"/>
                  </a:lnTo>
                  <a:lnTo>
                    <a:pt x="140" y="931"/>
                  </a:lnTo>
                  <a:lnTo>
                    <a:pt x="140" y="937"/>
                  </a:lnTo>
                  <a:lnTo>
                    <a:pt x="141" y="940"/>
                  </a:lnTo>
                  <a:lnTo>
                    <a:pt x="145" y="942"/>
                  </a:lnTo>
                  <a:lnTo>
                    <a:pt x="149" y="943"/>
                  </a:lnTo>
                  <a:lnTo>
                    <a:pt x="154" y="943"/>
                  </a:lnTo>
                  <a:lnTo>
                    <a:pt x="158" y="944"/>
                  </a:lnTo>
                  <a:lnTo>
                    <a:pt x="160" y="946"/>
                  </a:lnTo>
                  <a:lnTo>
                    <a:pt x="147" y="943"/>
                  </a:lnTo>
                  <a:lnTo>
                    <a:pt x="134" y="943"/>
                  </a:lnTo>
                  <a:lnTo>
                    <a:pt x="122" y="945"/>
                  </a:lnTo>
                  <a:lnTo>
                    <a:pt x="111" y="955"/>
                  </a:lnTo>
                  <a:lnTo>
                    <a:pt x="94" y="956"/>
                  </a:lnTo>
                  <a:lnTo>
                    <a:pt x="90" y="958"/>
                  </a:lnTo>
                  <a:lnTo>
                    <a:pt x="88" y="962"/>
                  </a:lnTo>
                  <a:lnTo>
                    <a:pt x="86" y="967"/>
                  </a:lnTo>
                  <a:lnTo>
                    <a:pt x="86" y="968"/>
                  </a:lnTo>
                  <a:lnTo>
                    <a:pt x="81" y="973"/>
                  </a:lnTo>
                  <a:lnTo>
                    <a:pt x="78" y="978"/>
                  </a:lnTo>
                  <a:lnTo>
                    <a:pt x="73" y="982"/>
                  </a:lnTo>
                  <a:lnTo>
                    <a:pt x="66" y="983"/>
                  </a:lnTo>
                  <a:lnTo>
                    <a:pt x="63" y="1000"/>
                  </a:lnTo>
                  <a:lnTo>
                    <a:pt x="57" y="1000"/>
                  </a:lnTo>
                  <a:lnTo>
                    <a:pt x="54" y="1002"/>
                  </a:lnTo>
                  <a:lnTo>
                    <a:pt x="50" y="1005"/>
                  </a:lnTo>
                  <a:lnTo>
                    <a:pt x="47" y="1008"/>
                  </a:lnTo>
                  <a:lnTo>
                    <a:pt x="46" y="1012"/>
                  </a:lnTo>
                  <a:lnTo>
                    <a:pt x="46" y="1018"/>
                  </a:lnTo>
                  <a:lnTo>
                    <a:pt x="47" y="1023"/>
                  </a:lnTo>
                  <a:lnTo>
                    <a:pt x="50" y="1026"/>
                  </a:lnTo>
                  <a:lnTo>
                    <a:pt x="45" y="1028"/>
                  </a:lnTo>
                  <a:lnTo>
                    <a:pt x="21" y="1026"/>
                  </a:lnTo>
                  <a:close/>
                  <a:moveTo>
                    <a:pt x="81" y="1142"/>
                  </a:moveTo>
                  <a:lnTo>
                    <a:pt x="81" y="1139"/>
                  </a:lnTo>
                  <a:lnTo>
                    <a:pt x="80" y="1137"/>
                  </a:lnTo>
                  <a:lnTo>
                    <a:pt x="78" y="1136"/>
                  </a:lnTo>
                  <a:lnTo>
                    <a:pt x="79" y="1130"/>
                  </a:lnTo>
                  <a:lnTo>
                    <a:pt x="81" y="1133"/>
                  </a:lnTo>
                  <a:lnTo>
                    <a:pt x="84" y="1137"/>
                  </a:lnTo>
                  <a:lnTo>
                    <a:pt x="89" y="1139"/>
                  </a:lnTo>
                  <a:lnTo>
                    <a:pt x="92" y="1142"/>
                  </a:lnTo>
                  <a:lnTo>
                    <a:pt x="89" y="1142"/>
                  </a:lnTo>
                  <a:lnTo>
                    <a:pt x="85" y="1142"/>
                  </a:lnTo>
                  <a:lnTo>
                    <a:pt x="81" y="1142"/>
                  </a:lnTo>
                  <a:close/>
                  <a:moveTo>
                    <a:pt x="86" y="1183"/>
                  </a:moveTo>
                  <a:lnTo>
                    <a:pt x="86" y="1183"/>
                  </a:lnTo>
                  <a:lnTo>
                    <a:pt x="86" y="1183"/>
                  </a:lnTo>
                  <a:lnTo>
                    <a:pt x="86" y="1183"/>
                  </a:lnTo>
                  <a:close/>
                  <a:moveTo>
                    <a:pt x="118" y="1311"/>
                  </a:moveTo>
                  <a:lnTo>
                    <a:pt x="113" y="1311"/>
                  </a:lnTo>
                  <a:lnTo>
                    <a:pt x="109" y="1313"/>
                  </a:lnTo>
                  <a:lnTo>
                    <a:pt x="106" y="1314"/>
                  </a:lnTo>
                  <a:lnTo>
                    <a:pt x="102" y="1314"/>
                  </a:lnTo>
                  <a:lnTo>
                    <a:pt x="91" y="1319"/>
                  </a:lnTo>
                  <a:lnTo>
                    <a:pt x="80" y="1325"/>
                  </a:lnTo>
                  <a:lnTo>
                    <a:pt x="72" y="1333"/>
                  </a:lnTo>
                  <a:lnTo>
                    <a:pt x="71" y="1337"/>
                  </a:lnTo>
                  <a:lnTo>
                    <a:pt x="71" y="1341"/>
                  </a:lnTo>
                  <a:lnTo>
                    <a:pt x="60" y="1330"/>
                  </a:lnTo>
                  <a:lnTo>
                    <a:pt x="52" y="1315"/>
                  </a:lnTo>
                  <a:lnTo>
                    <a:pt x="51" y="1311"/>
                  </a:lnTo>
                  <a:lnTo>
                    <a:pt x="49" y="1309"/>
                  </a:lnTo>
                  <a:lnTo>
                    <a:pt x="66" y="1301"/>
                  </a:lnTo>
                  <a:lnTo>
                    <a:pt x="64" y="1298"/>
                  </a:lnTo>
                  <a:lnTo>
                    <a:pt x="64" y="1298"/>
                  </a:lnTo>
                  <a:lnTo>
                    <a:pt x="66" y="1301"/>
                  </a:lnTo>
                  <a:lnTo>
                    <a:pt x="81" y="1292"/>
                  </a:lnTo>
                  <a:lnTo>
                    <a:pt x="81" y="1292"/>
                  </a:lnTo>
                  <a:lnTo>
                    <a:pt x="90" y="1297"/>
                  </a:lnTo>
                  <a:lnTo>
                    <a:pt x="100" y="1299"/>
                  </a:lnTo>
                  <a:lnTo>
                    <a:pt x="109" y="1302"/>
                  </a:lnTo>
                  <a:lnTo>
                    <a:pt x="119" y="1304"/>
                  </a:lnTo>
                  <a:lnTo>
                    <a:pt x="118" y="1308"/>
                  </a:lnTo>
                  <a:lnTo>
                    <a:pt x="118" y="1311"/>
                  </a:lnTo>
                  <a:close/>
                  <a:moveTo>
                    <a:pt x="188" y="1230"/>
                  </a:moveTo>
                  <a:lnTo>
                    <a:pt x="186" y="1235"/>
                  </a:lnTo>
                  <a:lnTo>
                    <a:pt x="183" y="1241"/>
                  </a:lnTo>
                  <a:lnTo>
                    <a:pt x="183" y="1241"/>
                  </a:lnTo>
                  <a:lnTo>
                    <a:pt x="175" y="1245"/>
                  </a:lnTo>
                  <a:lnTo>
                    <a:pt x="166" y="1250"/>
                  </a:lnTo>
                  <a:lnTo>
                    <a:pt x="160" y="1257"/>
                  </a:lnTo>
                  <a:lnTo>
                    <a:pt x="151" y="1251"/>
                  </a:lnTo>
                  <a:lnTo>
                    <a:pt x="140" y="1248"/>
                  </a:lnTo>
                  <a:lnTo>
                    <a:pt x="130" y="1245"/>
                  </a:lnTo>
                  <a:lnTo>
                    <a:pt x="122" y="1237"/>
                  </a:lnTo>
                  <a:lnTo>
                    <a:pt x="131" y="1220"/>
                  </a:lnTo>
                  <a:lnTo>
                    <a:pt x="143" y="1222"/>
                  </a:lnTo>
                  <a:lnTo>
                    <a:pt x="154" y="1224"/>
                  </a:lnTo>
                  <a:lnTo>
                    <a:pt x="165" y="1225"/>
                  </a:lnTo>
                  <a:lnTo>
                    <a:pt x="176" y="1222"/>
                  </a:lnTo>
                  <a:lnTo>
                    <a:pt x="196" y="1216"/>
                  </a:lnTo>
                  <a:lnTo>
                    <a:pt x="197" y="1217"/>
                  </a:lnTo>
                  <a:lnTo>
                    <a:pt x="198" y="1218"/>
                  </a:lnTo>
                  <a:lnTo>
                    <a:pt x="193" y="1224"/>
                  </a:lnTo>
                  <a:lnTo>
                    <a:pt x="188" y="1230"/>
                  </a:lnTo>
                  <a:close/>
                  <a:moveTo>
                    <a:pt x="204" y="868"/>
                  </a:moveTo>
                  <a:lnTo>
                    <a:pt x="204" y="868"/>
                  </a:lnTo>
                  <a:lnTo>
                    <a:pt x="171" y="875"/>
                  </a:lnTo>
                  <a:lnTo>
                    <a:pt x="173" y="871"/>
                  </a:lnTo>
                  <a:lnTo>
                    <a:pt x="175" y="866"/>
                  </a:lnTo>
                  <a:lnTo>
                    <a:pt x="182" y="865"/>
                  </a:lnTo>
                  <a:lnTo>
                    <a:pt x="190" y="863"/>
                  </a:lnTo>
                  <a:lnTo>
                    <a:pt x="198" y="863"/>
                  </a:lnTo>
                  <a:lnTo>
                    <a:pt x="205" y="866"/>
                  </a:lnTo>
                  <a:lnTo>
                    <a:pt x="204" y="868"/>
                  </a:lnTo>
                  <a:close/>
                  <a:moveTo>
                    <a:pt x="208" y="1006"/>
                  </a:moveTo>
                  <a:lnTo>
                    <a:pt x="221" y="1006"/>
                  </a:lnTo>
                  <a:lnTo>
                    <a:pt x="233" y="999"/>
                  </a:lnTo>
                  <a:lnTo>
                    <a:pt x="236" y="1000"/>
                  </a:lnTo>
                  <a:lnTo>
                    <a:pt x="228" y="1006"/>
                  </a:lnTo>
                  <a:lnTo>
                    <a:pt x="222" y="1009"/>
                  </a:lnTo>
                  <a:lnTo>
                    <a:pt x="215" y="1011"/>
                  </a:lnTo>
                  <a:lnTo>
                    <a:pt x="208" y="1006"/>
                  </a:lnTo>
                  <a:close/>
                  <a:moveTo>
                    <a:pt x="272" y="1190"/>
                  </a:moveTo>
                  <a:lnTo>
                    <a:pt x="278" y="1193"/>
                  </a:lnTo>
                  <a:lnTo>
                    <a:pt x="277" y="1194"/>
                  </a:lnTo>
                  <a:lnTo>
                    <a:pt x="276" y="1194"/>
                  </a:lnTo>
                  <a:lnTo>
                    <a:pt x="275" y="1193"/>
                  </a:lnTo>
                  <a:lnTo>
                    <a:pt x="273" y="1191"/>
                  </a:lnTo>
                  <a:lnTo>
                    <a:pt x="272" y="1190"/>
                  </a:lnTo>
                  <a:close/>
                  <a:moveTo>
                    <a:pt x="272" y="1128"/>
                  </a:moveTo>
                  <a:lnTo>
                    <a:pt x="276" y="1126"/>
                  </a:lnTo>
                  <a:lnTo>
                    <a:pt x="281" y="1123"/>
                  </a:lnTo>
                  <a:lnTo>
                    <a:pt x="284" y="1121"/>
                  </a:lnTo>
                  <a:lnTo>
                    <a:pt x="288" y="1117"/>
                  </a:lnTo>
                  <a:lnTo>
                    <a:pt x="290" y="1120"/>
                  </a:lnTo>
                  <a:lnTo>
                    <a:pt x="293" y="1121"/>
                  </a:lnTo>
                  <a:lnTo>
                    <a:pt x="283" y="1126"/>
                  </a:lnTo>
                  <a:lnTo>
                    <a:pt x="272" y="1128"/>
                  </a:lnTo>
                  <a:close/>
                  <a:moveTo>
                    <a:pt x="322" y="1207"/>
                  </a:moveTo>
                  <a:lnTo>
                    <a:pt x="323" y="1207"/>
                  </a:lnTo>
                  <a:lnTo>
                    <a:pt x="323" y="1208"/>
                  </a:lnTo>
                  <a:lnTo>
                    <a:pt x="322" y="1207"/>
                  </a:lnTo>
                  <a:close/>
                  <a:moveTo>
                    <a:pt x="323" y="1207"/>
                  </a:moveTo>
                  <a:lnTo>
                    <a:pt x="322" y="1207"/>
                  </a:lnTo>
                  <a:lnTo>
                    <a:pt x="323" y="1207"/>
                  </a:lnTo>
                  <a:lnTo>
                    <a:pt x="323" y="1207"/>
                  </a:lnTo>
                  <a:close/>
                  <a:moveTo>
                    <a:pt x="294" y="808"/>
                  </a:moveTo>
                  <a:lnTo>
                    <a:pt x="293" y="808"/>
                  </a:lnTo>
                  <a:lnTo>
                    <a:pt x="291" y="809"/>
                  </a:lnTo>
                  <a:lnTo>
                    <a:pt x="288" y="811"/>
                  </a:lnTo>
                  <a:lnTo>
                    <a:pt x="285" y="812"/>
                  </a:lnTo>
                  <a:lnTo>
                    <a:pt x="282" y="813"/>
                  </a:lnTo>
                  <a:lnTo>
                    <a:pt x="278" y="814"/>
                  </a:lnTo>
                  <a:lnTo>
                    <a:pt x="270" y="811"/>
                  </a:lnTo>
                  <a:lnTo>
                    <a:pt x="262" y="811"/>
                  </a:lnTo>
                  <a:lnTo>
                    <a:pt x="255" y="815"/>
                  </a:lnTo>
                  <a:lnTo>
                    <a:pt x="249" y="823"/>
                  </a:lnTo>
                  <a:lnTo>
                    <a:pt x="249" y="827"/>
                  </a:lnTo>
                  <a:lnTo>
                    <a:pt x="250" y="832"/>
                  </a:lnTo>
                  <a:lnTo>
                    <a:pt x="239" y="829"/>
                  </a:lnTo>
                  <a:lnTo>
                    <a:pt x="232" y="831"/>
                  </a:lnTo>
                  <a:lnTo>
                    <a:pt x="226" y="838"/>
                  </a:lnTo>
                  <a:lnTo>
                    <a:pt x="220" y="832"/>
                  </a:lnTo>
                  <a:lnTo>
                    <a:pt x="214" y="827"/>
                  </a:lnTo>
                  <a:lnTo>
                    <a:pt x="208" y="821"/>
                  </a:lnTo>
                  <a:lnTo>
                    <a:pt x="204" y="813"/>
                  </a:lnTo>
                  <a:lnTo>
                    <a:pt x="207" y="813"/>
                  </a:lnTo>
                  <a:lnTo>
                    <a:pt x="210" y="814"/>
                  </a:lnTo>
                  <a:lnTo>
                    <a:pt x="213" y="814"/>
                  </a:lnTo>
                  <a:lnTo>
                    <a:pt x="215" y="813"/>
                  </a:lnTo>
                  <a:lnTo>
                    <a:pt x="217" y="811"/>
                  </a:lnTo>
                  <a:lnTo>
                    <a:pt x="220" y="808"/>
                  </a:lnTo>
                  <a:lnTo>
                    <a:pt x="221" y="806"/>
                  </a:lnTo>
                  <a:lnTo>
                    <a:pt x="222" y="800"/>
                  </a:lnTo>
                  <a:lnTo>
                    <a:pt x="221" y="795"/>
                  </a:lnTo>
                  <a:lnTo>
                    <a:pt x="220" y="790"/>
                  </a:lnTo>
                  <a:lnTo>
                    <a:pt x="220" y="789"/>
                  </a:lnTo>
                  <a:lnTo>
                    <a:pt x="224" y="785"/>
                  </a:lnTo>
                  <a:lnTo>
                    <a:pt x="228" y="781"/>
                  </a:lnTo>
                  <a:lnTo>
                    <a:pt x="237" y="779"/>
                  </a:lnTo>
                  <a:lnTo>
                    <a:pt x="250" y="778"/>
                  </a:lnTo>
                  <a:lnTo>
                    <a:pt x="261" y="773"/>
                  </a:lnTo>
                  <a:lnTo>
                    <a:pt x="271" y="766"/>
                  </a:lnTo>
                  <a:lnTo>
                    <a:pt x="278" y="754"/>
                  </a:lnTo>
                  <a:lnTo>
                    <a:pt x="288" y="745"/>
                  </a:lnTo>
                  <a:lnTo>
                    <a:pt x="299" y="729"/>
                  </a:lnTo>
                  <a:lnTo>
                    <a:pt x="306" y="711"/>
                  </a:lnTo>
                  <a:lnTo>
                    <a:pt x="310" y="712"/>
                  </a:lnTo>
                  <a:lnTo>
                    <a:pt x="312" y="712"/>
                  </a:lnTo>
                  <a:lnTo>
                    <a:pt x="322" y="707"/>
                  </a:lnTo>
                  <a:lnTo>
                    <a:pt x="328" y="701"/>
                  </a:lnTo>
                  <a:lnTo>
                    <a:pt x="332" y="690"/>
                  </a:lnTo>
                  <a:lnTo>
                    <a:pt x="340" y="695"/>
                  </a:lnTo>
                  <a:lnTo>
                    <a:pt x="349" y="699"/>
                  </a:lnTo>
                  <a:lnTo>
                    <a:pt x="357" y="704"/>
                  </a:lnTo>
                  <a:lnTo>
                    <a:pt x="363" y="709"/>
                  </a:lnTo>
                  <a:lnTo>
                    <a:pt x="368" y="717"/>
                  </a:lnTo>
                  <a:lnTo>
                    <a:pt x="370" y="727"/>
                  </a:lnTo>
                  <a:lnTo>
                    <a:pt x="372" y="728"/>
                  </a:lnTo>
                  <a:lnTo>
                    <a:pt x="352" y="744"/>
                  </a:lnTo>
                  <a:lnTo>
                    <a:pt x="345" y="754"/>
                  </a:lnTo>
                  <a:lnTo>
                    <a:pt x="336" y="757"/>
                  </a:lnTo>
                  <a:lnTo>
                    <a:pt x="327" y="760"/>
                  </a:lnTo>
                  <a:lnTo>
                    <a:pt x="317" y="762"/>
                  </a:lnTo>
                  <a:lnTo>
                    <a:pt x="308" y="766"/>
                  </a:lnTo>
                  <a:lnTo>
                    <a:pt x="301" y="769"/>
                  </a:lnTo>
                  <a:lnTo>
                    <a:pt x="295" y="775"/>
                  </a:lnTo>
                  <a:lnTo>
                    <a:pt x="291" y="783"/>
                  </a:lnTo>
                  <a:lnTo>
                    <a:pt x="290" y="794"/>
                  </a:lnTo>
                  <a:lnTo>
                    <a:pt x="294" y="808"/>
                  </a:lnTo>
                  <a:close/>
                  <a:moveTo>
                    <a:pt x="409" y="983"/>
                  </a:moveTo>
                  <a:lnTo>
                    <a:pt x="404" y="984"/>
                  </a:lnTo>
                  <a:lnTo>
                    <a:pt x="400" y="986"/>
                  </a:lnTo>
                  <a:lnTo>
                    <a:pt x="398" y="985"/>
                  </a:lnTo>
                  <a:lnTo>
                    <a:pt x="387" y="984"/>
                  </a:lnTo>
                  <a:lnTo>
                    <a:pt x="378" y="985"/>
                  </a:lnTo>
                  <a:lnTo>
                    <a:pt x="373" y="988"/>
                  </a:lnTo>
                  <a:lnTo>
                    <a:pt x="370" y="990"/>
                  </a:lnTo>
                  <a:lnTo>
                    <a:pt x="368" y="994"/>
                  </a:lnTo>
                  <a:lnTo>
                    <a:pt x="366" y="997"/>
                  </a:lnTo>
                  <a:lnTo>
                    <a:pt x="361" y="990"/>
                  </a:lnTo>
                  <a:lnTo>
                    <a:pt x="353" y="986"/>
                  </a:lnTo>
                  <a:lnTo>
                    <a:pt x="345" y="984"/>
                  </a:lnTo>
                  <a:lnTo>
                    <a:pt x="350" y="982"/>
                  </a:lnTo>
                  <a:lnTo>
                    <a:pt x="353" y="979"/>
                  </a:lnTo>
                  <a:lnTo>
                    <a:pt x="358" y="977"/>
                  </a:lnTo>
                  <a:lnTo>
                    <a:pt x="362" y="973"/>
                  </a:lnTo>
                  <a:lnTo>
                    <a:pt x="363" y="972"/>
                  </a:lnTo>
                  <a:lnTo>
                    <a:pt x="366" y="972"/>
                  </a:lnTo>
                  <a:lnTo>
                    <a:pt x="380" y="975"/>
                  </a:lnTo>
                  <a:lnTo>
                    <a:pt x="393" y="974"/>
                  </a:lnTo>
                  <a:lnTo>
                    <a:pt x="408" y="969"/>
                  </a:lnTo>
                  <a:lnTo>
                    <a:pt x="412" y="967"/>
                  </a:lnTo>
                  <a:lnTo>
                    <a:pt x="410" y="974"/>
                  </a:lnTo>
                  <a:lnTo>
                    <a:pt x="420" y="975"/>
                  </a:lnTo>
                  <a:lnTo>
                    <a:pt x="427" y="978"/>
                  </a:lnTo>
                  <a:lnTo>
                    <a:pt x="434" y="984"/>
                  </a:lnTo>
                  <a:lnTo>
                    <a:pt x="421" y="983"/>
                  </a:lnTo>
                  <a:lnTo>
                    <a:pt x="409" y="983"/>
                  </a:lnTo>
                  <a:close/>
                  <a:moveTo>
                    <a:pt x="429" y="804"/>
                  </a:moveTo>
                  <a:lnTo>
                    <a:pt x="429" y="800"/>
                  </a:lnTo>
                  <a:lnTo>
                    <a:pt x="427" y="795"/>
                  </a:lnTo>
                  <a:lnTo>
                    <a:pt x="441" y="790"/>
                  </a:lnTo>
                  <a:lnTo>
                    <a:pt x="454" y="784"/>
                  </a:lnTo>
                  <a:lnTo>
                    <a:pt x="465" y="774"/>
                  </a:lnTo>
                  <a:lnTo>
                    <a:pt x="475" y="775"/>
                  </a:lnTo>
                  <a:lnTo>
                    <a:pt x="485" y="775"/>
                  </a:lnTo>
                  <a:lnTo>
                    <a:pt x="493" y="779"/>
                  </a:lnTo>
                  <a:lnTo>
                    <a:pt x="502" y="785"/>
                  </a:lnTo>
                  <a:lnTo>
                    <a:pt x="488" y="803"/>
                  </a:lnTo>
                  <a:lnTo>
                    <a:pt x="483" y="803"/>
                  </a:lnTo>
                  <a:lnTo>
                    <a:pt x="482" y="802"/>
                  </a:lnTo>
                  <a:lnTo>
                    <a:pt x="464" y="801"/>
                  </a:lnTo>
                  <a:lnTo>
                    <a:pt x="447" y="803"/>
                  </a:lnTo>
                  <a:lnTo>
                    <a:pt x="429" y="804"/>
                  </a:lnTo>
                  <a:close/>
                  <a:moveTo>
                    <a:pt x="498" y="946"/>
                  </a:moveTo>
                  <a:lnTo>
                    <a:pt x="494" y="945"/>
                  </a:lnTo>
                  <a:lnTo>
                    <a:pt x="492" y="945"/>
                  </a:lnTo>
                  <a:lnTo>
                    <a:pt x="488" y="945"/>
                  </a:lnTo>
                  <a:lnTo>
                    <a:pt x="487" y="946"/>
                  </a:lnTo>
                  <a:lnTo>
                    <a:pt x="485" y="949"/>
                  </a:lnTo>
                  <a:lnTo>
                    <a:pt x="485" y="951"/>
                  </a:lnTo>
                  <a:lnTo>
                    <a:pt x="478" y="950"/>
                  </a:lnTo>
                  <a:lnTo>
                    <a:pt x="474" y="950"/>
                  </a:lnTo>
                  <a:lnTo>
                    <a:pt x="468" y="950"/>
                  </a:lnTo>
                  <a:lnTo>
                    <a:pt x="466" y="950"/>
                  </a:lnTo>
                  <a:lnTo>
                    <a:pt x="468" y="943"/>
                  </a:lnTo>
                  <a:lnTo>
                    <a:pt x="470" y="937"/>
                  </a:lnTo>
                  <a:lnTo>
                    <a:pt x="476" y="932"/>
                  </a:lnTo>
                  <a:lnTo>
                    <a:pt x="485" y="929"/>
                  </a:lnTo>
                  <a:lnTo>
                    <a:pt x="485" y="927"/>
                  </a:lnTo>
                  <a:lnTo>
                    <a:pt x="486" y="928"/>
                  </a:lnTo>
                  <a:lnTo>
                    <a:pt x="497" y="929"/>
                  </a:lnTo>
                  <a:lnTo>
                    <a:pt x="505" y="927"/>
                  </a:lnTo>
                  <a:lnTo>
                    <a:pt x="503" y="932"/>
                  </a:lnTo>
                  <a:lnTo>
                    <a:pt x="500" y="938"/>
                  </a:lnTo>
                  <a:lnTo>
                    <a:pt x="498" y="944"/>
                  </a:lnTo>
                  <a:lnTo>
                    <a:pt x="498" y="946"/>
                  </a:lnTo>
                  <a:close/>
                  <a:moveTo>
                    <a:pt x="511" y="777"/>
                  </a:moveTo>
                  <a:lnTo>
                    <a:pt x="511" y="773"/>
                  </a:lnTo>
                  <a:lnTo>
                    <a:pt x="505" y="757"/>
                  </a:lnTo>
                  <a:lnTo>
                    <a:pt x="502" y="741"/>
                  </a:lnTo>
                  <a:lnTo>
                    <a:pt x="511" y="740"/>
                  </a:lnTo>
                  <a:lnTo>
                    <a:pt x="521" y="737"/>
                  </a:lnTo>
                  <a:lnTo>
                    <a:pt x="528" y="730"/>
                  </a:lnTo>
                  <a:lnTo>
                    <a:pt x="531" y="727"/>
                  </a:lnTo>
                  <a:lnTo>
                    <a:pt x="532" y="723"/>
                  </a:lnTo>
                  <a:lnTo>
                    <a:pt x="538" y="723"/>
                  </a:lnTo>
                  <a:lnTo>
                    <a:pt x="545" y="724"/>
                  </a:lnTo>
                  <a:lnTo>
                    <a:pt x="550" y="727"/>
                  </a:lnTo>
                  <a:lnTo>
                    <a:pt x="554" y="733"/>
                  </a:lnTo>
                  <a:lnTo>
                    <a:pt x="555" y="741"/>
                  </a:lnTo>
                  <a:lnTo>
                    <a:pt x="549" y="752"/>
                  </a:lnTo>
                  <a:lnTo>
                    <a:pt x="542" y="760"/>
                  </a:lnTo>
                  <a:lnTo>
                    <a:pt x="532" y="766"/>
                  </a:lnTo>
                  <a:lnTo>
                    <a:pt x="521" y="772"/>
                  </a:lnTo>
                  <a:lnTo>
                    <a:pt x="511" y="777"/>
                  </a:lnTo>
                  <a:close/>
                  <a:moveTo>
                    <a:pt x="612" y="860"/>
                  </a:moveTo>
                  <a:lnTo>
                    <a:pt x="610" y="858"/>
                  </a:lnTo>
                  <a:lnTo>
                    <a:pt x="608" y="857"/>
                  </a:lnTo>
                  <a:lnTo>
                    <a:pt x="606" y="855"/>
                  </a:lnTo>
                  <a:lnTo>
                    <a:pt x="601" y="857"/>
                  </a:lnTo>
                  <a:lnTo>
                    <a:pt x="597" y="858"/>
                  </a:lnTo>
                  <a:lnTo>
                    <a:pt x="595" y="860"/>
                  </a:lnTo>
                  <a:lnTo>
                    <a:pt x="593" y="859"/>
                  </a:lnTo>
                  <a:lnTo>
                    <a:pt x="590" y="859"/>
                  </a:lnTo>
                  <a:lnTo>
                    <a:pt x="588" y="860"/>
                  </a:lnTo>
                  <a:lnTo>
                    <a:pt x="567" y="903"/>
                  </a:lnTo>
                  <a:lnTo>
                    <a:pt x="566" y="901"/>
                  </a:lnTo>
                  <a:lnTo>
                    <a:pt x="560" y="900"/>
                  </a:lnTo>
                  <a:lnTo>
                    <a:pt x="555" y="901"/>
                  </a:lnTo>
                  <a:lnTo>
                    <a:pt x="546" y="904"/>
                  </a:lnTo>
                  <a:lnTo>
                    <a:pt x="540" y="906"/>
                  </a:lnTo>
                  <a:lnTo>
                    <a:pt x="557" y="885"/>
                  </a:lnTo>
                  <a:lnTo>
                    <a:pt x="562" y="875"/>
                  </a:lnTo>
                  <a:lnTo>
                    <a:pt x="565" y="864"/>
                  </a:lnTo>
                  <a:lnTo>
                    <a:pt x="562" y="853"/>
                  </a:lnTo>
                  <a:lnTo>
                    <a:pt x="560" y="852"/>
                  </a:lnTo>
                  <a:lnTo>
                    <a:pt x="561" y="851"/>
                  </a:lnTo>
                  <a:lnTo>
                    <a:pt x="565" y="848"/>
                  </a:lnTo>
                  <a:lnTo>
                    <a:pt x="577" y="840"/>
                  </a:lnTo>
                  <a:lnTo>
                    <a:pt x="590" y="838"/>
                  </a:lnTo>
                  <a:lnTo>
                    <a:pt x="600" y="832"/>
                  </a:lnTo>
                  <a:lnTo>
                    <a:pt x="608" y="837"/>
                  </a:lnTo>
                  <a:lnTo>
                    <a:pt x="613" y="843"/>
                  </a:lnTo>
                  <a:lnTo>
                    <a:pt x="614" y="851"/>
                  </a:lnTo>
                  <a:lnTo>
                    <a:pt x="612" y="860"/>
                  </a:lnTo>
                  <a:close/>
                  <a:moveTo>
                    <a:pt x="607" y="643"/>
                  </a:moveTo>
                  <a:lnTo>
                    <a:pt x="620" y="633"/>
                  </a:lnTo>
                  <a:lnTo>
                    <a:pt x="636" y="626"/>
                  </a:lnTo>
                  <a:lnTo>
                    <a:pt x="651" y="618"/>
                  </a:lnTo>
                  <a:lnTo>
                    <a:pt x="651" y="614"/>
                  </a:lnTo>
                  <a:lnTo>
                    <a:pt x="651" y="612"/>
                  </a:lnTo>
                  <a:lnTo>
                    <a:pt x="657" y="608"/>
                  </a:lnTo>
                  <a:lnTo>
                    <a:pt x="664" y="607"/>
                  </a:lnTo>
                  <a:lnTo>
                    <a:pt x="673" y="607"/>
                  </a:lnTo>
                  <a:lnTo>
                    <a:pt x="680" y="607"/>
                  </a:lnTo>
                  <a:lnTo>
                    <a:pt x="687" y="606"/>
                  </a:lnTo>
                  <a:lnTo>
                    <a:pt x="692" y="601"/>
                  </a:lnTo>
                  <a:lnTo>
                    <a:pt x="696" y="592"/>
                  </a:lnTo>
                  <a:lnTo>
                    <a:pt x="696" y="591"/>
                  </a:lnTo>
                  <a:lnTo>
                    <a:pt x="696" y="591"/>
                  </a:lnTo>
                  <a:lnTo>
                    <a:pt x="707" y="591"/>
                  </a:lnTo>
                  <a:lnTo>
                    <a:pt x="715" y="593"/>
                  </a:lnTo>
                  <a:lnTo>
                    <a:pt x="722" y="598"/>
                  </a:lnTo>
                  <a:lnTo>
                    <a:pt x="727" y="606"/>
                  </a:lnTo>
                  <a:lnTo>
                    <a:pt x="730" y="616"/>
                  </a:lnTo>
                  <a:lnTo>
                    <a:pt x="732" y="620"/>
                  </a:lnTo>
                  <a:lnTo>
                    <a:pt x="732" y="620"/>
                  </a:lnTo>
                  <a:lnTo>
                    <a:pt x="732" y="620"/>
                  </a:lnTo>
                  <a:lnTo>
                    <a:pt x="731" y="620"/>
                  </a:lnTo>
                  <a:lnTo>
                    <a:pt x="731" y="619"/>
                  </a:lnTo>
                  <a:lnTo>
                    <a:pt x="730" y="618"/>
                  </a:lnTo>
                  <a:lnTo>
                    <a:pt x="730" y="616"/>
                  </a:lnTo>
                  <a:lnTo>
                    <a:pt x="721" y="624"/>
                  </a:lnTo>
                  <a:lnTo>
                    <a:pt x="712" y="626"/>
                  </a:lnTo>
                  <a:lnTo>
                    <a:pt x="702" y="627"/>
                  </a:lnTo>
                  <a:lnTo>
                    <a:pt x="692" y="630"/>
                  </a:lnTo>
                  <a:lnTo>
                    <a:pt x="684" y="635"/>
                  </a:lnTo>
                  <a:lnTo>
                    <a:pt x="684" y="635"/>
                  </a:lnTo>
                  <a:lnTo>
                    <a:pt x="668" y="635"/>
                  </a:lnTo>
                  <a:lnTo>
                    <a:pt x="653" y="638"/>
                  </a:lnTo>
                  <a:lnTo>
                    <a:pt x="639" y="644"/>
                  </a:lnTo>
                  <a:lnTo>
                    <a:pt x="622" y="652"/>
                  </a:lnTo>
                  <a:lnTo>
                    <a:pt x="619" y="648"/>
                  </a:lnTo>
                  <a:lnTo>
                    <a:pt x="616" y="646"/>
                  </a:lnTo>
                  <a:lnTo>
                    <a:pt x="612" y="644"/>
                  </a:lnTo>
                  <a:lnTo>
                    <a:pt x="607" y="643"/>
                  </a:lnTo>
                  <a:close/>
                  <a:moveTo>
                    <a:pt x="628" y="1043"/>
                  </a:moveTo>
                  <a:lnTo>
                    <a:pt x="624" y="1043"/>
                  </a:lnTo>
                  <a:lnTo>
                    <a:pt x="630" y="1031"/>
                  </a:lnTo>
                  <a:lnTo>
                    <a:pt x="639" y="1023"/>
                  </a:lnTo>
                  <a:lnTo>
                    <a:pt x="648" y="1015"/>
                  </a:lnTo>
                  <a:lnTo>
                    <a:pt x="658" y="1008"/>
                  </a:lnTo>
                  <a:lnTo>
                    <a:pt x="658" y="1007"/>
                  </a:lnTo>
                  <a:lnTo>
                    <a:pt x="673" y="1008"/>
                  </a:lnTo>
                  <a:lnTo>
                    <a:pt x="680" y="1002"/>
                  </a:lnTo>
                  <a:lnTo>
                    <a:pt x="687" y="996"/>
                  </a:lnTo>
                  <a:lnTo>
                    <a:pt x="696" y="992"/>
                  </a:lnTo>
                  <a:lnTo>
                    <a:pt x="707" y="990"/>
                  </a:lnTo>
                  <a:lnTo>
                    <a:pt x="718" y="989"/>
                  </a:lnTo>
                  <a:lnTo>
                    <a:pt x="730" y="991"/>
                  </a:lnTo>
                  <a:lnTo>
                    <a:pt x="716" y="994"/>
                  </a:lnTo>
                  <a:lnTo>
                    <a:pt x="704" y="995"/>
                  </a:lnTo>
                  <a:lnTo>
                    <a:pt x="698" y="997"/>
                  </a:lnTo>
                  <a:lnTo>
                    <a:pt x="693" y="1001"/>
                  </a:lnTo>
                  <a:lnTo>
                    <a:pt x="690" y="1006"/>
                  </a:lnTo>
                  <a:lnTo>
                    <a:pt x="690" y="1008"/>
                  </a:lnTo>
                  <a:lnTo>
                    <a:pt x="690" y="1011"/>
                  </a:lnTo>
                  <a:lnTo>
                    <a:pt x="675" y="1018"/>
                  </a:lnTo>
                  <a:lnTo>
                    <a:pt x="664" y="1028"/>
                  </a:lnTo>
                  <a:lnTo>
                    <a:pt x="656" y="1041"/>
                  </a:lnTo>
                  <a:lnTo>
                    <a:pt x="656" y="1041"/>
                  </a:lnTo>
                  <a:lnTo>
                    <a:pt x="654" y="1041"/>
                  </a:lnTo>
                  <a:lnTo>
                    <a:pt x="653" y="1041"/>
                  </a:lnTo>
                  <a:lnTo>
                    <a:pt x="651" y="1042"/>
                  </a:lnTo>
                  <a:lnTo>
                    <a:pt x="644" y="1039"/>
                  </a:lnTo>
                  <a:lnTo>
                    <a:pt x="636" y="1039"/>
                  </a:lnTo>
                  <a:lnTo>
                    <a:pt x="628" y="1043"/>
                  </a:lnTo>
                  <a:close/>
                  <a:moveTo>
                    <a:pt x="438" y="2330"/>
                  </a:moveTo>
                  <a:lnTo>
                    <a:pt x="438" y="2330"/>
                  </a:lnTo>
                  <a:lnTo>
                    <a:pt x="438" y="2330"/>
                  </a:lnTo>
                  <a:lnTo>
                    <a:pt x="438" y="2330"/>
                  </a:lnTo>
                  <a:close/>
                  <a:moveTo>
                    <a:pt x="498" y="2267"/>
                  </a:moveTo>
                  <a:lnTo>
                    <a:pt x="502" y="2268"/>
                  </a:lnTo>
                  <a:lnTo>
                    <a:pt x="505" y="2270"/>
                  </a:lnTo>
                  <a:lnTo>
                    <a:pt x="508" y="2272"/>
                  </a:lnTo>
                  <a:lnTo>
                    <a:pt x="509" y="2276"/>
                  </a:lnTo>
                  <a:lnTo>
                    <a:pt x="503" y="2276"/>
                  </a:lnTo>
                  <a:lnTo>
                    <a:pt x="494" y="2276"/>
                  </a:lnTo>
                  <a:lnTo>
                    <a:pt x="485" y="2277"/>
                  </a:lnTo>
                  <a:lnTo>
                    <a:pt x="498" y="2267"/>
                  </a:lnTo>
                  <a:close/>
                  <a:moveTo>
                    <a:pt x="407" y="2410"/>
                  </a:moveTo>
                  <a:lnTo>
                    <a:pt x="407" y="2412"/>
                  </a:lnTo>
                  <a:lnTo>
                    <a:pt x="407" y="2410"/>
                  </a:lnTo>
                  <a:lnTo>
                    <a:pt x="407" y="2410"/>
                  </a:lnTo>
                  <a:lnTo>
                    <a:pt x="407" y="2410"/>
                  </a:lnTo>
                  <a:close/>
                  <a:moveTo>
                    <a:pt x="629" y="1196"/>
                  </a:moveTo>
                  <a:lnTo>
                    <a:pt x="623" y="1199"/>
                  </a:lnTo>
                  <a:lnTo>
                    <a:pt x="622" y="1195"/>
                  </a:lnTo>
                  <a:lnTo>
                    <a:pt x="629" y="1196"/>
                  </a:lnTo>
                  <a:close/>
                  <a:moveTo>
                    <a:pt x="532" y="1292"/>
                  </a:moveTo>
                  <a:lnTo>
                    <a:pt x="534" y="1291"/>
                  </a:lnTo>
                  <a:lnTo>
                    <a:pt x="537" y="1292"/>
                  </a:lnTo>
                  <a:lnTo>
                    <a:pt x="539" y="1293"/>
                  </a:lnTo>
                  <a:lnTo>
                    <a:pt x="540" y="1294"/>
                  </a:lnTo>
                  <a:lnTo>
                    <a:pt x="531" y="1294"/>
                  </a:lnTo>
                  <a:lnTo>
                    <a:pt x="531" y="1293"/>
                  </a:lnTo>
                  <a:lnTo>
                    <a:pt x="531" y="1292"/>
                  </a:lnTo>
                  <a:lnTo>
                    <a:pt x="532" y="1292"/>
                  </a:lnTo>
                  <a:close/>
                  <a:moveTo>
                    <a:pt x="413" y="1869"/>
                  </a:moveTo>
                  <a:lnTo>
                    <a:pt x="413" y="1869"/>
                  </a:lnTo>
                  <a:lnTo>
                    <a:pt x="413" y="1869"/>
                  </a:lnTo>
                  <a:lnTo>
                    <a:pt x="413" y="1869"/>
                  </a:lnTo>
                  <a:close/>
                  <a:moveTo>
                    <a:pt x="406" y="2016"/>
                  </a:moveTo>
                  <a:lnTo>
                    <a:pt x="406" y="2021"/>
                  </a:lnTo>
                  <a:lnTo>
                    <a:pt x="407" y="2026"/>
                  </a:lnTo>
                  <a:lnTo>
                    <a:pt x="402" y="2027"/>
                  </a:lnTo>
                  <a:lnTo>
                    <a:pt x="397" y="2027"/>
                  </a:lnTo>
                  <a:lnTo>
                    <a:pt x="406" y="2016"/>
                  </a:lnTo>
                  <a:close/>
                  <a:moveTo>
                    <a:pt x="392" y="1744"/>
                  </a:moveTo>
                  <a:lnTo>
                    <a:pt x="391" y="1747"/>
                  </a:lnTo>
                  <a:lnTo>
                    <a:pt x="389" y="1746"/>
                  </a:lnTo>
                  <a:lnTo>
                    <a:pt x="392" y="1744"/>
                  </a:lnTo>
                  <a:close/>
                  <a:moveTo>
                    <a:pt x="383" y="2276"/>
                  </a:moveTo>
                  <a:lnTo>
                    <a:pt x="386" y="2276"/>
                  </a:lnTo>
                  <a:lnTo>
                    <a:pt x="391" y="2277"/>
                  </a:lnTo>
                  <a:lnTo>
                    <a:pt x="395" y="2279"/>
                  </a:lnTo>
                  <a:lnTo>
                    <a:pt x="397" y="2281"/>
                  </a:lnTo>
                  <a:lnTo>
                    <a:pt x="401" y="2284"/>
                  </a:lnTo>
                  <a:lnTo>
                    <a:pt x="396" y="2288"/>
                  </a:lnTo>
                  <a:lnTo>
                    <a:pt x="392" y="2290"/>
                  </a:lnTo>
                  <a:lnTo>
                    <a:pt x="392" y="2290"/>
                  </a:lnTo>
                  <a:lnTo>
                    <a:pt x="390" y="2289"/>
                  </a:lnTo>
                  <a:lnTo>
                    <a:pt x="389" y="2289"/>
                  </a:lnTo>
                  <a:lnTo>
                    <a:pt x="386" y="2290"/>
                  </a:lnTo>
                  <a:lnTo>
                    <a:pt x="385" y="2291"/>
                  </a:lnTo>
                  <a:lnTo>
                    <a:pt x="385" y="2291"/>
                  </a:lnTo>
                  <a:lnTo>
                    <a:pt x="383" y="2285"/>
                  </a:lnTo>
                  <a:lnTo>
                    <a:pt x="381" y="2285"/>
                  </a:lnTo>
                  <a:lnTo>
                    <a:pt x="383" y="2285"/>
                  </a:lnTo>
                  <a:lnTo>
                    <a:pt x="381" y="2279"/>
                  </a:lnTo>
                  <a:lnTo>
                    <a:pt x="383" y="2276"/>
                  </a:lnTo>
                  <a:close/>
                  <a:moveTo>
                    <a:pt x="379" y="2046"/>
                  </a:moveTo>
                  <a:lnTo>
                    <a:pt x="379" y="2048"/>
                  </a:lnTo>
                  <a:lnTo>
                    <a:pt x="379" y="2046"/>
                  </a:lnTo>
                  <a:lnTo>
                    <a:pt x="379" y="2046"/>
                  </a:lnTo>
                  <a:close/>
                  <a:moveTo>
                    <a:pt x="344" y="2267"/>
                  </a:moveTo>
                  <a:lnTo>
                    <a:pt x="344" y="2271"/>
                  </a:lnTo>
                  <a:lnTo>
                    <a:pt x="345" y="2275"/>
                  </a:lnTo>
                  <a:lnTo>
                    <a:pt x="344" y="2275"/>
                  </a:lnTo>
                  <a:lnTo>
                    <a:pt x="340" y="2268"/>
                  </a:lnTo>
                  <a:lnTo>
                    <a:pt x="344" y="2267"/>
                  </a:lnTo>
                  <a:close/>
                  <a:moveTo>
                    <a:pt x="317" y="1919"/>
                  </a:moveTo>
                  <a:lnTo>
                    <a:pt x="318" y="1919"/>
                  </a:lnTo>
                  <a:lnTo>
                    <a:pt x="318" y="1919"/>
                  </a:lnTo>
                  <a:lnTo>
                    <a:pt x="315" y="1923"/>
                  </a:lnTo>
                  <a:lnTo>
                    <a:pt x="317" y="1919"/>
                  </a:lnTo>
                  <a:close/>
                  <a:moveTo>
                    <a:pt x="262" y="1989"/>
                  </a:moveTo>
                  <a:lnTo>
                    <a:pt x="262" y="1989"/>
                  </a:lnTo>
                  <a:lnTo>
                    <a:pt x="264" y="1989"/>
                  </a:lnTo>
                  <a:lnTo>
                    <a:pt x="260" y="1993"/>
                  </a:lnTo>
                  <a:lnTo>
                    <a:pt x="259" y="1998"/>
                  </a:lnTo>
                  <a:lnTo>
                    <a:pt x="259" y="2003"/>
                  </a:lnTo>
                  <a:lnTo>
                    <a:pt x="256" y="2000"/>
                  </a:lnTo>
                  <a:lnTo>
                    <a:pt x="259" y="1996"/>
                  </a:lnTo>
                  <a:lnTo>
                    <a:pt x="262" y="1989"/>
                  </a:lnTo>
                  <a:close/>
                  <a:moveTo>
                    <a:pt x="253" y="2168"/>
                  </a:moveTo>
                  <a:lnTo>
                    <a:pt x="259" y="2169"/>
                  </a:lnTo>
                  <a:lnTo>
                    <a:pt x="265" y="2170"/>
                  </a:lnTo>
                  <a:lnTo>
                    <a:pt x="267" y="2174"/>
                  </a:lnTo>
                  <a:lnTo>
                    <a:pt x="267" y="2182"/>
                  </a:lnTo>
                  <a:lnTo>
                    <a:pt x="259" y="2179"/>
                  </a:lnTo>
                  <a:lnTo>
                    <a:pt x="250" y="2176"/>
                  </a:lnTo>
                  <a:lnTo>
                    <a:pt x="251" y="2173"/>
                  </a:lnTo>
                  <a:lnTo>
                    <a:pt x="253" y="2168"/>
                  </a:lnTo>
                  <a:close/>
                  <a:moveTo>
                    <a:pt x="163" y="2526"/>
                  </a:moveTo>
                  <a:lnTo>
                    <a:pt x="162" y="2530"/>
                  </a:lnTo>
                  <a:lnTo>
                    <a:pt x="159" y="2529"/>
                  </a:lnTo>
                  <a:lnTo>
                    <a:pt x="156" y="2527"/>
                  </a:lnTo>
                  <a:lnTo>
                    <a:pt x="160" y="2526"/>
                  </a:lnTo>
                  <a:lnTo>
                    <a:pt x="164" y="2524"/>
                  </a:lnTo>
                  <a:lnTo>
                    <a:pt x="163" y="2526"/>
                  </a:lnTo>
                  <a:close/>
                  <a:moveTo>
                    <a:pt x="173" y="2065"/>
                  </a:moveTo>
                  <a:lnTo>
                    <a:pt x="168" y="2070"/>
                  </a:lnTo>
                  <a:lnTo>
                    <a:pt x="162" y="2074"/>
                  </a:lnTo>
                  <a:lnTo>
                    <a:pt x="156" y="2077"/>
                  </a:lnTo>
                  <a:lnTo>
                    <a:pt x="149" y="2084"/>
                  </a:lnTo>
                  <a:lnTo>
                    <a:pt x="143" y="2091"/>
                  </a:lnTo>
                  <a:lnTo>
                    <a:pt x="141" y="2101"/>
                  </a:lnTo>
                  <a:lnTo>
                    <a:pt x="142" y="2111"/>
                  </a:lnTo>
                  <a:lnTo>
                    <a:pt x="136" y="2110"/>
                  </a:lnTo>
                  <a:lnTo>
                    <a:pt x="130" y="2110"/>
                  </a:lnTo>
                  <a:lnTo>
                    <a:pt x="125" y="2111"/>
                  </a:lnTo>
                  <a:lnTo>
                    <a:pt x="128" y="2103"/>
                  </a:lnTo>
                  <a:lnTo>
                    <a:pt x="131" y="2097"/>
                  </a:lnTo>
                  <a:lnTo>
                    <a:pt x="134" y="2083"/>
                  </a:lnTo>
                  <a:lnTo>
                    <a:pt x="134" y="2068"/>
                  </a:lnTo>
                  <a:lnTo>
                    <a:pt x="135" y="2054"/>
                  </a:lnTo>
                  <a:lnTo>
                    <a:pt x="135" y="2048"/>
                  </a:lnTo>
                  <a:lnTo>
                    <a:pt x="147" y="2054"/>
                  </a:lnTo>
                  <a:lnTo>
                    <a:pt x="156" y="2056"/>
                  </a:lnTo>
                  <a:lnTo>
                    <a:pt x="162" y="2055"/>
                  </a:lnTo>
                  <a:lnTo>
                    <a:pt x="166" y="2049"/>
                  </a:lnTo>
                  <a:lnTo>
                    <a:pt x="169" y="2039"/>
                  </a:lnTo>
                  <a:lnTo>
                    <a:pt x="170" y="2023"/>
                  </a:lnTo>
                  <a:lnTo>
                    <a:pt x="169" y="2017"/>
                  </a:lnTo>
                  <a:lnTo>
                    <a:pt x="179" y="2014"/>
                  </a:lnTo>
                  <a:lnTo>
                    <a:pt x="180" y="2017"/>
                  </a:lnTo>
                  <a:lnTo>
                    <a:pt x="182" y="2020"/>
                  </a:lnTo>
                  <a:lnTo>
                    <a:pt x="180" y="2023"/>
                  </a:lnTo>
                  <a:lnTo>
                    <a:pt x="181" y="2028"/>
                  </a:lnTo>
                  <a:lnTo>
                    <a:pt x="183" y="2032"/>
                  </a:lnTo>
                  <a:lnTo>
                    <a:pt x="186" y="2034"/>
                  </a:lnTo>
                  <a:lnTo>
                    <a:pt x="188" y="2038"/>
                  </a:lnTo>
                  <a:lnTo>
                    <a:pt x="192" y="2039"/>
                  </a:lnTo>
                  <a:lnTo>
                    <a:pt x="196" y="2042"/>
                  </a:lnTo>
                  <a:lnTo>
                    <a:pt x="190" y="2046"/>
                  </a:lnTo>
                  <a:lnTo>
                    <a:pt x="185" y="2051"/>
                  </a:lnTo>
                  <a:lnTo>
                    <a:pt x="180" y="2053"/>
                  </a:lnTo>
                  <a:lnTo>
                    <a:pt x="176" y="2055"/>
                  </a:lnTo>
                  <a:lnTo>
                    <a:pt x="174" y="2059"/>
                  </a:lnTo>
                  <a:lnTo>
                    <a:pt x="173" y="2061"/>
                  </a:lnTo>
                  <a:lnTo>
                    <a:pt x="173" y="2065"/>
                  </a:lnTo>
                  <a:close/>
                  <a:moveTo>
                    <a:pt x="191" y="2452"/>
                  </a:moveTo>
                  <a:lnTo>
                    <a:pt x="190" y="2453"/>
                  </a:lnTo>
                  <a:lnTo>
                    <a:pt x="186" y="2454"/>
                  </a:lnTo>
                  <a:lnTo>
                    <a:pt x="182" y="2455"/>
                  </a:lnTo>
                  <a:lnTo>
                    <a:pt x="179" y="2458"/>
                  </a:lnTo>
                  <a:lnTo>
                    <a:pt x="179" y="2458"/>
                  </a:lnTo>
                  <a:lnTo>
                    <a:pt x="183" y="2449"/>
                  </a:lnTo>
                  <a:lnTo>
                    <a:pt x="191" y="2444"/>
                  </a:lnTo>
                  <a:lnTo>
                    <a:pt x="199" y="2443"/>
                  </a:lnTo>
                  <a:lnTo>
                    <a:pt x="199" y="2446"/>
                  </a:lnTo>
                  <a:lnTo>
                    <a:pt x="199" y="2446"/>
                  </a:lnTo>
                  <a:lnTo>
                    <a:pt x="194" y="2448"/>
                  </a:lnTo>
                  <a:lnTo>
                    <a:pt x="191" y="2452"/>
                  </a:lnTo>
                  <a:close/>
                  <a:moveTo>
                    <a:pt x="520" y="2604"/>
                  </a:moveTo>
                  <a:lnTo>
                    <a:pt x="519" y="2647"/>
                  </a:lnTo>
                  <a:lnTo>
                    <a:pt x="515" y="2647"/>
                  </a:lnTo>
                  <a:lnTo>
                    <a:pt x="505" y="2646"/>
                  </a:lnTo>
                  <a:lnTo>
                    <a:pt x="497" y="2644"/>
                  </a:lnTo>
                  <a:lnTo>
                    <a:pt x="487" y="2646"/>
                  </a:lnTo>
                  <a:lnTo>
                    <a:pt x="486" y="2640"/>
                  </a:lnTo>
                  <a:lnTo>
                    <a:pt x="483" y="2635"/>
                  </a:lnTo>
                  <a:lnTo>
                    <a:pt x="480" y="2631"/>
                  </a:lnTo>
                  <a:lnTo>
                    <a:pt x="475" y="2629"/>
                  </a:lnTo>
                  <a:lnTo>
                    <a:pt x="478" y="2624"/>
                  </a:lnTo>
                  <a:lnTo>
                    <a:pt x="485" y="2626"/>
                  </a:lnTo>
                  <a:lnTo>
                    <a:pt x="488" y="2624"/>
                  </a:lnTo>
                  <a:lnTo>
                    <a:pt x="492" y="2618"/>
                  </a:lnTo>
                  <a:lnTo>
                    <a:pt x="494" y="2610"/>
                  </a:lnTo>
                  <a:lnTo>
                    <a:pt x="497" y="2604"/>
                  </a:lnTo>
                  <a:lnTo>
                    <a:pt x="511" y="2601"/>
                  </a:lnTo>
                  <a:lnTo>
                    <a:pt x="516" y="2602"/>
                  </a:lnTo>
                  <a:lnTo>
                    <a:pt x="520" y="2603"/>
                  </a:lnTo>
                  <a:lnTo>
                    <a:pt x="520" y="2604"/>
                  </a:lnTo>
                  <a:close/>
                  <a:moveTo>
                    <a:pt x="631" y="2862"/>
                  </a:moveTo>
                  <a:lnTo>
                    <a:pt x="633" y="2857"/>
                  </a:lnTo>
                  <a:lnTo>
                    <a:pt x="635" y="2852"/>
                  </a:lnTo>
                  <a:lnTo>
                    <a:pt x="639" y="2848"/>
                  </a:lnTo>
                  <a:lnTo>
                    <a:pt x="642" y="2846"/>
                  </a:lnTo>
                  <a:lnTo>
                    <a:pt x="646" y="2848"/>
                  </a:lnTo>
                  <a:lnTo>
                    <a:pt x="651" y="2849"/>
                  </a:lnTo>
                  <a:lnTo>
                    <a:pt x="654" y="2848"/>
                  </a:lnTo>
                  <a:lnTo>
                    <a:pt x="651" y="2852"/>
                  </a:lnTo>
                  <a:lnTo>
                    <a:pt x="646" y="2853"/>
                  </a:lnTo>
                  <a:lnTo>
                    <a:pt x="640" y="2854"/>
                  </a:lnTo>
                  <a:lnTo>
                    <a:pt x="635" y="2857"/>
                  </a:lnTo>
                  <a:lnTo>
                    <a:pt x="631" y="2862"/>
                  </a:lnTo>
                  <a:close/>
                  <a:moveTo>
                    <a:pt x="822" y="2800"/>
                  </a:moveTo>
                  <a:lnTo>
                    <a:pt x="807" y="2817"/>
                  </a:lnTo>
                  <a:lnTo>
                    <a:pt x="788" y="2826"/>
                  </a:lnTo>
                  <a:lnTo>
                    <a:pt x="784" y="2828"/>
                  </a:lnTo>
                  <a:lnTo>
                    <a:pt x="782" y="2829"/>
                  </a:lnTo>
                  <a:lnTo>
                    <a:pt x="781" y="2830"/>
                  </a:lnTo>
                  <a:lnTo>
                    <a:pt x="780" y="2832"/>
                  </a:lnTo>
                  <a:lnTo>
                    <a:pt x="780" y="2836"/>
                  </a:lnTo>
                  <a:lnTo>
                    <a:pt x="777" y="2834"/>
                  </a:lnTo>
                  <a:lnTo>
                    <a:pt x="773" y="2834"/>
                  </a:lnTo>
                  <a:lnTo>
                    <a:pt x="771" y="2834"/>
                  </a:lnTo>
                  <a:lnTo>
                    <a:pt x="769" y="2835"/>
                  </a:lnTo>
                  <a:lnTo>
                    <a:pt x="766" y="2829"/>
                  </a:lnTo>
                  <a:lnTo>
                    <a:pt x="761" y="2824"/>
                  </a:lnTo>
                  <a:lnTo>
                    <a:pt x="754" y="2820"/>
                  </a:lnTo>
                  <a:lnTo>
                    <a:pt x="748" y="2817"/>
                  </a:lnTo>
                  <a:lnTo>
                    <a:pt x="742" y="2812"/>
                  </a:lnTo>
                  <a:lnTo>
                    <a:pt x="806" y="2767"/>
                  </a:lnTo>
                  <a:lnTo>
                    <a:pt x="806" y="2767"/>
                  </a:lnTo>
                  <a:lnTo>
                    <a:pt x="805" y="2768"/>
                  </a:lnTo>
                  <a:lnTo>
                    <a:pt x="803" y="2771"/>
                  </a:lnTo>
                  <a:lnTo>
                    <a:pt x="800" y="2774"/>
                  </a:lnTo>
                  <a:lnTo>
                    <a:pt x="798" y="2778"/>
                  </a:lnTo>
                  <a:lnTo>
                    <a:pt x="795" y="2781"/>
                  </a:lnTo>
                  <a:lnTo>
                    <a:pt x="793" y="2784"/>
                  </a:lnTo>
                  <a:lnTo>
                    <a:pt x="786" y="2795"/>
                  </a:lnTo>
                  <a:lnTo>
                    <a:pt x="793" y="2797"/>
                  </a:lnTo>
                  <a:lnTo>
                    <a:pt x="800" y="2795"/>
                  </a:lnTo>
                  <a:lnTo>
                    <a:pt x="805" y="2791"/>
                  </a:lnTo>
                  <a:lnTo>
                    <a:pt x="811" y="2788"/>
                  </a:lnTo>
                  <a:lnTo>
                    <a:pt x="816" y="2786"/>
                  </a:lnTo>
                  <a:lnTo>
                    <a:pt x="818" y="2785"/>
                  </a:lnTo>
                  <a:lnTo>
                    <a:pt x="821" y="2786"/>
                  </a:lnTo>
                  <a:lnTo>
                    <a:pt x="822" y="2786"/>
                  </a:lnTo>
                  <a:lnTo>
                    <a:pt x="823" y="2788"/>
                  </a:lnTo>
                  <a:lnTo>
                    <a:pt x="823" y="2789"/>
                  </a:lnTo>
                  <a:lnTo>
                    <a:pt x="823" y="2791"/>
                  </a:lnTo>
                  <a:lnTo>
                    <a:pt x="822" y="2792"/>
                  </a:lnTo>
                  <a:lnTo>
                    <a:pt x="822" y="2795"/>
                  </a:lnTo>
                  <a:lnTo>
                    <a:pt x="822" y="2797"/>
                  </a:lnTo>
                  <a:lnTo>
                    <a:pt x="822" y="2798"/>
                  </a:lnTo>
                  <a:lnTo>
                    <a:pt x="822" y="2800"/>
                  </a:lnTo>
                  <a:close/>
                  <a:moveTo>
                    <a:pt x="891" y="2877"/>
                  </a:moveTo>
                  <a:lnTo>
                    <a:pt x="891" y="2876"/>
                  </a:lnTo>
                  <a:lnTo>
                    <a:pt x="892" y="2876"/>
                  </a:lnTo>
                  <a:lnTo>
                    <a:pt x="891" y="2877"/>
                  </a:lnTo>
                  <a:close/>
                  <a:moveTo>
                    <a:pt x="1025" y="2900"/>
                  </a:moveTo>
                  <a:lnTo>
                    <a:pt x="1025" y="2899"/>
                  </a:lnTo>
                  <a:lnTo>
                    <a:pt x="1025" y="2899"/>
                  </a:lnTo>
                  <a:lnTo>
                    <a:pt x="1025" y="2900"/>
                  </a:lnTo>
                  <a:close/>
                  <a:moveTo>
                    <a:pt x="1050" y="2885"/>
                  </a:moveTo>
                  <a:lnTo>
                    <a:pt x="1050" y="2885"/>
                  </a:lnTo>
                  <a:lnTo>
                    <a:pt x="1051" y="2885"/>
                  </a:lnTo>
                  <a:lnTo>
                    <a:pt x="1050" y="2885"/>
                  </a:lnTo>
                  <a:close/>
                  <a:moveTo>
                    <a:pt x="1076" y="2549"/>
                  </a:moveTo>
                  <a:lnTo>
                    <a:pt x="1076" y="2549"/>
                  </a:lnTo>
                  <a:lnTo>
                    <a:pt x="1076" y="2549"/>
                  </a:lnTo>
                  <a:lnTo>
                    <a:pt x="1076" y="2549"/>
                  </a:lnTo>
                  <a:close/>
                  <a:moveTo>
                    <a:pt x="1098" y="2761"/>
                  </a:moveTo>
                  <a:lnTo>
                    <a:pt x="1098" y="2761"/>
                  </a:lnTo>
                  <a:lnTo>
                    <a:pt x="1098" y="2761"/>
                  </a:lnTo>
                  <a:lnTo>
                    <a:pt x="1098" y="2761"/>
                  </a:lnTo>
                  <a:close/>
                  <a:moveTo>
                    <a:pt x="1098" y="2761"/>
                  </a:moveTo>
                  <a:lnTo>
                    <a:pt x="1098" y="2761"/>
                  </a:lnTo>
                  <a:lnTo>
                    <a:pt x="1098" y="2761"/>
                  </a:lnTo>
                  <a:close/>
                  <a:moveTo>
                    <a:pt x="1130" y="2748"/>
                  </a:moveTo>
                  <a:lnTo>
                    <a:pt x="1130" y="2748"/>
                  </a:lnTo>
                  <a:lnTo>
                    <a:pt x="1130" y="2748"/>
                  </a:lnTo>
                  <a:lnTo>
                    <a:pt x="1130" y="2748"/>
                  </a:lnTo>
                  <a:lnTo>
                    <a:pt x="1130" y="2748"/>
                  </a:lnTo>
                  <a:lnTo>
                    <a:pt x="1130" y="2746"/>
                  </a:lnTo>
                  <a:lnTo>
                    <a:pt x="1130" y="2746"/>
                  </a:lnTo>
                  <a:lnTo>
                    <a:pt x="1130" y="274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2" name="Freeform 15">
              <a:extLst>
                <a:ext uri="{FF2B5EF4-FFF2-40B4-BE49-F238E27FC236}">
                  <a16:creationId xmlns:a16="http://schemas.microsoft.com/office/drawing/2014/main" id="{7284A385-06FE-4B51-8E75-7EF69F7607A0}"/>
                </a:ext>
              </a:extLst>
            </p:cNvPr>
            <p:cNvSpPr>
              <a:spLocks/>
            </p:cNvSpPr>
            <p:nvPr/>
          </p:nvSpPr>
          <p:spPr bwMode="auto">
            <a:xfrm>
              <a:off x="1939925" y="3143250"/>
              <a:ext cx="3175" cy="3175"/>
            </a:xfrm>
            <a:custGeom>
              <a:avLst/>
              <a:gdLst>
                <a:gd name="T0" fmla="*/ 0 w 13"/>
                <a:gd name="T1" fmla="*/ 5 h 8"/>
                <a:gd name="T2" fmla="*/ 2 w 13"/>
                <a:gd name="T3" fmla="*/ 6 h 8"/>
                <a:gd name="T4" fmla="*/ 4 w 13"/>
                <a:gd name="T5" fmla="*/ 7 h 8"/>
                <a:gd name="T6" fmla="*/ 7 w 13"/>
                <a:gd name="T7" fmla="*/ 8 h 8"/>
                <a:gd name="T8" fmla="*/ 8 w 13"/>
                <a:gd name="T9" fmla="*/ 7 h 8"/>
                <a:gd name="T10" fmla="*/ 10 w 13"/>
                <a:gd name="T11" fmla="*/ 6 h 8"/>
                <a:gd name="T12" fmla="*/ 13 w 13"/>
                <a:gd name="T13" fmla="*/ 4 h 8"/>
                <a:gd name="T14" fmla="*/ 9 w 13"/>
                <a:gd name="T15" fmla="*/ 2 h 8"/>
                <a:gd name="T16" fmla="*/ 7 w 13"/>
                <a:gd name="T17" fmla="*/ 1 h 8"/>
                <a:gd name="T18" fmla="*/ 5 w 13"/>
                <a:gd name="T19" fmla="*/ 0 h 8"/>
                <a:gd name="T20" fmla="*/ 3 w 13"/>
                <a:gd name="T21" fmla="*/ 1 h 8"/>
                <a:gd name="T22" fmla="*/ 2 w 13"/>
                <a:gd name="T23" fmla="*/ 2 h 8"/>
                <a:gd name="T24" fmla="*/ 0 w 13"/>
                <a:gd name="T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8">
                  <a:moveTo>
                    <a:pt x="0" y="5"/>
                  </a:moveTo>
                  <a:lnTo>
                    <a:pt x="2" y="6"/>
                  </a:lnTo>
                  <a:lnTo>
                    <a:pt x="4" y="7"/>
                  </a:lnTo>
                  <a:lnTo>
                    <a:pt x="7" y="8"/>
                  </a:lnTo>
                  <a:lnTo>
                    <a:pt x="8" y="7"/>
                  </a:lnTo>
                  <a:lnTo>
                    <a:pt x="10" y="6"/>
                  </a:lnTo>
                  <a:lnTo>
                    <a:pt x="13" y="4"/>
                  </a:lnTo>
                  <a:lnTo>
                    <a:pt x="9" y="2"/>
                  </a:lnTo>
                  <a:lnTo>
                    <a:pt x="7" y="1"/>
                  </a:lnTo>
                  <a:lnTo>
                    <a:pt x="5" y="0"/>
                  </a:lnTo>
                  <a:lnTo>
                    <a:pt x="3" y="1"/>
                  </a:lnTo>
                  <a:lnTo>
                    <a:pt x="2" y="2"/>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3" name="Freeform 16">
              <a:extLst>
                <a:ext uri="{FF2B5EF4-FFF2-40B4-BE49-F238E27FC236}">
                  <a16:creationId xmlns:a16="http://schemas.microsoft.com/office/drawing/2014/main" id="{257E1CF8-3EF2-4506-BF91-34C6D4188EAF}"/>
                </a:ext>
              </a:extLst>
            </p:cNvPr>
            <p:cNvSpPr>
              <a:spLocks/>
            </p:cNvSpPr>
            <p:nvPr/>
          </p:nvSpPr>
          <p:spPr bwMode="auto">
            <a:xfrm>
              <a:off x="1943100" y="3090863"/>
              <a:ext cx="14287" cy="17463"/>
            </a:xfrm>
            <a:custGeom>
              <a:avLst/>
              <a:gdLst>
                <a:gd name="T0" fmla="*/ 22 w 45"/>
                <a:gd name="T1" fmla="*/ 5 h 57"/>
                <a:gd name="T2" fmla="*/ 22 w 45"/>
                <a:gd name="T3" fmla="*/ 7 h 57"/>
                <a:gd name="T4" fmla="*/ 21 w 45"/>
                <a:gd name="T5" fmla="*/ 9 h 57"/>
                <a:gd name="T6" fmla="*/ 22 w 45"/>
                <a:gd name="T7" fmla="*/ 12 h 57"/>
                <a:gd name="T8" fmla="*/ 22 w 45"/>
                <a:gd name="T9" fmla="*/ 14 h 57"/>
                <a:gd name="T10" fmla="*/ 22 w 45"/>
                <a:gd name="T11" fmla="*/ 17 h 57"/>
                <a:gd name="T12" fmla="*/ 23 w 45"/>
                <a:gd name="T13" fmla="*/ 19 h 57"/>
                <a:gd name="T14" fmla="*/ 22 w 45"/>
                <a:gd name="T15" fmla="*/ 22 h 57"/>
                <a:gd name="T16" fmla="*/ 22 w 45"/>
                <a:gd name="T17" fmla="*/ 23 h 57"/>
                <a:gd name="T18" fmla="*/ 20 w 45"/>
                <a:gd name="T19" fmla="*/ 24 h 57"/>
                <a:gd name="T20" fmla="*/ 6 w 45"/>
                <a:gd name="T21" fmla="*/ 28 h 57"/>
                <a:gd name="T22" fmla="*/ 0 w 45"/>
                <a:gd name="T23" fmla="*/ 32 h 57"/>
                <a:gd name="T24" fmla="*/ 0 w 45"/>
                <a:gd name="T25" fmla="*/ 37 h 57"/>
                <a:gd name="T26" fmla="*/ 3 w 45"/>
                <a:gd name="T27" fmla="*/ 42 h 57"/>
                <a:gd name="T28" fmla="*/ 8 w 45"/>
                <a:gd name="T29" fmla="*/ 47 h 57"/>
                <a:gd name="T30" fmla="*/ 13 w 45"/>
                <a:gd name="T31" fmla="*/ 52 h 57"/>
                <a:gd name="T32" fmla="*/ 17 w 45"/>
                <a:gd name="T33" fmla="*/ 57 h 57"/>
                <a:gd name="T34" fmla="*/ 26 w 45"/>
                <a:gd name="T35" fmla="*/ 53 h 57"/>
                <a:gd name="T36" fmla="*/ 31 w 45"/>
                <a:gd name="T37" fmla="*/ 48 h 57"/>
                <a:gd name="T38" fmla="*/ 36 w 45"/>
                <a:gd name="T39" fmla="*/ 41 h 57"/>
                <a:gd name="T40" fmla="*/ 40 w 45"/>
                <a:gd name="T41" fmla="*/ 34 h 57"/>
                <a:gd name="T42" fmla="*/ 45 w 45"/>
                <a:gd name="T43" fmla="*/ 29 h 57"/>
                <a:gd name="T44" fmla="*/ 44 w 45"/>
                <a:gd name="T45" fmla="*/ 25 h 57"/>
                <a:gd name="T46" fmla="*/ 43 w 45"/>
                <a:gd name="T47" fmla="*/ 20 h 57"/>
                <a:gd name="T48" fmla="*/ 44 w 45"/>
                <a:gd name="T49" fmla="*/ 16 h 57"/>
                <a:gd name="T50" fmla="*/ 44 w 45"/>
                <a:gd name="T51" fmla="*/ 9 h 57"/>
                <a:gd name="T52" fmla="*/ 44 w 45"/>
                <a:gd name="T53" fmla="*/ 5 h 57"/>
                <a:gd name="T54" fmla="*/ 42 w 45"/>
                <a:gd name="T55" fmla="*/ 1 h 57"/>
                <a:gd name="T56" fmla="*/ 38 w 45"/>
                <a:gd name="T57" fmla="*/ 0 h 57"/>
                <a:gd name="T58" fmla="*/ 32 w 45"/>
                <a:gd name="T59" fmla="*/ 1 h 57"/>
                <a:gd name="T60" fmla="*/ 22 w 45"/>
                <a:gd name="T61" fmla="*/ 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57">
                  <a:moveTo>
                    <a:pt x="22" y="5"/>
                  </a:moveTo>
                  <a:lnTo>
                    <a:pt x="22" y="7"/>
                  </a:lnTo>
                  <a:lnTo>
                    <a:pt x="21" y="9"/>
                  </a:lnTo>
                  <a:lnTo>
                    <a:pt x="22" y="12"/>
                  </a:lnTo>
                  <a:lnTo>
                    <a:pt x="22" y="14"/>
                  </a:lnTo>
                  <a:lnTo>
                    <a:pt x="22" y="17"/>
                  </a:lnTo>
                  <a:lnTo>
                    <a:pt x="23" y="19"/>
                  </a:lnTo>
                  <a:lnTo>
                    <a:pt x="22" y="22"/>
                  </a:lnTo>
                  <a:lnTo>
                    <a:pt x="22" y="23"/>
                  </a:lnTo>
                  <a:lnTo>
                    <a:pt x="20" y="24"/>
                  </a:lnTo>
                  <a:lnTo>
                    <a:pt x="6" y="28"/>
                  </a:lnTo>
                  <a:lnTo>
                    <a:pt x="0" y="32"/>
                  </a:lnTo>
                  <a:lnTo>
                    <a:pt x="0" y="37"/>
                  </a:lnTo>
                  <a:lnTo>
                    <a:pt x="3" y="42"/>
                  </a:lnTo>
                  <a:lnTo>
                    <a:pt x="8" y="47"/>
                  </a:lnTo>
                  <a:lnTo>
                    <a:pt x="13" y="52"/>
                  </a:lnTo>
                  <a:lnTo>
                    <a:pt x="17" y="57"/>
                  </a:lnTo>
                  <a:lnTo>
                    <a:pt x="26" y="53"/>
                  </a:lnTo>
                  <a:lnTo>
                    <a:pt x="31" y="48"/>
                  </a:lnTo>
                  <a:lnTo>
                    <a:pt x="36" y="41"/>
                  </a:lnTo>
                  <a:lnTo>
                    <a:pt x="40" y="34"/>
                  </a:lnTo>
                  <a:lnTo>
                    <a:pt x="45" y="29"/>
                  </a:lnTo>
                  <a:lnTo>
                    <a:pt x="44" y="25"/>
                  </a:lnTo>
                  <a:lnTo>
                    <a:pt x="43" y="20"/>
                  </a:lnTo>
                  <a:lnTo>
                    <a:pt x="44" y="16"/>
                  </a:lnTo>
                  <a:lnTo>
                    <a:pt x="44" y="9"/>
                  </a:lnTo>
                  <a:lnTo>
                    <a:pt x="44" y="5"/>
                  </a:lnTo>
                  <a:lnTo>
                    <a:pt x="42" y="1"/>
                  </a:lnTo>
                  <a:lnTo>
                    <a:pt x="38" y="0"/>
                  </a:lnTo>
                  <a:lnTo>
                    <a:pt x="32" y="1"/>
                  </a:lnTo>
                  <a:lnTo>
                    <a:pt x="2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4" name="Freeform 17">
              <a:extLst>
                <a:ext uri="{FF2B5EF4-FFF2-40B4-BE49-F238E27FC236}">
                  <a16:creationId xmlns:a16="http://schemas.microsoft.com/office/drawing/2014/main" id="{4FDF2890-A04E-48D3-9136-83DF0EC3E296}"/>
                </a:ext>
              </a:extLst>
            </p:cNvPr>
            <p:cNvSpPr>
              <a:spLocks/>
            </p:cNvSpPr>
            <p:nvPr/>
          </p:nvSpPr>
          <p:spPr bwMode="auto">
            <a:xfrm>
              <a:off x="1933575" y="3068638"/>
              <a:ext cx="20637" cy="15875"/>
            </a:xfrm>
            <a:custGeom>
              <a:avLst/>
              <a:gdLst>
                <a:gd name="T0" fmla="*/ 25 w 65"/>
                <a:gd name="T1" fmla="*/ 43 h 50"/>
                <a:gd name="T2" fmla="*/ 46 w 65"/>
                <a:gd name="T3" fmla="*/ 32 h 50"/>
                <a:gd name="T4" fmla="*/ 64 w 65"/>
                <a:gd name="T5" fmla="*/ 16 h 50"/>
                <a:gd name="T6" fmla="*/ 65 w 65"/>
                <a:gd name="T7" fmla="*/ 13 h 50"/>
                <a:gd name="T8" fmla="*/ 65 w 65"/>
                <a:gd name="T9" fmla="*/ 10 h 50"/>
                <a:gd name="T10" fmla="*/ 64 w 65"/>
                <a:gd name="T11" fmla="*/ 8 h 50"/>
                <a:gd name="T12" fmla="*/ 62 w 65"/>
                <a:gd name="T13" fmla="*/ 5 h 50"/>
                <a:gd name="T14" fmla="*/ 58 w 65"/>
                <a:gd name="T15" fmla="*/ 4 h 50"/>
                <a:gd name="T16" fmla="*/ 54 w 65"/>
                <a:gd name="T17" fmla="*/ 4 h 50"/>
                <a:gd name="T18" fmla="*/ 51 w 65"/>
                <a:gd name="T19" fmla="*/ 5 h 50"/>
                <a:gd name="T20" fmla="*/ 45 w 65"/>
                <a:gd name="T21" fmla="*/ 9 h 50"/>
                <a:gd name="T22" fmla="*/ 38 w 65"/>
                <a:gd name="T23" fmla="*/ 13 h 50"/>
                <a:gd name="T24" fmla="*/ 32 w 65"/>
                <a:gd name="T25" fmla="*/ 15 h 50"/>
                <a:gd name="T26" fmla="*/ 25 w 65"/>
                <a:gd name="T27" fmla="*/ 13 h 50"/>
                <a:gd name="T28" fmla="*/ 23 w 65"/>
                <a:gd name="T29" fmla="*/ 13 h 50"/>
                <a:gd name="T30" fmla="*/ 21 w 65"/>
                <a:gd name="T31" fmla="*/ 8 h 50"/>
                <a:gd name="T32" fmla="*/ 20 w 65"/>
                <a:gd name="T33" fmla="*/ 4 h 50"/>
                <a:gd name="T34" fmla="*/ 17 w 65"/>
                <a:gd name="T35" fmla="*/ 2 h 50"/>
                <a:gd name="T36" fmla="*/ 13 w 65"/>
                <a:gd name="T37" fmla="*/ 0 h 50"/>
                <a:gd name="T38" fmla="*/ 9 w 65"/>
                <a:gd name="T39" fmla="*/ 0 h 50"/>
                <a:gd name="T40" fmla="*/ 3 w 65"/>
                <a:gd name="T41" fmla="*/ 2 h 50"/>
                <a:gd name="T42" fmla="*/ 12 w 65"/>
                <a:gd name="T43" fmla="*/ 11 h 50"/>
                <a:gd name="T44" fmla="*/ 18 w 65"/>
                <a:gd name="T45" fmla="*/ 15 h 50"/>
                <a:gd name="T46" fmla="*/ 18 w 65"/>
                <a:gd name="T47" fmla="*/ 17 h 50"/>
                <a:gd name="T48" fmla="*/ 18 w 65"/>
                <a:gd name="T49" fmla="*/ 20 h 50"/>
                <a:gd name="T50" fmla="*/ 19 w 65"/>
                <a:gd name="T51" fmla="*/ 21 h 50"/>
                <a:gd name="T52" fmla="*/ 15 w 65"/>
                <a:gd name="T53" fmla="*/ 26 h 50"/>
                <a:gd name="T54" fmla="*/ 11 w 65"/>
                <a:gd name="T55" fmla="*/ 28 h 50"/>
                <a:gd name="T56" fmla="*/ 4 w 65"/>
                <a:gd name="T57" fmla="*/ 29 h 50"/>
                <a:gd name="T58" fmla="*/ 0 w 65"/>
                <a:gd name="T59" fmla="*/ 32 h 50"/>
                <a:gd name="T60" fmla="*/ 0 w 65"/>
                <a:gd name="T61" fmla="*/ 34 h 50"/>
                <a:gd name="T62" fmla="*/ 1 w 65"/>
                <a:gd name="T63" fmla="*/ 37 h 50"/>
                <a:gd name="T64" fmla="*/ 2 w 65"/>
                <a:gd name="T65" fmla="*/ 40 h 50"/>
                <a:gd name="T66" fmla="*/ 3 w 65"/>
                <a:gd name="T67" fmla="*/ 43 h 50"/>
                <a:gd name="T68" fmla="*/ 4 w 65"/>
                <a:gd name="T69" fmla="*/ 45 h 50"/>
                <a:gd name="T70" fmla="*/ 8 w 65"/>
                <a:gd name="T71" fmla="*/ 46 h 50"/>
                <a:gd name="T72" fmla="*/ 21 w 65"/>
                <a:gd name="T73" fmla="*/ 50 h 50"/>
                <a:gd name="T74" fmla="*/ 25 w 65"/>
                <a:gd name="T75"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 h="50">
                  <a:moveTo>
                    <a:pt x="25" y="43"/>
                  </a:moveTo>
                  <a:lnTo>
                    <a:pt x="46" y="32"/>
                  </a:lnTo>
                  <a:lnTo>
                    <a:pt x="64" y="16"/>
                  </a:lnTo>
                  <a:lnTo>
                    <a:pt x="65" y="13"/>
                  </a:lnTo>
                  <a:lnTo>
                    <a:pt x="65" y="10"/>
                  </a:lnTo>
                  <a:lnTo>
                    <a:pt x="64" y="8"/>
                  </a:lnTo>
                  <a:lnTo>
                    <a:pt x="62" y="5"/>
                  </a:lnTo>
                  <a:lnTo>
                    <a:pt x="58" y="4"/>
                  </a:lnTo>
                  <a:lnTo>
                    <a:pt x="54" y="4"/>
                  </a:lnTo>
                  <a:lnTo>
                    <a:pt x="51" y="5"/>
                  </a:lnTo>
                  <a:lnTo>
                    <a:pt x="45" y="9"/>
                  </a:lnTo>
                  <a:lnTo>
                    <a:pt x="38" y="13"/>
                  </a:lnTo>
                  <a:lnTo>
                    <a:pt x="32" y="15"/>
                  </a:lnTo>
                  <a:lnTo>
                    <a:pt x="25" y="13"/>
                  </a:lnTo>
                  <a:lnTo>
                    <a:pt x="23" y="13"/>
                  </a:lnTo>
                  <a:lnTo>
                    <a:pt x="21" y="8"/>
                  </a:lnTo>
                  <a:lnTo>
                    <a:pt x="20" y="4"/>
                  </a:lnTo>
                  <a:lnTo>
                    <a:pt x="17" y="2"/>
                  </a:lnTo>
                  <a:lnTo>
                    <a:pt x="13" y="0"/>
                  </a:lnTo>
                  <a:lnTo>
                    <a:pt x="9" y="0"/>
                  </a:lnTo>
                  <a:lnTo>
                    <a:pt x="3" y="2"/>
                  </a:lnTo>
                  <a:lnTo>
                    <a:pt x="12" y="11"/>
                  </a:lnTo>
                  <a:lnTo>
                    <a:pt x="18" y="15"/>
                  </a:lnTo>
                  <a:lnTo>
                    <a:pt x="18" y="17"/>
                  </a:lnTo>
                  <a:lnTo>
                    <a:pt x="18" y="20"/>
                  </a:lnTo>
                  <a:lnTo>
                    <a:pt x="19" y="21"/>
                  </a:lnTo>
                  <a:lnTo>
                    <a:pt x="15" y="26"/>
                  </a:lnTo>
                  <a:lnTo>
                    <a:pt x="11" y="28"/>
                  </a:lnTo>
                  <a:lnTo>
                    <a:pt x="4" y="29"/>
                  </a:lnTo>
                  <a:lnTo>
                    <a:pt x="0" y="32"/>
                  </a:lnTo>
                  <a:lnTo>
                    <a:pt x="0" y="34"/>
                  </a:lnTo>
                  <a:lnTo>
                    <a:pt x="1" y="37"/>
                  </a:lnTo>
                  <a:lnTo>
                    <a:pt x="2" y="40"/>
                  </a:lnTo>
                  <a:lnTo>
                    <a:pt x="3" y="43"/>
                  </a:lnTo>
                  <a:lnTo>
                    <a:pt x="4" y="45"/>
                  </a:lnTo>
                  <a:lnTo>
                    <a:pt x="8" y="46"/>
                  </a:lnTo>
                  <a:lnTo>
                    <a:pt x="21" y="50"/>
                  </a:lnTo>
                  <a:lnTo>
                    <a:pt x="25"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5" name="Freeform 18">
              <a:extLst>
                <a:ext uri="{FF2B5EF4-FFF2-40B4-BE49-F238E27FC236}">
                  <a16:creationId xmlns:a16="http://schemas.microsoft.com/office/drawing/2014/main" id="{C491AA1A-9B9C-40E8-850B-CA49B9427348}"/>
                </a:ext>
              </a:extLst>
            </p:cNvPr>
            <p:cNvSpPr>
              <a:spLocks/>
            </p:cNvSpPr>
            <p:nvPr/>
          </p:nvSpPr>
          <p:spPr bwMode="auto">
            <a:xfrm>
              <a:off x="1895475" y="3044825"/>
              <a:ext cx="6350" cy="6350"/>
            </a:xfrm>
            <a:custGeom>
              <a:avLst/>
              <a:gdLst>
                <a:gd name="T0" fmla="*/ 0 w 16"/>
                <a:gd name="T1" fmla="*/ 0 h 20"/>
                <a:gd name="T2" fmla="*/ 3 w 16"/>
                <a:gd name="T3" fmla="*/ 6 h 20"/>
                <a:gd name="T4" fmla="*/ 4 w 16"/>
                <a:gd name="T5" fmla="*/ 12 h 20"/>
                <a:gd name="T6" fmla="*/ 6 w 16"/>
                <a:gd name="T7" fmla="*/ 17 h 20"/>
                <a:gd name="T8" fmla="*/ 11 w 16"/>
                <a:gd name="T9" fmla="*/ 20 h 20"/>
                <a:gd name="T10" fmla="*/ 14 w 16"/>
                <a:gd name="T11" fmla="*/ 19 h 20"/>
                <a:gd name="T12" fmla="*/ 16 w 16"/>
                <a:gd name="T13" fmla="*/ 18 h 20"/>
                <a:gd name="T14" fmla="*/ 16 w 16"/>
                <a:gd name="T15" fmla="*/ 15 h 20"/>
                <a:gd name="T16" fmla="*/ 15 w 16"/>
                <a:gd name="T17" fmla="*/ 13 h 20"/>
                <a:gd name="T18" fmla="*/ 15 w 16"/>
                <a:gd name="T19" fmla="*/ 11 h 20"/>
                <a:gd name="T20" fmla="*/ 14 w 16"/>
                <a:gd name="T21" fmla="*/ 8 h 20"/>
                <a:gd name="T22" fmla="*/ 14 w 16"/>
                <a:gd name="T23" fmla="*/ 6 h 20"/>
                <a:gd name="T24" fmla="*/ 12 w 16"/>
                <a:gd name="T25" fmla="*/ 3 h 20"/>
                <a:gd name="T26" fmla="*/ 10 w 16"/>
                <a:gd name="T27" fmla="*/ 1 h 20"/>
                <a:gd name="T28" fmla="*/ 8 w 16"/>
                <a:gd name="T29" fmla="*/ 0 h 20"/>
                <a:gd name="T30" fmla="*/ 5 w 16"/>
                <a:gd name="T31" fmla="*/ 0 h 20"/>
                <a:gd name="T32" fmla="*/ 0 w 1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20">
                  <a:moveTo>
                    <a:pt x="0" y="0"/>
                  </a:moveTo>
                  <a:lnTo>
                    <a:pt x="3" y="6"/>
                  </a:lnTo>
                  <a:lnTo>
                    <a:pt x="4" y="12"/>
                  </a:lnTo>
                  <a:lnTo>
                    <a:pt x="6" y="17"/>
                  </a:lnTo>
                  <a:lnTo>
                    <a:pt x="11" y="20"/>
                  </a:lnTo>
                  <a:lnTo>
                    <a:pt x="14" y="19"/>
                  </a:lnTo>
                  <a:lnTo>
                    <a:pt x="16" y="18"/>
                  </a:lnTo>
                  <a:lnTo>
                    <a:pt x="16" y="15"/>
                  </a:lnTo>
                  <a:lnTo>
                    <a:pt x="15" y="13"/>
                  </a:lnTo>
                  <a:lnTo>
                    <a:pt x="15" y="11"/>
                  </a:lnTo>
                  <a:lnTo>
                    <a:pt x="14" y="8"/>
                  </a:lnTo>
                  <a:lnTo>
                    <a:pt x="14" y="6"/>
                  </a:lnTo>
                  <a:lnTo>
                    <a:pt x="12" y="3"/>
                  </a:lnTo>
                  <a:lnTo>
                    <a:pt x="10" y="1"/>
                  </a:lnTo>
                  <a:lnTo>
                    <a:pt x="8"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6" name="Freeform 19">
              <a:extLst>
                <a:ext uri="{FF2B5EF4-FFF2-40B4-BE49-F238E27FC236}">
                  <a16:creationId xmlns:a16="http://schemas.microsoft.com/office/drawing/2014/main" id="{CAE7FC63-72B9-4457-AFFC-2CE41027737D}"/>
                </a:ext>
              </a:extLst>
            </p:cNvPr>
            <p:cNvSpPr>
              <a:spLocks/>
            </p:cNvSpPr>
            <p:nvPr/>
          </p:nvSpPr>
          <p:spPr bwMode="auto">
            <a:xfrm>
              <a:off x="1927225" y="3017838"/>
              <a:ext cx="9525" cy="15875"/>
            </a:xfrm>
            <a:custGeom>
              <a:avLst/>
              <a:gdLst>
                <a:gd name="T0" fmla="*/ 10 w 34"/>
                <a:gd name="T1" fmla="*/ 20 h 47"/>
                <a:gd name="T2" fmla="*/ 9 w 34"/>
                <a:gd name="T3" fmla="*/ 20 h 47"/>
                <a:gd name="T4" fmla="*/ 16 w 34"/>
                <a:gd name="T5" fmla="*/ 25 h 47"/>
                <a:gd name="T6" fmla="*/ 14 w 34"/>
                <a:gd name="T7" fmla="*/ 28 h 47"/>
                <a:gd name="T8" fmla="*/ 12 w 34"/>
                <a:gd name="T9" fmla="*/ 30 h 47"/>
                <a:gd name="T10" fmla="*/ 11 w 34"/>
                <a:gd name="T11" fmla="*/ 34 h 47"/>
                <a:gd name="T12" fmla="*/ 11 w 34"/>
                <a:gd name="T13" fmla="*/ 36 h 47"/>
                <a:gd name="T14" fmla="*/ 12 w 34"/>
                <a:gd name="T15" fmla="*/ 40 h 47"/>
                <a:gd name="T16" fmla="*/ 14 w 34"/>
                <a:gd name="T17" fmla="*/ 42 h 47"/>
                <a:gd name="T18" fmla="*/ 21 w 34"/>
                <a:gd name="T19" fmla="*/ 47 h 47"/>
                <a:gd name="T20" fmla="*/ 21 w 34"/>
                <a:gd name="T21" fmla="*/ 47 h 47"/>
                <a:gd name="T22" fmla="*/ 23 w 34"/>
                <a:gd name="T23" fmla="*/ 47 h 47"/>
                <a:gd name="T24" fmla="*/ 24 w 34"/>
                <a:gd name="T25" fmla="*/ 47 h 47"/>
                <a:gd name="T26" fmla="*/ 26 w 34"/>
                <a:gd name="T27" fmla="*/ 45 h 47"/>
                <a:gd name="T28" fmla="*/ 34 w 34"/>
                <a:gd name="T29" fmla="*/ 32 h 47"/>
                <a:gd name="T30" fmla="*/ 29 w 34"/>
                <a:gd name="T31" fmla="*/ 30 h 47"/>
                <a:gd name="T32" fmla="*/ 26 w 34"/>
                <a:gd name="T33" fmla="*/ 29 h 47"/>
                <a:gd name="T34" fmla="*/ 23 w 34"/>
                <a:gd name="T35" fmla="*/ 25 h 47"/>
                <a:gd name="T36" fmla="*/ 21 w 34"/>
                <a:gd name="T37" fmla="*/ 22 h 47"/>
                <a:gd name="T38" fmla="*/ 20 w 34"/>
                <a:gd name="T39" fmla="*/ 18 h 47"/>
                <a:gd name="T40" fmla="*/ 18 w 34"/>
                <a:gd name="T41" fmla="*/ 13 h 47"/>
                <a:gd name="T42" fmla="*/ 14 w 34"/>
                <a:gd name="T43" fmla="*/ 14 h 47"/>
                <a:gd name="T44" fmla="*/ 4 w 34"/>
                <a:gd name="T45" fmla="*/ 0 h 47"/>
                <a:gd name="T46" fmla="*/ 0 w 34"/>
                <a:gd name="T47" fmla="*/ 6 h 47"/>
                <a:gd name="T48" fmla="*/ 0 w 34"/>
                <a:gd name="T49" fmla="*/ 8 h 47"/>
                <a:gd name="T50" fmla="*/ 1 w 34"/>
                <a:gd name="T51" fmla="*/ 12 h 47"/>
                <a:gd name="T52" fmla="*/ 3 w 34"/>
                <a:gd name="T53" fmla="*/ 14 h 47"/>
                <a:gd name="T54" fmla="*/ 4 w 34"/>
                <a:gd name="T55" fmla="*/ 17 h 47"/>
                <a:gd name="T56" fmla="*/ 6 w 34"/>
                <a:gd name="T57" fmla="*/ 19 h 47"/>
                <a:gd name="T58" fmla="*/ 9 w 34"/>
                <a:gd name="T59" fmla="*/ 20 h 47"/>
                <a:gd name="T60" fmla="*/ 10 w 34"/>
                <a:gd name="T61" fmla="*/ 2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 h="47">
                  <a:moveTo>
                    <a:pt x="10" y="20"/>
                  </a:moveTo>
                  <a:lnTo>
                    <a:pt x="9" y="20"/>
                  </a:lnTo>
                  <a:lnTo>
                    <a:pt x="16" y="25"/>
                  </a:lnTo>
                  <a:lnTo>
                    <a:pt x="14" y="28"/>
                  </a:lnTo>
                  <a:lnTo>
                    <a:pt x="12" y="30"/>
                  </a:lnTo>
                  <a:lnTo>
                    <a:pt x="11" y="34"/>
                  </a:lnTo>
                  <a:lnTo>
                    <a:pt x="11" y="36"/>
                  </a:lnTo>
                  <a:lnTo>
                    <a:pt x="12" y="40"/>
                  </a:lnTo>
                  <a:lnTo>
                    <a:pt x="14" y="42"/>
                  </a:lnTo>
                  <a:lnTo>
                    <a:pt x="21" y="47"/>
                  </a:lnTo>
                  <a:lnTo>
                    <a:pt x="21" y="47"/>
                  </a:lnTo>
                  <a:lnTo>
                    <a:pt x="23" y="47"/>
                  </a:lnTo>
                  <a:lnTo>
                    <a:pt x="24" y="47"/>
                  </a:lnTo>
                  <a:lnTo>
                    <a:pt x="26" y="45"/>
                  </a:lnTo>
                  <a:lnTo>
                    <a:pt x="34" y="32"/>
                  </a:lnTo>
                  <a:lnTo>
                    <a:pt x="29" y="30"/>
                  </a:lnTo>
                  <a:lnTo>
                    <a:pt x="26" y="29"/>
                  </a:lnTo>
                  <a:lnTo>
                    <a:pt x="23" y="25"/>
                  </a:lnTo>
                  <a:lnTo>
                    <a:pt x="21" y="22"/>
                  </a:lnTo>
                  <a:lnTo>
                    <a:pt x="20" y="18"/>
                  </a:lnTo>
                  <a:lnTo>
                    <a:pt x="18" y="13"/>
                  </a:lnTo>
                  <a:lnTo>
                    <a:pt x="14" y="14"/>
                  </a:lnTo>
                  <a:lnTo>
                    <a:pt x="4" y="0"/>
                  </a:lnTo>
                  <a:lnTo>
                    <a:pt x="0" y="6"/>
                  </a:lnTo>
                  <a:lnTo>
                    <a:pt x="0" y="8"/>
                  </a:lnTo>
                  <a:lnTo>
                    <a:pt x="1" y="12"/>
                  </a:lnTo>
                  <a:lnTo>
                    <a:pt x="3" y="14"/>
                  </a:lnTo>
                  <a:lnTo>
                    <a:pt x="4" y="17"/>
                  </a:lnTo>
                  <a:lnTo>
                    <a:pt x="6" y="19"/>
                  </a:lnTo>
                  <a:lnTo>
                    <a:pt x="9" y="20"/>
                  </a:lnTo>
                  <a:lnTo>
                    <a:pt x="10"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7" name="Freeform 20">
              <a:extLst>
                <a:ext uri="{FF2B5EF4-FFF2-40B4-BE49-F238E27FC236}">
                  <a16:creationId xmlns:a16="http://schemas.microsoft.com/office/drawing/2014/main" id="{CFB8816F-FBA3-4788-B723-12F20B9E2868}"/>
                </a:ext>
              </a:extLst>
            </p:cNvPr>
            <p:cNvSpPr>
              <a:spLocks/>
            </p:cNvSpPr>
            <p:nvPr/>
          </p:nvSpPr>
          <p:spPr bwMode="auto">
            <a:xfrm>
              <a:off x="1958975" y="3087688"/>
              <a:ext cx="7937" cy="3175"/>
            </a:xfrm>
            <a:custGeom>
              <a:avLst/>
              <a:gdLst>
                <a:gd name="T0" fmla="*/ 24 w 26"/>
                <a:gd name="T1" fmla="*/ 3 h 10"/>
                <a:gd name="T2" fmla="*/ 26 w 26"/>
                <a:gd name="T3" fmla="*/ 3 h 10"/>
                <a:gd name="T4" fmla="*/ 26 w 26"/>
                <a:gd name="T5" fmla="*/ 2 h 10"/>
                <a:gd name="T6" fmla="*/ 26 w 26"/>
                <a:gd name="T7" fmla="*/ 1 h 10"/>
                <a:gd name="T8" fmla="*/ 17 w 26"/>
                <a:gd name="T9" fmla="*/ 0 h 10"/>
                <a:gd name="T10" fmla="*/ 12 w 26"/>
                <a:gd name="T11" fmla="*/ 0 h 10"/>
                <a:gd name="T12" fmla="*/ 7 w 26"/>
                <a:gd name="T13" fmla="*/ 3 h 10"/>
                <a:gd name="T14" fmla="*/ 0 w 26"/>
                <a:gd name="T15" fmla="*/ 10 h 10"/>
                <a:gd name="T16" fmla="*/ 14 w 26"/>
                <a:gd name="T17" fmla="*/ 6 h 10"/>
                <a:gd name="T18" fmla="*/ 24 w 26"/>
                <a:gd name="T1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0">
                  <a:moveTo>
                    <a:pt x="24" y="3"/>
                  </a:moveTo>
                  <a:lnTo>
                    <a:pt x="26" y="3"/>
                  </a:lnTo>
                  <a:lnTo>
                    <a:pt x="26" y="2"/>
                  </a:lnTo>
                  <a:lnTo>
                    <a:pt x="26" y="1"/>
                  </a:lnTo>
                  <a:lnTo>
                    <a:pt x="17" y="0"/>
                  </a:lnTo>
                  <a:lnTo>
                    <a:pt x="12" y="0"/>
                  </a:lnTo>
                  <a:lnTo>
                    <a:pt x="7" y="3"/>
                  </a:lnTo>
                  <a:lnTo>
                    <a:pt x="0" y="10"/>
                  </a:lnTo>
                  <a:lnTo>
                    <a:pt x="14" y="6"/>
                  </a:lnTo>
                  <a:lnTo>
                    <a:pt x="24"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8" name="Freeform 21">
              <a:extLst>
                <a:ext uri="{FF2B5EF4-FFF2-40B4-BE49-F238E27FC236}">
                  <a16:creationId xmlns:a16="http://schemas.microsoft.com/office/drawing/2014/main" id="{93FF625E-6D41-479A-9EF4-780DE9AAC05C}"/>
                </a:ext>
              </a:extLst>
            </p:cNvPr>
            <p:cNvSpPr>
              <a:spLocks/>
            </p:cNvSpPr>
            <p:nvPr/>
          </p:nvSpPr>
          <p:spPr bwMode="auto">
            <a:xfrm>
              <a:off x="1987550" y="3062288"/>
              <a:ext cx="7937" cy="7938"/>
            </a:xfrm>
            <a:custGeom>
              <a:avLst/>
              <a:gdLst>
                <a:gd name="T0" fmla="*/ 8 w 27"/>
                <a:gd name="T1" fmla="*/ 20 h 26"/>
                <a:gd name="T2" fmla="*/ 9 w 27"/>
                <a:gd name="T3" fmla="*/ 23 h 26"/>
                <a:gd name="T4" fmla="*/ 12 w 27"/>
                <a:gd name="T5" fmla="*/ 26 h 26"/>
                <a:gd name="T6" fmla="*/ 14 w 27"/>
                <a:gd name="T7" fmla="*/ 26 h 26"/>
                <a:gd name="T8" fmla="*/ 17 w 27"/>
                <a:gd name="T9" fmla="*/ 26 h 26"/>
                <a:gd name="T10" fmla="*/ 19 w 27"/>
                <a:gd name="T11" fmla="*/ 26 h 26"/>
                <a:gd name="T12" fmla="*/ 23 w 27"/>
                <a:gd name="T13" fmla="*/ 23 h 26"/>
                <a:gd name="T14" fmla="*/ 25 w 27"/>
                <a:gd name="T15" fmla="*/ 22 h 26"/>
                <a:gd name="T16" fmla="*/ 26 w 27"/>
                <a:gd name="T17" fmla="*/ 21 h 26"/>
                <a:gd name="T18" fmla="*/ 27 w 27"/>
                <a:gd name="T19" fmla="*/ 20 h 26"/>
                <a:gd name="T20" fmla="*/ 26 w 27"/>
                <a:gd name="T21" fmla="*/ 16 h 26"/>
                <a:gd name="T22" fmla="*/ 12 w 27"/>
                <a:gd name="T23" fmla="*/ 1 h 26"/>
                <a:gd name="T24" fmla="*/ 7 w 27"/>
                <a:gd name="T25" fmla="*/ 0 h 26"/>
                <a:gd name="T26" fmla="*/ 3 w 27"/>
                <a:gd name="T27" fmla="*/ 1 h 26"/>
                <a:gd name="T28" fmla="*/ 0 w 27"/>
                <a:gd name="T29" fmla="*/ 3 h 26"/>
                <a:gd name="T30" fmla="*/ 0 w 27"/>
                <a:gd name="T31" fmla="*/ 5 h 26"/>
                <a:gd name="T32" fmla="*/ 0 w 27"/>
                <a:gd name="T33" fmla="*/ 7 h 26"/>
                <a:gd name="T34" fmla="*/ 1 w 27"/>
                <a:gd name="T35" fmla="*/ 10 h 26"/>
                <a:gd name="T36" fmla="*/ 8 w 27"/>
                <a:gd name="T3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6">
                  <a:moveTo>
                    <a:pt x="8" y="20"/>
                  </a:moveTo>
                  <a:lnTo>
                    <a:pt x="9" y="23"/>
                  </a:lnTo>
                  <a:lnTo>
                    <a:pt x="12" y="26"/>
                  </a:lnTo>
                  <a:lnTo>
                    <a:pt x="14" y="26"/>
                  </a:lnTo>
                  <a:lnTo>
                    <a:pt x="17" y="26"/>
                  </a:lnTo>
                  <a:lnTo>
                    <a:pt x="19" y="26"/>
                  </a:lnTo>
                  <a:lnTo>
                    <a:pt x="23" y="23"/>
                  </a:lnTo>
                  <a:lnTo>
                    <a:pt x="25" y="22"/>
                  </a:lnTo>
                  <a:lnTo>
                    <a:pt x="26" y="21"/>
                  </a:lnTo>
                  <a:lnTo>
                    <a:pt x="27" y="20"/>
                  </a:lnTo>
                  <a:lnTo>
                    <a:pt x="26" y="16"/>
                  </a:lnTo>
                  <a:lnTo>
                    <a:pt x="12" y="1"/>
                  </a:lnTo>
                  <a:lnTo>
                    <a:pt x="7" y="0"/>
                  </a:lnTo>
                  <a:lnTo>
                    <a:pt x="3" y="1"/>
                  </a:lnTo>
                  <a:lnTo>
                    <a:pt x="0" y="3"/>
                  </a:lnTo>
                  <a:lnTo>
                    <a:pt x="0" y="5"/>
                  </a:lnTo>
                  <a:lnTo>
                    <a:pt x="0" y="7"/>
                  </a:lnTo>
                  <a:lnTo>
                    <a:pt x="1" y="10"/>
                  </a:lnTo>
                  <a:lnTo>
                    <a:pt x="8"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9" name="Freeform 22">
              <a:extLst>
                <a:ext uri="{FF2B5EF4-FFF2-40B4-BE49-F238E27FC236}">
                  <a16:creationId xmlns:a16="http://schemas.microsoft.com/office/drawing/2014/main" id="{2C951825-994F-4430-8792-4DA46626E498}"/>
                </a:ext>
              </a:extLst>
            </p:cNvPr>
            <p:cNvSpPr>
              <a:spLocks/>
            </p:cNvSpPr>
            <p:nvPr/>
          </p:nvSpPr>
          <p:spPr bwMode="auto">
            <a:xfrm>
              <a:off x="1995488" y="3051175"/>
              <a:ext cx="12700" cy="14288"/>
            </a:xfrm>
            <a:custGeom>
              <a:avLst/>
              <a:gdLst>
                <a:gd name="T0" fmla="*/ 2 w 41"/>
                <a:gd name="T1" fmla="*/ 36 h 44"/>
                <a:gd name="T2" fmla="*/ 7 w 41"/>
                <a:gd name="T3" fmla="*/ 43 h 44"/>
                <a:gd name="T4" fmla="*/ 13 w 41"/>
                <a:gd name="T5" fmla="*/ 44 h 44"/>
                <a:gd name="T6" fmla="*/ 17 w 41"/>
                <a:gd name="T7" fmla="*/ 41 h 44"/>
                <a:gd name="T8" fmla="*/ 24 w 41"/>
                <a:gd name="T9" fmla="*/ 36 h 44"/>
                <a:gd name="T10" fmla="*/ 36 w 41"/>
                <a:gd name="T11" fmla="*/ 17 h 44"/>
                <a:gd name="T12" fmla="*/ 36 w 41"/>
                <a:gd name="T13" fmla="*/ 17 h 44"/>
                <a:gd name="T14" fmla="*/ 41 w 41"/>
                <a:gd name="T15" fmla="*/ 14 h 44"/>
                <a:gd name="T16" fmla="*/ 33 w 41"/>
                <a:gd name="T17" fmla="*/ 6 h 44"/>
                <a:gd name="T18" fmla="*/ 31 w 41"/>
                <a:gd name="T19" fmla="*/ 2 h 44"/>
                <a:gd name="T20" fmla="*/ 28 w 41"/>
                <a:gd name="T21" fmla="*/ 1 h 44"/>
                <a:gd name="T22" fmla="*/ 25 w 41"/>
                <a:gd name="T23" fmla="*/ 0 h 44"/>
                <a:gd name="T24" fmla="*/ 21 w 41"/>
                <a:gd name="T25" fmla="*/ 1 h 44"/>
                <a:gd name="T26" fmla="*/ 17 w 41"/>
                <a:gd name="T27" fmla="*/ 3 h 44"/>
                <a:gd name="T28" fmla="*/ 16 w 41"/>
                <a:gd name="T29" fmla="*/ 7 h 44"/>
                <a:gd name="T30" fmla="*/ 15 w 41"/>
                <a:gd name="T31" fmla="*/ 11 h 44"/>
                <a:gd name="T32" fmla="*/ 15 w 41"/>
                <a:gd name="T33" fmla="*/ 14 h 44"/>
                <a:gd name="T34" fmla="*/ 16 w 41"/>
                <a:gd name="T35" fmla="*/ 18 h 44"/>
                <a:gd name="T36" fmla="*/ 14 w 41"/>
                <a:gd name="T37" fmla="*/ 18 h 44"/>
                <a:gd name="T38" fmla="*/ 10 w 41"/>
                <a:gd name="T39" fmla="*/ 19 h 44"/>
                <a:gd name="T40" fmla="*/ 8 w 41"/>
                <a:gd name="T41" fmla="*/ 20 h 44"/>
                <a:gd name="T42" fmla="*/ 5 w 41"/>
                <a:gd name="T43" fmla="*/ 23 h 44"/>
                <a:gd name="T44" fmla="*/ 3 w 41"/>
                <a:gd name="T45" fmla="*/ 26 h 44"/>
                <a:gd name="T46" fmla="*/ 2 w 41"/>
                <a:gd name="T47" fmla="*/ 29 h 44"/>
                <a:gd name="T48" fmla="*/ 0 w 41"/>
                <a:gd name="T49" fmla="*/ 32 h 44"/>
                <a:gd name="T50" fmla="*/ 2 w 41"/>
                <a:gd name="T51"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44">
                  <a:moveTo>
                    <a:pt x="2" y="36"/>
                  </a:moveTo>
                  <a:lnTo>
                    <a:pt x="7" y="43"/>
                  </a:lnTo>
                  <a:lnTo>
                    <a:pt x="13" y="44"/>
                  </a:lnTo>
                  <a:lnTo>
                    <a:pt x="17" y="41"/>
                  </a:lnTo>
                  <a:lnTo>
                    <a:pt x="24" y="36"/>
                  </a:lnTo>
                  <a:lnTo>
                    <a:pt x="36" y="17"/>
                  </a:lnTo>
                  <a:lnTo>
                    <a:pt x="36" y="17"/>
                  </a:lnTo>
                  <a:lnTo>
                    <a:pt x="41" y="14"/>
                  </a:lnTo>
                  <a:lnTo>
                    <a:pt x="33" y="6"/>
                  </a:lnTo>
                  <a:lnTo>
                    <a:pt x="31" y="2"/>
                  </a:lnTo>
                  <a:lnTo>
                    <a:pt x="28" y="1"/>
                  </a:lnTo>
                  <a:lnTo>
                    <a:pt x="25" y="0"/>
                  </a:lnTo>
                  <a:lnTo>
                    <a:pt x="21" y="1"/>
                  </a:lnTo>
                  <a:lnTo>
                    <a:pt x="17" y="3"/>
                  </a:lnTo>
                  <a:lnTo>
                    <a:pt x="16" y="7"/>
                  </a:lnTo>
                  <a:lnTo>
                    <a:pt x="15" y="11"/>
                  </a:lnTo>
                  <a:lnTo>
                    <a:pt x="15" y="14"/>
                  </a:lnTo>
                  <a:lnTo>
                    <a:pt x="16" y="18"/>
                  </a:lnTo>
                  <a:lnTo>
                    <a:pt x="14" y="18"/>
                  </a:lnTo>
                  <a:lnTo>
                    <a:pt x="10" y="19"/>
                  </a:lnTo>
                  <a:lnTo>
                    <a:pt x="8" y="20"/>
                  </a:lnTo>
                  <a:lnTo>
                    <a:pt x="5" y="23"/>
                  </a:lnTo>
                  <a:lnTo>
                    <a:pt x="3" y="26"/>
                  </a:lnTo>
                  <a:lnTo>
                    <a:pt x="2" y="29"/>
                  </a:lnTo>
                  <a:lnTo>
                    <a:pt x="0" y="32"/>
                  </a:lnTo>
                  <a:lnTo>
                    <a:pt x="2" y="3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0" name="Freeform 23">
              <a:extLst>
                <a:ext uri="{FF2B5EF4-FFF2-40B4-BE49-F238E27FC236}">
                  <a16:creationId xmlns:a16="http://schemas.microsoft.com/office/drawing/2014/main" id="{7FE47707-91F4-4771-82A1-2EFC30C5722C}"/>
                </a:ext>
              </a:extLst>
            </p:cNvPr>
            <p:cNvSpPr>
              <a:spLocks/>
            </p:cNvSpPr>
            <p:nvPr/>
          </p:nvSpPr>
          <p:spPr bwMode="auto">
            <a:xfrm>
              <a:off x="2222500" y="2870200"/>
              <a:ext cx="25400" cy="20638"/>
            </a:xfrm>
            <a:custGeom>
              <a:avLst/>
              <a:gdLst>
                <a:gd name="T0" fmla="*/ 71 w 80"/>
                <a:gd name="T1" fmla="*/ 17 h 63"/>
                <a:gd name="T2" fmla="*/ 57 w 80"/>
                <a:gd name="T3" fmla="*/ 2 h 63"/>
                <a:gd name="T4" fmla="*/ 51 w 80"/>
                <a:gd name="T5" fmla="*/ 2 h 63"/>
                <a:gd name="T6" fmla="*/ 45 w 80"/>
                <a:gd name="T7" fmla="*/ 1 h 63"/>
                <a:gd name="T8" fmla="*/ 39 w 80"/>
                <a:gd name="T9" fmla="*/ 0 h 63"/>
                <a:gd name="T10" fmla="*/ 35 w 80"/>
                <a:gd name="T11" fmla="*/ 1 h 63"/>
                <a:gd name="T12" fmla="*/ 33 w 80"/>
                <a:gd name="T13" fmla="*/ 4 h 63"/>
                <a:gd name="T14" fmla="*/ 30 w 80"/>
                <a:gd name="T15" fmla="*/ 7 h 63"/>
                <a:gd name="T16" fmla="*/ 32 w 80"/>
                <a:gd name="T17" fmla="*/ 12 h 63"/>
                <a:gd name="T18" fmla="*/ 32 w 80"/>
                <a:gd name="T19" fmla="*/ 17 h 63"/>
                <a:gd name="T20" fmla="*/ 34 w 80"/>
                <a:gd name="T21" fmla="*/ 21 h 63"/>
                <a:gd name="T22" fmla="*/ 35 w 80"/>
                <a:gd name="T23" fmla="*/ 23 h 63"/>
                <a:gd name="T24" fmla="*/ 39 w 80"/>
                <a:gd name="T25" fmla="*/ 25 h 63"/>
                <a:gd name="T26" fmla="*/ 38 w 80"/>
                <a:gd name="T27" fmla="*/ 27 h 63"/>
                <a:gd name="T28" fmla="*/ 37 w 80"/>
                <a:gd name="T29" fmla="*/ 27 h 63"/>
                <a:gd name="T30" fmla="*/ 35 w 80"/>
                <a:gd name="T31" fmla="*/ 27 h 63"/>
                <a:gd name="T32" fmla="*/ 34 w 80"/>
                <a:gd name="T33" fmla="*/ 25 h 63"/>
                <a:gd name="T34" fmla="*/ 33 w 80"/>
                <a:gd name="T35" fmla="*/ 24 h 63"/>
                <a:gd name="T36" fmla="*/ 33 w 80"/>
                <a:gd name="T37" fmla="*/ 23 h 63"/>
                <a:gd name="T38" fmla="*/ 28 w 80"/>
                <a:gd name="T39" fmla="*/ 22 h 63"/>
                <a:gd name="T40" fmla="*/ 24 w 80"/>
                <a:gd name="T41" fmla="*/ 21 h 63"/>
                <a:gd name="T42" fmla="*/ 20 w 80"/>
                <a:gd name="T43" fmla="*/ 22 h 63"/>
                <a:gd name="T44" fmla="*/ 16 w 80"/>
                <a:gd name="T45" fmla="*/ 24 h 63"/>
                <a:gd name="T46" fmla="*/ 16 w 80"/>
                <a:gd name="T47" fmla="*/ 24 h 63"/>
                <a:gd name="T48" fmla="*/ 15 w 80"/>
                <a:gd name="T49" fmla="*/ 27 h 63"/>
                <a:gd name="T50" fmla="*/ 15 w 80"/>
                <a:gd name="T51" fmla="*/ 30 h 63"/>
                <a:gd name="T52" fmla="*/ 15 w 80"/>
                <a:gd name="T53" fmla="*/ 34 h 63"/>
                <a:gd name="T54" fmla="*/ 16 w 80"/>
                <a:gd name="T55" fmla="*/ 38 h 63"/>
                <a:gd name="T56" fmla="*/ 17 w 80"/>
                <a:gd name="T57" fmla="*/ 40 h 63"/>
                <a:gd name="T58" fmla="*/ 13 w 80"/>
                <a:gd name="T59" fmla="*/ 44 h 63"/>
                <a:gd name="T60" fmla="*/ 10 w 80"/>
                <a:gd name="T61" fmla="*/ 47 h 63"/>
                <a:gd name="T62" fmla="*/ 6 w 80"/>
                <a:gd name="T63" fmla="*/ 50 h 63"/>
                <a:gd name="T64" fmla="*/ 0 w 80"/>
                <a:gd name="T65" fmla="*/ 51 h 63"/>
                <a:gd name="T66" fmla="*/ 4 w 80"/>
                <a:gd name="T67" fmla="*/ 55 h 63"/>
                <a:gd name="T68" fmla="*/ 7 w 80"/>
                <a:gd name="T69" fmla="*/ 59 h 63"/>
                <a:gd name="T70" fmla="*/ 12 w 80"/>
                <a:gd name="T71" fmla="*/ 63 h 63"/>
                <a:gd name="T72" fmla="*/ 17 w 80"/>
                <a:gd name="T73" fmla="*/ 63 h 63"/>
                <a:gd name="T74" fmla="*/ 23 w 80"/>
                <a:gd name="T75" fmla="*/ 57 h 63"/>
                <a:gd name="T76" fmla="*/ 24 w 80"/>
                <a:gd name="T77" fmla="*/ 59 h 63"/>
                <a:gd name="T78" fmla="*/ 35 w 80"/>
                <a:gd name="T79" fmla="*/ 63 h 63"/>
                <a:gd name="T80" fmla="*/ 47 w 80"/>
                <a:gd name="T81" fmla="*/ 62 h 63"/>
                <a:gd name="T82" fmla="*/ 51 w 80"/>
                <a:gd name="T83" fmla="*/ 61 h 63"/>
                <a:gd name="T84" fmla="*/ 55 w 80"/>
                <a:gd name="T85" fmla="*/ 57 h 63"/>
                <a:gd name="T86" fmla="*/ 57 w 80"/>
                <a:gd name="T87" fmla="*/ 55 h 63"/>
                <a:gd name="T88" fmla="*/ 58 w 80"/>
                <a:gd name="T89" fmla="*/ 51 h 63"/>
                <a:gd name="T90" fmla="*/ 60 w 80"/>
                <a:gd name="T91" fmla="*/ 48 h 63"/>
                <a:gd name="T92" fmla="*/ 62 w 80"/>
                <a:gd name="T93" fmla="*/ 46 h 63"/>
                <a:gd name="T94" fmla="*/ 62 w 80"/>
                <a:gd name="T95" fmla="*/ 42 h 63"/>
                <a:gd name="T96" fmla="*/ 62 w 80"/>
                <a:gd name="T97" fmla="*/ 40 h 63"/>
                <a:gd name="T98" fmla="*/ 66 w 80"/>
                <a:gd name="T99" fmla="*/ 41 h 63"/>
                <a:gd name="T100" fmla="*/ 69 w 80"/>
                <a:gd name="T101" fmla="*/ 41 h 63"/>
                <a:gd name="T102" fmla="*/ 73 w 80"/>
                <a:gd name="T103" fmla="*/ 40 h 63"/>
                <a:gd name="T104" fmla="*/ 77 w 80"/>
                <a:gd name="T105" fmla="*/ 39 h 63"/>
                <a:gd name="T106" fmla="*/ 77 w 80"/>
                <a:gd name="T107" fmla="*/ 39 h 63"/>
                <a:gd name="T108" fmla="*/ 77 w 80"/>
                <a:gd name="T109" fmla="*/ 34 h 63"/>
                <a:gd name="T110" fmla="*/ 79 w 80"/>
                <a:gd name="T111" fmla="*/ 28 h 63"/>
                <a:gd name="T112" fmla="*/ 80 w 80"/>
                <a:gd name="T113" fmla="*/ 23 h 63"/>
                <a:gd name="T114" fmla="*/ 78 w 80"/>
                <a:gd name="T115" fmla="*/ 19 h 63"/>
                <a:gd name="T116" fmla="*/ 71 w 80"/>
                <a:gd name="T117"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 h="63">
                  <a:moveTo>
                    <a:pt x="71" y="17"/>
                  </a:moveTo>
                  <a:lnTo>
                    <a:pt x="57" y="2"/>
                  </a:lnTo>
                  <a:lnTo>
                    <a:pt x="51" y="2"/>
                  </a:lnTo>
                  <a:lnTo>
                    <a:pt x="45" y="1"/>
                  </a:lnTo>
                  <a:lnTo>
                    <a:pt x="39" y="0"/>
                  </a:lnTo>
                  <a:lnTo>
                    <a:pt x="35" y="1"/>
                  </a:lnTo>
                  <a:lnTo>
                    <a:pt x="33" y="4"/>
                  </a:lnTo>
                  <a:lnTo>
                    <a:pt x="30" y="7"/>
                  </a:lnTo>
                  <a:lnTo>
                    <a:pt x="32" y="12"/>
                  </a:lnTo>
                  <a:lnTo>
                    <a:pt x="32" y="17"/>
                  </a:lnTo>
                  <a:lnTo>
                    <a:pt x="34" y="21"/>
                  </a:lnTo>
                  <a:lnTo>
                    <a:pt x="35" y="23"/>
                  </a:lnTo>
                  <a:lnTo>
                    <a:pt x="39" y="25"/>
                  </a:lnTo>
                  <a:lnTo>
                    <a:pt x="38" y="27"/>
                  </a:lnTo>
                  <a:lnTo>
                    <a:pt x="37" y="27"/>
                  </a:lnTo>
                  <a:lnTo>
                    <a:pt x="35" y="27"/>
                  </a:lnTo>
                  <a:lnTo>
                    <a:pt x="34" y="25"/>
                  </a:lnTo>
                  <a:lnTo>
                    <a:pt x="33" y="24"/>
                  </a:lnTo>
                  <a:lnTo>
                    <a:pt x="33" y="23"/>
                  </a:lnTo>
                  <a:lnTo>
                    <a:pt x="28" y="22"/>
                  </a:lnTo>
                  <a:lnTo>
                    <a:pt x="24" y="21"/>
                  </a:lnTo>
                  <a:lnTo>
                    <a:pt x="20" y="22"/>
                  </a:lnTo>
                  <a:lnTo>
                    <a:pt x="16" y="24"/>
                  </a:lnTo>
                  <a:lnTo>
                    <a:pt x="16" y="24"/>
                  </a:lnTo>
                  <a:lnTo>
                    <a:pt x="15" y="27"/>
                  </a:lnTo>
                  <a:lnTo>
                    <a:pt x="15" y="30"/>
                  </a:lnTo>
                  <a:lnTo>
                    <a:pt x="15" y="34"/>
                  </a:lnTo>
                  <a:lnTo>
                    <a:pt x="16" y="38"/>
                  </a:lnTo>
                  <a:lnTo>
                    <a:pt x="17" y="40"/>
                  </a:lnTo>
                  <a:lnTo>
                    <a:pt x="13" y="44"/>
                  </a:lnTo>
                  <a:lnTo>
                    <a:pt x="10" y="47"/>
                  </a:lnTo>
                  <a:lnTo>
                    <a:pt x="6" y="50"/>
                  </a:lnTo>
                  <a:lnTo>
                    <a:pt x="0" y="51"/>
                  </a:lnTo>
                  <a:lnTo>
                    <a:pt x="4" y="55"/>
                  </a:lnTo>
                  <a:lnTo>
                    <a:pt x="7" y="59"/>
                  </a:lnTo>
                  <a:lnTo>
                    <a:pt x="12" y="63"/>
                  </a:lnTo>
                  <a:lnTo>
                    <a:pt x="17" y="63"/>
                  </a:lnTo>
                  <a:lnTo>
                    <a:pt x="23" y="57"/>
                  </a:lnTo>
                  <a:lnTo>
                    <a:pt x="24" y="59"/>
                  </a:lnTo>
                  <a:lnTo>
                    <a:pt x="35" y="63"/>
                  </a:lnTo>
                  <a:lnTo>
                    <a:pt x="47" y="62"/>
                  </a:lnTo>
                  <a:lnTo>
                    <a:pt x="51" y="61"/>
                  </a:lnTo>
                  <a:lnTo>
                    <a:pt x="55" y="57"/>
                  </a:lnTo>
                  <a:lnTo>
                    <a:pt x="57" y="55"/>
                  </a:lnTo>
                  <a:lnTo>
                    <a:pt x="58" y="51"/>
                  </a:lnTo>
                  <a:lnTo>
                    <a:pt x="60" y="48"/>
                  </a:lnTo>
                  <a:lnTo>
                    <a:pt x="62" y="46"/>
                  </a:lnTo>
                  <a:lnTo>
                    <a:pt x="62" y="42"/>
                  </a:lnTo>
                  <a:lnTo>
                    <a:pt x="62" y="40"/>
                  </a:lnTo>
                  <a:lnTo>
                    <a:pt x="66" y="41"/>
                  </a:lnTo>
                  <a:lnTo>
                    <a:pt x="69" y="41"/>
                  </a:lnTo>
                  <a:lnTo>
                    <a:pt x="73" y="40"/>
                  </a:lnTo>
                  <a:lnTo>
                    <a:pt x="77" y="39"/>
                  </a:lnTo>
                  <a:lnTo>
                    <a:pt x="77" y="39"/>
                  </a:lnTo>
                  <a:lnTo>
                    <a:pt x="77" y="34"/>
                  </a:lnTo>
                  <a:lnTo>
                    <a:pt x="79" y="28"/>
                  </a:lnTo>
                  <a:lnTo>
                    <a:pt x="80" y="23"/>
                  </a:lnTo>
                  <a:lnTo>
                    <a:pt x="78" y="19"/>
                  </a:lnTo>
                  <a:lnTo>
                    <a:pt x="71"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1" name="Freeform 24">
              <a:extLst>
                <a:ext uri="{FF2B5EF4-FFF2-40B4-BE49-F238E27FC236}">
                  <a16:creationId xmlns:a16="http://schemas.microsoft.com/office/drawing/2014/main" id="{52C6C513-514A-45D8-ABE1-4C100533F305}"/>
                </a:ext>
              </a:extLst>
            </p:cNvPr>
            <p:cNvSpPr>
              <a:spLocks/>
            </p:cNvSpPr>
            <p:nvPr/>
          </p:nvSpPr>
          <p:spPr bwMode="auto">
            <a:xfrm>
              <a:off x="2246313" y="2870200"/>
              <a:ext cx="4762" cy="4763"/>
            </a:xfrm>
            <a:custGeom>
              <a:avLst/>
              <a:gdLst>
                <a:gd name="T0" fmla="*/ 13 w 13"/>
                <a:gd name="T1" fmla="*/ 8 h 15"/>
                <a:gd name="T2" fmla="*/ 12 w 13"/>
                <a:gd name="T3" fmla="*/ 6 h 15"/>
                <a:gd name="T4" fmla="*/ 11 w 13"/>
                <a:gd name="T5" fmla="*/ 3 h 15"/>
                <a:gd name="T6" fmla="*/ 10 w 13"/>
                <a:gd name="T7" fmla="*/ 2 h 15"/>
                <a:gd name="T8" fmla="*/ 9 w 13"/>
                <a:gd name="T9" fmla="*/ 1 h 15"/>
                <a:gd name="T10" fmla="*/ 6 w 13"/>
                <a:gd name="T11" fmla="*/ 0 h 15"/>
                <a:gd name="T12" fmla="*/ 5 w 13"/>
                <a:gd name="T13" fmla="*/ 1 h 15"/>
                <a:gd name="T14" fmla="*/ 2 w 13"/>
                <a:gd name="T15" fmla="*/ 2 h 15"/>
                <a:gd name="T16" fmla="*/ 0 w 13"/>
                <a:gd name="T17" fmla="*/ 6 h 15"/>
                <a:gd name="T18" fmla="*/ 7 w 13"/>
                <a:gd name="T19" fmla="*/ 15 h 15"/>
                <a:gd name="T20" fmla="*/ 13 w 13"/>
                <a:gd name="T2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5">
                  <a:moveTo>
                    <a:pt x="13" y="8"/>
                  </a:moveTo>
                  <a:lnTo>
                    <a:pt x="12" y="6"/>
                  </a:lnTo>
                  <a:lnTo>
                    <a:pt x="11" y="3"/>
                  </a:lnTo>
                  <a:lnTo>
                    <a:pt x="10" y="2"/>
                  </a:lnTo>
                  <a:lnTo>
                    <a:pt x="9" y="1"/>
                  </a:lnTo>
                  <a:lnTo>
                    <a:pt x="6" y="0"/>
                  </a:lnTo>
                  <a:lnTo>
                    <a:pt x="5" y="1"/>
                  </a:lnTo>
                  <a:lnTo>
                    <a:pt x="2" y="2"/>
                  </a:lnTo>
                  <a:lnTo>
                    <a:pt x="0" y="6"/>
                  </a:lnTo>
                  <a:lnTo>
                    <a:pt x="7" y="15"/>
                  </a:lnTo>
                  <a:lnTo>
                    <a:pt x="13"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2" name="Freeform 25">
              <a:extLst>
                <a:ext uri="{FF2B5EF4-FFF2-40B4-BE49-F238E27FC236}">
                  <a16:creationId xmlns:a16="http://schemas.microsoft.com/office/drawing/2014/main" id="{0BD5C6AD-34F2-4186-B4DE-B30496BDA026}"/>
                </a:ext>
              </a:extLst>
            </p:cNvPr>
            <p:cNvSpPr>
              <a:spLocks/>
            </p:cNvSpPr>
            <p:nvPr/>
          </p:nvSpPr>
          <p:spPr bwMode="auto">
            <a:xfrm>
              <a:off x="1965325" y="2984500"/>
              <a:ext cx="9525" cy="7938"/>
            </a:xfrm>
            <a:custGeom>
              <a:avLst/>
              <a:gdLst>
                <a:gd name="T0" fmla="*/ 27 w 30"/>
                <a:gd name="T1" fmla="*/ 21 h 26"/>
                <a:gd name="T2" fmla="*/ 29 w 30"/>
                <a:gd name="T3" fmla="*/ 20 h 26"/>
                <a:gd name="T4" fmla="*/ 29 w 30"/>
                <a:gd name="T5" fmla="*/ 17 h 26"/>
                <a:gd name="T6" fmla="*/ 27 w 30"/>
                <a:gd name="T7" fmla="*/ 15 h 26"/>
                <a:gd name="T8" fmla="*/ 26 w 30"/>
                <a:gd name="T9" fmla="*/ 15 h 26"/>
                <a:gd name="T10" fmla="*/ 30 w 30"/>
                <a:gd name="T11" fmla="*/ 9 h 26"/>
                <a:gd name="T12" fmla="*/ 29 w 30"/>
                <a:gd name="T13" fmla="*/ 6 h 26"/>
                <a:gd name="T14" fmla="*/ 27 w 30"/>
                <a:gd name="T15" fmla="*/ 3 h 26"/>
                <a:gd name="T16" fmla="*/ 25 w 30"/>
                <a:gd name="T17" fmla="*/ 1 h 26"/>
                <a:gd name="T18" fmla="*/ 23 w 30"/>
                <a:gd name="T19" fmla="*/ 0 h 26"/>
                <a:gd name="T20" fmla="*/ 18 w 30"/>
                <a:gd name="T21" fmla="*/ 6 h 26"/>
                <a:gd name="T22" fmla="*/ 14 w 30"/>
                <a:gd name="T23" fmla="*/ 14 h 26"/>
                <a:gd name="T24" fmla="*/ 0 w 30"/>
                <a:gd name="T25" fmla="*/ 22 h 26"/>
                <a:gd name="T26" fmla="*/ 7 w 30"/>
                <a:gd name="T27" fmla="*/ 26 h 26"/>
                <a:gd name="T28" fmla="*/ 13 w 30"/>
                <a:gd name="T29" fmla="*/ 24 h 26"/>
                <a:gd name="T30" fmla="*/ 20 w 30"/>
                <a:gd name="T31" fmla="*/ 22 h 26"/>
                <a:gd name="T32" fmla="*/ 27 w 30"/>
                <a:gd name="T33"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6">
                  <a:moveTo>
                    <a:pt x="27" y="21"/>
                  </a:moveTo>
                  <a:lnTo>
                    <a:pt x="29" y="20"/>
                  </a:lnTo>
                  <a:lnTo>
                    <a:pt x="29" y="17"/>
                  </a:lnTo>
                  <a:lnTo>
                    <a:pt x="27" y="15"/>
                  </a:lnTo>
                  <a:lnTo>
                    <a:pt x="26" y="15"/>
                  </a:lnTo>
                  <a:lnTo>
                    <a:pt x="30" y="9"/>
                  </a:lnTo>
                  <a:lnTo>
                    <a:pt x="29" y="6"/>
                  </a:lnTo>
                  <a:lnTo>
                    <a:pt x="27" y="3"/>
                  </a:lnTo>
                  <a:lnTo>
                    <a:pt x="25" y="1"/>
                  </a:lnTo>
                  <a:lnTo>
                    <a:pt x="23" y="0"/>
                  </a:lnTo>
                  <a:lnTo>
                    <a:pt x="18" y="6"/>
                  </a:lnTo>
                  <a:lnTo>
                    <a:pt x="14" y="14"/>
                  </a:lnTo>
                  <a:lnTo>
                    <a:pt x="0" y="22"/>
                  </a:lnTo>
                  <a:lnTo>
                    <a:pt x="7" y="26"/>
                  </a:lnTo>
                  <a:lnTo>
                    <a:pt x="13" y="24"/>
                  </a:lnTo>
                  <a:lnTo>
                    <a:pt x="20" y="22"/>
                  </a:lnTo>
                  <a:lnTo>
                    <a:pt x="27"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3" name="Freeform 26">
              <a:extLst>
                <a:ext uri="{FF2B5EF4-FFF2-40B4-BE49-F238E27FC236}">
                  <a16:creationId xmlns:a16="http://schemas.microsoft.com/office/drawing/2014/main" id="{CEBD9393-2A58-44EE-AC25-F23794664597}"/>
                </a:ext>
              </a:extLst>
            </p:cNvPr>
            <p:cNvSpPr>
              <a:spLocks/>
            </p:cNvSpPr>
            <p:nvPr/>
          </p:nvSpPr>
          <p:spPr bwMode="auto">
            <a:xfrm>
              <a:off x="1919288" y="3038475"/>
              <a:ext cx="3175" cy="4763"/>
            </a:xfrm>
            <a:custGeom>
              <a:avLst/>
              <a:gdLst>
                <a:gd name="T0" fmla="*/ 4 w 12"/>
                <a:gd name="T1" fmla="*/ 0 h 14"/>
                <a:gd name="T2" fmla="*/ 0 w 12"/>
                <a:gd name="T3" fmla="*/ 7 h 14"/>
                <a:gd name="T4" fmla="*/ 1 w 12"/>
                <a:gd name="T5" fmla="*/ 9 h 14"/>
                <a:gd name="T6" fmla="*/ 5 w 12"/>
                <a:gd name="T7" fmla="*/ 12 h 14"/>
                <a:gd name="T8" fmla="*/ 7 w 12"/>
                <a:gd name="T9" fmla="*/ 13 h 14"/>
                <a:gd name="T10" fmla="*/ 11 w 12"/>
                <a:gd name="T11" fmla="*/ 14 h 14"/>
                <a:gd name="T12" fmla="*/ 12 w 12"/>
                <a:gd name="T13" fmla="*/ 9 h 14"/>
                <a:gd name="T14" fmla="*/ 12 w 12"/>
                <a:gd name="T15" fmla="*/ 7 h 14"/>
                <a:gd name="T16" fmla="*/ 12 w 12"/>
                <a:gd name="T17" fmla="*/ 4 h 14"/>
                <a:gd name="T18" fmla="*/ 10 w 12"/>
                <a:gd name="T19" fmla="*/ 2 h 14"/>
                <a:gd name="T20" fmla="*/ 7 w 12"/>
                <a:gd name="T21" fmla="*/ 1 h 14"/>
                <a:gd name="T22" fmla="*/ 4 w 12"/>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4">
                  <a:moveTo>
                    <a:pt x="4" y="0"/>
                  </a:moveTo>
                  <a:lnTo>
                    <a:pt x="0" y="7"/>
                  </a:lnTo>
                  <a:lnTo>
                    <a:pt x="1" y="9"/>
                  </a:lnTo>
                  <a:lnTo>
                    <a:pt x="5" y="12"/>
                  </a:lnTo>
                  <a:lnTo>
                    <a:pt x="7" y="13"/>
                  </a:lnTo>
                  <a:lnTo>
                    <a:pt x="11" y="14"/>
                  </a:lnTo>
                  <a:lnTo>
                    <a:pt x="12" y="9"/>
                  </a:lnTo>
                  <a:lnTo>
                    <a:pt x="12" y="7"/>
                  </a:lnTo>
                  <a:lnTo>
                    <a:pt x="12" y="4"/>
                  </a:lnTo>
                  <a:lnTo>
                    <a:pt x="10" y="2"/>
                  </a:lnTo>
                  <a:lnTo>
                    <a:pt x="7"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4" name="Freeform 27">
              <a:extLst>
                <a:ext uri="{FF2B5EF4-FFF2-40B4-BE49-F238E27FC236}">
                  <a16:creationId xmlns:a16="http://schemas.microsoft.com/office/drawing/2014/main" id="{B5E3F0F6-3302-4B23-8225-0349D8F55F5C}"/>
                </a:ext>
              </a:extLst>
            </p:cNvPr>
            <p:cNvSpPr>
              <a:spLocks/>
            </p:cNvSpPr>
            <p:nvPr/>
          </p:nvSpPr>
          <p:spPr bwMode="auto">
            <a:xfrm>
              <a:off x="1928813" y="3038475"/>
              <a:ext cx="15875" cy="9525"/>
            </a:xfrm>
            <a:custGeom>
              <a:avLst/>
              <a:gdLst>
                <a:gd name="T0" fmla="*/ 34 w 48"/>
                <a:gd name="T1" fmla="*/ 29 h 29"/>
                <a:gd name="T2" fmla="*/ 41 w 48"/>
                <a:gd name="T3" fmla="*/ 29 h 29"/>
                <a:gd name="T4" fmla="*/ 43 w 48"/>
                <a:gd name="T5" fmla="*/ 27 h 29"/>
                <a:gd name="T6" fmla="*/ 45 w 48"/>
                <a:gd name="T7" fmla="*/ 24 h 29"/>
                <a:gd name="T8" fmla="*/ 47 w 48"/>
                <a:gd name="T9" fmla="*/ 20 h 29"/>
                <a:gd name="T10" fmla="*/ 48 w 48"/>
                <a:gd name="T11" fmla="*/ 17 h 29"/>
                <a:gd name="T12" fmla="*/ 47 w 48"/>
                <a:gd name="T13" fmla="*/ 13 h 29"/>
                <a:gd name="T14" fmla="*/ 42 w 48"/>
                <a:gd name="T15" fmla="*/ 6 h 29"/>
                <a:gd name="T16" fmla="*/ 34 w 48"/>
                <a:gd name="T17" fmla="*/ 1 h 29"/>
                <a:gd name="T18" fmla="*/ 26 w 48"/>
                <a:gd name="T19" fmla="*/ 0 h 29"/>
                <a:gd name="T20" fmla="*/ 22 w 48"/>
                <a:gd name="T21" fmla="*/ 0 h 29"/>
                <a:gd name="T22" fmla="*/ 13 w 48"/>
                <a:gd name="T23" fmla="*/ 7 h 29"/>
                <a:gd name="T24" fmla="*/ 10 w 48"/>
                <a:gd name="T25" fmla="*/ 9 h 29"/>
                <a:gd name="T26" fmla="*/ 9 w 48"/>
                <a:gd name="T27" fmla="*/ 13 h 29"/>
                <a:gd name="T28" fmla="*/ 0 w 48"/>
                <a:gd name="T29" fmla="*/ 23 h 29"/>
                <a:gd name="T30" fmla="*/ 7 w 48"/>
                <a:gd name="T31" fmla="*/ 27 h 29"/>
                <a:gd name="T32" fmla="*/ 14 w 48"/>
                <a:gd name="T33" fmla="*/ 29 h 29"/>
                <a:gd name="T34" fmla="*/ 21 w 48"/>
                <a:gd name="T35" fmla="*/ 27 h 29"/>
                <a:gd name="T36" fmla="*/ 28 w 48"/>
                <a:gd name="T37" fmla="*/ 27 h 29"/>
                <a:gd name="T38" fmla="*/ 34 w 48"/>
                <a:gd name="T3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29">
                  <a:moveTo>
                    <a:pt x="34" y="29"/>
                  </a:moveTo>
                  <a:lnTo>
                    <a:pt x="41" y="29"/>
                  </a:lnTo>
                  <a:lnTo>
                    <a:pt x="43" y="27"/>
                  </a:lnTo>
                  <a:lnTo>
                    <a:pt x="45" y="24"/>
                  </a:lnTo>
                  <a:lnTo>
                    <a:pt x="47" y="20"/>
                  </a:lnTo>
                  <a:lnTo>
                    <a:pt x="48" y="17"/>
                  </a:lnTo>
                  <a:lnTo>
                    <a:pt x="47" y="13"/>
                  </a:lnTo>
                  <a:lnTo>
                    <a:pt x="42" y="6"/>
                  </a:lnTo>
                  <a:lnTo>
                    <a:pt x="34" y="1"/>
                  </a:lnTo>
                  <a:lnTo>
                    <a:pt x="26" y="0"/>
                  </a:lnTo>
                  <a:lnTo>
                    <a:pt x="22" y="0"/>
                  </a:lnTo>
                  <a:lnTo>
                    <a:pt x="13" y="7"/>
                  </a:lnTo>
                  <a:lnTo>
                    <a:pt x="10" y="9"/>
                  </a:lnTo>
                  <a:lnTo>
                    <a:pt x="9" y="13"/>
                  </a:lnTo>
                  <a:lnTo>
                    <a:pt x="0" y="23"/>
                  </a:lnTo>
                  <a:lnTo>
                    <a:pt x="7" y="27"/>
                  </a:lnTo>
                  <a:lnTo>
                    <a:pt x="14" y="29"/>
                  </a:lnTo>
                  <a:lnTo>
                    <a:pt x="21" y="27"/>
                  </a:lnTo>
                  <a:lnTo>
                    <a:pt x="28" y="27"/>
                  </a:lnTo>
                  <a:lnTo>
                    <a:pt x="34" y="2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5" name="Freeform 28">
              <a:extLst>
                <a:ext uri="{FF2B5EF4-FFF2-40B4-BE49-F238E27FC236}">
                  <a16:creationId xmlns:a16="http://schemas.microsoft.com/office/drawing/2014/main" id="{E48CE3B2-AE29-4B97-A805-B828B8F47B9B}"/>
                </a:ext>
              </a:extLst>
            </p:cNvPr>
            <p:cNvSpPr>
              <a:spLocks/>
            </p:cNvSpPr>
            <p:nvPr/>
          </p:nvSpPr>
          <p:spPr bwMode="auto">
            <a:xfrm>
              <a:off x="1960563" y="3049588"/>
              <a:ext cx="4762" cy="7938"/>
            </a:xfrm>
            <a:custGeom>
              <a:avLst/>
              <a:gdLst>
                <a:gd name="T0" fmla="*/ 15 w 16"/>
                <a:gd name="T1" fmla="*/ 22 h 24"/>
                <a:gd name="T2" fmla="*/ 15 w 16"/>
                <a:gd name="T3" fmla="*/ 17 h 24"/>
                <a:gd name="T4" fmla="*/ 16 w 16"/>
                <a:gd name="T5" fmla="*/ 12 h 24"/>
                <a:gd name="T6" fmla="*/ 15 w 16"/>
                <a:gd name="T7" fmla="*/ 8 h 24"/>
                <a:gd name="T8" fmla="*/ 13 w 16"/>
                <a:gd name="T9" fmla="*/ 3 h 24"/>
                <a:gd name="T10" fmla="*/ 11 w 16"/>
                <a:gd name="T11" fmla="*/ 0 h 24"/>
                <a:gd name="T12" fmla="*/ 4 w 16"/>
                <a:gd name="T13" fmla="*/ 3 h 24"/>
                <a:gd name="T14" fmla="*/ 0 w 16"/>
                <a:gd name="T15" fmla="*/ 7 h 24"/>
                <a:gd name="T16" fmla="*/ 0 w 16"/>
                <a:gd name="T17" fmla="*/ 13 h 24"/>
                <a:gd name="T18" fmla="*/ 4 w 16"/>
                <a:gd name="T19" fmla="*/ 19 h 24"/>
                <a:gd name="T20" fmla="*/ 5 w 16"/>
                <a:gd name="T21" fmla="*/ 24 h 24"/>
                <a:gd name="T22" fmla="*/ 15 w 16"/>
                <a:gd name="T23"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4">
                  <a:moveTo>
                    <a:pt x="15" y="22"/>
                  </a:moveTo>
                  <a:lnTo>
                    <a:pt x="15" y="17"/>
                  </a:lnTo>
                  <a:lnTo>
                    <a:pt x="16" y="12"/>
                  </a:lnTo>
                  <a:lnTo>
                    <a:pt x="15" y="8"/>
                  </a:lnTo>
                  <a:lnTo>
                    <a:pt x="13" y="3"/>
                  </a:lnTo>
                  <a:lnTo>
                    <a:pt x="11" y="0"/>
                  </a:lnTo>
                  <a:lnTo>
                    <a:pt x="4" y="3"/>
                  </a:lnTo>
                  <a:lnTo>
                    <a:pt x="0" y="7"/>
                  </a:lnTo>
                  <a:lnTo>
                    <a:pt x="0" y="13"/>
                  </a:lnTo>
                  <a:lnTo>
                    <a:pt x="4" y="19"/>
                  </a:lnTo>
                  <a:lnTo>
                    <a:pt x="5" y="24"/>
                  </a:lnTo>
                  <a:lnTo>
                    <a:pt x="15"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6" name="Freeform 29">
              <a:extLst>
                <a:ext uri="{FF2B5EF4-FFF2-40B4-BE49-F238E27FC236}">
                  <a16:creationId xmlns:a16="http://schemas.microsoft.com/office/drawing/2014/main" id="{152B150D-9274-4AA3-9B1B-EEA48619ED2C}"/>
                </a:ext>
              </a:extLst>
            </p:cNvPr>
            <p:cNvSpPr>
              <a:spLocks/>
            </p:cNvSpPr>
            <p:nvPr/>
          </p:nvSpPr>
          <p:spPr bwMode="auto">
            <a:xfrm>
              <a:off x="1981200" y="2974975"/>
              <a:ext cx="6350" cy="6350"/>
            </a:xfrm>
            <a:custGeom>
              <a:avLst/>
              <a:gdLst>
                <a:gd name="T0" fmla="*/ 10 w 19"/>
                <a:gd name="T1" fmla="*/ 16 h 17"/>
                <a:gd name="T2" fmla="*/ 14 w 19"/>
                <a:gd name="T3" fmla="*/ 13 h 17"/>
                <a:gd name="T4" fmla="*/ 16 w 19"/>
                <a:gd name="T5" fmla="*/ 12 h 17"/>
                <a:gd name="T6" fmla="*/ 19 w 19"/>
                <a:gd name="T7" fmla="*/ 10 h 17"/>
                <a:gd name="T8" fmla="*/ 19 w 19"/>
                <a:gd name="T9" fmla="*/ 8 h 17"/>
                <a:gd name="T10" fmla="*/ 17 w 19"/>
                <a:gd name="T11" fmla="*/ 7 h 17"/>
                <a:gd name="T12" fmla="*/ 16 w 19"/>
                <a:gd name="T13" fmla="*/ 6 h 17"/>
                <a:gd name="T14" fmla="*/ 15 w 19"/>
                <a:gd name="T15" fmla="*/ 5 h 17"/>
                <a:gd name="T16" fmla="*/ 12 w 19"/>
                <a:gd name="T17" fmla="*/ 4 h 17"/>
                <a:gd name="T18" fmla="*/ 11 w 19"/>
                <a:gd name="T19" fmla="*/ 2 h 17"/>
                <a:gd name="T20" fmla="*/ 9 w 19"/>
                <a:gd name="T21" fmla="*/ 2 h 17"/>
                <a:gd name="T22" fmla="*/ 8 w 19"/>
                <a:gd name="T23" fmla="*/ 1 h 17"/>
                <a:gd name="T24" fmla="*/ 6 w 19"/>
                <a:gd name="T25" fmla="*/ 0 h 17"/>
                <a:gd name="T26" fmla="*/ 2 w 19"/>
                <a:gd name="T27" fmla="*/ 1 h 17"/>
                <a:gd name="T28" fmla="*/ 0 w 19"/>
                <a:gd name="T29" fmla="*/ 5 h 17"/>
                <a:gd name="T30" fmla="*/ 0 w 19"/>
                <a:gd name="T31" fmla="*/ 10 h 17"/>
                <a:gd name="T32" fmla="*/ 2 w 19"/>
                <a:gd name="T33" fmla="*/ 13 h 17"/>
                <a:gd name="T34" fmla="*/ 5 w 19"/>
                <a:gd name="T35" fmla="*/ 17 h 17"/>
                <a:gd name="T36" fmla="*/ 6 w 19"/>
                <a:gd name="T37" fmla="*/ 17 h 17"/>
                <a:gd name="T38" fmla="*/ 9 w 19"/>
                <a:gd name="T39" fmla="*/ 17 h 17"/>
                <a:gd name="T40" fmla="*/ 10 w 19"/>
                <a:gd name="T41"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0" y="16"/>
                  </a:moveTo>
                  <a:lnTo>
                    <a:pt x="14" y="13"/>
                  </a:lnTo>
                  <a:lnTo>
                    <a:pt x="16" y="12"/>
                  </a:lnTo>
                  <a:lnTo>
                    <a:pt x="19" y="10"/>
                  </a:lnTo>
                  <a:lnTo>
                    <a:pt x="19" y="8"/>
                  </a:lnTo>
                  <a:lnTo>
                    <a:pt x="17" y="7"/>
                  </a:lnTo>
                  <a:lnTo>
                    <a:pt x="16" y="6"/>
                  </a:lnTo>
                  <a:lnTo>
                    <a:pt x="15" y="5"/>
                  </a:lnTo>
                  <a:lnTo>
                    <a:pt x="12" y="4"/>
                  </a:lnTo>
                  <a:lnTo>
                    <a:pt x="11" y="2"/>
                  </a:lnTo>
                  <a:lnTo>
                    <a:pt x="9" y="2"/>
                  </a:lnTo>
                  <a:lnTo>
                    <a:pt x="8" y="1"/>
                  </a:lnTo>
                  <a:lnTo>
                    <a:pt x="6" y="0"/>
                  </a:lnTo>
                  <a:lnTo>
                    <a:pt x="2" y="1"/>
                  </a:lnTo>
                  <a:lnTo>
                    <a:pt x="0" y="5"/>
                  </a:lnTo>
                  <a:lnTo>
                    <a:pt x="0" y="10"/>
                  </a:lnTo>
                  <a:lnTo>
                    <a:pt x="2" y="13"/>
                  </a:lnTo>
                  <a:lnTo>
                    <a:pt x="5" y="17"/>
                  </a:lnTo>
                  <a:lnTo>
                    <a:pt x="6" y="17"/>
                  </a:lnTo>
                  <a:lnTo>
                    <a:pt x="9" y="17"/>
                  </a:lnTo>
                  <a:lnTo>
                    <a:pt x="1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7" name="Freeform 30">
              <a:extLst>
                <a:ext uri="{FF2B5EF4-FFF2-40B4-BE49-F238E27FC236}">
                  <a16:creationId xmlns:a16="http://schemas.microsoft.com/office/drawing/2014/main" id="{88CF200B-0C73-4910-BC36-35ABECEBBC0F}"/>
                </a:ext>
              </a:extLst>
            </p:cNvPr>
            <p:cNvSpPr>
              <a:spLocks/>
            </p:cNvSpPr>
            <p:nvPr/>
          </p:nvSpPr>
          <p:spPr bwMode="auto">
            <a:xfrm>
              <a:off x="1973263" y="2997200"/>
              <a:ext cx="6350" cy="6350"/>
            </a:xfrm>
            <a:custGeom>
              <a:avLst/>
              <a:gdLst>
                <a:gd name="T0" fmla="*/ 19 w 19"/>
                <a:gd name="T1" fmla="*/ 19 h 20"/>
                <a:gd name="T2" fmla="*/ 17 w 19"/>
                <a:gd name="T3" fmla="*/ 13 h 20"/>
                <a:gd name="T4" fmla="*/ 14 w 19"/>
                <a:gd name="T5" fmla="*/ 8 h 20"/>
                <a:gd name="T6" fmla="*/ 9 w 19"/>
                <a:gd name="T7" fmla="*/ 3 h 20"/>
                <a:gd name="T8" fmla="*/ 4 w 19"/>
                <a:gd name="T9" fmla="*/ 0 h 20"/>
                <a:gd name="T10" fmla="*/ 0 w 19"/>
                <a:gd name="T11" fmla="*/ 12 h 20"/>
                <a:gd name="T12" fmla="*/ 2 w 19"/>
                <a:gd name="T13" fmla="*/ 15 h 20"/>
                <a:gd name="T14" fmla="*/ 4 w 19"/>
                <a:gd name="T15" fmla="*/ 18 h 20"/>
                <a:gd name="T16" fmla="*/ 7 w 19"/>
                <a:gd name="T17" fmla="*/ 20 h 20"/>
                <a:gd name="T18" fmla="*/ 9 w 19"/>
                <a:gd name="T19" fmla="*/ 20 h 20"/>
                <a:gd name="T20" fmla="*/ 13 w 19"/>
                <a:gd name="T21" fmla="*/ 20 h 20"/>
                <a:gd name="T22" fmla="*/ 15 w 19"/>
                <a:gd name="T23" fmla="*/ 20 h 20"/>
                <a:gd name="T24" fmla="*/ 19 w 19"/>
                <a:gd name="T25"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0">
                  <a:moveTo>
                    <a:pt x="19" y="19"/>
                  </a:moveTo>
                  <a:lnTo>
                    <a:pt x="17" y="13"/>
                  </a:lnTo>
                  <a:lnTo>
                    <a:pt x="14" y="8"/>
                  </a:lnTo>
                  <a:lnTo>
                    <a:pt x="9" y="3"/>
                  </a:lnTo>
                  <a:lnTo>
                    <a:pt x="4" y="0"/>
                  </a:lnTo>
                  <a:lnTo>
                    <a:pt x="0" y="12"/>
                  </a:lnTo>
                  <a:lnTo>
                    <a:pt x="2" y="15"/>
                  </a:lnTo>
                  <a:lnTo>
                    <a:pt x="4" y="18"/>
                  </a:lnTo>
                  <a:lnTo>
                    <a:pt x="7" y="20"/>
                  </a:lnTo>
                  <a:lnTo>
                    <a:pt x="9" y="20"/>
                  </a:lnTo>
                  <a:lnTo>
                    <a:pt x="13" y="20"/>
                  </a:lnTo>
                  <a:lnTo>
                    <a:pt x="15" y="20"/>
                  </a:lnTo>
                  <a:lnTo>
                    <a:pt x="19"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8" name="Freeform 31">
              <a:extLst>
                <a:ext uri="{FF2B5EF4-FFF2-40B4-BE49-F238E27FC236}">
                  <a16:creationId xmlns:a16="http://schemas.microsoft.com/office/drawing/2014/main" id="{937F8311-316A-4CE2-8CBC-DC6D37197C78}"/>
                </a:ext>
              </a:extLst>
            </p:cNvPr>
            <p:cNvSpPr>
              <a:spLocks/>
            </p:cNvSpPr>
            <p:nvPr/>
          </p:nvSpPr>
          <p:spPr bwMode="auto">
            <a:xfrm>
              <a:off x="2030413" y="3030538"/>
              <a:ext cx="4762" cy="6350"/>
            </a:xfrm>
            <a:custGeom>
              <a:avLst/>
              <a:gdLst>
                <a:gd name="T0" fmla="*/ 6 w 15"/>
                <a:gd name="T1" fmla="*/ 19 h 19"/>
                <a:gd name="T2" fmla="*/ 11 w 15"/>
                <a:gd name="T3" fmla="*/ 18 h 19"/>
                <a:gd name="T4" fmla="*/ 11 w 15"/>
                <a:gd name="T5" fmla="*/ 13 h 19"/>
                <a:gd name="T6" fmla="*/ 12 w 15"/>
                <a:gd name="T7" fmla="*/ 11 h 19"/>
                <a:gd name="T8" fmla="*/ 14 w 15"/>
                <a:gd name="T9" fmla="*/ 8 h 19"/>
                <a:gd name="T10" fmla="*/ 15 w 15"/>
                <a:gd name="T11" fmla="*/ 6 h 19"/>
                <a:gd name="T12" fmla="*/ 15 w 15"/>
                <a:gd name="T13" fmla="*/ 5 h 19"/>
                <a:gd name="T14" fmla="*/ 14 w 15"/>
                <a:gd name="T15" fmla="*/ 2 h 19"/>
                <a:gd name="T16" fmla="*/ 11 w 15"/>
                <a:gd name="T17" fmla="*/ 0 h 19"/>
                <a:gd name="T18" fmla="*/ 7 w 15"/>
                <a:gd name="T19" fmla="*/ 0 h 19"/>
                <a:gd name="T20" fmla="*/ 5 w 15"/>
                <a:gd name="T21" fmla="*/ 1 h 19"/>
                <a:gd name="T22" fmla="*/ 3 w 15"/>
                <a:gd name="T23" fmla="*/ 3 h 19"/>
                <a:gd name="T24" fmla="*/ 3 w 15"/>
                <a:gd name="T25" fmla="*/ 6 h 19"/>
                <a:gd name="T26" fmla="*/ 1 w 15"/>
                <a:gd name="T27" fmla="*/ 8 h 19"/>
                <a:gd name="T28" fmla="*/ 1 w 15"/>
                <a:gd name="T29" fmla="*/ 12 h 19"/>
                <a:gd name="T30" fmla="*/ 0 w 15"/>
                <a:gd name="T31" fmla="*/ 14 h 19"/>
                <a:gd name="T32" fmla="*/ 1 w 15"/>
                <a:gd name="T33" fmla="*/ 16 h 19"/>
                <a:gd name="T34" fmla="*/ 3 w 15"/>
                <a:gd name="T35" fmla="*/ 18 h 19"/>
                <a:gd name="T36" fmla="*/ 6 w 15"/>
                <a:gd name="T3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19">
                  <a:moveTo>
                    <a:pt x="6" y="19"/>
                  </a:moveTo>
                  <a:lnTo>
                    <a:pt x="11" y="18"/>
                  </a:lnTo>
                  <a:lnTo>
                    <a:pt x="11" y="13"/>
                  </a:lnTo>
                  <a:lnTo>
                    <a:pt x="12" y="11"/>
                  </a:lnTo>
                  <a:lnTo>
                    <a:pt x="14" y="8"/>
                  </a:lnTo>
                  <a:lnTo>
                    <a:pt x="15" y="6"/>
                  </a:lnTo>
                  <a:lnTo>
                    <a:pt x="15" y="5"/>
                  </a:lnTo>
                  <a:lnTo>
                    <a:pt x="14" y="2"/>
                  </a:lnTo>
                  <a:lnTo>
                    <a:pt x="11" y="0"/>
                  </a:lnTo>
                  <a:lnTo>
                    <a:pt x="7" y="0"/>
                  </a:lnTo>
                  <a:lnTo>
                    <a:pt x="5" y="1"/>
                  </a:lnTo>
                  <a:lnTo>
                    <a:pt x="3" y="3"/>
                  </a:lnTo>
                  <a:lnTo>
                    <a:pt x="3" y="6"/>
                  </a:lnTo>
                  <a:lnTo>
                    <a:pt x="1" y="8"/>
                  </a:lnTo>
                  <a:lnTo>
                    <a:pt x="1" y="12"/>
                  </a:lnTo>
                  <a:lnTo>
                    <a:pt x="0" y="14"/>
                  </a:lnTo>
                  <a:lnTo>
                    <a:pt x="1" y="16"/>
                  </a:lnTo>
                  <a:lnTo>
                    <a:pt x="3" y="18"/>
                  </a:lnTo>
                  <a:lnTo>
                    <a:pt x="6"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9" name="Freeform 32">
              <a:extLst>
                <a:ext uri="{FF2B5EF4-FFF2-40B4-BE49-F238E27FC236}">
                  <a16:creationId xmlns:a16="http://schemas.microsoft.com/office/drawing/2014/main" id="{AD6778C7-4A47-478F-B7FB-710265E25738}"/>
                </a:ext>
              </a:extLst>
            </p:cNvPr>
            <p:cNvSpPr>
              <a:spLocks/>
            </p:cNvSpPr>
            <p:nvPr/>
          </p:nvSpPr>
          <p:spPr bwMode="auto">
            <a:xfrm>
              <a:off x="2005013" y="3036888"/>
              <a:ext cx="6350" cy="6350"/>
            </a:xfrm>
            <a:custGeom>
              <a:avLst/>
              <a:gdLst>
                <a:gd name="T0" fmla="*/ 18 w 19"/>
                <a:gd name="T1" fmla="*/ 4 h 17"/>
                <a:gd name="T2" fmla="*/ 17 w 19"/>
                <a:gd name="T3" fmla="*/ 2 h 17"/>
                <a:gd name="T4" fmla="*/ 15 w 19"/>
                <a:gd name="T5" fmla="*/ 0 h 17"/>
                <a:gd name="T6" fmla="*/ 13 w 19"/>
                <a:gd name="T7" fmla="*/ 0 h 17"/>
                <a:gd name="T8" fmla="*/ 11 w 19"/>
                <a:gd name="T9" fmla="*/ 0 h 17"/>
                <a:gd name="T10" fmla="*/ 9 w 19"/>
                <a:gd name="T11" fmla="*/ 2 h 17"/>
                <a:gd name="T12" fmla="*/ 7 w 19"/>
                <a:gd name="T13" fmla="*/ 2 h 17"/>
                <a:gd name="T14" fmla="*/ 4 w 19"/>
                <a:gd name="T15" fmla="*/ 2 h 17"/>
                <a:gd name="T16" fmla="*/ 2 w 19"/>
                <a:gd name="T17" fmla="*/ 5 h 17"/>
                <a:gd name="T18" fmla="*/ 0 w 19"/>
                <a:gd name="T19" fmla="*/ 9 h 17"/>
                <a:gd name="T20" fmla="*/ 0 w 19"/>
                <a:gd name="T21" fmla="*/ 11 h 17"/>
                <a:gd name="T22" fmla="*/ 1 w 19"/>
                <a:gd name="T23" fmla="*/ 14 h 17"/>
                <a:gd name="T24" fmla="*/ 3 w 19"/>
                <a:gd name="T25" fmla="*/ 16 h 17"/>
                <a:gd name="T26" fmla="*/ 7 w 19"/>
                <a:gd name="T27" fmla="*/ 17 h 17"/>
                <a:gd name="T28" fmla="*/ 9 w 19"/>
                <a:gd name="T29" fmla="*/ 16 h 17"/>
                <a:gd name="T30" fmla="*/ 12 w 19"/>
                <a:gd name="T31" fmla="*/ 15 h 17"/>
                <a:gd name="T32" fmla="*/ 14 w 19"/>
                <a:gd name="T33" fmla="*/ 12 h 17"/>
                <a:gd name="T34" fmla="*/ 17 w 19"/>
                <a:gd name="T35" fmla="*/ 11 h 17"/>
                <a:gd name="T36" fmla="*/ 18 w 19"/>
                <a:gd name="T37" fmla="*/ 9 h 17"/>
                <a:gd name="T38" fmla="*/ 19 w 19"/>
                <a:gd name="T39" fmla="*/ 6 h 17"/>
                <a:gd name="T40" fmla="*/ 18 w 19"/>
                <a:gd name="T41"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8" y="4"/>
                  </a:moveTo>
                  <a:lnTo>
                    <a:pt x="17" y="2"/>
                  </a:lnTo>
                  <a:lnTo>
                    <a:pt x="15" y="0"/>
                  </a:lnTo>
                  <a:lnTo>
                    <a:pt x="13" y="0"/>
                  </a:lnTo>
                  <a:lnTo>
                    <a:pt x="11" y="0"/>
                  </a:lnTo>
                  <a:lnTo>
                    <a:pt x="9" y="2"/>
                  </a:lnTo>
                  <a:lnTo>
                    <a:pt x="7" y="2"/>
                  </a:lnTo>
                  <a:lnTo>
                    <a:pt x="4" y="2"/>
                  </a:lnTo>
                  <a:lnTo>
                    <a:pt x="2" y="5"/>
                  </a:lnTo>
                  <a:lnTo>
                    <a:pt x="0" y="9"/>
                  </a:lnTo>
                  <a:lnTo>
                    <a:pt x="0" y="11"/>
                  </a:lnTo>
                  <a:lnTo>
                    <a:pt x="1" y="14"/>
                  </a:lnTo>
                  <a:lnTo>
                    <a:pt x="3" y="16"/>
                  </a:lnTo>
                  <a:lnTo>
                    <a:pt x="7" y="17"/>
                  </a:lnTo>
                  <a:lnTo>
                    <a:pt x="9" y="16"/>
                  </a:lnTo>
                  <a:lnTo>
                    <a:pt x="12" y="15"/>
                  </a:lnTo>
                  <a:lnTo>
                    <a:pt x="14" y="12"/>
                  </a:lnTo>
                  <a:lnTo>
                    <a:pt x="17" y="11"/>
                  </a:lnTo>
                  <a:lnTo>
                    <a:pt x="18" y="9"/>
                  </a:lnTo>
                  <a:lnTo>
                    <a:pt x="19" y="6"/>
                  </a:lnTo>
                  <a:lnTo>
                    <a:pt x="18"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0" name="Freeform 33">
              <a:extLst>
                <a:ext uri="{FF2B5EF4-FFF2-40B4-BE49-F238E27FC236}">
                  <a16:creationId xmlns:a16="http://schemas.microsoft.com/office/drawing/2014/main" id="{665CC56E-33B5-4E27-AA1C-2690DF92DC5F}"/>
                </a:ext>
              </a:extLst>
            </p:cNvPr>
            <p:cNvSpPr>
              <a:spLocks/>
            </p:cNvSpPr>
            <p:nvPr/>
          </p:nvSpPr>
          <p:spPr bwMode="auto">
            <a:xfrm>
              <a:off x="2076450" y="2965450"/>
              <a:ext cx="12700" cy="30163"/>
            </a:xfrm>
            <a:custGeom>
              <a:avLst/>
              <a:gdLst>
                <a:gd name="T0" fmla="*/ 40 w 42"/>
                <a:gd name="T1" fmla="*/ 82 h 92"/>
                <a:gd name="T2" fmla="*/ 42 w 42"/>
                <a:gd name="T3" fmla="*/ 75 h 92"/>
                <a:gd name="T4" fmla="*/ 39 w 42"/>
                <a:gd name="T5" fmla="*/ 70 h 92"/>
                <a:gd name="T6" fmla="*/ 33 w 42"/>
                <a:gd name="T7" fmla="*/ 65 h 92"/>
                <a:gd name="T8" fmla="*/ 26 w 42"/>
                <a:gd name="T9" fmla="*/ 63 h 92"/>
                <a:gd name="T10" fmla="*/ 16 w 42"/>
                <a:gd name="T11" fmla="*/ 62 h 92"/>
                <a:gd name="T12" fmla="*/ 23 w 42"/>
                <a:gd name="T13" fmla="*/ 56 h 92"/>
                <a:gd name="T14" fmla="*/ 31 w 42"/>
                <a:gd name="T15" fmla="*/ 48 h 92"/>
                <a:gd name="T16" fmla="*/ 34 w 42"/>
                <a:gd name="T17" fmla="*/ 40 h 92"/>
                <a:gd name="T18" fmla="*/ 31 w 42"/>
                <a:gd name="T19" fmla="*/ 34 h 92"/>
                <a:gd name="T20" fmla="*/ 22 w 42"/>
                <a:gd name="T21" fmla="*/ 33 h 92"/>
                <a:gd name="T22" fmla="*/ 14 w 42"/>
                <a:gd name="T23" fmla="*/ 36 h 92"/>
                <a:gd name="T24" fmla="*/ 16 w 42"/>
                <a:gd name="T25" fmla="*/ 30 h 92"/>
                <a:gd name="T26" fmla="*/ 16 w 42"/>
                <a:gd name="T27" fmla="*/ 23 h 92"/>
                <a:gd name="T28" fmla="*/ 16 w 42"/>
                <a:gd name="T29" fmla="*/ 17 h 92"/>
                <a:gd name="T30" fmla="*/ 15 w 42"/>
                <a:gd name="T31" fmla="*/ 12 h 92"/>
                <a:gd name="T32" fmla="*/ 9 w 42"/>
                <a:gd name="T33" fmla="*/ 8 h 92"/>
                <a:gd name="T34" fmla="*/ 5 w 42"/>
                <a:gd name="T35" fmla="*/ 3 h 92"/>
                <a:gd name="T36" fmla="*/ 0 w 42"/>
                <a:gd name="T37" fmla="*/ 7 h 92"/>
                <a:gd name="T38" fmla="*/ 3 w 42"/>
                <a:gd name="T39" fmla="*/ 19 h 92"/>
                <a:gd name="T40" fmla="*/ 11 w 42"/>
                <a:gd name="T41" fmla="*/ 31 h 92"/>
                <a:gd name="T42" fmla="*/ 11 w 42"/>
                <a:gd name="T43" fmla="*/ 37 h 92"/>
                <a:gd name="T44" fmla="*/ 5 w 42"/>
                <a:gd name="T45" fmla="*/ 42 h 92"/>
                <a:gd name="T46" fmla="*/ 2 w 42"/>
                <a:gd name="T47" fmla="*/ 57 h 92"/>
                <a:gd name="T48" fmla="*/ 9 w 42"/>
                <a:gd name="T49" fmla="*/ 66 h 92"/>
                <a:gd name="T50" fmla="*/ 9 w 42"/>
                <a:gd name="T51" fmla="*/ 70 h 92"/>
                <a:gd name="T52" fmla="*/ 10 w 42"/>
                <a:gd name="T53" fmla="*/ 77 h 92"/>
                <a:gd name="T54" fmla="*/ 14 w 42"/>
                <a:gd name="T55" fmla="*/ 83 h 92"/>
                <a:gd name="T56" fmla="*/ 19 w 42"/>
                <a:gd name="T57" fmla="*/ 88 h 92"/>
                <a:gd name="T58" fmla="*/ 26 w 42"/>
                <a:gd name="T59" fmla="*/ 92 h 92"/>
                <a:gd name="T60" fmla="*/ 28 w 42"/>
                <a:gd name="T61" fmla="*/ 92 h 92"/>
                <a:gd name="T62" fmla="*/ 34 w 42"/>
                <a:gd name="T63" fmla="*/ 9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92">
                  <a:moveTo>
                    <a:pt x="37" y="88"/>
                  </a:moveTo>
                  <a:lnTo>
                    <a:pt x="40" y="82"/>
                  </a:lnTo>
                  <a:lnTo>
                    <a:pt x="42" y="79"/>
                  </a:lnTo>
                  <a:lnTo>
                    <a:pt x="42" y="75"/>
                  </a:lnTo>
                  <a:lnTo>
                    <a:pt x="40" y="71"/>
                  </a:lnTo>
                  <a:lnTo>
                    <a:pt x="39" y="70"/>
                  </a:lnTo>
                  <a:lnTo>
                    <a:pt x="37" y="68"/>
                  </a:lnTo>
                  <a:lnTo>
                    <a:pt x="33" y="65"/>
                  </a:lnTo>
                  <a:lnTo>
                    <a:pt x="31" y="64"/>
                  </a:lnTo>
                  <a:lnTo>
                    <a:pt x="26" y="63"/>
                  </a:lnTo>
                  <a:lnTo>
                    <a:pt x="21" y="62"/>
                  </a:lnTo>
                  <a:lnTo>
                    <a:pt x="16" y="62"/>
                  </a:lnTo>
                  <a:lnTo>
                    <a:pt x="20" y="58"/>
                  </a:lnTo>
                  <a:lnTo>
                    <a:pt x="23" y="56"/>
                  </a:lnTo>
                  <a:lnTo>
                    <a:pt x="27" y="52"/>
                  </a:lnTo>
                  <a:lnTo>
                    <a:pt x="31" y="48"/>
                  </a:lnTo>
                  <a:lnTo>
                    <a:pt x="34" y="45"/>
                  </a:lnTo>
                  <a:lnTo>
                    <a:pt x="34" y="40"/>
                  </a:lnTo>
                  <a:lnTo>
                    <a:pt x="33" y="36"/>
                  </a:lnTo>
                  <a:lnTo>
                    <a:pt x="31" y="34"/>
                  </a:lnTo>
                  <a:lnTo>
                    <a:pt x="26" y="33"/>
                  </a:lnTo>
                  <a:lnTo>
                    <a:pt x="22" y="33"/>
                  </a:lnTo>
                  <a:lnTo>
                    <a:pt x="19" y="35"/>
                  </a:lnTo>
                  <a:lnTo>
                    <a:pt x="14" y="36"/>
                  </a:lnTo>
                  <a:lnTo>
                    <a:pt x="16" y="33"/>
                  </a:lnTo>
                  <a:lnTo>
                    <a:pt x="16" y="30"/>
                  </a:lnTo>
                  <a:lnTo>
                    <a:pt x="16" y="26"/>
                  </a:lnTo>
                  <a:lnTo>
                    <a:pt x="16" y="23"/>
                  </a:lnTo>
                  <a:lnTo>
                    <a:pt x="15" y="19"/>
                  </a:lnTo>
                  <a:lnTo>
                    <a:pt x="16" y="17"/>
                  </a:lnTo>
                  <a:lnTo>
                    <a:pt x="16" y="13"/>
                  </a:lnTo>
                  <a:lnTo>
                    <a:pt x="15" y="12"/>
                  </a:lnTo>
                  <a:lnTo>
                    <a:pt x="13" y="9"/>
                  </a:lnTo>
                  <a:lnTo>
                    <a:pt x="9" y="8"/>
                  </a:lnTo>
                  <a:lnTo>
                    <a:pt x="8" y="6"/>
                  </a:lnTo>
                  <a:lnTo>
                    <a:pt x="5" y="3"/>
                  </a:lnTo>
                  <a:lnTo>
                    <a:pt x="4" y="0"/>
                  </a:lnTo>
                  <a:lnTo>
                    <a:pt x="0" y="7"/>
                  </a:lnTo>
                  <a:lnTo>
                    <a:pt x="0" y="13"/>
                  </a:lnTo>
                  <a:lnTo>
                    <a:pt x="3" y="19"/>
                  </a:lnTo>
                  <a:lnTo>
                    <a:pt x="6" y="25"/>
                  </a:lnTo>
                  <a:lnTo>
                    <a:pt x="11" y="31"/>
                  </a:lnTo>
                  <a:lnTo>
                    <a:pt x="14" y="36"/>
                  </a:lnTo>
                  <a:lnTo>
                    <a:pt x="11" y="37"/>
                  </a:lnTo>
                  <a:lnTo>
                    <a:pt x="9" y="40"/>
                  </a:lnTo>
                  <a:lnTo>
                    <a:pt x="5" y="42"/>
                  </a:lnTo>
                  <a:lnTo>
                    <a:pt x="2" y="49"/>
                  </a:lnTo>
                  <a:lnTo>
                    <a:pt x="2" y="57"/>
                  </a:lnTo>
                  <a:lnTo>
                    <a:pt x="5" y="64"/>
                  </a:lnTo>
                  <a:lnTo>
                    <a:pt x="9" y="66"/>
                  </a:lnTo>
                  <a:lnTo>
                    <a:pt x="9" y="66"/>
                  </a:lnTo>
                  <a:lnTo>
                    <a:pt x="9" y="70"/>
                  </a:lnTo>
                  <a:lnTo>
                    <a:pt x="9" y="74"/>
                  </a:lnTo>
                  <a:lnTo>
                    <a:pt x="10" y="77"/>
                  </a:lnTo>
                  <a:lnTo>
                    <a:pt x="11" y="81"/>
                  </a:lnTo>
                  <a:lnTo>
                    <a:pt x="14" y="83"/>
                  </a:lnTo>
                  <a:lnTo>
                    <a:pt x="16" y="87"/>
                  </a:lnTo>
                  <a:lnTo>
                    <a:pt x="19" y="88"/>
                  </a:lnTo>
                  <a:lnTo>
                    <a:pt x="22" y="91"/>
                  </a:lnTo>
                  <a:lnTo>
                    <a:pt x="26" y="92"/>
                  </a:lnTo>
                  <a:lnTo>
                    <a:pt x="26" y="92"/>
                  </a:lnTo>
                  <a:lnTo>
                    <a:pt x="28" y="92"/>
                  </a:lnTo>
                  <a:lnTo>
                    <a:pt x="32" y="92"/>
                  </a:lnTo>
                  <a:lnTo>
                    <a:pt x="34" y="91"/>
                  </a:lnTo>
                  <a:lnTo>
                    <a:pt x="37"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1" name="Freeform 34">
              <a:extLst>
                <a:ext uri="{FF2B5EF4-FFF2-40B4-BE49-F238E27FC236}">
                  <a16:creationId xmlns:a16="http://schemas.microsoft.com/office/drawing/2014/main" id="{59B5FBAC-BE7E-4F19-90CD-67C164B48F24}"/>
                </a:ext>
              </a:extLst>
            </p:cNvPr>
            <p:cNvSpPr>
              <a:spLocks/>
            </p:cNvSpPr>
            <p:nvPr/>
          </p:nvSpPr>
          <p:spPr bwMode="auto">
            <a:xfrm>
              <a:off x="1968500" y="3027363"/>
              <a:ext cx="20637" cy="25400"/>
            </a:xfrm>
            <a:custGeom>
              <a:avLst/>
              <a:gdLst>
                <a:gd name="T0" fmla="*/ 66 w 66"/>
                <a:gd name="T1" fmla="*/ 13 h 80"/>
                <a:gd name="T2" fmla="*/ 65 w 66"/>
                <a:gd name="T3" fmla="*/ 9 h 80"/>
                <a:gd name="T4" fmla="*/ 63 w 66"/>
                <a:gd name="T5" fmla="*/ 5 h 80"/>
                <a:gd name="T6" fmla="*/ 59 w 66"/>
                <a:gd name="T7" fmla="*/ 2 h 80"/>
                <a:gd name="T8" fmla="*/ 55 w 66"/>
                <a:gd name="T9" fmla="*/ 0 h 80"/>
                <a:gd name="T10" fmla="*/ 50 w 66"/>
                <a:gd name="T11" fmla="*/ 0 h 80"/>
                <a:gd name="T12" fmla="*/ 47 w 66"/>
                <a:gd name="T13" fmla="*/ 2 h 80"/>
                <a:gd name="T14" fmla="*/ 46 w 66"/>
                <a:gd name="T15" fmla="*/ 6 h 80"/>
                <a:gd name="T16" fmla="*/ 42 w 66"/>
                <a:gd name="T17" fmla="*/ 15 h 80"/>
                <a:gd name="T18" fmla="*/ 43 w 66"/>
                <a:gd name="T19" fmla="*/ 24 h 80"/>
                <a:gd name="T20" fmla="*/ 42 w 66"/>
                <a:gd name="T21" fmla="*/ 33 h 80"/>
                <a:gd name="T22" fmla="*/ 38 w 66"/>
                <a:gd name="T23" fmla="*/ 28 h 80"/>
                <a:gd name="T24" fmla="*/ 32 w 66"/>
                <a:gd name="T25" fmla="*/ 26 h 80"/>
                <a:gd name="T26" fmla="*/ 26 w 66"/>
                <a:gd name="T27" fmla="*/ 24 h 80"/>
                <a:gd name="T28" fmla="*/ 19 w 66"/>
                <a:gd name="T29" fmla="*/ 26 h 80"/>
                <a:gd name="T30" fmla="*/ 15 w 66"/>
                <a:gd name="T31" fmla="*/ 27 h 80"/>
                <a:gd name="T32" fmla="*/ 14 w 66"/>
                <a:gd name="T33" fmla="*/ 29 h 80"/>
                <a:gd name="T34" fmla="*/ 13 w 66"/>
                <a:gd name="T35" fmla="*/ 32 h 80"/>
                <a:gd name="T36" fmla="*/ 12 w 66"/>
                <a:gd name="T37" fmla="*/ 34 h 80"/>
                <a:gd name="T38" fmla="*/ 12 w 66"/>
                <a:gd name="T39" fmla="*/ 36 h 80"/>
                <a:gd name="T40" fmla="*/ 12 w 66"/>
                <a:gd name="T41" fmla="*/ 40 h 80"/>
                <a:gd name="T42" fmla="*/ 13 w 66"/>
                <a:gd name="T43" fmla="*/ 44 h 80"/>
                <a:gd name="T44" fmla="*/ 13 w 66"/>
                <a:gd name="T45" fmla="*/ 45 h 80"/>
                <a:gd name="T46" fmla="*/ 12 w 66"/>
                <a:gd name="T47" fmla="*/ 47 h 80"/>
                <a:gd name="T48" fmla="*/ 9 w 66"/>
                <a:gd name="T49" fmla="*/ 49 h 80"/>
                <a:gd name="T50" fmla="*/ 8 w 66"/>
                <a:gd name="T51" fmla="*/ 51 h 80"/>
                <a:gd name="T52" fmla="*/ 6 w 66"/>
                <a:gd name="T53" fmla="*/ 52 h 80"/>
                <a:gd name="T54" fmla="*/ 3 w 66"/>
                <a:gd name="T55" fmla="*/ 53 h 80"/>
                <a:gd name="T56" fmla="*/ 2 w 66"/>
                <a:gd name="T57" fmla="*/ 56 h 80"/>
                <a:gd name="T58" fmla="*/ 1 w 66"/>
                <a:gd name="T59" fmla="*/ 58 h 80"/>
                <a:gd name="T60" fmla="*/ 0 w 66"/>
                <a:gd name="T61" fmla="*/ 61 h 80"/>
                <a:gd name="T62" fmla="*/ 1 w 66"/>
                <a:gd name="T63" fmla="*/ 64 h 80"/>
                <a:gd name="T64" fmla="*/ 6 w 66"/>
                <a:gd name="T65" fmla="*/ 63 h 80"/>
                <a:gd name="T66" fmla="*/ 21 w 66"/>
                <a:gd name="T67" fmla="*/ 59 h 80"/>
                <a:gd name="T68" fmla="*/ 20 w 66"/>
                <a:gd name="T69" fmla="*/ 64 h 80"/>
                <a:gd name="T70" fmla="*/ 21 w 66"/>
                <a:gd name="T71" fmla="*/ 69 h 80"/>
                <a:gd name="T72" fmla="*/ 24 w 66"/>
                <a:gd name="T73" fmla="*/ 73 h 80"/>
                <a:gd name="T74" fmla="*/ 27 w 66"/>
                <a:gd name="T75" fmla="*/ 78 h 80"/>
                <a:gd name="T76" fmla="*/ 30 w 66"/>
                <a:gd name="T77" fmla="*/ 79 h 80"/>
                <a:gd name="T78" fmla="*/ 32 w 66"/>
                <a:gd name="T79" fmla="*/ 80 h 80"/>
                <a:gd name="T80" fmla="*/ 35 w 66"/>
                <a:gd name="T81" fmla="*/ 80 h 80"/>
                <a:gd name="T82" fmla="*/ 37 w 66"/>
                <a:gd name="T83" fmla="*/ 79 h 80"/>
                <a:gd name="T84" fmla="*/ 43 w 66"/>
                <a:gd name="T85" fmla="*/ 78 h 80"/>
                <a:gd name="T86" fmla="*/ 46 w 66"/>
                <a:gd name="T87" fmla="*/ 68 h 80"/>
                <a:gd name="T88" fmla="*/ 48 w 66"/>
                <a:gd name="T89" fmla="*/ 59 h 80"/>
                <a:gd name="T90" fmla="*/ 54 w 66"/>
                <a:gd name="T91" fmla="*/ 52 h 80"/>
                <a:gd name="T92" fmla="*/ 55 w 66"/>
                <a:gd name="T93" fmla="*/ 49 h 80"/>
                <a:gd name="T94" fmla="*/ 55 w 66"/>
                <a:gd name="T95" fmla="*/ 44 h 80"/>
                <a:gd name="T96" fmla="*/ 53 w 66"/>
                <a:gd name="T97" fmla="*/ 40 h 80"/>
                <a:gd name="T98" fmla="*/ 53 w 66"/>
                <a:gd name="T99" fmla="*/ 40 h 80"/>
                <a:gd name="T100" fmla="*/ 59 w 66"/>
                <a:gd name="T101" fmla="*/ 23 h 80"/>
                <a:gd name="T102" fmla="*/ 63 w 66"/>
                <a:gd name="T103" fmla="*/ 21 h 80"/>
                <a:gd name="T104" fmla="*/ 65 w 66"/>
                <a:gd name="T105" fmla="*/ 17 h 80"/>
                <a:gd name="T106" fmla="*/ 66 w 66"/>
                <a:gd name="T107" fmla="*/ 1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80">
                  <a:moveTo>
                    <a:pt x="66" y="13"/>
                  </a:moveTo>
                  <a:lnTo>
                    <a:pt x="65" y="9"/>
                  </a:lnTo>
                  <a:lnTo>
                    <a:pt x="63" y="5"/>
                  </a:lnTo>
                  <a:lnTo>
                    <a:pt x="59" y="2"/>
                  </a:lnTo>
                  <a:lnTo>
                    <a:pt x="55" y="0"/>
                  </a:lnTo>
                  <a:lnTo>
                    <a:pt x="50" y="0"/>
                  </a:lnTo>
                  <a:lnTo>
                    <a:pt x="47" y="2"/>
                  </a:lnTo>
                  <a:lnTo>
                    <a:pt x="46" y="6"/>
                  </a:lnTo>
                  <a:lnTo>
                    <a:pt x="42" y="15"/>
                  </a:lnTo>
                  <a:lnTo>
                    <a:pt x="43" y="24"/>
                  </a:lnTo>
                  <a:lnTo>
                    <a:pt x="42" y="33"/>
                  </a:lnTo>
                  <a:lnTo>
                    <a:pt x="38" y="28"/>
                  </a:lnTo>
                  <a:lnTo>
                    <a:pt x="32" y="26"/>
                  </a:lnTo>
                  <a:lnTo>
                    <a:pt x="26" y="24"/>
                  </a:lnTo>
                  <a:lnTo>
                    <a:pt x="19" y="26"/>
                  </a:lnTo>
                  <a:lnTo>
                    <a:pt x="15" y="27"/>
                  </a:lnTo>
                  <a:lnTo>
                    <a:pt x="14" y="29"/>
                  </a:lnTo>
                  <a:lnTo>
                    <a:pt x="13" y="32"/>
                  </a:lnTo>
                  <a:lnTo>
                    <a:pt x="12" y="34"/>
                  </a:lnTo>
                  <a:lnTo>
                    <a:pt x="12" y="36"/>
                  </a:lnTo>
                  <a:lnTo>
                    <a:pt x="12" y="40"/>
                  </a:lnTo>
                  <a:lnTo>
                    <a:pt x="13" y="44"/>
                  </a:lnTo>
                  <a:lnTo>
                    <a:pt x="13" y="45"/>
                  </a:lnTo>
                  <a:lnTo>
                    <a:pt x="12" y="47"/>
                  </a:lnTo>
                  <a:lnTo>
                    <a:pt x="9" y="49"/>
                  </a:lnTo>
                  <a:lnTo>
                    <a:pt x="8" y="51"/>
                  </a:lnTo>
                  <a:lnTo>
                    <a:pt x="6" y="52"/>
                  </a:lnTo>
                  <a:lnTo>
                    <a:pt x="3" y="53"/>
                  </a:lnTo>
                  <a:lnTo>
                    <a:pt x="2" y="56"/>
                  </a:lnTo>
                  <a:lnTo>
                    <a:pt x="1" y="58"/>
                  </a:lnTo>
                  <a:lnTo>
                    <a:pt x="0" y="61"/>
                  </a:lnTo>
                  <a:lnTo>
                    <a:pt x="1" y="64"/>
                  </a:lnTo>
                  <a:lnTo>
                    <a:pt x="6" y="63"/>
                  </a:lnTo>
                  <a:lnTo>
                    <a:pt x="21" y="59"/>
                  </a:lnTo>
                  <a:lnTo>
                    <a:pt x="20" y="64"/>
                  </a:lnTo>
                  <a:lnTo>
                    <a:pt x="21" y="69"/>
                  </a:lnTo>
                  <a:lnTo>
                    <a:pt x="24" y="73"/>
                  </a:lnTo>
                  <a:lnTo>
                    <a:pt x="27" y="78"/>
                  </a:lnTo>
                  <a:lnTo>
                    <a:pt x="30" y="79"/>
                  </a:lnTo>
                  <a:lnTo>
                    <a:pt x="32" y="80"/>
                  </a:lnTo>
                  <a:lnTo>
                    <a:pt x="35" y="80"/>
                  </a:lnTo>
                  <a:lnTo>
                    <a:pt x="37" y="79"/>
                  </a:lnTo>
                  <a:lnTo>
                    <a:pt x="43" y="78"/>
                  </a:lnTo>
                  <a:lnTo>
                    <a:pt x="46" y="68"/>
                  </a:lnTo>
                  <a:lnTo>
                    <a:pt x="48" y="59"/>
                  </a:lnTo>
                  <a:lnTo>
                    <a:pt x="54" y="52"/>
                  </a:lnTo>
                  <a:lnTo>
                    <a:pt x="55" y="49"/>
                  </a:lnTo>
                  <a:lnTo>
                    <a:pt x="55" y="44"/>
                  </a:lnTo>
                  <a:lnTo>
                    <a:pt x="53" y="40"/>
                  </a:lnTo>
                  <a:lnTo>
                    <a:pt x="53" y="40"/>
                  </a:lnTo>
                  <a:lnTo>
                    <a:pt x="59" y="23"/>
                  </a:lnTo>
                  <a:lnTo>
                    <a:pt x="63" y="21"/>
                  </a:lnTo>
                  <a:lnTo>
                    <a:pt x="65" y="17"/>
                  </a:lnTo>
                  <a:lnTo>
                    <a:pt x="66"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2" name="Freeform 35">
              <a:extLst>
                <a:ext uri="{FF2B5EF4-FFF2-40B4-BE49-F238E27FC236}">
                  <a16:creationId xmlns:a16="http://schemas.microsoft.com/office/drawing/2014/main" id="{FF82FAC3-ECE5-4A93-8F6B-97FBA3FD0BF6}"/>
                </a:ext>
              </a:extLst>
            </p:cNvPr>
            <p:cNvSpPr>
              <a:spLocks/>
            </p:cNvSpPr>
            <p:nvPr/>
          </p:nvSpPr>
          <p:spPr bwMode="auto">
            <a:xfrm>
              <a:off x="2212975" y="2889250"/>
              <a:ext cx="6350" cy="4763"/>
            </a:xfrm>
            <a:custGeom>
              <a:avLst/>
              <a:gdLst>
                <a:gd name="T0" fmla="*/ 0 w 19"/>
                <a:gd name="T1" fmla="*/ 16 h 16"/>
                <a:gd name="T2" fmla="*/ 4 w 19"/>
                <a:gd name="T3" fmla="*/ 16 h 16"/>
                <a:gd name="T4" fmla="*/ 7 w 19"/>
                <a:gd name="T5" fmla="*/ 16 h 16"/>
                <a:gd name="T6" fmla="*/ 11 w 19"/>
                <a:gd name="T7" fmla="*/ 15 h 16"/>
                <a:gd name="T8" fmla="*/ 13 w 19"/>
                <a:gd name="T9" fmla="*/ 14 h 16"/>
                <a:gd name="T10" fmla="*/ 16 w 19"/>
                <a:gd name="T11" fmla="*/ 11 h 16"/>
                <a:gd name="T12" fmla="*/ 18 w 19"/>
                <a:gd name="T13" fmla="*/ 9 h 16"/>
                <a:gd name="T14" fmla="*/ 18 w 19"/>
                <a:gd name="T15" fmla="*/ 5 h 16"/>
                <a:gd name="T16" fmla="*/ 19 w 19"/>
                <a:gd name="T17" fmla="*/ 0 h 16"/>
                <a:gd name="T18" fmla="*/ 13 w 19"/>
                <a:gd name="T19" fmla="*/ 1 h 16"/>
                <a:gd name="T20" fmla="*/ 0 w 19"/>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0" y="16"/>
                  </a:moveTo>
                  <a:lnTo>
                    <a:pt x="4" y="16"/>
                  </a:lnTo>
                  <a:lnTo>
                    <a:pt x="7" y="16"/>
                  </a:lnTo>
                  <a:lnTo>
                    <a:pt x="11" y="15"/>
                  </a:lnTo>
                  <a:lnTo>
                    <a:pt x="13" y="14"/>
                  </a:lnTo>
                  <a:lnTo>
                    <a:pt x="16" y="11"/>
                  </a:lnTo>
                  <a:lnTo>
                    <a:pt x="18" y="9"/>
                  </a:lnTo>
                  <a:lnTo>
                    <a:pt x="18" y="5"/>
                  </a:lnTo>
                  <a:lnTo>
                    <a:pt x="19" y="0"/>
                  </a:lnTo>
                  <a:lnTo>
                    <a:pt x="13" y="1"/>
                  </a:lnTo>
                  <a:lnTo>
                    <a:pt x="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3" name="Freeform 36">
              <a:extLst>
                <a:ext uri="{FF2B5EF4-FFF2-40B4-BE49-F238E27FC236}">
                  <a16:creationId xmlns:a16="http://schemas.microsoft.com/office/drawing/2014/main" id="{845925DD-539E-4B37-A1ED-A6A4C50320E1}"/>
                </a:ext>
              </a:extLst>
            </p:cNvPr>
            <p:cNvSpPr>
              <a:spLocks/>
            </p:cNvSpPr>
            <p:nvPr/>
          </p:nvSpPr>
          <p:spPr bwMode="auto">
            <a:xfrm>
              <a:off x="2217738" y="2895600"/>
              <a:ext cx="3175" cy="7938"/>
            </a:xfrm>
            <a:custGeom>
              <a:avLst/>
              <a:gdLst>
                <a:gd name="T0" fmla="*/ 11 w 11"/>
                <a:gd name="T1" fmla="*/ 22 h 23"/>
                <a:gd name="T2" fmla="*/ 8 w 11"/>
                <a:gd name="T3" fmla="*/ 13 h 23"/>
                <a:gd name="T4" fmla="*/ 5 w 11"/>
                <a:gd name="T5" fmla="*/ 0 h 23"/>
                <a:gd name="T6" fmla="*/ 4 w 11"/>
                <a:gd name="T7" fmla="*/ 6 h 23"/>
                <a:gd name="T8" fmla="*/ 2 w 11"/>
                <a:gd name="T9" fmla="*/ 9 h 23"/>
                <a:gd name="T10" fmla="*/ 1 w 11"/>
                <a:gd name="T11" fmla="*/ 13 h 23"/>
                <a:gd name="T12" fmla="*/ 1 w 11"/>
                <a:gd name="T13" fmla="*/ 17 h 23"/>
                <a:gd name="T14" fmla="*/ 0 w 11"/>
                <a:gd name="T15" fmla="*/ 19 h 23"/>
                <a:gd name="T16" fmla="*/ 2 w 11"/>
                <a:gd name="T17" fmla="*/ 22 h 23"/>
                <a:gd name="T18" fmla="*/ 5 w 11"/>
                <a:gd name="T19" fmla="*/ 23 h 23"/>
                <a:gd name="T20" fmla="*/ 8 w 11"/>
                <a:gd name="T21" fmla="*/ 23 h 23"/>
                <a:gd name="T22" fmla="*/ 11 w 11"/>
                <a:gd name="T23"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23">
                  <a:moveTo>
                    <a:pt x="11" y="22"/>
                  </a:moveTo>
                  <a:lnTo>
                    <a:pt x="8" y="13"/>
                  </a:lnTo>
                  <a:lnTo>
                    <a:pt x="5" y="0"/>
                  </a:lnTo>
                  <a:lnTo>
                    <a:pt x="4" y="6"/>
                  </a:lnTo>
                  <a:lnTo>
                    <a:pt x="2" y="9"/>
                  </a:lnTo>
                  <a:lnTo>
                    <a:pt x="1" y="13"/>
                  </a:lnTo>
                  <a:lnTo>
                    <a:pt x="1" y="17"/>
                  </a:lnTo>
                  <a:lnTo>
                    <a:pt x="0" y="19"/>
                  </a:lnTo>
                  <a:lnTo>
                    <a:pt x="2" y="22"/>
                  </a:lnTo>
                  <a:lnTo>
                    <a:pt x="5" y="23"/>
                  </a:lnTo>
                  <a:lnTo>
                    <a:pt x="8" y="23"/>
                  </a:lnTo>
                  <a:lnTo>
                    <a:pt x="11"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4" name="Freeform 37">
              <a:extLst>
                <a:ext uri="{FF2B5EF4-FFF2-40B4-BE49-F238E27FC236}">
                  <a16:creationId xmlns:a16="http://schemas.microsoft.com/office/drawing/2014/main" id="{A8A32417-FDA6-466C-A311-8DF69CBAECC6}"/>
                </a:ext>
              </a:extLst>
            </p:cNvPr>
            <p:cNvSpPr>
              <a:spLocks/>
            </p:cNvSpPr>
            <p:nvPr/>
          </p:nvSpPr>
          <p:spPr bwMode="auto">
            <a:xfrm>
              <a:off x="1998663" y="3025775"/>
              <a:ext cx="7937" cy="6350"/>
            </a:xfrm>
            <a:custGeom>
              <a:avLst/>
              <a:gdLst>
                <a:gd name="T0" fmla="*/ 0 w 23"/>
                <a:gd name="T1" fmla="*/ 7 h 17"/>
                <a:gd name="T2" fmla="*/ 1 w 23"/>
                <a:gd name="T3" fmla="*/ 11 h 17"/>
                <a:gd name="T4" fmla="*/ 4 w 23"/>
                <a:gd name="T5" fmla="*/ 15 h 17"/>
                <a:gd name="T6" fmla="*/ 6 w 23"/>
                <a:gd name="T7" fmla="*/ 16 h 17"/>
                <a:gd name="T8" fmla="*/ 10 w 23"/>
                <a:gd name="T9" fmla="*/ 17 h 17"/>
                <a:gd name="T10" fmla="*/ 14 w 23"/>
                <a:gd name="T11" fmla="*/ 17 h 17"/>
                <a:gd name="T12" fmla="*/ 23 w 23"/>
                <a:gd name="T13" fmla="*/ 9 h 17"/>
                <a:gd name="T14" fmla="*/ 23 w 23"/>
                <a:gd name="T15" fmla="*/ 5 h 17"/>
                <a:gd name="T16" fmla="*/ 22 w 23"/>
                <a:gd name="T17" fmla="*/ 1 h 17"/>
                <a:gd name="T18" fmla="*/ 18 w 23"/>
                <a:gd name="T19" fmla="*/ 0 h 17"/>
                <a:gd name="T20" fmla="*/ 15 w 23"/>
                <a:gd name="T21" fmla="*/ 0 h 17"/>
                <a:gd name="T22" fmla="*/ 10 w 23"/>
                <a:gd name="T23" fmla="*/ 1 h 17"/>
                <a:gd name="T24" fmla="*/ 5 w 23"/>
                <a:gd name="T25" fmla="*/ 3 h 17"/>
                <a:gd name="T26" fmla="*/ 3 w 23"/>
                <a:gd name="T27" fmla="*/ 5 h 17"/>
                <a:gd name="T28" fmla="*/ 0 w 23"/>
                <a:gd name="T2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17">
                  <a:moveTo>
                    <a:pt x="0" y="7"/>
                  </a:moveTo>
                  <a:lnTo>
                    <a:pt x="1" y="11"/>
                  </a:lnTo>
                  <a:lnTo>
                    <a:pt x="4" y="15"/>
                  </a:lnTo>
                  <a:lnTo>
                    <a:pt x="6" y="16"/>
                  </a:lnTo>
                  <a:lnTo>
                    <a:pt x="10" y="17"/>
                  </a:lnTo>
                  <a:lnTo>
                    <a:pt x="14" y="17"/>
                  </a:lnTo>
                  <a:lnTo>
                    <a:pt x="23" y="9"/>
                  </a:lnTo>
                  <a:lnTo>
                    <a:pt x="23" y="5"/>
                  </a:lnTo>
                  <a:lnTo>
                    <a:pt x="22" y="1"/>
                  </a:lnTo>
                  <a:lnTo>
                    <a:pt x="18" y="0"/>
                  </a:lnTo>
                  <a:lnTo>
                    <a:pt x="15" y="0"/>
                  </a:lnTo>
                  <a:lnTo>
                    <a:pt x="10" y="1"/>
                  </a:lnTo>
                  <a:lnTo>
                    <a:pt x="5" y="3"/>
                  </a:lnTo>
                  <a:lnTo>
                    <a:pt x="3" y="5"/>
                  </a:lnTo>
                  <a:lnTo>
                    <a:pt x="0" y="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5" name="Freeform 38">
              <a:extLst>
                <a:ext uri="{FF2B5EF4-FFF2-40B4-BE49-F238E27FC236}">
                  <a16:creationId xmlns:a16="http://schemas.microsoft.com/office/drawing/2014/main" id="{59ACFA50-609C-4A54-BDAD-26DB64161008}"/>
                </a:ext>
              </a:extLst>
            </p:cNvPr>
            <p:cNvSpPr>
              <a:spLocks/>
            </p:cNvSpPr>
            <p:nvPr/>
          </p:nvSpPr>
          <p:spPr bwMode="auto">
            <a:xfrm>
              <a:off x="2022475" y="3019425"/>
              <a:ext cx="11112" cy="7938"/>
            </a:xfrm>
            <a:custGeom>
              <a:avLst/>
              <a:gdLst>
                <a:gd name="T0" fmla="*/ 15 w 33"/>
                <a:gd name="T1" fmla="*/ 28 h 28"/>
                <a:gd name="T2" fmla="*/ 30 w 33"/>
                <a:gd name="T3" fmla="*/ 13 h 28"/>
                <a:gd name="T4" fmla="*/ 33 w 33"/>
                <a:gd name="T5" fmla="*/ 11 h 28"/>
                <a:gd name="T6" fmla="*/ 33 w 33"/>
                <a:gd name="T7" fmla="*/ 6 h 28"/>
                <a:gd name="T8" fmla="*/ 32 w 33"/>
                <a:gd name="T9" fmla="*/ 3 h 28"/>
                <a:gd name="T10" fmla="*/ 30 w 33"/>
                <a:gd name="T11" fmla="*/ 1 h 28"/>
                <a:gd name="T12" fmla="*/ 28 w 33"/>
                <a:gd name="T13" fmla="*/ 0 h 28"/>
                <a:gd name="T14" fmla="*/ 26 w 33"/>
                <a:gd name="T15" fmla="*/ 0 h 28"/>
                <a:gd name="T16" fmla="*/ 25 w 33"/>
                <a:gd name="T17" fmla="*/ 1 h 28"/>
                <a:gd name="T18" fmla="*/ 22 w 33"/>
                <a:gd name="T19" fmla="*/ 3 h 28"/>
                <a:gd name="T20" fmla="*/ 20 w 33"/>
                <a:gd name="T21" fmla="*/ 4 h 28"/>
                <a:gd name="T22" fmla="*/ 19 w 33"/>
                <a:gd name="T23" fmla="*/ 5 h 28"/>
                <a:gd name="T24" fmla="*/ 16 w 33"/>
                <a:gd name="T25" fmla="*/ 5 h 28"/>
                <a:gd name="T26" fmla="*/ 15 w 33"/>
                <a:gd name="T27" fmla="*/ 7 h 28"/>
                <a:gd name="T28" fmla="*/ 15 w 33"/>
                <a:gd name="T29" fmla="*/ 10 h 28"/>
                <a:gd name="T30" fmla="*/ 11 w 33"/>
                <a:gd name="T31" fmla="*/ 10 h 28"/>
                <a:gd name="T32" fmla="*/ 9 w 33"/>
                <a:gd name="T33" fmla="*/ 10 h 28"/>
                <a:gd name="T34" fmla="*/ 5 w 33"/>
                <a:gd name="T35" fmla="*/ 10 h 28"/>
                <a:gd name="T36" fmla="*/ 3 w 33"/>
                <a:gd name="T37" fmla="*/ 11 h 28"/>
                <a:gd name="T38" fmla="*/ 0 w 33"/>
                <a:gd name="T39" fmla="*/ 13 h 28"/>
                <a:gd name="T40" fmla="*/ 2 w 33"/>
                <a:gd name="T41" fmla="*/ 20 h 28"/>
                <a:gd name="T42" fmla="*/ 15 w 33"/>
                <a:gd name="T4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8">
                  <a:moveTo>
                    <a:pt x="15" y="28"/>
                  </a:moveTo>
                  <a:lnTo>
                    <a:pt x="30" y="13"/>
                  </a:lnTo>
                  <a:lnTo>
                    <a:pt x="33" y="11"/>
                  </a:lnTo>
                  <a:lnTo>
                    <a:pt x="33" y="6"/>
                  </a:lnTo>
                  <a:lnTo>
                    <a:pt x="32" y="3"/>
                  </a:lnTo>
                  <a:lnTo>
                    <a:pt x="30" y="1"/>
                  </a:lnTo>
                  <a:lnTo>
                    <a:pt x="28" y="0"/>
                  </a:lnTo>
                  <a:lnTo>
                    <a:pt x="26" y="0"/>
                  </a:lnTo>
                  <a:lnTo>
                    <a:pt x="25" y="1"/>
                  </a:lnTo>
                  <a:lnTo>
                    <a:pt x="22" y="3"/>
                  </a:lnTo>
                  <a:lnTo>
                    <a:pt x="20" y="4"/>
                  </a:lnTo>
                  <a:lnTo>
                    <a:pt x="19" y="5"/>
                  </a:lnTo>
                  <a:lnTo>
                    <a:pt x="16" y="5"/>
                  </a:lnTo>
                  <a:lnTo>
                    <a:pt x="15" y="7"/>
                  </a:lnTo>
                  <a:lnTo>
                    <a:pt x="15" y="10"/>
                  </a:lnTo>
                  <a:lnTo>
                    <a:pt x="11" y="10"/>
                  </a:lnTo>
                  <a:lnTo>
                    <a:pt x="9" y="10"/>
                  </a:lnTo>
                  <a:lnTo>
                    <a:pt x="5" y="10"/>
                  </a:lnTo>
                  <a:lnTo>
                    <a:pt x="3" y="11"/>
                  </a:lnTo>
                  <a:lnTo>
                    <a:pt x="0" y="13"/>
                  </a:lnTo>
                  <a:lnTo>
                    <a:pt x="2" y="20"/>
                  </a:lnTo>
                  <a:lnTo>
                    <a:pt x="15"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6" name="Freeform 39">
              <a:extLst>
                <a:ext uri="{FF2B5EF4-FFF2-40B4-BE49-F238E27FC236}">
                  <a16:creationId xmlns:a16="http://schemas.microsoft.com/office/drawing/2014/main" id="{1E51EF4A-C9A2-4D84-8A39-29E2F53F9E13}"/>
                </a:ext>
              </a:extLst>
            </p:cNvPr>
            <p:cNvSpPr>
              <a:spLocks/>
            </p:cNvSpPr>
            <p:nvPr/>
          </p:nvSpPr>
          <p:spPr bwMode="auto">
            <a:xfrm>
              <a:off x="2009775" y="3019425"/>
              <a:ext cx="4762" cy="4763"/>
            </a:xfrm>
            <a:custGeom>
              <a:avLst/>
              <a:gdLst>
                <a:gd name="T0" fmla="*/ 14 w 14"/>
                <a:gd name="T1" fmla="*/ 16 h 16"/>
                <a:gd name="T2" fmla="*/ 14 w 14"/>
                <a:gd name="T3" fmla="*/ 11 h 16"/>
                <a:gd name="T4" fmla="*/ 10 w 14"/>
                <a:gd name="T5" fmla="*/ 0 h 16"/>
                <a:gd name="T6" fmla="*/ 5 w 14"/>
                <a:gd name="T7" fmla="*/ 0 h 16"/>
                <a:gd name="T8" fmla="*/ 3 w 14"/>
                <a:gd name="T9" fmla="*/ 1 h 16"/>
                <a:gd name="T10" fmla="*/ 0 w 14"/>
                <a:gd name="T11" fmla="*/ 4 h 16"/>
                <a:gd name="T12" fmla="*/ 0 w 14"/>
                <a:gd name="T13" fmla="*/ 6 h 16"/>
                <a:gd name="T14" fmla="*/ 0 w 14"/>
                <a:gd name="T15" fmla="*/ 10 h 16"/>
                <a:gd name="T16" fmla="*/ 1 w 14"/>
                <a:gd name="T17" fmla="*/ 13 h 16"/>
                <a:gd name="T18" fmla="*/ 4 w 14"/>
                <a:gd name="T19" fmla="*/ 14 h 16"/>
                <a:gd name="T20" fmla="*/ 7 w 14"/>
                <a:gd name="T21" fmla="*/ 16 h 16"/>
                <a:gd name="T22" fmla="*/ 10 w 14"/>
                <a:gd name="T23" fmla="*/ 16 h 16"/>
                <a:gd name="T24" fmla="*/ 14 w 1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6">
                  <a:moveTo>
                    <a:pt x="14" y="16"/>
                  </a:moveTo>
                  <a:lnTo>
                    <a:pt x="14" y="11"/>
                  </a:lnTo>
                  <a:lnTo>
                    <a:pt x="10" y="0"/>
                  </a:lnTo>
                  <a:lnTo>
                    <a:pt x="5" y="0"/>
                  </a:lnTo>
                  <a:lnTo>
                    <a:pt x="3" y="1"/>
                  </a:lnTo>
                  <a:lnTo>
                    <a:pt x="0" y="4"/>
                  </a:lnTo>
                  <a:lnTo>
                    <a:pt x="0" y="6"/>
                  </a:lnTo>
                  <a:lnTo>
                    <a:pt x="0" y="10"/>
                  </a:lnTo>
                  <a:lnTo>
                    <a:pt x="1" y="13"/>
                  </a:lnTo>
                  <a:lnTo>
                    <a:pt x="4" y="14"/>
                  </a:lnTo>
                  <a:lnTo>
                    <a:pt x="7" y="16"/>
                  </a:lnTo>
                  <a:lnTo>
                    <a:pt x="10" y="16"/>
                  </a:lnTo>
                  <a:lnTo>
                    <a:pt x="14"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7" name="Freeform 40">
              <a:extLst>
                <a:ext uri="{FF2B5EF4-FFF2-40B4-BE49-F238E27FC236}">
                  <a16:creationId xmlns:a16="http://schemas.microsoft.com/office/drawing/2014/main" id="{9C4E152C-D910-4CE2-AE11-BC1611CF3413}"/>
                </a:ext>
              </a:extLst>
            </p:cNvPr>
            <p:cNvSpPr>
              <a:spLocks/>
            </p:cNvSpPr>
            <p:nvPr/>
          </p:nvSpPr>
          <p:spPr bwMode="auto">
            <a:xfrm>
              <a:off x="2057400" y="3008313"/>
              <a:ext cx="6350" cy="3175"/>
            </a:xfrm>
            <a:custGeom>
              <a:avLst/>
              <a:gdLst>
                <a:gd name="T0" fmla="*/ 1 w 19"/>
                <a:gd name="T1" fmla="*/ 2 h 13"/>
                <a:gd name="T2" fmla="*/ 0 w 19"/>
                <a:gd name="T3" fmla="*/ 5 h 13"/>
                <a:gd name="T4" fmla="*/ 0 w 19"/>
                <a:gd name="T5" fmla="*/ 8 h 13"/>
                <a:gd name="T6" fmla="*/ 1 w 19"/>
                <a:gd name="T7" fmla="*/ 11 h 13"/>
                <a:gd name="T8" fmla="*/ 2 w 19"/>
                <a:gd name="T9" fmla="*/ 13 h 13"/>
                <a:gd name="T10" fmla="*/ 6 w 19"/>
                <a:gd name="T11" fmla="*/ 13 h 13"/>
                <a:gd name="T12" fmla="*/ 9 w 19"/>
                <a:gd name="T13" fmla="*/ 13 h 13"/>
                <a:gd name="T14" fmla="*/ 13 w 19"/>
                <a:gd name="T15" fmla="*/ 13 h 13"/>
                <a:gd name="T16" fmla="*/ 15 w 19"/>
                <a:gd name="T17" fmla="*/ 11 h 13"/>
                <a:gd name="T18" fmla="*/ 18 w 19"/>
                <a:gd name="T19" fmla="*/ 8 h 13"/>
                <a:gd name="T20" fmla="*/ 18 w 19"/>
                <a:gd name="T21" fmla="*/ 8 h 13"/>
                <a:gd name="T22" fmla="*/ 19 w 19"/>
                <a:gd name="T23" fmla="*/ 8 h 13"/>
                <a:gd name="T24" fmla="*/ 18 w 19"/>
                <a:gd name="T25" fmla="*/ 4 h 13"/>
                <a:gd name="T26" fmla="*/ 14 w 19"/>
                <a:gd name="T27" fmla="*/ 1 h 13"/>
                <a:gd name="T28" fmla="*/ 10 w 19"/>
                <a:gd name="T29" fmla="*/ 0 h 13"/>
                <a:gd name="T30" fmla="*/ 8 w 19"/>
                <a:gd name="T31" fmla="*/ 0 h 13"/>
                <a:gd name="T32" fmla="*/ 4 w 19"/>
                <a:gd name="T33" fmla="*/ 1 h 13"/>
                <a:gd name="T34" fmla="*/ 1 w 19"/>
                <a:gd name="T35"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13">
                  <a:moveTo>
                    <a:pt x="1" y="2"/>
                  </a:moveTo>
                  <a:lnTo>
                    <a:pt x="0" y="5"/>
                  </a:lnTo>
                  <a:lnTo>
                    <a:pt x="0" y="8"/>
                  </a:lnTo>
                  <a:lnTo>
                    <a:pt x="1" y="11"/>
                  </a:lnTo>
                  <a:lnTo>
                    <a:pt x="2" y="13"/>
                  </a:lnTo>
                  <a:lnTo>
                    <a:pt x="6" y="13"/>
                  </a:lnTo>
                  <a:lnTo>
                    <a:pt x="9" y="13"/>
                  </a:lnTo>
                  <a:lnTo>
                    <a:pt x="13" y="13"/>
                  </a:lnTo>
                  <a:lnTo>
                    <a:pt x="15" y="11"/>
                  </a:lnTo>
                  <a:lnTo>
                    <a:pt x="18" y="8"/>
                  </a:lnTo>
                  <a:lnTo>
                    <a:pt x="18" y="8"/>
                  </a:lnTo>
                  <a:lnTo>
                    <a:pt x="19" y="8"/>
                  </a:lnTo>
                  <a:lnTo>
                    <a:pt x="18" y="4"/>
                  </a:lnTo>
                  <a:lnTo>
                    <a:pt x="14" y="1"/>
                  </a:lnTo>
                  <a:lnTo>
                    <a:pt x="10" y="0"/>
                  </a:lnTo>
                  <a:lnTo>
                    <a:pt x="8" y="0"/>
                  </a:lnTo>
                  <a:lnTo>
                    <a:pt x="4" y="1"/>
                  </a:lnTo>
                  <a:lnTo>
                    <a:pt x="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8" name="Freeform 41">
              <a:extLst>
                <a:ext uri="{FF2B5EF4-FFF2-40B4-BE49-F238E27FC236}">
                  <a16:creationId xmlns:a16="http://schemas.microsoft.com/office/drawing/2014/main" id="{49EE08A9-F556-4109-A2B5-B73013F63C2B}"/>
                </a:ext>
              </a:extLst>
            </p:cNvPr>
            <p:cNvSpPr>
              <a:spLocks/>
            </p:cNvSpPr>
            <p:nvPr/>
          </p:nvSpPr>
          <p:spPr bwMode="auto">
            <a:xfrm>
              <a:off x="2152650" y="2924175"/>
              <a:ext cx="15875" cy="14288"/>
            </a:xfrm>
            <a:custGeom>
              <a:avLst/>
              <a:gdLst>
                <a:gd name="T0" fmla="*/ 47 w 47"/>
                <a:gd name="T1" fmla="*/ 9 h 43"/>
                <a:gd name="T2" fmla="*/ 44 w 47"/>
                <a:gd name="T3" fmla="*/ 7 h 43"/>
                <a:gd name="T4" fmla="*/ 41 w 47"/>
                <a:gd name="T5" fmla="*/ 6 h 43"/>
                <a:gd name="T6" fmla="*/ 38 w 47"/>
                <a:gd name="T7" fmla="*/ 6 h 43"/>
                <a:gd name="T8" fmla="*/ 35 w 47"/>
                <a:gd name="T9" fmla="*/ 7 h 43"/>
                <a:gd name="T10" fmla="*/ 24 w 47"/>
                <a:gd name="T11" fmla="*/ 13 h 43"/>
                <a:gd name="T12" fmla="*/ 22 w 47"/>
                <a:gd name="T13" fmla="*/ 12 h 43"/>
                <a:gd name="T14" fmla="*/ 21 w 47"/>
                <a:gd name="T15" fmla="*/ 11 h 43"/>
                <a:gd name="T16" fmla="*/ 18 w 47"/>
                <a:gd name="T17" fmla="*/ 9 h 43"/>
                <a:gd name="T18" fmla="*/ 16 w 47"/>
                <a:gd name="T19" fmla="*/ 9 h 43"/>
                <a:gd name="T20" fmla="*/ 13 w 47"/>
                <a:gd name="T21" fmla="*/ 9 h 43"/>
                <a:gd name="T22" fmla="*/ 11 w 47"/>
                <a:gd name="T23" fmla="*/ 1 h 43"/>
                <a:gd name="T24" fmla="*/ 7 w 47"/>
                <a:gd name="T25" fmla="*/ 0 h 43"/>
                <a:gd name="T26" fmla="*/ 5 w 47"/>
                <a:gd name="T27" fmla="*/ 0 h 43"/>
                <a:gd name="T28" fmla="*/ 2 w 47"/>
                <a:gd name="T29" fmla="*/ 1 h 43"/>
                <a:gd name="T30" fmla="*/ 0 w 47"/>
                <a:gd name="T31" fmla="*/ 3 h 43"/>
                <a:gd name="T32" fmla="*/ 7 w 47"/>
                <a:gd name="T33" fmla="*/ 17 h 43"/>
                <a:gd name="T34" fmla="*/ 5 w 47"/>
                <a:gd name="T35" fmla="*/ 20 h 43"/>
                <a:gd name="T36" fmla="*/ 4 w 47"/>
                <a:gd name="T37" fmla="*/ 24 h 43"/>
                <a:gd name="T38" fmla="*/ 2 w 47"/>
                <a:gd name="T39" fmla="*/ 26 h 43"/>
                <a:gd name="T40" fmla="*/ 2 w 47"/>
                <a:gd name="T41" fmla="*/ 30 h 43"/>
                <a:gd name="T42" fmla="*/ 4 w 47"/>
                <a:gd name="T43" fmla="*/ 31 h 43"/>
                <a:gd name="T44" fmla="*/ 5 w 47"/>
                <a:gd name="T45" fmla="*/ 34 h 43"/>
                <a:gd name="T46" fmla="*/ 7 w 47"/>
                <a:gd name="T47" fmla="*/ 35 h 43"/>
                <a:gd name="T48" fmla="*/ 9 w 47"/>
                <a:gd name="T49" fmla="*/ 39 h 43"/>
                <a:gd name="T50" fmla="*/ 11 w 47"/>
                <a:gd name="T51" fmla="*/ 41 h 43"/>
                <a:gd name="T52" fmla="*/ 13 w 47"/>
                <a:gd name="T53" fmla="*/ 43 h 43"/>
                <a:gd name="T54" fmla="*/ 17 w 47"/>
                <a:gd name="T55" fmla="*/ 43 h 43"/>
                <a:gd name="T56" fmla="*/ 21 w 47"/>
                <a:gd name="T57" fmla="*/ 43 h 43"/>
                <a:gd name="T58" fmla="*/ 35 w 47"/>
                <a:gd name="T59" fmla="*/ 34 h 43"/>
                <a:gd name="T60" fmla="*/ 34 w 47"/>
                <a:gd name="T61" fmla="*/ 30 h 43"/>
                <a:gd name="T62" fmla="*/ 35 w 47"/>
                <a:gd name="T63" fmla="*/ 28 h 43"/>
                <a:gd name="T64" fmla="*/ 36 w 47"/>
                <a:gd name="T65" fmla="*/ 24 h 43"/>
                <a:gd name="T66" fmla="*/ 38 w 47"/>
                <a:gd name="T67" fmla="*/ 22 h 43"/>
                <a:gd name="T68" fmla="*/ 42 w 47"/>
                <a:gd name="T69" fmla="*/ 20 h 43"/>
                <a:gd name="T70" fmla="*/ 45 w 47"/>
                <a:gd name="T71" fmla="*/ 19 h 43"/>
                <a:gd name="T72" fmla="*/ 46 w 47"/>
                <a:gd name="T73" fmla="*/ 17 h 43"/>
                <a:gd name="T74" fmla="*/ 47 w 47"/>
                <a:gd name="T75" fmla="*/ 13 h 43"/>
                <a:gd name="T76" fmla="*/ 47 w 47"/>
                <a:gd name="T77"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43">
                  <a:moveTo>
                    <a:pt x="47" y="9"/>
                  </a:moveTo>
                  <a:lnTo>
                    <a:pt x="44" y="7"/>
                  </a:lnTo>
                  <a:lnTo>
                    <a:pt x="41" y="6"/>
                  </a:lnTo>
                  <a:lnTo>
                    <a:pt x="38" y="6"/>
                  </a:lnTo>
                  <a:lnTo>
                    <a:pt x="35" y="7"/>
                  </a:lnTo>
                  <a:lnTo>
                    <a:pt x="24" y="13"/>
                  </a:lnTo>
                  <a:lnTo>
                    <a:pt x="22" y="12"/>
                  </a:lnTo>
                  <a:lnTo>
                    <a:pt x="21" y="11"/>
                  </a:lnTo>
                  <a:lnTo>
                    <a:pt x="18" y="9"/>
                  </a:lnTo>
                  <a:lnTo>
                    <a:pt x="16" y="9"/>
                  </a:lnTo>
                  <a:lnTo>
                    <a:pt x="13" y="9"/>
                  </a:lnTo>
                  <a:lnTo>
                    <a:pt x="11" y="1"/>
                  </a:lnTo>
                  <a:lnTo>
                    <a:pt x="7" y="0"/>
                  </a:lnTo>
                  <a:lnTo>
                    <a:pt x="5" y="0"/>
                  </a:lnTo>
                  <a:lnTo>
                    <a:pt x="2" y="1"/>
                  </a:lnTo>
                  <a:lnTo>
                    <a:pt x="0" y="3"/>
                  </a:lnTo>
                  <a:lnTo>
                    <a:pt x="7" y="17"/>
                  </a:lnTo>
                  <a:lnTo>
                    <a:pt x="5" y="20"/>
                  </a:lnTo>
                  <a:lnTo>
                    <a:pt x="4" y="24"/>
                  </a:lnTo>
                  <a:lnTo>
                    <a:pt x="2" y="26"/>
                  </a:lnTo>
                  <a:lnTo>
                    <a:pt x="2" y="30"/>
                  </a:lnTo>
                  <a:lnTo>
                    <a:pt x="4" y="31"/>
                  </a:lnTo>
                  <a:lnTo>
                    <a:pt x="5" y="34"/>
                  </a:lnTo>
                  <a:lnTo>
                    <a:pt x="7" y="35"/>
                  </a:lnTo>
                  <a:lnTo>
                    <a:pt x="9" y="39"/>
                  </a:lnTo>
                  <a:lnTo>
                    <a:pt x="11" y="41"/>
                  </a:lnTo>
                  <a:lnTo>
                    <a:pt x="13" y="43"/>
                  </a:lnTo>
                  <a:lnTo>
                    <a:pt x="17" y="43"/>
                  </a:lnTo>
                  <a:lnTo>
                    <a:pt x="21" y="43"/>
                  </a:lnTo>
                  <a:lnTo>
                    <a:pt x="35" y="34"/>
                  </a:lnTo>
                  <a:lnTo>
                    <a:pt x="34" y="30"/>
                  </a:lnTo>
                  <a:lnTo>
                    <a:pt x="35" y="28"/>
                  </a:lnTo>
                  <a:lnTo>
                    <a:pt x="36" y="24"/>
                  </a:lnTo>
                  <a:lnTo>
                    <a:pt x="38" y="22"/>
                  </a:lnTo>
                  <a:lnTo>
                    <a:pt x="42" y="20"/>
                  </a:lnTo>
                  <a:lnTo>
                    <a:pt x="45" y="19"/>
                  </a:lnTo>
                  <a:lnTo>
                    <a:pt x="46" y="17"/>
                  </a:lnTo>
                  <a:lnTo>
                    <a:pt x="47" y="13"/>
                  </a:lnTo>
                  <a:lnTo>
                    <a:pt x="47"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9" name="Freeform 42">
              <a:extLst>
                <a:ext uri="{FF2B5EF4-FFF2-40B4-BE49-F238E27FC236}">
                  <a16:creationId xmlns:a16="http://schemas.microsoft.com/office/drawing/2014/main" id="{699666EE-5EA6-452C-847C-9494A727E32F}"/>
                </a:ext>
              </a:extLst>
            </p:cNvPr>
            <p:cNvSpPr>
              <a:spLocks/>
            </p:cNvSpPr>
            <p:nvPr/>
          </p:nvSpPr>
          <p:spPr bwMode="auto">
            <a:xfrm>
              <a:off x="2009775" y="2941638"/>
              <a:ext cx="25400" cy="30163"/>
            </a:xfrm>
            <a:custGeom>
              <a:avLst/>
              <a:gdLst>
                <a:gd name="T0" fmla="*/ 38 w 80"/>
                <a:gd name="T1" fmla="*/ 89 h 96"/>
                <a:gd name="T2" fmla="*/ 40 w 80"/>
                <a:gd name="T3" fmla="*/ 88 h 96"/>
                <a:gd name="T4" fmla="*/ 42 w 80"/>
                <a:gd name="T5" fmla="*/ 85 h 96"/>
                <a:gd name="T6" fmla="*/ 44 w 80"/>
                <a:gd name="T7" fmla="*/ 83 h 96"/>
                <a:gd name="T8" fmla="*/ 45 w 80"/>
                <a:gd name="T9" fmla="*/ 80 h 96"/>
                <a:gd name="T10" fmla="*/ 45 w 80"/>
                <a:gd name="T11" fmla="*/ 78 h 96"/>
                <a:gd name="T12" fmla="*/ 46 w 80"/>
                <a:gd name="T13" fmla="*/ 76 h 96"/>
                <a:gd name="T14" fmla="*/ 47 w 80"/>
                <a:gd name="T15" fmla="*/ 73 h 96"/>
                <a:gd name="T16" fmla="*/ 49 w 80"/>
                <a:gd name="T17" fmla="*/ 71 h 96"/>
                <a:gd name="T18" fmla="*/ 51 w 80"/>
                <a:gd name="T19" fmla="*/ 69 h 96"/>
                <a:gd name="T20" fmla="*/ 53 w 80"/>
                <a:gd name="T21" fmla="*/ 69 h 96"/>
                <a:gd name="T22" fmla="*/ 56 w 80"/>
                <a:gd name="T23" fmla="*/ 69 h 96"/>
                <a:gd name="T24" fmla="*/ 59 w 80"/>
                <a:gd name="T25" fmla="*/ 67 h 96"/>
                <a:gd name="T26" fmla="*/ 62 w 80"/>
                <a:gd name="T27" fmla="*/ 66 h 96"/>
                <a:gd name="T28" fmla="*/ 64 w 80"/>
                <a:gd name="T29" fmla="*/ 63 h 96"/>
                <a:gd name="T30" fmla="*/ 64 w 80"/>
                <a:gd name="T31" fmla="*/ 61 h 96"/>
                <a:gd name="T32" fmla="*/ 64 w 80"/>
                <a:gd name="T33" fmla="*/ 57 h 96"/>
                <a:gd name="T34" fmla="*/ 63 w 80"/>
                <a:gd name="T35" fmla="*/ 54 h 96"/>
                <a:gd name="T36" fmla="*/ 63 w 80"/>
                <a:gd name="T37" fmla="*/ 51 h 96"/>
                <a:gd name="T38" fmla="*/ 80 w 80"/>
                <a:gd name="T39" fmla="*/ 51 h 96"/>
                <a:gd name="T40" fmla="*/ 80 w 80"/>
                <a:gd name="T41" fmla="*/ 51 h 96"/>
                <a:gd name="T42" fmla="*/ 79 w 80"/>
                <a:gd name="T43" fmla="*/ 46 h 96"/>
                <a:gd name="T44" fmla="*/ 78 w 80"/>
                <a:gd name="T45" fmla="*/ 43 h 96"/>
                <a:gd name="T46" fmla="*/ 75 w 80"/>
                <a:gd name="T47" fmla="*/ 40 h 96"/>
                <a:gd name="T48" fmla="*/ 73 w 80"/>
                <a:gd name="T49" fmla="*/ 39 h 96"/>
                <a:gd name="T50" fmla="*/ 70 w 80"/>
                <a:gd name="T51" fmla="*/ 38 h 96"/>
                <a:gd name="T52" fmla="*/ 67 w 80"/>
                <a:gd name="T53" fmla="*/ 38 h 96"/>
                <a:gd name="T54" fmla="*/ 63 w 80"/>
                <a:gd name="T55" fmla="*/ 39 h 96"/>
                <a:gd name="T56" fmla="*/ 63 w 80"/>
                <a:gd name="T57" fmla="*/ 36 h 96"/>
                <a:gd name="T58" fmla="*/ 63 w 80"/>
                <a:gd name="T59" fmla="*/ 33 h 96"/>
                <a:gd name="T60" fmla="*/ 63 w 80"/>
                <a:gd name="T61" fmla="*/ 29 h 96"/>
                <a:gd name="T62" fmla="*/ 62 w 80"/>
                <a:gd name="T63" fmla="*/ 27 h 96"/>
                <a:gd name="T64" fmla="*/ 59 w 80"/>
                <a:gd name="T65" fmla="*/ 25 h 96"/>
                <a:gd name="T66" fmla="*/ 57 w 80"/>
                <a:gd name="T67" fmla="*/ 22 h 96"/>
                <a:gd name="T68" fmla="*/ 61 w 80"/>
                <a:gd name="T69" fmla="*/ 20 h 96"/>
                <a:gd name="T70" fmla="*/ 63 w 80"/>
                <a:gd name="T71" fmla="*/ 17 h 96"/>
                <a:gd name="T72" fmla="*/ 64 w 80"/>
                <a:gd name="T73" fmla="*/ 14 h 96"/>
                <a:gd name="T74" fmla="*/ 66 w 80"/>
                <a:gd name="T75" fmla="*/ 9 h 96"/>
                <a:gd name="T76" fmla="*/ 57 w 80"/>
                <a:gd name="T77" fmla="*/ 0 h 96"/>
                <a:gd name="T78" fmla="*/ 47 w 80"/>
                <a:gd name="T79" fmla="*/ 3 h 96"/>
                <a:gd name="T80" fmla="*/ 42 w 80"/>
                <a:gd name="T81" fmla="*/ 9 h 96"/>
                <a:gd name="T82" fmla="*/ 39 w 80"/>
                <a:gd name="T83" fmla="*/ 16 h 96"/>
                <a:gd name="T84" fmla="*/ 39 w 80"/>
                <a:gd name="T85" fmla="*/ 15 h 96"/>
                <a:gd name="T86" fmla="*/ 38 w 80"/>
                <a:gd name="T87" fmla="*/ 15 h 96"/>
                <a:gd name="T88" fmla="*/ 42 w 80"/>
                <a:gd name="T89" fmla="*/ 32 h 96"/>
                <a:gd name="T90" fmla="*/ 38 w 80"/>
                <a:gd name="T91" fmla="*/ 38 h 96"/>
                <a:gd name="T92" fmla="*/ 40 w 80"/>
                <a:gd name="T93" fmla="*/ 46 h 96"/>
                <a:gd name="T94" fmla="*/ 30 w 80"/>
                <a:gd name="T95" fmla="*/ 59 h 96"/>
                <a:gd name="T96" fmla="*/ 18 w 80"/>
                <a:gd name="T97" fmla="*/ 68 h 96"/>
                <a:gd name="T98" fmla="*/ 7 w 80"/>
                <a:gd name="T99" fmla="*/ 79 h 96"/>
                <a:gd name="T100" fmla="*/ 0 w 80"/>
                <a:gd name="T101" fmla="*/ 93 h 96"/>
                <a:gd name="T102" fmla="*/ 13 w 80"/>
                <a:gd name="T103" fmla="*/ 96 h 96"/>
                <a:gd name="T104" fmla="*/ 25 w 80"/>
                <a:gd name="T105" fmla="*/ 94 h 96"/>
                <a:gd name="T106" fmla="*/ 38 w 80"/>
                <a:gd name="T107"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0" h="96">
                  <a:moveTo>
                    <a:pt x="38" y="89"/>
                  </a:moveTo>
                  <a:lnTo>
                    <a:pt x="40" y="88"/>
                  </a:lnTo>
                  <a:lnTo>
                    <a:pt x="42" y="85"/>
                  </a:lnTo>
                  <a:lnTo>
                    <a:pt x="44" y="83"/>
                  </a:lnTo>
                  <a:lnTo>
                    <a:pt x="45" y="80"/>
                  </a:lnTo>
                  <a:lnTo>
                    <a:pt x="45" y="78"/>
                  </a:lnTo>
                  <a:lnTo>
                    <a:pt x="46" y="76"/>
                  </a:lnTo>
                  <a:lnTo>
                    <a:pt x="47" y="73"/>
                  </a:lnTo>
                  <a:lnTo>
                    <a:pt x="49" y="71"/>
                  </a:lnTo>
                  <a:lnTo>
                    <a:pt x="51" y="69"/>
                  </a:lnTo>
                  <a:lnTo>
                    <a:pt x="53" y="69"/>
                  </a:lnTo>
                  <a:lnTo>
                    <a:pt x="56" y="69"/>
                  </a:lnTo>
                  <a:lnTo>
                    <a:pt x="59" y="67"/>
                  </a:lnTo>
                  <a:lnTo>
                    <a:pt x="62" y="66"/>
                  </a:lnTo>
                  <a:lnTo>
                    <a:pt x="64" y="63"/>
                  </a:lnTo>
                  <a:lnTo>
                    <a:pt x="64" y="61"/>
                  </a:lnTo>
                  <a:lnTo>
                    <a:pt x="64" y="57"/>
                  </a:lnTo>
                  <a:lnTo>
                    <a:pt x="63" y="54"/>
                  </a:lnTo>
                  <a:lnTo>
                    <a:pt x="63" y="51"/>
                  </a:lnTo>
                  <a:lnTo>
                    <a:pt x="80" y="51"/>
                  </a:lnTo>
                  <a:lnTo>
                    <a:pt x="80" y="51"/>
                  </a:lnTo>
                  <a:lnTo>
                    <a:pt x="79" y="46"/>
                  </a:lnTo>
                  <a:lnTo>
                    <a:pt x="78" y="43"/>
                  </a:lnTo>
                  <a:lnTo>
                    <a:pt x="75" y="40"/>
                  </a:lnTo>
                  <a:lnTo>
                    <a:pt x="73" y="39"/>
                  </a:lnTo>
                  <a:lnTo>
                    <a:pt x="70" y="38"/>
                  </a:lnTo>
                  <a:lnTo>
                    <a:pt x="67" y="38"/>
                  </a:lnTo>
                  <a:lnTo>
                    <a:pt x="63" y="39"/>
                  </a:lnTo>
                  <a:lnTo>
                    <a:pt x="63" y="36"/>
                  </a:lnTo>
                  <a:lnTo>
                    <a:pt x="63" y="33"/>
                  </a:lnTo>
                  <a:lnTo>
                    <a:pt x="63" y="29"/>
                  </a:lnTo>
                  <a:lnTo>
                    <a:pt x="62" y="27"/>
                  </a:lnTo>
                  <a:lnTo>
                    <a:pt x="59" y="25"/>
                  </a:lnTo>
                  <a:lnTo>
                    <a:pt x="57" y="22"/>
                  </a:lnTo>
                  <a:lnTo>
                    <a:pt x="61" y="20"/>
                  </a:lnTo>
                  <a:lnTo>
                    <a:pt x="63" y="17"/>
                  </a:lnTo>
                  <a:lnTo>
                    <a:pt x="64" y="14"/>
                  </a:lnTo>
                  <a:lnTo>
                    <a:pt x="66" y="9"/>
                  </a:lnTo>
                  <a:lnTo>
                    <a:pt x="57" y="0"/>
                  </a:lnTo>
                  <a:lnTo>
                    <a:pt x="47" y="3"/>
                  </a:lnTo>
                  <a:lnTo>
                    <a:pt x="42" y="9"/>
                  </a:lnTo>
                  <a:lnTo>
                    <a:pt x="39" y="16"/>
                  </a:lnTo>
                  <a:lnTo>
                    <a:pt x="39" y="15"/>
                  </a:lnTo>
                  <a:lnTo>
                    <a:pt x="38" y="15"/>
                  </a:lnTo>
                  <a:lnTo>
                    <a:pt x="42" y="32"/>
                  </a:lnTo>
                  <a:lnTo>
                    <a:pt x="38" y="38"/>
                  </a:lnTo>
                  <a:lnTo>
                    <a:pt x="40" y="46"/>
                  </a:lnTo>
                  <a:lnTo>
                    <a:pt x="30" y="59"/>
                  </a:lnTo>
                  <a:lnTo>
                    <a:pt x="18" y="68"/>
                  </a:lnTo>
                  <a:lnTo>
                    <a:pt x="7" y="79"/>
                  </a:lnTo>
                  <a:lnTo>
                    <a:pt x="0" y="93"/>
                  </a:lnTo>
                  <a:lnTo>
                    <a:pt x="13" y="96"/>
                  </a:lnTo>
                  <a:lnTo>
                    <a:pt x="25" y="94"/>
                  </a:lnTo>
                  <a:lnTo>
                    <a:pt x="38" y="8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0" name="Freeform 43">
              <a:extLst>
                <a:ext uri="{FF2B5EF4-FFF2-40B4-BE49-F238E27FC236}">
                  <a16:creationId xmlns:a16="http://schemas.microsoft.com/office/drawing/2014/main" id="{5D020C20-C4CB-4E7C-ACA2-ECFC99896D6B}"/>
                </a:ext>
              </a:extLst>
            </p:cNvPr>
            <p:cNvSpPr>
              <a:spLocks/>
            </p:cNvSpPr>
            <p:nvPr/>
          </p:nvSpPr>
          <p:spPr bwMode="auto">
            <a:xfrm>
              <a:off x="2000250" y="2955925"/>
              <a:ext cx="7937" cy="6350"/>
            </a:xfrm>
            <a:custGeom>
              <a:avLst/>
              <a:gdLst>
                <a:gd name="T0" fmla="*/ 24 w 25"/>
                <a:gd name="T1" fmla="*/ 13 h 21"/>
                <a:gd name="T2" fmla="*/ 25 w 25"/>
                <a:gd name="T3" fmla="*/ 0 h 21"/>
                <a:gd name="T4" fmla="*/ 15 w 25"/>
                <a:gd name="T5" fmla="*/ 3 h 21"/>
                <a:gd name="T6" fmla="*/ 13 w 25"/>
                <a:gd name="T7" fmla="*/ 4 h 21"/>
                <a:gd name="T8" fmla="*/ 9 w 25"/>
                <a:gd name="T9" fmla="*/ 5 h 21"/>
                <a:gd name="T10" fmla="*/ 7 w 25"/>
                <a:gd name="T11" fmla="*/ 6 h 21"/>
                <a:gd name="T12" fmla="*/ 4 w 25"/>
                <a:gd name="T13" fmla="*/ 8 h 21"/>
                <a:gd name="T14" fmla="*/ 2 w 25"/>
                <a:gd name="T15" fmla="*/ 9 h 21"/>
                <a:gd name="T16" fmla="*/ 0 w 25"/>
                <a:gd name="T17" fmla="*/ 13 h 21"/>
                <a:gd name="T18" fmla="*/ 14 w 25"/>
                <a:gd name="T19" fmla="*/ 21 h 21"/>
                <a:gd name="T20" fmla="*/ 24 w 25"/>
                <a:gd name="T21"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1">
                  <a:moveTo>
                    <a:pt x="24" y="13"/>
                  </a:moveTo>
                  <a:lnTo>
                    <a:pt x="25" y="0"/>
                  </a:lnTo>
                  <a:lnTo>
                    <a:pt x="15" y="3"/>
                  </a:lnTo>
                  <a:lnTo>
                    <a:pt x="13" y="4"/>
                  </a:lnTo>
                  <a:lnTo>
                    <a:pt x="9" y="5"/>
                  </a:lnTo>
                  <a:lnTo>
                    <a:pt x="7" y="6"/>
                  </a:lnTo>
                  <a:lnTo>
                    <a:pt x="4" y="8"/>
                  </a:lnTo>
                  <a:lnTo>
                    <a:pt x="2" y="9"/>
                  </a:lnTo>
                  <a:lnTo>
                    <a:pt x="0" y="13"/>
                  </a:lnTo>
                  <a:lnTo>
                    <a:pt x="14" y="21"/>
                  </a:lnTo>
                  <a:lnTo>
                    <a:pt x="24"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1" name="Freeform 44">
              <a:extLst>
                <a:ext uri="{FF2B5EF4-FFF2-40B4-BE49-F238E27FC236}">
                  <a16:creationId xmlns:a16="http://schemas.microsoft.com/office/drawing/2014/main" id="{F1BDBADC-1F6B-48D6-A951-8ECC1BEEABB8}"/>
                </a:ext>
              </a:extLst>
            </p:cNvPr>
            <p:cNvSpPr>
              <a:spLocks/>
            </p:cNvSpPr>
            <p:nvPr/>
          </p:nvSpPr>
          <p:spPr bwMode="auto">
            <a:xfrm>
              <a:off x="2041525" y="2973388"/>
              <a:ext cx="19050" cy="22225"/>
            </a:xfrm>
            <a:custGeom>
              <a:avLst/>
              <a:gdLst>
                <a:gd name="T0" fmla="*/ 20 w 56"/>
                <a:gd name="T1" fmla="*/ 67 h 68"/>
                <a:gd name="T2" fmla="*/ 43 w 56"/>
                <a:gd name="T3" fmla="*/ 67 h 68"/>
                <a:gd name="T4" fmla="*/ 45 w 56"/>
                <a:gd name="T5" fmla="*/ 56 h 68"/>
                <a:gd name="T6" fmla="*/ 48 w 56"/>
                <a:gd name="T7" fmla="*/ 56 h 68"/>
                <a:gd name="T8" fmla="*/ 51 w 56"/>
                <a:gd name="T9" fmla="*/ 53 h 68"/>
                <a:gd name="T10" fmla="*/ 53 w 56"/>
                <a:gd name="T11" fmla="*/ 47 h 68"/>
                <a:gd name="T12" fmla="*/ 55 w 56"/>
                <a:gd name="T13" fmla="*/ 42 h 68"/>
                <a:gd name="T14" fmla="*/ 56 w 56"/>
                <a:gd name="T15" fmla="*/ 36 h 68"/>
                <a:gd name="T16" fmla="*/ 53 w 56"/>
                <a:gd name="T17" fmla="*/ 33 h 68"/>
                <a:gd name="T18" fmla="*/ 49 w 56"/>
                <a:gd name="T19" fmla="*/ 33 h 68"/>
                <a:gd name="T20" fmla="*/ 45 w 56"/>
                <a:gd name="T21" fmla="*/ 35 h 68"/>
                <a:gd name="T22" fmla="*/ 42 w 56"/>
                <a:gd name="T23" fmla="*/ 39 h 68"/>
                <a:gd name="T24" fmla="*/ 38 w 56"/>
                <a:gd name="T25" fmla="*/ 41 h 68"/>
                <a:gd name="T26" fmla="*/ 36 w 56"/>
                <a:gd name="T27" fmla="*/ 45 h 68"/>
                <a:gd name="T28" fmla="*/ 37 w 56"/>
                <a:gd name="T29" fmla="*/ 50 h 68"/>
                <a:gd name="T30" fmla="*/ 30 w 56"/>
                <a:gd name="T31" fmla="*/ 50 h 68"/>
                <a:gd name="T32" fmla="*/ 22 w 56"/>
                <a:gd name="T33" fmla="*/ 54 h 68"/>
                <a:gd name="T34" fmla="*/ 22 w 56"/>
                <a:gd name="T35" fmla="*/ 52 h 68"/>
                <a:gd name="T36" fmla="*/ 25 w 56"/>
                <a:gd name="T37" fmla="*/ 47 h 68"/>
                <a:gd name="T38" fmla="*/ 26 w 56"/>
                <a:gd name="T39" fmla="*/ 37 h 68"/>
                <a:gd name="T40" fmla="*/ 31 w 56"/>
                <a:gd name="T41" fmla="*/ 37 h 68"/>
                <a:gd name="T42" fmla="*/ 34 w 56"/>
                <a:gd name="T43" fmla="*/ 34 h 68"/>
                <a:gd name="T44" fmla="*/ 36 w 56"/>
                <a:gd name="T45" fmla="*/ 12 h 68"/>
                <a:gd name="T46" fmla="*/ 21 w 56"/>
                <a:gd name="T47" fmla="*/ 3 h 68"/>
                <a:gd name="T48" fmla="*/ 4 w 56"/>
                <a:gd name="T49" fmla="*/ 1 h 68"/>
                <a:gd name="T50" fmla="*/ 4 w 56"/>
                <a:gd name="T51" fmla="*/ 24 h 68"/>
                <a:gd name="T52" fmla="*/ 11 w 56"/>
                <a:gd name="T53" fmla="*/ 24 h 68"/>
                <a:gd name="T54" fmla="*/ 17 w 56"/>
                <a:gd name="T55" fmla="*/ 25 h 68"/>
                <a:gd name="T56" fmla="*/ 22 w 56"/>
                <a:gd name="T57" fmla="*/ 30 h 68"/>
                <a:gd name="T58" fmla="*/ 21 w 56"/>
                <a:gd name="T59" fmla="*/ 29 h 68"/>
                <a:gd name="T60" fmla="*/ 14 w 56"/>
                <a:gd name="T61" fmla="*/ 30 h 68"/>
                <a:gd name="T62" fmla="*/ 8 w 56"/>
                <a:gd name="T63" fmla="*/ 36 h 68"/>
                <a:gd name="T64" fmla="*/ 8 w 56"/>
                <a:gd name="T65" fmla="*/ 52 h 68"/>
                <a:gd name="T66" fmla="*/ 9 w 56"/>
                <a:gd name="T67" fmla="*/ 62 h 68"/>
                <a:gd name="T68" fmla="*/ 13 w 56"/>
                <a:gd name="T69" fmla="*/ 67 h 68"/>
                <a:gd name="T70" fmla="*/ 17 w 56"/>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6" h="68">
                  <a:moveTo>
                    <a:pt x="17" y="68"/>
                  </a:moveTo>
                  <a:lnTo>
                    <a:pt x="20" y="67"/>
                  </a:lnTo>
                  <a:lnTo>
                    <a:pt x="21" y="65"/>
                  </a:lnTo>
                  <a:lnTo>
                    <a:pt x="43" y="67"/>
                  </a:lnTo>
                  <a:lnTo>
                    <a:pt x="45" y="54"/>
                  </a:lnTo>
                  <a:lnTo>
                    <a:pt x="45" y="56"/>
                  </a:lnTo>
                  <a:lnTo>
                    <a:pt x="47" y="56"/>
                  </a:lnTo>
                  <a:lnTo>
                    <a:pt x="48" y="56"/>
                  </a:lnTo>
                  <a:lnTo>
                    <a:pt x="50" y="56"/>
                  </a:lnTo>
                  <a:lnTo>
                    <a:pt x="51" y="53"/>
                  </a:lnTo>
                  <a:lnTo>
                    <a:pt x="51" y="51"/>
                  </a:lnTo>
                  <a:lnTo>
                    <a:pt x="53" y="47"/>
                  </a:lnTo>
                  <a:lnTo>
                    <a:pt x="54" y="45"/>
                  </a:lnTo>
                  <a:lnTo>
                    <a:pt x="55" y="42"/>
                  </a:lnTo>
                  <a:lnTo>
                    <a:pt x="56" y="40"/>
                  </a:lnTo>
                  <a:lnTo>
                    <a:pt x="56" y="36"/>
                  </a:lnTo>
                  <a:lnTo>
                    <a:pt x="55" y="34"/>
                  </a:lnTo>
                  <a:lnTo>
                    <a:pt x="53" y="33"/>
                  </a:lnTo>
                  <a:lnTo>
                    <a:pt x="51" y="31"/>
                  </a:lnTo>
                  <a:lnTo>
                    <a:pt x="49" y="33"/>
                  </a:lnTo>
                  <a:lnTo>
                    <a:pt x="48" y="34"/>
                  </a:lnTo>
                  <a:lnTo>
                    <a:pt x="45" y="35"/>
                  </a:lnTo>
                  <a:lnTo>
                    <a:pt x="44" y="37"/>
                  </a:lnTo>
                  <a:lnTo>
                    <a:pt x="42" y="39"/>
                  </a:lnTo>
                  <a:lnTo>
                    <a:pt x="40" y="40"/>
                  </a:lnTo>
                  <a:lnTo>
                    <a:pt x="38" y="41"/>
                  </a:lnTo>
                  <a:lnTo>
                    <a:pt x="37" y="43"/>
                  </a:lnTo>
                  <a:lnTo>
                    <a:pt x="36" y="45"/>
                  </a:lnTo>
                  <a:lnTo>
                    <a:pt x="36" y="47"/>
                  </a:lnTo>
                  <a:lnTo>
                    <a:pt x="37" y="50"/>
                  </a:lnTo>
                  <a:lnTo>
                    <a:pt x="33" y="48"/>
                  </a:lnTo>
                  <a:lnTo>
                    <a:pt x="30" y="50"/>
                  </a:lnTo>
                  <a:lnTo>
                    <a:pt x="26" y="51"/>
                  </a:lnTo>
                  <a:lnTo>
                    <a:pt x="22" y="54"/>
                  </a:lnTo>
                  <a:lnTo>
                    <a:pt x="22" y="54"/>
                  </a:lnTo>
                  <a:lnTo>
                    <a:pt x="22" y="52"/>
                  </a:lnTo>
                  <a:lnTo>
                    <a:pt x="22" y="50"/>
                  </a:lnTo>
                  <a:lnTo>
                    <a:pt x="25" y="47"/>
                  </a:lnTo>
                  <a:lnTo>
                    <a:pt x="26" y="43"/>
                  </a:lnTo>
                  <a:lnTo>
                    <a:pt x="26" y="37"/>
                  </a:lnTo>
                  <a:lnTo>
                    <a:pt x="28" y="37"/>
                  </a:lnTo>
                  <a:lnTo>
                    <a:pt x="31" y="37"/>
                  </a:lnTo>
                  <a:lnTo>
                    <a:pt x="33" y="36"/>
                  </a:lnTo>
                  <a:lnTo>
                    <a:pt x="34" y="34"/>
                  </a:lnTo>
                  <a:lnTo>
                    <a:pt x="37" y="23"/>
                  </a:lnTo>
                  <a:lnTo>
                    <a:pt x="36" y="12"/>
                  </a:lnTo>
                  <a:lnTo>
                    <a:pt x="28" y="8"/>
                  </a:lnTo>
                  <a:lnTo>
                    <a:pt x="21" y="3"/>
                  </a:lnTo>
                  <a:lnTo>
                    <a:pt x="14" y="0"/>
                  </a:lnTo>
                  <a:lnTo>
                    <a:pt x="4" y="1"/>
                  </a:lnTo>
                  <a:lnTo>
                    <a:pt x="0" y="3"/>
                  </a:lnTo>
                  <a:lnTo>
                    <a:pt x="4" y="24"/>
                  </a:lnTo>
                  <a:lnTo>
                    <a:pt x="8" y="24"/>
                  </a:lnTo>
                  <a:lnTo>
                    <a:pt x="11" y="24"/>
                  </a:lnTo>
                  <a:lnTo>
                    <a:pt x="15" y="25"/>
                  </a:lnTo>
                  <a:lnTo>
                    <a:pt x="17" y="25"/>
                  </a:lnTo>
                  <a:lnTo>
                    <a:pt x="20" y="26"/>
                  </a:lnTo>
                  <a:lnTo>
                    <a:pt x="22" y="30"/>
                  </a:lnTo>
                  <a:lnTo>
                    <a:pt x="22" y="30"/>
                  </a:lnTo>
                  <a:lnTo>
                    <a:pt x="21" y="29"/>
                  </a:lnTo>
                  <a:lnTo>
                    <a:pt x="17" y="29"/>
                  </a:lnTo>
                  <a:lnTo>
                    <a:pt x="14" y="30"/>
                  </a:lnTo>
                  <a:lnTo>
                    <a:pt x="11" y="34"/>
                  </a:lnTo>
                  <a:lnTo>
                    <a:pt x="8" y="36"/>
                  </a:lnTo>
                  <a:lnTo>
                    <a:pt x="9" y="46"/>
                  </a:lnTo>
                  <a:lnTo>
                    <a:pt x="8" y="52"/>
                  </a:lnTo>
                  <a:lnTo>
                    <a:pt x="8" y="57"/>
                  </a:lnTo>
                  <a:lnTo>
                    <a:pt x="9" y="62"/>
                  </a:lnTo>
                  <a:lnTo>
                    <a:pt x="10" y="64"/>
                  </a:lnTo>
                  <a:lnTo>
                    <a:pt x="13" y="67"/>
                  </a:lnTo>
                  <a:lnTo>
                    <a:pt x="15" y="68"/>
                  </a:lnTo>
                  <a:lnTo>
                    <a:pt x="17" y="6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2" name="Freeform 45">
              <a:extLst>
                <a:ext uri="{FF2B5EF4-FFF2-40B4-BE49-F238E27FC236}">
                  <a16:creationId xmlns:a16="http://schemas.microsoft.com/office/drawing/2014/main" id="{51368C8E-3DF2-455D-A79C-BDF260B4981B}"/>
                </a:ext>
              </a:extLst>
            </p:cNvPr>
            <p:cNvSpPr>
              <a:spLocks/>
            </p:cNvSpPr>
            <p:nvPr/>
          </p:nvSpPr>
          <p:spPr bwMode="auto">
            <a:xfrm>
              <a:off x="2032000" y="2994025"/>
              <a:ext cx="12700" cy="14288"/>
            </a:xfrm>
            <a:custGeom>
              <a:avLst/>
              <a:gdLst>
                <a:gd name="T0" fmla="*/ 39 w 39"/>
                <a:gd name="T1" fmla="*/ 16 h 46"/>
                <a:gd name="T2" fmla="*/ 39 w 39"/>
                <a:gd name="T3" fmla="*/ 13 h 46"/>
                <a:gd name="T4" fmla="*/ 36 w 39"/>
                <a:gd name="T5" fmla="*/ 11 h 46"/>
                <a:gd name="T6" fmla="*/ 35 w 39"/>
                <a:gd name="T7" fmla="*/ 9 h 46"/>
                <a:gd name="T8" fmla="*/ 33 w 39"/>
                <a:gd name="T9" fmla="*/ 7 h 46"/>
                <a:gd name="T10" fmla="*/ 30 w 39"/>
                <a:gd name="T11" fmla="*/ 6 h 46"/>
                <a:gd name="T12" fmla="*/ 28 w 39"/>
                <a:gd name="T13" fmla="*/ 1 h 46"/>
                <a:gd name="T14" fmla="*/ 23 w 39"/>
                <a:gd name="T15" fmla="*/ 3 h 46"/>
                <a:gd name="T16" fmla="*/ 19 w 39"/>
                <a:gd name="T17" fmla="*/ 0 h 46"/>
                <a:gd name="T18" fmla="*/ 17 w 39"/>
                <a:gd name="T19" fmla="*/ 0 h 46"/>
                <a:gd name="T20" fmla="*/ 14 w 39"/>
                <a:gd name="T21" fmla="*/ 0 h 46"/>
                <a:gd name="T22" fmla="*/ 13 w 39"/>
                <a:gd name="T23" fmla="*/ 1 h 46"/>
                <a:gd name="T24" fmla="*/ 11 w 39"/>
                <a:gd name="T25" fmla="*/ 3 h 46"/>
                <a:gd name="T26" fmla="*/ 8 w 39"/>
                <a:gd name="T27" fmla="*/ 5 h 46"/>
                <a:gd name="T28" fmla="*/ 6 w 39"/>
                <a:gd name="T29" fmla="*/ 6 h 46"/>
                <a:gd name="T30" fmla="*/ 3 w 39"/>
                <a:gd name="T31" fmla="*/ 13 h 46"/>
                <a:gd name="T32" fmla="*/ 2 w 39"/>
                <a:gd name="T33" fmla="*/ 21 h 46"/>
                <a:gd name="T34" fmla="*/ 0 w 39"/>
                <a:gd name="T35" fmla="*/ 27 h 46"/>
                <a:gd name="T36" fmla="*/ 0 w 39"/>
                <a:gd name="T37" fmla="*/ 30 h 46"/>
                <a:gd name="T38" fmla="*/ 0 w 39"/>
                <a:gd name="T39" fmla="*/ 34 h 46"/>
                <a:gd name="T40" fmla="*/ 2 w 39"/>
                <a:gd name="T41" fmla="*/ 36 h 46"/>
                <a:gd name="T42" fmla="*/ 5 w 39"/>
                <a:gd name="T43" fmla="*/ 46 h 46"/>
                <a:gd name="T44" fmla="*/ 7 w 39"/>
                <a:gd name="T45" fmla="*/ 46 h 46"/>
                <a:gd name="T46" fmla="*/ 10 w 39"/>
                <a:gd name="T47" fmla="*/ 46 h 46"/>
                <a:gd name="T48" fmla="*/ 11 w 39"/>
                <a:gd name="T49" fmla="*/ 44 h 46"/>
                <a:gd name="T50" fmla="*/ 12 w 39"/>
                <a:gd name="T51" fmla="*/ 43 h 46"/>
                <a:gd name="T52" fmla="*/ 13 w 39"/>
                <a:gd name="T53" fmla="*/ 40 h 46"/>
                <a:gd name="T54" fmla="*/ 14 w 39"/>
                <a:gd name="T55" fmla="*/ 39 h 46"/>
                <a:gd name="T56" fmla="*/ 17 w 39"/>
                <a:gd name="T57" fmla="*/ 38 h 46"/>
                <a:gd name="T58" fmla="*/ 19 w 39"/>
                <a:gd name="T59" fmla="*/ 38 h 46"/>
                <a:gd name="T60" fmla="*/ 24 w 39"/>
                <a:gd name="T61" fmla="*/ 36 h 46"/>
                <a:gd name="T62" fmla="*/ 24 w 39"/>
                <a:gd name="T63" fmla="*/ 33 h 46"/>
                <a:gd name="T64" fmla="*/ 24 w 39"/>
                <a:gd name="T65" fmla="*/ 32 h 46"/>
                <a:gd name="T66" fmla="*/ 23 w 39"/>
                <a:gd name="T67" fmla="*/ 30 h 46"/>
                <a:gd name="T68" fmla="*/ 25 w 39"/>
                <a:gd name="T69" fmla="*/ 27 h 46"/>
                <a:gd name="T70" fmla="*/ 29 w 39"/>
                <a:gd name="T71" fmla="*/ 27 h 46"/>
                <a:gd name="T72" fmla="*/ 33 w 39"/>
                <a:gd name="T73" fmla="*/ 26 h 46"/>
                <a:gd name="T74" fmla="*/ 36 w 39"/>
                <a:gd name="T75" fmla="*/ 23 h 46"/>
                <a:gd name="T76" fmla="*/ 37 w 39"/>
                <a:gd name="T77" fmla="*/ 19 h 46"/>
                <a:gd name="T78" fmla="*/ 39 w 39"/>
                <a:gd name="T79"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46">
                  <a:moveTo>
                    <a:pt x="39" y="16"/>
                  </a:moveTo>
                  <a:lnTo>
                    <a:pt x="39" y="13"/>
                  </a:lnTo>
                  <a:lnTo>
                    <a:pt x="36" y="11"/>
                  </a:lnTo>
                  <a:lnTo>
                    <a:pt x="35" y="9"/>
                  </a:lnTo>
                  <a:lnTo>
                    <a:pt x="33" y="7"/>
                  </a:lnTo>
                  <a:lnTo>
                    <a:pt x="30" y="6"/>
                  </a:lnTo>
                  <a:lnTo>
                    <a:pt x="28" y="1"/>
                  </a:lnTo>
                  <a:lnTo>
                    <a:pt x="23" y="3"/>
                  </a:lnTo>
                  <a:lnTo>
                    <a:pt x="19" y="0"/>
                  </a:lnTo>
                  <a:lnTo>
                    <a:pt x="17" y="0"/>
                  </a:lnTo>
                  <a:lnTo>
                    <a:pt x="14" y="0"/>
                  </a:lnTo>
                  <a:lnTo>
                    <a:pt x="13" y="1"/>
                  </a:lnTo>
                  <a:lnTo>
                    <a:pt x="11" y="3"/>
                  </a:lnTo>
                  <a:lnTo>
                    <a:pt x="8" y="5"/>
                  </a:lnTo>
                  <a:lnTo>
                    <a:pt x="6" y="6"/>
                  </a:lnTo>
                  <a:lnTo>
                    <a:pt x="3" y="13"/>
                  </a:lnTo>
                  <a:lnTo>
                    <a:pt x="2" y="21"/>
                  </a:lnTo>
                  <a:lnTo>
                    <a:pt x="0" y="27"/>
                  </a:lnTo>
                  <a:lnTo>
                    <a:pt x="0" y="30"/>
                  </a:lnTo>
                  <a:lnTo>
                    <a:pt x="0" y="34"/>
                  </a:lnTo>
                  <a:lnTo>
                    <a:pt x="2" y="36"/>
                  </a:lnTo>
                  <a:lnTo>
                    <a:pt x="5" y="46"/>
                  </a:lnTo>
                  <a:lnTo>
                    <a:pt x="7" y="46"/>
                  </a:lnTo>
                  <a:lnTo>
                    <a:pt x="10" y="46"/>
                  </a:lnTo>
                  <a:lnTo>
                    <a:pt x="11" y="44"/>
                  </a:lnTo>
                  <a:lnTo>
                    <a:pt x="12" y="43"/>
                  </a:lnTo>
                  <a:lnTo>
                    <a:pt x="13" y="40"/>
                  </a:lnTo>
                  <a:lnTo>
                    <a:pt x="14" y="39"/>
                  </a:lnTo>
                  <a:lnTo>
                    <a:pt x="17" y="38"/>
                  </a:lnTo>
                  <a:lnTo>
                    <a:pt x="19" y="38"/>
                  </a:lnTo>
                  <a:lnTo>
                    <a:pt x="24" y="36"/>
                  </a:lnTo>
                  <a:lnTo>
                    <a:pt x="24" y="33"/>
                  </a:lnTo>
                  <a:lnTo>
                    <a:pt x="24" y="32"/>
                  </a:lnTo>
                  <a:lnTo>
                    <a:pt x="23" y="30"/>
                  </a:lnTo>
                  <a:lnTo>
                    <a:pt x="25" y="27"/>
                  </a:lnTo>
                  <a:lnTo>
                    <a:pt x="29" y="27"/>
                  </a:lnTo>
                  <a:lnTo>
                    <a:pt x="33" y="26"/>
                  </a:lnTo>
                  <a:lnTo>
                    <a:pt x="36" y="23"/>
                  </a:lnTo>
                  <a:lnTo>
                    <a:pt x="37" y="19"/>
                  </a:lnTo>
                  <a:lnTo>
                    <a:pt x="39"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3" name="Freeform 46">
              <a:extLst>
                <a:ext uri="{FF2B5EF4-FFF2-40B4-BE49-F238E27FC236}">
                  <a16:creationId xmlns:a16="http://schemas.microsoft.com/office/drawing/2014/main" id="{61EC961A-CD03-47DB-A1A3-522C8D87B7B6}"/>
                </a:ext>
              </a:extLst>
            </p:cNvPr>
            <p:cNvSpPr>
              <a:spLocks/>
            </p:cNvSpPr>
            <p:nvPr/>
          </p:nvSpPr>
          <p:spPr bwMode="auto">
            <a:xfrm>
              <a:off x="2014538" y="2990850"/>
              <a:ext cx="17462" cy="28575"/>
            </a:xfrm>
            <a:custGeom>
              <a:avLst/>
              <a:gdLst>
                <a:gd name="T0" fmla="*/ 42 w 56"/>
                <a:gd name="T1" fmla="*/ 67 h 90"/>
                <a:gd name="T2" fmla="*/ 46 w 56"/>
                <a:gd name="T3" fmla="*/ 66 h 90"/>
                <a:gd name="T4" fmla="*/ 49 w 56"/>
                <a:gd name="T5" fmla="*/ 65 h 90"/>
                <a:gd name="T6" fmla="*/ 50 w 56"/>
                <a:gd name="T7" fmla="*/ 62 h 90"/>
                <a:gd name="T8" fmla="*/ 52 w 56"/>
                <a:gd name="T9" fmla="*/ 59 h 90"/>
                <a:gd name="T10" fmla="*/ 53 w 56"/>
                <a:gd name="T11" fmla="*/ 56 h 90"/>
                <a:gd name="T12" fmla="*/ 55 w 56"/>
                <a:gd name="T13" fmla="*/ 53 h 90"/>
                <a:gd name="T14" fmla="*/ 56 w 56"/>
                <a:gd name="T15" fmla="*/ 50 h 90"/>
                <a:gd name="T16" fmla="*/ 56 w 56"/>
                <a:gd name="T17" fmla="*/ 48 h 90"/>
                <a:gd name="T18" fmla="*/ 55 w 56"/>
                <a:gd name="T19" fmla="*/ 45 h 90"/>
                <a:gd name="T20" fmla="*/ 52 w 56"/>
                <a:gd name="T21" fmla="*/ 43 h 90"/>
                <a:gd name="T22" fmla="*/ 49 w 56"/>
                <a:gd name="T23" fmla="*/ 40 h 90"/>
                <a:gd name="T24" fmla="*/ 45 w 56"/>
                <a:gd name="T25" fmla="*/ 42 h 90"/>
                <a:gd name="T26" fmla="*/ 42 w 56"/>
                <a:gd name="T27" fmla="*/ 43 h 90"/>
                <a:gd name="T28" fmla="*/ 40 w 56"/>
                <a:gd name="T29" fmla="*/ 45 h 90"/>
                <a:gd name="T30" fmla="*/ 36 w 56"/>
                <a:gd name="T31" fmla="*/ 46 h 90"/>
                <a:gd name="T32" fmla="*/ 34 w 56"/>
                <a:gd name="T33" fmla="*/ 48 h 90"/>
                <a:gd name="T34" fmla="*/ 40 w 56"/>
                <a:gd name="T35" fmla="*/ 42 h 90"/>
                <a:gd name="T36" fmla="*/ 44 w 56"/>
                <a:gd name="T37" fmla="*/ 33 h 90"/>
                <a:gd name="T38" fmla="*/ 46 w 56"/>
                <a:gd name="T39" fmla="*/ 25 h 90"/>
                <a:gd name="T40" fmla="*/ 50 w 56"/>
                <a:gd name="T41" fmla="*/ 17 h 90"/>
                <a:gd name="T42" fmla="*/ 51 w 56"/>
                <a:gd name="T43" fmla="*/ 14 h 90"/>
                <a:gd name="T44" fmla="*/ 46 w 56"/>
                <a:gd name="T45" fmla="*/ 9 h 90"/>
                <a:gd name="T46" fmla="*/ 42 w 56"/>
                <a:gd name="T47" fmla="*/ 4 h 90"/>
                <a:gd name="T48" fmla="*/ 36 w 56"/>
                <a:gd name="T49" fmla="*/ 2 h 90"/>
                <a:gd name="T50" fmla="*/ 30 w 56"/>
                <a:gd name="T51" fmla="*/ 0 h 90"/>
                <a:gd name="T52" fmla="*/ 25 w 56"/>
                <a:gd name="T53" fmla="*/ 3 h 90"/>
                <a:gd name="T54" fmla="*/ 21 w 56"/>
                <a:gd name="T55" fmla="*/ 8 h 90"/>
                <a:gd name="T56" fmla="*/ 21 w 56"/>
                <a:gd name="T57" fmla="*/ 14 h 90"/>
                <a:gd name="T58" fmla="*/ 22 w 56"/>
                <a:gd name="T59" fmla="*/ 20 h 90"/>
                <a:gd name="T60" fmla="*/ 23 w 56"/>
                <a:gd name="T61" fmla="*/ 26 h 90"/>
                <a:gd name="T62" fmla="*/ 21 w 56"/>
                <a:gd name="T63" fmla="*/ 32 h 90"/>
                <a:gd name="T64" fmla="*/ 19 w 56"/>
                <a:gd name="T65" fmla="*/ 37 h 90"/>
                <a:gd name="T66" fmla="*/ 21 w 56"/>
                <a:gd name="T67" fmla="*/ 40 h 90"/>
                <a:gd name="T68" fmla="*/ 22 w 56"/>
                <a:gd name="T69" fmla="*/ 44 h 90"/>
                <a:gd name="T70" fmla="*/ 24 w 56"/>
                <a:gd name="T71" fmla="*/ 48 h 90"/>
                <a:gd name="T72" fmla="*/ 22 w 56"/>
                <a:gd name="T73" fmla="*/ 60 h 90"/>
                <a:gd name="T74" fmla="*/ 22 w 56"/>
                <a:gd name="T75" fmla="*/ 60 h 90"/>
                <a:gd name="T76" fmla="*/ 17 w 56"/>
                <a:gd name="T77" fmla="*/ 66 h 90"/>
                <a:gd name="T78" fmla="*/ 16 w 56"/>
                <a:gd name="T79" fmla="*/ 74 h 90"/>
                <a:gd name="T80" fmla="*/ 12 w 56"/>
                <a:gd name="T81" fmla="*/ 80 h 90"/>
                <a:gd name="T82" fmla="*/ 6 w 56"/>
                <a:gd name="T83" fmla="*/ 84 h 90"/>
                <a:gd name="T84" fmla="*/ 0 w 56"/>
                <a:gd name="T85" fmla="*/ 88 h 90"/>
                <a:gd name="T86" fmla="*/ 12 w 56"/>
                <a:gd name="T87" fmla="*/ 90 h 90"/>
                <a:gd name="T88" fmla="*/ 23 w 56"/>
                <a:gd name="T89" fmla="*/ 90 h 90"/>
                <a:gd name="T90" fmla="*/ 32 w 56"/>
                <a:gd name="T91" fmla="*/ 85 h 90"/>
                <a:gd name="T92" fmla="*/ 38 w 56"/>
                <a:gd name="T93" fmla="*/ 77 h 90"/>
                <a:gd name="T94" fmla="*/ 42 w 56"/>
                <a:gd name="T95" fmla="*/ 6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 h="90">
                  <a:moveTo>
                    <a:pt x="42" y="67"/>
                  </a:moveTo>
                  <a:lnTo>
                    <a:pt x="46" y="66"/>
                  </a:lnTo>
                  <a:lnTo>
                    <a:pt x="49" y="65"/>
                  </a:lnTo>
                  <a:lnTo>
                    <a:pt x="50" y="62"/>
                  </a:lnTo>
                  <a:lnTo>
                    <a:pt x="52" y="59"/>
                  </a:lnTo>
                  <a:lnTo>
                    <a:pt x="53" y="56"/>
                  </a:lnTo>
                  <a:lnTo>
                    <a:pt x="55" y="53"/>
                  </a:lnTo>
                  <a:lnTo>
                    <a:pt x="56" y="50"/>
                  </a:lnTo>
                  <a:lnTo>
                    <a:pt x="56" y="48"/>
                  </a:lnTo>
                  <a:lnTo>
                    <a:pt x="55" y="45"/>
                  </a:lnTo>
                  <a:lnTo>
                    <a:pt x="52" y="43"/>
                  </a:lnTo>
                  <a:lnTo>
                    <a:pt x="49" y="40"/>
                  </a:lnTo>
                  <a:lnTo>
                    <a:pt x="45" y="42"/>
                  </a:lnTo>
                  <a:lnTo>
                    <a:pt x="42" y="43"/>
                  </a:lnTo>
                  <a:lnTo>
                    <a:pt x="40" y="45"/>
                  </a:lnTo>
                  <a:lnTo>
                    <a:pt x="36" y="46"/>
                  </a:lnTo>
                  <a:lnTo>
                    <a:pt x="34" y="48"/>
                  </a:lnTo>
                  <a:lnTo>
                    <a:pt x="40" y="42"/>
                  </a:lnTo>
                  <a:lnTo>
                    <a:pt x="44" y="33"/>
                  </a:lnTo>
                  <a:lnTo>
                    <a:pt x="46" y="25"/>
                  </a:lnTo>
                  <a:lnTo>
                    <a:pt x="50" y="17"/>
                  </a:lnTo>
                  <a:lnTo>
                    <a:pt x="51" y="14"/>
                  </a:lnTo>
                  <a:lnTo>
                    <a:pt x="46" y="9"/>
                  </a:lnTo>
                  <a:lnTo>
                    <a:pt x="42" y="4"/>
                  </a:lnTo>
                  <a:lnTo>
                    <a:pt x="36" y="2"/>
                  </a:lnTo>
                  <a:lnTo>
                    <a:pt x="30" y="0"/>
                  </a:lnTo>
                  <a:lnTo>
                    <a:pt x="25" y="3"/>
                  </a:lnTo>
                  <a:lnTo>
                    <a:pt x="21" y="8"/>
                  </a:lnTo>
                  <a:lnTo>
                    <a:pt x="21" y="14"/>
                  </a:lnTo>
                  <a:lnTo>
                    <a:pt x="22" y="20"/>
                  </a:lnTo>
                  <a:lnTo>
                    <a:pt x="23" y="26"/>
                  </a:lnTo>
                  <a:lnTo>
                    <a:pt x="21" y="32"/>
                  </a:lnTo>
                  <a:lnTo>
                    <a:pt x="19" y="37"/>
                  </a:lnTo>
                  <a:lnTo>
                    <a:pt x="21" y="40"/>
                  </a:lnTo>
                  <a:lnTo>
                    <a:pt x="22" y="44"/>
                  </a:lnTo>
                  <a:lnTo>
                    <a:pt x="24" y="48"/>
                  </a:lnTo>
                  <a:lnTo>
                    <a:pt x="22" y="60"/>
                  </a:lnTo>
                  <a:lnTo>
                    <a:pt x="22" y="60"/>
                  </a:lnTo>
                  <a:lnTo>
                    <a:pt x="17" y="66"/>
                  </a:lnTo>
                  <a:lnTo>
                    <a:pt x="16" y="74"/>
                  </a:lnTo>
                  <a:lnTo>
                    <a:pt x="12" y="80"/>
                  </a:lnTo>
                  <a:lnTo>
                    <a:pt x="6" y="84"/>
                  </a:lnTo>
                  <a:lnTo>
                    <a:pt x="0" y="88"/>
                  </a:lnTo>
                  <a:lnTo>
                    <a:pt x="12" y="90"/>
                  </a:lnTo>
                  <a:lnTo>
                    <a:pt x="23" y="90"/>
                  </a:lnTo>
                  <a:lnTo>
                    <a:pt x="32" y="85"/>
                  </a:lnTo>
                  <a:lnTo>
                    <a:pt x="38" y="77"/>
                  </a:lnTo>
                  <a:lnTo>
                    <a:pt x="42" y="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4" name="Freeform 47">
              <a:extLst>
                <a:ext uri="{FF2B5EF4-FFF2-40B4-BE49-F238E27FC236}">
                  <a16:creationId xmlns:a16="http://schemas.microsoft.com/office/drawing/2014/main" id="{6BF0D0BC-4368-4595-B01D-422A71E00EE0}"/>
                </a:ext>
              </a:extLst>
            </p:cNvPr>
            <p:cNvSpPr>
              <a:spLocks/>
            </p:cNvSpPr>
            <p:nvPr/>
          </p:nvSpPr>
          <p:spPr bwMode="auto">
            <a:xfrm>
              <a:off x="2036763" y="3022600"/>
              <a:ext cx="6350" cy="4763"/>
            </a:xfrm>
            <a:custGeom>
              <a:avLst/>
              <a:gdLst>
                <a:gd name="T0" fmla="*/ 0 w 17"/>
                <a:gd name="T1" fmla="*/ 5 h 14"/>
                <a:gd name="T2" fmla="*/ 1 w 17"/>
                <a:gd name="T3" fmla="*/ 8 h 14"/>
                <a:gd name="T4" fmla="*/ 2 w 17"/>
                <a:gd name="T5" fmla="*/ 11 h 14"/>
                <a:gd name="T6" fmla="*/ 4 w 17"/>
                <a:gd name="T7" fmla="*/ 13 h 14"/>
                <a:gd name="T8" fmla="*/ 7 w 17"/>
                <a:gd name="T9" fmla="*/ 14 h 14"/>
                <a:gd name="T10" fmla="*/ 9 w 17"/>
                <a:gd name="T11" fmla="*/ 13 h 14"/>
                <a:gd name="T12" fmla="*/ 12 w 17"/>
                <a:gd name="T13" fmla="*/ 12 h 14"/>
                <a:gd name="T14" fmla="*/ 14 w 17"/>
                <a:gd name="T15" fmla="*/ 11 h 14"/>
                <a:gd name="T16" fmla="*/ 15 w 17"/>
                <a:gd name="T17" fmla="*/ 10 h 14"/>
                <a:gd name="T18" fmla="*/ 17 w 17"/>
                <a:gd name="T19" fmla="*/ 7 h 14"/>
                <a:gd name="T20" fmla="*/ 15 w 17"/>
                <a:gd name="T21" fmla="*/ 3 h 14"/>
                <a:gd name="T22" fmla="*/ 13 w 17"/>
                <a:gd name="T23" fmla="*/ 1 h 14"/>
                <a:gd name="T24" fmla="*/ 12 w 17"/>
                <a:gd name="T25" fmla="*/ 0 h 14"/>
                <a:gd name="T26" fmla="*/ 9 w 17"/>
                <a:gd name="T27" fmla="*/ 0 h 14"/>
                <a:gd name="T28" fmla="*/ 8 w 17"/>
                <a:gd name="T29" fmla="*/ 1 h 14"/>
                <a:gd name="T30" fmla="*/ 6 w 17"/>
                <a:gd name="T31" fmla="*/ 2 h 14"/>
                <a:gd name="T32" fmla="*/ 4 w 17"/>
                <a:gd name="T33" fmla="*/ 3 h 14"/>
                <a:gd name="T34" fmla="*/ 2 w 17"/>
                <a:gd name="T35" fmla="*/ 5 h 14"/>
                <a:gd name="T36" fmla="*/ 0 w 17"/>
                <a:gd name="T37"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14">
                  <a:moveTo>
                    <a:pt x="0" y="5"/>
                  </a:moveTo>
                  <a:lnTo>
                    <a:pt x="1" y="8"/>
                  </a:lnTo>
                  <a:lnTo>
                    <a:pt x="2" y="11"/>
                  </a:lnTo>
                  <a:lnTo>
                    <a:pt x="4" y="13"/>
                  </a:lnTo>
                  <a:lnTo>
                    <a:pt x="7" y="14"/>
                  </a:lnTo>
                  <a:lnTo>
                    <a:pt x="9" y="13"/>
                  </a:lnTo>
                  <a:lnTo>
                    <a:pt x="12" y="12"/>
                  </a:lnTo>
                  <a:lnTo>
                    <a:pt x="14" y="11"/>
                  </a:lnTo>
                  <a:lnTo>
                    <a:pt x="15" y="10"/>
                  </a:lnTo>
                  <a:lnTo>
                    <a:pt x="17" y="7"/>
                  </a:lnTo>
                  <a:lnTo>
                    <a:pt x="15" y="3"/>
                  </a:lnTo>
                  <a:lnTo>
                    <a:pt x="13" y="1"/>
                  </a:lnTo>
                  <a:lnTo>
                    <a:pt x="12" y="0"/>
                  </a:lnTo>
                  <a:lnTo>
                    <a:pt x="9" y="0"/>
                  </a:lnTo>
                  <a:lnTo>
                    <a:pt x="8" y="1"/>
                  </a:lnTo>
                  <a:lnTo>
                    <a:pt x="6" y="2"/>
                  </a:lnTo>
                  <a:lnTo>
                    <a:pt x="4" y="3"/>
                  </a:lnTo>
                  <a:lnTo>
                    <a:pt x="2" y="5"/>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5" name="Freeform 48">
              <a:extLst>
                <a:ext uri="{FF2B5EF4-FFF2-40B4-BE49-F238E27FC236}">
                  <a16:creationId xmlns:a16="http://schemas.microsoft.com/office/drawing/2014/main" id="{3D7BEF22-8ADA-4F84-932D-55DB1C1855AE}"/>
                </a:ext>
              </a:extLst>
            </p:cNvPr>
            <p:cNvSpPr>
              <a:spLocks/>
            </p:cNvSpPr>
            <p:nvPr/>
          </p:nvSpPr>
          <p:spPr bwMode="auto">
            <a:xfrm>
              <a:off x="2046288" y="2995613"/>
              <a:ext cx="17462" cy="12700"/>
            </a:xfrm>
            <a:custGeom>
              <a:avLst/>
              <a:gdLst>
                <a:gd name="T0" fmla="*/ 55 w 55"/>
                <a:gd name="T1" fmla="*/ 18 h 40"/>
                <a:gd name="T2" fmla="*/ 53 w 55"/>
                <a:gd name="T3" fmla="*/ 8 h 40"/>
                <a:gd name="T4" fmla="*/ 50 w 55"/>
                <a:gd name="T5" fmla="*/ 5 h 40"/>
                <a:gd name="T6" fmla="*/ 45 w 55"/>
                <a:gd name="T7" fmla="*/ 2 h 40"/>
                <a:gd name="T8" fmla="*/ 40 w 55"/>
                <a:gd name="T9" fmla="*/ 0 h 40"/>
                <a:gd name="T10" fmla="*/ 24 w 55"/>
                <a:gd name="T11" fmla="*/ 10 h 40"/>
                <a:gd name="T12" fmla="*/ 7 w 55"/>
                <a:gd name="T13" fmla="*/ 16 h 40"/>
                <a:gd name="T14" fmla="*/ 1 w 55"/>
                <a:gd name="T15" fmla="*/ 22 h 40"/>
                <a:gd name="T16" fmla="*/ 0 w 55"/>
                <a:gd name="T17" fmla="*/ 29 h 40"/>
                <a:gd name="T18" fmla="*/ 2 w 55"/>
                <a:gd name="T19" fmla="*/ 38 h 40"/>
                <a:gd name="T20" fmla="*/ 6 w 55"/>
                <a:gd name="T21" fmla="*/ 39 h 40"/>
                <a:gd name="T22" fmla="*/ 10 w 55"/>
                <a:gd name="T23" fmla="*/ 40 h 40"/>
                <a:gd name="T24" fmla="*/ 13 w 55"/>
                <a:gd name="T25" fmla="*/ 40 h 40"/>
                <a:gd name="T26" fmla="*/ 16 w 55"/>
                <a:gd name="T27" fmla="*/ 39 h 40"/>
                <a:gd name="T28" fmla="*/ 19 w 55"/>
                <a:gd name="T29" fmla="*/ 39 h 40"/>
                <a:gd name="T30" fmla="*/ 23 w 55"/>
                <a:gd name="T31" fmla="*/ 38 h 40"/>
                <a:gd name="T32" fmla="*/ 25 w 55"/>
                <a:gd name="T33" fmla="*/ 36 h 40"/>
                <a:gd name="T34" fmla="*/ 28 w 55"/>
                <a:gd name="T35" fmla="*/ 34 h 40"/>
                <a:gd name="T36" fmla="*/ 29 w 55"/>
                <a:gd name="T37" fmla="*/ 31 h 40"/>
                <a:gd name="T38" fmla="*/ 35 w 55"/>
                <a:gd name="T39" fmla="*/ 30 h 40"/>
                <a:gd name="T40" fmla="*/ 42 w 55"/>
                <a:gd name="T41" fmla="*/ 27 h 40"/>
                <a:gd name="T42" fmla="*/ 50 w 55"/>
                <a:gd name="T43" fmla="*/ 24 h 40"/>
                <a:gd name="T44" fmla="*/ 55 w 55"/>
                <a:gd name="T45" fmla="*/ 1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0">
                  <a:moveTo>
                    <a:pt x="55" y="18"/>
                  </a:moveTo>
                  <a:lnTo>
                    <a:pt x="53" y="8"/>
                  </a:lnTo>
                  <a:lnTo>
                    <a:pt x="50" y="5"/>
                  </a:lnTo>
                  <a:lnTo>
                    <a:pt x="45" y="2"/>
                  </a:lnTo>
                  <a:lnTo>
                    <a:pt x="40" y="0"/>
                  </a:lnTo>
                  <a:lnTo>
                    <a:pt x="24" y="10"/>
                  </a:lnTo>
                  <a:lnTo>
                    <a:pt x="7" y="16"/>
                  </a:lnTo>
                  <a:lnTo>
                    <a:pt x="1" y="22"/>
                  </a:lnTo>
                  <a:lnTo>
                    <a:pt x="0" y="29"/>
                  </a:lnTo>
                  <a:lnTo>
                    <a:pt x="2" y="38"/>
                  </a:lnTo>
                  <a:lnTo>
                    <a:pt x="6" y="39"/>
                  </a:lnTo>
                  <a:lnTo>
                    <a:pt x="10" y="40"/>
                  </a:lnTo>
                  <a:lnTo>
                    <a:pt x="13" y="40"/>
                  </a:lnTo>
                  <a:lnTo>
                    <a:pt x="16" y="39"/>
                  </a:lnTo>
                  <a:lnTo>
                    <a:pt x="19" y="39"/>
                  </a:lnTo>
                  <a:lnTo>
                    <a:pt x="23" y="38"/>
                  </a:lnTo>
                  <a:lnTo>
                    <a:pt x="25" y="36"/>
                  </a:lnTo>
                  <a:lnTo>
                    <a:pt x="28" y="34"/>
                  </a:lnTo>
                  <a:lnTo>
                    <a:pt x="29" y="31"/>
                  </a:lnTo>
                  <a:lnTo>
                    <a:pt x="35" y="30"/>
                  </a:lnTo>
                  <a:lnTo>
                    <a:pt x="42" y="27"/>
                  </a:lnTo>
                  <a:lnTo>
                    <a:pt x="50" y="24"/>
                  </a:lnTo>
                  <a:lnTo>
                    <a:pt x="55"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6" name="Freeform 49">
              <a:extLst>
                <a:ext uri="{FF2B5EF4-FFF2-40B4-BE49-F238E27FC236}">
                  <a16:creationId xmlns:a16="http://schemas.microsoft.com/office/drawing/2014/main" id="{6248D3FD-909B-4580-B20C-A4B0B9E05B1A}"/>
                </a:ext>
              </a:extLst>
            </p:cNvPr>
            <p:cNvSpPr>
              <a:spLocks/>
            </p:cNvSpPr>
            <p:nvPr/>
          </p:nvSpPr>
          <p:spPr bwMode="auto">
            <a:xfrm>
              <a:off x="2070100" y="2973388"/>
              <a:ext cx="4762" cy="4763"/>
            </a:xfrm>
            <a:custGeom>
              <a:avLst/>
              <a:gdLst>
                <a:gd name="T0" fmla="*/ 13 w 13"/>
                <a:gd name="T1" fmla="*/ 4 h 17"/>
                <a:gd name="T2" fmla="*/ 12 w 13"/>
                <a:gd name="T3" fmla="*/ 2 h 17"/>
                <a:gd name="T4" fmla="*/ 9 w 13"/>
                <a:gd name="T5" fmla="*/ 1 h 17"/>
                <a:gd name="T6" fmla="*/ 7 w 13"/>
                <a:gd name="T7" fmla="*/ 0 h 17"/>
                <a:gd name="T8" fmla="*/ 5 w 13"/>
                <a:gd name="T9" fmla="*/ 0 h 17"/>
                <a:gd name="T10" fmla="*/ 1 w 13"/>
                <a:gd name="T11" fmla="*/ 0 h 17"/>
                <a:gd name="T12" fmla="*/ 0 w 13"/>
                <a:gd name="T13" fmla="*/ 17 h 17"/>
                <a:gd name="T14" fmla="*/ 5 w 13"/>
                <a:gd name="T15" fmla="*/ 17 h 17"/>
                <a:gd name="T16" fmla="*/ 7 w 13"/>
                <a:gd name="T17" fmla="*/ 15 h 17"/>
                <a:gd name="T18" fmla="*/ 9 w 13"/>
                <a:gd name="T19" fmla="*/ 14 h 17"/>
                <a:gd name="T20" fmla="*/ 12 w 13"/>
                <a:gd name="T21" fmla="*/ 13 h 17"/>
                <a:gd name="T22" fmla="*/ 13 w 13"/>
                <a:gd name="T23" fmla="*/ 11 h 17"/>
                <a:gd name="T24" fmla="*/ 13 w 13"/>
                <a:gd name="T25" fmla="*/ 8 h 17"/>
                <a:gd name="T26" fmla="*/ 13 w 13"/>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7">
                  <a:moveTo>
                    <a:pt x="13" y="4"/>
                  </a:moveTo>
                  <a:lnTo>
                    <a:pt x="12" y="2"/>
                  </a:lnTo>
                  <a:lnTo>
                    <a:pt x="9" y="1"/>
                  </a:lnTo>
                  <a:lnTo>
                    <a:pt x="7" y="0"/>
                  </a:lnTo>
                  <a:lnTo>
                    <a:pt x="5" y="0"/>
                  </a:lnTo>
                  <a:lnTo>
                    <a:pt x="1" y="0"/>
                  </a:lnTo>
                  <a:lnTo>
                    <a:pt x="0" y="17"/>
                  </a:lnTo>
                  <a:lnTo>
                    <a:pt x="5" y="17"/>
                  </a:lnTo>
                  <a:lnTo>
                    <a:pt x="7" y="15"/>
                  </a:lnTo>
                  <a:lnTo>
                    <a:pt x="9" y="14"/>
                  </a:lnTo>
                  <a:lnTo>
                    <a:pt x="12" y="13"/>
                  </a:lnTo>
                  <a:lnTo>
                    <a:pt x="13" y="11"/>
                  </a:lnTo>
                  <a:lnTo>
                    <a:pt x="13" y="8"/>
                  </a:lnTo>
                  <a:lnTo>
                    <a:pt x="13"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7" name="Freeform 50">
              <a:extLst>
                <a:ext uri="{FF2B5EF4-FFF2-40B4-BE49-F238E27FC236}">
                  <a16:creationId xmlns:a16="http://schemas.microsoft.com/office/drawing/2014/main" id="{9064CB22-CE29-49A2-B83F-1A40CCA77EEB}"/>
                </a:ext>
              </a:extLst>
            </p:cNvPr>
            <p:cNvSpPr>
              <a:spLocks/>
            </p:cNvSpPr>
            <p:nvPr/>
          </p:nvSpPr>
          <p:spPr bwMode="auto">
            <a:xfrm>
              <a:off x="2098675" y="2944813"/>
              <a:ext cx="15875" cy="19050"/>
            </a:xfrm>
            <a:custGeom>
              <a:avLst/>
              <a:gdLst>
                <a:gd name="T0" fmla="*/ 37 w 48"/>
                <a:gd name="T1" fmla="*/ 8 h 60"/>
                <a:gd name="T2" fmla="*/ 35 w 48"/>
                <a:gd name="T3" fmla="*/ 4 h 60"/>
                <a:gd name="T4" fmla="*/ 32 w 48"/>
                <a:gd name="T5" fmla="*/ 1 h 60"/>
                <a:gd name="T6" fmla="*/ 29 w 48"/>
                <a:gd name="T7" fmla="*/ 0 h 60"/>
                <a:gd name="T8" fmla="*/ 17 w 48"/>
                <a:gd name="T9" fmla="*/ 0 h 60"/>
                <a:gd name="T10" fmla="*/ 7 w 48"/>
                <a:gd name="T11" fmla="*/ 5 h 60"/>
                <a:gd name="T12" fmla="*/ 1 w 48"/>
                <a:gd name="T13" fmla="*/ 15 h 60"/>
                <a:gd name="T14" fmla="*/ 0 w 48"/>
                <a:gd name="T15" fmla="*/ 21 h 60"/>
                <a:gd name="T16" fmla="*/ 2 w 48"/>
                <a:gd name="T17" fmla="*/ 27 h 60"/>
                <a:gd name="T18" fmla="*/ 4 w 48"/>
                <a:gd name="T19" fmla="*/ 29 h 60"/>
                <a:gd name="T20" fmla="*/ 7 w 48"/>
                <a:gd name="T21" fmla="*/ 33 h 60"/>
                <a:gd name="T22" fmla="*/ 9 w 48"/>
                <a:gd name="T23" fmla="*/ 34 h 60"/>
                <a:gd name="T24" fmla="*/ 13 w 48"/>
                <a:gd name="T25" fmla="*/ 35 h 60"/>
                <a:gd name="T26" fmla="*/ 35 w 48"/>
                <a:gd name="T27" fmla="*/ 60 h 60"/>
                <a:gd name="T28" fmla="*/ 40 w 48"/>
                <a:gd name="T29" fmla="*/ 54 h 60"/>
                <a:gd name="T30" fmla="*/ 46 w 48"/>
                <a:gd name="T31" fmla="*/ 46 h 60"/>
                <a:gd name="T32" fmla="*/ 48 w 48"/>
                <a:gd name="T33" fmla="*/ 38 h 60"/>
                <a:gd name="T34" fmla="*/ 47 w 48"/>
                <a:gd name="T35" fmla="*/ 29 h 60"/>
                <a:gd name="T36" fmla="*/ 40 w 48"/>
                <a:gd name="T37" fmla="*/ 20 h 60"/>
                <a:gd name="T38" fmla="*/ 37 w 48"/>
                <a:gd name="T39"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60">
                  <a:moveTo>
                    <a:pt x="37" y="8"/>
                  </a:moveTo>
                  <a:lnTo>
                    <a:pt x="35" y="4"/>
                  </a:lnTo>
                  <a:lnTo>
                    <a:pt x="32" y="1"/>
                  </a:lnTo>
                  <a:lnTo>
                    <a:pt x="29" y="0"/>
                  </a:lnTo>
                  <a:lnTo>
                    <a:pt x="17" y="0"/>
                  </a:lnTo>
                  <a:lnTo>
                    <a:pt x="7" y="5"/>
                  </a:lnTo>
                  <a:lnTo>
                    <a:pt x="1" y="15"/>
                  </a:lnTo>
                  <a:lnTo>
                    <a:pt x="0" y="21"/>
                  </a:lnTo>
                  <a:lnTo>
                    <a:pt x="2" y="27"/>
                  </a:lnTo>
                  <a:lnTo>
                    <a:pt x="4" y="29"/>
                  </a:lnTo>
                  <a:lnTo>
                    <a:pt x="7" y="33"/>
                  </a:lnTo>
                  <a:lnTo>
                    <a:pt x="9" y="34"/>
                  </a:lnTo>
                  <a:lnTo>
                    <a:pt x="13" y="35"/>
                  </a:lnTo>
                  <a:lnTo>
                    <a:pt x="35" y="60"/>
                  </a:lnTo>
                  <a:lnTo>
                    <a:pt x="40" y="54"/>
                  </a:lnTo>
                  <a:lnTo>
                    <a:pt x="46" y="46"/>
                  </a:lnTo>
                  <a:lnTo>
                    <a:pt x="48" y="38"/>
                  </a:lnTo>
                  <a:lnTo>
                    <a:pt x="47" y="29"/>
                  </a:lnTo>
                  <a:lnTo>
                    <a:pt x="40" y="20"/>
                  </a:lnTo>
                  <a:lnTo>
                    <a:pt x="37"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8" name="Freeform 51">
              <a:extLst>
                <a:ext uri="{FF2B5EF4-FFF2-40B4-BE49-F238E27FC236}">
                  <a16:creationId xmlns:a16="http://schemas.microsoft.com/office/drawing/2014/main" id="{559B7D38-8831-47AA-BA91-E577BF5C3549}"/>
                </a:ext>
              </a:extLst>
            </p:cNvPr>
            <p:cNvSpPr>
              <a:spLocks/>
            </p:cNvSpPr>
            <p:nvPr/>
          </p:nvSpPr>
          <p:spPr bwMode="auto">
            <a:xfrm>
              <a:off x="2036763" y="2944813"/>
              <a:ext cx="7937" cy="11113"/>
            </a:xfrm>
            <a:custGeom>
              <a:avLst/>
              <a:gdLst>
                <a:gd name="T0" fmla="*/ 0 w 27"/>
                <a:gd name="T1" fmla="*/ 12 h 34"/>
                <a:gd name="T2" fmla="*/ 0 w 27"/>
                <a:gd name="T3" fmla="*/ 17 h 34"/>
                <a:gd name="T4" fmla="*/ 2 w 27"/>
                <a:gd name="T5" fmla="*/ 23 h 34"/>
                <a:gd name="T6" fmla="*/ 4 w 27"/>
                <a:gd name="T7" fmla="*/ 27 h 34"/>
                <a:gd name="T8" fmla="*/ 9 w 27"/>
                <a:gd name="T9" fmla="*/ 32 h 34"/>
                <a:gd name="T10" fmla="*/ 21 w 27"/>
                <a:gd name="T11" fmla="*/ 34 h 34"/>
                <a:gd name="T12" fmla="*/ 25 w 27"/>
                <a:gd name="T13" fmla="*/ 27 h 34"/>
                <a:gd name="T14" fmla="*/ 27 w 27"/>
                <a:gd name="T15" fmla="*/ 17 h 34"/>
                <a:gd name="T16" fmla="*/ 23 w 27"/>
                <a:gd name="T17" fmla="*/ 6 h 34"/>
                <a:gd name="T18" fmla="*/ 20 w 27"/>
                <a:gd name="T19" fmla="*/ 4 h 34"/>
                <a:gd name="T20" fmla="*/ 16 w 27"/>
                <a:gd name="T21" fmla="*/ 1 h 34"/>
                <a:gd name="T22" fmla="*/ 13 w 27"/>
                <a:gd name="T23" fmla="*/ 0 h 34"/>
                <a:gd name="T24" fmla="*/ 8 w 27"/>
                <a:gd name="T25" fmla="*/ 1 h 34"/>
                <a:gd name="T26" fmla="*/ 4 w 27"/>
                <a:gd name="T27" fmla="*/ 4 h 34"/>
                <a:gd name="T28" fmla="*/ 2 w 27"/>
                <a:gd name="T29" fmla="*/ 8 h 34"/>
                <a:gd name="T30" fmla="*/ 0 w 27"/>
                <a:gd name="T31"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34">
                  <a:moveTo>
                    <a:pt x="0" y="12"/>
                  </a:moveTo>
                  <a:lnTo>
                    <a:pt x="0" y="17"/>
                  </a:lnTo>
                  <a:lnTo>
                    <a:pt x="2" y="23"/>
                  </a:lnTo>
                  <a:lnTo>
                    <a:pt x="4" y="27"/>
                  </a:lnTo>
                  <a:lnTo>
                    <a:pt x="9" y="32"/>
                  </a:lnTo>
                  <a:lnTo>
                    <a:pt x="21" y="34"/>
                  </a:lnTo>
                  <a:lnTo>
                    <a:pt x="25" y="27"/>
                  </a:lnTo>
                  <a:lnTo>
                    <a:pt x="27" y="17"/>
                  </a:lnTo>
                  <a:lnTo>
                    <a:pt x="23" y="6"/>
                  </a:lnTo>
                  <a:lnTo>
                    <a:pt x="20" y="4"/>
                  </a:lnTo>
                  <a:lnTo>
                    <a:pt x="16" y="1"/>
                  </a:lnTo>
                  <a:lnTo>
                    <a:pt x="13" y="0"/>
                  </a:lnTo>
                  <a:lnTo>
                    <a:pt x="8" y="1"/>
                  </a:lnTo>
                  <a:lnTo>
                    <a:pt x="4" y="4"/>
                  </a:lnTo>
                  <a:lnTo>
                    <a:pt x="2" y="8"/>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9" name="Freeform 52">
              <a:extLst>
                <a:ext uri="{FF2B5EF4-FFF2-40B4-BE49-F238E27FC236}">
                  <a16:creationId xmlns:a16="http://schemas.microsoft.com/office/drawing/2014/main" id="{D06D550E-19B2-497A-95A8-CDD00C2A99E5}"/>
                </a:ext>
              </a:extLst>
            </p:cNvPr>
            <p:cNvSpPr>
              <a:spLocks/>
            </p:cNvSpPr>
            <p:nvPr/>
          </p:nvSpPr>
          <p:spPr bwMode="auto">
            <a:xfrm>
              <a:off x="2058988" y="2957513"/>
              <a:ext cx="7937" cy="15875"/>
            </a:xfrm>
            <a:custGeom>
              <a:avLst/>
              <a:gdLst>
                <a:gd name="T0" fmla="*/ 25 w 25"/>
                <a:gd name="T1" fmla="*/ 38 h 49"/>
                <a:gd name="T2" fmla="*/ 23 w 25"/>
                <a:gd name="T3" fmla="*/ 33 h 49"/>
                <a:gd name="T4" fmla="*/ 25 w 25"/>
                <a:gd name="T5" fmla="*/ 31 h 49"/>
                <a:gd name="T6" fmla="*/ 25 w 25"/>
                <a:gd name="T7" fmla="*/ 30 h 49"/>
                <a:gd name="T8" fmla="*/ 22 w 25"/>
                <a:gd name="T9" fmla="*/ 28 h 49"/>
                <a:gd name="T10" fmla="*/ 16 w 25"/>
                <a:gd name="T11" fmla="*/ 25 h 49"/>
                <a:gd name="T12" fmla="*/ 15 w 25"/>
                <a:gd name="T13" fmla="*/ 20 h 49"/>
                <a:gd name="T14" fmla="*/ 16 w 25"/>
                <a:gd name="T15" fmla="*/ 15 h 49"/>
                <a:gd name="T16" fmla="*/ 19 w 25"/>
                <a:gd name="T17" fmla="*/ 10 h 49"/>
                <a:gd name="T18" fmla="*/ 19 w 25"/>
                <a:gd name="T19" fmla="*/ 5 h 49"/>
                <a:gd name="T20" fmla="*/ 16 w 25"/>
                <a:gd name="T21" fmla="*/ 0 h 49"/>
                <a:gd name="T22" fmla="*/ 6 w 25"/>
                <a:gd name="T23" fmla="*/ 7 h 49"/>
                <a:gd name="T24" fmla="*/ 2 w 25"/>
                <a:gd name="T25" fmla="*/ 13 h 49"/>
                <a:gd name="T26" fmla="*/ 0 w 25"/>
                <a:gd name="T27" fmla="*/ 20 h 49"/>
                <a:gd name="T28" fmla="*/ 4 w 25"/>
                <a:gd name="T29" fmla="*/ 28 h 49"/>
                <a:gd name="T30" fmla="*/ 8 w 25"/>
                <a:gd name="T31" fmla="*/ 37 h 49"/>
                <a:gd name="T32" fmla="*/ 9 w 25"/>
                <a:gd name="T33" fmla="*/ 42 h 49"/>
                <a:gd name="T34" fmla="*/ 9 w 25"/>
                <a:gd name="T35" fmla="*/ 44 h 49"/>
                <a:gd name="T36" fmla="*/ 10 w 25"/>
                <a:gd name="T37" fmla="*/ 45 h 49"/>
                <a:gd name="T38" fmla="*/ 11 w 25"/>
                <a:gd name="T39" fmla="*/ 48 h 49"/>
                <a:gd name="T40" fmla="*/ 13 w 25"/>
                <a:gd name="T41" fmla="*/ 49 h 49"/>
                <a:gd name="T42" fmla="*/ 15 w 25"/>
                <a:gd name="T43" fmla="*/ 49 h 49"/>
                <a:gd name="T44" fmla="*/ 17 w 25"/>
                <a:gd name="T45" fmla="*/ 49 h 49"/>
                <a:gd name="T46" fmla="*/ 19 w 25"/>
                <a:gd name="T47" fmla="*/ 48 h 49"/>
                <a:gd name="T48" fmla="*/ 19 w 25"/>
                <a:gd name="T49" fmla="*/ 45 h 49"/>
                <a:gd name="T50" fmla="*/ 20 w 25"/>
                <a:gd name="T51" fmla="*/ 43 h 49"/>
                <a:gd name="T52" fmla="*/ 20 w 25"/>
                <a:gd name="T53" fmla="*/ 41 h 49"/>
                <a:gd name="T54" fmla="*/ 25 w 25"/>
                <a:gd name="T55" fmla="*/ 3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 h="49">
                  <a:moveTo>
                    <a:pt x="25" y="38"/>
                  </a:moveTo>
                  <a:lnTo>
                    <a:pt x="23" y="33"/>
                  </a:lnTo>
                  <a:lnTo>
                    <a:pt x="25" y="31"/>
                  </a:lnTo>
                  <a:lnTo>
                    <a:pt x="25" y="30"/>
                  </a:lnTo>
                  <a:lnTo>
                    <a:pt x="22" y="28"/>
                  </a:lnTo>
                  <a:lnTo>
                    <a:pt x="16" y="25"/>
                  </a:lnTo>
                  <a:lnTo>
                    <a:pt x="15" y="20"/>
                  </a:lnTo>
                  <a:lnTo>
                    <a:pt x="16" y="15"/>
                  </a:lnTo>
                  <a:lnTo>
                    <a:pt x="19" y="10"/>
                  </a:lnTo>
                  <a:lnTo>
                    <a:pt x="19" y="5"/>
                  </a:lnTo>
                  <a:lnTo>
                    <a:pt x="16" y="0"/>
                  </a:lnTo>
                  <a:lnTo>
                    <a:pt x="6" y="7"/>
                  </a:lnTo>
                  <a:lnTo>
                    <a:pt x="2" y="13"/>
                  </a:lnTo>
                  <a:lnTo>
                    <a:pt x="0" y="20"/>
                  </a:lnTo>
                  <a:lnTo>
                    <a:pt x="4" y="28"/>
                  </a:lnTo>
                  <a:lnTo>
                    <a:pt x="8" y="37"/>
                  </a:lnTo>
                  <a:lnTo>
                    <a:pt x="9" y="42"/>
                  </a:lnTo>
                  <a:lnTo>
                    <a:pt x="9" y="44"/>
                  </a:lnTo>
                  <a:lnTo>
                    <a:pt x="10" y="45"/>
                  </a:lnTo>
                  <a:lnTo>
                    <a:pt x="11" y="48"/>
                  </a:lnTo>
                  <a:lnTo>
                    <a:pt x="13" y="49"/>
                  </a:lnTo>
                  <a:lnTo>
                    <a:pt x="15" y="49"/>
                  </a:lnTo>
                  <a:lnTo>
                    <a:pt x="17" y="49"/>
                  </a:lnTo>
                  <a:lnTo>
                    <a:pt x="19" y="48"/>
                  </a:lnTo>
                  <a:lnTo>
                    <a:pt x="19" y="45"/>
                  </a:lnTo>
                  <a:lnTo>
                    <a:pt x="20" y="43"/>
                  </a:lnTo>
                  <a:lnTo>
                    <a:pt x="20" y="41"/>
                  </a:lnTo>
                  <a:lnTo>
                    <a:pt x="25" y="3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0" name="Freeform 53">
              <a:extLst>
                <a:ext uri="{FF2B5EF4-FFF2-40B4-BE49-F238E27FC236}">
                  <a16:creationId xmlns:a16="http://schemas.microsoft.com/office/drawing/2014/main" id="{CEFB160E-D858-4727-8D97-46AE45AE1798}"/>
                </a:ext>
              </a:extLst>
            </p:cNvPr>
            <p:cNvSpPr>
              <a:spLocks/>
            </p:cNvSpPr>
            <p:nvPr/>
          </p:nvSpPr>
          <p:spPr bwMode="auto">
            <a:xfrm>
              <a:off x="2049463" y="2968625"/>
              <a:ext cx="3175" cy="3175"/>
            </a:xfrm>
            <a:custGeom>
              <a:avLst/>
              <a:gdLst>
                <a:gd name="T0" fmla="*/ 0 w 11"/>
                <a:gd name="T1" fmla="*/ 0 h 12"/>
                <a:gd name="T2" fmla="*/ 0 w 11"/>
                <a:gd name="T3" fmla="*/ 0 h 12"/>
                <a:gd name="T4" fmla="*/ 7 w 11"/>
                <a:gd name="T5" fmla="*/ 12 h 12"/>
                <a:gd name="T6" fmla="*/ 8 w 11"/>
                <a:gd name="T7" fmla="*/ 11 h 12"/>
                <a:gd name="T8" fmla="*/ 10 w 11"/>
                <a:gd name="T9" fmla="*/ 9 h 12"/>
                <a:gd name="T10" fmla="*/ 11 w 11"/>
                <a:gd name="T11" fmla="*/ 8 h 12"/>
                <a:gd name="T12" fmla="*/ 11 w 11"/>
                <a:gd name="T13" fmla="*/ 4 h 12"/>
                <a:gd name="T14" fmla="*/ 10 w 11"/>
                <a:gd name="T15" fmla="*/ 3 h 12"/>
                <a:gd name="T16" fmla="*/ 9 w 11"/>
                <a:gd name="T17" fmla="*/ 1 h 12"/>
                <a:gd name="T18" fmla="*/ 8 w 11"/>
                <a:gd name="T19" fmla="*/ 0 h 12"/>
                <a:gd name="T20" fmla="*/ 5 w 11"/>
                <a:gd name="T21" fmla="*/ 0 h 12"/>
                <a:gd name="T22" fmla="*/ 3 w 11"/>
                <a:gd name="T23" fmla="*/ 0 h 12"/>
                <a:gd name="T24" fmla="*/ 0 w 11"/>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2">
                  <a:moveTo>
                    <a:pt x="0" y="0"/>
                  </a:moveTo>
                  <a:lnTo>
                    <a:pt x="0" y="0"/>
                  </a:lnTo>
                  <a:lnTo>
                    <a:pt x="7" y="12"/>
                  </a:lnTo>
                  <a:lnTo>
                    <a:pt x="8" y="11"/>
                  </a:lnTo>
                  <a:lnTo>
                    <a:pt x="10" y="9"/>
                  </a:lnTo>
                  <a:lnTo>
                    <a:pt x="11" y="8"/>
                  </a:lnTo>
                  <a:lnTo>
                    <a:pt x="11" y="4"/>
                  </a:lnTo>
                  <a:lnTo>
                    <a:pt x="10" y="3"/>
                  </a:lnTo>
                  <a:lnTo>
                    <a:pt x="9" y="1"/>
                  </a:lnTo>
                  <a:lnTo>
                    <a:pt x="8" y="0"/>
                  </a:lnTo>
                  <a:lnTo>
                    <a:pt x="5" y="0"/>
                  </a:lnTo>
                  <a:lnTo>
                    <a:pt x="3"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1" name="Freeform 54">
              <a:extLst>
                <a:ext uri="{FF2B5EF4-FFF2-40B4-BE49-F238E27FC236}">
                  <a16:creationId xmlns:a16="http://schemas.microsoft.com/office/drawing/2014/main" id="{6DAA8830-13A4-4AD6-BCF5-10B36716986F}"/>
                </a:ext>
              </a:extLst>
            </p:cNvPr>
            <p:cNvSpPr>
              <a:spLocks/>
            </p:cNvSpPr>
            <p:nvPr/>
          </p:nvSpPr>
          <p:spPr bwMode="auto">
            <a:xfrm>
              <a:off x="2103438" y="2878138"/>
              <a:ext cx="12700" cy="9525"/>
            </a:xfrm>
            <a:custGeom>
              <a:avLst/>
              <a:gdLst>
                <a:gd name="T0" fmla="*/ 21 w 38"/>
                <a:gd name="T1" fmla="*/ 30 h 30"/>
                <a:gd name="T2" fmla="*/ 22 w 38"/>
                <a:gd name="T3" fmla="*/ 29 h 30"/>
                <a:gd name="T4" fmla="*/ 25 w 38"/>
                <a:gd name="T5" fmla="*/ 28 h 30"/>
                <a:gd name="T6" fmla="*/ 27 w 38"/>
                <a:gd name="T7" fmla="*/ 28 h 30"/>
                <a:gd name="T8" fmla="*/ 28 w 38"/>
                <a:gd name="T9" fmla="*/ 28 h 30"/>
                <a:gd name="T10" fmla="*/ 31 w 38"/>
                <a:gd name="T11" fmla="*/ 26 h 30"/>
                <a:gd name="T12" fmla="*/ 33 w 38"/>
                <a:gd name="T13" fmla="*/ 26 h 30"/>
                <a:gd name="T14" fmla="*/ 36 w 38"/>
                <a:gd name="T15" fmla="*/ 26 h 30"/>
                <a:gd name="T16" fmla="*/ 37 w 38"/>
                <a:gd name="T17" fmla="*/ 25 h 30"/>
                <a:gd name="T18" fmla="*/ 37 w 38"/>
                <a:gd name="T19" fmla="*/ 24 h 30"/>
                <a:gd name="T20" fmla="*/ 38 w 38"/>
                <a:gd name="T21" fmla="*/ 22 h 30"/>
                <a:gd name="T22" fmla="*/ 37 w 38"/>
                <a:gd name="T23" fmla="*/ 19 h 30"/>
                <a:gd name="T24" fmla="*/ 34 w 38"/>
                <a:gd name="T25" fmla="*/ 14 h 30"/>
                <a:gd name="T26" fmla="*/ 30 w 38"/>
                <a:gd name="T27" fmla="*/ 14 h 30"/>
                <a:gd name="T28" fmla="*/ 26 w 38"/>
                <a:gd name="T29" fmla="*/ 11 h 30"/>
                <a:gd name="T30" fmla="*/ 21 w 38"/>
                <a:gd name="T31" fmla="*/ 6 h 30"/>
                <a:gd name="T32" fmla="*/ 16 w 38"/>
                <a:gd name="T33" fmla="*/ 2 h 30"/>
                <a:gd name="T34" fmla="*/ 11 w 38"/>
                <a:gd name="T35" fmla="*/ 0 h 30"/>
                <a:gd name="T36" fmla="*/ 6 w 38"/>
                <a:gd name="T37" fmla="*/ 2 h 30"/>
                <a:gd name="T38" fmla="*/ 0 w 38"/>
                <a:gd name="T39" fmla="*/ 11 h 30"/>
                <a:gd name="T40" fmla="*/ 5 w 38"/>
                <a:gd name="T41" fmla="*/ 20 h 30"/>
                <a:gd name="T42" fmla="*/ 13 w 38"/>
                <a:gd name="T43" fmla="*/ 25 h 30"/>
                <a:gd name="T44" fmla="*/ 21 w 38"/>
                <a:gd name="T4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 h="30">
                  <a:moveTo>
                    <a:pt x="21" y="30"/>
                  </a:moveTo>
                  <a:lnTo>
                    <a:pt x="22" y="29"/>
                  </a:lnTo>
                  <a:lnTo>
                    <a:pt x="25" y="28"/>
                  </a:lnTo>
                  <a:lnTo>
                    <a:pt x="27" y="28"/>
                  </a:lnTo>
                  <a:lnTo>
                    <a:pt x="28" y="28"/>
                  </a:lnTo>
                  <a:lnTo>
                    <a:pt x="31" y="26"/>
                  </a:lnTo>
                  <a:lnTo>
                    <a:pt x="33" y="26"/>
                  </a:lnTo>
                  <a:lnTo>
                    <a:pt x="36" y="26"/>
                  </a:lnTo>
                  <a:lnTo>
                    <a:pt x="37" y="25"/>
                  </a:lnTo>
                  <a:lnTo>
                    <a:pt x="37" y="24"/>
                  </a:lnTo>
                  <a:lnTo>
                    <a:pt x="38" y="22"/>
                  </a:lnTo>
                  <a:lnTo>
                    <a:pt x="37" y="19"/>
                  </a:lnTo>
                  <a:lnTo>
                    <a:pt x="34" y="14"/>
                  </a:lnTo>
                  <a:lnTo>
                    <a:pt x="30" y="14"/>
                  </a:lnTo>
                  <a:lnTo>
                    <a:pt x="26" y="11"/>
                  </a:lnTo>
                  <a:lnTo>
                    <a:pt x="21" y="6"/>
                  </a:lnTo>
                  <a:lnTo>
                    <a:pt x="16" y="2"/>
                  </a:lnTo>
                  <a:lnTo>
                    <a:pt x="11" y="0"/>
                  </a:lnTo>
                  <a:lnTo>
                    <a:pt x="6" y="2"/>
                  </a:lnTo>
                  <a:lnTo>
                    <a:pt x="0" y="11"/>
                  </a:lnTo>
                  <a:lnTo>
                    <a:pt x="5" y="20"/>
                  </a:lnTo>
                  <a:lnTo>
                    <a:pt x="13" y="25"/>
                  </a:lnTo>
                  <a:lnTo>
                    <a:pt x="21" y="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2" name="Freeform 55">
              <a:extLst>
                <a:ext uri="{FF2B5EF4-FFF2-40B4-BE49-F238E27FC236}">
                  <a16:creationId xmlns:a16="http://schemas.microsoft.com/office/drawing/2014/main" id="{C0E3B9CC-F341-4B16-B0AD-DDAAE84AE19C}"/>
                </a:ext>
              </a:extLst>
            </p:cNvPr>
            <p:cNvSpPr>
              <a:spLocks/>
            </p:cNvSpPr>
            <p:nvPr/>
          </p:nvSpPr>
          <p:spPr bwMode="auto">
            <a:xfrm>
              <a:off x="2162175" y="2867025"/>
              <a:ext cx="4762" cy="3175"/>
            </a:xfrm>
            <a:custGeom>
              <a:avLst/>
              <a:gdLst>
                <a:gd name="T0" fmla="*/ 15 w 15"/>
                <a:gd name="T1" fmla="*/ 0 h 13"/>
                <a:gd name="T2" fmla="*/ 0 w 15"/>
                <a:gd name="T3" fmla="*/ 3 h 13"/>
                <a:gd name="T4" fmla="*/ 7 w 15"/>
                <a:gd name="T5" fmla="*/ 13 h 13"/>
                <a:gd name="T6" fmla="*/ 11 w 15"/>
                <a:gd name="T7" fmla="*/ 12 h 13"/>
                <a:gd name="T8" fmla="*/ 14 w 15"/>
                <a:gd name="T9" fmla="*/ 10 h 13"/>
                <a:gd name="T10" fmla="*/ 15 w 15"/>
                <a:gd name="T11" fmla="*/ 7 h 13"/>
                <a:gd name="T12" fmla="*/ 15 w 15"/>
                <a:gd name="T13" fmla="*/ 3 h 13"/>
                <a:gd name="T14" fmla="*/ 15 w 15"/>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3">
                  <a:moveTo>
                    <a:pt x="15" y="0"/>
                  </a:moveTo>
                  <a:lnTo>
                    <a:pt x="0" y="3"/>
                  </a:lnTo>
                  <a:lnTo>
                    <a:pt x="7" y="13"/>
                  </a:lnTo>
                  <a:lnTo>
                    <a:pt x="11" y="12"/>
                  </a:lnTo>
                  <a:lnTo>
                    <a:pt x="14" y="10"/>
                  </a:lnTo>
                  <a:lnTo>
                    <a:pt x="15" y="7"/>
                  </a:lnTo>
                  <a:lnTo>
                    <a:pt x="15" y="3"/>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3" name="Freeform 56">
              <a:extLst>
                <a:ext uri="{FF2B5EF4-FFF2-40B4-BE49-F238E27FC236}">
                  <a16:creationId xmlns:a16="http://schemas.microsoft.com/office/drawing/2014/main" id="{678AA79B-EFA8-42B0-A11F-71039FED9FEF}"/>
                </a:ext>
              </a:extLst>
            </p:cNvPr>
            <p:cNvSpPr>
              <a:spLocks/>
            </p:cNvSpPr>
            <p:nvPr/>
          </p:nvSpPr>
          <p:spPr bwMode="auto">
            <a:xfrm>
              <a:off x="2138363" y="2932113"/>
              <a:ext cx="7937" cy="6350"/>
            </a:xfrm>
            <a:custGeom>
              <a:avLst/>
              <a:gdLst>
                <a:gd name="T0" fmla="*/ 11 w 24"/>
                <a:gd name="T1" fmla="*/ 0 h 23"/>
                <a:gd name="T2" fmla="*/ 6 w 24"/>
                <a:gd name="T3" fmla="*/ 2 h 23"/>
                <a:gd name="T4" fmla="*/ 2 w 24"/>
                <a:gd name="T5" fmla="*/ 4 h 23"/>
                <a:gd name="T6" fmla="*/ 0 w 24"/>
                <a:gd name="T7" fmla="*/ 7 h 23"/>
                <a:gd name="T8" fmla="*/ 0 w 24"/>
                <a:gd name="T9" fmla="*/ 11 h 23"/>
                <a:gd name="T10" fmla="*/ 1 w 24"/>
                <a:gd name="T11" fmla="*/ 14 h 23"/>
                <a:gd name="T12" fmla="*/ 4 w 24"/>
                <a:gd name="T13" fmla="*/ 19 h 23"/>
                <a:gd name="T14" fmla="*/ 11 w 24"/>
                <a:gd name="T15" fmla="*/ 23 h 23"/>
                <a:gd name="T16" fmla="*/ 19 w 24"/>
                <a:gd name="T17" fmla="*/ 11 h 23"/>
                <a:gd name="T18" fmla="*/ 24 w 24"/>
                <a:gd name="T19" fmla="*/ 8 h 23"/>
                <a:gd name="T20" fmla="*/ 22 w 24"/>
                <a:gd name="T21" fmla="*/ 4 h 23"/>
                <a:gd name="T22" fmla="*/ 21 w 24"/>
                <a:gd name="T23" fmla="*/ 2 h 23"/>
                <a:gd name="T24" fmla="*/ 18 w 24"/>
                <a:gd name="T25" fmla="*/ 1 h 23"/>
                <a:gd name="T26" fmla="*/ 14 w 24"/>
                <a:gd name="T27" fmla="*/ 0 h 23"/>
                <a:gd name="T28" fmla="*/ 11 w 24"/>
                <a:gd name="T2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3">
                  <a:moveTo>
                    <a:pt x="11" y="0"/>
                  </a:moveTo>
                  <a:lnTo>
                    <a:pt x="6" y="2"/>
                  </a:lnTo>
                  <a:lnTo>
                    <a:pt x="2" y="4"/>
                  </a:lnTo>
                  <a:lnTo>
                    <a:pt x="0" y="7"/>
                  </a:lnTo>
                  <a:lnTo>
                    <a:pt x="0" y="11"/>
                  </a:lnTo>
                  <a:lnTo>
                    <a:pt x="1" y="14"/>
                  </a:lnTo>
                  <a:lnTo>
                    <a:pt x="4" y="19"/>
                  </a:lnTo>
                  <a:lnTo>
                    <a:pt x="11" y="23"/>
                  </a:lnTo>
                  <a:lnTo>
                    <a:pt x="19" y="11"/>
                  </a:lnTo>
                  <a:lnTo>
                    <a:pt x="24" y="8"/>
                  </a:lnTo>
                  <a:lnTo>
                    <a:pt x="22" y="4"/>
                  </a:lnTo>
                  <a:lnTo>
                    <a:pt x="21" y="2"/>
                  </a:lnTo>
                  <a:lnTo>
                    <a:pt x="18" y="1"/>
                  </a:lnTo>
                  <a:lnTo>
                    <a:pt x="14"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4" name="Freeform 57">
              <a:extLst>
                <a:ext uri="{FF2B5EF4-FFF2-40B4-BE49-F238E27FC236}">
                  <a16:creationId xmlns:a16="http://schemas.microsoft.com/office/drawing/2014/main" id="{8B985560-D6F7-4171-A7D3-0EABF31330FE}"/>
                </a:ext>
              </a:extLst>
            </p:cNvPr>
            <p:cNvSpPr>
              <a:spLocks/>
            </p:cNvSpPr>
            <p:nvPr/>
          </p:nvSpPr>
          <p:spPr bwMode="auto">
            <a:xfrm>
              <a:off x="2047875" y="2932113"/>
              <a:ext cx="11112" cy="15875"/>
            </a:xfrm>
            <a:custGeom>
              <a:avLst/>
              <a:gdLst>
                <a:gd name="T0" fmla="*/ 0 w 32"/>
                <a:gd name="T1" fmla="*/ 44 h 51"/>
                <a:gd name="T2" fmla="*/ 4 w 32"/>
                <a:gd name="T3" fmla="*/ 50 h 51"/>
                <a:gd name="T4" fmla="*/ 8 w 32"/>
                <a:gd name="T5" fmla="*/ 51 h 51"/>
                <a:gd name="T6" fmla="*/ 11 w 32"/>
                <a:gd name="T7" fmla="*/ 49 h 51"/>
                <a:gd name="T8" fmla="*/ 13 w 32"/>
                <a:gd name="T9" fmla="*/ 45 h 51"/>
                <a:gd name="T10" fmla="*/ 15 w 32"/>
                <a:gd name="T11" fmla="*/ 41 h 51"/>
                <a:gd name="T12" fmla="*/ 18 w 32"/>
                <a:gd name="T13" fmla="*/ 38 h 51"/>
                <a:gd name="T14" fmla="*/ 21 w 32"/>
                <a:gd name="T15" fmla="*/ 39 h 51"/>
                <a:gd name="T16" fmla="*/ 23 w 32"/>
                <a:gd name="T17" fmla="*/ 40 h 51"/>
                <a:gd name="T18" fmla="*/ 25 w 32"/>
                <a:gd name="T19" fmla="*/ 41 h 51"/>
                <a:gd name="T20" fmla="*/ 26 w 32"/>
                <a:gd name="T21" fmla="*/ 42 h 51"/>
                <a:gd name="T22" fmla="*/ 28 w 32"/>
                <a:gd name="T23" fmla="*/ 44 h 51"/>
                <a:gd name="T24" fmla="*/ 30 w 32"/>
                <a:gd name="T25" fmla="*/ 44 h 51"/>
                <a:gd name="T26" fmla="*/ 30 w 32"/>
                <a:gd name="T27" fmla="*/ 44 h 51"/>
                <a:gd name="T28" fmla="*/ 31 w 32"/>
                <a:gd name="T29" fmla="*/ 42 h 51"/>
                <a:gd name="T30" fmla="*/ 32 w 32"/>
                <a:gd name="T31" fmla="*/ 40 h 51"/>
                <a:gd name="T32" fmla="*/ 32 w 32"/>
                <a:gd name="T33" fmla="*/ 36 h 51"/>
                <a:gd name="T34" fmla="*/ 29 w 32"/>
                <a:gd name="T35" fmla="*/ 19 h 51"/>
                <a:gd name="T36" fmla="*/ 25 w 32"/>
                <a:gd name="T37" fmla="*/ 4 h 51"/>
                <a:gd name="T38" fmla="*/ 18 w 32"/>
                <a:gd name="T39" fmla="*/ 0 h 51"/>
                <a:gd name="T40" fmla="*/ 14 w 32"/>
                <a:gd name="T41" fmla="*/ 7 h 51"/>
                <a:gd name="T42" fmla="*/ 17 w 32"/>
                <a:gd name="T43" fmla="*/ 22 h 51"/>
                <a:gd name="T44" fmla="*/ 9 w 32"/>
                <a:gd name="T45" fmla="*/ 22 h 51"/>
                <a:gd name="T46" fmla="*/ 6 w 32"/>
                <a:gd name="T47" fmla="*/ 24 h 51"/>
                <a:gd name="T48" fmla="*/ 3 w 32"/>
                <a:gd name="T49" fmla="*/ 29 h 51"/>
                <a:gd name="T50" fmla="*/ 3 w 32"/>
                <a:gd name="T51" fmla="*/ 34 h 51"/>
                <a:gd name="T52" fmla="*/ 2 w 32"/>
                <a:gd name="T53" fmla="*/ 39 h 51"/>
                <a:gd name="T54" fmla="*/ 0 w 32"/>
                <a:gd name="T55" fmla="*/ 4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 h="51">
                  <a:moveTo>
                    <a:pt x="0" y="44"/>
                  </a:moveTo>
                  <a:lnTo>
                    <a:pt x="4" y="50"/>
                  </a:lnTo>
                  <a:lnTo>
                    <a:pt x="8" y="51"/>
                  </a:lnTo>
                  <a:lnTo>
                    <a:pt x="11" y="49"/>
                  </a:lnTo>
                  <a:lnTo>
                    <a:pt x="13" y="45"/>
                  </a:lnTo>
                  <a:lnTo>
                    <a:pt x="15" y="41"/>
                  </a:lnTo>
                  <a:lnTo>
                    <a:pt x="18" y="38"/>
                  </a:lnTo>
                  <a:lnTo>
                    <a:pt x="21" y="39"/>
                  </a:lnTo>
                  <a:lnTo>
                    <a:pt x="23" y="40"/>
                  </a:lnTo>
                  <a:lnTo>
                    <a:pt x="25" y="41"/>
                  </a:lnTo>
                  <a:lnTo>
                    <a:pt x="26" y="42"/>
                  </a:lnTo>
                  <a:lnTo>
                    <a:pt x="28" y="44"/>
                  </a:lnTo>
                  <a:lnTo>
                    <a:pt x="30" y="44"/>
                  </a:lnTo>
                  <a:lnTo>
                    <a:pt x="30" y="44"/>
                  </a:lnTo>
                  <a:lnTo>
                    <a:pt x="31" y="42"/>
                  </a:lnTo>
                  <a:lnTo>
                    <a:pt x="32" y="40"/>
                  </a:lnTo>
                  <a:lnTo>
                    <a:pt x="32" y="36"/>
                  </a:lnTo>
                  <a:lnTo>
                    <a:pt x="29" y="19"/>
                  </a:lnTo>
                  <a:lnTo>
                    <a:pt x="25" y="4"/>
                  </a:lnTo>
                  <a:lnTo>
                    <a:pt x="18" y="0"/>
                  </a:lnTo>
                  <a:lnTo>
                    <a:pt x="14" y="7"/>
                  </a:lnTo>
                  <a:lnTo>
                    <a:pt x="17" y="22"/>
                  </a:lnTo>
                  <a:lnTo>
                    <a:pt x="9" y="22"/>
                  </a:lnTo>
                  <a:lnTo>
                    <a:pt x="6" y="24"/>
                  </a:lnTo>
                  <a:lnTo>
                    <a:pt x="3" y="29"/>
                  </a:lnTo>
                  <a:lnTo>
                    <a:pt x="3" y="34"/>
                  </a:lnTo>
                  <a:lnTo>
                    <a:pt x="2" y="39"/>
                  </a:lnTo>
                  <a:lnTo>
                    <a:pt x="0" y="4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5" name="Freeform 58">
              <a:extLst>
                <a:ext uri="{FF2B5EF4-FFF2-40B4-BE49-F238E27FC236}">
                  <a16:creationId xmlns:a16="http://schemas.microsoft.com/office/drawing/2014/main" id="{ABC5AC1C-B7F1-4C1A-B930-5A91C96BA0F1}"/>
                </a:ext>
              </a:extLst>
            </p:cNvPr>
            <p:cNvSpPr>
              <a:spLocks/>
            </p:cNvSpPr>
            <p:nvPr/>
          </p:nvSpPr>
          <p:spPr bwMode="auto">
            <a:xfrm>
              <a:off x="2071688" y="2951163"/>
              <a:ext cx="4762" cy="4763"/>
            </a:xfrm>
            <a:custGeom>
              <a:avLst/>
              <a:gdLst>
                <a:gd name="T0" fmla="*/ 5 w 19"/>
                <a:gd name="T1" fmla="*/ 1 h 15"/>
                <a:gd name="T2" fmla="*/ 0 w 19"/>
                <a:gd name="T3" fmla="*/ 3 h 15"/>
                <a:gd name="T4" fmla="*/ 2 w 19"/>
                <a:gd name="T5" fmla="*/ 12 h 15"/>
                <a:gd name="T6" fmla="*/ 4 w 19"/>
                <a:gd name="T7" fmla="*/ 15 h 15"/>
                <a:gd name="T8" fmla="*/ 6 w 19"/>
                <a:gd name="T9" fmla="*/ 15 h 15"/>
                <a:gd name="T10" fmla="*/ 9 w 19"/>
                <a:gd name="T11" fmla="*/ 14 h 15"/>
                <a:gd name="T12" fmla="*/ 11 w 19"/>
                <a:gd name="T13" fmla="*/ 12 h 15"/>
                <a:gd name="T14" fmla="*/ 14 w 19"/>
                <a:gd name="T15" fmla="*/ 11 h 15"/>
                <a:gd name="T16" fmla="*/ 16 w 19"/>
                <a:gd name="T17" fmla="*/ 10 h 15"/>
                <a:gd name="T18" fmla="*/ 19 w 19"/>
                <a:gd name="T19" fmla="*/ 10 h 15"/>
                <a:gd name="T20" fmla="*/ 17 w 19"/>
                <a:gd name="T21" fmla="*/ 6 h 15"/>
                <a:gd name="T22" fmla="*/ 16 w 19"/>
                <a:gd name="T23" fmla="*/ 3 h 15"/>
                <a:gd name="T24" fmla="*/ 15 w 19"/>
                <a:gd name="T25" fmla="*/ 0 h 15"/>
                <a:gd name="T26" fmla="*/ 13 w 19"/>
                <a:gd name="T27" fmla="*/ 0 h 15"/>
                <a:gd name="T28" fmla="*/ 9 w 19"/>
                <a:gd name="T29" fmla="*/ 0 h 15"/>
                <a:gd name="T30" fmla="*/ 5 w 19"/>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15">
                  <a:moveTo>
                    <a:pt x="5" y="1"/>
                  </a:moveTo>
                  <a:lnTo>
                    <a:pt x="0" y="3"/>
                  </a:lnTo>
                  <a:lnTo>
                    <a:pt x="2" y="12"/>
                  </a:lnTo>
                  <a:lnTo>
                    <a:pt x="4" y="15"/>
                  </a:lnTo>
                  <a:lnTo>
                    <a:pt x="6" y="15"/>
                  </a:lnTo>
                  <a:lnTo>
                    <a:pt x="9" y="14"/>
                  </a:lnTo>
                  <a:lnTo>
                    <a:pt x="11" y="12"/>
                  </a:lnTo>
                  <a:lnTo>
                    <a:pt x="14" y="11"/>
                  </a:lnTo>
                  <a:lnTo>
                    <a:pt x="16" y="10"/>
                  </a:lnTo>
                  <a:lnTo>
                    <a:pt x="19" y="10"/>
                  </a:lnTo>
                  <a:lnTo>
                    <a:pt x="17" y="6"/>
                  </a:lnTo>
                  <a:lnTo>
                    <a:pt x="16" y="3"/>
                  </a:lnTo>
                  <a:lnTo>
                    <a:pt x="15" y="0"/>
                  </a:lnTo>
                  <a:lnTo>
                    <a:pt x="13" y="0"/>
                  </a:lnTo>
                  <a:lnTo>
                    <a:pt x="9" y="0"/>
                  </a:ln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6" name="Freeform 59">
              <a:extLst>
                <a:ext uri="{FF2B5EF4-FFF2-40B4-BE49-F238E27FC236}">
                  <a16:creationId xmlns:a16="http://schemas.microsoft.com/office/drawing/2014/main" id="{697DAFD2-8074-432C-8012-571BFF0E49AA}"/>
                </a:ext>
              </a:extLst>
            </p:cNvPr>
            <p:cNvSpPr>
              <a:spLocks/>
            </p:cNvSpPr>
            <p:nvPr/>
          </p:nvSpPr>
          <p:spPr bwMode="auto">
            <a:xfrm>
              <a:off x="2089150" y="2957513"/>
              <a:ext cx="6350" cy="4763"/>
            </a:xfrm>
            <a:custGeom>
              <a:avLst/>
              <a:gdLst>
                <a:gd name="T0" fmla="*/ 21 w 21"/>
                <a:gd name="T1" fmla="*/ 13 h 14"/>
                <a:gd name="T2" fmla="*/ 18 w 21"/>
                <a:gd name="T3" fmla="*/ 9 h 14"/>
                <a:gd name="T4" fmla="*/ 16 w 21"/>
                <a:gd name="T5" fmla="*/ 8 h 14"/>
                <a:gd name="T6" fmla="*/ 12 w 21"/>
                <a:gd name="T7" fmla="*/ 5 h 14"/>
                <a:gd name="T8" fmla="*/ 10 w 21"/>
                <a:gd name="T9" fmla="*/ 5 h 14"/>
                <a:gd name="T10" fmla="*/ 6 w 21"/>
                <a:gd name="T11" fmla="*/ 4 h 14"/>
                <a:gd name="T12" fmla="*/ 4 w 21"/>
                <a:gd name="T13" fmla="*/ 3 h 14"/>
                <a:gd name="T14" fmla="*/ 1 w 21"/>
                <a:gd name="T15" fmla="*/ 0 h 14"/>
                <a:gd name="T16" fmla="*/ 0 w 21"/>
                <a:gd name="T17" fmla="*/ 5 h 14"/>
                <a:gd name="T18" fmla="*/ 1 w 21"/>
                <a:gd name="T19" fmla="*/ 9 h 14"/>
                <a:gd name="T20" fmla="*/ 2 w 21"/>
                <a:gd name="T21" fmla="*/ 11 h 14"/>
                <a:gd name="T22" fmla="*/ 4 w 21"/>
                <a:gd name="T23" fmla="*/ 14 h 14"/>
                <a:gd name="T24" fmla="*/ 6 w 21"/>
                <a:gd name="T25" fmla="*/ 14 h 14"/>
                <a:gd name="T26" fmla="*/ 9 w 21"/>
                <a:gd name="T27" fmla="*/ 14 h 14"/>
                <a:gd name="T28" fmla="*/ 11 w 21"/>
                <a:gd name="T29" fmla="*/ 14 h 14"/>
                <a:gd name="T30" fmla="*/ 13 w 21"/>
                <a:gd name="T31" fmla="*/ 14 h 14"/>
                <a:gd name="T32" fmla="*/ 17 w 21"/>
                <a:gd name="T33" fmla="*/ 13 h 14"/>
                <a:gd name="T34" fmla="*/ 21 w 21"/>
                <a:gd name="T3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 h="14">
                  <a:moveTo>
                    <a:pt x="21" y="13"/>
                  </a:moveTo>
                  <a:lnTo>
                    <a:pt x="18" y="9"/>
                  </a:lnTo>
                  <a:lnTo>
                    <a:pt x="16" y="8"/>
                  </a:lnTo>
                  <a:lnTo>
                    <a:pt x="12" y="5"/>
                  </a:lnTo>
                  <a:lnTo>
                    <a:pt x="10" y="5"/>
                  </a:lnTo>
                  <a:lnTo>
                    <a:pt x="6" y="4"/>
                  </a:lnTo>
                  <a:lnTo>
                    <a:pt x="4" y="3"/>
                  </a:lnTo>
                  <a:lnTo>
                    <a:pt x="1" y="0"/>
                  </a:lnTo>
                  <a:lnTo>
                    <a:pt x="0" y="5"/>
                  </a:lnTo>
                  <a:lnTo>
                    <a:pt x="1" y="9"/>
                  </a:lnTo>
                  <a:lnTo>
                    <a:pt x="2" y="11"/>
                  </a:lnTo>
                  <a:lnTo>
                    <a:pt x="4" y="14"/>
                  </a:lnTo>
                  <a:lnTo>
                    <a:pt x="6" y="14"/>
                  </a:lnTo>
                  <a:lnTo>
                    <a:pt x="9" y="14"/>
                  </a:lnTo>
                  <a:lnTo>
                    <a:pt x="11" y="14"/>
                  </a:lnTo>
                  <a:lnTo>
                    <a:pt x="13" y="14"/>
                  </a:lnTo>
                  <a:lnTo>
                    <a:pt x="17" y="13"/>
                  </a:lnTo>
                  <a:lnTo>
                    <a:pt x="21"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7" name="Freeform 60">
              <a:extLst>
                <a:ext uri="{FF2B5EF4-FFF2-40B4-BE49-F238E27FC236}">
                  <a16:creationId xmlns:a16="http://schemas.microsoft.com/office/drawing/2014/main" id="{7871B9D6-2106-4ECC-A303-996B33DF369E}"/>
                </a:ext>
              </a:extLst>
            </p:cNvPr>
            <p:cNvSpPr>
              <a:spLocks/>
            </p:cNvSpPr>
            <p:nvPr/>
          </p:nvSpPr>
          <p:spPr bwMode="auto">
            <a:xfrm>
              <a:off x="2076450" y="2886075"/>
              <a:ext cx="30162" cy="23813"/>
            </a:xfrm>
            <a:custGeom>
              <a:avLst/>
              <a:gdLst>
                <a:gd name="T0" fmla="*/ 6 w 95"/>
                <a:gd name="T1" fmla="*/ 74 h 74"/>
                <a:gd name="T2" fmla="*/ 17 w 95"/>
                <a:gd name="T3" fmla="*/ 70 h 74"/>
                <a:gd name="T4" fmla="*/ 27 w 95"/>
                <a:gd name="T5" fmla="*/ 65 h 74"/>
                <a:gd name="T6" fmla="*/ 34 w 95"/>
                <a:gd name="T7" fmla="*/ 59 h 74"/>
                <a:gd name="T8" fmla="*/ 39 w 95"/>
                <a:gd name="T9" fmla="*/ 63 h 74"/>
                <a:gd name="T10" fmla="*/ 50 w 95"/>
                <a:gd name="T11" fmla="*/ 59 h 74"/>
                <a:gd name="T12" fmla="*/ 61 w 95"/>
                <a:gd name="T13" fmla="*/ 51 h 74"/>
                <a:gd name="T14" fmla="*/ 74 w 95"/>
                <a:gd name="T15" fmla="*/ 41 h 74"/>
                <a:gd name="T16" fmla="*/ 80 w 95"/>
                <a:gd name="T17" fmla="*/ 34 h 74"/>
                <a:gd name="T18" fmla="*/ 89 w 95"/>
                <a:gd name="T19" fmla="*/ 31 h 74"/>
                <a:gd name="T20" fmla="*/ 95 w 95"/>
                <a:gd name="T21" fmla="*/ 25 h 74"/>
                <a:gd name="T22" fmla="*/ 95 w 95"/>
                <a:gd name="T23" fmla="*/ 15 h 74"/>
                <a:gd name="T24" fmla="*/ 91 w 95"/>
                <a:gd name="T25" fmla="*/ 9 h 74"/>
                <a:gd name="T26" fmla="*/ 86 w 95"/>
                <a:gd name="T27" fmla="*/ 8 h 74"/>
                <a:gd name="T28" fmla="*/ 83 w 95"/>
                <a:gd name="T29" fmla="*/ 11 h 74"/>
                <a:gd name="T30" fmla="*/ 78 w 95"/>
                <a:gd name="T31" fmla="*/ 14 h 74"/>
                <a:gd name="T32" fmla="*/ 59 w 95"/>
                <a:gd name="T33" fmla="*/ 18 h 74"/>
                <a:gd name="T34" fmla="*/ 47 w 95"/>
                <a:gd name="T35" fmla="*/ 20 h 74"/>
                <a:gd name="T36" fmla="*/ 35 w 95"/>
                <a:gd name="T37" fmla="*/ 29 h 74"/>
                <a:gd name="T38" fmla="*/ 33 w 95"/>
                <a:gd name="T39" fmla="*/ 22 h 74"/>
                <a:gd name="T40" fmla="*/ 25 w 95"/>
                <a:gd name="T41" fmla="*/ 19 h 74"/>
                <a:gd name="T42" fmla="*/ 17 w 95"/>
                <a:gd name="T43" fmla="*/ 17 h 74"/>
                <a:gd name="T44" fmla="*/ 18 w 95"/>
                <a:gd name="T45" fmla="*/ 11 h 74"/>
                <a:gd name="T46" fmla="*/ 25 w 95"/>
                <a:gd name="T47" fmla="*/ 2 h 74"/>
                <a:gd name="T48" fmla="*/ 24 w 95"/>
                <a:gd name="T49" fmla="*/ 0 h 74"/>
                <a:gd name="T50" fmla="*/ 21 w 95"/>
                <a:gd name="T51" fmla="*/ 0 h 74"/>
                <a:gd name="T52" fmla="*/ 15 w 95"/>
                <a:gd name="T53" fmla="*/ 1 h 74"/>
                <a:gd name="T54" fmla="*/ 10 w 95"/>
                <a:gd name="T55" fmla="*/ 5 h 74"/>
                <a:gd name="T56" fmla="*/ 8 w 95"/>
                <a:gd name="T57" fmla="*/ 11 h 74"/>
                <a:gd name="T58" fmla="*/ 10 w 95"/>
                <a:gd name="T59" fmla="*/ 18 h 74"/>
                <a:gd name="T60" fmla="*/ 13 w 95"/>
                <a:gd name="T61" fmla="*/ 34 h 74"/>
                <a:gd name="T62" fmla="*/ 13 w 95"/>
                <a:gd name="T63" fmla="*/ 37 h 74"/>
                <a:gd name="T64" fmla="*/ 8 w 95"/>
                <a:gd name="T65" fmla="*/ 49 h 74"/>
                <a:gd name="T66" fmla="*/ 0 w 95"/>
                <a:gd name="T67" fmla="*/ 7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5" h="74">
                  <a:moveTo>
                    <a:pt x="0" y="71"/>
                  </a:moveTo>
                  <a:lnTo>
                    <a:pt x="6" y="74"/>
                  </a:lnTo>
                  <a:lnTo>
                    <a:pt x="12" y="74"/>
                  </a:lnTo>
                  <a:lnTo>
                    <a:pt x="17" y="70"/>
                  </a:lnTo>
                  <a:lnTo>
                    <a:pt x="22" y="66"/>
                  </a:lnTo>
                  <a:lnTo>
                    <a:pt x="27" y="65"/>
                  </a:lnTo>
                  <a:lnTo>
                    <a:pt x="30" y="59"/>
                  </a:lnTo>
                  <a:lnTo>
                    <a:pt x="34" y="59"/>
                  </a:lnTo>
                  <a:lnTo>
                    <a:pt x="34" y="59"/>
                  </a:lnTo>
                  <a:lnTo>
                    <a:pt x="39" y="63"/>
                  </a:lnTo>
                  <a:lnTo>
                    <a:pt x="45" y="63"/>
                  </a:lnTo>
                  <a:lnTo>
                    <a:pt x="50" y="59"/>
                  </a:lnTo>
                  <a:lnTo>
                    <a:pt x="55" y="57"/>
                  </a:lnTo>
                  <a:lnTo>
                    <a:pt x="61" y="51"/>
                  </a:lnTo>
                  <a:lnTo>
                    <a:pt x="68" y="46"/>
                  </a:lnTo>
                  <a:lnTo>
                    <a:pt x="74" y="41"/>
                  </a:lnTo>
                  <a:lnTo>
                    <a:pt x="78" y="32"/>
                  </a:lnTo>
                  <a:lnTo>
                    <a:pt x="80" y="34"/>
                  </a:lnTo>
                  <a:lnTo>
                    <a:pt x="83" y="34"/>
                  </a:lnTo>
                  <a:lnTo>
                    <a:pt x="89" y="31"/>
                  </a:lnTo>
                  <a:lnTo>
                    <a:pt x="92" y="29"/>
                  </a:lnTo>
                  <a:lnTo>
                    <a:pt x="95" y="25"/>
                  </a:lnTo>
                  <a:lnTo>
                    <a:pt x="95" y="20"/>
                  </a:lnTo>
                  <a:lnTo>
                    <a:pt x="95" y="15"/>
                  </a:lnTo>
                  <a:lnTo>
                    <a:pt x="92" y="12"/>
                  </a:lnTo>
                  <a:lnTo>
                    <a:pt x="91" y="9"/>
                  </a:lnTo>
                  <a:lnTo>
                    <a:pt x="89" y="8"/>
                  </a:lnTo>
                  <a:lnTo>
                    <a:pt x="86" y="8"/>
                  </a:lnTo>
                  <a:lnTo>
                    <a:pt x="84" y="8"/>
                  </a:lnTo>
                  <a:lnTo>
                    <a:pt x="83" y="11"/>
                  </a:lnTo>
                  <a:lnTo>
                    <a:pt x="80" y="12"/>
                  </a:lnTo>
                  <a:lnTo>
                    <a:pt x="78" y="14"/>
                  </a:lnTo>
                  <a:lnTo>
                    <a:pt x="68" y="22"/>
                  </a:lnTo>
                  <a:lnTo>
                    <a:pt x="59" y="18"/>
                  </a:lnTo>
                  <a:lnTo>
                    <a:pt x="53" y="17"/>
                  </a:lnTo>
                  <a:lnTo>
                    <a:pt x="47" y="20"/>
                  </a:lnTo>
                  <a:lnTo>
                    <a:pt x="41" y="24"/>
                  </a:lnTo>
                  <a:lnTo>
                    <a:pt x="35" y="29"/>
                  </a:lnTo>
                  <a:lnTo>
                    <a:pt x="34" y="24"/>
                  </a:lnTo>
                  <a:lnTo>
                    <a:pt x="33" y="22"/>
                  </a:lnTo>
                  <a:lnTo>
                    <a:pt x="30" y="20"/>
                  </a:lnTo>
                  <a:lnTo>
                    <a:pt x="25" y="19"/>
                  </a:lnTo>
                  <a:lnTo>
                    <a:pt x="21" y="18"/>
                  </a:lnTo>
                  <a:lnTo>
                    <a:pt x="17" y="17"/>
                  </a:lnTo>
                  <a:lnTo>
                    <a:pt x="16" y="14"/>
                  </a:lnTo>
                  <a:lnTo>
                    <a:pt x="18" y="11"/>
                  </a:lnTo>
                  <a:lnTo>
                    <a:pt x="24" y="3"/>
                  </a:lnTo>
                  <a:lnTo>
                    <a:pt x="25" y="2"/>
                  </a:lnTo>
                  <a:lnTo>
                    <a:pt x="25" y="1"/>
                  </a:lnTo>
                  <a:lnTo>
                    <a:pt x="24" y="0"/>
                  </a:lnTo>
                  <a:lnTo>
                    <a:pt x="22" y="0"/>
                  </a:lnTo>
                  <a:lnTo>
                    <a:pt x="21" y="0"/>
                  </a:lnTo>
                  <a:lnTo>
                    <a:pt x="18" y="0"/>
                  </a:lnTo>
                  <a:lnTo>
                    <a:pt x="15" y="1"/>
                  </a:lnTo>
                  <a:lnTo>
                    <a:pt x="11" y="2"/>
                  </a:lnTo>
                  <a:lnTo>
                    <a:pt x="10" y="5"/>
                  </a:lnTo>
                  <a:lnTo>
                    <a:pt x="8" y="8"/>
                  </a:lnTo>
                  <a:lnTo>
                    <a:pt x="8" y="11"/>
                  </a:lnTo>
                  <a:lnTo>
                    <a:pt x="10" y="14"/>
                  </a:lnTo>
                  <a:lnTo>
                    <a:pt x="10" y="18"/>
                  </a:lnTo>
                  <a:lnTo>
                    <a:pt x="11" y="24"/>
                  </a:lnTo>
                  <a:lnTo>
                    <a:pt x="13" y="34"/>
                  </a:lnTo>
                  <a:lnTo>
                    <a:pt x="13" y="34"/>
                  </a:lnTo>
                  <a:lnTo>
                    <a:pt x="13" y="37"/>
                  </a:lnTo>
                  <a:lnTo>
                    <a:pt x="15" y="40"/>
                  </a:lnTo>
                  <a:lnTo>
                    <a:pt x="8" y="49"/>
                  </a:lnTo>
                  <a:lnTo>
                    <a:pt x="2" y="59"/>
                  </a:lnTo>
                  <a:lnTo>
                    <a:pt x="0" y="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8" name="Freeform 61">
              <a:extLst>
                <a:ext uri="{FF2B5EF4-FFF2-40B4-BE49-F238E27FC236}">
                  <a16:creationId xmlns:a16="http://schemas.microsoft.com/office/drawing/2014/main" id="{5B2CD5CE-F152-4FA3-A4A9-6A1CCE2260C3}"/>
                </a:ext>
              </a:extLst>
            </p:cNvPr>
            <p:cNvSpPr>
              <a:spLocks/>
            </p:cNvSpPr>
            <p:nvPr/>
          </p:nvSpPr>
          <p:spPr bwMode="auto">
            <a:xfrm>
              <a:off x="2119313" y="2889250"/>
              <a:ext cx="6350" cy="6350"/>
            </a:xfrm>
            <a:custGeom>
              <a:avLst/>
              <a:gdLst>
                <a:gd name="T0" fmla="*/ 23 w 23"/>
                <a:gd name="T1" fmla="*/ 9 h 21"/>
                <a:gd name="T2" fmla="*/ 22 w 23"/>
                <a:gd name="T3" fmla="*/ 5 h 21"/>
                <a:gd name="T4" fmla="*/ 19 w 23"/>
                <a:gd name="T5" fmla="*/ 3 h 21"/>
                <a:gd name="T6" fmla="*/ 17 w 23"/>
                <a:gd name="T7" fmla="*/ 2 h 21"/>
                <a:gd name="T8" fmla="*/ 13 w 23"/>
                <a:gd name="T9" fmla="*/ 0 h 21"/>
                <a:gd name="T10" fmla="*/ 9 w 23"/>
                <a:gd name="T11" fmla="*/ 0 h 21"/>
                <a:gd name="T12" fmla="*/ 8 w 23"/>
                <a:gd name="T13" fmla="*/ 4 h 21"/>
                <a:gd name="T14" fmla="*/ 6 w 23"/>
                <a:gd name="T15" fmla="*/ 6 h 21"/>
                <a:gd name="T16" fmla="*/ 3 w 23"/>
                <a:gd name="T17" fmla="*/ 8 h 21"/>
                <a:gd name="T18" fmla="*/ 0 w 23"/>
                <a:gd name="T19" fmla="*/ 9 h 21"/>
                <a:gd name="T20" fmla="*/ 0 w 23"/>
                <a:gd name="T21" fmla="*/ 13 h 21"/>
                <a:gd name="T22" fmla="*/ 1 w 23"/>
                <a:gd name="T23" fmla="*/ 15 h 21"/>
                <a:gd name="T24" fmla="*/ 2 w 23"/>
                <a:gd name="T25" fmla="*/ 17 h 21"/>
                <a:gd name="T26" fmla="*/ 6 w 23"/>
                <a:gd name="T27" fmla="*/ 19 h 21"/>
                <a:gd name="T28" fmla="*/ 8 w 23"/>
                <a:gd name="T29" fmla="*/ 21 h 21"/>
                <a:gd name="T30" fmla="*/ 13 w 23"/>
                <a:gd name="T31" fmla="*/ 20 h 21"/>
                <a:gd name="T32" fmla="*/ 17 w 23"/>
                <a:gd name="T33" fmla="*/ 19 h 21"/>
                <a:gd name="T34" fmla="*/ 19 w 23"/>
                <a:gd name="T35" fmla="*/ 16 h 21"/>
                <a:gd name="T36" fmla="*/ 22 w 23"/>
                <a:gd name="T37" fmla="*/ 14 h 21"/>
                <a:gd name="T38" fmla="*/ 23 w 23"/>
                <a:gd name="T39"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21">
                  <a:moveTo>
                    <a:pt x="23" y="9"/>
                  </a:moveTo>
                  <a:lnTo>
                    <a:pt x="22" y="5"/>
                  </a:lnTo>
                  <a:lnTo>
                    <a:pt x="19" y="3"/>
                  </a:lnTo>
                  <a:lnTo>
                    <a:pt x="17" y="2"/>
                  </a:lnTo>
                  <a:lnTo>
                    <a:pt x="13" y="0"/>
                  </a:lnTo>
                  <a:lnTo>
                    <a:pt x="9" y="0"/>
                  </a:lnTo>
                  <a:lnTo>
                    <a:pt x="8" y="4"/>
                  </a:lnTo>
                  <a:lnTo>
                    <a:pt x="6" y="6"/>
                  </a:lnTo>
                  <a:lnTo>
                    <a:pt x="3" y="8"/>
                  </a:lnTo>
                  <a:lnTo>
                    <a:pt x="0" y="9"/>
                  </a:lnTo>
                  <a:lnTo>
                    <a:pt x="0" y="13"/>
                  </a:lnTo>
                  <a:lnTo>
                    <a:pt x="1" y="15"/>
                  </a:lnTo>
                  <a:lnTo>
                    <a:pt x="2" y="17"/>
                  </a:lnTo>
                  <a:lnTo>
                    <a:pt x="6" y="19"/>
                  </a:lnTo>
                  <a:lnTo>
                    <a:pt x="8" y="21"/>
                  </a:lnTo>
                  <a:lnTo>
                    <a:pt x="13" y="20"/>
                  </a:lnTo>
                  <a:lnTo>
                    <a:pt x="17" y="19"/>
                  </a:lnTo>
                  <a:lnTo>
                    <a:pt x="19" y="16"/>
                  </a:lnTo>
                  <a:lnTo>
                    <a:pt x="22" y="14"/>
                  </a:lnTo>
                  <a:lnTo>
                    <a:pt x="23"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9" name="Freeform 62">
              <a:extLst>
                <a:ext uri="{FF2B5EF4-FFF2-40B4-BE49-F238E27FC236}">
                  <a16:creationId xmlns:a16="http://schemas.microsoft.com/office/drawing/2014/main" id="{A6BDE9A8-B56C-4DE7-A5B4-5202CAD6FAC6}"/>
                </a:ext>
              </a:extLst>
            </p:cNvPr>
            <p:cNvSpPr>
              <a:spLocks/>
            </p:cNvSpPr>
            <p:nvPr/>
          </p:nvSpPr>
          <p:spPr bwMode="auto">
            <a:xfrm>
              <a:off x="2030413" y="2924175"/>
              <a:ext cx="12700" cy="15875"/>
            </a:xfrm>
            <a:custGeom>
              <a:avLst/>
              <a:gdLst>
                <a:gd name="T0" fmla="*/ 0 w 43"/>
                <a:gd name="T1" fmla="*/ 42 h 50"/>
                <a:gd name="T2" fmla="*/ 1 w 43"/>
                <a:gd name="T3" fmla="*/ 47 h 50"/>
                <a:gd name="T4" fmla="*/ 9 w 43"/>
                <a:gd name="T5" fmla="*/ 50 h 50"/>
                <a:gd name="T6" fmla="*/ 18 w 43"/>
                <a:gd name="T7" fmla="*/ 49 h 50"/>
                <a:gd name="T8" fmla="*/ 26 w 43"/>
                <a:gd name="T9" fmla="*/ 47 h 50"/>
                <a:gd name="T10" fmla="*/ 35 w 43"/>
                <a:gd name="T11" fmla="*/ 46 h 50"/>
                <a:gd name="T12" fmla="*/ 43 w 43"/>
                <a:gd name="T13" fmla="*/ 32 h 50"/>
                <a:gd name="T14" fmla="*/ 34 w 43"/>
                <a:gd name="T15" fmla="*/ 17 h 50"/>
                <a:gd name="T16" fmla="*/ 32 w 43"/>
                <a:gd name="T17" fmla="*/ 12 h 50"/>
                <a:gd name="T18" fmla="*/ 34 w 43"/>
                <a:gd name="T19" fmla="*/ 0 h 50"/>
                <a:gd name="T20" fmla="*/ 30 w 43"/>
                <a:gd name="T21" fmla="*/ 0 h 50"/>
                <a:gd name="T22" fmla="*/ 29 w 43"/>
                <a:gd name="T23" fmla="*/ 1 h 50"/>
                <a:gd name="T24" fmla="*/ 27 w 43"/>
                <a:gd name="T25" fmla="*/ 3 h 50"/>
                <a:gd name="T26" fmla="*/ 26 w 43"/>
                <a:gd name="T27" fmla="*/ 6 h 50"/>
                <a:gd name="T28" fmla="*/ 26 w 43"/>
                <a:gd name="T29" fmla="*/ 8 h 50"/>
                <a:gd name="T30" fmla="*/ 25 w 43"/>
                <a:gd name="T31" fmla="*/ 10 h 50"/>
                <a:gd name="T32" fmla="*/ 24 w 43"/>
                <a:gd name="T33" fmla="*/ 13 h 50"/>
                <a:gd name="T34" fmla="*/ 23 w 43"/>
                <a:gd name="T35" fmla="*/ 14 h 50"/>
                <a:gd name="T36" fmla="*/ 25 w 43"/>
                <a:gd name="T37" fmla="*/ 30 h 50"/>
                <a:gd name="T38" fmla="*/ 25 w 43"/>
                <a:gd name="T39" fmla="*/ 30 h 50"/>
                <a:gd name="T40" fmla="*/ 20 w 43"/>
                <a:gd name="T41" fmla="*/ 34 h 50"/>
                <a:gd name="T42" fmla="*/ 15 w 43"/>
                <a:gd name="T43" fmla="*/ 35 h 50"/>
                <a:gd name="T44" fmla="*/ 9 w 43"/>
                <a:gd name="T45" fmla="*/ 36 h 50"/>
                <a:gd name="T46" fmla="*/ 4 w 43"/>
                <a:gd name="T47" fmla="*/ 37 h 50"/>
                <a:gd name="T48" fmla="*/ 0 w 43"/>
                <a:gd name="T49"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50">
                  <a:moveTo>
                    <a:pt x="0" y="42"/>
                  </a:moveTo>
                  <a:lnTo>
                    <a:pt x="1" y="47"/>
                  </a:lnTo>
                  <a:lnTo>
                    <a:pt x="9" y="50"/>
                  </a:lnTo>
                  <a:lnTo>
                    <a:pt x="18" y="49"/>
                  </a:lnTo>
                  <a:lnTo>
                    <a:pt x="26" y="47"/>
                  </a:lnTo>
                  <a:lnTo>
                    <a:pt x="35" y="46"/>
                  </a:lnTo>
                  <a:lnTo>
                    <a:pt x="43" y="32"/>
                  </a:lnTo>
                  <a:lnTo>
                    <a:pt x="34" y="17"/>
                  </a:lnTo>
                  <a:lnTo>
                    <a:pt x="32" y="12"/>
                  </a:lnTo>
                  <a:lnTo>
                    <a:pt x="34" y="0"/>
                  </a:lnTo>
                  <a:lnTo>
                    <a:pt x="30" y="0"/>
                  </a:lnTo>
                  <a:lnTo>
                    <a:pt x="29" y="1"/>
                  </a:lnTo>
                  <a:lnTo>
                    <a:pt x="27" y="3"/>
                  </a:lnTo>
                  <a:lnTo>
                    <a:pt x="26" y="6"/>
                  </a:lnTo>
                  <a:lnTo>
                    <a:pt x="26" y="8"/>
                  </a:lnTo>
                  <a:lnTo>
                    <a:pt x="25" y="10"/>
                  </a:lnTo>
                  <a:lnTo>
                    <a:pt x="24" y="13"/>
                  </a:lnTo>
                  <a:lnTo>
                    <a:pt x="23" y="14"/>
                  </a:lnTo>
                  <a:lnTo>
                    <a:pt x="25" y="30"/>
                  </a:lnTo>
                  <a:lnTo>
                    <a:pt x="25" y="30"/>
                  </a:lnTo>
                  <a:lnTo>
                    <a:pt x="20" y="34"/>
                  </a:lnTo>
                  <a:lnTo>
                    <a:pt x="15" y="35"/>
                  </a:lnTo>
                  <a:lnTo>
                    <a:pt x="9" y="36"/>
                  </a:lnTo>
                  <a:lnTo>
                    <a:pt x="4" y="37"/>
                  </a:lnTo>
                  <a:lnTo>
                    <a:pt x="0"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0" name="Freeform 63">
              <a:extLst>
                <a:ext uri="{FF2B5EF4-FFF2-40B4-BE49-F238E27FC236}">
                  <a16:creationId xmlns:a16="http://schemas.microsoft.com/office/drawing/2014/main" id="{471C6B8F-56AB-452B-BD2B-0D99CC1BED3D}"/>
                </a:ext>
              </a:extLst>
            </p:cNvPr>
            <p:cNvSpPr>
              <a:spLocks/>
            </p:cNvSpPr>
            <p:nvPr/>
          </p:nvSpPr>
          <p:spPr bwMode="auto">
            <a:xfrm>
              <a:off x="2060575" y="2930525"/>
              <a:ext cx="4762" cy="6350"/>
            </a:xfrm>
            <a:custGeom>
              <a:avLst/>
              <a:gdLst>
                <a:gd name="T0" fmla="*/ 0 w 15"/>
                <a:gd name="T1" fmla="*/ 0 h 22"/>
                <a:gd name="T2" fmla="*/ 5 w 15"/>
                <a:gd name="T3" fmla="*/ 22 h 22"/>
                <a:gd name="T4" fmla="*/ 15 w 15"/>
                <a:gd name="T5" fmla="*/ 19 h 22"/>
                <a:gd name="T6" fmla="*/ 14 w 15"/>
                <a:gd name="T7" fmla="*/ 17 h 22"/>
                <a:gd name="T8" fmla="*/ 14 w 15"/>
                <a:gd name="T9" fmla="*/ 13 h 22"/>
                <a:gd name="T10" fmla="*/ 13 w 15"/>
                <a:gd name="T11" fmla="*/ 11 h 22"/>
                <a:gd name="T12" fmla="*/ 13 w 15"/>
                <a:gd name="T13" fmla="*/ 7 h 22"/>
                <a:gd name="T14" fmla="*/ 12 w 15"/>
                <a:gd name="T15" fmla="*/ 5 h 22"/>
                <a:gd name="T16" fmla="*/ 9 w 15"/>
                <a:gd name="T17" fmla="*/ 2 h 22"/>
                <a:gd name="T18" fmla="*/ 7 w 15"/>
                <a:gd name="T19" fmla="*/ 1 h 22"/>
                <a:gd name="T20" fmla="*/ 5 w 15"/>
                <a:gd name="T21" fmla="*/ 0 h 22"/>
                <a:gd name="T22" fmla="*/ 0 w 15"/>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0" y="0"/>
                  </a:moveTo>
                  <a:lnTo>
                    <a:pt x="5" y="22"/>
                  </a:lnTo>
                  <a:lnTo>
                    <a:pt x="15" y="19"/>
                  </a:lnTo>
                  <a:lnTo>
                    <a:pt x="14" y="17"/>
                  </a:lnTo>
                  <a:lnTo>
                    <a:pt x="14" y="13"/>
                  </a:lnTo>
                  <a:lnTo>
                    <a:pt x="13" y="11"/>
                  </a:lnTo>
                  <a:lnTo>
                    <a:pt x="13" y="7"/>
                  </a:lnTo>
                  <a:lnTo>
                    <a:pt x="12" y="5"/>
                  </a:lnTo>
                  <a:lnTo>
                    <a:pt x="9" y="2"/>
                  </a:lnTo>
                  <a:lnTo>
                    <a:pt x="7" y="1"/>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1" name="Freeform 64">
              <a:extLst>
                <a:ext uri="{FF2B5EF4-FFF2-40B4-BE49-F238E27FC236}">
                  <a16:creationId xmlns:a16="http://schemas.microsoft.com/office/drawing/2014/main" id="{74F88C61-5C94-4A24-9E47-8FCB685C5F3C}"/>
                </a:ext>
              </a:extLst>
            </p:cNvPr>
            <p:cNvSpPr>
              <a:spLocks/>
            </p:cNvSpPr>
            <p:nvPr/>
          </p:nvSpPr>
          <p:spPr bwMode="auto">
            <a:xfrm>
              <a:off x="2068513" y="2927350"/>
              <a:ext cx="3175" cy="4763"/>
            </a:xfrm>
            <a:custGeom>
              <a:avLst/>
              <a:gdLst>
                <a:gd name="T0" fmla="*/ 3 w 12"/>
                <a:gd name="T1" fmla="*/ 0 h 16"/>
                <a:gd name="T2" fmla="*/ 1 w 12"/>
                <a:gd name="T3" fmla="*/ 4 h 16"/>
                <a:gd name="T4" fmla="*/ 0 w 12"/>
                <a:gd name="T5" fmla="*/ 7 h 16"/>
                <a:gd name="T6" fmla="*/ 1 w 12"/>
                <a:gd name="T7" fmla="*/ 11 h 16"/>
                <a:gd name="T8" fmla="*/ 3 w 12"/>
                <a:gd name="T9" fmla="*/ 13 h 16"/>
                <a:gd name="T10" fmla="*/ 7 w 12"/>
                <a:gd name="T11" fmla="*/ 16 h 16"/>
                <a:gd name="T12" fmla="*/ 12 w 12"/>
                <a:gd name="T13" fmla="*/ 15 h 16"/>
                <a:gd name="T14" fmla="*/ 12 w 12"/>
                <a:gd name="T15" fmla="*/ 12 h 16"/>
                <a:gd name="T16" fmla="*/ 10 w 12"/>
                <a:gd name="T17" fmla="*/ 9 h 16"/>
                <a:gd name="T18" fmla="*/ 10 w 12"/>
                <a:gd name="T19" fmla="*/ 6 h 16"/>
                <a:gd name="T20" fmla="*/ 8 w 12"/>
                <a:gd name="T21" fmla="*/ 4 h 16"/>
                <a:gd name="T22" fmla="*/ 7 w 12"/>
                <a:gd name="T23" fmla="*/ 1 h 16"/>
                <a:gd name="T24" fmla="*/ 3 w 12"/>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6">
                  <a:moveTo>
                    <a:pt x="3" y="0"/>
                  </a:moveTo>
                  <a:lnTo>
                    <a:pt x="1" y="4"/>
                  </a:lnTo>
                  <a:lnTo>
                    <a:pt x="0" y="7"/>
                  </a:lnTo>
                  <a:lnTo>
                    <a:pt x="1" y="11"/>
                  </a:lnTo>
                  <a:lnTo>
                    <a:pt x="3" y="13"/>
                  </a:lnTo>
                  <a:lnTo>
                    <a:pt x="7" y="16"/>
                  </a:lnTo>
                  <a:lnTo>
                    <a:pt x="12" y="15"/>
                  </a:lnTo>
                  <a:lnTo>
                    <a:pt x="12" y="12"/>
                  </a:lnTo>
                  <a:lnTo>
                    <a:pt x="10" y="9"/>
                  </a:lnTo>
                  <a:lnTo>
                    <a:pt x="10" y="6"/>
                  </a:lnTo>
                  <a:lnTo>
                    <a:pt x="8" y="4"/>
                  </a:lnTo>
                  <a:lnTo>
                    <a:pt x="7"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2" name="Freeform 65">
              <a:extLst>
                <a:ext uri="{FF2B5EF4-FFF2-40B4-BE49-F238E27FC236}">
                  <a16:creationId xmlns:a16="http://schemas.microsoft.com/office/drawing/2014/main" id="{887D26DD-10C1-4139-B092-9A816D55CA2E}"/>
                </a:ext>
              </a:extLst>
            </p:cNvPr>
            <p:cNvSpPr>
              <a:spLocks/>
            </p:cNvSpPr>
            <p:nvPr/>
          </p:nvSpPr>
          <p:spPr bwMode="auto">
            <a:xfrm>
              <a:off x="2071688" y="2919413"/>
              <a:ext cx="11112" cy="11113"/>
            </a:xfrm>
            <a:custGeom>
              <a:avLst/>
              <a:gdLst>
                <a:gd name="T0" fmla="*/ 0 w 37"/>
                <a:gd name="T1" fmla="*/ 12 h 38"/>
                <a:gd name="T2" fmla="*/ 6 w 37"/>
                <a:gd name="T3" fmla="*/ 17 h 38"/>
                <a:gd name="T4" fmla="*/ 7 w 37"/>
                <a:gd name="T5" fmla="*/ 21 h 38"/>
                <a:gd name="T6" fmla="*/ 6 w 37"/>
                <a:gd name="T7" fmla="*/ 27 h 38"/>
                <a:gd name="T8" fmla="*/ 6 w 37"/>
                <a:gd name="T9" fmla="*/ 34 h 38"/>
                <a:gd name="T10" fmla="*/ 6 w 37"/>
                <a:gd name="T11" fmla="*/ 38 h 38"/>
                <a:gd name="T12" fmla="*/ 8 w 37"/>
                <a:gd name="T13" fmla="*/ 37 h 38"/>
                <a:gd name="T14" fmla="*/ 11 w 37"/>
                <a:gd name="T15" fmla="*/ 35 h 38"/>
                <a:gd name="T16" fmla="*/ 12 w 37"/>
                <a:gd name="T17" fmla="*/ 34 h 38"/>
                <a:gd name="T18" fmla="*/ 14 w 37"/>
                <a:gd name="T19" fmla="*/ 32 h 38"/>
                <a:gd name="T20" fmla="*/ 17 w 37"/>
                <a:gd name="T21" fmla="*/ 32 h 38"/>
                <a:gd name="T22" fmla="*/ 19 w 37"/>
                <a:gd name="T23" fmla="*/ 32 h 38"/>
                <a:gd name="T24" fmla="*/ 23 w 37"/>
                <a:gd name="T25" fmla="*/ 35 h 38"/>
                <a:gd name="T26" fmla="*/ 25 w 37"/>
                <a:gd name="T27" fmla="*/ 36 h 38"/>
                <a:gd name="T28" fmla="*/ 28 w 37"/>
                <a:gd name="T29" fmla="*/ 36 h 38"/>
                <a:gd name="T30" fmla="*/ 30 w 37"/>
                <a:gd name="T31" fmla="*/ 36 h 38"/>
                <a:gd name="T32" fmla="*/ 34 w 37"/>
                <a:gd name="T33" fmla="*/ 35 h 38"/>
                <a:gd name="T34" fmla="*/ 35 w 37"/>
                <a:gd name="T35" fmla="*/ 31 h 38"/>
                <a:gd name="T36" fmla="*/ 36 w 37"/>
                <a:gd name="T37" fmla="*/ 27 h 38"/>
                <a:gd name="T38" fmla="*/ 37 w 37"/>
                <a:gd name="T39" fmla="*/ 23 h 38"/>
                <a:gd name="T40" fmla="*/ 36 w 37"/>
                <a:gd name="T41" fmla="*/ 14 h 38"/>
                <a:gd name="T42" fmla="*/ 34 w 37"/>
                <a:gd name="T43" fmla="*/ 6 h 38"/>
                <a:gd name="T44" fmla="*/ 25 w 37"/>
                <a:gd name="T45" fmla="*/ 0 h 38"/>
                <a:gd name="T46" fmla="*/ 4 w 37"/>
                <a:gd name="T47" fmla="*/ 6 h 38"/>
                <a:gd name="T48" fmla="*/ 0 w 37"/>
                <a:gd name="T49"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 h="38">
                  <a:moveTo>
                    <a:pt x="0" y="12"/>
                  </a:moveTo>
                  <a:lnTo>
                    <a:pt x="6" y="17"/>
                  </a:lnTo>
                  <a:lnTo>
                    <a:pt x="7" y="21"/>
                  </a:lnTo>
                  <a:lnTo>
                    <a:pt x="6" y="27"/>
                  </a:lnTo>
                  <a:lnTo>
                    <a:pt x="6" y="34"/>
                  </a:lnTo>
                  <a:lnTo>
                    <a:pt x="6" y="38"/>
                  </a:lnTo>
                  <a:lnTo>
                    <a:pt x="8" y="37"/>
                  </a:lnTo>
                  <a:lnTo>
                    <a:pt x="11" y="35"/>
                  </a:lnTo>
                  <a:lnTo>
                    <a:pt x="12" y="34"/>
                  </a:lnTo>
                  <a:lnTo>
                    <a:pt x="14" y="32"/>
                  </a:lnTo>
                  <a:lnTo>
                    <a:pt x="17" y="32"/>
                  </a:lnTo>
                  <a:lnTo>
                    <a:pt x="19" y="32"/>
                  </a:lnTo>
                  <a:lnTo>
                    <a:pt x="23" y="35"/>
                  </a:lnTo>
                  <a:lnTo>
                    <a:pt x="25" y="36"/>
                  </a:lnTo>
                  <a:lnTo>
                    <a:pt x="28" y="36"/>
                  </a:lnTo>
                  <a:lnTo>
                    <a:pt x="30" y="36"/>
                  </a:lnTo>
                  <a:lnTo>
                    <a:pt x="34" y="35"/>
                  </a:lnTo>
                  <a:lnTo>
                    <a:pt x="35" y="31"/>
                  </a:lnTo>
                  <a:lnTo>
                    <a:pt x="36" y="27"/>
                  </a:lnTo>
                  <a:lnTo>
                    <a:pt x="37" y="23"/>
                  </a:lnTo>
                  <a:lnTo>
                    <a:pt x="36" y="14"/>
                  </a:lnTo>
                  <a:lnTo>
                    <a:pt x="34" y="6"/>
                  </a:lnTo>
                  <a:lnTo>
                    <a:pt x="25" y="0"/>
                  </a:lnTo>
                  <a:lnTo>
                    <a:pt x="4" y="6"/>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3" name="Freeform 66">
              <a:extLst>
                <a:ext uri="{FF2B5EF4-FFF2-40B4-BE49-F238E27FC236}">
                  <a16:creationId xmlns:a16="http://schemas.microsoft.com/office/drawing/2014/main" id="{AEF59DE5-08C9-42B8-94AA-3E316B1CD4BF}"/>
                </a:ext>
              </a:extLst>
            </p:cNvPr>
            <p:cNvSpPr>
              <a:spLocks/>
            </p:cNvSpPr>
            <p:nvPr/>
          </p:nvSpPr>
          <p:spPr bwMode="auto">
            <a:xfrm>
              <a:off x="1189038" y="3103563"/>
              <a:ext cx="44450" cy="42863"/>
            </a:xfrm>
            <a:custGeom>
              <a:avLst/>
              <a:gdLst>
                <a:gd name="T0" fmla="*/ 112 w 136"/>
                <a:gd name="T1" fmla="*/ 8 h 135"/>
                <a:gd name="T2" fmla="*/ 91 w 136"/>
                <a:gd name="T3" fmla="*/ 21 h 135"/>
                <a:gd name="T4" fmla="*/ 86 w 136"/>
                <a:gd name="T5" fmla="*/ 36 h 135"/>
                <a:gd name="T6" fmla="*/ 76 w 136"/>
                <a:gd name="T7" fmla="*/ 49 h 135"/>
                <a:gd name="T8" fmla="*/ 70 w 136"/>
                <a:gd name="T9" fmla="*/ 47 h 135"/>
                <a:gd name="T10" fmla="*/ 64 w 136"/>
                <a:gd name="T11" fmla="*/ 49 h 135"/>
                <a:gd name="T12" fmla="*/ 61 w 136"/>
                <a:gd name="T13" fmla="*/ 53 h 135"/>
                <a:gd name="T14" fmla="*/ 56 w 136"/>
                <a:gd name="T15" fmla="*/ 55 h 135"/>
                <a:gd name="T16" fmla="*/ 52 w 136"/>
                <a:gd name="T17" fmla="*/ 65 h 135"/>
                <a:gd name="T18" fmla="*/ 55 w 136"/>
                <a:gd name="T19" fmla="*/ 76 h 135"/>
                <a:gd name="T20" fmla="*/ 55 w 136"/>
                <a:gd name="T21" fmla="*/ 77 h 135"/>
                <a:gd name="T22" fmla="*/ 46 w 136"/>
                <a:gd name="T23" fmla="*/ 81 h 135"/>
                <a:gd name="T24" fmla="*/ 35 w 136"/>
                <a:gd name="T25" fmla="*/ 91 h 135"/>
                <a:gd name="T26" fmla="*/ 22 w 136"/>
                <a:gd name="T27" fmla="*/ 95 h 135"/>
                <a:gd name="T28" fmla="*/ 22 w 136"/>
                <a:gd name="T29" fmla="*/ 94 h 135"/>
                <a:gd name="T30" fmla="*/ 19 w 136"/>
                <a:gd name="T31" fmla="*/ 91 h 135"/>
                <a:gd name="T32" fmla="*/ 18 w 136"/>
                <a:gd name="T33" fmla="*/ 88 h 135"/>
                <a:gd name="T34" fmla="*/ 15 w 136"/>
                <a:gd name="T35" fmla="*/ 87 h 135"/>
                <a:gd name="T36" fmla="*/ 12 w 136"/>
                <a:gd name="T37" fmla="*/ 87 h 135"/>
                <a:gd name="T38" fmla="*/ 8 w 136"/>
                <a:gd name="T39" fmla="*/ 88 h 135"/>
                <a:gd name="T40" fmla="*/ 6 w 136"/>
                <a:gd name="T41" fmla="*/ 89 h 135"/>
                <a:gd name="T42" fmla="*/ 5 w 136"/>
                <a:gd name="T43" fmla="*/ 92 h 135"/>
                <a:gd name="T44" fmla="*/ 4 w 136"/>
                <a:gd name="T45" fmla="*/ 94 h 135"/>
                <a:gd name="T46" fmla="*/ 5 w 136"/>
                <a:gd name="T47" fmla="*/ 100 h 135"/>
                <a:gd name="T48" fmla="*/ 5 w 136"/>
                <a:gd name="T49" fmla="*/ 108 h 135"/>
                <a:gd name="T50" fmla="*/ 5 w 136"/>
                <a:gd name="T51" fmla="*/ 115 h 135"/>
                <a:gd name="T52" fmla="*/ 4 w 136"/>
                <a:gd name="T53" fmla="*/ 120 h 135"/>
                <a:gd name="T54" fmla="*/ 1 w 136"/>
                <a:gd name="T55" fmla="*/ 123 h 135"/>
                <a:gd name="T56" fmla="*/ 0 w 136"/>
                <a:gd name="T57" fmla="*/ 128 h 135"/>
                <a:gd name="T58" fmla="*/ 0 w 136"/>
                <a:gd name="T59" fmla="*/ 132 h 135"/>
                <a:gd name="T60" fmla="*/ 4 w 136"/>
                <a:gd name="T61" fmla="*/ 134 h 135"/>
                <a:gd name="T62" fmla="*/ 10 w 136"/>
                <a:gd name="T63" fmla="*/ 135 h 135"/>
                <a:gd name="T64" fmla="*/ 16 w 136"/>
                <a:gd name="T65" fmla="*/ 134 h 135"/>
                <a:gd name="T66" fmla="*/ 18 w 136"/>
                <a:gd name="T67" fmla="*/ 131 h 135"/>
                <a:gd name="T68" fmla="*/ 18 w 136"/>
                <a:gd name="T69" fmla="*/ 124 h 135"/>
                <a:gd name="T70" fmla="*/ 17 w 136"/>
                <a:gd name="T71" fmla="*/ 118 h 135"/>
                <a:gd name="T72" fmla="*/ 16 w 136"/>
                <a:gd name="T73" fmla="*/ 114 h 135"/>
                <a:gd name="T74" fmla="*/ 16 w 136"/>
                <a:gd name="T75" fmla="*/ 112 h 135"/>
                <a:gd name="T76" fmla="*/ 51 w 136"/>
                <a:gd name="T77" fmla="*/ 101 h 135"/>
                <a:gd name="T78" fmla="*/ 62 w 136"/>
                <a:gd name="T79" fmla="*/ 83 h 135"/>
                <a:gd name="T80" fmla="*/ 70 w 136"/>
                <a:gd name="T81" fmla="*/ 83 h 135"/>
                <a:gd name="T82" fmla="*/ 81 w 136"/>
                <a:gd name="T83" fmla="*/ 64 h 135"/>
                <a:gd name="T84" fmla="*/ 81 w 136"/>
                <a:gd name="T85" fmla="*/ 64 h 135"/>
                <a:gd name="T86" fmla="*/ 81 w 136"/>
                <a:gd name="T87" fmla="*/ 64 h 135"/>
                <a:gd name="T88" fmla="*/ 92 w 136"/>
                <a:gd name="T89" fmla="*/ 54 h 135"/>
                <a:gd name="T90" fmla="*/ 108 w 136"/>
                <a:gd name="T91" fmla="*/ 48 h 135"/>
                <a:gd name="T92" fmla="*/ 119 w 136"/>
                <a:gd name="T93" fmla="*/ 36 h 135"/>
                <a:gd name="T94" fmla="*/ 127 w 136"/>
                <a:gd name="T95" fmla="*/ 30 h 135"/>
                <a:gd name="T96" fmla="*/ 134 w 136"/>
                <a:gd name="T97" fmla="*/ 23 h 135"/>
                <a:gd name="T98" fmla="*/ 136 w 136"/>
                <a:gd name="T99" fmla="*/ 14 h 135"/>
                <a:gd name="T100" fmla="*/ 136 w 136"/>
                <a:gd name="T101" fmla="*/ 3 h 135"/>
                <a:gd name="T102" fmla="*/ 126 w 136"/>
                <a:gd name="T103" fmla="*/ 0 h 135"/>
                <a:gd name="T104" fmla="*/ 119 w 136"/>
                <a:gd name="T105" fmla="*/ 2 h 135"/>
                <a:gd name="T106" fmla="*/ 112 w 136"/>
                <a:gd name="T107"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6" h="135">
                  <a:moveTo>
                    <a:pt x="112" y="8"/>
                  </a:moveTo>
                  <a:lnTo>
                    <a:pt x="91" y="21"/>
                  </a:lnTo>
                  <a:lnTo>
                    <a:pt x="86" y="36"/>
                  </a:lnTo>
                  <a:lnTo>
                    <a:pt x="76" y="49"/>
                  </a:lnTo>
                  <a:lnTo>
                    <a:pt x="70" y="47"/>
                  </a:lnTo>
                  <a:lnTo>
                    <a:pt x="64" y="49"/>
                  </a:lnTo>
                  <a:lnTo>
                    <a:pt x="61" y="53"/>
                  </a:lnTo>
                  <a:lnTo>
                    <a:pt x="56" y="55"/>
                  </a:lnTo>
                  <a:lnTo>
                    <a:pt x="52" y="65"/>
                  </a:lnTo>
                  <a:lnTo>
                    <a:pt x="55" y="76"/>
                  </a:lnTo>
                  <a:lnTo>
                    <a:pt x="55" y="77"/>
                  </a:lnTo>
                  <a:lnTo>
                    <a:pt x="46" y="81"/>
                  </a:lnTo>
                  <a:lnTo>
                    <a:pt x="35" y="91"/>
                  </a:lnTo>
                  <a:lnTo>
                    <a:pt x="22" y="95"/>
                  </a:lnTo>
                  <a:lnTo>
                    <a:pt x="22" y="94"/>
                  </a:lnTo>
                  <a:lnTo>
                    <a:pt x="19" y="91"/>
                  </a:lnTo>
                  <a:lnTo>
                    <a:pt x="18" y="88"/>
                  </a:lnTo>
                  <a:lnTo>
                    <a:pt x="15" y="87"/>
                  </a:lnTo>
                  <a:lnTo>
                    <a:pt x="12" y="87"/>
                  </a:lnTo>
                  <a:lnTo>
                    <a:pt x="8" y="88"/>
                  </a:lnTo>
                  <a:lnTo>
                    <a:pt x="6" y="89"/>
                  </a:lnTo>
                  <a:lnTo>
                    <a:pt x="5" y="92"/>
                  </a:lnTo>
                  <a:lnTo>
                    <a:pt x="4" y="94"/>
                  </a:lnTo>
                  <a:lnTo>
                    <a:pt x="5" y="100"/>
                  </a:lnTo>
                  <a:lnTo>
                    <a:pt x="5" y="108"/>
                  </a:lnTo>
                  <a:lnTo>
                    <a:pt x="5" y="115"/>
                  </a:lnTo>
                  <a:lnTo>
                    <a:pt x="4" y="120"/>
                  </a:lnTo>
                  <a:lnTo>
                    <a:pt x="1" y="123"/>
                  </a:lnTo>
                  <a:lnTo>
                    <a:pt x="0" y="128"/>
                  </a:lnTo>
                  <a:lnTo>
                    <a:pt x="0" y="132"/>
                  </a:lnTo>
                  <a:lnTo>
                    <a:pt x="4" y="134"/>
                  </a:lnTo>
                  <a:lnTo>
                    <a:pt x="10" y="135"/>
                  </a:lnTo>
                  <a:lnTo>
                    <a:pt x="16" y="134"/>
                  </a:lnTo>
                  <a:lnTo>
                    <a:pt x="18" y="131"/>
                  </a:lnTo>
                  <a:lnTo>
                    <a:pt x="18" y="124"/>
                  </a:lnTo>
                  <a:lnTo>
                    <a:pt x="17" y="118"/>
                  </a:lnTo>
                  <a:lnTo>
                    <a:pt x="16" y="114"/>
                  </a:lnTo>
                  <a:lnTo>
                    <a:pt x="16" y="112"/>
                  </a:lnTo>
                  <a:lnTo>
                    <a:pt x="51" y="101"/>
                  </a:lnTo>
                  <a:lnTo>
                    <a:pt x="62" y="83"/>
                  </a:lnTo>
                  <a:lnTo>
                    <a:pt x="70" y="83"/>
                  </a:lnTo>
                  <a:lnTo>
                    <a:pt x="81" y="64"/>
                  </a:lnTo>
                  <a:lnTo>
                    <a:pt x="81" y="64"/>
                  </a:lnTo>
                  <a:lnTo>
                    <a:pt x="81" y="64"/>
                  </a:lnTo>
                  <a:lnTo>
                    <a:pt x="92" y="54"/>
                  </a:lnTo>
                  <a:lnTo>
                    <a:pt x="108" y="48"/>
                  </a:lnTo>
                  <a:lnTo>
                    <a:pt x="119" y="36"/>
                  </a:lnTo>
                  <a:lnTo>
                    <a:pt x="127" y="30"/>
                  </a:lnTo>
                  <a:lnTo>
                    <a:pt x="134" y="23"/>
                  </a:lnTo>
                  <a:lnTo>
                    <a:pt x="136" y="14"/>
                  </a:lnTo>
                  <a:lnTo>
                    <a:pt x="136" y="3"/>
                  </a:lnTo>
                  <a:lnTo>
                    <a:pt x="126" y="0"/>
                  </a:lnTo>
                  <a:lnTo>
                    <a:pt x="119" y="2"/>
                  </a:lnTo>
                  <a:lnTo>
                    <a:pt x="112"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4" name="Freeform 67">
              <a:extLst>
                <a:ext uri="{FF2B5EF4-FFF2-40B4-BE49-F238E27FC236}">
                  <a16:creationId xmlns:a16="http://schemas.microsoft.com/office/drawing/2014/main" id="{F52A287F-D750-49FF-944B-27EEBDA497A8}"/>
                </a:ext>
              </a:extLst>
            </p:cNvPr>
            <p:cNvSpPr>
              <a:spLocks/>
            </p:cNvSpPr>
            <p:nvPr/>
          </p:nvSpPr>
          <p:spPr bwMode="auto">
            <a:xfrm>
              <a:off x="1130300" y="3014663"/>
              <a:ext cx="6350" cy="4763"/>
            </a:xfrm>
            <a:custGeom>
              <a:avLst/>
              <a:gdLst>
                <a:gd name="T0" fmla="*/ 18 w 18"/>
                <a:gd name="T1" fmla="*/ 6 h 16"/>
                <a:gd name="T2" fmla="*/ 18 w 18"/>
                <a:gd name="T3" fmla="*/ 3 h 16"/>
                <a:gd name="T4" fmla="*/ 17 w 18"/>
                <a:gd name="T5" fmla="*/ 1 h 16"/>
                <a:gd name="T6" fmla="*/ 15 w 18"/>
                <a:gd name="T7" fmla="*/ 0 h 16"/>
                <a:gd name="T8" fmla="*/ 12 w 18"/>
                <a:gd name="T9" fmla="*/ 0 h 16"/>
                <a:gd name="T10" fmla="*/ 10 w 18"/>
                <a:gd name="T11" fmla="*/ 0 h 16"/>
                <a:gd name="T12" fmla="*/ 8 w 18"/>
                <a:gd name="T13" fmla="*/ 0 h 16"/>
                <a:gd name="T14" fmla="*/ 5 w 18"/>
                <a:gd name="T15" fmla="*/ 0 h 16"/>
                <a:gd name="T16" fmla="*/ 0 w 18"/>
                <a:gd name="T17" fmla="*/ 9 h 16"/>
                <a:gd name="T18" fmla="*/ 9 w 18"/>
                <a:gd name="T19" fmla="*/ 16 h 16"/>
                <a:gd name="T20" fmla="*/ 11 w 18"/>
                <a:gd name="T21" fmla="*/ 13 h 16"/>
                <a:gd name="T22" fmla="*/ 14 w 18"/>
                <a:gd name="T23" fmla="*/ 12 h 16"/>
                <a:gd name="T24" fmla="*/ 16 w 18"/>
                <a:gd name="T25" fmla="*/ 9 h 16"/>
                <a:gd name="T26" fmla="*/ 18 w 18"/>
                <a:gd name="T27" fmla="*/ 8 h 16"/>
                <a:gd name="T28" fmla="*/ 18 w 18"/>
                <a:gd name="T2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6">
                  <a:moveTo>
                    <a:pt x="18" y="6"/>
                  </a:moveTo>
                  <a:lnTo>
                    <a:pt x="18" y="3"/>
                  </a:lnTo>
                  <a:lnTo>
                    <a:pt x="17" y="1"/>
                  </a:lnTo>
                  <a:lnTo>
                    <a:pt x="15" y="0"/>
                  </a:lnTo>
                  <a:lnTo>
                    <a:pt x="12" y="0"/>
                  </a:lnTo>
                  <a:lnTo>
                    <a:pt x="10" y="0"/>
                  </a:lnTo>
                  <a:lnTo>
                    <a:pt x="8" y="0"/>
                  </a:lnTo>
                  <a:lnTo>
                    <a:pt x="5" y="0"/>
                  </a:lnTo>
                  <a:lnTo>
                    <a:pt x="0" y="9"/>
                  </a:lnTo>
                  <a:lnTo>
                    <a:pt x="9" y="16"/>
                  </a:lnTo>
                  <a:lnTo>
                    <a:pt x="11" y="13"/>
                  </a:lnTo>
                  <a:lnTo>
                    <a:pt x="14" y="12"/>
                  </a:lnTo>
                  <a:lnTo>
                    <a:pt x="16" y="9"/>
                  </a:lnTo>
                  <a:lnTo>
                    <a:pt x="18" y="8"/>
                  </a:lnTo>
                  <a:lnTo>
                    <a:pt x="1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5" name="Freeform 68">
              <a:extLst>
                <a:ext uri="{FF2B5EF4-FFF2-40B4-BE49-F238E27FC236}">
                  <a16:creationId xmlns:a16="http://schemas.microsoft.com/office/drawing/2014/main" id="{CB02DF31-7438-427C-B66D-BFF3D0ED35F8}"/>
                </a:ext>
              </a:extLst>
            </p:cNvPr>
            <p:cNvSpPr>
              <a:spLocks/>
            </p:cNvSpPr>
            <p:nvPr/>
          </p:nvSpPr>
          <p:spPr bwMode="auto">
            <a:xfrm>
              <a:off x="1290638" y="3189288"/>
              <a:ext cx="4762" cy="11113"/>
            </a:xfrm>
            <a:custGeom>
              <a:avLst/>
              <a:gdLst>
                <a:gd name="T0" fmla="*/ 0 w 17"/>
                <a:gd name="T1" fmla="*/ 0 h 35"/>
                <a:gd name="T2" fmla="*/ 5 w 17"/>
                <a:gd name="T3" fmla="*/ 15 h 35"/>
                <a:gd name="T4" fmla="*/ 1 w 17"/>
                <a:gd name="T5" fmla="*/ 35 h 35"/>
                <a:gd name="T6" fmla="*/ 4 w 17"/>
                <a:gd name="T7" fmla="*/ 35 h 35"/>
                <a:gd name="T8" fmla="*/ 6 w 17"/>
                <a:gd name="T9" fmla="*/ 35 h 35"/>
                <a:gd name="T10" fmla="*/ 9 w 17"/>
                <a:gd name="T11" fmla="*/ 34 h 35"/>
                <a:gd name="T12" fmla="*/ 10 w 17"/>
                <a:gd name="T13" fmla="*/ 34 h 35"/>
                <a:gd name="T14" fmla="*/ 11 w 17"/>
                <a:gd name="T15" fmla="*/ 34 h 35"/>
                <a:gd name="T16" fmla="*/ 12 w 17"/>
                <a:gd name="T17" fmla="*/ 28 h 35"/>
                <a:gd name="T18" fmla="*/ 15 w 17"/>
                <a:gd name="T19" fmla="*/ 22 h 35"/>
                <a:gd name="T20" fmla="*/ 16 w 17"/>
                <a:gd name="T21" fmla="*/ 16 h 35"/>
                <a:gd name="T22" fmla="*/ 17 w 17"/>
                <a:gd name="T23" fmla="*/ 11 h 35"/>
                <a:gd name="T24" fmla="*/ 16 w 17"/>
                <a:gd name="T25" fmla="*/ 6 h 35"/>
                <a:gd name="T26" fmla="*/ 10 w 17"/>
                <a:gd name="T27" fmla="*/ 2 h 35"/>
                <a:gd name="T28" fmla="*/ 0 w 17"/>
                <a:gd name="T2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35">
                  <a:moveTo>
                    <a:pt x="0" y="0"/>
                  </a:moveTo>
                  <a:lnTo>
                    <a:pt x="5" y="15"/>
                  </a:lnTo>
                  <a:lnTo>
                    <a:pt x="1" y="35"/>
                  </a:lnTo>
                  <a:lnTo>
                    <a:pt x="4" y="35"/>
                  </a:lnTo>
                  <a:lnTo>
                    <a:pt x="6" y="35"/>
                  </a:lnTo>
                  <a:lnTo>
                    <a:pt x="9" y="34"/>
                  </a:lnTo>
                  <a:lnTo>
                    <a:pt x="10" y="34"/>
                  </a:lnTo>
                  <a:lnTo>
                    <a:pt x="11" y="34"/>
                  </a:lnTo>
                  <a:lnTo>
                    <a:pt x="12" y="28"/>
                  </a:lnTo>
                  <a:lnTo>
                    <a:pt x="15" y="22"/>
                  </a:lnTo>
                  <a:lnTo>
                    <a:pt x="16" y="16"/>
                  </a:lnTo>
                  <a:lnTo>
                    <a:pt x="17" y="11"/>
                  </a:lnTo>
                  <a:lnTo>
                    <a:pt x="16" y="6"/>
                  </a:lnTo>
                  <a:lnTo>
                    <a:pt x="10"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6" name="Freeform 69">
              <a:extLst>
                <a:ext uri="{FF2B5EF4-FFF2-40B4-BE49-F238E27FC236}">
                  <a16:creationId xmlns:a16="http://schemas.microsoft.com/office/drawing/2014/main" id="{70D1C380-61A0-47A9-A1B2-070D4ACE07D1}"/>
                </a:ext>
              </a:extLst>
            </p:cNvPr>
            <p:cNvSpPr>
              <a:spLocks/>
            </p:cNvSpPr>
            <p:nvPr/>
          </p:nvSpPr>
          <p:spPr bwMode="auto">
            <a:xfrm>
              <a:off x="1273175" y="3192463"/>
              <a:ext cx="11112" cy="4763"/>
            </a:xfrm>
            <a:custGeom>
              <a:avLst/>
              <a:gdLst>
                <a:gd name="T0" fmla="*/ 0 w 37"/>
                <a:gd name="T1" fmla="*/ 12 h 17"/>
                <a:gd name="T2" fmla="*/ 9 w 37"/>
                <a:gd name="T3" fmla="*/ 17 h 17"/>
                <a:gd name="T4" fmla="*/ 16 w 37"/>
                <a:gd name="T5" fmla="*/ 16 h 17"/>
                <a:gd name="T6" fmla="*/ 25 w 37"/>
                <a:gd name="T7" fmla="*/ 15 h 17"/>
                <a:gd name="T8" fmla="*/ 32 w 37"/>
                <a:gd name="T9" fmla="*/ 12 h 17"/>
                <a:gd name="T10" fmla="*/ 37 w 37"/>
                <a:gd name="T11" fmla="*/ 2 h 17"/>
                <a:gd name="T12" fmla="*/ 12 w 37"/>
                <a:gd name="T13" fmla="*/ 0 h 17"/>
                <a:gd name="T14" fmla="*/ 0 w 37"/>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0" y="12"/>
                  </a:moveTo>
                  <a:lnTo>
                    <a:pt x="9" y="17"/>
                  </a:lnTo>
                  <a:lnTo>
                    <a:pt x="16" y="16"/>
                  </a:lnTo>
                  <a:lnTo>
                    <a:pt x="25" y="15"/>
                  </a:lnTo>
                  <a:lnTo>
                    <a:pt x="32" y="12"/>
                  </a:lnTo>
                  <a:lnTo>
                    <a:pt x="37" y="2"/>
                  </a:lnTo>
                  <a:lnTo>
                    <a:pt x="12" y="0"/>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7" name="Freeform 70">
              <a:extLst>
                <a:ext uri="{FF2B5EF4-FFF2-40B4-BE49-F238E27FC236}">
                  <a16:creationId xmlns:a16="http://schemas.microsoft.com/office/drawing/2014/main" id="{0CBA850F-A1DB-4142-A7BB-3B7C292444A0}"/>
                </a:ext>
              </a:extLst>
            </p:cNvPr>
            <p:cNvSpPr>
              <a:spLocks/>
            </p:cNvSpPr>
            <p:nvPr/>
          </p:nvSpPr>
          <p:spPr bwMode="auto">
            <a:xfrm>
              <a:off x="1311275" y="3113088"/>
              <a:ext cx="15875" cy="14288"/>
            </a:xfrm>
            <a:custGeom>
              <a:avLst/>
              <a:gdLst>
                <a:gd name="T0" fmla="*/ 11 w 53"/>
                <a:gd name="T1" fmla="*/ 6 h 46"/>
                <a:gd name="T2" fmla="*/ 5 w 53"/>
                <a:gd name="T3" fmla="*/ 9 h 46"/>
                <a:gd name="T4" fmla="*/ 2 w 53"/>
                <a:gd name="T5" fmla="*/ 12 h 46"/>
                <a:gd name="T6" fmla="*/ 0 w 53"/>
                <a:gd name="T7" fmla="*/ 16 h 46"/>
                <a:gd name="T8" fmla="*/ 0 w 53"/>
                <a:gd name="T9" fmla="*/ 21 h 46"/>
                <a:gd name="T10" fmla="*/ 2 w 53"/>
                <a:gd name="T11" fmla="*/ 24 h 46"/>
                <a:gd name="T12" fmla="*/ 8 w 53"/>
                <a:gd name="T13" fmla="*/ 46 h 46"/>
                <a:gd name="T14" fmla="*/ 20 w 53"/>
                <a:gd name="T15" fmla="*/ 34 h 46"/>
                <a:gd name="T16" fmla="*/ 33 w 53"/>
                <a:gd name="T17" fmla="*/ 30 h 46"/>
                <a:gd name="T18" fmla="*/ 44 w 53"/>
                <a:gd name="T19" fmla="*/ 22 h 46"/>
                <a:gd name="T20" fmla="*/ 53 w 53"/>
                <a:gd name="T21" fmla="*/ 11 h 46"/>
                <a:gd name="T22" fmla="*/ 47 w 53"/>
                <a:gd name="T23" fmla="*/ 3 h 46"/>
                <a:gd name="T24" fmla="*/ 39 w 53"/>
                <a:gd name="T25" fmla="*/ 0 h 46"/>
                <a:gd name="T26" fmla="*/ 33 w 53"/>
                <a:gd name="T27" fmla="*/ 0 h 46"/>
                <a:gd name="T28" fmla="*/ 26 w 53"/>
                <a:gd name="T29" fmla="*/ 3 h 46"/>
                <a:gd name="T30" fmla="*/ 19 w 53"/>
                <a:gd name="T31" fmla="*/ 5 h 46"/>
                <a:gd name="T32" fmla="*/ 11 w 53"/>
                <a:gd name="T33" fmla="*/ 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46">
                  <a:moveTo>
                    <a:pt x="11" y="6"/>
                  </a:moveTo>
                  <a:lnTo>
                    <a:pt x="5" y="9"/>
                  </a:lnTo>
                  <a:lnTo>
                    <a:pt x="2" y="12"/>
                  </a:lnTo>
                  <a:lnTo>
                    <a:pt x="0" y="16"/>
                  </a:lnTo>
                  <a:lnTo>
                    <a:pt x="0" y="21"/>
                  </a:lnTo>
                  <a:lnTo>
                    <a:pt x="2" y="24"/>
                  </a:lnTo>
                  <a:lnTo>
                    <a:pt x="8" y="46"/>
                  </a:lnTo>
                  <a:lnTo>
                    <a:pt x="20" y="34"/>
                  </a:lnTo>
                  <a:lnTo>
                    <a:pt x="33" y="30"/>
                  </a:lnTo>
                  <a:lnTo>
                    <a:pt x="44" y="22"/>
                  </a:lnTo>
                  <a:lnTo>
                    <a:pt x="53" y="11"/>
                  </a:lnTo>
                  <a:lnTo>
                    <a:pt x="47" y="3"/>
                  </a:lnTo>
                  <a:lnTo>
                    <a:pt x="39" y="0"/>
                  </a:lnTo>
                  <a:lnTo>
                    <a:pt x="33" y="0"/>
                  </a:lnTo>
                  <a:lnTo>
                    <a:pt x="26" y="3"/>
                  </a:lnTo>
                  <a:lnTo>
                    <a:pt x="19" y="5"/>
                  </a:lnTo>
                  <a:lnTo>
                    <a:pt x="11"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8" name="Freeform 71">
              <a:extLst>
                <a:ext uri="{FF2B5EF4-FFF2-40B4-BE49-F238E27FC236}">
                  <a16:creationId xmlns:a16="http://schemas.microsoft.com/office/drawing/2014/main" id="{01443D19-44AE-4E1A-9A5B-623D783E14D3}"/>
                </a:ext>
              </a:extLst>
            </p:cNvPr>
            <p:cNvSpPr>
              <a:spLocks/>
            </p:cNvSpPr>
            <p:nvPr/>
          </p:nvSpPr>
          <p:spPr bwMode="auto">
            <a:xfrm>
              <a:off x="1274763" y="3206750"/>
              <a:ext cx="4762" cy="3175"/>
            </a:xfrm>
            <a:custGeom>
              <a:avLst/>
              <a:gdLst>
                <a:gd name="T0" fmla="*/ 0 w 17"/>
                <a:gd name="T1" fmla="*/ 6 h 11"/>
                <a:gd name="T2" fmla="*/ 4 w 17"/>
                <a:gd name="T3" fmla="*/ 8 h 11"/>
                <a:gd name="T4" fmla="*/ 6 w 17"/>
                <a:gd name="T5" fmla="*/ 9 h 11"/>
                <a:gd name="T6" fmla="*/ 9 w 17"/>
                <a:gd name="T7" fmla="*/ 11 h 11"/>
                <a:gd name="T8" fmla="*/ 11 w 17"/>
                <a:gd name="T9" fmla="*/ 9 h 11"/>
                <a:gd name="T10" fmla="*/ 14 w 17"/>
                <a:gd name="T11" fmla="*/ 7 h 11"/>
                <a:gd name="T12" fmla="*/ 17 w 17"/>
                <a:gd name="T13" fmla="*/ 4 h 11"/>
                <a:gd name="T14" fmla="*/ 12 w 17"/>
                <a:gd name="T15" fmla="*/ 2 h 11"/>
                <a:gd name="T16" fmla="*/ 10 w 17"/>
                <a:gd name="T17" fmla="*/ 0 h 11"/>
                <a:gd name="T18" fmla="*/ 6 w 17"/>
                <a:gd name="T19" fmla="*/ 0 h 11"/>
                <a:gd name="T20" fmla="*/ 5 w 17"/>
                <a:gd name="T21" fmla="*/ 1 h 11"/>
                <a:gd name="T22" fmla="*/ 4 w 17"/>
                <a:gd name="T23" fmla="*/ 2 h 11"/>
                <a:gd name="T24" fmla="*/ 3 w 17"/>
                <a:gd name="T25" fmla="*/ 4 h 11"/>
                <a:gd name="T26" fmla="*/ 0 w 17"/>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1">
                  <a:moveTo>
                    <a:pt x="0" y="6"/>
                  </a:moveTo>
                  <a:lnTo>
                    <a:pt x="4" y="8"/>
                  </a:lnTo>
                  <a:lnTo>
                    <a:pt x="6" y="9"/>
                  </a:lnTo>
                  <a:lnTo>
                    <a:pt x="9" y="11"/>
                  </a:lnTo>
                  <a:lnTo>
                    <a:pt x="11" y="9"/>
                  </a:lnTo>
                  <a:lnTo>
                    <a:pt x="14" y="7"/>
                  </a:lnTo>
                  <a:lnTo>
                    <a:pt x="17" y="4"/>
                  </a:lnTo>
                  <a:lnTo>
                    <a:pt x="12" y="2"/>
                  </a:lnTo>
                  <a:lnTo>
                    <a:pt x="10" y="0"/>
                  </a:lnTo>
                  <a:lnTo>
                    <a:pt x="6" y="0"/>
                  </a:lnTo>
                  <a:lnTo>
                    <a:pt x="5" y="1"/>
                  </a:lnTo>
                  <a:lnTo>
                    <a:pt x="4" y="2"/>
                  </a:lnTo>
                  <a:lnTo>
                    <a:pt x="3" y="4"/>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9" name="Freeform 72">
              <a:extLst>
                <a:ext uri="{FF2B5EF4-FFF2-40B4-BE49-F238E27FC236}">
                  <a16:creationId xmlns:a16="http://schemas.microsoft.com/office/drawing/2014/main" id="{FA12FF49-7184-4EA1-A1AF-CAE034169B26}"/>
                </a:ext>
              </a:extLst>
            </p:cNvPr>
            <p:cNvSpPr>
              <a:spLocks/>
            </p:cNvSpPr>
            <p:nvPr/>
          </p:nvSpPr>
          <p:spPr bwMode="auto">
            <a:xfrm>
              <a:off x="1276350" y="3133725"/>
              <a:ext cx="20637" cy="25400"/>
            </a:xfrm>
            <a:custGeom>
              <a:avLst/>
              <a:gdLst>
                <a:gd name="T0" fmla="*/ 28 w 62"/>
                <a:gd name="T1" fmla="*/ 9 h 80"/>
                <a:gd name="T2" fmla="*/ 27 w 62"/>
                <a:gd name="T3" fmla="*/ 14 h 80"/>
                <a:gd name="T4" fmla="*/ 28 w 62"/>
                <a:gd name="T5" fmla="*/ 21 h 80"/>
                <a:gd name="T6" fmla="*/ 30 w 62"/>
                <a:gd name="T7" fmla="*/ 27 h 80"/>
                <a:gd name="T8" fmla="*/ 30 w 62"/>
                <a:gd name="T9" fmla="*/ 32 h 80"/>
                <a:gd name="T10" fmla="*/ 26 w 62"/>
                <a:gd name="T11" fmla="*/ 35 h 80"/>
                <a:gd name="T12" fmla="*/ 10 w 62"/>
                <a:gd name="T13" fmla="*/ 40 h 80"/>
                <a:gd name="T14" fmla="*/ 3 w 62"/>
                <a:gd name="T15" fmla="*/ 46 h 80"/>
                <a:gd name="T16" fmla="*/ 0 w 62"/>
                <a:gd name="T17" fmla="*/ 52 h 80"/>
                <a:gd name="T18" fmla="*/ 2 w 62"/>
                <a:gd name="T19" fmla="*/ 57 h 80"/>
                <a:gd name="T20" fmla="*/ 6 w 62"/>
                <a:gd name="T21" fmla="*/ 63 h 80"/>
                <a:gd name="T22" fmla="*/ 14 w 62"/>
                <a:gd name="T23" fmla="*/ 68 h 80"/>
                <a:gd name="T24" fmla="*/ 20 w 62"/>
                <a:gd name="T25" fmla="*/ 74 h 80"/>
                <a:gd name="T26" fmla="*/ 26 w 62"/>
                <a:gd name="T27" fmla="*/ 80 h 80"/>
                <a:gd name="T28" fmla="*/ 36 w 62"/>
                <a:gd name="T29" fmla="*/ 75 h 80"/>
                <a:gd name="T30" fmla="*/ 43 w 62"/>
                <a:gd name="T31" fmla="*/ 67 h 80"/>
                <a:gd name="T32" fmla="*/ 49 w 62"/>
                <a:gd name="T33" fmla="*/ 57 h 80"/>
                <a:gd name="T34" fmla="*/ 55 w 62"/>
                <a:gd name="T35" fmla="*/ 47 h 80"/>
                <a:gd name="T36" fmla="*/ 62 w 62"/>
                <a:gd name="T37" fmla="*/ 39 h 80"/>
                <a:gd name="T38" fmla="*/ 59 w 62"/>
                <a:gd name="T39" fmla="*/ 35 h 80"/>
                <a:gd name="T40" fmla="*/ 59 w 62"/>
                <a:gd name="T41" fmla="*/ 30 h 80"/>
                <a:gd name="T42" fmla="*/ 57 w 62"/>
                <a:gd name="T43" fmla="*/ 23 h 80"/>
                <a:gd name="T44" fmla="*/ 59 w 62"/>
                <a:gd name="T45" fmla="*/ 17 h 80"/>
                <a:gd name="T46" fmla="*/ 57 w 62"/>
                <a:gd name="T47" fmla="*/ 11 h 80"/>
                <a:gd name="T48" fmla="*/ 56 w 62"/>
                <a:gd name="T49" fmla="*/ 5 h 80"/>
                <a:gd name="T50" fmla="*/ 54 w 62"/>
                <a:gd name="T51" fmla="*/ 1 h 80"/>
                <a:gd name="T52" fmla="*/ 49 w 62"/>
                <a:gd name="T53" fmla="*/ 0 h 80"/>
                <a:gd name="T54" fmla="*/ 40 w 62"/>
                <a:gd name="T55" fmla="*/ 3 h 80"/>
                <a:gd name="T56" fmla="*/ 28 w 62"/>
                <a:gd name="T57"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80">
                  <a:moveTo>
                    <a:pt x="28" y="9"/>
                  </a:moveTo>
                  <a:lnTo>
                    <a:pt x="27" y="14"/>
                  </a:lnTo>
                  <a:lnTo>
                    <a:pt x="28" y="21"/>
                  </a:lnTo>
                  <a:lnTo>
                    <a:pt x="30" y="27"/>
                  </a:lnTo>
                  <a:lnTo>
                    <a:pt x="30" y="32"/>
                  </a:lnTo>
                  <a:lnTo>
                    <a:pt x="26" y="35"/>
                  </a:lnTo>
                  <a:lnTo>
                    <a:pt x="10" y="40"/>
                  </a:lnTo>
                  <a:lnTo>
                    <a:pt x="3" y="46"/>
                  </a:lnTo>
                  <a:lnTo>
                    <a:pt x="0" y="52"/>
                  </a:lnTo>
                  <a:lnTo>
                    <a:pt x="2" y="57"/>
                  </a:lnTo>
                  <a:lnTo>
                    <a:pt x="6" y="63"/>
                  </a:lnTo>
                  <a:lnTo>
                    <a:pt x="14" y="68"/>
                  </a:lnTo>
                  <a:lnTo>
                    <a:pt x="20" y="74"/>
                  </a:lnTo>
                  <a:lnTo>
                    <a:pt x="26" y="80"/>
                  </a:lnTo>
                  <a:lnTo>
                    <a:pt x="36" y="75"/>
                  </a:lnTo>
                  <a:lnTo>
                    <a:pt x="43" y="67"/>
                  </a:lnTo>
                  <a:lnTo>
                    <a:pt x="49" y="57"/>
                  </a:lnTo>
                  <a:lnTo>
                    <a:pt x="55" y="47"/>
                  </a:lnTo>
                  <a:lnTo>
                    <a:pt x="62" y="39"/>
                  </a:lnTo>
                  <a:lnTo>
                    <a:pt x="59" y="35"/>
                  </a:lnTo>
                  <a:lnTo>
                    <a:pt x="59" y="30"/>
                  </a:lnTo>
                  <a:lnTo>
                    <a:pt x="57" y="23"/>
                  </a:lnTo>
                  <a:lnTo>
                    <a:pt x="59" y="17"/>
                  </a:lnTo>
                  <a:lnTo>
                    <a:pt x="57" y="11"/>
                  </a:lnTo>
                  <a:lnTo>
                    <a:pt x="56" y="5"/>
                  </a:lnTo>
                  <a:lnTo>
                    <a:pt x="54" y="1"/>
                  </a:lnTo>
                  <a:lnTo>
                    <a:pt x="49" y="0"/>
                  </a:lnTo>
                  <a:lnTo>
                    <a:pt x="40" y="3"/>
                  </a:lnTo>
                  <a:lnTo>
                    <a:pt x="28"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0" name="Freeform 73">
              <a:extLst>
                <a:ext uri="{FF2B5EF4-FFF2-40B4-BE49-F238E27FC236}">
                  <a16:creationId xmlns:a16="http://schemas.microsoft.com/office/drawing/2014/main" id="{5519CBCE-5CFD-46C1-8877-A4AB718842EF}"/>
                </a:ext>
              </a:extLst>
            </p:cNvPr>
            <p:cNvSpPr>
              <a:spLocks/>
            </p:cNvSpPr>
            <p:nvPr/>
          </p:nvSpPr>
          <p:spPr bwMode="auto">
            <a:xfrm>
              <a:off x="1260475" y="3103563"/>
              <a:ext cx="28575" cy="22225"/>
            </a:xfrm>
            <a:custGeom>
              <a:avLst/>
              <a:gdLst>
                <a:gd name="T0" fmla="*/ 86 w 87"/>
                <a:gd name="T1" fmla="*/ 18 h 67"/>
                <a:gd name="T2" fmla="*/ 87 w 87"/>
                <a:gd name="T3" fmla="*/ 15 h 67"/>
                <a:gd name="T4" fmla="*/ 87 w 87"/>
                <a:gd name="T5" fmla="*/ 11 h 67"/>
                <a:gd name="T6" fmla="*/ 86 w 87"/>
                <a:gd name="T7" fmla="*/ 9 h 67"/>
                <a:gd name="T8" fmla="*/ 85 w 87"/>
                <a:gd name="T9" fmla="*/ 6 h 67"/>
                <a:gd name="T10" fmla="*/ 81 w 87"/>
                <a:gd name="T11" fmla="*/ 4 h 67"/>
                <a:gd name="T12" fmla="*/ 77 w 87"/>
                <a:gd name="T13" fmla="*/ 3 h 67"/>
                <a:gd name="T14" fmla="*/ 72 w 87"/>
                <a:gd name="T15" fmla="*/ 3 h 67"/>
                <a:gd name="T16" fmla="*/ 68 w 87"/>
                <a:gd name="T17" fmla="*/ 4 h 67"/>
                <a:gd name="T18" fmla="*/ 60 w 87"/>
                <a:gd name="T19" fmla="*/ 10 h 67"/>
                <a:gd name="T20" fmla="*/ 52 w 87"/>
                <a:gd name="T21" fmla="*/ 16 h 67"/>
                <a:gd name="T22" fmla="*/ 43 w 87"/>
                <a:gd name="T23" fmla="*/ 18 h 67"/>
                <a:gd name="T24" fmla="*/ 34 w 87"/>
                <a:gd name="T25" fmla="*/ 16 h 67"/>
                <a:gd name="T26" fmla="*/ 31 w 87"/>
                <a:gd name="T27" fmla="*/ 17 h 67"/>
                <a:gd name="T28" fmla="*/ 28 w 87"/>
                <a:gd name="T29" fmla="*/ 7 h 67"/>
                <a:gd name="T30" fmla="*/ 21 w 87"/>
                <a:gd name="T31" fmla="*/ 1 h 67"/>
                <a:gd name="T32" fmla="*/ 14 w 87"/>
                <a:gd name="T33" fmla="*/ 0 h 67"/>
                <a:gd name="T34" fmla="*/ 3 w 87"/>
                <a:gd name="T35" fmla="*/ 3 h 67"/>
                <a:gd name="T36" fmla="*/ 14 w 87"/>
                <a:gd name="T37" fmla="*/ 16 h 67"/>
                <a:gd name="T38" fmla="*/ 24 w 87"/>
                <a:gd name="T39" fmla="*/ 21 h 67"/>
                <a:gd name="T40" fmla="*/ 23 w 87"/>
                <a:gd name="T41" fmla="*/ 23 h 67"/>
                <a:gd name="T42" fmla="*/ 24 w 87"/>
                <a:gd name="T43" fmla="*/ 26 h 67"/>
                <a:gd name="T44" fmla="*/ 25 w 87"/>
                <a:gd name="T45" fmla="*/ 28 h 67"/>
                <a:gd name="T46" fmla="*/ 23 w 87"/>
                <a:gd name="T47" fmla="*/ 34 h 67"/>
                <a:gd name="T48" fmla="*/ 17 w 87"/>
                <a:gd name="T49" fmla="*/ 38 h 67"/>
                <a:gd name="T50" fmla="*/ 12 w 87"/>
                <a:gd name="T51" fmla="*/ 40 h 67"/>
                <a:gd name="T52" fmla="*/ 4 w 87"/>
                <a:gd name="T53" fmla="*/ 41 h 67"/>
                <a:gd name="T54" fmla="*/ 0 w 87"/>
                <a:gd name="T55" fmla="*/ 44 h 67"/>
                <a:gd name="T56" fmla="*/ 1 w 87"/>
                <a:gd name="T57" fmla="*/ 51 h 67"/>
                <a:gd name="T58" fmla="*/ 4 w 87"/>
                <a:gd name="T59" fmla="*/ 58 h 67"/>
                <a:gd name="T60" fmla="*/ 12 w 87"/>
                <a:gd name="T61" fmla="*/ 63 h 67"/>
                <a:gd name="T62" fmla="*/ 30 w 87"/>
                <a:gd name="T63" fmla="*/ 67 h 67"/>
                <a:gd name="T64" fmla="*/ 36 w 87"/>
                <a:gd name="T65" fmla="*/ 57 h 67"/>
                <a:gd name="T66" fmla="*/ 53 w 87"/>
                <a:gd name="T67" fmla="*/ 46 h 67"/>
                <a:gd name="T68" fmla="*/ 70 w 87"/>
                <a:gd name="T69" fmla="*/ 33 h 67"/>
                <a:gd name="T70" fmla="*/ 86 w 87"/>
                <a:gd name="T71"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86" y="18"/>
                  </a:moveTo>
                  <a:lnTo>
                    <a:pt x="87" y="15"/>
                  </a:lnTo>
                  <a:lnTo>
                    <a:pt x="87" y="11"/>
                  </a:lnTo>
                  <a:lnTo>
                    <a:pt x="86" y="9"/>
                  </a:lnTo>
                  <a:lnTo>
                    <a:pt x="85" y="6"/>
                  </a:lnTo>
                  <a:lnTo>
                    <a:pt x="81" y="4"/>
                  </a:lnTo>
                  <a:lnTo>
                    <a:pt x="77" y="3"/>
                  </a:lnTo>
                  <a:lnTo>
                    <a:pt x="72" y="3"/>
                  </a:lnTo>
                  <a:lnTo>
                    <a:pt x="68" y="4"/>
                  </a:lnTo>
                  <a:lnTo>
                    <a:pt x="60" y="10"/>
                  </a:lnTo>
                  <a:lnTo>
                    <a:pt x="52" y="16"/>
                  </a:lnTo>
                  <a:lnTo>
                    <a:pt x="43" y="18"/>
                  </a:lnTo>
                  <a:lnTo>
                    <a:pt x="34" y="16"/>
                  </a:lnTo>
                  <a:lnTo>
                    <a:pt x="31" y="17"/>
                  </a:lnTo>
                  <a:lnTo>
                    <a:pt x="28" y="7"/>
                  </a:lnTo>
                  <a:lnTo>
                    <a:pt x="21" y="1"/>
                  </a:lnTo>
                  <a:lnTo>
                    <a:pt x="14" y="0"/>
                  </a:lnTo>
                  <a:lnTo>
                    <a:pt x="3" y="3"/>
                  </a:lnTo>
                  <a:lnTo>
                    <a:pt x="14" y="16"/>
                  </a:lnTo>
                  <a:lnTo>
                    <a:pt x="24" y="21"/>
                  </a:lnTo>
                  <a:lnTo>
                    <a:pt x="23" y="23"/>
                  </a:lnTo>
                  <a:lnTo>
                    <a:pt x="24" y="26"/>
                  </a:lnTo>
                  <a:lnTo>
                    <a:pt x="25" y="28"/>
                  </a:lnTo>
                  <a:lnTo>
                    <a:pt x="23" y="34"/>
                  </a:lnTo>
                  <a:lnTo>
                    <a:pt x="17" y="38"/>
                  </a:lnTo>
                  <a:lnTo>
                    <a:pt x="12" y="40"/>
                  </a:lnTo>
                  <a:lnTo>
                    <a:pt x="4" y="41"/>
                  </a:lnTo>
                  <a:lnTo>
                    <a:pt x="0" y="44"/>
                  </a:lnTo>
                  <a:lnTo>
                    <a:pt x="1" y="51"/>
                  </a:lnTo>
                  <a:lnTo>
                    <a:pt x="4" y="58"/>
                  </a:lnTo>
                  <a:lnTo>
                    <a:pt x="12" y="63"/>
                  </a:lnTo>
                  <a:lnTo>
                    <a:pt x="30" y="67"/>
                  </a:lnTo>
                  <a:lnTo>
                    <a:pt x="36" y="57"/>
                  </a:lnTo>
                  <a:lnTo>
                    <a:pt x="53" y="46"/>
                  </a:lnTo>
                  <a:lnTo>
                    <a:pt x="70" y="33"/>
                  </a:lnTo>
                  <a:lnTo>
                    <a:pt x="86"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1" name="Freeform 74">
              <a:extLst>
                <a:ext uri="{FF2B5EF4-FFF2-40B4-BE49-F238E27FC236}">
                  <a16:creationId xmlns:a16="http://schemas.microsoft.com/office/drawing/2014/main" id="{F487AA07-362F-4F50-AE87-A9EFE06ED36B}"/>
                </a:ext>
              </a:extLst>
            </p:cNvPr>
            <p:cNvSpPr>
              <a:spLocks/>
            </p:cNvSpPr>
            <p:nvPr/>
          </p:nvSpPr>
          <p:spPr bwMode="auto">
            <a:xfrm>
              <a:off x="1209675" y="3074988"/>
              <a:ext cx="6350" cy="9525"/>
            </a:xfrm>
            <a:custGeom>
              <a:avLst/>
              <a:gdLst>
                <a:gd name="T0" fmla="*/ 23 w 23"/>
                <a:gd name="T1" fmla="*/ 26 h 28"/>
                <a:gd name="T2" fmla="*/ 20 w 23"/>
                <a:gd name="T3" fmla="*/ 20 h 28"/>
                <a:gd name="T4" fmla="*/ 19 w 23"/>
                <a:gd name="T5" fmla="*/ 14 h 28"/>
                <a:gd name="T6" fmla="*/ 18 w 23"/>
                <a:gd name="T7" fmla="*/ 7 h 28"/>
                <a:gd name="T8" fmla="*/ 14 w 23"/>
                <a:gd name="T9" fmla="*/ 3 h 28"/>
                <a:gd name="T10" fmla="*/ 8 w 23"/>
                <a:gd name="T11" fmla="*/ 0 h 28"/>
                <a:gd name="T12" fmla="*/ 0 w 23"/>
                <a:gd name="T13" fmla="*/ 1 h 28"/>
                <a:gd name="T14" fmla="*/ 2 w 23"/>
                <a:gd name="T15" fmla="*/ 9 h 28"/>
                <a:gd name="T16" fmla="*/ 5 w 23"/>
                <a:gd name="T17" fmla="*/ 16 h 28"/>
                <a:gd name="T18" fmla="*/ 8 w 23"/>
                <a:gd name="T19" fmla="*/ 23 h 28"/>
                <a:gd name="T20" fmla="*/ 17 w 23"/>
                <a:gd name="T21" fmla="*/ 28 h 28"/>
                <a:gd name="T22" fmla="*/ 19 w 23"/>
                <a:gd name="T23" fmla="*/ 27 h 28"/>
                <a:gd name="T24" fmla="*/ 23 w 23"/>
                <a:gd name="T25"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28">
                  <a:moveTo>
                    <a:pt x="23" y="26"/>
                  </a:moveTo>
                  <a:lnTo>
                    <a:pt x="20" y="20"/>
                  </a:lnTo>
                  <a:lnTo>
                    <a:pt x="19" y="14"/>
                  </a:lnTo>
                  <a:lnTo>
                    <a:pt x="18" y="7"/>
                  </a:lnTo>
                  <a:lnTo>
                    <a:pt x="14" y="3"/>
                  </a:lnTo>
                  <a:lnTo>
                    <a:pt x="8" y="0"/>
                  </a:lnTo>
                  <a:lnTo>
                    <a:pt x="0" y="1"/>
                  </a:lnTo>
                  <a:lnTo>
                    <a:pt x="2" y="9"/>
                  </a:lnTo>
                  <a:lnTo>
                    <a:pt x="5" y="16"/>
                  </a:lnTo>
                  <a:lnTo>
                    <a:pt x="8" y="23"/>
                  </a:lnTo>
                  <a:lnTo>
                    <a:pt x="17" y="28"/>
                  </a:lnTo>
                  <a:lnTo>
                    <a:pt x="19" y="27"/>
                  </a:lnTo>
                  <a:lnTo>
                    <a:pt x="23"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2" name="Freeform 75">
              <a:extLst>
                <a:ext uri="{FF2B5EF4-FFF2-40B4-BE49-F238E27FC236}">
                  <a16:creationId xmlns:a16="http://schemas.microsoft.com/office/drawing/2014/main" id="{FC6D5882-AA9A-4E7D-9F51-944D374557BD}"/>
                </a:ext>
              </a:extLst>
            </p:cNvPr>
            <p:cNvSpPr>
              <a:spLocks/>
            </p:cNvSpPr>
            <p:nvPr/>
          </p:nvSpPr>
          <p:spPr bwMode="auto">
            <a:xfrm>
              <a:off x="1116013" y="3003550"/>
              <a:ext cx="6350" cy="14288"/>
            </a:xfrm>
            <a:custGeom>
              <a:avLst/>
              <a:gdLst>
                <a:gd name="T0" fmla="*/ 0 w 24"/>
                <a:gd name="T1" fmla="*/ 11 h 42"/>
                <a:gd name="T2" fmla="*/ 3 w 24"/>
                <a:gd name="T3" fmla="*/ 24 h 42"/>
                <a:gd name="T4" fmla="*/ 24 w 24"/>
                <a:gd name="T5" fmla="*/ 42 h 42"/>
                <a:gd name="T6" fmla="*/ 12 w 24"/>
                <a:gd name="T7" fmla="*/ 0 h 42"/>
                <a:gd name="T8" fmla="*/ 0 w 24"/>
                <a:gd name="T9" fmla="*/ 11 h 42"/>
              </a:gdLst>
              <a:ahLst/>
              <a:cxnLst>
                <a:cxn ang="0">
                  <a:pos x="T0" y="T1"/>
                </a:cxn>
                <a:cxn ang="0">
                  <a:pos x="T2" y="T3"/>
                </a:cxn>
                <a:cxn ang="0">
                  <a:pos x="T4" y="T5"/>
                </a:cxn>
                <a:cxn ang="0">
                  <a:pos x="T6" y="T7"/>
                </a:cxn>
                <a:cxn ang="0">
                  <a:pos x="T8" y="T9"/>
                </a:cxn>
              </a:cxnLst>
              <a:rect l="0" t="0" r="r" b="b"/>
              <a:pathLst>
                <a:path w="24" h="42">
                  <a:moveTo>
                    <a:pt x="0" y="11"/>
                  </a:moveTo>
                  <a:lnTo>
                    <a:pt x="3" y="24"/>
                  </a:lnTo>
                  <a:lnTo>
                    <a:pt x="24" y="42"/>
                  </a:lnTo>
                  <a:lnTo>
                    <a:pt x="12" y="0"/>
                  </a:lnTo>
                  <a:lnTo>
                    <a:pt x="0"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3" name="Freeform 76">
              <a:extLst>
                <a:ext uri="{FF2B5EF4-FFF2-40B4-BE49-F238E27FC236}">
                  <a16:creationId xmlns:a16="http://schemas.microsoft.com/office/drawing/2014/main" id="{B955BE64-0930-4373-9176-0C87393412C9}"/>
                </a:ext>
              </a:extLst>
            </p:cNvPr>
            <p:cNvSpPr>
              <a:spLocks/>
            </p:cNvSpPr>
            <p:nvPr/>
          </p:nvSpPr>
          <p:spPr bwMode="auto">
            <a:xfrm>
              <a:off x="1155700" y="2959100"/>
              <a:ext cx="19050" cy="15875"/>
            </a:xfrm>
            <a:custGeom>
              <a:avLst/>
              <a:gdLst>
                <a:gd name="T0" fmla="*/ 11 w 63"/>
                <a:gd name="T1" fmla="*/ 50 h 51"/>
                <a:gd name="T2" fmla="*/ 11 w 63"/>
                <a:gd name="T3" fmla="*/ 50 h 51"/>
                <a:gd name="T4" fmla="*/ 11 w 63"/>
                <a:gd name="T5" fmla="*/ 50 h 51"/>
                <a:gd name="T6" fmla="*/ 22 w 63"/>
                <a:gd name="T7" fmla="*/ 51 h 51"/>
                <a:gd name="T8" fmla="*/ 30 w 63"/>
                <a:gd name="T9" fmla="*/ 47 h 51"/>
                <a:gd name="T10" fmla="*/ 35 w 63"/>
                <a:gd name="T11" fmla="*/ 41 h 51"/>
                <a:gd name="T12" fmla="*/ 39 w 63"/>
                <a:gd name="T13" fmla="*/ 32 h 51"/>
                <a:gd name="T14" fmla="*/ 42 w 63"/>
                <a:gd name="T15" fmla="*/ 34 h 51"/>
                <a:gd name="T16" fmla="*/ 45 w 63"/>
                <a:gd name="T17" fmla="*/ 35 h 51"/>
                <a:gd name="T18" fmla="*/ 47 w 63"/>
                <a:gd name="T19" fmla="*/ 35 h 51"/>
                <a:gd name="T20" fmla="*/ 48 w 63"/>
                <a:gd name="T21" fmla="*/ 35 h 51"/>
                <a:gd name="T22" fmla="*/ 50 w 63"/>
                <a:gd name="T23" fmla="*/ 34 h 51"/>
                <a:gd name="T24" fmla="*/ 51 w 63"/>
                <a:gd name="T25" fmla="*/ 32 h 51"/>
                <a:gd name="T26" fmla="*/ 51 w 63"/>
                <a:gd name="T27" fmla="*/ 29 h 51"/>
                <a:gd name="T28" fmla="*/ 51 w 63"/>
                <a:gd name="T29" fmla="*/ 27 h 51"/>
                <a:gd name="T30" fmla="*/ 51 w 63"/>
                <a:gd name="T31" fmla="*/ 24 h 51"/>
                <a:gd name="T32" fmla="*/ 51 w 63"/>
                <a:gd name="T33" fmla="*/ 22 h 51"/>
                <a:gd name="T34" fmla="*/ 51 w 63"/>
                <a:gd name="T35" fmla="*/ 20 h 51"/>
                <a:gd name="T36" fmla="*/ 52 w 63"/>
                <a:gd name="T37" fmla="*/ 17 h 51"/>
                <a:gd name="T38" fmla="*/ 52 w 63"/>
                <a:gd name="T39" fmla="*/ 16 h 51"/>
                <a:gd name="T40" fmla="*/ 53 w 63"/>
                <a:gd name="T41" fmla="*/ 15 h 51"/>
                <a:gd name="T42" fmla="*/ 56 w 63"/>
                <a:gd name="T43" fmla="*/ 15 h 51"/>
                <a:gd name="T44" fmla="*/ 58 w 63"/>
                <a:gd name="T45" fmla="*/ 16 h 51"/>
                <a:gd name="T46" fmla="*/ 60 w 63"/>
                <a:gd name="T47" fmla="*/ 16 h 51"/>
                <a:gd name="T48" fmla="*/ 62 w 63"/>
                <a:gd name="T49" fmla="*/ 15 h 51"/>
                <a:gd name="T50" fmla="*/ 63 w 63"/>
                <a:gd name="T51" fmla="*/ 11 h 51"/>
                <a:gd name="T52" fmla="*/ 63 w 63"/>
                <a:gd name="T53" fmla="*/ 7 h 51"/>
                <a:gd name="T54" fmla="*/ 59 w 63"/>
                <a:gd name="T55" fmla="*/ 6 h 51"/>
                <a:gd name="T56" fmla="*/ 52 w 63"/>
                <a:gd name="T57" fmla="*/ 0 h 51"/>
                <a:gd name="T58" fmla="*/ 45 w 63"/>
                <a:gd name="T59" fmla="*/ 0 h 51"/>
                <a:gd name="T60" fmla="*/ 40 w 63"/>
                <a:gd name="T61" fmla="*/ 4 h 51"/>
                <a:gd name="T62" fmla="*/ 34 w 63"/>
                <a:gd name="T63" fmla="*/ 10 h 51"/>
                <a:gd name="T64" fmla="*/ 25 w 63"/>
                <a:gd name="T65" fmla="*/ 4 h 51"/>
                <a:gd name="T66" fmla="*/ 16 w 63"/>
                <a:gd name="T67" fmla="*/ 5 h 51"/>
                <a:gd name="T68" fmla="*/ 8 w 63"/>
                <a:gd name="T69" fmla="*/ 12 h 51"/>
                <a:gd name="T70" fmla="*/ 2 w 63"/>
                <a:gd name="T71" fmla="*/ 22 h 51"/>
                <a:gd name="T72" fmla="*/ 0 w 63"/>
                <a:gd name="T73" fmla="*/ 33 h 51"/>
                <a:gd name="T74" fmla="*/ 3 w 63"/>
                <a:gd name="T75" fmla="*/ 41 h 51"/>
                <a:gd name="T76" fmla="*/ 11 w 63"/>
                <a:gd name="T77" fmla="*/ 5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51">
                  <a:moveTo>
                    <a:pt x="11" y="50"/>
                  </a:moveTo>
                  <a:lnTo>
                    <a:pt x="11" y="50"/>
                  </a:lnTo>
                  <a:lnTo>
                    <a:pt x="11" y="50"/>
                  </a:lnTo>
                  <a:lnTo>
                    <a:pt x="22" y="51"/>
                  </a:lnTo>
                  <a:lnTo>
                    <a:pt x="30" y="47"/>
                  </a:lnTo>
                  <a:lnTo>
                    <a:pt x="35" y="41"/>
                  </a:lnTo>
                  <a:lnTo>
                    <a:pt x="39" y="32"/>
                  </a:lnTo>
                  <a:lnTo>
                    <a:pt x="42" y="34"/>
                  </a:lnTo>
                  <a:lnTo>
                    <a:pt x="45" y="35"/>
                  </a:lnTo>
                  <a:lnTo>
                    <a:pt x="47" y="35"/>
                  </a:lnTo>
                  <a:lnTo>
                    <a:pt x="48" y="35"/>
                  </a:lnTo>
                  <a:lnTo>
                    <a:pt x="50" y="34"/>
                  </a:lnTo>
                  <a:lnTo>
                    <a:pt x="51" y="32"/>
                  </a:lnTo>
                  <a:lnTo>
                    <a:pt x="51" y="29"/>
                  </a:lnTo>
                  <a:lnTo>
                    <a:pt x="51" y="27"/>
                  </a:lnTo>
                  <a:lnTo>
                    <a:pt x="51" y="24"/>
                  </a:lnTo>
                  <a:lnTo>
                    <a:pt x="51" y="22"/>
                  </a:lnTo>
                  <a:lnTo>
                    <a:pt x="51" y="20"/>
                  </a:lnTo>
                  <a:lnTo>
                    <a:pt x="52" y="17"/>
                  </a:lnTo>
                  <a:lnTo>
                    <a:pt x="52" y="16"/>
                  </a:lnTo>
                  <a:lnTo>
                    <a:pt x="53" y="15"/>
                  </a:lnTo>
                  <a:lnTo>
                    <a:pt x="56" y="15"/>
                  </a:lnTo>
                  <a:lnTo>
                    <a:pt x="58" y="16"/>
                  </a:lnTo>
                  <a:lnTo>
                    <a:pt x="60" y="16"/>
                  </a:lnTo>
                  <a:lnTo>
                    <a:pt x="62" y="15"/>
                  </a:lnTo>
                  <a:lnTo>
                    <a:pt x="63" y="11"/>
                  </a:lnTo>
                  <a:lnTo>
                    <a:pt x="63" y="7"/>
                  </a:lnTo>
                  <a:lnTo>
                    <a:pt x="59" y="6"/>
                  </a:lnTo>
                  <a:lnTo>
                    <a:pt x="52" y="0"/>
                  </a:lnTo>
                  <a:lnTo>
                    <a:pt x="45" y="0"/>
                  </a:lnTo>
                  <a:lnTo>
                    <a:pt x="40" y="4"/>
                  </a:lnTo>
                  <a:lnTo>
                    <a:pt x="34" y="10"/>
                  </a:lnTo>
                  <a:lnTo>
                    <a:pt x="25" y="4"/>
                  </a:lnTo>
                  <a:lnTo>
                    <a:pt x="16" y="5"/>
                  </a:lnTo>
                  <a:lnTo>
                    <a:pt x="8" y="12"/>
                  </a:lnTo>
                  <a:lnTo>
                    <a:pt x="2" y="22"/>
                  </a:lnTo>
                  <a:lnTo>
                    <a:pt x="0" y="33"/>
                  </a:lnTo>
                  <a:lnTo>
                    <a:pt x="3" y="41"/>
                  </a:lnTo>
                  <a:lnTo>
                    <a:pt x="11" y="5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4" name="Freeform 77">
              <a:extLst>
                <a:ext uri="{FF2B5EF4-FFF2-40B4-BE49-F238E27FC236}">
                  <a16:creationId xmlns:a16="http://schemas.microsoft.com/office/drawing/2014/main" id="{219FC759-721C-412F-9BB4-5C051635A3F7}"/>
                </a:ext>
              </a:extLst>
            </p:cNvPr>
            <p:cNvSpPr>
              <a:spLocks/>
            </p:cNvSpPr>
            <p:nvPr/>
          </p:nvSpPr>
          <p:spPr bwMode="auto">
            <a:xfrm>
              <a:off x="1117600" y="2986088"/>
              <a:ext cx="28575" cy="22225"/>
            </a:xfrm>
            <a:custGeom>
              <a:avLst/>
              <a:gdLst>
                <a:gd name="T0" fmla="*/ 43 w 88"/>
                <a:gd name="T1" fmla="*/ 59 h 70"/>
                <a:gd name="T2" fmla="*/ 50 w 88"/>
                <a:gd name="T3" fmla="*/ 57 h 70"/>
                <a:gd name="T4" fmla="*/ 54 w 88"/>
                <a:gd name="T5" fmla="*/ 53 h 70"/>
                <a:gd name="T6" fmla="*/ 57 w 88"/>
                <a:gd name="T7" fmla="*/ 50 h 70"/>
                <a:gd name="T8" fmla="*/ 62 w 88"/>
                <a:gd name="T9" fmla="*/ 44 h 70"/>
                <a:gd name="T10" fmla="*/ 70 w 88"/>
                <a:gd name="T11" fmla="*/ 39 h 70"/>
                <a:gd name="T12" fmla="*/ 77 w 88"/>
                <a:gd name="T13" fmla="*/ 34 h 70"/>
                <a:gd name="T14" fmla="*/ 84 w 88"/>
                <a:gd name="T15" fmla="*/ 29 h 70"/>
                <a:gd name="T16" fmla="*/ 85 w 88"/>
                <a:gd name="T17" fmla="*/ 27 h 70"/>
                <a:gd name="T18" fmla="*/ 88 w 88"/>
                <a:gd name="T19" fmla="*/ 24 h 70"/>
                <a:gd name="T20" fmla="*/ 88 w 88"/>
                <a:gd name="T21" fmla="*/ 22 h 70"/>
                <a:gd name="T22" fmla="*/ 88 w 88"/>
                <a:gd name="T23" fmla="*/ 19 h 70"/>
                <a:gd name="T24" fmla="*/ 85 w 88"/>
                <a:gd name="T25" fmla="*/ 16 h 70"/>
                <a:gd name="T26" fmla="*/ 81 w 88"/>
                <a:gd name="T27" fmla="*/ 13 h 70"/>
                <a:gd name="T28" fmla="*/ 73 w 88"/>
                <a:gd name="T29" fmla="*/ 12 h 70"/>
                <a:gd name="T30" fmla="*/ 67 w 88"/>
                <a:gd name="T31" fmla="*/ 11 h 70"/>
                <a:gd name="T32" fmla="*/ 61 w 88"/>
                <a:gd name="T33" fmla="*/ 7 h 70"/>
                <a:gd name="T34" fmla="*/ 57 w 88"/>
                <a:gd name="T35" fmla="*/ 0 h 70"/>
                <a:gd name="T36" fmla="*/ 49 w 88"/>
                <a:gd name="T37" fmla="*/ 11 h 70"/>
                <a:gd name="T38" fmla="*/ 42 w 88"/>
                <a:gd name="T39" fmla="*/ 22 h 70"/>
                <a:gd name="T40" fmla="*/ 33 w 88"/>
                <a:gd name="T41" fmla="*/ 33 h 70"/>
                <a:gd name="T42" fmla="*/ 22 w 88"/>
                <a:gd name="T43" fmla="*/ 41 h 70"/>
                <a:gd name="T44" fmla="*/ 22 w 88"/>
                <a:gd name="T45" fmla="*/ 41 h 70"/>
                <a:gd name="T46" fmla="*/ 22 w 88"/>
                <a:gd name="T47" fmla="*/ 42 h 70"/>
                <a:gd name="T48" fmla="*/ 22 w 88"/>
                <a:gd name="T49" fmla="*/ 42 h 70"/>
                <a:gd name="T50" fmla="*/ 22 w 88"/>
                <a:gd name="T51" fmla="*/ 41 h 70"/>
                <a:gd name="T52" fmla="*/ 21 w 88"/>
                <a:gd name="T53" fmla="*/ 40 h 70"/>
                <a:gd name="T54" fmla="*/ 20 w 88"/>
                <a:gd name="T55" fmla="*/ 39 h 70"/>
                <a:gd name="T56" fmla="*/ 19 w 88"/>
                <a:gd name="T57" fmla="*/ 38 h 70"/>
                <a:gd name="T58" fmla="*/ 17 w 88"/>
                <a:gd name="T59" fmla="*/ 35 h 70"/>
                <a:gd name="T60" fmla="*/ 16 w 88"/>
                <a:gd name="T61" fmla="*/ 34 h 70"/>
                <a:gd name="T62" fmla="*/ 16 w 88"/>
                <a:gd name="T63" fmla="*/ 32 h 70"/>
                <a:gd name="T64" fmla="*/ 16 w 88"/>
                <a:gd name="T65" fmla="*/ 30 h 70"/>
                <a:gd name="T66" fmla="*/ 17 w 88"/>
                <a:gd name="T67" fmla="*/ 28 h 70"/>
                <a:gd name="T68" fmla="*/ 14 w 88"/>
                <a:gd name="T69" fmla="*/ 12 h 70"/>
                <a:gd name="T70" fmla="*/ 0 w 88"/>
                <a:gd name="T71" fmla="*/ 17 h 70"/>
                <a:gd name="T72" fmla="*/ 8 w 88"/>
                <a:gd name="T73" fmla="*/ 46 h 70"/>
                <a:gd name="T74" fmla="*/ 10 w 88"/>
                <a:gd name="T75" fmla="*/ 47 h 70"/>
                <a:gd name="T76" fmla="*/ 13 w 88"/>
                <a:gd name="T77" fmla="*/ 49 h 70"/>
                <a:gd name="T78" fmla="*/ 15 w 88"/>
                <a:gd name="T79" fmla="*/ 49 h 70"/>
                <a:gd name="T80" fmla="*/ 16 w 88"/>
                <a:gd name="T81" fmla="*/ 47 h 70"/>
                <a:gd name="T82" fmla="*/ 19 w 88"/>
                <a:gd name="T83" fmla="*/ 55 h 70"/>
                <a:gd name="T84" fmla="*/ 20 w 88"/>
                <a:gd name="T85" fmla="*/ 61 h 70"/>
                <a:gd name="T86" fmla="*/ 23 w 88"/>
                <a:gd name="T87" fmla="*/ 67 h 70"/>
                <a:gd name="T88" fmla="*/ 31 w 88"/>
                <a:gd name="T89" fmla="*/ 70 h 70"/>
                <a:gd name="T90" fmla="*/ 43 w 88"/>
                <a:gd name="T91" fmla="*/ 59 h 70"/>
                <a:gd name="T92" fmla="*/ 43 w 88"/>
                <a:gd name="T93" fmla="*/ 59 h 70"/>
                <a:gd name="T94" fmla="*/ 43 w 88"/>
                <a:gd name="T95"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70">
                  <a:moveTo>
                    <a:pt x="43" y="59"/>
                  </a:moveTo>
                  <a:lnTo>
                    <a:pt x="50" y="57"/>
                  </a:lnTo>
                  <a:lnTo>
                    <a:pt x="54" y="53"/>
                  </a:lnTo>
                  <a:lnTo>
                    <a:pt x="57" y="50"/>
                  </a:lnTo>
                  <a:lnTo>
                    <a:pt x="62" y="44"/>
                  </a:lnTo>
                  <a:lnTo>
                    <a:pt x="70" y="39"/>
                  </a:lnTo>
                  <a:lnTo>
                    <a:pt x="77" y="34"/>
                  </a:lnTo>
                  <a:lnTo>
                    <a:pt x="84" y="29"/>
                  </a:lnTo>
                  <a:lnTo>
                    <a:pt x="85" y="27"/>
                  </a:lnTo>
                  <a:lnTo>
                    <a:pt x="88" y="24"/>
                  </a:lnTo>
                  <a:lnTo>
                    <a:pt x="88" y="22"/>
                  </a:lnTo>
                  <a:lnTo>
                    <a:pt x="88" y="19"/>
                  </a:lnTo>
                  <a:lnTo>
                    <a:pt x="85" y="16"/>
                  </a:lnTo>
                  <a:lnTo>
                    <a:pt x="81" y="13"/>
                  </a:lnTo>
                  <a:lnTo>
                    <a:pt x="73" y="12"/>
                  </a:lnTo>
                  <a:lnTo>
                    <a:pt x="67" y="11"/>
                  </a:lnTo>
                  <a:lnTo>
                    <a:pt x="61" y="7"/>
                  </a:lnTo>
                  <a:lnTo>
                    <a:pt x="57" y="0"/>
                  </a:lnTo>
                  <a:lnTo>
                    <a:pt x="49" y="11"/>
                  </a:lnTo>
                  <a:lnTo>
                    <a:pt x="42" y="22"/>
                  </a:lnTo>
                  <a:lnTo>
                    <a:pt x="33" y="33"/>
                  </a:lnTo>
                  <a:lnTo>
                    <a:pt x="22" y="41"/>
                  </a:lnTo>
                  <a:lnTo>
                    <a:pt x="22" y="41"/>
                  </a:lnTo>
                  <a:lnTo>
                    <a:pt x="22" y="42"/>
                  </a:lnTo>
                  <a:lnTo>
                    <a:pt x="22" y="42"/>
                  </a:lnTo>
                  <a:lnTo>
                    <a:pt x="22" y="41"/>
                  </a:lnTo>
                  <a:lnTo>
                    <a:pt x="21" y="40"/>
                  </a:lnTo>
                  <a:lnTo>
                    <a:pt x="20" y="39"/>
                  </a:lnTo>
                  <a:lnTo>
                    <a:pt x="19" y="38"/>
                  </a:lnTo>
                  <a:lnTo>
                    <a:pt x="17" y="35"/>
                  </a:lnTo>
                  <a:lnTo>
                    <a:pt x="16" y="34"/>
                  </a:lnTo>
                  <a:lnTo>
                    <a:pt x="16" y="32"/>
                  </a:lnTo>
                  <a:lnTo>
                    <a:pt x="16" y="30"/>
                  </a:lnTo>
                  <a:lnTo>
                    <a:pt x="17" y="28"/>
                  </a:lnTo>
                  <a:lnTo>
                    <a:pt x="14" y="12"/>
                  </a:lnTo>
                  <a:lnTo>
                    <a:pt x="0" y="17"/>
                  </a:lnTo>
                  <a:lnTo>
                    <a:pt x="8" y="46"/>
                  </a:lnTo>
                  <a:lnTo>
                    <a:pt x="10" y="47"/>
                  </a:lnTo>
                  <a:lnTo>
                    <a:pt x="13" y="49"/>
                  </a:lnTo>
                  <a:lnTo>
                    <a:pt x="15" y="49"/>
                  </a:lnTo>
                  <a:lnTo>
                    <a:pt x="16" y="47"/>
                  </a:lnTo>
                  <a:lnTo>
                    <a:pt x="19" y="55"/>
                  </a:lnTo>
                  <a:lnTo>
                    <a:pt x="20" y="61"/>
                  </a:lnTo>
                  <a:lnTo>
                    <a:pt x="23" y="67"/>
                  </a:lnTo>
                  <a:lnTo>
                    <a:pt x="31" y="70"/>
                  </a:lnTo>
                  <a:lnTo>
                    <a:pt x="43" y="59"/>
                  </a:lnTo>
                  <a:lnTo>
                    <a:pt x="43" y="59"/>
                  </a:lnTo>
                  <a:lnTo>
                    <a:pt x="43" y="5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5" name="Freeform 78">
              <a:extLst>
                <a:ext uri="{FF2B5EF4-FFF2-40B4-BE49-F238E27FC236}">
                  <a16:creationId xmlns:a16="http://schemas.microsoft.com/office/drawing/2014/main" id="{279EA75A-E6F1-4A88-A2E8-FDC7BA63F712}"/>
                </a:ext>
              </a:extLst>
            </p:cNvPr>
            <p:cNvSpPr>
              <a:spLocks/>
            </p:cNvSpPr>
            <p:nvPr/>
          </p:nvSpPr>
          <p:spPr bwMode="auto">
            <a:xfrm>
              <a:off x="1090613" y="3019425"/>
              <a:ext cx="22225" cy="22225"/>
            </a:xfrm>
            <a:custGeom>
              <a:avLst/>
              <a:gdLst>
                <a:gd name="T0" fmla="*/ 54 w 70"/>
                <a:gd name="T1" fmla="*/ 14 h 70"/>
                <a:gd name="T2" fmla="*/ 54 w 70"/>
                <a:gd name="T3" fmla="*/ 14 h 70"/>
                <a:gd name="T4" fmla="*/ 51 w 70"/>
                <a:gd name="T5" fmla="*/ 10 h 70"/>
                <a:gd name="T6" fmla="*/ 47 w 70"/>
                <a:gd name="T7" fmla="*/ 7 h 70"/>
                <a:gd name="T8" fmla="*/ 43 w 70"/>
                <a:gd name="T9" fmla="*/ 2 h 70"/>
                <a:gd name="T10" fmla="*/ 40 w 70"/>
                <a:gd name="T11" fmla="*/ 0 h 70"/>
                <a:gd name="T12" fmla="*/ 35 w 70"/>
                <a:gd name="T13" fmla="*/ 1 h 70"/>
                <a:gd name="T14" fmla="*/ 29 w 70"/>
                <a:gd name="T15" fmla="*/ 6 h 70"/>
                <a:gd name="T16" fmla="*/ 29 w 70"/>
                <a:gd name="T17" fmla="*/ 6 h 70"/>
                <a:gd name="T18" fmla="*/ 29 w 70"/>
                <a:gd name="T19" fmla="*/ 6 h 70"/>
                <a:gd name="T20" fmla="*/ 29 w 70"/>
                <a:gd name="T21" fmla="*/ 6 h 70"/>
                <a:gd name="T22" fmla="*/ 28 w 70"/>
                <a:gd name="T23" fmla="*/ 7 h 70"/>
                <a:gd name="T24" fmla="*/ 26 w 70"/>
                <a:gd name="T25" fmla="*/ 6 h 70"/>
                <a:gd name="T26" fmla="*/ 23 w 70"/>
                <a:gd name="T27" fmla="*/ 4 h 70"/>
                <a:gd name="T28" fmla="*/ 19 w 70"/>
                <a:gd name="T29" fmla="*/ 6 h 70"/>
                <a:gd name="T30" fmla="*/ 17 w 70"/>
                <a:gd name="T31" fmla="*/ 7 h 70"/>
                <a:gd name="T32" fmla="*/ 13 w 70"/>
                <a:gd name="T33" fmla="*/ 10 h 70"/>
                <a:gd name="T34" fmla="*/ 5 w 70"/>
                <a:gd name="T35" fmla="*/ 24 h 70"/>
                <a:gd name="T36" fmla="*/ 0 w 70"/>
                <a:gd name="T37" fmla="*/ 37 h 70"/>
                <a:gd name="T38" fmla="*/ 2 w 70"/>
                <a:gd name="T39" fmla="*/ 49 h 70"/>
                <a:gd name="T40" fmla="*/ 9 w 70"/>
                <a:gd name="T41" fmla="*/ 60 h 70"/>
                <a:gd name="T42" fmla="*/ 23 w 70"/>
                <a:gd name="T43" fmla="*/ 70 h 70"/>
                <a:gd name="T44" fmla="*/ 43 w 70"/>
                <a:gd name="T45" fmla="*/ 64 h 70"/>
                <a:gd name="T46" fmla="*/ 46 w 70"/>
                <a:gd name="T47" fmla="*/ 61 h 70"/>
                <a:gd name="T48" fmla="*/ 46 w 70"/>
                <a:gd name="T49" fmla="*/ 58 h 70"/>
                <a:gd name="T50" fmla="*/ 45 w 70"/>
                <a:gd name="T51" fmla="*/ 55 h 70"/>
                <a:gd name="T52" fmla="*/ 50 w 70"/>
                <a:gd name="T53" fmla="*/ 48 h 70"/>
                <a:gd name="T54" fmla="*/ 56 w 70"/>
                <a:gd name="T55" fmla="*/ 44 h 70"/>
                <a:gd name="T56" fmla="*/ 54 w 70"/>
                <a:gd name="T57" fmla="*/ 41 h 70"/>
                <a:gd name="T58" fmla="*/ 54 w 70"/>
                <a:gd name="T59" fmla="*/ 36 h 70"/>
                <a:gd name="T60" fmla="*/ 56 w 70"/>
                <a:gd name="T61" fmla="*/ 32 h 70"/>
                <a:gd name="T62" fmla="*/ 58 w 70"/>
                <a:gd name="T63" fmla="*/ 29 h 70"/>
                <a:gd name="T64" fmla="*/ 62 w 70"/>
                <a:gd name="T65" fmla="*/ 27 h 70"/>
                <a:gd name="T66" fmla="*/ 64 w 70"/>
                <a:gd name="T67" fmla="*/ 26 h 70"/>
                <a:gd name="T68" fmla="*/ 67 w 70"/>
                <a:gd name="T69" fmla="*/ 24 h 70"/>
                <a:gd name="T70" fmla="*/ 69 w 70"/>
                <a:gd name="T71" fmla="*/ 21 h 70"/>
                <a:gd name="T72" fmla="*/ 70 w 70"/>
                <a:gd name="T73" fmla="*/ 19 h 70"/>
                <a:gd name="T74" fmla="*/ 70 w 70"/>
                <a:gd name="T75" fmla="*/ 17 h 70"/>
                <a:gd name="T76" fmla="*/ 69 w 70"/>
                <a:gd name="T77" fmla="*/ 13 h 70"/>
                <a:gd name="T78" fmla="*/ 67 w 70"/>
                <a:gd name="T79" fmla="*/ 10 h 70"/>
                <a:gd name="T80" fmla="*/ 65 w 70"/>
                <a:gd name="T81" fmla="*/ 9 h 70"/>
                <a:gd name="T82" fmla="*/ 63 w 70"/>
                <a:gd name="T83" fmla="*/ 9 h 70"/>
                <a:gd name="T84" fmla="*/ 60 w 70"/>
                <a:gd name="T85" fmla="*/ 9 h 70"/>
                <a:gd name="T86" fmla="*/ 58 w 70"/>
                <a:gd name="T87" fmla="*/ 12 h 70"/>
                <a:gd name="T88" fmla="*/ 57 w 70"/>
                <a:gd name="T89" fmla="*/ 13 h 70"/>
                <a:gd name="T90" fmla="*/ 54 w 70"/>
                <a:gd name="T91" fmla="*/ 1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 h="70">
                  <a:moveTo>
                    <a:pt x="54" y="14"/>
                  </a:moveTo>
                  <a:lnTo>
                    <a:pt x="54" y="14"/>
                  </a:lnTo>
                  <a:lnTo>
                    <a:pt x="51" y="10"/>
                  </a:lnTo>
                  <a:lnTo>
                    <a:pt x="47" y="7"/>
                  </a:lnTo>
                  <a:lnTo>
                    <a:pt x="43" y="2"/>
                  </a:lnTo>
                  <a:lnTo>
                    <a:pt x="40" y="0"/>
                  </a:lnTo>
                  <a:lnTo>
                    <a:pt x="35" y="1"/>
                  </a:lnTo>
                  <a:lnTo>
                    <a:pt x="29" y="6"/>
                  </a:lnTo>
                  <a:lnTo>
                    <a:pt x="29" y="6"/>
                  </a:lnTo>
                  <a:lnTo>
                    <a:pt x="29" y="6"/>
                  </a:lnTo>
                  <a:lnTo>
                    <a:pt x="29" y="6"/>
                  </a:lnTo>
                  <a:lnTo>
                    <a:pt x="28" y="7"/>
                  </a:lnTo>
                  <a:lnTo>
                    <a:pt x="26" y="6"/>
                  </a:lnTo>
                  <a:lnTo>
                    <a:pt x="23" y="4"/>
                  </a:lnTo>
                  <a:lnTo>
                    <a:pt x="19" y="6"/>
                  </a:lnTo>
                  <a:lnTo>
                    <a:pt x="17" y="7"/>
                  </a:lnTo>
                  <a:lnTo>
                    <a:pt x="13" y="10"/>
                  </a:lnTo>
                  <a:lnTo>
                    <a:pt x="5" y="24"/>
                  </a:lnTo>
                  <a:lnTo>
                    <a:pt x="0" y="37"/>
                  </a:lnTo>
                  <a:lnTo>
                    <a:pt x="2" y="49"/>
                  </a:lnTo>
                  <a:lnTo>
                    <a:pt x="9" y="60"/>
                  </a:lnTo>
                  <a:lnTo>
                    <a:pt x="23" y="70"/>
                  </a:lnTo>
                  <a:lnTo>
                    <a:pt x="43" y="64"/>
                  </a:lnTo>
                  <a:lnTo>
                    <a:pt x="46" y="61"/>
                  </a:lnTo>
                  <a:lnTo>
                    <a:pt x="46" y="58"/>
                  </a:lnTo>
                  <a:lnTo>
                    <a:pt x="45" y="55"/>
                  </a:lnTo>
                  <a:lnTo>
                    <a:pt x="50" y="48"/>
                  </a:lnTo>
                  <a:lnTo>
                    <a:pt x="56" y="44"/>
                  </a:lnTo>
                  <a:lnTo>
                    <a:pt x="54" y="41"/>
                  </a:lnTo>
                  <a:lnTo>
                    <a:pt x="54" y="36"/>
                  </a:lnTo>
                  <a:lnTo>
                    <a:pt x="56" y="32"/>
                  </a:lnTo>
                  <a:lnTo>
                    <a:pt x="58" y="29"/>
                  </a:lnTo>
                  <a:lnTo>
                    <a:pt x="62" y="27"/>
                  </a:lnTo>
                  <a:lnTo>
                    <a:pt x="64" y="26"/>
                  </a:lnTo>
                  <a:lnTo>
                    <a:pt x="67" y="24"/>
                  </a:lnTo>
                  <a:lnTo>
                    <a:pt x="69" y="21"/>
                  </a:lnTo>
                  <a:lnTo>
                    <a:pt x="70" y="19"/>
                  </a:lnTo>
                  <a:lnTo>
                    <a:pt x="70" y="17"/>
                  </a:lnTo>
                  <a:lnTo>
                    <a:pt x="69" y="13"/>
                  </a:lnTo>
                  <a:lnTo>
                    <a:pt x="67" y="10"/>
                  </a:lnTo>
                  <a:lnTo>
                    <a:pt x="65" y="9"/>
                  </a:lnTo>
                  <a:lnTo>
                    <a:pt x="63" y="9"/>
                  </a:lnTo>
                  <a:lnTo>
                    <a:pt x="60" y="9"/>
                  </a:lnTo>
                  <a:lnTo>
                    <a:pt x="58" y="12"/>
                  </a:lnTo>
                  <a:lnTo>
                    <a:pt x="57" y="13"/>
                  </a:lnTo>
                  <a:lnTo>
                    <a:pt x="54"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6" name="Freeform 79">
              <a:extLst>
                <a:ext uri="{FF2B5EF4-FFF2-40B4-BE49-F238E27FC236}">
                  <a16:creationId xmlns:a16="http://schemas.microsoft.com/office/drawing/2014/main" id="{40CFA124-E36B-4200-B55B-99A947EF3B4A}"/>
                </a:ext>
              </a:extLst>
            </p:cNvPr>
            <p:cNvSpPr>
              <a:spLocks/>
            </p:cNvSpPr>
            <p:nvPr/>
          </p:nvSpPr>
          <p:spPr bwMode="auto">
            <a:xfrm>
              <a:off x="1296988" y="3127375"/>
              <a:ext cx="11112" cy="4763"/>
            </a:xfrm>
            <a:custGeom>
              <a:avLst/>
              <a:gdLst>
                <a:gd name="T0" fmla="*/ 34 w 34"/>
                <a:gd name="T1" fmla="*/ 2 h 14"/>
                <a:gd name="T2" fmla="*/ 24 w 34"/>
                <a:gd name="T3" fmla="*/ 0 h 14"/>
                <a:gd name="T4" fmla="*/ 18 w 34"/>
                <a:gd name="T5" fmla="*/ 0 h 14"/>
                <a:gd name="T6" fmla="*/ 13 w 34"/>
                <a:gd name="T7" fmla="*/ 2 h 14"/>
                <a:gd name="T8" fmla="*/ 7 w 34"/>
                <a:gd name="T9" fmla="*/ 6 h 14"/>
                <a:gd name="T10" fmla="*/ 0 w 34"/>
                <a:gd name="T11" fmla="*/ 14 h 14"/>
                <a:gd name="T12" fmla="*/ 17 w 34"/>
                <a:gd name="T13" fmla="*/ 9 h 14"/>
                <a:gd name="T14" fmla="*/ 33 w 34"/>
                <a:gd name="T15" fmla="*/ 4 h 14"/>
                <a:gd name="T16" fmla="*/ 34 w 34"/>
                <a:gd name="T17" fmla="*/ 4 h 14"/>
                <a:gd name="T18" fmla="*/ 34 w 34"/>
                <a:gd name="T19" fmla="*/ 3 h 14"/>
                <a:gd name="T20" fmla="*/ 34 w 34"/>
                <a:gd name="T2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4">
                  <a:moveTo>
                    <a:pt x="34" y="2"/>
                  </a:moveTo>
                  <a:lnTo>
                    <a:pt x="24" y="0"/>
                  </a:lnTo>
                  <a:lnTo>
                    <a:pt x="18" y="0"/>
                  </a:lnTo>
                  <a:lnTo>
                    <a:pt x="13" y="2"/>
                  </a:lnTo>
                  <a:lnTo>
                    <a:pt x="7" y="6"/>
                  </a:lnTo>
                  <a:lnTo>
                    <a:pt x="0" y="14"/>
                  </a:lnTo>
                  <a:lnTo>
                    <a:pt x="17" y="9"/>
                  </a:lnTo>
                  <a:lnTo>
                    <a:pt x="33" y="4"/>
                  </a:lnTo>
                  <a:lnTo>
                    <a:pt x="34" y="4"/>
                  </a:lnTo>
                  <a:lnTo>
                    <a:pt x="34" y="3"/>
                  </a:lnTo>
                  <a:lnTo>
                    <a:pt x="34"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7" name="Freeform 80">
              <a:extLst>
                <a:ext uri="{FF2B5EF4-FFF2-40B4-BE49-F238E27FC236}">
                  <a16:creationId xmlns:a16="http://schemas.microsoft.com/office/drawing/2014/main" id="{F823612F-E57D-441C-8175-63D5E3C5ED08}"/>
                </a:ext>
              </a:extLst>
            </p:cNvPr>
            <p:cNvSpPr>
              <a:spLocks/>
            </p:cNvSpPr>
            <p:nvPr/>
          </p:nvSpPr>
          <p:spPr bwMode="auto">
            <a:xfrm>
              <a:off x="1333500" y="3092450"/>
              <a:ext cx="12700" cy="11113"/>
            </a:xfrm>
            <a:custGeom>
              <a:avLst/>
              <a:gdLst>
                <a:gd name="T0" fmla="*/ 16 w 39"/>
                <a:gd name="T1" fmla="*/ 1 h 34"/>
                <a:gd name="T2" fmla="*/ 12 w 39"/>
                <a:gd name="T3" fmla="*/ 0 h 34"/>
                <a:gd name="T4" fmla="*/ 8 w 39"/>
                <a:gd name="T5" fmla="*/ 0 h 34"/>
                <a:gd name="T6" fmla="*/ 5 w 39"/>
                <a:gd name="T7" fmla="*/ 1 h 34"/>
                <a:gd name="T8" fmla="*/ 1 w 39"/>
                <a:gd name="T9" fmla="*/ 4 h 34"/>
                <a:gd name="T10" fmla="*/ 0 w 39"/>
                <a:gd name="T11" fmla="*/ 7 h 34"/>
                <a:gd name="T12" fmla="*/ 0 w 39"/>
                <a:gd name="T13" fmla="*/ 10 h 34"/>
                <a:gd name="T14" fmla="*/ 2 w 39"/>
                <a:gd name="T15" fmla="*/ 13 h 34"/>
                <a:gd name="T16" fmla="*/ 13 w 39"/>
                <a:gd name="T17" fmla="*/ 25 h 34"/>
                <a:gd name="T18" fmla="*/ 14 w 39"/>
                <a:gd name="T19" fmla="*/ 29 h 34"/>
                <a:gd name="T20" fmla="*/ 17 w 39"/>
                <a:gd name="T21" fmla="*/ 32 h 34"/>
                <a:gd name="T22" fmla="*/ 19 w 39"/>
                <a:gd name="T23" fmla="*/ 34 h 34"/>
                <a:gd name="T24" fmla="*/ 23 w 39"/>
                <a:gd name="T25" fmla="*/ 34 h 34"/>
                <a:gd name="T26" fmla="*/ 25 w 39"/>
                <a:gd name="T27" fmla="*/ 33 h 34"/>
                <a:gd name="T28" fmla="*/ 29 w 39"/>
                <a:gd name="T29" fmla="*/ 32 h 34"/>
                <a:gd name="T30" fmla="*/ 33 w 39"/>
                <a:gd name="T31" fmla="*/ 29 h 34"/>
                <a:gd name="T32" fmla="*/ 35 w 39"/>
                <a:gd name="T33" fmla="*/ 28 h 34"/>
                <a:gd name="T34" fmla="*/ 37 w 39"/>
                <a:gd name="T35" fmla="*/ 27 h 34"/>
                <a:gd name="T36" fmla="*/ 39 w 39"/>
                <a:gd name="T37" fmla="*/ 25 h 34"/>
                <a:gd name="T38" fmla="*/ 39 w 39"/>
                <a:gd name="T39" fmla="*/ 23 h 34"/>
                <a:gd name="T40" fmla="*/ 37 w 39"/>
                <a:gd name="T41" fmla="*/ 19 h 34"/>
                <a:gd name="T42" fmla="*/ 16 w 39"/>
                <a:gd name="T43"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 h="34">
                  <a:moveTo>
                    <a:pt x="16" y="1"/>
                  </a:moveTo>
                  <a:lnTo>
                    <a:pt x="12" y="0"/>
                  </a:lnTo>
                  <a:lnTo>
                    <a:pt x="8" y="0"/>
                  </a:lnTo>
                  <a:lnTo>
                    <a:pt x="5" y="1"/>
                  </a:lnTo>
                  <a:lnTo>
                    <a:pt x="1" y="4"/>
                  </a:lnTo>
                  <a:lnTo>
                    <a:pt x="0" y="7"/>
                  </a:lnTo>
                  <a:lnTo>
                    <a:pt x="0" y="10"/>
                  </a:lnTo>
                  <a:lnTo>
                    <a:pt x="2" y="13"/>
                  </a:lnTo>
                  <a:lnTo>
                    <a:pt x="13" y="25"/>
                  </a:lnTo>
                  <a:lnTo>
                    <a:pt x="14" y="29"/>
                  </a:lnTo>
                  <a:lnTo>
                    <a:pt x="17" y="32"/>
                  </a:lnTo>
                  <a:lnTo>
                    <a:pt x="19" y="34"/>
                  </a:lnTo>
                  <a:lnTo>
                    <a:pt x="23" y="34"/>
                  </a:lnTo>
                  <a:lnTo>
                    <a:pt x="25" y="33"/>
                  </a:lnTo>
                  <a:lnTo>
                    <a:pt x="29" y="32"/>
                  </a:lnTo>
                  <a:lnTo>
                    <a:pt x="33" y="29"/>
                  </a:lnTo>
                  <a:lnTo>
                    <a:pt x="35" y="28"/>
                  </a:lnTo>
                  <a:lnTo>
                    <a:pt x="37" y="27"/>
                  </a:lnTo>
                  <a:lnTo>
                    <a:pt x="39" y="25"/>
                  </a:lnTo>
                  <a:lnTo>
                    <a:pt x="39" y="23"/>
                  </a:lnTo>
                  <a:lnTo>
                    <a:pt x="37" y="19"/>
                  </a:lnTo>
                  <a:lnTo>
                    <a:pt x="1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8" name="Freeform 81">
              <a:extLst>
                <a:ext uri="{FF2B5EF4-FFF2-40B4-BE49-F238E27FC236}">
                  <a16:creationId xmlns:a16="http://schemas.microsoft.com/office/drawing/2014/main" id="{4BBD30E3-BF19-4C54-9120-C080769828D9}"/>
                </a:ext>
              </a:extLst>
            </p:cNvPr>
            <p:cNvSpPr>
              <a:spLocks/>
            </p:cNvSpPr>
            <p:nvPr/>
          </p:nvSpPr>
          <p:spPr bwMode="auto">
            <a:xfrm>
              <a:off x="1346200" y="3074988"/>
              <a:ext cx="15875" cy="20638"/>
            </a:xfrm>
            <a:custGeom>
              <a:avLst/>
              <a:gdLst>
                <a:gd name="T0" fmla="*/ 1 w 52"/>
                <a:gd name="T1" fmla="*/ 52 h 63"/>
                <a:gd name="T2" fmla="*/ 7 w 52"/>
                <a:gd name="T3" fmla="*/ 61 h 63"/>
                <a:gd name="T4" fmla="*/ 13 w 52"/>
                <a:gd name="T5" fmla="*/ 63 h 63"/>
                <a:gd name="T6" fmla="*/ 18 w 52"/>
                <a:gd name="T7" fmla="*/ 61 h 63"/>
                <a:gd name="T8" fmla="*/ 24 w 52"/>
                <a:gd name="T9" fmla="*/ 56 h 63"/>
                <a:gd name="T10" fmla="*/ 29 w 52"/>
                <a:gd name="T11" fmla="*/ 50 h 63"/>
                <a:gd name="T12" fmla="*/ 46 w 52"/>
                <a:gd name="T13" fmla="*/ 22 h 63"/>
                <a:gd name="T14" fmla="*/ 52 w 52"/>
                <a:gd name="T15" fmla="*/ 20 h 63"/>
                <a:gd name="T16" fmla="*/ 41 w 52"/>
                <a:gd name="T17" fmla="*/ 9 h 63"/>
                <a:gd name="T18" fmla="*/ 39 w 52"/>
                <a:gd name="T19" fmla="*/ 5 h 63"/>
                <a:gd name="T20" fmla="*/ 36 w 52"/>
                <a:gd name="T21" fmla="*/ 3 h 63"/>
                <a:gd name="T22" fmla="*/ 32 w 52"/>
                <a:gd name="T23" fmla="*/ 1 h 63"/>
                <a:gd name="T24" fmla="*/ 29 w 52"/>
                <a:gd name="T25" fmla="*/ 0 h 63"/>
                <a:gd name="T26" fmla="*/ 24 w 52"/>
                <a:gd name="T27" fmla="*/ 3 h 63"/>
                <a:gd name="T28" fmla="*/ 20 w 52"/>
                <a:gd name="T29" fmla="*/ 6 h 63"/>
                <a:gd name="T30" fmla="*/ 17 w 52"/>
                <a:gd name="T31" fmla="*/ 12 h 63"/>
                <a:gd name="T32" fmla="*/ 17 w 52"/>
                <a:gd name="T33" fmla="*/ 20 h 63"/>
                <a:gd name="T34" fmla="*/ 19 w 52"/>
                <a:gd name="T35" fmla="*/ 26 h 63"/>
                <a:gd name="T36" fmla="*/ 15 w 52"/>
                <a:gd name="T37" fmla="*/ 26 h 63"/>
                <a:gd name="T38" fmla="*/ 11 w 52"/>
                <a:gd name="T39" fmla="*/ 27 h 63"/>
                <a:gd name="T40" fmla="*/ 7 w 52"/>
                <a:gd name="T41" fmla="*/ 31 h 63"/>
                <a:gd name="T42" fmla="*/ 2 w 52"/>
                <a:gd name="T43" fmla="*/ 37 h 63"/>
                <a:gd name="T44" fmla="*/ 0 w 52"/>
                <a:gd name="T45" fmla="*/ 44 h 63"/>
                <a:gd name="T46" fmla="*/ 1 w 52"/>
                <a:gd name="T47" fmla="*/ 5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63">
                  <a:moveTo>
                    <a:pt x="1" y="52"/>
                  </a:moveTo>
                  <a:lnTo>
                    <a:pt x="7" y="61"/>
                  </a:lnTo>
                  <a:lnTo>
                    <a:pt x="13" y="63"/>
                  </a:lnTo>
                  <a:lnTo>
                    <a:pt x="18" y="61"/>
                  </a:lnTo>
                  <a:lnTo>
                    <a:pt x="24" y="56"/>
                  </a:lnTo>
                  <a:lnTo>
                    <a:pt x="29" y="50"/>
                  </a:lnTo>
                  <a:lnTo>
                    <a:pt x="46" y="22"/>
                  </a:lnTo>
                  <a:lnTo>
                    <a:pt x="52" y="20"/>
                  </a:lnTo>
                  <a:lnTo>
                    <a:pt x="41" y="9"/>
                  </a:lnTo>
                  <a:lnTo>
                    <a:pt x="39" y="5"/>
                  </a:lnTo>
                  <a:lnTo>
                    <a:pt x="36" y="3"/>
                  </a:lnTo>
                  <a:lnTo>
                    <a:pt x="32" y="1"/>
                  </a:lnTo>
                  <a:lnTo>
                    <a:pt x="29" y="0"/>
                  </a:lnTo>
                  <a:lnTo>
                    <a:pt x="24" y="3"/>
                  </a:lnTo>
                  <a:lnTo>
                    <a:pt x="20" y="6"/>
                  </a:lnTo>
                  <a:lnTo>
                    <a:pt x="17" y="12"/>
                  </a:lnTo>
                  <a:lnTo>
                    <a:pt x="17" y="20"/>
                  </a:lnTo>
                  <a:lnTo>
                    <a:pt x="19" y="26"/>
                  </a:lnTo>
                  <a:lnTo>
                    <a:pt x="15" y="26"/>
                  </a:lnTo>
                  <a:lnTo>
                    <a:pt x="11" y="27"/>
                  </a:lnTo>
                  <a:lnTo>
                    <a:pt x="7" y="31"/>
                  </a:lnTo>
                  <a:lnTo>
                    <a:pt x="2" y="37"/>
                  </a:lnTo>
                  <a:lnTo>
                    <a:pt x="0" y="44"/>
                  </a:lnTo>
                  <a:lnTo>
                    <a:pt x="1" y="5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9" name="Freeform 82">
              <a:extLst>
                <a:ext uri="{FF2B5EF4-FFF2-40B4-BE49-F238E27FC236}">
                  <a16:creationId xmlns:a16="http://schemas.microsoft.com/office/drawing/2014/main" id="{8211CC05-6D11-4EA1-8387-10C233B150A9}"/>
                </a:ext>
              </a:extLst>
            </p:cNvPr>
            <p:cNvSpPr>
              <a:spLocks/>
            </p:cNvSpPr>
            <p:nvPr/>
          </p:nvSpPr>
          <p:spPr bwMode="auto">
            <a:xfrm>
              <a:off x="1247775" y="3036888"/>
              <a:ext cx="15875" cy="20638"/>
            </a:xfrm>
            <a:custGeom>
              <a:avLst/>
              <a:gdLst>
                <a:gd name="T0" fmla="*/ 23 w 49"/>
                <a:gd name="T1" fmla="*/ 33 h 63"/>
                <a:gd name="T2" fmla="*/ 20 w 49"/>
                <a:gd name="T3" fmla="*/ 39 h 63"/>
                <a:gd name="T4" fmla="*/ 18 w 49"/>
                <a:gd name="T5" fmla="*/ 45 h 63"/>
                <a:gd name="T6" fmla="*/ 18 w 49"/>
                <a:gd name="T7" fmla="*/ 51 h 63"/>
                <a:gd name="T8" fmla="*/ 21 w 49"/>
                <a:gd name="T9" fmla="*/ 57 h 63"/>
                <a:gd name="T10" fmla="*/ 31 w 49"/>
                <a:gd name="T11" fmla="*/ 62 h 63"/>
                <a:gd name="T12" fmla="*/ 32 w 49"/>
                <a:gd name="T13" fmla="*/ 63 h 63"/>
                <a:gd name="T14" fmla="*/ 35 w 49"/>
                <a:gd name="T15" fmla="*/ 63 h 63"/>
                <a:gd name="T16" fmla="*/ 36 w 49"/>
                <a:gd name="T17" fmla="*/ 63 h 63"/>
                <a:gd name="T18" fmla="*/ 37 w 49"/>
                <a:gd name="T19" fmla="*/ 62 h 63"/>
                <a:gd name="T20" fmla="*/ 38 w 49"/>
                <a:gd name="T21" fmla="*/ 59 h 63"/>
                <a:gd name="T22" fmla="*/ 49 w 49"/>
                <a:gd name="T23" fmla="*/ 41 h 63"/>
                <a:gd name="T24" fmla="*/ 40 w 49"/>
                <a:gd name="T25" fmla="*/ 39 h 63"/>
                <a:gd name="T26" fmla="*/ 34 w 49"/>
                <a:gd name="T27" fmla="*/ 33 h 63"/>
                <a:gd name="T28" fmla="*/ 29 w 49"/>
                <a:gd name="T29" fmla="*/ 25 h 63"/>
                <a:gd name="T30" fmla="*/ 26 w 49"/>
                <a:gd name="T31" fmla="*/ 17 h 63"/>
                <a:gd name="T32" fmla="*/ 19 w 49"/>
                <a:gd name="T33" fmla="*/ 18 h 63"/>
                <a:gd name="T34" fmla="*/ 6 w 49"/>
                <a:gd name="T35" fmla="*/ 0 h 63"/>
                <a:gd name="T36" fmla="*/ 0 w 49"/>
                <a:gd name="T37" fmla="*/ 7 h 63"/>
                <a:gd name="T38" fmla="*/ 1 w 49"/>
                <a:gd name="T39" fmla="*/ 11 h 63"/>
                <a:gd name="T40" fmla="*/ 2 w 49"/>
                <a:gd name="T41" fmla="*/ 14 h 63"/>
                <a:gd name="T42" fmla="*/ 3 w 49"/>
                <a:gd name="T43" fmla="*/ 18 h 63"/>
                <a:gd name="T44" fmla="*/ 4 w 49"/>
                <a:gd name="T45" fmla="*/ 21 h 63"/>
                <a:gd name="T46" fmla="*/ 7 w 49"/>
                <a:gd name="T47" fmla="*/ 24 h 63"/>
                <a:gd name="T48" fmla="*/ 9 w 49"/>
                <a:gd name="T49" fmla="*/ 25 h 63"/>
                <a:gd name="T50" fmla="*/ 14 w 49"/>
                <a:gd name="T51" fmla="*/ 27 h 63"/>
                <a:gd name="T52" fmla="*/ 14 w 49"/>
                <a:gd name="T53" fmla="*/ 27 h 63"/>
                <a:gd name="T54" fmla="*/ 14 w 49"/>
                <a:gd name="T55" fmla="*/ 27 h 63"/>
                <a:gd name="T56" fmla="*/ 23 w 49"/>
                <a:gd name="T57"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 h="63">
                  <a:moveTo>
                    <a:pt x="23" y="33"/>
                  </a:moveTo>
                  <a:lnTo>
                    <a:pt x="20" y="39"/>
                  </a:lnTo>
                  <a:lnTo>
                    <a:pt x="18" y="45"/>
                  </a:lnTo>
                  <a:lnTo>
                    <a:pt x="18" y="51"/>
                  </a:lnTo>
                  <a:lnTo>
                    <a:pt x="21" y="57"/>
                  </a:lnTo>
                  <a:lnTo>
                    <a:pt x="31" y="62"/>
                  </a:lnTo>
                  <a:lnTo>
                    <a:pt x="32" y="63"/>
                  </a:lnTo>
                  <a:lnTo>
                    <a:pt x="35" y="63"/>
                  </a:lnTo>
                  <a:lnTo>
                    <a:pt x="36" y="63"/>
                  </a:lnTo>
                  <a:lnTo>
                    <a:pt x="37" y="62"/>
                  </a:lnTo>
                  <a:lnTo>
                    <a:pt x="38" y="59"/>
                  </a:lnTo>
                  <a:lnTo>
                    <a:pt x="49" y="41"/>
                  </a:lnTo>
                  <a:lnTo>
                    <a:pt x="40" y="39"/>
                  </a:lnTo>
                  <a:lnTo>
                    <a:pt x="34" y="33"/>
                  </a:lnTo>
                  <a:lnTo>
                    <a:pt x="29" y="25"/>
                  </a:lnTo>
                  <a:lnTo>
                    <a:pt x="26" y="17"/>
                  </a:lnTo>
                  <a:lnTo>
                    <a:pt x="19" y="18"/>
                  </a:lnTo>
                  <a:lnTo>
                    <a:pt x="6" y="0"/>
                  </a:lnTo>
                  <a:lnTo>
                    <a:pt x="0" y="7"/>
                  </a:lnTo>
                  <a:lnTo>
                    <a:pt x="1" y="11"/>
                  </a:lnTo>
                  <a:lnTo>
                    <a:pt x="2" y="14"/>
                  </a:lnTo>
                  <a:lnTo>
                    <a:pt x="3" y="18"/>
                  </a:lnTo>
                  <a:lnTo>
                    <a:pt x="4" y="21"/>
                  </a:lnTo>
                  <a:lnTo>
                    <a:pt x="7" y="24"/>
                  </a:lnTo>
                  <a:lnTo>
                    <a:pt x="9" y="25"/>
                  </a:lnTo>
                  <a:lnTo>
                    <a:pt x="14" y="27"/>
                  </a:lnTo>
                  <a:lnTo>
                    <a:pt x="14" y="27"/>
                  </a:lnTo>
                  <a:lnTo>
                    <a:pt x="14" y="27"/>
                  </a:lnTo>
                  <a:lnTo>
                    <a:pt x="23" y="3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0" name="Freeform 83">
              <a:extLst>
                <a:ext uri="{FF2B5EF4-FFF2-40B4-BE49-F238E27FC236}">
                  <a16:creationId xmlns:a16="http://schemas.microsoft.com/office/drawing/2014/main" id="{080E8572-DFB7-480A-9718-E89E293F1A70}"/>
                </a:ext>
              </a:extLst>
            </p:cNvPr>
            <p:cNvSpPr>
              <a:spLocks/>
            </p:cNvSpPr>
            <p:nvPr/>
          </p:nvSpPr>
          <p:spPr bwMode="auto">
            <a:xfrm>
              <a:off x="1166813" y="2935288"/>
              <a:ext cx="12700" cy="12700"/>
            </a:xfrm>
            <a:custGeom>
              <a:avLst/>
              <a:gdLst>
                <a:gd name="T0" fmla="*/ 0 w 44"/>
                <a:gd name="T1" fmla="*/ 19 h 42"/>
                <a:gd name="T2" fmla="*/ 1 w 44"/>
                <a:gd name="T3" fmla="*/ 26 h 42"/>
                <a:gd name="T4" fmla="*/ 0 w 44"/>
                <a:gd name="T5" fmla="*/ 31 h 42"/>
                <a:gd name="T6" fmla="*/ 0 w 44"/>
                <a:gd name="T7" fmla="*/ 35 h 42"/>
                <a:gd name="T8" fmla="*/ 1 w 44"/>
                <a:gd name="T9" fmla="*/ 38 h 42"/>
                <a:gd name="T10" fmla="*/ 2 w 44"/>
                <a:gd name="T11" fmla="*/ 40 h 42"/>
                <a:gd name="T12" fmla="*/ 5 w 44"/>
                <a:gd name="T13" fmla="*/ 41 h 42"/>
                <a:gd name="T14" fmla="*/ 7 w 44"/>
                <a:gd name="T15" fmla="*/ 42 h 42"/>
                <a:gd name="T16" fmla="*/ 10 w 44"/>
                <a:gd name="T17" fmla="*/ 41 h 42"/>
                <a:gd name="T18" fmla="*/ 13 w 44"/>
                <a:gd name="T19" fmla="*/ 41 h 42"/>
                <a:gd name="T20" fmla="*/ 16 w 44"/>
                <a:gd name="T21" fmla="*/ 40 h 42"/>
                <a:gd name="T22" fmla="*/ 19 w 44"/>
                <a:gd name="T23" fmla="*/ 38 h 42"/>
                <a:gd name="T24" fmla="*/ 24 w 44"/>
                <a:gd name="T25" fmla="*/ 36 h 42"/>
                <a:gd name="T26" fmla="*/ 28 w 44"/>
                <a:gd name="T27" fmla="*/ 33 h 42"/>
                <a:gd name="T28" fmla="*/ 30 w 44"/>
                <a:gd name="T29" fmla="*/ 31 h 42"/>
                <a:gd name="T30" fmla="*/ 33 w 44"/>
                <a:gd name="T31" fmla="*/ 29 h 42"/>
                <a:gd name="T32" fmla="*/ 34 w 44"/>
                <a:gd name="T33" fmla="*/ 31 h 42"/>
                <a:gd name="T34" fmla="*/ 35 w 44"/>
                <a:gd name="T35" fmla="*/ 32 h 42"/>
                <a:gd name="T36" fmla="*/ 39 w 44"/>
                <a:gd name="T37" fmla="*/ 32 h 42"/>
                <a:gd name="T38" fmla="*/ 41 w 44"/>
                <a:gd name="T39" fmla="*/ 30 h 42"/>
                <a:gd name="T40" fmla="*/ 44 w 44"/>
                <a:gd name="T41" fmla="*/ 7 h 42"/>
                <a:gd name="T42" fmla="*/ 34 w 44"/>
                <a:gd name="T43" fmla="*/ 2 h 42"/>
                <a:gd name="T44" fmla="*/ 34 w 44"/>
                <a:gd name="T45" fmla="*/ 1 h 42"/>
                <a:gd name="T46" fmla="*/ 24 w 44"/>
                <a:gd name="T47" fmla="*/ 0 h 42"/>
                <a:gd name="T48" fmla="*/ 16 w 44"/>
                <a:gd name="T49" fmla="*/ 1 h 42"/>
                <a:gd name="T50" fmla="*/ 10 w 44"/>
                <a:gd name="T51" fmla="*/ 6 h 42"/>
                <a:gd name="T52" fmla="*/ 5 w 44"/>
                <a:gd name="T53" fmla="*/ 12 h 42"/>
                <a:gd name="T54" fmla="*/ 0 w 44"/>
                <a:gd name="T55"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 h="42">
                  <a:moveTo>
                    <a:pt x="0" y="19"/>
                  </a:moveTo>
                  <a:lnTo>
                    <a:pt x="1" y="26"/>
                  </a:lnTo>
                  <a:lnTo>
                    <a:pt x="0" y="31"/>
                  </a:lnTo>
                  <a:lnTo>
                    <a:pt x="0" y="35"/>
                  </a:lnTo>
                  <a:lnTo>
                    <a:pt x="1" y="38"/>
                  </a:lnTo>
                  <a:lnTo>
                    <a:pt x="2" y="40"/>
                  </a:lnTo>
                  <a:lnTo>
                    <a:pt x="5" y="41"/>
                  </a:lnTo>
                  <a:lnTo>
                    <a:pt x="7" y="42"/>
                  </a:lnTo>
                  <a:lnTo>
                    <a:pt x="10" y="41"/>
                  </a:lnTo>
                  <a:lnTo>
                    <a:pt x="13" y="41"/>
                  </a:lnTo>
                  <a:lnTo>
                    <a:pt x="16" y="40"/>
                  </a:lnTo>
                  <a:lnTo>
                    <a:pt x="19" y="38"/>
                  </a:lnTo>
                  <a:lnTo>
                    <a:pt x="24" y="36"/>
                  </a:lnTo>
                  <a:lnTo>
                    <a:pt x="28" y="33"/>
                  </a:lnTo>
                  <a:lnTo>
                    <a:pt x="30" y="31"/>
                  </a:lnTo>
                  <a:lnTo>
                    <a:pt x="33" y="29"/>
                  </a:lnTo>
                  <a:lnTo>
                    <a:pt x="34" y="31"/>
                  </a:lnTo>
                  <a:lnTo>
                    <a:pt x="35" y="32"/>
                  </a:lnTo>
                  <a:lnTo>
                    <a:pt x="39" y="32"/>
                  </a:lnTo>
                  <a:lnTo>
                    <a:pt x="41" y="30"/>
                  </a:lnTo>
                  <a:lnTo>
                    <a:pt x="44" y="7"/>
                  </a:lnTo>
                  <a:lnTo>
                    <a:pt x="34" y="2"/>
                  </a:lnTo>
                  <a:lnTo>
                    <a:pt x="34" y="1"/>
                  </a:lnTo>
                  <a:lnTo>
                    <a:pt x="24" y="0"/>
                  </a:lnTo>
                  <a:lnTo>
                    <a:pt x="16" y="1"/>
                  </a:lnTo>
                  <a:lnTo>
                    <a:pt x="10" y="6"/>
                  </a:lnTo>
                  <a:lnTo>
                    <a:pt x="5" y="12"/>
                  </a:lnTo>
                  <a:lnTo>
                    <a:pt x="0"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1" name="Freeform 84">
              <a:extLst>
                <a:ext uri="{FF2B5EF4-FFF2-40B4-BE49-F238E27FC236}">
                  <a16:creationId xmlns:a16="http://schemas.microsoft.com/office/drawing/2014/main" id="{94EFB765-7672-4D57-89F2-8D6DE9359BF1}"/>
                </a:ext>
              </a:extLst>
            </p:cNvPr>
            <p:cNvSpPr>
              <a:spLocks/>
            </p:cNvSpPr>
            <p:nvPr/>
          </p:nvSpPr>
          <p:spPr bwMode="auto">
            <a:xfrm>
              <a:off x="1239838" y="3063875"/>
              <a:ext cx="4762" cy="6350"/>
            </a:xfrm>
            <a:custGeom>
              <a:avLst/>
              <a:gdLst>
                <a:gd name="T0" fmla="*/ 4 w 18"/>
                <a:gd name="T1" fmla="*/ 0 h 18"/>
                <a:gd name="T2" fmla="*/ 0 w 18"/>
                <a:gd name="T3" fmla="*/ 9 h 18"/>
                <a:gd name="T4" fmla="*/ 2 w 18"/>
                <a:gd name="T5" fmla="*/ 13 h 18"/>
                <a:gd name="T6" fmla="*/ 6 w 18"/>
                <a:gd name="T7" fmla="*/ 16 h 18"/>
                <a:gd name="T8" fmla="*/ 11 w 18"/>
                <a:gd name="T9" fmla="*/ 17 h 18"/>
                <a:gd name="T10" fmla="*/ 15 w 18"/>
                <a:gd name="T11" fmla="*/ 18 h 18"/>
                <a:gd name="T12" fmla="*/ 17 w 18"/>
                <a:gd name="T13" fmla="*/ 13 h 18"/>
                <a:gd name="T14" fmla="*/ 18 w 18"/>
                <a:gd name="T15" fmla="*/ 10 h 18"/>
                <a:gd name="T16" fmla="*/ 17 w 18"/>
                <a:gd name="T17" fmla="*/ 6 h 18"/>
                <a:gd name="T18" fmla="*/ 15 w 18"/>
                <a:gd name="T19" fmla="*/ 4 h 18"/>
                <a:gd name="T20" fmla="*/ 13 w 18"/>
                <a:gd name="T21" fmla="*/ 1 h 18"/>
                <a:gd name="T22" fmla="*/ 9 w 18"/>
                <a:gd name="T23" fmla="*/ 0 h 18"/>
                <a:gd name="T24" fmla="*/ 4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4" y="0"/>
                  </a:moveTo>
                  <a:lnTo>
                    <a:pt x="0" y="9"/>
                  </a:lnTo>
                  <a:lnTo>
                    <a:pt x="2" y="13"/>
                  </a:lnTo>
                  <a:lnTo>
                    <a:pt x="6" y="16"/>
                  </a:lnTo>
                  <a:lnTo>
                    <a:pt x="11" y="17"/>
                  </a:lnTo>
                  <a:lnTo>
                    <a:pt x="15" y="18"/>
                  </a:lnTo>
                  <a:lnTo>
                    <a:pt x="17" y="13"/>
                  </a:lnTo>
                  <a:lnTo>
                    <a:pt x="18" y="10"/>
                  </a:lnTo>
                  <a:lnTo>
                    <a:pt x="17" y="6"/>
                  </a:lnTo>
                  <a:lnTo>
                    <a:pt x="15" y="4"/>
                  </a:lnTo>
                  <a:lnTo>
                    <a:pt x="13" y="1"/>
                  </a:lnTo>
                  <a:lnTo>
                    <a:pt x="9" y="0"/>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2" name="Freeform 85">
              <a:extLst>
                <a:ext uri="{FF2B5EF4-FFF2-40B4-BE49-F238E27FC236}">
                  <a16:creationId xmlns:a16="http://schemas.microsoft.com/office/drawing/2014/main" id="{2F641047-A047-4698-9249-619A858912BA}"/>
                </a:ext>
              </a:extLst>
            </p:cNvPr>
            <p:cNvSpPr>
              <a:spLocks/>
            </p:cNvSpPr>
            <p:nvPr/>
          </p:nvSpPr>
          <p:spPr bwMode="auto">
            <a:xfrm>
              <a:off x="1254125" y="3062288"/>
              <a:ext cx="19050" cy="12700"/>
            </a:xfrm>
            <a:custGeom>
              <a:avLst/>
              <a:gdLst>
                <a:gd name="T0" fmla="*/ 47 w 63"/>
                <a:gd name="T1" fmla="*/ 39 h 41"/>
                <a:gd name="T2" fmla="*/ 49 w 63"/>
                <a:gd name="T3" fmla="*/ 39 h 41"/>
                <a:gd name="T4" fmla="*/ 53 w 63"/>
                <a:gd name="T5" fmla="*/ 39 h 41"/>
                <a:gd name="T6" fmla="*/ 58 w 63"/>
                <a:gd name="T7" fmla="*/ 37 h 41"/>
                <a:gd name="T8" fmla="*/ 60 w 63"/>
                <a:gd name="T9" fmla="*/ 32 h 41"/>
                <a:gd name="T10" fmla="*/ 63 w 63"/>
                <a:gd name="T11" fmla="*/ 28 h 41"/>
                <a:gd name="T12" fmla="*/ 63 w 63"/>
                <a:gd name="T13" fmla="*/ 23 h 41"/>
                <a:gd name="T14" fmla="*/ 61 w 63"/>
                <a:gd name="T15" fmla="*/ 17 h 41"/>
                <a:gd name="T16" fmla="*/ 57 w 63"/>
                <a:gd name="T17" fmla="*/ 10 h 41"/>
                <a:gd name="T18" fmla="*/ 49 w 63"/>
                <a:gd name="T19" fmla="*/ 5 h 41"/>
                <a:gd name="T20" fmla="*/ 42 w 63"/>
                <a:gd name="T21" fmla="*/ 1 h 41"/>
                <a:gd name="T22" fmla="*/ 32 w 63"/>
                <a:gd name="T23" fmla="*/ 0 h 41"/>
                <a:gd name="T24" fmla="*/ 27 w 63"/>
                <a:gd name="T25" fmla="*/ 0 h 41"/>
                <a:gd name="T26" fmla="*/ 15 w 63"/>
                <a:gd name="T27" fmla="*/ 12 h 41"/>
                <a:gd name="T28" fmla="*/ 13 w 63"/>
                <a:gd name="T29" fmla="*/ 14 h 41"/>
                <a:gd name="T30" fmla="*/ 10 w 63"/>
                <a:gd name="T31" fmla="*/ 17 h 41"/>
                <a:gd name="T32" fmla="*/ 10 w 63"/>
                <a:gd name="T33" fmla="*/ 20 h 41"/>
                <a:gd name="T34" fmla="*/ 0 w 63"/>
                <a:gd name="T35" fmla="*/ 33 h 41"/>
                <a:gd name="T36" fmla="*/ 6 w 63"/>
                <a:gd name="T37" fmla="*/ 40 h 41"/>
                <a:gd name="T38" fmla="*/ 14 w 63"/>
                <a:gd name="T39" fmla="*/ 41 h 41"/>
                <a:gd name="T40" fmla="*/ 23 w 63"/>
                <a:gd name="T41" fmla="*/ 40 h 41"/>
                <a:gd name="T42" fmla="*/ 30 w 63"/>
                <a:gd name="T43" fmla="*/ 39 h 41"/>
                <a:gd name="T44" fmla="*/ 38 w 63"/>
                <a:gd name="T45" fmla="*/ 38 h 41"/>
                <a:gd name="T46" fmla="*/ 47 w 63"/>
                <a:gd name="T47"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41">
                  <a:moveTo>
                    <a:pt x="47" y="39"/>
                  </a:moveTo>
                  <a:lnTo>
                    <a:pt x="49" y="39"/>
                  </a:lnTo>
                  <a:lnTo>
                    <a:pt x="53" y="39"/>
                  </a:lnTo>
                  <a:lnTo>
                    <a:pt x="58" y="37"/>
                  </a:lnTo>
                  <a:lnTo>
                    <a:pt x="60" y="32"/>
                  </a:lnTo>
                  <a:lnTo>
                    <a:pt x="63" y="28"/>
                  </a:lnTo>
                  <a:lnTo>
                    <a:pt x="63" y="23"/>
                  </a:lnTo>
                  <a:lnTo>
                    <a:pt x="61" y="17"/>
                  </a:lnTo>
                  <a:lnTo>
                    <a:pt x="57" y="10"/>
                  </a:lnTo>
                  <a:lnTo>
                    <a:pt x="49" y="5"/>
                  </a:lnTo>
                  <a:lnTo>
                    <a:pt x="42" y="1"/>
                  </a:lnTo>
                  <a:lnTo>
                    <a:pt x="32" y="0"/>
                  </a:lnTo>
                  <a:lnTo>
                    <a:pt x="27" y="0"/>
                  </a:lnTo>
                  <a:lnTo>
                    <a:pt x="15" y="12"/>
                  </a:lnTo>
                  <a:lnTo>
                    <a:pt x="13" y="14"/>
                  </a:lnTo>
                  <a:lnTo>
                    <a:pt x="10" y="17"/>
                  </a:lnTo>
                  <a:lnTo>
                    <a:pt x="10" y="20"/>
                  </a:lnTo>
                  <a:lnTo>
                    <a:pt x="0" y="33"/>
                  </a:lnTo>
                  <a:lnTo>
                    <a:pt x="6" y="40"/>
                  </a:lnTo>
                  <a:lnTo>
                    <a:pt x="14" y="41"/>
                  </a:lnTo>
                  <a:lnTo>
                    <a:pt x="23" y="40"/>
                  </a:lnTo>
                  <a:lnTo>
                    <a:pt x="30" y="39"/>
                  </a:lnTo>
                  <a:lnTo>
                    <a:pt x="38" y="38"/>
                  </a:lnTo>
                  <a:lnTo>
                    <a:pt x="47"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3" name="Freeform 86">
              <a:extLst>
                <a:ext uri="{FF2B5EF4-FFF2-40B4-BE49-F238E27FC236}">
                  <a16:creationId xmlns:a16="http://schemas.microsoft.com/office/drawing/2014/main" id="{E10F4210-76B1-48C7-B1AD-C84EE57F4356}"/>
                </a:ext>
              </a:extLst>
            </p:cNvPr>
            <p:cNvSpPr>
              <a:spLocks/>
            </p:cNvSpPr>
            <p:nvPr/>
          </p:nvSpPr>
          <p:spPr bwMode="auto">
            <a:xfrm>
              <a:off x="1296988" y="3076575"/>
              <a:ext cx="6350" cy="11113"/>
            </a:xfrm>
            <a:custGeom>
              <a:avLst/>
              <a:gdLst>
                <a:gd name="T0" fmla="*/ 7 w 22"/>
                <a:gd name="T1" fmla="*/ 28 h 34"/>
                <a:gd name="T2" fmla="*/ 9 w 22"/>
                <a:gd name="T3" fmla="*/ 34 h 34"/>
                <a:gd name="T4" fmla="*/ 22 w 22"/>
                <a:gd name="T5" fmla="*/ 30 h 34"/>
                <a:gd name="T6" fmla="*/ 21 w 22"/>
                <a:gd name="T7" fmla="*/ 23 h 34"/>
                <a:gd name="T8" fmla="*/ 21 w 22"/>
                <a:gd name="T9" fmla="*/ 11 h 34"/>
                <a:gd name="T10" fmla="*/ 15 w 22"/>
                <a:gd name="T11" fmla="*/ 0 h 34"/>
                <a:gd name="T12" fmla="*/ 5 w 22"/>
                <a:gd name="T13" fmla="*/ 4 h 34"/>
                <a:gd name="T14" fmla="*/ 0 w 22"/>
                <a:gd name="T15" fmla="*/ 11 h 34"/>
                <a:gd name="T16" fmla="*/ 0 w 22"/>
                <a:gd name="T17" fmla="*/ 18 h 34"/>
                <a:gd name="T18" fmla="*/ 7 w 22"/>
                <a:gd name="T19"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34">
                  <a:moveTo>
                    <a:pt x="7" y="28"/>
                  </a:moveTo>
                  <a:lnTo>
                    <a:pt x="9" y="34"/>
                  </a:lnTo>
                  <a:lnTo>
                    <a:pt x="22" y="30"/>
                  </a:lnTo>
                  <a:lnTo>
                    <a:pt x="21" y="23"/>
                  </a:lnTo>
                  <a:lnTo>
                    <a:pt x="21" y="11"/>
                  </a:lnTo>
                  <a:lnTo>
                    <a:pt x="15" y="0"/>
                  </a:lnTo>
                  <a:lnTo>
                    <a:pt x="5" y="4"/>
                  </a:lnTo>
                  <a:lnTo>
                    <a:pt x="0" y="11"/>
                  </a:lnTo>
                  <a:lnTo>
                    <a:pt x="0" y="18"/>
                  </a:lnTo>
                  <a:lnTo>
                    <a:pt x="7"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4" name="Freeform 87">
              <a:extLst>
                <a:ext uri="{FF2B5EF4-FFF2-40B4-BE49-F238E27FC236}">
                  <a16:creationId xmlns:a16="http://schemas.microsoft.com/office/drawing/2014/main" id="{39153C79-0BA7-49AD-839B-7EA5409B1B86}"/>
                </a:ext>
              </a:extLst>
            </p:cNvPr>
            <p:cNvSpPr>
              <a:spLocks/>
            </p:cNvSpPr>
            <p:nvPr/>
          </p:nvSpPr>
          <p:spPr bwMode="auto">
            <a:xfrm>
              <a:off x="1319213" y="2973388"/>
              <a:ext cx="7937" cy="7938"/>
            </a:xfrm>
            <a:custGeom>
              <a:avLst/>
              <a:gdLst>
                <a:gd name="T0" fmla="*/ 7 w 24"/>
                <a:gd name="T1" fmla="*/ 0 h 24"/>
                <a:gd name="T2" fmla="*/ 1 w 24"/>
                <a:gd name="T3" fmla="*/ 1 h 24"/>
                <a:gd name="T4" fmla="*/ 0 w 24"/>
                <a:gd name="T5" fmla="*/ 10 h 24"/>
                <a:gd name="T6" fmla="*/ 1 w 24"/>
                <a:gd name="T7" fmla="*/ 17 h 24"/>
                <a:gd name="T8" fmla="*/ 7 w 24"/>
                <a:gd name="T9" fmla="*/ 23 h 24"/>
                <a:gd name="T10" fmla="*/ 10 w 24"/>
                <a:gd name="T11" fmla="*/ 24 h 24"/>
                <a:gd name="T12" fmla="*/ 12 w 24"/>
                <a:gd name="T13" fmla="*/ 23 h 24"/>
                <a:gd name="T14" fmla="*/ 13 w 24"/>
                <a:gd name="T15" fmla="*/ 22 h 24"/>
                <a:gd name="T16" fmla="*/ 22 w 24"/>
                <a:gd name="T17" fmla="*/ 16 h 24"/>
                <a:gd name="T18" fmla="*/ 24 w 24"/>
                <a:gd name="T19" fmla="*/ 12 h 24"/>
                <a:gd name="T20" fmla="*/ 23 w 24"/>
                <a:gd name="T21" fmla="*/ 9 h 24"/>
                <a:gd name="T22" fmla="*/ 20 w 24"/>
                <a:gd name="T23" fmla="*/ 6 h 24"/>
                <a:gd name="T24" fmla="*/ 16 w 24"/>
                <a:gd name="T25" fmla="*/ 4 h 24"/>
                <a:gd name="T26" fmla="*/ 11 w 24"/>
                <a:gd name="T27" fmla="*/ 3 h 24"/>
                <a:gd name="T28" fmla="*/ 7 w 24"/>
                <a:gd name="T2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7" y="0"/>
                  </a:moveTo>
                  <a:lnTo>
                    <a:pt x="1" y="1"/>
                  </a:lnTo>
                  <a:lnTo>
                    <a:pt x="0" y="10"/>
                  </a:lnTo>
                  <a:lnTo>
                    <a:pt x="1" y="17"/>
                  </a:lnTo>
                  <a:lnTo>
                    <a:pt x="7" y="23"/>
                  </a:lnTo>
                  <a:lnTo>
                    <a:pt x="10" y="24"/>
                  </a:lnTo>
                  <a:lnTo>
                    <a:pt x="12" y="23"/>
                  </a:lnTo>
                  <a:lnTo>
                    <a:pt x="13" y="22"/>
                  </a:lnTo>
                  <a:lnTo>
                    <a:pt x="22" y="16"/>
                  </a:lnTo>
                  <a:lnTo>
                    <a:pt x="24" y="12"/>
                  </a:lnTo>
                  <a:lnTo>
                    <a:pt x="23" y="9"/>
                  </a:lnTo>
                  <a:lnTo>
                    <a:pt x="20" y="6"/>
                  </a:lnTo>
                  <a:lnTo>
                    <a:pt x="16" y="4"/>
                  </a:lnTo>
                  <a:lnTo>
                    <a:pt x="11" y="3"/>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5" name="Freeform 88">
              <a:extLst>
                <a:ext uri="{FF2B5EF4-FFF2-40B4-BE49-F238E27FC236}">
                  <a16:creationId xmlns:a16="http://schemas.microsoft.com/office/drawing/2014/main" id="{4766588F-6F14-484D-939D-D00665B69B44}"/>
                </a:ext>
              </a:extLst>
            </p:cNvPr>
            <p:cNvSpPr>
              <a:spLocks/>
            </p:cNvSpPr>
            <p:nvPr/>
          </p:nvSpPr>
          <p:spPr bwMode="auto">
            <a:xfrm>
              <a:off x="1298575" y="2987675"/>
              <a:ext cx="12700" cy="11113"/>
            </a:xfrm>
            <a:custGeom>
              <a:avLst/>
              <a:gdLst>
                <a:gd name="T0" fmla="*/ 29 w 40"/>
                <a:gd name="T1" fmla="*/ 0 h 36"/>
                <a:gd name="T2" fmla="*/ 24 w 40"/>
                <a:gd name="T3" fmla="*/ 9 h 36"/>
                <a:gd name="T4" fmla="*/ 19 w 40"/>
                <a:gd name="T5" fmla="*/ 19 h 36"/>
                <a:gd name="T6" fmla="*/ 0 w 40"/>
                <a:gd name="T7" fmla="*/ 32 h 36"/>
                <a:gd name="T8" fmla="*/ 9 w 40"/>
                <a:gd name="T9" fmla="*/ 36 h 36"/>
                <a:gd name="T10" fmla="*/ 19 w 40"/>
                <a:gd name="T11" fmla="*/ 35 h 36"/>
                <a:gd name="T12" fmla="*/ 28 w 40"/>
                <a:gd name="T13" fmla="*/ 31 h 36"/>
                <a:gd name="T14" fmla="*/ 37 w 40"/>
                <a:gd name="T15" fmla="*/ 29 h 36"/>
                <a:gd name="T16" fmla="*/ 39 w 40"/>
                <a:gd name="T17" fmla="*/ 26 h 36"/>
                <a:gd name="T18" fmla="*/ 39 w 40"/>
                <a:gd name="T19" fmla="*/ 24 h 36"/>
                <a:gd name="T20" fmla="*/ 37 w 40"/>
                <a:gd name="T21" fmla="*/ 20 h 36"/>
                <a:gd name="T22" fmla="*/ 36 w 40"/>
                <a:gd name="T23" fmla="*/ 20 h 36"/>
                <a:gd name="T24" fmla="*/ 40 w 40"/>
                <a:gd name="T25" fmla="*/ 12 h 36"/>
                <a:gd name="T26" fmla="*/ 39 w 40"/>
                <a:gd name="T27" fmla="*/ 9 h 36"/>
                <a:gd name="T28" fmla="*/ 37 w 40"/>
                <a:gd name="T29" fmla="*/ 6 h 36"/>
                <a:gd name="T30" fmla="*/ 36 w 40"/>
                <a:gd name="T31" fmla="*/ 3 h 36"/>
                <a:gd name="T32" fmla="*/ 33 w 40"/>
                <a:gd name="T33" fmla="*/ 1 h 36"/>
                <a:gd name="T34" fmla="*/ 29 w 40"/>
                <a:gd name="T3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6">
                  <a:moveTo>
                    <a:pt x="29" y="0"/>
                  </a:moveTo>
                  <a:lnTo>
                    <a:pt x="24" y="9"/>
                  </a:lnTo>
                  <a:lnTo>
                    <a:pt x="19" y="19"/>
                  </a:lnTo>
                  <a:lnTo>
                    <a:pt x="0" y="32"/>
                  </a:lnTo>
                  <a:lnTo>
                    <a:pt x="9" y="36"/>
                  </a:lnTo>
                  <a:lnTo>
                    <a:pt x="19" y="35"/>
                  </a:lnTo>
                  <a:lnTo>
                    <a:pt x="28" y="31"/>
                  </a:lnTo>
                  <a:lnTo>
                    <a:pt x="37" y="29"/>
                  </a:lnTo>
                  <a:lnTo>
                    <a:pt x="39" y="26"/>
                  </a:lnTo>
                  <a:lnTo>
                    <a:pt x="39" y="24"/>
                  </a:lnTo>
                  <a:lnTo>
                    <a:pt x="37" y="20"/>
                  </a:lnTo>
                  <a:lnTo>
                    <a:pt x="36" y="20"/>
                  </a:lnTo>
                  <a:lnTo>
                    <a:pt x="40" y="12"/>
                  </a:lnTo>
                  <a:lnTo>
                    <a:pt x="39" y="9"/>
                  </a:lnTo>
                  <a:lnTo>
                    <a:pt x="37" y="6"/>
                  </a:lnTo>
                  <a:lnTo>
                    <a:pt x="36" y="3"/>
                  </a:lnTo>
                  <a:lnTo>
                    <a:pt x="33" y="1"/>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6" name="Freeform 89">
              <a:extLst>
                <a:ext uri="{FF2B5EF4-FFF2-40B4-BE49-F238E27FC236}">
                  <a16:creationId xmlns:a16="http://schemas.microsoft.com/office/drawing/2014/main" id="{A0097E3E-CC23-4140-BC94-6036060D33D3}"/>
                </a:ext>
              </a:extLst>
            </p:cNvPr>
            <p:cNvSpPr>
              <a:spLocks/>
            </p:cNvSpPr>
            <p:nvPr/>
          </p:nvSpPr>
          <p:spPr bwMode="auto">
            <a:xfrm>
              <a:off x="1311275" y="3003550"/>
              <a:ext cx="7937" cy="7938"/>
            </a:xfrm>
            <a:custGeom>
              <a:avLst/>
              <a:gdLst>
                <a:gd name="T0" fmla="*/ 3 w 25"/>
                <a:gd name="T1" fmla="*/ 0 h 26"/>
                <a:gd name="T2" fmla="*/ 0 w 25"/>
                <a:gd name="T3" fmla="*/ 15 h 26"/>
                <a:gd name="T4" fmla="*/ 3 w 25"/>
                <a:gd name="T5" fmla="*/ 24 h 26"/>
                <a:gd name="T6" fmla="*/ 11 w 25"/>
                <a:gd name="T7" fmla="*/ 26 h 26"/>
                <a:gd name="T8" fmla="*/ 17 w 25"/>
                <a:gd name="T9" fmla="*/ 26 h 26"/>
                <a:gd name="T10" fmla="*/ 25 w 25"/>
                <a:gd name="T11" fmla="*/ 24 h 26"/>
                <a:gd name="T12" fmla="*/ 20 w 25"/>
                <a:gd name="T13" fmla="*/ 13 h 26"/>
                <a:gd name="T14" fmla="*/ 13 w 25"/>
                <a:gd name="T15" fmla="*/ 6 h 26"/>
                <a:gd name="T16" fmla="*/ 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3" y="0"/>
                  </a:moveTo>
                  <a:lnTo>
                    <a:pt x="0" y="15"/>
                  </a:lnTo>
                  <a:lnTo>
                    <a:pt x="3" y="24"/>
                  </a:lnTo>
                  <a:lnTo>
                    <a:pt x="11" y="26"/>
                  </a:lnTo>
                  <a:lnTo>
                    <a:pt x="17" y="26"/>
                  </a:lnTo>
                  <a:lnTo>
                    <a:pt x="25" y="24"/>
                  </a:lnTo>
                  <a:lnTo>
                    <a:pt x="20" y="13"/>
                  </a:lnTo>
                  <a:lnTo>
                    <a:pt x="13" y="6"/>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7" name="Freeform 90">
              <a:extLst>
                <a:ext uri="{FF2B5EF4-FFF2-40B4-BE49-F238E27FC236}">
                  <a16:creationId xmlns:a16="http://schemas.microsoft.com/office/drawing/2014/main" id="{B8B10FA9-5869-45E7-9DCC-23EBF7FFDD7D}"/>
                </a:ext>
              </a:extLst>
            </p:cNvPr>
            <p:cNvSpPr>
              <a:spLocks/>
            </p:cNvSpPr>
            <p:nvPr/>
          </p:nvSpPr>
          <p:spPr bwMode="auto">
            <a:xfrm>
              <a:off x="1184275" y="2943225"/>
              <a:ext cx="6350" cy="4763"/>
            </a:xfrm>
            <a:custGeom>
              <a:avLst/>
              <a:gdLst>
                <a:gd name="T0" fmla="*/ 17 w 17"/>
                <a:gd name="T1" fmla="*/ 13 h 18"/>
                <a:gd name="T2" fmla="*/ 16 w 17"/>
                <a:gd name="T3" fmla="*/ 9 h 18"/>
                <a:gd name="T4" fmla="*/ 14 w 17"/>
                <a:gd name="T5" fmla="*/ 6 h 18"/>
                <a:gd name="T6" fmla="*/ 12 w 17"/>
                <a:gd name="T7" fmla="*/ 3 h 18"/>
                <a:gd name="T8" fmla="*/ 9 w 17"/>
                <a:gd name="T9" fmla="*/ 2 h 18"/>
                <a:gd name="T10" fmla="*/ 5 w 17"/>
                <a:gd name="T11" fmla="*/ 0 h 18"/>
                <a:gd name="T12" fmla="*/ 0 w 17"/>
                <a:gd name="T13" fmla="*/ 11 h 18"/>
                <a:gd name="T14" fmla="*/ 1 w 17"/>
                <a:gd name="T15" fmla="*/ 12 h 18"/>
                <a:gd name="T16" fmla="*/ 4 w 17"/>
                <a:gd name="T17" fmla="*/ 13 h 18"/>
                <a:gd name="T18" fmla="*/ 5 w 17"/>
                <a:gd name="T19" fmla="*/ 16 h 18"/>
                <a:gd name="T20" fmla="*/ 8 w 17"/>
                <a:gd name="T21" fmla="*/ 17 h 18"/>
                <a:gd name="T22" fmla="*/ 10 w 17"/>
                <a:gd name="T23" fmla="*/ 18 h 18"/>
                <a:gd name="T24" fmla="*/ 12 w 17"/>
                <a:gd name="T25" fmla="*/ 18 h 18"/>
                <a:gd name="T26" fmla="*/ 15 w 17"/>
                <a:gd name="T27" fmla="*/ 16 h 18"/>
                <a:gd name="T28" fmla="*/ 17 w 17"/>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8">
                  <a:moveTo>
                    <a:pt x="17" y="13"/>
                  </a:moveTo>
                  <a:lnTo>
                    <a:pt x="16" y="9"/>
                  </a:lnTo>
                  <a:lnTo>
                    <a:pt x="14" y="6"/>
                  </a:lnTo>
                  <a:lnTo>
                    <a:pt x="12" y="3"/>
                  </a:lnTo>
                  <a:lnTo>
                    <a:pt x="9" y="2"/>
                  </a:lnTo>
                  <a:lnTo>
                    <a:pt x="5" y="0"/>
                  </a:lnTo>
                  <a:lnTo>
                    <a:pt x="0" y="11"/>
                  </a:lnTo>
                  <a:lnTo>
                    <a:pt x="1" y="12"/>
                  </a:lnTo>
                  <a:lnTo>
                    <a:pt x="4" y="13"/>
                  </a:lnTo>
                  <a:lnTo>
                    <a:pt x="5" y="16"/>
                  </a:lnTo>
                  <a:lnTo>
                    <a:pt x="8" y="17"/>
                  </a:lnTo>
                  <a:lnTo>
                    <a:pt x="10" y="18"/>
                  </a:lnTo>
                  <a:lnTo>
                    <a:pt x="12" y="18"/>
                  </a:lnTo>
                  <a:lnTo>
                    <a:pt x="15" y="16"/>
                  </a:lnTo>
                  <a:lnTo>
                    <a:pt x="17"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8" name="Freeform 91">
              <a:extLst>
                <a:ext uri="{FF2B5EF4-FFF2-40B4-BE49-F238E27FC236}">
                  <a16:creationId xmlns:a16="http://schemas.microsoft.com/office/drawing/2014/main" id="{511373B0-AF3D-40AB-92AB-BF285CB62F0C}"/>
                </a:ext>
              </a:extLst>
            </p:cNvPr>
            <p:cNvSpPr>
              <a:spLocks/>
            </p:cNvSpPr>
            <p:nvPr/>
          </p:nvSpPr>
          <p:spPr bwMode="auto">
            <a:xfrm>
              <a:off x="1392238" y="3046413"/>
              <a:ext cx="6350" cy="9525"/>
            </a:xfrm>
            <a:custGeom>
              <a:avLst/>
              <a:gdLst>
                <a:gd name="T0" fmla="*/ 17 w 20"/>
                <a:gd name="T1" fmla="*/ 3 h 28"/>
                <a:gd name="T2" fmla="*/ 14 w 20"/>
                <a:gd name="T3" fmla="*/ 1 h 28"/>
                <a:gd name="T4" fmla="*/ 11 w 20"/>
                <a:gd name="T5" fmla="*/ 0 h 28"/>
                <a:gd name="T6" fmla="*/ 8 w 20"/>
                <a:gd name="T7" fmla="*/ 1 h 28"/>
                <a:gd name="T8" fmla="*/ 5 w 20"/>
                <a:gd name="T9" fmla="*/ 3 h 28"/>
                <a:gd name="T10" fmla="*/ 3 w 20"/>
                <a:gd name="T11" fmla="*/ 6 h 28"/>
                <a:gd name="T12" fmla="*/ 2 w 20"/>
                <a:gd name="T13" fmla="*/ 11 h 28"/>
                <a:gd name="T14" fmla="*/ 0 w 20"/>
                <a:gd name="T15" fmla="*/ 16 h 28"/>
                <a:gd name="T16" fmla="*/ 0 w 20"/>
                <a:gd name="T17" fmla="*/ 21 h 28"/>
                <a:gd name="T18" fmla="*/ 3 w 20"/>
                <a:gd name="T19" fmla="*/ 25 h 28"/>
                <a:gd name="T20" fmla="*/ 9 w 20"/>
                <a:gd name="T21" fmla="*/ 28 h 28"/>
                <a:gd name="T22" fmla="*/ 15 w 20"/>
                <a:gd name="T23" fmla="*/ 25 h 28"/>
                <a:gd name="T24" fmla="*/ 15 w 20"/>
                <a:gd name="T25" fmla="*/ 18 h 28"/>
                <a:gd name="T26" fmla="*/ 17 w 20"/>
                <a:gd name="T27" fmla="*/ 16 h 28"/>
                <a:gd name="T28" fmla="*/ 19 w 20"/>
                <a:gd name="T29" fmla="*/ 12 h 28"/>
                <a:gd name="T30" fmla="*/ 20 w 20"/>
                <a:gd name="T31" fmla="*/ 9 h 28"/>
                <a:gd name="T32" fmla="*/ 19 w 20"/>
                <a:gd name="T33" fmla="*/ 6 h 28"/>
                <a:gd name="T34" fmla="*/ 17 w 20"/>
                <a:gd name="T35"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17" y="3"/>
                  </a:moveTo>
                  <a:lnTo>
                    <a:pt x="14" y="1"/>
                  </a:lnTo>
                  <a:lnTo>
                    <a:pt x="11" y="0"/>
                  </a:lnTo>
                  <a:lnTo>
                    <a:pt x="8" y="1"/>
                  </a:lnTo>
                  <a:lnTo>
                    <a:pt x="5" y="3"/>
                  </a:lnTo>
                  <a:lnTo>
                    <a:pt x="3" y="6"/>
                  </a:lnTo>
                  <a:lnTo>
                    <a:pt x="2" y="11"/>
                  </a:lnTo>
                  <a:lnTo>
                    <a:pt x="0" y="16"/>
                  </a:lnTo>
                  <a:lnTo>
                    <a:pt x="0" y="21"/>
                  </a:lnTo>
                  <a:lnTo>
                    <a:pt x="3" y="25"/>
                  </a:lnTo>
                  <a:lnTo>
                    <a:pt x="9" y="28"/>
                  </a:lnTo>
                  <a:lnTo>
                    <a:pt x="15" y="25"/>
                  </a:lnTo>
                  <a:lnTo>
                    <a:pt x="15" y="18"/>
                  </a:lnTo>
                  <a:lnTo>
                    <a:pt x="17" y="16"/>
                  </a:lnTo>
                  <a:lnTo>
                    <a:pt x="19" y="12"/>
                  </a:lnTo>
                  <a:lnTo>
                    <a:pt x="20" y="9"/>
                  </a:lnTo>
                  <a:lnTo>
                    <a:pt x="19" y="6"/>
                  </a:lnTo>
                  <a:lnTo>
                    <a:pt x="17"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9" name="Freeform 92">
              <a:extLst>
                <a:ext uri="{FF2B5EF4-FFF2-40B4-BE49-F238E27FC236}">
                  <a16:creationId xmlns:a16="http://schemas.microsoft.com/office/drawing/2014/main" id="{49C43160-B4E6-454C-956B-CC9ED29EC43F}"/>
                </a:ext>
              </a:extLst>
            </p:cNvPr>
            <p:cNvSpPr>
              <a:spLocks/>
            </p:cNvSpPr>
            <p:nvPr/>
          </p:nvSpPr>
          <p:spPr bwMode="auto">
            <a:xfrm>
              <a:off x="1357313" y="3057525"/>
              <a:ext cx="7937" cy="6350"/>
            </a:xfrm>
            <a:custGeom>
              <a:avLst/>
              <a:gdLst>
                <a:gd name="T0" fmla="*/ 11 w 25"/>
                <a:gd name="T1" fmla="*/ 24 h 24"/>
                <a:gd name="T2" fmla="*/ 14 w 25"/>
                <a:gd name="T3" fmla="*/ 23 h 24"/>
                <a:gd name="T4" fmla="*/ 17 w 25"/>
                <a:gd name="T5" fmla="*/ 21 h 24"/>
                <a:gd name="T6" fmla="*/ 20 w 25"/>
                <a:gd name="T7" fmla="*/ 18 h 24"/>
                <a:gd name="T8" fmla="*/ 23 w 25"/>
                <a:gd name="T9" fmla="*/ 16 h 24"/>
                <a:gd name="T10" fmla="*/ 24 w 25"/>
                <a:gd name="T11" fmla="*/ 12 h 24"/>
                <a:gd name="T12" fmla="*/ 25 w 25"/>
                <a:gd name="T13" fmla="*/ 10 h 24"/>
                <a:gd name="T14" fmla="*/ 25 w 25"/>
                <a:gd name="T15" fmla="*/ 6 h 24"/>
                <a:gd name="T16" fmla="*/ 23 w 25"/>
                <a:gd name="T17" fmla="*/ 2 h 24"/>
                <a:gd name="T18" fmla="*/ 22 w 25"/>
                <a:gd name="T19" fmla="*/ 1 h 24"/>
                <a:gd name="T20" fmla="*/ 19 w 25"/>
                <a:gd name="T21" fmla="*/ 0 h 24"/>
                <a:gd name="T22" fmla="*/ 17 w 25"/>
                <a:gd name="T23" fmla="*/ 1 h 24"/>
                <a:gd name="T24" fmla="*/ 13 w 25"/>
                <a:gd name="T25" fmla="*/ 1 h 24"/>
                <a:gd name="T26" fmla="*/ 11 w 25"/>
                <a:gd name="T27" fmla="*/ 2 h 24"/>
                <a:gd name="T28" fmla="*/ 8 w 25"/>
                <a:gd name="T29" fmla="*/ 4 h 24"/>
                <a:gd name="T30" fmla="*/ 6 w 25"/>
                <a:gd name="T31" fmla="*/ 4 h 24"/>
                <a:gd name="T32" fmla="*/ 1 w 25"/>
                <a:gd name="T33" fmla="*/ 11 h 24"/>
                <a:gd name="T34" fmla="*/ 0 w 25"/>
                <a:gd name="T35" fmla="*/ 17 h 24"/>
                <a:gd name="T36" fmla="*/ 3 w 25"/>
                <a:gd name="T37" fmla="*/ 22 h 24"/>
                <a:gd name="T38" fmla="*/ 11 w 25"/>
                <a:gd name="T3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4">
                  <a:moveTo>
                    <a:pt x="11" y="24"/>
                  </a:moveTo>
                  <a:lnTo>
                    <a:pt x="14" y="23"/>
                  </a:lnTo>
                  <a:lnTo>
                    <a:pt x="17" y="21"/>
                  </a:lnTo>
                  <a:lnTo>
                    <a:pt x="20" y="18"/>
                  </a:lnTo>
                  <a:lnTo>
                    <a:pt x="23" y="16"/>
                  </a:lnTo>
                  <a:lnTo>
                    <a:pt x="24" y="12"/>
                  </a:lnTo>
                  <a:lnTo>
                    <a:pt x="25" y="10"/>
                  </a:lnTo>
                  <a:lnTo>
                    <a:pt x="25" y="6"/>
                  </a:lnTo>
                  <a:lnTo>
                    <a:pt x="23" y="2"/>
                  </a:lnTo>
                  <a:lnTo>
                    <a:pt x="22" y="1"/>
                  </a:lnTo>
                  <a:lnTo>
                    <a:pt x="19" y="0"/>
                  </a:lnTo>
                  <a:lnTo>
                    <a:pt x="17" y="1"/>
                  </a:lnTo>
                  <a:lnTo>
                    <a:pt x="13" y="1"/>
                  </a:lnTo>
                  <a:lnTo>
                    <a:pt x="11" y="2"/>
                  </a:lnTo>
                  <a:lnTo>
                    <a:pt x="8" y="4"/>
                  </a:lnTo>
                  <a:lnTo>
                    <a:pt x="6" y="4"/>
                  </a:lnTo>
                  <a:lnTo>
                    <a:pt x="1" y="11"/>
                  </a:lnTo>
                  <a:lnTo>
                    <a:pt x="0" y="17"/>
                  </a:lnTo>
                  <a:lnTo>
                    <a:pt x="3" y="22"/>
                  </a:lnTo>
                  <a:lnTo>
                    <a:pt x="11" y="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0" name="Freeform 93">
              <a:extLst>
                <a:ext uri="{FF2B5EF4-FFF2-40B4-BE49-F238E27FC236}">
                  <a16:creationId xmlns:a16="http://schemas.microsoft.com/office/drawing/2014/main" id="{0C861830-9C35-4A41-A541-F7989D0AC4C8}"/>
                </a:ext>
              </a:extLst>
            </p:cNvPr>
            <p:cNvSpPr>
              <a:spLocks/>
            </p:cNvSpPr>
            <p:nvPr/>
          </p:nvSpPr>
          <p:spPr bwMode="auto">
            <a:xfrm>
              <a:off x="1308100" y="3046413"/>
              <a:ext cx="26987" cy="34925"/>
            </a:xfrm>
            <a:custGeom>
              <a:avLst/>
              <a:gdLst>
                <a:gd name="T0" fmla="*/ 64 w 86"/>
                <a:gd name="T1" fmla="*/ 0 h 109"/>
                <a:gd name="T2" fmla="*/ 60 w 86"/>
                <a:gd name="T3" fmla="*/ 1 h 109"/>
                <a:gd name="T4" fmla="*/ 58 w 86"/>
                <a:gd name="T5" fmla="*/ 4 h 109"/>
                <a:gd name="T6" fmla="*/ 57 w 86"/>
                <a:gd name="T7" fmla="*/ 7 h 109"/>
                <a:gd name="T8" fmla="*/ 54 w 86"/>
                <a:gd name="T9" fmla="*/ 19 h 109"/>
                <a:gd name="T10" fmla="*/ 56 w 86"/>
                <a:gd name="T11" fmla="*/ 32 h 109"/>
                <a:gd name="T12" fmla="*/ 54 w 86"/>
                <a:gd name="T13" fmla="*/ 45 h 109"/>
                <a:gd name="T14" fmla="*/ 48 w 86"/>
                <a:gd name="T15" fmla="*/ 38 h 109"/>
                <a:gd name="T16" fmla="*/ 41 w 86"/>
                <a:gd name="T17" fmla="*/ 35 h 109"/>
                <a:gd name="T18" fmla="*/ 32 w 86"/>
                <a:gd name="T19" fmla="*/ 35 h 109"/>
                <a:gd name="T20" fmla="*/ 23 w 86"/>
                <a:gd name="T21" fmla="*/ 36 h 109"/>
                <a:gd name="T22" fmla="*/ 17 w 86"/>
                <a:gd name="T23" fmla="*/ 39 h 109"/>
                <a:gd name="T24" fmla="*/ 14 w 86"/>
                <a:gd name="T25" fmla="*/ 44 h 109"/>
                <a:gd name="T26" fmla="*/ 14 w 86"/>
                <a:gd name="T27" fmla="*/ 49 h 109"/>
                <a:gd name="T28" fmla="*/ 14 w 86"/>
                <a:gd name="T29" fmla="*/ 55 h 109"/>
                <a:gd name="T30" fmla="*/ 15 w 86"/>
                <a:gd name="T31" fmla="*/ 61 h 109"/>
                <a:gd name="T32" fmla="*/ 15 w 86"/>
                <a:gd name="T33" fmla="*/ 63 h 109"/>
                <a:gd name="T34" fmla="*/ 12 w 86"/>
                <a:gd name="T35" fmla="*/ 68 h 109"/>
                <a:gd name="T36" fmla="*/ 7 w 86"/>
                <a:gd name="T37" fmla="*/ 73 h 109"/>
                <a:gd name="T38" fmla="*/ 2 w 86"/>
                <a:gd name="T39" fmla="*/ 76 h 109"/>
                <a:gd name="T40" fmla="*/ 0 w 86"/>
                <a:gd name="T41" fmla="*/ 83 h 109"/>
                <a:gd name="T42" fmla="*/ 1 w 86"/>
                <a:gd name="T43" fmla="*/ 90 h 109"/>
                <a:gd name="T44" fmla="*/ 7 w 86"/>
                <a:gd name="T45" fmla="*/ 89 h 109"/>
                <a:gd name="T46" fmla="*/ 28 w 86"/>
                <a:gd name="T47" fmla="*/ 83 h 109"/>
                <a:gd name="T48" fmla="*/ 28 w 86"/>
                <a:gd name="T49" fmla="*/ 91 h 109"/>
                <a:gd name="T50" fmla="*/ 31 w 86"/>
                <a:gd name="T51" fmla="*/ 99 h 109"/>
                <a:gd name="T52" fmla="*/ 37 w 86"/>
                <a:gd name="T53" fmla="*/ 106 h 109"/>
                <a:gd name="T54" fmla="*/ 40 w 86"/>
                <a:gd name="T55" fmla="*/ 108 h 109"/>
                <a:gd name="T56" fmla="*/ 43 w 86"/>
                <a:gd name="T57" fmla="*/ 109 h 109"/>
                <a:gd name="T58" fmla="*/ 46 w 86"/>
                <a:gd name="T59" fmla="*/ 109 h 109"/>
                <a:gd name="T60" fmla="*/ 48 w 86"/>
                <a:gd name="T61" fmla="*/ 109 h 109"/>
                <a:gd name="T62" fmla="*/ 52 w 86"/>
                <a:gd name="T63" fmla="*/ 107 h 109"/>
                <a:gd name="T64" fmla="*/ 59 w 86"/>
                <a:gd name="T65" fmla="*/ 104 h 109"/>
                <a:gd name="T66" fmla="*/ 60 w 86"/>
                <a:gd name="T67" fmla="*/ 96 h 109"/>
                <a:gd name="T68" fmla="*/ 63 w 86"/>
                <a:gd name="T69" fmla="*/ 86 h 109"/>
                <a:gd name="T70" fmla="*/ 66 w 86"/>
                <a:gd name="T71" fmla="*/ 78 h 109"/>
                <a:gd name="T72" fmla="*/ 74 w 86"/>
                <a:gd name="T73" fmla="*/ 69 h 109"/>
                <a:gd name="T74" fmla="*/ 75 w 86"/>
                <a:gd name="T75" fmla="*/ 66 h 109"/>
                <a:gd name="T76" fmla="*/ 75 w 86"/>
                <a:gd name="T77" fmla="*/ 62 h 109"/>
                <a:gd name="T78" fmla="*/ 73 w 86"/>
                <a:gd name="T79" fmla="*/ 57 h 109"/>
                <a:gd name="T80" fmla="*/ 70 w 86"/>
                <a:gd name="T81" fmla="*/ 53 h 109"/>
                <a:gd name="T82" fmla="*/ 69 w 86"/>
                <a:gd name="T83" fmla="*/ 53 h 109"/>
                <a:gd name="T84" fmla="*/ 77 w 86"/>
                <a:gd name="T85" fmla="*/ 29 h 109"/>
                <a:gd name="T86" fmla="*/ 81 w 86"/>
                <a:gd name="T87" fmla="*/ 27 h 109"/>
                <a:gd name="T88" fmla="*/ 83 w 86"/>
                <a:gd name="T89" fmla="*/ 24 h 109"/>
                <a:gd name="T90" fmla="*/ 85 w 86"/>
                <a:gd name="T91" fmla="*/ 21 h 109"/>
                <a:gd name="T92" fmla="*/ 86 w 86"/>
                <a:gd name="T93" fmla="*/ 17 h 109"/>
                <a:gd name="T94" fmla="*/ 82 w 86"/>
                <a:gd name="T95" fmla="*/ 6 h 109"/>
                <a:gd name="T96" fmla="*/ 75 w 86"/>
                <a:gd name="T97" fmla="*/ 0 h 109"/>
                <a:gd name="T98" fmla="*/ 64 w 86"/>
                <a:gd name="T9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6" h="109">
                  <a:moveTo>
                    <a:pt x="64" y="0"/>
                  </a:moveTo>
                  <a:lnTo>
                    <a:pt x="60" y="1"/>
                  </a:lnTo>
                  <a:lnTo>
                    <a:pt x="58" y="4"/>
                  </a:lnTo>
                  <a:lnTo>
                    <a:pt x="57" y="7"/>
                  </a:lnTo>
                  <a:lnTo>
                    <a:pt x="54" y="19"/>
                  </a:lnTo>
                  <a:lnTo>
                    <a:pt x="56" y="32"/>
                  </a:lnTo>
                  <a:lnTo>
                    <a:pt x="54" y="45"/>
                  </a:lnTo>
                  <a:lnTo>
                    <a:pt x="48" y="38"/>
                  </a:lnTo>
                  <a:lnTo>
                    <a:pt x="41" y="35"/>
                  </a:lnTo>
                  <a:lnTo>
                    <a:pt x="32" y="35"/>
                  </a:lnTo>
                  <a:lnTo>
                    <a:pt x="23" y="36"/>
                  </a:lnTo>
                  <a:lnTo>
                    <a:pt x="17" y="39"/>
                  </a:lnTo>
                  <a:lnTo>
                    <a:pt x="14" y="44"/>
                  </a:lnTo>
                  <a:lnTo>
                    <a:pt x="14" y="49"/>
                  </a:lnTo>
                  <a:lnTo>
                    <a:pt x="14" y="55"/>
                  </a:lnTo>
                  <a:lnTo>
                    <a:pt x="15" y="61"/>
                  </a:lnTo>
                  <a:lnTo>
                    <a:pt x="15" y="63"/>
                  </a:lnTo>
                  <a:lnTo>
                    <a:pt x="12" y="68"/>
                  </a:lnTo>
                  <a:lnTo>
                    <a:pt x="7" y="73"/>
                  </a:lnTo>
                  <a:lnTo>
                    <a:pt x="2" y="76"/>
                  </a:lnTo>
                  <a:lnTo>
                    <a:pt x="0" y="83"/>
                  </a:lnTo>
                  <a:lnTo>
                    <a:pt x="1" y="90"/>
                  </a:lnTo>
                  <a:lnTo>
                    <a:pt x="7" y="89"/>
                  </a:lnTo>
                  <a:lnTo>
                    <a:pt x="28" y="83"/>
                  </a:lnTo>
                  <a:lnTo>
                    <a:pt x="28" y="91"/>
                  </a:lnTo>
                  <a:lnTo>
                    <a:pt x="31" y="99"/>
                  </a:lnTo>
                  <a:lnTo>
                    <a:pt x="37" y="106"/>
                  </a:lnTo>
                  <a:lnTo>
                    <a:pt x="40" y="108"/>
                  </a:lnTo>
                  <a:lnTo>
                    <a:pt x="43" y="109"/>
                  </a:lnTo>
                  <a:lnTo>
                    <a:pt x="46" y="109"/>
                  </a:lnTo>
                  <a:lnTo>
                    <a:pt x="48" y="109"/>
                  </a:lnTo>
                  <a:lnTo>
                    <a:pt x="52" y="107"/>
                  </a:lnTo>
                  <a:lnTo>
                    <a:pt x="59" y="104"/>
                  </a:lnTo>
                  <a:lnTo>
                    <a:pt x="60" y="96"/>
                  </a:lnTo>
                  <a:lnTo>
                    <a:pt x="63" y="86"/>
                  </a:lnTo>
                  <a:lnTo>
                    <a:pt x="66" y="78"/>
                  </a:lnTo>
                  <a:lnTo>
                    <a:pt x="74" y="69"/>
                  </a:lnTo>
                  <a:lnTo>
                    <a:pt x="75" y="66"/>
                  </a:lnTo>
                  <a:lnTo>
                    <a:pt x="75" y="62"/>
                  </a:lnTo>
                  <a:lnTo>
                    <a:pt x="73" y="57"/>
                  </a:lnTo>
                  <a:lnTo>
                    <a:pt x="70" y="53"/>
                  </a:lnTo>
                  <a:lnTo>
                    <a:pt x="69" y="53"/>
                  </a:lnTo>
                  <a:lnTo>
                    <a:pt x="77" y="29"/>
                  </a:lnTo>
                  <a:lnTo>
                    <a:pt x="81" y="27"/>
                  </a:lnTo>
                  <a:lnTo>
                    <a:pt x="83" y="24"/>
                  </a:lnTo>
                  <a:lnTo>
                    <a:pt x="85" y="21"/>
                  </a:lnTo>
                  <a:lnTo>
                    <a:pt x="86" y="17"/>
                  </a:lnTo>
                  <a:lnTo>
                    <a:pt x="82" y="6"/>
                  </a:lnTo>
                  <a:lnTo>
                    <a:pt x="75" y="0"/>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1" name="Freeform 94">
              <a:extLst>
                <a:ext uri="{FF2B5EF4-FFF2-40B4-BE49-F238E27FC236}">
                  <a16:creationId xmlns:a16="http://schemas.microsoft.com/office/drawing/2014/main" id="{596378C6-B500-4C4D-94B1-5CF2797DDDFD}"/>
                </a:ext>
              </a:extLst>
            </p:cNvPr>
            <p:cNvSpPr>
              <a:spLocks/>
            </p:cNvSpPr>
            <p:nvPr/>
          </p:nvSpPr>
          <p:spPr bwMode="auto">
            <a:xfrm>
              <a:off x="1347788" y="3041650"/>
              <a:ext cx="9525" cy="7938"/>
            </a:xfrm>
            <a:custGeom>
              <a:avLst/>
              <a:gdLst>
                <a:gd name="T0" fmla="*/ 20 w 31"/>
                <a:gd name="T1" fmla="*/ 0 h 23"/>
                <a:gd name="T2" fmla="*/ 13 w 31"/>
                <a:gd name="T3" fmla="*/ 2 h 23"/>
                <a:gd name="T4" fmla="*/ 6 w 31"/>
                <a:gd name="T5" fmla="*/ 5 h 23"/>
                <a:gd name="T6" fmla="*/ 3 w 31"/>
                <a:gd name="T7" fmla="*/ 8 h 23"/>
                <a:gd name="T8" fmla="*/ 0 w 31"/>
                <a:gd name="T9" fmla="*/ 12 h 23"/>
                <a:gd name="T10" fmla="*/ 2 w 31"/>
                <a:gd name="T11" fmla="*/ 16 h 23"/>
                <a:gd name="T12" fmla="*/ 3 w 31"/>
                <a:gd name="T13" fmla="*/ 19 h 23"/>
                <a:gd name="T14" fmla="*/ 7 w 31"/>
                <a:gd name="T15" fmla="*/ 22 h 23"/>
                <a:gd name="T16" fmla="*/ 10 w 31"/>
                <a:gd name="T17" fmla="*/ 23 h 23"/>
                <a:gd name="T18" fmla="*/ 14 w 31"/>
                <a:gd name="T19" fmla="*/ 23 h 23"/>
                <a:gd name="T20" fmla="*/ 19 w 31"/>
                <a:gd name="T21" fmla="*/ 23 h 23"/>
                <a:gd name="T22" fmla="*/ 30 w 31"/>
                <a:gd name="T23" fmla="*/ 11 h 23"/>
                <a:gd name="T24" fmla="*/ 31 w 31"/>
                <a:gd name="T25" fmla="*/ 8 h 23"/>
                <a:gd name="T26" fmla="*/ 31 w 31"/>
                <a:gd name="T27" fmla="*/ 5 h 23"/>
                <a:gd name="T28" fmla="*/ 29 w 31"/>
                <a:gd name="T29" fmla="*/ 2 h 23"/>
                <a:gd name="T30" fmla="*/ 24 w 31"/>
                <a:gd name="T31" fmla="*/ 1 h 23"/>
                <a:gd name="T32" fmla="*/ 20 w 31"/>
                <a:gd name="T3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23">
                  <a:moveTo>
                    <a:pt x="20" y="0"/>
                  </a:moveTo>
                  <a:lnTo>
                    <a:pt x="13" y="2"/>
                  </a:lnTo>
                  <a:lnTo>
                    <a:pt x="6" y="5"/>
                  </a:lnTo>
                  <a:lnTo>
                    <a:pt x="3" y="8"/>
                  </a:lnTo>
                  <a:lnTo>
                    <a:pt x="0" y="12"/>
                  </a:lnTo>
                  <a:lnTo>
                    <a:pt x="2" y="16"/>
                  </a:lnTo>
                  <a:lnTo>
                    <a:pt x="3" y="19"/>
                  </a:lnTo>
                  <a:lnTo>
                    <a:pt x="7" y="22"/>
                  </a:lnTo>
                  <a:lnTo>
                    <a:pt x="10" y="23"/>
                  </a:lnTo>
                  <a:lnTo>
                    <a:pt x="14" y="23"/>
                  </a:lnTo>
                  <a:lnTo>
                    <a:pt x="19" y="23"/>
                  </a:lnTo>
                  <a:lnTo>
                    <a:pt x="30" y="11"/>
                  </a:lnTo>
                  <a:lnTo>
                    <a:pt x="31" y="8"/>
                  </a:lnTo>
                  <a:lnTo>
                    <a:pt x="31" y="5"/>
                  </a:lnTo>
                  <a:lnTo>
                    <a:pt x="29" y="2"/>
                  </a:lnTo>
                  <a:lnTo>
                    <a:pt x="24" y="1"/>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2" name="Freeform 95">
              <a:extLst>
                <a:ext uri="{FF2B5EF4-FFF2-40B4-BE49-F238E27FC236}">
                  <a16:creationId xmlns:a16="http://schemas.microsoft.com/office/drawing/2014/main" id="{64862C21-938E-469C-B3ED-002ABC99D26E}"/>
                </a:ext>
              </a:extLst>
            </p:cNvPr>
            <p:cNvSpPr>
              <a:spLocks/>
            </p:cNvSpPr>
            <p:nvPr/>
          </p:nvSpPr>
          <p:spPr bwMode="auto">
            <a:xfrm>
              <a:off x="1362075" y="3032125"/>
              <a:ext cx="4762" cy="6350"/>
            </a:xfrm>
            <a:custGeom>
              <a:avLst/>
              <a:gdLst>
                <a:gd name="T0" fmla="*/ 19 w 19"/>
                <a:gd name="T1" fmla="*/ 21 h 22"/>
                <a:gd name="T2" fmla="*/ 17 w 19"/>
                <a:gd name="T3" fmla="*/ 13 h 22"/>
                <a:gd name="T4" fmla="*/ 13 w 19"/>
                <a:gd name="T5" fmla="*/ 0 h 22"/>
                <a:gd name="T6" fmla="*/ 8 w 19"/>
                <a:gd name="T7" fmla="*/ 0 h 22"/>
                <a:gd name="T8" fmla="*/ 4 w 19"/>
                <a:gd name="T9" fmla="*/ 1 h 22"/>
                <a:gd name="T10" fmla="*/ 2 w 19"/>
                <a:gd name="T11" fmla="*/ 4 h 22"/>
                <a:gd name="T12" fmla="*/ 0 w 19"/>
                <a:gd name="T13" fmla="*/ 6 h 22"/>
                <a:gd name="T14" fmla="*/ 0 w 19"/>
                <a:gd name="T15" fmla="*/ 10 h 22"/>
                <a:gd name="T16" fmla="*/ 0 w 19"/>
                <a:gd name="T17" fmla="*/ 13 h 22"/>
                <a:gd name="T18" fmla="*/ 3 w 19"/>
                <a:gd name="T19" fmla="*/ 18 h 22"/>
                <a:gd name="T20" fmla="*/ 7 w 19"/>
                <a:gd name="T21" fmla="*/ 21 h 22"/>
                <a:gd name="T22" fmla="*/ 10 w 19"/>
                <a:gd name="T23" fmla="*/ 22 h 22"/>
                <a:gd name="T24" fmla="*/ 14 w 19"/>
                <a:gd name="T25" fmla="*/ 22 h 22"/>
                <a:gd name="T26" fmla="*/ 19 w 19"/>
                <a:gd name="T2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22">
                  <a:moveTo>
                    <a:pt x="19" y="21"/>
                  </a:moveTo>
                  <a:lnTo>
                    <a:pt x="17" y="13"/>
                  </a:lnTo>
                  <a:lnTo>
                    <a:pt x="13" y="0"/>
                  </a:lnTo>
                  <a:lnTo>
                    <a:pt x="8" y="0"/>
                  </a:lnTo>
                  <a:lnTo>
                    <a:pt x="4" y="1"/>
                  </a:lnTo>
                  <a:lnTo>
                    <a:pt x="2" y="4"/>
                  </a:lnTo>
                  <a:lnTo>
                    <a:pt x="0" y="6"/>
                  </a:lnTo>
                  <a:lnTo>
                    <a:pt x="0" y="10"/>
                  </a:lnTo>
                  <a:lnTo>
                    <a:pt x="0" y="13"/>
                  </a:lnTo>
                  <a:lnTo>
                    <a:pt x="3" y="18"/>
                  </a:lnTo>
                  <a:lnTo>
                    <a:pt x="7" y="21"/>
                  </a:lnTo>
                  <a:lnTo>
                    <a:pt x="10" y="22"/>
                  </a:lnTo>
                  <a:lnTo>
                    <a:pt x="14" y="22"/>
                  </a:lnTo>
                  <a:lnTo>
                    <a:pt x="19"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3" name="Freeform 96">
              <a:extLst>
                <a:ext uri="{FF2B5EF4-FFF2-40B4-BE49-F238E27FC236}">
                  <a16:creationId xmlns:a16="http://schemas.microsoft.com/office/drawing/2014/main" id="{9DF62374-BBC0-4D5D-BA35-F9FE0724A7B3}"/>
                </a:ext>
              </a:extLst>
            </p:cNvPr>
            <p:cNvSpPr>
              <a:spLocks/>
            </p:cNvSpPr>
            <p:nvPr/>
          </p:nvSpPr>
          <p:spPr bwMode="auto">
            <a:xfrm>
              <a:off x="1222375" y="2881313"/>
              <a:ext cx="28575" cy="17463"/>
            </a:xfrm>
            <a:custGeom>
              <a:avLst/>
              <a:gdLst>
                <a:gd name="T0" fmla="*/ 41 w 93"/>
                <a:gd name="T1" fmla="*/ 18 h 54"/>
                <a:gd name="T2" fmla="*/ 27 w 93"/>
                <a:gd name="T3" fmla="*/ 22 h 54"/>
                <a:gd name="T4" fmla="*/ 23 w 93"/>
                <a:gd name="T5" fmla="*/ 22 h 54"/>
                <a:gd name="T6" fmla="*/ 21 w 93"/>
                <a:gd name="T7" fmla="*/ 22 h 54"/>
                <a:gd name="T8" fmla="*/ 19 w 93"/>
                <a:gd name="T9" fmla="*/ 24 h 54"/>
                <a:gd name="T10" fmla="*/ 12 w 93"/>
                <a:gd name="T11" fmla="*/ 26 h 54"/>
                <a:gd name="T12" fmla="*/ 8 w 93"/>
                <a:gd name="T13" fmla="*/ 26 h 54"/>
                <a:gd name="T14" fmla="*/ 5 w 93"/>
                <a:gd name="T15" fmla="*/ 26 h 54"/>
                <a:gd name="T16" fmla="*/ 2 w 93"/>
                <a:gd name="T17" fmla="*/ 29 h 54"/>
                <a:gd name="T18" fmla="*/ 1 w 93"/>
                <a:gd name="T19" fmla="*/ 31 h 54"/>
                <a:gd name="T20" fmla="*/ 0 w 93"/>
                <a:gd name="T21" fmla="*/ 34 h 54"/>
                <a:gd name="T22" fmla="*/ 0 w 93"/>
                <a:gd name="T23" fmla="*/ 37 h 54"/>
                <a:gd name="T24" fmla="*/ 5 w 93"/>
                <a:gd name="T25" fmla="*/ 49 h 54"/>
                <a:gd name="T26" fmla="*/ 10 w 93"/>
                <a:gd name="T27" fmla="*/ 54 h 54"/>
                <a:gd name="T28" fmla="*/ 15 w 93"/>
                <a:gd name="T29" fmla="*/ 54 h 54"/>
                <a:gd name="T30" fmla="*/ 18 w 93"/>
                <a:gd name="T31" fmla="*/ 51 h 54"/>
                <a:gd name="T32" fmla="*/ 23 w 93"/>
                <a:gd name="T33" fmla="*/ 46 h 54"/>
                <a:gd name="T34" fmla="*/ 28 w 93"/>
                <a:gd name="T35" fmla="*/ 40 h 54"/>
                <a:gd name="T36" fmla="*/ 30 w 93"/>
                <a:gd name="T37" fmla="*/ 42 h 54"/>
                <a:gd name="T38" fmla="*/ 34 w 93"/>
                <a:gd name="T39" fmla="*/ 43 h 54"/>
                <a:gd name="T40" fmla="*/ 49 w 93"/>
                <a:gd name="T41" fmla="*/ 46 h 54"/>
                <a:gd name="T42" fmla="*/ 61 w 93"/>
                <a:gd name="T43" fmla="*/ 45 h 54"/>
                <a:gd name="T44" fmla="*/ 73 w 93"/>
                <a:gd name="T45" fmla="*/ 39 h 54"/>
                <a:gd name="T46" fmla="*/ 84 w 93"/>
                <a:gd name="T47" fmla="*/ 30 h 54"/>
                <a:gd name="T48" fmla="*/ 87 w 93"/>
                <a:gd name="T49" fmla="*/ 26 h 54"/>
                <a:gd name="T50" fmla="*/ 90 w 93"/>
                <a:gd name="T51" fmla="*/ 23 h 54"/>
                <a:gd name="T52" fmla="*/ 92 w 93"/>
                <a:gd name="T53" fmla="*/ 19 h 54"/>
                <a:gd name="T54" fmla="*/ 93 w 93"/>
                <a:gd name="T55" fmla="*/ 15 h 54"/>
                <a:gd name="T56" fmla="*/ 93 w 93"/>
                <a:gd name="T57" fmla="*/ 11 h 54"/>
                <a:gd name="T58" fmla="*/ 90 w 93"/>
                <a:gd name="T59" fmla="*/ 9 h 54"/>
                <a:gd name="T60" fmla="*/ 87 w 93"/>
                <a:gd name="T61" fmla="*/ 8 h 54"/>
                <a:gd name="T62" fmla="*/ 85 w 93"/>
                <a:gd name="T63" fmla="*/ 6 h 54"/>
                <a:gd name="T64" fmla="*/ 84 w 93"/>
                <a:gd name="T65" fmla="*/ 2 h 54"/>
                <a:gd name="T66" fmla="*/ 83 w 93"/>
                <a:gd name="T67" fmla="*/ 0 h 54"/>
                <a:gd name="T68" fmla="*/ 68 w 93"/>
                <a:gd name="T69" fmla="*/ 2 h 54"/>
                <a:gd name="T70" fmla="*/ 66 w 93"/>
                <a:gd name="T71" fmla="*/ 6 h 54"/>
                <a:gd name="T72" fmla="*/ 62 w 93"/>
                <a:gd name="T73" fmla="*/ 9 h 54"/>
                <a:gd name="T74" fmla="*/ 58 w 93"/>
                <a:gd name="T75" fmla="*/ 12 h 54"/>
                <a:gd name="T76" fmla="*/ 55 w 93"/>
                <a:gd name="T77" fmla="*/ 15 h 54"/>
                <a:gd name="T78" fmla="*/ 51 w 93"/>
                <a:gd name="T79" fmla="*/ 17 h 54"/>
                <a:gd name="T80" fmla="*/ 46 w 93"/>
                <a:gd name="T81" fmla="*/ 18 h 54"/>
                <a:gd name="T82" fmla="*/ 41 w 93"/>
                <a:gd name="T83" fmla="*/ 1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54">
                  <a:moveTo>
                    <a:pt x="41" y="18"/>
                  </a:moveTo>
                  <a:lnTo>
                    <a:pt x="27" y="22"/>
                  </a:lnTo>
                  <a:lnTo>
                    <a:pt x="23" y="22"/>
                  </a:lnTo>
                  <a:lnTo>
                    <a:pt x="21" y="22"/>
                  </a:lnTo>
                  <a:lnTo>
                    <a:pt x="19" y="24"/>
                  </a:lnTo>
                  <a:lnTo>
                    <a:pt x="12" y="26"/>
                  </a:lnTo>
                  <a:lnTo>
                    <a:pt x="8" y="26"/>
                  </a:lnTo>
                  <a:lnTo>
                    <a:pt x="5" y="26"/>
                  </a:lnTo>
                  <a:lnTo>
                    <a:pt x="2" y="29"/>
                  </a:lnTo>
                  <a:lnTo>
                    <a:pt x="1" y="31"/>
                  </a:lnTo>
                  <a:lnTo>
                    <a:pt x="0" y="34"/>
                  </a:lnTo>
                  <a:lnTo>
                    <a:pt x="0" y="37"/>
                  </a:lnTo>
                  <a:lnTo>
                    <a:pt x="5" y="49"/>
                  </a:lnTo>
                  <a:lnTo>
                    <a:pt x="10" y="54"/>
                  </a:lnTo>
                  <a:lnTo>
                    <a:pt x="15" y="54"/>
                  </a:lnTo>
                  <a:lnTo>
                    <a:pt x="18" y="51"/>
                  </a:lnTo>
                  <a:lnTo>
                    <a:pt x="23" y="46"/>
                  </a:lnTo>
                  <a:lnTo>
                    <a:pt x="28" y="40"/>
                  </a:lnTo>
                  <a:lnTo>
                    <a:pt x="30" y="42"/>
                  </a:lnTo>
                  <a:lnTo>
                    <a:pt x="34" y="43"/>
                  </a:lnTo>
                  <a:lnTo>
                    <a:pt x="49" y="46"/>
                  </a:lnTo>
                  <a:lnTo>
                    <a:pt x="61" y="45"/>
                  </a:lnTo>
                  <a:lnTo>
                    <a:pt x="73" y="39"/>
                  </a:lnTo>
                  <a:lnTo>
                    <a:pt x="84" y="30"/>
                  </a:lnTo>
                  <a:lnTo>
                    <a:pt x="87" y="26"/>
                  </a:lnTo>
                  <a:lnTo>
                    <a:pt x="90" y="23"/>
                  </a:lnTo>
                  <a:lnTo>
                    <a:pt x="92" y="19"/>
                  </a:lnTo>
                  <a:lnTo>
                    <a:pt x="93" y="15"/>
                  </a:lnTo>
                  <a:lnTo>
                    <a:pt x="93" y="11"/>
                  </a:lnTo>
                  <a:lnTo>
                    <a:pt x="90" y="9"/>
                  </a:lnTo>
                  <a:lnTo>
                    <a:pt x="87" y="8"/>
                  </a:lnTo>
                  <a:lnTo>
                    <a:pt x="85" y="6"/>
                  </a:lnTo>
                  <a:lnTo>
                    <a:pt x="84" y="2"/>
                  </a:lnTo>
                  <a:lnTo>
                    <a:pt x="83" y="0"/>
                  </a:lnTo>
                  <a:lnTo>
                    <a:pt x="68" y="2"/>
                  </a:lnTo>
                  <a:lnTo>
                    <a:pt x="66" y="6"/>
                  </a:lnTo>
                  <a:lnTo>
                    <a:pt x="62" y="9"/>
                  </a:lnTo>
                  <a:lnTo>
                    <a:pt x="58" y="12"/>
                  </a:lnTo>
                  <a:lnTo>
                    <a:pt x="55" y="15"/>
                  </a:lnTo>
                  <a:lnTo>
                    <a:pt x="51" y="17"/>
                  </a:lnTo>
                  <a:lnTo>
                    <a:pt x="46" y="18"/>
                  </a:lnTo>
                  <a:lnTo>
                    <a:pt x="41"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4" name="Freeform 97">
              <a:extLst>
                <a:ext uri="{FF2B5EF4-FFF2-40B4-BE49-F238E27FC236}">
                  <a16:creationId xmlns:a16="http://schemas.microsoft.com/office/drawing/2014/main" id="{0B0C32A5-607D-493E-8CF5-15AF4AD0D69D}"/>
                </a:ext>
              </a:extLst>
            </p:cNvPr>
            <p:cNvSpPr>
              <a:spLocks/>
            </p:cNvSpPr>
            <p:nvPr/>
          </p:nvSpPr>
          <p:spPr bwMode="auto">
            <a:xfrm>
              <a:off x="1241425" y="2870200"/>
              <a:ext cx="6350" cy="7938"/>
            </a:xfrm>
            <a:custGeom>
              <a:avLst/>
              <a:gdLst>
                <a:gd name="T0" fmla="*/ 17 w 17"/>
                <a:gd name="T1" fmla="*/ 23 h 23"/>
                <a:gd name="T2" fmla="*/ 15 w 17"/>
                <a:gd name="T3" fmla="*/ 7 h 23"/>
                <a:gd name="T4" fmla="*/ 12 w 17"/>
                <a:gd name="T5" fmla="*/ 5 h 23"/>
                <a:gd name="T6" fmla="*/ 11 w 17"/>
                <a:gd name="T7" fmla="*/ 3 h 23"/>
                <a:gd name="T8" fmla="*/ 9 w 17"/>
                <a:gd name="T9" fmla="*/ 1 h 23"/>
                <a:gd name="T10" fmla="*/ 7 w 17"/>
                <a:gd name="T11" fmla="*/ 0 h 23"/>
                <a:gd name="T12" fmla="*/ 5 w 17"/>
                <a:gd name="T13" fmla="*/ 0 h 23"/>
                <a:gd name="T14" fmla="*/ 4 w 17"/>
                <a:gd name="T15" fmla="*/ 1 h 23"/>
                <a:gd name="T16" fmla="*/ 1 w 17"/>
                <a:gd name="T17" fmla="*/ 4 h 23"/>
                <a:gd name="T18" fmla="*/ 0 w 17"/>
                <a:gd name="T19" fmla="*/ 7 h 23"/>
                <a:gd name="T20" fmla="*/ 0 w 17"/>
                <a:gd name="T21" fmla="*/ 12 h 23"/>
                <a:gd name="T22" fmla="*/ 0 w 17"/>
                <a:gd name="T23" fmla="*/ 17 h 23"/>
                <a:gd name="T24" fmla="*/ 1 w 17"/>
                <a:gd name="T25" fmla="*/ 20 h 23"/>
                <a:gd name="T26" fmla="*/ 4 w 17"/>
                <a:gd name="T27" fmla="*/ 22 h 23"/>
                <a:gd name="T28" fmla="*/ 7 w 17"/>
                <a:gd name="T29" fmla="*/ 23 h 23"/>
                <a:gd name="T30" fmla="*/ 12 w 17"/>
                <a:gd name="T31" fmla="*/ 23 h 23"/>
                <a:gd name="T32" fmla="*/ 17 w 17"/>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23">
                  <a:moveTo>
                    <a:pt x="17" y="23"/>
                  </a:moveTo>
                  <a:lnTo>
                    <a:pt x="15" y="7"/>
                  </a:lnTo>
                  <a:lnTo>
                    <a:pt x="12" y="5"/>
                  </a:lnTo>
                  <a:lnTo>
                    <a:pt x="11" y="3"/>
                  </a:lnTo>
                  <a:lnTo>
                    <a:pt x="9" y="1"/>
                  </a:lnTo>
                  <a:lnTo>
                    <a:pt x="7" y="0"/>
                  </a:lnTo>
                  <a:lnTo>
                    <a:pt x="5" y="0"/>
                  </a:lnTo>
                  <a:lnTo>
                    <a:pt x="4" y="1"/>
                  </a:lnTo>
                  <a:lnTo>
                    <a:pt x="1" y="4"/>
                  </a:lnTo>
                  <a:lnTo>
                    <a:pt x="0" y="7"/>
                  </a:lnTo>
                  <a:lnTo>
                    <a:pt x="0" y="12"/>
                  </a:lnTo>
                  <a:lnTo>
                    <a:pt x="0" y="17"/>
                  </a:lnTo>
                  <a:lnTo>
                    <a:pt x="1" y="20"/>
                  </a:lnTo>
                  <a:lnTo>
                    <a:pt x="4" y="22"/>
                  </a:lnTo>
                  <a:lnTo>
                    <a:pt x="7" y="23"/>
                  </a:lnTo>
                  <a:lnTo>
                    <a:pt x="12" y="23"/>
                  </a:lnTo>
                  <a:lnTo>
                    <a:pt x="17"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5" name="Freeform 98">
              <a:extLst>
                <a:ext uri="{FF2B5EF4-FFF2-40B4-BE49-F238E27FC236}">
                  <a16:creationId xmlns:a16="http://schemas.microsoft.com/office/drawing/2014/main" id="{DA45DA42-EB5C-43D6-8096-31AE704BA9BF}"/>
                </a:ext>
              </a:extLst>
            </p:cNvPr>
            <p:cNvSpPr>
              <a:spLocks/>
            </p:cNvSpPr>
            <p:nvPr/>
          </p:nvSpPr>
          <p:spPr bwMode="auto">
            <a:xfrm>
              <a:off x="1208088" y="2908300"/>
              <a:ext cx="14287" cy="7938"/>
            </a:xfrm>
            <a:custGeom>
              <a:avLst/>
              <a:gdLst>
                <a:gd name="T0" fmla="*/ 3 w 44"/>
                <a:gd name="T1" fmla="*/ 3 h 28"/>
                <a:gd name="T2" fmla="*/ 0 w 44"/>
                <a:gd name="T3" fmla="*/ 12 h 28"/>
                <a:gd name="T4" fmla="*/ 2 w 44"/>
                <a:gd name="T5" fmla="*/ 19 h 28"/>
                <a:gd name="T6" fmla="*/ 8 w 44"/>
                <a:gd name="T7" fmla="*/ 25 h 28"/>
                <a:gd name="T8" fmla="*/ 16 w 44"/>
                <a:gd name="T9" fmla="*/ 28 h 28"/>
                <a:gd name="T10" fmla="*/ 24 w 44"/>
                <a:gd name="T11" fmla="*/ 25 h 28"/>
                <a:gd name="T12" fmla="*/ 30 w 44"/>
                <a:gd name="T13" fmla="*/ 19 h 28"/>
                <a:gd name="T14" fmla="*/ 32 w 44"/>
                <a:gd name="T15" fmla="*/ 19 h 28"/>
                <a:gd name="T16" fmla="*/ 34 w 44"/>
                <a:gd name="T17" fmla="*/ 19 h 28"/>
                <a:gd name="T18" fmla="*/ 36 w 44"/>
                <a:gd name="T19" fmla="*/ 19 h 28"/>
                <a:gd name="T20" fmla="*/ 38 w 44"/>
                <a:gd name="T21" fmla="*/ 20 h 28"/>
                <a:gd name="T22" fmla="*/ 41 w 44"/>
                <a:gd name="T23" fmla="*/ 20 h 28"/>
                <a:gd name="T24" fmla="*/ 42 w 44"/>
                <a:gd name="T25" fmla="*/ 19 h 28"/>
                <a:gd name="T26" fmla="*/ 43 w 44"/>
                <a:gd name="T27" fmla="*/ 18 h 28"/>
                <a:gd name="T28" fmla="*/ 44 w 44"/>
                <a:gd name="T29" fmla="*/ 14 h 28"/>
                <a:gd name="T30" fmla="*/ 38 w 44"/>
                <a:gd name="T31" fmla="*/ 6 h 28"/>
                <a:gd name="T32" fmla="*/ 30 w 44"/>
                <a:gd name="T33" fmla="*/ 1 h 28"/>
                <a:gd name="T34" fmla="*/ 21 w 44"/>
                <a:gd name="T35" fmla="*/ 0 h 28"/>
                <a:gd name="T36" fmla="*/ 13 w 44"/>
                <a:gd name="T37" fmla="*/ 1 h 28"/>
                <a:gd name="T38" fmla="*/ 3 w 44"/>
                <a:gd name="T3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4" h="28">
                  <a:moveTo>
                    <a:pt x="3" y="3"/>
                  </a:moveTo>
                  <a:lnTo>
                    <a:pt x="0" y="12"/>
                  </a:lnTo>
                  <a:lnTo>
                    <a:pt x="2" y="19"/>
                  </a:lnTo>
                  <a:lnTo>
                    <a:pt x="8" y="25"/>
                  </a:lnTo>
                  <a:lnTo>
                    <a:pt x="16" y="28"/>
                  </a:lnTo>
                  <a:lnTo>
                    <a:pt x="24" y="25"/>
                  </a:lnTo>
                  <a:lnTo>
                    <a:pt x="30" y="19"/>
                  </a:lnTo>
                  <a:lnTo>
                    <a:pt x="32" y="19"/>
                  </a:lnTo>
                  <a:lnTo>
                    <a:pt x="34" y="19"/>
                  </a:lnTo>
                  <a:lnTo>
                    <a:pt x="36" y="19"/>
                  </a:lnTo>
                  <a:lnTo>
                    <a:pt x="38" y="20"/>
                  </a:lnTo>
                  <a:lnTo>
                    <a:pt x="41" y="20"/>
                  </a:lnTo>
                  <a:lnTo>
                    <a:pt x="42" y="19"/>
                  </a:lnTo>
                  <a:lnTo>
                    <a:pt x="43" y="18"/>
                  </a:lnTo>
                  <a:lnTo>
                    <a:pt x="44" y="14"/>
                  </a:lnTo>
                  <a:lnTo>
                    <a:pt x="38" y="6"/>
                  </a:lnTo>
                  <a:lnTo>
                    <a:pt x="30" y="1"/>
                  </a:lnTo>
                  <a:lnTo>
                    <a:pt x="21" y="0"/>
                  </a:lnTo>
                  <a:lnTo>
                    <a:pt x="13" y="1"/>
                  </a:lnTo>
                  <a:lnTo>
                    <a:pt x="3"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6" name="Freeform 99">
              <a:extLst>
                <a:ext uri="{FF2B5EF4-FFF2-40B4-BE49-F238E27FC236}">
                  <a16:creationId xmlns:a16="http://schemas.microsoft.com/office/drawing/2014/main" id="{18BE1A17-A8EF-4B0F-BCD6-C6183CBC019C}"/>
                </a:ext>
              </a:extLst>
            </p:cNvPr>
            <p:cNvSpPr>
              <a:spLocks/>
            </p:cNvSpPr>
            <p:nvPr/>
          </p:nvSpPr>
          <p:spPr bwMode="auto">
            <a:xfrm>
              <a:off x="1277938" y="2840038"/>
              <a:ext cx="4762" cy="6350"/>
            </a:xfrm>
            <a:custGeom>
              <a:avLst/>
              <a:gdLst>
                <a:gd name="T0" fmla="*/ 12 w 19"/>
                <a:gd name="T1" fmla="*/ 21 h 21"/>
                <a:gd name="T2" fmla="*/ 19 w 19"/>
                <a:gd name="T3" fmla="*/ 18 h 21"/>
                <a:gd name="T4" fmla="*/ 17 w 19"/>
                <a:gd name="T5" fmla="*/ 12 h 21"/>
                <a:gd name="T6" fmla="*/ 15 w 19"/>
                <a:gd name="T7" fmla="*/ 6 h 21"/>
                <a:gd name="T8" fmla="*/ 12 w 19"/>
                <a:gd name="T9" fmla="*/ 3 h 21"/>
                <a:gd name="T10" fmla="*/ 7 w 19"/>
                <a:gd name="T11" fmla="*/ 0 h 21"/>
                <a:gd name="T12" fmla="*/ 0 w 19"/>
                <a:gd name="T13" fmla="*/ 1 h 21"/>
                <a:gd name="T14" fmla="*/ 1 w 19"/>
                <a:gd name="T15" fmla="*/ 10 h 21"/>
                <a:gd name="T16" fmla="*/ 4 w 19"/>
                <a:gd name="T17" fmla="*/ 16 h 21"/>
                <a:gd name="T18" fmla="*/ 12 w 19"/>
                <a:gd name="T1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2" y="21"/>
                  </a:moveTo>
                  <a:lnTo>
                    <a:pt x="19" y="18"/>
                  </a:lnTo>
                  <a:lnTo>
                    <a:pt x="17" y="12"/>
                  </a:lnTo>
                  <a:lnTo>
                    <a:pt x="15" y="6"/>
                  </a:lnTo>
                  <a:lnTo>
                    <a:pt x="12" y="3"/>
                  </a:lnTo>
                  <a:lnTo>
                    <a:pt x="7" y="0"/>
                  </a:lnTo>
                  <a:lnTo>
                    <a:pt x="0" y="1"/>
                  </a:lnTo>
                  <a:lnTo>
                    <a:pt x="1" y="10"/>
                  </a:lnTo>
                  <a:lnTo>
                    <a:pt x="4" y="16"/>
                  </a:lnTo>
                  <a:lnTo>
                    <a:pt x="12"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7" name="Freeform 100">
              <a:extLst>
                <a:ext uri="{FF2B5EF4-FFF2-40B4-BE49-F238E27FC236}">
                  <a16:creationId xmlns:a16="http://schemas.microsoft.com/office/drawing/2014/main" id="{1D22C9EA-EDB4-4993-8C8B-F74937F8C984}"/>
                </a:ext>
              </a:extLst>
            </p:cNvPr>
            <p:cNvSpPr>
              <a:spLocks/>
            </p:cNvSpPr>
            <p:nvPr/>
          </p:nvSpPr>
          <p:spPr bwMode="auto">
            <a:xfrm>
              <a:off x="1346200" y="2946400"/>
              <a:ext cx="9525" cy="9525"/>
            </a:xfrm>
            <a:custGeom>
              <a:avLst/>
              <a:gdLst>
                <a:gd name="T0" fmla="*/ 30 w 31"/>
                <a:gd name="T1" fmla="*/ 17 h 28"/>
                <a:gd name="T2" fmla="*/ 31 w 31"/>
                <a:gd name="T3" fmla="*/ 0 h 28"/>
                <a:gd name="T4" fmla="*/ 19 w 31"/>
                <a:gd name="T5" fmla="*/ 4 h 28"/>
                <a:gd name="T6" fmla="*/ 15 w 31"/>
                <a:gd name="T7" fmla="*/ 5 h 28"/>
                <a:gd name="T8" fmla="*/ 12 w 31"/>
                <a:gd name="T9" fmla="*/ 6 h 28"/>
                <a:gd name="T10" fmla="*/ 9 w 31"/>
                <a:gd name="T11" fmla="*/ 7 h 28"/>
                <a:gd name="T12" fmla="*/ 6 w 31"/>
                <a:gd name="T13" fmla="*/ 10 h 28"/>
                <a:gd name="T14" fmla="*/ 3 w 31"/>
                <a:gd name="T15" fmla="*/ 11 h 28"/>
                <a:gd name="T16" fmla="*/ 1 w 31"/>
                <a:gd name="T17" fmla="*/ 13 h 28"/>
                <a:gd name="T18" fmla="*/ 0 w 31"/>
                <a:gd name="T19" fmla="*/ 17 h 28"/>
                <a:gd name="T20" fmla="*/ 18 w 31"/>
                <a:gd name="T21" fmla="*/ 28 h 28"/>
                <a:gd name="T22" fmla="*/ 30 w 31"/>
                <a:gd name="T23" fmla="*/ 1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28">
                  <a:moveTo>
                    <a:pt x="30" y="17"/>
                  </a:moveTo>
                  <a:lnTo>
                    <a:pt x="31" y="0"/>
                  </a:lnTo>
                  <a:lnTo>
                    <a:pt x="19" y="4"/>
                  </a:lnTo>
                  <a:lnTo>
                    <a:pt x="15" y="5"/>
                  </a:lnTo>
                  <a:lnTo>
                    <a:pt x="12" y="6"/>
                  </a:lnTo>
                  <a:lnTo>
                    <a:pt x="9" y="7"/>
                  </a:lnTo>
                  <a:lnTo>
                    <a:pt x="6" y="10"/>
                  </a:lnTo>
                  <a:lnTo>
                    <a:pt x="3" y="11"/>
                  </a:lnTo>
                  <a:lnTo>
                    <a:pt x="1" y="13"/>
                  </a:lnTo>
                  <a:lnTo>
                    <a:pt x="0" y="17"/>
                  </a:lnTo>
                  <a:lnTo>
                    <a:pt x="18" y="28"/>
                  </a:lnTo>
                  <a:lnTo>
                    <a:pt x="3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8" name="Freeform 101">
              <a:extLst>
                <a:ext uri="{FF2B5EF4-FFF2-40B4-BE49-F238E27FC236}">
                  <a16:creationId xmlns:a16="http://schemas.microsoft.com/office/drawing/2014/main" id="{68088073-E2DB-4AAD-A63F-C2B0753EE11C}"/>
                </a:ext>
              </a:extLst>
            </p:cNvPr>
            <p:cNvSpPr>
              <a:spLocks/>
            </p:cNvSpPr>
            <p:nvPr/>
          </p:nvSpPr>
          <p:spPr bwMode="auto">
            <a:xfrm>
              <a:off x="1190625" y="2903538"/>
              <a:ext cx="6350" cy="6350"/>
            </a:xfrm>
            <a:custGeom>
              <a:avLst/>
              <a:gdLst>
                <a:gd name="T0" fmla="*/ 20 w 20"/>
                <a:gd name="T1" fmla="*/ 22 h 23"/>
                <a:gd name="T2" fmla="*/ 15 w 20"/>
                <a:gd name="T3" fmla="*/ 0 h 23"/>
                <a:gd name="T4" fmla="*/ 0 w 20"/>
                <a:gd name="T5" fmla="*/ 5 h 23"/>
                <a:gd name="T6" fmla="*/ 14 w 20"/>
                <a:gd name="T7" fmla="*/ 23 h 23"/>
                <a:gd name="T8" fmla="*/ 17 w 20"/>
                <a:gd name="T9" fmla="*/ 23 h 23"/>
                <a:gd name="T10" fmla="*/ 20 w 20"/>
                <a:gd name="T11" fmla="*/ 22 h 23"/>
              </a:gdLst>
              <a:ahLst/>
              <a:cxnLst>
                <a:cxn ang="0">
                  <a:pos x="T0" y="T1"/>
                </a:cxn>
                <a:cxn ang="0">
                  <a:pos x="T2" y="T3"/>
                </a:cxn>
                <a:cxn ang="0">
                  <a:pos x="T4" y="T5"/>
                </a:cxn>
                <a:cxn ang="0">
                  <a:pos x="T6" y="T7"/>
                </a:cxn>
                <a:cxn ang="0">
                  <a:pos x="T8" y="T9"/>
                </a:cxn>
                <a:cxn ang="0">
                  <a:pos x="T10" y="T11"/>
                </a:cxn>
              </a:cxnLst>
              <a:rect l="0" t="0" r="r" b="b"/>
              <a:pathLst>
                <a:path w="20" h="23">
                  <a:moveTo>
                    <a:pt x="20" y="22"/>
                  </a:moveTo>
                  <a:lnTo>
                    <a:pt x="15" y="0"/>
                  </a:lnTo>
                  <a:lnTo>
                    <a:pt x="0" y="5"/>
                  </a:lnTo>
                  <a:lnTo>
                    <a:pt x="14" y="23"/>
                  </a:lnTo>
                  <a:lnTo>
                    <a:pt x="17" y="23"/>
                  </a:lnTo>
                  <a:lnTo>
                    <a:pt x="20"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9" name="Freeform 102">
              <a:extLst>
                <a:ext uri="{FF2B5EF4-FFF2-40B4-BE49-F238E27FC236}">
                  <a16:creationId xmlns:a16="http://schemas.microsoft.com/office/drawing/2014/main" id="{76D0E684-6118-44D8-83CB-B0BDD2FAADE8}"/>
                </a:ext>
              </a:extLst>
            </p:cNvPr>
            <p:cNvSpPr>
              <a:spLocks/>
            </p:cNvSpPr>
            <p:nvPr/>
          </p:nvSpPr>
          <p:spPr bwMode="auto">
            <a:xfrm>
              <a:off x="1204913" y="2901950"/>
              <a:ext cx="6350" cy="4763"/>
            </a:xfrm>
            <a:custGeom>
              <a:avLst/>
              <a:gdLst>
                <a:gd name="T0" fmla="*/ 10 w 18"/>
                <a:gd name="T1" fmla="*/ 15 h 15"/>
                <a:gd name="T2" fmla="*/ 12 w 18"/>
                <a:gd name="T3" fmla="*/ 14 h 15"/>
                <a:gd name="T4" fmla="*/ 14 w 18"/>
                <a:gd name="T5" fmla="*/ 14 h 15"/>
                <a:gd name="T6" fmla="*/ 15 w 18"/>
                <a:gd name="T7" fmla="*/ 13 h 15"/>
                <a:gd name="T8" fmla="*/ 17 w 18"/>
                <a:gd name="T9" fmla="*/ 11 h 15"/>
                <a:gd name="T10" fmla="*/ 18 w 18"/>
                <a:gd name="T11" fmla="*/ 10 h 15"/>
                <a:gd name="T12" fmla="*/ 18 w 18"/>
                <a:gd name="T13" fmla="*/ 9 h 15"/>
                <a:gd name="T14" fmla="*/ 18 w 18"/>
                <a:gd name="T15" fmla="*/ 6 h 15"/>
                <a:gd name="T16" fmla="*/ 17 w 18"/>
                <a:gd name="T17" fmla="*/ 5 h 15"/>
                <a:gd name="T18" fmla="*/ 14 w 18"/>
                <a:gd name="T19" fmla="*/ 4 h 15"/>
                <a:gd name="T20" fmla="*/ 12 w 18"/>
                <a:gd name="T21" fmla="*/ 3 h 15"/>
                <a:gd name="T22" fmla="*/ 9 w 18"/>
                <a:gd name="T23" fmla="*/ 2 h 15"/>
                <a:gd name="T24" fmla="*/ 6 w 18"/>
                <a:gd name="T25" fmla="*/ 0 h 15"/>
                <a:gd name="T26" fmla="*/ 0 w 18"/>
                <a:gd name="T27" fmla="*/ 3 h 15"/>
                <a:gd name="T28" fmla="*/ 1 w 18"/>
                <a:gd name="T29" fmla="*/ 6 h 15"/>
                <a:gd name="T30" fmla="*/ 3 w 18"/>
                <a:gd name="T31" fmla="*/ 10 h 15"/>
                <a:gd name="T32" fmla="*/ 6 w 18"/>
                <a:gd name="T33" fmla="*/ 14 h 15"/>
                <a:gd name="T34" fmla="*/ 10 w 18"/>
                <a:gd name="T3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15">
                  <a:moveTo>
                    <a:pt x="10" y="15"/>
                  </a:moveTo>
                  <a:lnTo>
                    <a:pt x="12" y="14"/>
                  </a:lnTo>
                  <a:lnTo>
                    <a:pt x="14" y="14"/>
                  </a:lnTo>
                  <a:lnTo>
                    <a:pt x="15" y="13"/>
                  </a:lnTo>
                  <a:lnTo>
                    <a:pt x="17" y="11"/>
                  </a:lnTo>
                  <a:lnTo>
                    <a:pt x="18" y="10"/>
                  </a:lnTo>
                  <a:lnTo>
                    <a:pt x="18" y="9"/>
                  </a:lnTo>
                  <a:lnTo>
                    <a:pt x="18" y="6"/>
                  </a:lnTo>
                  <a:lnTo>
                    <a:pt x="17" y="5"/>
                  </a:lnTo>
                  <a:lnTo>
                    <a:pt x="14" y="4"/>
                  </a:lnTo>
                  <a:lnTo>
                    <a:pt x="12" y="3"/>
                  </a:lnTo>
                  <a:lnTo>
                    <a:pt x="9" y="2"/>
                  </a:lnTo>
                  <a:lnTo>
                    <a:pt x="6" y="0"/>
                  </a:lnTo>
                  <a:lnTo>
                    <a:pt x="0" y="3"/>
                  </a:lnTo>
                  <a:lnTo>
                    <a:pt x="1" y="6"/>
                  </a:lnTo>
                  <a:lnTo>
                    <a:pt x="3" y="10"/>
                  </a:lnTo>
                  <a:lnTo>
                    <a:pt x="6" y="14"/>
                  </a:lnTo>
                  <a:lnTo>
                    <a:pt x="10" y="1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0" name="Freeform 103">
              <a:extLst>
                <a:ext uri="{FF2B5EF4-FFF2-40B4-BE49-F238E27FC236}">
                  <a16:creationId xmlns:a16="http://schemas.microsoft.com/office/drawing/2014/main" id="{91B91B96-27FB-4755-B53F-9881EB00EFE0}"/>
                </a:ext>
              </a:extLst>
            </p:cNvPr>
            <p:cNvSpPr>
              <a:spLocks/>
            </p:cNvSpPr>
            <p:nvPr/>
          </p:nvSpPr>
          <p:spPr bwMode="auto">
            <a:xfrm>
              <a:off x="2200275" y="2128838"/>
              <a:ext cx="4762" cy="11113"/>
            </a:xfrm>
            <a:custGeom>
              <a:avLst/>
              <a:gdLst>
                <a:gd name="T0" fmla="*/ 16 w 16"/>
                <a:gd name="T1" fmla="*/ 35 h 35"/>
                <a:gd name="T2" fmla="*/ 12 w 16"/>
                <a:gd name="T3" fmla="*/ 21 h 35"/>
                <a:gd name="T4" fmla="*/ 16 w 16"/>
                <a:gd name="T5" fmla="*/ 0 h 35"/>
                <a:gd name="T6" fmla="*/ 13 w 16"/>
                <a:gd name="T7" fmla="*/ 0 h 35"/>
                <a:gd name="T8" fmla="*/ 11 w 16"/>
                <a:gd name="T9" fmla="*/ 0 h 35"/>
                <a:gd name="T10" fmla="*/ 9 w 16"/>
                <a:gd name="T11" fmla="*/ 0 h 35"/>
                <a:gd name="T12" fmla="*/ 7 w 16"/>
                <a:gd name="T13" fmla="*/ 2 h 35"/>
                <a:gd name="T14" fmla="*/ 6 w 16"/>
                <a:gd name="T15" fmla="*/ 2 h 35"/>
                <a:gd name="T16" fmla="*/ 5 w 16"/>
                <a:gd name="T17" fmla="*/ 8 h 35"/>
                <a:gd name="T18" fmla="*/ 3 w 16"/>
                <a:gd name="T19" fmla="*/ 14 h 35"/>
                <a:gd name="T20" fmla="*/ 0 w 16"/>
                <a:gd name="T21" fmla="*/ 20 h 35"/>
                <a:gd name="T22" fmla="*/ 0 w 16"/>
                <a:gd name="T23" fmla="*/ 25 h 35"/>
                <a:gd name="T24" fmla="*/ 1 w 16"/>
                <a:gd name="T25" fmla="*/ 29 h 35"/>
                <a:gd name="T26" fmla="*/ 6 w 16"/>
                <a:gd name="T27" fmla="*/ 33 h 35"/>
                <a:gd name="T28" fmla="*/ 16 w 16"/>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35">
                  <a:moveTo>
                    <a:pt x="16" y="35"/>
                  </a:moveTo>
                  <a:lnTo>
                    <a:pt x="12" y="21"/>
                  </a:lnTo>
                  <a:lnTo>
                    <a:pt x="16" y="0"/>
                  </a:lnTo>
                  <a:lnTo>
                    <a:pt x="13" y="0"/>
                  </a:lnTo>
                  <a:lnTo>
                    <a:pt x="11" y="0"/>
                  </a:lnTo>
                  <a:lnTo>
                    <a:pt x="9" y="0"/>
                  </a:lnTo>
                  <a:lnTo>
                    <a:pt x="7" y="2"/>
                  </a:lnTo>
                  <a:lnTo>
                    <a:pt x="6" y="2"/>
                  </a:lnTo>
                  <a:lnTo>
                    <a:pt x="5" y="8"/>
                  </a:lnTo>
                  <a:lnTo>
                    <a:pt x="3" y="14"/>
                  </a:lnTo>
                  <a:lnTo>
                    <a:pt x="0" y="20"/>
                  </a:lnTo>
                  <a:lnTo>
                    <a:pt x="0" y="25"/>
                  </a:lnTo>
                  <a:lnTo>
                    <a:pt x="1" y="29"/>
                  </a:lnTo>
                  <a:lnTo>
                    <a:pt x="6" y="33"/>
                  </a:lnTo>
                  <a:lnTo>
                    <a:pt x="16" y="3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1" name="Freeform 104">
              <a:extLst>
                <a:ext uri="{FF2B5EF4-FFF2-40B4-BE49-F238E27FC236}">
                  <a16:creationId xmlns:a16="http://schemas.microsoft.com/office/drawing/2014/main" id="{5B878DB9-4421-412A-812B-EF0012FA5A90}"/>
                </a:ext>
              </a:extLst>
            </p:cNvPr>
            <p:cNvSpPr>
              <a:spLocks/>
            </p:cNvSpPr>
            <p:nvPr/>
          </p:nvSpPr>
          <p:spPr bwMode="auto">
            <a:xfrm>
              <a:off x="2211388" y="2132013"/>
              <a:ext cx="11112" cy="4763"/>
            </a:xfrm>
            <a:custGeom>
              <a:avLst/>
              <a:gdLst>
                <a:gd name="T0" fmla="*/ 37 w 37"/>
                <a:gd name="T1" fmla="*/ 4 h 17"/>
                <a:gd name="T2" fmla="*/ 29 w 37"/>
                <a:gd name="T3" fmla="*/ 0 h 17"/>
                <a:gd name="T4" fmla="*/ 22 w 37"/>
                <a:gd name="T5" fmla="*/ 1 h 17"/>
                <a:gd name="T6" fmla="*/ 14 w 37"/>
                <a:gd name="T7" fmla="*/ 2 h 17"/>
                <a:gd name="T8" fmla="*/ 6 w 37"/>
                <a:gd name="T9" fmla="*/ 4 h 17"/>
                <a:gd name="T10" fmla="*/ 0 w 37"/>
                <a:gd name="T11" fmla="*/ 14 h 17"/>
                <a:gd name="T12" fmla="*/ 26 w 37"/>
                <a:gd name="T13" fmla="*/ 17 h 17"/>
                <a:gd name="T14" fmla="*/ 37 w 37"/>
                <a:gd name="T15" fmla="*/ 4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37" y="4"/>
                  </a:moveTo>
                  <a:lnTo>
                    <a:pt x="29" y="0"/>
                  </a:lnTo>
                  <a:lnTo>
                    <a:pt x="22" y="1"/>
                  </a:lnTo>
                  <a:lnTo>
                    <a:pt x="14" y="2"/>
                  </a:lnTo>
                  <a:lnTo>
                    <a:pt x="6" y="4"/>
                  </a:lnTo>
                  <a:lnTo>
                    <a:pt x="0" y="14"/>
                  </a:lnTo>
                  <a:lnTo>
                    <a:pt x="26" y="17"/>
                  </a:lnTo>
                  <a:lnTo>
                    <a:pt x="37"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2" name="Freeform 105">
              <a:extLst>
                <a:ext uri="{FF2B5EF4-FFF2-40B4-BE49-F238E27FC236}">
                  <a16:creationId xmlns:a16="http://schemas.microsoft.com/office/drawing/2014/main" id="{C4D44C09-A7AE-4E52-BE31-7960EA4418BE}"/>
                </a:ext>
              </a:extLst>
            </p:cNvPr>
            <p:cNvSpPr>
              <a:spLocks/>
            </p:cNvSpPr>
            <p:nvPr/>
          </p:nvSpPr>
          <p:spPr bwMode="auto">
            <a:xfrm>
              <a:off x="2168525" y="2201863"/>
              <a:ext cx="17462" cy="14288"/>
            </a:xfrm>
            <a:custGeom>
              <a:avLst/>
              <a:gdLst>
                <a:gd name="T0" fmla="*/ 32 w 52"/>
                <a:gd name="T1" fmla="*/ 12 h 46"/>
                <a:gd name="T2" fmla="*/ 18 w 52"/>
                <a:gd name="T3" fmla="*/ 16 h 46"/>
                <a:gd name="T4" fmla="*/ 8 w 52"/>
                <a:gd name="T5" fmla="*/ 25 h 46"/>
                <a:gd name="T6" fmla="*/ 0 w 52"/>
                <a:gd name="T7" fmla="*/ 36 h 46"/>
                <a:gd name="T8" fmla="*/ 6 w 52"/>
                <a:gd name="T9" fmla="*/ 44 h 46"/>
                <a:gd name="T10" fmla="*/ 12 w 52"/>
                <a:gd name="T11" fmla="*/ 46 h 46"/>
                <a:gd name="T12" fmla="*/ 19 w 52"/>
                <a:gd name="T13" fmla="*/ 46 h 46"/>
                <a:gd name="T14" fmla="*/ 26 w 52"/>
                <a:gd name="T15" fmla="*/ 44 h 46"/>
                <a:gd name="T16" fmla="*/ 34 w 52"/>
                <a:gd name="T17" fmla="*/ 42 h 46"/>
                <a:gd name="T18" fmla="*/ 40 w 52"/>
                <a:gd name="T19" fmla="*/ 40 h 46"/>
                <a:gd name="T20" fmla="*/ 47 w 52"/>
                <a:gd name="T21" fmla="*/ 38 h 46"/>
                <a:gd name="T22" fmla="*/ 49 w 52"/>
                <a:gd name="T23" fmla="*/ 34 h 46"/>
                <a:gd name="T24" fmla="*/ 51 w 52"/>
                <a:gd name="T25" fmla="*/ 31 h 46"/>
                <a:gd name="T26" fmla="*/ 52 w 52"/>
                <a:gd name="T27" fmla="*/ 26 h 46"/>
                <a:gd name="T28" fmla="*/ 51 w 52"/>
                <a:gd name="T29" fmla="*/ 21 h 46"/>
                <a:gd name="T30" fmla="*/ 44 w 52"/>
                <a:gd name="T31" fmla="*/ 0 h 46"/>
                <a:gd name="T32" fmla="*/ 32 w 52"/>
                <a:gd name="T33"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46">
                  <a:moveTo>
                    <a:pt x="32" y="12"/>
                  </a:moveTo>
                  <a:lnTo>
                    <a:pt x="18" y="16"/>
                  </a:lnTo>
                  <a:lnTo>
                    <a:pt x="8" y="25"/>
                  </a:lnTo>
                  <a:lnTo>
                    <a:pt x="0" y="36"/>
                  </a:lnTo>
                  <a:lnTo>
                    <a:pt x="6" y="44"/>
                  </a:lnTo>
                  <a:lnTo>
                    <a:pt x="12" y="46"/>
                  </a:lnTo>
                  <a:lnTo>
                    <a:pt x="19" y="46"/>
                  </a:lnTo>
                  <a:lnTo>
                    <a:pt x="26" y="44"/>
                  </a:lnTo>
                  <a:lnTo>
                    <a:pt x="34" y="42"/>
                  </a:lnTo>
                  <a:lnTo>
                    <a:pt x="40" y="40"/>
                  </a:lnTo>
                  <a:lnTo>
                    <a:pt x="47" y="38"/>
                  </a:lnTo>
                  <a:lnTo>
                    <a:pt x="49" y="34"/>
                  </a:lnTo>
                  <a:lnTo>
                    <a:pt x="51" y="31"/>
                  </a:lnTo>
                  <a:lnTo>
                    <a:pt x="52" y="26"/>
                  </a:lnTo>
                  <a:lnTo>
                    <a:pt x="51" y="21"/>
                  </a:lnTo>
                  <a:lnTo>
                    <a:pt x="44" y="0"/>
                  </a:lnTo>
                  <a:lnTo>
                    <a:pt x="32"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3" name="Freeform 106">
              <a:extLst>
                <a:ext uri="{FF2B5EF4-FFF2-40B4-BE49-F238E27FC236}">
                  <a16:creationId xmlns:a16="http://schemas.microsoft.com/office/drawing/2014/main" id="{35983254-C974-46D9-8BA6-8AA5D2B6BE9D}"/>
                </a:ext>
              </a:extLst>
            </p:cNvPr>
            <p:cNvSpPr>
              <a:spLocks/>
            </p:cNvSpPr>
            <p:nvPr/>
          </p:nvSpPr>
          <p:spPr bwMode="auto">
            <a:xfrm>
              <a:off x="2216150" y="2119313"/>
              <a:ext cx="4762" cy="4763"/>
            </a:xfrm>
            <a:custGeom>
              <a:avLst/>
              <a:gdLst>
                <a:gd name="T0" fmla="*/ 16 w 16"/>
                <a:gd name="T1" fmla="*/ 5 h 11"/>
                <a:gd name="T2" fmla="*/ 13 w 16"/>
                <a:gd name="T3" fmla="*/ 2 h 11"/>
                <a:gd name="T4" fmla="*/ 11 w 16"/>
                <a:gd name="T5" fmla="*/ 1 h 11"/>
                <a:gd name="T6" fmla="*/ 8 w 16"/>
                <a:gd name="T7" fmla="*/ 0 h 11"/>
                <a:gd name="T8" fmla="*/ 6 w 16"/>
                <a:gd name="T9" fmla="*/ 1 h 11"/>
                <a:gd name="T10" fmla="*/ 2 w 16"/>
                <a:gd name="T11" fmla="*/ 4 h 11"/>
                <a:gd name="T12" fmla="*/ 0 w 16"/>
                <a:gd name="T13" fmla="*/ 6 h 11"/>
                <a:gd name="T14" fmla="*/ 4 w 16"/>
                <a:gd name="T15" fmla="*/ 8 h 11"/>
                <a:gd name="T16" fmla="*/ 7 w 16"/>
                <a:gd name="T17" fmla="*/ 10 h 11"/>
                <a:gd name="T18" fmla="*/ 10 w 16"/>
                <a:gd name="T19" fmla="*/ 11 h 11"/>
                <a:gd name="T20" fmla="*/ 12 w 16"/>
                <a:gd name="T21" fmla="*/ 10 h 11"/>
                <a:gd name="T22" fmla="*/ 13 w 16"/>
                <a:gd name="T23" fmla="*/ 8 h 11"/>
                <a:gd name="T24" fmla="*/ 14 w 16"/>
                <a:gd name="T25" fmla="*/ 6 h 11"/>
                <a:gd name="T26" fmla="*/ 16 w 16"/>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1">
                  <a:moveTo>
                    <a:pt x="16" y="5"/>
                  </a:moveTo>
                  <a:lnTo>
                    <a:pt x="13" y="2"/>
                  </a:lnTo>
                  <a:lnTo>
                    <a:pt x="11" y="1"/>
                  </a:lnTo>
                  <a:lnTo>
                    <a:pt x="8" y="0"/>
                  </a:lnTo>
                  <a:lnTo>
                    <a:pt x="6" y="1"/>
                  </a:lnTo>
                  <a:lnTo>
                    <a:pt x="2" y="4"/>
                  </a:lnTo>
                  <a:lnTo>
                    <a:pt x="0" y="6"/>
                  </a:lnTo>
                  <a:lnTo>
                    <a:pt x="4" y="8"/>
                  </a:lnTo>
                  <a:lnTo>
                    <a:pt x="7" y="10"/>
                  </a:lnTo>
                  <a:lnTo>
                    <a:pt x="10" y="11"/>
                  </a:lnTo>
                  <a:lnTo>
                    <a:pt x="12" y="10"/>
                  </a:lnTo>
                  <a:lnTo>
                    <a:pt x="13" y="8"/>
                  </a:lnTo>
                  <a:lnTo>
                    <a:pt x="14" y="6"/>
                  </a:lnTo>
                  <a:lnTo>
                    <a:pt x="1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4" name="Freeform 107">
              <a:extLst>
                <a:ext uri="{FF2B5EF4-FFF2-40B4-BE49-F238E27FC236}">
                  <a16:creationId xmlns:a16="http://schemas.microsoft.com/office/drawing/2014/main" id="{65EDBB3D-F7DF-43A0-9E6F-ACE2CA66D2BC}"/>
                </a:ext>
              </a:extLst>
            </p:cNvPr>
            <p:cNvSpPr>
              <a:spLocks/>
            </p:cNvSpPr>
            <p:nvPr/>
          </p:nvSpPr>
          <p:spPr bwMode="auto">
            <a:xfrm>
              <a:off x="2200275" y="2171700"/>
              <a:ext cx="19050" cy="23813"/>
            </a:xfrm>
            <a:custGeom>
              <a:avLst/>
              <a:gdLst>
                <a:gd name="T0" fmla="*/ 33 w 62"/>
                <a:gd name="T1" fmla="*/ 72 h 79"/>
                <a:gd name="T2" fmla="*/ 34 w 62"/>
                <a:gd name="T3" fmla="*/ 66 h 79"/>
                <a:gd name="T4" fmla="*/ 34 w 62"/>
                <a:gd name="T5" fmla="*/ 60 h 79"/>
                <a:gd name="T6" fmla="*/ 31 w 62"/>
                <a:gd name="T7" fmla="*/ 54 h 79"/>
                <a:gd name="T8" fmla="*/ 31 w 62"/>
                <a:gd name="T9" fmla="*/ 49 h 79"/>
                <a:gd name="T10" fmla="*/ 35 w 62"/>
                <a:gd name="T11" fmla="*/ 45 h 79"/>
                <a:gd name="T12" fmla="*/ 51 w 62"/>
                <a:gd name="T13" fmla="*/ 40 h 79"/>
                <a:gd name="T14" fmla="*/ 59 w 62"/>
                <a:gd name="T15" fmla="*/ 34 h 79"/>
                <a:gd name="T16" fmla="*/ 62 w 62"/>
                <a:gd name="T17" fmla="*/ 28 h 79"/>
                <a:gd name="T18" fmla="*/ 61 w 62"/>
                <a:gd name="T19" fmla="*/ 23 h 79"/>
                <a:gd name="T20" fmla="*/ 56 w 62"/>
                <a:gd name="T21" fmla="*/ 17 h 79"/>
                <a:gd name="T22" fmla="*/ 48 w 62"/>
                <a:gd name="T23" fmla="*/ 11 h 79"/>
                <a:gd name="T24" fmla="*/ 42 w 62"/>
                <a:gd name="T25" fmla="*/ 6 h 79"/>
                <a:gd name="T26" fmla="*/ 36 w 62"/>
                <a:gd name="T27" fmla="*/ 0 h 79"/>
                <a:gd name="T28" fmla="*/ 25 w 62"/>
                <a:gd name="T29" fmla="*/ 5 h 79"/>
                <a:gd name="T30" fmla="*/ 18 w 62"/>
                <a:gd name="T31" fmla="*/ 14 h 79"/>
                <a:gd name="T32" fmla="*/ 12 w 62"/>
                <a:gd name="T33" fmla="*/ 23 h 79"/>
                <a:gd name="T34" fmla="*/ 7 w 62"/>
                <a:gd name="T35" fmla="*/ 33 h 79"/>
                <a:gd name="T36" fmla="*/ 0 w 62"/>
                <a:gd name="T37" fmla="*/ 42 h 79"/>
                <a:gd name="T38" fmla="*/ 2 w 62"/>
                <a:gd name="T39" fmla="*/ 45 h 79"/>
                <a:gd name="T40" fmla="*/ 4 w 62"/>
                <a:gd name="T41" fmla="*/ 50 h 79"/>
                <a:gd name="T42" fmla="*/ 4 w 62"/>
                <a:gd name="T43" fmla="*/ 57 h 79"/>
                <a:gd name="T44" fmla="*/ 4 w 62"/>
                <a:gd name="T45" fmla="*/ 63 h 79"/>
                <a:gd name="T46" fmla="*/ 4 w 62"/>
                <a:gd name="T47" fmla="*/ 69 h 79"/>
                <a:gd name="T48" fmla="*/ 5 w 62"/>
                <a:gd name="T49" fmla="*/ 75 h 79"/>
                <a:gd name="T50" fmla="*/ 8 w 62"/>
                <a:gd name="T51" fmla="*/ 79 h 79"/>
                <a:gd name="T52" fmla="*/ 13 w 62"/>
                <a:gd name="T53" fmla="*/ 79 h 79"/>
                <a:gd name="T54" fmla="*/ 22 w 62"/>
                <a:gd name="T55" fmla="*/ 78 h 79"/>
                <a:gd name="T56" fmla="*/ 33 w 62"/>
                <a:gd name="T57" fmla="*/ 7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79">
                  <a:moveTo>
                    <a:pt x="33" y="72"/>
                  </a:moveTo>
                  <a:lnTo>
                    <a:pt x="34" y="66"/>
                  </a:lnTo>
                  <a:lnTo>
                    <a:pt x="34" y="60"/>
                  </a:lnTo>
                  <a:lnTo>
                    <a:pt x="31" y="54"/>
                  </a:lnTo>
                  <a:lnTo>
                    <a:pt x="31" y="49"/>
                  </a:lnTo>
                  <a:lnTo>
                    <a:pt x="35" y="45"/>
                  </a:lnTo>
                  <a:lnTo>
                    <a:pt x="51" y="40"/>
                  </a:lnTo>
                  <a:lnTo>
                    <a:pt x="59" y="34"/>
                  </a:lnTo>
                  <a:lnTo>
                    <a:pt x="62" y="28"/>
                  </a:lnTo>
                  <a:lnTo>
                    <a:pt x="61" y="23"/>
                  </a:lnTo>
                  <a:lnTo>
                    <a:pt x="56" y="17"/>
                  </a:lnTo>
                  <a:lnTo>
                    <a:pt x="48" y="11"/>
                  </a:lnTo>
                  <a:lnTo>
                    <a:pt x="42" y="6"/>
                  </a:lnTo>
                  <a:lnTo>
                    <a:pt x="36" y="0"/>
                  </a:lnTo>
                  <a:lnTo>
                    <a:pt x="25" y="5"/>
                  </a:lnTo>
                  <a:lnTo>
                    <a:pt x="18" y="14"/>
                  </a:lnTo>
                  <a:lnTo>
                    <a:pt x="12" y="23"/>
                  </a:lnTo>
                  <a:lnTo>
                    <a:pt x="7" y="33"/>
                  </a:lnTo>
                  <a:lnTo>
                    <a:pt x="0" y="42"/>
                  </a:lnTo>
                  <a:lnTo>
                    <a:pt x="2" y="45"/>
                  </a:lnTo>
                  <a:lnTo>
                    <a:pt x="4" y="50"/>
                  </a:lnTo>
                  <a:lnTo>
                    <a:pt x="4" y="57"/>
                  </a:lnTo>
                  <a:lnTo>
                    <a:pt x="4" y="63"/>
                  </a:lnTo>
                  <a:lnTo>
                    <a:pt x="4" y="69"/>
                  </a:lnTo>
                  <a:lnTo>
                    <a:pt x="5" y="75"/>
                  </a:lnTo>
                  <a:lnTo>
                    <a:pt x="8" y="79"/>
                  </a:lnTo>
                  <a:lnTo>
                    <a:pt x="13" y="79"/>
                  </a:lnTo>
                  <a:lnTo>
                    <a:pt x="22" y="78"/>
                  </a:lnTo>
                  <a:lnTo>
                    <a:pt x="33" y="7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5" name="Freeform 108">
              <a:extLst>
                <a:ext uri="{FF2B5EF4-FFF2-40B4-BE49-F238E27FC236}">
                  <a16:creationId xmlns:a16="http://schemas.microsoft.com/office/drawing/2014/main" id="{32A50416-541B-44FE-A0D3-DF1A994BA24D}"/>
                </a:ext>
              </a:extLst>
            </p:cNvPr>
            <p:cNvSpPr>
              <a:spLocks/>
            </p:cNvSpPr>
            <p:nvPr/>
          </p:nvSpPr>
          <p:spPr bwMode="auto">
            <a:xfrm>
              <a:off x="2187575" y="2197100"/>
              <a:ext cx="11112" cy="4763"/>
            </a:xfrm>
            <a:custGeom>
              <a:avLst/>
              <a:gdLst>
                <a:gd name="T0" fmla="*/ 34 w 34"/>
                <a:gd name="T1" fmla="*/ 0 h 13"/>
                <a:gd name="T2" fmla="*/ 16 w 34"/>
                <a:gd name="T3" fmla="*/ 5 h 13"/>
                <a:gd name="T4" fmla="*/ 0 w 34"/>
                <a:gd name="T5" fmla="*/ 8 h 13"/>
                <a:gd name="T6" fmla="*/ 0 w 34"/>
                <a:gd name="T7" fmla="*/ 9 h 13"/>
                <a:gd name="T8" fmla="*/ 0 w 34"/>
                <a:gd name="T9" fmla="*/ 11 h 13"/>
                <a:gd name="T10" fmla="*/ 0 w 34"/>
                <a:gd name="T11" fmla="*/ 12 h 13"/>
                <a:gd name="T12" fmla="*/ 9 w 34"/>
                <a:gd name="T13" fmla="*/ 13 h 13"/>
                <a:gd name="T14" fmla="*/ 15 w 34"/>
                <a:gd name="T15" fmla="*/ 13 h 13"/>
                <a:gd name="T16" fmla="*/ 21 w 34"/>
                <a:gd name="T17" fmla="*/ 12 h 13"/>
                <a:gd name="T18" fmla="*/ 26 w 34"/>
                <a:gd name="T19" fmla="*/ 7 h 13"/>
                <a:gd name="T20" fmla="*/ 34 w 34"/>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3">
                  <a:moveTo>
                    <a:pt x="34" y="0"/>
                  </a:moveTo>
                  <a:lnTo>
                    <a:pt x="16" y="5"/>
                  </a:lnTo>
                  <a:lnTo>
                    <a:pt x="0" y="8"/>
                  </a:lnTo>
                  <a:lnTo>
                    <a:pt x="0" y="9"/>
                  </a:lnTo>
                  <a:lnTo>
                    <a:pt x="0" y="11"/>
                  </a:lnTo>
                  <a:lnTo>
                    <a:pt x="0" y="12"/>
                  </a:lnTo>
                  <a:lnTo>
                    <a:pt x="9" y="13"/>
                  </a:lnTo>
                  <a:lnTo>
                    <a:pt x="15" y="13"/>
                  </a:lnTo>
                  <a:lnTo>
                    <a:pt x="21" y="12"/>
                  </a:lnTo>
                  <a:lnTo>
                    <a:pt x="26" y="7"/>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6" name="Freeform 109">
              <a:extLst>
                <a:ext uri="{FF2B5EF4-FFF2-40B4-BE49-F238E27FC236}">
                  <a16:creationId xmlns:a16="http://schemas.microsoft.com/office/drawing/2014/main" id="{5A6FEB9B-42A5-4442-B733-A08FCC8875FA}"/>
                </a:ext>
              </a:extLst>
            </p:cNvPr>
            <p:cNvSpPr>
              <a:spLocks/>
            </p:cNvSpPr>
            <p:nvPr/>
          </p:nvSpPr>
          <p:spPr bwMode="auto">
            <a:xfrm>
              <a:off x="2151063" y="2225675"/>
              <a:ext cx="11112" cy="11113"/>
            </a:xfrm>
            <a:custGeom>
              <a:avLst/>
              <a:gdLst>
                <a:gd name="T0" fmla="*/ 23 w 38"/>
                <a:gd name="T1" fmla="*/ 32 h 33"/>
                <a:gd name="T2" fmla="*/ 26 w 38"/>
                <a:gd name="T3" fmla="*/ 33 h 33"/>
                <a:gd name="T4" fmla="*/ 30 w 38"/>
                <a:gd name="T5" fmla="*/ 33 h 33"/>
                <a:gd name="T6" fmla="*/ 34 w 38"/>
                <a:gd name="T7" fmla="*/ 32 h 33"/>
                <a:gd name="T8" fmla="*/ 37 w 38"/>
                <a:gd name="T9" fmla="*/ 30 h 33"/>
                <a:gd name="T10" fmla="*/ 38 w 38"/>
                <a:gd name="T11" fmla="*/ 26 h 33"/>
                <a:gd name="T12" fmla="*/ 37 w 38"/>
                <a:gd name="T13" fmla="*/ 24 h 33"/>
                <a:gd name="T14" fmla="*/ 36 w 38"/>
                <a:gd name="T15" fmla="*/ 20 h 33"/>
                <a:gd name="T16" fmla="*/ 25 w 38"/>
                <a:gd name="T17" fmla="*/ 8 h 33"/>
                <a:gd name="T18" fmla="*/ 23 w 38"/>
                <a:gd name="T19" fmla="*/ 4 h 33"/>
                <a:gd name="T20" fmla="*/ 20 w 38"/>
                <a:gd name="T21" fmla="*/ 2 h 33"/>
                <a:gd name="T22" fmla="*/ 18 w 38"/>
                <a:gd name="T23" fmla="*/ 0 h 33"/>
                <a:gd name="T24" fmla="*/ 15 w 38"/>
                <a:gd name="T25" fmla="*/ 0 h 33"/>
                <a:gd name="T26" fmla="*/ 13 w 38"/>
                <a:gd name="T27" fmla="*/ 1 h 33"/>
                <a:gd name="T28" fmla="*/ 9 w 38"/>
                <a:gd name="T29" fmla="*/ 2 h 33"/>
                <a:gd name="T30" fmla="*/ 6 w 38"/>
                <a:gd name="T31" fmla="*/ 4 h 33"/>
                <a:gd name="T32" fmla="*/ 3 w 38"/>
                <a:gd name="T33" fmla="*/ 6 h 33"/>
                <a:gd name="T34" fmla="*/ 1 w 38"/>
                <a:gd name="T35" fmla="*/ 7 h 33"/>
                <a:gd name="T36" fmla="*/ 0 w 38"/>
                <a:gd name="T37" fmla="*/ 8 h 33"/>
                <a:gd name="T38" fmla="*/ 0 w 38"/>
                <a:gd name="T39" fmla="*/ 10 h 33"/>
                <a:gd name="T40" fmla="*/ 1 w 38"/>
                <a:gd name="T41" fmla="*/ 14 h 33"/>
                <a:gd name="T42" fmla="*/ 23 w 38"/>
                <a:gd name="T43"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33">
                  <a:moveTo>
                    <a:pt x="23" y="32"/>
                  </a:moveTo>
                  <a:lnTo>
                    <a:pt x="26" y="33"/>
                  </a:lnTo>
                  <a:lnTo>
                    <a:pt x="30" y="33"/>
                  </a:lnTo>
                  <a:lnTo>
                    <a:pt x="34" y="32"/>
                  </a:lnTo>
                  <a:lnTo>
                    <a:pt x="37" y="30"/>
                  </a:lnTo>
                  <a:lnTo>
                    <a:pt x="38" y="26"/>
                  </a:lnTo>
                  <a:lnTo>
                    <a:pt x="37" y="24"/>
                  </a:lnTo>
                  <a:lnTo>
                    <a:pt x="36" y="20"/>
                  </a:lnTo>
                  <a:lnTo>
                    <a:pt x="25" y="8"/>
                  </a:lnTo>
                  <a:lnTo>
                    <a:pt x="23" y="4"/>
                  </a:lnTo>
                  <a:lnTo>
                    <a:pt x="20" y="2"/>
                  </a:lnTo>
                  <a:lnTo>
                    <a:pt x="18" y="0"/>
                  </a:lnTo>
                  <a:lnTo>
                    <a:pt x="15" y="0"/>
                  </a:lnTo>
                  <a:lnTo>
                    <a:pt x="13" y="1"/>
                  </a:lnTo>
                  <a:lnTo>
                    <a:pt x="9" y="2"/>
                  </a:lnTo>
                  <a:lnTo>
                    <a:pt x="6" y="4"/>
                  </a:lnTo>
                  <a:lnTo>
                    <a:pt x="3" y="6"/>
                  </a:lnTo>
                  <a:lnTo>
                    <a:pt x="1" y="7"/>
                  </a:lnTo>
                  <a:lnTo>
                    <a:pt x="0" y="8"/>
                  </a:lnTo>
                  <a:lnTo>
                    <a:pt x="0" y="10"/>
                  </a:lnTo>
                  <a:lnTo>
                    <a:pt x="1" y="14"/>
                  </a:lnTo>
                  <a:lnTo>
                    <a:pt x="23" y="3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7" name="Freeform 110">
              <a:extLst>
                <a:ext uri="{FF2B5EF4-FFF2-40B4-BE49-F238E27FC236}">
                  <a16:creationId xmlns:a16="http://schemas.microsoft.com/office/drawing/2014/main" id="{7256C3CF-F996-4550-B92A-C7AE04718D64}"/>
                </a:ext>
              </a:extLst>
            </p:cNvPr>
            <p:cNvSpPr>
              <a:spLocks/>
            </p:cNvSpPr>
            <p:nvPr/>
          </p:nvSpPr>
          <p:spPr bwMode="auto">
            <a:xfrm>
              <a:off x="2133600" y="2233613"/>
              <a:ext cx="17462" cy="20638"/>
            </a:xfrm>
            <a:custGeom>
              <a:avLst/>
              <a:gdLst>
                <a:gd name="T0" fmla="*/ 51 w 53"/>
                <a:gd name="T1" fmla="*/ 11 h 63"/>
                <a:gd name="T2" fmla="*/ 45 w 53"/>
                <a:gd name="T3" fmla="*/ 3 h 63"/>
                <a:gd name="T4" fmla="*/ 39 w 53"/>
                <a:gd name="T5" fmla="*/ 0 h 63"/>
                <a:gd name="T6" fmla="*/ 33 w 53"/>
                <a:gd name="T7" fmla="*/ 3 h 63"/>
                <a:gd name="T8" fmla="*/ 28 w 53"/>
                <a:gd name="T9" fmla="*/ 7 h 63"/>
                <a:gd name="T10" fmla="*/ 22 w 53"/>
                <a:gd name="T11" fmla="*/ 14 h 63"/>
                <a:gd name="T12" fmla="*/ 6 w 53"/>
                <a:gd name="T13" fmla="*/ 41 h 63"/>
                <a:gd name="T14" fmla="*/ 0 w 53"/>
                <a:gd name="T15" fmla="*/ 44 h 63"/>
                <a:gd name="T16" fmla="*/ 11 w 53"/>
                <a:gd name="T17" fmla="*/ 55 h 63"/>
                <a:gd name="T18" fmla="*/ 14 w 53"/>
                <a:gd name="T19" fmla="*/ 58 h 63"/>
                <a:gd name="T20" fmla="*/ 16 w 53"/>
                <a:gd name="T21" fmla="*/ 61 h 63"/>
                <a:gd name="T22" fmla="*/ 20 w 53"/>
                <a:gd name="T23" fmla="*/ 62 h 63"/>
                <a:gd name="T24" fmla="*/ 23 w 53"/>
                <a:gd name="T25" fmla="*/ 63 h 63"/>
                <a:gd name="T26" fmla="*/ 28 w 53"/>
                <a:gd name="T27" fmla="*/ 61 h 63"/>
                <a:gd name="T28" fmla="*/ 32 w 53"/>
                <a:gd name="T29" fmla="*/ 57 h 63"/>
                <a:gd name="T30" fmla="*/ 34 w 53"/>
                <a:gd name="T31" fmla="*/ 51 h 63"/>
                <a:gd name="T32" fmla="*/ 36 w 53"/>
                <a:gd name="T33" fmla="*/ 44 h 63"/>
                <a:gd name="T34" fmla="*/ 32 w 53"/>
                <a:gd name="T35" fmla="*/ 38 h 63"/>
                <a:gd name="T36" fmla="*/ 37 w 53"/>
                <a:gd name="T37" fmla="*/ 38 h 63"/>
                <a:gd name="T38" fmla="*/ 40 w 53"/>
                <a:gd name="T39" fmla="*/ 37 h 63"/>
                <a:gd name="T40" fmla="*/ 45 w 53"/>
                <a:gd name="T41" fmla="*/ 33 h 63"/>
                <a:gd name="T42" fmla="*/ 50 w 53"/>
                <a:gd name="T43" fmla="*/ 27 h 63"/>
                <a:gd name="T44" fmla="*/ 53 w 53"/>
                <a:gd name="T45" fmla="*/ 20 h 63"/>
                <a:gd name="T46" fmla="*/ 51 w 53"/>
                <a:gd name="T47" fmla="*/ 1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 h="63">
                  <a:moveTo>
                    <a:pt x="51" y="11"/>
                  </a:moveTo>
                  <a:lnTo>
                    <a:pt x="45" y="3"/>
                  </a:lnTo>
                  <a:lnTo>
                    <a:pt x="39" y="0"/>
                  </a:lnTo>
                  <a:lnTo>
                    <a:pt x="33" y="3"/>
                  </a:lnTo>
                  <a:lnTo>
                    <a:pt x="28" y="7"/>
                  </a:lnTo>
                  <a:lnTo>
                    <a:pt x="22" y="14"/>
                  </a:lnTo>
                  <a:lnTo>
                    <a:pt x="6" y="41"/>
                  </a:lnTo>
                  <a:lnTo>
                    <a:pt x="0" y="44"/>
                  </a:lnTo>
                  <a:lnTo>
                    <a:pt x="11" y="55"/>
                  </a:lnTo>
                  <a:lnTo>
                    <a:pt x="14" y="58"/>
                  </a:lnTo>
                  <a:lnTo>
                    <a:pt x="16" y="61"/>
                  </a:lnTo>
                  <a:lnTo>
                    <a:pt x="20" y="62"/>
                  </a:lnTo>
                  <a:lnTo>
                    <a:pt x="23" y="63"/>
                  </a:lnTo>
                  <a:lnTo>
                    <a:pt x="28" y="61"/>
                  </a:lnTo>
                  <a:lnTo>
                    <a:pt x="32" y="57"/>
                  </a:lnTo>
                  <a:lnTo>
                    <a:pt x="34" y="51"/>
                  </a:lnTo>
                  <a:lnTo>
                    <a:pt x="36" y="44"/>
                  </a:lnTo>
                  <a:lnTo>
                    <a:pt x="32" y="38"/>
                  </a:lnTo>
                  <a:lnTo>
                    <a:pt x="37" y="38"/>
                  </a:lnTo>
                  <a:lnTo>
                    <a:pt x="40" y="37"/>
                  </a:lnTo>
                  <a:lnTo>
                    <a:pt x="45" y="33"/>
                  </a:lnTo>
                  <a:lnTo>
                    <a:pt x="50" y="27"/>
                  </a:lnTo>
                  <a:lnTo>
                    <a:pt x="53" y="20"/>
                  </a:lnTo>
                  <a:lnTo>
                    <a:pt x="51"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8" name="Freeform 111">
              <a:extLst>
                <a:ext uri="{FF2B5EF4-FFF2-40B4-BE49-F238E27FC236}">
                  <a16:creationId xmlns:a16="http://schemas.microsoft.com/office/drawing/2014/main" id="{671F6FF1-E550-4CF6-9BE5-066532CB2104}"/>
                </a:ext>
              </a:extLst>
            </p:cNvPr>
            <p:cNvSpPr>
              <a:spLocks/>
            </p:cNvSpPr>
            <p:nvPr/>
          </p:nvSpPr>
          <p:spPr bwMode="auto">
            <a:xfrm>
              <a:off x="2098675" y="2274888"/>
              <a:ext cx="4762" cy="7938"/>
            </a:xfrm>
            <a:custGeom>
              <a:avLst/>
              <a:gdLst>
                <a:gd name="T0" fmla="*/ 3 w 19"/>
                <a:gd name="T1" fmla="*/ 25 h 28"/>
                <a:gd name="T2" fmla="*/ 5 w 19"/>
                <a:gd name="T3" fmla="*/ 27 h 28"/>
                <a:gd name="T4" fmla="*/ 9 w 19"/>
                <a:gd name="T5" fmla="*/ 28 h 28"/>
                <a:gd name="T6" fmla="*/ 11 w 19"/>
                <a:gd name="T7" fmla="*/ 27 h 28"/>
                <a:gd name="T8" fmla="*/ 15 w 19"/>
                <a:gd name="T9" fmla="*/ 25 h 28"/>
                <a:gd name="T10" fmla="*/ 16 w 19"/>
                <a:gd name="T11" fmla="*/ 22 h 28"/>
                <a:gd name="T12" fmla="*/ 17 w 19"/>
                <a:gd name="T13" fmla="*/ 17 h 28"/>
                <a:gd name="T14" fmla="*/ 19 w 19"/>
                <a:gd name="T15" fmla="*/ 12 h 28"/>
                <a:gd name="T16" fmla="*/ 19 w 19"/>
                <a:gd name="T17" fmla="*/ 8 h 28"/>
                <a:gd name="T18" fmla="*/ 17 w 19"/>
                <a:gd name="T19" fmla="*/ 4 h 28"/>
                <a:gd name="T20" fmla="*/ 11 w 19"/>
                <a:gd name="T21" fmla="*/ 0 h 28"/>
                <a:gd name="T22" fmla="*/ 4 w 19"/>
                <a:gd name="T23" fmla="*/ 4 h 28"/>
                <a:gd name="T24" fmla="*/ 4 w 19"/>
                <a:gd name="T25" fmla="*/ 10 h 28"/>
                <a:gd name="T26" fmla="*/ 3 w 19"/>
                <a:gd name="T27" fmla="*/ 12 h 28"/>
                <a:gd name="T28" fmla="*/ 2 w 19"/>
                <a:gd name="T29" fmla="*/ 16 h 28"/>
                <a:gd name="T30" fmla="*/ 0 w 19"/>
                <a:gd name="T31" fmla="*/ 19 h 28"/>
                <a:gd name="T32" fmla="*/ 0 w 19"/>
                <a:gd name="T33" fmla="*/ 22 h 28"/>
                <a:gd name="T34" fmla="*/ 3 w 19"/>
                <a:gd name="T35"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8">
                  <a:moveTo>
                    <a:pt x="3" y="25"/>
                  </a:moveTo>
                  <a:lnTo>
                    <a:pt x="5" y="27"/>
                  </a:lnTo>
                  <a:lnTo>
                    <a:pt x="9" y="28"/>
                  </a:lnTo>
                  <a:lnTo>
                    <a:pt x="11" y="27"/>
                  </a:lnTo>
                  <a:lnTo>
                    <a:pt x="15" y="25"/>
                  </a:lnTo>
                  <a:lnTo>
                    <a:pt x="16" y="22"/>
                  </a:lnTo>
                  <a:lnTo>
                    <a:pt x="17" y="17"/>
                  </a:lnTo>
                  <a:lnTo>
                    <a:pt x="19" y="12"/>
                  </a:lnTo>
                  <a:lnTo>
                    <a:pt x="19" y="8"/>
                  </a:lnTo>
                  <a:lnTo>
                    <a:pt x="17" y="4"/>
                  </a:lnTo>
                  <a:lnTo>
                    <a:pt x="11" y="0"/>
                  </a:lnTo>
                  <a:lnTo>
                    <a:pt x="4" y="4"/>
                  </a:lnTo>
                  <a:lnTo>
                    <a:pt x="4" y="10"/>
                  </a:lnTo>
                  <a:lnTo>
                    <a:pt x="3" y="12"/>
                  </a:lnTo>
                  <a:lnTo>
                    <a:pt x="2" y="16"/>
                  </a:lnTo>
                  <a:lnTo>
                    <a:pt x="0" y="19"/>
                  </a:lnTo>
                  <a:lnTo>
                    <a:pt x="0" y="22"/>
                  </a:lnTo>
                  <a:lnTo>
                    <a:pt x="3" y="2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9" name="Freeform 112">
              <a:extLst>
                <a:ext uri="{FF2B5EF4-FFF2-40B4-BE49-F238E27FC236}">
                  <a16:creationId xmlns:a16="http://schemas.microsoft.com/office/drawing/2014/main" id="{DE1F4724-2037-48A2-8D16-CA2ACC2BFBF3}"/>
                </a:ext>
              </a:extLst>
            </p:cNvPr>
            <p:cNvSpPr>
              <a:spLocks/>
            </p:cNvSpPr>
            <p:nvPr/>
          </p:nvSpPr>
          <p:spPr bwMode="auto">
            <a:xfrm>
              <a:off x="2132013" y="2265363"/>
              <a:ext cx="7937" cy="6350"/>
            </a:xfrm>
            <a:custGeom>
              <a:avLst/>
              <a:gdLst>
                <a:gd name="T0" fmla="*/ 15 w 24"/>
                <a:gd name="T1" fmla="*/ 0 h 24"/>
                <a:gd name="T2" fmla="*/ 11 w 24"/>
                <a:gd name="T3" fmla="*/ 2 h 24"/>
                <a:gd name="T4" fmla="*/ 9 w 24"/>
                <a:gd name="T5" fmla="*/ 5 h 24"/>
                <a:gd name="T6" fmla="*/ 5 w 24"/>
                <a:gd name="T7" fmla="*/ 7 h 24"/>
                <a:gd name="T8" fmla="*/ 2 w 24"/>
                <a:gd name="T9" fmla="*/ 10 h 24"/>
                <a:gd name="T10" fmla="*/ 0 w 24"/>
                <a:gd name="T11" fmla="*/ 13 h 24"/>
                <a:gd name="T12" fmla="*/ 0 w 24"/>
                <a:gd name="T13" fmla="*/ 16 h 24"/>
                <a:gd name="T14" fmla="*/ 0 w 24"/>
                <a:gd name="T15" fmla="*/ 19 h 24"/>
                <a:gd name="T16" fmla="*/ 1 w 24"/>
                <a:gd name="T17" fmla="*/ 23 h 24"/>
                <a:gd name="T18" fmla="*/ 4 w 24"/>
                <a:gd name="T19" fmla="*/ 24 h 24"/>
                <a:gd name="T20" fmla="*/ 6 w 24"/>
                <a:gd name="T21" fmla="*/ 24 h 24"/>
                <a:gd name="T22" fmla="*/ 9 w 24"/>
                <a:gd name="T23" fmla="*/ 24 h 24"/>
                <a:gd name="T24" fmla="*/ 11 w 24"/>
                <a:gd name="T25" fmla="*/ 24 h 24"/>
                <a:gd name="T26" fmla="*/ 15 w 24"/>
                <a:gd name="T27" fmla="*/ 23 h 24"/>
                <a:gd name="T28" fmla="*/ 17 w 24"/>
                <a:gd name="T29" fmla="*/ 22 h 24"/>
                <a:gd name="T30" fmla="*/ 19 w 24"/>
                <a:gd name="T31" fmla="*/ 21 h 24"/>
                <a:gd name="T32" fmla="*/ 24 w 24"/>
                <a:gd name="T33" fmla="*/ 15 h 24"/>
                <a:gd name="T34" fmla="*/ 24 w 24"/>
                <a:gd name="T35" fmla="*/ 9 h 24"/>
                <a:gd name="T36" fmla="*/ 22 w 24"/>
                <a:gd name="T37" fmla="*/ 4 h 24"/>
                <a:gd name="T38" fmla="*/ 15 w 24"/>
                <a:gd name="T3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5" y="0"/>
                  </a:moveTo>
                  <a:lnTo>
                    <a:pt x="11" y="2"/>
                  </a:lnTo>
                  <a:lnTo>
                    <a:pt x="9" y="5"/>
                  </a:lnTo>
                  <a:lnTo>
                    <a:pt x="5" y="7"/>
                  </a:lnTo>
                  <a:lnTo>
                    <a:pt x="2" y="10"/>
                  </a:lnTo>
                  <a:lnTo>
                    <a:pt x="0" y="13"/>
                  </a:lnTo>
                  <a:lnTo>
                    <a:pt x="0" y="16"/>
                  </a:lnTo>
                  <a:lnTo>
                    <a:pt x="0" y="19"/>
                  </a:lnTo>
                  <a:lnTo>
                    <a:pt x="1" y="23"/>
                  </a:lnTo>
                  <a:lnTo>
                    <a:pt x="4" y="24"/>
                  </a:lnTo>
                  <a:lnTo>
                    <a:pt x="6" y="24"/>
                  </a:lnTo>
                  <a:lnTo>
                    <a:pt x="9" y="24"/>
                  </a:lnTo>
                  <a:lnTo>
                    <a:pt x="11" y="24"/>
                  </a:lnTo>
                  <a:lnTo>
                    <a:pt x="15" y="23"/>
                  </a:lnTo>
                  <a:lnTo>
                    <a:pt x="17" y="22"/>
                  </a:lnTo>
                  <a:lnTo>
                    <a:pt x="19" y="21"/>
                  </a:lnTo>
                  <a:lnTo>
                    <a:pt x="24" y="15"/>
                  </a:lnTo>
                  <a:lnTo>
                    <a:pt x="24" y="9"/>
                  </a:lnTo>
                  <a:lnTo>
                    <a:pt x="22" y="4"/>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0" name="Freeform 113">
              <a:extLst>
                <a:ext uri="{FF2B5EF4-FFF2-40B4-BE49-F238E27FC236}">
                  <a16:creationId xmlns:a16="http://schemas.microsoft.com/office/drawing/2014/main" id="{88AC32ED-1A9B-43D7-90C3-8022A6E3548D}"/>
                </a:ext>
              </a:extLst>
            </p:cNvPr>
            <p:cNvSpPr>
              <a:spLocks/>
            </p:cNvSpPr>
            <p:nvPr/>
          </p:nvSpPr>
          <p:spPr bwMode="auto">
            <a:xfrm>
              <a:off x="2138363" y="2279650"/>
              <a:ext cx="9525" cy="7938"/>
            </a:xfrm>
            <a:custGeom>
              <a:avLst/>
              <a:gdLst>
                <a:gd name="T0" fmla="*/ 11 w 30"/>
                <a:gd name="T1" fmla="*/ 23 h 23"/>
                <a:gd name="T2" fmla="*/ 18 w 30"/>
                <a:gd name="T3" fmla="*/ 22 h 23"/>
                <a:gd name="T4" fmla="*/ 24 w 30"/>
                <a:gd name="T5" fmla="*/ 20 h 23"/>
                <a:gd name="T6" fmla="*/ 28 w 30"/>
                <a:gd name="T7" fmla="*/ 16 h 23"/>
                <a:gd name="T8" fmla="*/ 30 w 30"/>
                <a:gd name="T9" fmla="*/ 12 h 23"/>
                <a:gd name="T10" fmla="*/ 29 w 30"/>
                <a:gd name="T11" fmla="*/ 9 h 23"/>
                <a:gd name="T12" fmla="*/ 27 w 30"/>
                <a:gd name="T13" fmla="*/ 5 h 23"/>
                <a:gd name="T14" fmla="*/ 24 w 30"/>
                <a:gd name="T15" fmla="*/ 3 h 23"/>
                <a:gd name="T16" fmla="*/ 21 w 30"/>
                <a:gd name="T17" fmla="*/ 2 h 23"/>
                <a:gd name="T18" fmla="*/ 17 w 30"/>
                <a:gd name="T19" fmla="*/ 0 h 23"/>
                <a:gd name="T20" fmla="*/ 12 w 30"/>
                <a:gd name="T21" fmla="*/ 2 h 23"/>
                <a:gd name="T22" fmla="*/ 0 w 30"/>
                <a:gd name="T23" fmla="*/ 14 h 23"/>
                <a:gd name="T24" fmla="*/ 0 w 30"/>
                <a:gd name="T25" fmla="*/ 16 h 23"/>
                <a:gd name="T26" fmla="*/ 0 w 30"/>
                <a:gd name="T27" fmla="*/ 20 h 23"/>
                <a:gd name="T28" fmla="*/ 3 w 30"/>
                <a:gd name="T29" fmla="*/ 22 h 23"/>
                <a:gd name="T30" fmla="*/ 6 w 30"/>
                <a:gd name="T31" fmla="*/ 23 h 23"/>
                <a:gd name="T32" fmla="*/ 11 w 3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3">
                  <a:moveTo>
                    <a:pt x="11" y="23"/>
                  </a:moveTo>
                  <a:lnTo>
                    <a:pt x="18" y="22"/>
                  </a:lnTo>
                  <a:lnTo>
                    <a:pt x="24" y="20"/>
                  </a:lnTo>
                  <a:lnTo>
                    <a:pt x="28" y="16"/>
                  </a:lnTo>
                  <a:lnTo>
                    <a:pt x="30" y="12"/>
                  </a:lnTo>
                  <a:lnTo>
                    <a:pt x="29" y="9"/>
                  </a:lnTo>
                  <a:lnTo>
                    <a:pt x="27" y="5"/>
                  </a:lnTo>
                  <a:lnTo>
                    <a:pt x="24" y="3"/>
                  </a:lnTo>
                  <a:lnTo>
                    <a:pt x="21" y="2"/>
                  </a:lnTo>
                  <a:lnTo>
                    <a:pt x="17" y="0"/>
                  </a:lnTo>
                  <a:lnTo>
                    <a:pt x="12" y="2"/>
                  </a:lnTo>
                  <a:lnTo>
                    <a:pt x="0" y="14"/>
                  </a:lnTo>
                  <a:lnTo>
                    <a:pt x="0" y="16"/>
                  </a:lnTo>
                  <a:lnTo>
                    <a:pt x="0" y="20"/>
                  </a:lnTo>
                  <a:lnTo>
                    <a:pt x="3" y="22"/>
                  </a:lnTo>
                  <a:lnTo>
                    <a:pt x="6" y="23"/>
                  </a:lnTo>
                  <a:lnTo>
                    <a:pt x="11"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1" name="Freeform 114">
              <a:extLst>
                <a:ext uri="{FF2B5EF4-FFF2-40B4-BE49-F238E27FC236}">
                  <a16:creationId xmlns:a16="http://schemas.microsoft.com/office/drawing/2014/main" id="{92E0C526-6902-4974-9F02-95347129F6AF}"/>
                </a:ext>
              </a:extLst>
            </p:cNvPr>
            <p:cNvSpPr>
              <a:spLocks/>
            </p:cNvSpPr>
            <p:nvPr/>
          </p:nvSpPr>
          <p:spPr bwMode="auto">
            <a:xfrm>
              <a:off x="2103438" y="2287588"/>
              <a:ext cx="12700" cy="11113"/>
            </a:xfrm>
            <a:custGeom>
              <a:avLst/>
              <a:gdLst>
                <a:gd name="T0" fmla="*/ 23 w 44"/>
                <a:gd name="T1" fmla="*/ 31 h 38"/>
                <a:gd name="T2" fmla="*/ 24 w 44"/>
                <a:gd name="T3" fmla="*/ 27 h 38"/>
                <a:gd name="T4" fmla="*/ 24 w 44"/>
                <a:gd name="T5" fmla="*/ 23 h 38"/>
                <a:gd name="T6" fmla="*/ 28 w 44"/>
                <a:gd name="T7" fmla="*/ 23 h 38"/>
                <a:gd name="T8" fmla="*/ 32 w 44"/>
                <a:gd name="T9" fmla="*/ 25 h 38"/>
                <a:gd name="T10" fmla="*/ 35 w 44"/>
                <a:gd name="T11" fmla="*/ 23 h 38"/>
                <a:gd name="T12" fmla="*/ 39 w 44"/>
                <a:gd name="T13" fmla="*/ 23 h 38"/>
                <a:gd name="T14" fmla="*/ 41 w 44"/>
                <a:gd name="T15" fmla="*/ 21 h 38"/>
                <a:gd name="T16" fmla="*/ 44 w 44"/>
                <a:gd name="T17" fmla="*/ 17 h 38"/>
                <a:gd name="T18" fmla="*/ 41 w 44"/>
                <a:gd name="T19" fmla="*/ 10 h 38"/>
                <a:gd name="T20" fmla="*/ 23 w 44"/>
                <a:gd name="T21" fmla="*/ 0 h 38"/>
                <a:gd name="T22" fmla="*/ 5 w 44"/>
                <a:gd name="T23" fmla="*/ 21 h 38"/>
                <a:gd name="T24" fmla="*/ 0 w 44"/>
                <a:gd name="T25" fmla="*/ 23 h 38"/>
                <a:gd name="T26" fmla="*/ 0 w 44"/>
                <a:gd name="T27" fmla="*/ 29 h 38"/>
                <a:gd name="T28" fmla="*/ 4 w 44"/>
                <a:gd name="T29" fmla="*/ 37 h 38"/>
                <a:gd name="T30" fmla="*/ 8 w 44"/>
                <a:gd name="T31" fmla="*/ 38 h 38"/>
                <a:gd name="T32" fmla="*/ 13 w 44"/>
                <a:gd name="T33" fmla="*/ 36 h 38"/>
                <a:gd name="T34" fmla="*/ 18 w 44"/>
                <a:gd name="T35" fmla="*/ 33 h 38"/>
                <a:gd name="T36" fmla="*/ 23 w 44"/>
                <a:gd name="T37"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38">
                  <a:moveTo>
                    <a:pt x="23" y="31"/>
                  </a:moveTo>
                  <a:lnTo>
                    <a:pt x="24" y="27"/>
                  </a:lnTo>
                  <a:lnTo>
                    <a:pt x="24" y="23"/>
                  </a:lnTo>
                  <a:lnTo>
                    <a:pt x="28" y="23"/>
                  </a:lnTo>
                  <a:lnTo>
                    <a:pt x="32" y="25"/>
                  </a:lnTo>
                  <a:lnTo>
                    <a:pt x="35" y="23"/>
                  </a:lnTo>
                  <a:lnTo>
                    <a:pt x="39" y="23"/>
                  </a:lnTo>
                  <a:lnTo>
                    <a:pt x="41" y="21"/>
                  </a:lnTo>
                  <a:lnTo>
                    <a:pt x="44" y="17"/>
                  </a:lnTo>
                  <a:lnTo>
                    <a:pt x="41" y="10"/>
                  </a:lnTo>
                  <a:lnTo>
                    <a:pt x="23" y="0"/>
                  </a:lnTo>
                  <a:lnTo>
                    <a:pt x="5" y="21"/>
                  </a:lnTo>
                  <a:lnTo>
                    <a:pt x="0" y="23"/>
                  </a:lnTo>
                  <a:lnTo>
                    <a:pt x="0" y="29"/>
                  </a:lnTo>
                  <a:lnTo>
                    <a:pt x="4" y="37"/>
                  </a:lnTo>
                  <a:lnTo>
                    <a:pt x="8" y="38"/>
                  </a:lnTo>
                  <a:lnTo>
                    <a:pt x="13" y="36"/>
                  </a:lnTo>
                  <a:lnTo>
                    <a:pt x="18" y="33"/>
                  </a:lnTo>
                  <a:lnTo>
                    <a:pt x="23" y="3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2" name="Freeform 115">
              <a:extLst>
                <a:ext uri="{FF2B5EF4-FFF2-40B4-BE49-F238E27FC236}">
                  <a16:creationId xmlns:a16="http://schemas.microsoft.com/office/drawing/2014/main" id="{D5EF2CBE-CC56-4F43-9C8E-E30F3CB32BAA}"/>
                </a:ext>
              </a:extLst>
            </p:cNvPr>
            <p:cNvSpPr>
              <a:spLocks/>
            </p:cNvSpPr>
            <p:nvPr/>
          </p:nvSpPr>
          <p:spPr bwMode="auto">
            <a:xfrm>
              <a:off x="2128838" y="2290763"/>
              <a:ext cx="6350" cy="7938"/>
            </a:xfrm>
            <a:custGeom>
              <a:avLst/>
              <a:gdLst>
                <a:gd name="T0" fmla="*/ 0 w 18"/>
                <a:gd name="T1" fmla="*/ 1 h 22"/>
                <a:gd name="T2" fmla="*/ 0 w 18"/>
                <a:gd name="T3" fmla="*/ 8 h 22"/>
                <a:gd name="T4" fmla="*/ 6 w 18"/>
                <a:gd name="T5" fmla="*/ 22 h 22"/>
                <a:gd name="T6" fmla="*/ 10 w 18"/>
                <a:gd name="T7" fmla="*/ 22 h 22"/>
                <a:gd name="T8" fmla="*/ 14 w 18"/>
                <a:gd name="T9" fmla="*/ 19 h 22"/>
                <a:gd name="T10" fmla="*/ 17 w 18"/>
                <a:gd name="T11" fmla="*/ 18 h 22"/>
                <a:gd name="T12" fmla="*/ 18 w 18"/>
                <a:gd name="T13" fmla="*/ 15 h 22"/>
                <a:gd name="T14" fmla="*/ 18 w 18"/>
                <a:gd name="T15" fmla="*/ 12 h 22"/>
                <a:gd name="T16" fmla="*/ 18 w 18"/>
                <a:gd name="T17" fmla="*/ 8 h 22"/>
                <a:gd name="T18" fmla="*/ 15 w 18"/>
                <a:gd name="T19" fmla="*/ 3 h 22"/>
                <a:gd name="T20" fmla="*/ 12 w 18"/>
                <a:gd name="T21" fmla="*/ 1 h 22"/>
                <a:gd name="T22" fmla="*/ 8 w 18"/>
                <a:gd name="T23" fmla="*/ 0 h 22"/>
                <a:gd name="T24" fmla="*/ 3 w 18"/>
                <a:gd name="T25" fmla="*/ 0 h 22"/>
                <a:gd name="T26" fmla="*/ 0 w 18"/>
                <a:gd name="T27"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22">
                  <a:moveTo>
                    <a:pt x="0" y="1"/>
                  </a:moveTo>
                  <a:lnTo>
                    <a:pt x="0" y="8"/>
                  </a:lnTo>
                  <a:lnTo>
                    <a:pt x="6" y="22"/>
                  </a:lnTo>
                  <a:lnTo>
                    <a:pt x="10" y="22"/>
                  </a:lnTo>
                  <a:lnTo>
                    <a:pt x="14" y="19"/>
                  </a:lnTo>
                  <a:lnTo>
                    <a:pt x="17" y="18"/>
                  </a:lnTo>
                  <a:lnTo>
                    <a:pt x="18" y="15"/>
                  </a:lnTo>
                  <a:lnTo>
                    <a:pt x="18" y="12"/>
                  </a:lnTo>
                  <a:lnTo>
                    <a:pt x="18" y="8"/>
                  </a:lnTo>
                  <a:lnTo>
                    <a:pt x="15" y="3"/>
                  </a:lnTo>
                  <a:lnTo>
                    <a:pt x="12" y="1"/>
                  </a:lnTo>
                  <a:lnTo>
                    <a:pt x="8" y="0"/>
                  </a:lnTo>
                  <a:lnTo>
                    <a:pt x="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3" name="Freeform 116">
              <a:extLst>
                <a:ext uri="{FF2B5EF4-FFF2-40B4-BE49-F238E27FC236}">
                  <a16:creationId xmlns:a16="http://schemas.microsoft.com/office/drawing/2014/main" id="{A0CA4AA5-AB1C-482E-8392-70C04610DA44}"/>
                </a:ext>
              </a:extLst>
            </p:cNvPr>
            <p:cNvSpPr>
              <a:spLocks/>
            </p:cNvSpPr>
            <p:nvPr/>
          </p:nvSpPr>
          <p:spPr bwMode="auto">
            <a:xfrm>
              <a:off x="2062163" y="2309813"/>
              <a:ext cx="9525" cy="6350"/>
            </a:xfrm>
            <a:custGeom>
              <a:avLst/>
              <a:gdLst>
                <a:gd name="T0" fmla="*/ 1 w 26"/>
                <a:gd name="T1" fmla="*/ 9 h 20"/>
                <a:gd name="T2" fmla="*/ 0 w 26"/>
                <a:gd name="T3" fmla="*/ 9 h 20"/>
                <a:gd name="T4" fmla="*/ 1 w 26"/>
                <a:gd name="T5" fmla="*/ 16 h 20"/>
                <a:gd name="T6" fmla="*/ 9 w 26"/>
                <a:gd name="T7" fmla="*/ 20 h 20"/>
                <a:gd name="T8" fmla="*/ 17 w 26"/>
                <a:gd name="T9" fmla="*/ 18 h 20"/>
                <a:gd name="T10" fmla="*/ 25 w 26"/>
                <a:gd name="T11" fmla="*/ 16 h 20"/>
                <a:gd name="T12" fmla="*/ 26 w 26"/>
                <a:gd name="T13" fmla="*/ 12 h 20"/>
                <a:gd name="T14" fmla="*/ 26 w 26"/>
                <a:gd name="T15" fmla="*/ 7 h 20"/>
                <a:gd name="T16" fmla="*/ 24 w 26"/>
                <a:gd name="T17" fmla="*/ 4 h 20"/>
                <a:gd name="T18" fmla="*/ 22 w 26"/>
                <a:gd name="T19" fmla="*/ 0 h 20"/>
                <a:gd name="T20" fmla="*/ 13 w 26"/>
                <a:gd name="T21" fmla="*/ 0 h 20"/>
                <a:gd name="T22" fmla="*/ 6 w 26"/>
                <a:gd name="T23" fmla="*/ 3 h 20"/>
                <a:gd name="T24" fmla="*/ 1 w 26"/>
                <a:gd name="T25"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0">
                  <a:moveTo>
                    <a:pt x="1" y="9"/>
                  </a:moveTo>
                  <a:lnTo>
                    <a:pt x="0" y="9"/>
                  </a:lnTo>
                  <a:lnTo>
                    <a:pt x="1" y="16"/>
                  </a:lnTo>
                  <a:lnTo>
                    <a:pt x="9" y="20"/>
                  </a:lnTo>
                  <a:lnTo>
                    <a:pt x="17" y="18"/>
                  </a:lnTo>
                  <a:lnTo>
                    <a:pt x="25" y="16"/>
                  </a:lnTo>
                  <a:lnTo>
                    <a:pt x="26" y="12"/>
                  </a:lnTo>
                  <a:lnTo>
                    <a:pt x="26" y="7"/>
                  </a:lnTo>
                  <a:lnTo>
                    <a:pt x="24" y="4"/>
                  </a:lnTo>
                  <a:lnTo>
                    <a:pt x="22" y="0"/>
                  </a:lnTo>
                  <a:lnTo>
                    <a:pt x="13" y="0"/>
                  </a:lnTo>
                  <a:lnTo>
                    <a:pt x="6" y="3"/>
                  </a:lnTo>
                  <a:lnTo>
                    <a:pt x="1"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4" name="Freeform 117">
              <a:extLst>
                <a:ext uri="{FF2B5EF4-FFF2-40B4-BE49-F238E27FC236}">
                  <a16:creationId xmlns:a16="http://schemas.microsoft.com/office/drawing/2014/main" id="{71B2BF88-7784-41DA-AED7-9F1E2C196B81}"/>
                </a:ext>
              </a:extLst>
            </p:cNvPr>
            <p:cNvSpPr>
              <a:spLocks/>
            </p:cNvSpPr>
            <p:nvPr/>
          </p:nvSpPr>
          <p:spPr bwMode="auto">
            <a:xfrm>
              <a:off x="2089150" y="2289175"/>
              <a:ext cx="7937" cy="6350"/>
            </a:xfrm>
            <a:custGeom>
              <a:avLst/>
              <a:gdLst>
                <a:gd name="T0" fmla="*/ 12 w 22"/>
                <a:gd name="T1" fmla="*/ 0 h 21"/>
                <a:gd name="T2" fmla="*/ 8 w 22"/>
                <a:gd name="T3" fmla="*/ 2 h 21"/>
                <a:gd name="T4" fmla="*/ 6 w 22"/>
                <a:gd name="T5" fmla="*/ 4 h 21"/>
                <a:gd name="T6" fmla="*/ 3 w 22"/>
                <a:gd name="T7" fmla="*/ 5 h 21"/>
                <a:gd name="T8" fmla="*/ 1 w 22"/>
                <a:gd name="T9" fmla="*/ 8 h 21"/>
                <a:gd name="T10" fmla="*/ 0 w 22"/>
                <a:gd name="T11" fmla="*/ 10 h 21"/>
                <a:gd name="T12" fmla="*/ 0 w 22"/>
                <a:gd name="T13" fmla="*/ 13 h 21"/>
                <a:gd name="T14" fmla="*/ 1 w 22"/>
                <a:gd name="T15" fmla="*/ 16 h 21"/>
                <a:gd name="T16" fmla="*/ 5 w 22"/>
                <a:gd name="T17" fmla="*/ 21 h 21"/>
                <a:gd name="T18" fmla="*/ 9 w 22"/>
                <a:gd name="T19" fmla="*/ 21 h 21"/>
                <a:gd name="T20" fmla="*/ 13 w 22"/>
                <a:gd name="T21" fmla="*/ 17 h 21"/>
                <a:gd name="T22" fmla="*/ 17 w 22"/>
                <a:gd name="T23" fmla="*/ 15 h 21"/>
                <a:gd name="T24" fmla="*/ 22 w 22"/>
                <a:gd name="T25" fmla="*/ 14 h 21"/>
                <a:gd name="T26" fmla="*/ 20 w 22"/>
                <a:gd name="T27" fmla="*/ 9 h 21"/>
                <a:gd name="T28" fmla="*/ 18 w 22"/>
                <a:gd name="T29" fmla="*/ 5 h 21"/>
                <a:gd name="T30" fmla="*/ 15 w 22"/>
                <a:gd name="T31" fmla="*/ 3 h 21"/>
                <a:gd name="T32" fmla="*/ 12 w 22"/>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1">
                  <a:moveTo>
                    <a:pt x="12" y="0"/>
                  </a:moveTo>
                  <a:lnTo>
                    <a:pt x="8" y="2"/>
                  </a:lnTo>
                  <a:lnTo>
                    <a:pt x="6" y="4"/>
                  </a:lnTo>
                  <a:lnTo>
                    <a:pt x="3" y="5"/>
                  </a:lnTo>
                  <a:lnTo>
                    <a:pt x="1" y="8"/>
                  </a:lnTo>
                  <a:lnTo>
                    <a:pt x="0" y="10"/>
                  </a:lnTo>
                  <a:lnTo>
                    <a:pt x="0" y="13"/>
                  </a:lnTo>
                  <a:lnTo>
                    <a:pt x="1" y="16"/>
                  </a:lnTo>
                  <a:lnTo>
                    <a:pt x="5" y="21"/>
                  </a:lnTo>
                  <a:lnTo>
                    <a:pt x="9" y="21"/>
                  </a:lnTo>
                  <a:lnTo>
                    <a:pt x="13" y="17"/>
                  </a:lnTo>
                  <a:lnTo>
                    <a:pt x="17" y="15"/>
                  </a:lnTo>
                  <a:lnTo>
                    <a:pt x="22" y="14"/>
                  </a:lnTo>
                  <a:lnTo>
                    <a:pt x="20" y="9"/>
                  </a:lnTo>
                  <a:lnTo>
                    <a:pt x="18" y="5"/>
                  </a:lnTo>
                  <a:lnTo>
                    <a:pt x="15" y="3"/>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5" name="Freeform 118">
              <a:extLst>
                <a:ext uri="{FF2B5EF4-FFF2-40B4-BE49-F238E27FC236}">
                  <a16:creationId xmlns:a16="http://schemas.microsoft.com/office/drawing/2014/main" id="{434211CF-502D-428A-B963-903B9DEA325F}"/>
                </a:ext>
              </a:extLst>
            </p:cNvPr>
            <p:cNvSpPr>
              <a:spLocks/>
            </p:cNvSpPr>
            <p:nvPr/>
          </p:nvSpPr>
          <p:spPr bwMode="auto">
            <a:xfrm>
              <a:off x="2163763" y="2428875"/>
              <a:ext cx="6350" cy="7938"/>
            </a:xfrm>
            <a:custGeom>
              <a:avLst/>
              <a:gdLst>
                <a:gd name="T0" fmla="*/ 0 w 18"/>
                <a:gd name="T1" fmla="*/ 9 h 21"/>
                <a:gd name="T2" fmla="*/ 11 w 18"/>
                <a:gd name="T3" fmla="*/ 21 h 21"/>
                <a:gd name="T4" fmla="*/ 18 w 18"/>
                <a:gd name="T5" fmla="*/ 12 h 21"/>
                <a:gd name="T6" fmla="*/ 17 w 18"/>
                <a:gd name="T7" fmla="*/ 9 h 21"/>
                <a:gd name="T8" fmla="*/ 14 w 18"/>
                <a:gd name="T9" fmla="*/ 6 h 21"/>
                <a:gd name="T10" fmla="*/ 13 w 18"/>
                <a:gd name="T11" fmla="*/ 4 h 21"/>
                <a:gd name="T12" fmla="*/ 12 w 18"/>
                <a:gd name="T13" fmla="*/ 1 h 21"/>
                <a:gd name="T14" fmla="*/ 9 w 18"/>
                <a:gd name="T15" fmla="*/ 0 h 21"/>
                <a:gd name="T16" fmla="*/ 7 w 18"/>
                <a:gd name="T17" fmla="*/ 1 h 21"/>
                <a:gd name="T18" fmla="*/ 5 w 18"/>
                <a:gd name="T19" fmla="*/ 1 h 21"/>
                <a:gd name="T20" fmla="*/ 2 w 18"/>
                <a:gd name="T21" fmla="*/ 5 h 21"/>
                <a:gd name="T22" fmla="*/ 0 w 18"/>
                <a:gd name="T2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21">
                  <a:moveTo>
                    <a:pt x="0" y="9"/>
                  </a:moveTo>
                  <a:lnTo>
                    <a:pt x="11" y="21"/>
                  </a:lnTo>
                  <a:lnTo>
                    <a:pt x="18" y="12"/>
                  </a:lnTo>
                  <a:lnTo>
                    <a:pt x="17" y="9"/>
                  </a:lnTo>
                  <a:lnTo>
                    <a:pt x="14" y="6"/>
                  </a:lnTo>
                  <a:lnTo>
                    <a:pt x="13" y="4"/>
                  </a:lnTo>
                  <a:lnTo>
                    <a:pt x="12" y="1"/>
                  </a:lnTo>
                  <a:lnTo>
                    <a:pt x="9" y="0"/>
                  </a:lnTo>
                  <a:lnTo>
                    <a:pt x="7" y="1"/>
                  </a:lnTo>
                  <a:lnTo>
                    <a:pt x="5" y="1"/>
                  </a:lnTo>
                  <a:lnTo>
                    <a:pt x="2" y="5"/>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6" name="Freeform 119">
              <a:extLst>
                <a:ext uri="{FF2B5EF4-FFF2-40B4-BE49-F238E27FC236}">
                  <a16:creationId xmlns:a16="http://schemas.microsoft.com/office/drawing/2014/main" id="{3F351C9D-1416-4742-984F-613B30CB69F6}"/>
                </a:ext>
              </a:extLst>
            </p:cNvPr>
            <p:cNvSpPr>
              <a:spLocks/>
            </p:cNvSpPr>
            <p:nvPr/>
          </p:nvSpPr>
          <p:spPr bwMode="auto">
            <a:xfrm>
              <a:off x="2341563" y="262096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7" name="Rectangle 120">
              <a:extLst>
                <a:ext uri="{FF2B5EF4-FFF2-40B4-BE49-F238E27FC236}">
                  <a16:creationId xmlns:a16="http://schemas.microsoft.com/office/drawing/2014/main" id="{4C0DB132-9A97-4202-A84E-0453E04EAB6A}"/>
                </a:ext>
              </a:extLst>
            </p:cNvPr>
            <p:cNvSpPr>
              <a:spLocks noChangeArrowheads="1"/>
            </p:cNvSpPr>
            <p:nvPr/>
          </p:nvSpPr>
          <p:spPr bwMode="auto">
            <a:xfrm>
              <a:off x="1920875" y="2905125"/>
              <a:ext cx="1587" cy="158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8" name="Freeform 121">
              <a:extLst>
                <a:ext uri="{FF2B5EF4-FFF2-40B4-BE49-F238E27FC236}">
                  <a16:creationId xmlns:a16="http://schemas.microsoft.com/office/drawing/2014/main" id="{637E862C-56AA-4E24-8A8B-CA18CC51E68A}"/>
                </a:ext>
              </a:extLst>
            </p:cNvPr>
            <p:cNvSpPr>
              <a:spLocks/>
            </p:cNvSpPr>
            <p:nvPr/>
          </p:nvSpPr>
          <p:spPr bwMode="auto">
            <a:xfrm>
              <a:off x="1266825" y="2530475"/>
              <a:ext cx="14287" cy="20638"/>
            </a:xfrm>
            <a:custGeom>
              <a:avLst/>
              <a:gdLst>
                <a:gd name="T0" fmla="*/ 15 w 45"/>
                <a:gd name="T1" fmla="*/ 63 h 63"/>
                <a:gd name="T2" fmla="*/ 23 w 45"/>
                <a:gd name="T3" fmla="*/ 59 h 63"/>
                <a:gd name="T4" fmla="*/ 33 w 45"/>
                <a:gd name="T5" fmla="*/ 54 h 63"/>
                <a:gd name="T6" fmla="*/ 39 w 45"/>
                <a:gd name="T7" fmla="*/ 46 h 63"/>
                <a:gd name="T8" fmla="*/ 44 w 45"/>
                <a:gd name="T9" fmla="*/ 40 h 63"/>
                <a:gd name="T10" fmla="*/ 45 w 45"/>
                <a:gd name="T11" fmla="*/ 32 h 63"/>
                <a:gd name="T12" fmla="*/ 43 w 45"/>
                <a:gd name="T13" fmla="*/ 22 h 63"/>
                <a:gd name="T14" fmla="*/ 34 w 45"/>
                <a:gd name="T15" fmla="*/ 10 h 63"/>
                <a:gd name="T16" fmla="*/ 26 w 45"/>
                <a:gd name="T17" fmla="*/ 0 h 63"/>
                <a:gd name="T18" fmla="*/ 21 w 45"/>
                <a:gd name="T19" fmla="*/ 3 h 63"/>
                <a:gd name="T20" fmla="*/ 16 w 45"/>
                <a:gd name="T21" fmla="*/ 5 h 63"/>
                <a:gd name="T22" fmla="*/ 12 w 45"/>
                <a:gd name="T23" fmla="*/ 9 h 63"/>
                <a:gd name="T24" fmla="*/ 9 w 45"/>
                <a:gd name="T25" fmla="*/ 13 h 63"/>
                <a:gd name="T26" fmla="*/ 6 w 45"/>
                <a:gd name="T27" fmla="*/ 17 h 63"/>
                <a:gd name="T28" fmla="*/ 6 w 45"/>
                <a:gd name="T29" fmla="*/ 27 h 63"/>
                <a:gd name="T30" fmla="*/ 5 w 45"/>
                <a:gd name="T31" fmla="*/ 38 h 63"/>
                <a:gd name="T32" fmla="*/ 4 w 45"/>
                <a:gd name="T33" fmla="*/ 46 h 63"/>
                <a:gd name="T34" fmla="*/ 1 w 45"/>
                <a:gd name="T35" fmla="*/ 51 h 63"/>
                <a:gd name="T36" fmla="*/ 0 w 45"/>
                <a:gd name="T37" fmla="*/ 55 h 63"/>
                <a:gd name="T38" fmla="*/ 0 w 45"/>
                <a:gd name="T39" fmla="*/ 57 h 63"/>
                <a:gd name="T40" fmla="*/ 0 w 45"/>
                <a:gd name="T41" fmla="*/ 59 h 63"/>
                <a:gd name="T42" fmla="*/ 1 w 45"/>
                <a:gd name="T43" fmla="*/ 60 h 63"/>
                <a:gd name="T44" fmla="*/ 5 w 45"/>
                <a:gd name="T45" fmla="*/ 61 h 63"/>
                <a:gd name="T46" fmla="*/ 9 w 45"/>
                <a:gd name="T47" fmla="*/ 62 h 63"/>
                <a:gd name="T48" fmla="*/ 15 w 45"/>
                <a:gd name="T49"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63">
                  <a:moveTo>
                    <a:pt x="15" y="63"/>
                  </a:moveTo>
                  <a:lnTo>
                    <a:pt x="23" y="59"/>
                  </a:lnTo>
                  <a:lnTo>
                    <a:pt x="33" y="54"/>
                  </a:lnTo>
                  <a:lnTo>
                    <a:pt x="39" y="46"/>
                  </a:lnTo>
                  <a:lnTo>
                    <a:pt x="44" y="40"/>
                  </a:lnTo>
                  <a:lnTo>
                    <a:pt x="45" y="32"/>
                  </a:lnTo>
                  <a:lnTo>
                    <a:pt x="43" y="22"/>
                  </a:lnTo>
                  <a:lnTo>
                    <a:pt x="34" y="10"/>
                  </a:lnTo>
                  <a:lnTo>
                    <a:pt x="26" y="0"/>
                  </a:lnTo>
                  <a:lnTo>
                    <a:pt x="21" y="3"/>
                  </a:lnTo>
                  <a:lnTo>
                    <a:pt x="16" y="5"/>
                  </a:lnTo>
                  <a:lnTo>
                    <a:pt x="12" y="9"/>
                  </a:lnTo>
                  <a:lnTo>
                    <a:pt x="9" y="13"/>
                  </a:lnTo>
                  <a:lnTo>
                    <a:pt x="6" y="17"/>
                  </a:lnTo>
                  <a:lnTo>
                    <a:pt x="6" y="27"/>
                  </a:lnTo>
                  <a:lnTo>
                    <a:pt x="5" y="38"/>
                  </a:lnTo>
                  <a:lnTo>
                    <a:pt x="4" y="46"/>
                  </a:lnTo>
                  <a:lnTo>
                    <a:pt x="1" y="51"/>
                  </a:lnTo>
                  <a:lnTo>
                    <a:pt x="0" y="55"/>
                  </a:lnTo>
                  <a:lnTo>
                    <a:pt x="0" y="57"/>
                  </a:lnTo>
                  <a:lnTo>
                    <a:pt x="0" y="59"/>
                  </a:lnTo>
                  <a:lnTo>
                    <a:pt x="1" y="60"/>
                  </a:lnTo>
                  <a:lnTo>
                    <a:pt x="5" y="61"/>
                  </a:lnTo>
                  <a:lnTo>
                    <a:pt x="9" y="62"/>
                  </a:lnTo>
                  <a:lnTo>
                    <a:pt x="15" y="6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9" name="Freeform 122">
              <a:extLst>
                <a:ext uri="{FF2B5EF4-FFF2-40B4-BE49-F238E27FC236}">
                  <a16:creationId xmlns:a16="http://schemas.microsoft.com/office/drawing/2014/main" id="{FA09E7E6-6869-4AE1-A061-11EBDC43DF88}"/>
                </a:ext>
              </a:extLst>
            </p:cNvPr>
            <p:cNvSpPr>
              <a:spLocks/>
            </p:cNvSpPr>
            <p:nvPr/>
          </p:nvSpPr>
          <p:spPr bwMode="auto">
            <a:xfrm>
              <a:off x="1366838" y="2725738"/>
              <a:ext cx="6350" cy="6350"/>
            </a:xfrm>
            <a:custGeom>
              <a:avLst/>
              <a:gdLst>
                <a:gd name="T0" fmla="*/ 22 w 23"/>
                <a:gd name="T1" fmla="*/ 14 h 19"/>
                <a:gd name="T2" fmla="*/ 23 w 23"/>
                <a:gd name="T3" fmla="*/ 0 h 19"/>
                <a:gd name="T4" fmla="*/ 16 w 23"/>
                <a:gd name="T5" fmla="*/ 1 h 19"/>
                <a:gd name="T6" fmla="*/ 10 w 23"/>
                <a:gd name="T7" fmla="*/ 2 h 19"/>
                <a:gd name="T8" fmla="*/ 4 w 23"/>
                <a:gd name="T9" fmla="*/ 5 h 19"/>
                <a:gd name="T10" fmla="*/ 0 w 23"/>
                <a:gd name="T11" fmla="*/ 8 h 19"/>
                <a:gd name="T12" fmla="*/ 0 w 23"/>
                <a:gd name="T13" fmla="*/ 14 h 19"/>
                <a:gd name="T14" fmla="*/ 3 w 23"/>
                <a:gd name="T15" fmla="*/ 19 h 19"/>
                <a:gd name="T16" fmla="*/ 6 w 23"/>
                <a:gd name="T17" fmla="*/ 19 h 19"/>
                <a:gd name="T18" fmla="*/ 11 w 23"/>
                <a:gd name="T19" fmla="*/ 18 h 19"/>
                <a:gd name="T20" fmla="*/ 17 w 23"/>
                <a:gd name="T21" fmla="*/ 15 h 19"/>
                <a:gd name="T22" fmla="*/ 22 w 23"/>
                <a:gd name="T2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19">
                  <a:moveTo>
                    <a:pt x="22" y="14"/>
                  </a:moveTo>
                  <a:lnTo>
                    <a:pt x="23" y="0"/>
                  </a:lnTo>
                  <a:lnTo>
                    <a:pt x="16" y="1"/>
                  </a:lnTo>
                  <a:lnTo>
                    <a:pt x="10" y="2"/>
                  </a:lnTo>
                  <a:lnTo>
                    <a:pt x="4" y="5"/>
                  </a:lnTo>
                  <a:lnTo>
                    <a:pt x="0" y="8"/>
                  </a:lnTo>
                  <a:lnTo>
                    <a:pt x="0" y="14"/>
                  </a:lnTo>
                  <a:lnTo>
                    <a:pt x="3" y="19"/>
                  </a:lnTo>
                  <a:lnTo>
                    <a:pt x="6" y="19"/>
                  </a:lnTo>
                  <a:lnTo>
                    <a:pt x="11" y="18"/>
                  </a:lnTo>
                  <a:lnTo>
                    <a:pt x="17" y="15"/>
                  </a:lnTo>
                  <a:lnTo>
                    <a:pt x="22"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10" name="Freeform 123">
              <a:extLst>
                <a:ext uri="{FF2B5EF4-FFF2-40B4-BE49-F238E27FC236}">
                  <a16:creationId xmlns:a16="http://schemas.microsoft.com/office/drawing/2014/main" id="{6B53A34A-C0DC-4055-81AF-ACEB25290F38}"/>
                </a:ext>
              </a:extLst>
            </p:cNvPr>
            <p:cNvSpPr>
              <a:spLocks/>
            </p:cNvSpPr>
            <p:nvPr/>
          </p:nvSpPr>
          <p:spPr bwMode="auto">
            <a:xfrm>
              <a:off x="1212850" y="2581275"/>
              <a:ext cx="6350" cy="9525"/>
            </a:xfrm>
            <a:custGeom>
              <a:avLst/>
              <a:gdLst>
                <a:gd name="T0" fmla="*/ 10 w 17"/>
                <a:gd name="T1" fmla="*/ 0 h 27"/>
                <a:gd name="T2" fmla="*/ 2 w 17"/>
                <a:gd name="T3" fmla="*/ 3 h 27"/>
                <a:gd name="T4" fmla="*/ 0 w 17"/>
                <a:gd name="T5" fmla="*/ 27 h 27"/>
                <a:gd name="T6" fmla="*/ 6 w 17"/>
                <a:gd name="T7" fmla="*/ 25 h 27"/>
                <a:gd name="T8" fmla="*/ 11 w 17"/>
                <a:gd name="T9" fmla="*/ 21 h 27"/>
                <a:gd name="T10" fmla="*/ 15 w 17"/>
                <a:gd name="T11" fmla="*/ 17 h 27"/>
                <a:gd name="T12" fmla="*/ 17 w 17"/>
                <a:gd name="T13" fmla="*/ 14 h 27"/>
                <a:gd name="T14" fmla="*/ 16 w 17"/>
                <a:gd name="T15" fmla="*/ 8 h 27"/>
                <a:gd name="T16" fmla="*/ 10 w 1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0" y="0"/>
                  </a:moveTo>
                  <a:lnTo>
                    <a:pt x="2" y="3"/>
                  </a:lnTo>
                  <a:lnTo>
                    <a:pt x="0" y="27"/>
                  </a:lnTo>
                  <a:lnTo>
                    <a:pt x="6" y="25"/>
                  </a:lnTo>
                  <a:lnTo>
                    <a:pt x="11" y="21"/>
                  </a:lnTo>
                  <a:lnTo>
                    <a:pt x="15" y="17"/>
                  </a:lnTo>
                  <a:lnTo>
                    <a:pt x="17" y="14"/>
                  </a:lnTo>
                  <a:lnTo>
                    <a:pt x="16" y="8"/>
                  </a:lnTo>
                  <a:lnTo>
                    <a:pt x="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11" name="Freeform 124">
              <a:extLst>
                <a:ext uri="{FF2B5EF4-FFF2-40B4-BE49-F238E27FC236}">
                  <a16:creationId xmlns:a16="http://schemas.microsoft.com/office/drawing/2014/main" id="{7AB94ED2-F0CE-4C65-AE82-049573A1680E}"/>
                </a:ext>
              </a:extLst>
            </p:cNvPr>
            <p:cNvSpPr>
              <a:spLocks/>
            </p:cNvSpPr>
            <p:nvPr/>
          </p:nvSpPr>
          <p:spPr bwMode="auto">
            <a:xfrm>
              <a:off x="1206500" y="2735263"/>
              <a:ext cx="14287" cy="22225"/>
            </a:xfrm>
            <a:custGeom>
              <a:avLst/>
              <a:gdLst>
                <a:gd name="T0" fmla="*/ 1 w 45"/>
                <a:gd name="T1" fmla="*/ 0 h 71"/>
                <a:gd name="T2" fmla="*/ 0 w 45"/>
                <a:gd name="T3" fmla="*/ 11 h 71"/>
                <a:gd name="T4" fmla="*/ 4 w 45"/>
                <a:gd name="T5" fmla="*/ 20 h 71"/>
                <a:gd name="T6" fmla="*/ 10 w 45"/>
                <a:gd name="T7" fmla="*/ 26 h 71"/>
                <a:gd name="T8" fmla="*/ 18 w 45"/>
                <a:gd name="T9" fmla="*/ 31 h 71"/>
                <a:gd name="T10" fmla="*/ 27 w 45"/>
                <a:gd name="T11" fmla="*/ 34 h 71"/>
                <a:gd name="T12" fmla="*/ 26 w 45"/>
                <a:gd name="T13" fmla="*/ 44 h 71"/>
                <a:gd name="T14" fmla="*/ 27 w 45"/>
                <a:gd name="T15" fmla="*/ 51 h 71"/>
                <a:gd name="T16" fmla="*/ 29 w 45"/>
                <a:gd name="T17" fmla="*/ 60 h 71"/>
                <a:gd name="T18" fmla="*/ 34 w 45"/>
                <a:gd name="T19" fmla="*/ 66 h 71"/>
                <a:gd name="T20" fmla="*/ 43 w 45"/>
                <a:gd name="T21" fmla="*/ 71 h 71"/>
                <a:gd name="T22" fmla="*/ 45 w 45"/>
                <a:gd name="T23" fmla="*/ 26 h 71"/>
                <a:gd name="T24" fmla="*/ 41 w 45"/>
                <a:gd name="T25" fmla="*/ 26 h 71"/>
                <a:gd name="T26" fmla="*/ 37 w 45"/>
                <a:gd name="T27" fmla="*/ 26 h 71"/>
                <a:gd name="T28" fmla="*/ 32 w 45"/>
                <a:gd name="T29" fmla="*/ 18 h 71"/>
                <a:gd name="T30" fmla="*/ 27 w 45"/>
                <a:gd name="T31" fmla="*/ 10 h 71"/>
                <a:gd name="T32" fmla="*/ 21 w 45"/>
                <a:gd name="T33" fmla="*/ 4 h 71"/>
                <a:gd name="T34" fmla="*/ 12 w 45"/>
                <a:gd name="T35" fmla="*/ 0 h 71"/>
                <a:gd name="T36" fmla="*/ 1 w 45"/>
                <a:gd name="T3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71">
                  <a:moveTo>
                    <a:pt x="1" y="0"/>
                  </a:moveTo>
                  <a:lnTo>
                    <a:pt x="0" y="11"/>
                  </a:lnTo>
                  <a:lnTo>
                    <a:pt x="4" y="20"/>
                  </a:lnTo>
                  <a:lnTo>
                    <a:pt x="10" y="26"/>
                  </a:lnTo>
                  <a:lnTo>
                    <a:pt x="18" y="31"/>
                  </a:lnTo>
                  <a:lnTo>
                    <a:pt x="27" y="34"/>
                  </a:lnTo>
                  <a:lnTo>
                    <a:pt x="26" y="44"/>
                  </a:lnTo>
                  <a:lnTo>
                    <a:pt x="27" y="51"/>
                  </a:lnTo>
                  <a:lnTo>
                    <a:pt x="29" y="60"/>
                  </a:lnTo>
                  <a:lnTo>
                    <a:pt x="34" y="66"/>
                  </a:lnTo>
                  <a:lnTo>
                    <a:pt x="43" y="71"/>
                  </a:lnTo>
                  <a:lnTo>
                    <a:pt x="45" y="26"/>
                  </a:lnTo>
                  <a:lnTo>
                    <a:pt x="41" y="26"/>
                  </a:lnTo>
                  <a:lnTo>
                    <a:pt x="37" y="26"/>
                  </a:lnTo>
                  <a:lnTo>
                    <a:pt x="32" y="18"/>
                  </a:lnTo>
                  <a:lnTo>
                    <a:pt x="27" y="10"/>
                  </a:lnTo>
                  <a:lnTo>
                    <a:pt x="21" y="4"/>
                  </a:lnTo>
                  <a:lnTo>
                    <a:pt x="12"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12" name="Freeform 125">
              <a:extLst>
                <a:ext uri="{FF2B5EF4-FFF2-40B4-BE49-F238E27FC236}">
                  <a16:creationId xmlns:a16="http://schemas.microsoft.com/office/drawing/2014/main" id="{28F1E8CA-C33C-4732-9C9C-08F114518E54}"/>
                </a:ext>
              </a:extLst>
            </p:cNvPr>
            <p:cNvSpPr>
              <a:spLocks/>
            </p:cNvSpPr>
            <p:nvPr/>
          </p:nvSpPr>
          <p:spPr bwMode="auto">
            <a:xfrm>
              <a:off x="1490663" y="2982913"/>
              <a:ext cx="9525" cy="6350"/>
            </a:xfrm>
            <a:custGeom>
              <a:avLst/>
              <a:gdLst>
                <a:gd name="T0" fmla="*/ 28 w 28"/>
                <a:gd name="T1" fmla="*/ 19 h 23"/>
                <a:gd name="T2" fmla="*/ 20 w 28"/>
                <a:gd name="T3" fmla="*/ 0 h 23"/>
                <a:gd name="T4" fmla="*/ 0 w 28"/>
                <a:gd name="T5" fmla="*/ 9 h 23"/>
                <a:gd name="T6" fmla="*/ 4 w 28"/>
                <a:gd name="T7" fmla="*/ 17 h 23"/>
                <a:gd name="T8" fmla="*/ 9 w 28"/>
                <a:gd name="T9" fmla="*/ 22 h 23"/>
                <a:gd name="T10" fmla="*/ 14 w 28"/>
                <a:gd name="T11" fmla="*/ 23 h 23"/>
                <a:gd name="T12" fmla="*/ 21 w 28"/>
                <a:gd name="T13" fmla="*/ 22 h 23"/>
                <a:gd name="T14" fmla="*/ 28 w 28"/>
                <a:gd name="T15" fmla="*/ 19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3">
                  <a:moveTo>
                    <a:pt x="28" y="19"/>
                  </a:moveTo>
                  <a:lnTo>
                    <a:pt x="20" y="0"/>
                  </a:lnTo>
                  <a:lnTo>
                    <a:pt x="0" y="9"/>
                  </a:lnTo>
                  <a:lnTo>
                    <a:pt x="4" y="17"/>
                  </a:lnTo>
                  <a:lnTo>
                    <a:pt x="9" y="22"/>
                  </a:lnTo>
                  <a:lnTo>
                    <a:pt x="14" y="23"/>
                  </a:lnTo>
                  <a:lnTo>
                    <a:pt x="21" y="22"/>
                  </a:lnTo>
                  <a:lnTo>
                    <a:pt x="28"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13" name="Freeform 126">
              <a:extLst>
                <a:ext uri="{FF2B5EF4-FFF2-40B4-BE49-F238E27FC236}">
                  <a16:creationId xmlns:a16="http://schemas.microsoft.com/office/drawing/2014/main" id="{1E0A1742-5767-4981-BC45-7B969B380652}"/>
                </a:ext>
              </a:extLst>
            </p:cNvPr>
            <p:cNvSpPr>
              <a:spLocks/>
            </p:cNvSpPr>
            <p:nvPr/>
          </p:nvSpPr>
          <p:spPr bwMode="auto">
            <a:xfrm>
              <a:off x="2027238" y="2371725"/>
              <a:ext cx="7937" cy="7938"/>
            </a:xfrm>
            <a:custGeom>
              <a:avLst/>
              <a:gdLst>
                <a:gd name="T0" fmla="*/ 11 w 21"/>
                <a:gd name="T1" fmla="*/ 26 h 26"/>
                <a:gd name="T2" fmla="*/ 17 w 21"/>
                <a:gd name="T3" fmla="*/ 22 h 26"/>
                <a:gd name="T4" fmla="*/ 20 w 21"/>
                <a:gd name="T5" fmla="*/ 14 h 26"/>
                <a:gd name="T6" fmla="*/ 21 w 21"/>
                <a:gd name="T7" fmla="*/ 7 h 26"/>
                <a:gd name="T8" fmla="*/ 21 w 21"/>
                <a:gd name="T9" fmla="*/ 0 h 26"/>
                <a:gd name="T10" fmla="*/ 4 w 21"/>
                <a:gd name="T11" fmla="*/ 8 h 26"/>
                <a:gd name="T12" fmla="*/ 2 w 21"/>
                <a:gd name="T13" fmla="*/ 10 h 26"/>
                <a:gd name="T14" fmla="*/ 0 w 21"/>
                <a:gd name="T15" fmla="*/ 12 h 26"/>
                <a:gd name="T16" fmla="*/ 0 w 21"/>
                <a:gd name="T17" fmla="*/ 14 h 26"/>
                <a:gd name="T18" fmla="*/ 2 w 21"/>
                <a:gd name="T19" fmla="*/ 17 h 26"/>
                <a:gd name="T20" fmla="*/ 11 w 21"/>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6">
                  <a:moveTo>
                    <a:pt x="11" y="26"/>
                  </a:moveTo>
                  <a:lnTo>
                    <a:pt x="17" y="22"/>
                  </a:lnTo>
                  <a:lnTo>
                    <a:pt x="20" y="14"/>
                  </a:lnTo>
                  <a:lnTo>
                    <a:pt x="21" y="7"/>
                  </a:lnTo>
                  <a:lnTo>
                    <a:pt x="21" y="0"/>
                  </a:lnTo>
                  <a:lnTo>
                    <a:pt x="4" y="8"/>
                  </a:lnTo>
                  <a:lnTo>
                    <a:pt x="2" y="10"/>
                  </a:lnTo>
                  <a:lnTo>
                    <a:pt x="0" y="12"/>
                  </a:lnTo>
                  <a:lnTo>
                    <a:pt x="0" y="14"/>
                  </a:lnTo>
                  <a:lnTo>
                    <a:pt x="2" y="17"/>
                  </a:lnTo>
                  <a:lnTo>
                    <a:pt x="11"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sp>
        <p:nvSpPr>
          <p:cNvPr id="414" name="TextBox 548">
            <a:extLst>
              <a:ext uri="{FF2B5EF4-FFF2-40B4-BE49-F238E27FC236}">
                <a16:creationId xmlns:a16="http://schemas.microsoft.com/office/drawing/2014/main" id="{8BAC74AC-AF99-40A6-9B94-AEE24CCECCE6}"/>
              </a:ext>
            </a:extLst>
          </p:cNvPr>
          <p:cNvSpPr txBox="1"/>
          <p:nvPr/>
        </p:nvSpPr>
        <p:spPr>
          <a:xfrm>
            <a:off x="6374708" y="3694761"/>
            <a:ext cx="2130982" cy="307777"/>
          </a:xfrm>
          <a:prstGeom prst="rect">
            <a:avLst/>
          </a:prstGeom>
          <a:noFill/>
        </p:spPr>
        <p:txBody>
          <a:bodyPr wrap="square" rtlCol="0">
            <a:spAutoFit/>
          </a:bodyPr>
          <a:lstStyle/>
          <a:p>
            <a:pPr algn="ctr"/>
            <a:r>
              <a:rPr lang="es-419" sz="1400" b="1" dirty="0">
                <a:solidFill>
                  <a:prstClr val="black">
                    <a:lumMod val="75000"/>
                    <a:lumOff val="25000"/>
                  </a:prstClr>
                </a:solidFill>
                <a:latin typeface="Arial" panose="020B0604020202020204" pitchFamily="34" charset="0"/>
                <a:cs typeface="Arial" panose="020B0604020202020204" pitchFamily="34" charset="0"/>
              </a:rPr>
              <a:t>Ser visual</a:t>
            </a:r>
          </a:p>
        </p:txBody>
      </p:sp>
      <p:sp>
        <p:nvSpPr>
          <p:cNvPr id="415" name="TextBox 549">
            <a:extLst>
              <a:ext uri="{FF2B5EF4-FFF2-40B4-BE49-F238E27FC236}">
                <a16:creationId xmlns:a16="http://schemas.microsoft.com/office/drawing/2014/main" id="{CCE95E54-5A8A-4CD2-83EB-E33372DD0774}"/>
              </a:ext>
            </a:extLst>
          </p:cNvPr>
          <p:cNvSpPr txBox="1"/>
          <p:nvPr/>
        </p:nvSpPr>
        <p:spPr>
          <a:xfrm>
            <a:off x="6219708" y="4196333"/>
            <a:ext cx="2440984" cy="1330814"/>
          </a:xfrm>
          <a:prstGeom prst="rect">
            <a:avLst/>
          </a:prstGeom>
          <a:noFill/>
        </p:spPr>
        <p:txBody>
          <a:bodyPr wrap="square" rtlCol="0">
            <a:spAutoFit/>
          </a:bodyPr>
          <a:lstStyle/>
          <a:p>
            <a:pPr algn="ctr">
              <a:lnSpc>
                <a:spcPct val="150000"/>
              </a:lnSpc>
            </a:pPr>
            <a:r>
              <a:rPr lang="es-PE" sz="1100" dirty="0">
                <a:solidFill>
                  <a:prstClr val="black">
                    <a:lumMod val="50000"/>
                    <a:lumOff val="50000"/>
                  </a:prstClr>
                </a:solidFill>
                <a:latin typeface="Arial" panose="020B0604020202020204" pitchFamily="34" charset="0"/>
                <a:cs typeface="Arial" panose="020B0604020202020204" pitchFamily="34" charset="0"/>
              </a:rPr>
              <a:t>Trata de relacionar tu lado lógico con tu lado creativo, dibuja y representa las ideas. Usa cualquier elemento que te ayude a explicar la idea que tienes en la cabeza.</a:t>
            </a:r>
          </a:p>
        </p:txBody>
      </p:sp>
      <p:grpSp>
        <p:nvGrpSpPr>
          <p:cNvPr id="417" name="Group 381">
            <a:extLst>
              <a:ext uri="{FF2B5EF4-FFF2-40B4-BE49-F238E27FC236}">
                <a16:creationId xmlns:a16="http://schemas.microsoft.com/office/drawing/2014/main" id="{DC327922-FFD9-4D3F-B570-05CBE39111B6}"/>
              </a:ext>
            </a:extLst>
          </p:cNvPr>
          <p:cNvGrpSpPr/>
          <p:nvPr/>
        </p:nvGrpSpPr>
        <p:grpSpPr>
          <a:xfrm>
            <a:off x="9216889" y="1916430"/>
            <a:ext cx="1850319" cy="1605152"/>
            <a:chOff x="1090613" y="2116138"/>
            <a:chExt cx="1270000" cy="1101725"/>
          </a:xfrm>
          <a:solidFill>
            <a:srgbClr val="E54809"/>
          </a:solidFill>
        </p:grpSpPr>
        <p:sp>
          <p:nvSpPr>
            <p:cNvPr id="425" name="Freeform 6">
              <a:extLst>
                <a:ext uri="{FF2B5EF4-FFF2-40B4-BE49-F238E27FC236}">
                  <a16:creationId xmlns:a16="http://schemas.microsoft.com/office/drawing/2014/main" id="{45F7F2CA-1AF7-413B-8654-942BE76218AA}"/>
                </a:ext>
              </a:extLst>
            </p:cNvPr>
            <p:cNvSpPr>
              <a:spLocks noEditPoints="1"/>
            </p:cNvSpPr>
            <p:nvPr/>
          </p:nvSpPr>
          <p:spPr bwMode="auto">
            <a:xfrm>
              <a:off x="1957388" y="2835275"/>
              <a:ext cx="403225" cy="303213"/>
            </a:xfrm>
            <a:custGeom>
              <a:avLst/>
              <a:gdLst>
                <a:gd name="T0" fmla="*/ 1156 w 1268"/>
                <a:gd name="T1" fmla="*/ 2 h 954"/>
                <a:gd name="T2" fmla="*/ 1022 w 1268"/>
                <a:gd name="T3" fmla="*/ 52 h 954"/>
                <a:gd name="T4" fmla="*/ 949 w 1268"/>
                <a:gd name="T5" fmla="*/ 88 h 954"/>
                <a:gd name="T6" fmla="*/ 949 w 1268"/>
                <a:gd name="T7" fmla="*/ 112 h 954"/>
                <a:gd name="T8" fmla="*/ 989 w 1268"/>
                <a:gd name="T9" fmla="*/ 109 h 954"/>
                <a:gd name="T10" fmla="*/ 938 w 1268"/>
                <a:gd name="T11" fmla="*/ 166 h 954"/>
                <a:gd name="T12" fmla="*/ 835 w 1268"/>
                <a:gd name="T13" fmla="*/ 240 h 954"/>
                <a:gd name="T14" fmla="*/ 742 w 1268"/>
                <a:gd name="T15" fmla="*/ 326 h 954"/>
                <a:gd name="T16" fmla="*/ 617 w 1268"/>
                <a:gd name="T17" fmla="*/ 429 h 954"/>
                <a:gd name="T18" fmla="*/ 523 w 1268"/>
                <a:gd name="T19" fmla="*/ 510 h 954"/>
                <a:gd name="T20" fmla="*/ 501 w 1268"/>
                <a:gd name="T21" fmla="*/ 521 h 954"/>
                <a:gd name="T22" fmla="*/ 378 w 1268"/>
                <a:gd name="T23" fmla="*/ 587 h 954"/>
                <a:gd name="T24" fmla="*/ 316 w 1268"/>
                <a:gd name="T25" fmla="*/ 623 h 954"/>
                <a:gd name="T26" fmla="*/ 239 w 1268"/>
                <a:gd name="T27" fmla="*/ 697 h 954"/>
                <a:gd name="T28" fmla="*/ 166 w 1268"/>
                <a:gd name="T29" fmla="*/ 746 h 954"/>
                <a:gd name="T30" fmla="*/ 72 w 1268"/>
                <a:gd name="T31" fmla="*/ 823 h 954"/>
                <a:gd name="T32" fmla="*/ 58 w 1268"/>
                <a:gd name="T33" fmla="*/ 883 h 954"/>
                <a:gd name="T34" fmla="*/ 1 w 1268"/>
                <a:gd name="T35" fmla="*/ 929 h 954"/>
                <a:gd name="T36" fmla="*/ 32 w 1268"/>
                <a:gd name="T37" fmla="*/ 912 h 954"/>
                <a:gd name="T38" fmla="*/ 75 w 1268"/>
                <a:gd name="T39" fmla="*/ 914 h 954"/>
                <a:gd name="T40" fmla="*/ 137 w 1268"/>
                <a:gd name="T41" fmla="*/ 880 h 954"/>
                <a:gd name="T42" fmla="*/ 183 w 1268"/>
                <a:gd name="T43" fmla="*/ 853 h 954"/>
                <a:gd name="T44" fmla="*/ 220 w 1268"/>
                <a:gd name="T45" fmla="*/ 815 h 954"/>
                <a:gd name="T46" fmla="*/ 285 w 1268"/>
                <a:gd name="T47" fmla="*/ 752 h 954"/>
                <a:gd name="T48" fmla="*/ 322 w 1268"/>
                <a:gd name="T49" fmla="*/ 753 h 954"/>
                <a:gd name="T50" fmla="*/ 384 w 1268"/>
                <a:gd name="T51" fmla="*/ 726 h 954"/>
                <a:gd name="T52" fmla="*/ 413 w 1268"/>
                <a:gd name="T53" fmla="*/ 696 h 954"/>
                <a:gd name="T54" fmla="*/ 498 w 1268"/>
                <a:gd name="T55" fmla="*/ 652 h 954"/>
                <a:gd name="T56" fmla="*/ 565 w 1268"/>
                <a:gd name="T57" fmla="*/ 579 h 954"/>
                <a:gd name="T58" fmla="*/ 660 w 1268"/>
                <a:gd name="T59" fmla="*/ 550 h 954"/>
                <a:gd name="T60" fmla="*/ 689 w 1268"/>
                <a:gd name="T61" fmla="*/ 532 h 954"/>
                <a:gd name="T62" fmla="*/ 724 w 1268"/>
                <a:gd name="T63" fmla="*/ 513 h 954"/>
                <a:gd name="T64" fmla="*/ 916 w 1268"/>
                <a:gd name="T65" fmla="*/ 407 h 954"/>
                <a:gd name="T66" fmla="*/ 1096 w 1268"/>
                <a:gd name="T67" fmla="*/ 297 h 954"/>
                <a:gd name="T68" fmla="*/ 1209 w 1268"/>
                <a:gd name="T69" fmla="*/ 150 h 954"/>
                <a:gd name="T70" fmla="*/ 1058 w 1268"/>
                <a:gd name="T71" fmla="*/ 224 h 954"/>
                <a:gd name="T72" fmla="*/ 963 w 1268"/>
                <a:gd name="T73" fmla="*/ 279 h 954"/>
                <a:gd name="T74" fmla="*/ 876 w 1268"/>
                <a:gd name="T75" fmla="*/ 338 h 954"/>
                <a:gd name="T76" fmla="*/ 717 w 1268"/>
                <a:gd name="T77" fmla="*/ 399 h 954"/>
                <a:gd name="T78" fmla="*/ 787 w 1268"/>
                <a:gd name="T79" fmla="*/ 349 h 954"/>
                <a:gd name="T80" fmla="*/ 894 w 1268"/>
                <a:gd name="T81" fmla="*/ 281 h 954"/>
                <a:gd name="T82" fmla="*/ 962 w 1268"/>
                <a:gd name="T83" fmla="*/ 245 h 954"/>
                <a:gd name="T84" fmla="*/ 1007 w 1268"/>
                <a:gd name="T85" fmla="*/ 183 h 954"/>
                <a:gd name="T86" fmla="*/ 1087 w 1268"/>
                <a:gd name="T87" fmla="*/ 141 h 954"/>
                <a:gd name="T88" fmla="*/ 1133 w 1268"/>
                <a:gd name="T89" fmla="*/ 127 h 954"/>
                <a:gd name="T90" fmla="*/ 1203 w 1268"/>
                <a:gd name="T91" fmla="*/ 81 h 954"/>
                <a:gd name="T92" fmla="*/ 193 w 1268"/>
                <a:gd name="T93" fmla="*/ 783 h 954"/>
                <a:gd name="T94" fmla="*/ 154 w 1268"/>
                <a:gd name="T95" fmla="*/ 784 h 954"/>
                <a:gd name="T96" fmla="*/ 205 w 1268"/>
                <a:gd name="T97" fmla="*/ 798 h 954"/>
                <a:gd name="T98" fmla="*/ 219 w 1268"/>
                <a:gd name="T99" fmla="*/ 786 h 954"/>
                <a:gd name="T100" fmla="*/ 422 w 1268"/>
                <a:gd name="T101" fmla="*/ 638 h 954"/>
                <a:gd name="T102" fmla="*/ 375 w 1268"/>
                <a:gd name="T103" fmla="*/ 680 h 954"/>
                <a:gd name="T104" fmla="*/ 401 w 1268"/>
                <a:gd name="T105" fmla="*/ 633 h 954"/>
                <a:gd name="T106" fmla="*/ 503 w 1268"/>
                <a:gd name="T107" fmla="*/ 601 h 954"/>
                <a:gd name="T108" fmla="*/ 626 w 1268"/>
                <a:gd name="T109" fmla="*/ 550 h 954"/>
                <a:gd name="T110" fmla="*/ 630 w 1268"/>
                <a:gd name="T111" fmla="*/ 459 h 954"/>
                <a:gd name="T112" fmla="*/ 972 w 1268"/>
                <a:gd name="T113" fmla="*/ 331 h 954"/>
                <a:gd name="T114" fmla="*/ 959 w 1268"/>
                <a:gd name="T115" fmla="*/ 303 h 954"/>
                <a:gd name="T116" fmla="*/ 804 w 1268"/>
                <a:gd name="T117" fmla="*/ 298 h 954"/>
                <a:gd name="T118" fmla="*/ 944 w 1268"/>
                <a:gd name="T119" fmla="*/ 205 h 954"/>
                <a:gd name="T120" fmla="*/ 1045 w 1268"/>
                <a:gd name="T121" fmla="*/ 98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8" h="954">
                  <a:moveTo>
                    <a:pt x="1261" y="12"/>
                  </a:moveTo>
                  <a:lnTo>
                    <a:pt x="1257" y="9"/>
                  </a:lnTo>
                  <a:lnTo>
                    <a:pt x="1252" y="8"/>
                  </a:lnTo>
                  <a:lnTo>
                    <a:pt x="1249" y="8"/>
                  </a:lnTo>
                  <a:lnTo>
                    <a:pt x="1244" y="9"/>
                  </a:lnTo>
                  <a:lnTo>
                    <a:pt x="1226" y="10"/>
                  </a:lnTo>
                  <a:lnTo>
                    <a:pt x="1207" y="15"/>
                  </a:lnTo>
                  <a:lnTo>
                    <a:pt x="1190" y="21"/>
                  </a:lnTo>
                  <a:lnTo>
                    <a:pt x="1187" y="20"/>
                  </a:lnTo>
                  <a:lnTo>
                    <a:pt x="1186" y="21"/>
                  </a:lnTo>
                  <a:lnTo>
                    <a:pt x="1184" y="21"/>
                  </a:lnTo>
                  <a:lnTo>
                    <a:pt x="1183" y="18"/>
                  </a:lnTo>
                  <a:lnTo>
                    <a:pt x="1182" y="14"/>
                  </a:lnTo>
                  <a:lnTo>
                    <a:pt x="1180" y="12"/>
                  </a:lnTo>
                  <a:lnTo>
                    <a:pt x="1176" y="10"/>
                  </a:lnTo>
                  <a:lnTo>
                    <a:pt x="1173" y="8"/>
                  </a:lnTo>
                  <a:lnTo>
                    <a:pt x="1171" y="6"/>
                  </a:lnTo>
                  <a:lnTo>
                    <a:pt x="1169" y="3"/>
                  </a:lnTo>
                  <a:lnTo>
                    <a:pt x="1163" y="0"/>
                  </a:lnTo>
                  <a:lnTo>
                    <a:pt x="1156" y="2"/>
                  </a:lnTo>
                  <a:lnTo>
                    <a:pt x="1152" y="3"/>
                  </a:lnTo>
                  <a:lnTo>
                    <a:pt x="1147" y="4"/>
                  </a:lnTo>
                  <a:lnTo>
                    <a:pt x="1143" y="7"/>
                  </a:lnTo>
                  <a:lnTo>
                    <a:pt x="1141" y="9"/>
                  </a:lnTo>
                  <a:lnTo>
                    <a:pt x="1139" y="13"/>
                  </a:lnTo>
                  <a:lnTo>
                    <a:pt x="1138" y="17"/>
                  </a:lnTo>
                  <a:lnTo>
                    <a:pt x="1139" y="21"/>
                  </a:lnTo>
                  <a:lnTo>
                    <a:pt x="1135" y="27"/>
                  </a:lnTo>
                  <a:lnTo>
                    <a:pt x="1125" y="25"/>
                  </a:lnTo>
                  <a:lnTo>
                    <a:pt x="1125" y="25"/>
                  </a:lnTo>
                  <a:lnTo>
                    <a:pt x="1125" y="20"/>
                  </a:lnTo>
                  <a:lnTo>
                    <a:pt x="1125" y="17"/>
                  </a:lnTo>
                  <a:lnTo>
                    <a:pt x="1122" y="13"/>
                  </a:lnTo>
                  <a:lnTo>
                    <a:pt x="1119" y="9"/>
                  </a:lnTo>
                  <a:lnTo>
                    <a:pt x="1113" y="9"/>
                  </a:lnTo>
                  <a:lnTo>
                    <a:pt x="1076" y="23"/>
                  </a:lnTo>
                  <a:lnTo>
                    <a:pt x="1041" y="38"/>
                  </a:lnTo>
                  <a:lnTo>
                    <a:pt x="1036" y="46"/>
                  </a:lnTo>
                  <a:lnTo>
                    <a:pt x="1022" y="49"/>
                  </a:lnTo>
                  <a:lnTo>
                    <a:pt x="1022" y="52"/>
                  </a:lnTo>
                  <a:lnTo>
                    <a:pt x="1022" y="54"/>
                  </a:lnTo>
                  <a:lnTo>
                    <a:pt x="1022" y="54"/>
                  </a:lnTo>
                  <a:lnTo>
                    <a:pt x="1022" y="54"/>
                  </a:lnTo>
                  <a:lnTo>
                    <a:pt x="995" y="60"/>
                  </a:lnTo>
                  <a:lnTo>
                    <a:pt x="993" y="63"/>
                  </a:lnTo>
                  <a:lnTo>
                    <a:pt x="989" y="65"/>
                  </a:lnTo>
                  <a:lnTo>
                    <a:pt x="986" y="67"/>
                  </a:lnTo>
                  <a:lnTo>
                    <a:pt x="983" y="69"/>
                  </a:lnTo>
                  <a:lnTo>
                    <a:pt x="979" y="70"/>
                  </a:lnTo>
                  <a:lnTo>
                    <a:pt x="973" y="66"/>
                  </a:lnTo>
                  <a:lnTo>
                    <a:pt x="966" y="64"/>
                  </a:lnTo>
                  <a:lnTo>
                    <a:pt x="960" y="64"/>
                  </a:lnTo>
                  <a:lnTo>
                    <a:pt x="955" y="66"/>
                  </a:lnTo>
                  <a:lnTo>
                    <a:pt x="950" y="76"/>
                  </a:lnTo>
                  <a:lnTo>
                    <a:pt x="953" y="78"/>
                  </a:lnTo>
                  <a:lnTo>
                    <a:pt x="955" y="81"/>
                  </a:lnTo>
                  <a:lnTo>
                    <a:pt x="954" y="81"/>
                  </a:lnTo>
                  <a:lnTo>
                    <a:pt x="954" y="81"/>
                  </a:lnTo>
                  <a:lnTo>
                    <a:pt x="949" y="82"/>
                  </a:lnTo>
                  <a:lnTo>
                    <a:pt x="949" y="88"/>
                  </a:lnTo>
                  <a:lnTo>
                    <a:pt x="946" y="92"/>
                  </a:lnTo>
                  <a:lnTo>
                    <a:pt x="943" y="95"/>
                  </a:lnTo>
                  <a:lnTo>
                    <a:pt x="938" y="98"/>
                  </a:lnTo>
                  <a:lnTo>
                    <a:pt x="936" y="101"/>
                  </a:lnTo>
                  <a:lnTo>
                    <a:pt x="933" y="114"/>
                  </a:lnTo>
                  <a:lnTo>
                    <a:pt x="933" y="116"/>
                  </a:lnTo>
                  <a:lnTo>
                    <a:pt x="933" y="118"/>
                  </a:lnTo>
                  <a:lnTo>
                    <a:pt x="932" y="121"/>
                  </a:lnTo>
                  <a:lnTo>
                    <a:pt x="933" y="123"/>
                  </a:lnTo>
                  <a:lnTo>
                    <a:pt x="934" y="126"/>
                  </a:lnTo>
                  <a:lnTo>
                    <a:pt x="938" y="127"/>
                  </a:lnTo>
                  <a:lnTo>
                    <a:pt x="940" y="127"/>
                  </a:lnTo>
                  <a:lnTo>
                    <a:pt x="943" y="127"/>
                  </a:lnTo>
                  <a:lnTo>
                    <a:pt x="944" y="126"/>
                  </a:lnTo>
                  <a:lnTo>
                    <a:pt x="945" y="125"/>
                  </a:lnTo>
                  <a:lnTo>
                    <a:pt x="945" y="122"/>
                  </a:lnTo>
                  <a:lnTo>
                    <a:pt x="946" y="121"/>
                  </a:lnTo>
                  <a:lnTo>
                    <a:pt x="946" y="118"/>
                  </a:lnTo>
                  <a:lnTo>
                    <a:pt x="948" y="115"/>
                  </a:lnTo>
                  <a:lnTo>
                    <a:pt x="949" y="112"/>
                  </a:lnTo>
                  <a:lnTo>
                    <a:pt x="951" y="111"/>
                  </a:lnTo>
                  <a:lnTo>
                    <a:pt x="955" y="111"/>
                  </a:lnTo>
                  <a:lnTo>
                    <a:pt x="956" y="111"/>
                  </a:lnTo>
                  <a:lnTo>
                    <a:pt x="957" y="111"/>
                  </a:lnTo>
                  <a:lnTo>
                    <a:pt x="957" y="111"/>
                  </a:lnTo>
                  <a:lnTo>
                    <a:pt x="957" y="117"/>
                  </a:lnTo>
                  <a:lnTo>
                    <a:pt x="960" y="122"/>
                  </a:lnTo>
                  <a:lnTo>
                    <a:pt x="963" y="127"/>
                  </a:lnTo>
                  <a:lnTo>
                    <a:pt x="967" y="131"/>
                  </a:lnTo>
                  <a:lnTo>
                    <a:pt x="971" y="132"/>
                  </a:lnTo>
                  <a:lnTo>
                    <a:pt x="974" y="133"/>
                  </a:lnTo>
                  <a:lnTo>
                    <a:pt x="978" y="134"/>
                  </a:lnTo>
                  <a:lnTo>
                    <a:pt x="982" y="133"/>
                  </a:lnTo>
                  <a:lnTo>
                    <a:pt x="984" y="131"/>
                  </a:lnTo>
                  <a:lnTo>
                    <a:pt x="986" y="128"/>
                  </a:lnTo>
                  <a:lnTo>
                    <a:pt x="989" y="125"/>
                  </a:lnTo>
                  <a:lnTo>
                    <a:pt x="990" y="121"/>
                  </a:lnTo>
                  <a:lnTo>
                    <a:pt x="990" y="115"/>
                  </a:lnTo>
                  <a:lnTo>
                    <a:pt x="989" y="108"/>
                  </a:lnTo>
                  <a:lnTo>
                    <a:pt x="989" y="109"/>
                  </a:lnTo>
                  <a:lnTo>
                    <a:pt x="993" y="106"/>
                  </a:lnTo>
                  <a:lnTo>
                    <a:pt x="996" y="104"/>
                  </a:lnTo>
                  <a:lnTo>
                    <a:pt x="995" y="111"/>
                  </a:lnTo>
                  <a:lnTo>
                    <a:pt x="995" y="116"/>
                  </a:lnTo>
                  <a:lnTo>
                    <a:pt x="995" y="121"/>
                  </a:lnTo>
                  <a:lnTo>
                    <a:pt x="996" y="126"/>
                  </a:lnTo>
                  <a:lnTo>
                    <a:pt x="999" y="131"/>
                  </a:lnTo>
                  <a:lnTo>
                    <a:pt x="993" y="134"/>
                  </a:lnTo>
                  <a:lnTo>
                    <a:pt x="989" y="139"/>
                  </a:lnTo>
                  <a:lnTo>
                    <a:pt x="986" y="144"/>
                  </a:lnTo>
                  <a:lnTo>
                    <a:pt x="976" y="150"/>
                  </a:lnTo>
                  <a:lnTo>
                    <a:pt x="976" y="151"/>
                  </a:lnTo>
                  <a:lnTo>
                    <a:pt x="974" y="151"/>
                  </a:lnTo>
                  <a:lnTo>
                    <a:pt x="971" y="152"/>
                  </a:lnTo>
                  <a:lnTo>
                    <a:pt x="967" y="155"/>
                  </a:lnTo>
                  <a:lnTo>
                    <a:pt x="962" y="160"/>
                  </a:lnTo>
                  <a:lnTo>
                    <a:pt x="955" y="162"/>
                  </a:lnTo>
                  <a:lnTo>
                    <a:pt x="948" y="165"/>
                  </a:lnTo>
                  <a:lnTo>
                    <a:pt x="940" y="165"/>
                  </a:lnTo>
                  <a:lnTo>
                    <a:pt x="938" y="166"/>
                  </a:lnTo>
                  <a:lnTo>
                    <a:pt x="936" y="166"/>
                  </a:lnTo>
                  <a:lnTo>
                    <a:pt x="933" y="168"/>
                  </a:lnTo>
                  <a:lnTo>
                    <a:pt x="932" y="169"/>
                  </a:lnTo>
                  <a:lnTo>
                    <a:pt x="931" y="173"/>
                  </a:lnTo>
                  <a:lnTo>
                    <a:pt x="929" y="177"/>
                  </a:lnTo>
                  <a:lnTo>
                    <a:pt x="931" y="180"/>
                  </a:lnTo>
                  <a:lnTo>
                    <a:pt x="929" y="182"/>
                  </a:lnTo>
                  <a:lnTo>
                    <a:pt x="927" y="183"/>
                  </a:lnTo>
                  <a:lnTo>
                    <a:pt x="927" y="184"/>
                  </a:lnTo>
                  <a:lnTo>
                    <a:pt x="912" y="189"/>
                  </a:lnTo>
                  <a:lnTo>
                    <a:pt x="900" y="195"/>
                  </a:lnTo>
                  <a:lnTo>
                    <a:pt x="888" y="203"/>
                  </a:lnTo>
                  <a:lnTo>
                    <a:pt x="882" y="205"/>
                  </a:lnTo>
                  <a:lnTo>
                    <a:pt x="876" y="208"/>
                  </a:lnTo>
                  <a:lnTo>
                    <a:pt x="870" y="212"/>
                  </a:lnTo>
                  <a:lnTo>
                    <a:pt x="864" y="217"/>
                  </a:lnTo>
                  <a:lnTo>
                    <a:pt x="858" y="224"/>
                  </a:lnTo>
                  <a:lnTo>
                    <a:pt x="851" y="229"/>
                  </a:lnTo>
                  <a:lnTo>
                    <a:pt x="842" y="234"/>
                  </a:lnTo>
                  <a:lnTo>
                    <a:pt x="835" y="240"/>
                  </a:lnTo>
                  <a:lnTo>
                    <a:pt x="830" y="248"/>
                  </a:lnTo>
                  <a:lnTo>
                    <a:pt x="830" y="251"/>
                  </a:lnTo>
                  <a:lnTo>
                    <a:pt x="831" y="252"/>
                  </a:lnTo>
                  <a:lnTo>
                    <a:pt x="815" y="264"/>
                  </a:lnTo>
                  <a:lnTo>
                    <a:pt x="801" y="276"/>
                  </a:lnTo>
                  <a:lnTo>
                    <a:pt x="796" y="276"/>
                  </a:lnTo>
                  <a:lnTo>
                    <a:pt x="790" y="280"/>
                  </a:lnTo>
                  <a:lnTo>
                    <a:pt x="786" y="282"/>
                  </a:lnTo>
                  <a:lnTo>
                    <a:pt x="783" y="285"/>
                  </a:lnTo>
                  <a:lnTo>
                    <a:pt x="769" y="288"/>
                  </a:lnTo>
                  <a:lnTo>
                    <a:pt x="768" y="291"/>
                  </a:lnTo>
                  <a:lnTo>
                    <a:pt x="768" y="294"/>
                  </a:lnTo>
                  <a:lnTo>
                    <a:pt x="768" y="296"/>
                  </a:lnTo>
                  <a:lnTo>
                    <a:pt x="769" y="297"/>
                  </a:lnTo>
                  <a:lnTo>
                    <a:pt x="766" y="300"/>
                  </a:lnTo>
                  <a:lnTo>
                    <a:pt x="761" y="303"/>
                  </a:lnTo>
                  <a:lnTo>
                    <a:pt x="756" y="305"/>
                  </a:lnTo>
                  <a:lnTo>
                    <a:pt x="749" y="310"/>
                  </a:lnTo>
                  <a:lnTo>
                    <a:pt x="744" y="317"/>
                  </a:lnTo>
                  <a:lnTo>
                    <a:pt x="742" y="326"/>
                  </a:lnTo>
                  <a:lnTo>
                    <a:pt x="742" y="327"/>
                  </a:lnTo>
                  <a:lnTo>
                    <a:pt x="732" y="325"/>
                  </a:lnTo>
                  <a:lnTo>
                    <a:pt x="723" y="327"/>
                  </a:lnTo>
                  <a:lnTo>
                    <a:pt x="717" y="333"/>
                  </a:lnTo>
                  <a:lnTo>
                    <a:pt x="713" y="345"/>
                  </a:lnTo>
                  <a:lnTo>
                    <a:pt x="711" y="344"/>
                  </a:lnTo>
                  <a:lnTo>
                    <a:pt x="701" y="345"/>
                  </a:lnTo>
                  <a:lnTo>
                    <a:pt x="691" y="349"/>
                  </a:lnTo>
                  <a:lnTo>
                    <a:pt x="682" y="354"/>
                  </a:lnTo>
                  <a:lnTo>
                    <a:pt x="673" y="361"/>
                  </a:lnTo>
                  <a:lnTo>
                    <a:pt x="666" y="367"/>
                  </a:lnTo>
                  <a:lnTo>
                    <a:pt x="660" y="376"/>
                  </a:lnTo>
                  <a:lnTo>
                    <a:pt x="656" y="385"/>
                  </a:lnTo>
                  <a:lnTo>
                    <a:pt x="653" y="396"/>
                  </a:lnTo>
                  <a:lnTo>
                    <a:pt x="650" y="395"/>
                  </a:lnTo>
                  <a:lnTo>
                    <a:pt x="644" y="396"/>
                  </a:lnTo>
                  <a:lnTo>
                    <a:pt x="639" y="397"/>
                  </a:lnTo>
                  <a:lnTo>
                    <a:pt x="636" y="401"/>
                  </a:lnTo>
                  <a:lnTo>
                    <a:pt x="627" y="417"/>
                  </a:lnTo>
                  <a:lnTo>
                    <a:pt x="617" y="429"/>
                  </a:lnTo>
                  <a:lnTo>
                    <a:pt x="604" y="440"/>
                  </a:lnTo>
                  <a:lnTo>
                    <a:pt x="590" y="448"/>
                  </a:lnTo>
                  <a:lnTo>
                    <a:pt x="586" y="451"/>
                  </a:lnTo>
                  <a:lnTo>
                    <a:pt x="582" y="454"/>
                  </a:lnTo>
                  <a:lnTo>
                    <a:pt x="581" y="458"/>
                  </a:lnTo>
                  <a:lnTo>
                    <a:pt x="580" y="463"/>
                  </a:lnTo>
                  <a:lnTo>
                    <a:pt x="580" y="468"/>
                  </a:lnTo>
                  <a:lnTo>
                    <a:pt x="582" y="471"/>
                  </a:lnTo>
                  <a:lnTo>
                    <a:pt x="568" y="475"/>
                  </a:lnTo>
                  <a:lnTo>
                    <a:pt x="564" y="473"/>
                  </a:lnTo>
                  <a:lnTo>
                    <a:pt x="562" y="469"/>
                  </a:lnTo>
                  <a:lnTo>
                    <a:pt x="560" y="464"/>
                  </a:lnTo>
                  <a:lnTo>
                    <a:pt x="558" y="460"/>
                  </a:lnTo>
                  <a:lnTo>
                    <a:pt x="554" y="458"/>
                  </a:lnTo>
                  <a:lnTo>
                    <a:pt x="548" y="458"/>
                  </a:lnTo>
                  <a:lnTo>
                    <a:pt x="546" y="469"/>
                  </a:lnTo>
                  <a:lnTo>
                    <a:pt x="540" y="480"/>
                  </a:lnTo>
                  <a:lnTo>
                    <a:pt x="532" y="490"/>
                  </a:lnTo>
                  <a:lnTo>
                    <a:pt x="526" y="499"/>
                  </a:lnTo>
                  <a:lnTo>
                    <a:pt x="523" y="510"/>
                  </a:lnTo>
                  <a:lnTo>
                    <a:pt x="526" y="513"/>
                  </a:lnTo>
                  <a:lnTo>
                    <a:pt x="525" y="513"/>
                  </a:lnTo>
                  <a:lnTo>
                    <a:pt x="525" y="513"/>
                  </a:lnTo>
                  <a:lnTo>
                    <a:pt x="523" y="513"/>
                  </a:lnTo>
                  <a:lnTo>
                    <a:pt x="520" y="514"/>
                  </a:lnTo>
                  <a:lnTo>
                    <a:pt x="519" y="516"/>
                  </a:lnTo>
                  <a:lnTo>
                    <a:pt x="519" y="517"/>
                  </a:lnTo>
                  <a:lnTo>
                    <a:pt x="519" y="520"/>
                  </a:lnTo>
                  <a:lnTo>
                    <a:pt x="519" y="522"/>
                  </a:lnTo>
                  <a:lnTo>
                    <a:pt x="518" y="525"/>
                  </a:lnTo>
                  <a:lnTo>
                    <a:pt x="518" y="526"/>
                  </a:lnTo>
                  <a:lnTo>
                    <a:pt x="519" y="531"/>
                  </a:lnTo>
                  <a:lnTo>
                    <a:pt x="518" y="532"/>
                  </a:lnTo>
                  <a:lnTo>
                    <a:pt x="517" y="533"/>
                  </a:lnTo>
                  <a:lnTo>
                    <a:pt x="515" y="536"/>
                  </a:lnTo>
                  <a:lnTo>
                    <a:pt x="513" y="532"/>
                  </a:lnTo>
                  <a:lnTo>
                    <a:pt x="511" y="528"/>
                  </a:lnTo>
                  <a:lnTo>
                    <a:pt x="507" y="526"/>
                  </a:lnTo>
                  <a:lnTo>
                    <a:pt x="503" y="522"/>
                  </a:lnTo>
                  <a:lnTo>
                    <a:pt x="501" y="521"/>
                  </a:lnTo>
                  <a:lnTo>
                    <a:pt x="497" y="521"/>
                  </a:lnTo>
                  <a:lnTo>
                    <a:pt x="494" y="521"/>
                  </a:lnTo>
                  <a:lnTo>
                    <a:pt x="490" y="528"/>
                  </a:lnTo>
                  <a:lnTo>
                    <a:pt x="485" y="536"/>
                  </a:lnTo>
                  <a:lnTo>
                    <a:pt x="480" y="543"/>
                  </a:lnTo>
                  <a:lnTo>
                    <a:pt x="478" y="551"/>
                  </a:lnTo>
                  <a:lnTo>
                    <a:pt x="477" y="550"/>
                  </a:lnTo>
                  <a:lnTo>
                    <a:pt x="464" y="545"/>
                  </a:lnTo>
                  <a:lnTo>
                    <a:pt x="452" y="542"/>
                  </a:lnTo>
                  <a:lnTo>
                    <a:pt x="440" y="542"/>
                  </a:lnTo>
                  <a:lnTo>
                    <a:pt x="427" y="548"/>
                  </a:lnTo>
                  <a:lnTo>
                    <a:pt x="424" y="550"/>
                  </a:lnTo>
                  <a:lnTo>
                    <a:pt x="422" y="553"/>
                  </a:lnTo>
                  <a:lnTo>
                    <a:pt x="421" y="556"/>
                  </a:lnTo>
                  <a:lnTo>
                    <a:pt x="421" y="560"/>
                  </a:lnTo>
                  <a:lnTo>
                    <a:pt x="407" y="564"/>
                  </a:lnTo>
                  <a:lnTo>
                    <a:pt x="403" y="568"/>
                  </a:lnTo>
                  <a:lnTo>
                    <a:pt x="401" y="570"/>
                  </a:lnTo>
                  <a:lnTo>
                    <a:pt x="389" y="577"/>
                  </a:lnTo>
                  <a:lnTo>
                    <a:pt x="378" y="587"/>
                  </a:lnTo>
                  <a:lnTo>
                    <a:pt x="375" y="587"/>
                  </a:lnTo>
                  <a:lnTo>
                    <a:pt x="371" y="588"/>
                  </a:lnTo>
                  <a:lnTo>
                    <a:pt x="369" y="589"/>
                  </a:lnTo>
                  <a:lnTo>
                    <a:pt x="366" y="590"/>
                  </a:lnTo>
                  <a:lnTo>
                    <a:pt x="365" y="593"/>
                  </a:lnTo>
                  <a:lnTo>
                    <a:pt x="364" y="596"/>
                  </a:lnTo>
                  <a:lnTo>
                    <a:pt x="364" y="601"/>
                  </a:lnTo>
                  <a:lnTo>
                    <a:pt x="359" y="601"/>
                  </a:lnTo>
                  <a:lnTo>
                    <a:pt x="358" y="601"/>
                  </a:lnTo>
                  <a:lnTo>
                    <a:pt x="355" y="601"/>
                  </a:lnTo>
                  <a:lnTo>
                    <a:pt x="353" y="602"/>
                  </a:lnTo>
                  <a:lnTo>
                    <a:pt x="353" y="604"/>
                  </a:lnTo>
                  <a:lnTo>
                    <a:pt x="343" y="606"/>
                  </a:lnTo>
                  <a:lnTo>
                    <a:pt x="338" y="606"/>
                  </a:lnTo>
                  <a:lnTo>
                    <a:pt x="335" y="608"/>
                  </a:lnTo>
                  <a:lnTo>
                    <a:pt x="330" y="611"/>
                  </a:lnTo>
                  <a:lnTo>
                    <a:pt x="329" y="615"/>
                  </a:lnTo>
                  <a:lnTo>
                    <a:pt x="322" y="617"/>
                  </a:lnTo>
                  <a:lnTo>
                    <a:pt x="319" y="619"/>
                  </a:lnTo>
                  <a:lnTo>
                    <a:pt x="316" y="623"/>
                  </a:lnTo>
                  <a:lnTo>
                    <a:pt x="315" y="627"/>
                  </a:lnTo>
                  <a:lnTo>
                    <a:pt x="315" y="632"/>
                  </a:lnTo>
                  <a:lnTo>
                    <a:pt x="315" y="635"/>
                  </a:lnTo>
                  <a:lnTo>
                    <a:pt x="316" y="636"/>
                  </a:lnTo>
                  <a:lnTo>
                    <a:pt x="316" y="636"/>
                  </a:lnTo>
                  <a:lnTo>
                    <a:pt x="315" y="635"/>
                  </a:lnTo>
                  <a:lnTo>
                    <a:pt x="314" y="633"/>
                  </a:lnTo>
                  <a:lnTo>
                    <a:pt x="301" y="638"/>
                  </a:lnTo>
                  <a:lnTo>
                    <a:pt x="288" y="645"/>
                  </a:lnTo>
                  <a:lnTo>
                    <a:pt x="276" y="651"/>
                  </a:lnTo>
                  <a:lnTo>
                    <a:pt x="274" y="655"/>
                  </a:lnTo>
                  <a:lnTo>
                    <a:pt x="273" y="658"/>
                  </a:lnTo>
                  <a:lnTo>
                    <a:pt x="273" y="662"/>
                  </a:lnTo>
                  <a:lnTo>
                    <a:pt x="273" y="665"/>
                  </a:lnTo>
                  <a:lnTo>
                    <a:pt x="274" y="665"/>
                  </a:lnTo>
                  <a:lnTo>
                    <a:pt x="261" y="670"/>
                  </a:lnTo>
                  <a:lnTo>
                    <a:pt x="251" y="679"/>
                  </a:lnTo>
                  <a:lnTo>
                    <a:pt x="246" y="691"/>
                  </a:lnTo>
                  <a:lnTo>
                    <a:pt x="241" y="695"/>
                  </a:lnTo>
                  <a:lnTo>
                    <a:pt x="239" y="697"/>
                  </a:lnTo>
                  <a:lnTo>
                    <a:pt x="228" y="699"/>
                  </a:lnTo>
                  <a:lnTo>
                    <a:pt x="225" y="712"/>
                  </a:lnTo>
                  <a:lnTo>
                    <a:pt x="225" y="712"/>
                  </a:lnTo>
                  <a:lnTo>
                    <a:pt x="217" y="709"/>
                  </a:lnTo>
                  <a:lnTo>
                    <a:pt x="210" y="712"/>
                  </a:lnTo>
                  <a:lnTo>
                    <a:pt x="205" y="716"/>
                  </a:lnTo>
                  <a:lnTo>
                    <a:pt x="200" y="724"/>
                  </a:lnTo>
                  <a:lnTo>
                    <a:pt x="200" y="724"/>
                  </a:lnTo>
                  <a:lnTo>
                    <a:pt x="197" y="725"/>
                  </a:lnTo>
                  <a:lnTo>
                    <a:pt x="195" y="726"/>
                  </a:lnTo>
                  <a:lnTo>
                    <a:pt x="193" y="729"/>
                  </a:lnTo>
                  <a:lnTo>
                    <a:pt x="191" y="731"/>
                  </a:lnTo>
                  <a:lnTo>
                    <a:pt x="191" y="735"/>
                  </a:lnTo>
                  <a:lnTo>
                    <a:pt x="186" y="733"/>
                  </a:lnTo>
                  <a:lnTo>
                    <a:pt x="183" y="735"/>
                  </a:lnTo>
                  <a:lnTo>
                    <a:pt x="179" y="737"/>
                  </a:lnTo>
                  <a:lnTo>
                    <a:pt x="171" y="748"/>
                  </a:lnTo>
                  <a:lnTo>
                    <a:pt x="171" y="748"/>
                  </a:lnTo>
                  <a:lnTo>
                    <a:pt x="169" y="746"/>
                  </a:lnTo>
                  <a:lnTo>
                    <a:pt x="166" y="746"/>
                  </a:lnTo>
                  <a:lnTo>
                    <a:pt x="161" y="746"/>
                  </a:lnTo>
                  <a:lnTo>
                    <a:pt x="159" y="748"/>
                  </a:lnTo>
                  <a:lnTo>
                    <a:pt x="155" y="749"/>
                  </a:lnTo>
                  <a:lnTo>
                    <a:pt x="152" y="753"/>
                  </a:lnTo>
                  <a:lnTo>
                    <a:pt x="150" y="756"/>
                  </a:lnTo>
                  <a:lnTo>
                    <a:pt x="142" y="765"/>
                  </a:lnTo>
                  <a:lnTo>
                    <a:pt x="135" y="770"/>
                  </a:lnTo>
                  <a:lnTo>
                    <a:pt x="128" y="775"/>
                  </a:lnTo>
                  <a:lnTo>
                    <a:pt x="122" y="779"/>
                  </a:lnTo>
                  <a:lnTo>
                    <a:pt x="118" y="787"/>
                  </a:lnTo>
                  <a:lnTo>
                    <a:pt x="118" y="787"/>
                  </a:lnTo>
                  <a:lnTo>
                    <a:pt x="105" y="801"/>
                  </a:lnTo>
                  <a:lnTo>
                    <a:pt x="104" y="800"/>
                  </a:lnTo>
                  <a:lnTo>
                    <a:pt x="101" y="800"/>
                  </a:lnTo>
                  <a:lnTo>
                    <a:pt x="98" y="800"/>
                  </a:lnTo>
                  <a:lnTo>
                    <a:pt x="94" y="801"/>
                  </a:lnTo>
                  <a:lnTo>
                    <a:pt x="91" y="803"/>
                  </a:lnTo>
                  <a:lnTo>
                    <a:pt x="88" y="805"/>
                  </a:lnTo>
                  <a:lnTo>
                    <a:pt x="75" y="820"/>
                  </a:lnTo>
                  <a:lnTo>
                    <a:pt x="72" y="823"/>
                  </a:lnTo>
                  <a:lnTo>
                    <a:pt x="70" y="826"/>
                  </a:lnTo>
                  <a:lnTo>
                    <a:pt x="66" y="829"/>
                  </a:lnTo>
                  <a:lnTo>
                    <a:pt x="64" y="832"/>
                  </a:lnTo>
                  <a:lnTo>
                    <a:pt x="61" y="834"/>
                  </a:lnTo>
                  <a:lnTo>
                    <a:pt x="61" y="834"/>
                  </a:lnTo>
                  <a:lnTo>
                    <a:pt x="63" y="844"/>
                  </a:lnTo>
                  <a:lnTo>
                    <a:pt x="67" y="850"/>
                  </a:lnTo>
                  <a:lnTo>
                    <a:pt x="74" y="857"/>
                  </a:lnTo>
                  <a:lnTo>
                    <a:pt x="78" y="864"/>
                  </a:lnTo>
                  <a:lnTo>
                    <a:pt x="74" y="863"/>
                  </a:lnTo>
                  <a:lnTo>
                    <a:pt x="70" y="864"/>
                  </a:lnTo>
                  <a:lnTo>
                    <a:pt x="67" y="864"/>
                  </a:lnTo>
                  <a:lnTo>
                    <a:pt x="66" y="867"/>
                  </a:lnTo>
                  <a:lnTo>
                    <a:pt x="65" y="869"/>
                  </a:lnTo>
                  <a:lnTo>
                    <a:pt x="64" y="872"/>
                  </a:lnTo>
                  <a:lnTo>
                    <a:pt x="64" y="874"/>
                  </a:lnTo>
                  <a:lnTo>
                    <a:pt x="63" y="877"/>
                  </a:lnTo>
                  <a:lnTo>
                    <a:pt x="63" y="879"/>
                  </a:lnTo>
                  <a:lnTo>
                    <a:pt x="61" y="880"/>
                  </a:lnTo>
                  <a:lnTo>
                    <a:pt x="58" y="883"/>
                  </a:lnTo>
                  <a:lnTo>
                    <a:pt x="55" y="885"/>
                  </a:lnTo>
                  <a:lnTo>
                    <a:pt x="55" y="886"/>
                  </a:lnTo>
                  <a:lnTo>
                    <a:pt x="49" y="883"/>
                  </a:lnTo>
                  <a:lnTo>
                    <a:pt x="40" y="880"/>
                  </a:lnTo>
                  <a:lnTo>
                    <a:pt x="32" y="883"/>
                  </a:lnTo>
                  <a:lnTo>
                    <a:pt x="26" y="886"/>
                  </a:lnTo>
                  <a:lnTo>
                    <a:pt x="23" y="892"/>
                  </a:lnTo>
                  <a:lnTo>
                    <a:pt x="19" y="900"/>
                  </a:lnTo>
                  <a:lnTo>
                    <a:pt x="15" y="907"/>
                  </a:lnTo>
                  <a:lnTo>
                    <a:pt x="15" y="907"/>
                  </a:lnTo>
                  <a:lnTo>
                    <a:pt x="13" y="909"/>
                  </a:lnTo>
                  <a:lnTo>
                    <a:pt x="12" y="910"/>
                  </a:lnTo>
                  <a:lnTo>
                    <a:pt x="9" y="910"/>
                  </a:lnTo>
                  <a:lnTo>
                    <a:pt x="6" y="912"/>
                  </a:lnTo>
                  <a:lnTo>
                    <a:pt x="3" y="913"/>
                  </a:lnTo>
                  <a:lnTo>
                    <a:pt x="2" y="914"/>
                  </a:lnTo>
                  <a:lnTo>
                    <a:pt x="1" y="917"/>
                  </a:lnTo>
                  <a:lnTo>
                    <a:pt x="0" y="920"/>
                  </a:lnTo>
                  <a:lnTo>
                    <a:pt x="0" y="925"/>
                  </a:lnTo>
                  <a:lnTo>
                    <a:pt x="1" y="929"/>
                  </a:lnTo>
                  <a:lnTo>
                    <a:pt x="4" y="932"/>
                  </a:lnTo>
                  <a:lnTo>
                    <a:pt x="3" y="934"/>
                  </a:lnTo>
                  <a:lnTo>
                    <a:pt x="3" y="936"/>
                  </a:lnTo>
                  <a:lnTo>
                    <a:pt x="3" y="938"/>
                  </a:lnTo>
                  <a:lnTo>
                    <a:pt x="3" y="940"/>
                  </a:lnTo>
                  <a:lnTo>
                    <a:pt x="3" y="942"/>
                  </a:lnTo>
                  <a:lnTo>
                    <a:pt x="6" y="943"/>
                  </a:lnTo>
                  <a:lnTo>
                    <a:pt x="8" y="951"/>
                  </a:lnTo>
                  <a:lnTo>
                    <a:pt x="12" y="954"/>
                  </a:lnTo>
                  <a:lnTo>
                    <a:pt x="17" y="954"/>
                  </a:lnTo>
                  <a:lnTo>
                    <a:pt x="21" y="952"/>
                  </a:lnTo>
                  <a:lnTo>
                    <a:pt x="26" y="949"/>
                  </a:lnTo>
                  <a:lnTo>
                    <a:pt x="31" y="949"/>
                  </a:lnTo>
                  <a:lnTo>
                    <a:pt x="40" y="941"/>
                  </a:lnTo>
                  <a:lnTo>
                    <a:pt x="41" y="935"/>
                  </a:lnTo>
                  <a:lnTo>
                    <a:pt x="38" y="930"/>
                  </a:lnTo>
                  <a:lnTo>
                    <a:pt x="34" y="925"/>
                  </a:lnTo>
                  <a:lnTo>
                    <a:pt x="30" y="920"/>
                  </a:lnTo>
                  <a:lnTo>
                    <a:pt x="29" y="915"/>
                  </a:lnTo>
                  <a:lnTo>
                    <a:pt x="32" y="912"/>
                  </a:lnTo>
                  <a:lnTo>
                    <a:pt x="37" y="906"/>
                  </a:lnTo>
                  <a:lnTo>
                    <a:pt x="41" y="902"/>
                  </a:lnTo>
                  <a:lnTo>
                    <a:pt x="47" y="901"/>
                  </a:lnTo>
                  <a:lnTo>
                    <a:pt x="54" y="903"/>
                  </a:lnTo>
                  <a:lnTo>
                    <a:pt x="50" y="907"/>
                  </a:lnTo>
                  <a:lnTo>
                    <a:pt x="48" y="909"/>
                  </a:lnTo>
                  <a:lnTo>
                    <a:pt x="46" y="912"/>
                  </a:lnTo>
                  <a:lnTo>
                    <a:pt x="44" y="915"/>
                  </a:lnTo>
                  <a:lnTo>
                    <a:pt x="46" y="918"/>
                  </a:lnTo>
                  <a:lnTo>
                    <a:pt x="47" y="920"/>
                  </a:lnTo>
                  <a:lnTo>
                    <a:pt x="49" y="921"/>
                  </a:lnTo>
                  <a:lnTo>
                    <a:pt x="52" y="921"/>
                  </a:lnTo>
                  <a:lnTo>
                    <a:pt x="55" y="920"/>
                  </a:lnTo>
                  <a:lnTo>
                    <a:pt x="58" y="920"/>
                  </a:lnTo>
                  <a:lnTo>
                    <a:pt x="60" y="919"/>
                  </a:lnTo>
                  <a:lnTo>
                    <a:pt x="64" y="918"/>
                  </a:lnTo>
                  <a:lnTo>
                    <a:pt x="64" y="918"/>
                  </a:lnTo>
                  <a:lnTo>
                    <a:pt x="67" y="918"/>
                  </a:lnTo>
                  <a:lnTo>
                    <a:pt x="71" y="917"/>
                  </a:lnTo>
                  <a:lnTo>
                    <a:pt x="75" y="914"/>
                  </a:lnTo>
                  <a:lnTo>
                    <a:pt x="77" y="910"/>
                  </a:lnTo>
                  <a:lnTo>
                    <a:pt x="78" y="908"/>
                  </a:lnTo>
                  <a:lnTo>
                    <a:pt x="81" y="904"/>
                  </a:lnTo>
                  <a:lnTo>
                    <a:pt x="82" y="904"/>
                  </a:lnTo>
                  <a:lnTo>
                    <a:pt x="84" y="904"/>
                  </a:lnTo>
                  <a:lnTo>
                    <a:pt x="86" y="903"/>
                  </a:lnTo>
                  <a:lnTo>
                    <a:pt x="87" y="902"/>
                  </a:lnTo>
                  <a:lnTo>
                    <a:pt x="89" y="901"/>
                  </a:lnTo>
                  <a:lnTo>
                    <a:pt x="91" y="900"/>
                  </a:lnTo>
                  <a:lnTo>
                    <a:pt x="92" y="898"/>
                  </a:lnTo>
                  <a:lnTo>
                    <a:pt x="94" y="897"/>
                  </a:lnTo>
                  <a:lnTo>
                    <a:pt x="97" y="897"/>
                  </a:lnTo>
                  <a:lnTo>
                    <a:pt x="98" y="900"/>
                  </a:lnTo>
                  <a:lnTo>
                    <a:pt x="109" y="901"/>
                  </a:lnTo>
                  <a:lnTo>
                    <a:pt x="118" y="900"/>
                  </a:lnTo>
                  <a:lnTo>
                    <a:pt x="127" y="896"/>
                  </a:lnTo>
                  <a:lnTo>
                    <a:pt x="137" y="892"/>
                  </a:lnTo>
                  <a:lnTo>
                    <a:pt x="138" y="889"/>
                  </a:lnTo>
                  <a:lnTo>
                    <a:pt x="138" y="885"/>
                  </a:lnTo>
                  <a:lnTo>
                    <a:pt x="137" y="880"/>
                  </a:lnTo>
                  <a:lnTo>
                    <a:pt x="135" y="879"/>
                  </a:lnTo>
                  <a:lnTo>
                    <a:pt x="138" y="878"/>
                  </a:lnTo>
                  <a:lnTo>
                    <a:pt x="142" y="878"/>
                  </a:lnTo>
                  <a:lnTo>
                    <a:pt x="144" y="877"/>
                  </a:lnTo>
                  <a:lnTo>
                    <a:pt x="146" y="875"/>
                  </a:lnTo>
                  <a:lnTo>
                    <a:pt x="149" y="874"/>
                  </a:lnTo>
                  <a:lnTo>
                    <a:pt x="152" y="872"/>
                  </a:lnTo>
                  <a:lnTo>
                    <a:pt x="155" y="870"/>
                  </a:lnTo>
                  <a:lnTo>
                    <a:pt x="156" y="868"/>
                  </a:lnTo>
                  <a:lnTo>
                    <a:pt x="159" y="867"/>
                  </a:lnTo>
                  <a:lnTo>
                    <a:pt x="161" y="866"/>
                  </a:lnTo>
                  <a:lnTo>
                    <a:pt x="163" y="864"/>
                  </a:lnTo>
                  <a:lnTo>
                    <a:pt x="166" y="864"/>
                  </a:lnTo>
                  <a:lnTo>
                    <a:pt x="167" y="863"/>
                  </a:lnTo>
                  <a:lnTo>
                    <a:pt x="169" y="861"/>
                  </a:lnTo>
                  <a:lnTo>
                    <a:pt x="173" y="860"/>
                  </a:lnTo>
                  <a:lnTo>
                    <a:pt x="176" y="860"/>
                  </a:lnTo>
                  <a:lnTo>
                    <a:pt x="178" y="857"/>
                  </a:lnTo>
                  <a:lnTo>
                    <a:pt x="180" y="856"/>
                  </a:lnTo>
                  <a:lnTo>
                    <a:pt x="183" y="853"/>
                  </a:lnTo>
                  <a:lnTo>
                    <a:pt x="184" y="850"/>
                  </a:lnTo>
                  <a:lnTo>
                    <a:pt x="184" y="846"/>
                  </a:lnTo>
                  <a:lnTo>
                    <a:pt x="183" y="844"/>
                  </a:lnTo>
                  <a:lnTo>
                    <a:pt x="180" y="841"/>
                  </a:lnTo>
                  <a:lnTo>
                    <a:pt x="180" y="838"/>
                  </a:lnTo>
                  <a:lnTo>
                    <a:pt x="182" y="835"/>
                  </a:lnTo>
                  <a:lnTo>
                    <a:pt x="183" y="833"/>
                  </a:lnTo>
                  <a:lnTo>
                    <a:pt x="184" y="832"/>
                  </a:lnTo>
                  <a:lnTo>
                    <a:pt x="185" y="830"/>
                  </a:lnTo>
                  <a:lnTo>
                    <a:pt x="189" y="830"/>
                  </a:lnTo>
                  <a:lnTo>
                    <a:pt x="191" y="830"/>
                  </a:lnTo>
                  <a:lnTo>
                    <a:pt x="196" y="832"/>
                  </a:lnTo>
                  <a:lnTo>
                    <a:pt x="197" y="828"/>
                  </a:lnTo>
                  <a:lnTo>
                    <a:pt x="200" y="826"/>
                  </a:lnTo>
                  <a:lnTo>
                    <a:pt x="202" y="823"/>
                  </a:lnTo>
                  <a:lnTo>
                    <a:pt x="205" y="821"/>
                  </a:lnTo>
                  <a:lnTo>
                    <a:pt x="207" y="820"/>
                  </a:lnTo>
                  <a:lnTo>
                    <a:pt x="211" y="818"/>
                  </a:lnTo>
                  <a:lnTo>
                    <a:pt x="212" y="817"/>
                  </a:lnTo>
                  <a:lnTo>
                    <a:pt x="220" y="815"/>
                  </a:lnTo>
                  <a:lnTo>
                    <a:pt x="220" y="811"/>
                  </a:lnTo>
                  <a:lnTo>
                    <a:pt x="220" y="809"/>
                  </a:lnTo>
                  <a:lnTo>
                    <a:pt x="222" y="805"/>
                  </a:lnTo>
                  <a:lnTo>
                    <a:pt x="224" y="803"/>
                  </a:lnTo>
                  <a:lnTo>
                    <a:pt x="234" y="801"/>
                  </a:lnTo>
                  <a:lnTo>
                    <a:pt x="244" y="796"/>
                  </a:lnTo>
                  <a:lnTo>
                    <a:pt x="252" y="790"/>
                  </a:lnTo>
                  <a:lnTo>
                    <a:pt x="261" y="786"/>
                  </a:lnTo>
                  <a:lnTo>
                    <a:pt x="270" y="782"/>
                  </a:lnTo>
                  <a:lnTo>
                    <a:pt x="281" y="783"/>
                  </a:lnTo>
                  <a:lnTo>
                    <a:pt x="281" y="779"/>
                  </a:lnTo>
                  <a:lnTo>
                    <a:pt x="282" y="777"/>
                  </a:lnTo>
                  <a:lnTo>
                    <a:pt x="284" y="773"/>
                  </a:lnTo>
                  <a:lnTo>
                    <a:pt x="286" y="772"/>
                  </a:lnTo>
                  <a:lnTo>
                    <a:pt x="290" y="771"/>
                  </a:lnTo>
                  <a:lnTo>
                    <a:pt x="291" y="767"/>
                  </a:lnTo>
                  <a:lnTo>
                    <a:pt x="292" y="764"/>
                  </a:lnTo>
                  <a:lnTo>
                    <a:pt x="290" y="759"/>
                  </a:lnTo>
                  <a:lnTo>
                    <a:pt x="287" y="755"/>
                  </a:lnTo>
                  <a:lnTo>
                    <a:pt x="285" y="752"/>
                  </a:lnTo>
                  <a:lnTo>
                    <a:pt x="280" y="749"/>
                  </a:lnTo>
                  <a:lnTo>
                    <a:pt x="282" y="748"/>
                  </a:lnTo>
                  <a:lnTo>
                    <a:pt x="285" y="746"/>
                  </a:lnTo>
                  <a:lnTo>
                    <a:pt x="286" y="743"/>
                  </a:lnTo>
                  <a:lnTo>
                    <a:pt x="290" y="742"/>
                  </a:lnTo>
                  <a:lnTo>
                    <a:pt x="301" y="746"/>
                  </a:lnTo>
                  <a:lnTo>
                    <a:pt x="307" y="749"/>
                  </a:lnTo>
                  <a:lnTo>
                    <a:pt x="301" y="754"/>
                  </a:lnTo>
                  <a:lnTo>
                    <a:pt x="298" y="760"/>
                  </a:lnTo>
                  <a:lnTo>
                    <a:pt x="298" y="766"/>
                  </a:lnTo>
                  <a:lnTo>
                    <a:pt x="301" y="773"/>
                  </a:lnTo>
                  <a:lnTo>
                    <a:pt x="303" y="778"/>
                  </a:lnTo>
                  <a:lnTo>
                    <a:pt x="307" y="778"/>
                  </a:lnTo>
                  <a:lnTo>
                    <a:pt x="310" y="777"/>
                  </a:lnTo>
                  <a:lnTo>
                    <a:pt x="313" y="775"/>
                  </a:lnTo>
                  <a:lnTo>
                    <a:pt x="315" y="772"/>
                  </a:lnTo>
                  <a:lnTo>
                    <a:pt x="316" y="769"/>
                  </a:lnTo>
                  <a:lnTo>
                    <a:pt x="318" y="765"/>
                  </a:lnTo>
                  <a:lnTo>
                    <a:pt x="321" y="762"/>
                  </a:lnTo>
                  <a:lnTo>
                    <a:pt x="322" y="753"/>
                  </a:lnTo>
                  <a:lnTo>
                    <a:pt x="329" y="746"/>
                  </a:lnTo>
                  <a:lnTo>
                    <a:pt x="338" y="743"/>
                  </a:lnTo>
                  <a:lnTo>
                    <a:pt x="339" y="746"/>
                  </a:lnTo>
                  <a:lnTo>
                    <a:pt x="341" y="748"/>
                  </a:lnTo>
                  <a:lnTo>
                    <a:pt x="344" y="749"/>
                  </a:lnTo>
                  <a:lnTo>
                    <a:pt x="348" y="750"/>
                  </a:lnTo>
                  <a:lnTo>
                    <a:pt x="350" y="749"/>
                  </a:lnTo>
                  <a:lnTo>
                    <a:pt x="353" y="748"/>
                  </a:lnTo>
                  <a:lnTo>
                    <a:pt x="355" y="747"/>
                  </a:lnTo>
                  <a:lnTo>
                    <a:pt x="356" y="743"/>
                  </a:lnTo>
                  <a:lnTo>
                    <a:pt x="356" y="741"/>
                  </a:lnTo>
                  <a:lnTo>
                    <a:pt x="356" y="738"/>
                  </a:lnTo>
                  <a:lnTo>
                    <a:pt x="355" y="737"/>
                  </a:lnTo>
                  <a:lnTo>
                    <a:pt x="355" y="735"/>
                  </a:lnTo>
                  <a:lnTo>
                    <a:pt x="356" y="733"/>
                  </a:lnTo>
                  <a:lnTo>
                    <a:pt x="358" y="732"/>
                  </a:lnTo>
                  <a:lnTo>
                    <a:pt x="360" y="731"/>
                  </a:lnTo>
                  <a:lnTo>
                    <a:pt x="364" y="730"/>
                  </a:lnTo>
                  <a:lnTo>
                    <a:pt x="373" y="730"/>
                  </a:lnTo>
                  <a:lnTo>
                    <a:pt x="384" y="726"/>
                  </a:lnTo>
                  <a:lnTo>
                    <a:pt x="393" y="719"/>
                  </a:lnTo>
                  <a:lnTo>
                    <a:pt x="390" y="716"/>
                  </a:lnTo>
                  <a:lnTo>
                    <a:pt x="389" y="715"/>
                  </a:lnTo>
                  <a:lnTo>
                    <a:pt x="387" y="698"/>
                  </a:lnTo>
                  <a:lnTo>
                    <a:pt x="386" y="697"/>
                  </a:lnTo>
                  <a:lnTo>
                    <a:pt x="387" y="697"/>
                  </a:lnTo>
                  <a:lnTo>
                    <a:pt x="387" y="697"/>
                  </a:lnTo>
                  <a:lnTo>
                    <a:pt x="387" y="697"/>
                  </a:lnTo>
                  <a:lnTo>
                    <a:pt x="387" y="698"/>
                  </a:lnTo>
                  <a:lnTo>
                    <a:pt x="387" y="698"/>
                  </a:lnTo>
                  <a:lnTo>
                    <a:pt x="398" y="696"/>
                  </a:lnTo>
                  <a:lnTo>
                    <a:pt x="398" y="696"/>
                  </a:lnTo>
                  <a:lnTo>
                    <a:pt x="400" y="698"/>
                  </a:lnTo>
                  <a:lnTo>
                    <a:pt x="403" y="699"/>
                  </a:lnTo>
                  <a:lnTo>
                    <a:pt x="405" y="702"/>
                  </a:lnTo>
                  <a:lnTo>
                    <a:pt x="406" y="702"/>
                  </a:lnTo>
                  <a:lnTo>
                    <a:pt x="409" y="702"/>
                  </a:lnTo>
                  <a:lnTo>
                    <a:pt x="410" y="702"/>
                  </a:lnTo>
                  <a:lnTo>
                    <a:pt x="412" y="699"/>
                  </a:lnTo>
                  <a:lnTo>
                    <a:pt x="413" y="696"/>
                  </a:lnTo>
                  <a:lnTo>
                    <a:pt x="413" y="692"/>
                  </a:lnTo>
                  <a:lnTo>
                    <a:pt x="418" y="690"/>
                  </a:lnTo>
                  <a:lnTo>
                    <a:pt x="418" y="690"/>
                  </a:lnTo>
                  <a:lnTo>
                    <a:pt x="422" y="687"/>
                  </a:lnTo>
                  <a:lnTo>
                    <a:pt x="427" y="686"/>
                  </a:lnTo>
                  <a:lnTo>
                    <a:pt x="430" y="686"/>
                  </a:lnTo>
                  <a:lnTo>
                    <a:pt x="435" y="687"/>
                  </a:lnTo>
                  <a:lnTo>
                    <a:pt x="440" y="686"/>
                  </a:lnTo>
                  <a:lnTo>
                    <a:pt x="441" y="674"/>
                  </a:lnTo>
                  <a:lnTo>
                    <a:pt x="435" y="663"/>
                  </a:lnTo>
                  <a:lnTo>
                    <a:pt x="435" y="663"/>
                  </a:lnTo>
                  <a:lnTo>
                    <a:pt x="460" y="670"/>
                  </a:lnTo>
                  <a:lnTo>
                    <a:pt x="469" y="667"/>
                  </a:lnTo>
                  <a:lnTo>
                    <a:pt x="469" y="662"/>
                  </a:lnTo>
                  <a:lnTo>
                    <a:pt x="485" y="658"/>
                  </a:lnTo>
                  <a:lnTo>
                    <a:pt x="488" y="657"/>
                  </a:lnTo>
                  <a:lnTo>
                    <a:pt x="491" y="657"/>
                  </a:lnTo>
                  <a:lnTo>
                    <a:pt x="494" y="656"/>
                  </a:lnTo>
                  <a:lnTo>
                    <a:pt x="496" y="655"/>
                  </a:lnTo>
                  <a:lnTo>
                    <a:pt x="498" y="652"/>
                  </a:lnTo>
                  <a:lnTo>
                    <a:pt x="501" y="650"/>
                  </a:lnTo>
                  <a:lnTo>
                    <a:pt x="508" y="642"/>
                  </a:lnTo>
                  <a:lnTo>
                    <a:pt x="518" y="639"/>
                  </a:lnTo>
                  <a:lnTo>
                    <a:pt x="528" y="635"/>
                  </a:lnTo>
                  <a:lnTo>
                    <a:pt x="535" y="629"/>
                  </a:lnTo>
                  <a:lnTo>
                    <a:pt x="541" y="628"/>
                  </a:lnTo>
                  <a:lnTo>
                    <a:pt x="546" y="628"/>
                  </a:lnTo>
                  <a:lnTo>
                    <a:pt x="552" y="625"/>
                  </a:lnTo>
                  <a:lnTo>
                    <a:pt x="551" y="622"/>
                  </a:lnTo>
                  <a:lnTo>
                    <a:pt x="552" y="619"/>
                  </a:lnTo>
                  <a:lnTo>
                    <a:pt x="553" y="617"/>
                  </a:lnTo>
                  <a:lnTo>
                    <a:pt x="554" y="615"/>
                  </a:lnTo>
                  <a:lnTo>
                    <a:pt x="557" y="613"/>
                  </a:lnTo>
                  <a:lnTo>
                    <a:pt x="560" y="612"/>
                  </a:lnTo>
                  <a:lnTo>
                    <a:pt x="569" y="600"/>
                  </a:lnTo>
                  <a:lnTo>
                    <a:pt x="562" y="595"/>
                  </a:lnTo>
                  <a:lnTo>
                    <a:pt x="562" y="590"/>
                  </a:lnTo>
                  <a:lnTo>
                    <a:pt x="562" y="585"/>
                  </a:lnTo>
                  <a:lnTo>
                    <a:pt x="563" y="582"/>
                  </a:lnTo>
                  <a:lnTo>
                    <a:pt x="565" y="579"/>
                  </a:lnTo>
                  <a:lnTo>
                    <a:pt x="568" y="578"/>
                  </a:lnTo>
                  <a:lnTo>
                    <a:pt x="573" y="578"/>
                  </a:lnTo>
                  <a:lnTo>
                    <a:pt x="576" y="578"/>
                  </a:lnTo>
                  <a:lnTo>
                    <a:pt x="576" y="582"/>
                  </a:lnTo>
                  <a:lnTo>
                    <a:pt x="582" y="589"/>
                  </a:lnTo>
                  <a:lnTo>
                    <a:pt x="587" y="591"/>
                  </a:lnTo>
                  <a:lnTo>
                    <a:pt x="590" y="590"/>
                  </a:lnTo>
                  <a:lnTo>
                    <a:pt x="592" y="585"/>
                  </a:lnTo>
                  <a:lnTo>
                    <a:pt x="594" y="581"/>
                  </a:lnTo>
                  <a:lnTo>
                    <a:pt x="597" y="576"/>
                  </a:lnTo>
                  <a:lnTo>
                    <a:pt x="608" y="573"/>
                  </a:lnTo>
                  <a:lnTo>
                    <a:pt x="616" y="577"/>
                  </a:lnTo>
                  <a:lnTo>
                    <a:pt x="622" y="576"/>
                  </a:lnTo>
                  <a:lnTo>
                    <a:pt x="628" y="571"/>
                  </a:lnTo>
                  <a:lnTo>
                    <a:pt x="633" y="566"/>
                  </a:lnTo>
                  <a:lnTo>
                    <a:pt x="638" y="561"/>
                  </a:lnTo>
                  <a:lnTo>
                    <a:pt x="638" y="561"/>
                  </a:lnTo>
                  <a:lnTo>
                    <a:pt x="647" y="561"/>
                  </a:lnTo>
                  <a:lnTo>
                    <a:pt x="654" y="556"/>
                  </a:lnTo>
                  <a:lnTo>
                    <a:pt x="660" y="550"/>
                  </a:lnTo>
                  <a:lnTo>
                    <a:pt x="664" y="549"/>
                  </a:lnTo>
                  <a:lnTo>
                    <a:pt x="666" y="547"/>
                  </a:lnTo>
                  <a:lnTo>
                    <a:pt x="667" y="544"/>
                  </a:lnTo>
                  <a:lnTo>
                    <a:pt x="668" y="542"/>
                  </a:lnTo>
                  <a:lnTo>
                    <a:pt x="670" y="539"/>
                  </a:lnTo>
                  <a:lnTo>
                    <a:pt x="670" y="537"/>
                  </a:lnTo>
                  <a:lnTo>
                    <a:pt x="668" y="534"/>
                  </a:lnTo>
                  <a:lnTo>
                    <a:pt x="666" y="532"/>
                  </a:lnTo>
                  <a:lnTo>
                    <a:pt x="667" y="528"/>
                  </a:lnTo>
                  <a:lnTo>
                    <a:pt x="667" y="526"/>
                  </a:lnTo>
                  <a:lnTo>
                    <a:pt x="670" y="524"/>
                  </a:lnTo>
                  <a:lnTo>
                    <a:pt x="672" y="521"/>
                  </a:lnTo>
                  <a:lnTo>
                    <a:pt x="673" y="520"/>
                  </a:lnTo>
                  <a:lnTo>
                    <a:pt x="677" y="520"/>
                  </a:lnTo>
                  <a:lnTo>
                    <a:pt x="679" y="522"/>
                  </a:lnTo>
                  <a:lnTo>
                    <a:pt x="681" y="525"/>
                  </a:lnTo>
                  <a:lnTo>
                    <a:pt x="682" y="527"/>
                  </a:lnTo>
                  <a:lnTo>
                    <a:pt x="683" y="528"/>
                  </a:lnTo>
                  <a:lnTo>
                    <a:pt x="685" y="531"/>
                  </a:lnTo>
                  <a:lnTo>
                    <a:pt x="689" y="532"/>
                  </a:lnTo>
                  <a:lnTo>
                    <a:pt x="693" y="531"/>
                  </a:lnTo>
                  <a:lnTo>
                    <a:pt x="696" y="531"/>
                  </a:lnTo>
                  <a:lnTo>
                    <a:pt x="700" y="530"/>
                  </a:lnTo>
                  <a:lnTo>
                    <a:pt x="705" y="524"/>
                  </a:lnTo>
                  <a:lnTo>
                    <a:pt x="710" y="517"/>
                  </a:lnTo>
                  <a:lnTo>
                    <a:pt x="712" y="510"/>
                  </a:lnTo>
                  <a:lnTo>
                    <a:pt x="713" y="510"/>
                  </a:lnTo>
                  <a:lnTo>
                    <a:pt x="715" y="509"/>
                  </a:lnTo>
                  <a:lnTo>
                    <a:pt x="715" y="507"/>
                  </a:lnTo>
                  <a:lnTo>
                    <a:pt x="715" y="503"/>
                  </a:lnTo>
                  <a:lnTo>
                    <a:pt x="716" y="501"/>
                  </a:lnTo>
                  <a:lnTo>
                    <a:pt x="716" y="498"/>
                  </a:lnTo>
                  <a:lnTo>
                    <a:pt x="717" y="497"/>
                  </a:lnTo>
                  <a:lnTo>
                    <a:pt x="721" y="494"/>
                  </a:lnTo>
                  <a:lnTo>
                    <a:pt x="719" y="498"/>
                  </a:lnTo>
                  <a:lnTo>
                    <a:pt x="719" y="502"/>
                  </a:lnTo>
                  <a:lnTo>
                    <a:pt x="719" y="504"/>
                  </a:lnTo>
                  <a:lnTo>
                    <a:pt x="719" y="508"/>
                  </a:lnTo>
                  <a:lnTo>
                    <a:pt x="722" y="510"/>
                  </a:lnTo>
                  <a:lnTo>
                    <a:pt x="724" y="513"/>
                  </a:lnTo>
                  <a:lnTo>
                    <a:pt x="738" y="510"/>
                  </a:lnTo>
                  <a:lnTo>
                    <a:pt x="750" y="507"/>
                  </a:lnTo>
                  <a:lnTo>
                    <a:pt x="761" y="498"/>
                  </a:lnTo>
                  <a:lnTo>
                    <a:pt x="762" y="494"/>
                  </a:lnTo>
                  <a:lnTo>
                    <a:pt x="764" y="492"/>
                  </a:lnTo>
                  <a:lnTo>
                    <a:pt x="767" y="490"/>
                  </a:lnTo>
                  <a:lnTo>
                    <a:pt x="769" y="487"/>
                  </a:lnTo>
                  <a:lnTo>
                    <a:pt x="773" y="486"/>
                  </a:lnTo>
                  <a:lnTo>
                    <a:pt x="790" y="477"/>
                  </a:lnTo>
                  <a:lnTo>
                    <a:pt x="806" y="470"/>
                  </a:lnTo>
                  <a:lnTo>
                    <a:pt x="821" y="462"/>
                  </a:lnTo>
                  <a:lnTo>
                    <a:pt x="835" y="450"/>
                  </a:lnTo>
                  <a:lnTo>
                    <a:pt x="849" y="447"/>
                  </a:lnTo>
                  <a:lnTo>
                    <a:pt x="863" y="444"/>
                  </a:lnTo>
                  <a:lnTo>
                    <a:pt x="876" y="437"/>
                  </a:lnTo>
                  <a:lnTo>
                    <a:pt x="881" y="431"/>
                  </a:lnTo>
                  <a:lnTo>
                    <a:pt x="888" y="425"/>
                  </a:lnTo>
                  <a:lnTo>
                    <a:pt x="898" y="420"/>
                  </a:lnTo>
                  <a:lnTo>
                    <a:pt x="906" y="416"/>
                  </a:lnTo>
                  <a:lnTo>
                    <a:pt x="916" y="407"/>
                  </a:lnTo>
                  <a:lnTo>
                    <a:pt x="921" y="402"/>
                  </a:lnTo>
                  <a:lnTo>
                    <a:pt x="927" y="396"/>
                  </a:lnTo>
                  <a:lnTo>
                    <a:pt x="936" y="394"/>
                  </a:lnTo>
                  <a:lnTo>
                    <a:pt x="944" y="389"/>
                  </a:lnTo>
                  <a:lnTo>
                    <a:pt x="949" y="383"/>
                  </a:lnTo>
                  <a:lnTo>
                    <a:pt x="963" y="377"/>
                  </a:lnTo>
                  <a:lnTo>
                    <a:pt x="978" y="371"/>
                  </a:lnTo>
                  <a:lnTo>
                    <a:pt x="991" y="362"/>
                  </a:lnTo>
                  <a:lnTo>
                    <a:pt x="991" y="362"/>
                  </a:lnTo>
                  <a:lnTo>
                    <a:pt x="995" y="357"/>
                  </a:lnTo>
                  <a:lnTo>
                    <a:pt x="995" y="357"/>
                  </a:lnTo>
                  <a:lnTo>
                    <a:pt x="1011" y="349"/>
                  </a:lnTo>
                  <a:lnTo>
                    <a:pt x="1025" y="339"/>
                  </a:lnTo>
                  <a:lnTo>
                    <a:pt x="1039" y="327"/>
                  </a:lnTo>
                  <a:lnTo>
                    <a:pt x="1048" y="326"/>
                  </a:lnTo>
                  <a:lnTo>
                    <a:pt x="1057" y="321"/>
                  </a:lnTo>
                  <a:lnTo>
                    <a:pt x="1063" y="315"/>
                  </a:lnTo>
                  <a:lnTo>
                    <a:pt x="1070" y="308"/>
                  </a:lnTo>
                  <a:lnTo>
                    <a:pt x="1078" y="304"/>
                  </a:lnTo>
                  <a:lnTo>
                    <a:pt x="1096" y="297"/>
                  </a:lnTo>
                  <a:lnTo>
                    <a:pt x="1110" y="286"/>
                  </a:lnTo>
                  <a:lnTo>
                    <a:pt x="1121" y="271"/>
                  </a:lnTo>
                  <a:lnTo>
                    <a:pt x="1121" y="271"/>
                  </a:lnTo>
                  <a:lnTo>
                    <a:pt x="1133" y="272"/>
                  </a:lnTo>
                  <a:lnTo>
                    <a:pt x="1143" y="270"/>
                  </a:lnTo>
                  <a:lnTo>
                    <a:pt x="1152" y="264"/>
                  </a:lnTo>
                  <a:lnTo>
                    <a:pt x="1159" y="256"/>
                  </a:lnTo>
                  <a:lnTo>
                    <a:pt x="1221" y="212"/>
                  </a:lnTo>
                  <a:lnTo>
                    <a:pt x="1227" y="208"/>
                  </a:lnTo>
                  <a:lnTo>
                    <a:pt x="1232" y="205"/>
                  </a:lnTo>
                  <a:lnTo>
                    <a:pt x="1237" y="200"/>
                  </a:lnTo>
                  <a:lnTo>
                    <a:pt x="1238" y="195"/>
                  </a:lnTo>
                  <a:lnTo>
                    <a:pt x="1234" y="186"/>
                  </a:lnTo>
                  <a:lnTo>
                    <a:pt x="1234" y="175"/>
                  </a:lnTo>
                  <a:lnTo>
                    <a:pt x="1233" y="166"/>
                  </a:lnTo>
                  <a:lnTo>
                    <a:pt x="1228" y="157"/>
                  </a:lnTo>
                  <a:lnTo>
                    <a:pt x="1220" y="151"/>
                  </a:lnTo>
                  <a:lnTo>
                    <a:pt x="1216" y="150"/>
                  </a:lnTo>
                  <a:lnTo>
                    <a:pt x="1212" y="150"/>
                  </a:lnTo>
                  <a:lnTo>
                    <a:pt x="1209" y="150"/>
                  </a:lnTo>
                  <a:lnTo>
                    <a:pt x="1205" y="151"/>
                  </a:lnTo>
                  <a:lnTo>
                    <a:pt x="1200" y="152"/>
                  </a:lnTo>
                  <a:lnTo>
                    <a:pt x="1194" y="156"/>
                  </a:lnTo>
                  <a:lnTo>
                    <a:pt x="1189" y="160"/>
                  </a:lnTo>
                  <a:lnTo>
                    <a:pt x="1183" y="163"/>
                  </a:lnTo>
                  <a:lnTo>
                    <a:pt x="1178" y="167"/>
                  </a:lnTo>
                  <a:lnTo>
                    <a:pt x="1176" y="168"/>
                  </a:lnTo>
                  <a:lnTo>
                    <a:pt x="1173" y="169"/>
                  </a:lnTo>
                  <a:lnTo>
                    <a:pt x="1171" y="173"/>
                  </a:lnTo>
                  <a:lnTo>
                    <a:pt x="1167" y="173"/>
                  </a:lnTo>
                  <a:lnTo>
                    <a:pt x="1164" y="174"/>
                  </a:lnTo>
                  <a:lnTo>
                    <a:pt x="1159" y="174"/>
                  </a:lnTo>
                  <a:lnTo>
                    <a:pt x="1155" y="172"/>
                  </a:lnTo>
                  <a:lnTo>
                    <a:pt x="1133" y="183"/>
                  </a:lnTo>
                  <a:lnTo>
                    <a:pt x="1112" y="195"/>
                  </a:lnTo>
                  <a:lnTo>
                    <a:pt x="1091" y="208"/>
                  </a:lnTo>
                  <a:lnTo>
                    <a:pt x="1081" y="213"/>
                  </a:lnTo>
                  <a:lnTo>
                    <a:pt x="1071" y="218"/>
                  </a:lnTo>
                  <a:lnTo>
                    <a:pt x="1061" y="222"/>
                  </a:lnTo>
                  <a:lnTo>
                    <a:pt x="1058" y="224"/>
                  </a:lnTo>
                  <a:lnTo>
                    <a:pt x="1057" y="228"/>
                  </a:lnTo>
                  <a:lnTo>
                    <a:pt x="1057" y="228"/>
                  </a:lnTo>
                  <a:lnTo>
                    <a:pt x="1056" y="229"/>
                  </a:lnTo>
                  <a:lnTo>
                    <a:pt x="1047" y="234"/>
                  </a:lnTo>
                  <a:lnTo>
                    <a:pt x="1039" y="237"/>
                  </a:lnTo>
                  <a:lnTo>
                    <a:pt x="1031" y="245"/>
                  </a:lnTo>
                  <a:lnTo>
                    <a:pt x="1011" y="249"/>
                  </a:lnTo>
                  <a:lnTo>
                    <a:pt x="1008" y="252"/>
                  </a:lnTo>
                  <a:lnTo>
                    <a:pt x="1008" y="253"/>
                  </a:lnTo>
                  <a:lnTo>
                    <a:pt x="1006" y="253"/>
                  </a:lnTo>
                  <a:lnTo>
                    <a:pt x="996" y="254"/>
                  </a:lnTo>
                  <a:lnTo>
                    <a:pt x="988" y="259"/>
                  </a:lnTo>
                  <a:lnTo>
                    <a:pt x="979" y="264"/>
                  </a:lnTo>
                  <a:lnTo>
                    <a:pt x="977" y="268"/>
                  </a:lnTo>
                  <a:lnTo>
                    <a:pt x="976" y="272"/>
                  </a:lnTo>
                  <a:lnTo>
                    <a:pt x="976" y="272"/>
                  </a:lnTo>
                  <a:lnTo>
                    <a:pt x="972" y="272"/>
                  </a:lnTo>
                  <a:lnTo>
                    <a:pt x="968" y="275"/>
                  </a:lnTo>
                  <a:lnTo>
                    <a:pt x="966" y="277"/>
                  </a:lnTo>
                  <a:lnTo>
                    <a:pt x="963" y="279"/>
                  </a:lnTo>
                  <a:lnTo>
                    <a:pt x="962" y="281"/>
                  </a:lnTo>
                  <a:lnTo>
                    <a:pt x="961" y="283"/>
                  </a:lnTo>
                  <a:lnTo>
                    <a:pt x="950" y="286"/>
                  </a:lnTo>
                  <a:lnTo>
                    <a:pt x="936" y="296"/>
                  </a:lnTo>
                  <a:lnTo>
                    <a:pt x="937" y="300"/>
                  </a:lnTo>
                  <a:lnTo>
                    <a:pt x="937" y="300"/>
                  </a:lnTo>
                  <a:lnTo>
                    <a:pt x="932" y="302"/>
                  </a:lnTo>
                  <a:lnTo>
                    <a:pt x="931" y="298"/>
                  </a:lnTo>
                  <a:lnTo>
                    <a:pt x="922" y="293"/>
                  </a:lnTo>
                  <a:lnTo>
                    <a:pt x="917" y="293"/>
                  </a:lnTo>
                  <a:lnTo>
                    <a:pt x="914" y="296"/>
                  </a:lnTo>
                  <a:lnTo>
                    <a:pt x="910" y="300"/>
                  </a:lnTo>
                  <a:lnTo>
                    <a:pt x="908" y="305"/>
                  </a:lnTo>
                  <a:lnTo>
                    <a:pt x="904" y="309"/>
                  </a:lnTo>
                  <a:lnTo>
                    <a:pt x="902" y="313"/>
                  </a:lnTo>
                  <a:lnTo>
                    <a:pt x="902" y="316"/>
                  </a:lnTo>
                  <a:lnTo>
                    <a:pt x="902" y="320"/>
                  </a:lnTo>
                  <a:lnTo>
                    <a:pt x="902" y="320"/>
                  </a:lnTo>
                  <a:lnTo>
                    <a:pt x="902" y="320"/>
                  </a:lnTo>
                  <a:lnTo>
                    <a:pt x="876" y="338"/>
                  </a:lnTo>
                  <a:lnTo>
                    <a:pt x="848" y="354"/>
                  </a:lnTo>
                  <a:lnTo>
                    <a:pt x="821" y="370"/>
                  </a:lnTo>
                  <a:lnTo>
                    <a:pt x="800" y="380"/>
                  </a:lnTo>
                  <a:lnTo>
                    <a:pt x="780" y="394"/>
                  </a:lnTo>
                  <a:lnTo>
                    <a:pt x="764" y="403"/>
                  </a:lnTo>
                  <a:lnTo>
                    <a:pt x="749" y="413"/>
                  </a:lnTo>
                  <a:lnTo>
                    <a:pt x="746" y="417"/>
                  </a:lnTo>
                  <a:lnTo>
                    <a:pt x="744" y="416"/>
                  </a:lnTo>
                  <a:lnTo>
                    <a:pt x="740" y="414"/>
                  </a:lnTo>
                  <a:lnTo>
                    <a:pt x="736" y="414"/>
                  </a:lnTo>
                  <a:lnTo>
                    <a:pt x="735" y="416"/>
                  </a:lnTo>
                  <a:lnTo>
                    <a:pt x="734" y="410"/>
                  </a:lnTo>
                  <a:lnTo>
                    <a:pt x="732" y="406"/>
                  </a:lnTo>
                  <a:lnTo>
                    <a:pt x="728" y="403"/>
                  </a:lnTo>
                  <a:lnTo>
                    <a:pt x="724" y="402"/>
                  </a:lnTo>
                  <a:lnTo>
                    <a:pt x="721" y="402"/>
                  </a:lnTo>
                  <a:lnTo>
                    <a:pt x="716" y="403"/>
                  </a:lnTo>
                  <a:lnTo>
                    <a:pt x="716" y="403"/>
                  </a:lnTo>
                  <a:lnTo>
                    <a:pt x="715" y="400"/>
                  </a:lnTo>
                  <a:lnTo>
                    <a:pt x="717" y="399"/>
                  </a:lnTo>
                  <a:lnTo>
                    <a:pt x="721" y="393"/>
                  </a:lnTo>
                  <a:lnTo>
                    <a:pt x="723" y="386"/>
                  </a:lnTo>
                  <a:lnTo>
                    <a:pt x="725" y="382"/>
                  </a:lnTo>
                  <a:lnTo>
                    <a:pt x="732" y="386"/>
                  </a:lnTo>
                  <a:lnTo>
                    <a:pt x="738" y="389"/>
                  </a:lnTo>
                  <a:lnTo>
                    <a:pt x="746" y="389"/>
                  </a:lnTo>
                  <a:lnTo>
                    <a:pt x="750" y="368"/>
                  </a:lnTo>
                  <a:lnTo>
                    <a:pt x="757" y="367"/>
                  </a:lnTo>
                  <a:lnTo>
                    <a:pt x="763" y="366"/>
                  </a:lnTo>
                  <a:lnTo>
                    <a:pt x="767" y="365"/>
                  </a:lnTo>
                  <a:lnTo>
                    <a:pt x="769" y="361"/>
                  </a:lnTo>
                  <a:lnTo>
                    <a:pt x="772" y="361"/>
                  </a:lnTo>
                  <a:lnTo>
                    <a:pt x="774" y="360"/>
                  </a:lnTo>
                  <a:lnTo>
                    <a:pt x="776" y="360"/>
                  </a:lnTo>
                  <a:lnTo>
                    <a:pt x="779" y="359"/>
                  </a:lnTo>
                  <a:lnTo>
                    <a:pt x="781" y="357"/>
                  </a:lnTo>
                  <a:lnTo>
                    <a:pt x="784" y="356"/>
                  </a:lnTo>
                  <a:lnTo>
                    <a:pt x="786" y="355"/>
                  </a:lnTo>
                  <a:lnTo>
                    <a:pt x="787" y="353"/>
                  </a:lnTo>
                  <a:lnTo>
                    <a:pt x="787" y="349"/>
                  </a:lnTo>
                  <a:lnTo>
                    <a:pt x="787" y="345"/>
                  </a:lnTo>
                  <a:lnTo>
                    <a:pt x="787" y="340"/>
                  </a:lnTo>
                  <a:lnTo>
                    <a:pt x="802" y="336"/>
                  </a:lnTo>
                  <a:lnTo>
                    <a:pt x="807" y="338"/>
                  </a:lnTo>
                  <a:lnTo>
                    <a:pt x="810" y="338"/>
                  </a:lnTo>
                  <a:lnTo>
                    <a:pt x="813" y="337"/>
                  </a:lnTo>
                  <a:lnTo>
                    <a:pt x="815" y="334"/>
                  </a:lnTo>
                  <a:lnTo>
                    <a:pt x="818" y="331"/>
                  </a:lnTo>
                  <a:lnTo>
                    <a:pt x="815" y="316"/>
                  </a:lnTo>
                  <a:lnTo>
                    <a:pt x="823" y="319"/>
                  </a:lnTo>
                  <a:lnTo>
                    <a:pt x="830" y="319"/>
                  </a:lnTo>
                  <a:lnTo>
                    <a:pt x="837" y="317"/>
                  </a:lnTo>
                  <a:lnTo>
                    <a:pt x="842" y="310"/>
                  </a:lnTo>
                  <a:lnTo>
                    <a:pt x="844" y="302"/>
                  </a:lnTo>
                  <a:lnTo>
                    <a:pt x="849" y="296"/>
                  </a:lnTo>
                  <a:lnTo>
                    <a:pt x="857" y="292"/>
                  </a:lnTo>
                  <a:lnTo>
                    <a:pt x="864" y="289"/>
                  </a:lnTo>
                  <a:lnTo>
                    <a:pt x="871" y="287"/>
                  </a:lnTo>
                  <a:lnTo>
                    <a:pt x="882" y="286"/>
                  </a:lnTo>
                  <a:lnTo>
                    <a:pt x="894" y="281"/>
                  </a:lnTo>
                  <a:lnTo>
                    <a:pt x="906" y="275"/>
                  </a:lnTo>
                  <a:lnTo>
                    <a:pt x="915" y="268"/>
                  </a:lnTo>
                  <a:lnTo>
                    <a:pt x="922" y="268"/>
                  </a:lnTo>
                  <a:lnTo>
                    <a:pt x="926" y="265"/>
                  </a:lnTo>
                  <a:lnTo>
                    <a:pt x="927" y="260"/>
                  </a:lnTo>
                  <a:lnTo>
                    <a:pt x="927" y="256"/>
                  </a:lnTo>
                  <a:lnTo>
                    <a:pt x="927" y="249"/>
                  </a:lnTo>
                  <a:lnTo>
                    <a:pt x="928" y="245"/>
                  </a:lnTo>
                  <a:lnTo>
                    <a:pt x="928" y="245"/>
                  </a:lnTo>
                  <a:lnTo>
                    <a:pt x="928" y="245"/>
                  </a:lnTo>
                  <a:lnTo>
                    <a:pt x="928" y="240"/>
                  </a:lnTo>
                  <a:lnTo>
                    <a:pt x="949" y="258"/>
                  </a:lnTo>
                  <a:lnTo>
                    <a:pt x="953" y="258"/>
                  </a:lnTo>
                  <a:lnTo>
                    <a:pt x="954" y="257"/>
                  </a:lnTo>
                  <a:lnTo>
                    <a:pt x="955" y="254"/>
                  </a:lnTo>
                  <a:lnTo>
                    <a:pt x="956" y="253"/>
                  </a:lnTo>
                  <a:lnTo>
                    <a:pt x="957" y="251"/>
                  </a:lnTo>
                  <a:lnTo>
                    <a:pt x="957" y="247"/>
                  </a:lnTo>
                  <a:lnTo>
                    <a:pt x="960" y="246"/>
                  </a:lnTo>
                  <a:lnTo>
                    <a:pt x="962" y="245"/>
                  </a:lnTo>
                  <a:lnTo>
                    <a:pt x="963" y="242"/>
                  </a:lnTo>
                  <a:lnTo>
                    <a:pt x="965" y="240"/>
                  </a:lnTo>
                  <a:lnTo>
                    <a:pt x="966" y="236"/>
                  </a:lnTo>
                  <a:lnTo>
                    <a:pt x="966" y="236"/>
                  </a:lnTo>
                  <a:lnTo>
                    <a:pt x="968" y="237"/>
                  </a:lnTo>
                  <a:lnTo>
                    <a:pt x="971" y="237"/>
                  </a:lnTo>
                  <a:lnTo>
                    <a:pt x="974" y="236"/>
                  </a:lnTo>
                  <a:lnTo>
                    <a:pt x="977" y="234"/>
                  </a:lnTo>
                  <a:lnTo>
                    <a:pt x="976" y="225"/>
                  </a:lnTo>
                  <a:lnTo>
                    <a:pt x="979" y="226"/>
                  </a:lnTo>
                  <a:lnTo>
                    <a:pt x="986" y="226"/>
                  </a:lnTo>
                  <a:lnTo>
                    <a:pt x="994" y="224"/>
                  </a:lnTo>
                  <a:lnTo>
                    <a:pt x="999" y="219"/>
                  </a:lnTo>
                  <a:lnTo>
                    <a:pt x="1001" y="212"/>
                  </a:lnTo>
                  <a:lnTo>
                    <a:pt x="1000" y="209"/>
                  </a:lnTo>
                  <a:lnTo>
                    <a:pt x="1000" y="207"/>
                  </a:lnTo>
                  <a:lnTo>
                    <a:pt x="997" y="196"/>
                  </a:lnTo>
                  <a:lnTo>
                    <a:pt x="1001" y="192"/>
                  </a:lnTo>
                  <a:lnTo>
                    <a:pt x="1005" y="188"/>
                  </a:lnTo>
                  <a:lnTo>
                    <a:pt x="1007" y="183"/>
                  </a:lnTo>
                  <a:lnTo>
                    <a:pt x="1010" y="178"/>
                  </a:lnTo>
                  <a:lnTo>
                    <a:pt x="1010" y="178"/>
                  </a:lnTo>
                  <a:lnTo>
                    <a:pt x="1016" y="171"/>
                  </a:lnTo>
                  <a:lnTo>
                    <a:pt x="1024" y="166"/>
                  </a:lnTo>
                  <a:lnTo>
                    <a:pt x="1031" y="160"/>
                  </a:lnTo>
                  <a:lnTo>
                    <a:pt x="1031" y="160"/>
                  </a:lnTo>
                  <a:lnTo>
                    <a:pt x="1034" y="158"/>
                  </a:lnTo>
                  <a:lnTo>
                    <a:pt x="1034" y="158"/>
                  </a:lnTo>
                  <a:lnTo>
                    <a:pt x="1035" y="156"/>
                  </a:lnTo>
                  <a:lnTo>
                    <a:pt x="1036" y="155"/>
                  </a:lnTo>
                  <a:lnTo>
                    <a:pt x="1037" y="154"/>
                  </a:lnTo>
                  <a:lnTo>
                    <a:pt x="1039" y="155"/>
                  </a:lnTo>
                  <a:lnTo>
                    <a:pt x="1040" y="156"/>
                  </a:lnTo>
                  <a:lnTo>
                    <a:pt x="1048" y="161"/>
                  </a:lnTo>
                  <a:lnTo>
                    <a:pt x="1053" y="161"/>
                  </a:lnTo>
                  <a:lnTo>
                    <a:pt x="1058" y="156"/>
                  </a:lnTo>
                  <a:lnTo>
                    <a:pt x="1061" y="148"/>
                  </a:lnTo>
                  <a:lnTo>
                    <a:pt x="1061" y="148"/>
                  </a:lnTo>
                  <a:lnTo>
                    <a:pt x="1073" y="141"/>
                  </a:lnTo>
                  <a:lnTo>
                    <a:pt x="1087" y="141"/>
                  </a:lnTo>
                  <a:lnTo>
                    <a:pt x="1096" y="155"/>
                  </a:lnTo>
                  <a:lnTo>
                    <a:pt x="1099" y="151"/>
                  </a:lnTo>
                  <a:lnTo>
                    <a:pt x="1098" y="146"/>
                  </a:lnTo>
                  <a:lnTo>
                    <a:pt x="1097" y="141"/>
                  </a:lnTo>
                  <a:lnTo>
                    <a:pt x="1095" y="137"/>
                  </a:lnTo>
                  <a:lnTo>
                    <a:pt x="1095" y="132"/>
                  </a:lnTo>
                  <a:lnTo>
                    <a:pt x="1097" y="128"/>
                  </a:lnTo>
                  <a:lnTo>
                    <a:pt x="1104" y="126"/>
                  </a:lnTo>
                  <a:lnTo>
                    <a:pt x="1104" y="129"/>
                  </a:lnTo>
                  <a:lnTo>
                    <a:pt x="1104" y="133"/>
                  </a:lnTo>
                  <a:lnTo>
                    <a:pt x="1105" y="135"/>
                  </a:lnTo>
                  <a:lnTo>
                    <a:pt x="1108" y="137"/>
                  </a:lnTo>
                  <a:lnTo>
                    <a:pt x="1110" y="138"/>
                  </a:lnTo>
                  <a:lnTo>
                    <a:pt x="1113" y="138"/>
                  </a:lnTo>
                  <a:lnTo>
                    <a:pt x="1115" y="138"/>
                  </a:lnTo>
                  <a:lnTo>
                    <a:pt x="1118" y="139"/>
                  </a:lnTo>
                  <a:lnTo>
                    <a:pt x="1120" y="139"/>
                  </a:lnTo>
                  <a:lnTo>
                    <a:pt x="1126" y="137"/>
                  </a:lnTo>
                  <a:lnTo>
                    <a:pt x="1130" y="132"/>
                  </a:lnTo>
                  <a:lnTo>
                    <a:pt x="1133" y="127"/>
                  </a:lnTo>
                  <a:lnTo>
                    <a:pt x="1138" y="123"/>
                  </a:lnTo>
                  <a:lnTo>
                    <a:pt x="1146" y="122"/>
                  </a:lnTo>
                  <a:lnTo>
                    <a:pt x="1147" y="116"/>
                  </a:lnTo>
                  <a:lnTo>
                    <a:pt x="1149" y="110"/>
                  </a:lnTo>
                  <a:lnTo>
                    <a:pt x="1152" y="106"/>
                  </a:lnTo>
                  <a:lnTo>
                    <a:pt x="1158" y="106"/>
                  </a:lnTo>
                  <a:lnTo>
                    <a:pt x="1165" y="112"/>
                  </a:lnTo>
                  <a:lnTo>
                    <a:pt x="1175" y="99"/>
                  </a:lnTo>
                  <a:lnTo>
                    <a:pt x="1177" y="98"/>
                  </a:lnTo>
                  <a:lnTo>
                    <a:pt x="1181" y="98"/>
                  </a:lnTo>
                  <a:lnTo>
                    <a:pt x="1183" y="97"/>
                  </a:lnTo>
                  <a:lnTo>
                    <a:pt x="1187" y="95"/>
                  </a:lnTo>
                  <a:lnTo>
                    <a:pt x="1189" y="94"/>
                  </a:lnTo>
                  <a:lnTo>
                    <a:pt x="1192" y="92"/>
                  </a:lnTo>
                  <a:lnTo>
                    <a:pt x="1193" y="88"/>
                  </a:lnTo>
                  <a:lnTo>
                    <a:pt x="1194" y="88"/>
                  </a:lnTo>
                  <a:lnTo>
                    <a:pt x="1195" y="86"/>
                  </a:lnTo>
                  <a:lnTo>
                    <a:pt x="1197" y="83"/>
                  </a:lnTo>
                  <a:lnTo>
                    <a:pt x="1199" y="82"/>
                  </a:lnTo>
                  <a:lnTo>
                    <a:pt x="1203" y="81"/>
                  </a:lnTo>
                  <a:lnTo>
                    <a:pt x="1205" y="80"/>
                  </a:lnTo>
                  <a:lnTo>
                    <a:pt x="1207" y="78"/>
                  </a:lnTo>
                  <a:lnTo>
                    <a:pt x="1210" y="77"/>
                  </a:lnTo>
                  <a:lnTo>
                    <a:pt x="1212" y="76"/>
                  </a:lnTo>
                  <a:lnTo>
                    <a:pt x="1214" y="74"/>
                  </a:lnTo>
                  <a:lnTo>
                    <a:pt x="1222" y="65"/>
                  </a:lnTo>
                  <a:lnTo>
                    <a:pt x="1224" y="61"/>
                  </a:lnTo>
                  <a:lnTo>
                    <a:pt x="1228" y="60"/>
                  </a:lnTo>
                  <a:lnTo>
                    <a:pt x="1232" y="59"/>
                  </a:lnTo>
                  <a:lnTo>
                    <a:pt x="1235" y="58"/>
                  </a:lnTo>
                  <a:lnTo>
                    <a:pt x="1238" y="57"/>
                  </a:lnTo>
                  <a:lnTo>
                    <a:pt x="1251" y="51"/>
                  </a:lnTo>
                  <a:lnTo>
                    <a:pt x="1261" y="46"/>
                  </a:lnTo>
                  <a:lnTo>
                    <a:pt x="1266" y="40"/>
                  </a:lnTo>
                  <a:lnTo>
                    <a:pt x="1268" y="34"/>
                  </a:lnTo>
                  <a:lnTo>
                    <a:pt x="1266" y="24"/>
                  </a:lnTo>
                  <a:lnTo>
                    <a:pt x="1261" y="12"/>
                  </a:lnTo>
                  <a:close/>
                  <a:moveTo>
                    <a:pt x="201" y="783"/>
                  </a:moveTo>
                  <a:lnTo>
                    <a:pt x="196" y="783"/>
                  </a:lnTo>
                  <a:lnTo>
                    <a:pt x="193" y="783"/>
                  </a:lnTo>
                  <a:lnTo>
                    <a:pt x="189" y="786"/>
                  </a:lnTo>
                  <a:lnTo>
                    <a:pt x="189" y="786"/>
                  </a:lnTo>
                  <a:lnTo>
                    <a:pt x="184" y="784"/>
                  </a:lnTo>
                  <a:lnTo>
                    <a:pt x="180" y="784"/>
                  </a:lnTo>
                  <a:lnTo>
                    <a:pt x="176" y="786"/>
                  </a:lnTo>
                  <a:lnTo>
                    <a:pt x="171" y="788"/>
                  </a:lnTo>
                  <a:lnTo>
                    <a:pt x="162" y="794"/>
                  </a:lnTo>
                  <a:lnTo>
                    <a:pt x="155" y="803"/>
                  </a:lnTo>
                  <a:lnTo>
                    <a:pt x="150" y="812"/>
                  </a:lnTo>
                  <a:lnTo>
                    <a:pt x="148" y="812"/>
                  </a:lnTo>
                  <a:lnTo>
                    <a:pt x="144" y="812"/>
                  </a:lnTo>
                  <a:lnTo>
                    <a:pt x="146" y="809"/>
                  </a:lnTo>
                  <a:lnTo>
                    <a:pt x="148" y="805"/>
                  </a:lnTo>
                  <a:lnTo>
                    <a:pt x="149" y="801"/>
                  </a:lnTo>
                  <a:lnTo>
                    <a:pt x="150" y="798"/>
                  </a:lnTo>
                  <a:lnTo>
                    <a:pt x="150" y="794"/>
                  </a:lnTo>
                  <a:lnTo>
                    <a:pt x="149" y="790"/>
                  </a:lnTo>
                  <a:lnTo>
                    <a:pt x="150" y="789"/>
                  </a:lnTo>
                  <a:lnTo>
                    <a:pt x="152" y="787"/>
                  </a:lnTo>
                  <a:lnTo>
                    <a:pt x="154" y="784"/>
                  </a:lnTo>
                  <a:lnTo>
                    <a:pt x="155" y="782"/>
                  </a:lnTo>
                  <a:lnTo>
                    <a:pt x="156" y="779"/>
                  </a:lnTo>
                  <a:lnTo>
                    <a:pt x="159" y="777"/>
                  </a:lnTo>
                  <a:lnTo>
                    <a:pt x="161" y="777"/>
                  </a:lnTo>
                  <a:lnTo>
                    <a:pt x="161" y="778"/>
                  </a:lnTo>
                  <a:lnTo>
                    <a:pt x="162" y="782"/>
                  </a:lnTo>
                  <a:lnTo>
                    <a:pt x="169" y="783"/>
                  </a:lnTo>
                  <a:lnTo>
                    <a:pt x="174" y="781"/>
                  </a:lnTo>
                  <a:lnTo>
                    <a:pt x="179" y="776"/>
                  </a:lnTo>
                  <a:lnTo>
                    <a:pt x="184" y="771"/>
                  </a:lnTo>
                  <a:lnTo>
                    <a:pt x="190" y="770"/>
                  </a:lnTo>
                  <a:lnTo>
                    <a:pt x="191" y="769"/>
                  </a:lnTo>
                  <a:lnTo>
                    <a:pt x="195" y="771"/>
                  </a:lnTo>
                  <a:lnTo>
                    <a:pt x="197" y="773"/>
                  </a:lnTo>
                  <a:lnTo>
                    <a:pt x="200" y="777"/>
                  </a:lnTo>
                  <a:lnTo>
                    <a:pt x="202" y="781"/>
                  </a:lnTo>
                  <a:lnTo>
                    <a:pt x="202" y="784"/>
                  </a:lnTo>
                  <a:lnTo>
                    <a:pt x="201" y="783"/>
                  </a:lnTo>
                  <a:lnTo>
                    <a:pt x="201" y="783"/>
                  </a:lnTo>
                  <a:close/>
                  <a:moveTo>
                    <a:pt x="205" y="798"/>
                  </a:moveTo>
                  <a:lnTo>
                    <a:pt x="207" y="798"/>
                  </a:lnTo>
                  <a:lnTo>
                    <a:pt x="208" y="796"/>
                  </a:lnTo>
                  <a:lnTo>
                    <a:pt x="211" y="795"/>
                  </a:lnTo>
                  <a:lnTo>
                    <a:pt x="210" y="798"/>
                  </a:lnTo>
                  <a:lnTo>
                    <a:pt x="211" y="801"/>
                  </a:lnTo>
                  <a:lnTo>
                    <a:pt x="212" y="804"/>
                  </a:lnTo>
                  <a:lnTo>
                    <a:pt x="211" y="804"/>
                  </a:lnTo>
                  <a:lnTo>
                    <a:pt x="208" y="804"/>
                  </a:lnTo>
                  <a:lnTo>
                    <a:pt x="207" y="804"/>
                  </a:lnTo>
                  <a:lnTo>
                    <a:pt x="205" y="804"/>
                  </a:lnTo>
                  <a:lnTo>
                    <a:pt x="203" y="804"/>
                  </a:lnTo>
                  <a:lnTo>
                    <a:pt x="203" y="803"/>
                  </a:lnTo>
                  <a:lnTo>
                    <a:pt x="203" y="800"/>
                  </a:lnTo>
                  <a:lnTo>
                    <a:pt x="205" y="798"/>
                  </a:lnTo>
                  <a:close/>
                  <a:moveTo>
                    <a:pt x="213" y="788"/>
                  </a:moveTo>
                  <a:lnTo>
                    <a:pt x="212" y="792"/>
                  </a:lnTo>
                  <a:lnTo>
                    <a:pt x="213" y="787"/>
                  </a:lnTo>
                  <a:lnTo>
                    <a:pt x="213" y="783"/>
                  </a:lnTo>
                  <a:lnTo>
                    <a:pt x="217" y="784"/>
                  </a:lnTo>
                  <a:lnTo>
                    <a:pt x="219" y="786"/>
                  </a:lnTo>
                  <a:lnTo>
                    <a:pt x="216" y="787"/>
                  </a:lnTo>
                  <a:lnTo>
                    <a:pt x="213" y="788"/>
                  </a:lnTo>
                  <a:close/>
                  <a:moveTo>
                    <a:pt x="222" y="788"/>
                  </a:moveTo>
                  <a:lnTo>
                    <a:pt x="220" y="787"/>
                  </a:lnTo>
                  <a:lnTo>
                    <a:pt x="223" y="787"/>
                  </a:lnTo>
                  <a:lnTo>
                    <a:pt x="222" y="788"/>
                  </a:lnTo>
                  <a:close/>
                  <a:moveTo>
                    <a:pt x="225" y="712"/>
                  </a:moveTo>
                  <a:lnTo>
                    <a:pt x="225" y="712"/>
                  </a:lnTo>
                  <a:lnTo>
                    <a:pt x="225" y="712"/>
                  </a:lnTo>
                  <a:lnTo>
                    <a:pt x="225" y="712"/>
                  </a:lnTo>
                  <a:close/>
                  <a:moveTo>
                    <a:pt x="320" y="695"/>
                  </a:moveTo>
                  <a:lnTo>
                    <a:pt x="321" y="693"/>
                  </a:lnTo>
                  <a:lnTo>
                    <a:pt x="322" y="691"/>
                  </a:lnTo>
                  <a:lnTo>
                    <a:pt x="324" y="693"/>
                  </a:lnTo>
                  <a:lnTo>
                    <a:pt x="326" y="697"/>
                  </a:lnTo>
                  <a:lnTo>
                    <a:pt x="327" y="699"/>
                  </a:lnTo>
                  <a:lnTo>
                    <a:pt x="324" y="697"/>
                  </a:lnTo>
                  <a:lnTo>
                    <a:pt x="320" y="695"/>
                  </a:lnTo>
                  <a:close/>
                  <a:moveTo>
                    <a:pt x="424" y="636"/>
                  </a:moveTo>
                  <a:lnTo>
                    <a:pt x="422" y="638"/>
                  </a:lnTo>
                  <a:lnTo>
                    <a:pt x="420" y="644"/>
                  </a:lnTo>
                  <a:lnTo>
                    <a:pt x="418" y="648"/>
                  </a:lnTo>
                  <a:lnTo>
                    <a:pt x="418" y="653"/>
                  </a:lnTo>
                  <a:lnTo>
                    <a:pt x="415" y="653"/>
                  </a:lnTo>
                  <a:lnTo>
                    <a:pt x="411" y="655"/>
                  </a:lnTo>
                  <a:lnTo>
                    <a:pt x="407" y="656"/>
                  </a:lnTo>
                  <a:lnTo>
                    <a:pt x="406" y="659"/>
                  </a:lnTo>
                  <a:lnTo>
                    <a:pt x="406" y="659"/>
                  </a:lnTo>
                  <a:lnTo>
                    <a:pt x="404" y="657"/>
                  </a:lnTo>
                  <a:lnTo>
                    <a:pt x="401" y="655"/>
                  </a:lnTo>
                  <a:lnTo>
                    <a:pt x="399" y="653"/>
                  </a:lnTo>
                  <a:lnTo>
                    <a:pt x="395" y="653"/>
                  </a:lnTo>
                  <a:lnTo>
                    <a:pt x="393" y="656"/>
                  </a:lnTo>
                  <a:lnTo>
                    <a:pt x="390" y="656"/>
                  </a:lnTo>
                  <a:lnTo>
                    <a:pt x="387" y="656"/>
                  </a:lnTo>
                  <a:lnTo>
                    <a:pt x="382" y="662"/>
                  </a:lnTo>
                  <a:lnTo>
                    <a:pt x="378" y="667"/>
                  </a:lnTo>
                  <a:lnTo>
                    <a:pt x="376" y="673"/>
                  </a:lnTo>
                  <a:lnTo>
                    <a:pt x="377" y="681"/>
                  </a:lnTo>
                  <a:lnTo>
                    <a:pt x="375" y="680"/>
                  </a:lnTo>
                  <a:lnTo>
                    <a:pt x="372" y="679"/>
                  </a:lnTo>
                  <a:lnTo>
                    <a:pt x="369" y="676"/>
                  </a:lnTo>
                  <a:lnTo>
                    <a:pt x="365" y="674"/>
                  </a:lnTo>
                  <a:lnTo>
                    <a:pt x="362" y="672"/>
                  </a:lnTo>
                  <a:lnTo>
                    <a:pt x="359" y="667"/>
                  </a:lnTo>
                  <a:lnTo>
                    <a:pt x="355" y="663"/>
                  </a:lnTo>
                  <a:lnTo>
                    <a:pt x="360" y="663"/>
                  </a:lnTo>
                  <a:lnTo>
                    <a:pt x="365" y="662"/>
                  </a:lnTo>
                  <a:lnTo>
                    <a:pt x="370" y="659"/>
                  </a:lnTo>
                  <a:lnTo>
                    <a:pt x="372" y="659"/>
                  </a:lnTo>
                  <a:lnTo>
                    <a:pt x="373" y="658"/>
                  </a:lnTo>
                  <a:lnTo>
                    <a:pt x="373" y="657"/>
                  </a:lnTo>
                  <a:lnTo>
                    <a:pt x="375" y="655"/>
                  </a:lnTo>
                  <a:lnTo>
                    <a:pt x="382" y="653"/>
                  </a:lnTo>
                  <a:lnTo>
                    <a:pt x="384" y="644"/>
                  </a:lnTo>
                  <a:lnTo>
                    <a:pt x="386" y="645"/>
                  </a:lnTo>
                  <a:lnTo>
                    <a:pt x="390" y="644"/>
                  </a:lnTo>
                  <a:lnTo>
                    <a:pt x="393" y="641"/>
                  </a:lnTo>
                  <a:lnTo>
                    <a:pt x="395" y="639"/>
                  </a:lnTo>
                  <a:lnTo>
                    <a:pt x="401" y="633"/>
                  </a:lnTo>
                  <a:lnTo>
                    <a:pt x="407" y="630"/>
                  </a:lnTo>
                  <a:lnTo>
                    <a:pt x="415" y="629"/>
                  </a:lnTo>
                  <a:lnTo>
                    <a:pt x="421" y="627"/>
                  </a:lnTo>
                  <a:lnTo>
                    <a:pt x="421" y="627"/>
                  </a:lnTo>
                  <a:lnTo>
                    <a:pt x="423" y="628"/>
                  </a:lnTo>
                  <a:lnTo>
                    <a:pt x="424" y="629"/>
                  </a:lnTo>
                  <a:lnTo>
                    <a:pt x="426" y="632"/>
                  </a:lnTo>
                  <a:lnTo>
                    <a:pt x="426" y="633"/>
                  </a:lnTo>
                  <a:lnTo>
                    <a:pt x="424" y="635"/>
                  </a:lnTo>
                  <a:lnTo>
                    <a:pt x="424" y="636"/>
                  </a:lnTo>
                  <a:close/>
                  <a:moveTo>
                    <a:pt x="508" y="618"/>
                  </a:moveTo>
                  <a:lnTo>
                    <a:pt x="508" y="619"/>
                  </a:lnTo>
                  <a:lnTo>
                    <a:pt x="500" y="621"/>
                  </a:lnTo>
                  <a:lnTo>
                    <a:pt x="501" y="617"/>
                  </a:lnTo>
                  <a:lnTo>
                    <a:pt x="500" y="615"/>
                  </a:lnTo>
                  <a:lnTo>
                    <a:pt x="498" y="612"/>
                  </a:lnTo>
                  <a:lnTo>
                    <a:pt x="500" y="610"/>
                  </a:lnTo>
                  <a:lnTo>
                    <a:pt x="501" y="607"/>
                  </a:lnTo>
                  <a:lnTo>
                    <a:pt x="502" y="605"/>
                  </a:lnTo>
                  <a:lnTo>
                    <a:pt x="503" y="601"/>
                  </a:lnTo>
                  <a:lnTo>
                    <a:pt x="505" y="605"/>
                  </a:lnTo>
                  <a:lnTo>
                    <a:pt x="507" y="608"/>
                  </a:lnTo>
                  <a:lnTo>
                    <a:pt x="509" y="612"/>
                  </a:lnTo>
                  <a:lnTo>
                    <a:pt x="513" y="615"/>
                  </a:lnTo>
                  <a:lnTo>
                    <a:pt x="511" y="616"/>
                  </a:lnTo>
                  <a:lnTo>
                    <a:pt x="508" y="618"/>
                  </a:lnTo>
                  <a:close/>
                  <a:moveTo>
                    <a:pt x="518" y="591"/>
                  </a:moveTo>
                  <a:lnTo>
                    <a:pt x="518" y="591"/>
                  </a:lnTo>
                  <a:lnTo>
                    <a:pt x="518" y="591"/>
                  </a:lnTo>
                  <a:lnTo>
                    <a:pt x="518" y="588"/>
                  </a:lnTo>
                  <a:lnTo>
                    <a:pt x="518" y="584"/>
                  </a:lnTo>
                  <a:lnTo>
                    <a:pt x="517" y="581"/>
                  </a:lnTo>
                  <a:lnTo>
                    <a:pt x="515" y="579"/>
                  </a:lnTo>
                  <a:lnTo>
                    <a:pt x="518" y="579"/>
                  </a:lnTo>
                  <a:lnTo>
                    <a:pt x="520" y="583"/>
                  </a:lnTo>
                  <a:lnTo>
                    <a:pt x="524" y="587"/>
                  </a:lnTo>
                  <a:lnTo>
                    <a:pt x="520" y="589"/>
                  </a:lnTo>
                  <a:lnTo>
                    <a:pt x="518" y="591"/>
                  </a:lnTo>
                  <a:close/>
                  <a:moveTo>
                    <a:pt x="628" y="550"/>
                  </a:moveTo>
                  <a:lnTo>
                    <a:pt x="626" y="550"/>
                  </a:lnTo>
                  <a:lnTo>
                    <a:pt x="622" y="550"/>
                  </a:lnTo>
                  <a:lnTo>
                    <a:pt x="620" y="551"/>
                  </a:lnTo>
                  <a:lnTo>
                    <a:pt x="619" y="554"/>
                  </a:lnTo>
                  <a:lnTo>
                    <a:pt x="617" y="556"/>
                  </a:lnTo>
                  <a:lnTo>
                    <a:pt x="617" y="553"/>
                  </a:lnTo>
                  <a:lnTo>
                    <a:pt x="619" y="549"/>
                  </a:lnTo>
                  <a:lnTo>
                    <a:pt x="621" y="547"/>
                  </a:lnTo>
                  <a:lnTo>
                    <a:pt x="624" y="544"/>
                  </a:lnTo>
                  <a:lnTo>
                    <a:pt x="626" y="542"/>
                  </a:lnTo>
                  <a:lnTo>
                    <a:pt x="628" y="538"/>
                  </a:lnTo>
                  <a:lnTo>
                    <a:pt x="630" y="543"/>
                  </a:lnTo>
                  <a:lnTo>
                    <a:pt x="628" y="547"/>
                  </a:lnTo>
                  <a:lnTo>
                    <a:pt x="628" y="550"/>
                  </a:lnTo>
                  <a:close/>
                  <a:moveTo>
                    <a:pt x="651" y="467"/>
                  </a:moveTo>
                  <a:lnTo>
                    <a:pt x="647" y="460"/>
                  </a:lnTo>
                  <a:lnTo>
                    <a:pt x="642" y="459"/>
                  </a:lnTo>
                  <a:lnTo>
                    <a:pt x="636" y="460"/>
                  </a:lnTo>
                  <a:lnTo>
                    <a:pt x="630" y="464"/>
                  </a:lnTo>
                  <a:lnTo>
                    <a:pt x="630" y="462"/>
                  </a:lnTo>
                  <a:lnTo>
                    <a:pt x="630" y="459"/>
                  </a:lnTo>
                  <a:lnTo>
                    <a:pt x="630" y="458"/>
                  </a:lnTo>
                  <a:lnTo>
                    <a:pt x="631" y="458"/>
                  </a:lnTo>
                  <a:lnTo>
                    <a:pt x="639" y="458"/>
                  </a:lnTo>
                  <a:lnTo>
                    <a:pt x="647" y="456"/>
                  </a:lnTo>
                  <a:lnTo>
                    <a:pt x="654" y="452"/>
                  </a:lnTo>
                  <a:lnTo>
                    <a:pt x="653" y="458"/>
                  </a:lnTo>
                  <a:lnTo>
                    <a:pt x="650" y="464"/>
                  </a:lnTo>
                  <a:lnTo>
                    <a:pt x="651" y="467"/>
                  </a:lnTo>
                  <a:close/>
                  <a:moveTo>
                    <a:pt x="999" y="315"/>
                  </a:moveTo>
                  <a:lnTo>
                    <a:pt x="1000" y="317"/>
                  </a:lnTo>
                  <a:lnTo>
                    <a:pt x="1002" y="320"/>
                  </a:lnTo>
                  <a:lnTo>
                    <a:pt x="1005" y="321"/>
                  </a:lnTo>
                  <a:lnTo>
                    <a:pt x="1001" y="326"/>
                  </a:lnTo>
                  <a:lnTo>
                    <a:pt x="996" y="321"/>
                  </a:lnTo>
                  <a:lnTo>
                    <a:pt x="993" y="316"/>
                  </a:lnTo>
                  <a:lnTo>
                    <a:pt x="999" y="315"/>
                  </a:lnTo>
                  <a:close/>
                  <a:moveTo>
                    <a:pt x="969" y="327"/>
                  </a:moveTo>
                  <a:lnTo>
                    <a:pt x="969" y="327"/>
                  </a:lnTo>
                  <a:lnTo>
                    <a:pt x="972" y="326"/>
                  </a:lnTo>
                  <a:lnTo>
                    <a:pt x="972" y="331"/>
                  </a:lnTo>
                  <a:lnTo>
                    <a:pt x="972" y="334"/>
                  </a:lnTo>
                  <a:lnTo>
                    <a:pt x="972" y="339"/>
                  </a:lnTo>
                  <a:lnTo>
                    <a:pt x="968" y="340"/>
                  </a:lnTo>
                  <a:lnTo>
                    <a:pt x="966" y="342"/>
                  </a:lnTo>
                  <a:lnTo>
                    <a:pt x="966" y="340"/>
                  </a:lnTo>
                  <a:lnTo>
                    <a:pt x="968" y="338"/>
                  </a:lnTo>
                  <a:lnTo>
                    <a:pt x="969" y="334"/>
                  </a:lnTo>
                  <a:lnTo>
                    <a:pt x="969" y="332"/>
                  </a:lnTo>
                  <a:lnTo>
                    <a:pt x="969" y="327"/>
                  </a:lnTo>
                  <a:close/>
                  <a:moveTo>
                    <a:pt x="963" y="294"/>
                  </a:moveTo>
                  <a:lnTo>
                    <a:pt x="965" y="297"/>
                  </a:lnTo>
                  <a:lnTo>
                    <a:pt x="965" y="302"/>
                  </a:lnTo>
                  <a:lnTo>
                    <a:pt x="963" y="305"/>
                  </a:lnTo>
                  <a:lnTo>
                    <a:pt x="962" y="309"/>
                  </a:lnTo>
                  <a:lnTo>
                    <a:pt x="960" y="313"/>
                  </a:lnTo>
                  <a:lnTo>
                    <a:pt x="960" y="316"/>
                  </a:lnTo>
                  <a:lnTo>
                    <a:pt x="961" y="320"/>
                  </a:lnTo>
                  <a:lnTo>
                    <a:pt x="956" y="317"/>
                  </a:lnTo>
                  <a:lnTo>
                    <a:pt x="959" y="310"/>
                  </a:lnTo>
                  <a:lnTo>
                    <a:pt x="959" y="303"/>
                  </a:lnTo>
                  <a:lnTo>
                    <a:pt x="954" y="297"/>
                  </a:lnTo>
                  <a:lnTo>
                    <a:pt x="963" y="294"/>
                  </a:lnTo>
                  <a:close/>
                  <a:moveTo>
                    <a:pt x="719" y="417"/>
                  </a:moveTo>
                  <a:lnTo>
                    <a:pt x="723" y="417"/>
                  </a:lnTo>
                  <a:lnTo>
                    <a:pt x="727" y="417"/>
                  </a:lnTo>
                  <a:lnTo>
                    <a:pt x="729" y="418"/>
                  </a:lnTo>
                  <a:lnTo>
                    <a:pt x="719" y="427"/>
                  </a:lnTo>
                  <a:lnTo>
                    <a:pt x="708" y="433"/>
                  </a:lnTo>
                  <a:lnTo>
                    <a:pt x="708" y="429"/>
                  </a:lnTo>
                  <a:lnTo>
                    <a:pt x="707" y="427"/>
                  </a:lnTo>
                  <a:lnTo>
                    <a:pt x="706" y="425"/>
                  </a:lnTo>
                  <a:lnTo>
                    <a:pt x="719" y="417"/>
                  </a:lnTo>
                  <a:close/>
                  <a:moveTo>
                    <a:pt x="798" y="315"/>
                  </a:moveTo>
                  <a:lnTo>
                    <a:pt x="798" y="315"/>
                  </a:lnTo>
                  <a:lnTo>
                    <a:pt x="798" y="315"/>
                  </a:lnTo>
                  <a:lnTo>
                    <a:pt x="798" y="315"/>
                  </a:lnTo>
                  <a:close/>
                  <a:moveTo>
                    <a:pt x="806" y="297"/>
                  </a:moveTo>
                  <a:lnTo>
                    <a:pt x="806" y="298"/>
                  </a:lnTo>
                  <a:lnTo>
                    <a:pt x="806" y="298"/>
                  </a:lnTo>
                  <a:lnTo>
                    <a:pt x="804" y="298"/>
                  </a:lnTo>
                  <a:lnTo>
                    <a:pt x="804" y="297"/>
                  </a:lnTo>
                  <a:lnTo>
                    <a:pt x="806" y="297"/>
                  </a:lnTo>
                  <a:lnTo>
                    <a:pt x="806" y="297"/>
                  </a:lnTo>
                  <a:close/>
                  <a:moveTo>
                    <a:pt x="836" y="259"/>
                  </a:moveTo>
                  <a:lnTo>
                    <a:pt x="838" y="260"/>
                  </a:lnTo>
                  <a:lnTo>
                    <a:pt x="838" y="260"/>
                  </a:lnTo>
                  <a:lnTo>
                    <a:pt x="836" y="260"/>
                  </a:lnTo>
                  <a:lnTo>
                    <a:pt x="836" y="259"/>
                  </a:lnTo>
                  <a:close/>
                  <a:moveTo>
                    <a:pt x="838" y="271"/>
                  </a:moveTo>
                  <a:lnTo>
                    <a:pt x="838" y="271"/>
                  </a:lnTo>
                  <a:lnTo>
                    <a:pt x="838" y="271"/>
                  </a:lnTo>
                  <a:lnTo>
                    <a:pt x="838" y="271"/>
                  </a:lnTo>
                  <a:lnTo>
                    <a:pt x="838" y="271"/>
                  </a:lnTo>
                  <a:close/>
                  <a:moveTo>
                    <a:pt x="932" y="211"/>
                  </a:moveTo>
                  <a:lnTo>
                    <a:pt x="932" y="208"/>
                  </a:lnTo>
                  <a:lnTo>
                    <a:pt x="932" y="207"/>
                  </a:lnTo>
                  <a:lnTo>
                    <a:pt x="932" y="208"/>
                  </a:lnTo>
                  <a:lnTo>
                    <a:pt x="933" y="211"/>
                  </a:lnTo>
                  <a:lnTo>
                    <a:pt x="932" y="211"/>
                  </a:lnTo>
                  <a:close/>
                  <a:moveTo>
                    <a:pt x="944" y="205"/>
                  </a:moveTo>
                  <a:lnTo>
                    <a:pt x="944" y="206"/>
                  </a:lnTo>
                  <a:lnTo>
                    <a:pt x="944" y="205"/>
                  </a:lnTo>
                  <a:close/>
                  <a:moveTo>
                    <a:pt x="1045" y="98"/>
                  </a:moveTo>
                  <a:lnTo>
                    <a:pt x="1045" y="93"/>
                  </a:lnTo>
                  <a:lnTo>
                    <a:pt x="1045" y="88"/>
                  </a:lnTo>
                  <a:lnTo>
                    <a:pt x="1045" y="84"/>
                  </a:lnTo>
                  <a:lnTo>
                    <a:pt x="1044" y="80"/>
                  </a:lnTo>
                  <a:lnTo>
                    <a:pt x="1048" y="77"/>
                  </a:lnTo>
                  <a:lnTo>
                    <a:pt x="1053" y="75"/>
                  </a:lnTo>
                  <a:lnTo>
                    <a:pt x="1058" y="72"/>
                  </a:lnTo>
                  <a:lnTo>
                    <a:pt x="1059" y="74"/>
                  </a:lnTo>
                  <a:lnTo>
                    <a:pt x="1061" y="75"/>
                  </a:lnTo>
                  <a:lnTo>
                    <a:pt x="1059" y="78"/>
                  </a:lnTo>
                  <a:lnTo>
                    <a:pt x="1059" y="81"/>
                  </a:lnTo>
                  <a:lnTo>
                    <a:pt x="1061" y="83"/>
                  </a:lnTo>
                  <a:lnTo>
                    <a:pt x="1062" y="84"/>
                  </a:lnTo>
                  <a:lnTo>
                    <a:pt x="1064" y="86"/>
                  </a:lnTo>
                  <a:lnTo>
                    <a:pt x="1067" y="87"/>
                  </a:lnTo>
                  <a:lnTo>
                    <a:pt x="1054" y="91"/>
                  </a:lnTo>
                  <a:lnTo>
                    <a:pt x="1045" y="98"/>
                  </a:lnTo>
                  <a:close/>
                  <a:moveTo>
                    <a:pt x="1108" y="121"/>
                  </a:moveTo>
                  <a:lnTo>
                    <a:pt x="1107" y="120"/>
                  </a:lnTo>
                  <a:lnTo>
                    <a:pt x="1112" y="116"/>
                  </a:lnTo>
                  <a:lnTo>
                    <a:pt x="1109" y="118"/>
                  </a:lnTo>
                  <a:lnTo>
                    <a:pt x="1108" y="121"/>
                  </a:lnTo>
                  <a:close/>
                  <a:moveTo>
                    <a:pt x="1113" y="116"/>
                  </a:moveTo>
                  <a:lnTo>
                    <a:pt x="1114" y="114"/>
                  </a:lnTo>
                  <a:lnTo>
                    <a:pt x="1115" y="111"/>
                  </a:lnTo>
                  <a:lnTo>
                    <a:pt x="1115" y="108"/>
                  </a:lnTo>
                  <a:lnTo>
                    <a:pt x="1118" y="109"/>
                  </a:lnTo>
                  <a:lnTo>
                    <a:pt x="1115" y="112"/>
                  </a:lnTo>
                  <a:lnTo>
                    <a:pt x="1113" y="116"/>
                  </a:lnTo>
                  <a:close/>
                  <a:moveTo>
                    <a:pt x="1127" y="42"/>
                  </a:moveTo>
                  <a:lnTo>
                    <a:pt x="1127" y="40"/>
                  </a:lnTo>
                  <a:lnTo>
                    <a:pt x="1129" y="37"/>
                  </a:lnTo>
                  <a:lnTo>
                    <a:pt x="1129" y="40"/>
                  </a:lnTo>
                  <a:lnTo>
                    <a:pt x="1127"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26" name="Freeform 7">
              <a:extLst>
                <a:ext uri="{FF2B5EF4-FFF2-40B4-BE49-F238E27FC236}">
                  <a16:creationId xmlns:a16="http://schemas.microsoft.com/office/drawing/2014/main" id="{B20D7DE3-AA59-4099-A127-4506E673A27A}"/>
                </a:ext>
              </a:extLst>
            </p:cNvPr>
            <p:cNvSpPr>
              <a:spLocks noEditPoints="1"/>
            </p:cNvSpPr>
            <p:nvPr/>
          </p:nvSpPr>
          <p:spPr bwMode="auto">
            <a:xfrm>
              <a:off x="2076450" y="2801938"/>
              <a:ext cx="230187" cy="166688"/>
            </a:xfrm>
            <a:custGeom>
              <a:avLst/>
              <a:gdLst>
                <a:gd name="T0" fmla="*/ 587 w 724"/>
                <a:gd name="T1" fmla="*/ 44 h 524"/>
                <a:gd name="T2" fmla="*/ 518 w 724"/>
                <a:gd name="T3" fmla="*/ 79 h 524"/>
                <a:gd name="T4" fmla="*/ 430 w 724"/>
                <a:gd name="T5" fmla="*/ 110 h 524"/>
                <a:gd name="T6" fmla="*/ 400 w 724"/>
                <a:gd name="T7" fmla="*/ 158 h 524"/>
                <a:gd name="T8" fmla="*/ 444 w 724"/>
                <a:gd name="T9" fmla="*/ 168 h 524"/>
                <a:gd name="T10" fmla="*/ 384 w 724"/>
                <a:gd name="T11" fmla="*/ 190 h 524"/>
                <a:gd name="T12" fmla="*/ 320 w 724"/>
                <a:gd name="T13" fmla="*/ 205 h 524"/>
                <a:gd name="T14" fmla="*/ 265 w 724"/>
                <a:gd name="T15" fmla="*/ 250 h 524"/>
                <a:gd name="T16" fmla="*/ 193 w 724"/>
                <a:gd name="T17" fmla="*/ 283 h 524"/>
                <a:gd name="T18" fmla="*/ 151 w 724"/>
                <a:gd name="T19" fmla="*/ 309 h 524"/>
                <a:gd name="T20" fmla="*/ 107 w 724"/>
                <a:gd name="T21" fmla="*/ 353 h 524"/>
                <a:gd name="T22" fmla="*/ 108 w 724"/>
                <a:gd name="T23" fmla="*/ 380 h 524"/>
                <a:gd name="T24" fmla="*/ 145 w 724"/>
                <a:gd name="T25" fmla="*/ 363 h 524"/>
                <a:gd name="T26" fmla="*/ 91 w 724"/>
                <a:gd name="T27" fmla="*/ 398 h 524"/>
                <a:gd name="T28" fmla="*/ 78 w 724"/>
                <a:gd name="T29" fmla="*/ 415 h 524"/>
                <a:gd name="T30" fmla="*/ 51 w 724"/>
                <a:gd name="T31" fmla="*/ 398 h 524"/>
                <a:gd name="T32" fmla="*/ 13 w 724"/>
                <a:gd name="T33" fmla="*/ 430 h 524"/>
                <a:gd name="T34" fmla="*/ 0 w 724"/>
                <a:gd name="T35" fmla="*/ 480 h 524"/>
                <a:gd name="T36" fmla="*/ 64 w 724"/>
                <a:gd name="T37" fmla="*/ 450 h 524"/>
                <a:gd name="T38" fmla="*/ 119 w 724"/>
                <a:gd name="T39" fmla="*/ 474 h 524"/>
                <a:gd name="T40" fmla="*/ 142 w 724"/>
                <a:gd name="T41" fmla="*/ 501 h 524"/>
                <a:gd name="T42" fmla="*/ 141 w 724"/>
                <a:gd name="T43" fmla="*/ 512 h 524"/>
                <a:gd name="T44" fmla="*/ 197 w 724"/>
                <a:gd name="T45" fmla="*/ 465 h 524"/>
                <a:gd name="T46" fmla="*/ 176 w 724"/>
                <a:gd name="T47" fmla="*/ 464 h 524"/>
                <a:gd name="T48" fmla="*/ 153 w 724"/>
                <a:gd name="T49" fmla="*/ 447 h 524"/>
                <a:gd name="T50" fmla="*/ 173 w 724"/>
                <a:gd name="T51" fmla="*/ 410 h 524"/>
                <a:gd name="T52" fmla="*/ 230 w 724"/>
                <a:gd name="T53" fmla="*/ 384 h 524"/>
                <a:gd name="T54" fmla="*/ 247 w 724"/>
                <a:gd name="T55" fmla="*/ 363 h 524"/>
                <a:gd name="T56" fmla="*/ 278 w 724"/>
                <a:gd name="T57" fmla="*/ 346 h 524"/>
                <a:gd name="T58" fmla="*/ 320 w 724"/>
                <a:gd name="T59" fmla="*/ 327 h 524"/>
                <a:gd name="T60" fmla="*/ 368 w 724"/>
                <a:gd name="T61" fmla="*/ 299 h 524"/>
                <a:gd name="T62" fmla="*/ 334 w 724"/>
                <a:gd name="T63" fmla="*/ 329 h 524"/>
                <a:gd name="T64" fmla="*/ 310 w 724"/>
                <a:gd name="T65" fmla="*/ 360 h 524"/>
                <a:gd name="T66" fmla="*/ 359 w 724"/>
                <a:gd name="T67" fmla="*/ 358 h 524"/>
                <a:gd name="T68" fmla="*/ 407 w 724"/>
                <a:gd name="T69" fmla="*/ 313 h 524"/>
                <a:gd name="T70" fmla="*/ 388 w 724"/>
                <a:gd name="T71" fmla="*/ 249 h 524"/>
                <a:gd name="T72" fmla="*/ 435 w 724"/>
                <a:gd name="T73" fmla="*/ 250 h 524"/>
                <a:gd name="T74" fmla="*/ 470 w 724"/>
                <a:gd name="T75" fmla="*/ 199 h 524"/>
                <a:gd name="T76" fmla="*/ 499 w 724"/>
                <a:gd name="T77" fmla="*/ 207 h 524"/>
                <a:gd name="T78" fmla="*/ 535 w 724"/>
                <a:gd name="T79" fmla="*/ 179 h 524"/>
                <a:gd name="T80" fmla="*/ 601 w 724"/>
                <a:gd name="T81" fmla="*/ 144 h 524"/>
                <a:gd name="T82" fmla="*/ 624 w 724"/>
                <a:gd name="T83" fmla="*/ 121 h 524"/>
                <a:gd name="T84" fmla="*/ 664 w 724"/>
                <a:gd name="T85" fmla="*/ 105 h 524"/>
                <a:gd name="T86" fmla="*/ 706 w 724"/>
                <a:gd name="T87" fmla="*/ 27 h 524"/>
                <a:gd name="T88" fmla="*/ 50 w 724"/>
                <a:gd name="T89" fmla="*/ 429 h 524"/>
                <a:gd name="T90" fmla="*/ 113 w 724"/>
                <a:gd name="T91" fmla="*/ 441 h 524"/>
                <a:gd name="T92" fmla="*/ 155 w 724"/>
                <a:gd name="T93" fmla="*/ 341 h 524"/>
                <a:gd name="T94" fmla="*/ 193 w 724"/>
                <a:gd name="T95" fmla="*/ 363 h 524"/>
                <a:gd name="T96" fmla="*/ 210 w 724"/>
                <a:gd name="T97" fmla="*/ 372 h 524"/>
                <a:gd name="T98" fmla="*/ 236 w 724"/>
                <a:gd name="T99" fmla="*/ 329 h 524"/>
                <a:gd name="T100" fmla="*/ 204 w 724"/>
                <a:gd name="T101" fmla="*/ 305 h 524"/>
                <a:gd name="T102" fmla="*/ 237 w 724"/>
                <a:gd name="T103" fmla="*/ 292 h 524"/>
                <a:gd name="T104" fmla="*/ 281 w 724"/>
                <a:gd name="T105" fmla="*/ 265 h 524"/>
                <a:gd name="T106" fmla="*/ 306 w 724"/>
                <a:gd name="T107" fmla="*/ 270 h 524"/>
                <a:gd name="T108" fmla="*/ 308 w 724"/>
                <a:gd name="T109" fmla="*/ 237 h 524"/>
                <a:gd name="T110" fmla="*/ 325 w 724"/>
                <a:gd name="T111" fmla="*/ 260 h 524"/>
                <a:gd name="T112" fmla="*/ 328 w 724"/>
                <a:gd name="T113" fmla="*/ 220 h 524"/>
                <a:gd name="T114" fmla="*/ 355 w 724"/>
                <a:gd name="T115" fmla="*/ 224 h 524"/>
                <a:gd name="T116" fmla="*/ 691 w 724"/>
                <a:gd name="T117" fmla="*/ 36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4" h="524">
                  <a:moveTo>
                    <a:pt x="720" y="24"/>
                  </a:moveTo>
                  <a:lnTo>
                    <a:pt x="720" y="24"/>
                  </a:lnTo>
                  <a:lnTo>
                    <a:pt x="724" y="17"/>
                  </a:lnTo>
                  <a:lnTo>
                    <a:pt x="724" y="11"/>
                  </a:lnTo>
                  <a:lnTo>
                    <a:pt x="722" y="7"/>
                  </a:lnTo>
                  <a:lnTo>
                    <a:pt x="720" y="0"/>
                  </a:lnTo>
                  <a:lnTo>
                    <a:pt x="692" y="3"/>
                  </a:lnTo>
                  <a:lnTo>
                    <a:pt x="667" y="9"/>
                  </a:lnTo>
                  <a:lnTo>
                    <a:pt x="641" y="20"/>
                  </a:lnTo>
                  <a:lnTo>
                    <a:pt x="617" y="31"/>
                  </a:lnTo>
                  <a:lnTo>
                    <a:pt x="593" y="41"/>
                  </a:lnTo>
                  <a:lnTo>
                    <a:pt x="589" y="42"/>
                  </a:lnTo>
                  <a:lnTo>
                    <a:pt x="587" y="44"/>
                  </a:lnTo>
                  <a:lnTo>
                    <a:pt x="584" y="47"/>
                  </a:lnTo>
                  <a:lnTo>
                    <a:pt x="583" y="50"/>
                  </a:lnTo>
                  <a:lnTo>
                    <a:pt x="583" y="54"/>
                  </a:lnTo>
                  <a:lnTo>
                    <a:pt x="559" y="60"/>
                  </a:lnTo>
                  <a:lnTo>
                    <a:pt x="556" y="62"/>
                  </a:lnTo>
                  <a:lnTo>
                    <a:pt x="555" y="64"/>
                  </a:lnTo>
                  <a:lnTo>
                    <a:pt x="553" y="66"/>
                  </a:lnTo>
                  <a:lnTo>
                    <a:pt x="527" y="73"/>
                  </a:lnTo>
                  <a:lnTo>
                    <a:pt x="524" y="72"/>
                  </a:lnTo>
                  <a:lnTo>
                    <a:pt x="521" y="73"/>
                  </a:lnTo>
                  <a:lnTo>
                    <a:pt x="520" y="74"/>
                  </a:lnTo>
                  <a:lnTo>
                    <a:pt x="519" y="77"/>
                  </a:lnTo>
                  <a:lnTo>
                    <a:pt x="518" y="79"/>
                  </a:lnTo>
                  <a:lnTo>
                    <a:pt x="516" y="78"/>
                  </a:lnTo>
                  <a:lnTo>
                    <a:pt x="513" y="79"/>
                  </a:lnTo>
                  <a:lnTo>
                    <a:pt x="510" y="82"/>
                  </a:lnTo>
                  <a:lnTo>
                    <a:pt x="505" y="87"/>
                  </a:lnTo>
                  <a:lnTo>
                    <a:pt x="482" y="100"/>
                  </a:lnTo>
                  <a:lnTo>
                    <a:pt x="479" y="102"/>
                  </a:lnTo>
                  <a:lnTo>
                    <a:pt x="475" y="104"/>
                  </a:lnTo>
                  <a:lnTo>
                    <a:pt x="470" y="105"/>
                  </a:lnTo>
                  <a:lnTo>
                    <a:pt x="467" y="104"/>
                  </a:lnTo>
                  <a:lnTo>
                    <a:pt x="463" y="102"/>
                  </a:lnTo>
                  <a:lnTo>
                    <a:pt x="459" y="102"/>
                  </a:lnTo>
                  <a:lnTo>
                    <a:pt x="445" y="107"/>
                  </a:lnTo>
                  <a:lnTo>
                    <a:pt x="430" y="110"/>
                  </a:lnTo>
                  <a:lnTo>
                    <a:pt x="428" y="113"/>
                  </a:lnTo>
                  <a:lnTo>
                    <a:pt x="427" y="116"/>
                  </a:lnTo>
                  <a:lnTo>
                    <a:pt x="428" y="119"/>
                  </a:lnTo>
                  <a:lnTo>
                    <a:pt x="429" y="123"/>
                  </a:lnTo>
                  <a:lnTo>
                    <a:pt x="431" y="124"/>
                  </a:lnTo>
                  <a:lnTo>
                    <a:pt x="433" y="129"/>
                  </a:lnTo>
                  <a:lnTo>
                    <a:pt x="428" y="130"/>
                  </a:lnTo>
                  <a:lnTo>
                    <a:pt x="422" y="134"/>
                  </a:lnTo>
                  <a:lnTo>
                    <a:pt x="416" y="135"/>
                  </a:lnTo>
                  <a:lnTo>
                    <a:pt x="410" y="139"/>
                  </a:lnTo>
                  <a:lnTo>
                    <a:pt x="406" y="145"/>
                  </a:lnTo>
                  <a:lnTo>
                    <a:pt x="400" y="152"/>
                  </a:lnTo>
                  <a:lnTo>
                    <a:pt x="400" y="158"/>
                  </a:lnTo>
                  <a:lnTo>
                    <a:pt x="403" y="162"/>
                  </a:lnTo>
                  <a:lnTo>
                    <a:pt x="413" y="165"/>
                  </a:lnTo>
                  <a:lnTo>
                    <a:pt x="419" y="163"/>
                  </a:lnTo>
                  <a:lnTo>
                    <a:pt x="427" y="161"/>
                  </a:lnTo>
                  <a:lnTo>
                    <a:pt x="433" y="159"/>
                  </a:lnTo>
                  <a:lnTo>
                    <a:pt x="440" y="162"/>
                  </a:lnTo>
                  <a:lnTo>
                    <a:pt x="441" y="157"/>
                  </a:lnTo>
                  <a:lnTo>
                    <a:pt x="442" y="161"/>
                  </a:lnTo>
                  <a:lnTo>
                    <a:pt x="445" y="163"/>
                  </a:lnTo>
                  <a:lnTo>
                    <a:pt x="447" y="164"/>
                  </a:lnTo>
                  <a:lnTo>
                    <a:pt x="446" y="165"/>
                  </a:lnTo>
                  <a:lnTo>
                    <a:pt x="446" y="164"/>
                  </a:lnTo>
                  <a:lnTo>
                    <a:pt x="444" y="168"/>
                  </a:lnTo>
                  <a:lnTo>
                    <a:pt x="442" y="171"/>
                  </a:lnTo>
                  <a:lnTo>
                    <a:pt x="441" y="175"/>
                  </a:lnTo>
                  <a:lnTo>
                    <a:pt x="441" y="175"/>
                  </a:lnTo>
                  <a:lnTo>
                    <a:pt x="425" y="180"/>
                  </a:lnTo>
                  <a:lnTo>
                    <a:pt x="411" y="188"/>
                  </a:lnTo>
                  <a:lnTo>
                    <a:pt x="397" y="199"/>
                  </a:lnTo>
                  <a:lnTo>
                    <a:pt x="395" y="201"/>
                  </a:lnTo>
                  <a:lnTo>
                    <a:pt x="393" y="202"/>
                  </a:lnTo>
                  <a:lnTo>
                    <a:pt x="391" y="199"/>
                  </a:lnTo>
                  <a:lnTo>
                    <a:pt x="390" y="197"/>
                  </a:lnTo>
                  <a:lnTo>
                    <a:pt x="388" y="195"/>
                  </a:lnTo>
                  <a:lnTo>
                    <a:pt x="385" y="192"/>
                  </a:lnTo>
                  <a:lnTo>
                    <a:pt x="384" y="190"/>
                  </a:lnTo>
                  <a:lnTo>
                    <a:pt x="380" y="184"/>
                  </a:lnTo>
                  <a:lnTo>
                    <a:pt x="379" y="176"/>
                  </a:lnTo>
                  <a:lnTo>
                    <a:pt x="379" y="169"/>
                  </a:lnTo>
                  <a:lnTo>
                    <a:pt x="376" y="169"/>
                  </a:lnTo>
                  <a:lnTo>
                    <a:pt x="373" y="170"/>
                  </a:lnTo>
                  <a:lnTo>
                    <a:pt x="371" y="171"/>
                  </a:lnTo>
                  <a:lnTo>
                    <a:pt x="368" y="173"/>
                  </a:lnTo>
                  <a:lnTo>
                    <a:pt x="366" y="175"/>
                  </a:lnTo>
                  <a:lnTo>
                    <a:pt x="365" y="178"/>
                  </a:lnTo>
                  <a:lnTo>
                    <a:pt x="344" y="188"/>
                  </a:lnTo>
                  <a:lnTo>
                    <a:pt x="340" y="196"/>
                  </a:lnTo>
                  <a:lnTo>
                    <a:pt x="318" y="201"/>
                  </a:lnTo>
                  <a:lnTo>
                    <a:pt x="320" y="205"/>
                  </a:lnTo>
                  <a:lnTo>
                    <a:pt x="314" y="207"/>
                  </a:lnTo>
                  <a:lnTo>
                    <a:pt x="310" y="212"/>
                  </a:lnTo>
                  <a:lnTo>
                    <a:pt x="304" y="214"/>
                  </a:lnTo>
                  <a:lnTo>
                    <a:pt x="298" y="216"/>
                  </a:lnTo>
                  <a:lnTo>
                    <a:pt x="292" y="219"/>
                  </a:lnTo>
                  <a:lnTo>
                    <a:pt x="287" y="222"/>
                  </a:lnTo>
                  <a:lnTo>
                    <a:pt x="284" y="230"/>
                  </a:lnTo>
                  <a:lnTo>
                    <a:pt x="276" y="238"/>
                  </a:lnTo>
                  <a:lnTo>
                    <a:pt x="275" y="241"/>
                  </a:lnTo>
                  <a:lnTo>
                    <a:pt x="272" y="243"/>
                  </a:lnTo>
                  <a:lnTo>
                    <a:pt x="270" y="245"/>
                  </a:lnTo>
                  <a:lnTo>
                    <a:pt x="268" y="248"/>
                  </a:lnTo>
                  <a:lnTo>
                    <a:pt x="265" y="250"/>
                  </a:lnTo>
                  <a:lnTo>
                    <a:pt x="264" y="254"/>
                  </a:lnTo>
                  <a:lnTo>
                    <a:pt x="263" y="258"/>
                  </a:lnTo>
                  <a:lnTo>
                    <a:pt x="258" y="259"/>
                  </a:lnTo>
                  <a:lnTo>
                    <a:pt x="251" y="254"/>
                  </a:lnTo>
                  <a:lnTo>
                    <a:pt x="243" y="254"/>
                  </a:lnTo>
                  <a:lnTo>
                    <a:pt x="237" y="255"/>
                  </a:lnTo>
                  <a:lnTo>
                    <a:pt x="230" y="258"/>
                  </a:lnTo>
                  <a:lnTo>
                    <a:pt x="224" y="262"/>
                  </a:lnTo>
                  <a:lnTo>
                    <a:pt x="217" y="265"/>
                  </a:lnTo>
                  <a:lnTo>
                    <a:pt x="208" y="269"/>
                  </a:lnTo>
                  <a:lnTo>
                    <a:pt x="202" y="275"/>
                  </a:lnTo>
                  <a:lnTo>
                    <a:pt x="197" y="278"/>
                  </a:lnTo>
                  <a:lnTo>
                    <a:pt x="193" y="283"/>
                  </a:lnTo>
                  <a:lnTo>
                    <a:pt x="191" y="289"/>
                  </a:lnTo>
                  <a:lnTo>
                    <a:pt x="192" y="295"/>
                  </a:lnTo>
                  <a:lnTo>
                    <a:pt x="190" y="295"/>
                  </a:lnTo>
                  <a:lnTo>
                    <a:pt x="187" y="296"/>
                  </a:lnTo>
                  <a:lnTo>
                    <a:pt x="186" y="298"/>
                  </a:lnTo>
                  <a:lnTo>
                    <a:pt x="176" y="300"/>
                  </a:lnTo>
                  <a:lnTo>
                    <a:pt x="170" y="310"/>
                  </a:lnTo>
                  <a:lnTo>
                    <a:pt x="169" y="309"/>
                  </a:lnTo>
                  <a:lnTo>
                    <a:pt x="167" y="309"/>
                  </a:lnTo>
                  <a:lnTo>
                    <a:pt x="166" y="310"/>
                  </a:lnTo>
                  <a:lnTo>
                    <a:pt x="161" y="310"/>
                  </a:lnTo>
                  <a:lnTo>
                    <a:pt x="156" y="309"/>
                  </a:lnTo>
                  <a:lnTo>
                    <a:pt x="151" y="309"/>
                  </a:lnTo>
                  <a:lnTo>
                    <a:pt x="147" y="311"/>
                  </a:lnTo>
                  <a:lnTo>
                    <a:pt x="146" y="315"/>
                  </a:lnTo>
                  <a:lnTo>
                    <a:pt x="146" y="322"/>
                  </a:lnTo>
                  <a:lnTo>
                    <a:pt x="147" y="323"/>
                  </a:lnTo>
                  <a:lnTo>
                    <a:pt x="142" y="326"/>
                  </a:lnTo>
                  <a:lnTo>
                    <a:pt x="140" y="336"/>
                  </a:lnTo>
                  <a:lnTo>
                    <a:pt x="135" y="347"/>
                  </a:lnTo>
                  <a:lnTo>
                    <a:pt x="135" y="347"/>
                  </a:lnTo>
                  <a:lnTo>
                    <a:pt x="135" y="347"/>
                  </a:lnTo>
                  <a:lnTo>
                    <a:pt x="125" y="346"/>
                  </a:lnTo>
                  <a:lnTo>
                    <a:pt x="115" y="349"/>
                  </a:lnTo>
                  <a:lnTo>
                    <a:pt x="111" y="351"/>
                  </a:lnTo>
                  <a:lnTo>
                    <a:pt x="107" y="353"/>
                  </a:lnTo>
                  <a:lnTo>
                    <a:pt x="106" y="357"/>
                  </a:lnTo>
                  <a:lnTo>
                    <a:pt x="105" y="361"/>
                  </a:lnTo>
                  <a:lnTo>
                    <a:pt x="96" y="360"/>
                  </a:lnTo>
                  <a:lnTo>
                    <a:pt x="89" y="363"/>
                  </a:lnTo>
                  <a:lnTo>
                    <a:pt x="84" y="370"/>
                  </a:lnTo>
                  <a:lnTo>
                    <a:pt x="83" y="373"/>
                  </a:lnTo>
                  <a:lnTo>
                    <a:pt x="83" y="376"/>
                  </a:lnTo>
                  <a:lnTo>
                    <a:pt x="85" y="379"/>
                  </a:lnTo>
                  <a:lnTo>
                    <a:pt x="87" y="383"/>
                  </a:lnTo>
                  <a:lnTo>
                    <a:pt x="89" y="389"/>
                  </a:lnTo>
                  <a:lnTo>
                    <a:pt x="100" y="385"/>
                  </a:lnTo>
                  <a:lnTo>
                    <a:pt x="104" y="383"/>
                  </a:lnTo>
                  <a:lnTo>
                    <a:pt x="108" y="380"/>
                  </a:lnTo>
                  <a:lnTo>
                    <a:pt x="112" y="376"/>
                  </a:lnTo>
                  <a:lnTo>
                    <a:pt x="116" y="373"/>
                  </a:lnTo>
                  <a:lnTo>
                    <a:pt x="118" y="374"/>
                  </a:lnTo>
                  <a:lnTo>
                    <a:pt x="121" y="375"/>
                  </a:lnTo>
                  <a:lnTo>
                    <a:pt x="124" y="374"/>
                  </a:lnTo>
                  <a:lnTo>
                    <a:pt x="127" y="372"/>
                  </a:lnTo>
                  <a:lnTo>
                    <a:pt x="129" y="369"/>
                  </a:lnTo>
                  <a:lnTo>
                    <a:pt x="132" y="367"/>
                  </a:lnTo>
                  <a:lnTo>
                    <a:pt x="134" y="364"/>
                  </a:lnTo>
                  <a:lnTo>
                    <a:pt x="136" y="361"/>
                  </a:lnTo>
                  <a:lnTo>
                    <a:pt x="139" y="360"/>
                  </a:lnTo>
                  <a:lnTo>
                    <a:pt x="142" y="361"/>
                  </a:lnTo>
                  <a:lnTo>
                    <a:pt x="145" y="363"/>
                  </a:lnTo>
                  <a:lnTo>
                    <a:pt x="146" y="366"/>
                  </a:lnTo>
                  <a:lnTo>
                    <a:pt x="147" y="369"/>
                  </a:lnTo>
                  <a:lnTo>
                    <a:pt x="149" y="372"/>
                  </a:lnTo>
                  <a:lnTo>
                    <a:pt x="144" y="375"/>
                  </a:lnTo>
                  <a:lnTo>
                    <a:pt x="141" y="380"/>
                  </a:lnTo>
                  <a:lnTo>
                    <a:pt x="141" y="383"/>
                  </a:lnTo>
                  <a:lnTo>
                    <a:pt x="139" y="383"/>
                  </a:lnTo>
                  <a:lnTo>
                    <a:pt x="129" y="384"/>
                  </a:lnTo>
                  <a:lnTo>
                    <a:pt x="122" y="390"/>
                  </a:lnTo>
                  <a:lnTo>
                    <a:pt x="115" y="396"/>
                  </a:lnTo>
                  <a:lnTo>
                    <a:pt x="107" y="401"/>
                  </a:lnTo>
                  <a:lnTo>
                    <a:pt x="98" y="403"/>
                  </a:lnTo>
                  <a:lnTo>
                    <a:pt x="91" y="398"/>
                  </a:lnTo>
                  <a:lnTo>
                    <a:pt x="89" y="402"/>
                  </a:lnTo>
                  <a:lnTo>
                    <a:pt x="87" y="404"/>
                  </a:lnTo>
                  <a:lnTo>
                    <a:pt x="85" y="407"/>
                  </a:lnTo>
                  <a:lnTo>
                    <a:pt x="85" y="409"/>
                  </a:lnTo>
                  <a:lnTo>
                    <a:pt x="87" y="412"/>
                  </a:lnTo>
                  <a:lnTo>
                    <a:pt x="88" y="413"/>
                  </a:lnTo>
                  <a:lnTo>
                    <a:pt x="93" y="414"/>
                  </a:lnTo>
                  <a:lnTo>
                    <a:pt x="88" y="418"/>
                  </a:lnTo>
                  <a:lnTo>
                    <a:pt x="85" y="421"/>
                  </a:lnTo>
                  <a:lnTo>
                    <a:pt x="83" y="425"/>
                  </a:lnTo>
                  <a:lnTo>
                    <a:pt x="83" y="421"/>
                  </a:lnTo>
                  <a:lnTo>
                    <a:pt x="81" y="418"/>
                  </a:lnTo>
                  <a:lnTo>
                    <a:pt x="78" y="415"/>
                  </a:lnTo>
                  <a:lnTo>
                    <a:pt x="76" y="412"/>
                  </a:lnTo>
                  <a:lnTo>
                    <a:pt x="74" y="412"/>
                  </a:lnTo>
                  <a:lnTo>
                    <a:pt x="76" y="409"/>
                  </a:lnTo>
                  <a:lnTo>
                    <a:pt x="76" y="406"/>
                  </a:lnTo>
                  <a:lnTo>
                    <a:pt x="76" y="403"/>
                  </a:lnTo>
                  <a:lnTo>
                    <a:pt x="73" y="398"/>
                  </a:lnTo>
                  <a:lnTo>
                    <a:pt x="72" y="395"/>
                  </a:lnTo>
                  <a:lnTo>
                    <a:pt x="68" y="391"/>
                  </a:lnTo>
                  <a:lnTo>
                    <a:pt x="65" y="389"/>
                  </a:lnTo>
                  <a:lnTo>
                    <a:pt x="61" y="389"/>
                  </a:lnTo>
                  <a:lnTo>
                    <a:pt x="57" y="400"/>
                  </a:lnTo>
                  <a:lnTo>
                    <a:pt x="55" y="398"/>
                  </a:lnTo>
                  <a:lnTo>
                    <a:pt x="51" y="398"/>
                  </a:lnTo>
                  <a:lnTo>
                    <a:pt x="48" y="398"/>
                  </a:lnTo>
                  <a:lnTo>
                    <a:pt x="44" y="400"/>
                  </a:lnTo>
                  <a:lnTo>
                    <a:pt x="40" y="403"/>
                  </a:lnTo>
                  <a:lnTo>
                    <a:pt x="38" y="407"/>
                  </a:lnTo>
                  <a:lnTo>
                    <a:pt x="37" y="410"/>
                  </a:lnTo>
                  <a:lnTo>
                    <a:pt x="36" y="415"/>
                  </a:lnTo>
                  <a:lnTo>
                    <a:pt x="36" y="415"/>
                  </a:lnTo>
                  <a:lnTo>
                    <a:pt x="28" y="415"/>
                  </a:lnTo>
                  <a:lnTo>
                    <a:pt x="22" y="415"/>
                  </a:lnTo>
                  <a:lnTo>
                    <a:pt x="15" y="420"/>
                  </a:lnTo>
                  <a:lnTo>
                    <a:pt x="14" y="423"/>
                  </a:lnTo>
                  <a:lnTo>
                    <a:pt x="13" y="426"/>
                  </a:lnTo>
                  <a:lnTo>
                    <a:pt x="13" y="430"/>
                  </a:lnTo>
                  <a:lnTo>
                    <a:pt x="14" y="433"/>
                  </a:lnTo>
                  <a:lnTo>
                    <a:pt x="15" y="437"/>
                  </a:lnTo>
                  <a:lnTo>
                    <a:pt x="14" y="437"/>
                  </a:lnTo>
                  <a:lnTo>
                    <a:pt x="11" y="448"/>
                  </a:lnTo>
                  <a:lnTo>
                    <a:pt x="11" y="459"/>
                  </a:lnTo>
                  <a:lnTo>
                    <a:pt x="11" y="464"/>
                  </a:lnTo>
                  <a:lnTo>
                    <a:pt x="9" y="465"/>
                  </a:lnTo>
                  <a:lnTo>
                    <a:pt x="8" y="467"/>
                  </a:lnTo>
                  <a:lnTo>
                    <a:pt x="6" y="470"/>
                  </a:lnTo>
                  <a:lnTo>
                    <a:pt x="3" y="474"/>
                  </a:lnTo>
                  <a:lnTo>
                    <a:pt x="2" y="476"/>
                  </a:lnTo>
                  <a:lnTo>
                    <a:pt x="2" y="477"/>
                  </a:lnTo>
                  <a:lnTo>
                    <a:pt x="0" y="480"/>
                  </a:lnTo>
                  <a:lnTo>
                    <a:pt x="0" y="482"/>
                  </a:lnTo>
                  <a:lnTo>
                    <a:pt x="0" y="483"/>
                  </a:lnTo>
                  <a:lnTo>
                    <a:pt x="2" y="486"/>
                  </a:lnTo>
                  <a:lnTo>
                    <a:pt x="4" y="487"/>
                  </a:lnTo>
                  <a:lnTo>
                    <a:pt x="13" y="488"/>
                  </a:lnTo>
                  <a:lnTo>
                    <a:pt x="20" y="486"/>
                  </a:lnTo>
                  <a:lnTo>
                    <a:pt x="27" y="482"/>
                  </a:lnTo>
                  <a:lnTo>
                    <a:pt x="34" y="480"/>
                  </a:lnTo>
                  <a:lnTo>
                    <a:pt x="42" y="478"/>
                  </a:lnTo>
                  <a:lnTo>
                    <a:pt x="53" y="476"/>
                  </a:lnTo>
                  <a:lnTo>
                    <a:pt x="59" y="469"/>
                  </a:lnTo>
                  <a:lnTo>
                    <a:pt x="61" y="459"/>
                  </a:lnTo>
                  <a:lnTo>
                    <a:pt x="64" y="450"/>
                  </a:lnTo>
                  <a:lnTo>
                    <a:pt x="62" y="444"/>
                  </a:lnTo>
                  <a:lnTo>
                    <a:pt x="77" y="430"/>
                  </a:lnTo>
                  <a:lnTo>
                    <a:pt x="79" y="436"/>
                  </a:lnTo>
                  <a:lnTo>
                    <a:pt x="83" y="440"/>
                  </a:lnTo>
                  <a:lnTo>
                    <a:pt x="89" y="442"/>
                  </a:lnTo>
                  <a:lnTo>
                    <a:pt x="94" y="444"/>
                  </a:lnTo>
                  <a:lnTo>
                    <a:pt x="98" y="448"/>
                  </a:lnTo>
                  <a:lnTo>
                    <a:pt x="112" y="444"/>
                  </a:lnTo>
                  <a:lnTo>
                    <a:pt x="112" y="450"/>
                  </a:lnTo>
                  <a:lnTo>
                    <a:pt x="113" y="457"/>
                  </a:lnTo>
                  <a:lnTo>
                    <a:pt x="115" y="463"/>
                  </a:lnTo>
                  <a:lnTo>
                    <a:pt x="117" y="469"/>
                  </a:lnTo>
                  <a:lnTo>
                    <a:pt x="119" y="474"/>
                  </a:lnTo>
                  <a:lnTo>
                    <a:pt x="123" y="478"/>
                  </a:lnTo>
                  <a:lnTo>
                    <a:pt x="125" y="481"/>
                  </a:lnTo>
                  <a:lnTo>
                    <a:pt x="129" y="482"/>
                  </a:lnTo>
                  <a:lnTo>
                    <a:pt x="133" y="483"/>
                  </a:lnTo>
                  <a:lnTo>
                    <a:pt x="139" y="482"/>
                  </a:lnTo>
                  <a:lnTo>
                    <a:pt x="146" y="480"/>
                  </a:lnTo>
                  <a:lnTo>
                    <a:pt x="144" y="483"/>
                  </a:lnTo>
                  <a:lnTo>
                    <a:pt x="141" y="486"/>
                  </a:lnTo>
                  <a:lnTo>
                    <a:pt x="140" y="489"/>
                  </a:lnTo>
                  <a:lnTo>
                    <a:pt x="139" y="493"/>
                  </a:lnTo>
                  <a:lnTo>
                    <a:pt x="140" y="498"/>
                  </a:lnTo>
                  <a:lnTo>
                    <a:pt x="141" y="500"/>
                  </a:lnTo>
                  <a:lnTo>
                    <a:pt x="142" y="501"/>
                  </a:lnTo>
                  <a:lnTo>
                    <a:pt x="136" y="500"/>
                  </a:lnTo>
                  <a:lnTo>
                    <a:pt x="132" y="498"/>
                  </a:lnTo>
                  <a:lnTo>
                    <a:pt x="125" y="498"/>
                  </a:lnTo>
                  <a:lnTo>
                    <a:pt x="121" y="499"/>
                  </a:lnTo>
                  <a:lnTo>
                    <a:pt x="116" y="506"/>
                  </a:lnTo>
                  <a:lnTo>
                    <a:pt x="117" y="511"/>
                  </a:lnTo>
                  <a:lnTo>
                    <a:pt x="118" y="517"/>
                  </a:lnTo>
                  <a:lnTo>
                    <a:pt x="121" y="522"/>
                  </a:lnTo>
                  <a:lnTo>
                    <a:pt x="123" y="524"/>
                  </a:lnTo>
                  <a:lnTo>
                    <a:pt x="128" y="523"/>
                  </a:lnTo>
                  <a:lnTo>
                    <a:pt x="135" y="518"/>
                  </a:lnTo>
                  <a:lnTo>
                    <a:pt x="138" y="514"/>
                  </a:lnTo>
                  <a:lnTo>
                    <a:pt x="141" y="512"/>
                  </a:lnTo>
                  <a:lnTo>
                    <a:pt x="146" y="512"/>
                  </a:lnTo>
                  <a:lnTo>
                    <a:pt x="151" y="511"/>
                  </a:lnTo>
                  <a:lnTo>
                    <a:pt x="155" y="509"/>
                  </a:lnTo>
                  <a:lnTo>
                    <a:pt x="156" y="504"/>
                  </a:lnTo>
                  <a:lnTo>
                    <a:pt x="161" y="501"/>
                  </a:lnTo>
                  <a:lnTo>
                    <a:pt x="169" y="489"/>
                  </a:lnTo>
                  <a:lnTo>
                    <a:pt x="179" y="486"/>
                  </a:lnTo>
                  <a:lnTo>
                    <a:pt x="183" y="484"/>
                  </a:lnTo>
                  <a:lnTo>
                    <a:pt x="186" y="483"/>
                  </a:lnTo>
                  <a:lnTo>
                    <a:pt x="189" y="481"/>
                  </a:lnTo>
                  <a:lnTo>
                    <a:pt x="190" y="477"/>
                  </a:lnTo>
                  <a:lnTo>
                    <a:pt x="200" y="475"/>
                  </a:lnTo>
                  <a:lnTo>
                    <a:pt x="197" y="465"/>
                  </a:lnTo>
                  <a:lnTo>
                    <a:pt x="207" y="461"/>
                  </a:lnTo>
                  <a:lnTo>
                    <a:pt x="215" y="455"/>
                  </a:lnTo>
                  <a:lnTo>
                    <a:pt x="221" y="448"/>
                  </a:lnTo>
                  <a:lnTo>
                    <a:pt x="219" y="444"/>
                  </a:lnTo>
                  <a:lnTo>
                    <a:pt x="217" y="442"/>
                  </a:lnTo>
                  <a:lnTo>
                    <a:pt x="212" y="441"/>
                  </a:lnTo>
                  <a:lnTo>
                    <a:pt x="202" y="441"/>
                  </a:lnTo>
                  <a:lnTo>
                    <a:pt x="192" y="443"/>
                  </a:lnTo>
                  <a:lnTo>
                    <a:pt x="185" y="447"/>
                  </a:lnTo>
                  <a:lnTo>
                    <a:pt x="178" y="455"/>
                  </a:lnTo>
                  <a:lnTo>
                    <a:pt x="178" y="459"/>
                  </a:lnTo>
                  <a:lnTo>
                    <a:pt x="178" y="464"/>
                  </a:lnTo>
                  <a:lnTo>
                    <a:pt x="176" y="464"/>
                  </a:lnTo>
                  <a:lnTo>
                    <a:pt x="175" y="466"/>
                  </a:lnTo>
                  <a:lnTo>
                    <a:pt x="174" y="469"/>
                  </a:lnTo>
                  <a:lnTo>
                    <a:pt x="174" y="467"/>
                  </a:lnTo>
                  <a:lnTo>
                    <a:pt x="168" y="466"/>
                  </a:lnTo>
                  <a:lnTo>
                    <a:pt x="162" y="466"/>
                  </a:lnTo>
                  <a:lnTo>
                    <a:pt x="167" y="461"/>
                  </a:lnTo>
                  <a:lnTo>
                    <a:pt x="167" y="457"/>
                  </a:lnTo>
                  <a:lnTo>
                    <a:pt x="163" y="450"/>
                  </a:lnTo>
                  <a:lnTo>
                    <a:pt x="159" y="446"/>
                  </a:lnTo>
                  <a:lnTo>
                    <a:pt x="157" y="444"/>
                  </a:lnTo>
                  <a:lnTo>
                    <a:pt x="156" y="444"/>
                  </a:lnTo>
                  <a:lnTo>
                    <a:pt x="155" y="446"/>
                  </a:lnTo>
                  <a:lnTo>
                    <a:pt x="153" y="447"/>
                  </a:lnTo>
                  <a:lnTo>
                    <a:pt x="153" y="446"/>
                  </a:lnTo>
                  <a:lnTo>
                    <a:pt x="152" y="442"/>
                  </a:lnTo>
                  <a:lnTo>
                    <a:pt x="152" y="438"/>
                  </a:lnTo>
                  <a:lnTo>
                    <a:pt x="152" y="435"/>
                  </a:lnTo>
                  <a:lnTo>
                    <a:pt x="153" y="432"/>
                  </a:lnTo>
                  <a:lnTo>
                    <a:pt x="157" y="430"/>
                  </a:lnTo>
                  <a:lnTo>
                    <a:pt x="161" y="429"/>
                  </a:lnTo>
                  <a:lnTo>
                    <a:pt x="162" y="432"/>
                  </a:lnTo>
                  <a:lnTo>
                    <a:pt x="168" y="427"/>
                  </a:lnTo>
                  <a:lnTo>
                    <a:pt x="169" y="420"/>
                  </a:lnTo>
                  <a:lnTo>
                    <a:pt x="169" y="413"/>
                  </a:lnTo>
                  <a:lnTo>
                    <a:pt x="170" y="412"/>
                  </a:lnTo>
                  <a:lnTo>
                    <a:pt x="173" y="410"/>
                  </a:lnTo>
                  <a:lnTo>
                    <a:pt x="175" y="408"/>
                  </a:lnTo>
                  <a:lnTo>
                    <a:pt x="179" y="407"/>
                  </a:lnTo>
                  <a:lnTo>
                    <a:pt x="187" y="404"/>
                  </a:lnTo>
                  <a:lnTo>
                    <a:pt x="189" y="406"/>
                  </a:lnTo>
                  <a:lnTo>
                    <a:pt x="192" y="407"/>
                  </a:lnTo>
                  <a:lnTo>
                    <a:pt x="195" y="407"/>
                  </a:lnTo>
                  <a:lnTo>
                    <a:pt x="197" y="406"/>
                  </a:lnTo>
                  <a:lnTo>
                    <a:pt x="200" y="403"/>
                  </a:lnTo>
                  <a:lnTo>
                    <a:pt x="201" y="401"/>
                  </a:lnTo>
                  <a:lnTo>
                    <a:pt x="203" y="398"/>
                  </a:lnTo>
                  <a:lnTo>
                    <a:pt x="204" y="396"/>
                  </a:lnTo>
                  <a:lnTo>
                    <a:pt x="213" y="387"/>
                  </a:lnTo>
                  <a:lnTo>
                    <a:pt x="230" y="384"/>
                  </a:lnTo>
                  <a:lnTo>
                    <a:pt x="230" y="381"/>
                  </a:lnTo>
                  <a:lnTo>
                    <a:pt x="229" y="381"/>
                  </a:lnTo>
                  <a:lnTo>
                    <a:pt x="229" y="380"/>
                  </a:lnTo>
                  <a:lnTo>
                    <a:pt x="229" y="379"/>
                  </a:lnTo>
                  <a:lnTo>
                    <a:pt x="231" y="378"/>
                  </a:lnTo>
                  <a:lnTo>
                    <a:pt x="235" y="376"/>
                  </a:lnTo>
                  <a:lnTo>
                    <a:pt x="236" y="374"/>
                  </a:lnTo>
                  <a:lnTo>
                    <a:pt x="238" y="372"/>
                  </a:lnTo>
                  <a:lnTo>
                    <a:pt x="241" y="372"/>
                  </a:lnTo>
                  <a:lnTo>
                    <a:pt x="243" y="372"/>
                  </a:lnTo>
                  <a:lnTo>
                    <a:pt x="243" y="368"/>
                  </a:lnTo>
                  <a:lnTo>
                    <a:pt x="244" y="366"/>
                  </a:lnTo>
                  <a:lnTo>
                    <a:pt x="247" y="363"/>
                  </a:lnTo>
                  <a:lnTo>
                    <a:pt x="249" y="362"/>
                  </a:lnTo>
                  <a:lnTo>
                    <a:pt x="253" y="362"/>
                  </a:lnTo>
                  <a:lnTo>
                    <a:pt x="255" y="363"/>
                  </a:lnTo>
                  <a:lnTo>
                    <a:pt x="257" y="364"/>
                  </a:lnTo>
                  <a:lnTo>
                    <a:pt x="259" y="366"/>
                  </a:lnTo>
                  <a:lnTo>
                    <a:pt x="261" y="366"/>
                  </a:lnTo>
                  <a:lnTo>
                    <a:pt x="264" y="367"/>
                  </a:lnTo>
                  <a:lnTo>
                    <a:pt x="265" y="367"/>
                  </a:lnTo>
                  <a:lnTo>
                    <a:pt x="268" y="366"/>
                  </a:lnTo>
                  <a:lnTo>
                    <a:pt x="269" y="363"/>
                  </a:lnTo>
                  <a:lnTo>
                    <a:pt x="270" y="361"/>
                  </a:lnTo>
                  <a:lnTo>
                    <a:pt x="272" y="351"/>
                  </a:lnTo>
                  <a:lnTo>
                    <a:pt x="278" y="346"/>
                  </a:lnTo>
                  <a:lnTo>
                    <a:pt x="284" y="344"/>
                  </a:lnTo>
                  <a:lnTo>
                    <a:pt x="293" y="345"/>
                  </a:lnTo>
                  <a:lnTo>
                    <a:pt x="300" y="345"/>
                  </a:lnTo>
                  <a:lnTo>
                    <a:pt x="304" y="346"/>
                  </a:lnTo>
                  <a:lnTo>
                    <a:pt x="308" y="345"/>
                  </a:lnTo>
                  <a:lnTo>
                    <a:pt x="311" y="344"/>
                  </a:lnTo>
                  <a:lnTo>
                    <a:pt x="315" y="341"/>
                  </a:lnTo>
                  <a:lnTo>
                    <a:pt x="317" y="340"/>
                  </a:lnTo>
                  <a:lnTo>
                    <a:pt x="320" y="338"/>
                  </a:lnTo>
                  <a:lnTo>
                    <a:pt x="321" y="335"/>
                  </a:lnTo>
                  <a:lnTo>
                    <a:pt x="322" y="332"/>
                  </a:lnTo>
                  <a:lnTo>
                    <a:pt x="322" y="329"/>
                  </a:lnTo>
                  <a:lnTo>
                    <a:pt x="320" y="327"/>
                  </a:lnTo>
                  <a:lnTo>
                    <a:pt x="317" y="324"/>
                  </a:lnTo>
                  <a:lnTo>
                    <a:pt x="314" y="324"/>
                  </a:lnTo>
                  <a:lnTo>
                    <a:pt x="317" y="313"/>
                  </a:lnTo>
                  <a:lnTo>
                    <a:pt x="321" y="302"/>
                  </a:lnTo>
                  <a:lnTo>
                    <a:pt x="328" y="294"/>
                  </a:lnTo>
                  <a:lnTo>
                    <a:pt x="334" y="298"/>
                  </a:lnTo>
                  <a:lnTo>
                    <a:pt x="340" y="302"/>
                  </a:lnTo>
                  <a:lnTo>
                    <a:pt x="345" y="304"/>
                  </a:lnTo>
                  <a:lnTo>
                    <a:pt x="351" y="301"/>
                  </a:lnTo>
                  <a:lnTo>
                    <a:pt x="356" y="293"/>
                  </a:lnTo>
                  <a:lnTo>
                    <a:pt x="361" y="294"/>
                  </a:lnTo>
                  <a:lnTo>
                    <a:pt x="365" y="296"/>
                  </a:lnTo>
                  <a:lnTo>
                    <a:pt x="368" y="299"/>
                  </a:lnTo>
                  <a:lnTo>
                    <a:pt x="366" y="300"/>
                  </a:lnTo>
                  <a:lnTo>
                    <a:pt x="363" y="301"/>
                  </a:lnTo>
                  <a:lnTo>
                    <a:pt x="362" y="306"/>
                  </a:lnTo>
                  <a:lnTo>
                    <a:pt x="362" y="311"/>
                  </a:lnTo>
                  <a:lnTo>
                    <a:pt x="365" y="313"/>
                  </a:lnTo>
                  <a:lnTo>
                    <a:pt x="367" y="317"/>
                  </a:lnTo>
                  <a:lnTo>
                    <a:pt x="369" y="319"/>
                  </a:lnTo>
                  <a:lnTo>
                    <a:pt x="359" y="321"/>
                  </a:lnTo>
                  <a:lnTo>
                    <a:pt x="348" y="327"/>
                  </a:lnTo>
                  <a:lnTo>
                    <a:pt x="348" y="329"/>
                  </a:lnTo>
                  <a:lnTo>
                    <a:pt x="343" y="328"/>
                  </a:lnTo>
                  <a:lnTo>
                    <a:pt x="338" y="328"/>
                  </a:lnTo>
                  <a:lnTo>
                    <a:pt x="334" y="329"/>
                  </a:lnTo>
                  <a:lnTo>
                    <a:pt x="331" y="333"/>
                  </a:lnTo>
                  <a:lnTo>
                    <a:pt x="333" y="336"/>
                  </a:lnTo>
                  <a:lnTo>
                    <a:pt x="332" y="338"/>
                  </a:lnTo>
                  <a:lnTo>
                    <a:pt x="332" y="339"/>
                  </a:lnTo>
                  <a:lnTo>
                    <a:pt x="332" y="341"/>
                  </a:lnTo>
                  <a:lnTo>
                    <a:pt x="333" y="344"/>
                  </a:lnTo>
                  <a:lnTo>
                    <a:pt x="334" y="347"/>
                  </a:lnTo>
                  <a:lnTo>
                    <a:pt x="333" y="351"/>
                  </a:lnTo>
                  <a:lnTo>
                    <a:pt x="331" y="353"/>
                  </a:lnTo>
                  <a:lnTo>
                    <a:pt x="328" y="356"/>
                  </a:lnTo>
                  <a:lnTo>
                    <a:pt x="325" y="357"/>
                  </a:lnTo>
                  <a:lnTo>
                    <a:pt x="321" y="357"/>
                  </a:lnTo>
                  <a:lnTo>
                    <a:pt x="310" y="360"/>
                  </a:lnTo>
                  <a:lnTo>
                    <a:pt x="304" y="364"/>
                  </a:lnTo>
                  <a:lnTo>
                    <a:pt x="301" y="372"/>
                  </a:lnTo>
                  <a:lnTo>
                    <a:pt x="301" y="380"/>
                  </a:lnTo>
                  <a:lnTo>
                    <a:pt x="305" y="390"/>
                  </a:lnTo>
                  <a:lnTo>
                    <a:pt x="308" y="390"/>
                  </a:lnTo>
                  <a:lnTo>
                    <a:pt x="310" y="390"/>
                  </a:lnTo>
                  <a:lnTo>
                    <a:pt x="312" y="389"/>
                  </a:lnTo>
                  <a:lnTo>
                    <a:pt x="315" y="387"/>
                  </a:lnTo>
                  <a:lnTo>
                    <a:pt x="322" y="375"/>
                  </a:lnTo>
                  <a:lnTo>
                    <a:pt x="332" y="370"/>
                  </a:lnTo>
                  <a:lnTo>
                    <a:pt x="345" y="369"/>
                  </a:lnTo>
                  <a:lnTo>
                    <a:pt x="349" y="358"/>
                  </a:lnTo>
                  <a:lnTo>
                    <a:pt x="359" y="358"/>
                  </a:lnTo>
                  <a:lnTo>
                    <a:pt x="367" y="357"/>
                  </a:lnTo>
                  <a:lnTo>
                    <a:pt x="374" y="353"/>
                  </a:lnTo>
                  <a:lnTo>
                    <a:pt x="379" y="347"/>
                  </a:lnTo>
                  <a:lnTo>
                    <a:pt x="383" y="338"/>
                  </a:lnTo>
                  <a:lnTo>
                    <a:pt x="385" y="334"/>
                  </a:lnTo>
                  <a:lnTo>
                    <a:pt x="385" y="329"/>
                  </a:lnTo>
                  <a:lnTo>
                    <a:pt x="383" y="326"/>
                  </a:lnTo>
                  <a:lnTo>
                    <a:pt x="383" y="324"/>
                  </a:lnTo>
                  <a:lnTo>
                    <a:pt x="385" y="321"/>
                  </a:lnTo>
                  <a:lnTo>
                    <a:pt x="385" y="322"/>
                  </a:lnTo>
                  <a:lnTo>
                    <a:pt x="386" y="322"/>
                  </a:lnTo>
                  <a:lnTo>
                    <a:pt x="397" y="319"/>
                  </a:lnTo>
                  <a:lnTo>
                    <a:pt x="407" y="313"/>
                  </a:lnTo>
                  <a:lnTo>
                    <a:pt x="417" y="307"/>
                  </a:lnTo>
                  <a:lnTo>
                    <a:pt x="416" y="302"/>
                  </a:lnTo>
                  <a:lnTo>
                    <a:pt x="412" y="292"/>
                  </a:lnTo>
                  <a:lnTo>
                    <a:pt x="401" y="289"/>
                  </a:lnTo>
                  <a:lnTo>
                    <a:pt x="393" y="278"/>
                  </a:lnTo>
                  <a:lnTo>
                    <a:pt x="390" y="267"/>
                  </a:lnTo>
                  <a:lnTo>
                    <a:pt x="385" y="258"/>
                  </a:lnTo>
                  <a:lnTo>
                    <a:pt x="380" y="248"/>
                  </a:lnTo>
                  <a:lnTo>
                    <a:pt x="380" y="248"/>
                  </a:lnTo>
                  <a:lnTo>
                    <a:pt x="380" y="248"/>
                  </a:lnTo>
                  <a:lnTo>
                    <a:pt x="380" y="248"/>
                  </a:lnTo>
                  <a:lnTo>
                    <a:pt x="386" y="247"/>
                  </a:lnTo>
                  <a:lnTo>
                    <a:pt x="388" y="249"/>
                  </a:lnTo>
                  <a:lnTo>
                    <a:pt x="395" y="255"/>
                  </a:lnTo>
                  <a:lnTo>
                    <a:pt x="402" y="256"/>
                  </a:lnTo>
                  <a:lnTo>
                    <a:pt x="411" y="253"/>
                  </a:lnTo>
                  <a:lnTo>
                    <a:pt x="414" y="248"/>
                  </a:lnTo>
                  <a:lnTo>
                    <a:pt x="418" y="249"/>
                  </a:lnTo>
                  <a:lnTo>
                    <a:pt x="420" y="252"/>
                  </a:lnTo>
                  <a:lnTo>
                    <a:pt x="422" y="255"/>
                  </a:lnTo>
                  <a:lnTo>
                    <a:pt x="424" y="254"/>
                  </a:lnTo>
                  <a:lnTo>
                    <a:pt x="428" y="253"/>
                  </a:lnTo>
                  <a:lnTo>
                    <a:pt x="429" y="250"/>
                  </a:lnTo>
                  <a:lnTo>
                    <a:pt x="431" y="248"/>
                  </a:lnTo>
                  <a:lnTo>
                    <a:pt x="431" y="249"/>
                  </a:lnTo>
                  <a:lnTo>
                    <a:pt x="435" y="250"/>
                  </a:lnTo>
                  <a:lnTo>
                    <a:pt x="440" y="250"/>
                  </a:lnTo>
                  <a:lnTo>
                    <a:pt x="444" y="250"/>
                  </a:lnTo>
                  <a:lnTo>
                    <a:pt x="447" y="248"/>
                  </a:lnTo>
                  <a:lnTo>
                    <a:pt x="450" y="245"/>
                  </a:lnTo>
                  <a:lnTo>
                    <a:pt x="452" y="243"/>
                  </a:lnTo>
                  <a:lnTo>
                    <a:pt x="458" y="236"/>
                  </a:lnTo>
                  <a:lnTo>
                    <a:pt x="463" y="229"/>
                  </a:lnTo>
                  <a:lnTo>
                    <a:pt x="468" y="220"/>
                  </a:lnTo>
                  <a:lnTo>
                    <a:pt x="468" y="210"/>
                  </a:lnTo>
                  <a:lnTo>
                    <a:pt x="467" y="205"/>
                  </a:lnTo>
                  <a:lnTo>
                    <a:pt x="468" y="204"/>
                  </a:lnTo>
                  <a:lnTo>
                    <a:pt x="469" y="202"/>
                  </a:lnTo>
                  <a:lnTo>
                    <a:pt x="470" y="199"/>
                  </a:lnTo>
                  <a:lnTo>
                    <a:pt x="470" y="197"/>
                  </a:lnTo>
                  <a:lnTo>
                    <a:pt x="470" y="195"/>
                  </a:lnTo>
                  <a:lnTo>
                    <a:pt x="474" y="195"/>
                  </a:lnTo>
                  <a:lnTo>
                    <a:pt x="478" y="192"/>
                  </a:lnTo>
                  <a:lnTo>
                    <a:pt x="480" y="190"/>
                  </a:lnTo>
                  <a:lnTo>
                    <a:pt x="482" y="193"/>
                  </a:lnTo>
                  <a:lnTo>
                    <a:pt x="486" y="196"/>
                  </a:lnTo>
                  <a:lnTo>
                    <a:pt x="488" y="196"/>
                  </a:lnTo>
                  <a:lnTo>
                    <a:pt x="490" y="196"/>
                  </a:lnTo>
                  <a:lnTo>
                    <a:pt x="492" y="199"/>
                  </a:lnTo>
                  <a:lnTo>
                    <a:pt x="496" y="203"/>
                  </a:lnTo>
                  <a:lnTo>
                    <a:pt x="497" y="204"/>
                  </a:lnTo>
                  <a:lnTo>
                    <a:pt x="499" y="207"/>
                  </a:lnTo>
                  <a:lnTo>
                    <a:pt x="501" y="209"/>
                  </a:lnTo>
                  <a:lnTo>
                    <a:pt x="503" y="210"/>
                  </a:lnTo>
                  <a:lnTo>
                    <a:pt x="504" y="212"/>
                  </a:lnTo>
                  <a:lnTo>
                    <a:pt x="507" y="213"/>
                  </a:lnTo>
                  <a:lnTo>
                    <a:pt x="510" y="213"/>
                  </a:lnTo>
                  <a:lnTo>
                    <a:pt x="514" y="212"/>
                  </a:lnTo>
                  <a:lnTo>
                    <a:pt x="516" y="202"/>
                  </a:lnTo>
                  <a:lnTo>
                    <a:pt x="525" y="201"/>
                  </a:lnTo>
                  <a:lnTo>
                    <a:pt x="529" y="197"/>
                  </a:lnTo>
                  <a:lnTo>
                    <a:pt x="531" y="192"/>
                  </a:lnTo>
                  <a:lnTo>
                    <a:pt x="533" y="185"/>
                  </a:lnTo>
                  <a:lnTo>
                    <a:pt x="535" y="179"/>
                  </a:lnTo>
                  <a:lnTo>
                    <a:pt x="535" y="179"/>
                  </a:lnTo>
                  <a:lnTo>
                    <a:pt x="535" y="182"/>
                  </a:lnTo>
                  <a:lnTo>
                    <a:pt x="543" y="186"/>
                  </a:lnTo>
                  <a:lnTo>
                    <a:pt x="550" y="186"/>
                  </a:lnTo>
                  <a:lnTo>
                    <a:pt x="556" y="181"/>
                  </a:lnTo>
                  <a:lnTo>
                    <a:pt x="561" y="173"/>
                  </a:lnTo>
                  <a:lnTo>
                    <a:pt x="569" y="163"/>
                  </a:lnTo>
                  <a:lnTo>
                    <a:pt x="569" y="163"/>
                  </a:lnTo>
                  <a:lnTo>
                    <a:pt x="571" y="162"/>
                  </a:lnTo>
                  <a:lnTo>
                    <a:pt x="575" y="161"/>
                  </a:lnTo>
                  <a:lnTo>
                    <a:pt x="576" y="158"/>
                  </a:lnTo>
                  <a:lnTo>
                    <a:pt x="577" y="156"/>
                  </a:lnTo>
                  <a:lnTo>
                    <a:pt x="600" y="146"/>
                  </a:lnTo>
                  <a:lnTo>
                    <a:pt x="601" y="144"/>
                  </a:lnTo>
                  <a:lnTo>
                    <a:pt x="604" y="142"/>
                  </a:lnTo>
                  <a:lnTo>
                    <a:pt x="606" y="140"/>
                  </a:lnTo>
                  <a:lnTo>
                    <a:pt x="609" y="139"/>
                  </a:lnTo>
                  <a:lnTo>
                    <a:pt x="611" y="138"/>
                  </a:lnTo>
                  <a:lnTo>
                    <a:pt x="613" y="135"/>
                  </a:lnTo>
                  <a:lnTo>
                    <a:pt x="615" y="135"/>
                  </a:lnTo>
                  <a:lnTo>
                    <a:pt x="617" y="134"/>
                  </a:lnTo>
                  <a:lnTo>
                    <a:pt x="620" y="130"/>
                  </a:lnTo>
                  <a:lnTo>
                    <a:pt x="622" y="129"/>
                  </a:lnTo>
                  <a:lnTo>
                    <a:pt x="623" y="128"/>
                  </a:lnTo>
                  <a:lnTo>
                    <a:pt x="626" y="125"/>
                  </a:lnTo>
                  <a:lnTo>
                    <a:pt x="626" y="123"/>
                  </a:lnTo>
                  <a:lnTo>
                    <a:pt x="624" y="121"/>
                  </a:lnTo>
                  <a:lnTo>
                    <a:pt x="623" y="119"/>
                  </a:lnTo>
                  <a:lnTo>
                    <a:pt x="626" y="119"/>
                  </a:lnTo>
                  <a:lnTo>
                    <a:pt x="629" y="117"/>
                  </a:lnTo>
                  <a:lnTo>
                    <a:pt x="630" y="116"/>
                  </a:lnTo>
                  <a:lnTo>
                    <a:pt x="633" y="113"/>
                  </a:lnTo>
                  <a:lnTo>
                    <a:pt x="635" y="111"/>
                  </a:lnTo>
                  <a:lnTo>
                    <a:pt x="637" y="108"/>
                  </a:lnTo>
                  <a:lnTo>
                    <a:pt x="639" y="106"/>
                  </a:lnTo>
                  <a:lnTo>
                    <a:pt x="639" y="111"/>
                  </a:lnTo>
                  <a:lnTo>
                    <a:pt x="639" y="114"/>
                  </a:lnTo>
                  <a:lnTo>
                    <a:pt x="645" y="119"/>
                  </a:lnTo>
                  <a:lnTo>
                    <a:pt x="657" y="113"/>
                  </a:lnTo>
                  <a:lnTo>
                    <a:pt x="664" y="105"/>
                  </a:lnTo>
                  <a:lnTo>
                    <a:pt x="680" y="100"/>
                  </a:lnTo>
                  <a:lnTo>
                    <a:pt x="688" y="96"/>
                  </a:lnTo>
                  <a:lnTo>
                    <a:pt x="691" y="91"/>
                  </a:lnTo>
                  <a:lnTo>
                    <a:pt x="694" y="85"/>
                  </a:lnTo>
                  <a:lnTo>
                    <a:pt x="695" y="79"/>
                  </a:lnTo>
                  <a:lnTo>
                    <a:pt x="697" y="73"/>
                  </a:lnTo>
                  <a:lnTo>
                    <a:pt x="697" y="68"/>
                  </a:lnTo>
                  <a:lnTo>
                    <a:pt x="701" y="62"/>
                  </a:lnTo>
                  <a:lnTo>
                    <a:pt x="713" y="56"/>
                  </a:lnTo>
                  <a:lnTo>
                    <a:pt x="718" y="50"/>
                  </a:lnTo>
                  <a:lnTo>
                    <a:pt x="718" y="43"/>
                  </a:lnTo>
                  <a:lnTo>
                    <a:pt x="713" y="36"/>
                  </a:lnTo>
                  <a:lnTo>
                    <a:pt x="706" y="27"/>
                  </a:lnTo>
                  <a:lnTo>
                    <a:pt x="707" y="27"/>
                  </a:lnTo>
                  <a:lnTo>
                    <a:pt x="709" y="26"/>
                  </a:lnTo>
                  <a:lnTo>
                    <a:pt x="720" y="24"/>
                  </a:lnTo>
                  <a:close/>
                  <a:moveTo>
                    <a:pt x="442" y="145"/>
                  </a:moveTo>
                  <a:lnTo>
                    <a:pt x="441" y="142"/>
                  </a:lnTo>
                  <a:lnTo>
                    <a:pt x="442" y="142"/>
                  </a:lnTo>
                  <a:lnTo>
                    <a:pt x="442" y="145"/>
                  </a:lnTo>
                  <a:close/>
                  <a:moveTo>
                    <a:pt x="51" y="441"/>
                  </a:moveTo>
                  <a:lnTo>
                    <a:pt x="50" y="437"/>
                  </a:lnTo>
                  <a:lnTo>
                    <a:pt x="48" y="433"/>
                  </a:lnTo>
                  <a:lnTo>
                    <a:pt x="44" y="431"/>
                  </a:lnTo>
                  <a:lnTo>
                    <a:pt x="48" y="429"/>
                  </a:lnTo>
                  <a:lnTo>
                    <a:pt x="50" y="429"/>
                  </a:lnTo>
                  <a:lnTo>
                    <a:pt x="53" y="429"/>
                  </a:lnTo>
                  <a:lnTo>
                    <a:pt x="54" y="430"/>
                  </a:lnTo>
                  <a:lnTo>
                    <a:pt x="55" y="431"/>
                  </a:lnTo>
                  <a:lnTo>
                    <a:pt x="57" y="433"/>
                  </a:lnTo>
                  <a:lnTo>
                    <a:pt x="59" y="436"/>
                  </a:lnTo>
                  <a:lnTo>
                    <a:pt x="60" y="438"/>
                  </a:lnTo>
                  <a:lnTo>
                    <a:pt x="56" y="438"/>
                  </a:lnTo>
                  <a:lnTo>
                    <a:pt x="54" y="438"/>
                  </a:lnTo>
                  <a:lnTo>
                    <a:pt x="51" y="441"/>
                  </a:lnTo>
                  <a:close/>
                  <a:moveTo>
                    <a:pt x="125" y="432"/>
                  </a:moveTo>
                  <a:lnTo>
                    <a:pt x="121" y="433"/>
                  </a:lnTo>
                  <a:lnTo>
                    <a:pt x="117" y="437"/>
                  </a:lnTo>
                  <a:lnTo>
                    <a:pt x="113" y="441"/>
                  </a:lnTo>
                  <a:lnTo>
                    <a:pt x="115" y="427"/>
                  </a:lnTo>
                  <a:lnTo>
                    <a:pt x="119" y="421"/>
                  </a:lnTo>
                  <a:lnTo>
                    <a:pt x="121" y="417"/>
                  </a:lnTo>
                  <a:lnTo>
                    <a:pt x="122" y="414"/>
                  </a:lnTo>
                  <a:lnTo>
                    <a:pt x="124" y="412"/>
                  </a:lnTo>
                  <a:lnTo>
                    <a:pt x="127" y="410"/>
                  </a:lnTo>
                  <a:lnTo>
                    <a:pt x="130" y="410"/>
                  </a:lnTo>
                  <a:lnTo>
                    <a:pt x="130" y="410"/>
                  </a:lnTo>
                  <a:lnTo>
                    <a:pt x="130" y="417"/>
                  </a:lnTo>
                  <a:lnTo>
                    <a:pt x="128" y="421"/>
                  </a:lnTo>
                  <a:lnTo>
                    <a:pt x="125" y="427"/>
                  </a:lnTo>
                  <a:lnTo>
                    <a:pt x="125" y="432"/>
                  </a:lnTo>
                  <a:close/>
                  <a:moveTo>
                    <a:pt x="155" y="341"/>
                  </a:moveTo>
                  <a:lnTo>
                    <a:pt x="152" y="341"/>
                  </a:lnTo>
                  <a:lnTo>
                    <a:pt x="149" y="324"/>
                  </a:lnTo>
                  <a:lnTo>
                    <a:pt x="155" y="330"/>
                  </a:lnTo>
                  <a:lnTo>
                    <a:pt x="161" y="336"/>
                  </a:lnTo>
                  <a:lnTo>
                    <a:pt x="167" y="341"/>
                  </a:lnTo>
                  <a:lnTo>
                    <a:pt x="161" y="341"/>
                  </a:lnTo>
                  <a:lnTo>
                    <a:pt x="155" y="341"/>
                  </a:lnTo>
                  <a:close/>
                  <a:moveTo>
                    <a:pt x="203" y="368"/>
                  </a:moveTo>
                  <a:lnTo>
                    <a:pt x="202" y="369"/>
                  </a:lnTo>
                  <a:lnTo>
                    <a:pt x="202" y="370"/>
                  </a:lnTo>
                  <a:lnTo>
                    <a:pt x="200" y="368"/>
                  </a:lnTo>
                  <a:lnTo>
                    <a:pt x="196" y="366"/>
                  </a:lnTo>
                  <a:lnTo>
                    <a:pt x="193" y="363"/>
                  </a:lnTo>
                  <a:lnTo>
                    <a:pt x="195" y="362"/>
                  </a:lnTo>
                  <a:lnTo>
                    <a:pt x="200" y="363"/>
                  </a:lnTo>
                  <a:lnTo>
                    <a:pt x="204" y="363"/>
                  </a:lnTo>
                  <a:lnTo>
                    <a:pt x="208" y="361"/>
                  </a:lnTo>
                  <a:lnTo>
                    <a:pt x="210" y="358"/>
                  </a:lnTo>
                  <a:lnTo>
                    <a:pt x="213" y="355"/>
                  </a:lnTo>
                  <a:lnTo>
                    <a:pt x="214" y="351"/>
                  </a:lnTo>
                  <a:lnTo>
                    <a:pt x="217" y="347"/>
                  </a:lnTo>
                  <a:lnTo>
                    <a:pt x="219" y="352"/>
                  </a:lnTo>
                  <a:lnTo>
                    <a:pt x="224" y="360"/>
                  </a:lnTo>
                  <a:lnTo>
                    <a:pt x="226" y="368"/>
                  </a:lnTo>
                  <a:lnTo>
                    <a:pt x="218" y="372"/>
                  </a:lnTo>
                  <a:lnTo>
                    <a:pt x="210" y="372"/>
                  </a:lnTo>
                  <a:lnTo>
                    <a:pt x="203" y="368"/>
                  </a:lnTo>
                  <a:close/>
                  <a:moveTo>
                    <a:pt x="240" y="302"/>
                  </a:moveTo>
                  <a:lnTo>
                    <a:pt x="241" y="305"/>
                  </a:lnTo>
                  <a:lnTo>
                    <a:pt x="238" y="306"/>
                  </a:lnTo>
                  <a:lnTo>
                    <a:pt x="235" y="315"/>
                  </a:lnTo>
                  <a:lnTo>
                    <a:pt x="235" y="323"/>
                  </a:lnTo>
                  <a:lnTo>
                    <a:pt x="241" y="332"/>
                  </a:lnTo>
                  <a:lnTo>
                    <a:pt x="241" y="333"/>
                  </a:lnTo>
                  <a:lnTo>
                    <a:pt x="240" y="333"/>
                  </a:lnTo>
                  <a:lnTo>
                    <a:pt x="240" y="334"/>
                  </a:lnTo>
                  <a:lnTo>
                    <a:pt x="238" y="334"/>
                  </a:lnTo>
                  <a:lnTo>
                    <a:pt x="237" y="333"/>
                  </a:lnTo>
                  <a:lnTo>
                    <a:pt x="236" y="329"/>
                  </a:lnTo>
                  <a:lnTo>
                    <a:pt x="235" y="326"/>
                  </a:lnTo>
                  <a:lnTo>
                    <a:pt x="234" y="323"/>
                  </a:lnTo>
                  <a:lnTo>
                    <a:pt x="231" y="321"/>
                  </a:lnTo>
                  <a:lnTo>
                    <a:pt x="229" y="318"/>
                  </a:lnTo>
                  <a:lnTo>
                    <a:pt x="225" y="317"/>
                  </a:lnTo>
                  <a:lnTo>
                    <a:pt x="221" y="317"/>
                  </a:lnTo>
                  <a:lnTo>
                    <a:pt x="218" y="318"/>
                  </a:lnTo>
                  <a:lnTo>
                    <a:pt x="217" y="321"/>
                  </a:lnTo>
                  <a:lnTo>
                    <a:pt x="214" y="323"/>
                  </a:lnTo>
                  <a:lnTo>
                    <a:pt x="209" y="318"/>
                  </a:lnTo>
                  <a:lnTo>
                    <a:pt x="204" y="312"/>
                  </a:lnTo>
                  <a:lnTo>
                    <a:pt x="201" y="306"/>
                  </a:lnTo>
                  <a:lnTo>
                    <a:pt x="204" y="305"/>
                  </a:lnTo>
                  <a:lnTo>
                    <a:pt x="207" y="304"/>
                  </a:lnTo>
                  <a:lnTo>
                    <a:pt x="209" y="301"/>
                  </a:lnTo>
                  <a:lnTo>
                    <a:pt x="210" y="299"/>
                  </a:lnTo>
                  <a:lnTo>
                    <a:pt x="213" y="300"/>
                  </a:lnTo>
                  <a:lnTo>
                    <a:pt x="215" y="301"/>
                  </a:lnTo>
                  <a:lnTo>
                    <a:pt x="218" y="302"/>
                  </a:lnTo>
                  <a:lnTo>
                    <a:pt x="220" y="304"/>
                  </a:lnTo>
                  <a:lnTo>
                    <a:pt x="223" y="304"/>
                  </a:lnTo>
                  <a:lnTo>
                    <a:pt x="225" y="302"/>
                  </a:lnTo>
                  <a:lnTo>
                    <a:pt x="227" y="300"/>
                  </a:lnTo>
                  <a:lnTo>
                    <a:pt x="231" y="296"/>
                  </a:lnTo>
                  <a:lnTo>
                    <a:pt x="234" y="294"/>
                  </a:lnTo>
                  <a:lnTo>
                    <a:pt x="237" y="292"/>
                  </a:lnTo>
                  <a:lnTo>
                    <a:pt x="241" y="289"/>
                  </a:lnTo>
                  <a:lnTo>
                    <a:pt x="241" y="293"/>
                  </a:lnTo>
                  <a:lnTo>
                    <a:pt x="241" y="296"/>
                  </a:lnTo>
                  <a:lnTo>
                    <a:pt x="241" y="299"/>
                  </a:lnTo>
                  <a:lnTo>
                    <a:pt x="240" y="302"/>
                  </a:lnTo>
                  <a:close/>
                  <a:moveTo>
                    <a:pt x="277" y="283"/>
                  </a:moveTo>
                  <a:lnTo>
                    <a:pt x="277" y="277"/>
                  </a:lnTo>
                  <a:lnTo>
                    <a:pt x="278" y="272"/>
                  </a:lnTo>
                  <a:lnTo>
                    <a:pt x="278" y="266"/>
                  </a:lnTo>
                  <a:lnTo>
                    <a:pt x="278" y="265"/>
                  </a:lnTo>
                  <a:lnTo>
                    <a:pt x="282" y="264"/>
                  </a:lnTo>
                  <a:lnTo>
                    <a:pt x="286" y="261"/>
                  </a:lnTo>
                  <a:lnTo>
                    <a:pt x="281" y="265"/>
                  </a:lnTo>
                  <a:lnTo>
                    <a:pt x="278" y="276"/>
                  </a:lnTo>
                  <a:lnTo>
                    <a:pt x="282" y="284"/>
                  </a:lnTo>
                  <a:lnTo>
                    <a:pt x="277" y="283"/>
                  </a:lnTo>
                  <a:close/>
                  <a:moveTo>
                    <a:pt x="289" y="322"/>
                  </a:moveTo>
                  <a:lnTo>
                    <a:pt x="286" y="322"/>
                  </a:lnTo>
                  <a:lnTo>
                    <a:pt x="283" y="322"/>
                  </a:lnTo>
                  <a:lnTo>
                    <a:pt x="286" y="321"/>
                  </a:lnTo>
                  <a:lnTo>
                    <a:pt x="288" y="317"/>
                  </a:lnTo>
                  <a:lnTo>
                    <a:pt x="289" y="319"/>
                  </a:lnTo>
                  <a:lnTo>
                    <a:pt x="289" y="322"/>
                  </a:lnTo>
                  <a:lnTo>
                    <a:pt x="289" y="322"/>
                  </a:lnTo>
                  <a:close/>
                  <a:moveTo>
                    <a:pt x="320" y="267"/>
                  </a:moveTo>
                  <a:lnTo>
                    <a:pt x="306" y="270"/>
                  </a:lnTo>
                  <a:lnTo>
                    <a:pt x="298" y="261"/>
                  </a:lnTo>
                  <a:lnTo>
                    <a:pt x="294" y="259"/>
                  </a:lnTo>
                  <a:lnTo>
                    <a:pt x="292" y="259"/>
                  </a:lnTo>
                  <a:lnTo>
                    <a:pt x="288" y="260"/>
                  </a:lnTo>
                  <a:lnTo>
                    <a:pt x="286" y="261"/>
                  </a:lnTo>
                  <a:lnTo>
                    <a:pt x="288" y="259"/>
                  </a:lnTo>
                  <a:lnTo>
                    <a:pt x="289" y="255"/>
                  </a:lnTo>
                  <a:lnTo>
                    <a:pt x="291" y="252"/>
                  </a:lnTo>
                  <a:lnTo>
                    <a:pt x="292" y="237"/>
                  </a:lnTo>
                  <a:lnTo>
                    <a:pt x="293" y="237"/>
                  </a:lnTo>
                  <a:lnTo>
                    <a:pt x="300" y="237"/>
                  </a:lnTo>
                  <a:lnTo>
                    <a:pt x="308" y="237"/>
                  </a:lnTo>
                  <a:lnTo>
                    <a:pt x="308" y="237"/>
                  </a:lnTo>
                  <a:lnTo>
                    <a:pt x="308" y="243"/>
                  </a:lnTo>
                  <a:lnTo>
                    <a:pt x="309" y="247"/>
                  </a:lnTo>
                  <a:lnTo>
                    <a:pt x="311" y="249"/>
                  </a:lnTo>
                  <a:lnTo>
                    <a:pt x="314" y="250"/>
                  </a:lnTo>
                  <a:lnTo>
                    <a:pt x="317" y="250"/>
                  </a:lnTo>
                  <a:lnTo>
                    <a:pt x="322" y="250"/>
                  </a:lnTo>
                  <a:lnTo>
                    <a:pt x="325" y="252"/>
                  </a:lnTo>
                  <a:lnTo>
                    <a:pt x="327" y="253"/>
                  </a:lnTo>
                  <a:lnTo>
                    <a:pt x="329" y="254"/>
                  </a:lnTo>
                  <a:lnTo>
                    <a:pt x="329" y="256"/>
                  </a:lnTo>
                  <a:lnTo>
                    <a:pt x="329" y="259"/>
                  </a:lnTo>
                  <a:lnTo>
                    <a:pt x="327" y="259"/>
                  </a:lnTo>
                  <a:lnTo>
                    <a:pt x="325" y="260"/>
                  </a:lnTo>
                  <a:lnTo>
                    <a:pt x="322" y="260"/>
                  </a:lnTo>
                  <a:lnTo>
                    <a:pt x="321" y="262"/>
                  </a:lnTo>
                  <a:lnTo>
                    <a:pt x="320" y="264"/>
                  </a:lnTo>
                  <a:lnTo>
                    <a:pt x="320" y="267"/>
                  </a:lnTo>
                  <a:close/>
                  <a:moveTo>
                    <a:pt x="337" y="230"/>
                  </a:moveTo>
                  <a:lnTo>
                    <a:pt x="331" y="231"/>
                  </a:lnTo>
                  <a:lnTo>
                    <a:pt x="329" y="230"/>
                  </a:lnTo>
                  <a:lnTo>
                    <a:pt x="328" y="230"/>
                  </a:lnTo>
                  <a:lnTo>
                    <a:pt x="327" y="230"/>
                  </a:lnTo>
                  <a:lnTo>
                    <a:pt x="327" y="227"/>
                  </a:lnTo>
                  <a:lnTo>
                    <a:pt x="327" y="225"/>
                  </a:lnTo>
                  <a:lnTo>
                    <a:pt x="327" y="222"/>
                  </a:lnTo>
                  <a:lnTo>
                    <a:pt x="328" y="220"/>
                  </a:lnTo>
                  <a:lnTo>
                    <a:pt x="329" y="219"/>
                  </a:lnTo>
                  <a:lnTo>
                    <a:pt x="332" y="218"/>
                  </a:lnTo>
                  <a:lnTo>
                    <a:pt x="333" y="216"/>
                  </a:lnTo>
                  <a:lnTo>
                    <a:pt x="335" y="215"/>
                  </a:lnTo>
                  <a:lnTo>
                    <a:pt x="337" y="214"/>
                  </a:lnTo>
                  <a:lnTo>
                    <a:pt x="339" y="213"/>
                  </a:lnTo>
                  <a:lnTo>
                    <a:pt x="339" y="213"/>
                  </a:lnTo>
                  <a:lnTo>
                    <a:pt x="345" y="213"/>
                  </a:lnTo>
                  <a:lnTo>
                    <a:pt x="349" y="215"/>
                  </a:lnTo>
                  <a:lnTo>
                    <a:pt x="352" y="216"/>
                  </a:lnTo>
                  <a:lnTo>
                    <a:pt x="356" y="219"/>
                  </a:lnTo>
                  <a:lnTo>
                    <a:pt x="355" y="220"/>
                  </a:lnTo>
                  <a:lnTo>
                    <a:pt x="355" y="224"/>
                  </a:lnTo>
                  <a:lnTo>
                    <a:pt x="356" y="227"/>
                  </a:lnTo>
                  <a:lnTo>
                    <a:pt x="359" y="230"/>
                  </a:lnTo>
                  <a:lnTo>
                    <a:pt x="337" y="230"/>
                  </a:lnTo>
                  <a:close/>
                  <a:moveTo>
                    <a:pt x="589" y="134"/>
                  </a:moveTo>
                  <a:lnTo>
                    <a:pt x="589" y="130"/>
                  </a:lnTo>
                  <a:lnTo>
                    <a:pt x="593" y="131"/>
                  </a:lnTo>
                  <a:lnTo>
                    <a:pt x="596" y="131"/>
                  </a:lnTo>
                  <a:lnTo>
                    <a:pt x="593" y="133"/>
                  </a:lnTo>
                  <a:lnTo>
                    <a:pt x="589" y="134"/>
                  </a:lnTo>
                  <a:close/>
                  <a:moveTo>
                    <a:pt x="692" y="43"/>
                  </a:moveTo>
                  <a:lnTo>
                    <a:pt x="686" y="43"/>
                  </a:lnTo>
                  <a:lnTo>
                    <a:pt x="689" y="37"/>
                  </a:lnTo>
                  <a:lnTo>
                    <a:pt x="691" y="36"/>
                  </a:lnTo>
                  <a:lnTo>
                    <a:pt x="694" y="34"/>
                  </a:lnTo>
                  <a:lnTo>
                    <a:pt x="692" y="38"/>
                  </a:lnTo>
                  <a:lnTo>
                    <a:pt x="692"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27" name="Freeform 8">
              <a:extLst>
                <a:ext uri="{FF2B5EF4-FFF2-40B4-BE49-F238E27FC236}">
                  <a16:creationId xmlns:a16="http://schemas.microsoft.com/office/drawing/2014/main" id="{88A1C594-47EB-4EF0-B216-35343146A4DD}"/>
                </a:ext>
              </a:extLst>
            </p:cNvPr>
            <p:cNvSpPr>
              <a:spLocks/>
            </p:cNvSpPr>
            <p:nvPr/>
          </p:nvSpPr>
          <p:spPr bwMode="auto">
            <a:xfrm>
              <a:off x="1879600" y="3067050"/>
              <a:ext cx="33337" cy="30163"/>
            </a:xfrm>
            <a:custGeom>
              <a:avLst/>
              <a:gdLst>
                <a:gd name="T0" fmla="*/ 70 w 104"/>
                <a:gd name="T1" fmla="*/ 14 h 95"/>
                <a:gd name="T2" fmla="*/ 58 w 104"/>
                <a:gd name="T3" fmla="*/ 34 h 95"/>
                <a:gd name="T4" fmla="*/ 53 w 104"/>
                <a:gd name="T5" fmla="*/ 32 h 95"/>
                <a:gd name="T6" fmla="*/ 50 w 104"/>
                <a:gd name="T7" fmla="*/ 34 h 95"/>
                <a:gd name="T8" fmla="*/ 45 w 104"/>
                <a:gd name="T9" fmla="*/ 37 h 95"/>
                <a:gd name="T10" fmla="*/ 41 w 104"/>
                <a:gd name="T11" fmla="*/ 42 h 95"/>
                <a:gd name="T12" fmla="*/ 40 w 104"/>
                <a:gd name="T13" fmla="*/ 49 h 95"/>
                <a:gd name="T14" fmla="*/ 43 w 104"/>
                <a:gd name="T15" fmla="*/ 54 h 95"/>
                <a:gd name="T16" fmla="*/ 30 w 104"/>
                <a:gd name="T17" fmla="*/ 61 h 95"/>
                <a:gd name="T18" fmla="*/ 17 w 104"/>
                <a:gd name="T19" fmla="*/ 66 h 95"/>
                <a:gd name="T20" fmla="*/ 16 w 104"/>
                <a:gd name="T21" fmla="*/ 62 h 95"/>
                <a:gd name="T22" fmla="*/ 12 w 104"/>
                <a:gd name="T23" fmla="*/ 60 h 95"/>
                <a:gd name="T24" fmla="*/ 9 w 104"/>
                <a:gd name="T25" fmla="*/ 60 h 95"/>
                <a:gd name="T26" fmla="*/ 5 w 104"/>
                <a:gd name="T27" fmla="*/ 62 h 95"/>
                <a:gd name="T28" fmla="*/ 5 w 104"/>
                <a:gd name="T29" fmla="*/ 69 h 95"/>
                <a:gd name="T30" fmla="*/ 4 w 104"/>
                <a:gd name="T31" fmla="*/ 79 h 95"/>
                <a:gd name="T32" fmla="*/ 2 w 104"/>
                <a:gd name="T33" fmla="*/ 84 h 95"/>
                <a:gd name="T34" fmla="*/ 0 w 104"/>
                <a:gd name="T35" fmla="*/ 88 h 95"/>
                <a:gd name="T36" fmla="*/ 0 w 104"/>
                <a:gd name="T37" fmla="*/ 91 h 95"/>
                <a:gd name="T38" fmla="*/ 4 w 104"/>
                <a:gd name="T39" fmla="*/ 95 h 95"/>
                <a:gd name="T40" fmla="*/ 10 w 104"/>
                <a:gd name="T41" fmla="*/ 95 h 95"/>
                <a:gd name="T42" fmla="*/ 13 w 104"/>
                <a:gd name="T43" fmla="*/ 93 h 95"/>
                <a:gd name="T44" fmla="*/ 13 w 104"/>
                <a:gd name="T45" fmla="*/ 88 h 95"/>
                <a:gd name="T46" fmla="*/ 13 w 104"/>
                <a:gd name="T47" fmla="*/ 83 h 95"/>
                <a:gd name="T48" fmla="*/ 12 w 104"/>
                <a:gd name="T49" fmla="*/ 78 h 95"/>
                <a:gd name="T50" fmla="*/ 39 w 104"/>
                <a:gd name="T51" fmla="*/ 72 h 95"/>
                <a:gd name="T52" fmla="*/ 53 w 104"/>
                <a:gd name="T53" fmla="*/ 59 h 95"/>
                <a:gd name="T54" fmla="*/ 70 w 104"/>
                <a:gd name="T55" fmla="*/ 38 h 95"/>
                <a:gd name="T56" fmla="*/ 91 w 104"/>
                <a:gd name="T57" fmla="*/ 26 h 95"/>
                <a:gd name="T58" fmla="*/ 103 w 104"/>
                <a:gd name="T59" fmla="*/ 12 h 95"/>
                <a:gd name="T60" fmla="*/ 100 w 104"/>
                <a:gd name="T61" fmla="*/ 0 h 95"/>
                <a:gd name="T62" fmla="*/ 92 w 104"/>
                <a:gd name="T63" fmla="*/ 0 h 95"/>
                <a:gd name="T64" fmla="*/ 86 w 104"/>
                <a:gd name="T65" fmla="*/ 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 h="95">
                  <a:moveTo>
                    <a:pt x="86" y="5"/>
                  </a:moveTo>
                  <a:lnTo>
                    <a:pt x="70" y="14"/>
                  </a:lnTo>
                  <a:lnTo>
                    <a:pt x="66" y="25"/>
                  </a:lnTo>
                  <a:lnTo>
                    <a:pt x="58" y="34"/>
                  </a:lnTo>
                  <a:lnTo>
                    <a:pt x="56" y="32"/>
                  </a:lnTo>
                  <a:lnTo>
                    <a:pt x="53" y="32"/>
                  </a:lnTo>
                  <a:lnTo>
                    <a:pt x="51" y="33"/>
                  </a:lnTo>
                  <a:lnTo>
                    <a:pt x="50" y="34"/>
                  </a:lnTo>
                  <a:lnTo>
                    <a:pt x="47" y="35"/>
                  </a:lnTo>
                  <a:lnTo>
                    <a:pt x="45" y="37"/>
                  </a:lnTo>
                  <a:lnTo>
                    <a:pt x="44" y="38"/>
                  </a:lnTo>
                  <a:lnTo>
                    <a:pt x="41" y="42"/>
                  </a:lnTo>
                  <a:lnTo>
                    <a:pt x="40" y="45"/>
                  </a:lnTo>
                  <a:lnTo>
                    <a:pt x="40" y="49"/>
                  </a:lnTo>
                  <a:lnTo>
                    <a:pt x="41" y="52"/>
                  </a:lnTo>
                  <a:lnTo>
                    <a:pt x="43" y="54"/>
                  </a:lnTo>
                  <a:lnTo>
                    <a:pt x="35" y="56"/>
                  </a:lnTo>
                  <a:lnTo>
                    <a:pt x="30" y="61"/>
                  </a:lnTo>
                  <a:lnTo>
                    <a:pt x="24" y="63"/>
                  </a:lnTo>
                  <a:lnTo>
                    <a:pt x="17" y="66"/>
                  </a:lnTo>
                  <a:lnTo>
                    <a:pt x="17" y="65"/>
                  </a:lnTo>
                  <a:lnTo>
                    <a:pt x="16" y="62"/>
                  </a:lnTo>
                  <a:lnTo>
                    <a:pt x="15" y="61"/>
                  </a:lnTo>
                  <a:lnTo>
                    <a:pt x="12" y="60"/>
                  </a:lnTo>
                  <a:lnTo>
                    <a:pt x="10" y="60"/>
                  </a:lnTo>
                  <a:lnTo>
                    <a:pt x="9" y="60"/>
                  </a:lnTo>
                  <a:lnTo>
                    <a:pt x="6" y="61"/>
                  </a:lnTo>
                  <a:lnTo>
                    <a:pt x="5" y="62"/>
                  </a:lnTo>
                  <a:lnTo>
                    <a:pt x="4" y="65"/>
                  </a:lnTo>
                  <a:lnTo>
                    <a:pt x="5" y="69"/>
                  </a:lnTo>
                  <a:lnTo>
                    <a:pt x="4" y="74"/>
                  </a:lnTo>
                  <a:lnTo>
                    <a:pt x="4" y="79"/>
                  </a:lnTo>
                  <a:lnTo>
                    <a:pt x="4" y="82"/>
                  </a:lnTo>
                  <a:lnTo>
                    <a:pt x="2" y="84"/>
                  </a:lnTo>
                  <a:lnTo>
                    <a:pt x="1" y="85"/>
                  </a:lnTo>
                  <a:lnTo>
                    <a:pt x="0" y="88"/>
                  </a:lnTo>
                  <a:lnTo>
                    <a:pt x="0" y="90"/>
                  </a:lnTo>
                  <a:lnTo>
                    <a:pt x="0" y="91"/>
                  </a:lnTo>
                  <a:lnTo>
                    <a:pt x="1" y="94"/>
                  </a:lnTo>
                  <a:lnTo>
                    <a:pt x="4" y="95"/>
                  </a:lnTo>
                  <a:lnTo>
                    <a:pt x="6" y="95"/>
                  </a:lnTo>
                  <a:lnTo>
                    <a:pt x="10" y="95"/>
                  </a:lnTo>
                  <a:lnTo>
                    <a:pt x="12" y="94"/>
                  </a:lnTo>
                  <a:lnTo>
                    <a:pt x="13" y="93"/>
                  </a:lnTo>
                  <a:lnTo>
                    <a:pt x="13" y="90"/>
                  </a:lnTo>
                  <a:lnTo>
                    <a:pt x="13" y="88"/>
                  </a:lnTo>
                  <a:lnTo>
                    <a:pt x="13" y="85"/>
                  </a:lnTo>
                  <a:lnTo>
                    <a:pt x="13" y="83"/>
                  </a:lnTo>
                  <a:lnTo>
                    <a:pt x="12" y="80"/>
                  </a:lnTo>
                  <a:lnTo>
                    <a:pt x="12" y="78"/>
                  </a:lnTo>
                  <a:lnTo>
                    <a:pt x="12" y="78"/>
                  </a:lnTo>
                  <a:lnTo>
                    <a:pt x="39" y="72"/>
                  </a:lnTo>
                  <a:lnTo>
                    <a:pt x="47" y="59"/>
                  </a:lnTo>
                  <a:lnTo>
                    <a:pt x="53" y="59"/>
                  </a:lnTo>
                  <a:lnTo>
                    <a:pt x="62" y="45"/>
                  </a:lnTo>
                  <a:lnTo>
                    <a:pt x="70" y="38"/>
                  </a:lnTo>
                  <a:lnTo>
                    <a:pt x="81" y="34"/>
                  </a:lnTo>
                  <a:lnTo>
                    <a:pt x="91" y="26"/>
                  </a:lnTo>
                  <a:lnTo>
                    <a:pt x="98" y="21"/>
                  </a:lnTo>
                  <a:lnTo>
                    <a:pt x="103" y="12"/>
                  </a:lnTo>
                  <a:lnTo>
                    <a:pt x="104" y="3"/>
                  </a:lnTo>
                  <a:lnTo>
                    <a:pt x="100" y="0"/>
                  </a:lnTo>
                  <a:lnTo>
                    <a:pt x="96" y="0"/>
                  </a:lnTo>
                  <a:lnTo>
                    <a:pt x="92" y="0"/>
                  </a:lnTo>
                  <a:lnTo>
                    <a:pt x="89" y="3"/>
                  </a:lnTo>
                  <a:lnTo>
                    <a:pt x="8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28" name="Freeform 9">
              <a:extLst>
                <a:ext uri="{FF2B5EF4-FFF2-40B4-BE49-F238E27FC236}">
                  <a16:creationId xmlns:a16="http://schemas.microsoft.com/office/drawing/2014/main" id="{AA6F6A0D-1D64-487D-996A-DC84B0CB7F18}"/>
                </a:ext>
              </a:extLst>
            </p:cNvPr>
            <p:cNvSpPr>
              <a:spLocks/>
            </p:cNvSpPr>
            <p:nvPr/>
          </p:nvSpPr>
          <p:spPr bwMode="auto">
            <a:xfrm>
              <a:off x="1951038" y="3130550"/>
              <a:ext cx="4762" cy="9525"/>
            </a:xfrm>
            <a:custGeom>
              <a:avLst/>
              <a:gdLst>
                <a:gd name="T0" fmla="*/ 1 w 12"/>
                <a:gd name="T1" fmla="*/ 0 h 27"/>
                <a:gd name="T2" fmla="*/ 4 w 12"/>
                <a:gd name="T3" fmla="*/ 11 h 27"/>
                <a:gd name="T4" fmla="*/ 0 w 12"/>
                <a:gd name="T5" fmla="*/ 27 h 27"/>
                <a:gd name="T6" fmla="*/ 3 w 12"/>
                <a:gd name="T7" fmla="*/ 27 h 27"/>
                <a:gd name="T8" fmla="*/ 5 w 12"/>
                <a:gd name="T9" fmla="*/ 27 h 27"/>
                <a:gd name="T10" fmla="*/ 6 w 12"/>
                <a:gd name="T11" fmla="*/ 27 h 27"/>
                <a:gd name="T12" fmla="*/ 7 w 12"/>
                <a:gd name="T13" fmla="*/ 26 h 27"/>
                <a:gd name="T14" fmla="*/ 9 w 12"/>
                <a:gd name="T15" fmla="*/ 21 h 27"/>
                <a:gd name="T16" fmla="*/ 11 w 12"/>
                <a:gd name="T17" fmla="*/ 16 h 27"/>
                <a:gd name="T18" fmla="*/ 12 w 12"/>
                <a:gd name="T19" fmla="*/ 11 h 27"/>
                <a:gd name="T20" fmla="*/ 12 w 12"/>
                <a:gd name="T21" fmla="*/ 6 h 27"/>
                <a:gd name="T22" fmla="*/ 9 w 12"/>
                <a:gd name="T23" fmla="*/ 3 h 27"/>
                <a:gd name="T24" fmla="*/ 1 w 12"/>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27">
                  <a:moveTo>
                    <a:pt x="1" y="0"/>
                  </a:moveTo>
                  <a:lnTo>
                    <a:pt x="4" y="11"/>
                  </a:lnTo>
                  <a:lnTo>
                    <a:pt x="0" y="27"/>
                  </a:lnTo>
                  <a:lnTo>
                    <a:pt x="3" y="27"/>
                  </a:lnTo>
                  <a:lnTo>
                    <a:pt x="5" y="27"/>
                  </a:lnTo>
                  <a:lnTo>
                    <a:pt x="6" y="27"/>
                  </a:lnTo>
                  <a:lnTo>
                    <a:pt x="7" y="26"/>
                  </a:lnTo>
                  <a:lnTo>
                    <a:pt x="9" y="21"/>
                  </a:lnTo>
                  <a:lnTo>
                    <a:pt x="11" y="16"/>
                  </a:lnTo>
                  <a:lnTo>
                    <a:pt x="12" y="11"/>
                  </a:lnTo>
                  <a:lnTo>
                    <a:pt x="12" y="6"/>
                  </a:lnTo>
                  <a:lnTo>
                    <a:pt x="9" y="3"/>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29" name="Freeform 10">
              <a:extLst>
                <a:ext uri="{FF2B5EF4-FFF2-40B4-BE49-F238E27FC236}">
                  <a16:creationId xmlns:a16="http://schemas.microsoft.com/office/drawing/2014/main" id="{F97E3335-42C4-43F5-A4DA-C5EC38EED37D}"/>
                </a:ext>
              </a:extLst>
            </p:cNvPr>
            <p:cNvSpPr>
              <a:spLocks/>
            </p:cNvSpPr>
            <p:nvPr/>
          </p:nvSpPr>
          <p:spPr bwMode="auto">
            <a:xfrm>
              <a:off x="1938338" y="3133725"/>
              <a:ext cx="9525" cy="3175"/>
            </a:xfrm>
            <a:custGeom>
              <a:avLst/>
              <a:gdLst>
                <a:gd name="T0" fmla="*/ 0 w 28"/>
                <a:gd name="T1" fmla="*/ 9 h 13"/>
                <a:gd name="T2" fmla="*/ 7 w 28"/>
                <a:gd name="T3" fmla="*/ 13 h 13"/>
                <a:gd name="T4" fmla="*/ 16 w 28"/>
                <a:gd name="T5" fmla="*/ 11 h 13"/>
                <a:gd name="T6" fmla="*/ 23 w 28"/>
                <a:gd name="T7" fmla="*/ 10 h 13"/>
                <a:gd name="T8" fmla="*/ 28 w 28"/>
                <a:gd name="T9" fmla="*/ 3 h 13"/>
                <a:gd name="T10" fmla="*/ 10 w 28"/>
                <a:gd name="T11" fmla="*/ 0 h 13"/>
                <a:gd name="T12" fmla="*/ 0 w 28"/>
                <a:gd name="T13" fmla="*/ 9 h 13"/>
              </a:gdLst>
              <a:ahLst/>
              <a:cxnLst>
                <a:cxn ang="0">
                  <a:pos x="T0" y="T1"/>
                </a:cxn>
                <a:cxn ang="0">
                  <a:pos x="T2" y="T3"/>
                </a:cxn>
                <a:cxn ang="0">
                  <a:pos x="T4" y="T5"/>
                </a:cxn>
                <a:cxn ang="0">
                  <a:pos x="T6" y="T7"/>
                </a:cxn>
                <a:cxn ang="0">
                  <a:pos x="T8" y="T9"/>
                </a:cxn>
                <a:cxn ang="0">
                  <a:pos x="T10" y="T11"/>
                </a:cxn>
                <a:cxn ang="0">
                  <a:pos x="T12" y="T13"/>
                </a:cxn>
              </a:cxnLst>
              <a:rect l="0" t="0" r="r" b="b"/>
              <a:pathLst>
                <a:path w="28" h="13">
                  <a:moveTo>
                    <a:pt x="0" y="9"/>
                  </a:moveTo>
                  <a:lnTo>
                    <a:pt x="7" y="13"/>
                  </a:lnTo>
                  <a:lnTo>
                    <a:pt x="16" y="11"/>
                  </a:lnTo>
                  <a:lnTo>
                    <a:pt x="23" y="10"/>
                  </a:lnTo>
                  <a:lnTo>
                    <a:pt x="28" y="3"/>
                  </a:lnTo>
                  <a:lnTo>
                    <a:pt x="10" y="0"/>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30" name="Freeform 11">
              <a:extLst>
                <a:ext uri="{FF2B5EF4-FFF2-40B4-BE49-F238E27FC236}">
                  <a16:creationId xmlns:a16="http://schemas.microsoft.com/office/drawing/2014/main" id="{58E3BA91-E2FA-405D-AA52-B4739160043D}"/>
                </a:ext>
              </a:extLst>
            </p:cNvPr>
            <p:cNvSpPr>
              <a:spLocks/>
            </p:cNvSpPr>
            <p:nvPr/>
          </p:nvSpPr>
          <p:spPr bwMode="auto">
            <a:xfrm>
              <a:off x="1970088" y="3076575"/>
              <a:ext cx="11112" cy="11113"/>
            </a:xfrm>
            <a:custGeom>
              <a:avLst/>
              <a:gdLst>
                <a:gd name="T0" fmla="*/ 8 w 38"/>
                <a:gd name="T1" fmla="*/ 5 h 33"/>
                <a:gd name="T2" fmla="*/ 4 w 38"/>
                <a:gd name="T3" fmla="*/ 6 h 33"/>
                <a:gd name="T4" fmla="*/ 1 w 38"/>
                <a:gd name="T5" fmla="*/ 9 h 33"/>
                <a:gd name="T6" fmla="*/ 0 w 38"/>
                <a:gd name="T7" fmla="*/ 11 h 33"/>
                <a:gd name="T8" fmla="*/ 0 w 38"/>
                <a:gd name="T9" fmla="*/ 15 h 33"/>
                <a:gd name="T10" fmla="*/ 0 w 38"/>
                <a:gd name="T11" fmla="*/ 17 h 33"/>
                <a:gd name="T12" fmla="*/ 5 w 38"/>
                <a:gd name="T13" fmla="*/ 33 h 33"/>
                <a:gd name="T14" fmla="*/ 13 w 38"/>
                <a:gd name="T15" fmla="*/ 26 h 33"/>
                <a:gd name="T16" fmla="*/ 24 w 38"/>
                <a:gd name="T17" fmla="*/ 23 h 33"/>
                <a:gd name="T18" fmla="*/ 31 w 38"/>
                <a:gd name="T19" fmla="*/ 17 h 33"/>
                <a:gd name="T20" fmla="*/ 38 w 38"/>
                <a:gd name="T21" fmla="*/ 9 h 33"/>
                <a:gd name="T22" fmla="*/ 33 w 38"/>
                <a:gd name="T23" fmla="*/ 2 h 33"/>
                <a:gd name="T24" fmla="*/ 28 w 38"/>
                <a:gd name="T25" fmla="*/ 0 h 33"/>
                <a:gd name="T26" fmla="*/ 22 w 38"/>
                <a:gd name="T27" fmla="*/ 1 h 33"/>
                <a:gd name="T28" fmla="*/ 14 w 38"/>
                <a:gd name="T29" fmla="*/ 4 h 33"/>
                <a:gd name="T30" fmla="*/ 8 w 38"/>
                <a:gd name="T31" fmla="*/ 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33">
                  <a:moveTo>
                    <a:pt x="8" y="5"/>
                  </a:moveTo>
                  <a:lnTo>
                    <a:pt x="4" y="6"/>
                  </a:lnTo>
                  <a:lnTo>
                    <a:pt x="1" y="9"/>
                  </a:lnTo>
                  <a:lnTo>
                    <a:pt x="0" y="11"/>
                  </a:lnTo>
                  <a:lnTo>
                    <a:pt x="0" y="15"/>
                  </a:lnTo>
                  <a:lnTo>
                    <a:pt x="0" y="17"/>
                  </a:lnTo>
                  <a:lnTo>
                    <a:pt x="5" y="33"/>
                  </a:lnTo>
                  <a:lnTo>
                    <a:pt x="13" y="26"/>
                  </a:lnTo>
                  <a:lnTo>
                    <a:pt x="24" y="23"/>
                  </a:lnTo>
                  <a:lnTo>
                    <a:pt x="31" y="17"/>
                  </a:lnTo>
                  <a:lnTo>
                    <a:pt x="38" y="9"/>
                  </a:lnTo>
                  <a:lnTo>
                    <a:pt x="33" y="2"/>
                  </a:lnTo>
                  <a:lnTo>
                    <a:pt x="28" y="0"/>
                  </a:lnTo>
                  <a:lnTo>
                    <a:pt x="22" y="1"/>
                  </a:lnTo>
                  <a:lnTo>
                    <a:pt x="14" y="4"/>
                  </a:lnTo>
                  <a:lnTo>
                    <a:pt x="8"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31" name="Freeform 12">
              <a:extLst>
                <a:ext uri="{FF2B5EF4-FFF2-40B4-BE49-F238E27FC236}">
                  <a16:creationId xmlns:a16="http://schemas.microsoft.com/office/drawing/2014/main" id="{3CE1D56B-BAF7-4939-A038-E5F3EDFCD6A3}"/>
                </a:ext>
              </a:extLst>
            </p:cNvPr>
            <p:cNvSpPr>
              <a:spLocks/>
            </p:cNvSpPr>
            <p:nvPr/>
          </p:nvSpPr>
          <p:spPr bwMode="auto">
            <a:xfrm>
              <a:off x="1131888" y="2116138"/>
              <a:ext cx="1217612" cy="1101725"/>
            </a:xfrm>
            <a:custGeom>
              <a:avLst/>
              <a:gdLst>
                <a:gd name="T0" fmla="*/ 2737 w 3835"/>
                <a:gd name="T1" fmla="*/ 2593 h 3469"/>
                <a:gd name="T2" fmla="*/ 2951 w 3835"/>
                <a:gd name="T3" fmla="*/ 2458 h 3469"/>
                <a:gd name="T4" fmla="*/ 3118 w 3835"/>
                <a:gd name="T5" fmla="*/ 2364 h 3469"/>
                <a:gd name="T6" fmla="*/ 3292 w 3835"/>
                <a:gd name="T7" fmla="*/ 2310 h 3469"/>
                <a:gd name="T8" fmla="*/ 3350 w 3835"/>
                <a:gd name="T9" fmla="*/ 2261 h 3469"/>
                <a:gd name="T10" fmla="*/ 3426 w 3835"/>
                <a:gd name="T11" fmla="*/ 2168 h 3469"/>
                <a:gd name="T12" fmla="*/ 3721 w 3835"/>
                <a:gd name="T13" fmla="*/ 1730 h 3469"/>
                <a:gd name="T14" fmla="*/ 3619 w 3835"/>
                <a:gd name="T15" fmla="*/ 1625 h 3469"/>
                <a:gd name="T16" fmla="*/ 3552 w 3835"/>
                <a:gd name="T17" fmla="*/ 1513 h 3469"/>
                <a:gd name="T18" fmla="*/ 3585 w 3835"/>
                <a:gd name="T19" fmla="*/ 1296 h 3469"/>
                <a:gd name="T20" fmla="*/ 3791 w 3835"/>
                <a:gd name="T21" fmla="*/ 960 h 3469"/>
                <a:gd name="T22" fmla="*/ 3424 w 3835"/>
                <a:gd name="T23" fmla="*/ 1051 h 3469"/>
                <a:gd name="T24" fmla="*/ 3626 w 3835"/>
                <a:gd name="T25" fmla="*/ 852 h 3469"/>
                <a:gd name="T26" fmla="*/ 3301 w 3835"/>
                <a:gd name="T27" fmla="*/ 1006 h 3469"/>
                <a:gd name="T28" fmla="*/ 3169 w 3835"/>
                <a:gd name="T29" fmla="*/ 1092 h 3469"/>
                <a:gd name="T30" fmla="*/ 3050 w 3835"/>
                <a:gd name="T31" fmla="*/ 1068 h 3469"/>
                <a:gd name="T32" fmla="*/ 3275 w 3835"/>
                <a:gd name="T33" fmla="*/ 946 h 3469"/>
                <a:gd name="T34" fmla="*/ 3304 w 3835"/>
                <a:gd name="T35" fmla="*/ 759 h 3469"/>
                <a:gd name="T36" fmla="*/ 3049 w 3835"/>
                <a:gd name="T37" fmla="*/ 980 h 3469"/>
                <a:gd name="T38" fmla="*/ 2945 w 3835"/>
                <a:gd name="T39" fmla="*/ 868 h 3469"/>
                <a:gd name="T40" fmla="*/ 3094 w 3835"/>
                <a:gd name="T41" fmla="*/ 743 h 3469"/>
                <a:gd name="T42" fmla="*/ 3014 w 3835"/>
                <a:gd name="T43" fmla="*/ 667 h 3469"/>
                <a:gd name="T44" fmla="*/ 2979 w 3835"/>
                <a:gd name="T45" fmla="*/ 669 h 3469"/>
                <a:gd name="T46" fmla="*/ 2650 w 3835"/>
                <a:gd name="T47" fmla="*/ 738 h 3469"/>
                <a:gd name="T48" fmla="*/ 2947 w 3835"/>
                <a:gd name="T49" fmla="*/ 505 h 3469"/>
                <a:gd name="T50" fmla="*/ 3254 w 3835"/>
                <a:gd name="T51" fmla="*/ 178 h 3469"/>
                <a:gd name="T52" fmla="*/ 3252 w 3835"/>
                <a:gd name="T53" fmla="*/ 116 h 3469"/>
                <a:gd name="T54" fmla="*/ 2984 w 3835"/>
                <a:gd name="T55" fmla="*/ 307 h 3469"/>
                <a:gd name="T56" fmla="*/ 2782 w 3835"/>
                <a:gd name="T57" fmla="*/ 475 h 3469"/>
                <a:gd name="T58" fmla="*/ 2526 w 3835"/>
                <a:gd name="T59" fmla="*/ 322 h 3469"/>
                <a:gd name="T60" fmla="*/ 2162 w 3835"/>
                <a:gd name="T61" fmla="*/ 166 h 3469"/>
                <a:gd name="T62" fmla="*/ 1694 w 3835"/>
                <a:gd name="T63" fmla="*/ 553 h 3469"/>
                <a:gd name="T64" fmla="*/ 1912 w 3835"/>
                <a:gd name="T65" fmla="*/ 296 h 3469"/>
                <a:gd name="T66" fmla="*/ 2223 w 3835"/>
                <a:gd name="T67" fmla="*/ 63 h 3469"/>
                <a:gd name="T68" fmla="*/ 1892 w 3835"/>
                <a:gd name="T69" fmla="*/ 201 h 3469"/>
                <a:gd name="T70" fmla="*/ 1397 w 3835"/>
                <a:gd name="T71" fmla="*/ 504 h 3469"/>
                <a:gd name="T72" fmla="*/ 797 w 3835"/>
                <a:gd name="T73" fmla="*/ 1017 h 3469"/>
                <a:gd name="T74" fmla="*/ 627 w 3835"/>
                <a:gd name="T75" fmla="*/ 1227 h 3469"/>
                <a:gd name="T76" fmla="*/ 310 w 3835"/>
                <a:gd name="T77" fmla="*/ 1532 h 3469"/>
                <a:gd name="T78" fmla="*/ 219 w 3835"/>
                <a:gd name="T79" fmla="*/ 1773 h 3469"/>
                <a:gd name="T80" fmla="*/ 387 w 3835"/>
                <a:gd name="T81" fmla="*/ 2109 h 3469"/>
                <a:gd name="T82" fmla="*/ 728 w 3835"/>
                <a:gd name="T83" fmla="*/ 1909 h 3469"/>
                <a:gd name="T84" fmla="*/ 1058 w 3835"/>
                <a:gd name="T85" fmla="*/ 1643 h 3469"/>
                <a:gd name="T86" fmla="*/ 1419 w 3835"/>
                <a:gd name="T87" fmla="*/ 1290 h 3469"/>
                <a:gd name="T88" fmla="*/ 1126 w 3835"/>
                <a:gd name="T89" fmla="*/ 1642 h 3469"/>
                <a:gd name="T90" fmla="*/ 605 w 3835"/>
                <a:gd name="T91" fmla="*/ 2207 h 3469"/>
                <a:gd name="T92" fmla="*/ 495 w 3835"/>
                <a:gd name="T93" fmla="*/ 2372 h 3469"/>
                <a:gd name="T94" fmla="*/ 275 w 3835"/>
                <a:gd name="T95" fmla="*/ 2587 h 3469"/>
                <a:gd name="T96" fmla="*/ 42 w 3835"/>
                <a:gd name="T97" fmla="*/ 2861 h 3469"/>
                <a:gd name="T98" fmla="*/ 303 w 3835"/>
                <a:gd name="T99" fmla="*/ 2848 h 3469"/>
                <a:gd name="T100" fmla="*/ 687 w 3835"/>
                <a:gd name="T101" fmla="*/ 2542 h 3469"/>
                <a:gd name="T102" fmla="*/ 812 w 3835"/>
                <a:gd name="T103" fmla="*/ 2502 h 3469"/>
                <a:gd name="T104" fmla="*/ 772 w 3835"/>
                <a:gd name="T105" fmla="*/ 2791 h 3469"/>
                <a:gd name="T106" fmla="*/ 874 w 3835"/>
                <a:gd name="T107" fmla="*/ 2868 h 3469"/>
                <a:gd name="T108" fmla="*/ 1181 w 3835"/>
                <a:gd name="T109" fmla="*/ 2746 h 3469"/>
                <a:gd name="T110" fmla="*/ 881 w 3835"/>
                <a:gd name="T111" fmla="*/ 2997 h 3469"/>
                <a:gd name="T112" fmla="*/ 579 w 3835"/>
                <a:gd name="T113" fmla="*/ 3306 h 3469"/>
                <a:gd name="T114" fmla="*/ 659 w 3835"/>
                <a:gd name="T115" fmla="*/ 3327 h 3469"/>
                <a:gd name="T116" fmla="*/ 900 w 3835"/>
                <a:gd name="T117" fmla="*/ 3108 h 3469"/>
                <a:gd name="T118" fmla="*/ 1187 w 3835"/>
                <a:gd name="T119" fmla="*/ 2976 h 3469"/>
                <a:gd name="T120" fmla="*/ 1380 w 3835"/>
                <a:gd name="T121" fmla="*/ 3089 h 3469"/>
                <a:gd name="T122" fmla="*/ 1212 w 3835"/>
                <a:gd name="T123" fmla="*/ 3399 h 3469"/>
                <a:gd name="T124" fmla="*/ 1737 w 3835"/>
                <a:gd name="T125" fmla="*/ 3222 h 3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5" h="3469">
                  <a:moveTo>
                    <a:pt x="2374" y="2871"/>
                  </a:moveTo>
                  <a:lnTo>
                    <a:pt x="2373" y="2871"/>
                  </a:lnTo>
                  <a:lnTo>
                    <a:pt x="2379" y="2866"/>
                  </a:lnTo>
                  <a:lnTo>
                    <a:pt x="2385" y="2863"/>
                  </a:lnTo>
                  <a:lnTo>
                    <a:pt x="2390" y="2858"/>
                  </a:lnTo>
                  <a:lnTo>
                    <a:pt x="2394" y="2854"/>
                  </a:lnTo>
                  <a:lnTo>
                    <a:pt x="2407" y="2844"/>
                  </a:lnTo>
                  <a:lnTo>
                    <a:pt x="2413" y="2841"/>
                  </a:lnTo>
                  <a:lnTo>
                    <a:pt x="2420" y="2839"/>
                  </a:lnTo>
                  <a:lnTo>
                    <a:pt x="2426" y="2837"/>
                  </a:lnTo>
                  <a:lnTo>
                    <a:pt x="2433" y="2826"/>
                  </a:lnTo>
                  <a:lnTo>
                    <a:pt x="2433" y="2826"/>
                  </a:lnTo>
                  <a:lnTo>
                    <a:pt x="2435" y="2826"/>
                  </a:lnTo>
                  <a:lnTo>
                    <a:pt x="2436" y="2825"/>
                  </a:lnTo>
                  <a:lnTo>
                    <a:pt x="2445" y="2817"/>
                  </a:lnTo>
                  <a:lnTo>
                    <a:pt x="2452" y="2810"/>
                  </a:lnTo>
                  <a:lnTo>
                    <a:pt x="2510" y="2763"/>
                  </a:lnTo>
                  <a:lnTo>
                    <a:pt x="2519" y="2761"/>
                  </a:lnTo>
                  <a:lnTo>
                    <a:pt x="2533" y="2757"/>
                  </a:lnTo>
                  <a:lnTo>
                    <a:pt x="2532" y="2746"/>
                  </a:lnTo>
                  <a:lnTo>
                    <a:pt x="2562" y="2734"/>
                  </a:lnTo>
                  <a:lnTo>
                    <a:pt x="2562" y="2731"/>
                  </a:lnTo>
                  <a:lnTo>
                    <a:pt x="2562" y="2730"/>
                  </a:lnTo>
                  <a:lnTo>
                    <a:pt x="2562" y="2729"/>
                  </a:lnTo>
                  <a:lnTo>
                    <a:pt x="2562" y="2727"/>
                  </a:lnTo>
                  <a:lnTo>
                    <a:pt x="2564" y="2725"/>
                  </a:lnTo>
                  <a:lnTo>
                    <a:pt x="2562" y="2723"/>
                  </a:lnTo>
                  <a:lnTo>
                    <a:pt x="2561" y="2720"/>
                  </a:lnTo>
                  <a:lnTo>
                    <a:pt x="2565" y="2718"/>
                  </a:lnTo>
                  <a:lnTo>
                    <a:pt x="2566" y="2718"/>
                  </a:lnTo>
                  <a:lnTo>
                    <a:pt x="2569" y="2718"/>
                  </a:lnTo>
                  <a:lnTo>
                    <a:pt x="2571" y="2719"/>
                  </a:lnTo>
                  <a:lnTo>
                    <a:pt x="2575" y="2713"/>
                  </a:lnTo>
                  <a:lnTo>
                    <a:pt x="2581" y="2713"/>
                  </a:lnTo>
                  <a:lnTo>
                    <a:pt x="2589" y="2700"/>
                  </a:lnTo>
                  <a:lnTo>
                    <a:pt x="2599" y="2697"/>
                  </a:lnTo>
                  <a:lnTo>
                    <a:pt x="2607" y="2691"/>
                  </a:lnTo>
                  <a:lnTo>
                    <a:pt x="2613" y="2683"/>
                  </a:lnTo>
                  <a:lnTo>
                    <a:pt x="2621" y="2677"/>
                  </a:lnTo>
                  <a:lnTo>
                    <a:pt x="2628" y="2674"/>
                  </a:lnTo>
                  <a:lnTo>
                    <a:pt x="2635" y="2675"/>
                  </a:lnTo>
                  <a:lnTo>
                    <a:pt x="2644" y="2675"/>
                  </a:lnTo>
                  <a:lnTo>
                    <a:pt x="2651" y="2674"/>
                  </a:lnTo>
                  <a:lnTo>
                    <a:pt x="2651" y="2674"/>
                  </a:lnTo>
                  <a:lnTo>
                    <a:pt x="2668" y="2666"/>
                  </a:lnTo>
                  <a:lnTo>
                    <a:pt x="2683" y="2656"/>
                  </a:lnTo>
                  <a:lnTo>
                    <a:pt x="2696" y="2643"/>
                  </a:lnTo>
                  <a:lnTo>
                    <a:pt x="2696" y="2639"/>
                  </a:lnTo>
                  <a:lnTo>
                    <a:pt x="2696" y="2635"/>
                  </a:lnTo>
                  <a:lnTo>
                    <a:pt x="2694" y="2632"/>
                  </a:lnTo>
                  <a:lnTo>
                    <a:pt x="2691" y="2630"/>
                  </a:lnTo>
                  <a:lnTo>
                    <a:pt x="2692" y="2630"/>
                  </a:lnTo>
                  <a:lnTo>
                    <a:pt x="2695" y="2628"/>
                  </a:lnTo>
                  <a:lnTo>
                    <a:pt x="2697" y="2624"/>
                  </a:lnTo>
                  <a:lnTo>
                    <a:pt x="2697" y="2623"/>
                  </a:lnTo>
                  <a:lnTo>
                    <a:pt x="2701" y="2621"/>
                  </a:lnTo>
                  <a:lnTo>
                    <a:pt x="2704" y="2618"/>
                  </a:lnTo>
                  <a:lnTo>
                    <a:pt x="2707" y="2615"/>
                  </a:lnTo>
                  <a:lnTo>
                    <a:pt x="2711" y="2611"/>
                  </a:lnTo>
                  <a:lnTo>
                    <a:pt x="2715" y="2611"/>
                  </a:lnTo>
                  <a:lnTo>
                    <a:pt x="2721" y="2611"/>
                  </a:lnTo>
                  <a:lnTo>
                    <a:pt x="2728" y="2610"/>
                  </a:lnTo>
                  <a:lnTo>
                    <a:pt x="2732" y="2609"/>
                  </a:lnTo>
                  <a:lnTo>
                    <a:pt x="2736" y="2606"/>
                  </a:lnTo>
                  <a:lnTo>
                    <a:pt x="2738" y="2603"/>
                  </a:lnTo>
                  <a:lnTo>
                    <a:pt x="2738" y="2599"/>
                  </a:lnTo>
                  <a:lnTo>
                    <a:pt x="2738" y="2596"/>
                  </a:lnTo>
                  <a:lnTo>
                    <a:pt x="2737" y="2593"/>
                  </a:lnTo>
                  <a:lnTo>
                    <a:pt x="2742" y="2594"/>
                  </a:lnTo>
                  <a:lnTo>
                    <a:pt x="2746" y="2594"/>
                  </a:lnTo>
                  <a:lnTo>
                    <a:pt x="2751" y="2593"/>
                  </a:lnTo>
                  <a:lnTo>
                    <a:pt x="2755" y="2589"/>
                  </a:lnTo>
                  <a:lnTo>
                    <a:pt x="2763" y="2592"/>
                  </a:lnTo>
                  <a:lnTo>
                    <a:pt x="2780" y="2580"/>
                  </a:lnTo>
                  <a:lnTo>
                    <a:pt x="2798" y="2566"/>
                  </a:lnTo>
                  <a:lnTo>
                    <a:pt x="2800" y="2564"/>
                  </a:lnTo>
                  <a:lnTo>
                    <a:pt x="2803" y="2561"/>
                  </a:lnTo>
                  <a:lnTo>
                    <a:pt x="2804" y="2558"/>
                  </a:lnTo>
                  <a:lnTo>
                    <a:pt x="2804" y="2554"/>
                  </a:lnTo>
                  <a:lnTo>
                    <a:pt x="2804" y="2552"/>
                  </a:lnTo>
                  <a:lnTo>
                    <a:pt x="2809" y="2552"/>
                  </a:lnTo>
                  <a:lnTo>
                    <a:pt x="2814" y="2549"/>
                  </a:lnTo>
                  <a:lnTo>
                    <a:pt x="2816" y="2547"/>
                  </a:lnTo>
                  <a:lnTo>
                    <a:pt x="2817" y="2544"/>
                  </a:lnTo>
                  <a:lnTo>
                    <a:pt x="2819" y="2541"/>
                  </a:lnTo>
                  <a:lnTo>
                    <a:pt x="2819" y="2542"/>
                  </a:lnTo>
                  <a:lnTo>
                    <a:pt x="2823" y="2542"/>
                  </a:lnTo>
                  <a:lnTo>
                    <a:pt x="2828" y="2541"/>
                  </a:lnTo>
                  <a:lnTo>
                    <a:pt x="2832" y="2538"/>
                  </a:lnTo>
                  <a:lnTo>
                    <a:pt x="2836" y="2536"/>
                  </a:lnTo>
                  <a:lnTo>
                    <a:pt x="2839" y="2531"/>
                  </a:lnTo>
                  <a:lnTo>
                    <a:pt x="2842" y="2526"/>
                  </a:lnTo>
                  <a:lnTo>
                    <a:pt x="2843" y="2524"/>
                  </a:lnTo>
                  <a:lnTo>
                    <a:pt x="2845" y="2523"/>
                  </a:lnTo>
                  <a:lnTo>
                    <a:pt x="2848" y="2521"/>
                  </a:lnTo>
                  <a:lnTo>
                    <a:pt x="2850" y="2520"/>
                  </a:lnTo>
                  <a:lnTo>
                    <a:pt x="2853" y="2519"/>
                  </a:lnTo>
                  <a:lnTo>
                    <a:pt x="2855" y="2518"/>
                  </a:lnTo>
                  <a:lnTo>
                    <a:pt x="2856" y="2515"/>
                  </a:lnTo>
                  <a:lnTo>
                    <a:pt x="2857" y="2512"/>
                  </a:lnTo>
                  <a:lnTo>
                    <a:pt x="2857" y="2508"/>
                  </a:lnTo>
                  <a:lnTo>
                    <a:pt x="2855" y="2502"/>
                  </a:lnTo>
                  <a:lnTo>
                    <a:pt x="2856" y="2502"/>
                  </a:lnTo>
                  <a:lnTo>
                    <a:pt x="2861" y="2502"/>
                  </a:lnTo>
                  <a:lnTo>
                    <a:pt x="2862" y="2503"/>
                  </a:lnTo>
                  <a:lnTo>
                    <a:pt x="2871" y="2503"/>
                  </a:lnTo>
                  <a:lnTo>
                    <a:pt x="2877" y="2501"/>
                  </a:lnTo>
                  <a:lnTo>
                    <a:pt x="2882" y="2495"/>
                  </a:lnTo>
                  <a:lnTo>
                    <a:pt x="2883" y="2491"/>
                  </a:lnTo>
                  <a:lnTo>
                    <a:pt x="2883" y="2486"/>
                  </a:lnTo>
                  <a:lnTo>
                    <a:pt x="2882" y="2485"/>
                  </a:lnTo>
                  <a:lnTo>
                    <a:pt x="2885" y="2484"/>
                  </a:lnTo>
                  <a:lnTo>
                    <a:pt x="2885" y="2484"/>
                  </a:lnTo>
                  <a:lnTo>
                    <a:pt x="2885" y="2485"/>
                  </a:lnTo>
                  <a:lnTo>
                    <a:pt x="2888" y="2485"/>
                  </a:lnTo>
                  <a:lnTo>
                    <a:pt x="2890" y="2484"/>
                  </a:lnTo>
                  <a:lnTo>
                    <a:pt x="2890" y="2482"/>
                  </a:lnTo>
                  <a:lnTo>
                    <a:pt x="2894" y="2485"/>
                  </a:lnTo>
                  <a:lnTo>
                    <a:pt x="2896" y="2487"/>
                  </a:lnTo>
                  <a:lnTo>
                    <a:pt x="2901" y="2489"/>
                  </a:lnTo>
                  <a:lnTo>
                    <a:pt x="2905" y="2489"/>
                  </a:lnTo>
                  <a:lnTo>
                    <a:pt x="2907" y="2490"/>
                  </a:lnTo>
                  <a:lnTo>
                    <a:pt x="2911" y="2492"/>
                  </a:lnTo>
                  <a:lnTo>
                    <a:pt x="2913" y="2495"/>
                  </a:lnTo>
                  <a:lnTo>
                    <a:pt x="2917" y="2497"/>
                  </a:lnTo>
                  <a:lnTo>
                    <a:pt x="2921" y="2501"/>
                  </a:lnTo>
                  <a:lnTo>
                    <a:pt x="2924" y="2503"/>
                  </a:lnTo>
                  <a:lnTo>
                    <a:pt x="2928" y="2504"/>
                  </a:lnTo>
                  <a:lnTo>
                    <a:pt x="2934" y="2503"/>
                  </a:lnTo>
                  <a:lnTo>
                    <a:pt x="2941" y="2495"/>
                  </a:lnTo>
                  <a:lnTo>
                    <a:pt x="2945" y="2485"/>
                  </a:lnTo>
                  <a:lnTo>
                    <a:pt x="2945" y="2474"/>
                  </a:lnTo>
                  <a:lnTo>
                    <a:pt x="2946" y="2469"/>
                  </a:lnTo>
                  <a:lnTo>
                    <a:pt x="2947" y="2465"/>
                  </a:lnTo>
                  <a:lnTo>
                    <a:pt x="2949" y="2462"/>
                  </a:lnTo>
                  <a:lnTo>
                    <a:pt x="2951" y="2458"/>
                  </a:lnTo>
                  <a:lnTo>
                    <a:pt x="2953" y="2447"/>
                  </a:lnTo>
                  <a:lnTo>
                    <a:pt x="2955" y="2436"/>
                  </a:lnTo>
                  <a:lnTo>
                    <a:pt x="2956" y="2427"/>
                  </a:lnTo>
                  <a:lnTo>
                    <a:pt x="2956" y="2422"/>
                  </a:lnTo>
                  <a:lnTo>
                    <a:pt x="2965" y="2428"/>
                  </a:lnTo>
                  <a:lnTo>
                    <a:pt x="2973" y="2429"/>
                  </a:lnTo>
                  <a:lnTo>
                    <a:pt x="2978" y="2425"/>
                  </a:lnTo>
                  <a:lnTo>
                    <a:pt x="2980" y="2418"/>
                  </a:lnTo>
                  <a:lnTo>
                    <a:pt x="2982" y="2405"/>
                  </a:lnTo>
                  <a:lnTo>
                    <a:pt x="2981" y="2400"/>
                  </a:lnTo>
                  <a:lnTo>
                    <a:pt x="2989" y="2399"/>
                  </a:lnTo>
                  <a:lnTo>
                    <a:pt x="2990" y="2401"/>
                  </a:lnTo>
                  <a:lnTo>
                    <a:pt x="2992" y="2404"/>
                  </a:lnTo>
                  <a:lnTo>
                    <a:pt x="2990" y="2405"/>
                  </a:lnTo>
                  <a:lnTo>
                    <a:pt x="2992" y="2412"/>
                  </a:lnTo>
                  <a:lnTo>
                    <a:pt x="2996" y="2417"/>
                  </a:lnTo>
                  <a:lnTo>
                    <a:pt x="3002" y="2421"/>
                  </a:lnTo>
                  <a:lnTo>
                    <a:pt x="3008" y="2423"/>
                  </a:lnTo>
                  <a:lnTo>
                    <a:pt x="3013" y="2428"/>
                  </a:lnTo>
                  <a:lnTo>
                    <a:pt x="3016" y="2428"/>
                  </a:lnTo>
                  <a:lnTo>
                    <a:pt x="3020" y="2427"/>
                  </a:lnTo>
                  <a:lnTo>
                    <a:pt x="3023" y="2419"/>
                  </a:lnTo>
                  <a:lnTo>
                    <a:pt x="3026" y="2417"/>
                  </a:lnTo>
                  <a:lnTo>
                    <a:pt x="3031" y="2416"/>
                  </a:lnTo>
                  <a:lnTo>
                    <a:pt x="3037" y="2416"/>
                  </a:lnTo>
                  <a:lnTo>
                    <a:pt x="3043" y="2416"/>
                  </a:lnTo>
                  <a:lnTo>
                    <a:pt x="3046" y="2415"/>
                  </a:lnTo>
                  <a:lnTo>
                    <a:pt x="3048" y="2411"/>
                  </a:lnTo>
                  <a:lnTo>
                    <a:pt x="3050" y="2406"/>
                  </a:lnTo>
                  <a:lnTo>
                    <a:pt x="3050" y="2400"/>
                  </a:lnTo>
                  <a:lnTo>
                    <a:pt x="3050" y="2396"/>
                  </a:lnTo>
                  <a:lnTo>
                    <a:pt x="3048" y="2394"/>
                  </a:lnTo>
                  <a:lnTo>
                    <a:pt x="3046" y="2392"/>
                  </a:lnTo>
                  <a:lnTo>
                    <a:pt x="3049" y="2388"/>
                  </a:lnTo>
                  <a:lnTo>
                    <a:pt x="3050" y="2384"/>
                  </a:lnTo>
                  <a:lnTo>
                    <a:pt x="3052" y="2384"/>
                  </a:lnTo>
                  <a:lnTo>
                    <a:pt x="3060" y="2384"/>
                  </a:lnTo>
                  <a:lnTo>
                    <a:pt x="3069" y="2382"/>
                  </a:lnTo>
                  <a:lnTo>
                    <a:pt x="3077" y="2378"/>
                  </a:lnTo>
                  <a:lnTo>
                    <a:pt x="3080" y="2377"/>
                  </a:lnTo>
                  <a:lnTo>
                    <a:pt x="3083" y="2376"/>
                  </a:lnTo>
                  <a:lnTo>
                    <a:pt x="3084" y="2373"/>
                  </a:lnTo>
                  <a:lnTo>
                    <a:pt x="3087" y="2370"/>
                  </a:lnTo>
                  <a:lnTo>
                    <a:pt x="3086" y="2349"/>
                  </a:lnTo>
                  <a:lnTo>
                    <a:pt x="3087" y="2345"/>
                  </a:lnTo>
                  <a:lnTo>
                    <a:pt x="3088" y="2343"/>
                  </a:lnTo>
                  <a:lnTo>
                    <a:pt x="3093" y="2337"/>
                  </a:lnTo>
                  <a:lnTo>
                    <a:pt x="3094" y="2334"/>
                  </a:lnTo>
                  <a:lnTo>
                    <a:pt x="3095" y="2334"/>
                  </a:lnTo>
                  <a:lnTo>
                    <a:pt x="3095" y="2336"/>
                  </a:lnTo>
                  <a:lnTo>
                    <a:pt x="3097" y="2336"/>
                  </a:lnTo>
                  <a:lnTo>
                    <a:pt x="3098" y="2336"/>
                  </a:lnTo>
                  <a:lnTo>
                    <a:pt x="3099" y="2334"/>
                  </a:lnTo>
                  <a:lnTo>
                    <a:pt x="3101" y="2337"/>
                  </a:lnTo>
                  <a:lnTo>
                    <a:pt x="3105" y="2338"/>
                  </a:lnTo>
                  <a:lnTo>
                    <a:pt x="3108" y="2338"/>
                  </a:lnTo>
                  <a:lnTo>
                    <a:pt x="3111" y="2338"/>
                  </a:lnTo>
                  <a:lnTo>
                    <a:pt x="3112" y="2338"/>
                  </a:lnTo>
                  <a:lnTo>
                    <a:pt x="3111" y="2342"/>
                  </a:lnTo>
                  <a:lnTo>
                    <a:pt x="3111" y="2345"/>
                  </a:lnTo>
                  <a:lnTo>
                    <a:pt x="3114" y="2348"/>
                  </a:lnTo>
                  <a:lnTo>
                    <a:pt x="3115" y="2350"/>
                  </a:lnTo>
                  <a:lnTo>
                    <a:pt x="3118" y="2351"/>
                  </a:lnTo>
                  <a:lnTo>
                    <a:pt x="3116" y="2354"/>
                  </a:lnTo>
                  <a:lnTo>
                    <a:pt x="3115" y="2355"/>
                  </a:lnTo>
                  <a:lnTo>
                    <a:pt x="3115" y="2358"/>
                  </a:lnTo>
                  <a:lnTo>
                    <a:pt x="3116" y="2360"/>
                  </a:lnTo>
                  <a:lnTo>
                    <a:pt x="3118" y="2364"/>
                  </a:lnTo>
                  <a:lnTo>
                    <a:pt x="3115" y="2370"/>
                  </a:lnTo>
                  <a:lnTo>
                    <a:pt x="3112" y="2370"/>
                  </a:lnTo>
                  <a:lnTo>
                    <a:pt x="3111" y="2368"/>
                  </a:lnTo>
                  <a:lnTo>
                    <a:pt x="3110" y="2367"/>
                  </a:lnTo>
                  <a:lnTo>
                    <a:pt x="3109" y="2365"/>
                  </a:lnTo>
                  <a:lnTo>
                    <a:pt x="3108" y="2364"/>
                  </a:lnTo>
                  <a:lnTo>
                    <a:pt x="3106" y="2361"/>
                  </a:lnTo>
                  <a:lnTo>
                    <a:pt x="3105" y="2360"/>
                  </a:lnTo>
                  <a:lnTo>
                    <a:pt x="3103" y="2359"/>
                  </a:lnTo>
                  <a:lnTo>
                    <a:pt x="3101" y="2359"/>
                  </a:lnTo>
                  <a:lnTo>
                    <a:pt x="3099" y="2360"/>
                  </a:lnTo>
                  <a:lnTo>
                    <a:pt x="3097" y="2362"/>
                  </a:lnTo>
                  <a:lnTo>
                    <a:pt x="3097" y="2367"/>
                  </a:lnTo>
                  <a:lnTo>
                    <a:pt x="3100" y="2384"/>
                  </a:lnTo>
                  <a:lnTo>
                    <a:pt x="3101" y="2389"/>
                  </a:lnTo>
                  <a:lnTo>
                    <a:pt x="3105" y="2390"/>
                  </a:lnTo>
                  <a:lnTo>
                    <a:pt x="3108" y="2389"/>
                  </a:lnTo>
                  <a:lnTo>
                    <a:pt x="3109" y="2399"/>
                  </a:lnTo>
                  <a:lnTo>
                    <a:pt x="3114" y="2402"/>
                  </a:lnTo>
                  <a:lnTo>
                    <a:pt x="3117" y="2404"/>
                  </a:lnTo>
                  <a:lnTo>
                    <a:pt x="3122" y="2404"/>
                  </a:lnTo>
                  <a:lnTo>
                    <a:pt x="3127" y="2402"/>
                  </a:lnTo>
                  <a:lnTo>
                    <a:pt x="3128" y="2401"/>
                  </a:lnTo>
                  <a:lnTo>
                    <a:pt x="3129" y="2400"/>
                  </a:lnTo>
                  <a:lnTo>
                    <a:pt x="3129" y="2398"/>
                  </a:lnTo>
                  <a:lnTo>
                    <a:pt x="3129" y="2395"/>
                  </a:lnTo>
                  <a:lnTo>
                    <a:pt x="3129" y="2394"/>
                  </a:lnTo>
                  <a:lnTo>
                    <a:pt x="3131" y="2392"/>
                  </a:lnTo>
                  <a:lnTo>
                    <a:pt x="3132" y="2390"/>
                  </a:lnTo>
                  <a:lnTo>
                    <a:pt x="3133" y="2389"/>
                  </a:lnTo>
                  <a:lnTo>
                    <a:pt x="3135" y="2389"/>
                  </a:lnTo>
                  <a:lnTo>
                    <a:pt x="3138" y="2388"/>
                  </a:lnTo>
                  <a:lnTo>
                    <a:pt x="3140" y="2388"/>
                  </a:lnTo>
                  <a:lnTo>
                    <a:pt x="3142" y="2385"/>
                  </a:lnTo>
                  <a:lnTo>
                    <a:pt x="3144" y="2388"/>
                  </a:lnTo>
                  <a:lnTo>
                    <a:pt x="3146" y="2390"/>
                  </a:lnTo>
                  <a:lnTo>
                    <a:pt x="3150" y="2392"/>
                  </a:lnTo>
                  <a:lnTo>
                    <a:pt x="3155" y="2390"/>
                  </a:lnTo>
                  <a:lnTo>
                    <a:pt x="3159" y="2389"/>
                  </a:lnTo>
                  <a:lnTo>
                    <a:pt x="3162" y="2387"/>
                  </a:lnTo>
                  <a:lnTo>
                    <a:pt x="3166" y="2384"/>
                  </a:lnTo>
                  <a:lnTo>
                    <a:pt x="3169" y="2382"/>
                  </a:lnTo>
                  <a:lnTo>
                    <a:pt x="3174" y="2381"/>
                  </a:lnTo>
                  <a:lnTo>
                    <a:pt x="3180" y="2379"/>
                  </a:lnTo>
                  <a:lnTo>
                    <a:pt x="3184" y="2379"/>
                  </a:lnTo>
                  <a:lnTo>
                    <a:pt x="3188" y="2379"/>
                  </a:lnTo>
                  <a:lnTo>
                    <a:pt x="3191" y="2378"/>
                  </a:lnTo>
                  <a:lnTo>
                    <a:pt x="3194" y="2376"/>
                  </a:lnTo>
                  <a:lnTo>
                    <a:pt x="3197" y="2373"/>
                  </a:lnTo>
                  <a:lnTo>
                    <a:pt x="3197" y="2368"/>
                  </a:lnTo>
                  <a:lnTo>
                    <a:pt x="3199" y="2367"/>
                  </a:lnTo>
                  <a:lnTo>
                    <a:pt x="3199" y="2358"/>
                  </a:lnTo>
                  <a:lnTo>
                    <a:pt x="3201" y="2349"/>
                  </a:lnTo>
                  <a:lnTo>
                    <a:pt x="3205" y="2341"/>
                  </a:lnTo>
                  <a:lnTo>
                    <a:pt x="3206" y="2343"/>
                  </a:lnTo>
                  <a:lnTo>
                    <a:pt x="3214" y="2349"/>
                  </a:lnTo>
                  <a:lnTo>
                    <a:pt x="3220" y="2350"/>
                  </a:lnTo>
                  <a:lnTo>
                    <a:pt x="3227" y="2347"/>
                  </a:lnTo>
                  <a:lnTo>
                    <a:pt x="3233" y="2337"/>
                  </a:lnTo>
                  <a:lnTo>
                    <a:pt x="3234" y="2328"/>
                  </a:lnTo>
                  <a:lnTo>
                    <a:pt x="3246" y="2333"/>
                  </a:lnTo>
                  <a:lnTo>
                    <a:pt x="3259" y="2332"/>
                  </a:lnTo>
                  <a:lnTo>
                    <a:pt x="3271" y="2330"/>
                  </a:lnTo>
                  <a:lnTo>
                    <a:pt x="3274" y="2327"/>
                  </a:lnTo>
                  <a:lnTo>
                    <a:pt x="3273" y="2319"/>
                  </a:lnTo>
                  <a:lnTo>
                    <a:pt x="3280" y="2318"/>
                  </a:lnTo>
                  <a:lnTo>
                    <a:pt x="3286" y="2314"/>
                  </a:lnTo>
                  <a:lnTo>
                    <a:pt x="3292" y="2310"/>
                  </a:lnTo>
                  <a:lnTo>
                    <a:pt x="3299" y="2308"/>
                  </a:lnTo>
                  <a:lnTo>
                    <a:pt x="3299" y="2310"/>
                  </a:lnTo>
                  <a:lnTo>
                    <a:pt x="3301" y="2313"/>
                  </a:lnTo>
                  <a:lnTo>
                    <a:pt x="3302" y="2314"/>
                  </a:lnTo>
                  <a:lnTo>
                    <a:pt x="3303" y="2315"/>
                  </a:lnTo>
                  <a:lnTo>
                    <a:pt x="3305" y="2316"/>
                  </a:lnTo>
                  <a:lnTo>
                    <a:pt x="3308" y="2315"/>
                  </a:lnTo>
                  <a:lnTo>
                    <a:pt x="3311" y="2314"/>
                  </a:lnTo>
                  <a:lnTo>
                    <a:pt x="3313" y="2311"/>
                  </a:lnTo>
                  <a:lnTo>
                    <a:pt x="3314" y="2309"/>
                  </a:lnTo>
                  <a:lnTo>
                    <a:pt x="3316" y="2307"/>
                  </a:lnTo>
                  <a:lnTo>
                    <a:pt x="3318" y="2304"/>
                  </a:lnTo>
                  <a:lnTo>
                    <a:pt x="3319" y="2302"/>
                  </a:lnTo>
                  <a:lnTo>
                    <a:pt x="3319" y="2298"/>
                  </a:lnTo>
                  <a:lnTo>
                    <a:pt x="3318" y="2296"/>
                  </a:lnTo>
                  <a:lnTo>
                    <a:pt x="3315" y="2288"/>
                  </a:lnTo>
                  <a:lnTo>
                    <a:pt x="3316" y="2284"/>
                  </a:lnTo>
                  <a:lnTo>
                    <a:pt x="3320" y="2280"/>
                  </a:lnTo>
                  <a:lnTo>
                    <a:pt x="3325" y="2277"/>
                  </a:lnTo>
                  <a:lnTo>
                    <a:pt x="3330" y="2275"/>
                  </a:lnTo>
                  <a:lnTo>
                    <a:pt x="3331" y="2276"/>
                  </a:lnTo>
                  <a:lnTo>
                    <a:pt x="3328" y="2279"/>
                  </a:lnTo>
                  <a:lnTo>
                    <a:pt x="3327" y="2281"/>
                  </a:lnTo>
                  <a:lnTo>
                    <a:pt x="3326" y="2284"/>
                  </a:lnTo>
                  <a:lnTo>
                    <a:pt x="3326" y="2286"/>
                  </a:lnTo>
                  <a:lnTo>
                    <a:pt x="3326" y="2288"/>
                  </a:lnTo>
                  <a:lnTo>
                    <a:pt x="3328" y="2291"/>
                  </a:lnTo>
                  <a:lnTo>
                    <a:pt x="3331" y="2292"/>
                  </a:lnTo>
                  <a:lnTo>
                    <a:pt x="3335" y="2294"/>
                  </a:lnTo>
                  <a:lnTo>
                    <a:pt x="3339" y="2293"/>
                  </a:lnTo>
                  <a:lnTo>
                    <a:pt x="3343" y="2292"/>
                  </a:lnTo>
                  <a:lnTo>
                    <a:pt x="3345" y="2290"/>
                  </a:lnTo>
                  <a:lnTo>
                    <a:pt x="3348" y="2286"/>
                  </a:lnTo>
                  <a:lnTo>
                    <a:pt x="3349" y="2282"/>
                  </a:lnTo>
                  <a:lnTo>
                    <a:pt x="3349" y="2276"/>
                  </a:lnTo>
                  <a:lnTo>
                    <a:pt x="3347" y="2271"/>
                  </a:lnTo>
                  <a:lnTo>
                    <a:pt x="3341" y="2268"/>
                  </a:lnTo>
                  <a:lnTo>
                    <a:pt x="3339" y="2264"/>
                  </a:lnTo>
                  <a:lnTo>
                    <a:pt x="3338" y="2262"/>
                  </a:lnTo>
                  <a:lnTo>
                    <a:pt x="3337" y="2259"/>
                  </a:lnTo>
                  <a:lnTo>
                    <a:pt x="3337" y="2257"/>
                  </a:lnTo>
                  <a:lnTo>
                    <a:pt x="3337" y="2254"/>
                  </a:lnTo>
                  <a:lnTo>
                    <a:pt x="3337" y="2252"/>
                  </a:lnTo>
                  <a:lnTo>
                    <a:pt x="3339" y="2251"/>
                  </a:lnTo>
                  <a:lnTo>
                    <a:pt x="3343" y="2250"/>
                  </a:lnTo>
                  <a:lnTo>
                    <a:pt x="3347" y="2248"/>
                  </a:lnTo>
                  <a:lnTo>
                    <a:pt x="3350" y="2248"/>
                  </a:lnTo>
                  <a:lnTo>
                    <a:pt x="3353" y="2247"/>
                  </a:lnTo>
                  <a:lnTo>
                    <a:pt x="3354" y="2246"/>
                  </a:lnTo>
                  <a:lnTo>
                    <a:pt x="3355" y="2244"/>
                  </a:lnTo>
                  <a:lnTo>
                    <a:pt x="3355" y="2242"/>
                  </a:lnTo>
                  <a:lnTo>
                    <a:pt x="3354" y="2240"/>
                  </a:lnTo>
                  <a:lnTo>
                    <a:pt x="3350" y="2236"/>
                  </a:lnTo>
                  <a:lnTo>
                    <a:pt x="3350" y="2234"/>
                  </a:lnTo>
                  <a:lnTo>
                    <a:pt x="3350" y="2234"/>
                  </a:lnTo>
                  <a:lnTo>
                    <a:pt x="3354" y="2233"/>
                  </a:lnTo>
                  <a:lnTo>
                    <a:pt x="3355" y="2230"/>
                  </a:lnTo>
                  <a:lnTo>
                    <a:pt x="3355" y="2230"/>
                  </a:lnTo>
                  <a:lnTo>
                    <a:pt x="3356" y="2230"/>
                  </a:lnTo>
                  <a:lnTo>
                    <a:pt x="3358" y="2230"/>
                  </a:lnTo>
                  <a:lnTo>
                    <a:pt x="3359" y="2234"/>
                  </a:lnTo>
                  <a:lnTo>
                    <a:pt x="3361" y="2237"/>
                  </a:lnTo>
                  <a:lnTo>
                    <a:pt x="3365" y="2240"/>
                  </a:lnTo>
                  <a:lnTo>
                    <a:pt x="3365" y="2241"/>
                  </a:lnTo>
                  <a:lnTo>
                    <a:pt x="3362" y="2245"/>
                  </a:lnTo>
                  <a:lnTo>
                    <a:pt x="3359" y="2250"/>
                  </a:lnTo>
                  <a:lnTo>
                    <a:pt x="3354" y="2256"/>
                  </a:lnTo>
                  <a:lnTo>
                    <a:pt x="3350" y="2261"/>
                  </a:lnTo>
                  <a:lnTo>
                    <a:pt x="3349" y="2268"/>
                  </a:lnTo>
                  <a:lnTo>
                    <a:pt x="3352" y="2275"/>
                  </a:lnTo>
                  <a:lnTo>
                    <a:pt x="3355" y="2277"/>
                  </a:lnTo>
                  <a:lnTo>
                    <a:pt x="3358" y="2279"/>
                  </a:lnTo>
                  <a:lnTo>
                    <a:pt x="3361" y="2279"/>
                  </a:lnTo>
                  <a:lnTo>
                    <a:pt x="3366" y="2279"/>
                  </a:lnTo>
                  <a:lnTo>
                    <a:pt x="3369" y="2277"/>
                  </a:lnTo>
                  <a:lnTo>
                    <a:pt x="3371" y="2275"/>
                  </a:lnTo>
                  <a:lnTo>
                    <a:pt x="3373" y="2273"/>
                  </a:lnTo>
                  <a:lnTo>
                    <a:pt x="3373" y="2270"/>
                  </a:lnTo>
                  <a:lnTo>
                    <a:pt x="3375" y="2268"/>
                  </a:lnTo>
                  <a:lnTo>
                    <a:pt x="3375" y="2264"/>
                  </a:lnTo>
                  <a:lnTo>
                    <a:pt x="3376" y="2262"/>
                  </a:lnTo>
                  <a:lnTo>
                    <a:pt x="3377" y="2259"/>
                  </a:lnTo>
                  <a:lnTo>
                    <a:pt x="3377" y="2261"/>
                  </a:lnTo>
                  <a:lnTo>
                    <a:pt x="3382" y="2263"/>
                  </a:lnTo>
                  <a:lnTo>
                    <a:pt x="3386" y="2263"/>
                  </a:lnTo>
                  <a:lnTo>
                    <a:pt x="3390" y="2263"/>
                  </a:lnTo>
                  <a:lnTo>
                    <a:pt x="3394" y="2259"/>
                  </a:lnTo>
                  <a:lnTo>
                    <a:pt x="3406" y="2253"/>
                  </a:lnTo>
                  <a:lnTo>
                    <a:pt x="3417" y="2245"/>
                  </a:lnTo>
                  <a:lnTo>
                    <a:pt x="3426" y="2235"/>
                  </a:lnTo>
                  <a:lnTo>
                    <a:pt x="3429" y="2231"/>
                  </a:lnTo>
                  <a:lnTo>
                    <a:pt x="3432" y="2229"/>
                  </a:lnTo>
                  <a:lnTo>
                    <a:pt x="3435" y="2235"/>
                  </a:lnTo>
                  <a:lnTo>
                    <a:pt x="3441" y="2237"/>
                  </a:lnTo>
                  <a:lnTo>
                    <a:pt x="3447" y="2236"/>
                  </a:lnTo>
                  <a:lnTo>
                    <a:pt x="3455" y="2233"/>
                  </a:lnTo>
                  <a:lnTo>
                    <a:pt x="3456" y="2230"/>
                  </a:lnTo>
                  <a:lnTo>
                    <a:pt x="3457" y="2228"/>
                  </a:lnTo>
                  <a:lnTo>
                    <a:pt x="3461" y="2230"/>
                  </a:lnTo>
                  <a:lnTo>
                    <a:pt x="3466" y="2233"/>
                  </a:lnTo>
                  <a:lnTo>
                    <a:pt x="3469" y="2235"/>
                  </a:lnTo>
                  <a:lnTo>
                    <a:pt x="3473" y="2234"/>
                  </a:lnTo>
                  <a:lnTo>
                    <a:pt x="3475" y="2234"/>
                  </a:lnTo>
                  <a:lnTo>
                    <a:pt x="3478" y="2233"/>
                  </a:lnTo>
                  <a:lnTo>
                    <a:pt x="3479" y="2230"/>
                  </a:lnTo>
                  <a:lnTo>
                    <a:pt x="3489" y="2223"/>
                  </a:lnTo>
                  <a:lnTo>
                    <a:pt x="3498" y="2216"/>
                  </a:lnTo>
                  <a:lnTo>
                    <a:pt x="3507" y="2208"/>
                  </a:lnTo>
                  <a:lnTo>
                    <a:pt x="3514" y="2200"/>
                  </a:lnTo>
                  <a:lnTo>
                    <a:pt x="3518" y="2189"/>
                  </a:lnTo>
                  <a:lnTo>
                    <a:pt x="3518" y="2176"/>
                  </a:lnTo>
                  <a:lnTo>
                    <a:pt x="3518" y="2170"/>
                  </a:lnTo>
                  <a:lnTo>
                    <a:pt x="3502" y="2157"/>
                  </a:lnTo>
                  <a:lnTo>
                    <a:pt x="3497" y="2157"/>
                  </a:lnTo>
                  <a:lnTo>
                    <a:pt x="3492" y="2159"/>
                  </a:lnTo>
                  <a:lnTo>
                    <a:pt x="3489" y="2161"/>
                  </a:lnTo>
                  <a:lnTo>
                    <a:pt x="3485" y="2163"/>
                  </a:lnTo>
                  <a:lnTo>
                    <a:pt x="3484" y="2163"/>
                  </a:lnTo>
                  <a:lnTo>
                    <a:pt x="3481" y="2162"/>
                  </a:lnTo>
                  <a:lnTo>
                    <a:pt x="3478" y="2162"/>
                  </a:lnTo>
                  <a:lnTo>
                    <a:pt x="3474" y="2162"/>
                  </a:lnTo>
                  <a:lnTo>
                    <a:pt x="3463" y="2163"/>
                  </a:lnTo>
                  <a:lnTo>
                    <a:pt x="3454" y="2167"/>
                  </a:lnTo>
                  <a:lnTo>
                    <a:pt x="3444" y="2172"/>
                  </a:lnTo>
                  <a:lnTo>
                    <a:pt x="3432" y="2172"/>
                  </a:lnTo>
                  <a:lnTo>
                    <a:pt x="3421" y="2180"/>
                  </a:lnTo>
                  <a:lnTo>
                    <a:pt x="3410" y="2189"/>
                  </a:lnTo>
                  <a:lnTo>
                    <a:pt x="3398" y="2197"/>
                  </a:lnTo>
                  <a:lnTo>
                    <a:pt x="3404" y="2188"/>
                  </a:lnTo>
                  <a:lnTo>
                    <a:pt x="3412" y="2182"/>
                  </a:lnTo>
                  <a:lnTo>
                    <a:pt x="3421" y="2174"/>
                  </a:lnTo>
                  <a:lnTo>
                    <a:pt x="3422" y="2173"/>
                  </a:lnTo>
                  <a:lnTo>
                    <a:pt x="3423" y="2172"/>
                  </a:lnTo>
                  <a:lnTo>
                    <a:pt x="3424" y="2171"/>
                  </a:lnTo>
                  <a:lnTo>
                    <a:pt x="3426" y="2170"/>
                  </a:lnTo>
                  <a:lnTo>
                    <a:pt x="3426" y="2168"/>
                  </a:lnTo>
                  <a:lnTo>
                    <a:pt x="3426" y="2167"/>
                  </a:lnTo>
                  <a:lnTo>
                    <a:pt x="3424" y="2166"/>
                  </a:lnTo>
                  <a:lnTo>
                    <a:pt x="3422" y="2165"/>
                  </a:lnTo>
                  <a:lnTo>
                    <a:pt x="3424" y="2162"/>
                  </a:lnTo>
                  <a:lnTo>
                    <a:pt x="3426" y="2160"/>
                  </a:lnTo>
                  <a:lnTo>
                    <a:pt x="3429" y="2162"/>
                  </a:lnTo>
                  <a:lnTo>
                    <a:pt x="3433" y="2163"/>
                  </a:lnTo>
                  <a:lnTo>
                    <a:pt x="3437" y="2163"/>
                  </a:lnTo>
                  <a:lnTo>
                    <a:pt x="3443" y="2160"/>
                  </a:lnTo>
                  <a:lnTo>
                    <a:pt x="3449" y="2156"/>
                  </a:lnTo>
                  <a:lnTo>
                    <a:pt x="3454" y="2151"/>
                  </a:lnTo>
                  <a:lnTo>
                    <a:pt x="3461" y="2149"/>
                  </a:lnTo>
                  <a:lnTo>
                    <a:pt x="3464" y="2148"/>
                  </a:lnTo>
                  <a:lnTo>
                    <a:pt x="3466" y="2146"/>
                  </a:lnTo>
                  <a:lnTo>
                    <a:pt x="3467" y="2144"/>
                  </a:lnTo>
                  <a:lnTo>
                    <a:pt x="3467" y="2142"/>
                  </a:lnTo>
                  <a:lnTo>
                    <a:pt x="3467" y="2139"/>
                  </a:lnTo>
                  <a:lnTo>
                    <a:pt x="3467" y="2137"/>
                  </a:lnTo>
                  <a:lnTo>
                    <a:pt x="3467" y="2134"/>
                  </a:lnTo>
                  <a:lnTo>
                    <a:pt x="3474" y="2132"/>
                  </a:lnTo>
                  <a:lnTo>
                    <a:pt x="3483" y="2121"/>
                  </a:lnTo>
                  <a:lnTo>
                    <a:pt x="3484" y="2110"/>
                  </a:lnTo>
                  <a:lnTo>
                    <a:pt x="3481" y="2100"/>
                  </a:lnTo>
                  <a:lnTo>
                    <a:pt x="3475" y="2089"/>
                  </a:lnTo>
                  <a:lnTo>
                    <a:pt x="3468" y="2086"/>
                  </a:lnTo>
                  <a:lnTo>
                    <a:pt x="3463" y="2086"/>
                  </a:lnTo>
                  <a:lnTo>
                    <a:pt x="3457" y="2059"/>
                  </a:lnTo>
                  <a:lnTo>
                    <a:pt x="3457" y="2057"/>
                  </a:lnTo>
                  <a:lnTo>
                    <a:pt x="3456" y="2054"/>
                  </a:lnTo>
                  <a:lnTo>
                    <a:pt x="3454" y="2045"/>
                  </a:lnTo>
                  <a:lnTo>
                    <a:pt x="3450" y="2035"/>
                  </a:lnTo>
                  <a:lnTo>
                    <a:pt x="3449" y="2025"/>
                  </a:lnTo>
                  <a:lnTo>
                    <a:pt x="3451" y="2023"/>
                  </a:lnTo>
                  <a:lnTo>
                    <a:pt x="3454" y="2018"/>
                  </a:lnTo>
                  <a:lnTo>
                    <a:pt x="3456" y="2013"/>
                  </a:lnTo>
                  <a:lnTo>
                    <a:pt x="3512" y="1971"/>
                  </a:lnTo>
                  <a:lnTo>
                    <a:pt x="3565" y="1926"/>
                  </a:lnTo>
                  <a:lnTo>
                    <a:pt x="3568" y="1918"/>
                  </a:lnTo>
                  <a:lnTo>
                    <a:pt x="3572" y="1912"/>
                  </a:lnTo>
                  <a:lnTo>
                    <a:pt x="3579" y="1908"/>
                  </a:lnTo>
                  <a:lnTo>
                    <a:pt x="3585" y="1901"/>
                  </a:lnTo>
                  <a:lnTo>
                    <a:pt x="3588" y="1893"/>
                  </a:lnTo>
                  <a:lnTo>
                    <a:pt x="3587" y="1883"/>
                  </a:lnTo>
                  <a:lnTo>
                    <a:pt x="3580" y="1891"/>
                  </a:lnTo>
                  <a:lnTo>
                    <a:pt x="3574" y="1895"/>
                  </a:lnTo>
                  <a:lnTo>
                    <a:pt x="3568" y="1898"/>
                  </a:lnTo>
                  <a:lnTo>
                    <a:pt x="3562" y="1898"/>
                  </a:lnTo>
                  <a:lnTo>
                    <a:pt x="3558" y="1895"/>
                  </a:lnTo>
                  <a:lnTo>
                    <a:pt x="3554" y="1887"/>
                  </a:lnTo>
                  <a:lnTo>
                    <a:pt x="3553" y="1875"/>
                  </a:lnTo>
                  <a:lnTo>
                    <a:pt x="3554" y="1869"/>
                  </a:lnTo>
                  <a:lnTo>
                    <a:pt x="3570" y="1854"/>
                  </a:lnTo>
                  <a:lnTo>
                    <a:pt x="3588" y="1842"/>
                  </a:lnTo>
                  <a:lnTo>
                    <a:pt x="3598" y="1838"/>
                  </a:lnTo>
                  <a:lnTo>
                    <a:pt x="3605" y="1831"/>
                  </a:lnTo>
                  <a:lnTo>
                    <a:pt x="3610" y="1821"/>
                  </a:lnTo>
                  <a:lnTo>
                    <a:pt x="3622" y="1814"/>
                  </a:lnTo>
                  <a:lnTo>
                    <a:pt x="3631" y="1804"/>
                  </a:lnTo>
                  <a:lnTo>
                    <a:pt x="3637" y="1806"/>
                  </a:lnTo>
                  <a:lnTo>
                    <a:pt x="3649" y="1792"/>
                  </a:lnTo>
                  <a:lnTo>
                    <a:pt x="3662" y="1779"/>
                  </a:lnTo>
                  <a:lnTo>
                    <a:pt x="3676" y="1767"/>
                  </a:lnTo>
                  <a:lnTo>
                    <a:pt x="3691" y="1757"/>
                  </a:lnTo>
                  <a:lnTo>
                    <a:pt x="3700" y="1746"/>
                  </a:lnTo>
                  <a:lnTo>
                    <a:pt x="3706" y="1744"/>
                  </a:lnTo>
                  <a:lnTo>
                    <a:pt x="3711" y="1739"/>
                  </a:lnTo>
                  <a:lnTo>
                    <a:pt x="3715" y="1734"/>
                  </a:lnTo>
                  <a:lnTo>
                    <a:pt x="3721" y="1730"/>
                  </a:lnTo>
                  <a:lnTo>
                    <a:pt x="3729" y="1712"/>
                  </a:lnTo>
                  <a:lnTo>
                    <a:pt x="3835" y="1612"/>
                  </a:lnTo>
                  <a:lnTo>
                    <a:pt x="3830" y="1607"/>
                  </a:lnTo>
                  <a:lnTo>
                    <a:pt x="3809" y="1618"/>
                  </a:lnTo>
                  <a:lnTo>
                    <a:pt x="3809" y="1613"/>
                  </a:lnTo>
                  <a:lnTo>
                    <a:pt x="3812" y="1608"/>
                  </a:lnTo>
                  <a:lnTo>
                    <a:pt x="3814" y="1603"/>
                  </a:lnTo>
                  <a:lnTo>
                    <a:pt x="3815" y="1599"/>
                  </a:lnTo>
                  <a:lnTo>
                    <a:pt x="3812" y="1593"/>
                  </a:lnTo>
                  <a:lnTo>
                    <a:pt x="3803" y="1597"/>
                  </a:lnTo>
                  <a:lnTo>
                    <a:pt x="3795" y="1601"/>
                  </a:lnTo>
                  <a:lnTo>
                    <a:pt x="3787" y="1606"/>
                  </a:lnTo>
                  <a:lnTo>
                    <a:pt x="3781" y="1613"/>
                  </a:lnTo>
                  <a:lnTo>
                    <a:pt x="3780" y="1618"/>
                  </a:lnTo>
                  <a:lnTo>
                    <a:pt x="3761" y="1631"/>
                  </a:lnTo>
                  <a:lnTo>
                    <a:pt x="3745" y="1649"/>
                  </a:lnTo>
                  <a:lnTo>
                    <a:pt x="3741" y="1648"/>
                  </a:lnTo>
                  <a:lnTo>
                    <a:pt x="3736" y="1648"/>
                  </a:lnTo>
                  <a:lnTo>
                    <a:pt x="3732" y="1649"/>
                  </a:lnTo>
                  <a:lnTo>
                    <a:pt x="3727" y="1650"/>
                  </a:lnTo>
                  <a:lnTo>
                    <a:pt x="3723" y="1654"/>
                  </a:lnTo>
                  <a:lnTo>
                    <a:pt x="3727" y="1646"/>
                  </a:lnTo>
                  <a:lnTo>
                    <a:pt x="3733" y="1641"/>
                  </a:lnTo>
                  <a:lnTo>
                    <a:pt x="3740" y="1636"/>
                  </a:lnTo>
                  <a:lnTo>
                    <a:pt x="3747" y="1631"/>
                  </a:lnTo>
                  <a:lnTo>
                    <a:pt x="3753" y="1626"/>
                  </a:lnTo>
                  <a:lnTo>
                    <a:pt x="3757" y="1621"/>
                  </a:lnTo>
                  <a:lnTo>
                    <a:pt x="3762" y="1618"/>
                  </a:lnTo>
                  <a:lnTo>
                    <a:pt x="3764" y="1614"/>
                  </a:lnTo>
                  <a:lnTo>
                    <a:pt x="3763" y="1610"/>
                  </a:lnTo>
                  <a:lnTo>
                    <a:pt x="3755" y="1606"/>
                  </a:lnTo>
                  <a:lnTo>
                    <a:pt x="3665" y="1680"/>
                  </a:lnTo>
                  <a:lnTo>
                    <a:pt x="3659" y="1680"/>
                  </a:lnTo>
                  <a:lnTo>
                    <a:pt x="3662" y="1677"/>
                  </a:lnTo>
                  <a:lnTo>
                    <a:pt x="3665" y="1675"/>
                  </a:lnTo>
                  <a:lnTo>
                    <a:pt x="3666" y="1672"/>
                  </a:lnTo>
                  <a:lnTo>
                    <a:pt x="3667" y="1669"/>
                  </a:lnTo>
                  <a:lnTo>
                    <a:pt x="3668" y="1666"/>
                  </a:lnTo>
                  <a:lnTo>
                    <a:pt x="3671" y="1665"/>
                  </a:lnTo>
                  <a:lnTo>
                    <a:pt x="3693" y="1654"/>
                  </a:lnTo>
                  <a:lnTo>
                    <a:pt x="3712" y="1639"/>
                  </a:lnTo>
                  <a:lnTo>
                    <a:pt x="3730" y="1624"/>
                  </a:lnTo>
                  <a:lnTo>
                    <a:pt x="3745" y="1603"/>
                  </a:lnTo>
                  <a:lnTo>
                    <a:pt x="3745" y="1602"/>
                  </a:lnTo>
                  <a:lnTo>
                    <a:pt x="3744" y="1599"/>
                  </a:lnTo>
                  <a:lnTo>
                    <a:pt x="3744" y="1598"/>
                  </a:lnTo>
                  <a:lnTo>
                    <a:pt x="3741" y="1597"/>
                  </a:lnTo>
                  <a:lnTo>
                    <a:pt x="3740" y="1596"/>
                  </a:lnTo>
                  <a:lnTo>
                    <a:pt x="3738" y="1597"/>
                  </a:lnTo>
                  <a:lnTo>
                    <a:pt x="3724" y="1602"/>
                  </a:lnTo>
                  <a:lnTo>
                    <a:pt x="3698" y="1626"/>
                  </a:lnTo>
                  <a:lnTo>
                    <a:pt x="3666" y="1647"/>
                  </a:lnTo>
                  <a:lnTo>
                    <a:pt x="3668" y="1639"/>
                  </a:lnTo>
                  <a:lnTo>
                    <a:pt x="3673" y="1633"/>
                  </a:lnTo>
                  <a:lnTo>
                    <a:pt x="3679" y="1629"/>
                  </a:lnTo>
                  <a:lnTo>
                    <a:pt x="3684" y="1624"/>
                  </a:lnTo>
                  <a:lnTo>
                    <a:pt x="3687" y="1616"/>
                  </a:lnTo>
                  <a:lnTo>
                    <a:pt x="3674" y="1621"/>
                  </a:lnTo>
                  <a:lnTo>
                    <a:pt x="3665" y="1627"/>
                  </a:lnTo>
                  <a:lnTo>
                    <a:pt x="3656" y="1636"/>
                  </a:lnTo>
                  <a:lnTo>
                    <a:pt x="3645" y="1641"/>
                  </a:lnTo>
                  <a:lnTo>
                    <a:pt x="3604" y="1678"/>
                  </a:lnTo>
                  <a:lnTo>
                    <a:pt x="3594" y="1672"/>
                  </a:lnTo>
                  <a:lnTo>
                    <a:pt x="3602" y="1664"/>
                  </a:lnTo>
                  <a:lnTo>
                    <a:pt x="3605" y="1654"/>
                  </a:lnTo>
                  <a:lnTo>
                    <a:pt x="3609" y="1643"/>
                  </a:lnTo>
                  <a:lnTo>
                    <a:pt x="3613" y="1633"/>
                  </a:lnTo>
                  <a:lnTo>
                    <a:pt x="3619" y="1625"/>
                  </a:lnTo>
                  <a:lnTo>
                    <a:pt x="3628" y="1618"/>
                  </a:lnTo>
                  <a:lnTo>
                    <a:pt x="3637" y="1610"/>
                  </a:lnTo>
                  <a:lnTo>
                    <a:pt x="3643" y="1601"/>
                  </a:lnTo>
                  <a:lnTo>
                    <a:pt x="3647" y="1590"/>
                  </a:lnTo>
                  <a:lnTo>
                    <a:pt x="3651" y="1579"/>
                  </a:lnTo>
                  <a:lnTo>
                    <a:pt x="3656" y="1569"/>
                  </a:lnTo>
                  <a:lnTo>
                    <a:pt x="3664" y="1559"/>
                  </a:lnTo>
                  <a:lnTo>
                    <a:pt x="3656" y="1556"/>
                  </a:lnTo>
                  <a:lnTo>
                    <a:pt x="3609" y="1586"/>
                  </a:lnTo>
                  <a:lnTo>
                    <a:pt x="3606" y="1587"/>
                  </a:lnTo>
                  <a:lnTo>
                    <a:pt x="3603" y="1589"/>
                  </a:lnTo>
                  <a:lnTo>
                    <a:pt x="3600" y="1590"/>
                  </a:lnTo>
                  <a:lnTo>
                    <a:pt x="3598" y="1591"/>
                  </a:lnTo>
                  <a:lnTo>
                    <a:pt x="3596" y="1593"/>
                  </a:lnTo>
                  <a:lnTo>
                    <a:pt x="3593" y="1595"/>
                  </a:lnTo>
                  <a:lnTo>
                    <a:pt x="3591" y="1597"/>
                  </a:lnTo>
                  <a:lnTo>
                    <a:pt x="3589" y="1599"/>
                  </a:lnTo>
                  <a:lnTo>
                    <a:pt x="3588" y="1602"/>
                  </a:lnTo>
                  <a:lnTo>
                    <a:pt x="3588" y="1606"/>
                  </a:lnTo>
                  <a:lnTo>
                    <a:pt x="3589" y="1609"/>
                  </a:lnTo>
                  <a:lnTo>
                    <a:pt x="3588" y="1609"/>
                  </a:lnTo>
                  <a:lnTo>
                    <a:pt x="3583" y="1609"/>
                  </a:lnTo>
                  <a:lnTo>
                    <a:pt x="3570" y="1618"/>
                  </a:lnTo>
                  <a:lnTo>
                    <a:pt x="3556" y="1627"/>
                  </a:lnTo>
                  <a:lnTo>
                    <a:pt x="3542" y="1636"/>
                  </a:lnTo>
                  <a:lnTo>
                    <a:pt x="3530" y="1647"/>
                  </a:lnTo>
                  <a:lnTo>
                    <a:pt x="3520" y="1661"/>
                  </a:lnTo>
                  <a:lnTo>
                    <a:pt x="3519" y="1661"/>
                  </a:lnTo>
                  <a:lnTo>
                    <a:pt x="3519" y="1661"/>
                  </a:lnTo>
                  <a:lnTo>
                    <a:pt x="3514" y="1660"/>
                  </a:lnTo>
                  <a:lnTo>
                    <a:pt x="3511" y="1656"/>
                  </a:lnTo>
                  <a:lnTo>
                    <a:pt x="3507" y="1653"/>
                  </a:lnTo>
                  <a:lnTo>
                    <a:pt x="3502" y="1650"/>
                  </a:lnTo>
                  <a:lnTo>
                    <a:pt x="3496" y="1653"/>
                  </a:lnTo>
                  <a:lnTo>
                    <a:pt x="3492" y="1650"/>
                  </a:lnTo>
                  <a:lnTo>
                    <a:pt x="3490" y="1649"/>
                  </a:lnTo>
                  <a:lnTo>
                    <a:pt x="3489" y="1648"/>
                  </a:lnTo>
                  <a:lnTo>
                    <a:pt x="3489" y="1646"/>
                  </a:lnTo>
                  <a:lnTo>
                    <a:pt x="3489" y="1643"/>
                  </a:lnTo>
                  <a:lnTo>
                    <a:pt x="3490" y="1641"/>
                  </a:lnTo>
                  <a:lnTo>
                    <a:pt x="3491" y="1638"/>
                  </a:lnTo>
                  <a:lnTo>
                    <a:pt x="3491" y="1635"/>
                  </a:lnTo>
                  <a:lnTo>
                    <a:pt x="3495" y="1629"/>
                  </a:lnTo>
                  <a:lnTo>
                    <a:pt x="3501" y="1624"/>
                  </a:lnTo>
                  <a:lnTo>
                    <a:pt x="3507" y="1619"/>
                  </a:lnTo>
                  <a:lnTo>
                    <a:pt x="3513" y="1614"/>
                  </a:lnTo>
                  <a:lnTo>
                    <a:pt x="3515" y="1608"/>
                  </a:lnTo>
                  <a:lnTo>
                    <a:pt x="3515" y="1599"/>
                  </a:lnTo>
                  <a:lnTo>
                    <a:pt x="3509" y="1598"/>
                  </a:lnTo>
                  <a:lnTo>
                    <a:pt x="3506" y="1595"/>
                  </a:lnTo>
                  <a:lnTo>
                    <a:pt x="3502" y="1591"/>
                  </a:lnTo>
                  <a:lnTo>
                    <a:pt x="3498" y="1587"/>
                  </a:lnTo>
                  <a:lnTo>
                    <a:pt x="3495" y="1586"/>
                  </a:lnTo>
                  <a:lnTo>
                    <a:pt x="3489" y="1589"/>
                  </a:lnTo>
                  <a:lnTo>
                    <a:pt x="3488" y="1589"/>
                  </a:lnTo>
                  <a:lnTo>
                    <a:pt x="3486" y="1587"/>
                  </a:lnTo>
                  <a:lnTo>
                    <a:pt x="3486" y="1586"/>
                  </a:lnTo>
                  <a:lnTo>
                    <a:pt x="3486" y="1586"/>
                  </a:lnTo>
                  <a:lnTo>
                    <a:pt x="3486" y="1585"/>
                  </a:lnTo>
                  <a:lnTo>
                    <a:pt x="3489" y="1585"/>
                  </a:lnTo>
                  <a:lnTo>
                    <a:pt x="3512" y="1567"/>
                  </a:lnTo>
                  <a:lnTo>
                    <a:pt x="3535" y="1547"/>
                  </a:lnTo>
                  <a:lnTo>
                    <a:pt x="3556" y="1524"/>
                  </a:lnTo>
                  <a:lnTo>
                    <a:pt x="3556" y="1522"/>
                  </a:lnTo>
                  <a:lnTo>
                    <a:pt x="3556" y="1519"/>
                  </a:lnTo>
                  <a:lnTo>
                    <a:pt x="3554" y="1517"/>
                  </a:lnTo>
                  <a:lnTo>
                    <a:pt x="3553" y="1515"/>
                  </a:lnTo>
                  <a:lnTo>
                    <a:pt x="3552" y="1513"/>
                  </a:lnTo>
                  <a:lnTo>
                    <a:pt x="3548" y="1513"/>
                  </a:lnTo>
                  <a:lnTo>
                    <a:pt x="3546" y="1515"/>
                  </a:lnTo>
                  <a:lnTo>
                    <a:pt x="3514" y="1525"/>
                  </a:lnTo>
                  <a:lnTo>
                    <a:pt x="3484" y="1539"/>
                  </a:lnTo>
                  <a:lnTo>
                    <a:pt x="3456" y="1555"/>
                  </a:lnTo>
                  <a:lnTo>
                    <a:pt x="3429" y="1575"/>
                  </a:lnTo>
                  <a:lnTo>
                    <a:pt x="3422" y="1581"/>
                  </a:lnTo>
                  <a:lnTo>
                    <a:pt x="3415" y="1587"/>
                  </a:lnTo>
                  <a:lnTo>
                    <a:pt x="3406" y="1591"/>
                  </a:lnTo>
                  <a:lnTo>
                    <a:pt x="3395" y="1591"/>
                  </a:lnTo>
                  <a:lnTo>
                    <a:pt x="3399" y="1584"/>
                  </a:lnTo>
                  <a:lnTo>
                    <a:pt x="3405" y="1578"/>
                  </a:lnTo>
                  <a:lnTo>
                    <a:pt x="3411" y="1573"/>
                  </a:lnTo>
                  <a:lnTo>
                    <a:pt x="3418" y="1568"/>
                  </a:lnTo>
                  <a:lnTo>
                    <a:pt x="3424" y="1562"/>
                  </a:lnTo>
                  <a:lnTo>
                    <a:pt x="3424" y="1556"/>
                  </a:lnTo>
                  <a:lnTo>
                    <a:pt x="3422" y="1550"/>
                  </a:lnTo>
                  <a:lnTo>
                    <a:pt x="3417" y="1544"/>
                  </a:lnTo>
                  <a:lnTo>
                    <a:pt x="3428" y="1532"/>
                  </a:lnTo>
                  <a:lnTo>
                    <a:pt x="3433" y="1530"/>
                  </a:lnTo>
                  <a:lnTo>
                    <a:pt x="3444" y="1528"/>
                  </a:lnTo>
                  <a:lnTo>
                    <a:pt x="3454" y="1522"/>
                  </a:lnTo>
                  <a:lnTo>
                    <a:pt x="3462" y="1516"/>
                  </a:lnTo>
                  <a:lnTo>
                    <a:pt x="3473" y="1507"/>
                  </a:lnTo>
                  <a:lnTo>
                    <a:pt x="3484" y="1499"/>
                  </a:lnTo>
                  <a:lnTo>
                    <a:pt x="3494" y="1490"/>
                  </a:lnTo>
                  <a:lnTo>
                    <a:pt x="3502" y="1481"/>
                  </a:lnTo>
                  <a:lnTo>
                    <a:pt x="3509" y="1468"/>
                  </a:lnTo>
                  <a:lnTo>
                    <a:pt x="3509" y="1467"/>
                  </a:lnTo>
                  <a:lnTo>
                    <a:pt x="3508" y="1465"/>
                  </a:lnTo>
                  <a:lnTo>
                    <a:pt x="3508" y="1464"/>
                  </a:lnTo>
                  <a:lnTo>
                    <a:pt x="3506" y="1462"/>
                  </a:lnTo>
                  <a:lnTo>
                    <a:pt x="3505" y="1461"/>
                  </a:lnTo>
                  <a:lnTo>
                    <a:pt x="3502" y="1462"/>
                  </a:lnTo>
                  <a:lnTo>
                    <a:pt x="3489" y="1466"/>
                  </a:lnTo>
                  <a:lnTo>
                    <a:pt x="3483" y="1468"/>
                  </a:lnTo>
                  <a:lnTo>
                    <a:pt x="3477" y="1472"/>
                  </a:lnTo>
                  <a:lnTo>
                    <a:pt x="3471" y="1476"/>
                  </a:lnTo>
                  <a:lnTo>
                    <a:pt x="3478" y="1467"/>
                  </a:lnTo>
                  <a:lnTo>
                    <a:pt x="3484" y="1460"/>
                  </a:lnTo>
                  <a:lnTo>
                    <a:pt x="3484" y="1454"/>
                  </a:lnTo>
                  <a:lnTo>
                    <a:pt x="3485" y="1451"/>
                  </a:lnTo>
                  <a:lnTo>
                    <a:pt x="3485" y="1449"/>
                  </a:lnTo>
                  <a:lnTo>
                    <a:pt x="3484" y="1447"/>
                  </a:lnTo>
                  <a:lnTo>
                    <a:pt x="3483" y="1445"/>
                  </a:lnTo>
                  <a:lnTo>
                    <a:pt x="3481" y="1444"/>
                  </a:lnTo>
                  <a:lnTo>
                    <a:pt x="3471" y="1436"/>
                  </a:lnTo>
                  <a:lnTo>
                    <a:pt x="3460" y="1432"/>
                  </a:lnTo>
                  <a:lnTo>
                    <a:pt x="3449" y="1433"/>
                  </a:lnTo>
                  <a:lnTo>
                    <a:pt x="3438" y="1435"/>
                  </a:lnTo>
                  <a:lnTo>
                    <a:pt x="3427" y="1437"/>
                  </a:lnTo>
                  <a:lnTo>
                    <a:pt x="3435" y="1432"/>
                  </a:lnTo>
                  <a:lnTo>
                    <a:pt x="3443" y="1426"/>
                  </a:lnTo>
                  <a:lnTo>
                    <a:pt x="3452" y="1418"/>
                  </a:lnTo>
                  <a:lnTo>
                    <a:pt x="3460" y="1407"/>
                  </a:lnTo>
                  <a:lnTo>
                    <a:pt x="3467" y="1397"/>
                  </a:lnTo>
                  <a:lnTo>
                    <a:pt x="3488" y="1376"/>
                  </a:lnTo>
                  <a:lnTo>
                    <a:pt x="3489" y="1376"/>
                  </a:lnTo>
                  <a:lnTo>
                    <a:pt x="3497" y="1376"/>
                  </a:lnTo>
                  <a:lnTo>
                    <a:pt x="3505" y="1373"/>
                  </a:lnTo>
                  <a:lnTo>
                    <a:pt x="3512" y="1368"/>
                  </a:lnTo>
                  <a:lnTo>
                    <a:pt x="3522" y="1359"/>
                  </a:lnTo>
                  <a:lnTo>
                    <a:pt x="3532" y="1352"/>
                  </a:lnTo>
                  <a:lnTo>
                    <a:pt x="3541" y="1342"/>
                  </a:lnTo>
                  <a:lnTo>
                    <a:pt x="3548" y="1331"/>
                  </a:lnTo>
                  <a:lnTo>
                    <a:pt x="3569" y="1316"/>
                  </a:lnTo>
                  <a:lnTo>
                    <a:pt x="3585" y="1300"/>
                  </a:lnTo>
                  <a:lnTo>
                    <a:pt x="3585" y="1296"/>
                  </a:lnTo>
                  <a:lnTo>
                    <a:pt x="3583" y="1293"/>
                  </a:lnTo>
                  <a:lnTo>
                    <a:pt x="3582" y="1289"/>
                  </a:lnTo>
                  <a:lnTo>
                    <a:pt x="3579" y="1287"/>
                  </a:lnTo>
                  <a:lnTo>
                    <a:pt x="3546" y="1307"/>
                  </a:lnTo>
                  <a:lnTo>
                    <a:pt x="3524" y="1319"/>
                  </a:lnTo>
                  <a:lnTo>
                    <a:pt x="3503" y="1335"/>
                  </a:lnTo>
                  <a:lnTo>
                    <a:pt x="3483" y="1351"/>
                  </a:lnTo>
                  <a:lnTo>
                    <a:pt x="3480" y="1353"/>
                  </a:lnTo>
                  <a:lnTo>
                    <a:pt x="3479" y="1356"/>
                  </a:lnTo>
                  <a:lnTo>
                    <a:pt x="3478" y="1359"/>
                  </a:lnTo>
                  <a:lnTo>
                    <a:pt x="3477" y="1362"/>
                  </a:lnTo>
                  <a:lnTo>
                    <a:pt x="3477" y="1365"/>
                  </a:lnTo>
                  <a:lnTo>
                    <a:pt x="3477" y="1367"/>
                  </a:lnTo>
                  <a:lnTo>
                    <a:pt x="3445" y="1387"/>
                  </a:lnTo>
                  <a:lnTo>
                    <a:pt x="3413" y="1409"/>
                  </a:lnTo>
                  <a:lnTo>
                    <a:pt x="3407" y="1398"/>
                  </a:lnTo>
                  <a:lnTo>
                    <a:pt x="3399" y="1388"/>
                  </a:lnTo>
                  <a:lnTo>
                    <a:pt x="3389" y="1380"/>
                  </a:lnTo>
                  <a:lnTo>
                    <a:pt x="3365" y="1393"/>
                  </a:lnTo>
                  <a:lnTo>
                    <a:pt x="3365" y="1391"/>
                  </a:lnTo>
                  <a:lnTo>
                    <a:pt x="3349" y="1380"/>
                  </a:lnTo>
                  <a:lnTo>
                    <a:pt x="3349" y="1380"/>
                  </a:lnTo>
                  <a:lnTo>
                    <a:pt x="3337" y="1374"/>
                  </a:lnTo>
                  <a:lnTo>
                    <a:pt x="3326" y="1365"/>
                  </a:lnTo>
                  <a:lnTo>
                    <a:pt x="3331" y="1361"/>
                  </a:lnTo>
                  <a:lnTo>
                    <a:pt x="3336" y="1354"/>
                  </a:lnTo>
                  <a:lnTo>
                    <a:pt x="3352" y="1348"/>
                  </a:lnTo>
                  <a:lnTo>
                    <a:pt x="3366" y="1340"/>
                  </a:lnTo>
                  <a:lnTo>
                    <a:pt x="3378" y="1329"/>
                  </a:lnTo>
                  <a:lnTo>
                    <a:pt x="3378" y="1329"/>
                  </a:lnTo>
                  <a:lnTo>
                    <a:pt x="3384" y="1323"/>
                  </a:lnTo>
                  <a:lnTo>
                    <a:pt x="3384" y="1323"/>
                  </a:lnTo>
                  <a:lnTo>
                    <a:pt x="3405" y="1311"/>
                  </a:lnTo>
                  <a:lnTo>
                    <a:pt x="3423" y="1295"/>
                  </a:lnTo>
                  <a:lnTo>
                    <a:pt x="3441" y="1279"/>
                  </a:lnTo>
                  <a:lnTo>
                    <a:pt x="3441" y="1279"/>
                  </a:lnTo>
                  <a:lnTo>
                    <a:pt x="3452" y="1278"/>
                  </a:lnTo>
                  <a:lnTo>
                    <a:pt x="3462" y="1273"/>
                  </a:lnTo>
                  <a:lnTo>
                    <a:pt x="3469" y="1265"/>
                  </a:lnTo>
                  <a:lnTo>
                    <a:pt x="3477" y="1257"/>
                  </a:lnTo>
                  <a:lnTo>
                    <a:pt x="3484" y="1250"/>
                  </a:lnTo>
                  <a:lnTo>
                    <a:pt x="3494" y="1244"/>
                  </a:lnTo>
                  <a:lnTo>
                    <a:pt x="3511" y="1237"/>
                  </a:lnTo>
                  <a:lnTo>
                    <a:pt x="3526" y="1226"/>
                  </a:lnTo>
                  <a:lnTo>
                    <a:pt x="3540" y="1213"/>
                  </a:lnTo>
                  <a:lnTo>
                    <a:pt x="3549" y="1197"/>
                  </a:lnTo>
                  <a:lnTo>
                    <a:pt x="3549" y="1197"/>
                  </a:lnTo>
                  <a:lnTo>
                    <a:pt x="3563" y="1198"/>
                  </a:lnTo>
                  <a:lnTo>
                    <a:pt x="3574" y="1197"/>
                  </a:lnTo>
                  <a:lnTo>
                    <a:pt x="3583" y="1192"/>
                  </a:lnTo>
                  <a:lnTo>
                    <a:pt x="3592" y="1183"/>
                  </a:lnTo>
                  <a:lnTo>
                    <a:pt x="3599" y="1173"/>
                  </a:lnTo>
                  <a:lnTo>
                    <a:pt x="3640" y="1141"/>
                  </a:lnTo>
                  <a:lnTo>
                    <a:pt x="3682" y="1108"/>
                  </a:lnTo>
                  <a:lnTo>
                    <a:pt x="3688" y="1105"/>
                  </a:lnTo>
                  <a:lnTo>
                    <a:pt x="3694" y="1100"/>
                  </a:lnTo>
                  <a:lnTo>
                    <a:pt x="3700" y="1096"/>
                  </a:lnTo>
                  <a:lnTo>
                    <a:pt x="3702" y="1090"/>
                  </a:lnTo>
                  <a:lnTo>
                    <a:pt x="3702" y="1083"/>
                  </a:lnTo>
                  <a:lnTo>
                    <a:pt x="3698" y="1073"/>
                  </a:lnTo>
                  <a:lnTo>
                    <a:pt x="3696" y="1052"/>
                  </a:lnTo>
                  <a:lnTo>
                    <a:pt x="3725" y="1025"/>
                  </a:lnTo>
                  <a:lnTo>
                    <a:pt x="3750" y="1008"/>
                  </a:lnTo>
                  <a:lnTo>
                    <a:pt x="3772" y="988"/>
                  </a:lnTo>
                  <a:lnTo>
                    <a:pt x="3792" y="969"/>
                  </a:lnTo>
                  <a:lnTo>
                    <a:pt x="3792" y="965"/>
                  </a:lnTo>
                  <a:lnTo>
                    <a:pt x="3792" y="963"/>
                  </a:lnTo>
                  <a:lnTo>
                    <a:pt x="3791" y="960"/>
                  </a:lnTo>
                  <a:lnTo>
                    <a:pt x="3789" y="960"/>
                  </a:lnTo>
                  <a:lnTo>
                    <a:pt x="3786" y="960"/>
                  </a:lnTo>
                  <a:lnTo>
                    <a:pt x="3784" y="960"/>
                  </a:lnTo>
                  <a:lnTo>
                    <a:pt x="3781" y="961"/>
                  </a:lnTo>
                  <a:lnTo>
                    <a:pt x="3749" y="985"/>
                  </a:lnTo>
                  <a:lnTo>
                    <a:pt x="3716" y="1006"/>
                  </a:lnTo>
                  <a:lnTo>
                    <a:pt x="3683" y="1031"/>
                  </a:lnTo>
                  <a:lnTo>
                    <a:pt x="3679" y="1028"/>
                  </a:lnTo>
                  <a:lnTo>
                    <a:pt x="3674" y="1027"/>
                  </a:lnTo>
                  <a:lnTo>
                    <a:pt x="3666" y="1025"/>
                  </a:lnTo>
                  <a:lnTo>
                    <a:pt x="3657" y="1027"/>
                  </a:lnTo>
                  <a:lnTo>
                    <a:pt x="3650" y="1029"/>
                  </a:lnTo>
                  <a:lnTo>
                    <a:pt x="3644" y="1033"/>
                  </a:lnTo>
                  <a:lnTo>
                    <a:pt x="3639" y="1037"/>
                  </a:lnTo>
                  <a:lnTo>
                    <a:pt x="3634" y="1040"/>
                  </a:lnTo>
                  <a:lnTo>
                    <a:pt x="3630" y="1044"/>
                  </a:lnTo>
                  <a:lnTo>
                    <a:pt x="3623" y="1046"/>
                  </a:lnTo>
                  <a:lnTo>
                    <a:pt x="3620" y="1050"/>
                  </a:lnTo>
                  <a:lnTo>
                    <a:pt x="3616" y="1052"/>
                  </a:lnTo>
                  <a:lnTo>
                    <a:pt x="3613" y="1055"/>
                  </a:lnTo>
                  <a:lnTo>
                    <a:pt x="3610" y="1059"/>
                  </a:lnTo>
                  <a:lnTo>
                    <a:pt x="3604" y="1061"/>
                  </a:lnTo>
                  <a:lnTo>
                    <a:pt x="3597" y="1062"/>
                  </a:lnTo>
                  <a:lnTo>
                    <a:pt x="3589" y="1059"/>
                  </a:lnTo>
                  <a:lnTo>
                    <a:pt x="3560" y="1075"/>
                  </a:lnTo>
                  <a:lnTo>
                    <a:pt x="3531" y="1092"/>
                  </a:lnTo>
                  <a:lnTo>
                    <a:pt x="3505" y="1113"/>
                  </a:lnTo>
                  <a:lnTo>
                    <a:pt x="3502" y="1114"/>
                  </a:lnTo>
                  <a:lnTo>
                    <a:pt x="3524" y="1095"/>
                  </a:lnTo>
                  <a:lnTo>
                    <a:pt x="3525" y="1089"/>
                  </a:lnTo>
                  <a:lnTo>
                    <a:pt x="3494" y="1109"/>
                  </a:lnTo>
                  <a:lnTo>
                    <a:pt x="3466" y="1133"/>
                  </a:lnTo>
                  <a:lnTo>
                    <a:pt x="3463" y="1133"/>
                  </a:lnTo>
                  <a:lnTo>
                    <a:pt x="3462" y="1135"/>
                  </a:lnTo>
                  <a:lnTo>
                    <a:pt x="3444" y="1152"/>
                  </a:lnTo>
                  <a:lnTo>
                    <a:pt x="3443" y="1153"/>
                  </a:lnTo>
                  <a:lnTo>
                    <a:pt x="3428" y="1152"/>
                  </a:lnTo>
                  <a:lnTo>
                    <a:pt x="3415" y="1156"/>
                  </a:lnTo>
                  <a:lnTo>
                    <a:pt x="3404" y="1163"/>
                  </a:lnTo>
                  <a:lnTo>
                    <a:pt x="3394" y="1171"/>
                  </a:lnTo>
                  <a:lnTo>
                    <a:pt x="3384" y="1181"/>
                  </a:lnTo>
                  <a:lnTo>
                    <a:pt x="3383" y="1181"/>
                  </a:lnTo>
                  <a:lnTo>
                    <a:pt x="3382" y="1171"/>
                  </a:lnTo>
                  <a:lnTo>
                    <a:pt x="3386" y="1163"/>
                  </a:lnTo>
                  <a:lnTo>
                    <a:pt x="3392" y="1157"/>
                  </a:lnTo>
                  <a:lnTo>
                    <a:pt x="3399" y="1151"/>
                  </a:lnTo>
                  <a:lnTo>
                    <a:pt x="3405" y="1145"/>
                  </a:lnTo>
                  <a:lnTo>
                    <a:pt x="3410" y="1139"/>
                  </a:lnTo>
                  <a:lnTo>
                    <a:pt x="3412" y="1130"/>
                  </a:lnTo>
                  <a:lnTo>
                    <a:pt x="3406" y="1129"/>
                  </a:lnTo>
                  <a:lnTo>
                    <a:pt x="3401" y="1133"/>
                  </a:lnTo>
                  <a:lnTo>
                    <a:pt x="3395" y="1136"/>
                  </a:lnTo>
                  <a:lnTo>
                    <a:pt x="3390" y="1140"/>
                  </a:lnTo>
                  <a:lnTo>
                    <a:pt x="3386" y="1140"/>
                  </a:lnTo>
                  <a:lnTo>
                    <a:pt x="3379" y="1134"/>
                  </a:lnTo>
                  <a:lnTo>
                    <a:pt x="3379" y="1134"/>
                  </a:lnTo>
                  <a:lnTo>
                    <a:pt x="3379" y="1134"/>
                  </a:lnTo>
                  <a:lnTo>
                    <a:pt x="3393" y="1130"/>
                  </a:lnTo>
                  <a:lnTo>
                    <a:pt x="3404" y="1124"/>
                  </a:lnTo>
                  <a:lnTo>
                    <a:pt x="3411" y="1114"/>
                  </a:lnTo>
                  <a:lnTo>
                    <a:pt x="3418" y="1103"/>
                  </a:lnTo>
                  <a:lnTo>
                    <a:pt x="3424" y="1092"/>
                  </a:lnTo>
                  <a:lnTo>
                    <a:pt x="3427" y="1078"/>
                  </a:lnTo>
                  <a:lnTo>
                    <a:pt x="3428" y="1063"/>
                  </a:lnTo>
                  <a:lnTo>
                    <a:pt x="3428" y="1060"/>
                  </a:lnTo>
                  <a:lnTo>
                    <a:pt x="3427" y="1056"/>
                  </a:lnTo>
                  <a:lnTo>
                    <a:pt x="3427" y="1054"/>
                  </a:lnTo>
                  <a:lnTo>
                    <a:pt x="3424" y="1051"/>
                  </a:lnTo>
                  <a:lnTo>
                    <a:pt x="3422" y="1049"/>
                  </a:lnTo>
                  <a:lnTo>
                    <a:pt x="3422" y="1049"/>
                  </a:lnTo>
                  <a:lnTo>
                    <a:pt x="3424" y="1046"/>
                  </a:lnTo>
                  <a:lnTo>
                    <a:pt x="3426" y="1044"/>
                  </a:lnTo>
                  <a:lnTo>
                    <a:pt x="3428" y="1042"/>
                  </a:lnTo>
                  <a:lnTo>
                    <a:pt x="3429" y="1043"/>
                  </a:lnTo>
                  <a:lnTo>
                    <a:pt x="3432" y="1045"/>
                  </a:lnTo>
                  <a:lnTo>
                    <a:pt x="3440" y="1050"/>
                  </a:lnTo>
                  <a:lnTo>
                    <a:pt x="3447" y="1052"/>
                  </a:lnTo>
                  <a:lnTo>
                    <a:pt x="3452" y="1049"/>
                  </a:lnTo>
                  <a:lnTo>
                    <a:pt x="3456" y="1043"/>
                  </a:lnTo>
                  <a:lnTo>
                    <a:pt x="3457" y="1033"/>
                  </a:lnTo>
                  <a:lnTo>
                    <a:pt x="3468" y="1026"/>
                  </a:lnTo>
                  <a:lnTo>
                    <a:pt x="3480" y="1022"/>
                  </a:lnTo>
                  <a:lnTo>
                    <a:pt x="3494" y="1022"/>
                  </a:lnTo>
                  <a:lnTo>
                    <a:pt x="3507" y="1040"/>
                  </a:lnTo>
                  <a:lnTo>
                    <a:pt x="3511" y="1035"/>
                  </a:lnTo>
                  <a:lnTo>
                    <a:pt x="3511" y="1031"/>
                  </a:lnTo>
                  <a:lnTo>
                    <a:pt x="3508" y="1025"/>
                  </a:lnTo>
                  <a:lnTo>
                    <a:pt x="3506" y="1018"/>
                  </a:lnTo>
                  <a:lnTo>
                    <a:pt x="3503" y="1012"/>
                  </a:lnTo>
                  <a:lnTo>
                    <a:pt x="3503" y="1008"/>
                  </a:lnTo>
                  <a:lnTo>
                    <a:pt x="3507" y="1003"/>
                  </a:lnTo>
                  <a:lnTo>
                    <a:pt x="3517" y="1000"/>
                  </a:lnTo>
                  <a:lnTo>
                    <a:pt x="3515" y="1005"/>
                  </a:lnTo>
                  <a:lnTo>
                    <a:pt x="3519" y="1011"/>
                  </a:lnTo>
                  <a:lnTo>
                    <a:pt x="3523" y="1015"/>
                  </a:lnTo>
                  <a:lnTo>
                    <a:pt x="3529" y="1016"/>
                  </a:lnTo>
                  <a:lnTo>
                    <a:pt x="3534" y="1016"/>
                  </a:lnTo>
                  <a:lnTo>
                    <a:pt x="3540" y="1017"/>
                  </a:lnTo>
                  <a:lnTo>
                    <a:pt x="3546" y="1012"/>
                  </a:lnTo>
                  <a:lnTo>
                    <a:pt x="3552" y="1006"/>
                  </a:lnTo>
                  <a:lnTo>
                    <a:pt x="3557" y="1000"/>
                  </a:lnTo>
                  <a:lnTo>
                    <a:pt x="3563" y="994"/>
                  </a:lnTo>
                  <a:lnTo>
                    <a:pt x="3571" y="993"/>
                  </a:lnTo>
                  <a:lnTo>
                    <a:pt x="3572" y="985"/>
                  </a:lnTo>
                  <a:lnTo>
                    <a:pt x="3575" y="977"/>
                  </a:lnTo>
                  <a:lnTo>
                    <a:pt x="3577" y="972"/>
                  </a:lnTo>
                  <a:lnTo>
                    <a:pt x="3582" y="970"/>
                  </a:lnTo>
                  <a:lnTo>
                    <a:pt x="3589" y="971"/>
                  </a:lnTo>
                  <a:lnTo>
                    <a:pt x="3598" y="977"/>
                  </a:lnTo>
                  <a:lnTo>
                    <a:pt x="3610" y="959"/>
                  </a:lnTo>
                  <a:lnTo>
                    <a:pt x="3617" y="957"/>
                  </a:lnTo>
                  <a:lnTo>
                    <a:pt x="3625" y="954"/>
                  </a:lnTo>
                  <a:lnTo>
                    <a:pt x="3631" y="951"/>
                  </a:lnTo>
                  <a:lnTo>
                    <a:pt x="3634" y="943"/>
                  </a:lnTo>
                  <a:lnTo>
                    <a:pt x="3637" y="943"/>
                  </a:lnTo>
                  <a:lnTo>
                    <a:pt x="3639" y="936"/>
                  </a:lnTo>
                  <a:lnTo>
                    <a:pt x="3645" y="932"/>
                  </a:lnTo>
                  <a:lnTo>
                    <a:pt x="3651" y="930"/>
                  </a:lnTo>
                  <a:lnTo>
                    <a:pt x="3657" y="926"/>
                  </a:lnTo>
                  <a:lnTo>
                    <a:pt x="3661" y="920"/>
                  </a:lnTo>
                  <a:lnTo>
                    <a:pt x="3673" y="909"/>
                  </a:lnTo>
                  <a:lnTo>
                    <a:pt x="3679" y="903"/>
                  </a:lnTo>
                  <a:lnTo>
                    <a:pt x="3687" y="898"/>
                  </a:lnTo>
                  <a:lnTo>
                    <a:pt x="3694" y="896"/>
                  </a:lnTo>
                  <a:lnTo>
                    <a:pt x="3710" y="889"/>
                  </a:lnTo>
                  <a:lnTo>
                    <a:pt x="3721" y="881"/>
                  </a:lnTo>
                  <a:lnTo>
                    <a:pt x="3729" y="875"/>
                  </a:lnTo>
                  <a:lnTo>
                    <a:pt x="3733" y="868"/>
                  </a:lnTo>
                  <a:lnTo>
                    <a:pt x="3733" y="860"/>
                  </a:lnTo>
                  <a:lnTo>
                    <a:pt x="3729" y="849"/>
                  </a:lnTo>
                  <a:lnTo>
                    <a:pt x="3722" y="833"/>
                  </a:lnTo>
                  <a:lnTo>
                    <a:pt x="3710" y="829"/>
                  </a:lnTo>
                  <a:lnTo>
                    <a:pt x="3699" y="830"/>
                  </a:lnTo>
                  <a:lnTo>
                    <a:pt x="3673" y="834"/>
                  </a:lnTo>
                  <a:lnTo>
                    <a:pt x="3649" y="841"/>
                  </a:lnTo>
                  <a:lnTo>
                    <a:pt x="3626" y="852"/>
                  </a:lnTo>
                  <a:lnTo>
                    <a:pt x="3621" y="850"/>
                  </a:lnTo>
                  <a:lnTo>
                    <a:pt x="3620" y="852"/>
                  </a:lnTo>
                  <a:lnTo>
                    <a:pt x="3619" y="851"/>
                  </a:lnTo>
                  <a:lnTo>
                    <a:pt x="3615" y="844"/>
                  </a:lnTo>
                  <a:lnTo>
                    <a:pt x="3609" y="839"/>
                  </a:lnTo>
                  <a:lnTo>
                    <a:pt x="3602" y="834"/>
                  </a:lnTo>
                  <a:lnTo>
                    <a:pt x="3596" y="829"/>
                  </a:lnTo>
                  <a:lnTo>
                    <a:pt x="3587" y="824"/>
                  </a:lnTo>
                  <a:lnTo>
                    <a:pt x="3580" y="827"/>
                  </a:lnTo>
                  <a:lnTo>
                    <a:pt x="3580" y="827"/>
                  </a:lnTo>
                  <a:lnTo>
                    <a:pt x="3580" y="827"/>
                  </a:lnTo>
                  <a:lnTo>
                    <a:pt x="3572" y="829"/>
                  </a:lnTo>
                  <a:lnTo>
                    <a:pt x="3563" y="833"/>
                  </a:lnTo>
                  <a:lnTo>
                    <a:pt x="3558" y="839"/>
                  </a:lnTo>
                  <a:lnTo>
                    <a:pt x="3556" y="846"/>
                  </a:lnTo>
                  <a:lnTo>
                    <a:pt x="3557" y="856"/>
                  </a:lnTo>
                  <a:lnTo>
                    <a:pt x="3551" y="864"/>
                  </a:lnTo>
                  <a:lnTo>
                    <a:pt x="3537" y="862"/>
                  </a:lnTo>
                  <a:lnTo>
                    <a:pt x="3537" y="862"/>
                  </a:lnTo>
                  <a:lnTo>
                    <a:pt x="3537" y="854"/>
                  </a:lnTo>
                  <a:lnTo>
                    <a:pt x="3535" y="846"/>
                  </a:lnTo>
                  <a:lnTo>
                    <a:pt x="3529" y="840"/>
                  </a:lnTo>
                  <a:lnTo>
                    <a:pt x="3520" y="840"/>
                  </a:lnTo>
                  <a:lnTo>
                    <a:pt x="3472" y="862"/>
                  </a:lnTo>
                  <a:lnTo>
                    <a:pt x="3424" y="886"/>
                  </a:lnTo>
                  <a:lnTo>
                    <a:pt x="3418" y="895"/>
                  </a:lnTo>
                  <a:lnTo>
                    <a:pt x="3399" y="902"/>
                  </a:lnTo>
                  <a:lnTo>
                    <a:pt x="3398" y="904"/>
                  </a:lnTo>
                  <a:lnTo>
                    <a:pt x="3399" y="908"/>
                  </a:lnTo>
                  <a:lnTo>
                    <a:pt x="3399" y="908"/>
                  </a:lnTo>
                  <a:lnTo>
                    <a:pt x="3399" y="908"/>
                  </a:lnTo>
                  <a:lnTo>
                    <a:pt x="3362" y="918"/>
                  </a:lnTo>
                  <a:lnTo>
                    <a:pt x="3356" y="925"/>
                  </a:lnTo>
                  <a:lnTo>
                    <a:pt x="3350" y="930"/>
                  </a:lnTo>
                  <a:lnTo>
                    <a:pt x="3342" y="932"/>
                  </a:lnTo>
                  <a:lnTo>
                    <a:pt x="3335" y="929"/>
                  </a:lnTo>
                  <a:lnTo>
                    <a:pt x="3327" y="925"/>
                  </a:lnTo>
                  <a:lnTo>
                    <a:pt x="3320" y="924"/>
                  </a:lnTo>
                  <a:lnTo>
                    <a:pt x="3313" y="926"/>
                  </a:lnTo>
                  <a:lnTo>
                    <a:pt x="3308" y="931"/>
                  </a:lnTo>
                  <a:lnTo>
                    <a:pt x="3303" y="942"/>
                  </a:lnTo>
                  <a:lnTo>
                    <a:pt x="3305" y="944"/>
                  </a:lnTo>
                  <a:lnTo>
                    <a:pt x="3307" y="947"/>
                  </a:lnTo>
                  <a:lnTo>
                    <a:pt x="3309" y="949"/>
                  </a:lnTo>
                  <a:lnTo>
                    <a:pt x="3309" y="949"/>
                  </a:lnTo>
                  <a:lnTo>
                    <a:pt x="3309" y="949"/>
                  </a:lnTo>
                  <a:lnTo>
                    <a:pt x="3302" y="952"/>
                  </a:lnTo>
                  <a:lnTo>
                    <a:pt x="3303" y="959"/>
                  </a:lnTo>
                  <a:lnTo>
                    <a:pt x="3301" y="964"/>
                  </a:lnTo>
                  <a:lnTo>
                    <a:pt x="3297" y="968"/>
                  </a:lnTo>
                  <a:lnTo>
                    <a:pt x="3292" y="971"/>
                  </a:lnTo>
                  <a:lnTo>
                    <a:pt x="3287" y="975"/>
                  </a:lnTo>
                  <a:lnTo>
                    <a:pt x="3285" y="980"/>
                  </a:lnTo>
                  <a:lnTo>
                    <a:pt x="3282" y="995"/>
                  </a:lnTo>
                  <a:lnTo>
                    <a:pt x="3282" y="998"/>
                  </a:lnTo>
                  <a:lnTo>
                    <a:pt x="3282" y="1000"/>
                  </a:lnTo>
                  <a:lnTo>
                    <a:pt x="3282" y="1004"/>
                  </a:lnTo>
                  <a:lnTo>
                    <a:pt x="3282" y="1006"/>
                  </a:lnTo>
                  <a:lnTo>
                    <a:pt x="3282" y="1009"/>
                  </a:lnTo>
                  <a:lnTo>
                    <a:pt x="3284" y="1010"/>
                  </a:lnTo>
                  <a:lnTo>
                    <a:pt x="3286" y="1012"/>
                  </a:lnTo>
                  <a:lnTo>
                    <a:pt x="3290" y="1014"/>
                  </a:lnTo>
                  <a:lnTo>
                    <a:pt x="3292" y="1014"/>
                  </a:lnTo>
                  <a:lnTo>
                    <a:pt x="3296" y="1014"/>
                  </a:lnTo>
                  <a:lnTo>
                    <a:pt x="3297" y="1012"/>
                  </a:lnTo>
                  <a:lnTo>
                    <a:pt x="3299" y="1010"/>
                  </a:lnTo>
                  <a:lnTo>
                    <a:pt x="3299" y="1009"/>
                  </a:lnTo>
                  <a:lnTo>
                    <a:pt x="3301" y="1006"/>
                  </a:lnTo>
                  <a:lnTo>
                    <a:pt x="3301" y="1003"/>
                  </a:lnTo>
                  <a:lnTo>
                    <a:pt x="3301" y="1000"/>
                  </a:lnTo>
                  <a:lnTo>
                    <a:pt x="3301" y="997"/>
                  </a:lnTo>
                  <a:lnTo>
                    <a:pt x="3303" y="994"/>
                  </a:lnTo>
                  <a:lnTo>
                    <a:pt x="3304" y="992"/>
                  </a:lnTo>
                  <a:lnTo>
                    <a:pt x="3307" y="989"/>
                  </a:lnTo>
                  <a:lnTo>
                    <a:pt x="3309" y="991"/>
                  </a:lnTo>
                  <a:lnTo>
                    <a:pt x="3311" y="991"/>
                  </a:lnTo>
                  <a:lnTo>
                    <a:pt x="3313" y="991"/>
                  </a:lnTo>
                  <a:lnTo>
                    <a:pt x="3314" y="989"/>
                  </a:lnTo>
                  <a:lnTo>
                    <a:pt x="3314" y="991"/>
                  </a:lnTo>
                  <a:lnTo>
                    <a:pt x="3318" y="1000"/>
                  </a:lnTo>
                  <a:lnTo>
                    <a:pt x="3322" y="1009"/>
                  </a:lnTo>
                  <a:lnTo>
                    <a:pt x="3330" y="1016"/>
                  </a:lnTo>
                  <a:lnTo>
                    <a:pt x="3335" y="1018"/>
                  </a:lnTo>
                  <a:lnTo>
                    <a:pt x="3339" y="1020"/>
                  </a:lnTo>
                  <a:lnTo>
                    <a:pt x="3344" y="1020"/>
                  </a:lnTo>
                  <a:lnTo>
                    <a:pt x="3349" y="1018"/>
                  </a:lnTo>
                  <a:lnTo>
                    <a:pt x="3353" y="1016"/>
                  </a:lnTo>
                  <a:lnTo>
                    <a:pt x="3355" y="1014"/>
                  </a:lnTo>
                  <a:lnTo>
                    <a:pt x="3358" y="1010"/>
                  </a:lnTo>
                  <a:lnTo>
                    <a:pt x="3359" y="1006"/>
                  </a:lnTo>
                  <a:lnTo>
                    <a:pt x="3360" y="1002"/>
                  </a:lnTo>
                  <a:lnTo>
                    <a:pt x="3360" y="995"/>
                  </a:lnTo>
                  <a:lnTo>
                    <a:pt x="3359" y="989"/>
                  </a:lnTo>
                  <a:lnTo>
                    <a:pt x="3358" y="985"/>
                  </a:lnTo>
                  <a:lnTo>
                    <a:pt x="3359" y="985"/>
                  </a:lnTo>
                  <a:lnTo>
                    <a:pt x="3362" y="982"/>
                  </a:lnTo>
                  <a:lnTo>
                    <a:pt x="3365" y="980"/>
                  </a:lnTo>
                  <a:lnTo>
                    <a:pt x="3367" y="977"/>
                  </a:lnTo>
                  <a:lnTo>
                    <a:pt x="3367" y="982"/>
                  </a:lnTo>
                  <a:lnTo>
                    <a:pt x="3366" y="987"/>
                  </a:lnTo>
                  <a:lnTo>
                    <a:pt x="3367" y="995"/>
                  </a:lnTo>
                  <a:lnTo>
                    <a:pt x="3369" y="1003"/>
                  </a:lnTo>
                  <a:lnTo>
                    <a:pt x="3362" y="1006"/>
                  </a:lnTo>
                  <a:lnTo>
                    <a:pt x="3337" y="1031"/>
                  </a:lnTo>
                  <a:lnTo>
                    <a:pt x="3309" y="1050"/>
                  </a:lnTo>
                  <a:lnTo>
                    <a:pt x="3305" y="1060"/>
                  </a:lnTo>
                  <a:lnTo>
                    <a:pt x="3299" y="1065"/>
                  </a:lnTo>
                  <a:lnTo>
                    <a:pt x="3298" y="1065"/>
                  </a:lnTo>
                  <a:lnTo>
                    <a:pt x="3296" y="1065"/>
                  </a:lnTo>
                  <a:lnTo>
                    <a:pt x="3292" y="1066"/>
                  </a:lnTo>
                  <a:lnTo>
                    <a:pt x="3290" y="1067"/>
                  </a:lnTo>
                  <a:lnTo>
                    <a:pt x="3287" y="1069"/>
                  </a:lnTo>
                  <a:lnTo>
                    <a:pt x="3285" y="1072"/>
                  </a:lnTo>
                  <a:lnTo>
                    <a:pt x="3284" y="1077"/>
                  </a:lnTo>
                  <a:lnTo>
                    <a:pt x="3262" y="1092"/>
                  </a:lnTo>
                  <a:lnTo>
                    <a:pt x="3240" y="1109"/>
                  </a:lnTo>
                  <a:lnTo>
                    <a:pt x="3234" y="1116"/>
                  </a:lnTo>
                  <a:lnTo>
                    <a:pt x="3228" y="1120"/>
                  </a:lnTo>
                  <a:lnTo>
                    <a:pt x="3219" y="1124"/>
                  </a:lnTo>
                  <a:lnTo>
                    <a:pt x="3207" y="1131"/>
                  </a:lnTo>
                  <a:lnTo>
                    <a:pt x="3196" y="1141"/>
                  </a:lnTo>
                  <a:lnTo>
                    <a:pt x="3188" y="1149"/>
                  </a:lnTo>
                  <a:lnTo>
                    <a:pt x="3178" y="1158"/>
                  </a:lnTo>
                  <a:lnTo>
                    <a:pt x="3168" y="1165"/>
                  </a:lnTo>
                  <a:lnTo>
                    <a:pt x="3171" y="1158"/>
                  </a:lnTo>
                  <a:lnTo>
                    <a:pt x="3165" y="1153"/>
                  </a:lnTo>
                  <a:lnTo>
                    <a:pt x="3159" y="1153"/>
                  </a:lnTo>
                  <a:lnTo>
                    <a:pt x="3151" y="1154"/>
                  </a:lnTo>
                  <a:lnTo>
                    <a:pt x="3156" y="1151"/>
                  </a:lnTo>
                  <a:lnTo>
                    <a:pt x="3160" y="1148"/>
                  </a:lnTo>
                  <a:lnTo>
                    <a:pt x="3163" y="1143"/>
                  </a:lnTo>
                  <a:lnTo>
                    <a:pt x="3167" y="1139"/>
                  </a:lnTo>
                  <a:lnTo>
                    <a:pt x="3167" y="1128"/>
                  </a:lnTo>
                  <a:lnTo>
                    <a:pt x="3167" y="1116"/>
                  </a:lnTo>
                  <a:lnTo>
                    <a:pt x="3168" y="1103"/>
                  </a:lnTo>
                  <a:lnTo>
                    <a:pt x="3169" y="1092"/>
                  </a:lnTo>
                  <a:lnTo>
                    <a:pt x="3166" y="1083"/>
                  </a:lnTo>
                  <a:lnTo>
                    <a:pt x="3168" y="1083"/>
                  </a:lnTo>
                  <a:lnTo>
                    <a:pt x="3171" y="1080"/>
                  </a:lnTo>
                  <a:lnTo>
                    <a:pt x="3174" y="1078"/>
                  </a:lnTo>
                  <a:lnTo>
                    <a:pt x="3178" y="1074"/>
                  </a:lnTo>
                  <a:lnTo>
                    <a:pt x="3180" y="1077"/>
                  </a:lnTo>
                  <a:lnTo>
                    <a:pt x="3190" y="1082"/>
                  </a:lnTo>
                  <a:lnTo>
                    <a:pt x="3201" y="1082"/>
                  </a:lnTo>
                  <a:lnTo>
                    <a:pt x="3212" y="1079"/>
                  </a:lnTo>
                  <a:lnTo>
                    <a:pt x="3217" y="1075"/>
                  </a:lnTo>
                  <a:lnTo>
                    <a:pt x="3222" y="1072"/>
                  </a:lnTo>
                  <a:lnTo>
                    <a:pt x="3224" y="1067"/>
                  </a:lnTo>
                  <a:lnTo>
                    <a:pt x="3228" y="1061"/>
                  </a:lnTo>
                  <a:lnTo>
                    <a:pt x="3230" y="1055"/>
                  </a:lnTo>
                  <a:lnTo>
                    <a:pt x="3230" y="1048"/>
                  </a:lnTo>
                  <a:lnTo>
                    <a:pt x="3240" y="1049"/>
                  </a:lnTo>
                  <a:lnTo>
                    <a:pt x="3250" y="1045"/>
                  </a:lnTo>
                  <a:lnTo>
                    <a:pt x="3250" y="1044"/>
                  </a:lnTo>
                  <a:lnTo>
                    <a:pt x="3250" y="1039"/>
                  </a:lnTo>
                  <a:lnTo>
                    <a:pt x="3252" y="1033"/>
                  </a:lnTo>
                  <a:lnTo>
                    <a:pt x="3253" y="1027"/>
                  </a:lnTo>
                  <a:lnTo>
                    <a:pt x="3253" y="1022"/>
                  </a:lnTo>
                  <a:lnTo>
                    <a:pt x="3250" y="1017"/>
                  </a:lnTo>
                  <a:lnTo>
                    <a:pt x="3241" y="1015"/>
                  </a:lnTo>
                  <a:lnTo>
                    <a:pt x="3220" y="997"/>
                  </a:lnTo>
                  <a:lnTo>
                    <a:pt x="3208" y="997"/>
                  </a:lnTo>
                  <a:lnTo>
                    <a:pt x="3196" y="994"/>
                  </a:lnTo>
                  <a:lnTo>
                    <a:pt x="3193" y="995"/>
                  </a:lnTo>
                  <a:lnTo>
                    <a:pt x="3190" y="997"/>
                  </a:lnTo>
                  <a:lnTo>
                    <a:pt x="3188" y="999"/>
                  </a:lnTo>
                  <a:lnTo>
                    <a:pt x="3185" y="1009"/>
                  </a:lnTo>
                  <a:lnTo>
                    <a:pt x="3188" y="1018"/>
                  </a:lnTo>
                  <a:lnTo>
                    <a:pt x="3190" y="1023"/>
                  </a:lnTo>
                  <a:lnTo>
                    <a:pt x="3194" y="1027"/>
                  </a:lnTo>
                  <a:lnTo>
                    <a:pt x="3197" y="1029"/>
                  </a:lnTo>
                  <a:lnTo>
                    <a:pt x="3196" y="1031"/>
                  </a:lnTo>
                  <a:lnTo>
                    <a:pt x="3194" y="1032"/>
                  </a:lnTo>
                  <a:lnTo>
                    <a:pt x="3193" y="1031"/>
                  </a:lnTo>
                  <a:lnTo>
                    <a:pt x="3193" y="1031"/>
                  </a:lnTo>
                  <a:lnTo>
                    <a:pt x="3191" y="1028"/>
                  </a:lnTo>
                  <a:lnTo>
                    <a:pt x="3190" y="1027"/>
                  </a:lnTo>
                  <a:lnTo>
                    <a:pt x="3189" y="1026"/>
                  </a:lnTo>
                  <a:lnTo>
                    <a:pt x="3182" y="1025"/>
                  </a:lnTo>
                  <a:lnTo>
                    <a:pt x="3173" y="1025"/>
                  </a:lnTo>
                  <a:lnTo>
                    <a:pt x="3167" y="1029"/>
                  </a:lnTo>
                  <a:lnTo>
                    <a:pt x="3167" y="1029"/>
                  </a:lnTo>
                  <a:lnTo>
                    <a:pt x="3165" y="1033"/>
                  </a:lnTo>
                  <a:lnTo>
                    <a:pt x="3165" y="1038"/>
                  </a:lnTo>
                  <a:lnTo>
                    <a:pt x="3166" y="1044"/>
                  </a:lnTo>
                  <a:lnTo>
                    <a:pt x="3167" y="1046"/>
                  </a:lnTo>
                  <a:lnTo>
                    <a:pt x="3169" y="1051"/>
                  </a:lnTo>
                  <a:lnTo>
                    <a:pt x="3160" y="1061"/>
                  </a:lnTo>
                  <a:lnTo>
                    <a:pt x="3146" y="1066"/>
                  </a:lnTo>
                  <a:lnTo>
                    <a:pt x="3150" y="1069"/>
                  </a:lnTo>
                  <a:lnTo>
                    <a:pt x="3154" y="1073"/>
                  </a:lnTo>
                  <a:lnTo>
                    <a:pt x="3150" y="1073"/>
                  </a:lnTo>
                  <a:lnTo>
                    <a:pt x="3146" y="1072"/>
                  </a:lnTo>
                  <a:lnTo>
                    <a:pt x="3131" y="1069"/>
                  </a:lnTo>
                  <a:lnTo>
                    <a:pt x="3115" y="1066"/>
                  </a:lnTo>
                  <a:lnTo>
                    <a:pt x="3099" y="1063"/>
                  </a:lnTo>
                  <a:lnTo>
                    <a:pt x="3082" y="1063"/>
                  </a:lnTo>
                  <a:lnTo>
                    <a:pt x="3076" y="1071"/>
                  </a:lnTo>
                  <a:lnTo>
                    <a:pt x="3072" y="1079"/>
                  </a:lnTo>
                  <a:lnTo>
                    <a:pt x="3072" y="1089"/>
                  </a:lnTo>
                  <a:lnTo>
                    <a:pt x="3072" y="1089"/>
                  </a:lnTo>
                  <a:lnTo>
                    <a:pt x="3059" y="1090"/>
                  </a:lnTo>
                  <a:lnTo>
                    <a:pt x="3055" y="1079"/>
                  </a:lnTo>
                  <a:lnTo>
                    <a:pt x="3050" y="1068"/>
                  </a:lnTo>
                  <a:lnTo>
                    <a:pt x="3044" y="1059"/>
                  </a:lnTo>
                  <a:lnTo>
                    <a:pt x="3040" y="1049"/>
                  </a:lnTo>
                  <a:lnTo>
                    <a:pt x="3040" y="1049"/>
                  </a:lnTo>
                  <a:lnTo>
                    <a:pt x="3040" y="1049"/>
                  </a:lnTo>
                  <a:lnTo>
                    <a:pt x="3040" y="1049"/>
                  </a:lnTo>
                  <a:lnTo>
                    <a:pt x="3040" y="1049"/>
                  </a:lnTo>
                  <a:lnTo>
                    <a:pt x="3049" y="1046"/>
                  </a:lnTo>
                  <a:lnTo>
                    <a:pt x="3050" y="1050"/>
                  </a:lnTo>
                  <a:lnTo>
                    <a:pt x="3058" y="1057"/>
                  </a:lnTo>
                  <a:lnTo>
                    <a:pt x="3066" y="1060"/>
                  </a:lnTo>
                  <a:lnTo>
                    <a:pt x="3074" y="1059"/>
                  </a:lnTo>
                  <a:lnTo>
                    <a:pt x="3082" y="1054"/>
                  </a:lnTo>
                  <a:lnTo>
                    <a:pt x="3087" y="1046"/>
                  </a:lnTo>
                  <a:lnTo>
                    <a:pt x="3089" y="1048"/>
                  </a:lnTo>
                  <a:lnTo>
                    <a:pt x="3093" y="1050"/>
                  </a:lnTo>
                  <a:lnTo>
                    <a:pt x="3094" y="1052"/>
                  </a:lnTo>
                  <a:lnTo>
                    <a:pt x="3097" y="1056"/>
                  </a:lnTo>
                  <a:lnTo>
                    <a:pt x="3100" y="1055"/>
                  </a:lnTo>
                  <a:lnTo>
                    <a:pt x="3104" y="1052"/>
                  </a:lnTo>
                  <a:lnTo>
                    <a:pt x="3106" y="1050"/>
                  </a:lnTo>
                  <a:lnTo>
                    <a:pt x="3109" y="1046"/>
                  </a:lnTo>
                  <a:lnTo>
                    <a:pt x="3110" y="1048"/>
                  </a:lnTo>
                  <a:lnTo>
                    <a:pt x="3115" y="1049"/>
                  </a:lnTo>
                  <a:lnTo>
                    <a:pt x="3121" y="1049"/>
                  </a:lnTo>
                  <a:lnTo>
                    <a:pt x="3125" y="1048"/>
                  </a:lnTo>
                  <a:lnTo>
                    <a:pt x="3128" y="1046"/>
                  </a:lnTo>
                  <a:lnTo>
                    <a:pt x="3132" y="1044"/>
                  </a:lnTo>
                  <a:lnTo>
                    <a:pt x="3135" y="1042"/>
                  </a:lnTo>
                  <a:lnTo>
                    <a:pt x="3138" y="1037"/>
                  </a:lnTo>
                  <a:lnTo>
                    <a:pt x="3143" y="1028"/>
                  </a:lnTo>
                  <a:lnTo>
                    <a:pt x="3149" y="1021"/>
                  </a:lnTo>
                  <a:lnTo>
                    <a:pt x="3154" y="1012"/>
                  </a:lnTo>
                  <a:lnTo>
                    <a:pt x="3157" y="1004"/>
                  </a:lnTo>
                  <a:lnTo>
                    <a:pt x="3156" y="993"/>
                  </a:lnTo>
                  <a:lnTo>
                    <a:pt x="3155" y="985"/>
                  </a:lnTo>
                  <a:lnTo>
                    <a:pt x="3156" y="983"/>
                  </a:lnTo>
                  <a:lnTo>
                    <a:pt x="3157" y="981"/>
                  </a:lnTo>
                  <a:lnTo>
                    <a:pt x="3159" y="977"/>
                  </a:lnTo>
                  <a:lnTo>
                    <a:pt x="3160" y="974"/>
                  </a:lnTo>
                  <a:lnTo>
                    <a:pt x="3159" y="970"/>
                  </a:lnTo>
                  <a:lnTo>
                    <a:pt x="3162" y="970"/>
                  </a:lnTo>
                  <a:lnTo>
                    <a:pt x="3166" y="969"/>
                  </a:lnTo>
                  <a:lnTo>
                    <a:pt x="3168" y="966"/>
                  </a:lnTo>
                  <a:lnTo>
                    <a:pt x="3171" y="964"/>
                  </a:lnTo>
                  <a:lnTo>
                    <a:pt x="3174" y="966"/>
                  </a:lnTo>
                  <a:lnTo>
                    <a:pt x="3177" y="969"/>
                  </a:lnTo>
                  <a:lnTo>
                    <a:pt x="3180" y="971"/>
                  </a:lnTo>
                  <a:lnTo>
                    <a:pt x="3183" y="971"/>
                  </a:lnTo>
                  <a:lnTo>
                    <a:pt x="3185" y="970"/>
                  </a:lnTo>
                  <a:lnTo>
                    <a:pt x="3189" y="975"/>
                  </a:lnTo>
                  <a:lnTo>
                    <a:pt x="3193" y="980"/>
                  </a:lnTo>
                  <a:lnTo>
                    <a:pt x="3197" y="983"/>
                  </a:lnTo>
                  <a:lnTo>
                    <a:pt x="3201" y="988"/>
                  </a:lnTo>
                  <a:lnTo>
                    <a:pt x="3206" y="992"/>
                  </a:lnTo>
                  <a:lnTo>
                    <a:pt x="3212" y="993"/>
                  </a:lnTo>
                  <a:lnTo>
                    <a:pt x="3218" y="991"/>
                  </a:lnTo>
                  <a:lnTo>
                    <a:pt x="3222" y="976"/>
                  </a:lnTo>
                  <a:lnTo>
                    <a:pt x="3231" y="976"/>
                  </a:lnTo>
                  <a:lnTo>
                    <a:pt x="3237" y="971"/>
                  </a:lnTo>
                  <a:lnTo>
                    <a:pt x="3241" y="966"/>
                  </a:lnTo>
                  <a:lnTo>
                    <a:pt x="3242" y="959"/>
                  </a:lnTo>
                  <a:lnTo>
                    <a:pt x="3244" y="952"/>
                  </a:lnTo>
                  <a:lnTo>
                    <a:pt x="3245" y="944"/>
                  </a:lnTo>
                  <a:lnTo>
                    <a:pt x="3245" y="944"/>
                  </a:lnTo>
                  <a:lnTo>
                    <a:pt x="3245" y="949"/>
                  </a:lnTo>
                  <a:lnTo>
                    <a:pt x="3258" y="954"/>
                  </a:lnTo>
                  <a:lnTo>
                    <a:pt x="3268" y="953"/>
                  </a:lnTo>
                  <a:lnTo>
                    <a:pt x="3275" y="946"/>
                  </a:lnTo>
                  <a:lnTo>
                    <a:pt x="3281" y="934"/>
                  </a:lnTo>
                  <a:lnTo>
                    <a:pt x="3290" y="920"/>
                  </a:lnTo>
                  <a:lnTo>
                    <a:pt x="3290" y="920"/>
                  </a:lnTo>
                  <a:lnTo>
                    <a:pt x="3294" y="919"/>
                  </a:lnTo>
                  <a:lnTo>
                    <a:pt x="3298" y="917"/>
                  </a:lnTo>
                  <a:lnTo>
                    <a:pt x="3299" y="913"/>
                  </a:lnTo>
                  <a:lnTo>
                    <a:pt x="3302" y="911"/>
                  </a:lnTo>
                  <a:lnTo>
                    <a:pt x="3332" y="895"/>
                  </a:lnTo>
                  <a:lnTo>
                    <a:pt x="3333" y="892"/>
                  </a:lnTo>
                  <a:lnTo>
                    <a:pt x="3336" y="890"/>
                  </a:lnTo>
                  <a:lnTo>
                    <a:pt x="3339" y="887"/>
                  </a:lnTo>
                  <a:lnTo>
                    <a:pt x="3342" y="886"/>
                  </a:lnTo>
                  <a:lnTo>
                    <a:pt x="3344" y="884"/>
                  </a:lnTo>
                  <a:lnTo>
                    <a:pt x="3348" y="883"/>
                  </a:lnTo>
                  <a:lnTo>
                    <a:pt x="3349" y="879"/>
                  </a:lnTo>
                  <a:lnTo>
                    <a:pt x="3350" y="879"/>
                  </a:lnTo>
                  <a:lnTo>
                    <a:pt x="3354" y="878"/>
                  </a:lnTo>
                  <a:lnTo>
                    <a:pt x="3356" y="875"/>
                  </a:lnTo>
                  <a:lnTo>
                    <a:pt x="3358" y="873"/>
                  </a:lnTo>
                  <a:lnTo>
                    <a:pt x="3360" y="871"/>
                  </a:lnTo>
                  <a:lnTo>
                    <a:pt x="3362" y="869"/>
                  </a:lnTo>
                  <a:lnTo>
                    <a:pt x="3365" y="867"/>
                  </a:lnTo>
                  <a:lnTo>
                    <a:pt x="3366" y="863"/>
                  </a:lnTo>
                  <a:lnTo>
                    <a:pt x="3365" y="861"/>
                  </a:lnTo>
                  <a:lnTo>
                    <a:pt x="3364" y="860"/>
                  </a:lnTo>
                  <a:lnTo>
                    <a:pt x="3361" y="857"/>
                  </a:lnTo>
                  <a:lnTo>
                    <a:pt x="3369" y="855"/>
                  </a:lnTo>
                  <a:lnTo>
                    <a:pt x="3373" y="850"/>
                  </a:lnTo>
                  <a:lnTo>
                    <a:pt x="3377" y="844"/>
                  </a:lnTo>
                  <a:lnTo>
                    <a:pt x="3383" y="839"/>
                  </a:lnTo>
                  <a:lnTo>
                    <a:pt x="3382" y="843"/>
                  </a:lnTo>
                  <a:lnTo>
                    <a:pt x="3382" y="846"/>
                  </a:lnTo>
                  <a:lnTo>
                    <a:pt x="3383" y="850"/>
                  </a:lnTo>
                  <a:lnTo>
                    <a:pt x="3392" y="856"/>
                  </a:lnTo>
                  <a:lnTo>
                    <a:pt x="3403" y="851"/>
                  </a:lnTo>
                  <a:lnTo>
                    <a:pt x="3411" y="844"/>
                  </a:lnTo>
                  <a:lnTo>
                    <a:pt x="3417" y="834"/>
                  </a:lnTo>
                  <a:lnTo>
                    <a:pt x="3438" y="827"/>
                  </a:lnTo>
                  <a:lnTo>
                    <a:pt x="3447" y="822"/>
                  </a:lnTo>
                  <a:lnTo>
                    <a:pt x="3452" y="815"/>
                  </a:lnTo>
                  <a:lnTo>
                    <a:pt x="3455" y="806"/>
                  </a:lnTo>
                  <a:lnTo>
                    <a:pt x="3456" y="798"/>
                  </a:lnTo>
                  <a:lnTo>
                    <a:pt x="3460" y="789"/>
                  </a:lnTo>
                  <a:lnTo>
                    <a:pt x="3458" y="783"/>
                  </a:lnTo>
                  <a:lnTo>
                    <a:pt x="3458" y="783"/>
                  </a:lnTo>
                  <a:lnTo>
                    <a:pt x="3463" y="775"/>
                  </a:lnTo>
                  <a:lnTo>
                    <a:pt x="3478" y="767"/>
                  </a:lnTo>
                  <a:lnTo>
                    <a:pt x="3485" y="760"/>
                  </a:lnTo>
                  <a:lnTo>
                    <a:pt x="3486" y="752"/>
                  </a:lnTo>
                  <a:lnTo>
                    <a:pt x="3484" y="743"/>
                  </a:lnTo>
                  <a:lnTo>
                    <a:pt x="3477" y="735"/>
                  </a:lnTo>
                  <a:lnTo>
                    <a:pt x="3467" y="726"/>
                  </a:lnTo>
                  <a:lnTo>
                    <a:pt x="3469" y="725"/>
                  </a:lnTo>
                  <a:lnTo>
                    <a:pt x="3472" y="724"/>
                  </a:lnTo>
                  <a:lnTo>
                    <a:pt x="3486" y="719"/>
                  </a:lnTo>
                  <a:lnTo>
                    <a:pt x="3491" y="712"/>
                  </a:lnTo>
                  <a:lnTo>
                    <a:pt x="3491" y="704"/>
                  </a:lnTo>
                  <a:lnTo>
                    <a:pt x="3488" y="696"/>
                  </a:lnTo>
                  <a:lnTo>
                    <a:pt x="3485" y="689"/>
                  </a:lnTo>
                  <a:lnTo>
                    <a:pt x="3454" y="692"/>
                  </a:lnTo>
                  <a:lnTo>
                    <a:pt x="3424" y="701"/>
                  </a:lnTo>
                  <a:lnTo>
                    <a:pt x="3396" y="712"/>
                  </a:lnTo>
                  <a:lnTo>
                    <a:pt x="3369" y="725"/>
                  </a:lnTo>
                  <a:lnTo>
                    <a:pt x="3342" y="740"/>
                  </a:lnTo>
                  <a:lnTo>
                    <a:pt x="3314" y="752"/>
                  </a:lnTo>
                  <a:lnTo>
                    <a:pt x="3310" y="753"/>
                  </a:lnTo>
                  <a:lnTo>
                    <a:pt x="3307" y="755"/>
                  </a:lnTo>
                  <a:lnTo>
                    <a:pt x="3304" y="759"/>
                  </a:lnTo>
                  <a:lnTo>
                    <a:pt x="3303" y="761"/>
                  </a:lnTo>
                  <a:lnTo>
                    <a:pt x="3303" y="766"/>
                  </a:lnTo>
                  <a:lnTo>
                    <a:pt x="3303" y="770"/>
                  </a:lnTo>
                  <a:lnTo>
                    <a:pt x="3269" y="781"/>
                  </a:lnTo>
                  <a:lnTo>
                    <a:pt x="3268" y="783"/>
                  </a:lnTo>
                  <a:lnTo>
                    <a:pt x="3265" y="786"/>
                  </a:lnTo>
                  <a:lnTo>
                    <a:pt x="3264" y="788"/>
                  </a:lnTo>
                  <a:lnTo>
                    <a:pt x="3263" y="790"/>
                  </a:lnTo>
                  <a:lnTo>
                    <a:pt x="3228" y="800"/>
                  </a:lnTo>
                  <a:lnTo>
                    <a:pt x="3224" y="800"/>
                  </a:lnTo>
                  <a:lnTo>
                    <a:pt x="3220" y="800"/>
                  </a:lnTo>
                  <a:lnTo>
                    <a:pt x="3218" y="801"/>
                  </a:lnTo>
                  <a:lnTo>
                    <a:pt x="3217" y="804"/>
                  </a:lnTo>
                  <a:lnTo>
                    <a:pt x="3216" y="806"/>
                  </a:lnTo>
                  <a:lnTo>
                    <a:pt x="3216" y="810"/>
                  </a:lnTo>
                  <a:lnTo>
                    <a:pt x="3213" y="809"/>
                  </a:lnTo>
                  <a:lnTo>
                    <a:pt x="3208" y="811"/>
                  </a:lnTo>
                  <a:lnTo>
                    <a:pt x="3205" y="814"/>
                  </a:lnTo>
                  <a:lnTo>
                    <a:pt x="3199" y="821"/>
                  </a:lnTo>
                  <a:lnTo>
                    <a:pt x="3168" y="840"/>
                  </a:lnTo>
                  <a:lnTo>
                    <a:pt x="3159" y="846"/>
                  </a:lnTo>
                  <a:lnTo>
                    <a:pt x="3146" y="846"/>
                  </a:lnTo>
                  <a:lnTo>
                    <a:pt x="3142" y="845"/>
                  </a:lnTo>
                  <a:lnTo>
                    <a:pt x="3137" y="845"/>
                  </a:lnTo>
                  <a:lnTo>
                    <a:pt x="3125" y="851"/>
                  </a:lnTo>
                  <a:lnTo>
                    <a:pt x="3111" y="854"/>
                  </a:lnTo>
                  <a:lnTo>
                    <a:pt x="3099" y="857"/>
                  </a:lnTo>
                  <a:lnTo>
                    <a:pt x="3095" y="861"/>
                  </a:lnTo>
                  <a:lnTo>
                    <a:pt x="3094" y="864"/>
                  </a:lnTo>
                  <a:lnTo>
                    <a:pt x="3094" y="868"/>
                  </a:lnTo>
                  <a:lnTo>
                    <a:pt x="3095" y="872"/>
                  </a:lnTo>
                  <a:lnTo>
                    <a:pt x="3097" y="875"/>
                  </a:lnTo>
                  <a:lnTo>
                    <a:pt x="3101" y="878"/>
                  </a:lnTo>
                  <a:lnTo>
                    <a:pt x="3101" y="883"/>
                  </a:lnTo>
                  <a:lnTo>
                    <a:pt x="3095" y="885"/>
                  </a:lnTo>
                  <a:lnTo>
                    <a:pt x="3089" y="890"/>
                  </a:lnTo>
                  <a:lnTo>
                    <a:pt x="3083" y="892"/>
                  </a:lnTo>
                  <a:lnTo>
                    <a:pt x="3076" y="895"/>
                  </a:lnTo>
                  <a:lnTo>
                    <a:pt x="3070" y="900"/>
                  </a:lnTo>
                  <a:lnTo>
                    <a:pt x="3066" y="906"/>
                  </a:lnTo>
                  <a:lnTo>
                    <a:pt x="3060" y="915"/>
                  </a:lnTo>
                  <a:lnTo>
                    <a:pt x="3058" y="923"/>
                  </a:lnTo>
                  <a:lnTo>
                    <a:pt x="3061" y="928"/>
                  </a:lnTo>
                  <a:lnTo>
                    <a:pt x="3067" y="931"/>
                  </a:lnTo>
                  <a:lnTo>
                    <a:pt x="3078" y="934"/>
                  </a:lnTo>
                  <a:lnTo>
                    <a:pt x="3087" y="931"/>
                  </a:lnTo>
                  <a:lnTo>
                    <a:pt x="3097" y="928"/>
                  </a:lnTo>
                  <a:lnTo>
                    <a:pt x="3105" y="925"/>
                  </a:lnTo>
                  <a:lnTo>
                    <a:pt x="3115" y="928"/>
                  </a:lnTo>
                  <a:lnTo>
                    <a:pt x="3116" y="921"/>
                  </a:lnTo>
                  <a:lnTo>
                    <a:pt x="3118" y="925"/>
                  </a:lnTo>
                  <a:lnTo>
                    <a:pt x="3121" y="930"/>
                  </a:lnTo>
                  <a:lnTo>
                    <a:pt x="3122" y="930"/>
                  </a:lnTo>
                  <a:lnTo>
                    <a:pt x="3125" y="931"/>
                  </a:lnTo>
                  <a:lnTo>
                    <a:pt x="3123" y="931"/>
                  </a:lnTo>
                  <a:lnTo>
                    <a:pt x="3123" y="931"/>
                  </a:lnTo>
                  <a:lnTo>
                    <a:pt x="3121" y="936"/>
                  </a:lnTo>
                  <a:lnTo>
                    <a:pt x="3118" y="941"/>
                  </a:lnTo>
                  <a:lnTo>
                    <a:pt x="3117" y="946"/>
                  </a:lnTo>
                  <a:lnTo>
                    <a:pt x="3117" y="947"/>
                  </a:lnTo>
                  <a:lnTo>
                    <a:pt x="3101" y="952"/>
                  </a:lnTo>
                  <a:lnTo>
                    <a:pt x="3087" y="960"/>
                  </a:lnTo>
                  <a:lnTo>
                    <a:pt x="3074" y="970"/>
                  </a:lnTo>
                  <a:lnTo>
                    <a:pt x="3060" y="981"/>
                  </a:lnTo>
                  <a:lnTo>
                    <a:pt x="3057" y="983"/>
                  </a:lnTo>
                  <a:lnTo>
                    <a:pt x="3053" y="986"/>
                  </a:lnTo>
                  <a:lnTo>
                    <a:pt x="3052" y="982"/>
                  </a:lnTo>
                  <a:lnTo>
                    <a:pt x="3049" y="980"/>
                  </a:lnTo>
                  <a:lnTo>
                    <a:pt x="3047" y="977"/>
                  </a:lnTo>
                  <a:lnTo>
                    <a:pt x="3044" y="975"/>
                  </a:lnTo>
                  <a:lnTo>
                    <a:pt x="3042" y="972"/>
                  </a:lnTo>
                  <a:lnTo>
                    <a:pt x="3040" y="970"/>
                  </a:lnTo>
                  <a:lnTo>
                    <a:pt x="3035" y="964"/>
                  </a:lnTo>
                  <a:lnTo>
                    <a:pt x="3033" y="957"/>
                  </a:lnTo>
                  <a:lnTo>
                    <a:pt x="3033" y="949"/>
                  </a:lnTo>
                  <a:lnTo>
                    <a:pt x="3032" y="941"/>
                  </a:lnTo>
                  <a:lnTo>
                    <a:pt x="3026" y="943"/>
                  </a:lnTo>
                  <a:lnTo>
                    <a:pt x="3020" y="946"/>
                  </a:lnTo>
                  <a:lnTo>
                    <a:pt x="3015" y="949"/>
                  </a:lnTo>
                  <a:lnTo>
                    <a:pt x="3013" y="955"/>
                  </a:lnTo>
                  <a:lnTo>
                    <a:pt x="3001" y="963"/>
                  </a:lnTo>
                  <a:lnTo>
                    <a:pt x="2982" y="955"/>
                  </a:lnTo>
                  <a:lnTo>
                    <a:pt x="2964" y="951"/>
                  </a:lnTo>
                  <a:lnTo>
                    <a:pt x="2946" y="949"/>
                  </a:lnTo>
                  <a:lnTo>
                    <a:pt x="2928" y="951"/>
                  </a:lnTo>
                  <a:lnTo>
                    <a:pt x="2907" y="957"/>
                  </a:lnTo>
                  <a:lnTo>
                    <a:pt x="2889" y="970"/>
                  </a:lnTo>
                  <a:lnTo>
                    <a:pt x="2868" y="981"/>
                  </a:lnTo>
                  <a:lnTo>
                    <a:pt x="2866" y="983"/>
                  </a:lnTo>
                  <a:lnTo>
                    <a:pt x="2864" y="987"/>
                  </a:lnTo>
                  <a:lnTo>
                    <a:pt x="2861" y="991"/>
                  </a:lnTo>
                  <a:lnTo>
                    <a:pt x="2860" y="995"/>
                  </a:lnTo>
                  <a:lnTo>
                    <a:pt x="2861" y="1002"/>
                  </a:lnTo>
                  <a:lnTo>
                    <a:pt x="2862" y="1010"/>
                  </a:lnTo>
                  <a:lnTo>
                    <a:pt x="2862" y="1017"/>
                  </a:lnTo>
                  <a:lnTo>
                    <a:pt x="2860" y="1015"/>
                  </a:lnTo>
                  <a:lnTo>
                    <a:pt x="2856" y="1012"/>
                  </a:lnTo>
                  <a:lnTo>
                    <a:pt x="2847" y="1012"/>
                  </a:lnTo>
                  <a:lnTo>
                    <a:pt x="2837" y="1014"/>
                  </a:lnTo>
                  <a:lnTo>
                    <a:pt x="2828" y="1020"/>
                  </a:lnTo>
                  <a:lnTo>
                    <a:pt x="2822" y="1017"/>
                  </a:lnTo>
                  <a:lnTo>
                    <a:pt x="2815" y="1016"/>
                  </a:lnTo>
                  <a:lnTo>
                    <a:pt x="2808" y="1014"/>
                  </a:lnTo>
                  <a:lnTo>
                    <a:pt x="2800" y="1012"/>
                  </a:lnTo>
                  <a:lnTo>
                    <a:pt x="2796" y="1009"/>
                  </a:lnTo>
                  <a:lnTo>
                    <a:pt x="2792" y="1004"/>
                  </a:lnTo>
                  <a:lnTo>
                    <a:pt x="2792" y="995"/>
                  </a:lnTo>
                  <a:lnTo>
                    <a:pt x="2794" y="985"/>
                  </a:lnTo>
                  <a:lnTo>
                    <a:pt x="2796" y="985"/>
                  </a:lnTo>
                  <a:lnTo>
                    <a:pt x="2798" y="987"/>
                  </a:lnTo>
                  <a:lnTo>
                    <a:pt x="2802" y="989"/>
                  </a:lnTo>
                  <a:lnTo>
                    <a:pt x="2805" y="992"/>
                  </a:lnTo>
                  <a:lnTo>
                    <a:pt x="2810" y="992"/>
                  </a:lnTo>
                  <a:lnTo>
                    <a:pt x="2811" y="988"/>
                  </a:lnTo>
                  <a:lnTo>
                    <a:pt x="2826" y="986"/>
                  </a:lnTo>
                  <a:lnTo>
                    <a:pt x="2839" y="977"/>
                  </a:lnTo>
                  <a:lnTo>
                    <a:pt x="2867" y="959"/>
                  </a:lnTo>
                  <a:lnTo>
                    <a:pt x="2861" y="952"/>
                  </a:lnTo>
                  <a:lnTo>
                    <a:pt x="2866" y="949"/>
                  </a:lnTo>
                  <a:lnTo>
                    <a:pt x="2870" y="946"/>
                  </a:lnTo>
                  <a:lnTo>
                    <a:pt x="2872" y="942"/>
                  </a:lnTo>
                  <a:lnTo>
                    <a:pt x="2873" y="938"/>
                  </a:lnTo>
                  <a:lnTo>
                    <a:pt x="2874" y="935"/>
                  </a:lnTo>
                  <a:lnTo>
                    <a:pt x="2873" y="931"/>
                  </a:lnTo>
                  <a:lnTo>
                    <a:pt x="2871" y="928"/>
                  </a:lnTo>
                  <a:lnTo>
                    <a:pt x="2870" y="923"/>
                  </a:lnTo>
                  <a:lnTo>
                    <a:pt x="2871" y="921"/>
                  </a:lnTo>
                  <a:lnTo>
                    <a:pt x="2873" y="912"/>
                  </a:lnTo>
                  <a:lnTo>
                    <a:pt x="2873" y="902"/>
                  </a:lnTo>
                  <a:lnTo>
                    <a:pt x="2885" y="903"/>
                  </a:lnTo>
                  <a:lnTo>
                    <a:pt x="2899" y="906"/>
                  </a:lnTo>
                  <a:lnTo>
                    <a:pt x="2912" y="907"/>
                  </a:lnTo>
                  <a:lnTo>
                    <a:pt x="2923" y="906"/>
                  </a:lnTo>
                  <a:lnTo>
                    <a:pt x="2941" y="906"/>
                  </a:lnTo>
                  <a:lnTo>
                    <a:pt x="2952" y="869"/>
                  </a:lnTo>
                  <a:lnTo>
                    <a:pt x="2945" y="868"/>
                  </a:lnTo>
                  <a:lnTo>
                    <a:pt x="2936" y="869"/>
                  </a:lnTo>
                  <a:lnTo>
                    <a:pt x="2929" y="869"/>
                  </a:lnTo>
                  <a:lnTo>
                    <a:pt x="2922" y="869"/>
                  </a:lnTo>
                  <a:lnTo>
                    <a:pt x="2915" y="868"/>
                  </a:lnTo>
                  <a:lnTo>
                    <a:pt x="2910" y="862"/>
                  </a:lnTo>
                  <a:lnTo>
                    <a:pt x="2907" y="851"/>
                  </a:lnTo>
                  <a:lnTo>
                    <a:pt x="2917" y="845"/>
                  </a:lnTo>
                  <a:lnTo>
                    <a:pt x="2923" y="837"/>
                  </a:lnTo>
                  <a:lnTo>
                    <a:pt x="2925" y="826"/>
                  </a:lnTo>
                  <a:lnTo>
                    <a:pt x="2925" y="815"/>
                  </a:lnTo>
                  <a:lnTo>
                    <a:pt x="2925" y="815"/>
                  </a:lnTo>
                  <a:lnTo>
                    <a:pt x="2927" y="814"/>
                  </a:lnTo>
                  <a:lnTo>
                    <a:pt x="2927" y="815"/>
                  </a:lnTo>
                  <a:lnTo>
                    <a:pt x="2932" y="820"/>
                  </a:lnTo>
                  <a:lnTo>
                    <a:pt x="2936" y="822"/>
                  </a:lnTo>
                  <a:lnTo>
                    <a:pt x="2941" y="826"/>
                  </a:lnTo>
                  <a:lnTo>
                    <a:pt x="2939" y="833"/>
                  </a:lnTo>
                  <a:lnTo>
                    <a:pt x="2938" y="839"/>
                  </a:lnTo>
                  <a:lnTo>
                    <a:pt x="2941" y="845"/>
                  </a:lnTo>
                  <a:lnTo>
                    <a:pt x="2953" y="839"/>
                  </a:lnTo>
                  <a:lnTo>
                    <a:pt x="2959" y="832"/>
                  </a:lnTo>
                  <a:lnTo>
                    <a:pt x="2962" y="824"/>
                  </a:lnTo>
                  <a:lnTo>
                    <a:pt x="2980" y="826"/>
                  </a:lnTo>
                  <a:lnTo>
                    <a:pt x="2979" y="826"/>
                  </a:lnTo>
                  <a:lnTo>
                    <a:pt x="2980" y="833"/>
                  </a:lnTo>
                  <a:lnTo>
                    <a:pt x="2980" y="840"/>
                  </a:lnTo>
                  <a:lnTo>
                    <a:pt x="2981" y="846"/>
                  </a:lnTo>
                  <a:lnTo>
                    <a:pt x="2985" y="852"/>
                  </a:lnTo>
                  <a:lnTo>
                    <a:pt x="2991" y="856"/>
                  </a:lnTo>
                  <a:lnTo>
                    <a:pt x="2997" y="856"/>
                  </a:lnTo>
                  <a:lnTo>
                    <a:pt x="3002" y="854"/>
                  </a:lnTo>
                  <a:lnTo>
                    <a:pt x="3006" y="849"/>
                  </a:lnTo>
                  <a:lnTo>
                    <a:pt x="3008" y="843"/>
                  </a:lnTo>
                  <a:lnTo>
                    <a:pt x="3012" y="838"/>
                  </a:lnTo>
                  <a:lnTo>
                    <a:pt x="3016" y="835"/>
                  </a:lnTo>
                  <a:lnTo>
                    <a:pt x="3016" y="827"/>
                  </a:lnTo>
                  <a:lnTo>
                    <a:pt x="3021" y="823"/>
                  </a:lnTo>
                  <a:lnTo>
                    <a:pt x="3024" y="821"/>
                  </a:lnTo>
                  <a:lnTo>
                    <a:pt x="3024" y="817"/>
                  </a:lnTo>
                  <a:lnTo>
                    <a:pt x="3024" y="815"/>
                  </a:lnTo>
                  <a:lnTo>
                    <a:pt x="3021" y="811"/>
                  </a:lnTo>
                  <a:lnTo>
                    <a:pt x="3019" y="807"/>
                  </a:lnTo>
                  <a:lnTo>
                    <a:pt x="3020" y="794"/>
                  </a:lnTo>
                  <a:lnTo>
                    <a:pt x="3023" y="787"/>
                  </a:lnTo>
                  <a:lnTo>
                    <a:pt x="3026" y="784"/>
                  </a:lnTo>
                  <a:lnTo>
                    <a:pt x="3031" y="784"/>
                  </a:lnTo>
                  <a:lnTo>
                    <a:pt x="3036" y="787"/>
                  </a:lnTo>
                  <a:lnTo>
                    <a:pt x="3042" y="790"/>
                  </a:lnTo>
                  <a:lnTo>
                    <a:pt x="3048" y="794"/>
                  </a:lnTo>
                  <a:lnTo>
                    <a:pt x="3053" y="797"/>
                  </a:lnTo>
                  <a:lnTo>
                    <a:pt x="3059" y="798"/>
                  </a:lnTo>
                  <a:lnTo>
                    <a:pt x="3063" y="795"/>
                  </a:lnTo>
                  <a:lnTo>
                    <a:pt x="3066" y="788"/>
                  </a:lnTo>
                  <a:lnTo>
                    <a:pt x="3061" y="781"/>
                  </a:lnTo>
                  <a:lnTo>
                    <a:pt x="3054" y="773"/>
                  </a:lnTo>
                  <a:lnTo>
                    <a:pt x="3046" y="766"/>
                  </a:lnTo>
                  <a:lnTo>
                    <a:pt x="3038" y="756"/>
                  </a:lnTo>
                  <a:lnTo>
                    <a:pt x="3035" y="752"/>
                  </a:lnTo>
                  <a:lnTo>
                    <a:pt x="3036" y="752"/>
                  </a:lnTo>
                  <a:lnTo>
                    <a:pt x="3038" y="756"/>
                  </a:lnTo>
                  <a:lnTo>
                    <a:pt x="3047" y="758"/>
                  </a:lnTo>
                  <a:lnTo>
                    <a:pt x="3055" y="759"/>
                  </a:lnTo>
                  <a:lnTo>
                    <a:pt x="3064" y="759"/>
                  </a:lnTo>
                  <a:lnTo>
                    <a:pt x="3072" y="755"/>
                  </a:lnTo>
                  <a:lnTo>
                    <a:pt x="3077" y="749"/>
                  </a:lnTo>
                  <a:lnTo>
                    <a:pt x="3082" y="746"/>
                  </a:lnTo>
                  <a:lnTo>
                    <a:pt x="3087" y="743"/>
                  </a:lnTo>
                  <a:lnTo>
                    <a:pt x="3094" y="743"/>
                  </a:lnTo>
                  <a:lnTo>
                    <a:pt x="3109" y="747"/>
                  </a:lnTo>
                  <a:lnTo>
                    <a:pt x="3120" y="746"/>
                  </a:lnTo>
                  <a:lnTo>
                    <a:pt x="3128" y="742"/>
                  </a:lnTo>
                  <a:lnTo>
                    <a:pt x="3134" y="735"/>
                  </a:lnTo>
                  <a:lnTo>
                    <a:pt x="3138" y="725"/>
                  </a:lnTo>
                  <a:lnTo>
                    <a:pt x="3140" y="714"/>
                  </a:lnTo>
                  <a:lnTo>
                    <a:pt x="3142" y="703"/>
                  </a:lnTo>
                  <a:lnTo>
                    <a:pt x="3134" y="696"/>
                  </a:lnTo>
                  <a:lnTo>
                    <a:pt x="3126" y="691"/>
                  </a:lnTo>
                  <a:lnTo>
                    <a:pt x="3116" y="686"/>
                  </a:lnTo>
                  <a:lnTo>
                    <a:pt x="3116" y="686"/>
                  </a:lnTo>
                  <a:lnTo>
                    <a:pt x="3116" y="683"/>
                  </a:lnTo>
                  <a:lnTo>
                    <a:pt x="3120" y="681"/>
                  </a:lnTo>
                  <a:lnTo>
                    <a:pt x="3123" y="680"/>
                  </a:lnTo>
                  <a:lnTo>
                    <a:pt x="3135" y="673"/>
                  </a:lnTo>
                  <a:lnTo>
                    <a:pt x="3140" y="666"/>
                  </a:lnTo>
                  <a:lnTo>
                    <a:pt x="3139" y="659"/>
                  </a:lnTo>
                  <a:lnTo>
                    <a:pt x="3133" y="652"/>
                  </a:lnTo>
                  <a:lnTo>
                    <a:pt x="3122" y="646"/>
                  </a:lnTo>
                  <a:lnTo>
                    <a:pt x="3117" y="642"/>
                  </a:lnTo>
                  <a:lnTo>
                    <a:pt x="3114" y="640"/>
                  </a:lnTo>
                  <a:lnTo>
                    <a:pt x="3111" y="636"/>
                  </a:lnTo>
                  <a:lnTo>
                    <a:pt x="3108" y="633"/>
                  </a:lnTo>
                  <a:lnTo>
                    <a:pt x="3111" y="617"/>
                  </a:lnTo>
                  <a:lnTo>
                    <a:pt x="3111" y="617"/>
                  </a:lnTo>
                  <a:lnTo>
                    <a:pt x="3117" y="607"/>
                  </a:lnTo>
                  <a:lnTo>
                    <a:pt x="3117" y="598"/>
                  </a:lnTo>
                  <a:lnTo>
                    <a:pt x="3120" y="592"/>
                  </a:lnTo>
                  <a:lnTo>
                    <a:pt x="3125" y="585"/>
                  </a:lnTo>
                  <a:lnTo>
                    <a:pt x="3132" y="581"/>
                  </a:lnTo>
                  <a:lnTo>
                    <a:pt x="3138" y="577"/>
                  </a:lnTo>
                  <a:lnTo>
                    <a:pt x="3122" y="573"/>
                  </a:lnTo>
                  <a:lnTo>
                    <a:pt x="3110" y="576"/>
                  </a:lnTo>
                  <a:lnTo>
                    <a:pt x="3100" y="579"/>
                  </a:lnTo>
                  <a:lnTo>
                    <a:pt x="3092" y="587"/>
                  </a:lnTo>
                  <a:lnTo>
                    <a:pt x="3087" y="596"/>
                  </a:lnTo>
                  <a:lnTo>
                    <a:pt x="3082" y="609"/>
                  </a:lnTo>
                  <a:lnTo>
                    <a:pt x="3078" y="610"/>
                  </a:lnTo>
                  <a:lnTo>
                    <a:pt x="3076" y="611"/>
                  </a:lnTo>
                  <a:lnTo>
                    <a:pt x="3074" y="613"/>
                  </a:lnTo>
                  <a:lnTo>
                    <a:pt x="3071" y="617"/>
                  </a:lnTo>
                  <a:lnTo>
                    <a:pt x="3070" y="619"/>
                  </a:lnTo>
                  <a:lnTo>
                    <a:pt x="3067" y="627"/>
                  </a:lnTo>
                  <a:lnTo>
                    <a:pt x="3066" y="633"/>
                  </a:lnTo>
                  <a:lnTo>
                    <a:pt x="3067" y="639"/>
                  </a:lnTo>
                  <a:lnTo>
                    <a:pt x="3074" y="644"/>
                  </a:lnTo>
                  <a:lnTo>
                    <a:pt x="3066" y="646"/>
                  </a:lnTo>
                  <a:lnTo>
                    <a:pt x="3066" y="644"/>
                  </a:lnTo>
                  <a:lnTo>
                    <a:pt x="3065" y="640"/>
                  </a:lnTo>
                  <a:lnTo>
                    <a:pt x="3063" y="638"/>
                  </a:lnTo>
                  <a:lnTo>
                    <a:pt x="3059" y="624"/>
                  </a:lnTo>
                  <a:lnTo>
                    <a:pt x="3053" y="624"/>
                  </a:lnTo>
                  <a:lnTo>
                    <a:pt x="3050" y="628"/>
                  </a:lnTo>
                  <a:lnTo>
                    <a:pt x="3047" y="633"/>
                  </a:lnTo>
                  <a:lnTo>
                    <a:pt x="3044" y="636"/>
                  </a:lnTo>
                  <a:lnTo>
                    <a:pt x="3038" y="638"/>
                  </a:lnTo>
                  <a:lnTo>
                    <a:pt x="3032" y="639"/>
                  </a:lnTo>
                  <a:lnTo>
                    <a:pt x="3032" y="642"/>
                  </a:lnTo>
                  <a:lnTo>
                    <a:pt x="3032" y="645"/>
                  </a:lnTo>
                  <a:lnTo>
                    <a:pt x="3033" y="646"/>
                  </a:lnTo>
                  <a:lnTo>
                    <a:pt x="3035" y="646"/>
                  </a:lnTo>
                  <a:lnTo>
                    <a:pt x="3033" y="649"/>
                  </a:lnTo>
                  <a:lnTo>
                    <a:pt x="3031" y="652"/>
                  </a:lnTo>
                  <a:lnTo>
                    <a:pt x="3026" y="652"/>
                  </a:lnTo>
                  <a:lnTo>
                    <a:pt x="3021" y="655"/>
                  </a:lnTo>
                  <a:lnTo>
                    <a:pt x="3018" y="658"/>
                  </a:lnTo>
                  <a:lnTo>
                    <a:pt x="3015" y="662"/>
                  </a:lnTo>
                  <a:lnTo>
                    <a:pt x="3014" y="667"/>
                  </a:lnTo>
                  <a:lnTo>
                    <a:pt x="3015" y="672"/>
                  </a:lnTo>
                  <a:lnTo>
                    <a:pt x="3016" y="675"/>
                  </a:lnTo>
                  <a:lnTo>
                    <a:pt x="3020" y="678"/>
                  </a:lnTo>
                  <a:lnTo>
                    <a:pt x="3024" y="680"/>
                  </a:lnTo>
                  <a:lnTo>
                    <a:pt x="3027" y="681"/>
                  </a:lnTo>
                  <a:lnTo>
                    <a:pt x="3027" y="683"/>
                  </a:lnTo>
                  <a:lnTo>
                    <a:pt x="3029" y="685"/>
                  </a:lnTo>
                  <a:lnTo>
                    <a:pt x="3029" y="690"/>
                  </a:lnTo>
                  <a:lnTo>
                    <a:pt x="3024" y="690"/>
                  </a:lnTo>
                  <a:lnTo>
                    <a:pt x="3018" y="691"/>
                  </a:lnTo>
                  <a:lnTo>
                    <a:pt x="3014" y="692"/>
                  </a:lnTo>
                  <a:lnTo>
                    <a:pt x="3012" y="690"/>
                  </a:lnTo>
                  <a:lnTo>
                    <a:pt x="3008" y="687"/>
                  </a:lnTo>
                  <a:lnTo>
                    <a:pt x="3006" y="685"/>
                  </a:lnTo>
                  <a:lnTo>
                    <a:pt x="3001" y="685"/>
                  </a:lnTo>
                  <a:lnTo>
                    <a:pt x="2998" y="686"/>
                  </a:lnTo>
                  <a:lnTo>
                    <a:pt x="2996" y="689"/>
                  </a:lnTo>
                  <a:lnTo>
                    <a:pt x="2968" y="689"/>
                  </a:lnTo>
                  <a:lnTo>
                    <a:pt x="2964" y="706"/>
                  </a:lnTo>
                  <a:lnTo>
                    <a:pt x="2964" y="706"/>
                  </a:lnTo>
                  <a:lnTo>
                    <a:pt x="2964" y="706"/>
                  </a:lnTo>
                  <a:lnTo>
                    <a:pt x="2964" y="704"/>
                  </a:lnTo>
                  <a:lnTo>
                    <a:pt x="2963" y="703"/>
                  </a:lnTo>
                  <a:lnTo>
                    <a:pt x="2961" y="703"/>
                  </a:lnTo>
                  <a:lnTo>
                    <a:pt x="2959" y="703"/>
                  </a:lnTo>
                  <a:lnTo>
                    <a:pt x="2958" y="706"/>
                  </a:lnTo>
                  <a:lnTo>
                    <a:pt x="2957" y="707"/>
                  </a:lnTo>
                  <a:lnTo>
                    <a:pt x="2956" y="714"/>
                  </a:lnTo>
                  <a:lnTo>
                    <a:pt x="2952" y="721"/>
                  </a:lnTo>
                  <a:lnTo>
                    <a:pt x="2951" y="727"/>
                  </a:lnTo>
                  <a:lnTo>
                    <a:pt x="2953" y="733"/>
                  </a:lnTo>
                  <a:lnTo>
                    <a:pt x="2956" y="736"/>
                  </a:lnTo>
                  <a:lnTo>
                    <a:pt x="2958" y="736"/>
                  </a:lnTo>
                  <a:lnTo>
                    <a:pt x="2961" y="736"/>
                  </a:lnTo>
                  <a:lnTo>
                    <a:pt x="2962" y="735"/>
                  </a:lnTo>
                  <a:lnTo>
                    <a:pt x="2964" y="732"/>
                  </a:lnTo>
                  <a:lnTo>
                    <a:pt x="2967" y="730"/>
                  </a:lnTo>
                  <a:lnTo>
                    <a:pt x="2968" y="729"/>
                  </a:lnTo>
                  <a:lnTo>
                    <a:pt x="2970" y="727"/>
                  </a:lnTo>
                  <a:lnTo>
                    <a:pt x="2973" y="725"/>
                  </a:lnTo>
                  <a:lnTo>
                    <a:pt x="2975" y="723"/>
                  </a:lnTo>
                  <a:lnTo>
                    <a:pt x="2973" y="727"/>
                  </a:lnTo>
                  <a:lnTo>
                    <a:pt x="2964" y="742"/>
                  </a:lnTo>
                  <a:lnTo>
                    <a:pt x="2955" y="754"/>
                  </a:lnTo>
                  <a:lnTo>
                    <a:pt x="2941" y="763"/>
                  </a:lnTo>
                  <a:lnTo>
                    <a:pt x="2927" y="767"/>
                  </a:lnTo>
                  <a:lnTo>
                    <a:pt x="2908" y="767"/>
                  </a:lnTo>
                  <a:lnTo>
                    <a:pt x="2908" y="755"/>
                  </a:lnTo>
                  <a:lnTo>
                    <a:pt x="2905" y="743"/>
                  </a:lnTo>
                  <a:lnTo>
                    <a:pt x="2900" y="731"/>
                  </a:lnTo>
                  <a:lnTo>
                    <a:pt x="2900" y="731"/>
                  </a:lnTo>
                  <a:lnTo>
                    <a:pt x="2901" y="723"/>
                  </a:lnTo>
                  <a:lnTo>
                    <a:pt x="2906" y="718"/>
                  </a:lnTo>
                  <a:lnTo>
                    <a:pt x="2910" y="710"/>
                  </a:lnTo>
                  <a:lnTo>
                    <a:pt x="2913" y="703"/>
                  </a:lnTo>
                  <a:lnTo>
                    <a:pt x="2916" y="696"/>
                  </a:lnTo>
                  <a:lnTo>
                    <a:pt x="2921" y="690"/>
                  </a:lnTo>
                  <a:lnTo>
                    <a:pt x="2929" y="686"/>
                  </a:lnTo>
                  <a:lnTo>
                    <a:pt x="2929" y="683"/>
                  </a:lnTo>
                  <a:lnTo>
                    <a:pt x="2930" y="679"/>
                  </a:lnTo>
                  <a:lnTo>
                    <a:pt x="2932" y="675"/>
                  </a:lnTo>
                  <a:lnTo>
                    <a:pt x="2932" y="675"/>
                  </a:lnTo>
                  <a:lnTo>
                    <a:pt x="2936" y="679"/>
                  </a:lnTo>
                  <a:lnTo>
                    <a:pt x="2940" y="683"/>
                  </a:lnTo>
                  <a:lnTo>
                    <a:pt x="2945" y="685"/>
                  </a:lnTo>
                  <a:lnTo>
                    <a:pt x="2951" y="685"/>
                  </a:lnTo>
                  <a:lnTo>
                    <a:pt x="2964" y="676"/>
                  </a:lnTo>
                  <a:lnTo>
                    <a:pt x="2979" y="669"/>
                  </a:lnTo>
                  <a:lnTo>
                    <a:pt x="2995" y="662"/>
                  </a:lnTo>
                  <a:lnTo>
                    <a:pt x="3001" y="653"/>
                  </a:lnTo>
                  <a:lnTo>
                    <a:pt x="3002" y="644"/>
                  </a:lnTo>
                  <a:lnTo>
                    <a:pt x="2998" y="633"/>
                  </a:lnTo>
                  <a:lnTo>
                    <a:pt x="2991" y="629"/>
                  </a:lnTo>
                  <a:lnTo>
                    <a:pt x="2982" y="630"/>
                  </a:lnTo>
                  <a:lnTo>
                    <a:pt x="2975" y="633"/>
                  </a:lnTo>
                  <a:lnTo>
                    <a:pt x="2972" y="633"/>
                  </a:lnTo>
                  <a:lnTo>
                    <a:pt x="2969" y="635"/>
                  </a:lnTo>
                  <a:lnTo>
                    <a:pt x="2967" y="636"/>
                  </a:lnTo>
                  <a:lnTo>
                    <a:pt x="2964" y="639"/>
                  </a:lnTo>
                  <a:lnTo>
                    <a:pt x="2962" y="642"/>
                  </a:lnTo>
                  <a:lnTo>
                    <a:pt x="2955" y="645"/>
                  </a:lnTo>
                  <a:lnTo>
                    <a:pt x="2946" y="649"/>
                  </a:lnTo>
                  <a:lnTo>
                    <a:pt x="2938" y="653"/>
                  </a:lnTo>
                  <a:lnTo>
                    <a:pt x="2930" y="659"/>
                  </a:lnTo>
                  <a:lnTo>
                    <a:pt x="2921" y="641"/>
                  </a:lnTo>
                  <a:lnTo>
                    <a:pt x="2907" y="627"/>
                  </a:lnTo>
                  <a:lnTo>
                    <a:pt x="2893" y="616"/>
                  </a:lnTo>
                  <a:lnTo>
                    <a:pt x="2878" y="610"/>
                  </a:lnTo>
                  <a:lnTo>
                    <a:pt x="2862" y="609"/>
                  </a:lnTo>
                  <a:lnTo>
                    <a:pt x="2847" y="612"/>
                  </a:lnTo>
                  <a:lnTo>
                    <a:pt x="2833" y="622"/>
                  </a:lnTo>
                  <a:lnTo>
                    <a:pt x="2820" y="638"/>
                  </a:lnTo>
                  <a:lnTo>
                    <a:pt x="2810" y="642"/>
                  </a:lnTo>
                  <a:lnTo>
                    <a:pt x="2799" y="646"/>
                  </a:lnTo>
                  <a:lnTo>
                    <a:pt x="2789" y="652"/>
                  </a:lnTo>
                  <a:lnTo>
                    <a:pt x="2781" y="658"/>
                  </a:lnTo>
                  <a:lnTo>
                    <a:pt x="2775" y="668"/>
                  </a:lnTo>
                  <a:lnTo>
                    <a:pt x="2774" y="681"/>
                  </a:lnTo>
                  <a:lnTo>
                    <a:pt x="2745" y="693"/>
                  </a:lnTo>
                  <a:lnTo>
                    <a:pt x="2717" y="709"/>
                  </a:lnTo>
                  <a:lnTo>
                    <a:pt x="2690" y="726"/>
                  </a:lnTo>
                  <a:lnTo>
                    <a:pt x="2664" y="744"/>
                  </a:lnTo>
                  <a:lnTo>
                    <a:pt x="2657" y="755"/>
                  </a:lnTo>
                  <a:lnTo>
                    <a:pt x="2649" y="765"/>
                  </a:lnTo>
                  <a:lnTo>
                    <a:pt x="2640" y="773"/>
                  </a:lnTo>
                  <a:lnTo>
                    <a:pt x="2634" y="784"/>
                  </a:lnTo>
                  <a:lnTo>
                    <a:pt x="2630" y="797"/>
                  </a:lnTo>
                  <a:lnTo>
                    <a:pt x="2616" y="795"/>
                  </a:lnTo>
                  <a:lnTo>
                    <a:pt x="2609" y="806"/>
                  </a:lnTo>
                  <a:lnTo>
                    <a:pt x="2599" y="815"/>
                  </a:lnTo>
                  <a:lnTo>
                    <a:pt x="2615" y="832"/>
                  </a:lnTo>
                  <a:lnTo>
                    <a:pt x="2604" y="833"/>
                  </a:lnTo>
                  <a:lnTo>
                    <a:pt x="2594" y="837"/>
                  </a:lnTo>
                  <a:lnTo>
                    <a:pt x="2587" y="844"/>
                  </a:lnTo>
                  <a:lnTo>
                    <a:pt x="2579" y="851"/>
                  </a:lnTo>
                  <a:lnTo>
                    <a:pt x="2515" y="855"/>
                  </a:lnTo>
                  <a:lnTo>
                    <a:pt x="2519" y="854"/>
                  </a:lnTo>
                  <a:lnTo>
                    <a:pt x="2524" y="850"/>
                  </a:lnTo>
                  <a:lnTo>
                    <a:pt x="2527" y="847"/>
                  </a:lnTo>
                  <a:lnTo>
                    <a:pt x="2537" y="826"/>
                  </a:lnTo>
                  <a:lnTo>
                    <a:pt x="2552" y="807"/>
                  </a:lnTo>
                  <a:lnTo>
                    <a:pt x="2569" y="792"/>
                  </a:lnTo>
                  <a:lnTo>
                    <a:pt x="2587" y="780"/>
                  </a:lnTo>
                  <a:lnTo>
                    <a:pt x="2595" y="772"/>
                  </a:lnTo>
                  <a:lnTo>
                    <a:pt x="2599" y="763"/>
                  </a:lnTo>
                  <a:lnTo>
                    <a:pt x="2599" y="753"/>
                  </a:lnTo>
                  <a:lnTo>
                    <a:pt x="2595" y="747"/>
                  </a:lnTo>
                  <a:lnTo>
                    <a:pt x="2615" y="742"/>
                  </a:lnTo>
                  <a:lnTo>
                    <a:pt x="2620" y="744"/>
                  </a:lnTo>
                  <a:lnTo>
                    <a:pt x="2623" y="749"/>
                  </a:lnTo>
                  <a:lnTo>
                    <a:pt x="2627" y="755"/>
                  </a:lnTo>
                  <a:lnTo>
                    <a:pt x="2629" y="761"/>
                  </a:lnTo>
                  <a:lnTo>
                    <a:pt x="2634" y="764"/>
                  </a:lnTo>
                  <a:lnTo>
                    <a:pt x="2643" y="764"/>
                  </a:lnTo>
                  <a:lnTo>
                    <a:pt x="2644" y="750"/>
                  </a:lnTo>
                  <a:lnTo>
                    <a:pt x="2650" y="738"/>
                  </a:lnTo>
                  <a:lnTo>
                    <a:pt x="2657" y="726"/>
                  </a:lnTo>
                  <a:lnTo>
                    <a:pt x="2664" y="715"/>
                  </a:lnTo>
                  <a:lnTo>
                    <a:pt x="2670" y="703"/>
                  </a:lnTo>
                  <a:lnTo>
                    <a:pt x="2673" y="690"/>
                  </a:lnTo>
                  <a:lnTo>
                    <a:pt x="2669" y="687"/>
                  </a:lnTo>
                  <a:lnTo>
                    <a:pt x="2669" y="687"/>
                  </a:lnTo>
                  <a:lnTo>
                    <a:pt x="2669" y="687"/>
                  </a:lnTo>
                  <a:lnTo>
                    <a:pt x="2673" y="686"/>
                  </a:lnTo>
                  <a:lnTo>
                    <a:pt x="2675" y="685"/>
                  </a:lnTo>
                  <a:lnTo>
                    <a:pt x="2678" y="684"/>
                  </a:lnTo>
                  <a:lnTo>
                    <a:pt x="2678" y="681"/>
                  </a:lnTo>
                  <a:lnTo>
                    <a:pt x="2679" y="680"/>
                  </a:lnTo>
                  <a:lnTo>
                    <a:pt x="2679" y="678"/>
                  </a:lnTo>
                  <a:lnTo>
                    <a:pt x="2679" y="675"/>
                  </a:lnTo>
                  <a:lnTo>
                    <a:pt x="2678" y="673"/>
                  </a:lnTo>
                  <a:lnTo>
                    <a:pt x="2679" y="670"/>
                  </a:lnTo>
                  <a:lnTo>
                    <a:pt x="2679" y="668"/>
                  </a:lnTo>
                  <a:lnTo>
                    <a:pt x="2677" y="661"/>
                  </a:lnTo>
                  <a:lnTo>
                    <a:pt x="2679" y="658"/>
                  </a:lnTo>
                  <a:lnTo>
                    <a:pt x="2681" y="656"/>
                  </a:lnTo>
                  <a:lnTo>
                    <a:pt x="2685" y="659"/>
                  </a:lnTo>
                  <a:lnTo>
                    <a:pt x="2689" y="664"/>
                  </a:lnTo>
                  <a:lnTo>
                    <a:pt x="2694" y="668"/>
                  </a:lnTo>
                  <a:lnTo>
                    <a:pt x="2698" y="672"/>
                  </a:lnTo>
                  <a:lnTo>
                    <a:pt x="2703" y="674"/>
                  </a:lnTo>
                  <a:lnTo>
                    <a:pt x="2708" y="674"/>
                  </a:lnTo>
                  <a:lnTo>
                    <a:pt x="2713" y="674"/>
                  </a:lnTo>
                  <a:lnTo>
                    <a:pt x="2717" y="663"/>
                  </a:lnTo>
                  <a:lnTo>
                    <a:pt x="2723" y="653"/>
                  </a:lnTo>
                  <a:lnTo>
                    <a:pt x="2729" y="642"/>
                  </a:lnTo>
                  <a:lnTo>
                    <a:pt x="2731" y="632"/>
                  </a:lnTo>
                  <a:lnTo>
                    <a:pt x="2732" y="633"/>
                  </a:lnTo>
                  <a:lnTo>
                    <a:pt x="2747" y="638"/>
                  </a:lnTo>
                  <a:lnTo>
                    <a:pt x="2760" y="641"/>
                  </a:lnTo>
                  <a:lnTo>
                    <a:pt x="2774" y="642"/>
                  </a:lnTo>
                  <a:lnTo>
                    <a:pt x="2787" y="641"/>
                  </a:lnTo>
                  <a:lnTo>
                    <a:pt x="2802" y="633"/>
                  </a:lnTo>
                  <a:lnTo>
                    <a:pt x="2804" y="630"/>
                  </a:lnTo>
                  <a:lnTo>
                    <a:pt x="2806" y="628"/>
                  </a:lnTo>
                  <a:lnTo>
                    <a:pt x="2809" y="624"/>
                  </a:lnTo>
                  <a:lnTo>
                    <a:pt x="2810" y="621"/>
                  </a:lnTo>
                  <a:lnTo>
                    <a:pt x="2809" y="616"/>
                  </a:lnTo>
                  <a:lnTo>
                    <a:pt x="2827" y="610"/>
                  </a:lnTo>
                  <a:lnTo>
                    <a:pt x="2833" y="602"/>
                  </a:lnTo>
                  <a:lnTo>
                    <a:pt x="2833" y="601"/>
                  </a:lnTo>
                  <a:lnTo>
                    <a:pt x="2845" y="594"/>
                  </a:lnTo>
                  <a:lnTo>
                    <a:pt x="2855" y="585"/>
                  </a:lnTo>
                  <a:lnTo>
                    <a:pt x="2865" y="576"/>
                  </a:lnTo>
                  <a:lnTo>
                    <a:pt x="2873" y="575"/>
                  </a:lnTo>
                  <a:lnTo>
                    <a:pt x="2879" y="571"/>
                  </a:lnTo>
                  <a:lnTo>
                    <a:pt x="2883" y="565"/>
                  </a:lnTo>
                  <a:lnTo>
                    <a:pt x="2883" y="556"/>
                  </a:lnTo>
                  <a:lnTo>
                    <a:pt x="2890" y="554"/>
                  </a:lnTo>
                  <a:lnTo>
                    <a:pt x="2893" y="555"/>
                  </a:lnTo>
                  <a:lnTo>
                    <a:pt x="2896" y="555"/>
                  </a:lnTo>
                  <a:lnTo>
                    <a:pt x="2899" y="554"/>
                  </a:lnTo>
                  <a:lnTo>
                    <a:pt x="2899" y="552"/>
                  </a:lnTo>
                  <a:lnTo>
                    <a:pt x="2912" y="548"/>
                  </a:lnTo>
                  <a:lnTo>
                    <a:pt x="2917" y="547"/>
                  </a:lnTo>
                  <a:lnTo>
                    <a:pt x="2921" y="545"/>
                  </a:lnTo>
                  <a:lnTo>
                    <a:pt x="2925" y="543"/>
                  </a:lnTo>
                  <a:lnTo>
                    <a:pt x="2929" y="539"/>
                  </a:lnTo>
                  <a:lnTo>
                    <a:pt x="2932" y="536"/>
                  </a:lnTo>
                  <a:lnTo>
                    <a:pt x="2936" y="533"/>
                  </a:lnTo>
                  <a:lnTo>
                    <a:pt x="2940" y="531"/>
                  </a:lnTo>
                  <a:lnTo>
                    <a:pt x="2945" y="527"/>
                  </a:lnTo>
                  <a:lnTo>
                    <a:pt x="2949" y="516"/>
                  </a:lnTo>
                  <a:lnTo>
                    <a:pt x="2947" y="505"/>
                  </a:lnTo>
                  <a:lnTo>
                    <a:pt x="2946" y="504"/>
                  </a:lnTo>
                  <a:lnTo>
                    <a:pt x="2947" y="505"/>
                  </a:lnTo>
                  <a:lnTo>
                    <a:pt x="2949" y="508"/>
                  </a:lnTo>
                  <a:lnTo>
                    <a:pt x="2967" y="501"/>
                  </a:lnTo>
                  <a:lnTo>
                    <a:pt x="2984" y="491"/>
                  </a:lnTo>
                  <a:lnTo>
                    <a:pt x="2999" y="481"/>
                  </a:lnTo>
                  <a:lnTo>
                    <a:pt x="3003" y="476"/>
                  </a:lnTo>
                  <a:lnTo>
                    <a:pt x="3004" y="471"/>
                  </a:lnTo>
                  <a:lnTo>
                    <a:pt x="3004" y="467"/>
                  </a:lnTo>
                  <a:lnTo>
                    <a:pt x="3003" y="461"/>
                  </a:lnTo>
                  <a:lnTo>
                    <a:pt x="3002" y="461"/>
                  </a:lnTo>
                  <a:lnTo>
                    <a:pt x="3016" y="457"/>
                  </a:lnTo>
                  <a:lnTo>
                    <a:pt x="3026" y="450"/>
                  </a:lnTo>
                  <a:lnTo>
                    <a:pt x="3035" y="439"/>
                  </a:lnTo>
                  <a:lnTo>
                    <a:pt x="3038" y="425"/>
                  </a:lnTo>
                  <a:lnTo>
                    <a:pt x="3042" y="423"/>
                  </a:lnTo>
                  <a:lnTo>
                    <a:pt x="3044" y="421"/>
                  </a:lnTo>
                  <a:lnTo>
                    <a:pt x="3046" y="418"/>
                  </a:lnTo>
                  <a:lnTo>
                    <a:pt x="3047" y="416"/>
                  </a:lnTo>
                  <a:lnTo>
                    <a:pt x="3061" y="412"/>
                  </a:lnTo>
                  <a:lnTo>
                    <a:pt x="3065" y="396"/>
                  </a:lnTo>
                  <a:lnTo>
                    <a:pt x="3065" y="396"/>
                  </a:lnTo>
                  <a:lnTo>
                    <a:pt x="3077" y="397"/>
                  </a:lnTo>
                  <a:lnTo>
                    <a:pt x="3086" y="394"/>
                  </a:lnTo>
                  <a:lnTo>
                    <a:pt x="3093" y="388"/>
                  </a:lnTo>
                  <a:lnTo>
                    <a:pt x="3098" y="378"/>
                  </a:lnTo>
                  <a:lnTo>
                    <a:pt x="3098" y="377"/>
                  </a:lnTo>
                  <a:lnTo>
                    <a:pt x="3101" y="376"/>
                  </a:lnTo>
                  <a:lnTo>
                    <a:pt x="3104" y="373"/>
                  </a:lnTo>
                  <a:lnTo>
                    <a:pt x="3106" y="372"/>
                  </a:lnTo>
                  <a:lnTo>
                    <a:pt x="3109" y="370"/>
                  </a:lnTo>
                  <a:lnTo>
                    <a:pt x="3110" y="366"/>
                  </a:lnTo>
                  <a:lnTo>
                    <a:pt x="3110" y="362"/>
                  </a:lnTo>
                  <a:lnTo>
                    <a:pt x="3115" y="362"/>
                  </a:lnTo>
                  <a:lnTo>
                    <a:pt x="3118" y="361"/>
                  </a:lnTo>
                  <a:lnTo>
                    <a:pt x="3122" y="360"/>
                  </a:lnTo>
                  <a:lnTo>
                    <a:pt x="3125" y="357"/>
                  </a:lnTo>
                  <a:lnTo>
                    <a:pt x="3135" y="343"/>
                  </a:lnTo>
                  <a:lnTo>
                    <a:pt x="3135" y="343"/>
                  </a:lnTo>
                  <a:lnTo>
                    <a:pt x="3137" y="344"/>
                  </a:lnTo>
                  <a:lnTo>
                    <a:pt x="3138" y="345"/>
                  </a:lnTo>
                  <a:lnTo>
                    <a:pt x="3149" y="344"/>
                  </a:lnTo>
                  <a:lnTo>
                    <a:pt x="3157" y="338"/>
                  </a:lnTo>
                  <a:lnTo>
                    <a:pt x="3163" y="328"/>
                  </a:lnTo>
                  <a:lnTo>
                    <a:pt x="3174" y="316"/>
                  </a:lnTo>
                  <a:lnTo>
                    <a:pt x="3184" y="310"/>
                  </a:lnTo>
                  <a:lnTo>
                    <a:pt x="3193" y="303"/>
                  </a:lnTo>
                  <a:lnTo>
                    <a:pt x="3200" y="296"/>
                  </a:lnTo>
                  <a:lnTo>
                    <a:pt x="3205" y="285"/>
                  </a:lnTo>
                  <a:lnTo>
                    <a:pt x="3205" y="285"/>
                  </a:lnTo>
                  <a:lnTo>
                    <a:pt x="3223" y="265"/>
                  </a:lnTo>
                  <a:lnTo>
                    <a:pt x="3224" y="266"/>
                  </a:lnTo>
                  <a:lnTo>
                    <a:pt x="3227" y="266"/>
                  </a:lnTo>
                  <a:lnTo>
                    <a:pt x="3230" y="266"/>
                  </a:lnTo>
                  <a:lnTo>
                    <a:pt x="3235" y="265"/>
                  </a:lnTo>
                  <a:lnTo>
                    <a:pt x="3239" y="264"/>
                  </a:lnTo>
                  <a:lnTo>
                    <a:pt x="3242" y="262"/>
                  </a:lnTo>
                  <a:lnTo>
                    <a:pt x="3245" y="258"/>
                  </a:lnTo>
                  <a:lnTo>
                    <a:pt x="3263" y="237"/>
                  </a:lnTo>
                  <a:lnTo>
                    <a:pt x="3268" y="230"/>
                  </a:lnTo>
                  <a:lnTo>
                    <a:pt x="3274" y="224"/>
                  </a:lnTo>
                  <a:lnTo>
                    <a:pt x="3280" y="217"/>
                  </a:lnTo>
                  <a:lnTo>
                    <a:pt x="3280" y="217"/>
                  </a:lnTo>
                  <a:lnTo>
                    <a:pt x="3279" y="207"/>
                  </a:lnTo>
                  <a:lnTo>
                    <a:pt x="3274" y="199"/>
                  </a:lnTo>
                  <a:lnTo>
                    <a:pt x="3267" y="192"/>
                  </a:lnTo>
                  <a:lnTo>
                    <a:pt x="3260" y="185"/>
                  </a:lnTo>
                  <a:lnTo>
                    <a:pt x="3254" y="178"/>
                  </a:lnTo>
                  <a:lnTo>
                    <a:pt x="3264" y="178"/>
                  </a:lnTo>
                  <a:lnTo>
                    <a:pt x="3270" y="174"/>
                  </a:lnTo>
                  <a:lnTo>
                    <a:pt x="3273" y="169"/>
                  </a:lnTo>
                  <a:lnTo>
                    <a:pt x="3274" y="162"/>
                  </a:lnTo>
                  <a:lnTo>
                    <a:pt x="3274" y="156"/>
                  </a:lnTo>
                  <a:lnTo>
                    <a:pt x="3276" y="155"/>
                  </a:lnTo>
                  <a:lnTo>
                    <a:pt x="3281" y="151"/>
                  </a:lnTo>
                  <a:lnTo>
                    <a:pt x="3284" y="148"/>
                  </a:lnTo>
                  <a:lnTo>
                    <a:pt x="3284" y="145"/>
                  </a:lnTo>
                  <a:lnTo>
                    <a:pt x="3293" y="151"/>
                  </a:lnTo>
                  <a:lnTo>
                    <a:pt x="3304" y="152"/>
                  </a:lnTo>
                  <a:lnTo>
                    <a:pt x="3314" y="150"/>
                  </a:lnTo>
                  <a:lnTo>
                    <a:pt x="3321" y="146"/>
                  </a:lnTo>
                  <a:lnTo>
                    <a:pt x="3326" y="139"/>
                  </a:lnTo>
                  <a:lnTo>
                    <a:pt x="3330" y="132"/>
                  </a:lnTo>
                  <a:lnTo>
                    <a:pt x="3333" y="123"/>
                  </a:lnTo>
                  <a:lnTo>
                    <a:pt x="3337" y="115"/>
                  </a:lnTo>
                  <a:lnTo>
                    <a:pt x="3338" y="115"/>
                  </a:lnTo>
                  <a:lnTo>
                    <a:pt x="3339" y="112"/>
                  </a:lnTo>
                  <a:lnTo>
                    <a:pt x="3342" y="110"/>
                  </a:lnTo>
                  <a:lnTo>
                    <a:pt x="3344" y="109"/>
                  </a:lnTo>
                  <a:lnTo>
                    <a:pt x="3348" y="108"/>
                  </a:lnTo>
                  <a:lnTo>
                    <a:pt x="3350" y="108"/>
                  </a:lnTo>
                  <a:lnTo>
                    <a:pt x="3353" y="106"/>
                  </a:lnTo>
                  <a:lnTo>
                    <a:pt x="3355" y="104"/>
                  </a:lnTo>
                  <a:lnTo>
                    <a:pt x="3356" y="102"/>
                  </a:lnTo>
                  <a:lnTo>
                    <a:pt x="3358" y="93"/>
                  </a:lnTo>
                  <a:lnTo>
                    <a:pt x="3356" y="86"/>
                  </a:lnTo>
                  <a:lnTo>
                    <a:pt x="3350" y="80"/>
                  </a:lnTo>
                  <a:lnTo>
                    <a:pt x="3350" y="77"/>
                  </a:lnTo>
                  <a:lnTo>
                    <a:pt x="3352" y="75"/>
                  </a:lnTo>
                  <a:lnTo>
                    <a:pt x="3352" y="72"/>
                  </a:lnTo>
                  <a:lnTo>
                    <a:pt x="3353" y="70"/>
                  </a:lnTo>
                  <a:lnTo>
                    <a:pt x="3352" y="69"/>
                  </a:lnTo>
                  <a:lnTo>
                    <a:pt x="3350" y="66"/>
                  </a:lnTo>
                  <a:lnTo>
                    <a:pt x="3347" y="65"/>
                  </a:lnTo>
                  <a:lnTo>
                    <a:pt x="3344" y="55"/>
                  </a:lnTo>
                  <a:lnTo>
                    <a:pt x="3339" y="51"/>
                  </a:lnTo>
                  <a:lnTo>
                    <a:pt x="3335" y="51"/>
                  </a:lnTo>
                  <a:lnTo>
                    <a:pt x="3330" y="53"/>
                  </a:lnTo>
                  <a:lnTo>
                    <a:pt x="3324" y="55"/>
                  </a:lnTo>
                  <a:lnTo>
                    <a:pt x="3319" y="58"/>
                  </a:lnTo>
                  <a:lnTo>
                    <a:pt x="3313" y="59"/>
                  </a:lnTo>
                  <a:lnTo>
                    <a:pt x="3302" y="70"/>
                  </a:lnTo>
                  <a:lnTo>
                    <a:pt x="3301" y="77"/>
                  </a:lnTo>
                  <a:lnTo>
                    <a:pt x="3303" y="83"/>
                  </a:lnTo>
                  <a:lnTo>
                    <a:pt x="3307" y="88"/>
                  </a:lnTo>
                  <a:lnTo>
                    <a:pt x="3313" y="93"/>
                  </a:lnTo>
                  <a:lnTo>
                    <a:pt x="3316" y="98"/>
                  </a:lnTo>
                  <a:lnTo>
                    <a:pt x="3319" y="104"/>
                  </a:lnTo>
                  <a:lnTo>
                    <a:pt x="3314" y="109"/>
                  </a:lnTo>
                  <a:lnTo>
                    <a:pt x="3309" y="115"/>
                  </a:lnTo>
                  <a:lnTo>
                    <a:pt x="3305" y="121"/>
                  </a:lnTo>
                  <a:lnTo>
                    <a:pt x="3301" y="125"/>
                  </a:lnTo>
                  <a:lnTo>
                    <a:pt x="3293" y="126"/>
                  </a:lnTo>
                  <a:lnTo>
                    <a:pt x="3285" y="122"/>
                  </a:lnTo>
                  <a:lnTo>
                    <a:pt x="3291" y="115"/>
                  </a:lnTo>
                  <a:lnTo>
                    <a:pt x="3296" y="109"/>
                  </a:lnTo>
                  <a:lnTo>
                    <a:pt x="3296" y="102"/>
                  </a:lnTo>
                  <a:lnTo>
                    <a:pt x="3292" y="98"/>
                  </a:lnTo>
                  <a:lnTo>
                    <a:pt x="3287" y="97"/>
                  </a:lnTo>
                  <a:lnTo>
                    <a:pt x="3281" y="99"/>
                  </a:lnTo>
                  <a:lnTo>
                    <a:pt x="3276" y="102"/>
                  </a:lnTo>
                  <a:lnTo>
                    <a:pt x="3271" y="103"/>
                  </a:lnTo>
                  <a:lnTo>
                    <a:pt x="3271" y="103"/>
                  </a:lnTo>
                  <a:lnTo>
                    <a:pt x="3263" y="105"/>
                  </a:lnTo>
                  <a:lnTo>
                    <a:pt x="3256" y="109"/>
                  </a:lnTo>
                  <a:lnTo>
                    <a:pt x="3252" y="116"/>
                  </a:lnTo>
                  <a:lnTo>
                    <a:pt x="3248" y="123"/>
                  </a:lnTo>
                  <a:lnTo>
                    <a:pt x="3246" y="122"/>
                  </a:lnTo>
                  <a:lnTo>
                    <a:pt x="3244" y="122"/>
                  </a:lnTo>
                  <a:lnTo>
                    <a:pt x="3241" y="125"/>
                  </a:lnTo>
                  <a:lnTo>
                    <a:pt x="3239" y="127"/>
                  </a:lnTo>
                  <a:lnTo>
                    <a:pt x="3237" y="128"/>
                  </a:lnTo>
                  <a:lnTo>
                    <a:pt x="3235" y="129"/>
                  </a:lnTo>
                  <a:lnTo>
                    <a:pt x="3234" y="132"/>
                  </a:lnTo>
                  <a:lnTo>
                    <a:pt x="3231" y="133"/>
                  </a:lnTo>
                  <a:lnTo>
                    <a:pt x="3230" y="133"/>
                  </a:lnTo>
                  <a:lnTo>
                    <a:pt x="3228" y="133"/>
                  </a:lnTo>
                  <a:lnTo>
                    <a:pt x="3224" y="132"/>
                  </a:lnTo>
                  <a:lnTo>
                    <a:pt x="3211" y="129"/>
                  </a:lnTo>
                  <a:lnTo>
                    <a:pt x="3197" y="132"/>
                  </a:lnTo>
                  <a:lnTo>
                    <a:pt x="3185" y="137"/>
                  </a:lnTo>
                  <a:lnTo>
                    <a:pt x="3173" y="143"/>
                  </a:lnTo>
                  <a:lnTo>
                    <a:pt x="3172" y="149"/>
                  </a:lnTo>
                  <a:lnTo>
                    <a:pt x="3172" y="154"/>
                  </a:lnTo>
                  <a:lnTo>
                    <a:pt x="3173" y="160"/>
                  </a:lnTo>
                  <a:lnTo>
                    <a:pt x="3174" y="161"/>
                  </a:lnTo>
                  <a:lnTo>
                    <a:pt x="3176" y="161"/>
                  </a:lnTo>
                  <a:lnTo>
                    <a:pt x="3172" y="162"/>
                  </a:lnTo>
                  <a:lnTo>
                    <a:pt x="3167" y="163"/>
                  </a:lnTo>
                  <a:lnTo>
                    <a:pt x="3163" y="165"/>
                  </a:lnTo>
                  <a:lnTo>
                    <a:pt x="3160" y="167"/>
                  </a:lnTo>
                  <a:lnTo>
                    <a:pt x="3157" y="169"/>
                  </a:lnTo>
                  <a:lnTo>
                    <a:pt x="3152" y="172"/>
                  </a:lnTo>
                  <a:lnTo>
                    <a:pt x="3150" y="174"/>
                  </a:lnTo>
                  <a:lnTo>
                    <a:pt x="3148" y="178"/>
                  </a:lnTo>
                  <a:lnTo>
                    <a:pt x="3145" y="179"/>
                  </a:lnTo>
                  <a:lnTo>
                    <a:pt x="3143" y="180"/>
                  </a:lnTo>
                  <a:lnTo>
                    <a:pt x="3140" y="182"/>
                  </a:lnTo>
                  <a:lnTo>
                    <a:pt x="3138" y="183"/>
                  </a:lnTo>
                  <a:lnTo>
                    <a:pt x="3134" y="184"/>
                  </a:lnTo>
                  <a:lnTo>
                    <a:pt x="3132" y="185"/>
                  </a:lnTo>
                  <a:lnTo>
                    <a:pt x="3131" y="188"/>
                  </a:lnTo>
                  <a:lnTo>
                    <a:pt x="3123" y="191"/>
                  </a:lnTo>
                  <a:lnTo>
                    <a:pt x="3116" y="195"/>
                  </a:lnTo>
                  <a:lnTo>
                    <a:pt x="3112" y="201"/>
                  </a:lnTo>
                  <a:lnTo>
                    <a:pt x="3111" y="209"/>
                  </a:lnTo>
                  <a:lnTo>
                    <a:pt x="3114" y="213"/>
                  </a:lnTo>
                  <a:lnTo>
                    <a:pt x="3116" y="216"/>
                  </a:lnTo>
                  <a:lnTo>
                    <a:pt x="3116" y="222"/>
                  </a:lnTo>
                  <a:lnTo>
                    <a:pt x="3115" y="228"/>
                  </a:lnTo>
                  <a:lnTo>
                    <a:pt x="3111" y="230"/>
                  </a:lnTo>
                  <a:lnTo>
                    <a:pt x="3105" y="231"/>
                  </a:lnTo>
                  <a:lnTo>
                    <a:pt x="3095" y="230"/>
                  </a:lnTo>
                  <a:lnTo>
                    <a:pt x="3095" y="234"/>
                  </a:lnTo>
                  <a:lnTo>
                    <a:pt x="3093" y="237"/>
                  </a:lnTo>
                  <a:lnTo>
                    <a:pt x="3091" y="241"/>
                  </a:lnTo>
                  <a:lnTo>
                    <a:pt x="3087" y="243"/>
                  </a:lnTo>
                  <a:lnTo>
                    <a:pt x="3084" y="246"/>
                  </a:lnTo>
                  <a:lnTo>
                    <a:pt x="3081" y="247"/>
                  </a:lnTo>
                  <a:lnTo>
                    <a:pt x="3077" y="249"/>
                  </a:lnTo>
                  <a:lnTo>
                    <a:pt x="3075" y="252"/>
                  </a:lnTo>
                  <a:lnTo>
                    <a:pt x="3064" y="254"/>
                  </a:lnTo>
                  <a:lnTo>
                    <a:pt x="3065" y="259"/>
                  </a:lnTo>
                  <a:lnTo>
                    <a:pt x="3065" y="264"/>
                  </a:lnTo>
                  <a:lnTo>
                    <a:pt x="3064" y="268"/>
                  </a:lnTo>
                  <a:lnTo>
                    <a:pt x="3060" y="271"/>
                  </a:lnTo>
                  <a:lnTo>
                    <a:pt x="3048" y="274"/>
                  </a:lnTo>
                  <a:lnTo>
                    <a:pt x="3038" y="279"/>
                  </a:lnTo>
                  <a:lnTo>
                    <a:pt x="3029" y="286"/>
                  </a:lnTo>
                  <a:lnTo>
                    <a:pt x="3018" y="293"/>
                  </a:lnTo>
                  <a:lnTo>
                    <a:pt x="3008" y="299"/>
                  </a:lnTo>
                  <a:lnTo>
                    <a:pt x="2997" y="303"/>
                  </a:lnTo>
                  <a:lnTo>
                    <a:pt x="2984" y="302"/>
                  </a:lnTo>
                  <a:lnTo>
                    <a:pt x="2984" y="307"/>
                  </a:lnTo>
                  <a:lnTo>
                    <a:pt x="2982" y="311"/>
                  </a:lnTo>
                  <a:lnTo>
                    <a:pt x="2981" y="315"/>
                  </a:lnTo>
                  <a:lnTo>
                    <a:pt x="2978" y="317"/>
                  </a:lnTo>
                  <a:lnTo>
                    <a:pt x="2973" y="320"/>
                  </a:lnTo>
                  <a:lnTo>
                    <a:pt x="2970" y="325"/>
                  </a:lnTo>
                  <a:lnTo>
                    <a:pt x="2970" y="330"/>
                  </a:lnTo>
                  <a:lnTo>
                    <a:pt x="2973" y="336"/>
                  </a:lnTo>
                  <a:lnTo>
                    <a:pt x="2976" y="340"/>
                  </a:lnTo>
                  <a:lnTo>
                    <a:pt x="2981" y="344"/>
                  </a:lnTo>
                  <a:lnTo>
                    <a:pt x="2986" y="348"/>
                  </a:lnTo>
                  <a:lnTo>
                    <a:pt x="2984" y="350"/>
                  </a:lnTo>
                  <a:lnTo>
                    <a:pt x="2981" y="353"/>
                  </a:lnTo>
                  <a:lnTo>
                    <a:pt x="2979" y="357"/>
                  </a:lnTo>
                  <a:lnTo>
                    <a:pt x="2975" y="357"/>
                  </a:lnTo>
                  <a:lnTo>
                    <a:pt x="2959" y="355"/>
                  </a:lnTo>
                  <a:lnTo>
                    <a:pt x="2952" y="350"/>
                  </a:lnTo>
                  <a:lnTo>
                    <a:pt x="2958" y="343"/>
                  </a:lnTo>
                  <a:lnTo>
                    <a:pt x="2963" y="334"/>
                  </a:lnTo>
                  <a:lnTo>
                    <a:pt x="2962" y="326"/>
                  </a:lnTo>
                  <a:lnTo>
                    <a:pt x="2957" y="316"/>
                  </a:lnTo>
                  <a:lnTo>
                    <a:pt x="2953" y="309"/>
                  </a:lnTo>
                  <a:lnTo>
                    <a:pt x="2946" y="311"/>
                  </a:lnTo>
                  <a:lnTo>
                    <a:pt x="2941" y="316"/>
                  </a:lnTo>
                  <a:lnTo>
                    <a:pt x="2938" y="322"/>
                  </a:lnTo>
                  <a:lnTo>
                    <a:pt x="2936" y="330"/>
                  </a:lnTo>
                  <a:lnTo>
                    <a:pt x="2930" y="332"/>
                  </a:lnTo>
                  <a:lnTo>
                    <a:pt x="2930" y="343"/>
                  </a:lnTo>
                  <a:lnTo>
                    <a:pt x="2925" y="351"/>
                  </a:lnTo>
                  <a:lnTo>
                    <a:pt x="2918" y="357"/>
                  </a:lnTo>
                  <a:lnTo>
                    <a:pt x="2908" y="361"/>
                  </a:lnTo>
                  <a:lnTo>
                    <a:pt x="2907" y="357"/>
                  </a:lnTo>
                  <a:lnTo>
                    <a:pt x="2905" y="354"/>
                  </a:lnTo>
                  <a:lnTo>
                    <a:pt x="2896" y="351"/>
                  </a:lnTo>
                  <a:lnTo>
                    <a:pt x="2889" y="354"/>
                  </a:lnTo>
                  <a:lnTo>
                    <a:pt x="2884" y="362"/>
                  </a:lnTo>
                  <a:lnTo>
                    <a:pt x="2884" y="365"/>
                  </a:lnTo>
                  <a:lnTo>
                    <a:pt x="2884" y="367"/>
                  </a:lnTo>
                  <a:lnTo>
                    <a:pt x="2885" y="370"/>
                  </a:lnTo>
                  <a:lnTo>
                    <a:pt x="2885" y="372"/>
                  </a:lnTo>
                  <a:lnTo>
                    <a:pt x="2885" y="374"/>
                  </a:lnTo>
                  <a:lnTo>
                    <a:pt x="2884" y="376"/>
                  </a:lnTo>
                  <a:lnTo>
                    <a:pt x="2883" y="378"/>
                  </a:lnTo>
                  <a:lnTo>
                    <a:pt x="2879" y="379"/>
                  </a:lnTo>
                  <a:lnTo>
                    <a:pt x="2874" y="379"/>
                  </a:lnTo>
                  <a:lnTo>
                    <a:pt x="2865" y="380"/>
                  </a:lnTo>
                  <a:lnTo>
                    <a:pt x="2854" y="384"/>
                  </a:lnTo>
                  <a:lnTo>
                    <a:pt x="2844" y="389"/>
                  </a:lnTo>
                  <a:lnTo>
                    <a:pt x="2837" y="396"/>
                  </a:lnTo>
                  <a:lnTo>
                    <a:pt x="2839" y="401"/>
                  </a:lnTo>
                  <a:lnTo>
                    <a:pt x="2840" y="402"/>
                  </a:lnTo>
                  <a:lnTo>
                    <a:pt x="2845" y="425"/>
                  </a:lnTo>
                  <a:lnTo>
                    <a:pt x="2845" y="425"/>
                  </a:lnTo>
                  <a:lnTo>
                    <a:pt x="2832" y="429"/>
                  </a:lnTo>
                  <a:lnTo>
                    <a:pt x="2832" y="429"/>
                  </a:lnTo>
                  <a:lnTo>
                    <a:pt x="2826" y="424"/>
                  </a:lnTo>
                  <a:lnTo>
                    <a:pt x="2820" y="421"/>
                  </a:lnTo>
                  <a:lnTo>
                    <a:pt x="2815" y="422"/>
                  </a:lnTo>
                  <a:lnTo>
                    <a:pt x="2811" y="425"/>
                  </a:lnTo>
                  <a:lnTo>
                    <a:pt x="2809" y="436"/>
                  </a:lnTo>
                  <a:lnTo>
                    <a:pt x="2809" y="436"/>
                  </a:lnTo>
                  <a:lnTo>
                    <a:pt x="2803" y="439"/>
                  </a:lnTo>
                  <a:lnTo>
                    <a:pt x="2796" y="444"/>
                  </a:lnTo>
                  <a:lnTo>
                    <a:pt x="2788" y="445"/>
                  </a:lnTo>
                  <a:lnTo>
                    <a:pt x="2780" y="444"/>
                  </a:lnTo>
                  <a:lnTo>
                    <a:pt x="2774" y="446"/>
                  </a:lnTo>
                  <a:lnTo>
                    <a:pt x="2771" y="457"/>
                  </a:lnTo>
                  <a:lnTo>
                    <a:pt x="2775" y="467"/>
                  </a:lnTo>
                  <a:lnTo>
                    <a:pt x="2782" y="475"/>
                  </a:lnTo>
                  <a:lnTo>
                    <a:pt x="2782" y="475"/>
                  </a:lnTo>
                  <a:lnTo>
                    <a:pt x="2782" y="475"/>
                  </a:lnTo>
                  <a:lnTo>
                    <a:pt x="2748" y="468"/>
                  </a:lnTo>
                  <a:lnTo>
                    <a:pt x="2735" y="474"/>
                  </a:lnTo>
                  <a:lnTo>
                    <a:pt x="2736" y="480"/>
                  </a:lnTo>
                  <a:lnTo>
                    <a:pt x="2714" y="487"/>
                  </a:lnTo>
                  <a:lnTo>
                    <a:pt x="2708" y="488"/>
                  </a:lnTo>
                  <a:lnTo>
                    <a:pt x="2702" y="490"/>
                  </a:lnTo>
                  <a:lnTo>
                    <a:pt x="2697" y="493"/>
                  </a:lnTo>
                  <a:lnTo>
                    <a:pt x="2694" y="499"/>
                  </a:lnTo>
                  <a:lnTo>
                    <a:pt x="2686" y="507"/>
                  </a:lnTo>
                  <a:lnTo>
                    <a:pt x="2677" y="513"/>
                  </a:lnTo>
                  <a:lnTo>
                    <a:pt x="2666" y="516"/>
                  </a:lnTo>
                  <a:lnTo>
                    <a:pt x="2656" y="521"/>
                  </a:lnTo>
                  <a:lnTo>
                    <a:pt x="2647" y="528"/>
                  </a:lnTo>
                  <a:lnTo>
                    <a:pt x="2641" y="532"/>
                  </a:lnTo>
                  <a:lnTo>
                    <a:pt x="2634" y="532"/>
                  </a:lnTo>
                  <a:lnTo>
                    <a:pt x="2629" y="516"/>
                  </a:lnTo>
                  <a:lnTo>
                    <a:pt x="2622" y="505"/>
                  </a:lnTo>
                  <a:lnTo>
                    <a:pt x="2613" y="498"/>
                  </a:lnTo>
                  <a:lnTo>
                    <a:pt x="2601" y="496"/>
                  </a:lnTo>
                  <a:lnTo>
                    <a:pt x="2587" y="497"/>
                  </a:lnTo>
                  <a:lnTo>
                    <a:pt x="2567" y="503"/>
                  </a:lnTo>
                  <a:lnTo>
                    <a:pt x="2543" y="513"/>
                  </a:lnTo>
                  <a:lnTo>
                    <a:pt x="2533" y="510"/>
                  </a:lnTo>
                  <a:lnTo>
                    <a:pt x="2528" y="505"/>
                  </a:lnTo>
                  <a:lnTo>
                    <a:pt x="2527" y="499"/>
                  </a:lnTo>
                  <a:lnTo>
                    <a:pt x="2526" y="492"/>
                  </a:lnTo>
                  <a:lnTo>
                    <a:pt x="2525" y="485"/>
                  </a:lnTo>
                  <a:lnTo>
                    <a:pt x="2524" y="479"/>
                  </a:lnTo>
                  <a:lnTo>
                    <a:pt x="2518" y="474"/>
                  </a:lnTo>
                  <a:lnTo>
                    <a:pt x="2482" y="445"/>
                  </a:lnTo>
                  <a:lnTo>
                    <a:pt x="2482" y="442"/>
                  </a:lnTo>
                  <a:lnTo>
                    <a:pt x="2482" y="439"/>
                  </a:lnTo>
                  <a:lnTo>
                    <a:pt x="2484" y="436"/>
                  </a:lnTo>
                  <a:lnTo>
                    <a:pt x="2484" y="434"/>
                  </a:lnTo>
                  <a:lnTo>
                    <a:pt x="2485" y="431"/>
                  </a:lnTo>
                  <a:lnTo>
                    <a:pt x="2486" y="430"/>
                  </a:lnTo>
                  <a:lnTo>
                    <a:pt x="2487" y="428"/>
                  </a:lnTo>
                  <a:lnTo>
                    <a:pt x="2490" y="428"/>
                  </a:lnTo>
                  <a:lnTo>
                    <a:pt x="2493" y="428"/>
                  </a:lnTo>
                  <a:lnTo>
                    <a:pt x="2497" y="429"/>
                  </a:lnTo>
                  <a:lnTo>
                    <a:pt x="2501" y="431"/>
                  </a:lnTo>
                  <a:lnTo>
                    <a:pt x="2511" y="435"/>
                  </a:lnTo>
                  <a:lnTo>
                    <a:pt x="2520" y="434"/>
                  </a:lnTo>
                  <a:lnTo>
                    <a:pt x="2528" y="429"/>
                  </a:lnTo>
                  <a:lnTo>
                    <a:pt x="2536" y="422"/>
                  </a:lnTo>
                  <a:lnTo>
                    <a:pt x="2532" y="417"/>
                  </a:lnTo>
                  <a:lnTo>
                    <a:pt x="2533" y="412"/>
                  </a:lnTo>
                  <a:lnTo>
                    <a:pt x="2536" y="407"/>
                  </a:lnTo>
                  <a:lnTo>
                    <a:pt x="2537" y="402"/>
                  </a:lnTo>
                  <a:lnTo>
                    <a:pt x="2536" y="402"/>
                  </a:lnTo>
                  <a:lnTo>
                    <a:pt x="2537" y="402"/>
                  </a:lnTo>
                  <a:lnTo>
                    <a:pt x="2555" y="394"/>
                  </a:lnTo>
                  <a:lnTo>
                    <a:pt x="2556" y="397"/>
                  </a:lnTo>
                  <a:lnTo>
                    <a:pt x="2560" y="399"/>
                  </a:lnTo>
                  <a:lnTo>
                    <a:pt x="2564" y="400"/>
                  </a:lnTo>
                  <a:lnTo>
                    <a:pt x="2567" y="399"/>
                  </a:lnTo>
                  <a:lnTo>
                    <a:pt x="2570" y="397"/>
                  </a:lnTo>
                  <a:lnTo>
                    <a:pt x="2573" y="395"/>
                  </a:lnTo>
                  <a:lnTo>
                    <a:pt x="2578" y="383"/>
                  </a:lnTo>
                  <a:lnTo>
                    <a:pt x="2583" y="372"/>
                  </a:lnTo>
                  <a:lnTo>
                    <a:pt x="2586" y="362"/>
                  </a:lnTo>
                  <a:lnTo>
                    <a:pt x="2584" y="354"/>
                  </a:lnTo>
                  <a:lnTo>
                    <a:pt x="2578" y="345"/>
                  </a:lnTo>
                  <a:lnTo>
                    <a:pt x="2567" y="337"/>
                  </a:lnTo>
                  <a:lnTo>
                    <a:pt x="2548" y="330"/>
                  </a:lnTo>
                  <a:lnTo>
                    <a:pt x="2526" y="322"/>
                  </a:lnTo>
                  <a:lnTo>
                    <a:pt x="2507" y="320"/>
                  </a:lnTo>
                  <a:lnTo>
                    <a:pt x="2491" y="321"/>
                  </a:lnTo>
                  <a:lnTo>
                    <a:pt x="2476" y="330"/>
                  </a:lnTo>
                  <a:lnTo>
                    <a:pt x="2462" y="345"/>
                  </a:lnTo>
                  <a:lnTo>
                    <a:pt x="2437" y="355"/>
                  </a:lnTo>
                  <a:lnTo>
                    <a:pt x="2429" y="364"/>
                  </a:lnTo>
                  <a:lnTo>
                    <a:pt x="2346" y="362"/>
                  </a:lnTo>
                  <a:lnTo>
                    <a:pt x="2346" y="362"/>
                  </a:lnTo>
                  <a:lnTo>
                    <a:pt x="2346" y="362"/>
                  </a:lnTo>
                  <a:lnTo>
                    <a:pt x="2301" y="343"/>
                  </a:lnTo>
                  <a:lnTo>
                    <a:pt x="2284" y="332"/>
                  </a:lnTo>
                  <a:lnTo>
                    <a:pt x="2283" y="326"/>
                  </a:lnTo>
                  <a:lnTo>
                    <a:pt x="2280" y="321"/>
                  </a:lnTo>
                  <a:lnTo>
                    <a:pt x="2276" y="319"/>
                  </a:lnTo>
                  <a:lnTo>
                    <a:pt x="2272" y="316"/>
                  </a:lnTo>
                  <a:lnTo>
                    <a:pt x="2276" y="316"/>
                  </a:lnTo>
                  <a:lnTo>
                    <a:pt x="2280" y="315"/>
                  </a:lnTo>
                  <a:lnTo>
                    <a:pt x="2283" y="314"/>
                  </a:lnTo>
                  <a:lnTo>
                    <a:pt x="2288" y="304"/>
                  </a:lnTo>
                  <a:lnTo>
                    <a:pt x="2288" y="294"/>
                  </a:lnTo>
                  <a:lnTo>
                    <a:pt x="2286" y="286"/>
                  </a:lnTo>
                  <a:lnTo>
                    <a:pt x="2281" y="277"/>
                  </a:lnTo>
                  <a:lnTo>
                    <a:pt x="2277" y="269"/>
                  </a:lnTo>
                  <a:lnTo>
                    <a:pt x="2295" y="260"/>
                  </a:lnTo>
                  <a:lnTo>
                    <a:pt x="2315" y="243"/>
                  </a:lnTo>
                  <a:lnTo>
                    <a:pt x="2331" y="242"/>
                  </a:lnTo>
                  <a:lnTo>
                    <a:pt x="2338" y="233"/>
                  </a:lnTo>
                  <a:lnTo>
                    <a:pt x="2345" y="223"/>
                  </a:lnTo>
                  <a:lnTo>
                    <a:pt x="2351" y="213"/>
                  </a:lnTo>
                  <a:lnTo>
                    <a:pt x="2354" y="203"/>
                  </a:lnTo>
                  <a:lnTo>
                    <a:pt x="2352" y="191"/>
                  </a:lnTo>
                  <a:lnTo>
                    <a:pt x="2345" y="179"/>
                  </a:lnTo>
                  <a:lnTo>
                    <a:pt x="2333" y="176"/>
                  </a:lnTo>
                  <a:lnTo>
                    <a:pt x="2320" y="176"/>
                  </a:lnTo>
                  <a:lnTo>
                    <a:pt x="2306" y="176"/>
                  </a:lnTo>
                  <a:lnTo>
                    <a:pt x="2293" y="172"/>
                  </a:lnTo>
                  <a:lnTo>
                    <a:pt x="2294" y="161"/>
                  </a:lnTo>
                  <a:lnTo>
                    <a:pt x="2289" y="151"/>
                  </a:lnTo>
                  <a:lnTo>
                    <a:pt x="2288" y="148"/>
                  </a:lnTo>
                  <a:lnTo>
                    <a:pt x="2289" y="143"/>
                  </a:lnTo>
                  <a:lnTo>
                    <a:pt x="2277" y="135"/>
                  </a:lnTo>
                  <a:lnTo>
                    <a:pt x="2263" y="131"/>
                  </a:lnTo>
                  <a:lnTo>
                    <a:pt x="2261" y="129"/>
                  </a:lnTo>
                  <a:lnTo>
                    <a:pt x="2259" y="128"/>
                  </a:lnTo>
                  <a:lnTo>
                    <a:pt x="2258" y="128"/>
                  </a:lnTo>
                  <a:lnTo>
                    <a:pt x="2260" y="125"/>
                  </a:lnTo>
                  <a:lnTo>
                    <a:pt x="2263" y="122"/>
                  </a:lnTo>
                  <a:lnTo>
                    <a:pt x="2265" y="120"/>
                  </a:lnTo>
                  <a:lnTo>
                    <a:pt x="2266" y="116"/>
                  </a:lnTo>
                  <a:lnTo>
                    <a:pt x="2266" y="114"/>
                  </a:lnTo>
                  <a:lnTo>
                    <a:pt x="2266" y="111"/>
                  </a:lnTo>
                  <a:lnTo>
                    <a:pt x="2264" y="110"/>
                  </a:lnTo>
                  <a:lnTo>
                    <a:pt x="2263" y="110"/>
                  </a:lnTo>
                  <a:lnTo>
                    <a:pt x="2260" y="110"/>
                  </a:lnTo>
                  <a:lnTo>
                    <a:pt x="2259" y="111"/>
                  </a:lnTo>
                  <a:lnTo>
                    <a:pt x="2257" y="111"/>
                  </a:lnTo>
                  <a:lnTo>
                    <a:pt x="2254" y="112"/>
                  </a:lnTo>
                  <a:lnTo>
                    <a:pt x="2252" y="112"/>
                  </a:lnTo>
                  <a:lnTo>
                    <a:pt x="2242" y="114"/>
                  </a:lnTo>
                  <a:lnTo>
                    <a:pt x="2232" y="117"/>
                  </a:lnTo>
                  <a:lnTo>
                    <a:pt x="2225" y="123"/>
                  </a:lnTo>
                  <a:lnTo>
                    <a:pt x="2223" y="125"/>
                  </a:lnTo>
                  <a:lnTo>
                    <a:pt x="2206" y="134"/>
                  </a:lnTo>
                  <a:lnTo>
                    <a:pt x="2190" y="145"/>
                  </a:lnTo>
                  <a:lnTo>
                    <a:pt x="2175" y="156"/>
                  </a:lnTo>
                  <a:lnTo>
                    <a:pt x="2173" y="159"/>
                  </a:lnTo>
                  <a:lnTo>
                    <a:pt x="2172" y="161"/>
                  </a:lnTo>
                  <a:lnTo>
                    <a:pt x="2162" y="166"/>
                  </a:lnTo>
                  <a:lnTo>
                    <a:pt x="2141" y="173"/>
                  </a:lnTo>
                  <a:lnTo>
                    <a:pt x="2124" y="184"/>
                  </a:lnTo>
                  <a:lnTo>
                    <a:pt x="2110" y="196"/>
                  </a:lnTo>
                  <a:lnTo>
                    <a:pt x="2099" y="213"/>
                  </a:lnTo>
                  <a:lnTo>
                    <a:pt x="2093" y="235"/>
                  </a:lnTo>
                  <a:lnTo>
                    <a:pt x="2093" y="235"/>
                  </a:lnTo>
                  <a:lnTo>
                    <a:pt x="2094" y="236"/>
                  </a:lnTo>
                  <a:lnTo>
                    <a:pt x="2087" y="236"/>
                  </a:lnTo>
                  <a:lnTo>
                    <a:pt x="2073" y="239"/>
                  </a:lnTo>
                  <a:lnTo>
                    <a:pt x="2060" y="241"/>
                  </a:lnTo>
                  <a:lnTo>
                    <a:pt x="2048" y="245"/>
                  </a:lnTo>
                  <a:lnTo>
                    <a:pt x="2036" y="253"/>
                  </a:lnTo>
                  <a:lnTo>
                    <a:pt x="2025" y="262"/>
                  </a:lnTo>
                  <a:lnTo>
                    <a:pt x="2010" y="269"/>
                  </a:lnTo>
                  <a:lnTo>
                    <a:pt x="2005" y="273"/>
                  </a:lnTo>
                  <a:lnTo>
                    <a:pt x="2002" y="277"/>
                  </a:lnTo>
                  <a:lnTo>
                    <a:pt x="1997" y="290"/>
                  </a:lnTo>
                  <a:lnTo>
                    <a:pt x="1996" y="302"/>
                  </a:lnTo>
                  <a:lnTo>
                    <a:pt x="1999" y="314"/>
                  </a:lnTo>
                  <a:lnTo>
                    <a:pt x="2000" y="315"/>
                  </a:lnTo>
                  <a:lnTo>
                    <a:pt x="2002" y="316"/>
                  </a:lnTo>
                  <a:lnTo>
                    <a:pt x="1997" y="316"/>
                  </a:lnTo>
                  <a:lnTo>
                    <a:pt x="1992" y="317"/>
                  </a:lnTo>
                  <a:lnTo>
                    <a:pt x="1986" y="320"/>
                  </a:lnTo>
                  <a:lnTo>
                    <a:pt x="1981" y="323"/>
                  </a:lnTo>
                  <a:lnTo>
                    <a:pt x="1976" y="326"/>
                  </a:lnTo>
                  <a:lnTo>
                    <a:pt x="1965" y="328"/>
                  </a:lnTo>
                  <a:lnTo>
                    <a:pt x="1955" y="332"/>
                  </a:lnTo>
                  <a:lnTo>
                    <a:pt x="1947" y="340"/>
                  </a:lnTo>
                  <a:lnTo>
                    <a:pt x="1947" y="342"/>
                  </a:lnTo>
                  <a:lnTo>
                    <a:pt x="1938" y="349"/>
                  </a:lnTo>
                  <a:lnTo>
                    <a:pt x="1931" y="356"/>
                  </a:lnTo>
                  <a:lnTo>
                    <a:pt x="1923" y="362"/>
                  </a:lnTo>
                  <a:lnTo>
                    <a:pt x="1913" y="366"/>
                  </a:lnTo>
                  <a:lnTo>
                    <a:pt x="1902" y="368"/>
                  </a:lnTo>
                  <a:lnTo>
                    <a:pt x="1896" y="377"/>
                  </a:lnTo>
                  <a:lnTo>
                    <a:pt x="1889" y="384"/>
                  </a:lnTo>
                  <a:lnTo>
                    <a:pt x="1881" y="391"/>
                  </a:lnTo>
                  <a:lnTo>
                    <a:pt x="1875" y="400"/>
                  </a:lnTo>
                  <a:lnTo>
                    <a:pt x="1872" y="410"/>
                  </a:lnTo>
                  <a:lnTo>
                    <a:pt x="1872" y="422"/>
                  </a:lnTo>
                  <a:lnTo>
                    <a:pt x="1862" y="430"/>
                  </a:lnTo>
                  <a:lnTo>
                    <a:pt x="1855" y="428"/>
                  </a:lnTo>
                  <a:lnTo>
                    <a:pt x="1846" y="427"/>
                  </a:lnTo>
                  <a:lnTo>
                    <a:pt x="1839" y="424"/>
                  </a:lnTo>
                  <a:lnTo>
                    <a:pt x="1832" y="424"/>
                  </a:lnTo>
                  <a:lnTo>
                    <a:pt x="1826" y="427"/>
                  </a:lnTo>
                  <a:lnTo>
                    <a:pt x="1823" y="431"/>
                  </a:lnTo>
                  <a:lnTo>
                    <a:pt x="1822" y="441"/>
                  </a:lnTo>
                  <a:lnTo>
                    <a:pt x="1824" y="454"/>
                  </a:lnTo>
                  <a:lnTo>
                    <a:pt x="1811" y="456"/>
                  </a:lnTo>
                  <a:lnTo>
                    <a:pt x="1796" y="456"/>
                  </a:lnTo>
                  <a:lnTo>
                    <a:pt x="1783" y="458"/>
                  </a:lnTo>
                  <a:lnTo>
                    <a:pt x="1771" y="464"/>
                  </a:lnTo>
                  <a:lnTo>
                    <a:pt x="1767" y="468"/>
                  </a:lnTo>
                  <a:lnTo>
                    <a:pt x="1765" y="471"/>
                  </a:lnTo>
                  <a:lnTo>
                    <a:pt x="1765" y="476"/>
                  </a:lnTo>
                  <a:lnTo>
                    <a:pt x="1765" y="481"/>
                  </a:lnTo>
                  <a:lnTo>
                    <a:pt x="1766" y="482"/>
                  </a:lnTo>
                  <a:lnTo>
                    <a:pt x="1750" y="488"/>
                  </a:lnTo>
                  <a:lnTo>
                    <a:pt x="1733" y="491"/>
                  </a:lnTo>
                  <a:lnTo>
                    <a:pt x="1733" y="503"/>
                  </a:lnTo>
                  <a:lnTo>
                    <a:pt x="1730" y="514"/>
                  </a:lnTo>
                  <a:lnTo>
                    <a:pt x="1724" y="521"/>
                  </a:lnTo>
                  <a:lnTo>
                    <a:pt x="1715" y="530"/>
                  </a:lnTo>
                  <a:lnTo>
                    <a:pt x="1708" y="536"/>
                  </a:lnTo>
                  <a:lnTo>
                    <a:pt x="1699" y="544"/>
                  </a:lnTo>
                  <a:lnTo>
                    <a:pt x="1694" y="553"/>
                  </a:lnTo>
                  <a:lnTo>
                    <a:pt x="1685" y="562"/>
                  </a:lnTo>
                  <a:lnTo>
                    <a:pt x="1675" y="570"/>
                  </a:lnTo>
                  <a:lnTo>
                    <a:pt x="1663" y="576"/>
                  </a:lnTo>
                  <a:lnTo>
                    <a:pt x="1652" y="581"/>
                  </a:lnTo>
                  <a:lnTo>
                    <a:pt x="1640" y="587"/>
                  </a:lnTo>
                  <a:lnTo>
                    <a:pt x="1636" y="584"/>
                  </a:lnTo>
                  <a:lnTo>
                    <a:pt x="1633" y="583"/>
                  </a:lnTo>
                  <a:lnTo>
                    <a:pt x="1629" y="583"/>
                  </a:lnTo>
                  <a:lnTo>
                    <a:pt x="1624" y="582"/>
                  </a:lnTo>
                  <a:lnTo>
                    <a:pt x="1634" y="577"/>
                  </a:lnTo>
                  <a:lnTo>
                    <a:pt x="1642" y="570"/>
                  </a:lnTo>
                  <a:lnTo>
                    <a:pt x="1646" y="560"/>
                  </a:lnTo>
                  <a:lnTo>
                    <a:pt x="1647" y="548"/>
                  </a:lnTo>
                  <a:lnTo>
                    <a:pt x="1643" y="532"/>
                  </a:lnTo>
                  <a:lnTo>
                    <a:pt x="1637" y="518"/>
                  </a:lnTo>
                  <a:lnTo>
                    <a:pt x="1636" y="516"/>
                  </a:lnTo>
                  <a:lnTo>
                    <a:pt x="1636" y="516"/>
                  </a:lnTo>
                  <a:lnTo>
                    <a:pt x="1651" y="515"/>
                  </a:lnTo>
                  <a:lnTo>
                    <a:pt x="1664" y="510"/>
                  </a:lnTo>
                  <a:lnTo>
                    <a:pt x="1676" y="504"/>
                  </a:lnTo>
                  <a:lnTo>
                    <a:pt x="1688" y="497"/>
                  </a:lnTo>
                  <a:lnTo>
                    <a:pt x="1702" y="492"/>
                  </a:lnTo>
                  <a:lnTo>
                    <a:pt x="1716" y="491"/>
                  </a:lnTo>
                  <a:lnTo>
                    <a:pt x="1719" y="486"/>
                  </a:lnTo>
                  <a:lnTo>
                    <a:pt x="1720" y="480"/>
                  </a:lnTo>
                  <a:lnTo>
                    <a:pt x="1719" y="475"/>
                  </a:lnTo>
                  <a:lnTo>
                    <a:pt x="1716" y="471"/>
                  </a:lnTo>
                  <a:lnTo>
                    <a:pt x="1713" y="469"/>
                  </a:lnTo>
                  <a:lnTo>
                    <a:pt x="1709" y="467"/>
                  </a:lnTo>
                  <a:lnTo>
                    <a:pt x="1704" y="465"/>
                  </a:lnTo>
                  <a:lnTo>
                    <a:pt x="1707" y="463"/>
                  </a:lnTo>
                  <a:lnTo>
                    <a:pt x="1709" y="461"/>
                  </a:lnTo>
                  <a:lnTo>
                    <a:pt x="1709" y="457"/>
                  </a:lnTo>
                  <a:lnTo>
                    <a:pt x="1709" y="453"/>
                  </a:lnTo>
                  <a:lnTo>
                    <a:pt x="1726" y="458"/>
                  </a:lnTo>
                  <a:lnTo>
                    <a:pt x="1738" y="458"/>
                  </a:lnTo>
                  <a:lnTo>
                    <a:pt x="1747" y="456"/>
                  </a:lnTo>
                  <a:lnTo>
                    <a:pt x="1750" y="448"/>
                  </a:lnTo>
                  <a:lnTo>
                    <a:pt x="1751" y="438"/>
                  </a:lnTo>
                  <a:lnTo>
                    <a:pt x="1749" y="422"/>
                  </a:lnTo>
                  <a:lnTo>
                    <a:pt x="1755" y="428"/>
                  </a:lnTo>
                  <a:lnTo>
                    <a:pt x="1762" y="431"/>
                  </a:lnTo>
                  <a:lnTo>
                    <a:pt x="1771" y="433"/>
                  </a:lnTo>
                  <a:lnTo>
                    <a:pt x="1781" y="430"/>
                  </a:lnTo>
                  <a:lnTo>
                    <a:pt x="1783" y="427"/>
                  </a:lnTo>
                  <a:lnTo>
                    <a:pt x="1784" y="423"/>
                  </a:lnTo>
                  <a:lnTo>
                    <a:pt x="1785" y="419"/>
                  </a:lnTo>
                  <a:lnTo>
                    <a:pt x="1785" y="417"/>
                  </a:lnTo>
                  <a:lnTo>
                    <a:pt x="1809" y="393"/>
                  </a:lnTo>
                  <a:lnTo>
                    <a:pt x="1817" y="388"/>
                  </a:lnTo>
                  <a:lnTo>
                    <a:pt x="1826" y="387"/>
                  </a:lnTo>
                  <a:lnTo>
                    <a:pt x="1835" y="384"/>
                  </a:lnTo>
                  <a:lnTo>
                    <a:pt x="1843" y="379"/>
                  </a:lnTo>
                  <a:lnTo>
                    <a:pt x="1844" y="379"/>
                  </a:lnTo>
                  <a:lnTo>
                    <a:pt x="1849" y="377"/>
                  </a:lnTo>
                  <a:lnTo>
                    <a:pt x="1852" y="374"/>
                  </a:lnTo>
                  <a:lnTo>
                    <a:pt x="1853" y="372"/>
                  </a:lnTo>
                  <a:lnTo>
                    <a:pt x="1891" y="357"/>
                  </a:lnTo>
                  <a:lnTo>
                    <a:pt x="1902" y="332"/>
                  </a:lnTo>
                  <a:lnTo>
                    <a:pt x="1906" y="323"/>
                  </a:lnTo>
                  <a:lnTo>
                    <a:pt x="1904" y="316"/>
                  </a:lnTo>
                  <a:lnTo>
                    <a:pt x="1897" y="310"/>
                  </a:lnTo>
                  <a:lnTo>
                    <a:pt x="1896" y="310"/>
                  </a:lnTo>
                  <a:lnTo>
                    <a:pt x="1895" y="310"/>
                  </a:lnTo>
                  <a:lnTo>
                    <a:pt x="1902" y="299"/>
                  </a:lnTo>
                  <a:lnTo>
                    <a:pt x="1906" y="298"/>
                  </a:lnTo>
                  <a:lnTo>
                    <a:pt x="1909" y="297"/>
                  </a:lnTo>
                  <a:lnTo>
                    <a:pt x="1912" y="296"/>
                  </a:lnTo>
                  <a:lnTo>
                    <a:pt x="1920" y="286"/>
                  </a:lnTo>
                  <a:lnTo>
                    <a:pt x="1924" y="280"/>
                  </a:lnTo>
                  <a:lnTo>
                    <a:pt x="1930" y="276"/>
                  </a:lnTo>
                  <a:lnTo>
                    <a:pt x="1935" y="271"/>
                  </a:lnTo>
                  <a:lnTo>
                    <a:pt x="1938" y="266"/>
                  </a:lnTo>
                  <a:lnTo>
                    <a:pt x="1941" y="259"/>
                  </a:lnTo>
                  <a:lnTo>
                    <a:pt x="1941" y="260"/>
                  </a:lnTo>
                  <a:lnTo>
                    <a:pt x="1958" y="260"/>
                  </a:lnTo>
                  <a:lnTo>
                    <a:pt x="1958" y="260"/>
                  </a:lnTo>
                  <a:lnTo>
                    <a:pt x="1974" y="262"/>
                  </a:lnTo>
                  <a:lnTo>
                    <a:pt x="1975" y="263"/>
                  </a:lnTo>
                  <a:lnTo>
                    <a:pt x="1987" y="268"/>
                  </a:lnTo>
                  <a:lnTo>
                    <a:pt x="2000" y="268"/>
                  </a:lnTo>
                  <a:lnTo>
                    <a:pt x="2004" y="265"/>
                  </a:lnTo>
                  <a:lnTo>
                    <a:pt x="2008" y="263"/>
                  </a:lnTo>
                  <a:lnTo>
                    <a:pt x="2010" y="260"/>
                  </a:lnTo>
                  <a:lnTo>
                    <a:pt x="2014" y="225"/>
                  </a:lnTo>
                  <a:lnTo>
                    <a:pt x="2021" y="219"/>
                  </a:lnTo>
                  <a:lnTo>
                    <a:pt x="2022" y="214"/>
                  </a:lnTo>
                  <a:lnTo>
                    <a:pt x="2020" y="209"/>
                  </a:lnTo>
                  <a:lnTo>
                    <a:pt x="2016" y="203"/>
                  </a:lnTo>
                  <a:lnTo>
                    <a:pt x="2017" y="202"/>
                  </a:lnTo>
                  <a:lnTo>
                    <a:pt x="2023" y="196"/>
                  </a:lnTo>
                  <a:lnTo>
                    <a:pt x="2027" y="190"/>
                  </a:lnTo>
                  <a:lnTo>
                    <a:pt x="2037" y="196"/>
                  </a:lnTo>
                  <a:lnTo>
                    <a:pt x="2046" y="199"/>
                  </a:lnTo>
                  <a:lnTo>
                    <a:pt x="2059" y="199"/>
                  </a:lnTo>
                  <a:lnTo>
                    <a:pt x="2061" y="197"/>
                  </a:lnTo>
                  <a:lnTo>
                    <a:pt x="2062" y="196"/>
                  </a:lnTo>
                  <a:lnTo>
                    <a:pt x="2071" y="197"/>
                  </a:lnTo>
                  <a:lnTo>
                    <a:pt x="2079" y="196"/>
                  </a:lnTo>
                  <a:lnTo>
                    <a:pt x="2087" y="190"/>
                  </a:lnTo>
                  <a:lnTo>
                    <a:pt x="2084" y="185"/>
                  </a:lnTo>
                  <a:lnTo>
                    <a:pt x="2079" y="180"/>
                  </a:lnTo>
                  <a:lnTo>
                    <a:pt x="2076" y="176"/>
                  </a:lnTo>
                  <a:lnTo>
                    <a:pt x="2072" y="171"/>
                  </a:lnTo>
                  <a:lnTo>
                    <a:pt x="2072" y="165"/>
                  </a:lnTo>
                  <a:lnTo>
                    <a:pt x="2100" y="149"/>
                  </a:lnTo>
                  <a:lnTo>
                    <a:pt x="2104" y="150"/>
                  </a:lnTo>
                  <a:lnTo>
                    <a:pt x="2107" y="149"/>
                  </a:lnTo>
                  <a:lnTo>
                    <a:pt x="2119" y="143"/>
                  </a:lnTo>
                  <a:lnTo>
                    <a:pt x="2130" y="134"/>
                  </a:lnTo>
                  <a:lnTo>
                    <a:pt x="2135" y="138"/>
                  </a:lnTo>
                  <a:lnTo>
                    <a:pt x="2153" y="111"/>
                  </a:lnTo>
                  <a:lnTo>
                    <a:pt x="2150" y="111"/>
                  </a:lnTo>
                  <a:lnTo>
                    <a:pt x="2146" y="111"/>
                  </a:lnTo>
                  <a:lnTo>
                    <a:pt x="2142" y="112"/>
                  </a:lnTo>
                  <a:lnTo>
                    <a:pt x="2139" y="115"/>
                  </a:lnTo>
                  <a:lnTo>
                    <a:pt x="2136" y="117"/>
                  </a:lnTo>
                  <a:lnTo>
                    <a:pt x="2136" y="117"/>
                  </a:lnTo>
                  <a:lnTo>
                    <a:pt x="2131" y="114"/>
                  </a:lnTo>
                  <a:lnTo>
                    <a:pt x="2127" y="111"/>
                  </a:lnTo>
                  <a:lnTo>
                    <a:pt x="2121" y="109"/>
                  </a:lnTo>
                  <a:lnTo>
                    <a:pt x="2119" y="109"/>
                  </a:lnTo>
                  <a:lnTo>
                    <a:pt x="2123" y="105"/>
                  </a:lnTo>
                  <a:lnTo>
                    <a:pt x="2127" y="102"/>
                  </a:lnTo>
                  <a:lnTo>
                    <a:pt x="2136" y="99"/>
                  </a:lnTo>
                  <a:lnTo>
                    <a:pt x="2148" y="92"/>
                  </a:lnTo>
                  <a:lnTo>
                    <a:pt x="2163" y="88"/>
                  </a:lnTo>
                  <a:lnTo>
                    <a:pt x="2178" y="86"/>
                  </a:lnTo>
                  <a:lnTo>
                    <a:pt x="2192" y="82"/>
                  </a:lnTo>
                  <a:lnTo>
                    <a:pt x="2193" y="80"/>
                  </a:lnTo>
                  <a:lnTo>
                    <a:pt x="2201" y="83"/>
                  </a:lnTo>
                  <a:lnTo>
                    <a:pt x="2208" y="85"/>
                  </a:lnTo>
                  <a:lnTo>
                    <a:pt x="2216" y="83"/>
                  </a:lnTo>
                  <a:lnTo>
                    <a:pt x="2221" y="77"/>
                  </a:lnTo>
                  <a:lnTo>
                    <a:pt x="2223" y="70"/>
                  </a:lnTo>
                  <a:lnTo>
                    <a:pt x="2223" y="63"/>
                  </a:lnTo>
                  <a:lnTo>
                    <a:pt x="2224" y="55"/>
                  </a:lnTo>
                  <a:lnTo>
                    <a:pt x="2229" y="49"/>
                  </a:lnTo>
                  <a:lnTo>
                    <a:pt x="2237" y="40"/>
                  </a:lnTo>
                  <a:lnTo>
                    <a:pt x="2247" y="35"/>
                  </a:lnTo>
                  <a:lnTo>
                    <a:pt x="2254" y="28"/>
                  </a:lnTo>
                  <a:lnTo>
                    <a:pt x="2255" y="19"/>
                  </a:lnTo>
                  <a:lnTo>
                    <a:pt x="2252" y="9"/>
                  </a:lnTo>
                  <a:lnTo>
                    <a:pt x="2244" y="2"/>
                  </a:lnTo>
                  <a:lnTo>
                    <a:pt x="2235" y="0"/>
                  </a:lnTo>
                  <a:lnTo>
                    <a:pt x="2224" y="0"/>
                  </a:lnTo>
                  <a:lnTo>
                    <a:pt x="2213" y="2"/>
                  </a:lnTo>
                  <a:lnTo>
                    <a:pt x="2202" y="3"/>
                  </a:lnTo>
                  <a:lnTo>
                    <a:pt x="2199" y="7"/>
                  </a:lnTo>
                  <a:lnTo>
                    <a:pt x="2198" y="12"/>
                  </a:lnTo>
                  <a:lnTo>
                    <a:pt x="2198" y="17"/>
                  </a:lnTo>
                  <a:lnTo>
                    <a:pt x="2196" y="18"/>
                  </a:lnTo>
                  <a:lnTo>
                    <a:pt x="2193" y="20"/>
                  </a:lnTo>
                  <a:lnTo>
                    <a:pt x="2184" y="19"/>
                  </a:lnTo>
                  <a:lnTo>
                    <a:pt x="2175" y="17"/>
                  </a:lnTo>
                  <a:lnTo>
                    <a:pt x="2165" y="17"/>
                  </a:lnTo>
                  <a:lnTo>
                    <a:pt x="2156" y="20"/>
                  </a:lnTo>
                  <a:lnTo>
                    <a:pt x="2147" y="30"/>
                  </a:lnTo>
                  <a:lnTo>
                    <a:pt x="2136" y="40"/>
                  </a:lnTo>
                  <a:lnTo>
                    <a:pt x="2125" y="48"/>
                  </a:lnTo>
                  <a:lnTo>
                    <a:pt x="2116" y="58"/>
                  </a:lnTo>
                  <a:lnTo>
                    <a:pt x="2108" y="70"/>
                  </a:lnTo>
                  <a:lnTo>
                    <a:pt x="2097" y="76"/>
                  </a:lnTo>
                  <a:lnTo>
                    <a:pt x="2085" y="81"/>
                  </a:lnTo>
                  <a:lnTo>
                    <a:pt x="2076" y="87"/>
                  </a:lnTo>
                  <a:lnTo>
                    <a:pt x="2067" y="97"/>
                  </a:lnTo>
                  <a:lnTo>
                    <a:pt x="2061" y="109"/>
                  </a:lnTo>
                  <a:lnTo>
                    <a:pt x="2049" y="116"/>
                  </a:lnTo>
                  <a:lnTo>
                    <a:pt x="2037" y="122"/>
                  </a:lnTo>
                  <a:lnTo>
                    <a:pt x="2022" y="127"/>
                  </a:lnTo>
                  <a:lnTo>
                    <a:pt x="2009" y="133"/>
                  </a:lnTo>
                  <a:lnTo>
                    <a:pt x="1997" y="140"/>
                  </a:lnTo>
                  <a:lnTo>
                    <a:pt x="1986" y="150"/>
                  </a:lnTo>
                  <a:lnTo>
                    <a:pt x="1969" y="159"/>
                  </a:lnTo>
                  <a:lnTo>
                    <a:pt x="1958" y="166"/>
                  </a:lnTo>
                  <a:lnTo>
                    <a:pt x="1951" y="173"/>
                  </a:lnTo>
                  <a:lnTo>
                    <a:pt x="1949" y="180"/>
                  </a:lnTo>
                  <a:lnTo>
                    <a:pt x="1952" y="190"/>
                  </a:lnTo>
                  <a:lnTo>
                    <a:pt x="1959" y="202"/>
                  </a:lnTo>
                  <a:lnTo>
                    <a:pt x="1971" y="217"/>
                  </a:lnTo>
                  <a:lnTo>
                    <a:pt x="1975" y="222"/>
                  </a:lnTo>
                  <a:lnTo>
                    <a:pt x="1969" y="222"/>
                  </a:lnTo>
                  <a:lnTo>
                    <a:pt x="1941" y="205"/>
                  </a:lnTo>
                  <a:lnTo>
                    <a:pt x="1931" y="209"/>
                  </a:lnTo>
                  <a:lnTo>
                    <a:pt x="1929" y="213"/>
                  </a:lnTo>
                  <a:lnTo>
                    <a:pt x="1930" y="217"/>
                  </a:lnTo>
                  <a:lnTo>
                    <a:pt x="1934" y="220"/>
                  </a:lnTo>
                  <a:lnTo>
                    <a:pt x="1938" y="224"/>
                  </a:lnTo>
                  <a:lnTo>
                    <a:pt x="1942" y="229"/>
                  </a:lnTo>
                  <a:lnTo>
                    <a:pt x="1942" y="233"/>
                  </a:lnTo>
                  <a:lnTo>
                    <a:pt x="1942" y="233"/>
                  </a:lnTo>
                  <a:lnTo>
                    <a:pt x="1931" y="240"/>
                  </a:lnTo>
                  <a:lnTo>
                    <a:pt x="1931" y="240"/>
                  </a:lnTo>
                  <a:lnTo>
                    <a:pt x="1920" y="235"/>
                  </a:lnTo>
                  <a:lnTo>
                    <a:pt x="1909" y="231"/>
                  </a:lnTo>
                  <a:lnTo>
                    <a:pt x="1897" y="229"/>
                  </a:lnTo>
                  <a:lnTo>
                    <a:pt x="1885" y="225"/>
                  </a:lnTo>
                  <a:lnTo>
                    <a:pt x="1875" y="218"/>
                  </a:lnTo>
                  <a:lnTo>
                    <a:pt x="1869" y="207"/>
                  </a:lnTo>
                  <a:lnTo>
                    <a:pt x="1875" y="203"/>
                  </a:lnTo>
                  <a:lnTo>
                    <a:pt x="1881" y="200"/>
                  </a:lnTo>
                  <a:lnTo>
                    <a:pt x="1886" y="197"/>
                  </a:lnTo>
                  <a:lnTo>
                    <a:pt x="1889" y="200"/>
                  </a:lnTo>
                  <a:lnTo>
                    <a:pt x="1892" y="201"/>
                  </a:lnTo>
                  <a:lnTo>
                    <a:pt x="1895" y="201"/>
                  </a:lnTo>
                  <a:lnTo>
                    <a:pt x="1897" y="201"/>
                  </a:lnTo>
                  <a:lnTo>
                    <a:pt x="1900" y="200"/>
                  </a:lnTo>
                  <a:lnTo>
                    <a:pt x="1901" y="199"/>
                  </a:lnTo>
                  <a:lnTo>
                    <a:pt x="1903" y="195"/>
                  </a:lnTo>
                  <a:lnTo>
                    <a:pt x="1903" y="190"/>
                  </a:lnTo>
                  <a:lnTo>
                    <a:pt x="1906" y="189"/>
                  </a:lnTo>
                  <a:lnTo>
                    <a:pt x="1908" y="186"/>
                  </a:lnTo>
                  <a:lnTo>
                    <a:pt x="1911" y="183"/>
                  </a:lnTo>
                  <a:lnTo>
                    <a:pt x="1913" y="180"/>
                  </a:lnTo>
                  <a:lnTo>
                    <a:pt x="1915" y="177"/>
                  </a:lnTo>
                  <a:lnTo>
                    <a:pt x="1917" y="169"/>
                  </a:lnTo>
                  <a:lnTo>
                    <a:pt x="1920" y="169"/>
                  </a:lnTo>
                  <a:lnTo>
                    <a:pt x="1924" y="167"/>
                  </a:lnTo>
                  <a:lnTo>
                    <a:pt x="1935" y="163"/>
                  </a:lnTo>
                  <a:lnTo>
                    <a:pt x="1945" y="157"/>
                  </a:lnTo>
                  <a:lnTo>
                    <a:pt x="1952" y="149"/>
                  </a:lnTo>
                  <a:lnTo>
                    <a:pt x="1959" y="140"/>
                  </a:lnTo>
                  <a:lnTo>
                    <a:pt x="1965" y="132"/>
                  </a:lnTo>
                  <a:lnTo>
                    <a:pt x="1970" y="122"/>
                  </a:lnTo>
                  <a:lnTo>
                    <a:pt x="1982" y="106"/>
                  </a:lnTo>
                  <a:lnTo>
                    <a:pt x="1996" y="89"/>
                  </a:lnTo>
                  <a:lnTo>
                    <a:pt x="2009" y="76"/>
                  </a:lnTo>
                  <a:lnTo>
                    <a:pt x="2014" y="70"/>
                  </a:lnTo>
                  <a:lnTo>
                    <a:pt x="2017" y="64"/>
                  </a:lnTo>
                  <a:lnTo>
                    <a:pt x="2019" y="55"/>
                  </a:lnTo>
                  <a:lnTo>
                    <a:pt x="2015" y="47"/>
                  </a:lnTo>
                  <a:lnTo>
                    <a:pt x="2006" y="41"/>
                  </a:lnTo>
                  <a:lnTo>
                    <a:pt x="1997" y="38"/>
                  </a:lnTo>
                  <a:lnTo>
                    <a:pt x="1986" y="40"/>
                  </a:lnTo>
                  <a:lnTo>
                    <a:pt x="1976" y="42"/>
                  </a:lnTo>
                  <a:lnTo>
                    <a:pt x="1969" y="47"/>
                  </a:lnTo>
                  <a:lnTo>
                    <a:pt x="1964" y="53"/>
                  </a:lnTo>
                  <a:lnTo>
                    <a:pt x="1959" y="60"/>
                  </a:lnTo>
                  <a:lnTo>
                    <a:pt x="1954" y="68"/>
                  </a:lnTo>
                  <a:lnTo>
                    <a:pt x="1930" y="80"/>
                  </a:lnTo>
                  <a:lnTo>
                    <a:pt x="1909" y="94"/>
                  </a:lnTo>
                  <a:lnTo>
                    <a:pt x="1890" y="111"/>
                  </a:lnTo>
                  <a:lnTo>
                    <a:pt x="1870" y="129"/>
                  </a:lnTo>
                  <a:lnTo>
                    <a:pt x="1840" y="145"/>
                  </a:lnTo>
                  <a:lnTo>
                    <a:pt x="1812" y="163"/>
                  </a:lnTo>
                  <a:lnTo>
                    <a:pt x="1785" y="184"/>
                  </a:lnTo>
                  <a:lnTo>
                    <a:pt x="1760" y="206"/>
                  </a:lnTo>
                  <a:lnTo>
                    <a:pt x="1736" y="229"/>
                  </a:lnTo>
                  <a:lnTo>
                    <a:pt x="1710" y="252"/>
                  </a:lnTo>
                  <a:lnTo>
                    <a:pt x="1693" y="260"/>
                  </a:lnTo>
                  <a:lnTo>
                    <a:pt x="1694" y="263"/>
                  </a:lnTo>
                  <a:lnTo>
                    <a:pt x="1694" y="264"/>
                  </a:lnTo>
                  <a:lnTo>
                    <a:pt x="1694" y="266"/>
                  </a:lnTo>
                  <a:lnTo>
                    <a:pt x="1694" y="269"/>
                  </a:lnTo>
                  <a:lnTo>
                    <a:pt x="1694" y="271"/>
                  </a:lnTo>
                  <a:lnTo>
                    <a:pt x="1696" y="273"/>
                  </a:lnTo>
                  <a:lnTo>
                    <a:pt x="1685" y="283"/>
                  </a:lnTo>
                  <a:lnTo>
                    <a:pt x="1671" y="291"/>
                  </a:lnTo>
                  <a:lnTo>
                    <a:pt x="1656" y="296"/>
                  </a:lnTo>
                  <a:lnTo>
                    <a:pt x="1619" y="332"/>
                  </a:lnTo>
                  <a:lnTo>
                    <a:pt x="1600" y="343"/>
                  </a:lnTo>
                  <a:lnTo>
                    <a:pt x="1583" y="355"/>
                  </a:lnTo>
                  <a:lnTo>
                    <a:pt x="1568" y="370"/>
                  </a:lnTo>
                  <a:lnTo>
                    <a:pt x="1555" y="385"/>
                  </a:lnTo>
                  <a:lnTo>
                    <a:pt x="1529" y="400"/>
                  </a:lnTo>
                  <a:lnTo>
                    <a:pt x="1505" y="413"/>
                  </a:lnTo>
                  <a:lnTo>
                    <a:pt x="1482" y="429"/>
                  </a:lnTo>
                  <a:lnTo>
                    <a:pt x="1459" y="446"/>
                  </a:lnTo>
                  <a:lnTo>
                    <a:pt x="1439" y="465"/>
                  </a:lnTo>
                  <a:lnTo>
                    <a:pt x="1422" y="490"/>
                  </a:lnTo>
                  <a:lnTo>
                    <a:pt x="1410" y="497"/>
                  </a:lnTo>
                  <a:lnTo>
                    <a:pt x="1397" y="504"/>
                  </a:lnTo>
                  <a:lnTo>
                    <a:pt x="1385" y="511"/>
                  </a:lnTo>
                  <a:lnTo>
                    <a:pt x="1374" y="520"/>
                  </a:lnTo>
                  <a:lnTo>
                    <a:pt x="1365" y="530"/>
                  </a:lnTo>
                  <a:lnTo>
                    <a:pt x="1359" y="543"/>
                  </a:lnTo>
                  <a:lnTo>
                    <a:pt x="1357" y="559"/>
                  </a:lnTo>
                  <a:lnTo>
                    <a:pt x="1338" y="570"/>
                  </a:lnTo>
                  <a:lnTo>
                    <a:pt x="1317" y="579"/>
                  </a:lnTo>
                  <a:lnTo>
                    <a:pt x="1297" y="589"/>
                  </a:lnTo>
                  <a:lnTo>
                    <a:pt x="1279" y="600"/>
                  </a:lnTo>
                  <a:lnTo>
                    <a:pt x="1262" y="613"/>
                  </a:lnTo>
                  <a:lnTo>
                    <a:pt x="1248" y="632"/>
                  </a:lnTo>
                  <a:lnTo>
                    <a:pt x="1238" y="640"/>
                  </a:lnTo>
                  <a:lnTo>
                    <a:pt x="1228" y="649"/>
                  </a:lnTo>
                  <a:lnTo>
                    <a:pt x="1220" y="658"/>
                  </a:lnTo>
                  <a:lnTo>
                    <a:pt x="1214" y="669"/>
                  </a:lnTo>
                  <a:lnTo>
                    <a:pt x="1214" y="669"/>
                  </a:lnTo>
                  <a:lnTo>
                    <a:pt x="1193" y="669"/>
                  </a:lnTo>
                  <a:lnTo>
                    <a:pt x="1191" y="680"/>
                  </a:lnTo>
                  <a:lnTo>
                    <a:pt x="1194" y="692"/>
                  </a:lnTo>
                  <a:lnTo>
                    <a:pt x="1199" y="702"/>
                  </a:lnTo>
                  <a:lnTo>
                    <a:pt x="1199" y="702"/>
                  </a:lnTo>
                  <a:lnTo>
                    <a:pt x="1199" y="702"/>
                  </a:lnTo>
                  <a:lnTo>
                    <a:pt x="1193" y="712"/>
                  </a:lnTo>
                  <a:lnTo>
                    <a:pt x="1185" y="716"/>
                  </a:lnTo>
                  <a:lnTo>
                    <a:pt x="1176" y="716"/>
                  </a:lnTo>
                  <a:lnTo>
                    <a:pt x="1166" y="715"/>
                  </a:lnTo>
                  <a:lnTo>
                    <a:pt x="1158" y="713"/>
                  </a:lnTo>
                  <a:lnTo>
                    <a:pt x="1155" y="710"/>
                  </a:lnTo>
                  <a:lnTo>
                    <a:pt x="1153" y="707"/>
                  </a:lnTo>
                  <a:lnTo>
                    <a:pt x="1129" y="726"/>
                  </a:lnTo>
                  <a:lnTo>
                    <a:pt x="1103" y="746"/>
                  </a:lnTo>
                  <a:lnTo>
                    <a:pt x="1080" y="766"/>
                  </a:lnTo>
                  <a:lnTo>
                    <a:pt x="1058" y="789"/>
                  </a:lnTo>
                  <a:lnTo>
                    <a:pt x="1039" y="815"/>
                  </a:lnTo>
                  <a:lnTo>
                    <a:pt x="1035" y="815"/>
                  </a:lnTo>
                  <a:lnTo>
                    <a:pt x="1033" y="816"/>
                  </a:lnTo>
                  <a:lnTo>
                    <a:pt x="1026" y="824"/>
                  </a:lnTo>
                  <a:lnTo>
                    <a:pt x="1017" y="832"/>
                  </a:lnTo>
                  <a:lnTo>
                    <a:pt x="1010" y="839"/>
                  </a:lnTo>
                  <a:lnTo>
                    <a:pt x="1004" y="846"/>
                  </a:lnTo>
                  <a:lnTo>
                    <a:pt x="1001" y="857"/>
                  </a:lnTo>
                  <a:lnTo>
                    <a:pt x="1004" y="869"/>
                  </a:lnTo>
                  <a:lnTo>
                    <a:pt x="1002" y="868"/>
                  </a:lnTo>
                  <a:lnTo>
                    <a:pt x="1002" y="869"/>
                  </a:lnTo>
                  <a:lnTo>
                    <a:pt x="981" y="871"/>
                  </a:lnTo>
                  <a:lnTo>
                    <a:pt x="977" y="867"/>
                  </a:lnTo>
                  <a:lnTo>
                    <a:pt x="973" y="866"/>
                  </a:lnTo>
                  <a:lnTo>
                    <a:pt x="971" y="867"/>
                  </a:lnTo>
                  <a:lnTo>
                    <a:pt x="967" y="869"/>
                  </a:lnTo>
                  <a:lnTo>
                    <a:pt x="958" y="875"/>
                  </a:lnTo>
                  <a:lnTo>
                    <a:pt x="949" y="884"/>
                  </a:lnTo>
                  <a:lnTo>
                    <a:pt x="941" y="892"/>
                  </a:lnTo>
                  <a:lnTo>
                    <a:pt x="932" y="901"/>
                  </a:lnTo>
                  <a:lnTo>
                    <a:pt x="922" y="908"/>
                  </a:lnTo>
                  <a:lnTo>
                    <a:pt x="910" y="912"/>
                  </a:lnTo>
                  <a:lnTo>
                    <a:pt x="897" y="918"/>
                  </a:lnTo>
                  <a:lnTo>
                    <a:pt x="886" y="925"/>
                  </a:lnTo>
                  <a:lnTo>
                    <a:pt x="877" y="935"/>
                  </a:lnTo>
                  <a:lnTo>
                    <a:pt x="871" y="946"/>
                  </a:lnTo>
                  <a:lnTo>
                    <a:pt x="870" y="959"/>
                  </a:lnTo>
                  <a:lnTo>
                    <a:pt x="871" y="975"/>
                  </a:lnTo>
                  <a:lnTo>
                    <a:pt x="856" y="971"/>
                  </a:lnTo>
                  <a:lnTo>
                    <a:pt x="842" y="972"/>
                  </a:lnTo>
                  <a:lnTo>
                    <a:pt x="830" y="977"/>
                  </a:lnTo>
                  <a:lnTo>
                    <a:pt x="820" y="985"/>
                  </a:lnTo>
                  <a:lnTo>
                    <a:pt x="812" y="993"/>
                  </a:lnTo>
                  <a:lnTo>
                    <a:pt x="805" y="1005"/>
                  </a:lnTo>
                  <a:lnTo>
                    <a:pt x="797" y="1017"/>
                  </a:lnTo>
                  <a:lnTo>
                    <a:pt x="792" y="1017"/>
                  </a:lnTo>
                  <a:lnTo>
                    <a:pt x="789" y="1018"/>
                  </a:lnTo>
                  <a:lnTo>
                    <a:pt x="786" y="1020"/>
                  </a:lnTo>
                  <a:lnTo>
                    <a:pt x="784" y="1022"/>
                  </a:lnTo>
                  <a:lnTo>
                    <a:pt x="782" y="1025"/>
                  </a:lnTo>
                  <a:lnTo>
                    <a:pt x="779" y="1027"/>
                  </a:lnTo>
                  <a:lnTo>
                    <a:pt x="777" y="1031"/>
                  </a:lnTo>
                  <a:lnTo>
                    <a:pt x="775" y="1034"/>
                  </a:lnTo>
                  <a:lnTo>
                    <a:pt x="775" y="1037"/>
                  </a:lnTo>
                  <a:lnTo>
                    <a:pt x="771" y="1038"/>
                  </a:lnTo>
                  <a:lnTo>
                    <a:pt x="766" y="1040"/>
                  </a:lnTo>
                  <a:lnTo>
                    <a:pt x="761" y="1044"/>
                  </a:lnTo>
                  <a:lnTo>
                    <a:pt x="752" y="1051"/>
                  </a:lnTo>
                  <a:lnTo>
                    <a:pt x="744" y="1056"/>
                  </a:lnTo>
                  <a:lnTo>
                    <a:pt x="734" y="1061"/>
                  </a:lnTo>
                  <a:lnTo>
                    <a:pt x="727" y="1068"/>
                  </a:lnTo>
                  <a:lnTo>
                    <a:pt x="722" y="1079"/>
                  </a:lnTo>
                  <a:lnTo>
                    <a:pt x="722" y="1079"/>
                  </a:lnTo>
                  <a:lnTo>
                    <a:pt x="669" y="1116"/>
                  </a:lnTo>
                  <a:lnTo>
                    <a:pt x="667" y="1142"/>
                  </a:lnTo>
                  <a:lnTo>
                    <a:pt x="680" y="1148"/>
                  </a:lnTo>
                  <a:lnTo>
                    <a:pt x="692" y="1149"/>
                  </a:lnTo>
                  <a:lnTo>
                    <a:pt x="707" y="1145"/>
                  </a:lnTo>
                  <a:lnTo>
                    <a:pt x="721" y="1137"/>
                  </a:lnTo>
                  <a:lnTo>
                    <a:pt x="722" y="1134"/>
                  </a:lnTo>
                  <a:lnTo>
                    <a:pt x="723" y="1134"/>
                  </a:lnTo>
                  <a:lnTo>
                    <a:pt x="723" y="1135"/>
                  </a:lnTo>
                  <a:lnTo>
                    <a:pt x="722" y="1140"/>
                  </a:lnTo>
                  <a:lnTo>
                    <a:pt x="721" y="1145"/>
                  </a:lnTo>
                  <a:lnTo>
                    <a:pt x="718" y="1148"/>
                  </a:lnTo>
                  <a:lnTo>
                    <a:pt x="715" y="1151"/>
                  </a:lnTo>
                  <a:lnTo>
                    <a:pt x="710" y="1152"/>
                  </a:lnTo>
                  <a:lnTo>
                    <a:pt x="705" y="1153"/>
                  </a:lnTo>
                  <a:lnTo>
                    <a:pt x="693" y="1169"/>
                  </a:lnTo>
                  <a:lnTo>
                    <a:pt x="693" y="1170"/>
                  </a:lnTo>
                  <a:lnTo>
                    <a:pt x="692" y="1173"/>
                  </a:lnTo>
                  <a:lnTo>
                    <a:pt x="692" y="1174"/>
                  </a:lnTo>
                  <a:lnTo>
                    <a:pt x="687" y="1177"/>
                  </a:lnTo>
                  <a:lnTo>
                    <a:pt x="682" y="1180"/>
                  </a:lnTo>
                  <a:lnTo>
                    <a:pt x="681" y="1177"/>
                  </a:lnTo>
                  <a:lnTo>
                    <a:pt x="681" y="1174"/>
                  </a:lnTo>
                  <a:lnTo>
                    <a:pt x="676" y="1169"/>
                  </a:lnTo>
                  <a:lnTo>
                    <a:pt x="666" y="1173"/>
                  </a:lnTo>
                  <a:lnTo>
                    <a:pt x="654" y="1174"/>
                  </a:lnTo>
                  <a:lnTo>
                    <a:pt x="643" y="1175"/>
                  </a:lnTo>
                  <a:lnTo>
                    <a:pt x="631" y="1175"/>
                  </a:lnTo>
                  <a:lnTo>
                    <a:pt x="620" y="1179"/>
                  </a:lnTo>
                  <a:lnTo>
                    <a:pt x="610" y="1185"/>
                  </a:lnTo>
                  <a:lnTo>
                    <a:pt x="603" y="1196"/>
                  </a:lnTo>
                  <a:lnTo>
                    <a:pt x="599" y="1197"/>
                  </a:lnTo>
                  <a:lnTo>
                    <a:pt x="598" y="1199"/>
                  </a:lnTo>
                  <a:lnTo>
                    <a:pt x="598" y="1202"/>
                  </a:lnTo>
                  <a:lnTo>
                    <a:pt x="598" y="1204"/>
                  </a:lnTo>
                  <a:lnTo>
                    <a:pt x="599" y="1206"/>
                  </a:lnTo>
                  <a:lnTo>
                    <a:pt x="601" y="1210"/>
                  </a:lnTo>
                  <a:lnTo>
                    <a:pt x="601" y="1213"/>
                  </a:lnTo>
                  <a:lnTo>
                    <a:pt x="593" y="1213"/>
                  </a:lnTo>
                  <a:lnTo>
                    <a:pt x="587" y="1214"/>
                  </a:lnTo>
                  <a:lnTo>
                    <a:pt x="581" y="1216"/>
                  </a:lnTo>
                  <a:lnTo>
                    <a:pt x="576" y="1221"/>
                  </a:lnTo>
                  <a:lnTo>
                    <a:pt x="575" y="1230"/>
                  </a:lnTo>
                  <a:lnTo>
                    <a:pt x="582" y="1231"/>
                  </a:lnTo>
                  <a:lnTo>
                    <a:pt x="590" y="1231"/>
                  </a:lnTo>
                  <a:lnTo>
                    <a:pt x="596" y="1230"/>
                  </a:lnTo>
                  <a:lnTo>
                    <a:pt x="602" y="1223"/>
                  </a:lnTo>
                  <a:lnTo>
                    <a:pt x="619" y="1223"/>
                  </a:lnTo>
                  <a:lnTo>
                    <a:pt x="624" y="1226"/>
                  </a:lnTo>
                  <a:lnTo>
                    <a:pt x="627" y="1227"/>
                  </a:lnTo>
                  <a:lnTo>
                    <a:pt x="631" y="1226"/>
                  </a:lnTo>
                  <a:lnTo>
                    <a:pt x="629" y="1232"/>
                  </a:lnTo>
                  <a:lnTo>
                    <a:pt x="625" y="1237"/>
                  </a:lnTo>
                  <a:lnTo>
                    <a:pt x="620" y="1242"/>
                  </a:lnTo>
                  <a:lnTo>
                    <a:pt x="620" y="1243"/>
                  </a:lnTo>
                  <a:lnTo>
                    <a:pt x="620" y="1247"/>
                  </a:lnTo>
                  <a:lnTo>
                    <a:pt x="619" y="1250"/>
                  </a:lnTo>
                  <a:lnTo>
                    <a:pt x="612" y="1250"/>
                  </a:lnTo>
                  <a:lnTo>
                    <a:pt x="604" y="1250"/>
                  </a:lnTo>
                  <a:lnTo>
                    <a:pt x="597" y="1253"/>
                  </a:lnTo>
                  <a:lnTo>
                    <a:pt x="591" y="1259"/>
                  </a:lnTo>
                  <a:lnTo>
                    <a:pt x="588" y="1261"/>
                  </a:lnTo>
                  <a:lnTo>
                    <a:pt x="586" y="1262"/>
                  </a:lnTo>
                  <a:lnTo>
                    <a:pt x="584" y="1265"/>
                  </a:lnTo>
                  <a:lnTo>
                    <a:pt x="582" y="1266"/>
                  </a:lnTo>
                  <a:lnTo>
                    <a:pt x="581" y="1268"/>
                  </a:lnTo>
                  <a:lnTo>
                    <a:pt x="580" y="1272"/>
                  </a:lnTo>
                  <a:lnTo>
                    <a:pt x="581" y="1276"/>
                  </a:lnTo>
                  <a:lnTo>
                    <a:pt x="576" y="1282"/>
                  </a:lnTo>
                  <a:lnTo>
                    <a:pt x="570" y="1284"/>
                  </a:lnTo>
                  <a:lnTo>
                    <a:pt x="563" y="1284"/>
                  </a:lnTo>
                  <a:lnTo>
                    <a:pt x="556" y="1285"/>
                  </a:lnTo>
                  <a:lnTo>
                    <a:pt x="550" y="1288"/>
                  </a:lnTo>
                  <a:lnTo>
                    <a:pt x="545" y="1294"/>
                  </a:lnTo>
                  <a:lnTo>
                    <a:pt x="535" y="1301"/>
                  </a:lnTo>
                  <a:lnTo>
                    <a:pt x="535" y="1301"/>
                  </a:lnTo>
                  <a:lnTo>
                    <a:pt x="524" y="1308"/>
                  </a:lnTo>
                  <a:lnTo>
                    <a:pt x="516" y="1318"/>
                  </a:lnTo>
                  <a:lnTo>
                    <a:pt x="507" y="1329"/>
                  </a:lnTo>
                  <a:lnTo>
                    <a:pt x="499" y="1337"/>
                  </a:lnTo>
                  <a:lnTo>
                    <a:pt x="497" y="1354"/>
                  </a:lnTo>
                  <a:lnTo>
                    <a:pt x="453" y="1391"/>
                  </a:lnTo>
                  <a:lnTo>
                    <a:pt x="451" y="1401"/>
                  </a:lnTo>
                  <a:lnTo>
                    <a:pt x="434" y="1399"/>
                  </a:lnTo>
                  <a:lnTo>
                    <a:pt x="417" y="1403"/>
                  </a:lnTo>
                  <a:lnTo>
                    <a:pt x="403" y="1409"/>
                  </a:lnTo>
                  <a:lnTo>
                    <a:pt x="387" y="1416"/>
                  </a:lnTo>
                  <a:lnTo>
                    <a:pt x="381" y="1411"/>
                  </a:lnTo>
                  <a:lnTo>
                    <a:pt x="378" y="1404"/>
                  </a:lnTo>
                  <a:lnTo>
                    <a:pt x="378" y="1397"/>
                  </a:lnTo>
                  <a:lnTo>
                    <a:pt x="378" y="1388"/>
                  </a:lnTo>
                  <a:lnTo>
                    <a:pt x="361" y="1390"/>
                  </a:lnTo>
                  <a:lnTo>
                    <a:pt x="364" y="1399"/>
                  </a:lnTo>
                  <a:lnTo>
                    <a:pt x="363" y="1410"/>
                  </a:lnTo>
                  <a:lnTo>
                    <a:pt x="359" y="1420"/>
                  </a:lnTo>
                  <a:lnTo>
                    <a:pt x="357" y="1430"/>
                  </a:lnTo>
                  <a:lnTo>
                    <a:pt x="355" y="1441"/>
                  </a:lnTo>
                  <a:lnTo>
                    <a:pt x="359" y="1450"/>
                  </a:lnTo>
                  <a:lnTo>
                    <a:pt x="357" y="1461"/>
                  </a:lnTo>
                  <a:lnTo>
                    <a:pt x="355" y="1472"/>
                  </a:lnTo>
                  <a:lnTo>
                    <a:pt x="351" y="1471"/>
                  </a:lnTo>
                  <a:lnTo>
                    <a:pt x="349" y="1476"/>
                  </a:lnTo>
                  <a:lnTo>
                    <a:pt x="348" y="1482"/>
                  </a:lnTo>
                  <a:lnTo>
                    <a:pt x="347" y="1488"/>
                  </a:lnTo>
                  <a:lnTo>
                    <a:pt x="344" y="1492"/>
                  </a:lnTo>
                  <a:lnTo>
                    <a:pt x="340" y="1493"/>
                  </a:lnTo>
                  <a:lnTo>
                    <a:pt x="325" y="1492"/>
                  </a:lnTo>
                  <a:lnTo>
                    <a:pt x="317" y="1492"/>
                  </a:lnTo>
                  <a:lnTo>
                    <a:pt x="313" y="1494"/>
                  </a:lnTo>
                  <a:lnTo>
                    <a:pt x="312" y="1496"/>
                  </a:lnTo>
                  <a:lnTo>
                    <a:pt x="314" y="1501"/>
                  </a:lnTo>
                  <a:lnTo>
                    <a:pt x="318" y="1506"/>
                  </a:lnTo>
                  <a:lnTo>
                    <a:pt x="321" y="1511"/>
                  </a:lnTo>
                  <a:lnTo>
                    <a:pt x="325" y="1516"/>
                  </a:lnTo>
                  <a:lnTo>
                    <a:pt x="327" y="1519"/>
                  </a:lnTo>
                  <a:lnTo>
                    <a:pt x="327" y="1523"/>
                  </a:lnTo>
                  <a:lnTo>
                    <a:pt x="310" y="1532"/>
                  </a:lnTo>
                  <a:lnTo>
                    <a:pt x="310" y="1532"/>
                  </a:lnTo>
                  <a:lnTo>
                    <a:pt x="302" y="1533"/>
                  </a:lnTo>
                  <a:lnTo>
                    <a:pt x="292" y="1535"/>
                  </a:lnTo>
                  <a:lnTo>
                    <a:pt x="284" y="1535"/>
                  </a:lnTo>
                  <a:lnTo>
                    <a:pt x="275" y="1532"/>
                  </a:lnTo>
                  <a:lnTo>
                    <a:pt x="274" y="1515"/>
                  </a:lnTo>
                  <a:lnTo>
                    <a:pt x="257" y="1512"/>
                  </a:lnTo>
                  <a:lnTo>
                    <a:pt x="246" y="1530"/>
                  </a:lnTo>
                  <a:lnTo>
                    <a:pt x="235" y="1530"/>
                  </a:lnTo>
                  <a:lnTo>
                    <a:pt x="224" y="1533"/>
                  </a:lnTo>
                  <a:lnTo>
                    <a:pt x="215" y="1533"/>
                  </a:lnTo>
                  <a:lnTo>
                    <a:pt x="204" y="1530"/>
                  </a:lnTo>
                  <a:lnTo>
                    <a:pt x="202" y="1540"/>
                  </a:lnTo>
                  <a:lnTo>
                    <a:pt x="202" y="1551"/>
                  </a:lnTo>
                  <a:lnTo>
                    <a:pt x="204" y="1561"/>
                  </a:lnTo>
                  <a:lnTo>
                    <a:pt x="208" y="1568"/>
                  </a:lnTo>
                  <a:lnTo>
                    <a:pt x="218" y="1575"/>
                  </a:lnTo>
                  <a:lnTo>
                    <a:pt x="200" y="1593"/>
                  </a:lnTo>
                  <a:lnTo>
                    <a:pt x="190" y="1593"/>
                  </a:lnTo>
                  <a:lnTo>
                    <a:pt x="190" y="1593"/>
                  </a:lnTo>
                  <a:lnTo>
                    <a:pt x="164" y="1599"/>
                  </a:lnTo>
                  <a:lnTo>
                    <a:pt x="145" y="1619"/>
                  </a:lnTo>
                  <a:lnTo>
                    <a:pt x="141" y="1627"/>
                  </a:lnTo>
                  <a:lnTo>
                    <a:pt x="141" y="1633"/>
                  </a:lnTo>
                  <a:lnTo>
                    <a:pt x="143" y="1639"/>
                  </a:lnTo>
                  <a:lnTo>
                    <a:pt x="148" y="1643"/>
                  </a:lnTo>
                  <a:lnTo>
                    <a:pt x="154" y="1647"/>
                  </a:lnTo>
                  <a:lnTo>
                    <a:pt x="159" y="1650"/>
                  </a:lnTo>
                  <a:lnTo>
                    <a:pt x="162" y="1655"/>
                  </a:lnTo>
                  <a:lnTo>
                    <a:pt x="160" y="1663"/>
                  </a:lnTo>
                  <a:lnTo>
                    <a:pt x="147" y="1663"/>
                  </a:lnTo>
                  <a:lnTo>
                    <a:pt x="145" y="1658"/>
                  </a:lnTo>
                  <a:lnTo>
                    <a:pt x="136" y="1653"/>
                  </a:lnTo>
                  <a:lnTo>
                    <a:pt x="128" y="1650"/>
                  </a:lnTo>
                  <a:lnTo>
                    <a:pt x="125" y="1653"/>
                  </a:lnTo>
                  <a:lnTo>
                    <a:pt x="122" y="1656"/>
                  </a:lnTo>
                  <a:lnTo>
                    <a:pt x="121" y="1661"/>
                  </a:lnTo>
                  <a:lnTo>
                    <a:pt x="120" y="1667"/>
                  </a:lnTo>
                  <a:lnTo>
                    <a:pt x="120" y="1673"/>
                  </a:lnTo>
                  <a:lnTo>
                    <a:pt x="119" y="1678"/>
                  </a:lnTo>
                  <a:lnTo>
                    <a:pt x="116" y="1682"/>
                  </a:lnTo>
                  <a:lnTo>
                    <a:pt x="109" y="1698"/>
                  </a:lnTo>
                  <a:lnTo>
                    <a:pt x="104" y="1712"/>
                  </a:lnTo>
                  <a:lnTo>
                    <a:pt x="105" y="1726"/>
                  </a:lnTo>
                  <a:lnTo>
                    <a:pt x="110" y="1738"/>
                  </a:lnTo>
                  <a:lnTo>
                    <a:pt x="122" y="1747"/>
                  </a:lnTo>
                  <a:lnTo>
                    <a:pt x="141" y="1755"/>
                  </a:lnTo>
                  <a:lnTo>
                    <a:pt x="150" y="1757"/>
                  </a:lnTo>
                  <a:lnTo>
                    <a:pt x="160" y="1758"/>
                  </a:lnTo>
                  <a:lnTo>
                    <a:pt x="168" y="1754"/>
                  </a:lnTo>
                  <a:lnTo>
                    <a:pt x="167" y="1756"/>
                  </a:lnTo>
                  <a:lnTo>
                    <a:pt x="167" y="1756"/>
                  </a:lnTo>
                  <a:lnTo>
                    <a:pt x="168" y="1757"/>
                  </a:lnTo>
                  <a:lnTo>
                    <a:pt x="168" y="1760"/>
                  </a:lnTo>
                  <a:lnTo>
                    <a:pt x="168" y="1761"/>
                  </a:lnTo>
                  <a:lnTo>
                    <a:pt x="167" y="1763"/>
                  </a:lnTo>
                  <a:lnTo>
                    <a:pt x="167" y="1766"/>
                  </a:lnTo>
                  <a:lnTo>
                    <a:pt x="167" y="1768"/>
                  </a:lnTo>
                  <a:lnTo>
                    <a:pt x="167" y="1770"/>
                  </a:lnTo>
                  <a:lnTo>
                    <a:pt x="167" y="1772"/>
                  </a:lnTo>
                  <a:lnTo>
                    <a:pt x="168" y="1773"/>
                  </a:lnTo>
                  <a:lnTo>
                    <a:pt x="171" y="1773"/>
                  </a:lnTo>
                  <a:lnTo>
                    <a:pt x="173" y="1773"/>
                  </a:lnTo>
                  <a:lnTo>
                    <a:pt x="176" y="1772"/>
                  </a:lnTo>
                  <a:lnTo>
                    <a:pt x="181" y="1769"/>
                  </a:lnTo>
                  <a:lnTo>
                    <a:pt x="190" y="1766"/>
                  </a:lnTo>
                  <a:lnTo>
                    <a:pt x="201" y="1766"/>
                  </a:lnTo>
                  <a:lnTo>
                    <a:pt x="211" y="1768"/>
                  </a:lnTo>
                  <a:lnTo>
                    <a:pt x="219" y="1773"/>
                  </a:lnTo>
                  <a:lnTo>
                    <a:pt x="228" y="1779"/>
                  </a:lnTo>
                  <a:lnTo>
                    <a:pt x="235" y="1785"/>
                  </a:lnTo>
                  <a:lnTo>
                    <a:pt x="241" y="1791"/>
                  </a:lnTo>
                  <a:lnTo>
                    <a:pt x="245" y="1798"/>
                  </a:lnTo>
                  <a:lnTo>
                    <a:pt x="244" y="1809"/>
                  </a:lnTo>
                  <a:lnTo>
                    <a:pt x="239" y="1821"/>
                  </a:lnTo>
                  <a:lnTo>
                    <a:pt x="222" y="1831"/>
                  </a:lnTo>
                  <a:lnTo>
                    <a:pt x="218" y="1844"/>
                  </a:lnTo>
                  <a:lnTo>
                    <a:pt x="221" y="1857"/>
                  </a:lnTo>
                  <a:lnTo>
                    <a:pt x="225" y="1866"/>
                  </a:lnTo>
                  <a:lnTo>
                    <a:pt x="232" y="1874"/>
                  </a:lnTo>
                  <a:lnTo>
                    <a:pt x="240" y="1882"/>
                  </a:lnTo>
                  <a:lnTo>
                    <a:pt x="250" y="1889"/>
                  </a:lnTo>
                  <a:lnTo>
                    <a:pt x="257" y="1897"/>
                  </a:lnTo>
                  <a:lnTo>
                    <a:pt x="264" y="1905"/>
                  </a:lnTo>
                  <a:lnTo>
                    <a:pt x="267" y="1903"/>
                  </a:lnTo>
                  <a:lnTo>
                    <a:pt x="269" y="1900"/>
                  </a:lnTo>
                  <a:lnTo>
                    <a:pt x="280" y="1912"/>
                  </a:lnTo>
                  <a:lnTo>
                    <a:pt x="280" y="1912"/>
                  </a:lnTo>
                  <a:lnTo>
                    <a:pt x="274" y="1920"/>
                  </a:lnTo>
                  <a:lnTo>
                    <a:pt x="270" y="1927"/>
                  </a:lnTo>
                  <a:lnTo>
                    <a:pt x="268" y="1935"/>
                  </a:lnTo>
                  <a:lnTo>
                    <a:pt x="272" y="1943"/>
                  </a:lnTo>
                  <a:lnTo>
                    <a:pt x="280" y="1950"/>
                  </a:lnTo>
                  <a:lnTo>
                    <a:pt x="286" y="1952"/>
                  </a:lnTo>
                  <a:lnTo>
                    <a:pt x="292" y="1956"/>
                  </a:lnTo>
                  <a:lnTo>
                    <a:pt x="297" y="1957"/>
                  </a:lnTo>
                  <a:lnTo>
                    <a:pt x="303" y="1956"/>
                  </a:lnTo>
                  <a:lnTo>
                    <a:pt x="309" y="1950"/>
                  </a:lnTo>
                  <a:lnTo>
                    <a:pt x="320" y="1949"/>
                  </a:lnTo>
                  <a:lnTo>
                    <a:pt x="331" y="1949"/>
                  </a:lnTo>
                  <a:lnTo>
                    <a:pt x="343" y="1948"/>
                  </a:lnTo>
                  <a:lnTo>
                    <a:pt x="354" y="1943"/>
                  </a:lnTo>
                  <a:lnTo>
                    <a:pt x="354" y="1937"/>
                  </a:lnTo>
                  <a:lnTo>
                    <a:pt x="354" y="1937"/>
                  </a:lnTo>
                  <a:lnTo>
                    <a:pt x="357" y="1934"/>
                  </a:lnTo>
                  <a:lnTo>
                    <a:pt x="365" y="1939"/>
                  </a:lnTo>
                  <a:lnTo>
                    <a:pt x="374" y="1943"/>
                  </a:lnTo>
                  <a:lnTo>
                    <a:pt x="383" y="1942"/>
                  </a:lnTo>
                  <a:lnTo>
                    <a:pt x="386" y="1942"/>
                  </a:lnTo>
                  <a:lnTo>
                    <a:pt x="388" y="1942"/>
                  </a:lnTo>
                  <a:lnTo>
                    <a:pt x="391" y="1939"/>
                  </a:lnTo>
                  <a:lnTo>
                    <a:pt x="399" y="1935"/>
                  </a:lnTo>
                  <a:lnTo>
                    <a:pt x="409" y="1932"/>
                  </a:lnTo>
                  <a:lnTo>
                    <a:pt x="417" y="1926"/>
                  </a:lnTo>
                  <a:lnTo>
                    <a:pt x="419" y="1923"/>
                  </a:lnTo>
                  <a:lnTo>
                    <a:pt x="420" y="1921"/>
                  </a:lnTo>
                  <a:lnTo>
                    <a:pt x="431" y="1917"/>
                  </a:lnTo>
                  <a:lnTo>
                    <a:pt x="442" y="1915"/>
                  </a:lnTo>
                  <a:lnTo>
                    <a:pt x="453" y="1914"/>
                  </a:lnTo>
                  <a:lnTo>
                    <a:pt x="463" y="1917"/>
                  </a:lnTo>
                  <a:lnTo>
                    <a:pt x="482" y="1921"/>
                  </a:lnTo>
                  <a:lnTo>
                    <a:pt x="479" y="1939"/>
                  </a:lnTo>
                  <a:lnTo>
                    <a:pt x="477" y="1957"/>
                  </a:lnTo>
                  <a:lnTo>
                    <a:pt x="472" y="1975"/>
                  </a:lnTo>
                  <a:lnTo>
                    <a:pt x="462" y="1991"/>
                  </a:lnTo>
                  <a:lnTo>
                    <a:pt x="453" y="2000"/>
                  </a:lnTo>
                  <a:lnTo>
                    <a:pt x="443" y="2000"/>
                  </a:lnTo>
                  <a:lnTo>
                    <a:pt x="442" y="2016"/>
                  </a:lnTo>
                  <a:lnTo>
                    <a:pt x="436" y="2030"/>
                  </a:lnTo>
                  <a:lnTo>
                    <a:pt x="432" y="2032"/>
                  </a:lnTo>
                  <a:lnTo>
                    <a:pt x="431" y="2036"/>
                  </a:lnTo>
                  <a:lnTo>
                    <a:pt x="422" y="2039"/>
                  </a:lnTo>
                  <a:lnTo>
                    <a:pt x="419" y="2043"/>
                  </a:lnTo>
                  <a:lnTo>
                    <a:pt x="417" y="2049"/>
                  </a:lnTo>
                  <a:lnTo>
                    <a:pt x="420" y="2057"/>
                  </a:lnTo>
                  <a:lnTo>
                    <a:pt x="422" y="2064"/>
                  </a:lnTo>
                  <a:lnTo>
                    <a:pt x="387" y="2109"/>
                  </a:lnTo>
                  <a:lnTo>
                    <a:pt x="383" y="2117"/>
                  </a:lnTo>
                  <a:lnTo>
                    <a:pt x="382" y="2123"/>
                  </a:lnTo>
                  <a:lnTo>
                    <a:pt x="385" y="2127"/>
                  </a:lnTo>
                  <a:lnTo>
                    <a:pt x="389" y="2131"/>
                  </a:lnTo>
                  <a:lnTo>
                    <a:pt x="397" y="2132"/>
                  </a:lnTo>
                  <a:lnTo>
                    <a:pt x="404" y="2133"/>
                  </a:lnTo>
                  <a:lnTo>
                    <a:pt x="408" y="2132"/>
                  </a:lnTo>
                  <a:lnTo>
                    <a:pt x="411" y="2131"/>
                  </a:lnTo>
                  <a:lnTo>
                    <a:pt x="421" y="2145"/>
                  </a:lnTo>
                  <a:lnTo>
                    <a:pt x="431" y="2146"/>
                  </a:lnTo>
                  <a:lnTo>
                    <a:pt x="440" y="2144"/>
                  </a:lnTo>
                  <a:lnTo>
                    <a:pt x="450" y="2142"/>
                  </a:lnTo>
                  <a:lnTo>
                    <a:pt x="460" y="2144"/>
                  </a:lnTo>
                  <a:lnTo>
                    <a:pt x="477" y="2145"/>
                  </a:lnTo>
                  <a:lnTo>
                    <a:pt x="487" y="2153"/>
                  </a:lnTo>
                  <a:lnTo>
                    <a:pt x="497" y="2155"/>
                  </a:lnTo>
                  <a:lnTo>
                    <a:pt x="508" y="2154"/>
                  </a:lnTo>
                  <a:lnTo>
                    <a:pt x="513" y="2150"/>
                  </a:lnTo>
                  <a:lnTo>
                    <a:pt x="517" y="2148"/>
                  </a:lnTo>
                  <a:lnTo>
                    <a:pt x="520" y="2149"/>
                  </a:lnTo>
                  <a:lnTo>
                    <a:pt x="524" y="2150"/>
                  </a:lnTo>
                  <a:lnTo>
                    <a:pt x="528" y="2154"/>
                  </a:lnTo>
                  <a:lnTo>
                    <a:pt x="530" y="2157"/>
                  </a:lnTo>
                  <a:lnTo>
                    <a:pt x="561" y="2144"/>
                  </a:lnTo>
                  <a:lnTo>
                    <a:pt x="558" y="2138"/>
                  </a:lnTo>
                  <a:lnTo>
                    <a:pt x="553" y="2133"/>
                  </a:lnTo>
                  <a:lnTo>
                    <a:pt x="547" y="2131"/>
                  </a:lnTo>
                  <a:lnTo>
                    <a:pt x="541" y="2128"/>
                  </a:lnTo>
                  <a:lnTo>
                    <a:pt x="536" y="2125"/>
                  </a:lnTo>
                  <a:lnTo>
                    <a:pt x="533" y="2120"/>
                  </a:lnTo>
                  <a:lnTo>
                    <a:pt x="533" y="2113"/>
                  </a:lnTo>
                  <a:lnTo>
                    <a:pt x="539" y="2106"/>
                  </a:lnTo>
                  <a:lnTo>
                    <a:pt x="540" y="2100"/>
                  </a:lnTo>
                  <a:lnTo>
                    <a:pt x="537" y="2094"/>
                  </a:lnTo>
                  <a:lnTo>
                    <a:pt x="535" y="2088"/>
                  </a:lnTo>
                  <a:lnTo>
                    <a:pt x="534" y="2082"/>
                  </a:lnTo>
                  <a:lnTo>
                    <a:pt x="535" y="2076"/>
                  </a:lnTo>
                  <a:lnTo>
                    <a:pt x="535" y="2076"/>
                  </a:lnTo>
                  <a:lnTo>
                    <a:pt x="547" y="2079"/>
                  </a:lnTo>
                  <a:lnTo>
                    <a:pt x="557" y="2085"/>
                  </a:lnTo>
                  <a:lnTo>
                    <a:pt x="565" y="2092"/>
                  </a:lnTo>
                  <a:lnTo>
                    <a:pt x="575" y="2098"/>
                  </a:lnTo>
                  <a:lnTo>
                    <a:pt x="586" y="2103"/>
                  </a:lnTo>
                  <a:lnTo>
                    <a:pt x="587" y="2092"/>
                  </a:lnTo>
                  <a:lnTo>
                    <a:pt x="592" y="2082"/>
                  </a:lnTo>
                  <a:lnTo>
                    <a:pt x="598" y="2073"/>
                  </a:lnTo>
                  <a:lnTo>
                    <a:pt x="603" y="2064"/>
                  </a:lnTo>
                  <a:lnTo>
                    <a:pt x="608" y="2054"/>
                  </a:lnTo>
                  <a:lnTo>
                    <a:pt x="609" y="2043"/>
                  </a:lnTo>
                  <a:lnTo>
                    <a:pt x="607" y="2031"/>
                  </a:lnTo>
                  <a:lnTo>
                    <a:pt x="616" y="2024"/>
                  </a:lnTo>
                  <a:lnTo>
                    <a:pt x="629" y="2020"/>
                  </a:lnTo>
                  <a:lnTo>
                    <a:pt x="641" y="2018"/>
                  </a:lnTo>
                  <a:lnTo>
                    <a:pt x="652" y="2013"/>
                  </a:lnTo>
                  <a:lnTo>
                    <a:pt x="664" y="2007"/>
                  </a:lnTo>
                  <a:lnTo>
                    <a:pt x="672" y="2000"/>
                  </a:lnTo>
                  <a:lnTo>
                    <a:pt x="677" y="1992"/>
                  </a:lnTo>
                  <a:lnTo>
                    <a:pt x="678" y="1983"/>
                  </a:lnTo>
                  <a:lnTo>
                    <a:pt x="677" y="1973"/>
                  </a:lnTo>
                  <a:lnTo>
                    <a:pt x="675" y="1962"/>
                  </a:lnTo>
                  <a:lnTo>
                    <a:pt x="672" y="1952"/>
                  </a:lnTo>
                  <a:lnTo>
                    <a:pt x="672" y="1952"/>
                  </a:lnTo>
                  <a:lnTo>
                    <a:pt x="690" y="1944"/>
                  </a:lnTo>
                  <a:lnTo>
                    <a:pt x="718" y="1944"/>
                  </a:lnTo>
                  <a:lnTo>
                    <a:pt x="721" y="1935"/>
                  </a:lnTo>
                  <a:lnTo>
                    <a:pt x="722" y="1926"/>
                  </a:lnTo>
                  <a:lnTo>
                    <a:pt x="724" y="1916"/>
                  </a:lnTo>
                  <a:lnTo>
                    <a:pt x="728" y="1909"/>
                  </a:lnTo>
                  <a:lnTo>
                    <a:pt x="735" y="1901"/>
                  </a:lnTo>
                  <a:lnTo>
                    <a:pt x="745" y="1897"/>
                  </a:lnTo>
                  <a:lnTo>
                    <a:pt x="754" y="1893"/>
                  </a:lnTo>
                  <a:lnTo>
                    <a:pt x="762" y="1891"/>
                  </a:lnTo>
                  <a:lnTo>
                    <a:pt x="771" y="1891"/>
                  </a:lnTo>
                  <a:lnTo>
                    <a:pt x="780" y="1891"/>
                  </a:lnTo>
                  <a:lnTo>
                    <a:pt x="780" y="1892"/>
                  </a:lnTo>
                  <a:lnTo>
                    <a:pt x="782" y="1892"/>
                  </a:lnTo>
                  <a:lnTo>
                    <a:pt x="785" y="1894"/>
                  </a:lnTo>
                  <a:lnTo>
                    <a:pt x="789" y="1894"/>
                  </a:lnTo>
                  <a:lnTo>
                    <a:pt x="792" y="1892"/>
                  </a:lnTo>
                  <a:lnTo>
                    <a:pt x="795" y="1875"/>
                  </a:lnTo>
                  <a:lnTo>
                    <a:pt x="797" y="1858"/>
                  </a:lnTo>
                  <a:lnTo>
                    <a:pt x="802" y="1842"/>
                  </a:lnTo>
                  <a:lnTo>
                    <a:pt x="812" y="1828"/>
                  </a:lnTo>
                  <a:lnTo>
                    <a:pt x="819" y="1824"/>
                  </a:lnTo>
                  <a:lnTo>
                    <a:pt x="826" y="1820"/>
                  </a:lnTo>
                  <a:lnTo>
                    <a:pt x="832" y="1815"/>
                  </a:lnTo>
                  <a:lnTo>
                    <a:pt x="839" y="1811"/>
                  </a:lnTo>
                  <a:lnTo>
                    <a:pt x="841" y="1803"/>
                  </a:lnTo>
                  <a:lnTo>
                    <a:pt x="840" y="1794"/>
                  </a:lnTo>
                  <a:lnTo>
                    <a:pt x="841" y="1794"/>
                  </a:lnTo>
                  <a:lnTo>
                    <a:pt x="841" y="1794"/>
                  </a:lnTo>
                  <a:lnTo>
                    <a:pt x="849" y="1794"/>
                  </a:lnTo>
                  <a:lnTo>
                    <a:pt x="856" y="1791"/>
                  </a:lnTo>
                  <a:lnTo>
                    <a:pt x="862" y="1787"/>
                  </a:lnTo>
                  <a:lnTo>
                    <a:pt x="868" y="1784"/>
                  </a:lnTo>
                  <a:lnTo>
                    <a:pt x="876" y="1786"/>
                  </a:lnTo>
                  <a:lnTo>
                    <a:pt x="879" y="1789"/>
                  </a:lnTo>
                  <a:lnTo>
                    <a:pt x="881" y="1791"/>
                  </a:lnTo>
                  <a:lnTo>
                    <a:pt x="885" y="1792"/>
                  </a:lnTo>
                  <a:lnTo>
                    <a:pt x="888" y="1794"/>
                  </a:lnTo>
                  <a:lnTo>
                    <a:pt x="892" y="1795"/>
                  </a:lnTo>
                  <a:lnTo>
                    <a:pt x="896" y="1795"/>
                  </a:lnTo>
                  <a:lnTo>
                    <a:pt x="899" y="1787"/>
                  </a:lnTo>
                  <a:lnTo>
                    <a:pt x="898" y="1781"/>
                  </a:lnTo>
                  <a:lnTo>
                    <a:pt x="896" y="1774"/>
                  </a:lnTo>
                  <a:lnTo>
                    <a:pt x="896" y="1767"/>
                  </a:lnTo>
                  <a:lnTo>
                    <a:pt x="915" y="1739"/>
                  </a:lnTo>
                  <a:lnTo>
                    <a:pt x="931" y="1732"/>
                  </a:lnTo>
                  <a:lnTo>
                    <a:pt x="948" y="1726"/>
                  </a:lnTo>
                  <a:lnTo>
                    <a:pt x="962" y="1715"/>
                  </a:lnTo>
                  <a:lnTo>
                    <a:pt x="981" y="1709"/>
                  </a:lnTo>
                  <a:lnTo>
                    <a:pt x="989" y="1706"/>
                  </a:lnTo>
                  <a:lnTo>
                    <a:pt x="998" y="1706"/>
                  </a:lnTo>
                  <a:lnTo>
                    <a:pt x="998" y="1699"/>
                  </a:lnTo>
                  <a:lnTo>
                    <a:pt x="995" y="1692"/>
                  </a:lnTo>
                  <a:lnTo>
                    <a:pt x="988" y="1687"/>
                  </a:lnTo>
                  <a:lnTo>
                    <a:pt x="978" y="1681"/>
                  </a:lnTo>
                  <a:lnTo>
                    <a:pt x="967" y="1677"/>
                  </a:lnTo>
                  <a:lnTo>
                    <a:pt x="958" y="1677"/>
                  </a:lnTo>
                  <a:lnTo>
                    <a:pt x="949" y="1683"/>
                  </a:lnTo>
                  <a:lnTo>
                    <a:pt x="938" y="1682"/>
                  </a:lnTo>
                  <a:lnTo>
                    <a:pt x="927" y="1684"/>
                  </a:lnTo>
                  <a:lnTo>
                    <a:pt x="933" y="1675"/>
                  </a:lnTo>
                  <a:lnTo>
                    <a:pt x="942" y="1670"/>
                  </a:lnTo>
                  <a:lnTo>
                    <a:pt x="950" y="1669"/>
                  </a:lnTo>
                  <a:lnTo>
                    <a:pt x="960" y="1667"/>
                  </a:lnTo>
                  <a:lnTo>
                    <a:pt x="970" y="1666"/>
                  </a:lnTo>
                  <a:lnTo>
                    <a:pt x="971" y="1663"/>
                  </a:lnTo>
                  <a:lnTo>
                    <a:pt x="972" y="1659"/>
                  </a:lnTo>
                  <a:lnTo>
                    <a:pt x="973" y="1655"/>
                  </a:lnTo>
                  <a:lnTo>
                    <a:pt x="977" y="1652"/>
                  </a:lnTo>
                  <a:lnTo>
                    <a:pt x="979" y="1649"/>
                  </a:lnTo>
                  <a:lnTo>
                    <a:pt x="981" y="1652"/>
                  </a:lnTo>
                  <a:lnTo>
                    <a:pt x="1006" y="1644"/>
                  </a:lnTo>
                  <a:lnTo>
                    <a:pt x="1032" y="1643"/>
                  </a:lnTo>
                  <a:lnTo>
                    <a:pt x="1058" y="1643"/>
                  </a:lnTo>
                  <a:lnTo>
                    <a:pt x="1062" y="1646"/>
                  </a:lnTo>
                  <a:lnTo>
                    <a:pt x="1066" y="1648"/>
                  </a:lnTo>
                  <a:lnTo>
                    <a:pt x="1069" y="1647"/>
                  </a:lnTo>
                  <a:lnTo>
                    <a:pt x="1073" y="1646"/>
                  </a:lnTo>
                  <a:lnTo>
                    <a:pt x="1077" y="1643"/>
                  </a:lnTo>
                  <a:lnTo>
                    <a:pt x="1089" y="1629"/>
                  </a:lnTo>
                  <a:lnTo>
                    <a:pt x="1100" y="1613"/>
                  </a:lnTo>
                  <a:lnTo>
                    <a:pt x="1108" y="1597"/>
                  </a:lnTo>
                  <a:lnTo>
                    <a:pt x="1119" y="1581"/>
                  </a:lnTo>
                  <a:lnTo>
                    <a:pt x="1127" y="1572"/>
                  </a:lnTo>
                  <a:lnTo>
                    <a:pt x="1135" y="1564"/>
                  </a:lnTo>
                  <a:lnTo>
                    <a:pt x="1140" y="1557"/>
                  </a:lnTo>
                  <a:lnTo>
                    <a:pt x="1143" y="1547"/>
                  </a:lnTo>
                  <a:lnTo>
                    <a:pt x="1141" y="1538"/>
                  </a:lnTo>
                  <a:lnTo>
                    <a:pt x="1158" y="1529"/>
                  </a:lnTo>
                  <a:lnTo>
                    <a:pt x="1193" y="1519"/>
                  </a:lnTo>
                  <a:lnTo>
                    <a:pt x="1192" y="1516"/>
                  </a:lnTo>
                  <a:lnTo>
                    <a:pt x="1191" y="1513"/>
                  </a:lnTo>
                  <a:lnTo>
                    <a:pt x="1191" y="1510"/>
                  </a:lnTo>
                  <a:lnTo>
                    <a:pt x="1192" y="1507"/>
                  </a:lnTo>
                  <a:lnTo>
                    <a:pt x="1193" y="1505"/>
                  </a:lnTo>
                  <a:lnTo>
                    <a:pt x="1195" y="1504"/>
                  </a:lnTo>
                  <a:lnTo>
                    <a:pt x="1198" y="1502"/>
                  </a:lnTo>
                  <a:lnTo>
                    <a:pt x="1203" y="1502"/>
                  </a:lnTo>
                  <a:lnTo>
                    <a:pt x="1204" y="1479"/>
                  </a:lnTo>
                  <a:lnTo>
                    <a:pt x="1208" y="1476"/>
                  </a:lnTo>
                  <a:lnTo>
                    <a:pt x="1211" y="1472"/>
                  </a:lnTo>
                  <a:lnTo>
                    <a:pt x="1226" y="1448"/>
                  </a:lnTo>
                  <a:lnTo>
                    <a:pt x="1228" y="1455"/>
                  </a:lnTo>
                  <a:lnTo>
                    <a:pt x="1231" y="1462"/>
                  </a:lnTo>
                  <a:lnTo>
                    <a:pt x="1234" y="1470"/>
                  </a:lnTo>
                  <a:lnTo>
                    <a:pt x="1240" y="1473"/>
                  </a:lnTo>
                  <a:lnTo>
                    <a:pt x="1250" y="1477"/>
                  </a:lnTo>
                  <a:lnTo>
                    <a:pt x="1253" y="1468"/>
                  </a:lnTo>
                  <a:lnTo>
                    <a:pt x="1257" y="1466"/>
                  </a:lnTo>
                  <a:lnTo>
                    <a:pt x="1261" y="1462"/>
                  </a:lnTo>
                  <a:lnTo>
                    <a:pt x="1263" y="1459"/>
                  </a:lnTo>
                  <a:lnTo>
                    <a:pt x="1266" y="1455"/>
                  </a:lnTo>
                  <a:lnTo>
                    <a:pt x="1272" y="1435"/>
                  </a:lnTo>
                  <a:lnTo>
                    <a:pt x="1274" y="1413"/>
                  </a:lnTo>
                  <a:lnTo>
                    <a:pt x="1293" y="1409"/>
                  </a:lnTo>
                  <a:lnTo>
                    <a:pt x="1308" y="1401"/>
                  </a:lnTo>
                  <a:lnTo>
                    <a:pt x="1319" y="1388"/>
                  </a:lnTo>
                  <a:lnTo>
                    <a:pt x="1327" y="1370"/>
                  </a:lnTo>
                  <a:lnTo>
                    <a:pt x="1327" y="1370"/>
                  </a:lnTo>
                  <a:lnTo>
                    <a:pt x="1353" y="1344"/>
                  </a:lnTo>
                  <a:lnTo>
                    <a:pt x="1352" y="1339"/>
                  </a:lnTo>
                  <a:lnTo>
                    <a:pt x="1348" y="1336"/>
                  </a:lnTo>
                  <a:lnTo>
                    <a:pt x="1345" y="1335"/>
                  </a:lnTo>
                  <a:lnTo>
                    <a:pt x="1341" y="1334"/>
                  </a:lnTo>
                  <a:lnTo>
                    <a:pt x="1336" y="1333"/>
                  </a:lnTo>
                  <a:lnTo>
                    <a:pt x="1346" y="1316"/>
                  </a:lnTo>
                  <a:lnTo>
                    <a:pt x="1352" y="1316"/>
                  </a:lnTo>
                  <a:lnTo>
                    <a:pt x="1356" y="1314"/>
                  </a:lnTo>
                  <a:lnTo>
                    <a:pt x="1359" y="1312"/>
                  </a:lnTo>
                  <a:lnTo>
                    <a:pt x="1362" y="1308"/>
                  </a:lnTo>
                  <a:lnTo>
                    <a:pt x="1364" y="1304"/>
                  </a:lnTo>
                  <a:lnTo>
                    <a:pt x="1364" y="1297"/>
                  </a:lnTo>
                  <a:lnTo>
                    <a:pt x="1364" y="1300"/>
                  </a:lnTo>
                  <a:lnTo>
                    <a:pt x="1363" y="1301"/>
                  </a:lnTo>
                  <a:lnTo>
                    <a:pt x="1364" y="1297"/>
                  </a:lnTo>
                  <a:lnTo>
                    <a:pt x="1365" y="1299"/>
                  </a:lnTo>
                  <a:lnTo>
                    <a:pt x="1375" y="1301"/>
                  </a:lnTo>
                  <a:lnTo>
                    <a:pt x="1385" y="1304"/>
                  </a:lnTo>
                  <a:lnTo>
                    <a:pt x="1393" y="1306"/>
                  </a:lnTo>
                  <a:lnTo>
                    <a:pt x="1403" y="1305"/>
                  </a:lnTo>
                  <a:lnTo>
                    <a:pt x="1412" y="1300"/>
                  </a:lnTo>
                  <a:lnTo>
                    <a:pt x="1419" y="1290"/>
                  </a:lnTo>
                  <a:lnTo>
                    <a:pt x="1426" y="1297"/>
                  </a:lnTo>
                  <a:lnTo>
                    <a:pt x="1436" y="1300"/>
                  </a:lnTo>
                  <a:lnTo>
                    <a:pt x="1446" y="1300"/>
                  </a:lnTo>
                  <a:lnTo>
                    <a:pt x="1455" y="1301"/>
                  </a:lnTo>
                  <a:lnTo>
                    <a:pt x="1453" y="1312"/>
                  </a:lnTo>
                  <a:lnTo>
                    <a:pt x="1448" y="1321"/>
                  </a:lnTo>
                  <a:lnTo>
                    <a:pt x="1441" y="1329"/>
                  </a:lnTo>
                  <a:lnTo>
                    <a:pt x="1435" y="1337"/>
                  </a:lnTo>
                  <a:lnTo>
                    <a:pt x="1435" y="1345"/>
                  </a:lnTo>
                  <a:lnTo>
                    <a:pt x="1431" y="1348"/>
                  </a:lnTo>
                  <a:lnTo>
                    <a:pt x="1425" y="1350"/>
                  </a:lnTo>
                  <a:lnTo>
                    <a:pt x="1418" y="1350"/>
                  </a:lnTo>
                  <a:lnTo>
                    <a:pt x="1410" y="1350"/>
                  </a:lnTo>
                  <a:lnTo>
                    <a:pt x="1404" y="1351"/>
                  </a:lnTo>
                  <a:lnTo>
                    <a:pt x="1401" y="1357"/>
                  </a:lnTo>
                  <a:lnTo>
                    <a:pt x="1395" y="1359"/>
                  </a:lnTo>
                  <a:lnTo>
                    <a:pt x="1389" y="1364"/>
                  </a:lnTo>
                  <a:lnTo>
                    <a:pt x="1375" y="1381"/>
                  </a:lnTo>
                  <a:lnTo>
                    <a:pt x="1362" y="1398"/>
                  </a:lnTo>
                  <a:lnTo>
                    <a:pt x="1362" y="1407"/>
                  </a:lnTo>
                  <a:lnTo>
                    <a:pt x="1361" y="1415"/>
                  </a:lnTo>
                  <a:lnTo>
                    <a:pt x="1359" y="1422"/>
                  </a:lnTo>
                  <a:lnTo>
                    <a:pt x="1358" y="1428"/>
                  </a:lnTo>
                  <a:lnTo>
                    <a:pt x="1355" y="1432"/>
                  </a:lnTo>
                  <a:lnTo>
                    <a:pt x="1350" y="1433"/>
                  </a:lnTo>
                  <a:lnTo>
                    <a:pt x="1342" y="1432"/>
                  </a:lnTo>
                  <a:lnTo>
                    <a:pt x="1333" y="1426"/>
                  </a:lnTo>
                  <a:lnTo>
                    <a:pt x="1331" y="1424"/>
                  </a:lnTo>
                  <a:lnTo>
                    <a:pt x="1329" y="1422"/>
                  </a:lnTo>
                  <a:lnTo>
                    <a:pt x="1327" y="1422"/>
                  </a:lnTo>
                  <a:lnTo>
                    <a:pt x="1324" y="1425"/>
                  </a:lnTo>
                  <a:lnTo>
                    <a:pt x="1317" y="1477"/>
                  </a:lnTo>
                  <a:lnTo>
                    <a:pt x="1313" y="1481"/>
                  </a:lnTo>
                  <a:lnTo>
                    <a:pt x="1310" y="1485"/>
                  </a:lnTo>
                  <a:lnTo>
                    <a:pt x="1307" y="1490"/>
                  </a:lnTo>
                  <a:lnTo>
                    <a:pt x="1305" y="1496"/>
                  </a:lnTo>
                  <a:lnTo>
                    <a:pt x="1305" y="1495"/>
                  </a:lnTo>
                  <a:lnTo>
                    <a:pt x="1304" y="1494"/>
                  </a:lnTo>
                  <a:lnTo>
                    <a:pt x="1299" y="1490"/>
                  </a:lnTo>
                  <a:lnTo>
                    <a:pt x="1291" y="1488"/>
                  </a:lnTo>
                  <a:lnTo>
                    <a:pt x="1282" y="1488"/>
                  </a:lnTo>
                  <a:lnTo>
                    <a:pt x="1273" y="1490"/>
                  </a:lnTo>
                  <a:lnTo>
                    <a:pt x="1267" y="1496"/>
                  </a:lnTo>
                  <a:lnTo>
                    <a:pt x="1262" y="1505"/>
                  </a:lnTo>
                  <a:lnTo>
                    <a:pt x="1257" y="1512"/>
                  </a:lnTo>
                  <a:lnTo>
                    <a:pt x="1248" y="1518"/>
                  </a:lnTo>
                  <a:lnTo>
                    <a:pt x="1237" y="1523"/>
                  </a:lnTo>
                  <a:lnTo>
                    <a:pt x="1227" y="1529"/>
                  </a:lnTo>
                  <a:lnTo>
                    <a:pt x="1220" y="1539"/>
                  </a:lnTo>
                  <a:lnTo>
                    <a:pt x="1219" y="1544"/>
                  </a:lnTo>
                  <a:lnTo>
                    <a:pt x="1219" y="1547"/>
                  </a:lnTo>
                  <a:lnTo>
                    <a:pt x="1220" y="1550"/>
                  </a:lnTo>
                  <a:lnTo>
                    <a:pt x="1222" y="1552"/>
                  </a:lnTo>
                  <a:lnTo>
                    <a:pt x="1223" y="1555"/>
                  </a:lnTo>
                  <a:lnTo>
                    <a:pt x="1227" y="1556"/>
                  </a:lnTo>
                  <a:lnTo>
                    <a:pt x="1229" y="1557"/>
                  </a:lnTo>
                  <a:lnTo>
                    <a:pt x="1233" y="1557"/>
                  </a:lnTo>
                  <a:lnTo>
                    <a:pt x="1226" y="1562"/>
                  </a:lnTo>
                  <a:lnTo>
                    <a:pt x="1220" y="1566"/>
                  </a:lnTo>
                  <a:lnTo>
                    <a:pt x="1214" y="1570"/>
                  </a:lnTo>
                  <a:lnTo>
                    <a:pt x="1208" y="1574"/>
                  </a:lnTo>
                  <a:lnTo>
                    <a:pt x="1200" y="1579"/>
                  </a:lnTo>
                  <a:lnTo>
                    <a:pt x="1200" y="1576"/>
                  </a:lnTo>
                  <a:lnTo>
                    <a:pt x="1199" y="1579"/>
                  </a:lnTo>
                  <a:lnTo>
                    <a:pt x="1174" y="1592"/>
                  </a:lnTo>
                  <a:lnTo>
                    <a:pt x="1136" y="1619"/>
                  </a:lnTo>
                  <a:lnTo>
                    <a:pt x="1131" y="1631"/>
                  </a:lnTo>
                  <a:lnTo>
                    <a:pt x="1126" y="1642"/>
                  </a:lnTo>
                  <a:lnTo>
                    <a:pt x="1125" y="1655"/>
                  </a:lnTo>
                  <a:lnTo>
                    <a:pt x="1115" y="1654"/>
                  </a:lnTo>
                  <a:lnTo>
                    <a:pt x="1106" y="1658"/>
                  </a:lnTo>
                  <a:lnTo>
                    <a:pt x="1097" y="1664"/>
                  </a:lnTo>
                  <a:lnTo>
                    <a:pt x="1090" y="1670"/>
                  </a:lnTo>
                  <a:lnTo>
                    <a:pt x="1080" y="1678"/>
                  </a:lnTo>
                  <a:lnTo>
                    <a:pt x="1074" y="1688"/>
                  </a:lnTo>
                  <a:lnTo>
                    <a:pt x="1070" y="1699"/>
                  </a:lnTo>
                  <a:lnTo>
                    <a:pt x="1041" y="1723"/>
                  </a:lnTo>
                  <a:lnTo>
                    <a:pt x="1028" y="1740"/>
                  </a:lnTo>
                  <a:lnTo>
                    <a:pt x="1013" y="1756"/>
                  </a:lnTo>
                  <a:lnTo>
                    <a:pt x="995" y="1769"/>
                  </a:lnTo>
                  <a:lnTo>
                    <a:pt x="958" y="1804"/>
                  </a:lnTo>
                  <a:lnTo>
                    <a:pt x="932" y="1823"/>
                  </a:lnTo>
                  <a:lnTo>
                    <a:pt x="932" y="1823"/>
                  </a:lnTo>
                  <a:lnTo>
                    <a:pt x="920" y="1842"/>
                  </a:lnTo>
                  <a:lnTo>
                    <a:pt x="905" y="1859"/>
                  </a:lnTo>
                  <a:lnTo>
                    <a:pt x="890" y="1874"/>
                  </a:lnTo>
                  <a:lnTo>
                    <a:pt x="873" y="1888"/>
                  </a:lnTo>
                  <a:lnTo>
                    <a:pt x="856" y="1903"/>
                  </a:lnTo>
                  <a:lnTo>
                    <a:pt x="825" y="1937"/>
                  </a:lnTo>
                  <a:lnTo>
                    <a:pt x="813" y="1940"/>
                  </a:lnTo>
                  <a:lnTo>
                    <a:pt x="806" y="1946"/>
                  </a:lnTo>
                  <a:lnTo>
                    <a:pt x="800" y="1955"/>
                  </a:lnTo>
                  <a:lnTo>
                    <a:pt x="795" y="1963"/>
                  </a:lnTo>
                  <a:lnTo>
                    <a:pt x="790" y="1973"/>
                  </a:lnTo>
                  <a:lnTo>
                    <a:pt x="773" y="1989"/>
                  </a:lnTo>
                  <a:lnTo>
                    <a:pt x="760" y="2008"/>
                  </a:lnTo>
                  <a:lnTo>
                    <a:pt x="752" y="2018"/>
                  </a:lnTo>
                  <a:lnTo>
                    <a:pt x="748" y="2022"/>
                  </a:lnTo>
                  <a:lnTo>
                    <a:pt x="740" y="2025"/>
                  </a:lnTo>
                  <a:lnTo>
                    <a:pt x="735" y="2029"/>
                  </a:lnTo>
                  <a:lnTo>
                    <a:pt x="731" y="2034"/>
                  </a:lnTo>
                  <a:lnTo>
                    <a:pt x="729" y="2039"/>
                  </a:lnTo>
                  <a:lnTo>
                    <a:pt x="732" y="2046"/>
                  </a:lnTo>
                  <a:lnTo>
                    <a:pt x="739" y="2057"/>
                  </a:lnTo>
                  <a:lnTo>
                    <a:pt x="741" y="2065"/>
                  </a:lnTo>
                  <a:lnTo>
                    <a:pt x="741" y="2074"/>
                  </a:lnTo>
                  <a:lnTo>
                    <a:pt x="739" y="2081"/>
                  </a:lnTo>
                  <a:lnTo>
                    <a:pt x="734" y="2087"/>
                  </a:lnTo>
                  <a:lnTo>
                    <a:pt x="731" y="2089"/>
                  </a:lnTo>
                  <a:lnTo>
                    <a:pt x="727" y="2091"/>
                  </a:lnTo>
                  <a:lnTo>
                    <a:pt x="723" y="2093"/>
                  </a:lnTo>
                  <a:lnTo>
                    <a:pt x="721" y="2096"/>
                  </a:lnTo>
                  <a:lnTo>
                    <a:pt x="718" y="2098"/>
                  </a:lnTo>
                  <a:lnTo>
                    <a:pt x="718" y="2099"/>
                  </a:lnTo>
                  <a:lnTo>
                    <a:pt x="718" y="2102"/>
                  </a:lnTo>
                  <a:lnTo>
                    <a:pt x="715" y="2104"/>
                  </a:lnTo>
                  <a:lnTo>
                    <a:pt x="709" y="2110"/>
                  </a:lnTo>
                  <a:lnTo>
                    <a:pt x="703" y="2117"/>
                  </a:lnTo>
                  <a:lnTo>
                    <a:pt x="697" y="2121"/>
                  </a:lnTo>
                  <a:lnTo>
                    <a:pt x="692" y="2123"/>
                  </a:lnTo>
                  <a:lnTo>
                    <a:pt x="688" y="2127"/>
                  </a:lnTo>
                  <a:lnTo>
                    <a:pt x="688" y="2131"/>
                  </a:lnTo>
                  <a:lnTo>
                    <a:pt x="664" y="2153"/>
                  </a:lnTo>
                  <a:lnTo>
                    <a:pt x="661" y="2154"/>
                  </a:lnTo>
                  <a:lnTo>
                    <a:pt x="660" y="2156"/>
                  </a:lnTo>
                  <a:lnTo>
                    <a:pt x="659" y="2159"/>
                  </a:lnTo>
                  <a:lnTo>
                    <a:pt x="659" y="2161"/>
                  </a:lnTo>
                  <a:lnTo>
                    <a:pt x="647" y="2168"/>
                  </a:lnTo>
                  <a:lnTo>
                    <a:pt x="636" y="2177"/>
                  </a:lnTo>
                  <a:lnTo>
                    <a:pt x="626" y="2188"/>
                  </a:lnTo>
                  <a:lnTo>
                    <a:pt x="624" y="2190"/>
                  </a:lnTo>
                  <a:lnTo>
                    <a:pt x="622" y="2194"/>
                  </a:lnTo>
                  <a:lnTo>
                    <a:pt x="621" y="2196"/>
                  </a:lnTo>
                  <a:lnTo>
                    <a:pt x="613" y="2204"/>
                  </a:lnTo>
                  <a:lnTo>
                    <a:pt x="609" y="2205"/>
                  </a:lnTo>
                  <a:lnTo>
                    <a:pt x="605" y="2207"/>
                  </a:lnTo>
                  <a:lnTo>
                    <a:pt x="604" y="2210"/>
                  </a:lnTo>
                  <a:lnTo>
                    <a:pt x="603" y="2212"/>
                  </a:lnTo>
                  <a:lnTo>
                    <a:pt x="592" y="2222"/>
                  </a:lnTo>
                  <a:lnTo>
                    <a:pt x="588" y="2227"/>
                  </a:lnTo>
                  <a:lnTo>
                    <a:pt x="587" y="2230"/>
                  </a:lnTo>
                  <a:lnTo>
                    <a:pt x="588" y="2234"/>
                  </a:lnTo>
                  <a:lnTo>
                    <a:pt x="585" y="2234"/>
                  </a:lnTo>
                  <a:lnTo>
                    <a:pt x="582" y="2235"/>
                  </a:lnTo>
                  <a:lnTo>
                    <a:pt x="580" y="2236"/>
                  </a:lnTo>
                  <a:lnTo>
                    <a:pt x="578" y="2239"/>
                  </a:lnTo>
                  <a:lnTo>
                    <a:pt x="575" y="2241"/>
                  </a:lnTo>
                  <a:lnTo>
                    <a:pt x="574" y="2245"/>
                  </a:lnTo>
                  <a:lnTo>
                    <a:pt x="573" y="2248"/>
                  </a:lnTo>
                  <a:lnTo>
                    <a:pt x="578" y="2263"/>
                  </a:lnTo>
                  <a:lnTo>
                    <a:pt x="582" y="2267"/>
                  </a:lnTo>
                  <a:lnTo>
                    <a:pt x="588" y="2270"/>
                  </a:lnTo>
                  <a:lnTo>
                    <a:pt x="593" y="2273"/>
                  </a:lnTo>
                  <a:lnTo>
                    <a:pt x="581" y="2271"/>
                  </a:lnTo>
                  <a:lnTo>
                    <a:pt x="570" y="2265"/>
                  </a:lnTo>
                  <a:lnTo>
                    <a:pt x="563" y="2262"/>
                  </a:lnTo>
                  <a:lnTo>
                    <a:pt x="557" y="2263"/>
                  </a:lnTo>
                  <a:lnTo>
                    <a:pt x="552" y="2267"/>
                  </a:lnTo>
                  <a:lnTo>
                    <a:pt x="547" y="2271"/>
                  </a:lnTo>
                  <a:lnTo>
                    <a:pt x="541" y="2274"/>
                  </a:lnTo>
                  <a:lnTo>
                    <a:pt x="539" y="2281"/>
                  </a:lnTo>
                  <a:lnTo>
                    <a:pt x="541" y="2288"/>
                  </a:lnTo>
                  <a:lnTo>
                    <a:pt x="546" y="2296"/>
                  </a:lnTo>
                  <a:lnTo>
                    <a:pt x="550" y="2298"/>
                  </a:lnTo>
                  <a:lnTo>
                    <a:pt x="552" y="2301"/>
                  </a:lnTo>
                  <a:lnTo>
                    <a:pt x="552" y="2303"/>
                  </a:lnTo>
                  <a:lnTo>
                    <a:pt x="552" y="2307"/>
                  </a:lnTo>
                  <a:lnTo>
                    <a:pt x="552" y="2310"/>
                  </a:lnTo>
                  <a:lnTo>
                    <a:pt x="551" y="2313"/>
                  </a:lnTo>
                  <a:lnTo>
                    <a:pt x="553" y="2316"/>
                  </a:lnTo>
                  <a:lnTo>
                    <a:pt x="552" y="2316"/>
                  </a:lnTo>
                  <a:lnTo>
                    <a:pt x="550" y="2320"/>
                  </a:lnTo>
                  <a:lnTo>
                    <a:pt x="547" y="2324"/>
                  </a:lnTo>
                  <a:lnTo>
                    <a:pt x="546" y="2328"/>
                  </a:lnTo>
                  <a:lnTo>
                    <a:pt x="547" y="2332"/>
                  </a:lnTo>
                  <a:lnTo>
                    <a:pt x="544" y="2332"/>
                  </a:lnTo>
                  <a:lnTo>
                    <a:pt x="540" y="2333"/>
                  </a:lnTo>
                  <a:lnTo>
                    <a:pt x="537" y="2334"/>
                  </a:lnTo>
                  <a:lnTo>
                    <a:pt x="536" y="2331"/>
                  </a:lnTo>
                  <a:lnTo>
                    <a:pt x="534" y="2326"/>
                  </a:lnTo>
                  <a:lnTo>
                    <a:pt x="530" y="2322"/>
                  </a:lnTo>
                  <a:lnTo>
                    <a:pt x="528" y="2319"/>
                  </a:lnTo>
                  <a:lnTo>
                    <a:pt x="522" y="2313"/>
                  </a:lnTo>
                  <a:lnTo>
                    <a:pt x="516" y="2307"/>
                  </a:lnTo>
                  <a:lnTo>
                    <a:pt x="507" y="2303"/>
                  </a:lnTo>
                  <a:lnTo>
                    <a:pt x="496" y="2308"/>
                  </a:lnTo>
                  <a:lnTo>
                    <a:pt x="490" y="2313"/>
                  </a:lnTo>
                  <a:lnTo>
                    <a:pt x="489" y="2320"/>
                  </a:lnTo>
                  <a:lnTo>
                    <a:pt x="490" y="2330"/>
                  </a:lnTo>
                  <a:lnTo>
                    <a:pt x="495" y="2338"/>
                  </a:lnTo>
                  <a:lnTo>
                    <a:pt x="499" y="2343"/>
                  </a:lnTo>
                  <a:lnTo>
                    <a:pt x="500" y="2347"/>
                  </a:lnTo>
                  <a:lnTo>
                    <a:pt x="501" y="2350"/>
                  </a:lnTo>
                  <a:lnTo>
                    <a:pt x="500" y="2354"/>
                  </a:lnTo>
                  <a:lnTo>
                    <a:pt x="480" y="2337"/>
                  </a:lnTo>
                  <a:lnTo>
                    <a:pt x="477" y="2347"/>
                  </a:lnTo>
                  <a:lnTo>
                    <a:pt x="478" y="2353"/>
                  </a:lnTo>
                  <a:lnTo>
                    <a:pt x="483" y="2356"/>
                  </a:lnTo>
                  <a:lnTo>
                    <a:pt x="493" y="2356"/>
                  </a:lnTo>
                  <a:lnTo>
                    <a:pt x="493" y="2360"/>
                  </a:lnTo>
                  <a:lnTo>
                    <a:pt x="494" y="2362"/>
                  </a:lnTo>
                  <a:lnTo>
                    <a:pt x="495" y="2364"/>
                  </a:lnTo>
                  <a:lnTo>
                    <a:pt x="495" y="2367"/>
                  </a:lnTo>
                  <a:lnTo>
                    <a:pt x="495" y="2372"/>
                  </a:lnTo>
                  <a:lnTo>
                    <a:pt x="496" y="2372"/>
                  </a:lnTo>
                  <a:lnTo>
                    <a:pt x="496" y="2373"/>
                  </a:lnTo>
                  <a:lnTo>
                    <a:pt x="489" y="2381"/>
                  </a:lnTo>
                  <a:lnTo>
                    <a:pt x="483" y="2389"/>
                  </a:lnTo>
                  <a:lnTo>
                    <a:pt x="478" y="2398"/>
                  </a:lnTo>
                  <a:lnTo>
                    <a:pt x="477" y="2408"/>
                  </a:lnTo>
                  <a:lnTo>
                    <a:pt x="471" y="2411"/>
                  </a:lnTo>
                  <a:lnTo>
                    <a:pt x="465" y="2413"/>
                  </a:lnTo>
                  <a:lnTo>
                    <a:pt x="463" y="2415"/>
                  </a:lnTo>
                  <a:lnTo>
                    <a:pt x="462" y="2413"/>
                  </a:lnTo>
                  <a:lnTo>
                    <a:pt x="456" y="2415"/>
                  </a:lnTo>
                  <a:lnTo>
                    <a:pt x="453" y="2417"/>
                  </a:lnTo>
                  <a:lnTo>
                    <a:pt x="449" y="2421"/>
                  </a:lnTo>
                  <a:lnTo>
                    <a:pt x="446" y="2423"/>
                  </a:lnTo>
                  <a:lnTo>
                    <a:pt x="443" y="2427"/>
                  </a:lnTo>
                  <a:lnTo>
                    <a:pt x="440" y="2429"/>
                  </a:lnTo>
                  <a:lnTo>
                    <a:pt x="439" y="2434"/>
                  </a:lnTo>
                  <a:lnTo>
                    <a:pt x="438" y="2434"/>
                  </a:lnTo>
                  <a:lnTo>
                    <a:pt x="437" y="2435"/>
                  </a:lnTo>
                  <a:lnTo>
                    <a:pt x="437" y="2438"/>
                  </a:lnTo>
                  <a:lnTo>
                    <a:pt x="433" y="2429"/>
                  </a:lnTo>
                  <a:lnTo>
                    <a:pt x="433" y="2419"/>
                  </a:lnTo>
                  <a:lnTo>
                    <a:pt x="433" y="2410"/>
                  </a:lnTo>
                  <a:lnTo>
                    <a:pt x="433" y="2400"/>
                  </a:lnTo>
                  <a:lnTo>
                    <a:pt x="432" y="2395"/>
                  </a:lnTo>
                  <a:lnTo>
                    <a:pt x="432" y="2389"/>
                  </a:lnTo>
                  <a:lnTo>
                    <a:pt x="427" y="2378"/>
                  </a:lnTo>
                  <a:lnTo>
                    <a:pt x="429" y="2368"/>
                  </a:lnTo>
                  <a:lnTo>
                    <a:pt x="434" y="2359"/>
                  </a:lnTo>
                  <a:lnTo>
                    <a:pt x="436" y="2353"/>
                  </a:lnTo>
                  <a:lnTo>
                    <a:pt x="434" y="2348"/>
                  </a:lnTo>
                  <a:lnTo>
                    <a:pt x="429" y="2338"/>
                  </a:lnTo>
                  <a:lnTo>
                    <a:pt x="421" y="2332"/>
                  </a:lnTo>
                  <a:lnTo>
                    <a:pt x="411" y="2330"/>
                  </a:lnTo>
                  <a:lnTo>
                    <a:pt x="402" y="2328"/>
                  </a:lnTo>
                  <a:lnTo>
                    <a:pt x="393" y="2328"/>
                  </a:lnTo>
                  <a:lnTo>
                    <a:pt x="385" y="2332"/>
                  </a:lnTo>
                  <a:lnTo>
                    <a:pt x="381" y="2337"/>
                  </a:lnTo>
                  <a:lnTo>
                    <a:pt x="378" y="2341"/>
                  </a:lnTo>
                  <a:lnTo>
                    <a:pt x="374" y="2354"/>
                  </a:lnTo>
                  <a:lnTo>
                    <a:pt x="372" y="2366"/>
                  </a:lnTo>
                  <a:lnTo>
                    <a:pt x="375" y="2378"/>
                  </a:lnTo>
                  <a:lnTo>
                    <a:pt x="383" y="2389"/>
                  </a:lnTo>
                  <a:lnTo>
                    <a:pt x="397" y="2406"/>
                  </a:lnTo>
                  <a:lnTo>
                    <a:pt x="403" y="2423"/>
                  </a:lnTo>
                  <a:lnTo>
                    <a:pt x="404" y="2440"/>
                  </a:lnTo>
                  <a:lnTo>
                    <a:pt x="400" y="2458"/>
                  </a:lnTo>
                  <a:lnTo>
                    <a:pt x="394" y="2476"/>
                  </a:lnTo>
                  <a:lnTo>
                    <a:pt x="394" y="2481"/>
                  </a:lnTo>
                  <a:lnTo>
                    <a:pt x="395" y="2485"/>
                  </a:lnTo>
                  <a:lnTo>
                    <a:pt x="398" y="2487"/>
                  </a:lnTo>
                  <a:lnTo>
                    <a:pt x="400" y="2489"/>
                  </a:lnTo>
                  <a:lnTo>
                    <a:pt x="389" y="2489"/>
                  </a:lnTo>
                  <a:lnTo>
                    <a:pt x="378" y="2491"/>
                  </a:lnTo>
                  <a:lnTo>
                    <a:pt x="359" y="2503"/>
                  </a:lnTo>
                  <a:lnTo>
                    <a:pt x="343" y="2518"/>
                  </a:lnTo>
                  <a:lnTo>
                    <a:pt x="329" y="2535"/>
                  </a:lnTo>
                  <a:lnTo>
                    <a:pt x="329" y="2546"/>
                  </a:lnTo>
                  <a:lnTo>
                    <a:pt x="332" y="2558"/>
                  </a:lnTo>
                  <a:lnTo>
                    <a:pt x="336" y="2569"/>
                  </a:lnTo>
                  <a:lnTo>
                    <a:pt x="338" y="2572"/>
                  </a:lnTo>
                  <a:lnTo>
                    <a:pt x="342" y="2577"/>
                  </a:lnTo>
                  <a:lnTo>
                    <a:pt x="341" y="2577"/>
                  </a:lnTo>
                  <a:lnTo>
                    <a:pt x="323" y="2572"/>
                  </a:lnTo>
                  <a:lnTo>
                    <a:pt x="304" y="2573"/>
                  </a:lnTo>
                  <a:lnTo>
                    <a:pt x="293" y="2577"/>
                  </a:lnTo>
                  <a:lnTo>
                    <a:pt x="284" y="2581"/>
                  </a:lnTo>
                  <a:lnTo>
                    <a:pt x="275" y="2587"/>
                  </a:lnTo>
                  <a:lnTo>
                    <a:pt x="268" y="2594"/>
                  </a:lnTo>
                  <a:lnTo>
                    <a:pt x="264" y="2606"/>
                  </a:lnTo>
                  <a:lnTo>
                    <a:pt x="264" y="2607"/>
                  </a:lnTo>
                  <a:lnTo>
                    <a:pt x="264" y="2607"/>
                  </a:lnTo>
                  <a:lnTo>
                    <a:pt x="261" y="2607"/>
                  </a:lnTo>
                  <a:lnTo>
                    <a:pt x="257" y="2609"/>
                  </a:lnTo>
                  <a:lnTo>
                    <a:pt x="250" y="2616"/>
                  </a:lnTo>
                  <a:lnTo>
                    <a:pt x="246" y="2623"/>
                  </a:lnTo>
                  <a:lnTo>
                    <a:pt x="247" y="2630"/>
                  </a:lnTo>
                  <a:lnTo>
                    <a:pt x="234" y="2633"/>
                  </a:lnTo>
                  <a:lnTo>
                    <a:pt x="222" y="2638"/>
                  </a:lnTo>
                  <a:lnTo>
                    <a:pt x="216" y="2644"/>
                  </a:lnTo>
                  <a:lnTo>
                    <a:pt x="212" y="2649"/>
                  </a:lnTo>
                  <a:lnTo>
                    <a:pt x="210" y="2655"/>
                  </a:lnTo>
                  <a:lnTo>
                    <a:pt x="212" y="2663"/>
                  </a:lnTo>
                  <a:lnTo>
                    <a:pt x="212" y="2663"/>
                  </a:lnTo>
                  <a:lnTo>
                    <a:pt x="213" y="2663"/>
                  </a:lnTo>
                  <a:lnTo>
                    <a:pt x="213" y="2663"/>
                  </a:lnTo>
                  <a:lnTo>
                    <a:pt x="208" y="2663"/>
                  </a:lnTo>
                  <a:lnTo>
                    <a:pt x="205" y="2666"/>
                  </a:lnTo>
                  <a:lnTo>
                    <a:pt x="202" y="2669"/>
                  </a:lnTo>
                  <a:lnTo>
                    <a:pt x="204" y="2658"/>
                  </a:lnTo>
                  <a:lnTo>
                    <a:pt x="206" y="2649"/>
                  </a:lnTo>
                  <a:lnTo>
                    <a:pt x="206" y="2639"/>
                  </a:lnTo>
                  <a:lnTo>
                    <a:pt x="204" y="2634"/>
                  </a:lnTo>
                  <a:lnTo>
                    <a:pt x="199" y="2632"/>
                  </a:lnTo>
                  <a:lnTo>
                    <a:pt x="193" y="2633"/>
                  </a:lnTo>
                  <a:lnTo>
                    <a:pt x="185" y="2634"/>
                  </a:lnTo>
                  <a:lnTo>
                    <a:pt x="182" y="2638"/>
                  </a:lnTo>
                  <a:lnTo>
                    <a:pt x="178" y="2643"/>
                  </a:lnTo>
                  <a:lnTo>
                    <a:pt x="176" y="2652"/>
                  </a:lnTo>
                  <a:lnTo>
                    <a:pt x="172" y="2661"/>
                  </a:lnTo>
                  <a:lnTo>
                    <a:pt x="171" y="2670"/>
                  </a:lnTo>
                  <a:lnTo>
                    <a:pt x="173" y="2679"/>
                  </a:lnTo>
                  <a:lnTo>
                    <a:pt x="181" y="2687"/>
                  </a:lnTo>
                  <a:lnTo>
                    <a:pt x="177" y="2696"/>
                  </a:lnTo>
                  <a:lnTo>
                    <a:pt x="173" y="2698"/>
                  </a:lnTo>
                  <a:lnTo>
                    <a:pt x="164" y="2703"/>
                  </a:lnTo>
                  <a:lnTo>
                    <a:pt x="154" y="2708"/>
                  </a:lnTo>
                  <a:lnTo>
                    <a:pt x="145" y="2713"/>
                  </a:lnTo>
                  <a:lnTo>
                    <a:pt x="138" y="2721"/>
                  </a:lnTo>
                  <a:lnTo>
                    <a:pt x="133" y="2732"/>
                  </a:lnTo>
                  <a:lnTo>
                    <a:pt x="134" y="2735"/>
                  </a:lnTo>
                  <a:lnTo>
                    <a:pt x="126" y="2742"/>
                  </a:lnTo>
                  <a:lnTo>
                    <a:pt x="115" y="2761"/>
                  </a:lnTo>
                  <a:lnTo>
                    <a:pt x="81" y="2778"/>
                  </a:lnTo>
                  <a:lnTo>
                    <a:pt x="74" y="2788"/>
                  </a:lnTo>
                  <a:lnTo>
                    <a:pt x="76" y="2792"/>
                  </a:lnTo>
                  <a:lnTo>
                    <a:pt x="77" y="2794"/>
                  </a:lnTo>
                  <a:lnTo>
                    <a:pt x="70" y="2798"/>
                  </a:lnTo>
                  <a:lnTo>
                    <a:pt x="68" y="2799"/>
                  </a:lnTo>
                  <a:lnTo>
                    <a:pt x="66" y="2798"/>
                  </a:lnTo>
                  <a:lnTo>
                    <a:pt x="64" y="2795"/>
                  </a:lnTo>
                  <a:lnTo>
                    <a:pt x="60" y="2798"/>
                  </a:lnTo>
                  <a:lnTo>
                    <a:pt x="54" y="2798"/>
                  </a:lnTo>
                  <a:lnTo>
                    <a:pt x="49" y="2799"/>
                  </a:lnTo>
                  <a:lnTo>
                    <a:pt x="45" y="2801"/>
                  </a:lnTo>
                  <a:lnTo>
                    <a:pt x="43" y="2805"/>
                  </a:lnTo>
                  <a:lnTo>
                    <a:pt x="43" y="2812"/>
                  </a:lnTo>
                  <a:lnTo>
                    <a:pt x="47" y="2827"/>
                  </a:lnTo>
                  <a:lnTo>
                    <a:pt x="63" y="2835"/>
                  </a:lnTo>
                  <a:lnTo>
                    <a:pt x="60" y="2838"/>
                  </a:lnTo>
                  <a:lnTo>
                    <a:pt x="59" y="2840"/>
                  </a:lnTo>
                  <a:lnTo>
                    <a:pt x="59" y="2844"/>
                  </a:lnTo>
                  <a:lnTo>
                    <a:pt x="60" y="2846"/>
                  </a:lnTo>
                  <a:lnTo>
                    <a:pt x="56" y="2856"/>
                  </a:lnTo>
                  <a:lnTo>
                    <a:pt x="48" y="2858"/>
                  </a:lnTo>
                  <a:lnTo>
                    <a:pt x="42" y="2861"/>
                  </a:lnTo>
                  <a:lnTo>
                    <a:pt x="36" y="2865"/>
                  </a:lnTo>
                  <a:lnTo>
                    <a:pt x="34" y="2872"/>
                  </a:lnTo>
                  <a:lnTo>
                    <a:pt x="35" y="2875"/>
                  </a:lnTo>
                  <a:lnTo>
                    <a:pt x="36" y="2878"/>
                  </a:lnTo>
                  <a:lnTo>
                    <a:pt x="37" y="2879"/>
                  </a:lnTo>
                  <a:lnTo>
                    <a:pt x="41" y="2882"/>
                  </a:lnTo>
                  <a:lnTo>
                    <a:pt x="43" y="2882"/>
                  </a:lnTo>
                  <a:lnTo>
                    <a:pt x="47" y="2883"/>
                  </a:lnTo>
                  <a:lnTo>
                    <a:pt x="45" y="2886"/>
                  </a:lnTo>
                  <a:lnTo>
                    <a:pt x="42" y="2890"/>
                  </a:lnTo>
                  <a:lnTo>
                    <a:pt x="40" y="2895"/>
                  </a:lnTo>
                  <a:lnTo>
                    <a:pt x="37" y="2899"/>
                  </a:lnTo>
                  <a:lnTo>
                    <a:pt x="35" y="2901"/>
                  </a:lnTo>
                  <a:lnTo>
                    <a:pt x="31" y="2902"/>
                  </a:lnTo>
                  <a:lnTo>
                    <a:pt x="17" y="2907"/>
                  </a:lnTo>
                  <a:lnTo>
                    <a:pt x="7" y="2913"/>
                  </a:lnTo>
                  <a:lnTo>
                    <a:pt x="1" y="2922"/>
                  </a:lnTo>
                  <a:lnTo>
                    <a:pt x="0" y="2930"/>
                  </a:lnTo>
                  <a:lnTo>
                    <a:pt x="1" y="2940"/>
                  </a:lnTo>
                  <a:lnTo>
                    <a:pt x="3" y="2949"/>
                  </a:lnTo>
                  <a:lnTo>
                    <a:pt x="7" y="2960"/>
                  </a:lnTo>
                  <a:lnTo>
                    <a:pt x="9" y="2971"/>
                  </a:lnTo>
                  <a:lnTo>
                    <a:pt x="17" y="2968"/>
                  </a:lnTo>
                  <a:lnTo>
                    <a:pt x="29" y="2966"/>
                  </a:lnTo>
                  <a:lnTo>
                    <a:pt x="41" y="2968"/>
                  </a:lnTo>
                  <a:lnTo>
                    <a:pt x="51" y="2970"/>
                  </a:lnTo>
                  <a:lnTo>
                    <a:pt x="59" y="2976"/>
                  </a:lnTo>
                  <a:lnTo>
                    <a:pt x="65" y="2986"/>
                  </a:lnTo>
                  <a:lnTo>
                    <a:pt x="69" y="2998"/>
                  </a:lnTo>
                  <a:lnTo>
                    <a:pt x="70" y="3009"/>
                  </a:lnTo>
                  <a:lnTo>
                    <a:pt x="71" y="3020"/>
                  </a:lnTo>
                  <a:lnTo>
                    <a:pt x="75" y="3029"/>
                  </a:lnTo>
                  <a:lnTo>
                    <a:pt x="79" y="3029"/>
                  </a:lnTo>
                  <a:lnTo>
                    <a:pt x="81" y="3028"/>
                  </a:lnTo>
                  <a:lnTo>
                    <a:pt x="83" y="3026"/>
                  </a:lnTo>
                  <a:lnTo>
                    <a:pt x="86" y="3023"/>
                  </a:lnTo>
                  <a:lnTo>
                    <a:pt x="87" y="3020"/>
                  </a:lnTo>
                  <a:lnTo>
                    <a:pt x="91" y="3019"/>
                  </a:lnTo>
                  <a:lnTo>
                    <a:pt x="94" y="3017"/>
                  </a:lnTo>
                  <a:lnTo>
                    <a:pt x="98" y="3015"/>
                  </a:lnTo>
                  <a:lnTo>
                    <a:pt x="102" y="3013"/>
                  </a:lnTo>
                  <a:lnTo>
                    <a:pt x="104" y="3010"/>
                  </a:lnTo>
                  <a:lnTo>
                    <a:pt x="105" y="3006"/>
                  </a:lnTo>
                  <a:lnTo>
                    <a:pt x="132" y="2985"/>
                  </a:lnTo>
                  <a:lnTo>
                    <a:pt x="153" y="2977"/>
                  </a:lnTo>
                  <a:lnTo>
                    <a:pt x="162" y="2970"/>
                  </a:lnTo>
                  <a:lnTo>
                    <a:pt x="173" y="2964"/>
                  </a:lnTo>
                  <a:lnTo>
                    <a:pt x="184" y="2958"/>
                  </a:lnTo>
                  <a:lnTo>
                    <a:pt x="193" y="2948"/>
                  </a:lnTo>
                  <a:lnTo>
                    <a:pt x="190" y="2945"/>
                  </a:lnTo>
                  <a:lnTo>
                    <a:pt x="190" y="2945"/>
                  </a:lnTo>
                  <a:lnTo>
                    <a:pt x="191" y="2945"/>
                  </a:lnTo>
                  <a:lnTo>
                    <a:pt x="190" y="2945"/>
                  </a:lnTo>
                  <a:lnTo>
                    <a:pt x="204" y="2939"/>
                  </a:lnTo>
                  <a:lnTo>
                    <a:pt x="215" y="2930"/>
                  </a:lnTo>
                  <a:lnTo>
                    <a:pt x="222" y="2919"/>
                  </a:lnTo>
                  <a:lnTo>
                    <a:pt x="223" y="2919"/>
                  </a:lnTo>
                  <a:lnTo>
                    <a:pt x="223" y="2919"/>
                  </a:lnTo>
                  <a:lnTo>
                    <a:pt x="234" y="2909"/>
                  </a:lnTo>
                  <a:lnTo>
                    <a:pt x="249" y="2903"/>
                  </a:lnTo>
                  <a:lnTo>
                    <a:pt x="262" y="2899"/>
                  </a:lnTo>
                  <a:lnTo>
                    <a:pt x="269" y="2883"/>
                  </a:lnTo>
                  <a:lnTo>
                    <a:pt x="269" y="2883"/>
                  </a:lnTo>
                  <a:lnTo>
                    <a:pt x="272" y="2883"/>
                  </a:lnTo>
                  <a:lnTo>
                    <a:pt x="274" y="2882"/>
                  </a:lnTo>
                  <a:lnTo>
                    <a:pt x="285" y="2871"/>
                  </a:lnTo>
                  <a:lnTo>
                    <a:pt x="295" y="2860"/>
                  </a:lnTo>
                  <a:lnTo>
                    <a:pt x="303" y="2848"/>
                  </a:lnTo>
                  <a:lnTo>
                    <a:pt x="308" y="2833"/>
                  </a:lnTo>
                  <a:lnTo>
                    <a:pt x="329" y="2826"/>
                  </a:lnTo>
                  <a:lnTo>
                    <a:pt x="327" y="2818"/>
                  </a:lnTo>
                  <a:lnTo>
                    <a:pt x="332" y="2810"/>
                  </a:lnTo>
                  <a:lnTo>
                    <a:pt x="338" y="2809"/>
                  </a:lnTo>
                  <a:lnTo>
                    <a:pt x="343" y="2809"/>
                  </a:lnTo>
                  <a:lnTo>
                    <a:pt x="349" y="2808"/>
                  </a:lnTo>
                  <a:lnTo>
                    <a:pt x="354" y="2806"/>
                  </a:lnTo>
                  <a:lnTo>
                    <a:pt x="358" y="2801"/>
                  </a:lnTo>
                  <a:lnTo>
                    <a:pt x="359" y="2794"/>
                  </a:lnTo>
                  <a:lnTo>
                    <a:pt x="382" y="2788"/>
                  </a:lnTo>
                  <a:lnTo>
                    <a:pt x="402" y="2781"/>
                  </a:lnTo>
                  <a:lnTo>
                    <a:pt x="399" y="2768"/>
                  </a:lnTo>
                  <a:lnTo>
                    <a:pt x="439" y="2747"/>
                  </a:lnTo>
                  <a:lnTo>
                    <a:pt x="440" y="2744"/>
                  </a:lnTo>
                  <a:lnTo>
                    <a:pt x="440" y="2743"/>
                  </a:lnTo>
                  <a:lnTo>
                    <a:pt x="439" y="2742"/>
                  </a:lnTo>
                  <a:lnTo>
                    <a:pt x="439" y="2740"/>
                  </a:lnTo>
                  <a:lnTo>
                    <a:pt x="440" y="2736"/>
                  </a:lnTo>
                  <a:lnTo>
                    <a:pt x="439" y="2734"/>
                  </a:lnTo>
                  <a:lnTo>
                    <a:pt x="437" y="2730"/>
                  </a:lnTo>
                  <a:lnTo>
                    <a:pt x="439" y="2727"/>
                  </a:lnTo>
                  <a:lnTo>
                    <a:pt x="442" y="2726"/>
                  </a:lnTo>
                  <a:lnTo>
                    <a:pt x="444" y="2725"/>
                  </a:lnTo>
                  <a:lnTo>
                    <a:pt x="448" y="2726"/>
                  </a:lnTo>
                  <a:lnTo>
                    <a:pt x="451" y="2729"/>
                  </a:lnTo>
                  <a:lnTo>
                    <a:pt x="456" y="2719"/>
                  </a:lnTo>
                  <a:lnTo>
                    <a:pt x="456" y="2719"/>
                  </a:lnTo>
                  <a:lnTo>
                    <a:pt x="462" y="2718"/>
                  </a:lnTo>
                  <a:lnTo>
                    <a:pt x="473" y="2700"/>
                  </a:lnTo>
                  <a:lnTo>
                    <a:pt x="488" y="2695"/>
                  </a:lnTo>
                  <a:lnTo>
                    <a:pt x="499" y="2686"/>
                  </a:lnTo>
                  <a:lnTo>
                    <a:pt x="506" y="2675"/>
                  </a:lnTo>
                  <a:lnTo>
                    <a:pt x="513" y="2667"/>
                  </a:lnTo>
                  <a:lnTo>
                    <a:pt x="520" y="2663"/>
                  </a:lnTo>
                  <a:lnTo>
                    <a:pt x="530" y="2663"/>
                  </a:lnTo>
                  <a:lnTo>
                    <a:pt x="539" y="2663"/>
                  </a:lnTo>
                  <a:lnTo>
                    <a:pt x="547" y="2662"/>
                  </a:lnTo>
                  <a:lnTo>
                    <a:pt x="556" y="2660"/>
                  </a:lnTo>
                  <a:lnTo>
                    <a:pt x="556" y="2660"/>
                  </a:lnTo>
                  <a:lnTo>
                    <a:pt x="579" y="2649"/>
                  </a:lnTo>
                  <a:lnTo>
                    <a:pt x="598" y="2633"/>
                  </a:lnTo>
                  <a:lnTo>
                    <a:pt x="614" y="2615"/>
                  </a:lnTo>
                  <a:lnTo>
                    <a:pt x="615" y="2609"/>
                  </a:lnTo>
                  <a:lnTo>
                    <a:pt x="614" y="2604"/>
                  </a:lnTo>
                  <a:lnTo>
                    <a:pt x="612" y="2600"/>
                  </a:lnTo>
                  <a:lnTo>
                    <a:pt x="608" y="2599"/>
                  </a:lnTo>
                  <a:lnTo>
                    <a:pt x="609" y="2598"/>
                  </a:lnTo>
                  <a:lnTo>
                    <a:pt x="613" y="2595"/>
                  </a:lnTo>
                  <a:lnTo>
                    <a:pt x="615" y="2590"/>
                  </a:lnTo>
                  <a:lnTo>
                    <a:pt x="615" y="2589"/>
                  </a:lnTo>
                  <a:lnTo>
                    <a:pt x="620" y="2586"/>
                  </a:lnTo>
                  <a:lnTo>
                    <a:pt x="625" y="2581"/>
                  </a:lnTo>
                  <a:lnTo>
                    <a:pt x="629" y="2576"/>
                  </a:lnTo>
                  <a:lnTo>
                    <a:pt x="632" y="2571"/>
                  </a:lnTo>
                  <a:lnTo>
                    <a:pt x="639" y="2570"/>
                  </a:lnTo>
                  <a:lnTo>
                    <a:pt x="648" y="2570"/>
                  </a:lnTo>
                  <a:lnTo>
                    <a:pt x="653" y="2569"/>
                  </a:lnTo>
                  <a:lnTo>
                    <a:pt x="658" y="2567"/>
                  </a:lnTo>
                  <a:lnTo>
                    <a:pt x="663" y="2565"/>
                  </a:lnTo>
                  <a:lnTo>
                    <a:pt x="666" y="2561"/>
                  </a:lnTo>
                  <a:lnTo>
                    <a:pt x="670" y="2558"/>
                  </a:lnTo>
                  <a:lnTo>
                    <a:pt x="670" y="2553"/>
                  </a:lnTo>
                  <a:lnTo>
                    <a:pt x="670" y="2549"/>
                  </a:lnTo>
                  <a:lnTo>
                    <a:pt x="667" y="2544"/>
                  </a:lnTo>
                  <a:lnTo>
                    <a:pt x="675" y="2546"/>
                  </a:lnTo>
                  <a:lnTo>
                    <a:pt x="681" y="2546"/>
                  </a:lnTo>
                  <a:lnTo>
                    <a:pt x="687" y="2542"/>
                  </a:lnTo>
                  <a:lnTo>
                    <a:pt x="689" y="2541"/>
                  </a:lnTo>
                  <a:lnTo>
                    <a:pt x="692" y="2538"/>
                  </a:lnTo>
                  <a:lnTo>
                    <a:pt x="701" y="2541"/>
                  </a:lnTo>
                  <a:lnTo>
                    <a:pt x="717" y="2529"/>
                  </a:lnTo>
                  <a:lnTo>
                    <a:pt x="733" y="2515"/>
                  </a:lnTo>
                  <a:lnTo>
                    <a:pt x="749" y="2503"/>
                  </a:lnTo>
                  <a:lnTo>
                    <a:pt x="752" y="2499"/>
                  </a:lnTo>
                  <a:lnTo>
                    <a:pt x="755" y="2496"/>
                  </a:lnTo>
                  <a:lnTo>
                    <a:pt x="756" y="2491"/>
                  </a:lnTo>
                  <a:lnTo>
                    <a:pt x="757" y="2486"/>
                  </a:lnTo>
                  <a:lnTo>
                    <a:pt x="757" y="2482"/>
                  </a:lnTo>
                  <a:lnTo>
                    <a:pt x="761" y="2482"/>
                  </a:lnTo>
                  <a:lnTo>
                    <a:pt x="765" y="2481"/>
                  </a:lnTo>
                  <a:lnTo>
                    <a:pt x="769" y="2479"/>
                  </a:lnTo>
                  <a:lnTo>
                    <a:pt x="772" y="2476"/>
                  </a:lnTo>
                  <a:lnTo>
                    <a:pt x="774" y="2473"/>
                  </a:lnTo>
                  <a:lnTo>
                    <a:pt x="775" y="2468"/>
                  </a:lnTo>
                  <a:lnTo>
                    <a:pt x="775" y="2468"/>
                  </a:lnTo>
                  <a:lnTo>
                    <a:pt x="784" y="2468"/>
                  </a:lnTo>
                  <a:lnTo>
                    <a:pt x="791" y="2464"/>
                  </a:lnTo>
                  <a:lnTo>
                    <a:pt x="798" y="2458"/>
                  </a:lnTo>
                  <a:lnTo>
                    <a:pt x="802" y="2453"/>
                  </a:lnTo>
                  <a:lnTo>
                    <a:pt x="806" y="2446"/>
                  </a:lnTo>
                  <a:lnTo>
                    <a:pt x="807" y="2442"/>
                  </a:lnTo>
                  <a:lnTo>
                    <a:pt x="809" y="2440"/>
                  </a:lnTo>
                  <a:lnTo>
                    <a:pt x="815" y="2438"/>
                  </a:lnTo>
                  <a:lnTo>
                    <a:pt x="822" y="2434"/>
                  </a:lnTo>
                  <a:lnTo>
                    <a:pt x="825" y="2429"/>
                  </a:lnTo>
                  <a:lnTo>
                    <a:pt x="826" y="2421"/>
                  </a:lnTo>
                  <a:lnTo>
                    <a:pt x="823" y="2412"/>
                  </a:lnTo>
                  <a:lnTo>
                    <a:pt x="830" y="2411"/>
                  </a:lnTo>
                  <a:lnTo>
                    <a:pt x="831" y="2412"/>
                  </a:lnTo>
                  <a:lnTo>
                    <a:pt x="831" y="2413"/>
                  </a:lnTo>
                  <a:lnTo>
                    <a:pt x="843" y="2413"/>
                  </a:lnTo>
                  <a:lnTo>
                    <a:pt x="852" y="2408"/>
                  </a:lnTo>
                  <a:lnTo>
                    <a:pt x="858" y="2400"/>
                  </a:lnTo>
                  <a:lnTo>
                    <a:pt x="859" y="2394"/>
                  </a:lnTo>
                  <a:lnTo>
                    <a:pt x="859" y="2389"/>
                  </a:lnTo>
                  <a:lnTo>
                    <a:pt x="858" y="2387"/>
                  </a:lnTo>
                  <a:lnTo>
                    <a:pt x="858" y="2387"/>
                  </a:lnTo>
                  <a:lnTo>
                    <a:pt x="860" y="2387"/>
                  </a:lnTo>
                  <a:lnTo>
                    <a:pt x="862" y="2384"/>
                  </a:lnTo>
                  <a:lnTo>
                    <a:pt x="863" y="2385"/>
                  </a:lnTo>
                  <a:lnTo>
                    <a:pt x="862" y="2387"/>
                  </a:lnTo>
                  <a:lnTo>
                    <a:pt x="866" y="2385"/>
                  </a:lnTo>
                  <a:lnTo>
                    <a:pt x="869" y="2384"/>
                  </a:lnTo>
                  <a:lnTo>
                    <a:pt x="869" y="2382"/>
                  </a:lnTo>
                  <a:lnTo>
                    <a:pt x="873" y="2385"/>
                  </a:lnTo>
                  <a:lnTo>
                    <a:pt x="875" y="2388"/>
                  </a:lnTo>
                  <a:lnTo>
                    <a:pt x="879" y="2390"/>
                  </a:lnTo>
                  <a:lnTo>
                    <a:pt x="883" y="2390"/>
                  </a:lnTo>
                  <a:lnTo>
                    <a:pt x="887" y="2390"/>
                  </a:lnTo>
                  <a:lnTo>
                    <a:pt x="891" y="2392"/>
                  </a:lnTo>
                  <a:lnTo>
                    <a:pt x="894" y="2394"/>
                  </a:lnTo>
                  <a:lnTo>
                    <a:pt x="898" y="2395"/>
                  </a:lnTo>
                  <a:lnTo>
                    <a:pt x="902" y="2398"/>
                  </a:lnTo>
                  <a:lnTo>
                    <a:pt x="904" y="2399"/>
                  </a:lnTo>
                  <a:lnTo>
                    <a:pt x="908" y="2401"/>
                  </a:lnTo>
                  <a:lnTo>
                    <a:pt x="836" y="2476"/>
                  </a:lnTo>
                  <a:lnTo>
                    <a:pt x="836" y="2470"/>
                  </a:lnTo>
                  <a:lnTo>
                    <a:pt x="830" y="2473"/>
                  </a:lnTo>
                  <a:lnTo>
                    <a:pt x="828" y="2476"/>
                  </a:lnTo>
                  <a:lnTo>
                    <a:pt x="826" y="2482"/>
                  </a:lnTo>
                  <a:lnTo>
                    <a:pt x="825" y="2487"/>
                  </a:lnTo>
                  <a:lnTo>
                    <a:pt x="823" y="2491"/>
                  </a:lnTo>
                  <a:lnTo>
                    <a:pt x="823" y="2491"/>
                  </a:lnTo>
                  <a:lnTo>
                    <a:pt x="822" y="2492"/>
                  </a:lnTo>
                  <a:lnTo>
                    <a:pt x="812" y="2502"/>
                  </a:lnTo>
                  <a:lnTo>
                    <a:pt x="802" y="2508"/>
                  </a:lnTo>
                  <a:lnTo>
                    <a:pt x="791" y="2515"/>
                  </a:lnTo>
                  <a:lnTo>
                    <a:pt x="783" y="2523"/>
                  </a:lnTo>
                  <a:lnTo>
                    <a:pt x="777" y="2532"/>
                  </a:lnTo>
                  <a:lnTo>
                    <a:pt x="773" y="2546"/>
                  </a:lnTo>
                  <a:lnTo>
                    <a:pt x="756" y="2555"/>
                  </a:lnTo>
                  <a:lnTo>
                    <a:pt x="758" y="2560"/>
                  </a:lnTo>
                  <a:lnTo>
                    <a:pt x="762" y="2565"/>
                  </a:lnTo>
                  <a:lnTo>
                    <a:pt x="758" y="2572"/>
                  </a:lnTo>
                  <a:lnTo>
                    <a:pt x="757" y="2571"/>
                  </a:lnTo>
                  <a:lnTo>
                    <a:pt x="766" y="2593"/>
                  </a:lnTo>
                  <a:lnTo>
                    <a:pt x="760" y="2603"/>
                  </a:lnTo>
                  <a:lnTo>
                    <a:pt x="763" y="2613"/>
                  </a:lnTo>
                  <a:lnTo>
                    <a:pt x="758" y="2621"/>
                  </a:lnTo>
                  <a:lnTo>
                    <a:pt x="752" y="2627"/>
                  </a:lnTo>
                  <a:lnTo>
                    <a:pt x="735" y="2627"/>
                  </a:lnTo>
                  <a:lnTo>
                    <a:pt x="726" y="2637"/>
                  </a:lnTo>
                  <a:lnTo>
                    <a:pt x="720" y="2649"/>
                  </a:lnTo>
                  <a:lnTo>
                    <a:pt x="715" y="2661"/>
                  </a:lnTo>
                  <a:lnTo>
                    <a:pt x="717" y="2663"/>
                  </a:lnTo>
                  <a:lnTo>
                    <a:pt x="717" y="2663"/>
                  </a:lnTo>
                  <a:lnTo>
                    <a:pt x="715" y="2661"/>
                  </a:lnTo>
                  <a:lnTo>
                    <a:pt x="703" y="2664"/>
                  </a:lnTo>
                  <a:lnTo>
                    <a:pt x="693" y="2670"/>
                  </a:lnTo>
                  <a:lnTo>
                    <a:pt x="686" y="2679"/>
                  </a:lnTo>
                  <a:lnTo>
                    <a:pt x="680" y="2689"/>
                  </a:lnTo>
                  <a:lnTo>
                    <a:pt x="694" y="2698"/>
                  </a:lnTo>
                  <a:lnTo>
                    <a:pt x="693" y="2700"/>
                  </a:lnTo>
                  <a:lnTo>
                    <a:pt x="692" y="2701"/>
                  </a:lnTo>
                  <a:lnTo>
                    <a:pt x="686" y="2711"/>
                  </a:lnTo>
                  <a:lnTo>
                    <a:pt x="684" y="2719"/>
                  </a:lnTo>
                  <a:lnTo>
                    <a:pt x="687" y="2726"/>
                  </a:lnTo>
                  <a:lnTo>
                    <a:pt x="697" y="2734"/>
                  </a:lnTo>
                  <a:lnTo>
                    <a:pt x="697" y="2734"/>
                  </a:lnTo>
                  <a:lnTo>
                    <a:pt x="711" y="2742"/>
                  </a:lnTo>
                  <a:lnTo>
                    <a:pt x="727" y="2746"/>
                  </a:lnTo>
                  <a:lnTo>
                    <a:pt x="743" y="2743"/>
                  </a:lnTo>
                  <a:lnTo>
                    <a:pt x="758" y="2737"/>
                  </a:lnTo>
                  <a:lnTo>
                    <a:pt x="768" y="2746"/>
                  </a:lnTo>
                  <a:lnTo>
                    <a:pt x="782" y="2753"/>
                  </a:lnTo>
                  <a:lnTo>
                    <a:pt x="795" y="2757"/>
                  </a:lnTo>
                  <a:lnTo>
                    <a:pt x="811" y="2754"/>
                  </a:lnTo>
                  <a:lnTo>
                    <a:pt x="822" y="2749"/>
                  </a:lnTo>
                  <a:lnTo>
                    <a:pt x="831" y="2742"/>
                  </a:lnTo>
                  <a:lnTo>
                    <a:pt x="832" y="2748"/>
                  </a:lnTo>
                  <a:lnTo>
                    <a:pt x="829" y="2754"/>
                  </a:lnTo>
                  <a:lnTo>
                    <a:pt x="830" y="2760"/>
                  </a:lnTo>
                  <a:lnTo>
                    <a:pt x="834" y="2765"/>
                  </a:lnTo>
                  <a:lnTo>
                    <a:pt x="837" y="2770"/>
                  </a:lnTo>
                  <a:lnTo>
                    <a:pt x="835" y="2771"/>
                  </a:lnTo>
                  <a:lnTo>
                    <a:pt x="831" y="2774"/>
                  </a:lnTo>
                  <a:lnTo>
                    <a:pt x="829" y="2776"/>
                  </a:lnTo>
                  <a:lnTo>
                    <a:pt x="826" y="2778"/>
                  </a:lnTo>
                  <a:lnTo>
                    <a:pt x="822" y="2780"/>
                  </a:lnTo>
                  <a:lnTo>
                    <a:pt x="819" y="2782"/>
                  </a:lnTo>
                  <a:lnTo>
                    <a:pt x="815" y="2781"/>
                  </a:lnTo>
                  <a:lnTo>
                    <a:pt x="812" y="2780"/>
                  </a:lnTo>
                  <a:lnTo>
                    <a:pt x="808" y="2781"/>
                  </a:lnTo>
                  <a:lnTo>
                    <a:pt x="808" y="2776"/>
                  </a:lnTo>
                  <a:lnTo>
                    <a:pt x="802" y="2770"/>
                  </a:lnTo>
                  <a:lnTo>
                    <a:pt x="796" y="2764"/>
                  </a:lnTo>
                  <a:lnTo>
                    <a:pt x="789" y="2760"/>
                  </a:lnTo>
                  <a:lnTo>
                    <a:pt x="780" y="2761"/>
                  </a:lnTo>
                  <a:lnTo>
                    <a:pt x="774" y="2764"/>
                  </a:lnTo>
                  <a:lnTo>
                    <a:pt x="768" y="2770"/>
                  </a:lnTo>
                  <a:lnTo>
                    <a:pt x="768" y="2776"/>
                  </a:lnTo>
                  <a:lnTo>
                    <a:pt x="769" y="2783"/>
                  </a:lnTo>
                  <a:lnTo>
                    <a:pt x="772" y="2791"/>
                  </a:lnTo>
                  <a:lnTo>
                    <a:pt x="772" y="2797"/>
                  </a:lnTo>
                  <a:lnTo>
                    <a:pt x="769" y="2804"/>
                  </a:lnTo>
                  <a:lnTo>
                    <a:pt x="769" y="2815"/>
                  </a:lnTo>
                  <a:lnTo>
                    <a:pt x="775" y="2825"/>
                  </a:lnTo>
                  <a:lnTo>
                    <a:pt x="775" y="2828"/>
                  </a:lnTo>
                  <a:lnTo>
                    <a:pt x="773" y="2832"/>
                  </a:lnTo>
                  <a:lnTo>
                    <a:pt x="772" y="2835"/>
                  </a:lnTo>
                  <a:lnTo>
                    <a:pt x="772" y="2838"/>
                  </a:lnTo>
                  <a:lnTo>
                    <a:pt x="772" y="2841"/>
                  </a:lnTo>
                  <a:lnTo>
                    <a:pt x="772" y="2841"/>
                  </a:lnTo>
                  <a:lnTo>
                    <a:pt x="772" y="2841"/>
                  </a:lnTo>
                  <a:lnTo>
                    <a:pt x="767" y="2851"/>
                  </a:lnTo>
                  <a:lnTo>
                    <a:pt x="767" y="2861"/>
                  </a:lnTo>
                  <a:lnTo>
                    <a:pt x="763" y="2867"/>
                  </a:lnTo>
                  <a:lnTo>
                    <a:pt x="758" y="2873"/>
                  </a:lnTo>
                  <a:lnTo>
                    <a:pt x="752" y="2878"/>
                  </a:lnTo>
                  <a:lnTo>
                    <a:pt x="745" y="2882"/>
                  </a:lnTo>
                  <a:lnTo>
                    <a:pt x="761" y="2884"/>
                  </a:lnTo>
                  <a:lnTo>
                    <a:pt x="774" y="2883"/>
                  </a:lnTo>
                  <a:lnTo>
                    <a:pt x="784" y="2878"/>
                  </a:lnTo>
                  <a:lnTo>
                    <a:pt x="792" y="2871"/>
                  </a:lnTo>
                  <a:lnTo>
                    <a:pt x="796" y="2874"/>
                  </a:lnTo>
                  <a:lnTo>
                    <a:pt x="800" y="2878"/>
                  </a:lnTo>
                  <a:lnTo>
                    <a:pt x="805" y="2882"/>
                  </a:lnTo>
                  <a:lnTo>
                    <a:pt x="809" y="2884"/>
                  </a:lnTo>
                  <a:lnTo>
                    <a:pt x="807" y="2886"/>
                  </a:lnTo>
                  <a:lnTo>
                    <a:pt x="805" y="2888"/>
                  </a:lnTo>
                  <a:lnTo>
                    <a:pt x="802" y="2889"/>
                  </a:lnTo>
                  <a:lnTo>
                    <a:pt x="801" y="2891"/>
                  </a:lnTo>
                  <a:lnTo>
                    <a:pt x="800" y="2894"/>
                  </a:lnTo>
                  <a:lnTo>
                    <a:pt x="800" y="2895"/>
                  </a:lnTo>
                  <a:lnTo>
                    <a:pt x="796" y="2895"/>
                  </a:lnTo>
                  <a:lnTo>
                    <a:pt x="792" y="2895"/>
                  </a:lnTo>
                  <a:lnTo>
                    <a:pt x="790" y="2895"/>
                  </a:lnTo>
                  <a:lnTo>
                    <a:pt x="786" y="2896"/>
                  </a:lnTo>
                  <a:lnTo>
                    <a:pt x="784" y="2899"/>
                  </a:lnTo>
                  <a:lnTo>
                    <a:pt x="782" y="2902"/>
                  </a:lnTo>
                  <a:lnTo>
                    <a:pt x="783" y="2909"/>
                  </a:lnTo>
                  <a:lnTo>
                    <a:pt x="802" y="2919"/>
                  </a:lnTo>
                  <a:lnTo>
                    <a:pt x="819" y="2899"/>
                  </a:lnTo>
                  <a:lnTo>
                    <a:pt x="825" y="2896"/>
                  </a:lnTo>
                  <a:lnTo>
                    <a:pt x="825" y="2890"/>
                  </a:lnTo>
                  <a:lnTo>
                    <a:pt x="829" y="2891"/>
                  </a:lnTo>
                  <a:lnTo>
                    <a:pt x="830" y="2892"/>
                  </a:lnTo>
                  <a:lnTo>
                    <a:pt x="832" y="2901"/>
                  </a:lnTo>
                  <a:lnTo>
                    <a:pt x="837" y="2908"/>
                  </a:lnTo>
                  <a:lnTo>
                    <a:pt x="842" y="2912"/>
                  </a:lnTo>
                  <a:lnTo>
                    <a:pt x="851" y="2911"/>
                  </a:lnTo>
                  <a:lnTo>
                    <a:pt x="852" y="2912"/>
                  </a:lnTo>
                  <a:lnTo>
                    <a:pt x="854" y="2913"/>
                  </a:lnTo>
                  <a:lnTo>
                    <a:pt x="860" y="2909"/>
                  </a:lnTo>
                  <a:lnTo>
                    <a:pt x="862" y="2919"/>
                  </a:lnTo>
                  <a:lnTo>
                    <a:pt x="866" y="2926"/>
                  </a:lnTo>
                  <a:lnTo>
                    <a:pt x="873" y="2932"/>
                  </a:lnTo>
                  <a:lnTo>
                    <a:pt x="882" y="2935"/>
                  </a:lnTo>
                  <a:lnTo>
                    <a:pt x="887" y="2935"/>
                  </a:lnTo>
                  <a:lnTo>
                    <a:pt x="891" y="2935"/>
                  </a:lnTo>
                  <a:lnTo>
                    <a:pt x="896" y="2934"/>
                  </a:lnTo>
                  <a:lnTo>
                    <a:pt x="899" y="2931"/>
                  </a:lnTo>
                  <a:lnTo>
                    <a:pt x="902" y="2928"/>
                  </a:lnTo>
                  <a:lnTo>
                    <a:pt x="904" y="2925"/>
                  </a:lnTo>
                  <a:lnTo>
                    <a:pt x="908" y="2922"/>
                  </a:lnTo>
                  <a:lnTo>
                    <a:pt x="909" y="2918"/>
                  </a:lnTo>
                  <a:lnTo>
                    <a:pt x="905" y="2912"/>
                  </a:lnTo>
                  <a:lnTo>
                    <a:pt x="896" y="2902"/>
                  </a:lnTo>
                  <a:lnTo>
                    <a:pt x="886" y="2892"/>
                  </a:lnTo>
                  <a:lnTo>
                    <a:pt x="879" y="2880"/>
                  </a:lnTo>
                  <a:lnTo>
                    <a:pt x="874" y="2868"/>
                  </a:lnTo>
                  <a:lnTo>
                    <a:pt x="871" y="2865"/>
                  </a:lnTo>
                  <a:lnTo>
                    <a:pt x="874" y="2865"/>
                  </a:lnTo>
                  <a:lnTo>
                    <a:pt x="874" y="2865"/>
                  </a:lnTo>
                  <a:lnTo>
                    <a:pt x="874" y="2868"/>
                  </a:lnTo>
                  <a:lnTo>
                    <a:pt x="899" y="2868"/>
                  </a:lnTo>
                  <a:lnTo>
                    <a:pt x="924" y="2867"/>
                  </a:lnTo>
                  <a:lnTo>
                    <a:pt x="948" y="2861"/>
                  </a:lnTo>
                  <a:lnTo>
                    <a:pt x="950" y="2856"/>
                  </a:lnTo>
                  <a:lnTo>
                    <a:pt x="951" y="2851"/>
                  </a:lnTo>
                  <a:lnTo>
                    <a:pt x="951" y="2846"/>
                  </a:lnTo>
                  <a:lnTo>
                    <a:pt x="949" y="2841"/>
                  </a:lnTo>
                  <a:lnTo>
                    <a:pt x="948" y="2841"/>
                  </a:lnTo>
                  <a:lnTo>
                    <a:pt x="950" y="2838"/>
                  </a:lnTo>
                  <a:lnTo>
                    <a:pt x="950" y="2838"/>
                  </a:lnTo>
                  <a:lnTo>
                    <a:pt x="950" y="2835"/>
                  </a:lnTo>
                  <a:lnTo>
                    <a:pt x="955" y="2825"/>
                  </a:lnTo>
                  <a:lnTo>
                    <a:pt x="961" y="2815"/>
                  </a:lnTo>
                  <a:lnTo>
                    <a:pt x="971" y="2808"/>
                  </a:lnTo>
                  <a:lnTo>
                    <a:pt x="971" y="2815"/>
                  </a:lnTo>
                  <a:lnTo>
                    <a:pt x="970" y="2822"/>
                  </a:lnTo>
                  <a:lnTo>
                    <a:pt x="968" y="2828"/>
                  </a:lnTo>
                  <a:lnTo>
                    <a:pt x="970" y="2835"/>
                  </a:lnTo>
                  <a:lnTo>
                    <a:pt x="975" y="2840"/>
                  </a:lnTo>
                  <a:lnTo>
                    <a:pt x="984" y="2843"/>
                  </a:lnTo>
                  <a:lnTo>
                    <a:pt x="1004" y="2827"/>
                  </a:lnTo>
                  <a:lnTo>
                    <a:pt x="1004" y="2814"/>
                  </a:lnTo>
                  <a:lnTo>
                    <a:pt x="1007" y="2801"/>
                  </a:lnTo>
                  <a:lnTo>
                    <a:pt x="1013" y="2789"/>
                  </a:lnTo>
                  <a:lnTo>
                    <a:pt x="1013" y="2789"/>
                  </a:lnTo>
                  <a:lnTo>
                    <a:pt x="1039" y="2766"/>
                  </a:lnTo>
                  <a:lnTo>
                    <a:pt x="1040" y="2766"/>
                  </a:lnTo>
                  <a:lnTo>
                    <a:pt x="1040" y="2766"/>
                  </a:lnTo>
                  <a:lnTo>
                    <a:pt x="1045" y="2768"/>
                  </a:lnTo>
                  <a:lnTo>
                    <a:pt x="1049" y="2768"/>
                  </a:lnTo>
                  <a:lnTo>
                    <a:pt x="1052" y="2765"/>
                  </a:lnTo>
                  <a:lnTo>
                    <a:pt x="1055" y="2761"/>
                  </a:lnTo>
                  <a:lnTo>
                    <a:pt x="1061" y="2753"/>
                  </a:lnTo>
                  <a:lnTo>
                    <a:pt x="1062" y="2748"/>
                  </a:lnTo>
                  <a:lnTo>
                    <a:pt x="1062" y="2744"/>
                  </a:lnTo>
                  <a:lnTo>
                    <a:pt x="1061" y="2741"/>
                  </a:lnTo>
                  <a:lnTo>
                    <a:pt x="1060" y="2738"/>
                  </a:lnTo>
                  <a:lnTo>
                    <a:pt x="1060" y="2732"/>
                  </a:lnTo>
                  <a:lnTo>
                    <a:pt x="1060" y="2726"/>
                  </a:lnTo>
                  <a:lnTo>
                    <a:pt x="1069" y="2718"/>
                  </a:lnTo>
                  <a:lnTo>
                    <a:pt x="1077" y="2714"/>
                  </a:lnTo>
                  <a:lnTo>
                    <a:pt x="1084" y="2713"/>
                  </a:lnTo>
                  <a:lnTo>
                    <a:pt x="1090" y="2709"/>
                  </a:lnTo>
                  <a:lnTo>
                    <a:pt x="1091" y="2703"/>
                  </a:lnTo>
                  <a:lnTo>
                    <a:pt x="1091" y="2698"/>
                  </a:lnTo>
                  <a:lnTo>
                    <a:pt x="1090" y="2697"/>
                  </a:lnTo>
                  <a:lnTo>
                    <a:pt x="1104" y="2691"/>
                  </a:lnTo>
                  <a:lnTo>
                    <a:pt x="1118" y="2691"/>
                  </a:lnTo>
                  <a:lnTo>
                    <a:pt x="1132" y="2694"/>
                  </a:lnTo>
                  <a:lnTo>
                    <a:pt x="1147" y="2695"/>
                  </a:lnTo>
                  <a:lnTo>
                    <a:pt x="1161" y="2694"/>
                  </a:lnTo>
                  <a:lnTo>
                    <a:pt x="1175" y="2686"/>
                  </a:lnTo>
                  <a:lnTo>
                    <a:pt x="1175" y="2695"/>
                  </a:lnTo>
                  <a:lnTo>
                    <a:pt x="1171" y="2700"/>
                  </a:lnTo>
                  <a:lnTo>
                    <a:pt x="1166" y="2703"/>
                  </a:lnTo>
                  <a:lnTo>
                    <a:pt x="1163" y="2707"/>
                  </a:lnTo>
                  <a:lnTo>
                    <a:pt x="1160" y="2712"/>
                  </a:lnTo>
                  <a:lnTo>
                    <a:pt x="1168" y="2719"/>
                  </a:lnTo>
                  <a:lnTo>
                    <a:pt x="1168" y="2719"/>
                  </a:lnTo>
                  <a:lnTo>
                    <a:pt x="1165" y="2727"/>
                  </a:lnTo>
                  <a:lnTo>
                    <a:pt x="1165" y="2735"/>
                  </a:lnTo>
                  <a:lnTo>
                    <a:pt x="1169" y="2738"/>
                  </a:lnTo>
                  <a:lnTo>
                    <a:pt x="1175" y="2742"/>
                  </a:lnTo>
                  <a:lnTo>
                    <a:pt x="1181" y="2746"/>
                  </a:lnTo>
                  <a:lnTo>
                    <a:pt x="1186" y="2749"/>
                  </a:lnTo>
                  <a:lnTo>
                    <a:pt x="1189" y="2758"/>
                  </a:lnTo>
                  <a:lnTo>
                    <a:pt x="1189" y="2758"/>
                  </a:lnTo>
                  <a:lnTo>
                    <a:pt x="1189" y="2758"/>
                  </a:lnTo>
                  <a:lnTo>
                    <a:pt x="1189" y="2758"/>
                  </a:lnTo>
                  <a:lnTo>
                    <a:pt x="1186" y="2758"/>
                  </a:lnTo>
                  <a:lnTo>
                    <a:pt x="1187" y="2765"/>
                  </a:lnTo>
                  <a:lnTo>
                    <a:pt x="1185" y="2770"/>
                  </a:lnTo>
                  <a:lnTo>
                    <a:pt x="1181" y="2774"/>
                  </a:lnTo>
                  <a:lnTo>
                    <a:pt x="1175" y="2776"/>
                  </a:lnTo>
                  <a:lnTo>
                    <a:pt x="1170" y="2780"/>
                  </a:lnTo>
                  <a:lnTo>
                    <a:pt x="1166" y="2783"/>
                  </a:lnTo>
                  <a:lnTo>
                    <a:pt x="1163" y="2788"/>
                  </a:lnTo>
                  <a:lnTo>
                    <a:pt x="1157" y="2786"/>
                  </a:lnTo>
                  <a:lnTo>
                    <a:pt x="1153" y="2787"/>
                  </a:lnTo>
                  <a:lnTo>
                    <a:pt x="1149" y="2788"/>
                  </a:lnTo>
                  <a:lnTo>
                    <a:pt x="1146" y="2789"/>
                  </a:lnTo>
                  <a:lnTo>
                    <a:pt x="1143" y="2792"/>
                  </a:lnTo>
                  <a:lnTo>
                    <a:pt x="1141" y="2795"/>
                  </a:lnTo>
                  <a:lnTo>
                    <a:pt x="1140" y="2801"/>
                  </a:lnTo>
                  <a:lnTo>
                    <a:pt x="1136" y="2808"/>
                  </a:lnTo>
                  <a:lnTo>
                    <a:pt x="1134" y="2814"/>
                  </a:lnTo>
                  <a:lnTo>
                    <a:pt x="1132" y="2820"/>
                  </a:lnTo>
                  <a:lnTo>
                    <a:pt x="1119" y="2816"/>
                  </a:lnTo>
                  <a:lnTo>
                    <a:pt x="1107" y="2815"/>
                  </a:lnTo>
                  <a:lnTo>
                    <a:pt x="1095" y="2818"/>
                  </a:lnTo>
                  <a:lnTo>
                    <a:pt x="1083" y="2826"/>
                  </a:lnTo>
                  <a:lnTo>
                    <a:pt x="1079" y="2828"/>
                  </a:lnTo>
                  <a:lnTo>
                    <a:pt x="1077" y="2831"/>
                  </a:lnTo>
                  <a:lnTo>
                    <a:pt x="1075" y="2834"/>
                  </a:lnTo>
                  <a:lnTo>
                    <a:pt x="1074" y="2838"/>
                  </a:lnTo>
                  <a:lnTo>
                    <a:pt x="1075" y="2843"/>
                  </a:lnTo>
                  <a:lnTo>
                    <a:pt x="1057" y="2848"/>
                  </a:lnTo>
                  <a:lnTo>
                    <a:pt x="1051" y="2856"/>
                  </a:lnTo>
                  <a:lnTo>
                    <a:pt x="1050" y="2857"/>
                  </a:lnTo>
                  <a:lnTo>
                    <a:pt x="1038" y="2865"/>
                  </a:lnTo>
                  <a:lnTo>
                    <a:pt x="1028" y="2873"/>
                  </a:lnTo>
                  <a:lnTo>
                    <a:pt x="1018" y="2883"/>
                  </a:lnTo>
                  <a:lnTo>
                    <a:pt x="1010" y="2884"/>
                  </a:lnTo>
                  <a:lnTo>
                    <a:pt x="1004" y="2888"/>
                  </a:lnTo>
                  <a:lnTo>
                    <a:pt x="1000" y="2894"/>
                  </a:lnTo>
                  <a:lnTo>
                    <a:pt x="1000" y="2902"/>
                  </a:lnTo>
                  <a:lnTo>
                    <a:pt x="994" y="2903"/>
                  </a:lnTo>
                  <a:lnTo>
                    <a:pt x="990" y="2903"/>
                  </a:lnTo>
                  <a:lnTo>
                    <a:pt x="988" y="2903"/>
                  </a:lnTo>
                  <a:lnTo>
                    <a:pt x="985" y="2905"/>
                  </a:lnTo>
                  <a:lnTo>
                    <a:pt x="984" y="2907"/>
                  </a:lnTo>
                  <a:lnTo>
                    <a:pt x="972" y="2911"/>
                  </a:lnTo>
                  <a:lnTo>
                    <a:pt x="967" y="2912"/>
                  </a:lnTo>
                  <a:lnTo>
                    <a:pt x="962" y="2913"/>
                  </a:lnTo>
                  <a:lnTo>
                    <a:pt x="959" y="2915"/>
                  </a:lnTo>
                  <a:lnTo>
                    <a:pt x="955" y="2919"/>
                  </a:lnTo>
                  <a:lnTo>
                    <a:pt x="953" y="2923"/>
                  </a:lnTo>
                  <a:lnTo>
                    <a:pt x="948" y="2925"/>
                  </a:lnTo>
                  <a:lnTo>
                    <a:pt x="943" y="2928"/>
                  </a:lnTo>
                  <a:lnTo>
                    <a:pt x="939" y="2931"/>
                  </a:lnTo>
                  <a:lnTo>
                    <a:pt x="936" y="2942"/>
                  </a:lnTo>
                  <a:lnTo>
                    <a:pt x="937" y="2953"/>
                  </a:lnTo>
                  <a:lnTo>
                    <a:pt x="937" y="2954"/>
                  </a:lnTo>
                  <a:lnTo>
                    <a:pt x="936" y="2953"/>
                  </a:lnTo>
                  <a:lnTo>
                    <a:pt x="934" y="2949"/>
                  </a:lnTo>
                  <a:lnTo>
                    <a:pt x="916" y="2958"/>
                  </a:lnTo>
                  <a:lnTo>
                    <a:pt x="900" y="2968"/>
                  </a:lnTo>
                  <a:lnTo>
                    <a:pt x="883" y="2977"/>
                  </a:lnTo>
                  <a:lnTo>
                    <a:pt x="881" y="2981"/>
                  </a:lnTo>
                  <a:lnTo>
                    <a:pt x="879" y="2987"/>
                  </a:lnTo>
                  <a:lnTo>
                    <a:pt x="880" y="2992"/>
                  </a:lnTo>
                  <a:lnTo>
                    <a:pt x="881" y="2997"/>
                  </a:lnTo>
                  <a:lnTo>
                    <a:pt x="881" y="2998"/>
                  </a:lnTo>
                  <a:lnTo>
                    <a:pt x="868" y="3002"/>
                  </a:lnTo>
                  <a:lnTo>
                    <a:pt x="857" y="3009"/>
                  </a:lnTo>
                  <a:lnTo>
                    <a:pt x="849" y="3020"/>
                  </a:lnTo>
                  <a:lnTo>
                    <a:pt x="845" y="3033"/>
                  </a:lnTo>
                  <a:lnTo>
                    <a:pt x="842" y="3036"/>
                  </a:lnTo>
                  <a:lnTo>
                    <a:pt x="840" y="3038"/>
                  </a:lnTo>
                  <a:lnTo>
                    <a:pt x="836" y="3043"/>
                  </a:lnTo>
                  <a:lnTo>
                    <a:pt x="822" y="3046"/>
                  </a:lnTo>
                  <a:lnTo>
                    <a:pt x="818" y="3062"/>
                  </a:lnTo>
                  <a:lnTo>
                    <a:pt x="818" y="3062"/>
                  </a:lnTo>
                  <a:lnTo>
                    <a:pt x="807" y="3061"/>
                  </a:lnTo>
                  <a:lnTo>
                    <a:pt x="797" y="3063"/>
                  </a:lnTo>
                  <a:lnTo>
                    <a:pt x="790" y="3071"/>
                  </a:lnTo>
                  <a:lnTo>
                    <a:pt x="785" y="3080"/>
                  </a:lnTo>
                  <a:lnTo>
                    <a:pt x="785" y="3082"/>
                  </a:lnTo>
                  <a:lnTo>
                    <a:pt x="782" y="3083"/>
                  </a:lnTo>
                  <a:lnTo>
                    <a:pt x="779" y="3084"/>
                  </a:lnTo>
                  <a:lnTo>
                    <a:pt x="777" y="3087"/>
                  </a:lnTo>
                  <a:lnTo>
                    <a:pt x="774" y="3089"/>
                  </a:lnTo>
                  <a:lnTo>
                    <a:pt x="774" y="3093"/>
                  </a:lnTo>
                  <a:lnTo>
                    <a:pt x="773" y="3096"/>
                  </a:lnTo>
                  <a:lnTo>
                    <a:pt x="769" y="3096"/>
                  </a:lnTo>
                  <a:lnTo>
                    <a:pt x="766" y="3096"/>
                  </a:lnTo>
                  <a:lnTo>
                    <a:pt x="762" y="3099"/>
                  </a:lnTo>
                  <a:lnTo>
                    <a:pt x="758" y="3101"/>
                  </a:lnTo>
                  <a:lnTo>
                    <a:pt x="748" y="3116"/>
                  </a:lnTo>
                  <a:lnTo>
                    <a:pt x="748" y="3116"/>
                  </a:lnTo>
                  <a:lnTo>
                    <a:pt x="746" y="3114"/>
                  </a:lnTo>
                  <a:lnTo>
                    <a:pt x="745" y="3113"/>
                  </a:lnTo>
                  <a:lnTo>
                    <a:pt x="734" y="3114"/>
                  </a:lnTo>
                  <a:lnTo>
                    <a:pt x="726" y="3120"/>
                  </a:lnTo>
                  <a:lnTo>
                    <a:pt x="721" y="3129"/>
                  </a:lnTo>
                  <a:lnTo>
                    <a:pt x="709" y="3141"/>
                  </a:lnTo>
                  <a:lnTo>
                    <a:pt x="700" y="3148"/>
                  </a:lnTo>
                  <a:lnTo>
                    <a:pt x="690" y="3154"/>
                  </a:lnTo>
                  <a:lnTo>
                    <a:pt x="683" y="3163"/>
                  </a:lnTo>
                  <a:lnTo>
                    <a:pt x="678" y="3174"/>
                  </a:lnTo>
                  <a:lnTo>
                    <a:pt x="678" y="3174"/>
                  </a:lnTo>
                  <a:lnTo>
                    <a:pt x="661" y="3193"/>
                  </a:lnTo>
                  <a:lnTo>
                    <a:pt x="659" y="3192"/>
                  </a:lnTo>
                  <a:lnTo>
                    <a:pt x="656" y="3192"/>
                  </a:lnTo>
                  <a:lnTo>
                    <a:pt x="653" y="3192"/>
                  </a:lnTo>
                  <a:lnTo>
                    <a:pt x="649" y="3193"/>
                  </a:lnTo>
                  <a:lnTo>
                    <a:pt x="646" y="3194"/>
                  </a:lnTo>
                  <a:lnTo>
                    <a:pt x="642" y="3197"/>
                  </a:lnTo>
                  <a:lnTo>
                    <a:pt x="638" y="3201"/>
                  </a:lnTo>
                  <a:lnTo>
                    <a:pt x="621" y="3221"/>
                  </a:lnTo>
                  <a:lnTo>
                    <a:pt x="616" y="3228"/>
                  </a:lnTo>
                  <a:lnTo>
                    <a:pt x="609" y="3234"/>
                  </a:lnTo>
                  <a:lnTo>
                    <a:pt x="603" y="3242"/>
                  </a:lnTo>
                  <a:lnTo>
                    <a:pt x="603" y="3242"/>
                  </a:lnTo>
                  <a:lnTo>
                    <a:pt x="605" y="3251"/>
                  </a:lnTo>
                  <a:lnTo>
                    <a:pt x="610" y="3260"/>
                  </a:lnTo>
                  <a:lnTo>
                    <a:pt x="616" y="3266"/>
                  </a:lnTo>
                  <a:lnTo>
                    <a:pt x="624" y="3273"/>
                  </a:lnTo>
                  <a:lnTo>
                    <a:pt x="629" y="3281"/>
                  </a:lnTo>
                  <a:lnTo>
                    <a:pt x="619" y="3281"/>
                  </a:lnTo>
                  <a:lnTo>
                    <a:pt x="614" y="3284"/>
                  </a:lnTo>
                  <a:lnTo>
                    <a:pt x="612" y="3289"/>
                  </a:lnTo>
                  <a:lnTo>
                    <a:pt x="610" y="3296"/>
                  </a:lnTo>
                  <a:lnTo>
                    <a:pt x="609" y="3302"/>
                  </a:lnTo>
                  <a:lnTo>
                    <a:pt x="607" y="3304"/>
                  </a:lnTo>
                  <a:lnTo>
                    <a:pt x="603" y="3307"/>
                  </a:lnTo>
                  <a:lnTo>
                    <a:pt x="599" y="3311"/>
                  </a:lnTo>
                  <a:lnTo>
                    <a:pt x="599" y="3312"/>
                  </a:lnTo>
                  <a:lnTo>
                    <a:pt x="591" y="3307"/>
                  </a:lnTo>
                  <a:lnTo>
                    <a:pt x="579" y="3306"/>
                  </a:lnTo>
                  <a:lnTo>
                    <a:pt x="570" y="3308"/>
                  </a:lnTo>
                  <a:lnTo>
                    <a:pt x="563" y="3312"/>
                  </a:lnTo>
                  <a:lnTo>
                    <a:pt x="558" y="3319"/>
                  </a:lnTo>
                  <a:lnTo>
                    <a:pt x="553" y="3327"/>
                  </a:lnTo>
                  <a:lnTo>
                    <a:pt x="550" y="3335"/>
                  </a:lnTo>
                  <a:lnTo>
                    <a:pt x="546" y="3344"/>
                  </a:lnTo>
                  <a:lnTo>
                    <a:pt x="546" y="3344"/>
                  </a:lnTo>
                  <a:lnTo>
                    <a:pt x="545" y="3346"/>
                  </a:lnTo>
                  <a:lnTo>
                    <a:pt x="542" y="3348"/>
                  </a:lnTo>
                  <a:lnTo>
                    <a:pt x="539" y="3350"/>
                  </a:lnTo>
                  <a:lnTo>
                    <a:pt x="536" y="3350"/>
                  </a:lnTo>
                  <a:lnTo>
                    <a:pt x="533" y="3351"/>
                  </a:lnTo>
                  <a:lnTo>
                    <a:pt x="530" y="3352"/>
                  </a:lnTo>
                  <a:lnTo>
                    <a:pt x="528" y="3355"/>
                  </a:lnTo>
                  <a:lnTo>
                    <a:pt x="527" y="3357"/>
                  </a:lnTo>
                  <a:lnTo>
                    <a:pt x="525" y="3365"/>
                  </a:lnTo>
                  <a:lnTo>
                    <a:pt x="528" y="3373"/>
                  </a:lnTo>
                  <a:lnTo>
                    <a:pt x="533" y="3379"/>
                  </a:lnTo>
                  <a:lnTo>
                    <a:pt x="533" y="3381"/>
                  </a:lnTo>
                  <a:lnTo>
                    <a:pt x="533" y="3384"/>
                  </a:lnTo>
                  <a:lnTo>
                    <a:pt x="531" y="3386"/>
                  </a:lnTo>
                  <a:lnTo>
                    <a:pt x="531" y="3389"/>
                  </a:lnTo>
                  <a:lnTo>
                    <a:pt x="531" y="3390"/>
                  </a:lnTo>
                  <a:lnTo>
                    <a:pt x="534" y="3392"/>
                  </a:lnTo>
                  <a:lnTo>
                    <a:pt x="536" y="3393"/>
                  </a:lnTo>
                  <a:lnTo>
                    <a:pt x="540" y="3403"/>
                  </a:lnTo>
                  <a:lnTo>
                    <a:pt x="544" y="3408"/>
                  </a:lnTo>
                  <a:lnTo>
                    <a:pt x="548" y="3408"/>
                  </a:lnTo>
                  <a:lnTo>
                    <a:pt x="554" y="3406"/>
                  </a:lnTo>
                  <a:lnTo>
                    <a:pt x="559" y="3403"/>
                  </a:lnTo>
                  <a:lnTo>
                    <a:pt x="565" y="3401"/>
                  </a:lnTo>
                  <a:lnTo>
                    <a:pt x="570" y="3399"/>
                  </a:lnTo>
                  <a:lnTo>
                    <a:pt x="582" y="3389"/>
                  </a:lnTo>
                  <a:lnTo>
                    <a:pt x="584" y="3380"/>
                  </a:lnTo>
                  <a:lnTo>
                    <a:pt x="581" y="3375"/>
                  </a:lnTo>
                  <a:lnTo>
                    <a:pt x="576" y="3369"/>
                  </a:lnTo>
                  <a:lnTo>
                    <a:pt x="571" y="3365"/>
                  </a:lnTo>
                  <a:lnTo>
                    <a:pt x="567" y="3361"/>
                  </a:lnTo>
                  <a:lnTo>
                    <a:pt x="565" y="3355"/>
                  </a:lnTo>
                  <a:lnTo>
                    <a:pt x="570" y="3350"/>
                  </a:lnTo>
                  <a:lnTo>
                    <a:pt x="574" y="3344"/>
                  </a:lnTo>
                  <a:lnTo>
                    <a:pt x="579" y="3338"/>
                  </a:lnTo>
                  <a:lnTo>
                    <a:pt x="584" y="3334"/>
                  </a:lnTo>
                  <a:lnTo>
                    <a:pt x="590" y="3333"/>
                  </a:lnTo>
                  <a:lnTo>
                    <a:pt x="599" y="3336"/>
                  </a:lnTo>
                  <a:lnTo>
                    <a:pt x="592" y="3342"/>
                  </a:lnTo>
                  <a:lnTo>
                    <a:pt x="587" y="3350"/>
                  </a:lnTo>
                  <a:lnTo>
                    <a:pt x="588" y="3357"/>
                  </a:lnTo>
                  <a:lnTo>
                    <a:pt x="592" y="3361"/>
                  </a:lnTo>
                  <a:lnTo>
                    <a:pt x="597" y="3362"/>
                  </a:lnTo>
                  <a:lnTo>
                    <a:pt x="602" y="3359"/>
                  </a:lnTo>
                  <a:lnTo>
                    <a:pt x="608" y="3357"/>
                  </a:lnTo>
                  <a:lnTo>
                    <a:pt x="613" y="3356"/>
                  </a:lnTo>
                  <a:lnTo>
                    <a:pt x="621" y="3353"/>
                  </a:lnTo>
                  <a:lnTo>
                    <a:pt x="627" y="3348"/>
                  </a:lnTo>
                  <a:lnTo>
                    <a:pt x="632" y="3342"/>
                  </a:lnTo>
                  <a:lnTo>
                    <a:pt x="636" y="3335"/>
                  </a:lnTo>
                  <a:lnTo>
                    <a:pt x="637" y="3336"/>
                  </a:lnTo>
                  <a:lnTo>
                    <a:pt x="641" y="3335"/>
                  </a:lnTo>
                  <a:lnTo>
                    <a:pt x="643" y="3334"/>
                  </a:lnTo>
                  <a:lnTo>
                    <a:pt x="644" y="3332"/>
                  </a:lnTo>
                  <a:lnTo>
                    <a:pt x="647" y="3330"/>
                  </a:lnTo>
                  <a:lnTo>
                    <a:pt x="648" y="3329"/>
                  </a:lnTo>
                  <a:lnTo>
                    <a:pt x="650" y="3327"/>
                  </a:lnTo>
                  <a:lnTo>
                    <a:pt x="652" y="3325"/>
                  </a:lnTo>
                  <a:lnTo>
                    <a:pt x="654" y="3325"/>
                  </a:lnTo>
                  <a:lnTo>
                    <a:pt x="656" y="3325"/>
                  </a:lnTo>
                  <a:lnTo>
                    <a:pt x="659" y="3327"/>
                  </a:lnTo>
                  <a:lnTo>
                    <a:pt x="673" y="3329"/>
                  </a:lnTo>
                  <a:lnTo>
                    <a:pt x="686" y="3327"/>
                  </a:lnTo>
                  <a:lnTo>
                    <a:pt x="698" y="3322"/>
                  </a:lnTo>
                  <a:lnTo>
                    <a:pt x="710" y="3316"/>
                  </a:lnTo>
                  <a:lnTo>
                    <a:pt x="712" y="3310"/>
                  </a:lnTo>
                  <a:lnTo>
                    <a:pt x="711" y="3305"/>
                  </a:lnTo>
                  <a:lnTo>
                    <a:pt x="710" y="3299"/>
                  </a:lnTo>
                  <a:lnTo>
                    <a:pt x="709" y="3298"/>
                  </a:lnTo>
                  <a:lnTo>
                    <a:pt x="707" y="3296"/>
                  </a:lnTo>
                  <a:lnTo>
                    <a:pt x="712" y="3295"/>
                  </a:lnTo>
                  <a:lnTo>
                    <a:pt x="716" y="3295"/>
                  </a:lnTo>
                  <a:lnTo>
                    <a:pt x="720" y="3294"/>
                  </a:lnTo>
                  <a:lnTo>
                    <a:pt x="723" y="3291"/>
                  </a:lnTo>
                  <a:lnTo>
                    <a:pt x="727" y="3289"/>
                  </a:lnTo>
                  <a:lnTo>
                    <a:pt x="731" y="3287"/>
                  </a:lnTo>
                  <a:lnTo>
                    <a:pt x="734" y="3284"/>
                  </a:lnTo>
                  <a:lnTo>
                    <a:pt x="735" y="3281"/>
                  </a:lnTo>
                  <a:lnTo>
                    <a:pt x="738" y="3279"/>
                  </a:lnTo>
                  <a:lnTo>
                    <a:pt x="740" y="3278"/>
                  </a:lnTo>
                  <a:lnTo>
                    <a:pt x="744" y="3277"/>
                  </a:lnTo>
                  <a:lnTo>
                    <a:pt x="746" y="3276"/>
                  </a:lnTo>
                  <a:lnTo>
                    <a:pt x="749" y="3275"/>
                  </a:lnTo>
                  <a:lnTo>
                    <a:pt x="751" y="3273"/>
                  </a:lnTo>
                  <a:lnTo>
                    <a:pt x="752" y="3270"/>
                  </a:lnTo>
                  <a:lnTo>
                    <a:pt x="761" y="3267"/>
                  </a:lnTo>
                  <a:lnTo>
                    <a:pt x="767" y="3264"/>
                  </a:lnTo>
                  <a:lnTo>
                    <a:pt x="771" y="3258"/>
                  </a:lnTo>
                  <a:lnTo>
                    <a:pt x="772" y="3249"/>
                  </a:lnTo>
                  <a:lnTo>
                    <a:pt x="769" y="3245"/>
                  </a:lnTo>
                  <a:lnTo>
                    <a:pt x="767" y="3243"/>
                  </a:lnTo>
                  <a:lnTo>
                    <a:pt x="768" y="3237"/>
                  </a:lnTo>
                  <a:lnTo>
                    <a:pt x="769" y="3231"/>
                  </a:lnTo>
                  <a:lnTo>
                    <a:pt x="773" y="3228"/>
                  </a:lnTo>
                  <a:lnTo>
                    <a:pt x="779" y="3227"/>
                  </a:lnTo>
                  <a:lnTo>
                    <a:pt x="788" y="3228"/>
                  </a:lnTo>
                  <a:lnTo>
                    <a:pt x="789" y="3224"/>
                  </a:lnTo>
                  <a:lnTo>
                    <a:pt x="790" y="3220"/>
                  </a:lnTo>
                  <a:lnTo>
                    <a:pt x="794" y="3218"/>
                  </a:lnTo>
                  <a:lnTo>
                    <a:pt x="796" y="3215"/>
                  </a:lnTo>
                  <a:lnTo>
                    <a:pt x="800" y="3213"/>
                  </a:lnTo>
                  <a:lnTo>
                    <a:pt x="803" y="3211"/>
                  </a:lnTo>
                  <a:lnTo>
                    <a:pt x="807" y="3209"/>
                  </a:lnTo>
                  <a:lnTo>
                    <a:pt x="808" y="3207"/>
                  </a:lnTo>
                  <a:lnTo>
                    <a:pt x="819" y="3204"/>
                  </a:lnTo>
                  <a:lnTo>
                    <a:pt x="819" y="3199"/>
                  </a:lnTo>
                  <a:lnTo>
                    <a:pt x="819" y="3194"/>
                  </a:lnTo>
                  <a:lnTo>
                    <a:pt x="820" y="3191"/>
                  </a:lnTo>
                  <a:lnTo>
                    <a:pt x="823" y="3187"/>
                  </a:lnTo>
                  <a:lnTo>
                    <a:pt x="823" y="3187"/>
                  </a:lnTo>
                  <a:lnTo>
                    <a:pt x="835" y="3185"/>
                  </a:lnTo>
                  <a:lnTo>
                    <a:pt x="846" y="3180"/>
                  </a:lnTo>
                  <a:lnTo>
                    <a:pt x="856" y="3173"/>
                  </a:lnTo>
                  <a:lnTo>
                    <a:pt x="865" y="3165"/>
                  </a:lnTo>
                  <a:lnTo>
                    <a:pt x="875" y="3159"/>
                  </a:lnTo>
                  <a:lnTo>
                    <a:pt x="887" y="3156"/>
                  </a:lnTo>
                  <a:lnTo>
                    <a:pt x="900" y="3157"/>
                  </a:lnTo>
                  <a:lnTo>
                    <a:pt x="899" y="3152"/>
                  </a:lnTo>
                  <a:lnTo>
                    <a:pt x="900" y="3147"/>
                  </a:lnTo>
                  <a:lnTo>
                    <a:pt x="903" y="3144"/>
                  </a:lnTo>
                  <a:lnTo>
                    <a:pt x="907" y="3141"/>
                  </a:lnTo>
                  <a:lnTo>
                    <a:pt x="910" y="3139"/>
                  </a:lnTo>
                  <a:lnTo>
                    <a:pt x="913" y="3134"/>
                  </a:lnTo>
                  <a:lnTo>
                    <a:pt x="913" y="3129"/>
                  </a:lnTo>
                  <a:lnTo>
                    <a:pt x="910" y="3123"/>
                  </a:lnTo>
                  <a:lnTo>
                    <a:pt x="907" y="3118"/>
                  </a:lnTo>
                  <a:lnTo>
                    <a:pt x="903" y="3114"/>
                  </a:lnTo>
                  <a:lnTo>
                    <a:pt x="897" y="3111"/>
                  </a:lnTo>
                  <a:lnTo>
                    <a:pt x="900" y="3108"/>
                  </a:lnTo>
                  <a:lnTo>
                    <a:pt x="903" y="3106"/>
                  </a:lnTo>
                  <a:lnTo>
                    <a:pt x="904" y="3101"/>
                  </a:lnTo>
                  <a:lnTo>
                    <a:pt x="908" y="3101"/>
                  </a:lnTo>
                  <a:lnTo>
                    <a:pt x="925" y="3103"/>
                  </a:lnTo>
                  <a:lnTo>
                    <a:pt x="932" y="3107"/>
                  </a:lnTo>
                  <a:lnTo>
                    <a:pt x="925" y="3116"/>
                  </a:lnTo>
                  <a:lnTo>
                    <a:pt x="921" y="3124"/>
                  </a:lnTo>
                  <a:lnTo>
                    <a:pt x="921" y="3133"/>
                  </a:lnTo>
                  <a:lnTo>
                    <a:pt x="927" y="3142"/>
                  </a:lnTo>
                  <a:lnTo>
                    <a:pt x="930" y="3150"/>
                  </a:lnTo>
                  <a:lnTo>
                    <a:pt x="937" y="3147"/>
                  </a:lnTo>
                  <a:lnTo>
                    <a:pt x="943" y="3142"/>
                  </a:lnTo>
                  <a:lnTo>
                    <a:pt x="945" y="3136"/>
                  </a:lnTo>
                  <a:lnTo>
                    <a:pt x="948" y="3129"/>
                  </a:lnTo>
                  <a:lnTo>
                    <a:pt x="954" y="3127"/>
                  </a:lnTo>
                  <a:lnTo>
                    <a:pt x="954" y="3114"/>
                  </a:lnTo>
                  <a:lnTo>
                    <a:pt x="958" y="3107"/>
                  </a:lnTo>
                  <a:lnTo>
                    <a:pt x="965" y="3101"/>
                  </a:lnTo>
                  <a:lnTo>
                    <a:pt x="975" y="3097"/>
                  </a:lnTo>
                  <a:lnTo>
                    <a:pt x="977" y="3101"/>
                  </a:lnTo>
                  <a:lnTo>
                    <a:pt x="979" y="3105"/>
                  </a:lnTo>
                  <a:lnTo>
                    <a:pt x="988" y="3106"/>
                  </a:lnTo>
                  <a:lnTo>
                    <a:pt x="995" y="3105"/>
                  </a:lnTo>
                  <a:lnTo>
                    <a:pt x="1000" y="3096"/>
                  </a:lnTo>
                  <a:lnTo>
                    <a:pt x="1000" y="3094"/>
                  </a:lnTo>
                  <a:lnTo>
                    <a:pt x="999" y="3091"/>
                  </a:lnTo>
                  <a:lnTo>
                    <a:pt x="999" y="3089"/>
                  </a:lnTo>
                  <a:lnTo>
                    <a:pt x="998" y="3087"/>
                  </a:lnTo>
                  <a:lnTo>
                    <a:pt x="999" y="3084"/>
                  </a:lnTo>
                  <a:lnTo>
                    <a:pt x="999" y="3083"/>
                  </a:lnTo>
                  <a:lnTo>
                    <a:pt x="1001" y="3080"/>
                  </a:lnTo>
                  <a:lnTo>
                    <a:pt x="1004" y="3079"/>
                  </a:lnTo>
                  <a:lnTo>
                    <a:pt x="1009" y="3079"/>
                  </a:lnTo>
                  <a:lnTo>
                    <a:pt x="1019" y="3077"/>
                  </a:lnTo>
                  <a:lnTo>
                    <a:pt x="1029" y="3074"/>
                  </a:lnTo>
                  <a:lnTo>
                    <a:pt x="1039" y="3070"/>
                  </a:lnTo>
                  <a:lnTo>
                    <a:pt x="1047" y="3061"/>
                  </a:lnTo>
                  <a:lnTo>
                    <a:pt x="1045" y="3057"/>
                  </a:lnTo>
                  <a:lnTo>
                    <a:pt x="1043" y="3056"/>
                  </a:lnTo>
                  <a:lnTo>
                    <a:pt x="1039" y="3033"/>
                  </a:lnTo>
                  <a:lnTo>
                    <a:pt x="1039" y="3033"/>
                  </a:lnTo>
                  <a:lnTo>
                    <a:pt x="1052" y="3029"/>
                  </a:lnTo>
                  <a:lnTo>
                    <a:pt x="1052" y="3029"/>
                  </a:lnTo>
                  <a:lnTo>
                    <a:pt x="1058" y="3034"/>
                  </a:lnTo>
                  <a:lnTo>
                    <a:pt x="1064" y="3037"/>
                  </a:lnTo>
                  <a:lnTo>
                    <a:pt x="1069" y="3037"/>
                  </a:lnTo>
                  <a:lnTo>
                    <a:pt x="1073" y="3033"/>
                  </a:lnTo>
                  <a:lnTo>
                    <a:pt x="1074" y="3022"/>
                  </a:lnTo>
                  <a:lnTo>
                    <a:pt x="1074" y="3022"/>
                  </a:lnTo>
                  <a:lnTo>
                    <a:pt x="1080" y="3020"/>
                  </a:lnTo>
                  <a:lnTo>
                    <a:pt x="1087" y="3015"/>
                  </a:lnTo>
                  <a:lnTo>
                    <a:pt x="1095" y="3014"/>
                  </a:lnTo>
                  <a:lnTo>
                    <a:pt x="1103" y="3015"/>
                  </a:lnTo>
                  <a:lnTo>
                    <a:pt x="1110" y="3013"/>
                  </a:lnTo>
                  <a:lnTo>
                    <a:pt x="1112" y="3008"/>
                  </a:lnTo>
                  <a:lnTo>
                    <a:pt x="1112" y="3004"/>
                  </a:lnTo>
                  <a:lnTo>
                    <a:pt x="1112" y="3000"/>
                  </a:lnTo>
                  <a:lnTo>
                    <a:pt x="1117" y="2999"/>
                  </a:lnTo>
                  <a:lnTo>
                    <a:pt x="1135" y="2992"/>
                  </a:lnTo>
                  <a:lnTo>
                    <a:pt x="1135" y="2989"/>
                  </a:lnTo>
                  <a:lnTo>
                    <a:pt x="1136" y="2989"/>
                  </a:lnTo>
                  <a:lnTo>
                    <a:pt x="1148" y="2985"/>
                  </a:lnTo>
                  <a:lnTo>
                    <a:pt x="1148" y="2980"/>
                  </a:lnTo>
                  <a:lnTo>
                    <a:pt x="1163" y="2975"/>
                  </a:lnTo>
                  <a:lnTo>
                    <a:pt x="1169" y="2975"/>
                  </a:lnTo>
                  <a:lnTo>
                    <a:pt x="1175" y="2975"/>
                  </a:lnTo>
                  <a:lnTo>
                    <a:pt x="1181" y="2976"/>
                  </a:lnTo>
                  <a:lnTo>
                    <a:pt x="1187" y="2976"/>
                  </a:lnTo>
                  <a:lnTo>
                    <a:pt x="1192" y="2974"/>
                  </a:lnTo>
                  <a:lnTo>
                    <a:pt x="1195" y="2970"/>
                  </a:lnTo>
                  <a:lnTo>
                    <a:pt x="1195" y="2964"/>
                  </a:lnTo>
                  <a:lnTo>
                    <a:pt x="1194" y="2953"/>
                  </a:lnTo>
                  <a:lnTo>
                    <a:pt x="1204" y="2947"/>
                  </a:lnTo>
                  <a:lnTo>
                    <a:pt x="1216" y="2943"/>
                  </a:lnTo>
                  <a:lnTo>
                    <a:pt x="1227" y="2937"/>
                  </a:lnTo>
                  <a:lnTo>
                    <a:pt x="1236" y="2930"/>
                  </a:lnTo>
                  <a:lnTo>
                    <a:pt x="1243" y="2926"/>
                  </a:lnTo>
                  <a:lnTo>
                    <a:pt x="1250" y="2926"/>
                  </a:lnTo>
                  <a:lnTo>
                    <a:pt x="1257" y="2923"/>
                  </a:lnTo>
                  <a:lnTo>
                    <a:pt x="1256" y="2919"/>
                  </a:lnTo>
                  <a:lnTo>
                    <a:pt x="1256" y="2915"/>
                  </a:lnTo>
                  <a:lnTo>
                    <a:pt x="1257" y="2913"/>
                  </a:lnTo>
                  <a:lnTo>
                    <a:pt x="1259" y="2911"/>
                  </a:lnTo>
                  <a:lnTo>
                    <a:pt x="1290" y="2907"/>
                  </a:lnTo>
                  <a:lnTo>
                    <a:pt x="1290" y="2911"/>
                  </a:lnTo>
                  <a:lnTo>
                    <a:pt x="1291" y="2915"/>
                  </a:lnTo>
                  <a:lnTo>
                    <a:pt x="1301" y="2920"/>
                  </a:lnTo>
                  <a:lnTo>
                    <a:pt x="1312" y="2920"/>
                  </a:lnTo>
                  <a:lnTo>
                    <a:pt x="1323" y="2919"/>
                  </a:lnTo>
                  <a:lnTo>
                    <a:pt x="1334" y="2919"/>
                  </a:lnTo>
                  <a:lnTo>
                    <a:pt x="1345" y="2920"/>
                  </a:lnTo>
                  <a:lnTo>
                    <a:pt x="1355" y="2925"/>
                  </a:lnTo>
                  <a:lnTo>
                    <a:pt x="1359" y="2925"/>
                  </a:lnTo>
                  <a:lnTo>
                    <a:pt x="1364" y="2925"/>
                  </a:lnTo>
                  <a:lnTo>
                    <a:pt x="1368" y="2924"/>
                  </a:lnTo>
                  <a:lnTo>
                    <a:pt x="1372" y="2922"/>
                  </a:lnTo>
                  <a:lnTo>
                    <a:pt x="1374" y="2918"/>
                  </a:lnTo>
                  <a:lnTo>
                    <a:pt x="1382" y="2917"/>
                  </a:lnTo>
                  <a:lnTo>
                    <a:pt x="1389" y="2919"/>
                  </a:lnTo>
                  <a:lnTo>
                    <a:pt x="1393" y="2924"/>
                  </a:lnTo>
                  <a:lnTo>
                    <a:pt x="1397" y="2930"/>
                  </a:lnTo>
                  <a:lnTo>
                    <a:pt x="1401" y="2937"/>
                  </a:lnTo>
                  <a:lnTo>
                    <a:pt x="1404" y="2943"/>
                  </a:lnTo>
                  <a:lnTo>
                    <a:pt x="1409" y="2947"/>
                  </a:lnTo>
                  <a:lnTo>
                    <a:pt x="1416" y="2948"/>
                  </a:lnTo>
                  <a:lnTo>
                    <a:pt x="1427" y="2945"/>
                  </a:lnTo>
                  <a:lnTo>
                    <a:pt x="1454" y="2931"/>
                  </a:lnTo>
                  <a:lnTo>
                    <a:pt x="1484" y="2935"/>
                  </a:lnTo>
                  <a:lnTo>
                    <a:pt x="1482" y="2937"/>
                  </a:lnTo>
                  <a:lnTo>
                    <a:pt x="1481" y="2940"/>
                  </a:lnTo>
                  <a:lnTo>
                    <a:pt x="1480" y="2942"/>
                  </a:lnTo>
                  <a:lnTo>
                    <a:pt x="1481" y="2946"/>
                  </a:lnTo>
                  <a:lnTo>
                    <a:pt x="1476" y="2946"/>
                  </a:lnTo>
                  <a:lnTo>
                    <a:pt x="1472" y="2947"/>
                  </a:lnTo>
                  <a:lnTo>
                    <a:pt x="1469" y="2949"/>
                  </a:lnTo>
                  <a:lnTo>
                    <a:pt x="1466" y="2953"/>
                  </a:lnTo>
                  <a:lnTo>
                    <a:pt x="1464" y="2956"/>
                  </a:lnTo>
                  <a:lnTo>
                    <a:pt x="1461" y="2959"/>
                  </a:lnTo>
                  <a:lnTo>
                    <a:pt x="1460" y="2963"/>
                  </a:lnTo>
                  <a:lnTo>
                    <a:pt x="1460" y="2966"/>
                  </a:lnTo>
                  <a:lnTo>
                    <a:pt x="1461" y="2970"/>
                  </a:lnTo>
                  <a:lnTo>
                    <a:pt x="1463" y="2972"/>
                  </a:lnTo>
                  <a:lnTo>
                    <a:pt x="1452" y="2982"/>
                  </a:lnTo>
                  <a:lnTo>
                    <a:pt x="1453" y="2989"/>
                  </a:lnTo>
                  <a:lnTo>
                    <a:pt x="1449" y="2989"/>
                  </a:lnTo>
                  <a:lnTo>
                    <a:pt x="1447" y="2991"/>
                  </a:lnTo>
                  <a:lnTo>
                    <a:pt x="1444" y="2992"/>
                  </a:lnTo>
                  <a:lnTo>
                    <a:pt x="1444" y="2989"/>
                  </a:lnTo>
                  <a:lnTo>
                    <a:pt x="1438" y="2987"/>
                  </a:lnTo>
                  <a:lnTo>
                    <a:pt x="1432" y="2987"/>
                  </a:lnTo>
                  <a:lnTo>
                    <a:pt x="1426" y="2988"/>
                  </a:lnTo>
                  <a:lnTo>
                    <a:pt x="1422" y="2996"/>
                  </a:lnTo>
                  <a:lnTo>
                    <a:pt x="1420" y="3003"/>
                  </a:lnTo>
                  <a:lnTo>
                    <a:pt x="1416" y="3011"/>
                  </a:lnTo>
                  <a:lnTo>
                    <a:pt x="1361" y="3070"/>
                  </a:lnTo>
                  <a:lnTo>
                    <a:pt x="1380" y="3089"/>
                  </a:lnTo>
                  <a:lnTo>
                    <a:pt x="1379" y="3099"/>
                  </a:lnTo>
                  <a:lnTo>
                    <a:pt x="1381" y="3103"/>
                  </a:lnTo>
                  <a:lnTo>
                    <a:pt x="1382" y="3107"/>
                  </a:lnTo>
                  <a:lnTo>
                    <a:pt x="1385" y="3110"/>
                  </a:lnTo>
                  <a:lnTo>
                    <a:pt x="1389" y="3112"/>
                  </a:lnTo>
                  <a:lnTo>
                    <a:pt x="1393" y="3113"/>
                  </a:lnTo>
                  <a:lnTo>
                    <a:pt x="1398" y="3113"/>
                  </a:lnTo>
                  <a:lnTo>
                    <a:pt x="1402" y="3112"/>
                  </a:lnTo>
                  <a:lnTo>
                    <a:pt x="1404" y="3107"/>
                  </a:lnTo>
                  <a:lnTo>
                    <a:pt x="1408" y="3102"/>
                  </a:lnTo>
                  <a:lnTo>
                    <a:pt x="1410" y="3097"/>
                  </a:lnTo>
                  <a:lnTo>
                    <a:pt x="1414" y="3096"/>
                  </a:lnTo>
                  <a:lnTo>
                    <a:pt x="1419" y="3101"/>
                  </a:lnTo>
                  <a:lnTo>
                    <a:pt x="1422" y="3112"/>
                  </a:lnTo>
                  <a:lnTo>
                    <a:pt x="1424" y="3113"/>
                  </a:lnTo>
                  <a:lnTo>
                    <a:pt x="1426" y="3116"/>
                  </a:lnTo>
                  <a:lnTo>
                    <a:pt x="1429" y="3116"/>
                  </a:lnTo>
                  <a:lnTo>
                    <a:pt x="1431" y="3117"/>
                  </a:lnTo>
                  <a:lnTo>
                    <a:pt x="1435" y="3117"/>
                  </a:lnTo>
                  <a:lnTo>
                    <a:pt x="1438" y="3117"/>
                  </a:lnTo>
                  <a:lnTo>
                    <a:pt x="1438" y="3119"/>
                  </a:lnTo>
                  <a:lnTo>
                    <a:pt x="1438" y="3123"/>
                  </a:lnTo>
                  <a:lnTo>
                    <a:pt x="1443" y="3128"/>
                  </a:lnTo>
                  <a:lnTo>
                    <a:pt x="1447" y="3131"/>
                  </a:lnTo>
                  <a:lnTo>
                    <a:pt x="1443" y="3131"/>
                  </a:lnTo>
                  <a:lnTo>
                    <a:pt x="1439" y="3131"/>
                  </a:lnTo>
                  <a:lnTo>
                    <a:pt x="1436" y="3131"/>
                  </a:lnTo>
                  <a:lnTo>
                    <a:pt x="1432" y="3133"/>
                  </a:lnTo>
                  <a:lnTo>
                    <a:pt x="1430" y="3136"/>
                  </a:lnTo>
                  <a:lnTo>
                    <a:pt x="1429" y="3136"/>
                  </a:lnTo>
                  <a:lnTo>
                    <a:pt x="1429" y="3140"/>
                  </a:lnTo>
                  <a:lnTo>
                    <a:pt x="1429" y="3142"/>
                  </a:lnTo>
                  <a:lnTo>
                    <a:pt x="1431" y="3146"/>
                  </a:lnTo>
                  <a:lnTo>
                    <a:pt x="1438" y="3147"/>
                  </a:lnTo>
                  <a:lnTo>
                    <a:pt x="1446" y="3150"/>
                  </a:lnTo>
                  <a:lnTo>
                    <a:pt x="1453" y="3153"/>
                  </a:lnTo>
                  <a:lnTo>
                    <a:pt x="1460" y="3156"/>
                  </a:lnTo>
                  <a:lnTo>
                    <a:pt x="1469" y="3154"/>
                  </a:lnTo>
                  <a:lnTo>
                    <a:pt x="1476" y="3148"/>
                  </a:lnTo>
                  <a:lnTo>
                    <a:pt x="1488" y="3141"/>
                  </a:lnTo>
                  <a:lnTo>
                    <a:pt x="1495" y="3136"/>
                  </a:lnTo>
                  <a:lnTo>
                    <a:pt x="1499" y="3133"/>
                  </a:lnTo>
                  <a:lnTo>
                    <a:pt x="1499" y="3129"/>
                  </a:lnTo>
                  <a:lnTo>
                    <a:pt x="1494" y="3125"/>
                  </a:lnTo>
                  <a:lnTo>
                    <a:pt x="1487" y="3120"/>
                  </a:lnTo>
                  <a:lnTo>
                    <a:pt x="1487" y="3120"/>
                  </a:lnTo>
                  <a:lnTo>
                    <a:pt x="1493" y="3110"/>
                  </a:lnTo>
                  <a:lnTo>
                    <a:pt x="1501" y="3102"/>
                  </a:lnTo>
                  <a:lnTo>
                    <a:pt x="1512" y="3097"/>
                  </a:lnTo>
                  <a:lnTo>
                    <a:pt x="1522" y="3094"/>
                  </a:lnTo>
                  <a:lnTo>
                    <a:pt x="1533" y="3090"/>
                  </a:lnTo>
                  <a:lnTo>
                    <a:pt x="1544" y="3085"/>
                  </a:lnTo>
                  <a:lnTo>
                    <a:pt x="1552" y="3078"/>
                  </a:lnTo>
                  <a:lnTo>
                    <a:pt x="1572" y="3091"/>
                  </a:lnTo>
                  <a:lnTo>
                    <a:pt x="1562" y="3100"/>
                  </a:lnTo>
                  <a:lnTo>
                    <a:pt x="1552" y="3108"/>
                  </a:lnTo>
                  <a:lnTo>
                    <a:pt x="1551" y="3108"/>
                  </a:lnTo>
                  <a:lnTo>
                    <a:pt x="1549" y="3110"/>
                  </a:lnTo>
                  <a:lnTo>
                    <a:pt x="1545" y="3113"/>
                  </a:lnTo>
                  <a:lnTo>
                    <a:pt x="1543" y="3117"/>
                  </a:lnTo>
                  <a:lnTo>
                    <a:pt x="1541" y="3122"/>
                  </a:lnTo>
                  <a:lnTo>
                    <a:pt x="1523" y="3144"/>
                  </a:lnTo>
                  <a:lnTo>
                    <a:pt x="1499" y="3165"/>
                  </a:lnTo>
                  <a:lnTo>
                    <a:pt x="1338" y="3299"/>
                  </a:lnTo>
                  <a:lnTo>
                    <a:pt x="1307" y="3325"/>
                  </a:lnTo>
                  <a:lnTo>
                    <a:pt x="1276" y="3350"/>
                  </a:lnTo>
                  <a:lnTo>
                    <a:pt x="1243" y="3374"/>
                  </a:lnTo>
                  <a:lnTo>
                    <a:pt x="1212" y="3399"/>
                  </a:lnTo>
                  <a:lnTo>
                    <a:pt x="1199" y="3410"/>
                  </a:lnTo>
                  <a:lnTo>
                    <a:pt x="1189" y="3431"/>
                  </a:lnTo>
                  <a:lnTo>
                    <a:pt x="1197" y="3431"/>
                  </a:lnTo>
                  <a:lnTo>
                    <a:pt x="1202" y="3427"/>
                  </a:lnTo>
                  <a:lnTo>
                    <a:pt x="1206" y="3424"/>
                  </a:lnTo>
                  <a:lnTo>
                    <a:pt x="1212" y="3421"/>
                  </a:lnTo>
                  <a:lnTo>
                    <a:pt x="1220" y="3422"/>
                  </a:lnTo>
                  <a:lnTo>
                    <a:pt x="1211" y="3431"/>
                  </a:lnTo>
                  <a:lnTo>
                    <a:pt x="1202" y="3439"/>
                  </a:lnTo>
                  <a:lnTo>
                    <a:pt x="1191" y="3447"/>
                  </a:lnTo>
                  <a:lnTo>
                    <a:pt x="1182" y="3456"/>
                  </a:lnTo>
                  <a:lnTo>
                    <a:pt x="1175" y="3469"/>
                  </a:lnTo>
                  <a:lnTo>
                    <a:pt x="1188" y="3465"/>
                  </a:lnTo>
                  <a:lnTo>
                    <a:pt x="1202" y="3459"/>
                  </a:lnTo>
                  <a:lnTo>
                    <a:pt x="1212" y="3453"/>
                  </a:lnTo>
                  <a:lnTo>
                    <a:pt x="1225" y="3450"/>
                  </a:lnTo>
                  <a:lnTo>
                    <a:pt x="1240" y="3441"/>
                  </a:lnTo>
                  <a:lnTo>
                    <a:pt x="1257" y="3432"/>
                  </a:lnTo>
                  <a:lnTo>
                    <a:pt x="1273" y="3422"/>
                  </a:lnTo>
                  <a:lnTo>
                    <a:pt x="1287" y="3409"/>
                  </a:lnTo>
                  <a:lnTo>
                    <a:pt x="1295" y="3403"/>
                  </a:lnTo>
                  <a:lnTo>
                    <a:pt x="1305" y="3399"/>
                  </a:lnTo>
                  <a:lnTo>
                    <a:pt x="1314" y="3393"/>
                  </a:lnTo>
                  <a:lnTo>
                    <a:pt x="1322" y="3387"/>
                  </a:lnTo>
                  <a:lnTo>
                    <a:pt x="1328" y="3378"/>
                  </a:lnTo>
                  <a:lnTo>
                    <a:pt x="1340" y="3373"/>
                  </a:lnTo>
                  <a:lnTo>
                    <a:pt x="1381" y="3346"/>
                  </a:lnTo>
                  <a:lnTo>
                    <a:pt x="1421" y="3318"/>
                  </a:lnTo>
                  <a:lnTo>
                    <a:pt x="1464" y="3293"/>
                  </a:lnTo>
                  <a:lnTo>
                    <a:pt x="1497" y="3276"/>
                  </a:lnTo>
                  <a:lnTo>
                    <a:pt x="1528" y="3258"/>
                  </a:lnTo>
                  <a:lnTo>
                    <a:pt x="1560" y="3237"/>
                  </a:lnTo>
                  <a:lnTo>
                    <a:pt x="1589" y="3214"/>
                  </a:lnTo>
                  <a:lnTo>
                    <a:pt x="1589" y="3214"/>
                  </a:lnTo>
                  <a:lnTo>
                    <a:pt x="1594" y="3214"/>
                  </a:lnTo>
                  <a:lnTo>
                    <a:pt x="1602" y="3205"/>
                  </a:lnTo>
                  <a:lnTo>
                    <a:pt x="1613" y="3198"/>
                  </a:lnTo>
                  <a:lnTo>
                    <a:pt x="1624" y="3193"/>
                  </a:lnTo>
                  <a:lnTo>
                    <a:pt x="1634" y="3186"/>
                  </a:lnTo>
                  <a:lnTo>
                    <a:pt x="1642" y="3177"/>
                  </a:lnTo>
                  <a:lnTo>
                    <a:pt x="1671" y="3168"/>
                  </a:lnTo>
                  <a:lnTo>
                    <a:pt x="1698" y="3154"/>
                  </a:lnTo>
                  <a:lnTo>
                    <a:pt x="1724" y="3139"/>
                  </a:lnTo>
                  <a:lnTo>
                    <a:pt x="1749" y="3124"/>
                  </a:lnTo>
                  <a:lnTo>
                    <a:pt x="1760" y="3119"/>
                  </a:lnTo>
                  <a:lnTo>
                    <a:pt x="1770" y="3116"/>
                  </a:lnTo>
                  <a:lnTo>
                    <a:pt x="1781" y="3114"/>
                  </a:lnTo>
                  <a:lnTo>
                    <a:pt x="1793" y="3117"/>
                  </a:lnTo>
                  <a:lnTo>
                    <a:pt x="1773" y="3134"/>
                  </a:lnTo>
                  <a:lnTo>
                    <a:pt x="1758" y="3148"/>
                  </a:lnTo>
                  <a:lnTo>
                    <a:pt x="1747" y="3154"/>
                  </a:lnTo>
                  <a:lnTo>
                    <a:pt x="1738" y="3163"/>
                  </a:lnTo>
                  <a:lnTo>
                    <a:pt x="1731" y="3171"/>
                  </a:lnTo>
                  <a:lnTo>
                    <a:pt x="1722" y="3180"/>
                  </a:lnTo>
                  <a:lnTo>
                    <a:pt x="1720" y="3179"/>
                  </a:lnTo>
                  <a:lnTo>
                    <a:pt x="1718" y="3179"/>
                  </a:lnTo>
                  <a:lnTo>
                    <a:pt x="1714" y="3180"/>
                  </a:lnTo>
                  <a:lnTo>
                    <a:pt x="1710" y="3181"/>
                  </a:lnTo>
                  <a:lnTo>
                    <a:pt x="1707" y="3185"/>
                  </a:lnTo>
                  <a:lnTo>
                    <a:pt x="1704" y="3187"/>
                  </a:lnTo>
                  <a:lnTo>
                    <a:pt x="1702" y="3191"/>
                  </a:lnTo>
                  <a:lnTo>
                    <a:pt x="1696" y="3197"/>
                  </a:lnTo>
                  <a:lnTo>
                    <a:pt x="1697" y="3205"/>
                  </a:lnTo>
                  <a:lnTo>
                    <a:pt x="1694" y="3213"/>
                  </a:lnTo>
                  <a:lnTo>
                    <a:pt x="1691" y="3219"/>
                  </a:lnTo>
                  <a:lnTo>
                    <a:pt x="1688" y="3226"/>
                  </a:lnTo>
                  <a:lnTo>
                    <a:pt x="1713" y="3226"/>
                  </a:lnTo>
                  <a:lnTo>
                    <a:pt x="1737" y="3222"/>
                  </a:lnTo>
                  <a:lnTo>
                    <a:pt x="1761" y="3218"/>
                  </a:lnTo>
                  <a:lnTo>
                    <a:pt x="1770" y="3213"/>
                  </a:lnTo>
                  <a:lnTo>
                    <a:pt x="1778" y="3209"/>
                  </a:lnTo>
                  <a:lnTo>
                    <a:pt x="1785" y="3203"/>
                  </a:lnTo>
                  <a:lnTo>
                    <a:pt x="1790" y="3194"/>
                  </a:lnTo>
                  <a:lnTo>
                    <a:pt x="1790" y="3192"/>
                  </a:lnTo>
                  <a:lnTo>
                    <a:pt x="1789" y="3190"/>
                  </a:lnTo>
                  <a:lnTo>
                    <a:pt x="1802" y="3188"/>
                  </a:lnTo>
                  <a:lnTo>
                    <a:pt x="1812" y="3184"/>
                  </a:lnTo>
                  <a:lnTo>
                    <a:pt x="1822" y="3176"/>
                  </a:lnTo>
                  <a:lnTo>
                    <a:pt x="1830" y="3169"/>
                  </a:lnTo>
                  <a:lnTo>
                    <a:pt x="1839" y="3162"/>
                  </a:lnTo>
                  <a:lnTo>
                    <a:pt x="1841" y="3159"/>
                  </a:lnTo>
                  <a:lnTo>
                    <a:pt x="1851" y="3159"/>
                  </a:lnTo>
                  <a:lnTo>
                    <a:pt x="1860" y="3157"/>
                  </a:lnTo>
                  <a:lnTo>
                    <a:pt x="1868" y="3151"/>
                  </a:lnTo>
                  <a:lnTo>
                    <a:pt x="1874" y="3146"/>
                  </a:lnTo>
                  <a:lnTo>
                    <a:pt x="1879" y="3153"/>
                  </a:lnTo>
                  <a:lnTo>
                    <a:pt x="1879" y="3162"/>
                  </a:lnTo>
                  <a:lnTo>
                    <a:pt x="1878" y="3170"/>
                  </a:lnTo>
                  <a:lnTo>
                    <a:pt x="1870" y="3176"/>
                  </a:lnTo>
                  <a:lnTo>
                    <a:pt x="1864" y="3181"/>
                  </a:lnTo>
                  <a:lnTo>
                    <a:pt x="1858" y="3187"/>
                  </a:lnTo>
                  <a:lnTo>
                    <a:pt x="1851" y="3193"/>
                  </a:lnTo>
                  <a:lnTo>
                    <a:pt x="1844" y="3197"/>
                  </a:lnTo>
                  <a:lnTo>
                    <a:pt x="1829" y="3208"/>
                  </a:lnTo>
                  <a:lnTo>
                    <a:pt x="1795" y="3239"/>
                  </a:lnTo>
                  <a:lnTo>
                    <a:pt x="1801" y="3243"/>
                  </a:lnTo>
                  <a:lnTo>
                    <a:pt x="1807" y="3242"/>
                  </a:lnTo>
                  <a:lnTo>
                    <a:pt x="1813" y="3239"/>
                  </a:lnTo>
                  <a:lnTo>
                    <a:pt x="1818" y="3236"/>
                  </a:lnTo>
                  <a:lnTo>
                    <a:pt x="1824" y="3231"/>
                  </a:lnTo>
                  <a:lnTo>
                    <a:pt x="1832" y="3230"/>
                  </a:lnTo>
                  <a:lnTo>
                    <a:pt x="1839" y="3233"/>
                  </a:lnTo>
                  <a:lnTo>
                    <a:pt x="1864" y="3216"/>
                  </a:lnTo>
                  <a:lnTo>
                    <a:pt x="1886" y="3197"/>
                  </a:lnTo>
                  <a:lnTo>
                    <a:pt x="1891" y="3197"/>
                  </a:lnTo>
                  <a:lnTo>
                    <a:pt x="1891" y="3197"/>
                  </a:lnTo>
                  <a:lnTo>
                    <a:pt x="1894" y="3208"/>
                  </a:lnTo>
                  <a:lnTo>
                    <a:pt x="1894" y="3218"/>
                  </a:lnTo>
                  <a:lnTo>
                    <a:pt x="1889" y="3226"/>
                  </a:lnTo>
                  <a:lnTo>
                    <a:pt x="1881" y="3234"/>
                  </a:lnTo>
                  <a:lnTo>
                    <a:pt x="1877" y="3237"/>
                  </a:lnTo>
                  <a:lnTo>
                    <a:pt x="1872" y="3242"/>
                  </a:lnTo>
                  <a:lnTo>
                    <a:pt x="1869" y="3247"/>
                  </a:lnTo>
                  <a:lnTo>
                    <a:pt x="1872" y="3251"/>
                  </a:lnTo>
                  <a:lnTo>
                    <a:pt x="1879" y="3256"/>
                  </a:lnTo>
                  <a:lnTo>
                    <a:pt x="1940" y="3215"/>
                  </a:lnTo>
                  <a:lnTo>
                    <a:pt x="1988" y="3173"/>
                  </a:lnTo>
                  <a:lnTo>
                    <a:pt x="1989" y="3167"/>
                  </a:lnTo>
                  <a:lnTo>
                    <a:pt x="2010" y="3156"/>
                  </a:lnTo>
                  <a:lnTo>
                    <a:pt x="2029" y="3144"/>
                  </a:lnTo>
                  <a:lnTo>
                    <a:pt x="2048" y="3129"/>
                  </a:lnTo>
                  <a:lnTo>
                    <a:pt x="2123" y="3071"/>
                  </a:lnTo>
                  <a:lnTo>
                    <a:pt x="2197" y="3013"/>
                  </a:lnTo>
                  <a:lnTo>
                    <a:pt x="2271" y="2953"/>
                  </a:lnTo>
                  <a:lnTo>
                    <a:pt x="2312" y="2918"/>
                  </a:lnTo>
                  <a:lnTo>
                    <a:pt x="2354" y="2885"/>
                  </a:lnTo>
                  <a:lnTo>
                    <a:pt x="2361" y="2882"/>
                  </a:lnTo>
                  <a:lnTo>
                    <a:pt x="2368" y="2877"/>
                  </a:lnTo>
                  <a:lnTo>
                    <a:pt x="2374" y="28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Raleway"/>
              </a:endParaRPr>
            </a:p>
          </p:txBody>
        </p:sp>
        <p:sp>
          <p:nvSpPr>
            <p:cNvPr id="432" name="Freeform 13">
              <a:extLst>
                <a:ext uri="{FF2B5EF4-FFF2-40B4-BE49-F238E27FC236}">
                  <a16:creationId xmlns:a16="http://schemas.microsoft.com/office/drawing/2014/main" id="{70F1EB8E-75D8-4260-8D65-ECC67604A485}"/>
                </a:ext>
              </a:extLst>
            </p:cNvPr>
            <p:cNvSpPr>
              <a:spLocks noEditPoints="1"/>
            </p:cNvSpPr>
            <p:nvPr/>
          </p:nvSpPr>
          <p:spPr bwMode="auto">
            <a:xfrm>
              <a:off x="1146175" y="2146300"/>
              <a:ext cx="1139825" cy="987425"/>
            </a:xfrm>
            <a:custGeom>
              <a:avLst/>
              <a:gdLst>
                <a:gd name="T0" fmla="*/ 3482 w 3591"/>
                <a:gd name="T1" fmla="*/ 887 h 3113"/>
                <a:gd name="T2" fmla="*/ 2949 w 3591"/>
                <a:gd name="T3" fmla="*/ 610 h 3113"/>
                <a:gd name="T4" fmla="*/ 3098 w 3591"/>
                <a:gd name="T5" fmla="*/ 200 h 3113"/>
                <a:gd name="T6" fmla="*/ 3040 w 3591"/>
                <a:gd name="T7" fmla="*/ 182 h 3113"/>
                <a:gd name="T8" fmla="*/ 2774 w 3591"/>
                <a:gd name="T9" fmla="*/ 390 h 3113"/>
                <a:gd name="T10" fmla="*/ 2796 w 3591"/>
                <a:gd name="T11" fmla="*/ 407 h 3113"/>
                <a:gd name="T12" fmla="*/ 2638 w 3591"/>
                <a:gd name="T13" fmla="*/ 448 h 3113"/>
                <a:gd name="T14" fmla="*/ 1794 w 3591"/>
                <a:gd name="T15" fmla="*/ 128 h 3113"/>
                <a:gd name="T16" fmla="*/ 1746 w 3591"/>
                <a:gd name="T17" fmla="*/ 243 h 3113"/>
                <a:gd name="T18" fmla="*/ 1694 w 3591"/>
                <a:gd name="T19" fmla="*/ 237 h 3113"/>
                <a:gd name="T20" fmla="*/ 149 w 3591"/>
                <a:gd name="T21" fmla="*/ 1649 h 3113"/>
                <a:gd name="T22" fmla="*/ 242 w 3591"/>
                <a:gd name="T23" fmla="*/ 1774 h 3113"/>
                <a:gd name="T24" fmla="*/ 288 w 3591"/>
                <a:gd name="T25" fmla="*/ 1623 h 3113"/>
                <a:gd name="T26" fmla="*/ 340 w 3591"/>
                <a:gd name="T27" fmla="*/ 1559 h 3113"/>
                <a:gd name="T28" fmla="*/ 611 w 3591"/>
                <a:gd name="T29" fmla="*/ 1356 h 3113"/>
                <a:gd name="T30" fmla="*/ 419 w 3591"/>
                <a:gd name="T31" fmla="*/ 1769 h 3113"/>
                <a:gd name="T32" fmla="*/ 443 w 3591"/>
                <a:gd name="T33" fmla="*/ 1792 h 3113"/>
                <a:gd name="T34" fmla="*/ 469 w 3591"/>
                <a:gd name="T35" fmla="*/ 1590 h 3113"/>
                <a:gd name="T36" fmla="*/ 521 w 3591"/>
                <a:gd name="T37" fmla="*/ 1394 h 3113"/>
                <a:gd name="T38" fmla="*/ 514 w 3591"/>
                <a:gd name="T39" fmla="*/ 1628 h 3113"/>
                <a:gd name="T40" fmla="*/ 494 w 3591"/>
                <a:gd name="T41" fmla="*/ 1782 h 3113"/>
                <a:gd name="T42" fmla="*/ 623 w 3591"/>
                <a:gd name="T43" fmla="*/ 1666 h 3113"/>
                <a:gd name="T44" fmla="*/ 725 w 3591"/>
                <a:gd name="T45" fmla="*/ 1401 h 3113"/>
                <a:gd name="T46" fmla="*/ 681 w 3591"/>
                <a:gd name="T47" fmla="*/ 1217 h 3113"/>
                <a:gd name="T48" fmla="*/ 49 w 3591"/>
                <a:gd name="T49" fmla="*/ 2832 h 3113"/>
                <a:gd name="T50" fmla="*/ 92 w 3591"/>
                <a:gd name="T51" fmla="*/ 2658 h 3113"/>
                <a:gd name="T52" fmla="*/ 158 w 3591"/>
                <a:gd name="T53" fmla="*/ 2750 h 3113"/>
                <a:gd name="T54" fmla="*/ 253 w 3591"/>
                <a:gd name="T55" fmla="*/ 2654 h 3113"/>
                <a:gd name="T56" fmla="*/ 430 w 3591"/>
                <a:gd name="T57" fmla="*/ 2530 h 3113"/>
                <a:gd name="T58" fmla="*/ 306 w 3591"/>
                <a:gd name="T59" fmla="*/ 2601 h 3113"/>
                <a:gd name="T60" fmla="*/ 526 w 3591"/>
                <a:gd name="T61" fmla="*/ 2410 h 3113"/>
                <a:gd name="T62" fmla="*/ 643 w 3591"/>
                <a:gd name="T63" fmla="*/ 2314 h 3113"/>
                <a:gd name="T64" fmla="*/ 796 w 3591"/>
                <a:gd name="T65" fmla="*/ 2579 h 3113"/>
                <a:gd name="T66" fmla="*/ 673 w 3591"/>
                <a:gd name="T67" fmla="*/ 3111 h 3113"/>
                <a:gd name="T68" fmla="*/ 758 w 3591"/>
                <a:gd name="T69" fmla="*/ 3083 h 3113"/>
                <a:gd name="T70" fmla="*/ 904 w 3591"/>
                <a:gd name="T71" fmla="*/ 2943 h 3113"/>
                <a:gd name="T72" fmla="*/ 965 w 3591"/>
                <a:gd name="T73" fmla="*/ 2888 h 3113"/>
                <a:gd name="T74" fmla="*/ 1433 w 3591"/>
                <a:gd name="T75" fmla="*/ 1547 h 3113"/>
                <a:gd name="T76" fmla="*/ 1484 w 3591"/>
                <a:gd name="T77" fmla="*/ 1065 h 3113"/>
                <a:gd name="T78" fmla="*/ 1531 w 3591"/>
                <a:gd name="T79" fmla="*/ 1089 h 3113"/>
                <a:gd name="T80" fmla="*/ 1498 w 3591"/>
                <a:gd name="T81" fmla="*/ 1526 h 3113"/>
                <a:gd name="T82" fmla="*/ 1550 w 3591"/>
                <a:gd name="T83" fmla="*/ 1627 h 3113"/>
                <a:gd name="T84" fmla="*/ 1696 w 3591"/>
                <a:gd name="T85" fmla="*/ 874 h 3113"/>
                <a:gd name="T86" fmla="*/ 1719 w 3591"/>
                <a:gd name="T87" fmla="*/ 1524 h 3113"/>
                <a:gd name="T88" fmla="*/ 1760 w 3591"/>
                <a:gd name="T89" fmla="*/ 860 h 3113"/>
                <a:gd name="T90" fmla="*/ 1763 w 3591"/>
                <a:gd name="T91" fmla="*/ 1390 h 3113"/>
                <a:gd name="T92" fmla="*/ 1774 w 3591"/>
                <a:gd name="T93" fmla="*/ 1452 h 3113"/>
                <a:gd name="T94" fmla="*/ 1743 w 3591"/>
                <a:gd name="T95" fmla="*/ 1647 h 3113"/>
                <a:gd name="T96" fmla="*/ 2732 w 3591"/>
                <a:gd name="T97" fmla="*/ 769 h 3113"/>
                <a:gd name="T98" fmla="*/ 3195 w 3591"/>
                <a:gd name="T99" fmla="*/ 2160 h 3113"/>
                <a:gd name="T100" fmla="*/ 2196 w 3591"/>
                <a:gd name="T101" fmla="*/ 1367 h 3113"/>
                <a:gd name="T102" fmla="*/ 1859 w 3591"/>
                <a:gd name="T103" fmla="*/ 1355 h 3113"/>
                <a:gd name="T104" fmla="*/ 1627 w 3591"/>
                <a:gd name="T105" fmla="*/ 2650 h 3113"/>
                <a:gd name="T106" fmla="*/ 3150 w 3591"/>
                <a:gd name="T107" fmla="*/ 2200 h 3113"/>
                <a:gd name="T108" fmla="*/ 3182 w 3591"/>
                <a:gd name="T109" fmla="*/ 2174 h 3113"/>
                <a:gd name="T110" fmla="*/ 3252 w 3591"/>
                <a:gd name="T111" fmla="*/ 2165 h 3113"/>
                <a:gd name="T112" fmla="*/ 3313 w 3591"/>
                <a:gd name="T113" fmla="*/ 2091 h 3113"/>
                <a:gd name="T114" fmla="*/ 3069 w 3591"/>
                <a:gd name="T115" fmla="*/ 1076 h 3113"/>
                <a:gd name="T116" fmla="*/ 2935 w 3591"/>
                <a:gd name="T117" fmla="*/ 1028 h 3113"/>
                <a:gd name="T118" fmla="*/ 2813 w 3591"/>
                <a:gd name="T119" fmla="*/ 960 h 3113"/>
                <a:gd name="T120" fmla="*/ 2832 w 3591"/>
                <a:gd name="T121" fmla="*/ 746 h 3113"/>
                <a:gd name="T122" fmla="*/ 2778 w 3591"/>
                <a:gd name="T123" fmla="*/ 684 h 3113"/>
                <a:gd name="T124" fmla="*/ 2786 w 3591"/>
                <a:gd name="T125" fmla="*/ 755 h 3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91" h="3113">
                  <a:moveTo>
                    <a:pt x="3511" y="1829"/>
                  </a:moveTo>
                  <a:lnTo>
                    <a:pt x="3509" y="1832"/>
                  </a:lnTo>
                  <a:lnTo>
                    <a:pt x="3509" y="1829"/>
                  </a:lnTo>
                  <a:lnTo>
                    <a:pt x="3511" y="1829"/>
                  </a:lnTo>
                  <a:close/>
                  <a:moveTo>
                    <a:pt x="3591" y="1675"/>
                  </a:moveTo>
                  <a:lnTo>
                    <a:pt x="3589" y="1678"/>
                  </a:lnTo>
                  <a:lnTo>
                    <a:pt x="3589" y="1676"/>
                  </a:lnTo>
                  <a:lnTo>
                    <a:pt x="3589" y="1676"/>
                  </a:lnTo>
                  <a:lnTo>
                    <a:pt x="3591" y="1675"/>
                  </a:lnTo>
                  <a:close/>
                  <a:moveTo>
                    <a:pt x="3516" y="1718"/>
                  </a:moveTo>
                  <a:lnTo>
                    <a:pt x="3517" y="1718"/>
                  </a:lnTo>
                  <a:lnTo>
                    <a:pt x="3516" y="1718"/>
                  </a:lnTo>
                  <a:lnTo>
                    <a:pt x="3516" y="1718"/>
                  </a:lnTo>
                  <a:close/>
                  <a:moveTo>
                    <a:pt x="3447" y="1770"/>
                  </a:moveTo>
                  <a:lnTo>
                    <a:pt x="3444" y="1771"/>
                  </a:lnTo>
                  <a:lnTo>
                    <a:pt x="3443" y="1772"/>
                  </a:lnTo>
                  <a:lnTo>
                    <a:pt x="3442" y="1772"/>
                  </a:lnTo>
                  <a:lnTo>
                    <a:pt x="3441" y="1772"/>
                  </a:lnTo>
                  <a:lnTo>
                    <a:pt x="3441" y="1771"/>
                  </a:lnTo>
                  <a:lnTo>
                    <a:pt x="3447" y="1770"/>
                  </a:lnTo>
                  <a:close/>
                  <a:moveTo>
                    <a:pt x="3496" y="784"/>
                  </a:moveTo>
                  <a:lnTo>
                    <a:pt x="3496" y="786"/>
                  </a:lnTo>
                  <a:lnTo>
                    <a:pt x="3495" y="790"/>
                  </a:lnTo>
                  <a:lnTo>
                    <a:pt x="3495" y="786"/>
                  </a:lnTo>
                  <a:lnTo>
                    <a:pt x="3496" y="784"/>
                  </a:lnTo>
                  <a:close/>
                  <a:moveTo>
                    <a:pt x="3483" y="884"/>
                  </a:moveTo>
                  <a:lnTo>
                    <a:pt x="3483" y="882"/>
                  </a:lnTo>
                  <a:lnTo>
                    <a:pt x="3482" y="881"/>
                  </a:lnTo>
                  <a:lnTo>
                    <a:pt x="3484" y="881"/>
                  </a:lnTo>
                  <a:lnTo>
                    <a:pt x="3487" y="881"/>
                  </a:lnTo>
                  <a:lnTo>
                    <a:pt x="3481" y="889"/>
                  </a:lnTo>
                  <a:lnTo>
                    <a:pt x="3482" y="887"/>
                  </a:lnTo>
                  <a:lnTo>
                    <a:pt x="3483" y="884"/>
                  </a:lnTo>
                  <a:close/>
                  <a:moveTo>
                    <a:pt x="3477" y="894"/>
                  </a:moveTo>
                  <a:lnTo>
                    <a:pt x="3475" y="897"/>
                  </a:lnTo>
                  <a:lnTo>
                    <a:pt x="3473" y="899"/>
                  </a:lnTo>
                  <a:lnTo>
                    <a:pt x="3473" y="898"/>
                  </a:lnTo>
                  <a:lnTo>
                    <a:pt x="3477" y="894"/>
                  </a:lnTo>
                  <a:close/>
                  <a:moveTo>
                    <a:pt x="3398" y="647"/>
                  </a:moveTo>
                  <a:lnTo>
                    <a:pt x="3402" y="644"/>
                  </a:lnTo>
                  <a:lnTo>
                    <a:pt x="3405" y="642"/>
                  </a:lnTo>
                  <a:lnTo>
                    <a:pt x="3403" y="648"/>
                  </a:lnTo>
                  <a:lnTo>
                    <a:pt x="3403" y="654"/>
                  </a:lnTo>
                  <a:lnTo>
                    <a:pt x="3399" y="654"/>
                  </a:lnTo>
                  <a:lnTo>
                    <a:pt x="3394" y="654"/>
                  </a:lnTo>
                  <a:lnTo>
                    <a:pt x="3398" y="647"/>
                  </a:lnTo>
                  <a:close/>
                  <a:moveTo>
                    <a:pt x="3279" y="781"/>
                  </a:moveTo>
                  <a:lnTo>
                    <a:pt x="3274" y="784"/>
                  </a:lnTo>
                  <a:lnTo>
                    <a:pt x="3269" y="785"/>
                  </a:lnTo>
                  <a:lnTo>
                    <a:pt x="3268" y="780"/>
                  </a:lnTo>
                  <a:lnTo>
                    <a:pt x="3273" y="781"/>
                  </a:lnTo>
                  <a:lnTo>
                    <a:pt x="3279" y="781"/>
                  </a:lnTo>
                  <a:close/>
                  <a:moveTo>
                    <a:pt x="3069" y="810"/>
                  </a:moveTo>
                  <a:lnTo>
                    <a:pt x="3069" y="807"/>
                  </a:lnTo>
                  <a:lnTo>
                    <a:pt x="3070" y="807"/>
                  </a:lnTo>
                  <a:lnTo>
                    <a:pt x="3069" y="810"/>
                  </a:lnTo>
                  <a:close/>
                  <a:moveTo>
                    <a:pt x="3048" y="540"/>
                  </a:moveTo>
                  <a:lnTo>
                    <a:pt x="3047" y="541"/>
                  </a:lnTo>
                  <a:lnTo>
                    <a:pt x="3045" y="542"/>
                  </a:lnTo>
                  <a:lnTo>
                    <a:pt x="3041" y="544"/>
                  </a:lnTo>
                  <a:lnTo>
                    <a:pt x="3044" y="541"/>
                  </a:lnTo>
                  <a:lnTo>
                    <a:pt x="3046" y="540"/>
                  </a:lnTo>
                  <a:lnTo>
                    <a:pt x="3048" y="540"/>
                  </a:lnTo>
                  <a:close/>
                  <a:moveTo>
                    <a:pt x="2949" y="610"/>
                  </a:moveTo>
                  <a:lnTo>
                    <a:pt x="2949" y="610"/>
                  </a:lnTo>
                  <a:lnTo>
                    <a:pt x="2949" y="612"/>
                  </a:lnTo>
                  <a:lnTo>
                    <a:pt x="2946" y="612"/>
                  </a:lnTo>
                  <a:lnTo>
                    <a:pt x="2949" y="610"/>
                  </a:lnTo>
                  <a:close/>
                  <a:moveTo>
                    <a:pt x="2935" y="618"/>
                  </a:moveTo>
                  <a:lnTo>
                    <a:pt x="2931" y="622"/>
                  </a:lnTo>
                  <a:lnTo>
                    <a:pt x="2931" y="620"/>
                  </a:lnTo>
                  <a:lnTo>
                    <a:pt x="2929" y="618"/>
                  </a:lnTo>
                  <a:lnTo>
                    <a:pt x="2935" y="618"/>
                  </a:lnTo>
                  <a:close/>
                  <a:moveTo>
                    <a:pt x="3047" y="203"/>
                  </a:moveTo>
                  <a:lnTo>
                    <a:pt x="3052" y="203"/>
                  </a:lnTo>
                  <a:lnTo>
                    <a:pt x="3057" y="202"/>
                  </a:lnTo>
                  <a:lnTo>
                    <a:pt x="3062" y="198"/>
                  </a:lnTo>
                  <a:lnTo>
                    <a:pt x="3062" y="198"/>
                  </a:lnTo>
                  <a:lnTo>
                    <a:pt x="3075" y="199"/>
                  </a:lnTo>
                  <a:lnTo>
                    <a:pt x="3086" y="194"/>
                  </a:lnTo>
                  <a:lnTo>
                    <a:pt x="3098" y="185"/>
                  </a:lnTo>
                  <a:lnTo>
                    <a:pt x="3108" y="172"/>
                  </a:lnTo>
                  <a:lnTo>
                    <a:pt x="3113" y="159"/>
                  </a:lnTo>
                  <a:lnTo>
                    <a:pt x="3118" y="159"/>
                  </a:lnTo>
                  <a:lnTo>
                    <a:pt x="3121" y="158"/>
                  </a:lnTo>
                  <a:lnTo>
                    <a:pt x="3120" y="162"/>
                  </a:lnTo>
                  <a:lnTo>
                    <a:pt x="3119" y="164"/>
                  </a:lnTo>
                  <a:lnTo>
                    <a:pt x="3116" y="172"/>
                  </a:lnTo>
                  <a:lnTo>
                    <a:pt x="3115" y="180"/>
                  </a:lnTo>
                  <a:lnTo>
                    <a:pt x="3116" y="188"/>
                  </a:lnTo>
                  <a:lnTo>
                    <a:pt x="3113" y="193"/>
                  </a:lnTo>
                  <a:lnTo>
                    <a:pt x="3110" y="199"/>
                  </a:lnTo>
                  <a:lnTo>
                    <a:pt x="3107" y="205"/>
                  </a:lnTo>
                  <a:lnTo>
                    <a:pt x="3101" y="208"/>
                  </a:lnTo>
                  <a:lnTo>
                    <a:pt x="3101" y="206"/>
                  </a:lnTo>
                  <a:lnTo>
                    <a:pt x="3098" y="200"/>
                  </a:lnTo>
                  <a:lnTo>
                    <a:pt x="3090" y="199"/>
                  </a:lnTo>
                  <a:lnTo>
                    <a:pt x="3084" y="203"/>
                  </a:lnTo>
                  <a:lnTo>
                    <a:pt x="3079" y="208"/>
                  </a:lnTo>
                  <a:lnTo>
                    <a:pt x="3074" y="213"/>
                  </a:lnTo>
                  <a:lnTo>
                    <a:pt x="3068" y="217"/>
                  </a:lnTo>
                  <a:lnTo>
                    <a:pt x="3062" y="220"/>
                  </a:lnTo>
                  <a:lnTo>
                    <a:pt x="3059" y="221"/>
                  </a:lnTo>
                  <a:lnTo>
                    <a:pt x="3052" y="216"/>
                  </a:lnTo>
                  <a:lnTo>
                    <a:pt x="3047" y="210"/>
                  </a:lnTo>
                  <a:lnTo>
                    <a:pt x="3044" y="200"/>
                  </a:lnTo>
                  <a:lnTo>
                    <a:pt x="3047" y="203"/>
                  </a:lnTo>
                  <a:close/>
                  <a:moveTo>
                    <a:pt x="3018" y="301"/>
                  </a:moveTo>
                  <a:lnTo>
                    <a:pt x="3018" y="301"/>
                  </a:lnTo>
                  <a:lnTo>
                    <a:pt x="3018" y="301"/>
                  </a:lnTo>
                  <a:lnTo>
                    <a:pt x="3018" y="301"/>
                  </a:lnTo>
                  <a:close/>
                  <a:moveTo>
                    <a:pt x="3040" y="182"/>
                  </a:moveTo>
                  <a:lnTo>
                    <a:pt x="3037" y="182"/>
                  </a:lnTo>
                  <a:lnTo>
                    <a:pt x="3035" y="183"/>
                  </a:lnTo>
                  <a:lnTo>
                    <a:pt x="3034" y="185"/>
                  </a:lnTo>
                  <a:lnTo>
                    <a:pt x="3033" y="187"/>
                  </a:lnTo>
                  <a:lnTo>
                    <a:pt x="3033" y="183"/>
                  </a:lnTo>
                  <a:lnTo>
                    <a:pt x="3033" y="179"/>
                  </a:lnTo>
                  <a:lnTo>
                    <a:pt x="3030" y="175"/>
                  </a:lnTo>
                  <a:lnTo>
                    <a:pt x="3031" y="175"/>
                  </a:lnTo>
                  <a:lnTo>
                    <a:pt x="3034" y="175"/>
                  </a:lnTo>
                  <a:lnTo>
                    <a:pt x="3036" y="174"/>
                  </a:lnTo>
                  <a:lnTo>
                    <a:pt x="3039" y="174"/>
                  </a:lnTo>
                  <a:lnTo>
                    <a:pt x="3040" y="174"/>
                  </a:lnTo>
                  <a:lnTo>
                    <a:pt x="3041" y="175"/>
                  </a:lnTo>
                  <a:lnTo>
                    <a:pt x="3042" y="176"/>
                  </a:lnTo>
                  <a:lnTo>
                    <a:pt x="3041" y="179"/>
                  </a:lnTo>
                  <a:lnTo>
                    <a:pt x="3040" y="182"/>
                  </a:lnTo>
                  <a:close/>
                  <a:moveTo>
                    <a:pt x="3029" y="197"/>
                  </a:moveTo>
                  <a:lnTo>
                    <a:pt x="3031" y="192"/>
                  </a:lnTo>
                  <a:lnTo>
                    <a:pt x="3029" y="198"/>
                  </a:lnTo>
                  <a:lnTo>
                    <a:pt x="3029" y="203"/>
                  </a:lnTo>
                  <a:lnTo>
                    <a:pt x="3025" y="202"/>
                  </a:lnTo>
                  <a:lnTo>
                    <a:pt x="3022" y="199"/>
                  </a:lnTo>
                  <a:lnTo>
                    <a:pt x="3024" y="199"/>
                  </a:lnTo>
                  <a:lnTo>
                    <a:pt x="3027" y="198"/>
                  </a:lnTo>
                  <a:lnTo>
                    <a:pt x="3029" y="197"/>
                  </a:lnTo>
                  <a:close/>
                  <a:moveTo>
                    <a:pt x="3017" y="197"/>
                  </a:moveTo>
                  <a:lnTo>
                    <a:pt x="3018" y="199"/>
                  </a:lnTo>
                  <a:lnTo>
                    <a:pt x="3016" y="199"/>
                  </a:lnTo>
                  <a:lnTo>
                    <a:pt x="3017" y="197"/>
                  </a:lnTo>
                  <a:close/>
                  <a:moveTo>
                    <a:pt x="2891" y="330"/>
                  </a:moveTo>
                  <a:lnTo>
                    <a:pt x="2888" y="333"/>
                  </a:lnTo>
                  <a:lnTo>
                    <a:pt x="2887" y="335"/>
                  </a:lnTo>
                  <a:lnTo>
                    <a:pt x="2885" y="333"/>
                  </a:lnTo>
                  <a:lnTo>
                    <a:pt x="2882" y="329"/>
                  </a:lnTo>
                  <a:lnTo>
                    <a:pt x="2881" y="325"/>
                  </a:lnTo>
                  <a:lnTo>
                    <a:pt x="2886" y="328"/>
                  </a:lnTo>
                  <a:lnTo>
                    <a:pt x="2891" y="330"/>
                  </a:lnTo>
                  <a:close/>
                  <a:moveTo>
                    <a:pt x="2800" y="331"/>
                  </a:moveTo>
                  <a:lnTo>
                    <a:pt x="2800" y="331"/>
                  </a:lnTo>
                  <a:lnTo>
                    <a:pt x="2798" y="331"/>
                  </a:lnTo>
                  <a:lnTo>
                    <a:pt x="2800" y="331"/>
                  </a:lnTo>
                  <a:close/>
                  <a:moveTo>
                    <a:pt x="2752" y="417"/>
                  </a:moveTo>
                  <a:lnTo>
                    <a:pt x="2755" y="415"/>
                  </a:lnTo>
                  <a:lnTo>
                    <a:pt x="2758" y="404"/>
                  </a:lnTo>
                  <a:lnTo>
                    <a:pt x="2758" y="393"/>
                  </a:lnTo>
                  <a:lnTo>
                    <a:pt x="2763" y="394"/>
                  </a:lnTo>
                  <a:lnTo>
                    <a:pt x="2769" y="392"/>
                  </a:lnTo>
                  <a:lnTo>
                    <a:pt x="2774" y="390"/>
                  </a:lnTo>
                  <a:lnTo>
                    <a:pt x="2775" y="385"/>
                  </a:lnTo>
                  <a:lnTo>
                    <a:pt x="2775" y="385"/>
                  </a:lnTo>
                  <a:lnTo>
                    <a:pt x="2778" y="388"/>
                  </a:lnTo>
                  <a:lnTo>
                    <a:pt x="2781" y="391"/>
                  </a:lnTo>
                  <a:lnTo>
                    <a:pt x="2785" y="392"/>
                  </a:lnTo>
                  <a:lnTo>
                    <a:pt x="2790" y="392"/>
                  </a:lnTo>
                  <a:lnTo>
                    <a:pt x="2792" y="391"/>
                  </a:lnTo>
                  <a:lnTo>
                    <a:pt x="2793" y="388"/>
                  </a:lnTo>
                  <a:lnTo>
                    <a:pt x="2797" y="390"/>
                  </a:lnTo>
                  <a:lnTo>
                    <a:pt x="2801" y="388"/>
                  </a:lnTo>
                  <a:lnTo>
                    <a:pt x="2808" y="380"/>
                  </a:lnTo>
                  <a:lnTo>
                    <a:pt x="2813" y="373"/>
                  </a:lnTo>
                  <a:lnTo>
                    <a:pt x="2815" y="364"/>
                  </a:lnTo>
                  <a:lnTo>
                    <a:pt x="2814" y="353"/>
                  </a:lnTo>
                  <a:lnTo>
                    <a:pt x="2817" y="356"/>
                  </a:lnTo>
                  <a:lnTo>
                    <a:pt x="2820" y="357"/>
                  </a:lnTo>
                  <a:lnTo>
                    <a:pt x="2825" y="359"/>
                  </a:lnTo>
                  <a:lnTo>
                    <a:pt x="2830" y="362"/>
                  </a:lnTo>
                  <a:lnTo>
                    <a:pt x="2835" y="367"/>
                  </a:lnTo>
                  <a:lnTo>
                    <a:pt x="2840" y="371"/>
                  </a:lnTo>
                  <a:lnTo>
                    <a:pt x="2844" y="377"/>
                  </a:lnTo>
                  <a:lnTo>
                    <a:pt x="2834" y="377"/>
                  </a:lnTo>
                  <a:lnTo>
                    <a:pt x="2824" y="382"/>
                  </a:lnTo>
                  <a:lnTo>
                    <a:pt x="2821" y="382"/>
                  </a:lnTo>
                  <a:lnTo>
                    <a:pt x="2820" y="385"/>
                  </a:lnTo>
                  <a:lnTo>
                    <a:pt x="2819" y="386"/>
                  </a:lnTo>
                  <a:lnTo>
                    <a:pt x="2819" y="390"/>
                  </a:lnTo>
                  <a:lnTo>
                    <a:pt x="2808" y="392"/>
                  </a:lnTo>
                  <a:lnTo>
                    <a:pt x="2806" y="404"/>
                  </a:lnTo>
                  <a:lnTo>
                    <a:pt x="2803" y="403"/>
                  </a:lnTo>
                  <a:lnTo>
                    <a:pt x="2800" y="404"/>
                  </a:lnTo>
                  <a:lnTo>
                    <a:pt x="2796" y="407"/>
                  </a:lnTo>
                  <a:lnTo>
                    <a:pt x="2793" y="409"/>
                  </a:lnTo>
                  <a:lnTo>
                    <a:pt x="2791" y="413"/>
                  </a:lnTo>
                  <a:lnTo>
                    <a:pt x="2784" y="421"/>
                  </a:lnTo>
                  <a:lnTo>
                    <a:pt x="2775" y="425"/>
                  </a:lnTo>
                  <a:lnTo>
                    <a:pt x="2766" y="427"/>
                  </a:lnTo>
                  <a:lnTo>
                    <a:pt x="2757" y="430"/>
                  </a:lnTo>
                  <a:lnTo>
                    <a:pt x="2753" y="428"/>
                  </a:lnTo>
                  <a:lnTo>
                    <a:pt x="2752" y="427"/>
                  </a:lnTo>
                  <a:lnTo>
                    <a:pt x="2751" y="426"/>
                  </a:lnTo>
                  <a:lnTo>
                    <a:pt x="2751" y="424"/>
                  </a:lnTo>
                  <a:lnTo>
                    <a:pt x="2751" y="421"/>
                  </a:lnTo>
                  <a:lnTo>
                    <a:pt x="2752" y="419"/>
                  </a:lnTo>
                  <a:lnTo>
                    <a:pt x="2752" y="417"/>
                  </a:lnTo>
                  <a:close/>
                  <a:moveTo>
                    <a:pt x="2638" y="448"/>
                  </a:moveTo>
                  <a:lnTo>
                    <a:pt x="2638" y="448"/>
                  </a:lnTo>
                  <a:lnTo>
                    <a:pt x="2650" y="444"/>
                  </a:lnTo>
                  <a:lnTo>
                    <a:pt x="2650" y="448"/>
                  </a:lnTo>
                  <a:lnTo>
                    <a:pt x="2650" y="450"/>
                  </a:lnTo>
                  <a:lnTo>
                    <a:pt x="2651" y="454"/>
                  </a:lnTo>
                  <a:lnTo>
                    <a:pt x="2654" y="456"/>
                  </a:lnTo>
                  <a:lnTo>
                    <a:pt x="2650" y="459"/>
                  </a:lnTo>
                  <a:lnTo>
                    <a:pt x="2649" y="462"/>
                  </a:lnTo>
                  <a:lnTo>
                    <a:pt x="2648" y="467"/>
                  </a:lnTo>
                  <a:lnTo>
                    <a:pt x="2647" y="471"/>
                  </a:lnTo>
                  <a:lnTo>
                    <a:pt x="2645" y="466"/>
                  </a:lnTo>
                  <a:lnTo>
                    <a:pt x="2643" y="462"/>
                  </a:lnTo>
                  <a:lnTo>
                    <a:pt x="2640" y="459"/>
                  </a:lnTo>
                  <a:lnTo>
                    <a:pt x="2637" y="456"/>
                  </a:lnTo>
                  <a:lnTo>
                    <a:pt x="2633" y="454"/>
                  </a:lnTo>
                  <a:lnTo>
                    <a:pt x="2636" y="451"/>
                  </a:lnTo>
                  <a:lnTo>
                    <a:pt x="2637" y="450"/>
                  </a:lnTo>
                  <a:lnTo>
                    <a:pt x="2638" y="448"/>
                  </a:lnTo>
                  <a:close/>
                  <a:moveTo>
                    <a:pt x="2627" y="485"/>
                  </a:moveTo>
                  <a:lnTo>
                    <a:pt x="2628" y="485"/>
                  </a:lnTo>
                  <a:lnTo>
                    <a:pt x="2627" y="485"/>
                  </a:lnTo>
                  <a:lnTo>
                    <a:pt x="2627" y="490"/>
                  </a:lnTo>
                  <a:lnTo>
                    <a:pt x="2628" y="495"/>
                  </a:lnTo>
                  <a:lnTo>
                    <a:pt x="2631" y="500"/>
                  </a:lnTo>
                  <a:lnTo>
                    <a:pt x="2632" y="501"/>
                  </a:lnTo>
                  <a:lnTo>
                    <a:pt x="2628" y="501"/>
                  </a:lnTo>
                  <a:lnTo>
                    <a:pt x="2626" y="498"/>
                  </a:lnTo>
                  <a:lnTo>
                    <a:pt x="2622" y="495"/>
                  </a:lnTo>
                  <a:lnTo>
                    <a:pt x="2620" y="493"/>
                  </a:lnTo>
                  <a:lnTo>
                    <a:pt x="2622" y="490"/>
                  </a:lnTo>
                  <a:lnTo>
                    <a:pt x="2626" y="488"/>
                  </a:lnTo>
                  <a:lnTo>
                    <a:pt x="2627" y="485"/>
                  </a:lnTo>
                  <a:close/>
                  <a:moveTo>
                    <a:pt x="2477" y="521"/>
                  </a:moveTo>
                  <a:lnTo>
                    <a:pt x="2477" y="522"/>
                  </a:lnTo>
                  <a:lnTo>
                    <a:pt x="2475" y="522"/>
                  </a:lnTo>
                  <a:lnTo>
                    <a:pt x="2474" y="521"/>
                  </a:lnTo>
                  <a:lnTo>
                    <a:pt x="2477" y="521"/>
                  </a:lnTo>
                  <a:close/>
                  <a:moveTo>
                    <a:pt x="1899" y="0"/>
                  </a:moveTo>
                  <a:lnTo>
                    <a:pt x="1899" y="1"/>
                  </a:lnTo>
                  <a:lnTo>
                    <a:pt x="1898" y="1"/>
                  </a:lnTo>
                  <a:lnTo>
                    <a:pt x="1898" y="1"/>
                  </a:lnTo>
                  <a:lnTo>
                    <a:pt x="1899" y="0"/>
                  </a:lnTo>
                  <a:close/>
                  <a:moveTo>
                    <a:pt x="1776" y="143"/>
                  </a:moveTo>
                  <a:lnTo>
                    <a:pt x="1777" y="140"/>
                  </a:lnTo>
                  <a:lnTo>
                    <a:pt x="1777" y="135"/>
                  </a:lnTo>
                  <a:lnTo>
                    <a:pt x="1781" y="137"/>
                  </a:lnTo>
                  <a:lnTo>
                    <a:pt x="1786" y="137"/>
                  </a:lnTo>
                  <a:lnTo>
                    <a:pt x="1789" y="135"/>
                  </a:lnTo>
                  <a:lnTo>
                    <a:pt x="1792" y="131"/>
                  </a:lnTo>
                  <a:lnTo>
                    <a:pt x="1794" y="128"/>
                  </a:lnTo>
                  <a:lnTo>
                    <a:pt x="1796" y="124"/>
                  </a:lnTo>
                  <a:lnTo>
                    <a:pt x="1796" y="120"/>
                  </a:lnTo>
                  <a:lnTo>
                    <a:pt x="1804" y="119"/>
                  </a:lnTo>
                  <a:lnTo>
                    <a:pt x="1799" y="126"/>
                  </a:lnTo>
                  <a:lnTo>
                    <a:pt x="1799" y="135"/>
                  </a:lnTo>
                  <a:lnTo>
                    <a:pt x="1803" y="145"/>
                  </a:lnTo>
                  <a:lnTo>
                    <a:pt x="1803" y="145"/>
                  </a:lnTo>
                  <a:lnTo>
                    <a:pt x="1808" y="153"/>
                  </a:lnTo>
                  <a:lnTo>
                    <a:pt x="1815" y="162"/>
                  </a:lnTo>
                  <a:lnTo>
                    <a:pt x="1822" y="168"/>
                  </a:lnTo>
                  <a:lnTo>
                    <a:pt x="1819" y="171"/>
                  </a:lnTo>
                  <a:lnTo>
                    <a:pt x="1814" y="174"/>
                  </a:lnTo>
                  <a:lnTo>
                    <a:pt x="1815" y="171"/>
                  </a:lnTo>
                  <a:lnTo>
                    <a:pt x="1814" y="168"/>
                  </a:lnTo>
                  <a:lnTo>
                    <a:pt x="1813" y="164"/>
                  </a:lnTo>
                  <a:lnTo>
                    <a:pt x="1809" y="162"/>
                  </a:lnTo>
                  <a:lnTo>
                    <a:pt x="1805" y="159"/>
                  </a:lnTo>
                  <a:lnTo>
                    <a:pt x="1802" y="159"/>
                  </a:lnTo>
                  <a:lnTo>
                    <a:pt x="1797" y="160"/>
                  </a:lnTo>
                  <a:lnTo>
                    <a:pt x="1793" y="163"/>
                  </a:lnTo>
                  <a:lnTo>
                    <a:pt x="1783" y="171"/>
                  </a:lnTo>
                  <a:lnTo>
                    <a:pt x="1785" y="172"/>
                  </a:lnTo>
                  <a:lnTo>
                    <a:pt x="1770" y="172"/>
                  </a:lnTo>
                  <a:lnTo>
                    <a:pt x="1769" y="171"/>
                  </a:lnTo>
                  <a:lnTo>
                    <a:pt x="1768" y="169"/>
                  </a:lnTo>
                  <a:lnTo>
                    <a:pt x="1765" y="169"/>
                  </a:lnTo>
                  <a:lnTo>
                    <a:pt x="1763" y="169"/>
                  </a:lnTo>
                  <a:lnTo>
                    <a:pt x="1769" y="155"/>
                  </a:lnTo>
                  <a:lnTo>
                    <a:pt x="1776" y="143"/>
                  </a:lnTo>
                  <a:close/>
                  <a:moveTo>
                    <a:pt x="1746" y="243"/>
                  </a:moveTo>
                  <a:lnTo>
                    <a:pt x="1746" y="243"/>
                  </a:lnTo>
                  <a:lnTo>
                    <a:pt x="1746" y="243"/>
                  </a:lnTo>
                  <a:lnTo>
                    <a:pt x="1746" y="243"/>
                  </a:lnTo>
                  <a:close/>
                  <a:moveTo>
                    <a:pt x="1671" y="238"/>
                  </a:moveTo>
                  <a:lnTo>
                    <a:pt x="1673" y="236"/>
                  </a:lnTo>
                  <a:lnTo>
                    <a:pt x="1675" y="232"/>
                  </a:lnTo>
                  <a:lnTo>
                    <a:pt x="1679" y="229"/>
                  </a:lnTo>
                  <a:lnTo>
                    <a:pt x="1681" y="226"/>
                  </a:lnTo>
                  <a:lnTo>
                    <a:pt x="1683" y="222"/>
                  </a:lnTo>
                  <a:lnTo>
                    <a:pt x="1684" y="219"/>
                  </a:lnTo>
                  <a:lnTo>
                    <a:pt x="1687" y="219"/>
                  </a:lnTo>
                  <a:lnTo>
                    <a:pt x="1692" y="216"/>
                  </a:lnTo>
                  <a:lnTo>
                    <a:pt x="1697" y="214"/>
                  </a:lnTo>
                  <a:lnTo>
                    <a:pt x="1701" y="210"/>
                  </a:lnTo>
                  <a:lnTo>
                    <a:pt x="1704" y="206"/>
                  </a:lnTo>
                  <a:lnTo>
                    <a:pt x="1707" y="208"/>
                  </a:lnTo>
                  <a:lnTo>
                    <a:pt x="1711" y="208"/>
                  </a:lnTo>
                  <a:lnTo>
                    <a:pt x="1713" y="208"/>
                  </a:lnTo>
                  <a:lnTo>
                    <a:pt x="1717" y="209"/>
                  </a:lnTo>
                  <a:lnTo>
                    <a:pt x="1720" y="210"/>
                  </a:lnTo>
                  <a:lnTo>
                    <a:pt x="1724" y="213"/>
                  </a:lnTo>
                  <a:lnTo>
                    <a:pt x="1726" y="214"/>
                  </a:lnTo>
                  <a:lnTo>
                    <a:pt x="1729" y="216"/>
                  </a:lnTo>
                  <a:lnTo>
                    <a:pt x="1731" y="219"/>
                  </a:lnTo>
                  <a:lnTo>
                    <a:pt x="1731" y="222"/>
                  </a:lnTo>
                  <a:lnTo>
                    <a:pt x="1731" y="226"/>
                  </a:lnTo>
                  <a:lnTo>
                    <a:pt x="1729" y="232"/>
                  </a:lnTo>
                  <a:lnTo>
                    <a:pt x="1723" y="233"/>
                  </a:lnTo>
                  <a:lnTo>
                    <a:pt x="1715" y="233"/>
                  </a:lnTo>
                  <a:lnTo>
                    <a:pt x="1708" y="234"/>
                  </a:lnTo>
                  <a:lnTo>
                    <a:pt x="1704" y="233"/>
                  </a:lnTo>
                  <a:lnTo>
                    <a:pt x="1700" y="233"/>
                  </a:lnTo>
                  <a:lnTo>
                    <a:pt x="1696" y="234"/>
                  </a:lnTo>
                  <a:lnTo>
                    <a:pt x="1694" y="237"/>
                  </a:lnTo>
                  <a:lnTo>
                    <a:pt x="1690" y="242"/>
                  </a:lnTo>
                  <a:lnTo>
                    <a:pt x="1681" y="245"/>
                  </a:lnTo>
                  <a:lnTo>
                    <a:pt x="1674" y="244"/>
                  </a:lnTo>
                  <a:lnTo>
                    <a:pt x="1668" y="240"/>
                  </a:lnTo>
                  <a:lnTo>
                    <a:pt x="1671" y="238"/>
                  </a:lnTo>
                  <a:close/>
                  <a:moveTo>
                    <a:pt x="1610" y="297"/>
                  </a:moveTo>
                  <a:lnTo>
                    <a:pt x="1613" y="310"/>
                  </a:lnTo>
                  <a:lnTo>
                    <a:pt x="1617" y="320"/>
                  </a:lnTo>
                  <a:lnTo>
                    <a:pt x="1622" y="329"/>
                  </a:lnTo>
                  <a:lnTo>
                    <a:pt x="1628" y="336"/>
                  </a:lnTo>
                  <a:lnTo>
                    <a:pt x="1638" y="340"/>
                  </a:lnTo>
                  <a:lnTo>
                    <a:pt x="1634" y="345"/>
                  </a:lnTo>
                  <a:lnTo>
                    <a:pt x="1634" y="345"/>
                  </a:lnTo>
                  <a:lnTo>
                    <a:pt x="1630" y="345"/>
                  </a:lnTo>
                  <a:lnTo>
                    <a:pt x="1627" y="346"/>
                  </a:lnTo>
                  <a:lnTo>
                    <a:pt x="1624" y="348"/>
                  </a:lnTo>
                  <a:lnTo>
                    <a:pt x="1626" y="344"/>
                  </a:lnTo>
                  <a:lnTo>
                    <a:pt x="1624" y="340"/>
                  </a:lnTo>
                  <a:lnTo>
                    <a:pt x="1623" y="336"/>
                  </a:lnTo>
                  <a:lnTo>
                    <a:pt x="1621" y="334"/>
                  </a:lnTo>
                  <a:lnTo>
                    <a:pt x="1618" y="331"/>
                  </a:lnTo>
                  <a:lnTo>
                    <a:pt x="1616" y="330"/>
                  </a:lnTo>
                  <a:lnTo>
                    <a:pt x="1612" y="329"/>
                  </a:lnTo>
                  <a:lnTo>
                    <a:pt x="1607" y="329"/>
                  </a:lnTo>
                  <a:lnTo>
                    <a:pt x="1609" y="328"/>
                  </a:lnTo>
                  <a:lnTo>
                    <a:pt x="1610" y="325"/>
                  </a:lnTo>
                  <a:lnTo>
                    <a:pt x="1607" y="312"/>
                  </a:lnTo>
                  <a:lnTo>
                    <a:pt x="1610" y="297"/>
                  </a:lnTo>
                  <a:close/>
                  <a:moveTo>
                    <a:pt x="161" y="1645"/>
                  </a:moveTo>
                  <a:lnTo>
                    <a:pt x="160" y="1650"/>
                  </a:lnTo>
                  <a:lnTo>
                    <a:pt x="154" y="1647"/>
                  </a:lnTo>
                  <a:lnTo>
                    <a:pt x="149" y="1649"/>
                  </a:lnTo>
                  <a:lnTo>
                    <a:pt x="143" y="1650"/>
                  </a:lnTo>
                  <a:lnTo>
                    <a:pt x="144" y="1639"/>
                  </a:lnTo>
                  <a:lnTo>
                    <a:pt x="148" y="1641"/>
                  </a:lnTo>
                  <a:lnTo>
                    <a:pt x="153" y="1644"/>
                  </a:lnTo>
                  <a:lnTo>
                    <a:pt x="157" y="1644"/>
                  </a:lnTo>
                  <a:lnTo>
                    <a:pt x="161" y="1645"/>
                  </a:lnTo>
                  <a:lnTo>
                    <a:pt x="161" y="1645"/>
                  </a:lnTo>
                  <a:close/>
                  <a:moveTo>
                    <a:pt x="209" y="1666"/>
                  </a:moveTo>
                  <a:lnTo>
                    <a:pt x="205" y="1664"/>
                  </a:lnTo>
                  <a:lnTo>
                    <a:pt x="203" y="1662"/>
                  </a:lnTo>
                  <a:lnTo>
                    <a:pt x="203" y="1658"/>
                  </a:lnTo>
                  <a:lnTo>
                    <a:pt x="204" y="1655"/>
                  </a:lnTo>
                  <a:lnTo>
                    <a:pt x="208" y="1655"/>
                  </a:lnTo>
                  <a:lnTo>
                    <a:pt x="210" y="1653"/>
                  </a:lnTo>
                  <a:lnTo>
                    <a:pt x="221" y="1655"/>
                  </a:lnTo>
                  <a:lnTo>
                    <a:pt x="221" y="1655"/>
                  </a:lnTo>
                  <a:lnTo>
                    <a:pt x="229" y="1660"/>
                  </a:lnTo>
                  <a:lnTo>
                    <a:pt x="236" y="1667"/>
                  </a:lnTo>
                  <a:lnTo>
                    <a:pt x="238" y="1675"/>
                  </a:lnTo>
                  <a:lnTo>
                    <a:pt x="223" y="1670"/>
                  </a:lnTo>
                  <a:lnTo>
                    <a:pt x="209" y="1666"/>
                  </a:lnTo>
                  <a:close/>
                  <a:moveTo>
                    <a:pt x="250" y="1774"/>
                  </a:moveTo>
                  <a:lnTo>
                    <a:pt x="245" y="1774"/>
                  </a:lnTo>
                  <a:lnTo>
                    <a:pt x="242" y="1775"/>
                  </a:lnTo>
                  <a:lnTo>
                    <a:pt x="239" y="1777"/>
                  </a:lnTo>
                  <a:lnTo>
                    <a:pt x="237" y="1780"/>
                  </a:lnTo>
                  <a:lnTo>
                    <a:pt x="234" y="1782"/>
                  </a:lnTo>
                  <a:lnTo>
                    <a:pt x="232" y="1786"/>
                  </a:lnTo>
                  <a:lnTo>
                    <a:pt x="233" y="1781"/>
                  </a:lnTo>
                  <a:lnTo>
                    <a:pt x="236" y="1778"/>
                  </a:lnTo>
                  <a:lnTo>
                    <a:pt x="238" y="1776"/>
                  </a:lnTo>
                  <a:lnTo>
                    <a:pt x="242" y="1774"/>
                  </a:lnTo>
                  <a:lnTo>
                    <a:pt x="244" y="1772"/>
                  </a:lnTo>
                  <a:lnTo>
                    <a:pt x="248" y="1771"/>
                  </a:lnTo>
                  <a:lnTo>
                    <a:pt x="251" y="1769"/>
                  </a:lnTo>
                  <a:lnTo>
                    <a:pt x="250" y="1774"/>
                  </a:lnTo>
                  <a:close/>
                  <a:moveTo>
                    <a:pt x="262" y="1811"/>
                  </a:moveTo>
                  <a:lnTo>
                    <a:pt x="261" y="1809"/>
                  </a:lnTo>
                  <a:lnTo>
                    <a:pt x="262" y="1810"/>
                  </a:lnTo>
                  <a:lnTo>
                    <a:pt x="262" y="1811"/>
                  </a:lnTo>
                  <a:close/>
                  <a:moveTo>
                    <a:pt x="253" y="1734"/>
                  </a:moveTo>
                  <a:lnTo>
                    <a:pt x="253" y="1727"/>
                  </a:lnTo>
                  <a:lnTo>
                    <a:pt x="253" y="1720"/>
                  </a:lnTo>
                  <a:lnTo>
                    <a:pt x="253" y="1714"/>
                  </a:lnTo>
                  <a:lnTo>
                    <a:pt x="256" y="1715"/>
                  </a:lnTo>
                  <a:lnTo>
                    <a:pt x="260" y="1715"/>
                  </a:lnTo>
                  <a:lnTo>
                    <a:pt x="265" y="1713"/>
                  </a:lnTo>
                  <a:lnTo>
                    <a:pt x="267" y="1712"/>
                  </a:lnTo>
                  <a:lnTo>
                    <a:pt x="266" y="1719"/>
                  </a:lnTo>
                  <a:lnTo>
                    <a:pt x="262" y="1724"/>
                  </a:lnTo>
                  <a:lnTo>
                    <a:pt x="256" y="1729"/>
                  </a:lnTo>
                  <a:lnTo>
                    <a:pt x="253" y="1734"/>
                  </a:lnTo>
                  <a:close/>
                  <a:moveTo>
                    <a:pt x="312" y="1776"/>
                  </a:moveTo>
                  <a:lnTo>
                    <a:pt x="312" y="1774"/>
                  </a:lnTo>
                  <a:lnTo>
                    <a:pt x="311" y="1770"/>
                  </a:lnTo>
                  <a:lnTo>
                    <a:pt x="311" y="1767"/>
                  </a:lnTo>
                  <a:lnTo>
                    <a:pt x="312" y="1764"/>
                  </a:lnTo>
                  <a:lnTo>
                    <a:pt x="314" y="1761"/>
                  </a:lnTo>
                  <a:lnTo>
                    <a:pt x="317" y="1759"/>
                  </a:lnTo>
                  <a:lnTo>
                    <a:pt x="321" y="1763"/>
                  </a:lnTo>
                  <a:lnTo>
                    <a:pt x="324" y="1765"/>
                  </a:lnTo>
                  <a:lnTo>
                    <a:pt x="328" y="1766"/>
                  </a:lnTo>
                  <a:lnTo>
                    <a:pt x="312" y="1776"/>
                  </a:lnTo>
                  <a:close/>
                  <a:moveTo>
                    <a:pt x="288" y="1623"/>
                  </a:moveTo>
                  <a:lnTo>
                    <a:pt x="278" y="1629"/>
                  </a:lnTo>
                  <a:lnTo>
                    <a:pt x="277" y="1626"/>
                  </a:lnTo>
                  <a:lnTo>
                    <a:pt x="278" y="1619"/>
                  </a:lnTo>
                  <a:lnTo>
                    <a:pt x="279" y="1612"/>
                  </a:lnTo>
                  <a:lnTo>
                    <a:pt x="279" y="1605"/>
                  </a:lnTo>
                  <a:lnTo>
                    <a:pt x="277" y="1598"/>
                  </a:lnTo>
                  <a:lnTo>
                    <a:pt x="270" y="1593"/>
                  </a:lnTo>
                  <a:lnTo>
                    <a:pt x="271" y="1589"/>
                  </a:lnTo>
                  <a:lnTo>
                    <a:pt x="271" y="1586"/>
                  </a:lnTo>
                  <a:lnTo>
                    <a:pt x="268" y="1582"/>
                  </a:lnTo>
                  <a:lnTo>
                    <a:pt x="280" y="1583"/>
                  </a:lnTo>
                  <a:lnTo>
                    <a:pt x="291" y="1587"/>
                  </a:lnTo>
                  <a:lnTo>
                    <a:pt x="302" y="1592"/>
                  </a:lnTo>
                  <a:lnTo>
                    <a:pt x="313" y="1596"/>
                  </a:lnTo>
                  <a:lnTo>
                    <a:pt x="316" y="1595"/>
                  </a:lnTo>
                  <a:lnTo>
                    <a:pt x="318" y="1593"/>
                  </a:lnTo>
                  <a:lnTo>
                    <a:pt x="334" y="1601"/>
                  </a:lnTo>
                  <a:lnTo>
                    <a:pt x="327" y="1610"/>
                  </a:lnTo>
                  <a:lnTo>
                    <a:pt x="318" y="1615"/>
                  </a:lnTo>
                  <a:lnTo>
                    <a:pt x="307" y="1617"/>
                  </a:lnTo>
                  <a:lnTo>
                    <a:pt x="297" y="1619"/>
                  </a:lnTo>
                  <a:lnTo>
                    <a:pt x="288" y="1623"/>
                  </a:lnTo>
                  <a:close/>
                  <a:moveTo>
                    <a:pt x="347" y="1583"/>
                  </a:moveTo>
                  <a:lnTo>
                    <a:pt x="347" y="1583"/>
                  </a:lnTo>
                  <a:lnTo>
                    <a:pt x="347" y="1583"/>
                  </a:lnTo>
                  <a:lnTo>
                    <a:pt x="345" y="1581"/>
                  </a:lnTo>
                  <a:lnTo>
                    <a:pt x="341" y="1578"/>
                  </a:lnTo>
                  <a:lnTo>
                    <a:pt x="335" y="1576"/>
                  </a:lnTo>
                  <a:lnTo>
                    <a:pt x="328" y="1573"/>
                  </a:lnTo>
                  <a:lnTo>
                    <a:pt x="331" y="1569"/>
                  </a:lnTo>
                  <a:lnTo>
                    <a:pt x="335" y="1562"/>
                  </a:lnTo>
                  <a:lnTo>
                    <a:pt x="340" y="1559"/>
                  </a:lnTo>
                  <a:lnTo>
                    <a:pt x="348" y="1550"/>
                  </a:lnTo>
                  <a:lnTo>
                    <a:pt x="345" y="1561"/>
                  </a:lnTo>
                  <a:lnTo>
                    <a:pt x="345" y="1572"/>
                  </a:lnTo>
                  <a:lnTo>
                    <a:pt x="347" y="1583"/>
                  </a:lnTo>
                  <a:close/>
                  <a:moveTo>
                    <a:pt x="344" y="1458"/>
                  </a:moveTo>
                  <a:lnTo>
                    <a:pt x="341" y="1455"/>
                  </a:lnTo>
                  <a:lnTo>
                    <a:pt x="339" y="1451"/>
                  </a:lnTo>
                  <a:lnTo>
                    <a:pt x="341" y="1447"/>
                  </a:lnTo>
                  <a:lnTo>
                    <a:pt x="342" y="1445"/>
                  </a:lnTo>
                  <a:lnTo>
                    <a:pt x="348" y="1448"/>
                  </a:lnTo>
                  <a:lnTo>
                    <a:pt x="355" y="1452"/>
                  </a:lnTo>
                  <a:lnTo>
                    <a:pt x="362" y="1453"/>
                  </a:lnTo>
                  <a:lnTo>
                    <a:pt x="358" y="1457"/>
                  </a:lnTo>
                  <a:lnTo>
                    <a:pt x="353" y="1458"/>
                  </a:lnTo>
                  <a:lnTo>
                    <a:pt x="348" y="1458"/>
                  </a:lnTo>
                  <a:lnTo>
                    <a:pt x="344" y="1458"/>
                  </a:lnTo>
                  <a:close/>
                  <a:moveTo>
                    <a:pt x="686" y="1013"/>
                  </a:moveTo>
                  <a:lnTo>
                    <a:pt x="686" y="1014"/>
                  </a:lnTo>
                  <a:lnTo>
                    <a:pt x="685" y="1014"/>
                  </a:lnTo>
                  <a:lnTo>
                    <a:pt x="686" y="1013"/>
                  </a:lnTo>
                  <a:close/>
                  <a:moveTo>
                    <a:pt x="620" y="1327"/>
                  </a:moveTo>
                  <a:lnTo>
                    <a:pt x="620" y="1324"/>
                  </a:lnTo>
                  <a:lnTo>
                    <a:pt x="631" y="1325"/>
                  </a:lnTo>
                  <a:lnTo>
                    <a:pt x="642" y="1322"/>
                  </a:lnTo>
                  <a:lnTo>
                    <a:pt x="646" y="1326"/>
                  </a:lnTo>
                  <a:lnTo>
                    <a:pt x="647" y="1330"/>
                  </a:lnTo>
                  <a:lnTo>
                    <a:pt x="648" y="1334"/>
                  </a:lnTo>
                  <a:lnTo>
                    <a:pt x="648" y="1339"/>
                  </a:lnTo>
                  <a:lnTo>
                    <a:pt x="637" y="1342"/>
                  </a:lnTo>
                  <a:lnTo>
                    <a:pt x="629" y="1345"/>
                  </a:lnTo>
                  <a:lnTo>
                    <a:pt x="619" y="1351"/>
                  </a:lnTo>
                  <a:lnTo>
                    <a:pt x="611" y="1356"/>
                  </a:lnTo>
                  <a:lnTo>
                    <a:pt x="600" y="1357"/>
                  </a:lnTo>
                  <a:lnTo>
                    <a:pt x="599" y="1353"/>
                  </a:lnTo>
                  <a:lnTo>
                    <a:pt x="608" y="1348"/>
                  </a:lnTo>
                  <a:lnTo>
                    <a:pt x="616" y="1339"/>
                  </a:lnTo>
                  <a:lnTo>
                    <a:pt x="620" y="1327"/>
                  </a:lnTo>
                  <a:close/>
                  <a:moveTo>
                    <a:pt x="556" y="1470"/>
                  </a:moveTo>
                  <a:lnTo>
                    <a:pt x="556" y="1470"/>
                  </a:lnTo>
                  <a:lnTo>
                    <a:pt x="563" y="1473"/>
                  </a:lnTo>
                  <a:lnTo>
                    <a:pt x="572" y="1474"/>
                  </a:lnTo>
                  <a:lnTo>
                    <a:pt x="580" y="1474"/>
                  </a:lnTo>
                  <a:lnTo>
                    <a:pt x="586" y="1478"/>
                  </a:lnTo>
                  <a:lnTo>
                    <a:pt x="582" y="1478"/>
                  </a:lnTo>
                  <a:lnTo>
                    <a:pt x="575" y="1479"/>
                  </a:lnTo>
                  <a:lnTo>
                    <a:pt x="571" y="1482"/>
                  </a:lnTo>
                  <a:lnTo>
                    <a:pt x="568" y="1478"/>
                  </a:lnTo>
                  <a:lnTo>
                    <a:pt x="565" y="1475"/>
                  </a:lnTo>
                  <a:lnTo>
                    <a:pt x="560" y="1473"/>
                  </a:lnTo>
                  <a:lnTo>
                    <a:pt x="555" y="1472"/>
                  </a:lnTo>
                  <a:lnTo>
                    <a:pt x="556" y="1470"/>
                  </a:lnTo>
                  <a:close/>
                  <a:moveTo>
                    <a:pt x="461" y="1371"/>
                  </a:moveTo>
                  <a:lnTo>
                    <a:pt x="461" y="1371"/>
                  </a:lnTo>
                  <a:lnTo>
                    <a:pt x="461" y="1371"/>
                  </a:lnTo>
                  <a:lnTo>
                    <a:pt x="461" y="1371"/>
                  </a:lnTo>
                  <a:close/>
                  <a:moveTo>
                    <a:pt x="413" y="1379"/>
                  </a:moveTo>
                  <a:lnTo>
                    <a:pt x="413" y="1387"/>
                  </a:lnTo>
                  <a:lnTo>
                    <a:pt x="412" y="1394"/>
                  </a:lnTo>
                  <a:lnTo>
                    <a:pt x="409" y="1390"/>
                  </a:lnTo>
                  <a:lnTo>
                    <a:pt x="406" y="1388"/>
                  </a:lnTo>
                  <a:lnTo>
                    <a:pt x="402" y="1387"/>
                  </a:lnTo>
                  <a:lnTo>
                    <a:pt x="413" y="1379"/>
                  </a:lnTo>
                  <a:close/>
                  <a:moveTo>
                    <a:pt x="416" y="1770"/>
                  </a:moveTo>
                  <a:lnTo>
                    <a:pt x="419" y="1769"/>
                  </a:lnTo>
                  <a:lnTo>
                    <a:pt x="419" y="1770"/>
                  </a:lnTo>
                  <a:lnTo>
                    <a:pt x="416" y="1770"/>
                  </a:lnTo>
                  <a:close/>
                  <a:moveTo>
                    <a:pt x="419" y="1658"/>
                  </a:moveTo>
                  <a:lnTo>
                    <a:pt x="402" y="1658"/>
                  </a:lnTo>
                  <a:lnTo>
                    <a:pt x="384" y="1662"/>
                  </a:lnTo>
                  <a:lnTo>
                    <a:pt x="380" y="1667"/>
                  </a:lnTo>
                  <a:lnTo>
                    <a:pt x="378" y="1672"/>
                  </a:lnTo>
                  <a:lnTo>
                    <a:pt x="375" y="1670"/>
                  </a:lnTo>
                  <a:lnTo>
                    <a:pt x="374" y="1669"/>
                  </a:lnTo>
                  <a:lnTo>
                    <a:pt x="375" y="1669"/>
                  </a:lnTo>
                  <a:lnTo>
                    <a:pt x="375" y="1658"/>
                  </a:lnTo>
                  <a:lnTo>
                    <a:pt x="397" y="1650"/>
                  </a:lnTo>
                  <a:lnTo>
                    <a:pt x="402" y="1649"/>
                  </a:lnTo>
                  <a:lnTo>
                    <a:pt x="408" y="1645"/>
                  </a:lnTo>
                  <a:lnTo>
                    <a:pt x="413" y="1641"/>
                  </a:lnTo>
                  <a:lnTo>
                    <a:pt x="418" y="1638"/>
                  </a:lnTo>
                  <a:lnTo>
                    <a:pt x="423" y="1632"/>
                  </a:lnTo>
                  <a:lnTo>
                    <a:pt x="426" y="1627"/>
                  </a:lnTo>
                  <a:lnTo>
                    <a:pt x="429" y="1628"/>
                  </a:lnTo>
                  <a:lnTo>
                    <a:pt x="431" y="1628"/>
                  </a:lnTo>
                  <a:lnTo>
                    <a:pt x="432" y="1628"/>
                  </a:lnTo>
                  <a:lnTo>
                    <a:pt x="433" y="1630"/>
                  </a:lnTo>
                  <a:lnTo>
                    <a:pt x="436" y="1633"/>
                  </a:lnTo>
                  <a:lnTo>
                    <a:pt x="427" y="1636"/>
                  </a:lnTo>
                  <a:lnTo>
                    <a:pt x="420" y="1643"/>
                  </a:lnTo>
                  <a:lnTo>
                    <a:pt x="418" y="1649"/>
                  </a:lnTo>
                  <a:lnTo>
                    <a:pt x="419" y="1658"/>
                  </a:lnTo>
                  <a:close/>
                  <a:moveTo>
                    <a:pt x="443" y="1794"/>
                  </a:moveTo>
                  <a:lnTo>
                    <a:pt x="437" y="1791"/>
                  </a:lnTo>
                  <a:lnTo>
                    <a:pt x="444" y="1788"/>
                  </a:lnTo>
                  <a:lnTo>
                    <a:pt x="444" y="1791"/>
                  </a:lnTo>
                  <a:lnTo>
                    <a:pt x="443" y="1792"/>
                  </a:lnTo>
                  <a:lnTo>
                    <a:pt x="443" y="1794"/>
                  </a:lnTo>
                  <a:close/>
                  <a:moveTo>
                    <a:pt x="458" y="1806"/>
                  </a:moveTo>
                  <a:lnTo>
                    <a:pt x="458" y="1801"/>
                  </a:lnTo>
                  <a:lnTo>
                    <a:pt x="460" y="1803"/>
                  </a:lnTo>
                  <a:lnTo>
                    <a:pt x="463" y="1804"/>
                  </a:lnTo>
                  <a:lnTo>
                    <a:pt x="458" y="1806"/>
                  </a:lnTo>
                  <a:close/>
                  <a:moveTo>
                    <a:pt x="467" y="1628"/>
                  </a:moveTo>
                  <a:lnTo>
                    <a:pt x="466" y="1626"/>
                  </a:lnTo>
                  <a:lnTo>
                    <a:pt x="467" y="1626"/>
                  </a:lnTo>
                  <a:lnTo>
                    <a:pt x="469" y="1626"/>
                  </a:lnTo>
                  <a:lnTo>
                    <a:pt x="467" y="1628"/>
                  </a:lnTo>
                  <a:close/>
                  <a:moveTo>
                    <a:pt x="469" y="1594"/>
                  </a:moveTo>
                  <a:lnTo>
                    <a:pt x="463" y="1594"/>
                  </a:lnTo>
                  <a:lnTo>
                    <a:pt x="456" y="1594"/>
                  </a:lnTo>
                  <a:lnTo>
                    <a:pt x="456" y="1594"/>
                  </a:lnTo>
                  <a:lnTo>
                    <a:pt x="454" y="1590"/>
                  </a:lnTo>
                  <a:lnTo>
                    <a:pt x="450" y="1588"/>
                  </a:lnTo>
                  <a:lnTo>
                    <a:pt x="455" y="1587"/>
                  </a:lnTo>
                  <a:lnTo>
                    <a:pt x="460" y="1583"/>
                  </a:lnTo>
                  <a:lnTo>
                    <a:pt x="464" y="1581"/>
                  </a:lnTo>
                  <a:lnTo>
                    <a:pt x="466" y="1576"/>
                  </a:lnTo>
                  <a:lnTo>
                    <a:pt x="470" y="1572"/>
                  </a:lnTo>
                  <a:lnTo>
                    <a:pt x="475" y="1572"/>
                  </a:lnTo>
                  <a:lnTo>
                    <a:pt x="478" y="1573"/>
                  </a:lnTo>
                  <a:lnTo>
                    <a:pt x="483" y="1575"/>
                  </a:lnTo>
                  <a:lnTo>
                    <a:pt x="486" y="1577"/>
                  </a:lnTo>
                  <a:lnTo>
                    <a:pt x="482" y="1579"/>
                  </a:lnTo>
                  <a:lnTo>
                    <a:pt x="478" y="1581"/>
                  </a:lnTo>
                  <a:lnTo>
                    <a:pt x="476" y="1582"/>
                  </a:lnTo>
                  <a:lnTo>
                    <a:pt x="472" y="1584"/>
                  </a:lnTo>
                  <a:lnTo>
                    <a:pt x="470" y="1587"/>
                  </a:lnTo>
                  <a:lnTo>
                    <a:pt x="469" y="1590"/>
                  </a:lnTo>
                  <a:lnTo>
                    <a:pt x="469" y="1594"/>
                  </a:lnTo>
                  <a:close/>
                  <a:moveTo>
                    <a:pt x="475" y="1463"/>
                  </a:moveTo>
                  <a:lnTo>
                    <a:pt x="472" y="1462"/>
                  </a:lnTo>
                  <a:lnTo>
                    <a:pt x="471" y="1470"/>
                  </a:lnTo>
                  <a:lnTo>
                    <a:pt x="464" y="1472"/>
                  </a:lnTo>
                  <a:lnTo>
                    <a:pt x="418" y="1461"/>
                  </a:lnTo>
                  <a:lnTo>
                    <a:pt x="395" y="1453"/>
                  </a:lnTo>
                  <a:lnTo>
                    <a:pt x="393" y="1451"/>
                  </a:lnTo>
                  <a:lnTo>
                    <a:pt x="392" y="1448"/>
                  </a:lnTo>
                  <a:lnTo>
                    <a:pt x="396" y="1447"/>
                  </a:lnTo>
                  <a:lnTo>
                    <a:pt x="398" y="1444"/>
                  </a:lnTo>
                  <a:lnTo>
                    <a:pt x="401" y="1446"/>
                  </a:lnTo>
                  <a:lnTo>
                    <a:pt x="402" y="1447"/>
                  </a:lnTo>
                  <a:lnTo>
                    <a:pt x="414" y="1452"/>
                  </a:lnTo>
                  <a:lnTo>
                    <a:pt x="429" y="1452"/>
                  </a:lnTo>
                  <a:lnTo>
                    <a:pt x="435" y="1451"/>
                  </a:lnTo>
                  <a:lnTo>
                    <a:pt x="441" y="1448"/>
                  </a:lnTo>
                  <a:lnTo>
                    <a:pt x="446" y="1445"/>
                  </a:lnTo>
                  <a:lnTo>
                    <a:pt x="447" y="1445"/>
                  </a:lnTo>
                  <a:lnTo>
                    <a:pt x="448" y="1444"/>
                  </a:lnTo>
                  <a:lnTo>
                    <a:pt x="450" y="1447"/>
                  </a:lnTo>
                  <a:lnTo>
                    <a:pt x="460" y="1447"/>
                  </a:lnTo>
                  <a:lnTo>
                    <a:pt x="467" y="1445"/>
                  </a:lnTo>
                  <a:lnTo>
                    <a:pt x="472" y="1438"/>
                  </a:lnTo>
                  <a:lnTo>
                    <a:pt x="477" y="1439"/>
                  </a:lnTo>
                  <a:lnTo>
                    <a:pt x="481" y="1439"/>
                  </a:lnTo>
                  <a:lnTo>
                    <a:pt x="492" y="1433"/>
                  </a:lnTo>
                  <a:lnTo>
                    <a:pt x="499" y="1424"/>
                  </a:lnTo>
                  <a:lnTo>
                    <a:pt x="507" y="1416"/>
                  </a:lnTo>
                  <a:lnTo>
                    <a:pt x="516" y="1405"/>
                  </a:lnTo>
                  <a:lnTo>
                    <a:pt x="520" y="1393"/>
                  </a:lnTo>
                  <a:lnTo>
                    <a:pt x="521" y="1394"/>
                  </a:lnTo>
                  <a:lnTo>
                    <a:pt x="526" y="1394"/>
                  </a:lnTo>
                  <a:lnTo>
                    <a:pt x="528" y="1395"/>
                  </a:lnTo>
                  <a:lnTo>
                    <a:pt x="531" y="1395"/>
                  </a:lnTo>
                  <a:lnTo>
                    <a:pt x="532" y="1396"/>
                  </a:lnTo>
                  <a:lnTo>
                    <a:pt x="532" y="1398"/>
                  </a:lnTo>
                  <a:lnTo>
                    <a:pt x="531" y="1400"/>
                  </a:lnTo>
                  <a:lnTo>
                    <a:pt x="529" y="1401"/>
                  </a:lnTo>
                  <a:lnTo>
                    <a:pt x="527" y="1402"/>
                  </a:lnTo>
                  <a:lnTo>
                    <a:pt x="526" y="1405"/>
                  </a:lnTo>
                  <a:lnTo>
                    <a:pt x="524" y="1406"/>
                  </a:lnTo>
                  <a:lnTo>
                    <a:pt x="522" y="1407"/>
                  </a:lnTo>
                  <a:lnTo>
                    <a:pt x="522" y="1410"/>
                  </a:lnTo>
                  <a:lnTo>
                    <a:pt x="522" y="1411"/>
                  </a:lnTo>
                  <a:lnTo>
                    <a:pt x="523" y="1412"/>
                  </a:lnTo>
                  <a:lnTo>
                    <a:pt x="524" y="1412"/>
                  </a:lnTo>
                  <a:lnTo>
                    <a:pt x="527" y="1417"/>
                  </a:lnTo>
                  <a:lnTo>
                    <a:pt x="529" y="1419"/>
                  </a:lnTo>
                  <a:lnTo>
                    <a:pt x="533" y="1422"/>
                  </a:lnTo>
                  <a:lnTo>
                    <a:pt x="535" y="1423"/>
                  </a:lnTo>
                  <a:lnTo>
                    <a:pt x="540" y="1423"/>
                  </a:lnTo>
                  <a:lnTo>
                    <a:pt x="537" y="1427"/>
                  </a:lnTo>
                  <a:lnTo>
                    <a:pt x="534" y="1429"/>
                  </a:lnTo>
                  <a:lnTo>
                    <a:pt x="532" y="1433"/>
                  </a:lnTo>
                  <a:lnTo>
                    <a:pt x="532" y="1438"/>
                  </a:lnTo>
                  <a:lnTo>
                    <a:pt x="523" y="1440"/>
                  </a:lnTo>
                  <a:lnTo>
                    <a:pt x="514" y="1440"/>
                  </a:lnTo>
                  <a:lnTo>
                    <a:pt x="505" y="1441"/>
                  </a:lnTo>
                  <a:lnTo>
                    <a:pt x="497" y="1445"/>
                  </a:lnTo>
                  <a:lnTo>
                    <a:pt x="490" y="1453"/>
                  </a:lnTo>
                  <a:lnTo>
                    <a:pt x="475" y="1463"/>
                  </a:lnTo>
                  <a:close/>
                  <a:moveTo>
                    <a:pt x="514" y="1628"/>
                  </a:moveTo>
                  <a:lnTo>
                    <a:pt x="514" y="1628"/>
                  </a:lnTo>
                  <a:lnTo>
                    <a:pt x="514" y="1627"/>
                  </a:lnTo>
                  <a:lnTo>
                    <a:pt x="514" y="1627"/>
                  </a:lnTo>
                  <a:lnTo>
                    <a:pt x="514" y="1628"/>
                  </a:lnTo>
                  <a:lnTo>
                    <a:pt x="514" y="1628"/>
                  </a:lnTo>
                  <a:close/>
                  <a:moveTo>
                    <a:pt x="591" y="1765"/>
                  </a:moveTo>
                  <a:lnTo>
                    <a:pt x="591" y="1765"/>
                  </a:lnTo>
                  <a:lnTo>
                    <a:pt x="591" y="1765"/>
                  </a:lnTo>
                  <a:lnTo>
                    <a:pt x="591" y="1765"/>
                  </a:lnTo>
                  <a:close/>
                  <a:moveTo>
                    <a:pt x="625" y="1689"/>
                  </a:moveTo>
                  <a:lnTo>
                    <a:pt x="622" y="1691"/>
                  </a:lnTo>
                  <a:lnTo>
                    <a:pt x="618" y="1695"/>
                  </a:lnTo>
                  <a:lnTo>
                    <a:pt x="614" y="1697"/>
                  </a:lnTo>
                  <a:lnTo>
                    <a:pt x="612" y="1701"/>
                  </a:lnTo>
                  <a:lnTo>
                    <a:pt x="611" y="1704"/>
                  </a:lnTo>
                  <a:lnTo>
                    <a:pt x="602" y="1704"/>
                  </a:lnTo>
                  <a:lnTo>
                    <a:pt x="596" y="1707"/>
                  </a:lnTo>
                  <a:lnTo>
                    <a:pt x="591" y="1712"/>
                  </a:lnTo>
                  <a:lnTo>
                    <a:pt x="586" y="1717"/>
                  </a:lnTo>
                  <a:lnTo>
                    <a:pt x="582" y="1721"/>
                  </a:lnTo>
                  <a:lnTo>
                    <a:pt x="575" y="1724"/>
                  </a:lnTo>
                  <a:lnTo>
                    <a:pt x="575" y="1738"/>
                  </a:lnTo>
                  <a:lnTo>
                    <a:pt x="574" y="1742"/>
                  </a:lnTo>
                  <a:lnTo>
                    <a:pt x="574" y="1746"/>
                  </a:lnTo>
                  <a:lnTo>
                    <a:pt x="571" y="1746"/>
                  </a:lnTo>
                  <a:lnTo>
                    <a:pt x="567" y="1748"/>
                  </a:lnTo>
                  <a:lnTo>
                    <a:pt x="543" y="1791"/>
                  </a:lnTo>
                  <a:lnTo>
                    <a:pt x="521" y="1800"/>
                  </a:lnTo>
                  <a:lnTo>
                    <a:pt x="512" y="1792"/>
                  </a:lnTo>
                  <a:lnTo>
                    <a:pt x="501" y="1787"/>
                  </a:lnTo>
                  <a:lnTo>
                    <a:pt x="498" y="1787"/>
                  </a:lnTo>
                  <a:lnTo>
                    <a:pt x="493" y="1787"/>
                  </a:lnTo>
                  <a:lnTo>
                    <a:pt x="494" y="1782"/>
                  </a:lnTo>
                  <a:lnTo>
                    <a:pt x="494" y="1777"/>
                  </a:lnTo>
                  <a:lnTo>
                    <a:pt x="494" y="1777"/>
                  </a:lnTo>
                  <a:lnTo>
                    <a:pt x="506" y="1766"/>
                  </a:lnTo>
                  <a:lnTo>
                    <a:pt x="516" y="1755"/>
                  </a:lnTo>
                  <a:lnTo>
                    <a:pt x="517" y="1754"/>
                  </a:lnTo>
                  <a:lnTo>
                    <a:pt x="527" y="1754"/>
                  </a:lnTo>
                  <a:lnTo>
                    <a:pt x="529" y="1747"/>
                  </a:lnTo>
                  <a:lnTo>
                    <a:pt x="544" y="1738"/>
                  </a:lnTo>
                  <a:lnTo>
                    <a:pt x="551" y="1731"/>
                  </a:lnTo>
                  <a:lnTo>
                    <a:pt x="552" y="1725"/>
                  </a:lnTo>
                  <a:lnTo>
                    <a:pt x="549" y="1718"/>
                  </a:lnTo>
                  <a:lnTo>
                    <a:pt x="538" y="1709"/>
                  </a:lnTo>
                  <a:lnTo>
                    <a:pt x="538" y="1710"/>
                  </a:lnTo>
                  <a:lnTo>
                    <a:pt x="538" y="1710"/>
                  </a:lnTo>
                  <a:lnTo>
                    <a:pt x="538" y="1710"/>
                  </a:lnTo>
                  <a:lnTo>
                    <a:pt x="541" y="1707"/>
                  </a:lnTo>
                  <a:lnTo>
                    <a:pt x="540" y="1702"/>
                  </a:lnTo>
                  <a:lnTo>
                    <a:pt x="539" y="1698"/>
                  </a:lnTo>
                  <a:lnTo>
                    <a:pt x="548" y="1692"/>
                  </a:lnTo>
                  <a:lnTo>
                    <a:pt x="563" y="1692"/>
                  </a:lnTo>
                  <a:lnTo>
                    <a:pt x="579" y="1690"/>
                  </a:lnTo>
                  <a:lnTo>
                    <a:pt x="594" y="1684"/>
                  </a:lnTo>
                  <a:lnTo>
                    <a:pt x="599" y="1683"/>
                  </a:lnTo>
                  <a:lnTo>
                    <a:pt x="603" y="1679"/>
                  </a:lnTo>
                  <a:lnTo>
                    <a:pt x="606" y="1675"/>
                  </a:lnTo>
                  <a:lnTo>
                    <a:pt x="608" y="1672"/>
                  </a:lnTo>
                  <a:lnTo>
                    <a:pt x="609" y="1667"/>
                  </a:lnTo>
                  <a:lnTo>
                    <a:pt x="609" y="1662"/>
                  </a:lnTo>
                  <a:lnTo>
                    <a:pt x="609" y="1658"/>
                  </a:lnTo>
                  <a:lnTo>
                    <a:pt x="608" y="1653"/>
                  </a:lnTo>
                  <a:lnTo>
                    <a:pt x="616" y="1660"/>
                  </a:lnTo>
                  <a:lnTo>
                    <a:pt x="623" y="1666"/>
                  </a:lnTo>
                  <a:lnTo>
                    <a:pt x="631" y="1670"/>
                  </a:lnTo>
                  <a:lnTo>
                    <a:pt x="640" y="1673"/>
                  </a:lnTo>
                  <a:lnTo>
                    <a:pt x="650" y="1672"/>
                  </a:lnTo>
                  <a:lnTo>
                    <a:pt x="637" y="1680"/>
                  </a:lnTo>
                  <a:lnTo>
                    <a:pt x="625" y="1689"/>
                  </a:lnTo>
                  <a:close/>
                  <a:moveTo>
                    <a:pt x="674" y="1405"/>
                  </a:moveTo>
                  <a:lnTo>
                    <a:pt x="674" y="1406"/>
                  </a:lnTo>
                  <a:lnTo>
                    <a:pt x="671" y="1405"/>
                  </a:lnTo>
                  <a:lnTo>
                    <a:pt x="674" y="1405"/>
                  </a:lnTo>
                  <a:lnTo>
                    <a:pt x="674" y="1405"/>
                  </a:lnTo>
                  <a:close/>
                  <a:moveTo>
                    <a:pt x="674" y="1405"/>
                  </a:moveTo>
                  <a:lnTo>
                    <a:pt x="674" y="1405"/>
                  </a:lnTo>
                  <a:lnTo>
                    <a:pt x="675" y="1405"/>
                  </a:lnTo>
                  <a:lnTo>
                    <a:pt x="675" y="1404"/>
                  </a:lnTo>
                  <a:lnTo>
                    <a:pt x="675" y="1405"/>
                  </a:lnTo>
                  <a:lnTo>
                    <a:pt x="674" y="1405"/>
                  </a:lnTo>
                  <a:close/>
                  <a:moveTo>
                    <a:pt x="705" y="1576"/>
                  </a:moveTo>
                  <a:lnTo>
                    <a:pt x="708" y="1581"/>
                  </a:lnTo>
                  <a:lnTo>
                    <a:pt x="710" y="1584"/>
                  </a:lnTo>
                  <a:lnTo>
                    <a:pt x="714" y="1588"/>
                  </a:lnTo>
                  <a:lnTo>
                    <a:pt x="718" y="1592"/>
                  </a:lnTo>
                  <a:lnTo>
                    <a:pt x="715" y="1590"/>
                  </a:lnTo>
                  <a:lnTo>
                    <a:pt x="711" y="1588"/>
                  </a:lnTo>
                  <a:lnTo>
                    <a:pt x="709" y="1586"/>
                  </a:lnTo>
                  <a:lnTo>
                    <a:pt x="707" y="1583"/>
                  </a:lnTo>
                  <a:lnTo>
                    <a:pt x="705" y="1579"/>
                  </a:lnTo>
                  <a:lnTo>
                    <a:pt x="705" y="1576"/>
                  </a:lnTo>
                  <a:close/>
                  <a:moveTo>
                    <a:pt x="722" y="1658"/>
                  </a:moveTo>
                  <a:lnTo>
                    <a:pt x="722" y="1658"/>
                  </a:lnTo>
                  <a:lnTo>
                    <a:pt x="724" y="1658"/>
                  </a:lnTo>
                  <a:lnTo>
                    <a:pt x="722" y="1658"/>
                  </a:lnTo>
                  <a:close/>
                  <a:moveTo>
                    <a:pt x="725" y="1401"/>
                  </a:moveTo>
                  <a:lnTo>
                    <a:pt x="721" y="1401"/>
                  </a:lnTo>
                  <a:lnTo>
                    <a:pt x="721" y="1384"/>
                  </a:lnTo>
                  <a:lnTo>
                    <a:pt x="725" y="1387"/>
                  </a:lnTo>
                  <a:lnTo>
                    <a:pt x="728" y="1389"/>
                  </a:lnTo>
                  <a:lnTo>
                    <a:pt x="733" y="1390"/>
                  </a:lnTo>
                  <a:lnTo>
                    <a:pt x="738" y="1390"/>
                  </a:lnTo>
                  <a:lnTo>
                    <a:pt x="737" y="1394"/>
                  </a:lnTo>
                  <a:lnTo>
                    <a:pt x="737" y="1399"/>
                  </a:lnTo>
                  <a:lnTo>
                    <a:pt x="738" y="1402"/>
                  </a:lnTo>
                  <a:lnTo>
                    <a:pt x="739" y="1406"/>
                  </a:lnTo>
                  <a:lnTo>
                    <a:pt x="732" y="1404"/>
                  </a:lnTo>
                  <a:lnTo>
                    <a:pt x="725" y="1401"/>
                  </a:lnTo>
                  <a:close/>
                  <a:moveTo>
                    <a:pt x="708" y="1242"/>
                  </a:moveTo>
                  <a:lnTo>
                    <a:pt x="714" y="1256"/>
                  </a:lnTo>
                  <a:lnTo>
                    <a:pt x="713" y="1256"/>
                  </a:lnTo>
                  <a:lnTo>
                    <a:pt x="704" y="1258"/>
                  </a:lnTo>
                  <a:lnTo>
                    <a:pt x="697" y="1254"/>
                  </a:lnTo>
                  <a:lnTo>
                    <a:pt x="690" y="1252"/>
                  </a:lnTo>
                  <a:lnTo>
                    <a:pt x="684" y="1250"/>
                  </a:lnTo>
                  <a:lnTo>
                    <a:pt x="676" y="1252"/>
                  </a:lnTo>
                  <a:lnTo>
                    <a:pt x="669" y="1258"/>
                  </a:lnTo>
                  <a:lnTo>
                    <a:pt x="662" y="1259"/>
                  </a:lnTo>
                  <a:lnTo>
                    <a:pt x="643" y="1258"/>
                  </a:lnTo>
                  <a:lnTo>
                    <a:pt x="642" y="1257"/>
                  </a:lnTo>
                  <a:lnTo>
                    <a:pt x="650" y="1253"/>
                  </a:lnTo>
                  <a:lnTo>
                    <a:pt x="654" y="1247"/>
                  </a:lnTo>
                  <a:lnTo>
                    <a:pt x="656" y="1240"/>
                  </a:lnTo>
                  <a:lnTo>
                    <a:pt x="653" y="1231"/>
                  </a:lnTo>
                  <a:lnTo>
                    <a:pt x="660" y="1224"/>
                  </a:lnTo>
                  <a:lnTo>
                    <a:pt x="669" y="1224"/>
                  </a:lnTo>
                  <a:lnTo>
                    <a:pt x="675" y="1220"/>
                  </a:lnTo>
                  <a:lnTo>
                    <a:pt x="681" y="1217"/>
                  </a:lnTo>
                  <a:lnTo>
                    <a:pt x="687" y="1212"/>
                  </a:lnTo>
                  <a:lnTo>
                    <a:pt x="697" y="1206"/>
                  </a:lnTo>
                  <a:lnTo>
                    <a:pt x="705" y="1197"/>
                  </a:lnTo>
                  <a:lnTo>
                    <a:pt x="714" y="1189"/>
                  </a:lnTo>
                  <a:lnTo>
                    <a:pt x="724" y="1182"/>
                  </a:lnTo>
                  <a:lnTo>
                    <a:pt x="727" y="1179"/>
                  </a:lnTo>
                  <a:lnTo>
                    <a:pt x="736" y="1188"/>
                  </a:lnTo>
                  <a:lnTo>
                    <a:pt x="736" y="1196"/>
                  </a:lnTo>
                  <a:lnTo>
                    <a:pt x="736" y="1203"/>
                  </a:lnTo>
                  <a:lnTo>
                    <a:pt x="738" y="1211"/>
                  </a:lnTo>
                  <a:lnTo>
                    <a:pt x="743" y="1217"/>
                  </a:lnTo>
                  <a:lnTo>
                    <a:pt x="724" y="1228"/>
                  </a:lnTo>
                  <a:lnTo>
                    <a:pt x="708" y="1242"/>
                  </a:lnTo>
                  <a:close/>
                  <a:moveTo>
                    <a:pt x="0" y="2789"/>
                  </a:moveTo>
                  <a:lnTo>
                    <a:pt x="1" y="2788"/>
                  </a:lnTo>
                  <a:lnTo>
                    <a:pt x="1" y="2788"/>
                  </a:lnTo>
                  <a:lnTo>
                    <a:pt x="0" y="2789"/>
                  </a:lnTo>
                  <a:close/>
                  <a:moveTo>
                    <a:pt x="57" y="2710"/>
                  </a:moveTo>
                  <a:lnTo>
                    <a:pt x="57" y="2710"/>
                  </a:lnTo>
                  <a:lnTo>
                    <a:pt x="57" y="2710"/>
                  </a:lnTo>
                  <a:lnTo>
                    <a:pt x="57" y="2710"/>
                  </a:lnTo>
                  <a:close/>
                  <a:moveTo>
                    <a:pt x="64" y="2855"/>
                  </a:moveTo>
                  <a:lnTo>
                    <a:pt x="64" y="2859"/>
                  </a:lnTo>
                  <a:lnTo>
                    <a:pt x="66" y="2862"/>
                  </a:lnTo>
                  <a:lnTo>
                    <a:pt x="61" y="2859"/>
                  </a:lnTo>
                  <a:lnTo>
                    <a:pt x="57" y="2857"/>
                  </a:lnTo>
                  <a:lnTo>
                    <a:pt x="55" y="2853"/>
                  </a:lnTo>
                  <a:lnTo>
                    <a:pt x="52" y="2848"/>
                  </a:lnTo>
                  <a:lnTo>
                    <a:pt x="51" y="2843"/>
                  </a:lnTo>
                  <a:lnTo>
                    <a:pt x="49" y="2840"/>
                  </a:lnTo>
                  <a:lnTo>
                    <a:pt x="46" y="2837"/>
                  </a:lnTo>
                  <a:lnTo>
                    <a:pt x="49" y="2832"/>
                  </a:lnTo>
                  <a:lnTo>
                    <a:pt x="50" y="2831"/>
                  </a:lnTo>
                  <a:lnTo>
                    <a:pt x="51" y="2829"/>
                  </a:lnTo>
                  <a:lnTo>
                    <a:pt x="51" y="2829"/>
                  </a:lnTo>
                  <a:lnTo>
                    <a:pt x="51" y="2829"/>
                  </a:lnTo>
                  <a:lnTo>
                    <a:pt x="52" y="2825"/>
                  </a:lnTo>
                  <a:lnTo>
                    <a:pt x="56" y="2821"/>
                  </a:lnTo>
                  <a:lnTo>
                    <a:pt x="60" y="2820"/>
                  </a:lnTo>
                  <a:lnTo>
                    <a:pt x="61" y="2830"/>
                  </a:lnTo>
                  <a:lnTo>
                    <a:pt x="66" y="2838"/>
                  </a:lnTo>
                  <a:lnTo>
                    <a:pt x="74" y="2843"/>
                  </a:lnTo>
                  <a:lnTo>
                    <a:pt x="70" y="2847"/>
                  </a:lnTo>
                  <a:lnTo>
                    <a:pt x="67" y="2851"/>
                  </a:lnTo>
                  <a:lnTo>
                    <a:pt x="64" y="2855"/>
                  </a:lnTo>
                  <a:close/>
                  <a:moveTo>
                    <a:pt x="208" y="2556"/>
                  </a:moveTo>
                  <a:lnTo>
                    <a:pt x="209" y="2557"/>
                  </a:lnTo>
                  <a:lnTo>
                    <a:pt x="208" y="2558"/>
                  </a:lnTo>
                  <a:lnTo>
                    <a:pt x="208" y="2556"/>
                  </a:lnTo>
                  <a:close/>
                  <a:moveTo>
                    <a:pt x="95" y="2654"/>
                  </a:moveTo>
                  <a:lnTo>
                    <a:pt x="96" y="2655"/>
                  </a:lnTo>
                  <a:lnTo>
                    <a:pt x="100" y="2660"/>
                  </a:lnTo>
                  <a:lnTo>
                    <a:pt x="103" y="2664"/>
                  </a:lnTo>
                  <a:lnTo>
                    <a:pt x="107" y="2669"/>
                  </a:lnTo>
                  <a:lnTo>
                    <a:pt x="111" y="2672"/>
                  </a:lnTo>
                  <a:lnTo>
                    <a:pt x="115" y="2675"/>
                  </a:lnTo>
                  <a:lnTo>
                    <a:pt x="111" y="2681"/>
                  </a:lnTo>
                  <a:lnTo>
                    <a:pt x="107" y="2687"/>
                  </a:lnTo>
                  <a:lnTo>
                    <a:pt x="103" y="2681"/>
                  </a:lnTo>
                  <a:lnTo>
                    <a:pt x="98" y="2676"/>
                  </a:lnTo>
                  <a:lnTo>
                    <a:pt x="92" y="2670"/>
                  </a:lnTo>
                  <a:lnTo>
                    <a:pt x="91" y="2665"/>
                  </a:lnTo>
                  <a:lnTo>
                    <a:pt x="91" y="2661"/>
                  </a:lnTo>
                  <a:lnTo>
                    <a:pt x="92" y="2658"/>
                  </a:lnTo>
                  <a:lnTo>
                    <a:pt x="95" y="2654"/>
                  </a:lnTo>
                  <a:close/>
                  <a:moveTo>
                    <a:pt x="89" y="2837"/>
                  </a:moveTo>
                  <a:lnTo>
                    <a:pt x="90" y="2835"/>
                  </a:lnTo>
                  <a:lnTo>
                    <a:pt x="92" y="2835"/>
                  </a:lnTo>
                  <a:lnTo>
                    <a:pt x="95" y="2834"/>
                  </a:lnTo>
                  <a:lnTo>
                    <a:pt x="97" y="2835"/>
                  </a:lnTo>
                  <a:lnTo>
                    <a:pt x="89" y="2837"/>
                  </a:lnTo>
                  <a:close/>
                  <a:moveTo>
                    <a:pt x="132" y="2818"/>
                  </a:moveTo>
                  <a:lnTo>
                    <a:pt x="132" y="2818"/>
                  </a:lnTo>
                  <a:lnTo>
                    <a:pt x="128" y="2815"/>
                  </a:lnTo>
                  <a:lnTo>
                    <a:pt x="123" y="2813"/>
                  </a:lnTo>
                  <a:lnTo>
                    <a:pt x="119" y="2809"/>
                  </a:lnTo>
                  <a:lnTo>
                    <a:pt x="117" y="2807"/>
                  </a:lnTo>
                  <a:lnTo>
                    <a:pt x="113" y="2803"/>
                  </a:lnTo>
                  <a:lnTo>
                    <a:pt x="109" y="2800"/>
                  </a:lnTo>
                  <a:lnTo>
                    <a:pt x="104" y="2795"/>
                  </a:lnTo>
                  <a:lnTo>
                    <a:pt x="98" y="2792"/>
                  </a:lnTo>
                  <a:lnTo>
                    <a:pt x="103" y="2789"/>
                  </a:lnTo>
                  <a:lnTo>
                    <a:pt x="107" y="2784"/>
                  </a:lnTo>
                  <a:lnTo>
                    <a:pt x="111" y="2780"/>
                  </a:lnTo>
                  <a:lnTo>
                    <a:pt x="112" y="2781"/>
                  </a:lnTo>
                  <a:lnTo>
                    <a:pt x="128" y="2792"/>
                  </a:lnTo>
                  <a:lnTo>
                    <a:pt x="146" y="2798"/>
                  </a:lnTo>
                  <a:lnTo>
                    <a:pt x="137" y="2807"/>
                  </a:lnTo>
                  <a:lnTo>
                    <a:pt x="132" y="2818"/>
                  </a:lnTo>
                  <a:close/>
                  <a:moveTo>
                    <a:pt x="186" y="2744"/>
                  </a:moveTo>
                  <a:lnTo>
                    <a:pt x="185" y="2747"/>
                  </a:lnTo>
                  <a:lnTo>
                    <a:pt x="180" y="2741"/>
                  </a:lnTo>
                  <a:lnTo>
                    <a:pt x="172" y="2739"/>
                  </a:lnTo>
                  <a:lnTo>
                    <a:pt x="163" y="2740"/>
                  </a:lnTo>
                  <a:lnTo>
                    <a:pt x="159" y="2745"/>
                  </a:lnTo>
                  <a:lnTo>
                    <a:pt x="158" y="2750"/>
                  </a:lnTo>
                  <a:lnTo>
                    <a:pt x="159" y="2755"/>
                  </a:lnTo>
                  <a:lnTo>
                    <a:pt x="160" y="2758"/>
                  </a:lnTo>
                  <a:lnTo>
                    <a:pt x="158" y="2756"/>
                  </a:lnTo>
                  <a:lnTo>
                    <a:pt x="155" y="2752"/>
                  </a:lnTo>
                  <a:lnTo>
                    <a:pt x="153" y="2750"/>
                  </a:lnTo>
                  <a:lnTo>
                    <a:pt x="151" y="2749"/>
                  </a:lnTo>
                  <a:lnTo>
                    <a:pt x="163" y="2733"/>
                  </a:lnTo>
                  <a:lnTo>
                    <a:pt x="169" y="2726"/>
                  </a:lnTo>
                  <a:lnTo>
                    <a:pt x="172" y="2718"/>
                  </a:lnTo>
                  <a:lnTo>
                    <a:pt x="175" y="2718"/>
                  </a:lnTo>
                  <a:lnTo>
                    <a:pt x="177" y="2718"/>
                  </a:lnTo>
                  <a:lnTo>
                    <a:pt x="192" y="2711"/>
                  </a:lnTo>
                  <a:lnTo>
                    <a:pt x="205" y="2701"/>
                  </a:lnTo>
                  <a:lnTo>
                    <a:pt x="215" y="2689"/>
                  </a:lnTo>
                  <a:lnTo>
                    <a:pt x="216" y="2693"/>
                  </a:lnTo>
                  <a:lnTo>
                    <a:pt x="215" y="2694"/>
                  </a:lnTo>
                  <a:lnTo>
                    <a:pt x="216" y="2698"/>
                  </a:lnTo>
                  <a:lnTo>
                    <a:pt x="217" y="2700"/>
                  </a:lnTo>
                  <a:lnTo>
                    <a:pt x="205" y="2707"/>
                  </a:lnTo>
                  <a:lnTo>
                    <a:pt x="195" y="2717"/>
                  </a:lnTo>
                  <a:lnTo>
                    <a:pt x="188" y="2729"/>
                  </a:lnTo>
                  <a:lnTo>
                    <a:pt x="186" y="2744"/>
                  </a:lnTo>
                  <a:close/>
                  <a:moveTo>
                    <a:pt x="290" y="2644"/>
                  </a:moveTo>
                  <a:lnTo>
                    <a:pt x="288" y="2654"/>
                  </a:lnTo>
                  <a:lnTo>
                    <a:pt x="283" y="2665"/>
                  </a:lnTo>
                  <a:lnTo>
                    <a:pt x="276" y="2674"/>
                  </a:lnTo>
                  <a:lnTo>
                    <a:pt x="272" y="2677"/>
                  </a:lnTo>
                  <a:lnTo>
                    <a:pt x="267" y="2680"/>
                  </a:lnTo>
                  <a:lnTo>
                    <a:pt x="261" y="2676"/>
                  </a:lnTo>
                  <a:lnTo>
                    <a:pt x="257" y="2670"/>
                  </a:lnTo>
                  <a:lnTo>
                    <a:pt x="255" y="2663"/>
                  </a:lnTo>
                  <a:lnTo>
                    <a:pt x="253" y="2654"/>
                  </a:lnTo>
                  <a:lnTo>
                    <a:pt x="250" y="2647"/>
                  </a:lnTo>
                  <a:lnTo>
                    <a:pt x="261" y="2629"/>
                  </a:lnTo>
                  <a:lnTo>
                    <a:pt x="267" y="2626"/>
                  </a:lnTo>
                  <a:lnTo>
                    <a:pt x="272" y="2619"/>
                  </a:lnTo>
                  <a:lnTo>
                    <a:pt x="279" y="2615"/>
                  </a:lnTo>
                  <a:lnTo>
                    <a:pt x="288" y="2614"/>
                  </a:lnTo>
                  <a:lnTo>
                    <a:pt x="295" y="2636"/>
                  </a:lnTo>
                  <a:lnTo>
                    <a:pt x="293" y="2640"/>
                  </a:lnTo>
                  <a:lnTo>
                    <a:pt x="290" y="2644"/>
                  </a:lnTo>
                  <a:close/>
                  <a:moveTo>
                    <a:pt x="379" y="2604"/>
                  </a:moveTo>
                  <a:lnTo>
                    <a:pt x="378" y="2600"/>
                  </a:lnTo>
                  <a:lnTo>
                    <a:pt x="376" y="2596"/>
                  </a:lnTo>
                  <a:lnTo>
                    <a:pt x="373" y="2592"/>
                  </a:lnTo>
                  <a:lnTo>
                    <a:pt x="370" y="2586"/>
                  </a:lnTo>
                  <a:lnTo>
                    <a:pt x="374" y="2587"/>
                  </a:lnTo>
                  <a:lnTo>
                    <a:pt x="379" y="2589"/>
                  </a:lnTo>
                  <a:lnTo>
                    <a:pt x="382" y="2589"/>
                  </a:lnTo>
                  <a:lnTo>
                    <a:pt x="387" y="2587"/>
                  </a:lnTo>
                  <a:lnTo>
                    <a:pt x="387" y="2589"/>
                  </a:lnTo>
                  <a:lnTo>
                    <a:pt x="385" y="2592"/>
                  </a:lnTo>
                  <a:lnTo>
                    <a:pt x="384" y="2597"/>
                  </a:lnTo>
                  <a:lnTo>
                    <a:pt x="382" y="2601"/>
                  </a:lnTo>
                  <a:lnTo>
                    <a:pt x="379" y="2604"/>
                  </a:lnTo>
                  <a:close/>
                  <a:moveTo>
                    <a:pt x="437" y="2483"/>
                  </a:moveTo>
                  <a:lnTo>
                    <a:pt x="432" y="2488"/>
                  </a:lnTo>
                  <a:lnTo>
                    <a:pt x="427" y="2493"/>
                  </a:lnTo>
                  <a:lnTo>
                    <a:pt x="424" y="2498"/>
                  </a:lnTo>
                  <a:lnTo>
                    <a:pt x="421" y="2504"/>
                  </a:lnTo>
                  <a:lnTo>
                    <a:pt x="423" y="2512"/>
                  </a:lnTo>
                  <a:lnTo>
                    <a:pt x="424" y="2519"/>
                  </a:lnTo>
                  <a:lnTo>
                    <a:pt x="426" y="2519"/>
                  </a:lnTo>
                  <a:lnTo>
                    <a:pt x="430" y="2530"/>
                  </a:lnTo>
                  <a:lnTo>
                    <a:pt x="425" y="2533"/>
                  </a:lnTo>
                  <a:lnTo>
                    <a:pt x="421" y="2538"/>
                  </a:lnTo>
                  <a:lnTo>
                    <a:pt x="419" y="2543"/>
                  </a:lnTo>
                  <a:lnTo>
                    <a:pt x="419" y="2543"/>
                  </a:lnTo>
                  <a:lnTo>
                    <a:pt x="410" y="2534"/>
                  </a:lnTo>
                  <a:lnTo>
                    <a:pt x="401" y="2532"/>
                  </a:lnTo>
                  <a:lnTo>
                    <a:pt x="390" y="2532"/>
                  </a:lnTo>
                  <a:lnTo>
                    <a:pt x="375" y="2539"/>
                  </a:lnTo>
                  <a:lnTo>
                    <a:pt x="363" y="2550"/>
                  </a:lnTo>
                  <a:lnTo>
                    <a:pt x="365" y="2557"/>
                  </a:lnTo>
                  <a:lnTo>
                    <a:pt x="363" y="2562"/>
                  </a:lnTo>
                  <a:lnTo>
                    <a:pt x="359" y="2567"/>
                  </a:lnTo>
                  <a:lnTo>
                    <a:pt x="355" y="2570"/>
                  </a:lnTo>
                  <a:lnTo>
                    <a:pt x="350" y="2575"/>
                  </a:lnTo>
                  <a:lnTo>
                    <a:pt x="348" y="2581"/>
                  </a:lnTo>
                  <a:lnTo>
                    <a:pt x="346" y="2581"/>
                  </a:lnTo>
                  <a:lnTo>
                    <a:pt x="341" y="2584"/>
                  </a:lnTo>
                  <a:lnTo>
                    <a:pt x="338" y="2587"/>
                  </a:lnTo>
                  <a:lnTo>
                    <a:pt x="334" y="2591"/>
                  </a:lnTo>
                  <a:lnTo>
                    <a:pt x="333" y="2604"/>
                  </a:lnTo>
                  <a:lnTo>
                    <a:pt x="334" y="2617"/>
                  </a:lnTo>
                  <a:lnTo>
                    <a:pt x="335" y="2631"/>
                  </a:lnTo>
                  <a:lnTo>
                    <a:pt x="329" y="2643"/>
                  </a:lnTo>
                  <a:lnTo>
                    <a:pt x="328" y="2646"/>
                  </a:lnTo>
                  <a:lnTo>
                    <a:pt x="319" y="2620"/>
                  </a:lnTo>
                  <a:lnTo>
                    <a:pt x="312" y="2623"/>
                  </a:lnTo>
                  <a:lnTo>
                    <a:pt x="305" y="2621"/>
                  </a:lnTo>
                  <a:lnTo>
                    <a:pt x="299" y="2619"/>
                  </a:lnTo>
                  <a:lnTo>
                    <a:pt x="295" y="2612"/>
                  </a:lnTo>
                  <a:lnTo>
                    <a:pt x="301" y="2602"/>
                  </a:lnTo>
                  <a:lnTo>
                    <a:pt x="304" y="2602"/>
                  </a:lnTo>
                  <a:lnTo>
                    <a:pt x="306" y="2601"/>
                  </a:lnTo>
                  <a:lnTo>
                    <a:pt x="307" y="2598"/>
                  </a:lnTo>
                  <a:lnTo>
                    <a:pt x="307" y="2596"/>
                  </a:lnTo>
                  <a:lnTo>
                    <a:pt x="306" y="2592"/>
                  </a:lnTo>
                  <a:lnTo>
                    <a:pt x="311" y="2586"/>
                  </a:lnTo>
                  <a:lnTo>
                    <a:pt x="318" y="2581"/>
                  </a:lnTo>
                  <a:lnTo>
                    <a:pt x="325" y="2576"/>
                  </a:lnTo>
                  <a:lnTo>
                    <a:pt x="333" y="2573"/>
                  </a:lnTo>
                  <a:lnTo>
                    <a:pt x="340" y="2568"/>
                  </a:lnTo>
                  <a:lnTo>
                    <a:pt x="344" y="2559"/>
                  </a:lnTo>
                  <a:lnTo>
                    <a:pt x="361" y="2549"/>
                  </a:lnTo>
                  <a:lnTo>
                    <a:pt x="376" y="2536"/>
                  </a:lnTo>
                  <a:lnTo>
                    <a:pt x="391" y="2524"/>
                  </a:lnTo>
                  <a:lnTo>
                    <a:pt x="408" y="2513"/>
                  </a:lnTo>
                  <a:lnTo>
                    <a:pt x="423" y="2495"/>
                  </a:lnTo>
                  <a:lnTo>
                    <a:pt x="440" y="2481"/>
                  </a:lnTo>
                  <a:lnTo>
                    <a:pt x="442" y="2477"/>
                  </a:lnTo>
                  <a:lnTo>
                    <a:pt x="444" y="2472"/>
                  </a:lnTo>
                  <a:lnTo>
                    <a:pt x="446" y="2469"/>
                  </a:lnTo>
                  <a:lnTo>
                    <a:pt x="448" y="2470"/>
                  </a:lnTo>
                  <a:lnTo>
                    <a:pt x="452" y="2470"/>
                  </a:lnTo>
                  <a:lnTo>
                    <a:pt x="453" y="2469"/>
                  </a:lnTo>
                  <a:lnTo>
                    <a:pt x="446" y="2476"/>
                  </a:lnTo>
                  <a:lnTo>
                    <a:pt x="437" y="2483"/>
                  </a:lnTo>
                  <a:close/>
                  <a:moveTo>
                    <a:pt x="523" y="2419"/>
                  </a:moveTo>
                  <a:lnTo>
                    <a:pt x="520" y="2416"/>
                  </a:lnTo>
                  <a:lnTo>
                    <a:pt x="516" y="2415"/>
                  </a:lnTo>
                  <a:lnTo>
                    <a:pt x="511" y="2416"/>
                  </a:lnTo>
                  <a:lnTo>
                    <a:pt x="509" y="2413"/>
                  </a:lnTo>
                  <a:lnTo>
                    <a:pt x="509" y="2412"/>
                  </a:lnTo>
                  <a:lnTo>
                    <a:pt x="515" y="2412"/>
                  </a:lnTo>
                  <a:lnTo>
                    <a:pt x="520" y="2412"/>
                  </a:lnTo>
                  <a:lnTo>
                    <a:pt x="526" y="2410"/>
                  </a:lnTo>
                  <a:lnTo>
                    <a:pt x="523" y="2419"/>
                  </a:lnTo>
                  <a:close/>
                  <a:moveTo>
                    <a:pt x="561" y="2222"/>
                  </a:moveTo>
                  <a:lnTo>
                    <a:pt x="561" y="2224"/>
                  </a:lnTo>
                  <a:lnTo>
                    <a:pt x="562" y="2224"/>
                  </a:lnTo>
                  <a:lnTo>
                    <a:pt x="561" y="2224"/>
                  </a:lnTo>
                  <a:lnTo>
                    <a:pt x="561" y="2224"/>
                  </a:lnTo>
                  <a:lnTo>
                    <a:pt x="561" y="2222"/>
                  </a:lnTo>
                  <a:lnTo>
                    <a:pt x="561" y="2222"/>
                  </a:lnTo>
                  <a:close/>
                  <a:moveTo>
                    <a:pt x="640" y="2334"/>
                  </a:moveTo>
                  <a:lnTo>
                    <a:pt x="633" y="2336"/>
                  </a:lnTo>
                  <a:lnTo>
                    <a:pt x="619" y="2347"/>
                  </a:lnTo>
                  <a:lnTo>
                    <a:pt x="606" y="2352"/>
                  </a:lnTo>
                  <a:lnTo>
                    <a:pt x="607" y="2358"/>
                  </a:lnTo>
                  <a:lnTo>
                    <a:pt x="579" y="2367"/>
                  </a:lnTo>
                  <a:lnTo>
                    <a:pt x="579" y="2369"/>
                  </a:lnTo>
                  <a:lnTo>
                    <a:pt x="575" y="2370"/>
                  </a:lnTo>
                  <a:lnTo>
                    <a:pt x="572" y="2373"/>
                  </a:lnTo>
                  <a:lnTo>
                    <a:pt x="567" y="2380"/>
                  </a:lnTo>
                  <a:lnTo>
                    <a:pt x="550" y="2390"/>
                  </a:lnTo>
                  <a:lnTo>
                    <a:pt x="548" y="2386"/>
                  </a:lnTo>
                  <a:lnTo>
                    <a:pt x="546" y="2384"/>
                  </a:lnTo>
                  <a:lnTo>
                    <a:pt x="543" y="2382"/>
                  </a:lnTo>
                  <a:lnTo>
                    <a:pt x="548" y="2380"/>
                  </a:lnTo>
                  <a:lnTo>
                    <a:pt x="552" y="2376"/>
                  </a:lnTo>
                  <a:lnTo>
                    <a:pt x="556" y="2373"/>
                  </a:lnTo>
                  <a:lnTo>
                    <a:pt x="561" y="2369"/>
                  </a:lnTo>
                  <a:lnTo>
                    <a:pt x="578" y="2351"/>
                  </a:lnTo>
                  <a:lnTo>
                    <a:pt x="596" y="2335"/>
                  </a:lnTo>
                  <a:lnTo>
                    <a:pt x="617" y="2319"/>
                  </a:lnTo>
                  <a:lnTo>
                    <a:pt x="636" y="2304"/>
                  </a:lnTo>
                  <a:lnTo>
                    <a:pt x="639" y="2310"/>
                  </a:lnTo>
                  <a:lnTo>
                    <a:pt x="643" y="2314"/>
                  </a:lnTo>
                  <a:lnTo>
                    <a:pt x="648" y="2319"/>
                  </a:lnTo>
                  <a:lnTo>
                    <a:pt x="648" y="2323"/>
                  </a:lnTo>
                  <a:lnTo>
                    <a:pt x="646" y="2327"/>
                  </a:lnTo>
                  <a:lnTo>
                    <a:pt x="643" y="2330"/>
                  </a:lnTo>
                  <a:lnTo>
                    <a:pt x="640" y="2334"/>
                  </a:lnTo>
                  <a:close/>
                  <a:moveTo>
                    <a:pt x="747" y="2507"/>
                  </a:moveTo>
                  <a:lnTo>
                    <a:pt x="747" y="2505"/>
                  </a:lnTo>
                  <a:lnTo>
                    <a:pt x="748" y="2507"/>
                  </a:lnTo>
                  <a:lnTo>
                    <a:pt x="747" y="2507"/>
                  </a:lnTo>
                  <a:close/>
                  <a:moveTo>
                    <a:pt x="768" y="2726"/>
                  </a:moveTo>
                  <a:lnTo>
                    <a:pt x="767" y="2724"/>
                  </a:lnTo>
                  <a:lnTo>
                    <a:pt x="768" y="2722"/>
                  </a:lnTo>
                  <a:lnTo>
                    <a:pt x="768" y="2721"/>
                  </a:lnTo>
                  <a:lnTo>
                    <a:pt x="771" y="2722"/>
                  </a:lnTo>
                  <a:lnTo>
                    <a:pt x="772" y="2723"/>
                  </a:lnTo>
                  <a:lnTo>
                    <a:pt x="770" y="2724"/>
                  </a:lnTo>
                  <a:lnTo>
                    <a:pt x="768" y="2726"/>
                  </a:lnTo>
                  <a:close/>
                  <a:moveTo>
                    <a:pt x="817" y="2630"/>
                  </a:moveTo>
                  <a:lnTo>
                    <a:pt x="821" y="2626"/>
                  </a:lnTo>
                  <a:lnTo>
                    <a:pt x="822" y="2621"/>
                  </a:lnTo>
                  <a:lnTo>
                    <a:pt x="823" y="2626"/>
                  </a:lnTo>
                  <a:lnTo>
                    <a:pt x="823" y="2631"/>
                  </a:lnTo>
                  <a:lnTo>
                    <a:pt x="817" y="2630"/>
                  </a:lnTo>
                  <a:close/>
                  <a:moveTo>
                    <a:pt x="836" y="2591"/>
                  </a:moveTo>
                  <a:lnTo>
                    <a:pt x="835" y="2590"/>
                  </a:lnTo>
                  <a:lnTo>
                    <a:pt x="835" y="2586"/>
                  </a:lnTo>
                  <a:lnTo>
                    <a:pt x="834" y="2583"/>
                  </a:lnTo>
                  <a:lnTo>
                    <a:pt x="833" y="2579"/>
                  </a:lnTo>
                  <a:lnTo>
                    <a:pt x="829" y="2576"/>
                  </a:lnTo>
                  <a:lnTo>
                    <a:pt x="813" y="2573"/>
                  </a:lnTo>
                  <a:lnTo>
                    <a:pt x="799" y="2576"/>
                  </a:lnTo>
                  <a:lnTo>
                    <a:pt x="796" y="2579"/>
                  </a:lnTo>
                  <a:lnTo>
                    <a:pt x="794" y="2580"/>
                  </a:lnTo>
                  <a:lnTo>
                    <a:pt x="792" y="2576"/>
                  </a:lnTo>
                  <a:lnTo>
                    <a:pt x="788" y="2574"/>
                  </a:lnTo>
                  <a:lnTo>
                    <a:pt x="802" y="2572"/>
                  </a:lnTo>
                  <a:lnTo>
                    <a:pt x="818" y="2573"/>
                  </a:lnTo>
                  <a:lnTo>
                    <a:pt x="833" y="2574"/>
                  </a:lnTo>
                  <a:lnTo>
                    <a:pt x="838" y="2574"/>
                  </a:lnTo>
                  <a:lnTo>
                    <a:pt x="841" y="2574"/>
                  </a:lnTo>
                  <a:lnTo>
                    <a:pt x="846" y="2583"/>
                  </a:lnTo>
                  <a:lnTo>
                    <a:pt x="849" y="2580"/>
                  </a:lnTo>
                  <a:lnTo>
                    <a:pt x="850" y="2579"/>
                  </a:lnTo>
                  <a:lnTo>
                    <a:pt x="852" y="2578"/>
                  </a:lnTo>
                  <a:lnTo>
                    <a:pt x="852" y="2575"/>
                  </a:lnTo>
                  <a:lnTo>
                    <a:pt x="852" y="2573"/>
                  </a:lnTo>
                  <a:lnTo>
                    <a:pt x="860" y="2573"/>
                  </a:lnTo>
                  <a:lnTo>
                    <a:pt x="867" y="2575"/>
                  </a:lnTo>
                  <a:lnTo>
                    <a:pt x="868" y="2579"/>
                  </a:lnTo>
                  <a:lnTo>
                    <a:pt x="869" y="2581"/>
                  </a:lnTo>
                  <a:lnTo>
                    <a:pt x="858" y="2584"/>
                  </a:lnTo>
                  <a:lnTo>
                    <a:pt x="847" y="2587"/>
                  </a:lnTo>
                  <a:lnTo>
                    <a:pt x="836" y="2591"/>
                  </a:lnTo>
                  <a:close/>
                  <a:moveTo>
                    <a:pt x="743" y="3068"/>
                  </a:moveTo>
                  <a:lnTo>
                    <a:pt x="738" y="3068"/>
                  </a:lnTo>
                  <a:lnTo>
                    <a:pt x="733" y="3069"/>
                  </a:lnTo>
                  <a:lnTo>
                    <a:pt x="728" y="3071"/>
                  </a:lnTo>
                  <a:lnTo>
                    <a:pt x="727" y="3073"/>
                  </a:lnTo>
                  <a:lnTo>
                    <a:pt x="715" y="3071"/>
                  </a:lnTo>
                  <a:lnTo>
                    <a:pt x="703" y="3076"/>
                  </a:lnTo>
                  <a:lnTo>
                    <a:pt x="692" y="3086"/>
                  </a:lnTo>
                  <a:lnTo>
                    <a:pt x="682" y="3098"/>
                  </a:lnTo>
                  <a:lnTo>
                    <a:pt x="676" y="3111"/>
                  </a:lnTo>
                  <a:lnTo>
                    <a:pt x="673" y="3111"/>
                  </a:lnTo>
                  <a:lnTo>
                    <a:pt x="669" y="3113"/>
                  </a:lnTo>
                  <a:lnTo>
                    <a:pt x="669" y="3109"/>
                  </a:lnTo>
                  <a:lnTo>
                    <a:pt x="670" y="3107"/>
                  </a:lnTo>
                  <a:lnTo>
                    <a:pt x="674" y="3098"/>
                  </a:lnTo>
                  <a:lnTo>
                    <a:pt x="675" y="3091"/>
                  </a:lnTo>
                  <a:lnTo>
                    <a:pt x="674" y="3082"/>
                  </a:lnTo>
                  <a:lnTo>
                    <a:pt x="677" y="3077"/>
                  </a:lnTo>
                  <a:lnTo>
                    <a:pt x="680" y="3071"/>
                  </a:lnTo>
                  <a:lnTo>
                    <a:pt x="684" y="3065"/>
                  </a:lnTo>
                  <a:lnTo>
                    <a:pt x="688" y="3063"/>
                  </a:lnTo>
                  <a:lnTo>
                    <a:pt x="690" y="3064"/>
                  </a:lnTo>
                  <a:lnTo>
                    <a:pt x="691" y="3070"/>
                  </a:lnTo>
                  <a:lnTo>
                    <a:pt x="699" y="3071"/>
                  </a:lnTo>
                  <a:lnTo>
                    <a:pt x="705" y="3068"/>
                  </a:lnTo>
                  <a:lnTo>
                    <a:pt x="711" y="3063"/>
                  </a:lnTo>
                  <a:lnTo>
                    <a:pt x="716" y="3057"/>
                  </a:lnTo>
                  <a:lnTo>
                    <a:pt x="721" y="3053"/>
                  </a:lnTo>
                  <a:lnTo>
                    <a:pt x="728" y="3051"/>
                  </a:lnTo>
                  <a:lnTo>
                    <a:pt x="731" y="3050"/>
                  </a:lnTo>
                  <a:lnTo>
                    <a:pt x="738" y="3054"/>
                  </a:lnTo>
                  <a:lnTo>
                    <a:pt x="743" y="3060"/>
                  </a:lnTo>
                  <a:lnTo>
                    <a:pt x="745" y="3069"/>
                  </a:lnTo>
                  <a:lnTo>
                    <a:pt x="743" y="3068"/>
                  </a:lnTo>
                  <a:close/>
                  <a:moveTo>
                    <a:pt x="772" y="2968"/>
                  </a:moveTo>
                  <a:lnTo>
                    <a:pt x="772" y="2969"/>
                  </a:lnTo>
                  <a:lnTo>
                    <a:pt x="772" y="2968"/>
                  </a:lnTo>
                  <a:lnTo>
                    <a:pt x="772" y="2968"/>
                  </a:lnTo>
                  <a:close/>
                  <a:moveTo>
                    <a:pt x="749" y="3088"/>
                  </a:moveTo>
                  <a:lnTo>
                    <a:pt x="753" y="3088"/>
                  </a:lnTo>
                  <a:lnTo>
                    <a:pt x="754" y="3087"/>
                  </a:lnTo>
                  <a:lnTo>
                    <a:pt x="756" y="3086"/>
                  </a:lnTo>
                  <a:lnTo>
                    <a:pt x="758" y="3083"/>
                  </a:lnTo>
                  <a:lnTo>
                    <a:pt x="756" y="3087"/>
                  </a:lnTo>
                  <a:lnTo>
                    <a:pt x="758" y="3092"/>
                  </a:lnTo>
                  <a:lnTo>
                    <a:pt x="760" y="3096"/>
                  </a:lnTo>
                  <a:lnTo>
                    <a:pt x="758" y="3096"/>
                  </a:lnTo>
                  <a:lnTo>
                    <a:pt x="756" y="3096"/>
                  </a:lnTo>
                  <a:lnTo>
                    <a:pt x="754" y="3097"/>
                  </a:lnTo>
                  <a:lnTo>
                    <a:pt x="751" y="3097"/>
                  </a:lnTo>
                  <a:lnTo>
                    <a:pt x="750" y="3096"/>
                  </a:lnTo>
                  <a:lnTo>
                    <a:pt x="749" y="3096"/>
                  </a:lnTo>
                  <a:lnTo>
                    <a:pt x="748" y="3094"/>
                  </a:lnTo>
                  <a:lnTo>
                    <a:pt x="748" y="3092"/>
                  </a:lnTo>
                  <a:lnTo>
                    <a:pt x="749" y="3088"/>
                  </a:lnTo>
                  <a:close/>
                  <a:moveTo>
                    <a:pt x="761" y="3074"/>
                  </a:moveTo>
                  <a:lnTo>
                    <a:pt x="759" y="3079"/>
                  </a:lnTo>
                  <a:lnTo>
                    <a:pt x="760" y="3073"/>
                  </a:lnTo>
                  <a:lnTo>
                    <a:pt x="761" y="3068"/>
                  </a:lnTo>
                  <a:lnTo>
                    <a:pt x="765" y="3069"/>
                  </a:lnTo>
                  <a:lnTo>
                    <a:pt x="768" y="3070"/>
                  </a:lnTo>
                  <a:lnTo>
                    <a:pt x="766" y="3071"/>
                  </a:lnTo>
                  <a:lnTo>
                    <a:pt x="764" y="3073"/>
                  </a:lnTo>
                  <a:lnTo>
                    <a:pt x="761" y="3074"/>
                  </a:lnTo>
                  <a:close/>
                  <a:moveTo>
                    <a:pt x="772" y="3074"/>
                  </a:moveTo>
                  <a:lnTo>
                    <a:pt x="771" y="3071"/>
                  </a:lnTo>
                  <a:lnTo>
                    <a:pt x="775" y="3071"/>
                  </a:lnTo>
                  <a:lnTo>
                    <a:pt x="772" y="3074"/>
                  </a:lnTo>
                  <a:close/>
                  <a:moveTo>
                    <a:pt x="900" y="2940"/>
                  </a:moveTo>
                  <a:lnTo>
                    <a:pt x="902" y="2938"/>
                  </a:lnTo>
                  <a:lnTo>
                    <a:pt x="902" y="2934"/>
                  </a:lnTo>
                  <a:lnTo>
                    <a:pt x="906" y="2938"/>
                  </a:lnTo>
                  <a:lnTo>
                    <a:pt x="908" y="2942"/>
                  </a:lnTo>
                  <a:lnTo>
                    <a:pt x="909" y="2945"/>
                  </a:lnTo>
                  <a:lnTo>
                    <a:pt x="904" y="2943"/>
                  </a:lnTo>
                  <a:lnTo>
                    <a:pt x="900" y="2940"/>
                  </a:lnTo>
                  <a:close/>
                  <a:moveTo>
                    <a:pt x="991" y="2939"/>
                  </a:moveTo>
                  <a:lnTo>
                    <a:pt x="991" y="2938"/>
                  </a:lnTo>
                  <a:lnTo>
                    <a:pt x="991" y="2939"/>
                  </a:lnTo>
                  <a:lnTo>
                    <a:pt x="992" y="2939"/>
                  </a:lnTo>
                  <a:lnTo>
                    <a:pt x="992" y="2939"/>
                  </a:lnTo>
                  <a:lnTo>
                    <a:pt x="991" y="2939"/>
                  </a:lnTo>
                  <a:close/>
                  <a:moveTo>
                    <a:pt x="1017" y="2868"/>
                  </a:moveTo>
                  <a:lnTo>
                    <a:pt x="1014" y="2871"/>
                  </a:lnTo>
                  <a:lnTo>
                    <a:pt x="1011" y="2874"/>
                  </a:lnTo>
                  <a:lnTo>
                    <a:pt x="1009" y="2876"/>
                  </a:lnTo>
                  <a:lnTo>
                    <a:pt x="1009" y="2880"/>
                  </a:lnTo>
                  <a:lnTo>
                    <a:pt x="1006" y="2878"/>
                  </a:lnTo>
                  <a:lnTo>
                    <a:pt x="1004" y="2878"/>
                  </a:lnTo>
                  <a:lnTo>
                    <a:pt x="1000" y="2878"/>
                  </a:lnTo>
                  <a:lnTo>
                    <a:pt x="998" y="2880"/>
                  </a:lnTo>
                  <a:lnTo>
                    <a:pt x="997" y="2882"/>
                  </a:lnTo>
                  <a:lnTo>
                    <a:pt x="992" y="2881"/>
                  </a:lnTo>
                  <a:lnTo>
                    <a:pt x="988" y="2882"/>
                  </a:lnTo>
                  <a:lnTo>
                    <a:pt x="982" y="2889"/>
                  </a:lnTo>
                  <a:lnTo>
                    <a:pt x="977" y="2898"/>
                  </a:lnTo>
                  <a:lnTo>
                    <a:pt x="975" y="2906"/>
                  </a:lnTo>
                  <a:lnTo>
                    <a:pt x="976" y="2916"/>
                  </a:lnTo>
                  <a:lnTo>
                    <a:pt x="972" y="2915"/>
                  </a:lnTo>
                  <a:lnTo>
                    <a:pt x="970" y="2914"/>
                  </a:lnTo>
                  <a:lnTo>
                    <a:pt x="964" y="2911"/>
                  </a:lnTo>
                  <a:lnTo>
                    <a:pt x="959" y="2909"/>
                  </a:lnTo>
                  <a:lnTo>
                    <a:pt x="955" y="2904"/>
                  </a:lnTo>
                  <a:lnTo>
                    <a:pt x="951" y="2899"/>
                  </a:lnTo>
                  <a:lnTo>
                    <a:pt x="946" y="2893"/>
                  </a:lnTo>
                  <a:lnTo>
                    <a:pt x="955" y="2893"/>
                  </a:lnTo>
                  <a:lnTo>
                    <a:pt x="965" y="2888"/>
                  </a:lnTo>
                  <a:lnTo>
                    <a:pt x="969" y="2887"/>
                  </a:lnTo>
                  <a:lnTo>
                    <a:pt x="970" y="2886"/>
                  </a:lnTo>
                  <a:lnTo>
                    <a:pt x="971" y="2883"/>
                  </a:lnTo>
                  <a:lnTo>
                    <a:pt x="971" y="2881"/>
                  </a:lnTo>
                  <a:lnTo>
                    <a:pt x="982" y="2878"/>
                  </a:lnTo>
                  <a:lnTo>
                    <a:pt x="985" y="2866"/>
                  </a:lnTo>
                  <a:lnTo>
                    <a:pt x="986" y="2866"/>
                  </a:lnTo>
                  <a:lnTo>
                    <a:pt x="991" y="2866"/>
                  </a:lnTo>
                  <a:lnTo>
                    <a:pt x="994" y="2864"/>
                  </a:lnTo>
                  <a:lnTo>
                    <a:pt x="997" y="2862"/>
                  </a:lnTo>
                  <a:lnTo>
                    <a:pt x="999" y="2858"/>
                  </a:lnTo>
                  <a:lnTo>
                    <a:pt x="1002" y="2853"/>
                  </a:lnTo>
                  <a:lnTo>
                    <a:pt x="1005" y="2851"/>
                  </a:lnTo>
                  <a:lnTo>
                    <a:pt x="1010" y="2849"/>
                  </a:lnTo>
                  <a:lnTo>
                    <a:pt x="1015" y="2848"/>
                  </a:lnTo>
                  <a:lnTo>
                    <a:pt x="1019" y="2846"/>
                  </a:lnTo>
                  <a:lnTo>
                    <a:pt x="1023" y="2843"/>
                  </a:lnTo>
                  <a:lnTo>
                    <a:pt x="1026" y="2843"/>
                  </a:lnTo>
                  <a:lnTo>
                    <a:pt x="1032" y="2851"/>
                  </a:lnTo>
                  <a:lnTo>
                    <a:pt x="1032" y="2855"/>
                  </a:lnTo>
                  <a:lnTo>
                    <a:pt x="1030" y="2860"/>
                  </a:lnTo>
                  <a:lnTo>
                    <a:pt x="1025" y="2864"/>
                  </a:lnTo>
                  <a:lnTo>
                    <a:pt x="1017" y="2868"/>
                  </a:lnTo>
                  <a:close/>
                  <a:moveTo>
                    <a:pt x="1617" y="2877"/>
                  </a:moveTo>
                  <a:lnTo>
                    <a:pt x="1617" y="2876"/>
                  </a:lnTo>
                  <a:lnTo>
                    <a:pt x="1620" y="2874"/>
                  </a:lnTo>
                  <a:lnTo>
                    <a:pt x="1622" y="2870"/>
                  </a:lnTo>
                  <a:lnTo>
                    <a:pt x="1620" y="2874"/>
                  </a:lnTo>
                  <a:lnTo>
                    <a:pt x="1617" y="2877"/>
                  </a:lnTo>
                  <a:close/>
                  <a:moveTo>
                    <a:pt x="1428" y="1549"/>
                  </a:moveTo>
                  <a:lnTo>
                    <a:pt x="1430" y="1548"/>
                  </a:lnTo>
                  <a:lnTo>
                    <a:pt x="1433" y="1547"/>
                  </a:lnTo>
                  <a:lnTo>
                    <a:pt x="1434" y="1545"/>
                  </a:lnTo>
                  <a:lnTo>
                    <a:pt x="1435" y="1545"/>
                  </a:lnTo>
                  <a:lnTo>
                    <a:pt x="1436" y="1547"/>
                  </a:lnTo>
                  <a:lnTo>
                    <a:pt x="1436" y="1547"/>
                  </a:lnTo>
                  <a:lnTo>
                    <a:pt x="1435" y="1548"/>
                  </a:lnTo>
                  <a:lnTo>
                    <a:pt x="1431" y="1549"/>
                  </a:lnTo>
                  <a:lnTo>
                    <a:pt x="1428" y="1549"/>
                  </a:lnTo>
                  <a:close/>
                  <a:moveTo>
                    <a:pt x="1475" y="886"/>
                  </a:moveTo>
                  <a:lnTo>
                    <a:pt x="1475" y="886"/>
                  </a:lnTo>
                  <a:lnTo>
                    <a:pt x="1475" y="883"/>
                  </a:lnTo>
                  <a:lnTo>
                    <a:pt x="1474" y="880"/>
                  </a:lnTo>
                  <a:lnTo>
                    <a:pt x="1469" y="877"/>
                  </a:lnTo>
                  <a:lnTo>
                    <a:pt x="1464" y="877"/>
                  </a:lnTo>
                  <a:lnTo>
                    <a:pt x="1459" y="878"/>
                  </a:lnTo>
                  <a:lnTo>
                    <a:pt x="1457" y="871"/>
                  </a:lnTo>
                  <a:lnTo>
                    <a:pt x="1462" y="871"/>
                  </a:lnTo>
                  <a:lnTo>
                    <a:pt x="1467" y="870"/>
                  </a:lnTo>
                  <a:lnTo>
                    <a:pt x="1470" y="867"/>
                  </a:lnTo>
                  <a:lnTo>
                    <a:pt x="1474" y="864"/>
                  </a:lnTo>
                  <a:lnTo>
                    <a:pt x="1475" y="861"/>
                  </a:lnTo>
                  <a:lnTo>
                    <a:pt x="1481" y="864"/>
                  </a:lnTo>
                  <a:lnTo>
                    <a:pt x="1498" y="864"/>
                  </a:lnTo>
                  <a:lnTo>
                    <a:pt x="1498" y="872"/>
                  </a:lnTo>
                  <a:lnTo>
                    <a:pt x="1501" y="878"/>
                  </a:lnTo>
                  <a:lnTo>
                    <a:pt x="1507" y="884"/>
                  </a:lnTo>
                  <a:lnTo>
                    <a:pt x="1507" y="884"/>
                  </a:lnTo>
                  <a:lnTo>
                    <a:pt x="1507" y="887"/>
                  </a:lnTo>
                  <a:lnTo>
                    <a:pt x="1508" y="889"/>
                  </a:lnTo>
                  <a:lnTo>
                    <a:pt x="1504" y="886"/>
                  </a:lnTo>
                  <a:lnTo>
                    <a:pt x="1490" y="882"/>
                  </a:lnTo>
                  <a:lnTo>
                    <a:pt x="1475" y="886"/>
                  </a:lnTo>
                  <a:close/>
                  <a:moveTo>
                    <a:pt x="1484" y="1065"/>
                  </a:moveTo>
                  <a:lnTo>
                    <a:pt x="1480" y="1068"/>
                  </a:lnTo>
                  <a:lnTo>
                    <a:pt x="1477" y="1071"/>
                  </a:lnTo>
                  <a:lnTo>
                    <a:pt x="1479" y="1063"/>
                  </a:lnTo>
                  <a:lnTo>
                    <a:pt x="1481" y="1064"/>
                  </a:lnTo>
                  <a:lnTo>
                    <a:pt x="1484" y="1065"/>
                  </a:lnTo>
                  <a:close/>
                  <a:moveTo>
                    <a:pt x="1539" y="1082"/>
                  </a:moveTo>
                  <a:lnTo>
                    <a:pt x="1541" y="1082"/>
                  </a:lnTo>
                  <a:lnTo>
                    <a:pt x="1542" y="1081"/>
                  </a:lnTo>
                  <a:lnTo>
                    <a:pt x="1543" y="1080"/>
                  </a:lnTo>
                  <a:lnTo>
                    <a:pt x="1542" y="1077"/>
                  </a:lnTo>
                  <a:lnTo>
                    <a:pt x="1539" y="1074"/>
                  </a:lnTo>
                  <a:lnTo>
                    <a:pt x="1549" y="1063"/>
                  </a:lnTo>
                  <a:lnTo>
                    <a:pt x="1561" y="1058"/>
                  </a:lnTo>
                  <a:lnTo>
                    <a:pt x="1576" y="1057"/>
                  </a:lnTo>
                  <a:lnTo>
                    <a:pt x="1577" y="1093"/>
                  </a:lnTo>
                  <a:lnTo>
                    <a:pt x="1573" y="1089"/>
                  </a:lnTo>
                  <a:lnTo>
                    <a:pt x="1564" y="1086"/>
                  </a:lnTo>
                  <a:lnTo>
                    <a:pt x="1554" y="1087"/>
                  </a:lnTo>
                  <a:lnTo>
                    <a:pt x="1544" y="1093"/>
                  </a:lnTo>
                  <a:lnTo>
                    <a:pt x="1541" y="1097"/>
                  </a:lnTo>
                  <a:lnTo>
                    <a:pt x="1538" y="1102"/>
                  </a:lnTo>
                  <a:lnTo>
                    <a:pt x="1535" y="1099"/>
                  </a:lnTo>
                  <a:lnTo>
                    <a:pt x="1532" y="1099"/>
                  </a:lnTo>
                  <a:lnTo>
                    <a:pt x="1528" y="1100"/>
                  </a:lnTo>
                  <a:lnTo>
                    <a:pt x="1526" y="1102"/>
                  </a:lnTo>
                  <a:lnTo>
                    <a:pt x="1525" y="1103"/>
                  </a:lnTo>
                  <a:lnTo>
                    <a:pt x="1522" y="1105"/>
                  </a:lnTo>
                  <a:lnTo>
                    <a:pt x="1511" y="1097"/>
                  </a:lnTo>
                  <a:lnTo>
                    <a:pt x="1499" y="1093"/>
                  </a:lnTo>
                  <a:lnTo>
                    <a:pt x="1510" y="1092"/>
                  </a:lnTo>
                  <a:lnTo>
                    <a:pt x="1520" y="1092"/>
                  </a:lnTo>
                  <a:lnTo>
                    <a:pt x="1531" y="1089"/>
                  </a:lnTo>
                  <a:lnTo>
                    <a:pt x="1539" y="1082"/>
                  </a:lnTo>
                  <a:close/>
                  <a:moveTo>
                    <a:pt x="1583" y="1167"/>
                  </a:moveTo>
                  <a:lnTo>
                    <a:pt x="1586" y="1168"/>
                  </a:lnTo>
                  <a:lnTo>
                    <a:pt x="1588" y="1169"/>
                  </a:lnTo>
                  <a:lnTo>
                    <a:pt x="1589" y="1173"/>
                  </a:lnTo>
                  <a:lnTo>
                    <a:pt x="1592" y="1178"/>
                  </a:lnTo>
                  <a:lnTo>
                    <a:pt x="1586" y="1177"/>
                  </a:lnTo>
                  <a:lnTo>
                    <a:pt x="1581" y="1177"/>
                  </a:lnTo>
                  <a:lnTo>
                    <a:pt x="1578" y="1173"/>
                  </a:lnTo>
                  <a:lnTo>
                    <a:pt x="1575" y="1171"/>
                  </a:lnTo>
                  <a:lnTo>
                    <a:pt x="1579" y="1169"/>
                  </a:lnTo>
                  <a:lnTo>
                    <a:pt x="1583" y="1167"/>
                  </a:lnTo>
                  <a:close/>
                  <a:moveTo>
                    <a:pt x="1570" y="1267"/>
                  </a:moveTo>
                  <a:lnTo>
                    <a:pt x="1569" y="1267"/>
                  </a:lnTo>
                  <a:lnTo>
                    <a:pt x="1566" y="1267"/>
                  </a:lnTo>
                  <a:lnTo>
                    <a:pt x="1570" y="1267"/>
                  </a:lnTo>
                  <a:close/>
                  <a:moveTo>
                    <a:pt x="1524" y="1184"/>
                  </a:moveTo>
                  <a:lnTo>
                    <a:pt x="1527" y="1185"/>
                  </a:lnTo>
                  <a:lnTo>
                    <a:pt x="1530" y="1186"/>
                  </a:lnTo>
                  <a:lnTo>
                    <a:pt x="1532" y="1186"/>
                  </a:lnTo>
                  <a:lnTo>
                    <a:pt x="1533" y="1188"/>
                  </a:lnTo>
                  <a:lnTo>
                    <a:pt x="1533" y="1190"/>
                  </a:lnTo>
                  <a:lnTo>
                    <a:pt x="1532" y="1191"/>
                  </a:lnTo>
                  <a:lnTo>
                    <a:pt x="1528" y="1194"/>
                  </a:lnTo>
                  <a:lnTo>
                    <a:pt x="1525" y="1196"/>
                  </a:lnTo>
                  <a:lnTo>
                    <a:pt x="1504" y="1193"/>
                  </a:lnTo>
                  <a:lnTo>
                    <a:pt x="1510" y="1191"/>
                  </a:lnTo>
                  <a:lnTo>
                    <a:pt x="1514" y="1190"/>
                  </a:lnTo>
                  <a:lnTo>
                    <a:pt x="1519" y="1188"/>
                  </a:lnTo>
                  <a:lnTo>
                    <a:pt x="1524" y="1184"/>
                  </a:lnTo>
                  <a:close/>
                  <a:moveTo>
                    <a:pt x="1509" y="1529"/>
                  </a:moveTo>
                  <a:lnTo>
                    <a:pt x="1498" y="1526"/>
                  </a:lnTo>
                  <a:lnTo>
                    <a:pt x="1487" y="1526"/>
                  </a:lnTo>
                  <a:lnTo>
                    <a:pt x="1492" y="1521"/>
                  </a:lnTo>
                  <a:lnTo>
                    <a:pt x="1494" y="1516"/>
                  </a:lnTo>
                  <a:lnTo>
                    <a:pt x="1499" y="1521"/>
                  </a:lnTo>
                  <a:lnTo>
                    <a:pt x="1504" y="1525"/>
                  </a:lnTo>
                  <a:lnTo>
                    <a:pt x="1509" y="1529"/>
                  </a:lnTo>
                  <a:close/>
                  <a:moveTo>
                    <a:pt x="1559" y="1609"/>
                  </a:moveTo>
                  <a:lnTo>
                    <a:pt x="1564" y="1603"/>
                  </a:lnTo>
                  <a:lnTo>
                    <a:pt x="1570" y="1607"/>
                  </a:lnTo>
                  <a:lnTo>
                    <a:pt x="1577" y="1609"/>
                  </a:lnTo>
                  <a:lnTo>
                    <a:pt x="1583" y="1609"/>
                  </a:lnTo>
                  <a:lnTo>
                    <a:pt x="1589" y="1606"/>
                  </a:lnTo>
                  <a:lnTo>
                    <a:pt x="1594" y="1605"/>
                  </a:lnTo>
                  <a:lnTo>
                    <a:pt x="1598" y="1600"/>
                  </a:lnTo>
                  <a:lnTo>
                    <a:pt x="1601" y="1595"/>
                  </a:lnTo>
                  <a:lnTo>
                    <a:pt x="1606" y="1590"/>
                  </a:lnTo>
                  <a:lnTo>
                    <a:pt x="1610" y="1588"/>
                  </a:lnTo>
                  <a:lnTo>
                    <a:pt x="1616" y="1589"/>
                  </a:lnTo>
                  <a:lnTo>
                    <a:pt x="1623" y="1595"/>
                  </a:lnTo>
                  <a:lnTo>
                    <a:pt x="1611" y="1596"/>
                  </a:lnTo>
                  <a:lnTo>
                    <a:pt x="1603" y="1603"/>
                  </a:lnTo>
                  <a:lnTo>
                    <a:pt x="1595" y="1611"/>
                  </a:lnTo>
                  <a:lnTo>
                    <a:pt x="1588" y="1621"/>
                  </a:lnTo>
                  <a:lnTo>
                    <a:pt x="1589" y="1632"/>
                  </a:lnTo>
                  <a:lnTo>
                    <a:pt x="1587" y="1639"/>
                  </a:lnTo>
                  <a:lnTo>
                    <a:pt x="1582" y="1646"/>
                  </a:lnTo>
                  <a:lnTo>
                    <a:pt x="1575" y="1651"/>
                  </a:lnTo>
                  <a:lnTo>
                    <a:pt x="1569" y="1657"/>
                  </a:lnTo>
                  <a:lnTo>
                    <a:pt x="1562" y="1663"/>
                  </a:lnTo>
                  <a:lnTo>
                    <a:pt x="1558" y="1651"/>
                  </a:lnTo>
                  <a:lnTo>
                    <a:pt x="1553" y="1639"/>
                  </a:lnTo>
                  <a:lnTo>
                    <a:pt x="1550" y="1627"/>
                  </a:lnTo>
                  <a:lnTo>
                    <a:pt x="1552" y="1626"/>
                  </a:lnTo>
                  <a:lnTo>
                    <a:pt x="1554" y="1624"/>
                  </a:lnTo>
                  <a:lnTo>
                    <a:pt x="1556" y="1619"/>
                  </a:lnTo>
                  <a:lnTo>
                    <a:pt x="1559" y="1615"/>
                  </a:lnTo>
                  <a:lnTo>
                    <a:pt x="1559" y="1610"/>
                  </a:lnTo>
                  <a:lnTo>
                    <a:pt x="1559" y="1609"/>
                  </a:lnTo>
                  <a:close/>
                  <a:moveTo>
                    <a:pt x="1640" y="1348"/>
                  </a:moveTo>
                  <a:lnTo>
                    <a:pt x="1640" y="1349"/>
                  </a:lnTo>
                  <a:lnTo>
                    <a:pt x="1640" y="1349"/>
                  </a:lnTo>
                  <a:lnTo>
                    <a:pt x="1640" y="1348"/>
                  </a:lnTo>
                  <a:close/>
                  <a:moveTo>
                    <a:pt x="1630" y="990"/>
                  </a:moveTo>
                  <a:lnTo>
                    <a:pt x="1634" y="990"/>
                  </a:lnTo>
                  <a:lnTo>
                    <a:pt x="1638" y="989"/>
                  </a:lnTo>
                  <a:lnTo>
                    <a:pt x="1639" y="992"/>
                  </a:lnTo>
                  <a:lnTo>
                    <a:pt x="1643" y="995"/>
                  </a:lnTo>
                  <a:lnTo>
                    <a:pt x="1645" y="997"/>
                  </a:lnTo>
                  <a:lnTo>
                    <a:pt x="1641" y="997"/>
                  </a:lnTo>
                  <a:lnTo>
                    <a:pt x="1638" y="996"/>
                  </a:lnTo>
                  <a:lnTo>
                    <a:pt x="1635" y="995"/>
                  </a:lnTo>
                  <a:lnTo>
                    <a:pt x="1633" y="992"/>
                  </a:lnTo>
                  <a:lnTo>
                    <a:pt x="1630" y="990"/>
                  </a:lnTo>
                  <a:close/>
                  <a:moveTo>
                    <a:pt x="1702" y="1341"/>
                  </a:moveTo>
                  <a:lnTo>
                    <a:pt x="1698" y="1347"/>
                  </a:lnTo>
                  <a:lnTo>
                    <a:pt x="1694" y="1353"/>
                  </a:lnTo>
                  <a:lnTo>
                    <a:pt x="1691" y="1359"/>
                  </a:lnTo>
                  <a:lnTo>
                    <a:pt x="1692" y="1366"/>
                  </a:lnTo>
                  <a:lnTo>
                    <a:pt x="1686" y="1368"/>
                  </a:lnTo>
                  <a:lnTo>
                    <a:pt x="1689" y="1357"/>
                  </a:lnTo>
                  <a:lnTo>
                    <a:pt x="1694" y="1348"/>
                  </a:lnTo>
                  <a:lnTo>
                    <a:pt x="1702" y="1341"/>
                  </a:lnTo>
                  <a:close/>
                  <a:moveTo>
                    <a:pt x="1694" y="877"/>
                  </a:moveTo>
                  <a:lnTo>
                    <a:pt x="1696" y="874"/>
                  </a:lnTo>
                  <a:lnTo>
                    <a:pt x="1700" y="869"/>
                  </a:lnTo>
                  <a:lnTo>
                    <a:pt x="1701" y="864"/>
                  </a:lnTo>
                  <a:lnTo>
                    <a:pt x="1702" y="870"/>
                  </a:lnTo>
                  <a:lnTo>
                    <a:pt x="1703" y="876"/>
                  </a:lnTo>
                  <a:lnTo>
                    <a:pt x="1704" y="881"/>
                  </a:lnTo>
                  <a:lnTo>
                    <a:pt x="1702" y="880"/>
                  </a:lnTo>
                  <a:lnTo>
                    <a:pt x="1700" y="877"/>
                  </a:lnTo>
                  <a:lnTo>
                    <a:pt x="1696" y="877"/>
                  </a:lnTo>
                  <a:lnTo>
                    <a:pt x="1694" y="877"/>
                  </a:lnTo>
                  <a:close/>
                  <a:moveTo>
                    <a:pt x="1689" y="1514"/>
                  </a:moveTo>
                  <a:lnTo>
                    <a:pt x="1697" y="1508"/>
                  </a:lnTo>
                  <a:lnTo>
                    <a:pt x="1706" y="1503"/>
                  </a:lnTo>
                  <a:lnTo>
                    <a:pt x="1713" y="1497"/>
                  </a:lnTo>
                  <a:lnTo>
                    <a:pt x="1713" y="1485"/>
                  </a:lnTo>
                  <a:lnTo>
                    <a:pt x="1711" y="1474"/>
                  </a:lnTo>
                  <a:lnTo>
                    <a:pt x="1714" y="1473"/>
                  </a:lnTo>
                  <a:lnTo>
                    <a:pt x="1719" y="1472"/>
                  </a:lnTo>
                  <a:lnTo>
                    <a:pt x="1725" y="1476"/>
                  </a:lnTo>
                  <a:lnTo>
                    <a:pt x="1728" y="1485"/>
                  </a:lnTo>
                  <a:lnTo>
                    <a:pt x="1729" y="1493"/>
                  </a:lnTo>
                  <a:lnTo>
                    <a:pt x="1731" y="1502"/>
                  </a:lnTo>
                  <a:lnTo>
                    <a:pt x="1736" y="1508"/>
                  </a:lnTo>
                  <a:lnTo>
                    <a:pt x="1736" y="1512"/>
                  </a:lnTo>
                  <a:lnTo>
                    <a:pt x="1735" y="1516"/>
                  </a:lnTo>
                  <a:lnTo>
                    <a:pt x="1735" y="1522"/>
                  </a:lnTo>
                  <a:lnTo>
                    <a:pt x="1735" y="1530"/>
                  </a:lnTo>
                  <a:lnTo>
                    <a:pt x="1731" y="1527"/>
                  </a:lnTo>
                  <a:lnTo>
                    <a:pt x="1728" y="1525"/>
                  </a:lnTo>
                  <a:lnTo>
                    <a:pt x="1724" y="1524"/>
                  </a:lnTo>
                  <a:lnTo>
                    <a:pt x="1719" y="1522"/>
                  </a:lnTo>
                  <a:lnTo>
                    <a:pt x="1719" y="1524"/>
                  </a:lnTo>
                  <a:lnTo>
                    <a:pt x="1719" y="1524"/>
                  </a:lnTo>
                  <a:lnTo>
                    <a:pt x="1718" y="1516"/>
                  </a:lnTo>
                  <a:lnTo>
                    <a:pt x="1709" y="1514"/>
                  </a:lnTo>
                  <a:lnTo>
                    <a:pt x="1706" y="1516"/>
                  </a:lnTo>
                  <a:lnTo>
                    <a:pt x="1703" y="1520"/>
                  </a:lnTo>
                  <a:lnTo>
                    <a:pt x="1701" y="1524"/>
                  </a:lnTo>
                  <a:lnTo>
                    <a:pt x="1701" y="1527"/>
                  </a:lnTo>
                  <a:lnTo>
                    <a:pt x="1701" y="1532"/>
                  </a:lnTo>
                  <a:lnTo>
                    <a:pt x="1698" y="1531"/>
                  </a:lnTo>
                  <a:lnTo>
                    <a:pt x="1695" y="1536"/>
                  </a:lnTo>
                  <a:lnTo>
                    <a:pt x="1692" y="1541"/>
                  </a:lnTo>
                  <a:lnTo>
                    <a:pt x="1691" y="1545"/>
                  </a:lnTo>
                  <a:lnTo>
                    <a:pt x="1690" y="1544"/>
                  </a:lnTo>
                  <a:lnTo>
                    <a:pt x="1687" y="1543"/>
                  </a:lnTo>
                  <a:lnTo>
                    <a:pt x="1683" y="1536"/>
                  </a:lnTo>
                  <a:lnTo>
                    <a:pt x="1681" y="1529"/>
                  </a:lnTo>
                  <a:lnTo>
                    <a:pt x="1685" y="1521"/>
                  </a:lnTo>
                  <a:lnTo>
                    <a:pt x="1689" y="1514"/>
                  </a:lnTo>
                  <a:close/>
                  <a:moveTo>
                    <a:pt x="1788" y="924"/>
                  </a:moveTo>
                  <a:lnTo>
                    <a:pt x="1787" y="924"/>
                  </a:lnTo>
                  <a:lnTo>
                    <a:pt x="1777" y="923"/>
                  </a:lnTo>
                  <a:lnTo>
                    <a:pt x="1768" y="922"/>
                  </a:lnTo>
                  <a:lnTo>
                    <a:pt x="1766" y="908"/>
                  </a:lnTo>
                  <a:lnTo>
                    <a:pt x="1762" y="894"/>
                  </a:lnTo>
                  <a:lnTo>
                    <a:pt x="1753" y="881"/>
                  </a:lnTo>
                  <a:lnTo>
                    <a:pt x="1749" y="877"/>
                  </a:lnTo>
                  <a:lnTo>
                    <a:pt x="1743" y="877"/>
                  </a:lnTo>
                  <a:lnTo>
                    <a:pt x="1738" y="877"/>
                  </a:lnTo>
                  <a:lnTo>
                    <a:pt x="1745" y="874"/>
                  </a:lnTo>
                  <a:lnTo>
                    <a:pt x="1749" y="870"/>
                  </a:lnTo>
                  <a:lnTo>
                    <a:pt x="1754" y="867"/>
                  </a:lnTo>
                  <a:lnTo>
                    <a:pt x="1758" y="864"/>
                  </a:lnTo>
                  <a:lnTo>
                    <a:pt x="1760" y="860"/>
                  </a:lnTo>
                  <a:lnTo>
                    <a:pt x="1763" y="857"/>
                  </a:lnTo>
                  <a:lnTo>
                    <a:pt x="1766" y="861"/>
                  </a:lnTo>
                  <a:lnTo>
                    <a:pt x="1770" y="865"/>
                  </a:lnTo>
                  <a:lnTo>
                    <a:pt x="1775" y="869"/>
                  </a:lnTo>
                  <a:lnTo>
                    <a:pt x="1781" y="871"/>
                  </a:lnTo>
                  <a:lnTo>
                    <a:pt x="1785" y="871"/>
                  </a:lnTo>
                  <a:lnTo>
                    <a:pt x="1788" y="872"/>
                  </a:lnTo>
                  <a:lnTo>
                    <a:pt x="1793" y="874"/>
                  </a:lnTo>
                  <a:lnTo>
                    <a:pt x="1797" y="872"/>
                  </a:lnTo>
                  <a:lnTo>
                    <a:pt x="1802" y="871"/>
                  </a:lnTo>
                  <a:lnTo>
                    <a:pt x="1800" y="874"/>
                  </a:lnTo>
                  <a:lnTo>
                    <a:pt x="1798" y="875"/>
                  </a:lnTo>
                  <a:lnTo>
                    <a:pt x="1796" y="875"/>
                  </a:lnTo>
                  <a:lnTo>
                    <a:pt x="1793" y="874"/>
                  </a:lnTo>
                  <a:lnTo>
                    <a:pt x="1783" y="878"/>
                  </a:lnTo>
                  <a:lnTo>
                    <a:pt x="1780" y="884"/>
                  </a:lnTo>
                  <a:lnTo>
                    <a:pt x="1779" y="892"/>
                  </a:lnTo>
                  <a:lnTo>
                    <a:pt x="1780" y="900"/>
                  </a:lnTo>
                  <a:lnTo>
                    <a:pt x="1783" y="909"/>
                  </a:lnTo>
                  <a:lnTo>
                    <a:pt x="1786" y="917"/>
                  </a:lnTo>
                  <a:lnTo>
                    <a:pt x="1788" y="924"/>
                  </a:lnTo>
                  <a:close/>
                  <a:moveTo>
                    <a:pt x="1752" y="1336"/>
                  </a:moveTo>
                  <a:lnTo>
                    <a:pt x="1752" y="1336"/>
                  </a:lnTo>
                  <a:lnTo>
                    <a:pt x="1751" y="1336"/>
                  </a:lnTo>
                  <a:lnTo>
                    <a:pt x="1751" y="1334"/>
                  </a:lnTo>
                  <a:lnTo>
                    <a:pt x="1751" y="1334"/>
                  </a:lnTo>
                  <a:lnTo>
                    <a:pt x="1752" y="1336"/>
                  </a:lnTo>
                  <a:close/>
                  <a:moveTo>
                    <a:pt x="1742" y="1362"/>
                  </a:moveTo>
                  <a:lnTo>
                    <a:pt x="1748" y="1364"/>
                  </a:lnTo>
                  <a:lnTo>
                    <a:pt x="1748" y="1364"/>
                  </a:lnTo>
                  <a:lnTo>
                    <a:pt x="1754" y="1378"/>
                  </a:lnTo>
                  <a:lnTo>
                    <a:pt x="1763" y="1390"/>
                  </a:lnTo>
                  <a:lnTo>
                    <a:pt x="1776" y="1400"/>
                  </a:lnTo>
                  <a:lnTo>
                    <a:pt x="1776" y="1401"/>
                  </a:lnTo>
                  <a:lnTo>
                    <a:pt x="1775" y="1404"/>
                  </a:lnTo>
                  <a:lnTo>
                    <a:pt x="1774" y="1402"/>
                  </a:lnTo>
                  <a:lnTo>
                    <a:pt x="1772" y="1401"/>
                  </a:lnTo>
                  <a:lnTo>
                    <a:pt x="1765" y="1400"/>
                  </a:lnTo>
                  <a:lnTo>
                    <a:pt x="1758" y="1399"/>
                  </a:lnTo>
                  <a:lnTo>
                    <a:pt x="1751" y="1400"/>
                  </a:lnTo>
                  <a:lnTo>
                    <a:pt x="1745" y="1405"/>
                  </a:lnTo>
                  <a:lnTo>
                    <a:pt x="1741" y="1413"/>
                  </a:lnTo>
                  <a:lnTo>
                    <a:pt x="1741" y="1415"/>
                  </a:lnTo>
                  <a:lnTo>
                    <a:pt x="1736" y="1412"/>
                  </a:lnTo>
                  <a:lnTo>
                    <a:pt x="1731" y="1411"/>
                  </a:lnTo>
                  <a:lnTo>
                    <a:pt x="1725" y="1411"/>
                  </a:lnTo>
                  <a:lnTo>
                    <a:pt x="1721" y="1413"/>
                  </a:lnTo>
                  <a:lnTo>
                    <a:pt x="1719" y="1416"/>
                  </a:lnTo>
                  <a:lnTo>
                    <a:pt x="1717" y="1419"/>
                  </a:lnTo>
                  <a:lnTo>
                    <a:pt x="1717" y="1425"/>
                  </a:lnTo>
                  <a:lnTo>
                    <a:pt x="1714" y="1425"/>
                  </a:lnTo>
                  <a:lnTo>
                    <a:pt x="1713" y="1422"/>
                  </a:lnTo>
                  <a:lnTo>
                    <a:pt x="1713" y="1417"/>
                  </a:lnTo>
                  <a:lnTo>
                    <a:pt x="1713" y="1412"/>
                  </a:lnTo>
                  <a:lnTo>
                    <a:pt x="1714" y="1408"/>
                  </a:lnTo>
                  <a:lnTo>
                    <a:pt x="1717" y="1408"/>
                  </a:lnTo>
                  <a:lnTo>
                    <a:pt x="1719" y="1408"/>
                  </a:lnTo>
                  <a:lnTo>
                    <a:pt x="1721" y="1407"/>
                  </a:lnTo>
                  <a:lnTo>
                    <a:pt x="1724" y="1398"/>
                  </a:lnTo>
                  <a:lnTo>
                    <a:pt x="1730" y="1389"/>
                  </a:lnTo>
                  <a:lnTo>
                    <a:pt x="1736" y="1382"/>
                  </a:lnTo>
                  <a:lnTo>
                    <a:pt x="1741" y="1373"/>
                  </a:lnTo>
                  <a:lnTo>
                    <a:pt x="1742" y="1362"/>
                  </a:lnTo>
                  <a:close/>
                  <a:moveTo>
                    <a:pt x="1774" y="1452"/>
                  </a:moveTo>
                  <a:lnTo>
                    <a:pt x="1771" y="1452"/>
                  </a:lnTo>
                  <a:lnTo>
                    <a:pt x="1774" y="1451"/>
                  </a:lnTo>
                  <a:lnTo>
                    <a:pt x="1775" y="1452"/>
                  </a:lnTo>
                  <a:lnTo>
                    <a:pt x="1774" y="1452"/>
                  </a:lnTo>
                  <a:lnTo>
                    <a:pt x="1774" y="1452"/>
                  </a:lnTo>
                  <a:lnTo>
                    <a:pt x="1774" y="1452"/>
                  </a:lnTo>
                  <a:close/>
                  <a:moveTo>
                    <a:pt x="1732" y="1617"/>
                  </a:moveTo>
                  <a:lnTo>
                    <a:pt x="1732" y="1617"/>
                  </a:lnTo>
                  <a:lnTo>
                    <a:pt x="1732" y="1611"/>
                  </a:lnTo>
                  <a:lnTo>
                    <a:pt x="1732" y="1605"/>
                  </a:lnTo>
                  <a:lnTo>
                    <a:pt x="1732" y="1599"/>
                  </a:lnTo>
                  <a:lnTo>
                    <a:pt x="1735" y="1595"/>
                  </a:lnTo>
                  <a:lnTo>
                    <a:pt x="1741" y="1593"/>
                  </a:lnTo>
                  <a:lnTo>
                    <a:pt x="1732" y="1617"/>
                  </a:lnTo>
                  <a:close/>
                  <a:moveTo>
                    <a:pt x="1735" y="1638"/>
                  </a:moveTo>
                  <a:lnTo>
                    <a:pt x="1734" y="1636"/>
                  </a:lnTo>
                  <a:lnTo>
                    <a:pt x="1734" y="1636"/>
                  </a:lnTo>
                  <a:lnTo>
                    <a:pt x="1735" y="1638"/>
                  </a:lnTo>
                  <a:close/>
                  <a:moveTo>
                    <a:pt x="1760" y="1641"/>
                  </a:moveTo>
                  <a:lnTo>
                    <a:pt x="1763" y="1640"/>
                  </a:lnTo>
                  <a:lnTo>
                    <a:pt x="1764" y="1645"/>
                  </a:lnTo>
                  <a:lnTo>
                    <a:pt x="1764" y="1649"/>
                  </a:lnTo>
                  <a:lnTo>
                    <a:pt x="1764" y="1651"/>
                  </a:lnTo>
                  <a:lnTo>
                    <a:pt x="1763" y="1652"/>
                  </a:lnTo>
                  <a:lnTo>
                    <a:pt x="1762" y="1653"/>
                  </a:lnTo>
                  <a:lnTo>
                    <a:pt x="1759" y="1653"/>
                  </a:lnTo>
                  <a:lnTo>
                    <a:pt x="1757" y="1653"/>
                  </a:lnTo>
                  <a:lnTo>
                    <a:pt x="1754" y="1653"/>
                  </a:lnTo>
                  <a:lnTo>
                    <a:pt x="1752" y="1653"/>
                  </a:lnTo>
                  <a:lnTo>
                    <a:pt x="1749" y="1653"/>
                  </a:lnTo>
                  <a:lnTo>
                    <a:pt x="1746" y="1652"/>
                  </a:lnTo>
                  <a:lnTo>
                    <a:pt x="1743" y="1647"/>
                  </a:lnTo>
                  <a:lnTo>
                    <a:pt x="1740" y="1643"/>
                  </a:lnTo>
                  <a:lnTo>
                    <a:pt x="1736" y="1638"/>
                  </a:lnTo>
                  <a:lnTo>
                    <a:pt x="1748" y="1643"/>
                  </a:lnTo>
                  <a:lnTo>
                    <a:pt x="1760" y="1641"/>
                  </a:lnTo>
                  <a:close/>
                  <a:moveTo>
                    <a:pt x="2100" y="1431"/>
                  </a:moveTo>
                  <a:lnTo>
                    <a:pt x="2100" y="1431"/>
                  </a:lnTo>
                  <a:lnTo>
                    <a:pt x="2106" y="1440"/>
                  </a:lnTo>
                  <a:lnTo>
                    <a:pt x="2114" y="1447"/>
                  </a:lnTo>
                  <a:lnTo>
                    <a:pt x="2110" y="1450"/>
                  </a:lnTo>
                  <a:lnTo>
                    <a:pt x="2110" y="1450"/>
                  </a:lnTo>
                  <a:lnTo>
                    <a:pt x="2108" y="1444"/>
                  </a:lnTo>
                  <a:lnTo>
                    <a:pt x="2104" y="1438"/>
                  </a:lnTo>
                  <a:lnTo>
                    <a:pt x="2100" y="1431"/>
                  </a:lnTo>
                  <a:close/>
                  <a:moveTo>
                    <a:pt x="2310" y="510"/>
                  </a:moveTo>
                  <a:lnTo>
                    <a:pt x="2311" y="510"/>
                  </a:lnTo>
                  <a:lnTo>
                    <a:pt x="2311" y="510"/>
                  </a:lnTo>
                  <a:lnTo>
                    <a:pt x="2310" y="510"/>
                  </a:lnTo>
                  <a:close/>
                  <a:moveTo>
                    <a:pt x="2732" y="769"/>
                  </a:moveTo>
                  <a:lnTo>
                    <a:pt x="2729" y="768"/>
                  </a:lnTo>
                  <a:lnTo>
                    <a:pt x="2725" y="768"/>
                  </a:lnTo>
                  <a:lnTo>
                    <a:pt x="2723" y="766"/>
                  </a:lnTo>
                  <a:lnTo>
                    <a:pt x="2724" y="763"/>
                  </a:lnTo>
                  <a:lnTo>
                    <a:pt x="2725" y="761"/>
                  </a:lnTo>
                  <a:lnTo>
                    <a:pt x="2727" y="758"/>
                  </a:lnTo>
                  <a:lnTo>
                    <a:pt x="2728" y="756"/>
                  </a:lnTo>
                  <a:lnTo>
                    <a:pt x="2730" y="756"/>
                  </a:lnTo>
                  <a:lnTo>
                    <a:pt x="2733" y="755"/>
                  </a:lnTo>
                  <a:lnTo>
                    <a:pt x="2736" y="756"/>
                  </a:lnTo>
                  <a:lnTo>
                    <a:pt x="2733" y="760"/>
                  </a:lnTo>
                  <a:lnTo>
                    <a:pt x="2730" y="762"/>
                  </a:lnTo>
                  <a:lnTo>
                    <a:pt x="2730" y="766"/>
                  </a:lnTo>
                  <a:lnTo>
                    <a:pt x="2732" y="769"/>
                  </a:lnTo>
                  <a:close/>
                  <a:moveTo>
                    <a:pt x="3337" y="1179"/>
                  </a:moveTo>
                  <a:lnTo>
                    <a:pt x="3330" y="1173"/>
                  </a:lnTo>
                  <a:lnTo>
                    <a:pt x="3339" y="1171"/>
                  </a:lnTo>
                  <a:lnTo>
                    <a:pt x="3341" y="1173"/>
                  </a:lnTo>
                  <a:lnTo>
                    <a:pt x="3342" y="1176"/>
                  </a:lnTo>
                  <a:lnTo>
                    <a:pt x="3337" y="1179"/>
                  </a:lnTo>
                  <a:close/>
                  <a:moveTo>
                    <a:pt x="3300" y="1190"/>
                  </a:moveTo>
                  <a:lnTo>
                    <a:pt x="3300" y="1189"/>
                  </a:lnTo>
                  <a:lnTo>
                    <a:pt x="3302" y="1189"/>
                  </a:lnTo>
                  <a:lnTo>
                    <a:pt x="3303" y="1194"/>
                  </a:lnTo>
                  <a:lnTo>
                    <a:pt x="3303" y="1200"/>
                  </a:lnTo>
                  <a:lnTo>
                    <a:pt x="3305" y="1206"/>
                  </a:lnTo>
                  <a:lnTo>
                    <a:pt x="3302" y="1207"/>
                  </a:lnTo>
                  <a:lnTo>
                    <a:pt x="3298" y="1208"/>
                  </a:lnTo>
                  <a:lnTo>
                    <a:pt x="3296" y="1210"/>
                  </a:lnTo>
                  <a:lnTo>
                    <a:pt x="3296" y="1208"/>
                  </a:lnTo>
                  <a:lnTo>
                    <a:pt x="3298" y="1205"/>
                  </a:lnTo>
                  <a:lnTo>
                    <a:pt x="3301" y="1200"/>
                  </a:lnTo>
                  <a:lnTo>
                    <a:pt x="3301" y="1195"/>
                  </a:lnTo>
                  <a:lnTo>
                    <a:pt x="3300" y="1190"/>
                  </a:lnTo>
                  <a:close/>
                  <a:moveTo>
                    <a:pt x="3283" y="1178"/>
                  </a:moveTo>
                  <a:lnTo>
                    <a:pt x="3288" y="1179"/>
                  </a:lnTo>
                  <a:lnTo>
                    <a:pt x="3288" y="1179"/>
                  </a:lnTo>
                  <a:lnTo>
                    <a:pt x="3283" y="1178"/>
                  </a:lnTo>
                  <a:close/>
                  <a:moveTo>
                    <a:pt x="3206" y="2136"/>
                  </a:moveTo>
                  <a:lnTo>
                    <a:pt x="3205" y="2136"/>
                  </a:lnTo>
                  <a:lnTo>
                    <a:pt x="3205" y="2136"/>
                  </a:lnTo>
                  <a:lnTo>
                    <a:pt x="3205" y="2136"/>
                  </a:lnTo>
                  <a:lnTo>
                    <a:pt x="3205" y="2136"/>
                  </a:lnTo>
                  <a:lnTo>
                    <a:pt x="3205" y="2136"/>
                  </a:lnTo>
                  <a:lnTo>
                    <a:pt x="3206" y="2136"/>
                  </a:lnTo>
                  <a:close/>
                  <a:moveTo>
                    <a:pt x="3195" y="2160"/>
                  </a:moveTo>
                  <a:lnTo>
                    <a:pt x="3194" y="2163"/>
                  </a:lnTo>
                  <a:lnTo>
                    <a:pt x="3194" y="2162"/>
                  </a:lnTo>
                  <a:lnTo>
                    <a:pt x="3195" y="2160"/>
                  </a:lnTo>
                  <a:close/>
                  <a:moveTo>
                    <a:pt x="2437" y="2390"/>
                  </a:moveTo>
                  <a:lnTo>
                    <a:pt x="2437" y="2390"/>
                  </a:lnTo>
                  <a:lnTo>
                    <a:pt x="2437" y="2390"/>
                  </a:lnTo>
                  <a:lnTo>
                    <a:pt x="2437" y="2390"/>
                  </a:lnTo>
                  <a:lnTo>
                    <a:pt x="2437" y="2390"/>
                  </a:lnTo>
                  <a:lnTo>
                    <a:pt x="2437" y="2390"/>
                  </a:lnTo>
                  <a:lnTo>
                    <a:pt x="2437" y="2390"/>
                  </a:lnTo>
                  <a:close/>
                  <a:moveTo>
                    <a:pt x="2413" y="912"/>
                  </a:moveTo>
                  <a:lnTo>
                    <a:pt x="2417" y="914"/>
                  </a:lnTo>
                  <a:lnTo>
                    <a:pt x="2421" y="914"/>
                  </a:lnTo>
                  <a:lnTo>
                    <a:pt x="2420" y="915"/>
                  </a:lnTo>
                  <a:lnTo>
                    <a:pt x="2417" y="917"/>
                  </a:lnTo>
                  <a:lnTo>
                    <a:pt x="2417" y="920"/>
                  </a:lnTo>
                  <a:lnTo>
                    <a:pt x="2416" y="916"/>
                  </a:lnTo>
                  <a:lnTo>
                    <a:pt x="2413" y="912"/>
                  </a:lnTo>
                  <a:close/>
                  <a:moveTo>
                    <a:pt x="2196" y="410"/>
                  </a:moveTo>
                  <a:lnTo>
                    <a:pt x="2196" y="410"/>
                  </a:lnTo>
                  <a:lnTo>
                    <a:pt x="2196" y="410"/>
                  </a:lnTo>
                  <a:lnTo>
                    <a:pt x="2196" y="410"/>
                  </a:lnTo>
                  <a:lnTo>
                    <a:pt x="2196" y="410"/>
                  </a:lnTo>
                  <a:close/>
                  <a:moveTo>
                    <a:pt x="2199" y="1366"/>
                  </a:moveTo>
                  <a:lnTo>
                    <a:pt x="2200" y="1365"/>
                  </a:lnTo>
                  <a:lnTo>
                    <a:pt x="2201" y="1365"/>
                  </a:lnTo>
                  <a:lnTo>
                    <a:pt x="2202" y="1366"/>
                  </a:lnTo>
                  <a:lnTo>
                    <a:pt x="2200" y="1368"/>
                  </a:lnTo>
                  <a:lnTo>
                    <a:pt x="2197" y="1372"/>
                  </a:lnTo>
                  <a:lnTo>
                    <a:pt x="2196" y="1371"/>
                  </a:lnTo>
                  <a:lnTo>
                    <a:pt x="2196" y="1368"/>
                  </a:lnTo>
                  <a:lnTo>
                    <a:pt x="2196" y="1367"/>
                  </a:lnTo>
                  <a:lnTo>
                    <a:pt x="2199" y="1366"/>
                  </a:lnTo>
                  <a:close/>
                  <a:moveTo>
                    <a:pt x="2186" y="1047"/>
                  </a:moveTo>
                  <a:lnTo>
                    <a:pt x="2178" y="1046"/>
                  </a:lnTo>
                  <a:lnTo>
                    <a:pt x="2171" y="1046"/>
                  </a:lnTo>
                  <a:lnTo>
                    <a:pt x="2163" y="1043"/>
                  </a:lnTo>
                  <a:lnTo>
                    <a:pt x="2159" y="1037"/>
                  </a:lnTo>
                  <a:lnTo>
                    <a:pt x="2159" y="1037"/>
                  </a:lnTo>
                  <a:lnTo>
                    <a:pt x="2165" y="1034"/>
                  </a:lnTo>
                  <a:lnTo>
                    <a:pt x="2168" y="1031"/>
                  </a:lnTo>
                  <a:lnTo>
                    <a:pt x="2173" y="1030"/>
                  </a:lnTo>
                  <a:lnTo>
                    <a:pt x="2177" y="1029"/>
                  </a:lnTo>
                  <a:lnTo>
                    <a:pt x="2177" y="1029"/>
                  </a:lnTo>
                  <a:lnTo>
                    <a:pt x="2182" y="1031"/>
                  </a:lnTo>
                  <a:lnTo>
                    <a:pt x="2188" y="1030"/>
                  </a:lnTo>
                  <a:lnTo>
                    <a:pt x="2186" y="1047"/>
                  </a:lnTo>
                  <a:close/>
                  <a:moveTo>
                    <a:pt x="2184" y="1063"/>
                  </a:moveTo>
                  <a:lnTo>
                    <a:pt x="2176" y="1071"/>
                  </a:lnTo>
                  <a:lnTo>
                    <a:pt x="2167" y="1075"/>
                  </a:lnTo>
                  <a:lnTo>
                    <a:pt x="2159" y="1074"/>
                  </a:lnTo>
                  <a:lnTo>
                    <a:pt x="2150" y="1071"/>
                  </a:lnTo>
                  <a:lnTo>
                    <a:pt x="2143" y="1066"/>
                  </a:lnTo>
                  <a:lnTo>
                    <a:pt x="2163" y="1068"/>
                  </a:lnTo>
                  <a:lnTo>
                    <a:pt x="2184" y="1063"/>
                  </a:lnTo>
                  <a:close/>
                  <a:moveTo>
                    <a:pt x="2152" y="1538"/>
                  </a:moveTo>
                  <a:lnTo>
                    <a:pt x="2154" y="1538"/>
                  </a:lnTo>
                  <a:lnTo>
                    <a:pt x="2155" y="1539"/>
                  </a:lnTo>
                  <a:lnTo>
                    <a:pt x="2154" y="1541"/>
                  </a:lnTo>
                  <a:lnTo>
                    <a:pt x="2152" y="1538"/>
                  </a:lnTo>
                  <a:close/>
                  <a:moveTo>
                    <a:pt x="1905" y="1348"/>
                  </a:moveTo>
                  <a:lnTo>
                    <a:pt x="1905" y="1348"/>
                  </a:lnTo>
                  <a:lnTo>
                    <a:pt x="1860" y="1347"/>
                  </a:lnTo>
                  <a:lnTo>
                    <a:pt x="1859" y="1355"/>
                  </a:lnTo>
                  <a:lnTo>
                    <a:pt x="1851" y="1361"/>
                  </a:lnTo>
                  <a:lnTo>
                    <a:pt x="1849" y="1353"/>
                  </a:lnTo>
                  <a:lnTo>
                    <a:pt x="1848" y="1343"/>
                  </a:lnTo>
                  <a:lnTo>
                    <a:pt x="1848" y="1333"/>
                  </a:lnTo>
                  <a:lnTo>
                    <a:pt x="1857" y="1331"/>
                  </a:lnTo>
                  <a:lnTo>
                    <a:pt x="1868" y="1330"/>
                  </a:lnTo>
                  <a:lnTo>
                    <a:pt x="1873" y="1328"/>
                  </a:lnTo>
                  <a:lnTo>
                    <a:pt x="1879" y="1326"/>
                  </a:lnTo>
                  <a:lnTo>
                    <a:pt x="1882" y="1334"/>
                  </a:lnTo>
                  <a:lnTo>
                    <a:pt x="1888" y="1339"/>
                  </a:lnTo>
                  <a:lnTo>
                    <a:pt x="1896" y="1343"/>
                  </a:lnTo>
                  <a:lnTo>
                    <a:pt x="1905" y="1344"/>
                  </a:lnTo>
                  <a:lnTo>
                    <a:pt x="1905" y="1348"/>
                  </a:lnTo>
                  <a:close/>
                  <a:moveTo>
                    <a:pt x="1908" y="1364"/>
                  </a:moveTo>
                  <a:lnTo>
                    <a:pt x="1887" y="1365"/>
                  </a:lnTo>
                  <a:lnTo>
                    <a:pt x="1884" y="1362"/>
                  </a:lnTo>
                  <a:lnTo>
                    <a:pt x="1883" y="1360"/>
                  </a:lnTo>
                  <a:lnTo>
                    <a:pt x="1887" y="1359"/>
                  </a:lnTo>
                  <a:lnTo>
                    <a:pt x="1890" y="1357"/>
                  </a:lnTo>
                  <a:lnTo>
                    <a:pt x="1894" y="1356"/>
                  </a:lnTo>
                  <a:lnTo>
                    <a:pt x="1898" y="1356"/>
                  </a:lnTo>
                  <a:lnTo>
                    <a:pt x="1902" y="1356"/>
                  </a:lnTo>
                  <a:lnTo>
                    <a:pt x="1904" y="1360"/>
                  </a:lnTo>
                  <a:lnTo>
                    <a:pt x="1906" y="1362"/>
                  </a:lnTo>
                  <a:lnTo>
                    <a:pt x="1908" y="1364"/>
                  </a:lnTo>
                  <a:close/>
                  <a:moveTo>
                    <a:pt x="1627" y="2650"/>
                  </a:moveTo>
                  <a:lnTo>
                    <a:pt x="1627" y="2650"/>
                  </a:lnTo>
                  <a:lnTo>
                    <a:pt x="1627" y="2650"/>
                  </a:lnTo>
                  <a:lnTo>
                    <a:pt x="1626" y="2652"/>
                  </a:lnTo>
                  <a:lnTo>
                    <a:pt x="1626" y="2650"/>
                  </a:lnTo>
                  <a:lnTo>
                    <a:pt x="1627" y="2650"/>
                  </a:lnTo>
                  <a:lnTo>
                    <a:pt x="1627" y="2650"/>
                  </a:lnTo>
                  <a:close/>
                  <a:moveTo>
                    <a:pt x="2801" y="2408"/>
                  </a:moveTo>
                  <a:lnTo>
                    <a:pt x="2800" y="2407"/>
                  </a:lnTo>
                  <a:lnTo>
                    <a:pt x="2803" y="2408"/>
                  </a:lnTo>
                  <a:lnTo>
                    <a:pt x="2801" y="2408"/>
                  </a:lnTo>
                  <a:close/>
                  <a:moveTo>
                    <a:pt x="3126" y="2254"/>
                  </a:moveTo>
                  <a:lnTo>
                    <a:pt x="3119" y="2250"/>
                  </a:lnTo>
                  <a:lnTo>
                    <a:pt x="3112" y="2245"/>
                  </a:lnTo>
                  <a:lnTo>
                    <a:pt x="3103" y="2245"/>
                  </a:lnTo>
                  <a:lnTo>
                    <a:pt x="3101" y="2245"/>
                  </a:lnTo>
                  <a:lnTo>
                    <a:pt x="3103" y="2240"/>
                  </a:lnTo>
                  <a:lnTo>
                    <a:pt x="3105" y="2234"/>
                  </a:lnTo>
                  <a:lnTo>
                    <a:pt x="3107" y="2237"/>
                  </a:lnTo>
                  <a:lnTo>
                    <a:pt x="3113" y="2243"/>
                  </a:lnTo>
                  <a:lnTo>
                    <a:pt x="3119" y="2249"/>
                  </a:lnTo>
                  <a:lnTo>
                    <a:pt x="3127" y="2253"/>
                  </a:lnTo>
                  <a:lnTo>
                    <a:pt x="3129" y="2251"/>
                  </a:lnTo>
                  <a:lnTo>
                    <a:pt x="3126" y="2254"/>
                  </a:lnTo>
                  <a:close/>
                  <a:moveTo>
                    <a:pt x="3129" y="2222"/>
                  </a:moveTo>
                  <a:lnTo>
                    <a:pt x="3114" y="2209"/>
                  </a:lnTo>
                  <a:lnTo>
                    <a:pt x="3112" y="2209"/>
                  </a:lnTo>
                  <a:lnTo>
                    <a:pt x="3109" y="2207"/>
                  </a:lnTo>
                  <a:lnTo>
                    <a:pt x="3129" y="2209"/>
                  </a:lnTo>
                  <a:lnTo>
                    <a:pt x="3148" y="2208"/>
                  </a:lnTo>
                  <a:lnTo>
                    <a:pt x="3148" y="2207"/>
                  </a:lnTo>
                  <a:lnTo>
                    <a:pt x="3150" y="2217"/>
                  </a:lnTo>
                  <a:lnTo>
                    <a:pt x="3146" y="2221"/>
                  </a:lnTo>
                  <a:lnTo>
                    <a:pt x="3141" y="2225"/>
                  </a:lnTo>
                  <a:lnTo>
                    <a:pt x="3135" y="2226"/>
                  </a:lnTo>
                  <a:lnTo>
                    <a:pt x="3129" y="2222"/>
                  </a:lnTo>
                  <a:close/>
                  <a:moveTo>
                    <a:pt x="3158" y="2198"/>
                  </a:moveTo>
                  <a:lnTo>
                    <a:pt x="3149" y="2200"/>
                  </a:lnTo>
                  <a:lnTo>
                    <a:pt x="3150" y="2200"/>
                  </a:lnTo>
                  <a:lnTo>
                    <a:pt x="3148" y="2197"/>
                  </a:lnTo>
                  <a:lnTo>
                    <a:pt x="3147" y="2193"/>
                  </a:lnTo>
                  <a:lnTo>
                    <a:pt x="3144" y="2190"/>
                  </a:lnTo>
                  <a:lnTo>
                    <a:pt x="3141" y="2187"/>
                  </a:lnTo>
                  <a:lnTo>
                    <a:pt x="3146" y="2183"/>
                  </a:lnTo>
                  <a:lnTo>
                    <a:pt x="3149" y="2179"/>
                  </a:lnTo>
                  <a:lnTo>
                    <a:pt x="3153" y="2174"/>
                  </a:lnTo>
                  <a:lnTo>
                    <a:pt x="3155" y="2177"/>
                  </a:lnTo>
                  <a:lnTo>
                    <a:pt x="3158" y="2181"/>
                  </a:lnTo>
                  <a:lnTo>
                    <a:pt x="3160" y="2185"/>
                  </a:lnTo>
                  <a:lnTo>
                    <a:pt x="3161" y="2192"/>
                  </a:lnTo>
                  <a:lnTo>
                    <a:pt x="3158" y="2198"/>
                  </a:lnTo>
                  <a:close/>
                  <a:moveTo>
                    <a:pt x="3183" y="2217"/>
                  </a:moveTo>
                  <a:lnTo>
                    <a:pt x="3184" y="2215"/>
                  </a:lnTo>
                  <a:lnTo>
                    <a:pt x="3184" y="2214"/>
                  </a:lnTo>
                  <a:lnTo>
                    <a:pt x="3183" y="2211"/>
                  </a:lnTo>
                  <a:lnTo>
                    <a:pt x="3187" y="2210"/>
                  </a:lnTo>
                  <a:lnTo>
                    <a:pt x="3187" y="2209"/>
                  </a:lnTo>
                  <a:lnTo>
                    <a:pt x="3190" y="2213"/>
                  </a:lnTo>
                  <a:lnTo>
                    <a:pt x="3194" y="2215"/>
                  </a:lnTo>
                  <a:lnTo>
                    <a:pt x="3190" y="2215"/>
                  </a:lnTo>
                  <a:lnTo>
                    <a:pt x="3187" y="2216"/>
                  </a:lnTo>
                  <a:lnTo>
                    <a:pt x="3183" y="2217"/>
                  </a:lnTo>
                  <a:close/>
                  <a:moveTo>
                    <a:pt x="3206" y="2176"/>
                  </a:moveTo>
                  <a:lnTo>
                    <a:pt x="3193" y="2181"/>
                  </a:lnTo>
                  <a:lnTo>
                    <a:pt x="3183" y="2191"/>
                  </a:lnTo>
                  <a:lnTo>
                    <a:pt x="3183" y="2191"/>
                  </a:lnTo>
                  <a:lnTo>
                    <a:pt x="3178" y="2188"/>
                  </a:lnTo>
                  <a:lnTo>
                    <a:pt x="3181" y="2183"/>
                  </a:lnTo>
                  <a:lnTo>
                    <a:pt x="3181" y="2179"/>
                  </a:lnTo>
                  <a:lnTo>
                    <a:pt x="3181" y="2175"/>
                  </a:lnTo>
                  <a:lnTo>
                    <a:pt x="3182" y="2174"/>
                  </a:lnTo>
                  <a:lnTo>
                    <a:pt x="3183" y="2173"/>
                  </a:lnTo>
                  <a:lnTo>
                    <a:pt x="3184" y="2173"/>
                  </a:lnTo>
                  <a:lnTo>
                    <a:pt x="3186" y="2173"/>
                  </a:lnTo>
                  <a:lnTo>
                    <a:pt x="3188" y="2173"/>
                  </a:lnTo>
                  <a:lnTo>
                    <a:pt x="3190" y="2171"/>
                  </a:lnTo>
                  <a:lnTo>
                    <a:pt x="3193" y="2170"/>
                  </a:lnTo>
                  <a:lnTo>
                    <a:pt x="3194" y="2169"/>
                  </a:lnTo>
                  <a:lnTo>
                    <a:pt x="3195" y="2167"/>
                  </a:lnTo>
                  <a:lnTo>
                    <a:pt x="3195" y="2164"/>
                  </a:lnTo>
                  <a:lnTo>
                    <a:pt x="3198" y="2165"/>
                  </a:lnTo>
                  <a:lnTo>
                    <a:pt x="3203" y="2165"/>
                  </a:lnTo>
                  <a:lnTo>
                    <a:pt x="3206" y="2165"/>
                  </a:lnTo>
                  <a:lnTo>
                    <a:pt x="3211" y="2164"/>
                  </a:lnTo>
                  <a:lnTo>
                    <a:pt x="3212" y="2168"/>
                  </a:lnTo>
                  <a:lnTo>
                    <a:pt x="3213" y="2170"/>
                  </a:lnTo>
                  <a:lnTo>
                    <a:pt x="3217" y="2173"/>
                  </a:lnTo>
                  <a:lnTo>
                    <a:pt x="3221" y="2173"/>
                  </a:lnTo>
                  <a:lnTo>
                    <a:pt x="3222" y="2174"/>
                  </a:lnTo>
                  <a:lnTo>
                    <a:pt x="3222" y="2175"/>
                  </a:lnTo>
                  <a:lnTo>
                    <a:pt x="3223" y="2176"/>
                  </a:lnTo>
                  <a:lnTo>
                    <a:pt x="3226" y="2177"/>
                  </a:lnTo>
                  <a:lnTo>
                    <a:pt x="3222" y="2180"/>
                  </a:lnTo>
                  <a:lnTo>
                    <a:pt x="3218" y="2180"/>
                  </a:lnTo>
                  <a:lnTo>
                    <a:pt x="3216" y="2179"/>
                  </a:lnTo>
                  <a:lnTo>
                    <a:pt x="3212" y="2177"/>
                  </a:lnTo>
                  <a:lnTo>
                    <a:pt x="3210" y="2176"/>
                  </a:lnTo>
                  <a:lnTo>
                    <a:pt x="3206" y="2176"/>
                  </a:lnTo>
                  <a:close/>
                  <a:moveTo>
                    <a:pt x="3252" y="2167"/>
                  </a:moveTo>
                  <a:lnTo>
                    <a:pt x="3252" y="2165"/>
                  </a:lnTo>
                  <a:lnTo>
                    <a:pt x="3252" y="2165"/>
                  </a:lnTo>
                  <a:lnTo>
                    <a:pt x="3252" y="2165"/>
                  </a:lnTo>
                  <a:lnTo>
                    <a:pt x="3252" y="2165"/>
                  </a:lnTo>
                  <a:lnTo>
                    <a:pt x="3252" y="2167"/>
                  </a:lnTo>
                  <a:close/>
                  <a:moveTo>
                    <a:pt x="3268" y="2162"/>
                  </a:moveTo>
                  <a:lnTo>
                    <a:pt x="3268" y="2162"/>
                  </a:lnTo>
                  <a:lnTo>
                    <a:pt x="3268" y="2162"/>
                  </a:lnTo>
                  <a:lnTo>
                    <a:pt x="3268" y="2162"/>
                  </a:lnTo>
                  <a:close/>
                  <a:moveTo>
                    <a:pt x="3273" y="2137"/>
                  </a:moveTo>
                  <a:lnTo>
                    <a:pt x="3272" y="2129"/>
                  </a:lnTo>
                  <a:lnTo>
                    <a:pt x="3274" y="2126"/>
                  </a:lnTo>
                  <a:lnTo>
                    <a:pt x="3275" y="2123"/>
                  </a:lnTo>
                  <a:lnTo>
                    <a:pt x="3277" y="2119"/>
                  </a:lnTo>
                  <a:lnTo>
                    <a:pt x="3279" y="2123"/>
                  </a:lnTo>
                  <a:lnTo>
                    <a:pt x="3281" y="2125"/>
                  </a:lnTo>
                  <a:lnTo>
                    <a:pt x="3281" y="2125"/>
                  </a:lnTo>
                  <a:lnTo>
                    <a:pt x="3279" y="2126"/>
                  </a:lnTo>
                  <a:lnTo>
                    <a:pt x="3278" y="2129"/>
                  </a:lnTo>
                  <a:lnTo>
                    <a:pt x="3278" y="2131"/>
                  </a:lnTo>
                  <a:lnTo>
                    <a:pt x="3277" y="2134"/>
                  </a:lnTo>
                  <a:lnTo>
                    <a:pt x="3275" y="2136"/>
                  </a:lnTo>
                  <a:lnTo>
                    <a:pt x="3273" y="2137"/>
                  </a:lnTo>
                  <a:close/>
                  <a:moveTo>
                    <a:pt x="3314" y="2111"/>
                  </a:moveTo>
                  <a:lnTo>
                    <a:pt x="3311" y="2112"/>
                  </a:lnTo>
                  <a:lnTo>
                    <a:pt x="3308" y="2114"/>
                  </a:lnTo>
                  <a:lnTo>
                    <a:pt x="3306" y="2117"/>
                  </a:lnTo>
                  <a:lnTo>
                    <a:pt x="3303" y="2119"/>
                  </a:lnTo>
                  <a:lnTo>
                    <a:pt x="3298" y="2114"/>
                  </a:lnTo>
                  <a:lnTo>
                    <a:pt x="3298" y="2108"/>
                  </a:lnTo>
                  <a:lnTo>
                    <a:pt x="3300" y="2102"/>
                  </a:lnTo>
                  <a:lnTo>
                    <a:pt x="3298" y="2096"/>
                  </a:lnTo>
                  <a:lnTo>
                    <a:pt x="3300" y="2096"/>
                  </a:lnTo>
                  <a:lnTo>
                    <a:pt x="3305" y="2095"/>
                  </a:lnTo>
                  <a:lnTo>
                    <a:pt x="3309" y="2094"/>
                  </a:lnTo>
                  <a:lnTo>
                    <a:pt x="3313" y="2091"/>
                  </a:lnTo>
                  <a:lnTo>
                    <a:pt x="3318" y="2089"/>
                  </a:lnTo>
                  <a:lnTo>
                    <a:pt x="3318" y="2090"/>
                  </a:lnTo>
                  <a:lnTo>
                    <a:pt x="3318" y="2094"/>
                  </a:lnTo>
                  <a:lnTo>
                    <a:pt x="3319" y="2096"/>
                  </a:lnTo>
                  <a:lnTo>
                    <a:pt x="3320" y="2100"/>
                  </a:lnTo>
                  <a:lnTo>
                    <a:pt x="3320" y="2103"/>
                  </a:lnTo>
                  <a:lnTo>
                    <a:pt x="3319" y="2106"/>
                  </a:lnTo>
                  <a:lnTo>
                    <a:pt x="3318" y="2108"/>
                  </a:lnTo>
                  <a:lnTo>
                    <a:pt x="3314" y="2111"/>
                  </a:lnTo>
                  <a:close/>
                  <a:moveTo>
                    <a:pt x="3381" y="1983"/>
                  </a:moveTo>
                  <a:lnTo>
                    <a:pt x="3382" y="1988"/>
                  </a:lnTo>
                  <a:lnTo>
                    <a:pt x="3381" y="1988"/>
                  </a:lnTo>
                  <a:lnTo>
                    <a:pt x="3381" y="1986"/>
                  </a:lnTo>
                  <a:lnTo>
                    <a:pt x="3381" y="1983"/>
                  </a:lnTo>
                  <a:close/>
                  <a:moveTo>
                    <a:pt x="3319" y="1364"/>
                  </a:moveTo>
                  <a:lnTo>
                    <a:pt x="3319" y="1364"/>
                  </a:lnTo>
                  <a:lnTo>
                    <a:pt x="3319" y="1364"/>
                  </a:lnTo>
                  <a:lnTo>
                    <a:pt x="3319" y="1364"/>
                  </a:lnTo>
                  <a:close/>
                  <a:moveTo>
                    <a:pt x="3402" y="860"/>
                  </a:moveTo>
                  <a:lnTo>
                    <a:pt x="3408" y="853"/>
                  </a:lnTo>
                  <a:lnTo>
                    <a:pt x="3411" y="854"/>
                  </a:lnTo>
                  <a:lnTo>
                    <a:pt x="3415" y="855"/>
                  </a:lnTo>
                  <a:lnTo>
                    <a:pt x="3408" y="858"/>
                  </a:lnTo>
                  <a:lnTo>
                    <a:pt x="3402" y="860"/>
                  </a:lnTo>
                  <a:close/>
                  <a:moveTo>
                    <a:pt x="3403" y="836"/>
                  </a:moveTo>
                  <a:lnTo>
                    <a:pt x="3405" y="840"/>
                  </a:lnTo>
                  <a:lnTo>
                    <a:pt x="3386" y="857"/>
                  </a:lnTo>
                  <a:lnTo>
                    <a:pt x="3385" y="852"/>
                  </a:lnTo>
                  <a:lnTo>
                    <a:pt x="3383" y="848"/>
                  </a:lnTo>
                  <a:lnTo>
                    <a:pt x="3393" y="842"/>
                  </a:lnTo>
                  <a:lnTo>
                    <a:pt x="3403" y="836"/>
                  </a:lnTo>
                  <a:close/>
                  <a:moveTo>
                    <a:pt x="3069" y="1076"/>
                  </a:moveTo>
                  <a:lnTo>
                    <a:pt x="3074" y="1074"/>
                  </a:lnTo>
                  <a:lnTo>
                    <a:pt x="3082" y="1081"/>
                  </a:lnTo>
                  <a:lnTo>
                    <a:pt x="3092" y="1087"/>
                  </a:lnTo>
                  <a:lnTo>
                    <a:pt x="3103" y="1091"/>
                  </a:lnTo>
                  <a:lnTo>
                    <a:pt x="3098" y="1100"/>
                  </a:lnTo>
                  <a:lnTo>
                    <a:pt x="3075" y="1115"/>
                  </a:lnTo>
                  <a:lnTo>
                    <a:pt x="3067" y="1104"/>
                  </a:lnTo>
                  <a:lnTo>
                    <a:pt x="3062" y="1091"/>
                  </a:lnTo>
                  <a:lnTo>
                    <a:pt x="3061" y="1077"/>
                  </a:lnTo>
                  <a:lnTo>
                    <a:pt x="3064" y="1077"/>
                  </a:lnTo>
                  <a:lnTo>
                    <a:pt x="3069" y="1076"/>
                  </a:lnTo>
                  <a:close/>
                  <a:moveTo>
                    <a:pt x="2965" y="1196"/>
                  </a:moveTo>
                  <a:lnTo>
                    <a:pt x="2974" y="1171"/>
                  </a:lnTo>
                  <a:lnTo>
                    <a:pt x="2979" y="1173"/>
                  </a:lnTo>
                  <a:lnTo>
                    <a:pt x="2984" y="1176"/>
                  </a:lnTo>
                  <a:lnTo>
                    <a:pt x="2990" y="1176"/>
                  </a:lnTo>
                  <a:lnTo>
                    <a:pt x="2995" y="1178"/>
                  </a:lnTo>
                  <a:lnTo>
                    <a:pt x="2999" y="1180"/>
                  </a:lnTo>
                  <a:lnTo>
                    <a:pt x="2996" y="1184"/>
                  </a:lnTo>
                  <a:lnTo>
                    <a:pt x="2994" y="1186"/>
                  </a:lnTo>
                  <a:lnTo>
                    <a:pt x="2969" y="1205"/>
                  </a:lnTo>
                  <a:lnTo>
                    <a:pt x="2968" y="1205"/>
                  </a:lnTo>
                  <a:lnTo>
                    <a:pt x="2965" y="1196"/>
                  </a:lnTo>
                  <a:lnTo>
                    <a:pt x="2965" y="1196"/>
                  </a:lnTo>
                  <a:lnTo>
                    <a:pt x="2965" y="1196"/>
                  </a:lnTo>
                  <a:close/>
                  <a:moveTo>
                    <a:pt x="2917" y="1030"/>
                  </a:moveTo>
                  <a:lnTo>
                    <a:pt x="2921" y="1030"/>
                  </a:lnTo>
                  <a:lnTo>
                    <a:pt x="2925" y="1030"/>
                  </a:lnTo>
                  <a:lnTo>
                    <a:pt x="2927" y="1030"/>
                  </a:lnTo>
                  <a:lnTo>
                    <a:pt x="2931" y="1030"/>
                  </a:lnTo>
                  <a:lnTo>
                    <a:pt x="2933" y="1030"/>
                  </a:lnTo>
                  <a:lnTo>
                    <a:pt x="2935" y="1028"/>
                  </a:lnTo>
                  <a:lnTo>
                    <a:pt x="2939" y="1031"/>
                  </a:lnTo>
                  <a:lnTo>
                    <a:pt x="2944" y="1032"/>
                  </a:lnTo>
                  <a:lnTo>
                    <a:pt x="2948" y="1034"/>
                  </a:lnTo>
                  <a:lnTo>
                    <a:pt x="2949" y="1037"/>
                  </a:lnTo>
                  <a:lnTo>
                    <a:pt x="2950" y="1041"/>
                  </a:lnTo>
                  <a:lnTo>
                    <a:pt x="2954" y="1045"/>
                  </a:lnTo>
                  <a:lnTo>
                    <a:pt x="2956" y="1047"/>
                  </a:lnTo>
                  <a:lnTo>
                    <a:pt x="2951" y="1058"/>
                  </a:lnTo>
                  <a:lnTo>
                    <a:pt x="2948" y="1059"/>
                  </a:lnTo>
                  <a:lnTo>
                    <a:pt x="2937" y="1064"/>
                  </a:lnTo>
                  <a:lnTo>
                    <a:pt x="2935" y="1064"/>
                  </a:lnTo>
                  <a:lnTo>
                    <a:pt x="2925" y="1062"/>
                  </a:lnTo>
                  <a:lnTo>
                    <a:pt x="2915" y="1065"/>
                  </a:lnTo>
                  <a:lnTo>
                    <a:pt x="2911" y="1063"/>
                  </a:lnTo>
                  <a:lnTo>
                    <a:pt x="2908" y="1063"/>
                  </a:lnTo>
                  <a:lnTo>
                    <a:pt x="2911" y="1047"/>
                  </a:lnTo>
                  <a:lnTo>
                    <a:pt x="2917" y="1030"/>
                  </a:lnTo>
                  <a:close/>
                  <a:moveTo>
                    <a:pt x="2898" y="989"/>
                  </a:moveTo>
                  <a:lnTo>
                    <a:pt x="2893" y="990"/>
                  </a:lnTo>
                  <a:lnTo>
                    <a:pt x="2891" y="989"/>
                  </a:lnTo>
                  <a:lnTo>
                    <a:pt x="2898" y="989"/>
                  </a:lnTo>
                  <a:close/>
                  <a:moveTo>
                    <a:pt x="2864" y="979"/>
                  </a:moveTo>
                  <a:lnTo>
                    <a:pt x="2864" y="979"/>
                  </a:lnTo>
                  <a:lnTo>
                    <a:pt x="2861" y="981"/>
                  </a:lnTo>
                  <a:lnTo>
                    <a:pt x="2859" y="984"/>
                  </a:lnTo>
                  <a:lnTo>
                    <a:pt x="2857" y="984"/>
                  </a:lnTo>
                  <a:lnTo>
                    <a:pt x="2860" y="983"/>
                  </a:lnTo>
                  <a:lnTo>
                    <a:pt x="2864" y="979"/>
                  </a:lnTo>
                  <a:close/>
                  <a:moveTo>
                    <a:pt x="2818" y="954"/>
                  </a:moveTo>
                  <a:lnTo>
                    <a:pt x="2819" y="957"/>
                  </a:lnTo>
                  <a:lnTo>
                    <a:pt x="2821" y="961"/>
                  </a:lnTo>
                  <a:lnTo>
                    <a:pt x="2813" y="960"/>
                  </a:lnTo>
                  <a:lnTo>
                    <a:pt x="2804" y="963"/>
                  </a:lnTo>
                  <a:lnTo>
                    <a:pt x="2796" y="969"/>
                  </a:lnTo>
                  <a:lnTo>
                    <a:pt x="2796" y="971"/>
                  </a:lnTo>
                  <a:lnTo>
                    <a:pt x="2792" y="967"/>
                  </a:lnTo>
                  <a:lnTo>
                    <a:pt x="2818" y="954"/>
                  </a:lnTo>
                  <a:close/>
                  <a:moveTo>
                    <a:pt x="2759" y="1043"/>
                  </a:moveTo>
                  <a:lnTo>
                    <a:pt x="2762" y="1042"/>
                  </a:lnTo>
                  <a:lnTo>
                    <a:pt x="2763" y="1042"/>
                  </a:lnTo>
                  <a:lnTo>
                    <a:pt x="2763" y="1043"/>
                  </a:lnTo>
                  <a:lnTo>
                    <a:pt x="2762" y="1043"/>
                  </a:lnTo>
                  <a:lnTo>
                    <a:pt x="2761" y="1043"/>
                  </a:lnTo>
                  <a:lnTo>
                    <a:pt x="2759" y="1043"/>
                  </a:lnTo>
                  <a:lnTo>
                    <a:pt x="2759" y="1043"/>
                  </a:lnTo>
                  <a:close/>
                  <a:moveTo>
                    <a:pt x="2752" y="785"/>
                  </a:moveTo>
                  <a:lnTo>
                    <a:pt x="2749" y="784"/>
                  </a:lnTo>
                  <a:lnTo>
                    <a:pt x="2744" y="783"/>
                  </a:lnTo>
                  <a:lnTo>
                    <a:pt x="2744" y="781"/>
                  </a:lnTo>
                  <a:lnTo>
                    <a:pt x="2742" y="779"/>
                  </a:lnTo>
                  <a:lnTo>
                    <a:pt x="2741" y="779"/>
                  </a:lnTo>
                  <a:lnTo>
                    <a:pt x="2746" y="779"/>
                  </a:lnTo>
                  <a:lnTo>
                    <a:pt x="2751" y="779"/>
                  </a:lnTo>
                  <a:lnTo>
                    <a:pt x="2755" y="779"/>
                  </a:lnTo>
                  <a:lnTo>
                    <a:pt x="2759" y="778"/>
                  </a:lnTo>
                  <a:lnTo>
                    <a:pt x="2756" y="781"/>
                  </a:lnTo>
                  <a:lnTo>
                    <a:pt x="2752" y="785"/>
                  </a:lnTo>
                  <a:close/>
                  <a:moveTo>
                    <a:pt x="2832" y="746"/>
                  </a:moveTo>
                  <a:lnTo>
                    <a:pt x="2830" y="744"/>
                  </a:lnTo>
                  <a:lnTo>
                    <a:pt x="2832" y="745"/>
                  </a:lnTo>
                  <a:lnTo>
                    <a:pt x="2831" y="745"/>
                  </a:lnTo>
                  <a:lnTo>
                    <a:pt x="2832" y="745"/>
                  </a:lnTo>
                  <a:lnTo>
                    <a:pt x="2832" y="746"/>
                  </a:lnTo>
                  <a:lnTo>
                    <a:pt x="2832" y="746"/>
                  </a:lnTo>
                  <a:close/>
                  <a:moveTo>
                    <a:pt x="2819" y="671"/>
                  </a:moveTo>
                  <a:lnTo>
                    <a:pt x="2823" y="669"/>
                  </a:lnTo>
                  <a:lnTo>
                    <a:pt x="2826" y="665"/>
                  </a:lnTo>
                  <a:lnTo>
                    <a:pt x="2834" y="681"/>
                  </a:lnTo>
                  <a:lnTo>
                    <a:pt x="2842" y="694"/>
                  </a:lnTo>
                  <a:lnTo>
                    <a:pt x="2843" y="694"/>
                  </a:lnTo>
                  <a:lnTo>
                    <a:pt x="2843" y="694"/>
                  </a:lnTo>
                  <a:lnTo>
                    <a:pt x="2843" y="703"/>
                  </a:lnTo>
                  <a:lnTo>
                    <a:pt x="2841" y="704"/>
                  </a:lnTo>
                  <a:lnTo>
                    <a:pt x="2838" y="706"/>
                  </a:lnTo>
                  <a:lnTo>
                    <a:pt x="2837" y="709"/>
                  </a:lnTo>
                  <a:lnTo>
                    <a:pt x="2835" y="699"/>
                  </a:lnTo>
                  <a:lnTo>
                    <a:pt x="2829" y="689"/>
                  </a:lnTo>
                  <a:lnTo>
                    <a:pt x="2821" y="681"/>
                  </a:lnTo>
                  <a:lnTo>
                    <a:pt x="2817" y="672"/>
                  </a:lnTo>
                  <a:lnTo>
                    <a:pt x="2819" y="671"/>
                  </a:lnTo>
                  <a:close/>
                  <a:moveTo>
                    <a:pt x="2791" y="659"/>
                  </a:moveTo>
                  <a:lnTo>
                    <a:pt x="2790" y="660"/>
                  </a:lnTo>
                  <a:lnTo>
                    <a:pt x="2790" y="658"/>
                  </a:lnTo>
                  <a:lnTo>
                    <a:pt x="2791" y="659"/>
                  </a:lnTo>
                  <a:close/>
                  <a:moveTo>
                    <a:pt x="2701" y="704"/>
                  </a:moveTo>
                  <a:lnTo>
                    <a:pt x="2705" y="705"/>
                  </a:lnTo>
                  <a:lnTo>
                    <a:pt x="2722" y="707"/>
                  </a:lnTo>
                  <a:lnTo>
                    <a:pt x="2740" y="705"/>
                  </a:lnTo>
                  <a:lnTo>
                    <a:pt x="2750" y="699"/>
                  </a:lnTo>
                  <a:lnTo>
                    <a:pt x="2757" y="693"/>
                  </a:lnTo>
                  <a:lnTo>
                    <a:pt x="2763" y="683"/>
                  </a:lnTo>
                  <a:lnTo>
                    <a:pt x="2763" y="682"/>
                  </a:lnTo>
                  <a:lnTo>
                    <a:pt x="2767" y="684"/>
                  </a:lnTo>
                  <a:lnTo>
                    <a:pt x="2770" y="686"/>
                  </a:lnTo>
                  <a:lnTo>
                    <a:pt x="2774" y="686"/>
                  </a:lnTo>
                  <a:lnTo>
                    <a:pt x="2778" y="684"/>
                  </a:lnTo>
                  <a:lnTo>
                    <a:pt x="2784" y="681"/>
                  </a:lnTo>
                  <a:lnTo>
                    <a:pt x="2787" y="677"/>
                  </a:lnTo>
                  <a:lnTo>
                    <a:pt x="2790" y="672"/>
                  </a:lnTo>
                  <a:lnTo>
                    <a:pt x="2791" y="675"/>
                  </a:lnTo>
                  <a:lnTo>
                    <a:pt x="2793" y="677"/>
                  </a:lnTo>
                  <a:lnTo>
                    <a:pt x="2802" y="678"/>
                  </a:lnTo>
                  <a:lnTo>
                    <a:pt x="2808" y="676"/>
                  </a:lnTo>
                  <a:lnTo>
                    <a:pt x="2815" y="672"/>
                  </a:lnTo>
                  <a:lnTo>
                    <a:pt x="2813" y="681"/>
                  </a:lnTo>
                  <a:lnTo>
                    <a:pt x="2814" y="688"/>
                  </a:lnTo>
                  <a:lnTo>
                    <a:pt x="2815" y="696"/>
                  </a:lnTo>
                  <a:lnTo>
                    <a:pt x="2814" y="700"/>
                  </a:lnTo>
                  <a:lnTo>
                    <a:pt x="2815" y="704"/>
                  </a:lnTo>
                  <a:lnTo>
                    <a:pt x="2817" y="706"/>
                  </a:lnTo>
                  <a:lnTo>
                    <a:pt x="2820" y="709"/>
                  </a:lnTo>
                  <a:lnTo>
                    <a:pt x="2824" y="711"/>
                  </a:lnTo>
                  <a:lnTo>
                    <a:pt x="2826" y="712"/>
                  </a:lnTo>
                  <a:lnTo>
                    <a:pt x="2829" y="716"/>
                  </a:lnTo>
                  <a:lnTo>
                    <a:pt x="2830" y="718"/>
                  </a:lnTo>
                  <a:lnTo>
                    <a:pt x="2830" y="720"/>
                  </a:lnTo>
                  <a:lnTo>
                    <a:pt x="2830" y="726"/>
                  </a:lnTo>
                  <a:lnTo>
                    <a:pt x="2831" y="730"/>
                  </a:lnTo>
                  <a:lnTo>
                    <a:pt x="2830" y="735"/>
                  </a:lnTo>
                  <a:lnTo>
                    <a:pt x="2829" y="739"/>
                  </a:lnTo>
                  <a:lnTo>
                    <a:pt x="2830" y="744"/>
                  </a:lnTo>
                  <a:lnTo>
                    <a:pt x="2830" y="744"/>
                  </a:lnTo>
                  <a:lnTo>
                    <a:pt x="2818" y="739"/>
                  </a:lnTo>
                  <a:lnTo>
                    <a:pt x="2807" y="741"/>
                  </a:lnTo>
                  <a:lnTo>
                    <a:pt x="2796" y="747"/>
                  </a:lnTo>
                  <a:lnTo>
                    <a:pt x="2792" y="750"/>
                  </a:lnTo>
                  <a:lnTo>
                    <a:pt x="2790" y="755"/>
                  </a:lnTo>
                  <a:lnTo>
                    <a:pt x="2786" y="755"/>
                  </a:lnTo>
                  <a:lnTo>
                    <a:pt x="2786" y="745"/>
                  </a:lnTo>
                  <a:lnTo>
                    <a:pt x="2783" y="740"/>
                  </a:lnTo>
                  <a:lnTo>
                    <a:pt x="2776" y="739"/>
                  </a:lnTo>
                  <a:lnTo>
                    <a:pt x="2770" y="739"/>
                  </a:lnTo>
                  <a:lnTo>
                    <a:pt x="2763" y="741"/>
                  </a:lnTo>
                  <a:lnTo>
                    <a:pt x="2763" y="733"/>
                  </a:lnTo>
                  <a:lnTo>
                    <a:pt x="2759" y="724"/>
                  </a:lnTo>
                  <a:lnTo>
                    <a:pt x="2755" y="717"/>
                  </a:lnTo>
                  <a:lnTo>
                    <a:pt x="2751" y="715"/>
                  </a:lnTo>
                  <a:lnTo>
                    <a:pt x="2747" y="715"/>
                  </a:lnTo>
                  <a:lnTo>
                    <a:pt x="2742" y="715"/>
                  </a:lnTo>
                  <a:lnTo>
                    <a:pt x="2733" y="717"/>
                  </a:lnTo>
                  <a:lnTo>
                    <a:pt x="2725" y="715"/>
                  </a:lnTo>
                  <a:lnTo>
                    <a:pt x="2716" y="716"/>
                  </a:lnTo>
                  <a:lnTo>
                    <a:pt x="2708" y="715"/>
                  </a:lnTo>
                  <a:lnTo>
                    <a:pt x="2705" y="713"/>
                  </a:lnTo>
                  <a:lnTo>
                    <a:pt x="2704" y="712"/>
                  </a:lnTo>
                  <a:lnTo>
                    <a:pt x="2701" y="710"/>
                  </a:lnTo>
                  <a:lnTo>
                    <a:pt x="2701" y="707"/>
                  </a:lnTo>
                  <a:lnTo>
                    <a:pt x="2701" y="704"/>
                  </a:lnTo>
                  <a:lnTo>
                    <a:pt x="2701" y="70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33" name="Freeform 14">
              <a:extLst>
                <a:ext uri="{FF2B5EF4-FFF2-40B4-BE49-F238E27FC236}">
                  <a16:creationId xmlns:a16="http://schemas.microsoft.com/office/drawing/2014/main" id="{671711A4-0D5F-496D-BBB5-6DAA41E356EC}"/>
                </a:ext>
              </a:extLst>
            </p:cNvPr>
            <p:cNvSpPr>
              <a:spLocks noEditPoints="1"/>
            </p:cNvSpPr>
            <p:nvPr/>
          </p:nvSpPr>
          <p:spPr bwMode="auto">
            <a:xfrm>
              <a:off x="1392238" y="2193925"/>
              <a:ext cx="606425" cy="920750"/>
            </a:xfrm>
            <a:custGeom>
              <a:avLst/>
              <a:gdLst>
                <a:gd name="T0" fmla="*/ 1879 w 1910"/>
                <a:gd name="T1" fmla="*/ 621 h 2900"/>
                <a:gd name="T2" fmla="*/ 1751 w 1910"/>
                <a:gd name="T3" fmla="*/ 698 h 2900"/>
                <a:gd name="T4" fmla="*/ 1656 w 1910"/>
                <a:gd name="T5" fmla="*/ 256 h 2900"/>
                <a:gd name="T6" fmla="*/ 1462 w 1910"/>
                <a:gd name="T7" fmla="*/ 840 h 2900"/>
                <a:gd name="T8" fmla="*/ 1418 w 1910"/>
                <a:gd name="T9" fmla="*/ 473 h 2900"/>
                <a:gd name="T10" fmla="*/ 1378 w 1910"/>
                <a:gd name="T11" fmla="*/ 265 h 2900"/>
                <a:gd name="T12" fmla="*/ 1306 w 1910"/>
                <a:gd name="T13" fmla="*/ 557 h 2900"/>
                <a:gd name="T14" fmla="*/ 1269 w 1910"/>
                <a:gd name="T15" fmla="*/ 253 h 2900"/>
                <a:gd name="T16" fmla="*/ 1323 w 1910"/>
                <a:gd name="T17" fmla="*/ 954 h 2900"/>
                <a:gd name="T18" fmla="*/ 1308 w 1910"/>
                <a:gd name="T19" fmla="*/ 991 h 2900"/>
                <a:gd name="T20" fmla="*/ 1224 w 1910"/>
                <a:gd name="T21" fmla="*/ 878 h 2900"/>
                <a:gd name="T22" fmla="*/ 1197 w 1910"/>
                <a:gd name="T23" fmla="*/ 187 h 2900"/>
                <a:gd name="T24" fmla="*/ 1161 w 1910"/>
                <a:gd name="T25" fmla="*/ 1146 h 2900"/>
                <a:gd name="T26" fmla="*/ 1075 w 1910"/>
                <a:gd name="T27" fmla="*/ 960 h 2900"/>
                <a:gd name="T28" fmla="*/ 1093 w 1910"/>
                <a:gd name="T29" fmla="*/ 319 h 2900"/>
                <a:gd name="T30" fmla="*/ 1044 w 1910"/>
                <a:gd name="T31" fmla="*/ 991 h 2900"/>
                <a:gd name="T32" fmla="*/ 1022 w 1910"/>
                <a:gd name="T33" fmla="*/ 322 h 2900"/>
                <a:gd name="T34" fmla="*/ 1002 w 1910"/>
                <a:gd name="T35" fmla="*/ 477 h 2900"/>
                <a:gd name="T36" fmla="*/ 953 w 1910"/>
                <a:gd name="T37" fmla="*/ 396 h 2900"/>
                <a:gd name="T38" fmla="*/ 850 w 1910"/>
                <a:gd name="T39" fmla="*/ 430 h 2900"/>
                <a:gd name="T40" fmla="*/ 863 w 1910"/>
                <a:gd name="T41" fmla="*/ 1244 h 2900"/>
                <a:gd name="T42" fmla="*/ 780 w 1910"/>
                <a:gd name="T43" fmla="*/ 1287 h 2900"/>
                <a:gd name="T44" fmla="*/ 863 w 1910"/>
                <a:gd name="T45" fmla="*/ 1244 h 2900"/>
                <a:gd name="T46" fmla="*/ 795 w 1910"/>
                <a:gd name="T47" fmla="*/ 587 h 2900"/>
                <a:gd name="T48" fmla="*/ 769 w 1910"/>
                <a:gd name="T49" fmla="*/ 310 h 2900"/>
                <a:gd name="T50" fmla="*/ 614 w 1910"/>
                <a:gd name="T51" fmla="*/ 333 h 2900"/>
                <a:gd name="T52" fmla="*/ 599 w 1910"/>
                <a:gd name="T53" fmla="*/ 365 h 2900"/>
                <a:gd name="T54" fmla="*/ 503 w 1910"/>
                <a:gd name="T55" fmla="*/ 385 h 2900"/>
                <a:gd name="T56" fmla="*/ 532 w 1910"/>
                <a:gd name="T57" fmla="*/ 499 h 2900"/>
                <a:gd name="T58" fmla="*/ 595 w 1910"/>
                <a:gd name="T59" fmla="*/ 477 h 2900"/>
                <a:gd name="T60" fmla="*/ 693 w 1910"/>
                <a:gd name="T61" fmla="*/ 426 h 2900"/>
                <a:gd name="T62" fmla="*/ 578 w 1910"/>
                <a:gd name="T63" fmla="*/ 562 h 2900"/>
                <a:gd name="T64" fmla="*/ 409 w 1910"/>
                <a:gd name="T65" fmla="*/ 624 h 2900"/>
                <a:gd name="T66" fmla="*/ 386 w 1910"/>
                <a:gd name="T67" fmla="*/ 877 h 2900"/>
                <a:gd name="T68" fmla="*/ 5 w 1910"/>
                <a:gd name="T69" fmla="*/ 840 h 2900"/>
                <a:gd name="T70" fmla="*/ 35 w 1910"/>
                <a:gd name="T71" fmla="*/ 951 h 2900"/>
                <a:gd name="T72" fmla="*/ 134 w 1910"/>
                <a:gd name="T73" fmla="*/ 943 h 2900"/>
                <a:gd name="T74" fmla="*/ 78 w 1910"/>
                <a:gd name="T75" fmla="*/ 1136 h 2900"/>
                <a:gd name="T76" fmla="*/ 49 w 1910"/>
                <a:gd name="T77" fmla="*/ 1309 h 2900"/>
                <a:gd name="T78" fmla="*/ 154 w 1910"/>
                <a:gd name="T79" fmla="*/ 1224 h 2900"/>
                <a:gd name="T80" fmla="*/ 272 w 1910"/>
                <a:gd name="T81" fmla="*/ 1190 h 2900"/>
                <a:gd name="T82" fmla="*/ 291 w 1910"/>
                <a:gd name="T83" fmla="*/ 809 h 2900"/>
                <a:gd name="T84" fmla="*/ 221 w 1910"/>
                <a:gd name="T85" fmla="*/ 795 h 2900"/>
                <a:gd name="T86" fmla="*/ 345 w 1910"/>
                <a:gd name="T87" fmla="*/ 754 h 2900"/>
                <a:gd name="T88" fmla="*/ 362 w 1910"/>
                <a:gd name="T89" fmla="*/ 973 h 2900"/>
                <a:gd name="T90" fmla="*/ 464 w 1910"/>
                <a:gd name="T91" fmla="*/ 801 h 2900"/>
                <a:gd name="T92" fmla="*/ 511 w 1910"/>
                <a:gd name="T93" fmla="*/ 777 h 2900"/>
                <a:gd name="T94" fmla="*/ 593 w 1910"/>
                <a:gd name="T95" fmla="*/ 859 h 2900"/>
                <a:gd name="T96" fmla="*/ 651 w 1910"/>
                <a:gd name="T97" fmla="*/ 618 h 2900"/>
                <a:gd name="T98" fmla="*/ 702 w 1910"/>
                <a:gd name="T99" fmla="*/ 627 h 2900"/>
                <a:gd name="T100" fmla="*/ 716 w 1910"/>
                <a:gd name="T101" fmla="*/ 994 h 2900"/>
                <a:gd name="T102" fmla="*/ 503 w 1910"/>
                <a:gd name="T103" fmla="*/ 2276 h 2900"/>
                <a:gd name="T104" fmla="*/ 406 w 1910"/>
                <a:gd name="T105" fmla="*/ 2016 h 2900"/>
                <a:gd name="T106" fmla="*/ 383 w 1910"/>
                <a:gd name="T107" fmla="*/ 2285 h 2900"/>
                <a:gd name="T108" fmla="*/ 262 w 1910"/>
                <a:gd name="T109" fmla="*/ 1989 h 2900"/>
                <a:gd name="T110" fmla="*/ 130 w 1910"/>
                <a:gd name="T111" fmla="*/ 2110 h 2900"/>
                <a:gd name="T112" fmla="*/ 185 w 1910"/>
                <a:gd name="T113" fmla="*/ 2051 h 2900"/>
                <a:gd name="T114" fmla="*/ 483 w 1910"/>
                <a:gd name="T115" fmla="*/ 2635 h 2900"/>
                <a:gd name="T116" fmla="*/ 822 w 1910"/>
                <a:gd name="T117" fmla="*/ 2800 h 2900"/>
                <a:gd name="T118" fmla="*/ 793 w 1910"/>
                <a:gd name="T119" fmla="*/ 2797 h 2900"/>
                <a:gd name="T120" fmla="*/ 1051 w 1910"/>
                <a:gd name="T121" fmla="*/ 2885 h 2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10" h="2900">
                  <a:moveTo>
                    <a:pt x="1909" y="767"/>
                  </a:moveTo>
                  <a:lnTo>
                    <a:pt x="1901" y="766"/>
                  </a:lnTo>
                  <a:lnTo>
                    <a:pt x="1910" y="767"/>
                  </a:lnTo>
                  <a:lnTo>
                    <a:pt x="1909" y="767"/>
                  </a:lnTo>
                  <a:close/>
                  <a:moveTo>
                    <a:pt x="1901" y="696"/>
                  </a:moveTo>
                  <a:lnTo>
                    <a:pt x="1906" y="701"/>
                  </a:lnTo>
                  <a:lnTo>
                    <a:pt x="1910" y="706"/>
                  </a:lnTo>
                  <a:lnTo>
                    <a:pt x="1909" y="710"/>
                  </a:lnTo>
                  <a:lnTo>
                    <a:pt x="1907" y="713"/>
                  </a:lnTo>
                  <a:lnTo>
                    <a:pt x="1905" y="716"/>
                  </a:lnTo>
                  <a:lnTo>
                    <a:pt x="1901" y="712"/>
                  </a:lnTo>
                  <a:lnTo>
                    <a:pt x="1900" y="709"/>
                  </a:lnTo>
                  <a:lnTo>
                    <a:pt x="1898" y="704"/>
                  </a:lnTo>
                  <a:lnTo>
                    <a:pt x="1900" y="700"/>
                  </a:lnTo>
                  <a:lnTo>
                    <a:pt x="1901" y="696"/>
                  </a:lnTo>
                  <a:close/>
                  <a:moveTo>
                    <a:pt x="1877" y="601"/>
                  </a:moveTo>
                  <a:lnTo>
                    <a:pt x="1875" y="597"/>
                  </a:lnTo>
                  <a:lnTo>
                    <a:pt x="1872" y="596"/>
                  </a:lnTo>
                  <a:lnTo>
                    <a:pt x="1877" y="596"/>
                  </a:lnTo>
                  <a:lnTo>
                    <a:pt x="1881" y="597"/>
                  </a:lnTo>
                  <a:lnTo>
                    <a:pt x="1885" y="598"/>
                  </a:lnTo>
                  <a:lnTo>
                    <a:pt x="1882" y="607"/>
                  </a:lnTo>
                  <a:lnTo>
                    <a:pt x="1884" y="614"/>
                  </a:lnTo>
                  <a:lnTo>
                    <a:pt x="1890" y="620"/>
                  </a:lnTo>
                  <a:lnTo>
                    <a:pt x="1888" y="620"/>
                  </a:lnTo>
                  <a:lnTo>
                    <a:pt x="1879" y="621"/>
                  </a:lnTo>
                  <a:lnTo>
                    <a:pt x="1872" y="624"/>
                  </a:lnTo>
                  <a:lnTo>
                    <a:pt x="1871" y="623"/>
                  </a:lnTo>
                  <a:lnTo>
                    <a:pt x="1875" y="616"/>
                  </a:lnTo>
                  <a:lnTo>
                    <a:pt x="1877" y="609"/>
                  </a:lnTo>
                  <a:lnTo>
                    <a:pt x="1877" y="601"/>
                  </a:lnTo>
                  <a:close/>
                  <a:moveTo>
                    <a:pt x="1849" y="677"/>
                  </a:moveTo>
                  <a:lnTo>
                    <a:pt x="1848" y="677"/>
                  </a:lnTo>
                  <a:lnTo>
                    <a:pt x="1848" y="677"/>
                  </a:lnTo>
                  <a:lnTo>
                    <a:pt x="1849" y="677"/>
                  </a:lnTo>
                  <a:close/>
                  <a:moveTo>
                    <a:pt x="1751" y="698"/>
                  </a:moveTo>
                  <a:lnTo>
                    <a:pt x="1763" y="696"/>
                  </a:lnTo>
                  <a:lnTo>
                    <a:pt x="1775" y="695"/>
                  </a:lnTo>
                  <a:lnTo>
                    <a:pt x="1777" y="700"/>
                  </a:lnTo>
                  <a:lnTo>
                    <a:pt x="1780" y="705"/>
                  </a:lnTo>
                  <a:lnTo>
                    <a:pt x="1784" y="710"/>
                  </a:lnTo>
                  <a:lnTo>
                    <a:pt x="1784" y="711"/>
                  </a:lnTo>
                  <a:lnTo>
                    <a:pt x="1775" y="711"/>
                  </a:lnTo>
                  <a:lnTo>
                    <a:pt x="1767" y="712"/>
                  </a:lnTo>
                  <a:lnTo>
                    <a:pt x="1760" y="715"/>
                  </a:lnTo>
                  <a:lnTo>
                    <a:pt x="1758" y="712"/>
                  </a:lnTo>
                  <a:lnTo>
                    <a:pt x="1754" y="710"/>
                  </a:lnTo>
                  <a:lnTo>
                    <a:pt x="1752" y="707"/>
                  </a:lnTo>
                  <a:lnTo>
                    <a:pt x="1751" y="704"/>
                  </a:lnTo>
                  <a:lnTo>
                    <a:pt x="1748" y="700"/>
                  </a:lnTo>
                  <a:lnTo>
                    <a:pt x="1748" y="696"/>
                  </a:lnTo>
                  <a:lnTo>
                    <a:pt x="1751" y="698"/>
                  </a:lnTo>
                  <a:close/>
                  <a:moveTo>
                    <a:pt x="1720" y="1076"/>
                  </a:moveTo>
                  <a:lnTo>
                    <a:pt x="1722" y="1077"/>
                  </a:lnTo>
                  <a:lnTo>
                    <a:pt x="1720" y="1076"/>
                  </a:lnTo>
                  <a:lnTo>
                    <a:pt x="1720" y="1076"/>
                  </a:lnTo>
                  <a:close/>
                  <a:moveTo>
                    <a:pt x="1685" y="607"/>
                  </a:moveTo>
                  <a:lnTo>
                    <a:pt x="1686" y="607"/>
                  </a:lnTo>
                  <a:lnTo>
                    <a:pt x="1685" y="607"/>
                  </a:lnTo>
                  <a:lnTo>
                    <a:pt x="1685" y="607"/>
                  </a:lnTo>
                  <a:close/>
                  <a:moveTo>
                    <a:pt x="1686" y="663"/>
                  </a:moveTo>
                  <a:lnTo>
                    <a:pt x="1686" y="663"/>
                  </a:lnTo>
                  <a:lnTo>
                    <a:pt x="1686" y="664"/>
                  </a:lnTo>
                  <a:lnTo>
                    <a:pt x="1689" y="672"/>
                  </a:lnTo>
                  <a:lnTo>
                    <a:pt x="1688" y="678"/>
                  </a:lnTo>
                  <a:lnTo>
                    <a:pt x="1682" y="684"/>
                  </a:lnTo>
                  <a:lnTo>
                    <a:pt x="1675" y="689"/>
                  </a:lnTo>
                  <a:lnTo>
                    <a:pt x="1651" y="687"/>
                  </a:lnTo>
                  <a:lnTo>
                    <a:pt x="1650" y="686"/>
                  </a:lnTo>
                  <a:lnTo>
                    <a:pt x="1649" y="683"/>
                  </a:lnTo>
                  <a:lnTo>
                    <a:pt x="1661" y="676"/>
                  </a:lnTo>
                  <a:lnTo>
                    <a:pt x="1673" y="669"/>
                  </a:lnTo>
                  <a:lnTo>
                    <a:pt x="1686" y="663"/>
                  </a:lnTo>
                  <a:close/>
                  <a:moveTo>
                    <a:pt x="1641" y="233"/>
                  </a:moveTo>
                  <a:lnTo>
                    <a:pt x="1652" y="244"/>
                  </a:lnTo>
                  <a:lnTo>
                    <a:pt x="1662" y="257"/>
                  </a:lnTo>
                  <a:lnTo>
                    <a:pt x="1658" y="256"/>
                  </a:lnTo>
                  <a:lnTo>
                    <a:pt x="1656" y="256"/>
                  </a:lnTo>
                  <a:lnTo>
                    <a:pt x="1654" y="256"/>
                  </a:lnTo>
                  <a:lnTo>
                    <a:pt x="1643" y="254"/>
                  </a:lnTo>
                  <a:lnTo>
                    <a:pt x="1632" y="254"/>
                  </a:lnTo>
                  <a:lnTo>
                    <a:pt x="1637" y="243"/>
                  </a:lnTo>
                  <a:lnTo>
                    <a:pt x="1641" y="233"/>
                  </a:lnTo>
                  <a:close/>
                  <a:moveTo>
                    <a:pt x="1578" y="859"/>
                  </a:moveTo>
                  <a:lnTo>
                    <a:pt x="1578" y="860"/>
                  </a:lnTo>
                  <a:lnTo>
                    <a:pt x="1576" y="859"/>
                  </a:lnTo>
                  <a:lnTo>
                    <a:pt x="1576" y="859"/>
                  </a:lnTo>
                  <a:lnTo>
                    <a:pt x="1578" y="859"/>
                  </a:lnTo>
                  <a:close/>
                  <a:moveTo>
                    <a:pt x="1475" y="220"/>
                  </a:moveTo>
                  <a:lnTo>
                    <a:pt x="1478" y="214"/>
                  </a:lnTo>
                  <a:lnTo>
                    <a:pt x="1480" y="208"/>
                  </a:lnTo>
                  <a:lnTo>
                    <a:pt x="1491" y="210"/>
                  </a:lnTo>
                  <a:lnTo>
                    <a:pt x="1502" y="210"/>
                  </a:lnTo>
                  <a:lnTo>
                    <a:pt x="1514" y="211"/>
                  </a:lnTo>
                  <a:lnTo>
                    <a:pt x="1524" y="215"/>
                  </a:lnTo>
                  <a:lnTo>
                    <a:pt x="1533" y="221"/>
                  </a:lnTo>
                  <a:lnTo>
                    <a:pt x="1541" y="232"/>
                  </a:lnTo>
                  <a:lnTo>
                    <a:pt x="1541" y="232"/>
                  </a:lnTo>
                  <a:lnTo>
                    <a:pt x="1519" y="226"/>
                  </a:lnTo>
                  <a:lnTo>
                    <a:pt x="1496" y="222"/>
                  </a:lnTo>
                  <a:lnTo>
                    <a:pt x="1474" y="221"/>
                  </a:lnTo>
                  <a:lnTo>
                    <a:pt x="1475" y="220"/>
                  </a:lnTo>
                  <a:close/>
                  <a:moveTo>
                    <a:pt x="1462" y="840"/>
                  </a:moveTo>
                  <a:lnTo>
                    <a:pt x="1462" y="840"/>
                  </a:lnTo>
                  <a:lnTo>
                    <a:pt x="1462" y="840"/>
                  </a:lnTo>
                  <a:lnTo>
                    <a:pt x="1462" y="840"/>
                  </a:lnTo>
                  <a:lnTo>
                    <a:pt x="1462" y="840"/>
                  </a:lnTo>
                  <a:close/>
                  <a:moveTo>
                    <a:pt x="1427" y="57"/>
                  </a:moveTo>
                  <a:lnTo>
                    <a:pt x="1430" y="61"/>
                  </a:lnTo>
                  <a:lnTo>
                    <a:pt x="1440" y="66"/>
                  </a:lnTo>
                  <a:lnTo>
                    <a:pt x="1435" y="65"/>
                  </a:lnTo>
                  <a:lnTo>
                    <a:pt x="1430" y="63"/>
                  </a:lnTo>
                  <a:lnTo>
                    <a:pt x="1427" y="62"/>
                  </a:lnTo>
                  <a:lnTo>
                    <a:pt x="1423" y="62"/>
                  </a:lnTo>
                  <a:lnTo>
                    <a:pt x="1427" y="57"/>
                  </a:lnTo>
                  <a:close/>
                  <a:moveTo>
                    <a:pt x="1417" y="761"/>
                  </a:moveTo>
                  <a:lnTo>
                    <a:pt x="1416" y="756"/>
                  </a:lnTo>
                  <a:lnTo>
                    <a:pt x="1416" y="751"/>
                  </a:lnTo>
                  <a:lnTo>
                    <a:pt x="1413" y="746"/>
                  </a:lnTo>
                  <a:lnTo>
                    <a:pt x="1411" y="743"/>
                  </a:lnTo>
                  <a:lnTo>
                    <a:pt x="1410" y="740"/>
                  </a:lnTo>
                  <a:lnTo>
                    <a:pt x="1412" y="728"/>
                  </a:lnTo>
                  <a:lnTo>
                    <a:pt x="1419" y="726"/>
                  </a:lnTo>
                  <a:lnTo>
                    <a:pt x="1419" y="743"/>
                  </a:lnTo>
                  <a:lnTo>
                    <a:pt x="1417" y="761"/>
                  </a:lnTo>
                  <a:close/>
                  <a:moveTo>
                    <a:pt x="1384" y="479"/>
                  </a:moveTo>
                  <a:lnTo>
                    <a:pt x="1390" y="473"/>
                  </a:lnTo>
                  <a:lnTo>
                    <a:pt x="1414" y="466"/>
                  </a:lnTo>
                  <a:lnTo>
                    <a:pt x="1416" y="470"/>
                  </a:lnTo>
                  <a:lnTo>
                    <a:pt x="1418" y="473"/>
                  </a:lnTo>
                  <a:lnTo>
                    <a:pt x="1408" y="477"/>
                  </a:lnTo>
                  <a:lnTo>
                    <a:pt x="1400" y="481"/>
                  </a:lnTo>
                  <a:lnTo>
                    <a:pt x="1393" y="488"/>
                  </a:lnTo>
                  <a:lnTo>
                    <a:pt x="1389" y="498"/>
                  </a:lnTo>
                  <a:lnTo>
                    <a:pt x="1383" y="499"/>
                  </a:lnTo>
                  <a:lnTo>
                    <a:pt x="1378" y="499"/>
                  </a:lnTo>
                  <a:lnTo>
                    <a:pt x="1373" y="496"/>
                  </a:lnTo>
                  <a:lnTo>
                    <a:pt x="1370" y="492"/>
                  </a:lnTo>
                  <a:lnTo>
                    <a:pt x="1371" y="492"/>
                  </a:lnTo>
                  <a:lnTo>
                    <a:pt x="1374" y="493"/>
                  </a:lnTo>
                  <a:lnTo>
                    <a:pt x="1377" y="493"/>
                  </a:lnTo>
                  <a:lnTo>
                    <a:pt x="1379" y="492"/>
                  </a:lnTo>
                  <a:lnTo>
                    <a:pt x="1382" y="490"/>
                  </a:lnTo>
                  <a:lnTo>
                    <a:pt x="1384" y="488"/>
                  </a:lnTo>
                  <a:lnTo>
                    <a:pt x="1385" y="484"/>
                  </a:lnTo>
                  <a:lnTo>
                    <a:pt x="1384" y="482"/>
                  </a:lnTo>
                  <a:lnTo>
                    <a:pt x="1384" y="479"/>
                  </a:lnTo>
                  <a:close/>
                  <a:moveTo>
                    <a:pt x="1371" y="458"/>
                  </a:moveTo>
                  <a:lnTo>
                    <a:pt x="1372" y="456"/>
                  </a:lnTo>
                  <a:lnTo>
                    <a:pt x="1373" y="455"/>
                  </a:lnTo>
                  <a:lnTo>
                    <a:pt x="1372" y="456"/>
                  </a:lnTo>
                  <a:lnTo>
                    <a:pt x="1371" y="458"/>
                  </a:lnTo>
                  <a:close/>
                  <a:moveTo>
                    <a:pt x="1378" y="265"/>
                  </a:moveTo>
                  <a:lnTo>
                    <a:pt x="1378" y="265"/>
                  </a:lnTo>
                  <a:lnTo>
                    <a:pt x="1378" y="265"/>
                  </a:lnTo>
                  <a:lnTo>
                    <a:pt x="1378" y="265"/>
                  </a:lnTo>
                  <a:close/>
                  <a:moveTo>
                    <a:pt x="1339" y="10"/>
                  </a:moveTo>
                  <a:lnTo>
                    <a:pt x="1342" y="12"/>
                  </a:lnTo>
                  <a:lnTo>
                    <a:pt x="1346" y="14"/>
                  </a:lnTo>
                  <a:lnTo>
                    <a:pt x="1353" y="14"/>
                  </a:lnTo>
                  <a:lnTo>
                    <a:pt x="1360" y="10"/>
                  </a:lnTo>
                  <a:lnTo>
                    <a:pt x="1366" y="5"/>
                  </a:lnTo>
                  <a:lnTo>
                    <a:pt x="1371" y="0"/>
                  </a:lnTo>
                  <a:lnTo>
                    <a:pt x="1371" y="9"/>
                  </a:lnTo>
                  <a:lnTo>
                    <a:pt x="1371" y="18"/>
                  </a:lnTo>
                  <a:lnTo>
                    <a:pt x="1373" y="26"/>
                  </a:lnTo>
                  <a:lnTo>
                    <a:pt x="1379" y="32"/>
                  </a:lnTo>
                  <a:lnTo>
                    <a:pt x="1372" y="31"/>
                  </a:lnTo>
                  <a:lnTo>
                    <a:pt x="1365" y="31"/>
                  </a:lnTo>
                  <a:lnTo>
                    <a:pt x="1359" y="34"/>
                  </a:lnTo>
                  <a:lnTo>
                    <a:pt x="1357" y="33"/>
                  </a:lnTo>
                  <a:lnTo>
                    <a:pt x="1353" y="29"/>
                  </a:lnTo>
                  <a:lnTo>
                    <a:pt x="1348" y="27"/>
                  </a:lnTo>
                  <a:lnTo>
                    <a:pt x="1332" y="22"/>
                  </a:lnTo>
                  <a:lnTo>
                    <a:pt x="1334" y="21"/>
                  </a:lnTo>
                  <a:lnTo>
                    <a:pt x="1336" y="18"/>
                  </a:lnTo>
                  <a:lnTo>
                    <a:pt x="1338" y="15"/>
                  </a:lnTo>
                  <a:lnTo>
                    <a:pt x="1339" y="10"/>
                  </a:lnTo>
                  <a:close/>
                  <a:moveTo>
                    <a:pt x="1327" y="535"/>
                  </a:moveTo>
                  <a:lnTo>
                    <a:pt x="1319" y="547"/>
                  </a:lnTo>
                  <a:lnTo>
                    <a:pt x="1311" y="558"/>
                  </a:lnTo>
                  <a:lnTo>
                    <a:pt x="1306" y="557"/>
                  </a:lnTo>
                  <a:lnTo>
                    <a:pt x="1302" y="557"/>
                  </a:lnTo>
                  <a:lnTo>
                    <a:pt x="1297" y="558"/>
                  </a:lnTo>
                  <a:lnTo>
                    <a:pt x="1294" y="561"/>
                  </a:lnTo>
                  <a:lnTo>
                    <a:pt x="1292" y="562"/>
                  </a:lnTo>
                  <a:lnTo>
                    <a:pt x="1289" y="555"/>
                  </a:lnTo>
                  <a:lnTo>
                    <a:pt x="1309" y="546"/>
                  </a:lnTo>
                  <a:lnTo>
                    <a:pt x="1327" y="535"/>
                  </a:lnTo>
                  <a:close/>
                  <a:moveTo>
                    <a:pt x="1319" y="885"/>
                  </a:moveTo>
                  <a:lnTo>
                    <a:pt x="1319" y="885"/>
                  </a:lnTo>
                  <a:lnTo>
                    <a:pt x="1317" y="882"/>
                  </a:lnTo>
                  <a:lnTo>
                    <a:pt x="1317" y="880"/>
                  </a:lnTo>
                  <a:lnTo>
                    <a:pt x="1319" y="880"/>
                  </a:lnTo>
                  <a:lnTo>
                    <a:pt x="1319" y="882"/>
                  </a:lnTo>
                  <a:lnTo>
                    <a:pt x="1319" y="885"/>
                  </a:lnTo>
                  <a:close/>
                  <a:moveTo>
                    <a:pt x="1314" y="608"/>
                  </a:moveTo>
                  <a:lnTo>
                    <a:pt x="1314" y="608"/>
                  </a:lnTo>
                  <a:lnTo>
                    <a:pt x="1314" y="608"/>
                  </a:lnTo>
                  <a:lnTo>
                    <a:pt x="1314" y="608"/>
                  </a:lnTo>
                  <a:close/>
                  <a:moveTo>
                    <a:pt x="1276" y="232"/>
                  </a:moveTo>
                  <a:lnTo>
                    <a:pt x="1272" y="236"/>
                  </a:lnTo>
                  <a:lnTo>
                    <a:pt x="1270" y="240"/>
                  </a:lnTo>
                  <a:lnTo>
                    <a:pt x="1269" y="245"/>
                  </a:lnTo>
                  <a:lnTo>
                    <a:pt x="1269" y="251"/>
                  </a:lnTo>
                  <a:lnTo>
                    <a:pt x="1269" y="251"/>
                  </a:lnTo>
                  <a:lnTo>
                    <a:pt x="1269" y="251"/>
                  </a:lnTo>
                  <a:lnTo>
                    <a:pt x="1269" y="253"/>
                  </a:lnTo>
                  <a:lnTo>
                    <a:pt x="1264" y="250"/>
                  </a:lnTo>
                  <a:lnTo>
                    <a:pt x="1259" y="249"/>
                  </a:lnTo>
                  <a:lnTo>
                    <a:pt x="1254" y="250"/>
                  </a:lnTo>
                  <a:lnTo>
                    <a:pt x="1258" y="243"/>
                  </a:lnTo>
                  <a:lnTo>
                    <a:pt x="1263" y="237"/>
                  </a:lnTo>
                  <a:lnTo>
                    <a:pt x="1268" y="233"/>
                  </a:lnTo>
                  <a:lnTo>
                    <a:pt x="1276" y="232"/>
                  </a:lnTo>
                  <a:close/>
                  <a:moveTo>
                    <a:pt x="1257" y="505"/>
                  </a:moveTo>
                  <a:lnTo>
                    <a:pt x="1255" y="502"/>
                  </a:lnTo>
                  <a:lnTo>
                    <a:pt x="1255" y="500"/>
                  </a:lnTo>
                  <a:lnTo>
                    <a:pt x="1255" y="500"/>
                  </a:lnTo>
                  <a:lnTo>
                    <a:pt x="1257" y="502"/>
                  </a:lnTo>
                  <a:lnTo>
                    <a:pt x="1257" y="505"/>
                  </a:lnTo>
                  <a:close/>
                  <a:moveTo>
                    <a:pt x="1253" y="971"/>
                  </a:moveTo>
                  <a:lnTo>
                    <a:pt x="1263" y="965"/>
                  </a:lnTo>
                  <a:lnTo>
                    <a:pt x="1263" y="963"/>
                  </a:lnTo>
                  <a:lnTo>
                    <a:pt x="1265" y="962"/>
                  </a:lnTo>
                  <a:lnTo>
                    <a:pt x="1270" y="960"/>
                  </a:lnTo>
                  <a:lnTo>
                    <a:pt x="1274" y="957"/>
                  </a:lnTo>
                  <a:lnTo>
                    <a:pt x="1281" y="951"/>
                  </a:lnTo>
                  <a:lnTo>
                    <a:pt x="1289" y="946"/>
                  </a:lnTo>
                  <a:lnTo>
                    <a:pt x="1297" y="950"/>
                  </a:lnTo>
                  <a:lnTo>
                    <a:pt x="1306" y="950"/>
                  </a:lnTo>
                  <a:lnTo>
                    <a:pt x="1315" y="950"/>
                  </a:lnTo>
                  <a:lnTo>
                    <a:pt x="1322" y="954"/>
                  </a:lnTo>
                  <a:lnTo>
                    <a:pt x="1323" y="954"/>
                  </a:lnTo>
                  <a:lnTo>
                    <a:pt x="1325" y="956"/>
                  </a:lnTo>
                  <a:lnTo>
                    <a:pt x="1325" y="958"/>
                  </a:lnTo>
                  <a:lnTo>
                    <a:pt x="1328" y="962"/>
                  </a:lnTo>
                  <a:lnTo>
                    <a:pt x="1331" y="965"/>
                  </a:lnTo>
                  <a:lnTo>
                    <a:pt x="1328" y="967"/>
                  </a:lnTo>
                  <a:lnTo>
                    <a:pt x="1327" y="971"/>
                  </a:lnTo>
                  <a:lnTo>
                    <a:pt x="1327" y="974"/>
                  </a:lnTo>
                  <a:lnTo>
                    <a:pt x="1331" y="984"/>
                  </a:lnTo>
                  <a:lnTo>
                    <a:pt x="1338" y="990"/>
                  </a:lnTo>
                  <a:lnTo>
                    <a:pt x="1345" y="992"/>
                  </a:lnTo>
                  <a:lnTo>
                    <a:pt x="1356" y="994"/>
                  </a:lnTo>
                  <a:lnTo>
                    <a:pt x="1357" y="992"/>
                  </a:lnTo>
                  <a:lnTo>
                    <a:pt x="1367" y="1009"/>
                  </a:lnTo>
                  <a:lnTo>
                    <a:pt x="1348" y="1018"/>
                  </a:lnTo>
                  <a:lnTo>
                    <a:pt x="1348" y="1018"/>
                  </a:lnTo>
                  <a:lnTo>
                    <a:pt x="1349" y="1017"/>
                  </a:lnTo>
                  <a:lnTo>
                    <a:pt x="1353" y="1014"/>
                  </a:lnTo>
                  <a:lnTo>
                    <a:pt x="1355" y="1009"/>
                  </a:lnTo>
                  <a:lnTo>
                    <a:pt x="1344" y="997"/>
                  </a:lnTo>
                  <a:lnTo>
                    <a:pt x="1339" y="1002"/>
                  </a:lnTo>
                  <a:lnTo>
                    <a:pt x="1331" y="997"/>
                  </a:lnTo>
                  <a:lnTo>
                    <a:pt x="1320" y="994"/>
                  </a:lnTo>
                  <a:lnTo>
                    <a:pt x="1316" y="994"/>
                  </a:lnTo>
                  <a:lnTo>
                    <a:pt x="1315" y="992"/>
                  </a:lnTo>
                  <a:lnTo>
                    <a:pt x="1312" y="992"/>
                  </a:lnTo>
                  <a:lnTo>
                    <a:pt x="1308" y="991"/>
                  </a:lnTo>
                  <a:lnTo>
                    <a:pt x="1303" y="990"/>
                  </a:lnTo>
                  <a:lnTo>
                    <a:pt x="1302" y="989"/>
                  </a:lnTo>
                  <a:lnTo>
                    <a:pt x="1297" y="989"/>
                  </a:lnTo>
                  <a:lnTo>
                    <a:pt x="1295" y="983"/>
                  </a:lnTo>
                  <a:lnTo>
                    <a:pt x="1286" y="974"/>
                  </a:lnTo>
                  <a:lnTo>
                    <a:pt x="1275" y="971"/>
                  </a:lnTo>
                  <a:lnTo>
                    <a:pt x="1263" y="972"/>
                  </a:lnTo>
                  <a:lnTo>
                    <a:pt x="1252" y="977"/>
                  </a:lnTo>
                  <a:lnTo>
                    <a:pt x="1253" y="971"/>
                  </a:lnTo>
                  <a:close/>
                  <a:moveTo>
                    <a:pt x="1240" y="186"/>
                  </a:moveTo>
                  <a:lnTo>
                    <a:pt x="1240" y="187"/>
                  </a:lnTo>
                  <a:lnTo>
                    <a:pt x="1240" y="187"/>
                  </a:lnTo>
                  <a:lnTo>
                    <a:pt x="1240" y="186"/>
                  </a:lnTo>
                  <a:close/>
                  <a:moveTo>
                    <a:pt x="1232" y="1156"/>
                  </a:moveTo>
                  <a:lnTo>
                    <a:pt x="1225" y="1156"/>
                  </a:lnTo>
                  <a:lnTo>
                    <a:pt x="1224" y="1153"/>
                  </a:lnTo>
                  <a:lnTo>
                    <a:pt x="1223" y="1148"/>
                  </a:lnTo>
                  <a:lnTo>
                    <a:pt x="1230" y="1150"/>
                  </a:lnTo>
                  <a:lnTo>
                    <a:pt x="1236" y="1153"/>
                  </a:lnTo>
                  <a:lnTo>
                    <a:pt x="1235" y="1154"/>
                  </a:lnTo>
                  <a:lnTo>
                    <a:pt x="1232" y="1156"/>
                  </a:lnTo>
                  <a:close/>
                  <a:moveTo>
                    <a:pt x="1218" y="876"/>
                  </a:moveTo>
                  <a:lnTo>
                    <a:pt x="1225" y="876"/>
                  </a:lnTo>
                  <a:lnTo>
                    <a:pt x="1225" y="875"/>
                  </a:lnTo>
                  <a:lnTo>
                    <a:pt x="1225" y="876"/>
                  </a:lnTo>
                  <a:lnTo>
                    <a:pt x="1224" y="878"/>
                  </a:lnTo>
                  <a:lnTo>
                    <a:pt x="1224" y="882"/>
                  </a:lnTo>
                  <a:lnTo>
                    <a:pt x="1225" y="886"/>
                  </a:lnTo>
                  <a:lnTo>
                    <a:pt x="1226" y="889"/>
                  </a:lnTo>
                  <a:lnTo>
                    <a:pt x="1226" y="892"/>
                  </a:lnTo>
                  <a:lnTo>
                    <a:pt x="1223" y="892"/>
                  </a:lnTo>
                  <a:lnTo>
                    <a:pt x="1218" y="893"/>
                  </a:lnTo>
                  <a:lnTo>
                    <a:pt x="1214" y="893"/>
                  </a:lnTo>
                  <a:lnTo>
                    <a:pt x="1209" y="893"/>
                  </a:lnTo>
                  <a:lnTo>
                    <a:pt x="1209" y="893"/>
                  </a:lnTo>
                  <a:lnTo>
                    <a:pt x="1204" y="889"/>
                  </a:lnTo>
                  <a:lnTo>
                    <a:pt x="1207" y="888"/>
                  </a:lnTo>
                  <a:lnTo>
                    <a:pt x="1210" y="886"/>
                  </a:lnTo>
                  <a:lnTo>
                    <a:pt x="1214" y="883"/>
                  </a:lnTo>
                  <a:lnTo>
                    <a:pt x="1217" y="880"/>
                  </a:lnTo>
                  <a:lnTo>
                    <a:pt x="1218" y="876"/>
                  </a:lnTo>
                  <a:close/>
                  <a:moveTo>
                    <a:pt x="1206" y="179"/>
                  </a:moveTo>
                  <a:lnTo>
                    <a:pt x="1208" y="181"/>
                  </a:lnTo>
                  <a:lnTo>
                    <a:pt x="1209" y="182"/>
                  </a:lnTo>
                  <a:lnTo>
                    <a:pt x="1202" y="187"/>
                  </a:lnTo>
                  <a:lnTo>
                    <a:pt x="1197" y="194"/>
                  </a:lnTo>
                  <a:lnTo>
                    <a:pt x="1195" y="204"/>
                  </a:lnTo>
                  <a:lnTo>
                    <a:pt x="1196" y="204"/>
                  </a:lnTo>
                  <a:lnTo>
                    <a:pt x="1190" y="205"/>
                  </a:lnTo>
                  <a:lnTo>
                    <a:pt x="1185" y="208"/>
                  </a:lnTo>
                  <a:lnTo>
                    <a:pt x="1190" y="197"/>
                  </a:lnTo>
                  <a:lnTo>
                    <a:pt x="1197" y="187"/>
                  </a:lnTo>
                  <a:lnTo>
                    <a:pt x="1206" y="179"/>
                  </a:lnTo>
                  <a:close/>
                  <a:moveTo>
                    <a:pt x="1184" y="297"/>
                  </a:moveTo>
                  <a:lnTo>
                    <a:pt x="1185" y="299"/>
                  </a:lnTo>
                  <a:lnTo>
                    <a:pt x="1184" y="300"/>
                  </a:lnTo>
                  <a:lnTo>
                    <a:pt x="1185" y="307"/>
                  </a:lnTo>
                  <a:lnTo>
                    <a:pt x="1186" y="313"/>
                  </a:lnTo>
                  <a:lnTo>
                    <a:pt x="1183" y="310"/>
                  </a:lnTo>
                  <a:lnTo>
                    <a:pt x="1179" y="307"/>
                  </a:lnTo>
                  <a:lnTo>
                    <a:pt x="1175" y="306"/>
                  </a:lnTo>
                  <a:lnTo>
                    <a:pt x="1170" y="306"/>
                  </a:lnTo>
                  <a:lnTo>
                    <a:pt x="1175" y="304"/>
                  </a:lnTo>
                  <a:lnTo>
                    <a:pt x="1180" y="301"/>
                  </a:lnTo>
                  <a:lnTo>
                    <a:pt x="1184" y="297"/>
                  </a:lnTo>
                  <a:close/>
                  <a:moveTo>
                    <a:pt x="1150" y="317"/>
                  </a:moveTo>
                  <a:lnTo>
                    <a:pt x="1150" y="318"/>
                  </a:lnTo>
                  <a:lnTo>
                    <a:pt x="1149" y="319"/>
                  </a:lnTo>
                  <a:lnTo>
                    <a:pt x="1149" y="318"/>
                  </a:lnTo>
                  <a:lnTo>
                    <a:pt x="1150" y="317"/>
                  </a:lnTo>
                  <a:close/>
                  <a:moveTo>
                    <a:pt x="1132" y="240"/>
                  </a:moveTo>
                  <a:lnTo>
                    <a:pt x="1134" y="243"/>
                  </a:lnTo>
                  <a:lnTo>
                    <a:pt x="1136" y="244"/>
                  </a:lnTo>
                  <a:lnTo>
                    <a:pt x="1130" y="244"/>
                  </a:lnTo>
                  <a:lnTo>
                    <a:pt x="1132" y="240"/>
                  </a:lnTo>
                  <a:close/>
                  <a:moveTo>
                    <a:pt x="1172" y="1126"/>
                  </a:moveTo>
                  <a:lnTo>
                    <a:pt x="1172" y="1140"/>
                  </a:lnTo>
                  <a:lnTo>
                    <a:pt x="1161" y="1146"/>
                  </a:lnTo>
                  <a:lnTo>
                    <a:pt x="1155" y="1156"/>
                  </a:lnTo>
                  <a:lnTo>
                    <a:pt x="1152" y="1167"/>
                  </a:lnTo>
                  <a:lnTo>
                    <a:pt x="1152" y="1167"/>
                  </a:lnTo>
                  <a:lnTo>
                    <a:pt x="1152" y="1167"/>
                  </a:lnTo>
                  <a:lnTo>
                    <a:pt x="1152" y="1167"/>
                  </a:lnTo>
                  <a:lnTo>
                    <a:pt x="1144" y="1165"/>
                  </a:lnTo>
                  <a:lnTo>
                    <a:pt x="1136" y="1160"/>
                  </a:lnTo>
                  <a:lnTo>
                    <a:pt x="1130" y="1155"/>
                  </a:lnTo>
                  <a:lnTo>
                    <a:pt x="1123" y="1149"/>
                  </a:lnTo>
                  <a:lnTo>
                    <a:pt x="1172" y="1126"/>
                  </a:lnTo>
                  <a:close/>
                  <a:moveTo>
                    <a:pt x="1106" y="969"/>
                  </a:moveTo>
                  <a:lnTo>
                    <a:pt x="1112" y="975"/>
                  </a:lnTo>
                  <a:lnTo>
                    <a:pt x="1117" y="980"/>
                  </a:lnTo>
                  <a:lnTo>
                    <a:pt x="1122" y="985"/>
                  </a:lnTo>
                  <a:lnTo>
                    <a:pt x="1117" y="985"/>
                  </a:lnTo>
                  <a:lnTo>
                    <a:pt x="1112" y="984"/>
                  </a:lnTo>
                  <a:lnTo>
                    <a:pt x="1099" y="966"/>
                  </a:lnTo>
                  <a:lnTo>
                    <a:pt x="1095" y="971"/>
                  </a:lnTo>
                  <a:lnTo>
                    <a:pt x="1095" y="975"/>
                  </a:lnTo>
                  <a:lnTo>
                    <a:pt x="1098" y="982"/>
                  </a:lnTo>
                  <a:lnTo>
                    <a:pt x="1100" y="988"/>
                  </a:lnTo>
                  <a:lnTo>
                    <a:pt x="1087" y="983"/>
                  </a:lnTo>
                  <a:lnTo>
                    <a:pt x="1071" y="982"/>
                  </a:lnTo>
                  <a:lnTo>
                    <a:pt x="1072" y="979"/>
                  </a:lnTo>
                  <a:lnTo>
                    <a:pt x="1075" y="969"/>
                  </a:lnTo>
                  <a:lnTo>
                    <a:pt x="1075" y="960"/>
                  </a:lnTo>
                  <a:lnTo>
                    <a:pt x="1071" y="951"/>
                  </a:lnTo>
                  <a:lnTo>
                    <a:pt x="1075" y="951"/>
                  </a:lnTo>
                  <a:lnTo>
                    <a:pt x="1076" y="951"/>
                  </a:lnTo>
                  <a:lnTo>
                    <a:pt x="1084" y="955"/>
                  </a:lnTo>
                  <a:lnTo>
                    <a:pt x="1093" y="960"/>
                  </a:lnTo>
                  <a:lnTo>
                    <a:pt x="1101" y="961"/>
                  </a:lnTo>
                  <a:lnTo>
                    <a:pt x="1104" y="965"/>
                  </a:lnTo>
                  <a:lnTo>
                    <a:pt x="1106" y="969"/>
                  </a:lnTo>
                  <a:close/>
                  <a:moveTo>
                    <a:pt x="1087" y="245"/>
                  </a:moveTo>
                  <a:lnTo>
                    <a:pt x="1087" y="247"/>
                  </a:lnTo>
                  <a:lnTo>
                    <a:pt x="1083" y="248"/>
                  </a:lnTo>
                  <a:lnTo>
                    <a:pt x="1081" y="250"/>
                  </a:lnTo>
                  <a:lnTo>
                    <a:pt x="1078" y="254"/>
                  </a:lnTo>
                  <a:lnTo>
                    <a:pt x="1077" y="257"/>
                  </a:lnTo>
                  <a:lnTo>
                    <a:pt x="1076" y="261"/>
                  </a:lnTo>
                  <a:lnTo>
                    <a:pt x="1070" y="249"/>
                  </a:lnTo>
                  <a:lnTo>
                    <a:pt x="1078" y="248"/>
                  </a:lnTo>
                  <a:lnTo>
                    <a:pt x="1087" y="245"/>
                  </a:lnTo>
                  <a:close/>
                  <a:moveTo>
                    <a:pt x="1078" y="293"/>
                  </a:moveTo>
                  <a:lnTo>
                    <a:pt x="1089" y="293"/>
                  </a:lnTo>
                  <a:lnTo>
                    <a:pt x="1090" y="293"/>
                  </a:lnTo>
                  <a:lnTo>
                    <a:pt x="1090" y="294"/>
                  </a:lnTo>
                  <a:lnTo>
                    <a:pt x="1090" y="295"/>
                  </a:lnTo>
                  <a:lnTo>
                    <a:pt x="1088" y="307"/>
                  </a:lnTo>
                  <a:lnTo>
                    <a:pt x="1093" y="318"/>
                  </a:lnTo>
                  <a:lnTo>
                    <a:pt x="1093" y="319"/>
                  </a:lnTo>
                  <a:lnTo>
                    <a:pt x="1093" y="319"/>
                  </a:lnTo>
                  <a:lnTo>
                    <a:pt x="1085" y="319"/>
                  </a:lnTo>
                  <a:lnTo>
                    <a:pt x="1067" y="301"/>
                  </a:lnTo>
                  <a:lnTo>
                    <a:pt x="1071" y="296"/>
                  </a:lnTo>
                  <a:lnTo>
                    <a:pt x="1075" y="294"/>
                  </a:lnTo>
                  <a:lnTo>
                    <a:pt x="1078" y="293"/>
                  </a:lnTo>
                  <a:close/>
                  <a:moveTo>
                    <a:pt x="1072" y="1650"/>
                  </a:moveTo>
                  <a:lnTo>
                    <a:pt x="1066" y="1656"/>
                  </a:lnTo>
                  <a:lnTo>
                    <a:pt x="1056" y="1660"/>
                  </a:lnTo>
                  <a:lnTo>
                    <a:pt x="1056" y="1657"/>
                  </a:lnTo>
                  <a:lnTo>
                    <a:pt x="1054" y="1657"/>
                  </a:lnTo>
                  <a:lnTo>
                    <a:pt x="1051" y="1655"/>
                  </a:lnTo>
                  <a:lnTo>
                    <a:pt x="1050" y="1651"/>
                  </a:lnTo>
                  <a:lnTo>
                    <a:pt x="1048" y="1649"/>
                  </a:lnTo>
                  <a:lnTo>
                    <a:pt x="1048" y="1645"/>
                  </a:lnTo>
                  <a:lnTo>
                    <a:pt x="1048" y="1640"/>
                  </a:lnTo>
                  <a:lnTo>
                    <a:pt x="1055" y="1647"/>
                  </a:lnTo>
                  <a:lnTo>
                    <a:pt x="1064" y="1650"/>
                  </a:lnTo>
                  <a:lnTo>
                    <a:pt x="1072" y="1650"/>
                  </a:lnTo>
                  <a:close/>
                  <a:moveTo>
                    <a:pt x="1048" y="1290"/>
                  </a:moveTo>
                  <a:lnTo>
                    <a:pt x="1049" y="1292"/>
                  </a:lnTo>
                  <a:lnTo>
                    <a:pt x="1048" y="1292"/>
                  </a:lnTo>
                  <a:lnTo>
                    <a:pt x="1048" y="1292"/>
                  </a:lnTo>
                  <a:lnTo>
                    <a:pt x="1047" y="1291"/>
                  </a:lnTo>
                  <a:lnTo>
                    <a:pt x="1048" y="1290"/>
                  </a:lnTo>
                  <a:close/>
                  <a:moveTo>
                    <a:pt x="1044" y="991"/>
                  </a:moveTo>
                  <a:lnTo>
                    <a:pt x="1039" y="991"/>
                  </a:lnTo>
                  <a:lnTo>
                    <a:pt x="1034" y="991"/>
                  </a:lnTo>
                  <a:lnTo>
                    <a:pt x="1030" y="992"/>
                  </a:lnTo>
                  <a:lnTo>
                    <a:pt x="1028" y="992"/>
                  </a:lnTo>
                  <a:lnTo>
                    <a:pt x="1025" y="986"/>
                  </a:lnTo>
                  <a:lnTo>
                    <a:pt x="1022" y="982"/>
                  </a:lnTo>
                  <a:lnTo>
                    <a:pt x="1020" y="975"/>
                  </a:lnTo>
                  <a:lnTo>
                    <a:pt x="1032" y="983"/>
                  </a:lnTo>
                  <a:lnTo>
                    <a:pt x="1044" y="991"/>
                  </a:lnTo>
                  <a:close/>
                  <a:moveTo>
                    <a:pt x="1036" y="483"/>
                  </a:moveTo>
                  <a:lnTo>
                    <a:pt x="1036" y="482"/>
                  </a:lnTo>
                  <a:lnTo>
                    <a:pt x="1037" y="483"/>
                  </a:lnTo>
                  <a:lnTo>
                    <a:pt x="1036" y="483"/>
                  </a:lnTo>
                  <a:close/>
                  <a:moveTo>
                    <a:pt x="1037" y="288"/>
                  </a:moveTo>
                  <a:lnTo>
                    <a:pt x="1037" y="290"/>
                  </a:lnTo>
                  <a:lnTo>
                    <a:pt x="1037" y="293"/>
                  </a:lnTo>
                  <a:lnTo>
                    <a:pt x="1030" y="284"/>
                  </a:lnTo>
                  <a:lnTo>
                    <a:pt x="1033" y="287"/>
                  </a:lnTo>
                  <a:lnTo>
                    <a:pt x="1037" y="288"/>
                  </a:lnTo>
                  <a:close/>
                  <a:moveTo>
                    <a:pt x="997" y="312"/>
                  </a:moveTo>
                  <a:lnTo>
                    <a:pt x="1000" y="314"/>
                  </a:lnTo>
                  <a:lnTo>
                    <a:pt x="1004" y="317"/>
                  </a:lnTo>
                  <a:lnTo>
                    <a:pt x="1009" y="317"/>
                  </a:lnTo>
                  <a:lnTo>
                    <a:pt x="1010" y="319"/>
                  </a:lnTo>
                  <a:lnTo>
                    <a:pt x="1016" y="320"/>
                  </a:lnTo>
                  <a:lnTo>
                    <a:pt x="1022" y="322"/>
                  </a:lnTo>
                  <a:lnTo>
                    <a:pt x="1025" y="320"/>
                  </a:lnTo>
                  <a:lnTo>
                    <a:pt x="1027" y="323"/>
                  </a:lnTo>
                  <a:lnTo>
                    <a:pt x="1024" y="325"/>
                  </a:lnTo>
                  <a:lnTo>
                    <a:pt x="1020" y="329"/>
                  </a:lnTo>
                  <a:lnTo>
                    <a:pt x="1015" y="331"/>
                  </a:lnTo>
                  <a:lnTo>
                    <a:pt x="1011" y="334"/>
                  </a:lnTo>
                  <a:lnTo>
                    <a:pt x="1010" y="333"/>
                  </a:lnTo>
                  <a:lnTo>
                    <a:pt x="1005" y="330"/>
                  </a:lnTo>
                  <a:lnTo>
                    <a:pt x="1000" y="328"/>
                  </a:lnTo>
                  <a:lnTo>
                    <a:pt x="994" y="327"/>
                  </a:lnTo>
                  <a:lnTo>
                    <a:pt x="988" y="323"/>
                  </a:lnTo>
                  <a:lnTo>
                    <a:pt x="986" y="323"/>
                  </a:lnTo>
                  <a:lnTo>
                    <a:pt x="985" y="323"/>
                  </a:lnTo>
                  <a:lnTo>
                    <a:pt x="991" y="318"/>
                  </a:lnTo>
                  <a:lnTo>
                    <a:pt x="997" y="312"/>
                  </a:lnTo>
                  <a:close/>
                  <a:moveTo>
                    <a:pt x="998" y="471"/>
                  </a:moveTo>
                  <a:lnTo>
                    <a:pt x="1002" y="466"/>
                  </a:lnTo>
                  <a:lnTo>
                    <a:pt x="1003" y="462"/>
                  </a:lnTo>
                  <a:lnTo>
                    <a:pt x="1007" y="461"/>
                  </a:lnTo>
                  <a:lnTo>
                    <a:pt x="1005" y="462"/>
                  </a:lnTo>
                  <a:lnTo>
                    <a:pt x="1009" y="467"/>
                  </a:lnTo>
                  <a:lnTo>
                    <a:pt x="1013" y="472"/>
                  </a:lnTo>
                  <a:lnTo>
                    <a:pt x="1017" y="476"/>
                  </a:lnTo>
                  <a:lnTo>
                    <a:pt x="1021" y="479"/>
                  </a:lnTo>
                  <a:lnTo>
                    <a:pt x="1011" y="477"/>
                  </a:lnTo>
                  <a:lnTo>
                    <a:pt x="1002" y="477"/>
                  </a:lnTo>
                  <a:lnTo>
                    <a:pt x="992" y="481"/>
                  </a:lnTo>
                  <a:lnTo>
                    <a:pt x="986" y="489"/>
                  </a:lnTo>
                  <a:lnTo>
                    <a:pt x="982" y="498"/>
                  </a:lnTo>
                  <a:lnTo>
                    <a:pt x="982" y="506"/>
                  </a:lnTo>
                  <a:lnTo>
                    <a:pt x="987" y="515"/>
                  </a:lnTo>
                  <a:lnTo>
                    <a:pt x="985" y="515"/>
                  </a:lnTo>
                  <a:lnTo>
                    <a:pt x="982" y="513"/>
                  </a:lnTo>
                  <a:lnTo>
                    <a:pt x="980" y="511"/>
                  </a:lnTo>
                  <a:lnTo>
                    <a:pt x="977" y="508"/>
                  </a:lnTo>
                  <a:lnTo>
                    <a:pt x="975" y="506"/>
                  </a:lnTo>
                  <a:lnTo>
                    <a:pt x="965" y="499"/>
                  </a:lnTo>
                  <a:lnTo>
                    <a:pt x="956" y="496"/>
                  </a:lnTo>
                  <a:lnTo>
                    <a:pt x="946" y="498"/>
                  </a:lnTo>
                  <a:lnTo>
                    <a:pt x="935" y="504"/>
                  </a:lnTo>
                  <a:lnTo>
                    <a:pt x="941" y="484"/>
                  </a:lnTo>
                  <a:lnTo>
                    <a:pt x="948" y="472"/>
                  </a:lnTo>
                  <a:lnTo>
                    <a:pt x="981" y="482"/>
                  </a:lnTo>
                  <a:lnTo>
                    <a:pt x="998" y="471"/>
                  </a:lnTo>
                  <a:close/>
                  <a:moveTo>
                    <a:pt x="897" y="410"/>
                  </a:moveTo>
                  <a:lnTo>
                    <a:pt x="900" y="409"/>
                  </a:lnTo>
                  <a:lnTo>
                    <a:pt x="902" y="409"/>
                  </a:lnTo>
                  <a:lnTo>
                    <a:pt x="909" y="405"/>
                  </a:lnTo>
                  <a:lnTo>
                    <a:pt x="918" y="403"/>
                  </a:lnTo>
                  <a:lnTo>
                    <a:pt x="930" y="399"/>
                  </a:lnTo>
                  <a:lnTo>
                    <a:pt x="941" y="398"/>
                  </a:lnTo>
                  <a:lnTo>
                    <a:pt x="953" y="396"/>
                  </a:lnTo>
                  <a:lnTo>
                    <a:pt x="953" y="398"/>
                  </a:lnTo>
                  <a:lnTo>
                    <a:pt x="949" y="398"/>
                  </a:lnTo>
                  <a:lnTo>
                    <a:pt x="946" y="399"/>
                  </a:lnTo>
                  <a:lnTo>
                    <a:pt x="942" y="401"/>
                  </a:lnTo>
                  <a:lnTo>
                    <a:pt x="940" y="403"/>
                  </a:lnTo>
                  <a:lnTo>
                    <a:pt x="936" y="407"/>
                  </a:lnTo>
                  <a:lnTo>
                    <a:pt x="937" y="416"/>
                  </a:lnTo>
                  <a:lnTo>
                    <a:pt x="937" y="416"/>
                  </a:lnTo>
                  <a:lnTo>
                    <a:pt x="930" y="424"/>
                  </a:lnTo>
                  <a:lnTo>
                    <a:pt x="928" y="422"/>
                  </a:lnTo>
                  <a:lnTo>
                    <a:pt x="911" y="419"/>
                  </a:lnTo>
                  <a:lnTo>
                    <a:pt x="894" y="420"/>
                  </a:lnTo>
                  <a:lnTo>
                    <a:pt x="892" y="420"/>
                  </a:lnTo>
                  <a:lnTo>
                    <a:pt x="897" y="410"/>
                  </a:lnTo>
                  <a:close/>
                  <a:moveTo>
                    <a:pt x="894" y="761"/>
                  </a:moveTo>
                  <a:lnTo>
                    <a:pt x="894" y="764"/>
                  </a:lnTo>
                  <a:lnTo>
                    <a:pt x="889" y="761"/>
                  </a:lnTo>
                  <a:lnTo>
                    <a:pt x="884" y="760"/>
                  </a:lnTo>
                  <a:lnTo>
                    <a:pt x="878" y="757"/>
                  </a:lnTo>
                  <a:lnTo>
                    <a:pt x="878" y="756"/>
                  </a:lnTo>
                  <a:lnTo>
                    <a:pt x="886" y="758"/>
                  </a:lnTo>
                  <a:lnTo>
                    <a:pt x="894" y="761"/>
                  </a:lnTo>
                  <a:close/>
                  <a:moveTo>
                    <a:pt x="841" y="433"/>
                  </a:moveTo>
                  <a:lnTo>
                    <a:pt x="844" y="433"/>
                  </a:lnTo>
                  <a:lnTo>
                    <a:pt x="848" y="432"/>
                  </a:lnTo>
                  <a:lnTo>
                    <a:pt x="850" y="430"/>
                  </a:lnTo>
                  <a:lnTo>
                    <a:pt x="856" y="422"/>
                  </a:lnTo>
                  <a:lnTo>
                    <a:pt x="860" y="424"/>
                  </a:lnTo>
                  <a:lnTo>
                    <a:pt x="863" y="425"/>
                  </a:lnTo>
                  <a:lnTo>
                    <a:pt x="868" y="426"/>
                  </a:lnTo>
                  <a:lnTo>
                    <a:pt x="873" y="425"/>
                  </a:lnTo>
                  <a:lnTo>
                    <a:pt x="874" y="425"/>
                  </a:lnTo>
                  <a:lnTo>
                    <a:pt x="883" y="431"/>
                  </a:lnTo>
                  <a:lnTo>
                    <a:pt x="883" y="431"/>
                  </a:lnTo>
                  <a:lnTo>
                    <a:pt x="883" y="431"/>
                  </a:lnTo>
                  <a:lnTo>
                    <a:pt x="880" y="441"/>
                  </a:lnTo>
                  <a:lnTo>
                    <a:pt x="877" y="445"/>
                  </a:lnTo>
                  <a:lnTo>
                    <a:pt x="875" y="444"/>
                  </a:lnTo>
                  <a:lnTo>
                    <a:pt x="863" y="443"/>
                  </a:lnTo>
                  <a:lnTo>
                    <a:pt x="851" y="441"/>
                  </a:lnTo>
                  <a:lnTo>
                    <a:pt x="840" y="436"/>
                  </a:lnTo>
                  <a:lnTo>
                    <a:pt x="841" y="433"/>
                  </a:lnTo>
                  <a:close/>
                  <a:moveTo>
                    <a:pt x="855" y="1049"/>
                  </a:moveTo>
                  <a:lnTo>
                    <a:pt x="855" y="1049"/>
                  </a:lnTo>
                  <a:lnTo>
                    <a:pt x="855" y="1049"/>
                  </a:lnTo>
                  <a:lnTo>
                    <a:pt x="855" y="1049"/>
                  </a:lnTo>
                  <a:close/>
                  <a:moveTo>
                    <a:pt x="852" y="829"/>
                  </a:moveTo>
                  <a:lnTo>
                    <a:pt x="852" y="830"/>
                  </a:lnTo>
                  <a:lnTo>
                    <a:pt x="851" y="829"/>
                  </a:lnTo>
                  <a:lnTo>
                    <a:pt x="852" y="829"/>
                  </a:lnTo>
                  <a:lnTo>
                    <a:pt x="852" y="829"/>
                  </a:lnTo>
                  <a:close/>
                  <a:moveTo>
                    <a:pt x="863" y="1244"/>
                  </a:moveTo>
                  <a:lnTo>
                    <a:pt x="862" y="1252"/>
                  </a:lnTo>
                  <a:lnTo>
                    <a:pt x="858" y="1261"/>
                  </a:lnTo>
                  <a:lnTo>
                    <a:pt x="856" y="1269"/>
                  </a:lnTo>
                  <a:lnTo>
                    <a:pt x="857" y="1277"/>
                  </a:lnTo>
                  <a:lnTo>
                    <a:pt x="854" y="1280"/>
                  </a:lnTo>
                  <a:lnTo>
                    <a:pt x="851" y="1284"/>
                  </a:lnTo>
                  <a:lnTo>
                    <a:pt x="850" y="1287"/>
                  </a:lnTo>
                  <a:lnTo>
                    <a:pt x="844" y="1288"/>
                  </a:lnTo>
                  <a:lnTo>
                    <a:pt x="839" y="1292"/>
                  </a:lnTo>
                  <a:lnTo>
                    <a:pt x="838" y="1296"/>
                  </a:lnTo>
                  <a:lnTo>
                    <a:pt x="837" y="1299"/>
                  </a:lnTo>
                  <a:lnTo>
                    <a:pt x="833" y="1299"/>
                  </a:lnTo>
                  <a:lnTo>
                    <a:pt x="829" y="1299"/>
                  </a:lnTo>
                  <a:lnTo>
                    <a:pt x="827" y="1302"/>
                  </a:lnTo>
                  <a:lnTo>
                    <a:pt x="816" y="1296"/>
                  </a:lnTo>
                  <a:lnTo>
                    <a:pt x="805" y="1296"/>
                  </a:lnTo>
                  <a:lnTo>
                    <a:pt x="793" y="1299"/>
                  </a:lnTo>
                  <a:lnTo>
                    <a:pt x="793" y="1302"/>
                  </a:lnTo>
                  <a:lnTo>
                    <a:pt x="793" y="1302"/>
                  </a:lnTo>
                  <a:lnTo>
                    <a:pt x="789" y="1301"/>
                  </a:lnTo>
                  <a:lnTo>
                    <a:pt x="784" y="1302"/>
                  </a:lnTo>
                  <a:lnTo>
                    <a:pt x="784" y="1301"/>
                  </a:lnTo>
                  <a:lnTo>
                    <a:pt x="784" y="1297"/>
                  </a:lnTo>
                  <a:lnTo>
                    <a:pt x="783" y="1293"/>
                  </a:lnTo>
                  <a:lnTo>
                    <a:pt x="782" y="1290"/>
                  </a:lnTo>
                  <a:lnTo>
                    <a:pt x="780" y="1287"/>
                  </a:lnTo>
                  <a:lnTo>
                    <a:pt x="777" y="1277"/>
                  </a:lnTo>
                  <a:lnTo>
                    <a:pt x="771" y="1271"/>
                  </a:lnTo>
                  <a:lnTo>
                    <a:pt x="765" y="1270"/>
                  </a:lnTo>
                  <a:lnTo>
                    <a:pt x="756" y="1273"/>
                  </a:lnTo>
                  <a:lnTo>
                    <a:pt x="758" y="1264"/>
                  </a:lnTo>
                  <a:lnTo>
                    <a:pt x="761" y="1258"/>
                  </a:lnTo>
                  <a:lnTo>
                    <a:pt x="766" y="1252"/>
                  </a:lnTo>
                  <a:lnTo>
                    <a:pt x="772" y="1247"/>
                  </a:lnTo>
                  <a:lnTo>
                    <a:pt x="777" y="1241"/>
                  </a:lnTo>
                  <a:lnTo>
                    <a:pt x="776" y="1247"/>
                  </a:lnTo>
                  <a:lnTo>
                    <a:pt x="777" y="1254"/>
                  </a:lnTo>
                  <a:lnTo>
                    <a:pt x="780" y="1261"/>
                  </a:lnTo>
                  <a:lnTo>
                    <a:pt x="784" y="1267"/>
                  </a:lnTo>
                  <a:lnTo>
                    <a:pt x="803" y="1276"/>
                  </a:lnTo>
                  <a:lnTo>
                    <a:pt x="806" y="1274"/>
                  </a:lnTo>
                  <a:lnTo>
                    <a:pt x="810" y="1270"/>
                  </a:lnTo>
                  <a:lnTo>
                    <a:pt x="811" y="1267"/>
                  </a:lnTo>
                  <a:lnTo>
                    <a:pt x="812" y="1263"/>
                  </a:lnTo>
                  <a:lnTo>
                    <a:pt x="814" y="1258"/>
                  </a:lnTo>
                  <a:lnTo>
                    <a:pt x="814" y="1258"/>
                  </a:lnTo>
                  <a:lnTo>
                    <a:pt x="823" y="1250"/>
                  </a:lnTo>
                  <a:lnTo>
                    <a:pt x="831" y="1245"/>
                  </a:lnTo>
                  <a:lnTo>
                    <a:pt x="838" y="1244"/>
                  </a:lnTo>
                  <a:lnTo>
                    <a:pt x="846" y="1244"/>
                  </a:lnTo>
                  <a:lnTo>
                    <a:pt x="855" y="1245"/>
                  </a:lnTo>
                  <a:lnTo>
                    <a:pt x="863" y="1244"/>
                  </a:lnTo>
                  <a:close/>
                  <a:moveTo>
                    <a:pt x="800" y="94"/>
                  </a:moveTo>
                  <a:lnTo>
                    <a:pt x="800" y="91"/>
                  </a:lnTo>
                  <a:lnTo>
                    <a:pt x="801" y="92"/>
                  </a:lnTo>
                  <a:lnTo>
                    <a:pt x="800" y="94"/>
                  </a:lnTo>
                  <a:lnTo>
                    <a:pt x="800" y="94"/>
                  </a:lnTo>
                  <a:lnTo>
                    <a:pt x="800" y="95"/>
                  </a:lnTo>
                  <a:lnTo>
                    <a:pt x="800" y="94"/>
                  </a:lnTo>
                  <a:close/>
                  <a:moveTo>
                    <a:pt x="789" y="533"/>
                  </a:moveTo>
                  <a:lnTo>
                    <a:pt x="795" y="533"/>
                  </a:lnTo>
                  <a:lnTo>
                    <a:pt x="800" y="532"/>
                  </a:lnTo>
                  <a:lnTo>
                    <a:pt x="809" y="525"/>
                  </a:lnTo>
                  <a:lnTo>
                    <a:pt x="816" y="521"/>
                  </a:lnTo>
                  <a:lnTo>
                    <a:pt x="823" y="515"/>
                  </a:lnTo>
                  <a:lnTo>
                    <a:pt x="823" y="515"/>
                  </a:lnTo>
                  <a:lnTo>
                    <a:pt x="827" y="517"/>
                  </a:lnTo>
                  <a:lnTo>
                    <a:pt x="814" y="530"/>
                  </a:lnTo>
                  <a:lnTo>
                    <a:pt x="807" y="546"/>
                  </a:lnTo>
                  <a:lnTo>
                    <a:pt x="804" y="563"/>
                  </a:lnTo>
                  <a:lnTo>
                    <a:pt x="804" y="581"/>
                  </a:lnTo>
                  <a:lnTo>
                    <a:pt x="803" y="589"/>
                  </a:lnTo>
                  <a:lnTo>
                    <a:pt x="801" y="596"/>
                  </a:lnTo>
                  <a:lnTo>
                    <a:pt x="797" y="596"/>
                  </a:lnTo>
                  <a:lnTo>
                    <a:pt x="792" y="596"/>
                  </a:lnTo>
                  <a:lnTo>
                    <a:pt x="787" y="596"/>
                  </a:lnTo>
                  <a:lnTo>
                    <a:pt x="792" y="592"/>
                  </a:lnTo>
                  <a:lnTo>
                    <a:pt x="795" y="587"/>
                  </a:lnTo>
                  <a:lnTo>
                    <a:pt x="800" y="582"/>
                  </a:lnTo>
                  <a:lnTo>
                    <a:pt x="803" y="570"/>
                  </a:lnTo>
                  <a:lnTo>
                    <a:pt x="801" y="558"/>
                  </a:lnTo>
                  <a:lnTo>
                    <a:pt x="799" y="552"/>
                  </a:lnTo>
                  <a:lnTo>
                    <a:pt x="794" y="549"/>
                  </a:lnTo>
                  <a:lnTo>
                    <a:pt x="789" y="544"/>
                  </a:lnTo>
                  <a:lnTo>
                    <a:pt x="778" y="539"/>
                  </a:lnTo>
                  <a:lnTo>
                    <a:pt x="767" y="538"/>
                  </a:lnTo>
                  <a:lnTo>
                    <a:pt x="771" y="534"/>
                  </a:lnTo>
                  <a:lnTo>
                    <a:pt x="775" y="530"/>
                  </a:lnTo>
                  <a:lnTo>
                    <a:pt x="778" y="530"/>
                  </a:lnTo>
                  <a:lnTo>
                    <a:pt x="782" y="530"/>
                  </a:lnTo>
                  <a:lnTo>
                    <a:pt x="787" y="532"/>
                  </a:lnTo>
                  <a:lnTo>
                    <a:pt x="789" y="533"/>
                  </a:lnTo>
                  <a:close/>
                  <a:moveTo>
                    <a:pt x="769" y="310"/>
                  </a:moveTo>
                  <a:lnTo>
                    <a:pt x="766" y="314"/>
                  </a:lnTo>
                  <a:lnTo>
                    <a:pt x="766" y="319"/>
                  </a:lnTo>
                  <a:lnTo>
                    <a:pt x="767" y="324"/>
                  </a:lnTo>
                  <a:lnTo>
                    <a:pt x="771" y="329"/>
                  </a:lnTo>
                  <a:lnTo>
                    <a:pt x="767" y="330"/>
                  </a:lnTo>
                  <a:lnTo>
                    <a:pt x="764" y="331"/>
                  </a:lnTo>
                  <a:lnTo>
                    <a:pt x="763" y="333"/>
                  </a:lnTo>
                  <a:lnTo>
                    <a:pt x="763" y="335"/>
                  </a:lnTo>
                  <a:lnTo>
                    <a:pt x="760" y="327"/>
                  </a:lnTo>
                  <a:lnTo>
                    <a:pt x="763" y="318"/>
                  </a:lnTo>
                  <a:lnTo>
                    <a:pt x="769" y="310"/>
                  </a:lnTo>
                  <a:close/>
                  <a:moveTo>
                    <a:pt x="761" y="364"/>
                  </a:moveTo>
                  <a:lnTo>
                    <a:pt x="761" y="370"/>
                  </a:lnTo>
                  <a:lnTo>
                    <a:pt x="764" y="375"/>
                  </a:lnTo>
                  <a:lnTo>
                    <a:pt x="765" y="376"/>
                  </a:lnTo>
                  <a:lnTo>
                    <a:pt x="764" y="384"/>
                  </a:lnTo>
                  <a:lnTo>
                    <a:pt x="758" y="381"/>
                  </a:lnTo>
                  <a:lnTo>
                    <a:pt x="755" y="379"/>
                  </a:lnTo>
                  <a:lnTo>
                    <a:pt x="753" y="376"/>
                  </a:lnTo>
                  <a:lnTo>
                    <a:pt x="753" y="374"/>
                  </a:lnTo>
                  <a:lnTo>
                    <a:pt x="753" y="373"/>
                  </a:lnTo>
                  <a:lnTo>
                    <a:pt x="754" y="370"/>
                  </a:lnTo>
                  <a:lnTo>
                    <a:pt x="756" y="368"/>
                  </a:lnTo>
                  <a:lnTo>
                    <a:pt x="759" y="367"/>
                  </a:lnTo>
                  <a:lnTo>
                    <a:pt x="761" y="364"/>
                  </a:lnTo>
                  <a:close/>
                  <a:moveTo>
                    <a:pt x="742" y="238"/>
                  </a:moveTo>
                  <a:lnTo>
                    <a:pt x="737" y="236"/>
                  </a:lnTo>
                  <a:lnTo>
                    <a:pt x="733" y="233"/>
                  </a:lnTo>
                  <a:lnTo>
                    <a:pt x="737" y="234"/>
                  </a:lnTo>
                  <a:lnTo>
                    <a:pt x="739" y="236"/>
                  </a:lnTo>
                  <a:lnTo>
                    <a:pt x="742" y="238"/>
                  </a:lnTo>
                  <a:close/>
                  <a:moveTo>
                    <a:pt x="567" y="364"/>
                  </a:moveTo>
                  <a:lnTo>
                    <a:pt x="579" y="359"/>
                  </a:lnTo>
                  <a:lnTo>
                    <a:pt x="590" y="356"/>
                  </a:lnTo>
                  <a:lnTo>
                    <a:pt x="600" y="350"/>
                  </a:lnTo>
                  <a:lnTo>
                    <a:pt x="608" y="342"/>
                  </a:lnTo>
                  <a:lnTo>
                    <a:pt x="614" y="333"/>
                  </a:lnTo>
                  <a:lnTo>
                    <a:pt x="618" y="319"/>
                  </a:lnTo>
                  <a:lnTo>
                    <a:pt x="618" y="317"/>
                  </a:lnTo>
                  <a:lnTo>
                    <a:pt x="622" y="317"/>
                  </a:lnTo>
                  <a:lnTo>
                    <a:pt x="627" y="316"/>
                  </a:lnTo>
                  <a:lnTo>
                    <a:pt x="630" y="313"/>
                  </a:lnTo>
                  <a:lnTo>
                    <a:pt x="634" y="310"/>
                  </a:lnTo>
                  <a:lnTo>
                    <a:pt x="636" y="307"/>
                  </a:lnTo>
                  <a:lnTo>
                    <a:pt x="639" y="304"/>
                  </a:lnTo>
                  <a:lnTo>
                    <a:pt x="641" y="304"/>
                  </a:lnTo>
                  <a:lnTo>
                    <a:pt x="644" y="305"/>
                  </a:lnTo>
                  <a:lnTo>
                    <a:pt x="646" y="305"/>
                  </a:lnTo>
                  <a:lnTo>
                    <a:pt x="647" y="305"/>
                  </a:lnTo>
                  <a:lnTo>
                    <a:pt x="648" y="306"/>
                  </a:lnTo>
                  <a:lnTo>
                    <a:pt x="650" y="307"/>
                  </a:lnTo>
                  <a:lnTo>
                    <a:pt x="648" y="308"/>
                  </a:lnTo>
                  <a:lnTo>
                    <a:pt x="647" y="311"/>
                  </a:lnTo>
                  <a:lnTo>
                    <a:pt x="645" y="314"/>
                  </a:lnTo>
                  <a:lnTo>
                    <a:pt x="640" y="318"/>
                  </a:lnTo>
                  <a:lnTo>
                    <a:pt x="640" y="325"/>
                  </a:lnTo>
                  <a:lnTo>
                    <a:pt x="644" y="333"/>
                  </a:lnTo>
                  <a:lnTo>
                    <a:pt x="647" y="339"/>
                  </a:lnTo>
                  <a:lnTo>
                    <a:pt x="652" y="345"/>
                  </a:lnTo>
                  <a:lnTo>
                    <a:pt x="656" y="352"/>
                  </a:lnTo>
                  <a:lnTo>
                    <a:pt x="635" y="351"/>
                  </a:lnTo>
                  <a:lnTo>
                    <a:pt x="616" y="356"/>
                  </a:lnTo>
                  <a:lnTo>
                    <a:pt x="599" y="365"/>
                  </a:lnTo>
                  <a:lnTo>
                    <a:pt x="583" y="379"/>
                  </a:lnTo>
                  <a:lnTo>
                    <a:pt x="583" y="381"/>
                  </a:lnTo>
                  <a:lnTo>
                    <a:pt x="582" y="384"/>
                  </a:lnTo>
                  <a:lnTo>
                    <a:pt x="579" y="382"/>
                  </a:lnTo>
                  <a:lnTo>
                    <a:pt x="574" y="381"/>
                  </a:lnTo>
                  <a:lnTo>
                    <a:pt x="571" y="380"/>
                  </a:lnTo>
                  <a:lnTo>
                    <a:pt x="566" y="381"/>
                  </a:lnTo>
                  <a:lnTo>
                    <a:pt x="567" y="375"/>
                  </a:lnTo>
                  <a:lnTo>
                    <a:pt x="568" y="369"/>
                  </a:lnTo>
                  <a:lnTo>
                    <a:pt x="567" y="364"/>
                  </a:lnTo>
                  <a:close/>
                  <a:moveTo>
                    <a:pt x="522" y="432"/>
                  </a:moveTo>
                  <a:lnTo>
                    <a:pt x="522" y="436"/>
                  </a:lnTo>
                  <a:lnTo>
                    <a:pt x="522" y="438"/>
                  </a:lnTo>
                  <a:lnTo>
                    <a:pt x="521" y="438"/>
                  </a:lnTo>
                  <a:lnTo>
                    <a:pt x="520" y="439"/>
                  </a:lnTo>
                  <a:lnTo>
                    <a:pt x="516" y="436"/>
                  </a:lnTo>
                  <a:lnTo>
                    <a:pt x="514" y="432"/>
                  </a:lnTo>
                  <a:lnTo>
                    <a:pt x="510" y="430"/>
                  </a:lnTo>
                  <a:lnTo>
                    <a:pt x="506" y="427"/>
                  </a:lnTo>
                  <a:lnTo>
                    <a:pt x="514" y="431"/>
                  </a:lnTo>
                  <a:lnTo>
                    <a:pt x="522" y="432"/>
                  </a:lnTo>
                  <a:close/>
                  <a:moveTo>
                    <a:pt x="503" y="382"/>
                  </a:moveTo>
                  <a:lnTo>
                    <a:pt x="504" y="385"/>
                  </a:lnTo>
                  <a:lnTo>
                    <a:pt x="505" y="388"/>
                  </a:lnTo>
                  <a:lnTo>
                    <a:pt x="502" y="387"/>
                  </a:lnTo>
                  <a:lnTo>
                    <a:pt x="503" y="385"/>
                  </a:lnTo>
                  <a:lnTo>
                    <a:pt x="503" y="382"/>
                  </a:lnTo>
                  <a:close/>
                  <a:moveTo>
                    <a:pt x="420" y="599"/>
                  </a:moveTo>
                  <a:lnTo>
                    <a:pt x="427" y="606"/>
                  </a:lnTo>
                  <a:lnTo>
                    <a:pt x="437" y="608"/>
                  </a:lnTo>
                  <a:lnTo>
                    <a:pt x="447" y="607"/>
                  </a:lnTo>
                  <a:lnTo>
                    <a:pt x="458" y="602"/>
                  </a:lnTo>
                  <a:lnTo>
                    <a:pt x="459" y="585"/>
                  </a:lnTo>
                  <a:lnTo>
                    <a:pt x="460" y="586"/>
                  </a:lnTo>
                  <a:lnTo>
                    <a:pt x="461" y="586"/>
                  </a:lnTo>
                  <a:lnTo>
                    <a:pt x="471" y="582"/>
                  </a:lnTo>
                  <a:lnTo>
                    <a:pt x="480" y="578"/>
                  </a:lnTo>
                  <a:lnTo>
                    <a:pt x="486" y="572"/>
                  </a:lnTo>
                  <a:lnTo>
                    <a:pt x="489" y="566"/>
                  </a:lnTo>
                  <a:lnTo>
                    <a:pt x="488" y="556"/>
                  </a:lnTo>
                  <a:lnTo>
                    <a:pt x="483" y="545"/>
                  </a:lnTo>
                  <a:lnTo>
                    <a:pt x="487" y="544"/>
                  </a:lnTo>
                  <a:lnTo>
                    <a:pt x="491" y="544"/>
                  </a:lnTo>
                  <a:lnTo>
                    <a:pt x="494" y="542"/>
                  </a:lnTo>
                  <a:lnTo>
                    <a:pt x="498" y="539"/>
                  </a:lnTo>
                  <a:lnTo>
                    <a:pt x="505" y="540"/>
                  </a:lnTo>
                  <a:lnTo>
                    <a:pt x="512" y="538"/>
                  </a:lnTo>
                  <a:lnTo>
                    <a:pt x="519" y="533"/>
                  </a:lnTo>
                  <a:lnTo>
                    <a:pt x="523" y="522"/>
                  </a:lnTo>
                  <a:lnTo>
                    <a:pt x="527" y="510"/>
                  </a:lnTo>
                  <a:lnTo>
                    <a:pt x="532" y="499"/>
                  </a:lnTo>
                  <a:lnTo>
                    <a:pt x="532" y="499"/>
                  </a:lnTo>
                  <a:lnTo>
                    <a:pt x="543" y="499"/>
                  </a:lnTo>
                  <a:lnTo>
                    <a:pt x="553" y="496"/>
                  </a:lnTo>
                  <a:lnTo>
                    <a:pt x="563" y="496"/>
                  </a:lnTo>
                  <a:lnTo>
                    <a:pt x="567" y="498"/>
                  </a:lnTo>
                  <a:lnTo>
                    <a:pt x="562" y="502"/>
                  </a:lnTo>
                  <a:lnTo>
                    <a:pt x="555" y="505"/>
                  </a:lnTo>
                  <a:lnTo>
                    <a:pt x="548" y="507"/>
                  </a:lnTo>
                  <a:lnTo>
                    <a:pt x="540" y="510"/>
                  </a:lnTo>
                  <a:lnTo>
                    <a:pt x="534" y="513"/>
                  </a:lnTo>
                  <a:lnTo>
                    <a:pt x="545" y="519"/>
                  </a:lnTo>
                  <a:lnTo>
                    <a:pt x="555" y="521"/>
                  </a:lnTo>
                  <a:lnTo>
                    <a:pt x="563" y="518"/>
                  </a:lnTo>
                  <a:lnTo>
                    <a:pt x="571" y="513"/>
                  </a:lnTo>
                  <a:lnTo>
                    <a:pt x="578" y="506"/>
                  </a:lnTo>
                  <a:lnTo>
                    <a:pt x="585" y="499"/>
                  </a:lnTo>
                  <a:lnTo>
                    <a:pt x="587" y="499"/>
                  </a:lnTo>
                  <a:lnTo>
                    <a:pt x="589" y="498"/>
                  </a:lnTo>
                  <a:lnTo>
                    <a:pt x="590" y="496"/>
                  </a:lnTo>
                  <a:lnTo>
                    <a:pt x="616" y="499"/>
                  </a:lnTo>
                  <a:lnTo>
                    <a:pt x="618" y="494"/>
                  </a:lnTo>
                  <a:lnTo>
                    <a:pt x="619" y="489"/>
                  </a:lnTo>
                  <a:lnTo>
                    <a:pt x="618" y="485"/>
                  </a:lnTo>
                  <a:lnTo>
                    <a:pt x="616" y="481"/>
                  </a:lnTo>
                  <a:lnTo>
                    <a:pt x="605" y="483"/>
                  </a:lnTo>
                  <a:lnTo>
                    <a:pt x="595" y="481"/>
                  </a:lnTo>
                  <a:lnTo>
                    <a:pt x="595" y="477"/>
                  </a:lnTo>
                  <a:lnTo>
                    <a:pt x="594" y="473"/>
                  </a:lnTo>
                  <a:lnTo>
                    <a:pt x="593" y="470"/>
                  </a:lnTo>
                  <a:lnTo>
                    <a:pt x="593" y="467"/>
                  </a:lnTo>
                  <a:lnTo>
                    <a:pt x="593" y="465"/>
                  </a:lnTo>
                  <a:lnTo>
                    <a:pt x="594" y="464"/>
                  </a:lnTo>
                  <a:lnTo>
                    <a:pt x="595" y="464"/>
                  </a:lnTo>
                  <a:lnTo>
                    <a:pt x="596" y="462"/>
                  </a:lnTo>
                  <a:lnTo>
                    <a:pt x="599" y="462"/>
                  </a:lnTo>
                  <a:lnTo>
                    <a:pt x="601" y="464"/>
                  </a:lnTo>
                  <a:lnTo>
                    <a:pt x="603" y="464"/>
                  </a:lnTo>
                  <a:lnTo>
                    <a:pt x="605" y="464"/>
                  </a:lnTo>
                  <a:lnTo>
                    <a:pt x="607" y="464"/>
                  </a:lnTo>
                  <a:lnTo>
                    <a:pt x="617" y="464"/>
                  </a:lnTo>
                  <a:lnTo>
                    <a:pt x="628" y="464"/>
                  </a:lnTo>
                  <a:lnTo>
                    <a:pt x="637" y="462"/>
                  </a:lnTo>
                  <a:lnTo>
                    <a:pt x="647" y="458"/>
                  </a:lnTo>
                  <a:lnTo>
                    <a:pt x="656" y="450"/>
                  </a:lnTo>
                  <a:lnTo>
                    <a:pt x="654" y="445"/>
                  </a:lnTo>
                  <a:lnTo>
                    <a:pt x="654" y="442"/>
                  </a:lnTo>
                  <a:lnTo>
                    <a:pt x="657" y="441"/>
                  </a:lnTo>
                  <a:lnTo>
                    <a:pt x="659" y="438"/>
                  </a:lnTo>
                  <a:lnTo>
                    <a:pt x="662" y="438"/>
                  </a:lnTo>
                  <a:lnTo>
                    <a:pt x="664" y="438"/>
                  </a:lnTo>
                  <a:lnTo>
                    <a:pt x="673" y="435"/>
                  </a:lnTo>
                  <a:lnTo>
                    <a:pt x="680" y="431"/>
                  </a:lnTo>
                  <a:lnTo>
                    <a:pt x="693" y="426"/>
                  </a:lnTo>
                  <a:lnTo>
                    <a:pt x="705" y="422"/>
                  </a:lnTo>
                  <a:lnTo>
                    <a:pt x="718" y="416"/>
                  </a:lnTo>
                  <a:lnTo>
                    <a:pt x="722" y="421"/>
                  </a:lnTo>
                  <a:lnTo>
                    <a:pt x="726" y="425"/>
                  </a:lnTo>
                  <a:lnTo>
                    <a:pt x="727" y="425"/>
                  </a:lnTo>
                  <a:lnTo>
                    <a:pt x="727" y="427"/>
                  </a:lnTo>
                  <a:lnTo>
                    <a:pt x="691" y="445"/>
                  </a:lnTo>
                  <a:lnTo>
                    <a:pt x="661" y="479"/>
                  </a:lnTo>
                  <a:lnTo>
                    <a:pt x="652" y="479"/>
                  </a:lnTo>
                  <a:lnTo>
                    <a:pt x="647" y="481"/>
                  </a:lnTo>
                  <a:lnTo>
                    <a:pt x="644" y="483"/>
                  </a:lnTo>
                  <a:lnTo>
                    <a:pt x="641" y="485"/>
                  </a:lnTo>
                  <a:lnTo>
                    <a:pt x="637" y="489"/>
                  </a:lnTo>
                  <a:lnTo>
                    <a:pt x="635" y="494"/>
                  </a:lnTo>
                  <a:lnTo>
                    <a:pt x="629" y="494"/>
                  </a:lnTo>
                  <a:lnTo>
                    <a:pt x="624" y="498"/>
                  </a:lnTo>
                  <a:lnTo>
                    <a:pt x="622" y="504"/>
                  </a:lnTo>
                  <a:lnTo>
                    <a:pt x="618" y="510"/>
                  </a:lnTo>
                  <a:lnTo>
                    <a:pt x="614" y="515"/>
                  </a:lnTo>
                  <a:lnTo>
                    <a:pt x="607" y="525"/>
                  </a:lnTo>
                  <a:lnTo>
                    <a:pt x="606" y="529"/>
                  </a:lnTo>
                  <a:lnTo>
                    <a:pt x="606" y="533"/>
                  </a:lnTo>
                  <a:lnTo>
                    <a:pt x="588" y="542"/>
                  </a:lnTo>
                  <a:lnTo>
                    <a:pt x="579" y="550"/>
                  </a:lnTo>
                  <a:lnTo>
                    <a:pt x="576" y="556"/>
                  </a:lnTo>
                  <a:lnTo>
                    <a:pt x="578" y="562"/>
                  </a:lnTo>
                  <a:lnTo>
                    <a:pt x="582" y="567"/>
                  </a:lnTo>
                  <a:lnTo>
                    <a:pt x="567" y="567"/>
                  </a:lnTo>
                  <a:lnTo>
                    <a:pt x="551" y="569"/>
                  </a:lnTo>
                  <a:lnTo>
                    <a:pt x="548" y="572"/>
                  </a:lnTo>
                  <a:lnTo>
                    <a:pt x="545" y="573"/>
                  </a:lnTo>
                  <a:lnTo>
                    <a:pt x="543" y="575"/>
                  </a:lnTo>
                  <a:lnTo>
                    <a:pt x="540" y="578"/>
                  </a:lnTo>
                  <a:lnTo>
                    <a:pt x="540" y="581"/>
                  </a:lnTo>
                  <a:lnTo>
                    <a:pt x="539" y="586"/>
                  </a:lnTo>
                  <a:lnTo>
                    <a:pt x="525" y="593"/>
                  </a:lnTo>
                  <a:lnTo>
                    <a:pt x="512" y="603"/>
                  </a:lnTo>
                  <a:lnTo>
                    <a:pt x="502" y="615"/>
                  </a:lnTo>
                  <a:lnTo>
                    <a:pt x="494" y="631"/>
                  </a:lnTo>
                  <a:lnTo>
                    <a:pt x="493" y="630"/>
                  </a:lnTo>
                  <a:lnTo>
                    <a:pt x="493" y="630"/>
                  </a:lnTo>
                  <a:lnTo>
                    <a:pt x="483" y="629"/>
                  </a:lnTo>
                  <a:lnTo>
                    <a:pt x="472" y="636"/>
                  </a:lnTo>
                  <a:lnTo>
                    <a:pt x="465" y="635"/>
                  </a:lnTo>
                  <a:lnTo>
                    <a:pt x="454" y="637"/>
                  </a:lnTo>
                  <a:lnTo>
                    <a:pt x="444" y="642"/>
                  </a:lnTo>
                  <a:lnTo>
                    <a:pt x="435" y="647"/>
                  </a:lnTo>
                  <a:lnTo>
                    <a:pt x="424" y="648"/>
                  </a:lnTo>
                  <a:lnTo>
                    <a:pt x="413" y="643"/>
                  </a:lnTo>
                  <a:lnTo>
                    <a:pt x="409" y="643"/>
                  </a:lnTo>
                  <a:lnTo>
                    <a:pt x="410" y="633"/>
                  </a:lnTo>
                  <a:lnTo>
                    <a:pt x="409" y="624"/>
                  </a:lnTo>
                  <a:lnTo>
                    <a:pt x="409" y="615"/>
                  </a:lnTo>
                  <a:lnTo>
                    <a:pt x="412" y="607"/>
                  </a:lnTo>
                  <a:lnTo>
                    <a:pt x="420" y="599"/>
                  </a:lnTo>
                  <a:close/>
                  <a:moveTo>
                    <a:pt x="623" y="580"/>
                  </a:moveTo>
                  <a:lnTo>
                    <a:pt x="622" y="581"/>
                  </a:lnTo>
                  <a:lnTo>
                    <a:pt x="622" y="581"/>
                  </a:lnTo>
                  <a:lnTo>
                    <a:pt x="622" y="580"/>
                  </a:lnTo>
                  <a:lnTo>
                    <a:pt x="623" y="580"/>
                  </a:lnTo>
                  <a:close/>
                  <a:moveTo>
                    <a:pt x="410" y="510"/>
                  </a:moveTo>
                  <a:lnTo>
                    <a:pt x="406" y="513"/>
                  </a:lnTo>
                  <a:lnTo>
                    <a:pt x="402" y="517"/>
                  </a:lnTo>
                  <a:lnTo>
                    <a:pt x="397" y="519"/>
                  </a:lnTo>
                  <a:lnTo>
                    <a:pt x="391" y="521"/>
                  </a:lnTo>
                  <a:lnTo>
                    <a:pt x="397" y="516"/>
                  </a:lnTo>
                  <a:lnTo>
                    <a:pt x="403" y="512"/>
                  </a:lnTo>
                  <a:lnTo>
                    <a:pt x="410" y="510"/>
                  </a:lnTo>
                  <a:close/>
                  <a:moveTo>
                    <a:pt x="398" y="773"/>
                  </a:moveTo>
                  <a:lnTo>
                    <a:pt x="396" y="775"/>
                  </a:lnTo>
                  <a:lnTo>
                    <a:pt x="393" y="778"/>
                  </a:lnTo>
                  <a:lnTo>
                    <a:pt x="395" y="774"/>
                  </a:lnTo>
                  <a:lnTo>
                    <a:pt x="397" y="772"/>
                  </a:lnTo>
                  <a:lnTo>
                    <a:pt x="398" y="773"/>
                  </a:lnTo>
                  <a:close/>
                  <a:moveTo>
                    <a:pt x="376" y="866"/>
                  </a:moveTo>
                  <a:lnTo>
                    <a:pt x="379" y="871"/>
                  </a:lnTo>
                  <a:lnTo>
                    <a:pt x="383" y="875"/>
                  </a:lnTo>
                  <a:lnTo>
                    <a:pt x="386" y="877"/>
                  </a:lnTo>
                  <a:lnTo>
                    <a:pt x="386" y="878"/>
                  </a:lnTo>
                  <a:lnTo>
                    <a:pt x="385" y="882"/>
                  </a:lnTo>
                  <a:lnTo>
                    <a:pt x="384" y="887"/>
                  </a:lnTo>
                  <a:lnTo>
                    <a:pt x="385" y="891"/>
                  </a:lnTo>
                  <a:lnTo>
                    <a:pt x="385" y="891"/>
                  </a:lnTo>
                  <a:lnTo>
                    <a:pt x="381" y="888"/>
                  </a:lnTo>
                  <a:lnTo>
                    <a:pt x="376" y="887"/>
                  </a:lnTo>
                  <a:lnTo>
                    <a:pt x="373" y="888"/>
                  </a:lnTo>
                  <a:lnTo>
                    <a:pt x="369" y="891"/>
                  </a:lnTo>
                  <a:lnTo>
                    <a:pt x="368" y="888"/>
                  </a:lnTo>
                  <a:lnTo>
                    <a:pt x="364" y="886"/>
                  </a:lnTo>
                  <a:lnTo>
                    <a:pt x="362" y="885"/>
                  </a:lnTo>
                  <a:lnTo>
                    <a:pt x="358" y="885"/>
                  </a:lnTo>
                  <a:lnTo>
                    <a:pt x="355" y="883"/>
                  </a:lnTo>
                  <a:lnTo>
                    <a:pt x="355" y="883"/>
                  </a:lnTo>
                  <a:lnTo>
                    <a:pt x="355" y="883"/>
                  </a:lnTo>
                  <a:lnTo>
                    <a:pt x="364" y="881"/>
                  </a:lnTo>
                  <a:lnTo>
                    <a:pt x="372" y="875"/>
                  </a:lnTo>
                  <a:lnTo>
                    <a:pt x="376" y="866"/>
                  </a:lnTo>
                  <a:close/>
                  <a:moveTo>
                    <a:pt x="295" y="649"/>
                  </a:moveTo>
                  <a:lnTo>
                    <a:pt x="295" y="653"/>
                  </a:lnTo>
                  <a:lnTo>
                    <a:pt x="294" y="656"/>
                  </a:lnTo>
                  <a:lnTo>
                    <a:pt x="291" y="655"/>
                  </a:lnTo>
                  <a:lnTo>
                    <a:pt x="295" y="649"/>
                  </a:lnTo>
                  <a:close/>
                  <a:moveTo>
                    <a:pt x="5" y="841"/>
                  </a:moveTo>
                  <a:lnTo>
                    <a:pt x="5" y="840"/>
                  </a:lnTo>
                  <a:lnTo>
                    <a:pt x="5" y="840"/>
                  </a:lnTo>
                  <a:lnTo>
                    <a:pt x="5" y="841"/>
                  </a:lnTo>
                  <a:lnTo>
                    <a:pt x="4" y="841"/>
                  </a:lnTo>
                  <a:lnTo>
                    <a:pt x="4" y="841"/>
                  </a:lnTo>
                  <a:lnTo>
                    <a:pt x="4" y="841"/>
                  </a:lnTo>
                  <a:lnTo>
                    <a:pt x="4" y="842"/>
                  </a:lnTo>
                  <a:lnTo>
                    <a:pt x="4" y="842"/>
                  </a:lnTo>
                  <a:lnTo>
                    <a:pt x="4" y="843"/>
                  </a:lnTo>
                  <a:lnTo>
                    <a:pt x="4" y="843"/>
                  </a:lnTo>
                  <a:lnTo>
                    <a:pt x="3" y="842"/>
                  </a:lnTo>
                  <a:lnTo>
                    <a:pt x="3" y="842"/>
                  </a:lnTo>
                  <a:lnTo>
                    <a:pt x="3" y="841"/>
                  </a:lnTo>
                  <a:lnTo>
                    <a:pt x="5" y="841"/>
                  </a:lnTo>
                  <a:close/>
                  <a:moveTo>
                    <a:pt x="21" y="1026"/>
                  </a:moveTo>
                  <a:lnTo>
                    <a:pt x="17" y="1020"/>
                  </a:lnTo>
                  <a:lnTo>
                    <a:pt x="12" y="1015"/>
                  </a:lnTo>
                  <a:lnTo>
                    <a:pt x="6" y="1012"/>
                  </a:lnTo>
                  <a:lnTo>
                    <a:pt x="0" y="1007"/>
                  </a:lnTo>
                  <a:lnTo>
                    <a:pt x="0" y="1006"/>
                  </a:lnTo>
                  <a:lnTo>
                    <a:pt x="6" y="1006"/>
                  </a:lnTo>
                  <a:lnTo>
                    <a:pt x="17" y="1001"/>
                  </a:lnTo>
                  <a:lnTo>
                    <a:pt x="23" y="994"/>
                  </a:lnTo>
                  <a:lnTo>
                    <a:pt x="24" y="984"/>
                  </a:lnTo>
                  <a:lnTo>
                    <a:pt x="26" y="971"/>
                  </a:lnTo>
                  <a:lnTo>
                    <a:pt x="29" y="961"/>
                  </a:lnTo>
                  <a:lnTo>
                    <a:pt x="35" y="951"/>
                  </a:lnTo>
                  <a:lnTo>
                    <a:pt x="44" y="944"/>
                  </a:lnTo>
                  <a:lnTo>
                    <a:pt x="52" y="937"/>
                  </a:lnTo>
                  <a:lnTo>
                    <a:pt x="56" y="932"/>
                  </a:lnTo>
                  <a:lnTo>
                    <a:pt x="58" y="927"/>
                  </a:lnTo>
                  <a:lnTo>
                    <a:pt x="63" y="923"/>
                  </a:lnTo>
                  <a:lnTo>
                    <a:pt x="68" y="921"/>
                  </a:lnTo>
                  <a:lnTo>
                    <a:pt x="69" y="916"/>
                  </a:lnTo>
                  <a:lnTo>
                    <a:pt x="77" y="911"/>
                  </a:lnTo>
                  <a:lnTo>
                    <a:pt x="79" y="915"/>
                  </a:lnTo>
                  <a:lnTo>
                    <a:pt x="92" y="918"/>
                  </a:lnTo>
                  <a:lnTo>
                    <a:pt x="105" y="918"/>
                  </a:lnTo>
                  <a:lnTo>
                    <a:pt x="118" y="916"/>
                  </a:lnTo>
                  <a:lnTo>
                    <a:pt x="130" y="911"/>
                  </a:lnTo>
                  <a:lnTo>
                    <a:pt x="134" y="909"/>
                  </a:lnTo>
                  <a:lnTo>
                    <a:pt x="136" y="908"/>
                  </a:lnTo>
                  <a:lnTo>
                    <a:pt x="158" y="921"/>
                  </a:lnTo>
                  <a:lnTo>
                    <a:pt x="140" y="931"/>
                  </a:lnTo>
                  <a:lnTo>
                    <a:pt x="140" y="937"/>
                  </a:lnTo>
                  <a:lnTo>
                    <a:pt x="141" y="940"/>
                  </a:lnTo>
                  <a:lnTo>
                    <a:pt x="145" y="942"/>
                  </a:lnTo>
                  <a:lnTo>
                    <a:pt x="149" y="943"/>
                  </a:lnTo>
                  <a:lnTo>
                    <a:pt x="154" y="943"/>
                  </a:lnTo>
                  <a:lnTo>
                    <a:pt x="158" y="944"/>
                  </a:lnTo>
                  <a:lnTo>
                    <a:pt x="160" y="946"/>
                  </a:lnTo>
                  <a:lnTo>
                    <a:pt x="147" y="943"/>
                  </a:lnTo>
                  <a:lnTo>
                    <a:pt x="134" y="943"/>
                  </a:lnTo>
                  <a:lnTo>
                    <a:pt x="122" y="945"/>
                  </a:lnTo>
                  <a:lnTo>
                    <a:pt x="111" y="955"/>
                  </a:lnTo>
                  <a:lnTo>
                    <a:pt x="94" y="956"/>
                  </a:lnTo>
                  <a:lnTo>
                    <a:pt x="90" y="958"/>
                  </a:lnTo>
                  <a:lnTo>
                    <a:pt x="88" y="962"/>
                  </a:lnTo>
                  <a:lnTo>
                    <a:pt x="86" y="967"/>
                  </a:lnTo>
                  <a:lnTo>
                    <a:pt x="86" y="968"/>
                  </a:lnTo>
                  <a:lnTo>
                    <a:pt x="81" y="973"/>
                  </a:lnTo>
                  <a:lnTo>
                    <a:pt x="78" y="978"/>
                  </a:lnTo>
                  <a:lnTo>
                    <a:pt x="73" y="982"/>
                  </a:lnTo>
                  <a:lnTo>
                    <a:pt x="66" y="983"/>
                  </a:lnTo>
                  <a:lnTo>
                    <a:pt x="63" y="1000"/>
                  </a:lnTo>
                  <a:lnTo>
                    <a:pt x="57" y="1000"/>
                  </a:lnTo>
                  <a:lnTo>
                    <a:pt x="54" y="1002"/>
                  </a:lnTo>
                  <a:lnTo>
                    <a:pt x="50" y="1005"/>
                  </a:lnTo>
                  <a:lnTo>
                    <a:pt x="47" y="1008"/>
                  </a:lnTo>
                  <a:lnTo>
                    <a:pt x="46" y="1012"/>
                  </a:lnTo>
                  <a:lnTo>
                    <a:pt x="46" y="1018"/>
                  </a:lnTo>
                  <a:lnTo>
                    <a:pt x="47" y="1023"/>
                  </a:lnTo>
                  <a:lnTo>
                    <a:pt x="50" y="1026"/>
                  </a:lnTo>
                  <a:lnTo>
                    <a:pt x="45" y="1028"/>
                  </a:lnTo>
                  <a:lnTo>
                    <a:pt x="21" y="1026"/>
                  </a:lnTo>
                  <a:close/>
                  <a:moveTo>
                    <a:pt x="81" y="1142"/>
                  </a:moveTo>
                  <a:lnTo>
                    <a:pt x="81" y="1139"/>
                  </a:lnTo>
                  <a:lnTo>
                    <a:pt x="80" y="1137"/>
                  </a:lnTo>
                  <a:lnTo>
                    <a:pt x="78" y="1136"/>
                  </a:lnTo>
                  <a:lnTo>
                    <a:pt x="79" y="1130"/>
                  </a:lnTo>
                  <a:lnTo>
                    <a:pt x="81" y="1133"/>
                  </a:lnTo>
                  <a:lnTo>
                    <a:pt x="84" y="1137"/>
                  </a:lnTo>
                  <a:lnTo>
                    <a:pt x="89" y="1139"/>
                  </a:lnTo>
                  <a:lnTo>
                    <a:pt x="92" y="1142"/>
                  </a:lnTo>
                  <a:lnTo>
                    <a:pt x="89" y="1142"/>
                  </a:lnTo>
                  <a:lnTo>
                    <a:pt x="85" y="1142"/>
                  </a:lnTo>
                  <a:lnTo>
                    <a:pt x="81" y="1142"/>
                  </a:lnTo>
                  <a:close/>
                  <a:moveTo>
                    <a:pt x="86" y="1183"/>
                  </a:moveTo>
                  <a:lnTo>
                    <a:pt x="86" y="1183"/>
                  </a:lnTo>
                  <a:lnTo>
                    <a:pt x="86" y="1183"/>
                  </a:lnTo>
                  <a:lnTo>
                    <a:pt x="86" y="1183"/>
                  </a:lnTo>
                  <a:close/>
                  <a:moveTo>
                    <a:pt x="118" y="1311"/>
                  </a:moveTo>
                  <a:lnTo>
                    <a:pt x="113" y="1311"/>
                  </a:lnTo>
                  <a:lnTo>
                    <a:pt x="109" y="1313"/>
                  </a:lnTo>
                  <a:lnTo>
                    <a:pt x="106" y="1314"/>
                  </a:lnTo>
                  <a:lnTo>
                    <a:pt x="102" y="1314"/>
                  </a:lnTo>
                  <a:lnTo>
                    <a:pt x="91" y="1319"/>
                  </a:lnTo>
                  <a:lnTo>
                    <a:pt x="80" y="1325"/>
                  </a:lnTo>
                  <a:lnTo>
                    <a:pt x="72" y="1333"/>
                  </a:lnTo>
                  <a:lnTo>
                    <a:pt x="71" y="1337"/>
                  </a:lnTo>
                  <a:lnTo>
                    <a:pt x="71" y="1341"/>
                  </a:lnTo>
                  <a:lnTo>
                    <a:pt x="60" y="1330"/>
                  </a:lnTo>
                  <a:lnTo>
                    <a:pt x="52" y="1315"/>
                  </a:lnTo>
                  <a:lnTo>
                    <a:pt x="51" y="1311"/>
                  </a:lnTo>
                  <a:lnTo>
                    <a:pt x="49" y="1309"/>
                  </a:lnTo>
                  <a:lnTo>
                    <a:pt x="66" y="1301"/>
                  </a:lnTo>
                  <a:lnTo>
                    <a:pt x="64" y="1298"/>
                  </a:lnTo>
                  <a:lnTo>
                    <a:pt x="64" y="1298"/>
                  </a:lnTo>
                  <a:lnTo>
                    <a:pt x="66" y="1301"/>
                  </a:lnTo>
                  <a:lnTo>
                    <a:pt x="81" y="1292"/>
                  </a:lnTo>
                  <a:lnTo>
                    <a:pt x="81" y="1292"/>
                  </a:lnTo>
                  <a:lnTo>
                    <a:pt x="90" y="1297"/>
                  </a:lnTo>
                  <a:lnTo>
                    <a:pt x="100" y="1299"/>
                  </a:lnTo>
                  <a:lnTo>
                    <a:pt x="109" y="1302"/>
                  </a:lnTo>
                  <a:lnTo>
                    <a:pt x="119" y="1304"/>
                  </a:lnTo>
                  <a:lnTo>
                    <a:pt x="118" y="1308"/>
                  </a:lnTo>
                  <a:lnTo>
                    <a:pt x="118" y="1311"/>
                  </a:lnTo>
                  <a:close/>
                  <a:moveTo>
                    <a:pt x="188" y="1230"/>
                  </a:moveTo>
                  <a:lnTo>
                    <a:pt x="186" y="1235"/>
                  </a:lnTo>
                  <a:lnTo>
                    <a:pt x="183" y="1241"/>
                  </a:lnTo>
                  <a:lnTo>
                    <a:pt x="183" y="1241"/>
                  </a:lnTo>
                  <a:lnTo>
                    <a:pt x="175" y="1245"/>
                  </a:lnTo>
                  <a:lnTo>
                    <a:pt x="166" y="1250"/>
                  </a:lnTo>
                  <a:lnTo>
                    <a:pt x="160" y="1257"/>
                  </a:lnTo>
                  <a:lnTo>
                    <a:pt x="151" y="1251"/>
                  </a:lnTo>
                  <a:lnTo>
                    <a:pt x="140" y="1248"/>
                  </a:lnTo>
                  <a:lnTo>
                    <a:pt x="130" y="1245"/>
                  </a:lnTo>
                  <a:lnTo>
                    <a:pt x="122" y="1237"/>
                  </a:lnTo>
                  <a:lnTo>
                    <a:pt x="131" y="1220"/>
                  </a:lnTo>
                  <a:lnTo>
                    <a:pt x="143" y="1222"/>
                  </a:lnTo>
                  <a:lnTo>
                    <a:pt x="154" y="1224"/>
                  </a:lnTo>
                  <a:lnTo>
                    <a:pt x="165" y="1225"/>
                  </a:lnTo>
                  <a:lnTo>
                    <a:pt x="176" y="1222"/>
                  </a:lnTo>
                  <a:lnTo>
                    <a:pt x="196" y="1216"/>
                  </a:lnTo>
                  <a:lnTo>
                    <a:pt x="197" y="1217"/>
                  </a:lnTo>
                  <a:lnTo>
                    <a:pt x="198" y="1218"/>
                  </a:lnTo>
                  <a:lnTo>
                    <a:pt x="193" y="1224"/>
                  </a:lnTo>
                  <a:lnTo>
                    <a:pt x="188" y="1230"/>
                  </a:lnTo>
                  <a:close/>
                  <a:moveTo>
                    <a:pt x="204" y="868"/>
                  </a:moveTo>
                  <a:lnTo>
                    <a:pt x="204" y="868"/>
                  </a:lnTo>
                  <a:lnTo>
                    <a:pt x="171" y="875"/>
                  </a:lnTo>
                  <a:lnTo>
                    <a:pt x="173" y="871"/>
                  </a:lnTo>
                  <a:lnTo>
                    <a:pt x="175" y="866"/>
                  </a:lnTo>
                  <a:lnTo>
                    <a:pt x="182" y="865"/>
                  </a:lnTo>
                  <a:lnTo>
                    <a:pt x="190" y="863"/>
                  </a:lnTo>
                  <a:lnTo>
                    <a:pt x="198" y="863"/>
                  </a:lnTo>
                  <a:lnTo>
                    <a:pt x="205" y="866"/>
                  </a:lnTo>
                  <a:lnTo>
                    <a:pt x="204" y="868"/>
                  </a:lnTo>
                  <a:close/>
                  <a:moveTo>
                    <a:pt x="208" y="1006"/>
                  </a:moveTo>
                  <a:lnTo>
                    <a:pt x="221" y="1006"/>
                  </a:lnTo>
                  <a:lnTo>
                    <a:pt x="233" y="999"/>
                  </a:lnTo>
                  <a:lnTo>
                    <a:pt x="236" y="1000"/>
                  </a:lnTo>
                  <a:lnTo>
                    <a:pt x="228" y="1006"/>
                  </a:lnTo>
                  <a:lnTo>
                    <a:pt x="222" y="1009"/>
                  </a:lnTo>
                  <a:lnTo>
                    <a:pt x="215" y="1011"/>
                  </a:lnTo>
                  <a:lnTo>
                    <a:pt x="208" y="1006"/>
                  </a:lnTo>
                  <a:close/>
                  <a:moveTo>
                    <a:pt x="272" y="1190"/>
                  </a:moveTo>
                  <a:lnTo>
                    <a:pt x="278" y="1193"/>
                  </a:lnTo>
                  <a:lnTo>
                    <a:pt x="277" y="1194"/>
                  </a:lnTo>
                  <a:lnTo>
                    <a:pt x="276" y="1194"/>
                  </a:lnTo>
                  <a:lnTo>
                    <a:pt x="275" y="1193"/>
                  </a:lnTo>
                  <a:lnTo>
                    <a:pt x="273" y="1191"/>
                  </a:lnTo>
                  <a:lnTo>
                    <a:pt x="272" y="1190"/>
                  </a:lnTo>
                  <a:close/>
                  <a:moveTo>
                    <a:pt x="272" y="1128"/>
                  </a:moveTo>
                  <a:lnTo>
                    <a:pt x="276" y="1126"/>
                  </a:lnTo>
                  <a:lnTo>
                    <a:pt x="281" y="1123"/>
                  </a:lnTo>
                  <a:lnTo>
                    <a:pt x="284" y="1121"/>
                  </a:lnTo>
                  <a:lnTo>
                    <a:pt x="288" y="1117"/>
                  </a:lnTo>
                  <a:lnTo>
                    <a:pt x="290" y="1120"/>
                  </a:lnTo>
                  <a:lnTo>
                    <a:pt x="293" y="1121"/>
                  </a:lnTo>
                  <a:lnTo>
                    <a:pt x="283" y="1126"/>
                  </a:lnTo>
                  <a:lnTo>
                    <a:pt x="272" y="1128"/>
                  </a:lnTo>
                  <a:close/>
                  <a:moveTo>
                    <a:pt x="322" y="1207"/>
                  </a:moveTo>
                  <a:lnTo>
                    <a:pt x="323" y="1207"/>
                  </a:lnTo>
                  <a:lnTo>
                    <a:pt x="323" y="1208"/>
                  </a:lnTo>
                  <a:lnTo>
                    <a:pt x="322" y="1207"/>
                  </a:lnTo>
                  <a:close/>
                  <a:moveTo>
                    <a:pt x="323" y="1207"/>
                  </a:moveTo>
                  <a:lnTo>
                    <a:pt x="322" y="1207"/>
                  </a:lnTo>
                  <a:lnTo>
                    <a:pt x="323" y="1207"/>
                  </a:lnTo>
                  <a:lnTo>
                    <a:pt x="323" y="1207"/>
                  </a:lnTo>
                  <a:close/>
                  <a:moveTo>
                    <a:pt x="294" y="808"/>
                  </a:moveTo>
                  <a:lnTo>
                    <a:pt x="293" y="808"/>
                  </a:lnTo>
                  <a:lnTo>
                    <a:pt x="291" y="809"/>
                  </a:lnTo>
                  <a:lnTo>
                    <a:pt x="288" y="811"/>
                  </a:lnTo>
                  <a:lnTo>
                    <a:pt x="285" y="812"/>
                  </a:lnTo>
                  <a:lnTo>
                    <a:pt x="282" y="813"/>
                  </a:lnTo>
                  <a:lnTo>
                    <a:pt x="278" y="814"/>
                  </a:lnTo>
                  <a:lnTo>
                    <a:pt x="270" y="811"/>
                  </a:lnTo>
                  <a:lnTo>
                    <a:pt x="262" y="811"/>
                  </a:lnTo>
                  <a:lnTo>
                    <a:pt x="255" y="815"/>
                  </a:lnTo>
                  <a:lnTo>
                    <a:pt x="249" y="823"/>
                  </a:lnTo>
                  <a:lnTo>
                    <a:pt x="249" y="827"/>
                  </a:lnTo>
                  <a:lnTo>
                    <a:pt x="250" y="832"/>
                  </a:lnTo>
                  <a:lnTo>
                    <a:pt x="239" y="829"/>
                  </a:lnTo>
                  <a:lnTo>
                    <a:pt x="232" y="831"/>
                  </a:lnTo>
                  <a:lnTo>
                    <a:pt x="226" y="838"/>
                  </a:lnTo>
                  <a:lnTo>
                    <a:pt x="220" y="832"/>
                  </a:lnTo>
                  <a:lnTo>
                    <a:pt x="214" y="827"/>
                  </a:lnTo>
                  <a:lnTo>
                    <a:pt x="208" y="821"/>
                  </a:lnTo>
                  <a:lnTo>
                    <a:pt x="204" y="813"/>
                  </a:lnTo>
                  <a:lnTo>
                    <a:pt x="207" y="813"/>
                  </a:lnTo>
                  <a:lnTo>
                    <a:pt x="210" y="814"/>
                  </a:lnTo>
                  <a:lnTo>
                    <a:pt x="213" y="814"/>
                  </a:lnTo>
                  <a:lnTo>
                    <a:pt x="215" y="813"/>
                  </a:lnTo>
                  <a:lnTo>
                    <a:pt x="217" y="811"/>
                  </a:lnTo>
                  <a:lnTo>
                    <a:pt x="220" y="808"/>
                  </a:lnTo>
                  <a:lnTo>
                    <a:pt x="221" y="806"/>
                  </a:lnTo>
                  <a:lnTo>
                    <a:pt x="222" y="800"/>
                  </a:lnTo>
                  <a:lnTo>
                    <a:pt x="221" y="795"/>
                  </a:lnTo>
                  <a:lnTo>
                    <a:pt x="220" y="790"/>
                  </a:lnTo>
                  <a:lnTo>
                    <a:pt x="220" y="789"/>
                  </a:lnTo>
                  <a:lnTo>
                    <a:pt x="224" y="785"/>
                  </a:lnTo>
                  <a:lnTo>
                    <a:pt x="228" y="781"/>
                  </a:lnTo>
                  <a:lnTo>
                    <a:pt x="237" y="779"/>
                  </a:lnTo>
                  <a:lnTo>
                    <a:pt x="250" y="778"/>
                  </a:lnTo>
                  <a:lnTo>
                    <a:pt x="261" y="773"/>
                  </a:lnTo>
                  <a:lnTo>
                    <a:pt x="271" y="766"/>
                  </a:lnTo>
                  <a:lnTo>
                    <a:pt x="278" y="754"/>
                  </a:lnTo>
                  <a:lnTo>
                    <a:pt x="288" y="745"/>
                  </a:lnTo>
                  <a:lnTo>
                    <a:pt x="299" y="729"/>
                  </a:lnTo>
                  <a:lnTo>
                    <a:pt x="306" y="711"/>
                  </a:lnTo>
                  <a:lnTo>
                    <a:pt x="310" y="712"/>
                  </a:lnTo>
                  <a:lnTo>
                    <a:pt x="312" y="712"/>
                  </a:lnTo>
                  <a:lnTo>
                    <a:pt x="322" y="707"/>
                  </a:lnTo>
                  <a:lnTo>
                    <a:pt x="328" y="701"/>
                  </a:lnTo>
                  <a:lnTo>
                    <a:pt x="332" y="690"/>
                  </a:lnTo>
                  <a:lnTo>
                    <a:pt x="340" y="695"/>
                  </a:lnTo>
                  <a:lnTo>
                    <a:pt x="349" y="699"/>
                  </a:lnTo>
                  <a:lnTo>
                    <a:pt x="357" y="704"/>
                  </a:lnTo>
                  <a:lnTo>
                    <a:pt x="363" y="709"/>
                  </a:lnTo>
                  <a:lnTo>
                    <a:pt x="368" y="717"/>
                  </a:lnTo>
                  <a:lnTo>
                    <a:pt x="370" y="727"/>
                  </a:lnTo>
                  <a:lnTo>
                    <a:pt x="372" y="728"/>
                  </a:lnTo>
                  <a:lnTo>
                    <a:pt x="352" y="744"/>
                  </a:lnTo>
                  <a:lnTo>
                    <a:pt x="345" y="754"/>
                  </a:lnTo>
                  <a:lnTo>
                    <a:pt x="336" y="757"/>
                  </a:lnTo>
                  <a:lnTo>
                    <a:pt x="327" y="760"/>
                  </a:lnTo>
                  <a:lnTo>
                    <a:pt x="317" y="762"/>
                  </a:lnTo>
                  <a:lnTo>
                    <a:pt x="308" y="766"/>
                  </a:lnTo>
                  <a:lnTo>
                    <a:pt x="301" y="769"/>
                  </a:lnTo>
                  <a:lnTo>
                    <a:pt x="295" y="775"/>
                  </a:lnTo>
                  <a:lnTo>
                    <a:pt x="291" y="783"/>
                  </a:lnTo>
                  <a:lnTo>
                    <a:pt x="290" y="794"/>
                  </a:lnTo>
                  <a:lnTo>
                    <a:pt x="294" y="808"/>
                  </a:lnTo>
                  <a:close/>
                  <a:moveTo>
                    <a:pt x="409" y="983"/>
                  </a:moveTo>
                  <a:lnTo>
                    <a:pt x="404" y="984"/>
                  </a:lnTo>
                  <a:lnTo>
                    <a:pt x="400" y="986"/>
                  </a:lnTo>
                  <a:lnTo>
                    <a:pt x="398" y="985"/>
                  </a:lnTo>
                  <a:lnTo>
                    <a:pt x="387" y="984"/>
                  </a:lnTo>
                  <a:lnTo>
                    <a:pt x="378" y="985"/>
                  </a:lnTo>
                  <a:lnTo>
                    <a:pt x="373" y="988"/>
                  </a:lnTo>
                  <a:lnTo>
                    <a:pt x="370" y="990"/>
                  </a:lnTo>
                  <a:lnTo>
                    <a:pt x="368" y="994"/>
                  </a:lnTo>
                  <a:lnTo>
                    <a:pt x="366" y="997"/>
                  </a:lnTo>
                  <a:lnTo>
                    <a:pt x="361" y="990"/>
                  </a:lnTo>
                  <a:lnTo>
                    <a:pt x="353" y="986"/>
                  </a:lnTo>
                  <a:lnTo>
                    <a:pt x="345" y="984"/>
                  </a:lnTo>
                  <a:lnTo>
                    <a:pt x="350" y="982"/>
                  </a:lnTo>
                  <a:lnTo>
                    <a:pt x="353" y="979"/>
                  </a:lnTo>
                  <a:lnTo>
                    <a:pt x="358" y="977"/>
                  </a:lnTo>
                  <a:lnTo>
                    <a:pt x="362" y="973"/>
                  </a:lnTo>
                  <a:lnTo>
                    <a:pt x="363" y="972"/>
                  </a:lnTo>
                  <a:lnTo>
                    <a:pt x="366" y="972"/>
                  </a:lnTo>
                  <a:lnTo>
                    <a:pt x="380" y="975"/>
                  </a:lnTo>
                  <a:lnTo>
                    <a:pt x="393" y="974"/>
                  </a:lnTo>
                  <a:lnTo>
                    <a:pt x="408" y="969"/>
                  </a:lnTo>
                  <a:lnTo>
                    <a:pt x="412" y="967"/>
                  </a:lnTo>
                  <a:lnTo>
                    <a:pt x="410" y="974"/>
                  </a:lnTo>
                  <a:lnTo>
                    <a:pt x="420" y="975"/>
                  </a:lnTo>
                  <a:lnTo>
                    <a:pt x="427" y="978"/>
                  </a:lnTo>
                  <a:lnTo>
                    <a:pt x="434" y="984"/>
                  </a:lnTo>
                  <a:lnTo>
                    <a:pt x="421" y="983"/>
                  </a:lnTo>
                  <a:lnTo>
                    <a:pt x="409" y="983"/>
                  </a:lnTo>
                  <a:close/>
                  <a:moveTo>
                    <a:pt x="429" y="804"/>
                  </a:moveTo>
                  <a:lnTo>
                    <a:pt x="429" y="800"/>
                  </a:lnTo>
                  <a:lnTo>
                    <a:pt x="427" y="795"/>
                  </a:lnTo>
                  <a:lnTo>
                    <a:pt x="441" y="790"/>
                  </a:lnTo>
                  <a:lnTo>
                    <a:pt x="454" y="784"/>
                  </a:lnTo>
                  <a:lnTo>
                    <a:pt x="465" y="774"/>
                  </a:lnTo>
                  <a:lnTo>
                    <a:pt x="475" y="775"/>
                  </a:lnTo>
                  <a:lnTo>
                    <a:pt x="485" y="775"/>
                  </a:lnTo>
                  <a:lnTo>
                    <a:pt x="493" y="779"/>
                  </a:lnTo>
                  <a:lnTo>
                    <a:pt x="502" y="785"/>
                  </a:lnTo>
                  <a:lnTo>
                    <a:pt x="488" y="803"/>
                  </a:lnTo>
                  <a:lnTo>
                    <a:pt x="483" y="803"/>
                  </a:lnTo>
                  <a:lnTo>
                    <a:pt x="482" y="802"/>
                  </a:lnTo>
                  <a:lnTo>
                    <a:pt x="464" y="801"/>
                  </a:lnTo>
                  <a:lnTo>
                    <a:pt x="447" y="803"/>
                  </a:lnTo>
                  <a:lnTo>
                    <a:pt x="429" y="804"/>
                  </a:lnTo>
                  <a:close/>
                  <a:moveTo>
                    <a:pt x="498" y="946"/>
                  </a:moveTo>
                  <a:lnTo>
                    <a:pt x="494" y="945"/>
                  </a:lnTo>
                  <a:lnTo>
                    <a:pt x="492" y="945"/>
                  </a:lnTo>
                  <a:lnTo>
                    <a:pt x="488" y="945"/>
                  </a:lnTo>
                  <a:lnTo>
                    <a:pt x="487" y="946"/>
                  </a:lnTo>
                  <a:lnTo>
                    <a:pt x="485" y="949"/>
                  </a:lnTo>
                  <a:lnTo>
                    <a:pt x="485" y="951"/>
                  </a:lnTo>
                  <a:lnTo>
                    <a:pt x="478" y="950"/>
                  </a:lnTo>
                  <a:lnTo>
                    <a:pt x="474" y="950"/>
                  </a:lnTo>
                  <a:lnTo>
                    <a:pt x="468" y="950"/>
                  </a:lnTo>
                  <a:lnTo>
                    <a:pt x="466" y="950"/>
                  </a:lnTo>
                  <a:lnTo>
                    <a:pt x="468" y="943"/>
                  </a:lnTo>
                  <a:lnTo>
                    <a:pt x="470" y="937"/>
                  </a:lnTo>
                  <a:lnTo>
                    <a:pt x="476" y="932"/>
                  </a:lnTo>
                  <a:lnTo>
                    <a:pt x="485" y="929"/>
                  </a:lnTo>
                  <a:lnTo>
                    <a:pt x="485" y="927"/>
                  </a:lnTo>
                  <a:lnTo>
                    <a:pt x="486" y="928"/>
                  </a:lnTo>
                  <a:lnTo>
                    <a:pt x="497" y="929"/>
                  </a:lnTo>
                  <a:lnTo>
                    <a:pt x="505" y="927"/>
                  </a:lnTo>
                  <a:lnTo>
                    <a:pt x="503" y="932"/>
                  </a:lnTo>
                  <a:lnTo>
                    <a:pt x="500" y="938"/>
                  </a:lnTo>
                  <a:lnTo>
                    <a:pt x="498" y="944"/>
                  </a:lnTo>
                  <a:lnTo>
                    <a:pt x="498" y="946"/>
                  </a:lnTo>
                  <a:close/>
                  <a:moveTo>
                    <a:pt x="511" y="777"/>
                  </a:moveTo>
                  <a:lnTo>
                    <a:pt x="511" y="773"/>
                  </a:lnTo>
                  <a:lnTo>
                    <a:pt x="505" y="757"/>
                  </a:lnTo>
                  <a:lnTo>
                    <a:pt x="502" y="741"/>
                  </a:lnTo>
                  <a:lnTo>
                    <a:pt x="511" y="740"/>
                  </a:lnTo>
                  <a:lnTo>
                    <a:pt x="521" y="737"/>
                  </a:lnTo>
                  <a:lnTo>
                    <a:pt x="528" y="730"/>
                  </a:lnTo>
                  <a:lnTo>
                    <a:pt x="531" y="727"/>
                  </a:lnTo>
                  <a:lnTo>
                    <a:pt x="532" y="723"/>
                  </a:lnTo>
                  <a:lnTo>
                    <a:pt x="538" y="723"/>
                  </a:lnTo>
                  <a:lnTo>
                    <a:pt x="545" y="724"/>
                  </a:lnTo>
                  <a:lnTo>
                    <a:pt x="550" y="727"/>
                  </a:lnTo>
                  <a:lnTo>
                    <a:pt x="554" y="733"/>
                  </a:lnTo>
                  <a:lnTo>
                    <a:pt x="555" y="741"/>
                  </a:lnTo>
                  <a:lnTo>
                    <a:pt x="549" y="752"/>
                  </a:lnTo>
                  <a:lnTo>
                    <a:pt x="542" y="760"/>
                  </a:lnTo>
                  <a:lnTo>
                    <a:pt x="532" y="766"/>
                  </a:lnTo>
                  <a:lnTo>
                    <a:pt x="521" y="772"/>
                  </a:lnTo>
                  <a:lnTo>
                    <a:pt x="511" y="777"/>
                  </a:lnTo>
                  <a:close/>
                  <a:moveTo>
                    <a:pt x="612" y="860"/>
                  </a:moveTo>
                  <a:lnTo>
                    <a:pt x="610" y="858"/>
                  </a:lnTo>
                  <a:lnTo>
                    <a:pt x="608" y="857"/>
                  </a:lnTo>
                  <a:lnTo>
                    <a:pt x="606" y="855"/>
                  </a:lnTo>
                  <a:lnTo>
                    <a:pt x="601" y="857"/>
                  </a:lnTo>
                  <a:lnTo>
                    <a:pt x="597" y="858"/>
                  </a:lnTo>
                  <a:lnTo>
                    <a:pt x="595" y="860"/>
                  </a:lnTo>
                  <a:lnTo>
                    <a:pt x="593" y="859"/>
                  </a:lnTo>
                  <a:lnTo>
                    <a:pt x="590" y="859"/>
                  </a:lnTo>
                  <a:lnTo>
                    <a:pt x="588" y="860"/>
                  </a:lnTo>
                  <a:lnTo>
                    <a:pt x="567" y="903"/>
                  </a:lnTo>
                  <a:lnTo>
                    <a:pt x="566" y="901"/>
                  </a:lnTo>
                  <a:lnTo>
                    <a:pt x="560" y="900"/>
                  </a:lnTo>
                  <a:lnTo>
                    <a:pt x="555" y="901"/>
                  </a:lnTo>
                  <a:lnTo>
                    <a:pt x="546" y="904"/>
                  </a:lnTo>
                  <a:lnTo>
                    <a:pt x="540" y="906"/>
                  </a:lnTo>
                  <a:lnTo>
                    <a:pt x="557" y="885"/>
                  </a:lnTo>
                  <a:lnTo>
                    <a:pt x="562" y="875"/>
                  </a:lnTo>
                  <a:lnTo>
                    <a:pt x="565" y="864"/>
                  </a:lnTo>
                  <a:lnTo>
                    <a:pt x="562" y="853"/>
                  </a:lnTo>
                  <a:lnTo>
                    <a:pt x="560" y="852"/>
                  </a:lnTo>
                  <a:lnTo>
                    <a:pt x="561" y="851"/>
                  </a:lnTo>
                  <a:lnTo>
                    <a:pt x="565" y="848"/>
                  </a:lnTo>
                  <a:lnTo>
                    <a:pt x="577" y="840"/>
                  </a:lnTo>
                  <a:lnTo>
                    <a:pt x="590" y="838"/>
                  </a:lnTo>
                  <a:lnTo>
                    <a:pt x="600" y="832"/>
                  </a:lnTo>
                  <a:lnTo>
                    <a:pt x="608" y="837"/>
                  </a:lnTo>
                  <a:lnTo>
                    <a:pt x="613" y="843"/>
                  </a:lnTo>
                  <a:lnTo>
                    <a:pt x="614" y="851"/>
                  </a:lnTo>
                  <a:lnTo>
                    <a:pt x="612" y="860"/>
                  </a:lnTo>
                  <a:close/>
                  <a:moveTo>
                    <a:pt x="607" y="643"/>
                  </a:moveTo>
                  <a:lnTo>
                    <a:pt x="620" y="633"/>
                  </a:lnTo>
                  <a:lnTo>
                    <a:pt x="636" y="626"/>
                  </a:lnTo>
                  <a:lnTo>
                    <a:pt x="651" y="618"/>
                  </a:lnTo>
                  <a:lnTo>
                    <a:pt x="651" y="614"/>
                  </a:lnTo>
                  <a:lnTo>
                    <a:pt x="651" y="612"/>
                  </a:lnTo>
                  <a:lnTo>
                    <a:pt x="657" y="608"/>
                  </a:lnTo>
                  <a:lnTo>
                    <a:pt x="664" y="607"/>
                  </a:lnTo>
                  <a:lnTo>
                    <a:pt x="673" y="607"/>
                  </a:lnTo>
                  <a:lnTo>
                    <a:pt x="680" y="607"/>
                  </a:lnTo>
                  <a:lnTo>
                    <a:pt x="687" y="606"/>
                  </a:lnTo>
                  <a:lnTo>
                    <a:pt x="692" y="601"/>
                  </a:lnTo>
                  <a:lnTo>
                    <a:pt x="696" y="592"/>
                  </a:lnTo>
                  <a:lnTo>
                    <a:pt x="696" y="591"/>
                  </a:lnTo>
                  <a:lnTo>
                    <a:pt x="696" y="591"/>
                  </a:lnTo>
                  <a:lnTo>
                    <a:pt x="707" y="591"/>
                  </a:lnTo>
                  <a:lnTo>
                    <a:pt x="715" y="593"/>
                  </a:lnTo>
                  <a:lnTo>
                    <a:pt x="722" y="598"/>
                  </a:lnTo>
                  <a:lnTo>
                    <a:pt x="727" y="606"/>
                  </a:lnTo>
                  <a:lnTo>
                    <a:pt x="730" y="616"/>
                  </a:lnTo>
                  <a:lnTo>
                    <a:pt x="732" y="620"/>
                  </a:lnTo>
                  <a:lnTo>
                    <a:pt x="732" y="620"/>
                  </a:lnTo>
                  <a:lnTo>
                    <a:pt x="732" y="620"/>
                  </a:lnTo>
                  <a:lnTo>
                    <a:pt x="731" y="620"/>
                  </a:lnTo>
                  <a:lnTo>
                    <a:pt x="731" y="619"/>
                  </a:lnTo>
                  <a:lnTo>
                    <a:pt x="730" y="618"/>
                  </a:lnTo>
                  <a:lnTo>
                    <a:pt x="730" y="616"/>
                  </a:lnTo>
                  <a:lnTo>
                    <a:pt x="721" y="624"/>
                  </a:lnTo>
                  <a:lnTo>
                    <a:pt x="712" y="626"/>
                  </a:lnTo>
                  <a:lnTo>
                    <a:pt x="702" y="627"/>
                  </a:lnTo>
                  <a:lnTo>
                    <a:pt x="692" y="630"/>
                  </a:lnTo>
                  <a:lnTo>
                    <a:pt x="684" y="635"/>
                  </a:lnTo>
                  <a:lnTo>
                    <a:pt x="684" y="635"/>
                  </a:lnTo>
                  <a:lnTo>
                    <a:pt x="668" y="635"/>
                  </a:lnTo>
                  <a:lnTo>
                    <a:pt x="653" y="638"/>
                  </a:lnTo>
                  <a:lnTo>
                    <a:pt x="639" y="644"/>
                  </a:lnTo>
                  <a:lnTo>
                    <a:pt x="622" y="652"/>
                  </a:lnTo>
                  <a:lnTo>
                    <a:pt x="619" y="648"/>
                  </a:lnTo>
                  <a:lnTo>
                    <a:pt x="616" y="646"/>
                  </a:lnTo>
                  <a:lnTo>
                    <a:pt x="612" y="644"/>
                  </a:lnTo>
                  <a:lnTo>
                    <a:pt x="607" y="643"/>
                  </a:lnTo>
                  <a:close/>
                  <a:moveTo>
                    <a:pt x="628" y="1043"/>
                  </a:moveTo>
                  <a:lnTo>
                    <a:pt x="624" y="1043"/>
                  </a:lnTo>
                  <a:lnTo>
                    <a:pt x="630" y="1031"/>
                  </a:lnTo>
                  <a:lnTo>
                    <a:pt x="639" y="1023"/>
                  </a:lnTo>
                  <a:lnTo>
                    <a:pt x="648" y="1015"/>
                  </a:lnTo>
                  <a:lnTo>
                    <a:pt x="658" y="1008"/>
                  </a:lnTo>
                  <a:lnTo>
                    <a:pt x="658" y="1007"/>
                  </a:lnTo>
                  <a:lnTo>
                    <a:pt x="673" y="1008"/>
                  </a:lnTo>
                  <a:lnTo>
                    <a:pt x="680" y="1002"/>
                  </a:lnTo>
                  <a:lnTo>
                    <a:pt x="687" y="996"/>
                  </a:lnTo>
                  <a:lnTo>
                    <a:pt x="696" y="992"/>
                  </a:lnTo>
                  <a:lnTo>
                    <a:pt x="707" y="990"/>
                  </a:lnTo>
                  <a:lnTo>
                    <a:pt x="718" y="989"/>
                  </a:lnTo>
                  <a:lnTo>
                    <a:pt x="730" y="991"/>
                  </a:lnTo>
                  <a:lnTo>
                    <a:pt x="716" y="994"/>
                  </a:lnTo>
                  <a:lnTo>
                    <a:pt x="704" y="995"/>
                  </a:lnTo>
                  <a:lnTo>
                    <a:pt x="698" y="997"/>
                  </a:lnTo>
                  <a:lnTo>
                    <a:pt x="693" y="1001"/>
                  </a:lnTo>
                  <a:lnTo>
                    <a:pt x="690" y="1006"/>
                  </a:lnTo>
                  <a:lnTo>
                    <a:pt x="690" y="1008"/>
                  </a:lnTo>
                  <a:lnTo>
                    <a:pt x="690" y="1011"/>
                  </a:lnTo>
                  <a:lnTo>
                    <a:pt x="675" y="1018"/>
                  </a:lnTo>
                  <a:lnTo>
                    <a:pt x="664" y="1028"/>
                  </a:lnTo>
                  <a:lnTo>
                    <a:pt x="656" y="1041"/>
                  </a:lnTo>
                  <a:lnTo>
                    <a:pt x="656" y="1041"/>
                  </a:lnTo>
                  <a:lnTo>
                    <a:pt x="654" y="1041"/>
                  </a:lnTo>
                  <a:lnTo>
                    <a:pt x="653" y="1041"/>
                  </a:lnTo>
                  <a:lnTo>
                    <a:pt x="651" y="1042"/>
                  </a:lnTo>
                  <a:lnTo>
                    <a:pt x="644" y="1039"/>
                  </a:lnTo>
                  <a:lnTo>
                    <a:pt x="636" y="1039"/>
                  </a:lnTo>
                  <a:lnTo>
                    <a:pt x="628" y="1043"/>
                  </a:lnTo>
                  <a:close/>
                  <a:moveTo>
                    <a:pt x="438" y="2330"/>
                  </a:moveTo>
                  <a:lnTo>
                    <a:pt x="438" y="2330"/>
                  </a:lnTo>
                  <a:lnTo>
                    <a:pt x="438" y="2330"/>
                  </a:lnTo>
                  <a:lnTo>
                    <a:pt x="438" y="2330"/>
                  </a:lnTo>
                  <a:close/>
                  <a:moveTo>
                    <a:pt x="498" y="2267"/>
                  </a:moveTo>
                  <a:lnTo>
                    <a:pt x="502" y="2268"/>
                  </a:lnTo>
                  <a:lnTo>
                    <a:pt x="505" y="2270"/>
                  </a:lnTo>
                  <a:lnTo>
                    <a:pt x="508" y="2272"/>
                  </a:lnTo>
                  <a:lnTo>
                    <a:pt x="509" y="2276"/>
                  </a:lnTo>
                  <a:lnTo>
                    <a:pt x="503" y="2276"/>
                  </a:lnTo>
                  <a:lnTo>
                    <a:pt x="494" y="2276"/>
                  </a:lnTo>
                  <a:lnTo>
                    <a:pt x="485" y="2277"/>
                  </a:lnTo>
                  <a:lnTo>
                    <a:pt x="498" y="2267"/>
                  </a:lnTo>
                  <a:close/>
                  <a:moveTo>
                    <a:pt x="407" y="2410"/>
                  </a:moveTo>
                  <a:lnTo>
                    <a:pt x="407" y="2412"/>
                  </a:lnTo>
                  <a:lnTo>
                    <a:pt x="407" y="2410"/>
                  </a:lnTo>
                  <a:lnTo>
                    <a:pt x="407" y="2410"/>
                  </a:lnTo>
                  <a:lnTo>
                    <a:pt x="407" y="2410"/>
                  </a:lnTo>
                  <a:close/>
                  <a:moveTo>
                    <a:pt x="629" y="1196"/>
                  </a:moveTo>
                  <a:lnTo>
                    <a:pt x="623" y="1199"/>
                  </a:lnTo>
                  <a:lnTo>
                    <a:pt x="622" y="1195"/>
                  </a:lnTo>
                  <a:lnTo>
                    <a:pt x="629" y="1196"/>
                  </a:lnTo>
                  <a:close/>
                  <a:moveTo>
                    <a:pt x="532" y="1292"/>
                  </a:moveTo>
                  <a:lnTo>
                    <a:pt x="534" y="1291"/>
                  </a:lnTo>
                  <a:lnTo>
                    <a:pt x="537" y="1292"/>
                  </a:lnTo>
                  <a:lnTo>
                    <a:pt x="539" y="1293"/>
                  </a:lnTo>
                  <a:lnTo>
                    <a:pt x="540" y="1294"/>
                  </a:lnTo>
                  <a:lnTo>
                    <a:pt x="531" y="1294"/>
                  </a:lnTo>
                  <a:lnTo>
                    <a:pt x="531" y="1293"/>
                  </a:lnTo>
                  <a:lnTo>
                    <a:pt x="531" y="1292"/>
                  </a:lnTo>
                  <a:lnTo>
                    <a:pt x="532" y="1292"/>
                  </a:lnTo>
                  <a:close/>
                  <a:moveTo>
                    <a:pt x="413" y="1869"/>
                  </a:moveTo>
                  <a:lnTo>
                    <a:pt x="413" y="1869"/>
                  </a:lnTo>
                  <a:lnTo>
                    <a:pt x="413" y="1869"/>
                  </a:lnTo>
                  <a:lnTo>
                    <a:pt x="413" y="1869"/>
                  </a:lnTo>
                  <a:close/>
                  <a:moveTo>
                    <a:pt x="406" y="2016"/>
                  </a:moveTo>
                  <a:lnTo>
                    <a:pt x="406" y="2021"/>
                  </a:lnTo>
                  <a:lnTo>
                    <a:pt x="407" y="2026"/>
                  </a:lnTo>
                  <a:lnTo>
                    <a:pt x="402" y="2027"/>
                  </a:lnTo>
                  <a:lnTo>
                    <a:pt x="397" y="2027"/>
                  </a:lnTo>
                  <a:lnTo>
                    <a:pt x="406" y="2016"/>
                  </a:lnTo>
                  <a:close/>
                  <a:moveTo>
                    <a:pt x="392" y="1744"/>
                  </a:moveTo>
                  <a:lnTo>
                    <a:pt x="391" y="1747"/>
                  </a:lnTo>
                  <a:lnTo>
                    <a:pt x="389" y="1746"/>
                  </a:lnTo>
                  <a:lnTo>
                    <a:pt x="392" y="1744"/>
                  </a:lnTo>
                  <a:close/>
                  <a:moveTo>
                    <a:pt x="383" y="2276"/>
                  </a:moveTo>
                  <a:lnTo>
                    <a:pt x="386" y="2276"/>
                  </a:lnTo>
                  <a:lnTo>
                    <a:pt x="391" y="2277"/>
                  </a:lnTo>
                  <a:lnTo>
                    <a:pt x="395" y="2279"/>
                  </a:lnTo>
                  <a:lnTo>
                    <a:pt x="397" y="2281"/>
                  </a:lnTo>
                  <a:lnTo>
                    <a:pt x="401" y="2284"/>
                  </a:lnTo>
                  <a:lnTo>
                    <a:pt x="396" y="2288"/>
                  </a:lnTo>
                  <a:lnTo>
                    <a:pt x="392" y="2290"/>
                  </a:lnTo>
                  <a:lnTo>
                    <a:pt x="392" y="2290"/>
                  </a:lnTo>
                  <a:lnTo>
                    <a:pt x="390" y="2289"/>
                  </a:lnTo>
                  <a:lnTo>
                    <a:pt x="389" y="2289"/>
                  </a:lnTo>
                  <a:lnTo>
                    <a:pt x="386" y="2290"/>
                  </a:lnTo>
                  <a:lnTo>
                    <a:pt x="385" y="2291"/>
                  </a:lnTo>
                  <a:lnTo>
                    <a:pt x="385" y="2291"/>
                  </a:lnTo>
                  <a:lnTo>
                    <a:pt x="383" y="2285"/>
                  </a:lnTo>
                  <a:lnTo>
                    <a:pt x="381" y="2285"/>
                  </a:lnTo>
                  <a:lnTo>
                    <a:pt x="383" y="2285"/>
                  </a:lnTo>
                  <a:lnTo>
                    <a:pt x="381" y="2279"/>
                  </a:lnTo>
                  <a:lnTo>
                    <a:pt x="383" y="2276"/>
                  </a:lnTo>
                  <a:close/>
                  <a:moveTo>
                    <a:pt x="379" y="2046"/>
                  </a:moveTo>
                  <a:lnTo>
                    <a:pt x="379" y="2048"/>
                  </a:lnTo>
                  <a:lnTo>
                    <a:pt x="379" y="2046"/>
                  </a:lnTo>
                  <a:lnTo>
                    <a:pt x="379" y="2046"/>
                  </a:lnTo>
                  <a:close/>
                  <a:moveTo>
                    <a:pt x="344" y="2267"/>
                  </a:moveTo>
                  <a:lnTo>
                    <a:pt x="344" y="2271"/>
                  </a:lnTo>
                  <a:lnTo>
                    <a:pt x="345" y="2275"/>
                  </a:lnTo>
                  <a:lnTo>
                    <a:pt x="344" y="2275"/>
                  </a:lnTo>
                  <a:lnTo>
                    <a:pt x="340" y="2268"/>
                  </a:lnTo>
                  <a:lnTo>
                    <a:pt x="344" y="2267"/>
                  </a:lnTo>
                  <a:close/>
                  <a:moveTo>
                    <a:pt x="317" y="1919"/>
                  </a:moveTo>
                  <a:lnTo>
                    <a:pt x="318" y="1919"/>
                  </a:lnTo>
                  <a:lnTo>
                    <a:pt x="318" y="1919"/>
                  </a:lnTo>
                  <a:lnTo>
                    <a:pt x="315" y="1923"/>
                  </a:lnTo>
                  <a:lnTo>
                    <a:pt x="317" y="1919"/>
                  </a:lnTo>
                  <a:close/>
                  <a:moveTo>
                    <a:pt x="262" y="1989"/>
                  </a:moveTo>
                  <a:lnTo>
                    <a:pt x="262" y="1989"/>
                  </a:lnTo>
                  <a:lnTo>
                    <a:pt x="264" y="1989"/>
                  </a:lnTo>
                  <a:lnTo>
                    <a:pt x="260" y="1993"/>
                  </a:lnTo>
                  <a:lnTo>
                    <a:pt x="259" y="1998"/>
                  </a:lnTo>
                  <a:lnTo>
                    <a:pt x="259" y="2003"/>
                  </a:lnTo>
                  <a:lnTo>
                    <a:pt x="256" y="2000"/>
                  </a:lnTo>
                  <a:lnTo>
                    <a:pt x="259" y="1996"/>
                  </a:lnTo>
                  <a:lnTo>
                    <a:pt x="262" y="1989"/>
                  </a:lnTo>
                  <a:close/>
                  <a:moveTo>
                    <a:pt x="253" y="2168"/>
                  </a:moveTo>
                  <a:lnTo>
                    <a:pt x="259" y="2169"/>
                  </a:lnTo>
                  <a:lnTo>
                    <a:pt x="265" y="2170"/>
                  </a:lnTo>
                  <a:lnTo>
                    <a:pt x="267" y="2174"/>
                  </a:lnTo>
                  <a:lnTo>
                    <a:pt x="267" y="2182"/>
                  </a:lnTo>
                  <a:lnTo>
                    <a:pt x="259" y="2179"/>
                  </a:lnTo>
                  <a:lnTo>
                    <a:pt x="250" y="2176"/>
                  </a:lnTo>
                  <a:lnTo>
                    <a:pt x="251" y="2173"/>
                  </a:lnTo>
                  <a:lnTo>
                    <a:pt x="253" y="2168"/>
                  </a:lnTo>
                  <a:close/>
                  <a:moveTo>
                    <a:pt x="163" y="2526"/>
                  </a:moveTo>
                  <a:lnTo>
                    <a:pt x="162" y="2530"/>
                  </a:lnTo>
                  <a:lnTo>
                    <a:pt x="159" y="2529"/>
                  </a:lnTo>
                  <a:lnTo>
                    <a:pt x="156" y="2527"/>
                  </a:lnTo>
                  <a:lnTo>
                    <a:pt x="160" y="2526"/>
                  </a:lnTo>
                  <a:lnTo>
                    <a:pt x="164" y="2524"/>
                  </a:lnTo>
                  <a:lnTo>
                    <a:pt x="163" y="2526"/>
                  </a:lnTo>
                  <a:close/>
                  <a:moveTo>
                    <a:pt x="173" y="2065"/>
                  </a:moveTo>
                  <a:lnTo>
                    <a:pt x="168" y="2070"/>
                  </a:lnTo>
                  <a:lnTo>
                    <a:pt x="162" y="2074"/>
                  </a:lnTo>
                  <a:lnTo>
                    <a:pt x="156" y="2077"/>
                  </a:lnTo>
                  <a:lnTo>
                    <a:pt x="149" y="2084"/>
                  </a:lnTo>
                  <a:lnTo>
                    <a:pt x="143" y="2091"/>
                  </a:lnTo>
                  <a:lnTo>
                    <a:pt x="141" y="2101"/>
                  </a:lnTo>
                  <a:lnTo>
                    <a:pt x="142" y="2111"/>
                  </a:lnTo>
                  <a:lnTo>
                    <a:pt x="136" y="2110"/>
                  </a:lnTo>
                  <a:lnTo>
                    <a:pt x="130" y="2110"/>
                  </a:lnTo>
                  <a:lnTo>
                    <a:pt x="125" y="2111"/>
                  </a:lnTo>
                  <a:lnTo>
                    <a:pt x="128" y="2103"/>
                  </a:lnTo>
                  <a:lnTo>
                    <a:pt x="131" y="2097"/>
                  </a:lnTo>
                  <a:lnTo>
                    <a:pt x="134" y="2083"/>
                  </a:lnTo>
                  <a:lnTo>
                    <a:pt x="134" y="2068"/>
                  </a:lnTo>
                  <a:lnTo>
                    <a:pt x="135" y="2054"/>
                  </a:lnTo>
                  <a:lnTo>
                    <a:pt x="135" y="2048"/>
                  </a:lnTo>
                  <a:lnTo>
                    <a:pt x="147" y="2054"/>
                  </a:lnTo>
                  <a:lnTo>
                    <a:pt x="156" y="2056"/>
                  </a:lnTo>
                  <a:lnTo>
                    <a:pt x="162" y="2055"/>
                  </a:lnTo>
                  <a:lnTo>
                    <a:pt x="166" y="2049"/>
                  </a:lnTo>
                  <a:lnTo>
                    <a:pt x="169" y="2039"/>
                  </a:lnTo>
                  <a:lnTo>
                    <a:pt x="170" y="2023"/>
                  </a:lnTo>
                  <a:lnTo>
                    <a:pt x="169" y="2017"/>
                  </a:lnTo>
                  <a:lnTo>
                    <a:pt x="179" y="2014"/>
                  </a:lnTo>
                  <a:lnTo>
                    <a:pt x="180" y="2017"/>
                  </a:lnTo>
                  <a:lnTo>
                    <a:pt x="182" y="2020"/>
                  </a:lnTo>
                  <a:lnTo>
                    <a:pt x="180" y="2023"/>
                  </a:lnTo>
                  <a:lnTo>
                    <a:pt x="181" y="2028"/>
                  </a:lnTo>
                  <a:lnTo>
                    <a:pt x="183" y="2032"/>
                  </a:lnTo>
                  <a:lnTo>
                    <a:pt x="186" y="2034"/>
                  </a:lnTo>
                  <a:lnTo>
                    <a:pt x="188" y="2038"/>
                  </a:lnTo>
                  <a:lnTo>
                    <a:pt x="192" y="2039"/>
                  </a:lnTo>
                  <a:lnTo>
                    <a:pt x="196" y="2042"/>
                  </a:lnTo>
                  <a:lnTo>
                    <a:pt x="190" y="2046"/>
                  </a:lnTo>
                  <a:lnTo>
                    <a:pt x="185" y="2051"/>
                  </a:lnTo>
                  <a:lnTo>
                    <a:pt x="180" y="2053"/>
                  </a:lnTo>
                  <a:lnTo>
                    <a:pt x="176" y="2055"/>
                  </a:lnTo>
                  <a:lnTo>
                    <a:pt x="174" y="2059"/>
                  </a:lnTo>
                  <a:lnTo>
                    <a:pt x="173" y="2061"/>
                  </a:lnTo>
                  <a:lnTo>
                    <a:pt x="173" y="2065"/>
                  </a:lnTo>
                  <a:close/>
                  <a:moveTo>
                    <a:pt x="191" y="2452"/>
                  </a:moveTo>
                  <a:lnTo>
                    <a:pt x="190" y="2453"/>
                  </a:lnTo>
                  <a:lnTo>
                    <a:pt x="186" y="2454"/>
                  </a:lnTo>
                  <a:lnTo>
                    <a:pt x="182" y="2455"/>
                  </a:lnTo>
                  <a:lnTo>
                    <a:pt x="179" y="2458"/>
                  </a:lnTo>
                  <a:lnTo>
                    <a:pt x="179" y="2458"/>
                  </a:lnTo>
                  <a:lnTo>
                    <a:pt x="183" y="2449"/>
                  </a:lnTo>
                  <a:lnTo>
                    <a:pt x="191" y="2444"/>
                  </a:lnTo>
                  <a:lnTo>
                    <a:pt x="199" y="2443"/>
                  </a:lnTo>
                  <a:lnTo>
                    <a:pt x="199" y="2446"/>
                  </a:lnTo>
                  <a:lnTo>
                    <a:pt x="199" y="2446"/>
                  </a:lnTo>
                  <a:lnTo>
                    <a:pt x="194" y="2448"/>
                  </a:lnTo>
                  <a:lnTo>
                    <a:pt x="191" y="2452"/>
                  </a:lnTo>
                  <a:close/>
                  <a:moveTo>
                    <a:pt x="520" y="2604"/>
                  </a:moveTo>
                  <a:lnTo>
                    <a:pt x="519" y="2647"/>
                  </a:lnTo>
                  <a:lnTo>
                    <a:pt x="515" y="2647"/>
                  </a:lnTo>
                  <a:lnTo>
                    <a:pt x="505" y="2646"/>
                  </a:lnTo>
                  <a:lnTo>
                    <a:pt x="497" y="2644"/>
                  </a:lnTo>
                  <a:lnTo>
                    <a:pt x="487" y="2646"/>
                  </a:lnTo>
                  <a:lnTo>
                    <a:pt x="486" y="2640"/>
                  </a:lnTo>
                  <a:lnTo>
                    <a:pt x="483" y="2635"/>
                  </a:lnTo>
                  <a:lnTo>
                    <a:pt x="480" y="2631"/>
                  </a:lnTo>
                  <a:lnTo>
                    <a:pt x="475" y="2629"/>
                  </a:lnTo>
                  <a:lnTo>
                    <a:pt x="478" y="2624"/>
                  </a:lnTo>
                  <a:lnTo>
                    <a:pt x="485" y="2626"/>
                  </a:lnTo>
                  <a:lnTo>
                    <a:pt x="488" y="2624"/>
                  </a:lnTo>
                  <a:lnTo>
                    <a:pt x="492" y="2618"/>
                  </a:lnTo>
                  <a:lnTo>
                    <a:pt x="494" y="2610"/>
                  </a:lnTo>
                  <a:lnTo>
                    <a:pt x="497" y="2604"/>
                  </a:lnTo>
                  <a:lnTo>
                    <a:pt x="511" y="2601"/>
                  </a:lnTo>
                  <a:lnTo>
                    <a:pt x="516" y="2602"/>
                  </a:lnTo>
                  <a:lnTo>
                    <a:pt x="520" y="2603"/>
                  </a:lnTo>
                  <a:lnTo>
                    <a:pt x="520" y="2604"/>
                  </a:lnTo>
                  <a:close/>
                  <a:moveTo>
                    <a:pt x="631" y="2862"/>
                  </a:moveTo>
                  <a:lnTo>
                    <a:pt x="633" y="2857"/>
                  </a:lnTo>
                  <a:lnTo>
                    <a:pt x="635" y="2852"/>
                  </a:lnTo>
                  <a:lnTo>
                    <a:pt x="639" y="2848"/>
                  </a:lnTo>
                  <a:lnTo>
                    <a:pt x="642" y="2846"/>
                  </a:lnTo>
                  <a:lnTo>
                    <a:pt x="646" y="2848"/>
                  </a:lnTo>
                  <a:lnTo>
                    <a:pt x="651" y="2849"/>
                  </a:lnTo>
                  <a:lnTo>
                    <a:pt x="654" y="2848"/>
                  </a:lnTo>
                  <a:lnTo>
                    <a:pt x="651" y="2852"/>
                  </a:lnTo>
                  <a:lnTo>
                    <a:pt x="646" y="2853"/>
                  </a:lnTo>
                  <a:lnTo>
                    <a:pt x="640" y="2854"/>
                  </a:lnTo>
                  <a:lnTo>
                    <a:pt x="635" y="2857"/>
                  </a:lnTo>
                  <a:lnTo>
                    <a:pt x="631" y="2862"/>
                  </a:lnTo>
                  <a:close/>
                  <a:moveTo>
                    <a:pt x="822" y="2800"/>
                  </a:moveTo>
                  <a:lnTo>
                    <a:pt x="807" y="2817"/>
                  </a:lnTo>
                  <a:lnTo>
                    <a:pt x="788" y="2826"/>
                  </a:lnTo>
                  <a:lnTo>
                    <a:pt x="784" y="2828"/>
                  </a:lnTo>
                  <a:lnTo>
                    <a:pt x="782" y="2829"/>
                  </a:lnTo>
                  <a:lnTo>
                    <a:pt x="781" y="2830"/>
                  </a:lnTo>
                  <a:lnTo>
                    <a:pt x="780" y="2832"/>
                  </a:lnTo>
                  <a:lnTo>
                    <a:pt x="780" y="2836"/>
                  </a:lnTo>
                  <a:lnTo>
                    <a:pt x="777" y="2834"/>
                  </a:lnTo>
                  <a:lnTo>
                    <a:pt x="773" y="2834"/>
                  </a:lnTo>
                  <a:lnTo>
                    <a:pt x="771" y="2834"/>
                  </a:lnTo>
                  <a:lnTo>
                    <a:pt x="769" y="2835"/>
                  </a:lnTo>
                  <a:lnTo>
                    <a:pt x="766" y="2829"/>
                  </a:lnTo>
                  <a:lnTo>
                    <a:pt x="761" y="2824"/>
                  </a:lnTo>
                  <a:lnTo>
                    <a:pt x="754" y="2820"/>
                  </a:lnTo>
                  <a:lnTo>
                    <a:pt x="748" y="2817"/>
                  </a:lnTo>
                  <a:lnTo>
                    <a:pt x="742" y="2812"/>
                  </a:lnTo>
                  <a:lnTo>
                    <a:pt x="806" y="2767"/>
                  </a:lnTo>
                  <a:lnTo>
                    <a:pt x="806" y="2767"/>
                  </a:lnTo>
                  <a:lnTo>
                    <a:pt x="805" y="2768"/>
                  </a:lnTo>
                  <a:lnTo>
                    <a:pt x="803" y="2771"/>
                  </a:lnTo>
                  <a:lnTo>
                    <a:pt x="800" y="2774"/>
                  </a:lnTo>
                  <a:lnTo>
                    <a:pt x="798" y="2778"/>
                  </a:lnTo>
                  <a:lnTo>
                    <a:pt x="795" y="2781"/>
                  </a:lnTo>
                  <a:lnTo>
                    <a:pt x="793" y="2784"/>
                  </a:lnTo>
                  <a:lnTo>
                    <a:pt x="786" y="2795"/>
                  </a:lnTo>
                  <a:lnTo>
                    <a:pt x="793" y="2797"/>
                  </a:lnTo>
                  <a:lnTo>
                    <a:pt x="800" y="2795"/>
                  </a:lnTo>
                  <a:lnTo>
                    <a:pt x="805" y="2791"/>
                  </a:lnTo>
                  <a:lnTo>
                    <a:pt x="811" y="2788"/>
                  </a:lnTo>
                  <a:lnTo>
                    <a:pt x="816" y="2786"/>
                  </a:lnTo>
                  <a:lnTo>
                    <a:pt x="818" y="2785"/>
                  </a:lnTo>
                  <a:lnTo>
                    <a:pt x="821" y="2786"/>
                  </a:lnTo>
                  <a:lnTo>
                    <a:pt x="822" y="2786"/>
                  </a:lnTo>
                  <a:lnTo>
                    <a:pt x="823" y="2788"/>
                  </a:lnTo>
                  <a:lnTo>
                    <a:pt x="823" y="2789"/>
                  </a:lnTo>
                  <a:lnTo>
                    <a:pt x="823" y="2791"/>
                  </a:lnTo>
                  <a:lnTo>
                    <a:pt x="822" y="2792"/>
                  </a:lnTo>
                  <a:lnTo>
                    <a:pt x="822" y="2795"/>
                  </a:lnTo>
                  <a:lnTo>
                    <a:pt x="822" y="2797"/>
                  </a:lnTo>
                  <a:lnTo>
                    <a:pt x="822" y="2798"/>
                  </a:lnTo>
                  <a:lnTo>
                    <a:pt x="822" y="2800"/>
                  </a:lnTo>
                  <a:close/>
                  <a:moveTo>
                    <a:pt x="891" y="2877"/>
                  </a:moveTo>
                  <a:lnTo>
                    <a:pt x="891" y="2876"/>
                  </a:lnTo>
                  <a:lnTo>
                    <a:pt x="892" y="2876"/>
                  </a:lnTo>
                  <a:lnTo>
                    <a:pt x="891" y="2877"/>
                  </a:lnTo>
                  <a:close/>
                  <a:moveTo>
                    <a:pt x="1025" y="2900"/>
                  </a:moveTo>
                  <a:lnTo>
                    <a:pt x="1025" y="2899"/>
                  </a:lnTo>
                  <a:lnTo>
                    <a:pt x="1025" y="2899"/>
                  </a:lnTo>
                  <a:lnTo>
                    <a:pt x="1025" y="2900"/>
                  </a:lnTo>
                  <a:close/>
                  <a:moveTo>
                    <a:pt x="1050" y="2885"/>
                  </a:moveTo>
                  <a:lnTo>
                    <a:pt x="1050" y="2885"/>
                  </a:lnTo>
                  <a:lnTo>
                    <a:pt x="1051" y="2885"/>
                  </a:lnTo>
                  <a:lnTo>
                    <a:pt x="1050" y="2885"/>
                  </a:lnTo>
                  <a:close/>
                  <a:moveTo>
                    <a:pt x="1076" y="2549"/>
                  </a:moveTo>
                  <a:lnTo>
                    <a:pt x="1076" y="2549"/>
                  </a:lnTo>
                  <a:lnTo>
                    <a:pt x="1076" y="2549"/>
                  </a:lnTo>
                  <a:lnTo>
                    <a:pt x="1076" y="2549"/>
                  </a:lnTo>
                  <a:close/>
                  <a:moveTo>
                    <a:pt x="1098" y="2761"/>
                  </a:moveTo>
                  <a:lnTo>
                    <a:pt x="1098" y="2761"/>
                  </a:lnTo>
                  <a:lnTo>
                    <a:pt x="1098" y="2761"/>
                  </a:lnTo>
                  <a:lnTo>
                    <a:pt x="1098" y="2761"/>
                  </a:lnTo>
                  <a:close/>
                  <a:moveTo>
                    <a:pt x="1098" y="2761"/>
                  </a:moveTo>
                  <a:lnTo>
                    <a:pt x="1098" y="2761"/>
                  </a:lnTo>
                  <a:lnTo>
                    <a:pt x="1098" y="2761"/>
                  </a:lnTo>
                  <a:close/>
                  <a:moveTo>
                    <a:pt x="1130" y="2748"/>
                  </a:moveTo>
                  <a:lnTo>
                    <a:pt x="1130" y="2748"/>
                  </a:lnTo>
                  <a:lnTo>
                    <a:pt x="1130" y="2748"/>
                  </a:lnTo>
                  <a:lnTo>
                    <a:pt x="1130" y="2748"/>
                  </a:lnTo>
                  <a:lnTo>
                    <a:pt x="1130" y="2748"/>
                  </a:lnTo>
                  <a:lnTo>
                    <a:pt x="1130" y="2746"/>
                  </a:lnTo>
                  <a:lnTo>
                    <a:pt x="1130" y="2746"/>
                  </a:lnTo>
                  <a:lnTo>
                    <a:pt x="1130" y="274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34" name="Freeform 15">
              <a:extLst>
                <a:ext uri="{FF2B5EF4-FFF2-40B4-BE49-F238E27FC236}">
                  <a16:creationId xmlns:a16="http://schemas.microsoft.com/office/drawing/2014/main" id="{1FF8CAC7-39FD-419B-8DF4-29BDA22581E0}"/>
                </a:ext>
              </a:extLst>
            </p:cNvPr>
            <p:cNvSpPr>
              <a:spLocks/>
            </p:cNvSpPr>
            <p:nvPr/>
          </p:nvSpPr>
          <p:spPr bwMode="auto">
            <a:xfrm>
              <a:off x="1939925" y="3143250"/>
              <a:ext cx="3175" cy="3175"/>
            </a:xfrm>
            <a:custGeom>
              <a:avLst/>
              <a:gdLst>
                <a:gd name="T0" fmla="*/ 0 w 13"/>
                <a:gd name="T1" fmla="*/ 5 h 8"/>
                <a:gd name="T2" fmla="*/ 2 w 13"/>
                <a:gd name="T3" fmla="*/ 6 h 8"/>
                <a:gd name="T4" fmla="*/ 4 w 13"/>
                <a:gd name="T5" fmla="*/ 7 h 8"/>
                <a:gd name="T6" fmla="*/ 7 w 13"/>
                <a:gd name="T7" fmla="*/ 8 h 8"/>
                <a:gd name="T8" fmla="*/ 8 w 13"/>
                <a:gd name="T9" fmla="*/ 7 h 8"/>
                <a:gd name="T10" fmla="*/ 10 w 13"/>
                <a:gd name="T11" fmla="*/ 6 h 8"/>
                <a:gd name="T12" fmla="*/ 13 w 13"/>
                <a:gd name="T13" fmla="*/ 4 h 8"/>
                <a:gd name="T14" fmla="*/ 9 w 13"/>
                <a:gd name="T15" fmla="*/ 2 h 8"/>
                <a:gd name="T16" fmla="*/ 7 w 13"/>
                <a:gd name="T17" fmla="*/ 1 h 8"/>
                <a:gd name="T18" fmla="*/ 5 w 13"/>
                <a:gd name="T19" fmla="*/ 0 h 8"/>
                <a:gd name="T20" fmla="*/ 3 w 13"/>
                <a:gd name="T21" fmla="*/ 1 h 8"/>
                <a:gd name="T22" fmla="*/ 2 w 13"/>
                <a:gd name="T23" fmla="*/ 2 h 8"/>
                <a:gd name="T24" fmla="*/ 0 w 13"/>
                <a:gd name="T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8">
                  <a:moveTo>
                    <a:pt x="0" y="5"/>
                  </a:moveTo>
                  <a:lnTo>
                    <a:pt x="2" y="6"/>
                  </a:lnTo>
                  <a:lnTo>
                    <a:pt x="4" y="7"/>
                  </a:lnTo>
                  <a:lnTo>
                    <a:pt x="7" y="8"/>
                  </a:lnTo>
                  <a:lnTo>
                    <a:pt x="8" y="7"/>
                  </a:lnTo>
                  <a:lnTo>
                    <a:pt x="10" y="6"/>
                  </a:lnTo>
                  <a:lnTo>
                    <a:pt x="13" y="4"/>
                  </a:lnTo>
                  <a:lnTo>
                    <a:pt x="9" y="2"/>
                  </a:lnTo>
                  <a:lnTo>
                    <a:pt x="7" y="1"/>
                  </a:lnTo>
                  <a:lnTo>
                    <a:pt x="5" y="0"/>
                  </a:lnTo>
                  <a:lnTo>
                    <a:pt x="3" y="1"/>
                  </a:lnTo>
                  <a:lnTo>
                    <a:pt x="2" y="2"/>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35" name="Freeform 16">
              <a:extLst>
                <a:ext uri="{FF2B5EF4-FFF2-40B4-BE49-F238E27FC236}">
                  <a16:creationId xmlns:a16="http://schemas.microsoft.com/office/drawing/2014/main" id="{2DDFA40A-9B0B-4341-A735-E481285E1346}"/>
                </a:ext>
              </a:extLst>
            </p:cNvPr>
            <p:cNvSpPr>
              <a:spLocks/>
            </p:cNvSpPr>
            <p:nvPr/>
          </p:nvSpPr>
          <p:spPr bwMode="auto">
            <a:xfrm>
              <a:off x="1943100" y="3090863"/>
              <a:ext cx="14287" cy="17463"/>
            </a:xfrm>
            <a:custGeom>
              <a:avLst/>
              <a:gdLst>
                <a:gd name="T0" fmla="*/ 22 w 45"/>
                <a:gd name="T1" fmla="*/ 5 h 57"/>
                <a:gd name="T2" fmla="*/ 22 w 45"/>
                <a:gd name="T3" fmla="*/ 7 h 57"/>
                <a:gd name="T4" fmla="*/ 21 w 45"/>
                <a:gd name="T5" fmla="*/ 9 h 57"/>
                <a:gd name="T6" fmla="*/ 22 w 45"/>
                <a:gd name="T7" fmla="*/ 12 h 57"/>
                <a:gd name="T8" fmla="*/ 22 w 45"/>
                <a:gd name="T9" fmla="*/ 14 h 57"/>
                <a:gd name="T10" fmla="*/ 22 w 45"/>
                <a:gd name="T11" fmla="*/ 17 h 57"/>
                <a:gd name="T12" fmla="*/ 23 w 45"/>
                <a:gd name="T13" fmla="*/ 19 h 57"/>
                <a:gd name="T14" fmla="*/ 22 w 45"/>
                <a:gd name="T15" fmla="*/ 22 h 57"/>
                <a:gd name="T16" fmla="*/ 22 w 45"/>
                <a:gd name="T17" fmla="*/ 23 h 57"/>
                <a:gd name="T18" fmla="*/ 20 w 45"/>
                <a:gd name="T19" fmla="*/ 24 h 57"/>
                <a:gd name="T20" fmla="*/ 6 w 45"/>
                <a:gd name="T21" fmla="*/ 28 h 57"/>
                <a:gd name="T22" fmla="*/ 0 w 45"/>
                <a:gd name="T23" fmla="*/ 32 h 57"/>
                <a:gd name="T24" fmla="*/ 0 w 45"/>
                <a:gd name="T25" fmla="*/ 37 h 57"/>
                <a:gd name="T26" fmla="*/ 3 w 45"/>
                <a:gd name="T27" fmla="*/ 42 h 57"/>
                <a:gd name="T28" fmla="*/ 8 w 45"/>
                <a:gd name="T29" fmla="*/ 47 h 57"/>
                <a:gd name="T30" fmla="*/ 13 w 45"/>
                <a:gd name="T31" fmla="*/ 52 h 57"/>
                <a:gd name="T32" fmla="*/ 17 w 45"/>
                <a:gd name="T33" fmla="*/ 57 h 57"/>
                <a:gd name="T34" fmla="*/ 26 w 45"/>
                <a:gd name="T35" fmla="*/ 53 h 57"/>
                <a:gd name="T36" fmla="*/ 31 w 45"/>
                <a:gd name="T37" fmla="*/ 48 h 57"/>
                <a:gd name="T38" fmla="*/ 36 w 45"/>
                <a:gd name="T39" fmla="*/ 41 h 57"/>
                <a:gd name="T40" fmla="*/ 40 w 45"/>
                <a:gd name="T41" fmla="*/ 34 h 57"/>
                <a:gd name="T42" fmla="*/ 45 w 45"/>
                <a:gd name="T43" fmla="*/ 29 h 57"/>
                <a:gd name="T44" fmla="*/ 44 w 45"/>
                <a:gd name="T45" fmla="*/ 25 h 57"/>
                <a:gd name="T46" fmla="*/ 43 w 45"/>
                <a:gd name="T47" fmla="*/ 20 h 57"/>
                <a:gd name="T48" fmla="*/ 44 w 45"/>
                <a:gd name="T49" fmla="*/ 16 h 57"/>
                <a:gd name="T50" fmla="*/ 44 w 45"/>
                <a:gd name="T51" fmla="*/ 9 h 57"/>
                <a:gd name="T52" fmla="*/ 44 w 45"/>
                <a:gd name="T53" fmla="*/ 5 h 57"/>
                <a:gd name="T54" fmla="*/ 42 w 45"/>
                <a:gd name="T55" fmla="*/ 1 h 57"/>
                <a:gd name="T56" fmla="*/ 38 w 45"/>
                <a:gd name="T57" fmla="*/ 0 h 57"/>
                <a:gd name="T58" fmla="*/ 32 w 45"/>
                <a:gd name="T59" fmla="*/ 1 h 57"/>
                <a:gd name="T60" fmla="*/ 22 w 45"/>
                <a:gd name="T61" fmla="*/ 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57">
                  <a:moveTo>
                    <a:pt x="22" y="5"/>
                  </a:moveTo>
                  <a:lnTo>
                    <a:pt x="22" y="7"/>
                  </a:lnTo>
                  <a:lnTo>
                    <a:pt x="21" y="9"/>
                  </a:lnTo>
                  <a:lnTo>
                    <a:pt x="22" y="12"/>
                  </a:lnTo>
                  <a:lnTo>
                    <a:pt x="22" y="14"/>
                  </a:lnTo>
                  <a:lnTo>
                    <a:pt x="22" y="17"/>
                  </a:lnTo>
                  <a:lnTo>
                    <a:pt x="23" y="19"/>
                  </a:lnTo>
                  <a:lnTo>
                    <a:pt x="22" y="22"/>
                  </a:lnTo>
                  <a:lnTo>
                    <a:pt x="22" y="23"/>
                  </a:lnTo>
                  <a:lnTo>
                    <a:pt x="20" y="24"/>
                  </a:lnTo>
                  <a:lnTo>
                    <a:pt x="6" y="28"/>
                  </a:lnTo>
                  <a:lnTo>
                    <a:pt x="0" y="32"/>
                  </a:lnTo>
                  <a:lnTo>
                    <a:pt x="0" y="37"/>
                  </a:lnTo>
                  <a:lnTo>
                    <a:pt x="3" y="42"/>
                  </a:lnTo>
                  <a:lnTo>
                    <a:pt x="8" y="47"/>
                  </a:lnTo>
                  <a:lnTo>
                    <a:pt x="13" y="52"/>
                  </a:lnTo>
                  <a:lnTo>
                    <a:pt x="17" y="57"/>
                  </a:lnTo>
                  <a:lnTo>
                    <a:pt x="26" y="53"/>
                  </a:lnTo>
                  <a:lnTo>
                    <a:pt x="31" y="48"/>
                  </a:lnTo>
                  <a:lnTo>
                    <a:pt x="36" y="41"/>
                  </a:lnTo>
                  <a:lnTo>
                    <a:pt x="40" y="34"/>
                  </a:lnTo>
                  <a:lnTo>
                    <a:pt x="45" y="29"/>
                  </a:lnTo>
                  <a:lnTo>
                    <a:pt x="44" y="25"/>
                  </a:lnTo>
                  <a:lnTo>
                    <a:pt x="43" y="20"/>
                  </a:lnTo>
                  <a:lnTo>
                    <a:pt x="44" y="16"/>
                  </a:lnTo>
                  <a:lnTo>
                    <a:pt x="44" y="9"/>
                  </a:lnTo>
                  <a:lnTo>
                    <a:pt x="44" y="5"/>
                  </a:lnTo>
                  <a:lnTo>
                    <a:pt x="42" y="1"/>
                  </a:lnTo>
                  <a:lnTo>
                    <a:pt x="38" y="0"/>
                  </a:lnTo>
                  <a:lnTo>
                    <a:pt x="32" y="1"/>
                  </a:lnTo>
                  <a:lnTo>
                    <a:pt x="2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36" name="Freeform 17">
              <a:extLst>
                <a:ext uri="{FF2B5EF4-FFF2-40B4-BE49-F238E27FC236}">
                  <a16:creationId xmlns:a16="http://schemas.microsoft.com/office/drawing/2014/main" id="{0CBC44FD-A06E-46B6-9DC6-5B030B1F2415}"/>
                </a:ext>
              </a:extLst>
            </p:cNvPr>
            <p:cNvSpPr>
              <a:spLocks/>
            </p:cNvSpPr>
            <p:nvPr/>
          </p:nvSpPr>
          <p:spPr bwMode="auto">
            <a:xfrm>
              <a:off x="1933575" y="3068638"/>
              <a:ext cx="20637" cy="15875"/>
            </a:xfrm>
            <a:custGeom>
              <a:avLst/>
              <a:gdLst>
                <a:gd name="T0" fmla="*/ 25 w 65"/>
                <a:gd name="T1" fmla="*/ 43 h 50"/>
                <a:gd name="T2" fmla="*/ 46 w 65"/>
                <a:gd name="T3" fmla="*/ 32 h 50"/>
                <a:gd name="T4" fmla="*/ 64 w 65"/>
                <a:gd name="T5" fmla="*/ 16 h 50"/>
                <a:gd name="T6" fmla="*/ 65 w 65"/>
                <a:gd name="T7" fmla="*/ 13 h 50"/>
                <a:gd name="T8" fmla="*/ 65 w 65"/>
                <a:gd name="T9" fmla="*/ 10 h 50"/>
                <a:gd name="T10" fmla="*/ 64 w 65"/>
                <a:gd name="T11" fmla="*/ 8 h 50"/>
                <a:gd name="T12" fmla="*/ 62 w 65"/>
                <a:gd name="T13" fmla="*/ 5 h 50"/>
                <a:gd name="T14" fmla="*/ 58 w 65"/>
                <a:gd name="T15" fmla="*/ 4 h 50"/>
                <a:gd name="T16" fmla="*/ 54 w 65"/>
                <a:gd name="T17" fmla="*/ 4 h 50"/>
                <a:gd name="T18" fmla="*/ 51 w 65"/>
                <a:gd name="T19" fmla="*/ 5 h 50"/>
                <a:gd name="T20" fmla="*/ 45 w 65"/>
                <a:gd name="T21" fmla="*/ 9 h 50"/>
                <a:gd name="T22" fmla="*/ 38 w 65"/>
                <a:gd name="T23" fmla="*/ 13 h 50"/>
                <a:gd name="T24" fmla="*/ 32 w 65"/>
                <a:gd name="T25" fmla="*/ 15 h 50"/>
                <a:gd name="T26" fmla="*/ 25 w 65"/>
                <a:gd name="T27" fmla="*/ 13 h 50"/>
                <a:gd name="T28" fmla="*/ 23 w 65"/>
                <a:gd name="T29" fmla="*/ 13 h 50"/>
                <a:gd name="T30" fmla="*/ 21 w 65"/>
                <a:gd name="T31" fmla="*/ 8 h 50"/>
                <a:gd name="T32" fmla="*/ 20 w 65"/>
                <a:gd name="T33" fmla="*/ 4 h 50"/>
                <a:gd name="T34" fmla="*/ 17 w 65"/>
                <a:gd name="T35" fmla="*/ 2 h 50"/>
                <a:gd name="T36" fmla="*/ 13 w 65"/>
                <a:gd name="T37" fmla="*/ 0 h 50"/>
                <a:gd name="T38" fmla="*/ 9 w 65"/>
                <a:gd name="T39" fmla="*/ 0 h 50"/>
                <a:gd name="T40" fmla="*/ 3 w 65"/>
                <a:gd name="T41" fmla="*/ 2 h 50"/>
                <a:gd name="T42" fmla="*/ 12 w 65"/>
                <a:gd name="T43" fmla="*/ 11 h 50"/>
                <a:gd name="T44" fmla="*/ 18 w 65"/>
                <a:gd name="T45" fmla="*/ 15 h 50"/>
                <a:gd name="T46" fmla="*/ 18 w 65"/>
                <a:gd name="T47" fmla="*/ 17 h 50"/>
                <a:gd name="T48" fmla="*/ 18 w 65"/>
                <a:gd name="T49" fmla="*/ 20 h 50"/>
                <a:gd name="T50" fmla="*/ 19 w 65"/>
                <a:gd name="T51" fmla="*/ 21 h 50"/>
                <a:gd name="T52" fmla="*/ 15 w 65"/>
                <a:gd name="T53" fmla="*/ 26 h 50"/>
                <a:gd name="T54" fmla="*/ 11 w 65"/>
                <a:gd name="T55" fmla="*/ 28 h 50"/>
                <a:gd name="T56" fmla="*/ 4 w 65"/>
                <a:gd name="T57" fmla="*/ 29 h 50"/>
                <a:gd name="T58" fmla="*/ 0 w 65"/>
                <a:gd name="T59" fmla="*/ 32 h 50"/>
                <a:gd name="T60" fmla="*/ 0 w 65"/>
                <a:gd name="T61" fmla="*/ 34 h 50"/>
                <a:gd name="T62" fmla="*/ 1 w 65"/>
                <a:gd name="T63" fmla="*/ 37 h 50"/>
                <a:gd name="T64" fmla="*/ 2 w 65"/>
                <a:gd name="T65" fmla="*/ 40 h 50"/>
                <a:gd name="T66" fmla="*/ 3 w 65"/>
                <a:gd name="T67" fmla="*/ 43 h 50"/>
                <a:gd name="T68" fmla="*/ 4 w 65"/>
                <a:gd name="T69" fmla="*/ 45 h 50"/>
                <a:gd name="T70" fmla="*/ 8 w 65"/>
                <a:gd name="T71" fmla="*/ 46 h 50"/>
                <a:gd name="T72" fmla="*/ 21 w 65"/>
                <a:gd name="T73" fmla="*/ 50 h 50"/>
                <a:gd name="T74" fmla="*/ 25 w 65"/>
                <a:gd name="T75"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 h="50">
                  <a:moveTo>
                    <a:pt x="25" y="43"/>
                  </a:moveTo>
                  <a:lnTo>
                    <a:pt x="46" y="32"/>
                  </a:lnTo>
                  <a:lnTo>
                    <a:pt x="64" y="16"/>
                  </a:lnTo>
                  <a:lnTo>
                    <a:pt x="65" y="13"/>
                  </a:lnTo>
                  <a:lnTo>
                    <a:pt x="65" y="10"/>
                  </a:lnTo>
                  <a:lnTo>
                    <a:pt x="64" y="8"/>
                  </a:lnTo>
                  <a:lnTo>
                    <a:pt x="62" y="5"/>
                  </a:lnTo>
                  <a:lnTo>
                    <a:pt x="58" y="4"/>
                  </a:lnTo>
                  <a:lnTo>
                    <a:pt x="54" y="4"/>
                  </a:lnTo>
                  <a:lnTo>
                    <a:pt x="51" y="5"/>
                  </a:lnTo>
                  <a:lnTo>
                    <a:pt x="45" y="9"/>
                  </a:lnTo>
                  <a:lnTo>
                    <a:pt x="38" y="13"/>
                  </a:lnTo>
                  <a:lnTo>
                    <a:pt x="32" y="15"/>
                  </a:lnTo>
                  <a:lnTo>
                    <a:pt x="25" y="13"/>
                  </a:lnTo>
                  <a:lnTo>
                    <a:pt x="23" y="13"/>
                  </a:lnTo>
                  <a:lnTo>
                    <a:pt x="21" y="8"/>
                  </a:lnTo>
                  <a:lnTo>
                    <a:pt x="20" y="4"/>
                  </a:lnTo>
                  <a:lnTo>
                    <a:pt x="17" y="2"/>
                  </a:lnTo>
                  <a:lnTo>
                    <a:pt x="13" y="0"/>
                  </a:lnTo>
                  <a:lnTo>
                    <a:pt x="9" y="0"/>
                  </a:lnTo>
                  <a:lnTo>
                    <a:pt x="3" y="2"/>
                  </a:lnTo>
                  <a:lnTo>
                    <a:pt x="12" y="11"/>
                  </a:lnTo>
                  <a:lnTo>
                    <a:pt x="18" y="15"/>
                  </a:lnTo>
                  <a:lnTo>
                    <a:pt x="18" y="17"/>
                  </a:lnTo>
                  <a:lnTo>
                    <a:pt x="18" y="20"/>
                  </a:lnTo>
                  <a:lnTo>
                    <a:pt x="19" y="21"/>
                  </a:lnTo>
                  <a:lnTo>
                    <a:pt x="15" y="26"/>
                  </a:lnTo>
                  <a:lnTo>
                    <a:pt x="11" y="28"/>
                  </a:lnTo>
                  <a:lnTo>
                    <a:pt x="4" y="29"/>
                  </a:lnTo>
                  <a:lnTo>
                    <a:pt x="0" y="32"/>
                  </a:lnTo>
                  <a:lnTo>
                    <a:pt x="0" y="34"/>
                  </a:lnTo>
                  <a:lnTo>
                    <a:pt x="1" y="37"/>
                  </a:lnTo>
                  <a:lnTo>
                    <a:pt x="2" y="40"/>
                  </a:lnTo>
                  <a:lnTo>
                    <a:pt x="3" y="43"/>
                  </a:lnTo>
                  <a:lnTo>
                    <a:pt x="4" y="45"/>
                  </a:lnTo>
                  <a:lnTo>
                    <a:pt x="8" y="46"/>
                  </a:lnTo>
                  <a:lnTo>
                    <a:pt x="21" y="50"/>
                  </a:lnTo>
                  <a:lnTo>
                    <a:pt x="25"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37" name="Freeform 18">
              <a:extLst>
                <a:ext uri="{FF2B5EF4-FFF2-40B4-BE49-F238E27FC236}">
                  <a16:creationId xmlns:a16="http://schemas.microsoft.com/office/drawing/2014/main" id="{E4C3AE9F-3892-40A0-828D-A779EDD3A78B}"/>
                </a:ext>
              </a:extLst>
            </p:cNvPr>
            <p:cNvSpPr>
              <a:spLocks/>
            </p:cNvSpPr>
            <p:nvPr/>
          </p:nvSpPr>
          <p:spPr bwMode="auto">
            <a:xfrm>
              <a:off x="1895475" y="3044825"/>
              <a:ext cx="6350" cy="6350"/>
            </a:xfrm>
            <a:custGeom>
              <a:avLst/>
              <a:gdLst>
                <a:gd name="T0" fmla="*/ 0 w 16"/>
                <a:gd name="T1" fmla="*/ 0 h 20"/>
                <a:gd name="T2" fmla="*/ 3 w 16"/>
                <a:gd name="T3" fmla="*/ 6 h 20"/>
                <a:gd name="T4" fmla="*/ 4 w 16"/>
                <a:gd name="T5" fmla="*/ 12 h 20"/>
                <a:gd name="T6" fmla="*/ 6 w 16"/>
                <a:gd name="T7" fmla="*/ 17 h 20"/>
                <a:gd name="T8" fmla="*/ 11 w 16"/>
                <a:gd name="T9" fmla="*/ 20 h 20"/>
                <a:gd name="T10" fmla="*/ 14 w 16"/>
                <a:gd name="T11" fmla="*/ 19 h 20"/>
                <a:gd name="T12" fmla="*/ 16 w 16"/>
                <a:gd name="T13" fmla="*/ 18 h 20"/>
                <a:gd name="T14" fmla="*/ 16 w 16"/>
                <a:gd name="T15" fmla="*/ 15 h 20"/>
                <a:gd name="T16" fmla="*/ 15 w 16"/>
                <a:gd name="T17" fmla="*/ 13 h 20"/>
                <a:gd name="T18" fmla="*/ 15 w 16"/>
                <a:gd name="T19" fmla="*/ 11 h 20"/>
                <a:gd name="T20" fmla="*/ 14 w 16"/>
                <a:gd name="T21" fmla="*/ 8 h 20"/>
                <a:gd name="T22" fmla="*/ 14 w 16"/>
                <a:gd name="T23" fmla="*/ 6 h 20"/>
                <a:gd name="T24" fmla="*/ 12 w 16"/>
                <a:gd name="T25" fmla="*/ 3 h 20"/>
                <a:gd name="T26" fmla="*/ 10 w 16"/>
                <a:gd name="T27" fmla="*/ 1 h 20"/>
                <a:gd name="T28" fmla="*/ 8 w 16"/>
                <a:gd name="T29" fmla="*/ 0 h 20"/>
                <a:gd name="T30" fmla="*/ 5 w 16"/>
                <a:gd name="T31" fmla="*/ 0 h 20"/>
                <a:gd name="T32" fmla="*/ 0 w 1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20">
                  <a:moveTo>
                    <a:pt x="0" y="0"/>
                  </a:moveTo>
                  <a:lnTo>
                    <a:pt x="3" y="6"/>
                  </a:lnTo>
                  <a:lnTo>
                    <a:pt x="4" y="12"/>
                  </a:lnTo>
                  <a:lnTo>
                    <a:pt x="6" y="17"/>
                  </a:lnTo>
                  <a:lnTo>
                    <a:pt x="11" y="20"/>
                  </a:lnTo>
                  <a:lnTo>
                    <a:pt x="14" y="19"/>
                  </a:lnTo>
                  <a:lnTo>
                    <a:pt x="16" y="18"/>
                  </a:lnTo>
                  <a:lnTo>
                    <a:pt x="16" y="15"/>
                  </a:lnTo>
                  <a:lnTo>
                    <a:pt x="15" y="13"/>
                  </a:lnTo>
                  <a:lnTo>
                    <a:pt x="15" y="11"/>
                  </a:lnTo>
                  <a:lnTo>
                    <a:pt x="14" y="8"/>
                  </a:lnTo>
                  <a:lnTo>
                    <a:pt x="14" y="6"/>
                  </a:lnTo>
                  <a:lnTo>
                    <a:pt x="12" y="3"/>
                  </a:lnTo>
                  <a:lnTo>
                    <a:pt x="10" y="1"/>
                  </a:lnTo>
                  <a:lnTo>
                    <a:pt x="8"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38" name="Freeform 19">
              <a:extLst>
                <a:ext uri="{FF2B5EF4-FFF2-40B4-BE49-F238E27FC236}">
                  <a16:creationId xmlns:a16="http://schemas.microsoft.com/office/drawing/2014/main" id="{2523A4E8-50A4-4416-9E06-A65D7C609016}"/>
                </a:ext>
              </a:extLst>
            </p:cNvPr>
            <p:cNvSpPr>
              <a:spLocks/>
            </p:cNvSpPr>
            <p:nvPr/>
          </p:nvSpPr>
          <p:spPr bwMode="auto">
            <a:xfrm>
              <a:off x="1927225" y="3017838"/>
              <a:ext cx="9525" cy="15875"/>
            </a:xfrm>
            <a:custGeom>
              <a:avLst/>
              <a:gdLst>
                <a:gd name="T0" fmla="*/ 10 w 34"/>
                <a:gd name="T1" fmla="*/ 20 h 47"/>
                <a:gd name="T2" fmla="*/ 9 w 34"/>
                <a:gd name="T3" fmla="*/ 20 h 47"/>
                <a:gd name="T4" fmla="*/ 16 w 34"/>
                <a:gd name="T5" fmla="*/ 25 h 47"/>
                <a:gd name="T6" fmla="*/ 14 w 34"/>
                <a:gd name="T7" fmla="*/ 28 h 47"/>
                <a:gd name="T8" fmla="*/ 12 w 34"/>
                <a:gd name="T9" fmla="*/ 30 h 47"/>
                <a:gd name="T10" fmla="*/ 11 w 34"/>
                <a:gd name="T11" fmla="*/ 34 h 47"/>
                <a:gd name="T12" fmla="*/ 11 w 34"/>
                <a:gd name="T13" fmla="*/ 36 h 47"/>
                <a:gd name="T14" fmla="*/ 12 w 34"/>
                <a:gd name="T15" fmla="*/ 40 h 47"/>
                <a:gd name="T16" fmla="*/ 14 w 34"/>
                <a:gd name="T17" fmla="*/ 42 h 47"/>
                <a:gd name="T18" fmla="*/ 21 w 34"/>
                <a:gd name="T19" fmla="*/ 47 h 47"/>
                <a:gd name="T20" fmla="*/ 21 w 34"/>
                <a:gd name="T21" fmla="*/ 47 h 47"/>
                <a:gd name="T22" fmla="*/ 23 w 34"/>
                <a:gd name="T23" fmla="*/ 47 h 47"/>
                <a:gd name="T24" fmla="*/ 24 w 34"/>
                <a:gd name="T25" fmla="*/ 47 h 47"/>
                <a:gd name="T26" fmla="*/ 26 w 34"/>
                <a:gd name="T27" fmla="*/ 45 h 47"/>
                <a:gd name="T28" fmla="*/ 34 w 34"/>
                <a:gd name="T29" fmla="*/ 32 h 47"/>
                <a:gd name="T30" fmla="*/ 29 w 34"/>
                <a:gd name="T31" fmla="*/ 30 h 47"/>
                <a:gd name="T32" fmla="*/ 26 w 34"/>
                <a:gd name="T33" fmla="*/ 29 h 47"/>
                <a:gd name="T34" fmla="*/ 23 w 34"/>
                <a:gd name="T35" fmla="*/ 25 h 47"/>
                <a:gd name="T36" fmla="*/ 21 w 34"/>
                <a:gd name="T37" fmla="*/ 22 h 47"/>
                <a:gd name="T38" fmla="*/ 20 w 34"/>
                <a:gd name="T39" fmla="*/ 18 h 47"/>
                <a:gd name="T40" fmla="*/ 18 w 34"/>
                <a:gd name="T41" fmla="*/ 13 h 47"/>
                <a:gd name="T42" fmla="*/ 14 w 34"/>
                <a:gd name="T43" fmla="*/ 14 h 47"/>
                <a:gd name="T44" fmla="*/ 4 w 34"/>
                <a:gd name="T45" fmla="*/ 0 h 47"/>
                <a:gd name="T46" fmla="*/ 0 w 34"/>
                <a:gd name="T47" fmla="*/ 6 h 47"/>
                <a:gd name="T48" fmla="*/ 0 w 34"/>
                <a:gd name="T49" fmla="*/ 8 h 47"/>
                <a:gd name="T50" fmla="*/ 1 w 34"/>
                <a:gd name="T51" fmla="*/ 12 h 47"/>
                <a:gd name="T52" fmla="*/ 3 w 34"/>
                <a:gd name="T53" fmla="*/ 14 h 47"/>
                <a:gd name="T54" fmla="*/ 4 w 34"/>
                <a:gd name="T55" fmla="*/ 17 h 47"/>
                <a:gd name="T56" fmla="*/ 6 w 34"/>
                <a:gd name="T57" fmla="*/ 19 h 47"/>
                <a:gd name="T58" fmla="*/ 9 w 34"/>
                <a:gd name="T59" fmla="*/ 20 h 47"/>
                <a:gd name="T60" fmla="*/ 10 w 34"/>
                <a:gd name="T61" fmla="*/ 2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 h="47">
                  <a:moveTo>
                    <a:pt x="10" y="20"/>
                  </a:moveTo>
                  <a:lnTo>
                    <a:pt x="9" y="20"/>
                  </a:lnTo>
                  <a:lnTo>
                    <a:pt x="16" y="25"/>
                  </a:lnTo>
                  <a:lnTo>
                    <a:pt x="14" y="28"/>
                  </a:lnTo>
                  <a:lnTo>
                    <a:pt x="12" y="30"/>
                  </a:lnTo>
                  <a:lnTo>
                    <a:pt x="11" y="34"/>
                  </a:lnTo>
                  <a:lnTo>
                    <a:pt x="11" y="36"/>
                  </a:lnTo>
                  <a:lnTo>
                    <a:pt x="12" y="40"/>
                  </a:lnTo>
                  <a:lnTo>
                    <a:pt x="14" y="42"/>
                  </a:lnTo>
                  <a:lnTo>
                    <a:pt x="21" y="47"/>
                  </a:lnTo>
                  <a:lnTo>
                    <a:pt x="21" y="47"/>
                  </a:lnTo>
                  <a:lnTo>
                    <a:pt x="23" y="47"/>
                  </a:lnTo>
                  <a:lnTo>
                    <a:pt x="24" y="47"/>
                  </a:lnTo>
                  <a:lnTo>
                    <a:pt x="26" y="45"/>
                  </a:lnTo>
                  <a:lnTo>
                    <a:pt x="34" y="32"/>
                  </a:lnTo>
                  <a:lnTo>
                    <a:pt x="29" y="30"/>
                  </a:lnTo>
                  <a:lnTo>
                    <a:pt x="26" y="29"/>
                  </a:lnTo>
                  <a:lnTo>
                    <a:pt x="23" y="25"/>
                  </a:lnTo>
                  <a:lnTo>
                    <a:pt x="21" y="22"/>
                  </a:lnTo>
                  <a:lnTo>
                    <a:pt x="20" y="18"/>
                  </a:lnTo>
                  <a:lnTo>
                    <a:pt x="18" y="13"/>
                  </a:lnTo>
                  <a:lnTo>
                    <a:pt x="14" y="14"/>
                  </a:lnTo>
                  <a:lnTo>
                    <a:pt x="4" y="0"/>
                  </a:lnTo>
                  <a:lnTo>
                    <a:pt x="0" y="6"/>
                  </a:lnTo>
                  <a:lnTo>
                    <a:pt x="0" y="8"/>
                  </a:lnTo>
                  <a:lnTo>
                    <a:pt x="1" y="12"/>
                  </a:lnTo>
                  <a:lnTo>
                    <a:pt x="3" y="14"/>
                  </a:lnTo>
                  <a:lnTo>
                    <a:pt x="4" y="17"/>
                  </a:lnTo>
                  <a:lnTo>
                    <a:pt x="6" y="19"/>
                  </a:lnTo>
                  <a:lnTo>
                    <a:pt x="9" y="20"/>
                  </a:lnTo>
                  <a:lnTo>
                    <a:pt x="10"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39" name="Freeform 20">
              <a:extLst>
                <a:ext uri="{FF2B5EF4-FFF2-40B4-BE49-F238E27FC236}">
                  <a16:creationId xmlns:a16="http://schemas.microsoft.com/office/drawing/2014/main" id="{F639FDBC-C5A7-4F2A-A926-BAC1B4C2FBA1}"/>
                </a:ext>
              </a:extLst>
            </p:cNvPr>
            <p:cNvSpPr>
              <a:spLocks/>
            </p:cNvSpPr>
            <p:nvPr/>
          </p:nvSpPr>
          <p:spPr bwMode="auto">
            <a:xfrm>
              <a:off x="1958975" y="3087688"/>
              <a:ext cx="7937" cy="3175"/>
            </a:xfrm>
            <a:custGeom>
              <a:avLst/>
              <a:gdLst>
                <a:gd name="T0" fmla="*/ 24 w 26"/>
                <a:gd name="T1" fmla="*/ 3 h 10"/>
                <a:gd name="T2" fmla="*/ 26 w 26"/>
                <a:gd name="T3" fmla="*/ 3 h 10"/>
                <a:gd name="T4" fmla="*/ 26 w 26"/>
                <a:gd name="T5" fmla="*/ 2 h 10"/>
                <a:gd name="T6" fmla="*/ 26 w 26"/>
                <a:gd name="T7" fmla="*/ 1 h 10"/>
                <a:gd name="T8" fmla="*/ 17 w 26"/>
                <a:gd name="T9" fmla="*/ 0 h 10"/>
                <a:gd name="T10" fmla="*/ 12 w 26"/>
                <a:gd name="T11" fmla="*/ 0 h 10"/>
                <a:gd name="T12" fmla="*/ 7 w 26"/>
                <a:gd name="T13" fmla="*/ 3 h 10"/>
                <a:gd name="T14" fmla="*/ 0 w 26"/>
                <a:gd name="T15" fmla="*/ 10 h 10"/>
                <a:gd name="T16" fmla="*/ 14 w 26"/>
                <a:gd name="T17" fmla="*/ 6 h 10"/>
                <a:gd name="T18" fmla="*/ 24 w 26"/>
                <a:gd name="T1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0">
                  <a:moveTo>
                    <a:pt x="24" y="3"/>
                  </a:moveTo>
                  <a:lnTo>
                    <a:pt x="26" y="3"/>
                  </a:lnTo>
                  <a:lnTo>
                    <a:pt x="26" y="2"/>
                  </a:lnTo>
                  <a:lnTo>
                    <a:pt x="26" y="1"/>
                  </a:lnTo>
                  <a:lnTo>
                    <a:pt x="17" y="0"/>
                  </a:lnTo>
                  <a:lnTo>
                    <a:pt x="12" y="0"/>
                  </a:lnTo>
                  <a:lnTo>
                    <a:pt x="7" y="3"/>
                  </a:lnTo>
                  <a:lnTo>
                    <a:pt x="0" y="10"/>
                  </a:lnTo>
                  <a:lnTo>
                    <a:pt x="14" y="6"/>
                  </a:lnTo>
                  <a:lnTo>
                    <a:pt x="24"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0" name="Freeform 21">
              <a:extLst>
                <a:ext uri="{FF2B5EF4-FFF2-40B4-BE49-F238E27FC236}">
                  <a16:creationId xmlns:a16="http://schemas.microsoft.com/office/drawing/2014/main" id="{DF3CC479-0F4A-4CF9-B336-DF7107A01E70}"/>
                </a:ext>
              </a:extLst>
            </p:cNvPr>
            <p:cNvSpPr>
              <a:spLocks/>
            </p:cNvSpPr>
            <p:nvPr/>
          </p:nvSpPr>
          <p:spPr bwMode="auto">
            <a:xfrm>
              <a:off x="1987550" y="3062288"/>
              <a:ext cx="7937" cy="7938"/>
            </a:xfrm>
            <a:custGeom>
              <a:avLst/>
              <a:gdLst>
                <a:gd name="T0" fmla="*/ 8 w 27"/>
                <a:gd name="T1" fmla="*/ 20 h 26"/>
                <a:gd name="T2" fmla="*/ 9 w 27"/>
                <a:gd name="T3" fmla="*/ 23 h 26"/>
                <a:gd name="T4" fmla="*/ 12 w 27"/>
                <a:gd name="T5" fmla="*/ 26 h 26"/>
                <a:gd name="T6" fmla="*/ 14 w 27"/>
                <a:gd name="T7" fmla="*/ 26 h 26"/>
                <a:gd name="T8" fmla="*/ 17 w 27"/>
                <a:gd name="T9" fmla="*/ 26 h 26"/>
                <a:gd name="T10" fmla="*/ 19 w 27"/>
                <a:gd name="T11" fmla="*/ 26 h 26"/>
                <a:gd name="T12" fmla="*/ 23 w 27"/>
                <a:gd name="T13" fmla="*/ 23 h 26"/>
                <a:gd name="T14" fmla="*/ 25 w 27"/>
                <a:gd name="T15" fmla="*/ 22 h 26"/>
                <a:gd name="T16" fmla="*/ 26 w 27"/>
                <a:gd name="T17" fmla="*/ 21 h 26"/>
                <a:gd name="T18" fmla="*/ 27 w 27"/>
                <a:gd name="T19" fmla="*/ 20 h 26"/>
                <a:gd name="T20" fmla="*/ 26 w 27"/>
                <a:gd name="T21" fmla="*/ 16 h 26"/>
                <a:gd name="T22" fmla="*/ 12 w 27"/>
                <a:gd name="T23" fmla="*/ 1 h 26"/>
                <a:gd name="T24" fmla="*/ 7 w 27"/>
                <a:gd name="T25" fmla="*/ 0 h 26"/>
                <a:gd name="T26" fmla="*/ 3 w 27"/>
                <a:gd name="T27" fmla="*/ 1 h 26"/>
                <a:gd name="T28" fmla="*/ 0 w 27"/>
                <a:gd name="T29" fmla="*/ 3 h 26"/>
                <a:gd name="T30" fmla="*/ 0 w 27"/>
                <a:gd name="T31" fmla="*/ 5 h 26"/>
                <a:gd name="T32" fmla="*/ 0 w 27"/>
                <a:gd name="T33" fmla="*/ 7 h 26"/>
                <a:gd name="T34" fmla="*/ 1 w 27"/>
                <a:gd name="T35" fmla="*/ 10 h 26"/>
                <a:gd name="T36" fmla="*/ 8 w 27"/>
                <a:gd name="T3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6">
                  <a:moveTo>
                    <a:pt x="8" y="20"/>
                  </a:moveTo>
                  <a:lnTo>
                    <a:pt x="9" y="23"/>
                  </a:lnTo>
                  <a:lnTo>
                    <a:pt x="12" y="26"/>
                  </a:lnTo>
                  <a:lnTo>
                    <a:pt x="14" y="26"/>
                  </a:lnTo>
                  <a:lnTo>
                    <a:pt x="17" y="26"/>
                  </a:lnTo>
                  <a:lnTo>
                    <a:pt x="19" y="26"/>
                  </a:lnTo>
                  <a:lnTo>
                    <a:pt x="23" y="23"/>
                  </a:lnTo>
                  <a:lnTo>
                    <a:pt x="25" y="22"/>
                  </a:lnTo>
                  <a:lnTo>
                    <a:pt x="26" y="21"/>
                  </a:lnTo>
                  <a:lnTo>
                    <a:pt x="27" y="20"/>
                  </a:lnTo>
                  <a:lnTo>
                    <a:pt x="26" y="16"/>
                  </a:lnTo>
                  <a:lnTo>
                    <a:pt x="12" y="1"/>
                  </a:lnTo>
                  <a:lnTo>
                    <a:pt x="7" y="0"/>
                  </a:lnTo>
                  <a:lnTo>
                    <a:pt x="3" y="1"/>
                  </a:lnTo>
                  <a:lnTo>
                    <a:pt x="0" y="3"/>
                  </a:lnTo>
                  <a:lnTo>
                    <a:pt x="0" y="5"/>
                  </a:lnTo>
                  <a:lnTo>
                    <a:pt x="0" y="7"/>
                  </a:lnTo>
                  <a:lnTo>
                    <a:pt x="1" y="10"/>
                  </a:lnTo>
                  <a:lnTo>
                    <a:pt x="8"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1" name="Freeform 22">
              <a:extLst>
                <a:ext uri="{FF2B5EF4-FFF2-40B4-BE49-F238E27FC236}">
                  <a16:creationId xmlns:a16="http://schemas.microsoft.com/office/drawing/2014/main" id="{392DE862-68E9-4A45-8EA6-DD85FE838AB7}"/>
                </a:ext>
              </a:extLst>
            </p:cNvPr>
            <p:cNvSpPr>
              <a:spLocks/>
            </p:cNvSpPr>
            <p:nvPr/>
          </p:nvSpPr>
          <p:spPr bwMode="auto">
            <a:xfrm>
              <a:off x="1995488" y="3051175"/>
              <a:ext cx="12700" cy="14288"/>
            </a:xfrm>
            <a:custGeom>
              <a:avLst/>
              <a:gdLst>
                <a:gd name="T0" fmla="*/ 2 w 41"/>
                <a:gd name="T1" fmla="*/ 36 h 44"/>
                <a:gd name="T2" fmla="*/ 7 w 41"/>
                <a:gd name="T3" fmla="*/ 43 h 44"/>
                <a:gd name="T4" fmla="*/ 13 w 41"/>
                <a:gd name="T5" fmla="*/ 44 h 44"/>
                <a:gd name="T6" fmla="*/ 17 w 41"/>
                <a:gd name="T7" fmla="*/ 41 h 44"/>
                <a:gd name="T8" fmla="*/ 24 w 41"/>
                <a:gd name="T9" fmla="*/ 36 h 44"/>
                <a:gd name="T10" fmla="*/ 36 w 41"/>
                <a:gd name="T11" fmla="*/ 17 h 44"/>
                <a:gd name="T12" fmla="*/ 36 w 41"/>
                <a:gd name="T13" fmla="*/ 17 h 44"/>
                <a:gd name="T14" fmla="*/ 41 w 41"/>
                <a:gd name="T15" fmla="*/ 14 h 44"/>
                <a:gd name="T16" fmla="*/ 33 w 41"/>
                <a:gd name="T17" fmla="*/ 6 h 44"/>
                <a:gd name="T18" fmla="*/ 31 w 41"/>
                <a:gd name="T19" fmla="*/ 2 h 44"/>
                <a:gd name="T20" fmla="*/ 28 w 41"/>
                <a:gd name="T21" fmla="*/ 1 h 44"/>
                <a:gd name="T22" fmla="*/ 25 w 41"/>
                <a:gd name="T23" fmla="*/ 0 h 44"/>
                <a:gd name="T24" fmla="*/ 21 w 41"/>
                <a:gd name="T25" fmla="*/ 1 h 44"/>
                <a:gd name="T26" fmla="*/ 17 w 41"/>
                <a:gd name="T27" fmla="*/ 3 h 44"/>
                <a:gd name="T28" fmla="*/ 16 w 41"/>
                <a:gd name="T29" fmla="*/ 7 h 44"/>
                <a:gd name="T30" fmla="*/ 15 w 41"/>
                <a:gd name="T31" fmla="*/ 11 h 44"/>
                <a:gd name="T32" fmla="*/ 15 w 41"/>
                <a:gd name="T33" fmla="*/ 14 h 44"/>
                <a:gd name="T34" fmla="*/ 16 w 41"/>
                <a:gd name="T35" fmla="*/ 18 h 44"/>
                <a:gd name="T36" fmla="*/ 14 w 41"/>
                <a:gd name="T37" fmla="*/ 18 h 44"/>
                <a:gd name="T38" fmla="*/ 10 w 41"/>
                <a:gd name="T39" fmla="*/ 19 h 44"/>
                <a:gd name="T40" fmla="*/ 8 w 41"/>
                <a:gd name="T41" fmla="*/ 20 h 44"/>
                <a:gd name="T42" fmla="*/ 5 w 41"/>
                <a:gd name="T43" fmla="*/ 23 h 44"/>
                <a:gd name="T44" fmla="*/ 3 w 41"/>
                <a:gd name="T45" fmla="*/ 26 h 44"/>
                <a:gd name="T46" fmla="*/ 2 w 41"/>
                <a:gd name="T47" fmla="*/ 29 h 44"/>
                <a:gd name="T48" fmla="*/ 0 w 41"/>
                <a:gd name="T49" fmla="*/ 32 h 44"/>
                <a:gd name="T50" fmla="*/ 2 w 41"/>
                <a:gd name="T51"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44">
                  <a:moveTo>
                    <a:pt x="2" y="36"/>
                  </a:moveTo>
                  <a:lnTo>
                    <a:pt x="7" y="43"/>
                  </a:lnTo>
                  <a:lnTo>
                    <a:pt x="13" y="44"/>
                  </a:lnTo>
                  <a:lnTo>
                    <a:pt x="17" y="41"/>
                  </a:lnTo>
                  <a:lnTo>
                    <a:pt x="24" y="36"/>
                  </a:lnTo>
                  <a:lnTo>
                    <a:pt x="36" y="17"/>
                  </a:lnTo>
                  <a:lnTo>
                    <a:pt x="36" y="17"/>
                  </a:lnTo>
                  <a:lnTo>
                    <a:pt x="41" y="14"/>
                  </a:lnTo>
                  <a:lnTo>
                    <a:pt x="33" y="6"/>
                  </a:lnTo>
                  <a:lnTo>
                    <a:pt x="31" y="2"/>
                  </a:lnTo>
                  <a:lnTo>
                    <a:pt x="28" y="1"/>
                  </a:lnTo>
                  <a:lnTo>
                    <a:pt x="25" y="0"/>
                  </a:lnTo>
                  <a:lnTo>
                    <a:pt x="21" y="1"/>
                  </a:lnTo>
                  <a:lnTo>
                    <a:pt x="17" y="3"/>
                  </a:lnTo>
                  <a:lnTo>
                    <a:pt x="16" y="7"/>
                  </a:lnTo>
                  <a:lnTo>
                    <a:pt x="15" y="11"/>
                  </a:lnTo>
                  <a:lnTo>
                    <a:pt x="15" y="14"/>
                  </a:lnTo>
                  <a:lnTo>
                    <a:pt x="16" y="18"/>
                  </a:lnTo>
                  <a:lnTo>
                    <a:pt x="14" y="18"/>
                  </a:lnTo>
                  <a:lnTo>
                    <a:pt x="10" y="19"/>
                  </a:lnTo>
                  <a:lnTo>
                    <a:pt x="8" y="20"/>
                  </a:lnTo>
                  <a:lnTo>
                    <a:pt x="5" y="23"/>
                  </a:lnTo>
                  <a:lnTo>
                    <a:pt x="3" y="26"/>
                  </a:lnTo>
                  <a:lnTo>
                    <a:pt x="2" y="29"/>
                  </a:lnTo>
                  <a:lnTo>
                    <a:pt x="0" y="32"/>
                  </a:lnTo>
                  <a:lnTo>
                    <a:pt x="2" y="3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2" name="Freeform 23">
              <a:extLst>
                <a:ext uri="{FF2B5EF4-FFF2-40B4-BE49-F238E27FC236}">
                  <a16:creationId xmlns:a16="http://schemas.microsoft.com/office/drawing/2014/main" id="{98EBADE3-5804-44D4-BDED-ED900F287775}"/>
                </a:ext>
              </a:extLst>
            </p:cNvPr>
            <p:cNvSpPr>
              <a:spLocks/>
            </p:cNvSpPr>
            <p:nvPr/>
          </p:nvSpPr>
          <p:spPr bwMode="auto">
            <a:xfrm>
              <a:off x="2222500" y="2870200"/>
              <a:ext cx="25400" cy="20638"/>
            </a:xfrm>
            <a:custGeom>
              <a:avLst/>
              <a:gdLst>
                <a:gd name="T0" fmla="*/ 71 w 80"/>
                <a:gd name="T1" fmla="*/ 17 h 63"/>
                <a:gd name="T2" fmla="*/ 57 w 80"/>
                <a:gd name="T3" fmla="*/ 2 h 63"/>
                <a:gd name="T4" fmla="*/ 51 w 80"/>
                <a:gd name="T5" fmla="*/ 2 h 63"/>
                <a:gd name="T6" fmla="*/ 45 w 80"/>
                <a:gd name="T7" fmla="*/ 1 h 63"/>
                <a:gd name="T8" fmla="*/ 39 w 80"/>
                <a:gd name="T9" fmla="*/ 0 h 63"/>
                <a:gd name="T10" fmla="*/ 35 w 80"/>
                <a:gd name="T11" fmla="*/ 1 h 63"/>
                <a:gd name="T12" fmla="*/ 33 w 80"/>
                <a:gd name="T13" fmla="*/ 4 h 63"/>
                <a:gd name="T14" fmla="*/ 30 w 80"/>
                <a:gd name="T15" fmla="*/ 7 h 63"/>
                <a:gd name="T16" fmla="*/ 32 w 80"/>
                <a:gd name="T17" fmla="*/ 12 h 63"/>
                <a:gd name="T18" fmla="*/ 32 w 80"/>
                <a:gd name="T19" fmla="*/ 17 h 63"/>
                <a:gd name="T20" fmla="*/ 34 w 80"/>
                <a:gd name="T21" fmla="*/ 21 h 63"/>
                <a:gd name="T22" fmla="*/ 35 w 80"/>
                <a:gd name="T23" fmla="*/ 23 h 63"/>
                <a:gd name="T24" fmla="*/ 39 w 80"/>
                <a:gd name="T25" fmla="*/ 25 h 63"/>
                <a:gd name="T26" fmla="*/ 38 w 80"/>
                <a:gd name="T27" fmla="*/ 27 h 63"/>
                <a:gd name="T28" fmla="*/ 37 w 80"/>
                <a:gd name="T29" fmla="*/ 27 h 63"/>
                <a:gd name="T30" fmla="*/ 35 w 80"/>
                <a:gd name="T31" fmla="*/ 27 h 63"/>
                <a:gd name="T32" fmla="*/ 34 w 80"/>
                <a:gd name="T33" fmla="*/ 25 h 63"/>
                <a:gd name="T34" fmla="*/ 33 w 80"/>
                <a:gd name="T35" fmla="*/ 24 h 63"/>
                <a:gd name="T36" fmla="*/ 33 w 80"/>
                <a:gd name="T37" fmla="*/ 23 h 63"/>
                <a:gd name="T38" fmla="*/ 28 w 80"/>
                <a:gd name="T39" fmla="*/ 22 h 63"/>
                <a:gd name="T40" fmla="*/ 24 w 80"/>
                <a:gd name="T41" fmla="*/ 21 h 63"/>
                <a:gd name="T42" fmla="*/ 20 w 80"/>
                <a:gd name="T43" fmla="*/ 22 h 63"/>
                <a:gd name="T44" fmla="*/ 16 w 80"/>
                <a:gd name="T45" fmla="*/ 24 h 63"/>
                <a:gd name="T46" fmla="*/ 16 w 80"/>
                <a:gd name="T47" fmla="*/ 24 h 63"/>
                <a:gd name="T48" fmla="*/ 15 w 80"/>
                <a:gd name="T49" fmla="*/ 27 h 63"/>
                <a:gd name="T50" fmla="*/ 15 w 80"/>
                <a:gd name="T51" fmla="*/ 30 h 63"/>
                <a:gd name="T52" fmla="*/ 15 w 80"/>
                <a:gd name="T53" fmla="*/ 34 h 63"/>
                <a:gd name="T54" fmla="*/ 16 w 80"/>
                <a:gd name="T55" fmla="*/ 38 h 63"/>
                <a:gd name="T56" fmla="*/ 17 w 80"/>
                <a:gd name="T57" fmla="*/ 40 h 63"/>
                <a:gd name="T58" fmla="*/ 13 w 80"/>
                <a:gd name="T59" fmla="*/ 44 h 63"/>
                <a:gd name="T60" fmla="*/ 10 w 80"/>
                <a:gd name="T61" fmla="*/ 47 h 63"/>
                <a:gd name="T62" fmla="*/ 6 w 80"/>
                <a:gd name="T63" fmla="*/ 50 h 63"/>
                <a:gd name="T64" fmla="*/ 0 w 80"/>
                <a:gd name="T65" fmla="*/ 51 h 63"/>
                <a:gd name="T66" fmla="*/ 4 w 80"/>
                <a:gd name="T67" fmla="*/ 55 h 63"/>
                <a:gd name="T68" fmla="*/ 7 w 80"/>
                <a:gd name="T69" fmla="*/ 59 h 63"/>
                <a:gd name="T70" fmla="*/ 12 w 80"/>
                <a:gd name="T71" fmla="*/ 63 h 63"/>
                <a:gd name="T72" fmla="*/ 17 w 80"/>
                <a:gd name="T73" fmla="*/ 63 h 63"/>
                <a:gd name="T74" fmla="*/ 23 w 80"/>
                <a:gd name="T75" fmla="*/ 57 h 63"/>
                <a:gd name="T76" fmla="*/ 24 w 80"/>
                <a:gd name="T77" fmla="*/ 59 h 63"/>
                <a:gd name="T78" fmla="*/ 35 w 80"/>
                <a:gd name="T79" fmla="*/ 63 h 63"/>
                <a:gd name="T80" fmla="*/ 47 w 80"/>
                <a:gd name="T81" fmla="*/ 62 h 63"/>
                <a:gd name="T82" fmla="*/ 51 w 80"/>
                <a:gd name="T83" fmla="*/ 61 h 63"/>
                <a:gd name="T84" fmla="*/ 55 w 80"/>
                <a:gd name="T85" fmla="*/ 57 h 63"/>
                <a:gd name="T86" fmla="*/ 57 w 80"/>
                <a:gd name="T87" fmla="*/ 55 h 63"/>
                <a:gd name="T88" fmla="*/ 58 w 80"/>
                <a:gd name="T89" fmla="*/ 51 h 63"/>
                <a:gd name="T90" fmla="*/ 60 w 80"/>
                <a:gd name="T91" fmla="*/ 48 h 63"/>
                <a:gd name="T92" fmla="*/ 62 w 80"/>
                <a:gd name="T93" fmla="*/ 46 h 63"/>
                <a:gd name="T94" fmla="*/ 62 w 80"/>
                <a:gd name="T95" fmla="*/ 42 h 63"/>
                <a:gd name="T96" fmla="*/ 62 w 80"/>
                <a:gd name="T97" fmla="*/ 40 h 63"/>
                <a:gd name="T98" fmla="*/ 66 w 80"/>
                <a:gd name="T99" fmla="*/ 41 h 63"/>
                <a:gd name="T100" fmla="*/ 69 w 80"/>
                <a:gd name="T101" fmla="*/ 41 h 63"/>
                <a:gd name="T102" fmla="*/ 73 w 80"/>
                <a:gd name="T103" fmla="*/ 40 h 63"/>
                <a:gd name="T104" fmla="*/ 77 w 80"/>
                <a:gd name="T105" fmla="*/ 39 h 63"/>
                <a:gd name="T106" fmla="*/ 77 w 80"/>
                <a:gd name="T107" fmla="*/ 39 h 63"/>
                <a:gd name="T108" fmla="*/ 77 w 80"/>
                <a:gd name="T109" fmla="*/ 34 h 63"/>
                <a:gd name="T110" fmla="*/ 79 w 80"/>
                <a:gd name="T111" fmla="*/ 28 h 63"/>
                <a:gd name="T112" fmla="*/ 80 w 80"/>
                <a:gd name="T113" fmla="*/ 23 h 63"/>
                <a:gd name="T114" fmla="*/ 78 w 80"/>
                <a:gd name="T115" fmla="*/ 19 h 63"/>
                <a:gd name="T116" fmla="*/ 71 w 80"/>
                <a:gd name="T117"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 h="63">
                  <a:moveTo>
                    <a:pt x="71" y="17"/>
                  </a:moveTo>
                  <a:lnTo>
                    <a:pt x="57" y="2"/>
                  </a:lnTo>
                  <a:lnTo>
                    <a:pt x="51" y="2"/>
                  </a:lnTo>
                  <a:lnTo>
                    <a:pt x="45" y="1"/>
                  </a:lnTo>
                  <a:lnTo>
                    <a:pt x="39" y="0"/>
                  </a:lnTo>
                  <a:lnTo>
                    <a:pt x="35" y="1"/>
                  </a:lnTo>
                  <a:lnTo>
                    <a:pt x="33" y="4"/>
                  </a:lnTo>
                  <a:lnTo>
                    <a:pt x="30" y="7"/>
                  </a:lnTo>
                  <a:lnTo>
                    <a:pt x="32" y="12"/>
                  </a:lnTo>
                  <a:lnTo>
                    <a:pt x="32" y="17"/>
                  </a:lnTo>
                  <a:lnTo>
                    <a:pt x="34" y="21"/>
                  </a:lnTo>
                  <a:lnTo>
                    <a:pt x="35" y="23"/>
                  </a:lnTo>
                  <a:lnTo>
                    <a:pt x="39" y="25"/>
                  </a:lnTo>
                  <a:lnTo>
                    <a:pt x="38" y="27"/>
                  </a:lnTo>
                  <a:lnTo>
                    <a:pt x="37" y="27"/>
                  </a:lnTo>
                  <a:lnTo>
                    <a:pt x="35" y="27"/>
                  </a:lnTo>
                  <a:lnTo>
                    <a:pt x="34" y="25"/>
                  </a:lnTo>
                  <a:lnTo>
                    <a:pt x="33" y="24"/>
                  </a:lnTo>
                  <a:lnTo>
                    <a:pt x="33" y="23"/>
                  </a:lnTo>
                  <a:lnTo>
                    <a:pt x="28" y="22"/>
                  </a:lnTo>
                  <a:lnTo>
                    <a:pt x="24" y="21"/>
                  </a:lnTo>
                  <a:lnTo>
                    <a:pt x="20" y="22"/>
                  </a:lnTo>
                  <a:lnTo>
                    <a:pt x="16" y="24"/>
                  </a:lnTo>
                  <a:lnTo>
                    <a:pt x="16" y="24"/>
                  </a:lnTo>
                  <a:lnTo>
                    <a:pt x="15" y="27"/>
                  </a:lnTo>
                  <a:lnTo>
                    <a:pt x="15" y="30"/>
                  </a:lnTo>
                  <a:lnTo>
                    <a:pt x="15" y="34"/>
                  </a:lnTo>
                  <a:lnTo>
                    <a:pt x="16" y="38"/>
                  </a:lnTo>
                  <a:lnTo>
                    <a:pt x="17" y="40"/>
                  </a:lnTo>
                  <a:lnTo>
                    <a:pt x="13" y="44"/>
                  </a:lnTo>
                  <a:lnTo>
                    <a:pt x="10" y="47"/>
                  </a:lnTo>
                  <a:lnTo>
                    <a:pt x="6" y="50"/>
                  </a:lnTo>
                  <a:lnTo>
                    <a:pt x="0" y="51"/>
                  </a:lnTo>
                  <a:lnTo>
                    <a:pt x="4" y="55"/>
                  </a:lnTo>
                  <a:lnTo>
                    <a:pt x="7" y="59"/>
                  </a:lnTo>
                  <a:lnTo>
                    <a:pt x="12" y="63"/>
                  </a:lnTo>
                  <a:lnTo>
                    <a:pt x="17" y="63"/>
                  </a:lnTo>
                  <a:lnTo>
                    <a:pt x="23" y="57"/>
                  </a:lnTo>
                  <a:lnTo>
                    <a:pt x="24" y="59"/>
                  </a:lnTo>
                  <a:lnTo>
                    <a:pt x="35" y="63"/>
                  </a:lnTo>
                  <a:lnTo>
                    <a:pt x="47" y="62"/>
                  </a:lnTo>
                  <a:lnTo>
                    <a:pt x="51" y="61"/>
                  </a:lnTo>
                  <a:lnTo>
                    <a:pt x="55" y="57"/>
                  </a:lnTo>
                  <a:lnTo>
                    <a:pt x="57" y="55"/>
                  </a:lnTo>
                  <a:lnTo>
                    <a:pt x="58" y="51"/>
                  </a:lnTo>
                  <a:lnTo>
                    <a:pt x="60" y="48"/>
                  </a:lnTo>
                  <a:lnTo>
                    <a:pt x="62" y="46"/>
                  </a:lnTo>
                  <a:lnTo>
                    <a:pt x="62" y="42"/>
                  </a:lnTo>
                  <a:lnTo>
                    <a:pt x="62" y="40"/>
                  </a:lnTo>
                  <a:lnTo>
                    <a:pt x="66" y="41"/>
                  </a:lnTo>
                  <a:lnTo>
                    <a:pt x="69" y="41"/>
                  </a:lnTo>
                  <a:lnTo>
                    <a:pt x="73" y="40"/>
                  </a:lnTo>
                  <a:lnTo>
                    <a:pt x="77" y="39"/>
                  </a:lnTo>
                  <a:lnTo>
                    <a:pt x="77" y="39"/>
                  </a:lnTo>
                  <a:lnTo>
                    <a:pt x="77" y="34"/>
                  </a:lnTo>
                  <a:lnTo>
                    <a:pt x="79" y="28"/>
                  </a:lnTo>
                  <a:lnTo>
                    <a:pt x="80" y="23"/>
                  </a:lnTo>
                  <a:lnTo>
                    <a:pt x="78" y="19"/>
                  </a:lnTo>
                  <a:lnTo>
                    <a:pt x="71"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3" name="Freeform 24">
              <a:extLst>
                <a:ext uri="{FF2B5EF4-FFF2-40B4-BE49-F238E27FC236}">
                  <a16:creationId xmlns:a16="http://schemas.microsoft.com/office/drawing/2014/main" id="{A49B50F7-368E-47AF-96B1-8A29C3D1C587}"/>
                </a:ext>
              </a:extLst>
            </p:cNvPr>
            <p:cNvSpPr>
              <a:spLocks/>
            </p:cNvSpPr>
            <p:nvPr/>
          </p:nvSpPr>
          <p:spPr bwMode="auto">
            <a:xfrm>
              <a:off x="2246313" y="2870200"/>
              <a:ext cx="4762" cy="4763"/>
            </a:xfrm>
            <a:custGeom>
              <a:avLst/>
              <a:gdLst>
                <a:gd name="T0" fmla="*/ 13 w 13"/>
                <a:gd name="T1" fmla="*/ 8 h 15"/>
                <a:gd name="T2" fmla="*/ 12 w 13"/>
                <a:gd name="T3" fmla="*/ 6 h 15"/>
                <a:gd name="T4" fmla="*/ 11 w 13"/>
                <a:gd name="T5" fmla="*/ 3 h 15"/>
                <a:gd name="T6" fmla="*/ 10 w 13"/>
                <a:gd name="T7" fmla="*/ 2 h 15"/>
                <a:gd name="T8" fmla="*/ 9 w 13"/>
                <a:gd name="T9" fmla="*/ 1 h 15"/>
                <a:gd name="T10" fmla="*/ 6 w 13"/>
                <a:gd name="T11" fmla="*/ 0 h 15"/>
                <a:gd name="T12" fmla="*/ 5 w 13"/>
                <a:gd name="T13" fmla="*/ 1 h 15"/>
                <a:gd name="T14" fmla="*/ 2 w 13"/>
                <a:gd name="T15" fmla="*/ 2 h 15"/>
                <a:gd name="T16" fmla="*/ 0 w 13"/>
                <a:gd name="T17" fmla="*/ 6 h 15"/>
                <a:gd name="T18" fmla="*/ 7 w 13"/>
                <a:gd name="T19" fmla="*/ 15 h 15"/>
                <a:gd name="T20" fmla="*/ 13 w 13"/>
                <a:gd name="T2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5">
                  <a:moveTo>
                    <a:pt x="13" y="8"/>
                  </a:moveTo>
                  <a:lnTo>
                    <a:pt x="12" y="6"/>
                  </a:lnTo>
                  <a:lnTo>
                    <a:pt x="11" y="3"/>
                  </a:lnTo>
                  <a:lnTo>
                    <a:pt x="10" y="2"/>
                  </a:lnTo>
                  <a:lnTo>
                    <a:pt x="9" y="1"/>
                  </a:lnTo>
                  <a:lnTo>
                    <a:pt x="6" y="0"/>
                  </a:lnTo>
                  <a:lnTo>
                    <a:pt x="5" y="1"/>
                  </a:lnTo>
                  <a:lnTo>
                    <a:pt x="2" y="2"/>
                  </a:lnTo>
                  <a:lnTo>
                    <a:pt x="0" y="6"/>
                  </a:lnTo>
                  <a:lnTo>
                    <a:pt x="7" y="15"/>
                  </a:lnTo>
                  <a:lnTo>
                    <a:pt x="13"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4" name="Freeform 25">
              <a:extLst>
                <a:ext uri="{FF2B5EF4-FFF2-40B4-BE49-F238E27FC236}">
                  <a16:creationId xmlns:a16="http://schemas.microsoft.com/office/drawing/2014/main" id="{40AAE958-D604-4E72-A12E-516A883FEB95}"/>
                </a:ext>
              </a:extLst>
            </p:cNvPr>
            <p:cNvSpPr>
              <a:spLocks/>
            </p:cNvSpPr>
            <p:nvPr/>
          </p:nvSpPr>
          <p:spPr bwMode="auto">
            <a:xfrm>
              <a:off x="1965325" y="2984500"/>
              <a:ext cx="9525" cy="7938"/>
            </a:xfrm>
            <a:custGeom>
              <a:avLst/>
              <a:gdLst>
                <a:gd name="T0" fmla="*/ 27 w 30"/>
                <a:gd name="T1" fmla="*/ 21 h 26"/>
                <a:gd name="T2" fmla="*/ 29 w 30"/>
                <a:gd name="T3" fmla="*/ 20 h 26"/>
                <a:gd name="T4" fmla="*/ 29 w 30"/>
                <a:gd name="T5" fmla="*/ 17 h 26"/>
                <a:gd name="T6" fmla="*/ 27 w 30"/>
                <a:gd name="T7" fmla="*/ 15 h 26"/>
                <a:gd name="T8" fmla="*/ 26 w 30"/>
                <a:gd name="T9" fmla="*/ 15 h 26"/>
                <a:gd name="T10" fmla="*/ 30 w 30"/>
                <a:gd name="T11" fmla="*/ 9 h 26"/>
                <a:gd name="T12" fmla="*/ 29 w 30"/>
                <a:gd name="T13" fmla="*/ 6 h 26"/>
                <a:gd name="T14" fmla="*/ 27 w 30"/>
                <a:gd name="T15" fmla="*/ 3 h 26"/>
                <a:gd name="T16" fmla="*/ 25 w 30"/>
                <a:gd name="T17" fmla="*/ 1 h 26"/>
                <a:gd name="T18" fmla="*/ 23 w 30"/>
                <a:gd name="T19" fmla="*/ 0 h 26"/>
                <a:gd name="T20" fmla="*/ 18 w 30"/>
                <a:gd name="T21" fmla="*/ 6 h 26"/>
                <a:gd name="T22" fmla="*/ 14 w 30"/>
                <a:gd name="T23" fmla="*/ 14 h 26"/>
                <a:gd name="T24" fmla="*/ 0 w 30"/>
                <a:gd name="T25" fmla="*/ 22 h 26"/>
                <a:gd name="T26" fmla="*/ 7 w 30"/>
                <a:gd name="T27" fmla="*/ 26 h 26"/>
                <a:gd name="T28" fmla="*/ 13 w 30"/>
                <a:gd name="T29" fmla="*/ 24 h 26"/>
                <a:gd name="T30" fmla="*/ 20 w 30"/>
                <a:gd name="T31" fmla="*/ 22 h 26"/>
                <a:gd name="T32" fmla="*/ 27 w 30"/>
                <a:gd name="T33"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6">
                  <a:moveTo>
                    <a:pt x="27" y="21"/>
                  </a:moveTo>
                  <a:lnTo>
                    <a:pt x="29" y="20"/>
                  </a:lnTo>
                  <a:lnTo>
                    <a:pt x="29" y="17"/>
                  </a:lnTo>
                  <a:lnTo>
                    <a:pt x="27" y="15"/>
                  </a:lnTo>
                  <a:lnTo>
                    <a:pt x="26" y="15"/>
                  </a:lnTo>
                  <a:lnTo>
                    <a:pt x="30" y="9"/>
                  </a:lnTo>
                  <a:lnTo>
                    <a:pt x="29" y="6"/>
                  </a:lnTo>
                  <a:lnTo>
                    <a:pt x="27" y="3"/>
                  </a:lnTo>
                  <a:lnTo>
                    <a:pt x="25" y="1"/>
                  </a:lnTo>
                  <a:lnTo>
                    <a:pt x="23" y="0"/>
                  </a:lnTo>
                  <a:lnTo>
                    <a:pt x="18" y="6"/>
                  </a:lnTo>
                  <a:lnTo>
                    <a:pt x="14" y="14"/>
                  </a:lnTo>
                  <a:lnTo>
                    <a:pt x="0" y="22"/>
                  </a:lnTo>
                  <a:lnTo>
                    <a:pt x="7" y="26"/>
                  </a:lnTo>
                  <a:lnTo>
                    <a:pt x="13" y="24"/>
                  </a:lnTo>
                  <a:lnTo>
                    <a:pt x="20" y="22"/>
                  </a:lnTo>
                  <a:lnTo>
                    <a:pt x="27"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5" name="Freeform 26">
              <a:extLst>
                <a:ext uri="{FF2B5EF4-FFF2-40B4-BE49-F238E27FC236}">
                  <a16:creationId xmlns:a16="http://schemas.microsoft.com/office/drawing/2014/main" id="{B74E06C7-369A-4E8B-AFAF-A186B239FCDA}"/>
                </a:ext>
              </a:extLst>
            </p:cNvPr>
            <p:cNvSpPr>
              <a:spLocks/>
            </p:cNvSpPr>
            <p:nvPr/>
          </p:nvSpPr>
          <p:spPr bwMode="auto">
            <a:xfrm>
              <a:off x="1919288" y="3038475"/>
              <a:ext cx="3175" cy="4763"/>
            </a:xfrm>
            <a:custGeom>
              <a:avLst/>
              <a:gdLst>
                <a:gd name="T0" fmla="*/ 4 w 12"/>
                <a:gd name="T1" fmla="*/ 0 h 14"/>
                <a:gd name="T2" fmla="*/ 0 w 12"/>
                <a:gd name="T3" fmla="*/ 7 h 14"/>
                <a:gd name="T4" fmla="*/ 1 w 12"/>
                <a:gd name="T5" fmla="*/ 9 h 14"/>
                <a:gd name="T6" fmla="*/ 5 w 12"/>
                <a:gd name="T7" fmla="*/ 12 h 14"/>
                <a:gd name="T8" fmla="*/ 7 w 12"/>
                <a:gd name="T9" fmla="*/ 13 h 14"/>
                <a:gd name="T10" fmla="*/ 11 w 12"/>
                <a:gd name="T11" fmla="*/ 14 h 14"/>
                <a:gd name="T12" fmla="*/ 12 w 12"/>
                <a:gd name="T13" fmla="*/ 9 h 14"/>
                <a:gd name="T14" fmla="*/ 12 w 12"/>
                <a:gd name="T15" fmla="*/ 7 h 14"/>
                <a:gd name="T16" fmla="*/ 12 w 12"/>
                <a:gd name="T17" fmla="*/ 4 h 14"/>
                <a:gd name="T18" fmla="*/ 10 w 12"/>
                <a:gd name="T19" fmla="*/ 2 h 14"/>
                <a:gd name="T20" fmla="*/ 7 w 12"/>
                <a:gd name="T21" fmla="*/ 1 h 14"/>
                <a:gd name="T22" fmla="*/ 4 w 12"/>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4">
                  <a:moveTo>
                    <a:pt x="4" y="0"/>
                  </a:moveTo>
                  <a:lnTo>
                    <a:pt x="0" y="7"/>
                  </a:lnTo>
                  <a:lnTo>
                    <a:pt x="1" y="9"/>
                  </a:lnTo>
                  <a:lnTo>
                    <a:pt x="5" y="12"/>
                  </a:lnTo>
                  <a:lnTo>
                    <a:pt x="7" y="13"/>
                  </a:lnTo>
                  <a:lnTo>
                    <a:pt x="11" y="14"/>
                  </a:lnTo>
                  <a:lnTo>
                    <a:pt x="12" y="9"/>
                  </a:lnTo>
                  <a:lnTo>
                    <a:pt x="12" y="7"/>
                  </a:lnTo>
                  <a:lnTo>
                    <a:pt x="12" y="4"/>
                  </a:lnTo>
                  <a:lnTo>
                    <a:pt x="10" y="2"/>
                  </a:lnTo>
                  <a:lnTo>
                    <a:pt x="7"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6" name="Freeform 27">
              <a:extLst>
                <a:ext uri="{FF2B5EF4-FFF2-40B4-BE49-F238E27FC236}">
                  <a16:creationId xmlns:a16="http://schemas.microsoft.com/office/drawing/2014/main" id="{37E6F594-C016-40EC-B2F3-29ED50B8AFD5}"/>
                </a:ext>
              </a:extLst>
            </p:cNvPr>
            <p:cNvSpPr>
              <a:spLocks/>
            </p:cNvSpPr>
            <p:nvPr/>
          </p:nvSpPr>
          <p:spPr bwMode="auto">
            <a:xfrm>
              <a:off x="1928813" y="3038475"/>
              <a:ext cx="15875" cy="9525"/>
            </a:xfrm>
            <a:custGeom>
              <a:avLst/>
              <a:gdLst>
                <a:gd name="T0" fmla="*/ 34 w 48"/>
                <a:gd name="T1" fmla="*/ 29 h 29"/>
                <a:gd name="T2" fmla="*/ 41 w 48"/>
                <a:gd name="T3" fmla="*/ 29 h 29"/>
                <a:gd name="T4" fmla="*/ 43 w 48"/>
                <a:gd name="T5" fmla="*/ 27 h 29"/>
                <a:gd name="T6" fmla="*/ 45 w 48"/>
                <a:gd name="T7" fmla="*/ 24 h 29"/>
                <a:gd name="T8" fmla="*/ 47 w 48"/>
                <a:gd name="T9" fmla="*/ 20 h 29"/>
                <a:gd name="T10" fmla="*/ 48 w 48"/>
                <a:gd name="T11" fmla="*/ 17 h 29"/>
                <a:gd name="T12" fmla="*/ 47 w 48"/>
                <a:gd name="T13" fmla="*/ 13 h 29"/>
                <a:gd name="T14" fmla="*/ 42 w 48"/>
                <a:gd name="T15" fmla="*/ 6 h 29"/>
                <a:gd name="T16" fmla="*/ 34 w 48"/>
                <a:gd name="T17" fmla="*/ 1 h 29"/>
                <a:gd name="T18" fmla="*/ 26 w 48"/>
                <a:gd name="T19" fmla="*/ 0 h 29"/>
                <a:gd name="T20" fmla="*/ 22 w 48"/>
                <a:gd name="T21" fmla="*/ 0 h 29"/>
                <a:gd name="T22" fmla="*/ 13 w 48"/>
                <a:gd name="T23" fmla="*/ 7 h 29"/>
                <a:gd name="T24" fmla="*/ 10 w 48"/>
                <a:gd name="T25" fmla="*/ 9 h 29"/>
                <a:gd name="T26" fmla="*/ 9 w 48"/>
                <a:gd name="T27" fmla="*/ 13 h 29"/>
                <a:gd name="T28" fmla="*/ 0 w 48"/>
                <a:gd name="T29" fmla="*/ 23 h 29"/>
                <a:gd name="T30" fmla="*/ 7 w 48"/>
                <a:gd name="T31" fmla="*/ 27 h 29"/>
                <a:gd name="T32" fmla="*/ 14 w 48"/>
                <a:gd name="T33" fmla="*/ 29 h 29"/>
                <a:gd name="T34" fmla="*/ 21 w 48"/>
                <a:gd name="T35" fmla="*/ 27 h 29"/>
                <a:gd name="T36" fmla="*/ 28 w 48"/>
                <a:gd name="T37" fmla="*/ 27 h 29"/>
                <a:gd name="T38" fmla="*/ 34 w 48"/>
                <a:gd name="T3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29">
                  <a:moveTo>
                    <a:pt x="34" y="29"/>
                  </a:moveTo>
                  <a:lnTo>
                    <a:pt x="41" y="29"/>
                  </a:lnTo>
                  <a:lnTo>
                    <a:pt x="43" y="27"/>
                  </a:lnTo>
                  <a:lnTo>
                    <a:pt x="45" y="24"/>
                  </a:lnTo>
                  <a:lnTo>
                    <a:pt x="47" y="20"/>
                  </a:lnTo>
                  <a:lnTo>
                    <a:pt x="48" y="17"/>
                  </a:lnTo>
                  <a:lnTo>
                    <a:pt x="47" y="13"/>
                  </a:lnTo>
                  <a:lnTo>
                    <a:pt x="42" y="6"/>
                  </a:lnTo>
                  <a:lnTo>
                    <a:pt x="34" y="1"/>
                  </a:lnTo>
                  <a:lnTo>
                    <a:pt x="26" y="0"/>
                  </a:lnTo>
                  <a:lnTo>
                    <a:pt x="22" y="0"/>
                  </a:lnTo>
                  <a:lnTo>
                    <a:pt x="13" y="7"/>
                  </a:lnTo>
                  <a:lnTo>
                    <a:pt x="10" y="9"/>
                  </a:lnTo>
                  <a:lnTo>
                    <a:pt x="9" y="13"/>
                  </a:lnTo>
                  <a:lnTo>
                    <a:pt x="0" y="23"/>
                  </a:lnTo>
                  <a:lnTo>
                    <a:pt x="7" y="27"/>
                  </a:lnTo>
                  <a:lnTo>
                    <a:pt x="14" y="29"/>
                  </a:lnTo>
                  <a:lnTo>
                    <a:pt x="21" y="27"/>
                  </a:lnTo>
                  <a:lnTo>
                    <a:pt x="28" y="27"/>
                  </a:lnTo>
                  <a:lnTo>
                    <a:pt x="34" y="2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7" name="Freeform 28">
              <a:extLst>
                <a:ext uri="{FF2B5EF4-FFF2-40B4-BE49-F238E27FC236}">
                  <a16:creationId xmlns:a16="http://schemas.microsoft.com/office/drawing/2014/main" id="{B7BC9C95-22E1-48EA-AF35-5E955FC6B804}"/>
                </a:ext>
              </a:extLst>
            </p:cNvPr>
            <p:cNvSpPr>
              <a:spLocks/>
            </p:cNvSpPr>
            <p:nvPr/>
          </p:nvSpPr>
          <p:spPr bwMode="auto">
            <a:xfrm>
              <a:off x="1960563" y="3049588"/>
              <a:ext cx="4762" cy="7938"/>
            </a:xfrm>
            <a:custGeom>
              <a:avLst/>
              <a:gdLst>
                <a:gd name="T0" fmla="*/ 15 w 16"/>
                <a:gd name="T1" fmla="*/ 22 h 24"/>
                <a:gd name="T2" fmla="*/ 15 w 16"/>
                <a:gd name="T3" fmla="*/ 17 h 24"/>
                <a:gd name="T4" fmla="*/ 16 w 16"/>
                <a:gd name="T5" fmla="*/ 12 h 24"/>
                <a:gd name="T6" fmla="*/ 15 w 16"/>
                <a:gd name="T7" fmla="*/ 8 h 24"/>
                <a:gd name="T8" fmla="*/ 13 w 16"/>
                <a:gd name="T9" fmla="*/ 3 h 24"/>
                <a:gd name="T10" fmla="*/ 11 w 16"/>
                <a:gd name="T11" fmla="*/ 0 h 24"/>
                <a:gd name="T12" fmla="*/ 4 w 16"/>
                <a:gd name="T13" fmla="*/ 3 h 24"/>
                <a:gd name="T14" fmla="*/ 0 w 16"/>
                <a:gd name="T15" fmla="*/ 7 h 24"/>
                <a:gd name="T16" fmla="*/ 0 w 16"/>
                <a:gd name="T17" fmla="*/ 13 h 24"/>
                <a:gd name="T18" fmla="*/ 4 w 16"/>
                <a:gd name="T19" fmla="*/ 19 h 24"/>
                <a:gd name="T20" fmla="*/ 5 w 16"/>
                <a:gd name="T21" fmla="*/ 24 h 24"/>
                <a:gd name="T22" fmla="*/ 15 w 16"/>
                <a:gd name="T23"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4">
                  <a:moveTo>
                    <a:pt x="15" y="22"/>
                  </a:moveTo>
                  <a:lnTo>
                    <a:pt x="15" y="17"/>
                  </a:lnTo>
                  <a:lnTo>
                    <a:pt x="16" y="12"/>
                  </a:lnTo>
                  <a:lnTo>
                    <a:pt x="15" y="8"/>
                  </a:lnTo>
                  <a:lnTo>
                    <a:pt x="13" y="3"/>
                  </a:lnTo>
                  <a:lnTo>
                    <a:pt x="11" y="0"/>
                  </a:lnTo>
                  <a:lnTo>
                    <a:pt x="4" y="3"/>
                  </a:lnTo>
                  <a:lnTo>
                    <a:pt x="0" y="7"/>
                  </a:lnTo>
                  <a:lnTo>
                    <a:pt x="0" y="13"/>
                  </a:lnTo>
                  <a:lnTo>
                    <a:pt x="4" y="19"/>
                  </a:lnTo>
                  <a:lnTo>
                    <a:pt x="5" y="24"/>
                  </a:lnTo>
                  <a:lnTo>
                    <a:pt x="15"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8" name="Freeform 29">
              <a:extLst>
                <a:ext uri="{FF2B5EF4-FFF2-40B4-BE49-F238E27FC236}">
                  <a16:creationId xmlns:a16="http://schemas.microsoft.com/office/drawing/2014/main" id="{19D5DA84-D17C-4E27-ABF3-F50D024265B0}"/>
                </a:ext>
              </a:extLst>
            </p:cNvPr>
            <p:cNvSpPr>
              <a:spLocks/>
            </p:cNvSpPr>
            <p:nvPr/>
          </p:nvSpPr>
          <p:spPr bwMode="auto">
            <a:xfrm>
              <a:off x="1981200" y="2974975"/>
              <a:ext cx="6350" cy="6350"/>
            </a:xfrm>
            <a:custGeom>
              <a:avLst/>
              <a:gdLst>
                <a:gd name="T0" fmla="*/ 10 w 19"/>
                <a:gd name="T1" fmla="*/ 16 h 17"/>
                <a:gd name="T2" fmla="*/ 14 w 19"/>
                <a:gd name="T3" fmla="*/ 13 h 17"/>
                <a:gd name="T4" fmla="*/ 16 w 19"/>
                <a:gd name="T5" fmla="*/ 12 h 17"/>
                <a:gd name="T6" fmla="*/ 19 w 19"/>
                <a:gd name="T7" fmla="*/ 10 h 17"/>
                <a:gd name="T8" fmla="*/ 19 w 19"/>
                <a:gd name="T9" fmla="*/ 8 h 17"/>
                <a:gd name="T10" fmla="*/ 17 w 19"/>
                <a:gd name="T11" fmla="*/ 7 h 17"/>
                <a:gd name="T12" fmla="*/ 16 w 19"/>
                <a:gd name="T13" fmla="*/ 6 h 17"/>
                <a:gd name="T14" fmla="*/ 15 w 19"/>
                <a:gd name="T15" fmla="*/ 5 h 17"/>
                <a:gd name="T16" fmla="*/ 12 w 19"/>
                <a:gd name="T17" fmla="*/ 4 h 17"/>
                <a:gd name="T18" fmla="*/ 11 w 19"/>
                <a:gd name="T19" fmla="*/ 2 h 17"/>
                <a:gd name="T20" fmla="*/ 9 w 19"/>
                <a:gd name="T21" fmla="*/ 2 h 17"/>
                <a:gd name="T22" fmla="*/ 8 w 19"/>
                <a:gd name="T23" fmla="*/ 1 h 17"/>
                <a:gd name="T24" fmla="*/ 6 w 19"/>
                <a:gd name="T25" fmla="*/ 0 h 17"/>
                <a:gd name="T26" fmla="*/ 2 w 19"/>
                <a:gd name="T27" fmla="*/ 1 h 17"/>
                <a:gd name="T28" fmla="*/ 0 w 19"/>
                <a:gd name="T29" fmla="*/ 5 h 17"/>
                <a:gd name="T30" fmla="*/ 0 w 19"/>
                <a:gd name="T31" fmla="*/ 10 h 17"/>
                <a:gd name="T32" fmla="*/ 2 w 19"/>
                <a:gd name="T33" fmla="*/ 13 h 17"/>
                <a:gd name="T34" fmla="*/ 5 w 19"/>
                <a:gd name="T35" fmla="*/ 17 h 17"/>
                <a:gd name="T36" fmla="*/ 6 w 19"/>
                <a:gd name="T37" fmla="*/ 17 h 17"/>
                <a:gd name="T38" fmla="*/ 9 w 19"/>
                <a:gd name="T39" fmla="*/ 17 h 17"/>
                <a:gd name="T40" fmla="*/ 10 w 19"/>
                <a:gd name="T41"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0" y="16"/>
                  </a:moveTo>
                  <a:lnTo>
                    <a:pt x="14" y="13"/>
                  </a:lnTo>
                  <a:lnTo>
                    <a:pt x="16" y="12"/>
                  </a:lnTo>
                  <a:lnTo>
                    <a:pt x="19" y="10"/>
                  </a:lnTo>
                  <a:lnTo>
                    <a:pt x="19" y="8"/>
                  </a:lnTo>
                  <a:lnTo>
                    <a:pt x="17" y="7"/>
                  </a:lnTo>
                  <a:lnTo>
                    <a:pt x="16" y="6"/>
                  </a:lnTo>
                  <a:lnTo>
                    <a:pt x="15" y="5"/>
                  </a:lnTo>
                  <a:lnTo>
                    <a:pt x="12" y="4"/>
                  </a:lnTo>
                  <a:lnTo>
                    <a:pt x="11" y="2"/>
                  </a:lnTo>
                  <a:lnTo>
                    <a:pt x="9" y="2"/>
                  </a:lnTo>
                  <a:lnTo>
                    <a:pt x="8" y="1"/>
                  </a:lnTo>
                  <a:lnTo>
                    <a:pt x="6" y="0"/>
                  </a:lnTo>
                  <a:lnTo>
                    <a:pt x="2" y="1"/>
                  </a:lnTo>
                  <a:lnTo>
                    <a:pt x="0" y="5"/>
                  </a:lnTo>
                  <a:lnTo>
                    <a:pt x="0" y="10"/>
                  </a:lnTo>
                  <a:lnTo>
                    <a:pt x="2" y="13"/>
                  </a:lnTo>
                  <a:lnTo>
                    <a:pt x="5" y="17"/>
                  </a:lnTo>
                  <a:lnTo>
                    <a:pt x="6" y="17"/>
                  </a:lnTo>
                  <a:lnTo>
                    <a:pt x="9" y="17"/>
                  </a:lnTo>
                  <a:lnTo>
                    <a:pt x="1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9" name="Freeform 30">
              <a:extLst>
                <a:ext uri="{FF2B5EF4-FFF2-40B4-BE49-F238E27FC236}">
                  <a16:creationId xmlns:a16="http://schemas.microsoft.com/office/drawing/2014/main" id="{A2239243-398E-4512-B3F9-5A9B879CF29A}"/>
                </a:ext>
              </a:extLst>
            </p:cNvPr>
            <p:cNvSpPr>
              <a:spLocks/>
            </p:cNvSpPr>
            <p:nvPr/>
          </p:nvSpPr>
          <p:spPr bwMode="auto">
            <a:xfrm>
              <a:off x="1973263" y="2997200"/>
              <a:ext cx="6350" cy="6350"/>
            </a:xfrm>
            <a:custGeom>
              <a:avLst/>
              <a:gdLst>
                <a:gd name="T0" fmla="*/ 19 w 19"/>
                <a:gd name="T1" fmla="*/ 19 h 20"/>
                <a:gd name="T2" fmla="*/ 17 w 19"/>
                <a:gd name="T3" fmla="*/ 13 h 20"/>
                <a:gd name="T4" fmla="*/ 14 w 19"/>
                <a:gd name="T5" fmla="*/ 8 h 20"/>
                <a:gd name="T6" fmla="*/ 9 w 19"/>
                <a:gd name="T7" fmla="*/ 3 h 20"/>
                <a:gd name="T8" fmla="*/ 4 w 19"/>
                <a:gd name="T9" fmla="*/ 0 h 20"/>
                <a:gd name="T10" fmla="*/ 0 w 19"/>
                <a:gd name="T11" fmla="*/ 12 h 20"/>
                <a:gd name="T12" fmla="*/ 2 w 19"/>
                <a:gd name="T13" fmla="*/ 15 h 20"/>
                <a:gd name="T14" fmla="*/ 4 w 19"/>
                <a:gd name="T15" fmla="*/ 18 h 20"/>
                <a:gd name="T16" fmla="*/ 7 w 19"/>
                <a:gd name="T17" fmla="*/ 20 h 20"/>
                <a:gd name="T18" fmla="*/ 9 w 19"/>
                <a:gd name="T19" fmla="*/ 20 h 20"/>
                <a:gd name="T20" fmla="*/ 13 w 19"/>
                <a:gd name="T21" fmla="*/ 20 h 20"/>
                <a:gd name="T22" fmla="*/ 15 w 19"/>
                <a:gd name="T23" fmla="*/ 20 h 20"/>
                <a:gd name="T24" fmla="*/ 19 w 19"/>
                <a:gd name="T25"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0">
                  <a:moveTo>
                    <a:pt x="19" y="19"/>
                  </a:moveTo>
                  <a:lnTo>
                    <a:pt x="17" y="13"/>
                  </a:lnTo>
                  <a:lnTo>
                    <a:pt x="14" y="8"/>
                  </a:lnTo>
                  <a:lnTo>
                    <a:pt x="9" y="3"/>
                  </a:lnTo>
                  <a:lnTo>
                    <a:pt x="4" y="0"/>
                  </a:lnTo>
                  <a:lnTo>
                    <a:pt x="0" y="12"/>
                  </a:lnTo>
                  <a:lnTo>
                    <a:pt x="2" y="15"/>
                  </a:lnTo>
                  <a:lnTo>
                    <a:pt x="4" y="18"/>
                  </a:lnTo>
                  <a:lnTo>
                    <a:pt x="7" y="20"/>
                  </a:lnTo>
                  <a:lnTo>
                    <a:pt x="9" y="20"/>
                  </a:lnTo>
                  <a:lnTo>
                    <a:pt x="13" y="20"/>
                  </a:lnTo>
                  <a:lnTo>
                    <a:pt x="15" y="20"/>
                  </a:lnTo>
                  <a:lnTo>
                    <a:pt x="19"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0" name="Freeform 31">
              <a:extLst>
                <a:ext uri="{FF2B5EF4-FFF2-40B4-BE49-F238E27FC236}">
                  <a16:creationId xmlns:a16="http://schemas.microsoft.com/office/drawing/2014/main" id="{7C6B3998-FA81-4913-8E1C-4F30B68551B1}"/>
                </a:ext>
              </a:extLst>
            </p:cNvPr>
            <p:cNvSpPr>
              <a:spLocks/>
            </p:cNvSpPr>
            <p:nvPr/>
          </p:nvSpPr>
          <p:spPr bwMode="auto">
            <a:xfrm>
              <a:off x="2030413" y="3030538"/>
              <a:ext cx="4762" cy="6350"/>
            </a:xfrm>
            <a:custGeom>
              <a:avLst/>
              <a:gdLst>
                <a:gd name="T0" fmla="*/ 6 w 15"/>
                <a:gd name="T1" fmla="*/ 19 h 19"/>
                <a:gd name="T2" fmla="*/ 11 w 15"/>
                <a:gd name="T3" fmla="*/ 18 h 19"/>
                <a:gd name="T4" fmla="*/ 11 w 15"/>
                <a:gd name="T5" fmla="*/ 13 h 19"/>
                <a:gd name="T6" fmla="*/ 12 w 15"/>
                <a:gd name="T7" fmla="*/ 11 h 19"/>
                <a:gd name="T8" fmla="*/ 14 w 15"/>
                <a:gd name="T9" fmla="*/ 8 h 19"/>
                <a:gd name="T10" fmla="*/ 15 w 15"/>
                <a:gd name="T11" fmla="*/ 6 h 19"/>
                <a:gd name="T12" fmla="*/ 15 w 15"/>
                <a:gd name="T13" fmla="*/ 5 h 19"/>
                <a:gd name="T14" fmla="*/ 14 w 15"/>
                <a:gd name="T15" fmla="*/ 2 h 19"/>
                <a:gd name="T16" fmla="*/ 11 w 15"/>
                <a:gd name="T17" fmla="*/ 0 h 19"/>
                <a:gd name="T18" fmla="*/ 7 w 15"/>
                <a:gd name="T19" fmla="*/ 0 h 19"/>
                <a:gd name="T20" fmla="*/ 5 w 15"/>
                <a:gd name="T21" fmla="*/ 1 h 19"/>
                <a:gd name="T22" fmla="*/ 3 w 15"/>
                <a:gd name="T23" fmla="*/ 3 h 19"/>
                <a:gd name="T24" fmla="*/ 3 w 15"/>
                <a:gd name="T25" fmla="*/ 6 h 19"/>
                <a:gd name="T26" fmla="*/ 1 w 15"/>
                <a:gd name="T27" fmla="*/ 8 h 19"/>
                <a:gd name="T28" fmla="*/ 1 w 15"/>
                <a:gd name="T29" fmla="*/ 12 h 19"/>
                <a:gd name="T30" fmla="*/ 0 w 15"/>
                <a:gd name="T31" fmla="*/ 14 h 19"/>
                <a:gd name="T32" fmla="*/ 1 w 15"/>
                <a:gd name="T33" fmla="*/ 16 h 19"/>
                <a:gd name="T34" fmla="*/ 3 w 15"/>
                <a:gd name="T35" fmla="*/ 18 h 19"/>
                <a:gd name="T36" fmla="*/ 6 w 15"/>
                <a:gd name="T3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19">
                  <a:moveTo>
                    <a:pt x="6" y="19"/>
                  </a:moveTo>
                  <a:lnTo>
                    <a:pt x="11" y="18"/>
                  </a:lnTo>
                  <a:lnTo>
                    <a:pt x="11" y="13"/>
                  </a:lnTo>
                  <a:lnTo>
                    <a:pt x="12" y="11"/>
                  </a:lnTo>
                  <a:lnTo>
                    <a:pt x="14" y="8"/>
                  </a:lnTo>
                  <a:lnTo>
                    <a:pt x="15" y="6"/>
                  </a:lnTo>
                  <a:lnTo>
                    <a:pt x="15" y="5"/>
                  </a:lnTo>
                  <a:lnTo>
                    <a:pt x="14" y="2"/>
                  </a:lnTo>
                  <a:lnTo>
                    <a:pt x="11" y="0"/>
                  </a:lnTo>
                  <a:lnTo>
                    <a:pt x="7" y="0"/>
                  </a:lnTo>
                  <a:lnTo>
                    <a:pt x="5" y="1"/>
                  </a:lnTo>
                  <a:lnTo>
                    <a:pt x="3" y="3"/>
                  </a:lnTo>
                  <a:lnTo>
                    <a:pt x="3" y="6"/>
                  </a:lnTo>
                  <a:lnTo>
                    <a:pt x="1" y="8"/>
                  </a:lnTo>
                  <a:lnTo>
                    <a:pt x="1" y="12"/>
                  </a:lnTo>
                  <a:lnTo>
                    <a:pt x="0" y="14"/>
                  </a:lnTo>
                  <a:lnTo>
                    <a:pt x="1" y="16"/>
                  </a:lnTo>
                  <a:lnTo>
                    <a:pt x="3" y="18"/>
                  </a:lnTo>
                  <a:lnTo>
                    <a:pt x="6"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1" name="Freeform 32">
              <a:extLst>
                <a:ext uri="{FF2B5EF4-FFF2-40B4-BE49-F238E27FC236}">
                  <a16:creationId xmlns:a16="http://schemas.microsoft.com/office/drawing/2014/main" id="{9E7AEA4B-65D1-4B02-A903-001E09D32A4B}"/>
                </a:ext>
              </a:extLst>
            </p:cNvPr>
            <p:cNvSpPr>
              <a:spLocks/>
            </p:cNvSpPr>
            <p:nvPr/>
          </p:nvSpPr>
          <p:spPr bwMode="auto">
            <a:xfrm>
              <a:off x="2005013" y="3036888"/>
              <a:ext cx="6350" cy="6350"/>
            </a:xfrm>
            <a:custGeom>
              <a:avLst/>
              <a:gdLst>
                <a:gd name="T0" fmla="*/ 18 w 19"/>
                <a:gd name="T1" fmla="*/ 4 h 17"/>
                <a:gd name="T2" fmla="*/ 17 w 19"/>
                <a:gd name="T3" fmla="*/ 2 h 17"/>
                <a:gd name="T4" fmla="*/ 15 w 19"/>
                <a:gd name="T5" fmla="*/ 0 h 17"/>
                <a:gd name="T6" fmla="*/ 13 w 19"/>
                <a:gd name="T7" fmla="*/ 0 h 17"/>
                <a:gd name="T8" fmla="*/ 11 w 19"/>
                <a:gd name="T9" fmla="*/ 0 h 17"/>
                <a:gd name="T10" fmla="*/ 9 w 19"/>
                <a:gd name="T11" fmla="*/ 2 h 17"/>
                <a:gd name="T12" fmla="*/ 7 w 19"/>
                <a:gd name="T13" fmla="*/ 2 h 17"/>
                <a:gd name="T14" fmla="*/ 4 w 19"/>
                <a:gd name="T15" fmla="*/ 2 h 17"/>
                <a:gd name="T16" fmla="*/ 2 w 19"/>
                <a:gd name="T17" fmla="*/ 5 h 17"/>
                <a:gd name="T18" fmla="*/ 0 w 19"/>
                <a:gd name="T19" fmla="*/ 9 h 17"/>
                <a:gd name="T20" fmla="*/ 0 w 19"/>
                <a:gd name="T21" fmla="*/ 11 h 17"/>
                <a:gd name="T22" fmla="*/ 1 w 19"/>
                <a:gd name="T23" fmla="*/ 14 h 17"/>
                <a:gd name="T24" fmla="*/ 3 w 19"/>
                <a:gd name="T25" fmla="*/ 16 h 17"/>
                <a:gd name="T26" fmla="*/ 7 w 19"/>
                <a:gd name="T27" fmla="*/ 17 h 17"/>
                <a:gd name="T28" fmla="*/ 9 w 19"/>
                <a:gd name="T29" fmla="*/ 16 h 17"/>
                <a:gd name="T30" fmla="*/ 12 w 19"/>
                <a:gd name="T31" fmla="*/ 15 h 17"/>
                <a:gd name="T32" fmla="*/ 14 w 19"/>
                <a:gd name="T33" fmla="*/ 12 h 17"/>
                <a:gd name="T34" fmla="*/ 17 w 19"/>
                <a:gd name="T35" fmla="*/ 11 h 17"/>
                <a:gd name="T36" fmla="*/ 18 w 19"/>
                <a:gd name="T37" fmla="*/ 9 h 17"/>
                <a:gd name="T38" fmla="*/ 19 w 19"/>
                <a:gd name="T39" fmla="*/ 6 h 17"/>
                <a:gd name="T40" fmla="*/ 18 w 19"/>
                <a:gd name="T41"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8" y="4"/>
                  </a:moveTo>
                  <a:lnTo>
                    <a:pt x="17" y="2"/>
                  </a:lnTo>
                  <a:lnTo>
                    <a:pt x="15" y="0"/>
                  </a:lnTo>
                  <a:lnTo>
                    <a:pt x="13" y="0"/>
                  </a:lnTo>
                  <a:lnTo>
                    <a:pt x="11" y="0"/>
                  </a:lnTo>
                  <a:lnTo>
                    <a:pt x="9" y="2"/>
                  </a:lnTo>
                  <a:lnTo>
                    <a:pt x="7" y="2"/>
                  </a:lnTo>
                  <a:lnTo>
                    <a:pt x="4" y="2"/>
                  </a:lnTo>
                  <a:lnTo>
                    <a:pt x="2" y="5"/>
                  </a:lnTo>
                  <a:lnTo>
                    <a:pt x="0" y="9"/>
                  </a:lnTo>
                  <a:lnTo>
                    <a:pt x="0" y="11"/>
                  </a:lnTo>
                  <a:lnTo>
                    <a:pt x="1" y="14"/>
                  </a:lnTo>
                  <a:lnTo>
                    <a:pt x="3" y="16"/>
                  </a:lnTo>
                  <a:lnTo>
                    <a:pt x="7" y="17"/>
                  </a:lnTo>
                  <a:lnTo>
                    <a:pt x="9" y="16"/>
                  </a:lnTo>
                  <a:lnTo>
                    <a:pt x="12" y="15"/>
                  </a:lnTo>
                  <a:lnTo>
                    <a:pt x="14" y="12"/>
                  </a:lnTo>
                  <a:lnTo>
                    <a:pt x="17" y="11"/>
                  </a:lnTo>
                  <a:lnTo>
                    <a:pt x="18" y="9"/>
                  </a:lnTo>
                  <a:lnTo>
                    <a:pt x="19" y="6"/>
                  </a:lnTo>
                  <a:lnTo>
                    <a:pt x="18"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2" name="Freeform 33">
              <a:extLst>
                <a:ext uri="{FF2B5EF4-FFF2-40B4-BE49-F238E27FC236}">
                  <a16:creationId xmlns:a16="http://schemas.microsoft.com/office/drawing/2014/main" id="{3BD53F5C-B3FA-407C-8FD5-DB54922C2DB8}"/>
                </a:ext>
              </a:extLst>
            </p:cNvPr>
            <p:cNvSpPr>
              <a:spLocks/>
            </p:cNvSpPr>
            <p:nvPr/>
          </p:nvSpPr>
          <p:spPr bwMode="auto">
            <a:xfrm>
              <a:off x="2076450" y="2965450"/>
              <a:ext cx="12700" cy="30163"/>
            </a:xfrm>
            <a:custGeom>
              <a:avLst/>
              <a:gdLst>
                <a:gd name="T0" fmla="*/ 40 w 42"/>
                <a:gd name="T1" fmla="*/ 82 h 92"/>
                <a:gd name="T2" fmla="*/ 42 w 42"/>
                <a:gd name="T3" fmla="*/ 75 h 92"/>
                <a:gd name="T4" fmla="*/ 39 w 42"/>
                <a:gd name="T5" fmla="*/ 70 h 92"/>
                <a:gd name="T6" fmla="*/ 33 w 42"/>
                <a:gd name="T7" fmla="*/ 65 h 92"/>
                <a:gd name="T8" fmla="*/ 26 w 42"/>
                <a:gd name="T9" fmla="*/ 63 h 92"/>
                <a:gd name="T10" fmla="*/ 16 w 42"/>
                <a:gd name="T11" fmla="*/ 62 h 92"/>
                <a:gd name="T12" fmla="*/ 23 w 42"/>
                <a:gd name="T13" fmla="*/ 56 h 92"/>
                <a:gd name="T14" fmla="*/ 31 w 42"/>
                <a:gd name="T15" fmla="*/ 48 h 92"/>
                <a:gd name="T16" fmla="*/ 34 w 42"/>
                <a:gd name="T17" fmla="*/ 40 h 92"/>
                <a:gd name="T18" fmla="*/ 31 w 42"/>
                <a:gd name="T19" fmla="*/ 34 h 92"/>
                <a:gd name="T20" fmla="*/ 22 w 42"/>
                <a:gd name="T21" fmla="*/ 33 h 92"/>
                <a:gd name="T22" fmla="*/ 14 w 42"/>
                <a:gd name="T23" fmla="*/ 36 h 92"/>
                <a:gd name="T24" fmla="*/ 16 w 42"/>
                <a:gd name="T25" fmla="*/ 30 h 92"/>
                <a:gd name="T26" fmla="*/ 16 w 42"/>
                <a:gd name="T27" fmla="*/ 23 h 92"/>
                <a:gd name="T28" fmla="*/ 16 w 42"/>
                <a:gd name="T29" fmla="*/ 17 h 92"/>
                <a:gd name="T30" fmla="*/ 15 w 42"/>
                <a:gd name="T31" fmla="*/ 12 h 92"/>
                <a:gd name="T32" fmla="*/ 9 w 42"/>
                <a:gd name="T33" fmla="*/ 8 h 92"/>
                <a:gd name="T34" fmla="*/ 5 w 42"/>
                <a:gd name="T35" fmla="*/ 3 h 92"/>
                <a:gd name="T36" fmla="*/ 0 w 42"/>
                <a:gd name="T37" fmla="*/ 7 h 92"/>
                <a:gd name="T38" fmla="*/ 3 w 42"/>
                <a:gd name="T39" fmla="*/ 19 h 92"/>
                <a:gd name="T40" fmla="*/ 11 w 42"/>
                <a:gd name="T41" fmla="*/ 31 h 92"/>
                <a:gd name="T42" fmla="*/ 11 w 42"/>
                <a:gd name="T43" fmla="*/ 37 h 92"/>
                <a:gd name="T44" fmla="*/ 5 w 42"/>
                <a:gd name="T45" fmla="*/ 42 h 92"/>
                <a:gd name="T46" fmla="*/ 2 w 42"/>
                <a:gd name="T47" fmla="*/ 57 h 92"/>
                <a:gd name="T48" fmla="*/ 9 w 42"/>
                <a:gd name="T49" fmla="*/ 66 h 92"/>
                <a:gd name="T50" fmla="*/ 9 w 42"/>
                <a:gd name="T51" fmla="*/ 70 h 92"/>
                <a:gd name="T52" fmla="*/ 10 w 42"/>
                <a:gd name="T53" fmla="*/ 77 h 92"/>
                <a:gd name="T54" fmla="*/ 14 w 42"/>
                <a:gd name="T55" fmla="*/ 83 h 92"/>
                <a:gd name="T56" fmla="*/ 19 w 42"/>
                <a:gd name="T57" fmla="*/ 88 h 92"/>
                <a:gd name="T58" fmla="*/ 26 w 42"/>
                <a:gd name="T59" fmla="*/ 92 h 92"/>
                <a:gd name="T60" fmla="*/ 28 w 42"/>
                <a:gd name="T61" fmla="*/ 92 h 92"/>
                <a:gd name="T62" fmla="*/ 34 w 42"/>
                <a:gd name="T63" fmla="*/ 9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92">
                  <a:moveTo>
                    <a:pt x="37" y="88"/>
                  </a:moveTo>
                  <a:lnTo>
                    <a:pt x="40" y="82"/>
                  </a:lnTo>
                  <a:lnTo>
                    <a:pt x="42" y="79"/>
                  </a:lnTo>
                  <a:lnTo>
                    <a:pt x="42" y="75"/>
                  </a:lnTo>
                  <a:lnTo>
                    <a:pt x="40" y="71"/>
                  </a:lnTo>
                  <a:lnTo>
                    <a:pt x="39" y="70"/>
                  </a:lnTo>
                  <a:lnTo>
                    <a:pt x="37" y="68"/>
                  </a:lnTo>
                  <a:lnTo>
                    <a:pt x="33" y="65"/>
                  </a:lnTo>
                  <a:lnTo>
                    <a:pt x="31" y="64"/>
                  </a:lnTo>
                  <a:lnTo>
                    <a:pt x="26" y="63"/>
                  </a:lnTo>
                  <a:lnTo>
                    <a:pt x="21" y="62"/>
                  </a:lnTo>
                  <a:lnTo>
                    <a:pt x="16" y="62"/>
                  </a:lnTo>
                  <a:lnTo>
                    <a:pt x="20" y="58"/>
                  </a:lnTo>
                  <a:lnTo>
                    <a:pt x="23" y="56"/>
                  </a:lnTo>
                  <a:lnTo>
                    <a:pt x="27" y="52"/>
                  </a:lnTo>
                  <a:lnTo>
                    <a:pt x="31" y="48"/>
                  </a:lnTo>
                  <a:lnTo>
                    <a:pt x="34" y="45"/>
                  </a:lnTo>
                  <a:lnTo>
                    <a:pt x="34" y="40"/>
                  </a:lnTo>
                  <a:lnTo>
                    <a:pt x="33" y="36"/>
                  </a:lnTo>
                  <a:lnTo>
                    <a:pt x="31" y="34"/>
                  </a:lnTo>
                  <a:lnTo>
                    <a:pt x="26" y="33"/>
                  </a:lnTo>
                  <a:lnTo>
                    <a:pt x="22" y="33"/>
                  </a:lnTo>
                  <a:lnTo>
                    <a:pt x="19" y="35"/>
                  </a:lnTo>
                  <a:lnTo>
                    <a:pt x="14" y="36"/>
                  </a:lnTo>
                  <a:lnTo>
                    <a:pt x="16" y="33"/>
                  </a:lnTo>
                  <a:lnTo>
                    <a:pt x="16" y="30"/>
                  </a:lnTo>
                  <a:lnTo>
                    <a:pt x="16" y="26"/>
                  </a:lnTo>
                  <a:lnTo>
                    <a:pt x="16" y="23"/>
                  </a:lnTo>
                  <a:lnTo>
                    <a:pt x="15" y="19"/>
                  </a:lnTo>
                  <a:lnTo>
                    <a:pt x="16" y="17"/>
                  </a:lnTo>
                  <a:lnTo>
                    <a:pt x="16" y="13"/>
                  </a:lnTo>
                  <a:lnTo>
                    <a:pt x="15" y="12"/>
                  </a:lnTo>
                  <a:lnTo>
                    <a:pt x="13" y="9"/>
                  </a:lnTo>
                  <a:lnTo>
                    <a:pt x="9" y="8"/>
                  </a:lnTo>
                  <a:lnTo>
                    <a:pt x="8" y="6"/>
                  </a:lnTo>
                  <a:lnTo>
                    <a:pt x="5" y="3"/>
                  </a:lnTo>
                  <a:lnTo>
                    <a:pt x="4" y="0"/>
                  </a:lnTo>
                  <a:lnTo>
                    <a:pt x="0" y="7"/>
                  </a:lnTo>
                  <a:lnTo>
                    <a:pt x="0" y="13"/>
                  </a:lnTo>
                  <a:lnTo>
                    <a:pt x="3" y="19"/>
                  </a:lnTo>
                  <a:lnTo>
                    <a:pt x="6" y="25"/>
                  </a:lnTo>
                  <a:lnTo>
                    <a:pt x="11" y="31"/>
                  </a:lnTo>
                  <a:lnTo>
                    <a:pt x="14" y="36"/>
                  </a:lnTo>
                  <a:lnTo>
                    <a:pt x="11" y="37"/>
                  </a:lnTo>
                  <a:lnTo>
                    <a:pt x="9" y="40"/>
                  </a:lnTo>
                  <a:lnTo>
                    <a:pt x="5" y="42"/>
                  </a:lnTo>
                  <a:lnTo>
                    <a:pt x="2" y="49"/>
                  </a:lnTo>
                  <a:lnTo>
                    <a:pt x="2" y="57"/>
                  </a:lnTo>
                  <a:lnTo>
                    <a:pt x="5" y="64"/>
                  </a:lnTo>
                  <a:lnTo>
                    <a:pt x="9" y="66"/>
                  </a:lnTo>
                  <a:lnTo>
                    <a:pt x="9" y="66"/>
                  </a:lnTo>
                  <a:lnTo>
                    <a:pt x="9" y="70"/>
                  </a:lnTo>
                  <a:lnTo>
                    <a:pt x="9" y="74"/>
                  </a:lnTo>
                  <a:lnTo>
                    <a:pt x="10" y="77"/>
                  </a:lnTo>
                  <a:lnTo>
                    <a:pt x="11" y="81"/>
                  </a:lnTo>
                  <a:lnTo>
                    <a:pt x="14" y="83"/>
                  </a:lnTo>
                  <a:lnTo>
                    <a:pt x="16" y="87"/>
                  </a:lnTo>
                  <a:lnTo>
                    <a:pt x="19" y="88"/>
                  </a:lnTo>
                  <a:lnTo>
                    <a:pt x="22" y="91"/>
                  </a:lnTo>
                  <a:lnTo>
                    <a:pt x="26" y="92"/>
                  </a:lnTo>
                  <a:lnTo>
                    <a:pt x="26" y="92"/>
                  </a:lnTo>
                  <a:lnTo>
                    <a:pt x="28" y="92"/>
                  </a:lnTo>
                  <a:lnTo>
                    <a:pt x="32" y="92"/>
                  </a:lnTo>
                  <a:lnTo>
                    <a:pt x="34" y="91"/>
                  </a:lnTo>
                  <a:lnTo>
                    <a:pt x="37"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3" name="Freeform 34">
              <a:extLst>
                <a:ext uri="{FF2B5EF4-FFF2-40B4-BE49-F238E27FC236}">
                  <a16:creationId xmlns:a16="http://schemas.microsoft.com/office/drawing/2014/main" id="{681D01BD-F0ED-4D29-8320-237C44934401}"/>
                </a:ext>
              </a:extLst>
            </p:cNvPr>
            <p:cNvSpPr>
              <a:spLocks/>
            </p:cNvSpPr>
            <p:nvPr/>
          </p:nvSpPr>
          <p:spPr bwMode="auto">
            <a:xfrm>
              <a:off x="1968500" y="3027363"/>
              <a:ext cx="20637" cy="25400"/>
            </a:xfrm>
            <a:custGeom>
              <a:avLst/>
              <a:gdLst>
                <a:gd name="T0" fmla="*/ 66 w 66"/>
                <a:gd name="T1" fmla="*/ 13 h 80"/>
                <a:gd name="T2" fmla="*/ 65 w 66"/>
                <a:gd name="T3" fmla="*/ 9 h 80"/>
                <a:gd name="T4" fmla="*/ 63 w 66"/>
                <a:gd name="T5" fmla="*/ 5 h 80"/>
                <a:gd name="T6" fmla="*/ 59 w 66"/>
                <a:gd name="T7" fmla="*/ 2 h 80"/>
                <a:gd name="T8" fmla="*/ 55 w 66"/>
                <a:gd name="T9" fmla="*/ 0 h 80"/>
                <a:gd name="T10" fmla="*/ 50 w 66"/>
                <a:gd name="T11" fmla="*/ 0 h 80"/>
                <a:gd name="T12" fmla="*/ 47 w 66"/>
                <a:gd name="T13" fmla="*/ 2 h 80"/>
                <a:gd name="T14" fmla="*/ 46 w 66"/>
                <a:gd name="T15" fmla="*/ 6 h 80"/>
                <a:gd name="T16" fmla="*/ 42 w 66"/>
                <a:gd name="T17" fmla="*/ 15 h 80"/>
                <a:gd name="T18" fmla="*/ 43 w 66"/>
                <a:gd name="T19" fmla="*/ 24 h 80"/>
                <a:gd name="T20" fmla="*/ 42 w 66"/>
                <a:gd name="T21" fmla="*/ 33 h 80"/>
                <a:gd name="T22" fmla="*/ 38 w 66"/>
                <a:gd name="T23" fmla="*/ 28 h 80"/>
                <a:gd name="T24" fmla="*/ 32 w 66"/>
                <a:gd name="T25" fmla="*/ 26 h 80"/>
                <a:gd name="T26" fmla="*/ 26 w 66"/>
                <a:gd name="T27" fmla="*/ 24 h 80"/>
                <a:gd name="T28" fmla="*/ 19 w 66"/>
                <a:gd name="T29" fmla="*/ 26 h 80"/>
                <a:gd name="T30" fmla="*/ 15 w 66"/>
                <a:gd name="T31" fmla="*/ 27 h 80"/>
                <a:gd name="T32" fmla="*/ 14 w 66"/>
                <a:gd name="T33" fmla="*/ 29 h 80"/>
                <a:gd name="T34" fmla="*/ 13 w 66"/>
                <a:gd name="T35" fmla="*/ 32 h 80"/>
                <a:gd name="T36" fmla="*/ 12 w 66"/>
                <a:gd name="T37" fmla="*/ 34 h 80"/>
                <a:gd name="T38" fmla="*/ 12 w 66"/>
                <a:gd name="T39" fmla="*/ 36 h 80"/>
                <a:gd name="T40" fmla="*/ 12 w 66"/>
                <a:gd name="T41" fmla="*/ 40 h 80"/>
                <a:gd name="T42" fmla="*/ 13 w 66"/>
                <a:gd name="T43" fmla="*/ 44 h 80"/>
                <a:gd name="T44" fmla="*/ 13 w 66"/>
                <a:gd name="T45" fmla="*/ 45 h 80"/>
                <a:gd name="T46" fmla="*/ 12 w 66"/>
                <a:gd name="T47" fmla="*/ 47 h 80"/>
                <a:gd name="T48" fmla="*/ 9 w 66"/>
                <a:gd name="T49" fmla="*/ 49 h 80"/>
                <a:gd name="T50" fmla="*/ 8 w 66"/>
                <a:gd name="T51" fmla="*/ 51 h 80"/>
                <a:gd name="T52" fmla="*/ 6 w 66"/>
                <a:gd name="T53" fmla="*/ 52 h 80"/>
                <a:gd name="T54" fmla="*/ 3 w 66"/>
                <a:gd name="T55" fmla="*/ 53 h 80"/>
                <a:gd name="T56" fmla="*/ 2 w 66"/>
                <a:gd name="T57" fmla="*/ 56 h 80"/>
                <a:gd name="T58" fmla="*/ 1 w 66"/>
                <a:gd name="T59" fmla="*/ 58 h 80"/>
                <a:gd name="T60" fmla="*/ 0 w 66"/>
                <a:gd name="T61" fmla="*/ 61 h 80"/>
                <a:gd name="T62" fmla="*/ 1 w 66"/>
                <a:gd name="T63" fmla="*/ 64 h 80"/>
                <a:gd name="T64" fmla="*/ 6 w 66"/>
                <a:gd name="T65" fmla="*/ 63 h 80"/>
                <a:gd name="T66" fmla="*/ 21 w 66"/>
                <a:gd name="T67" fmla="*/ 59 h 80"/>
                <a:gd name="T68" fmla="*/ 20 w 66"/>
                <a:gd name="T69" fmla="*/ 64 h 80"/>
                <a:gd name="T70" fmla="*/ 21 w 66"/>
                <a:gd name="T71" fmla="*/ 69 h 80"/>
                <a:gd name="T72" fmla="*/ 24 w 66"/>
                <a:gd name="T73" fmla="*/ 73 h 80"/>
                <a:gd name="T74" fmla="*/ 27 w 66"/>
                <a:gd name="T75" fmla="*/ 78 h 80"/>
                <a:gd name="T76" fmla="*/ 30 w 66"/>
                <a:gd name="T77" fmla="*/ 79 h 80"/>
                <a:gd name="T78" fmla="*/ 32 w 66"/>
                <a:gd name="T79" fmla="*/ 80 h 80"/>
                <a:gd name="T80" fmla="*/ 35 w 66"/>
                <a:gd name="T81" fmla="*/ 80 h 80"/>
                <a:gd name="T82" fmla="*/ 37 w 66"/>
                <a:gd name="T83" fmla="*/ 79 h 80"/>
                <a:gd name="T84" fmla="*/ 43 w 66"/>
                <a:gd name="T85" fmla="*/ 78 h 80"/>
                <a:gd name="T86" fmla="*/ 46 w 66"/>
                <a:gd name="T87" fmla="*/ 68 h 80"/>
                <a:gd name="T88" fmla="*/ 48 w 66"/>
                <a:gd name="T89" fmla="*/ 59 h 80"/>
                <a:gd name="T90" fmla="*/ 54 w 66"/>
                <a:gd name="T91" fmla="*/ 52 h 80"/>
                <a:gd name="T92" fmla="*/ 55 w 66"/>
                <a:gd name="T93" fmla="*/ 49 h 80"/>
                <a:gd name="T94" fmla="*/ 55 w 66"/>
                <a:gd name="T95" fmla="*/ 44 h 80"/>
                <a:gd name="T96" fmla="*/ 53 w 66"/>
                <a:gd name="T97" fmla="*/ 40 h 80"/>
                <a:gd name="T98" fmla="*/ 53 w 66"/>
                <a:gd name="T99" fmla="*/ 40 h 80"/>
                <a:gd name="T100" fmla="*/ 59 w 66"/>
                <a:gd name="T101" fmla="*/ 23 h 80"/>
                <a:gd name="T102" fmla="*/ 63 w 66"/>
                <a:gd name="T103" fmla="*/ 21 h 80"/>
                <a:gd name="T104" fmla="*/ 65 w 66"/>
                <a:gd name="T105" fmla="*/ 17 h 80"/>
                <a:gd name="T106" fmla="*/ 66 w 66"/>
                <a:gd name="T107" fmla="*/ 1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80">
                  <a:moveTo>
                    <a:pt x="66" y="13"/>
                  </a:moveTo>
                  <a:lnTo>
                    <a:pt x="65" y="9"/>
                  </a:lnTo>
                  <a:lnTo>
                    <a:pt x="63" y="5"/>
                  </a:lnTo>
                  <a:lnTo>
                    <a:pt x="59" y="2"/>
                  </a:lnTo>
                  <a:lnTo>
                    <a:pt x="55" y="0"/>
                  </a:lnTo>
                  <a:lnTo>
                    <a:pt x="50" y="0"/>
                  </a:lnTo>
                  <a:lnTo>
                    <a:pt x="47" y="2"/>
                  </a:lnTo>
                  <a:lnTo>
                    <a:pt x="46" y="6"/>
                  </a:lnTo>
                  <a:lnTo>
                    <a:pt x="42" y="15"/>
                  </a:lnTo>
                  <a:lnTo>
                    <a:pt x="43" y="24"/>
                  </a:lnTo>
                  <a:lnTo>
                    <a:pt x="42" y="33"/>
                  </a:lnTo>
                  <a:lnTo>
                    <a:pt x="38" y="28"/>
                  </a:lnTo>
                  <a:lnTo>
                    <a:pt x="32" y="26"/>
                  </a:lnTo>
                  <a:lnTo>
                    <a:pt x="26" y="24"/>
                  </a:lnTo>
                  <a:lnTo>
                    <a:pt x="19" y="26"/>
                  </a:lnTo>
                  <a:lnTo>
                    <a:pt x="15" y="27"/>
                  </a:lnTo>
                  <a:lnTo>
                    <a:pt x="14" y="29"/>
                  </a:lnTo>
                  <a:lnTo>
                    <a:pt x="13" y="32"/>
                  </a:lnTo>
                  <a:lnTo>
                    <a:pt x="12" y="34"/>
                  </a:lnTo>
                  <a:lnTo>
                    <a:pt x="12" y="36"/>
                  </a:lnTo>
                  <a:lnTo>
                    <a:pt x="12" y="40"/>
                  </a:lnTo>
                  <a:lnTo>
                    <a:pt x="13" y="44"/>
                  </a:lnTo>
                  <a:lnTo>
                    <a:pt x="13" y="45"/>
                  </a:lnTo>
                  <a:lnTo>
                    <a:pt x="12" y="47"/>
                  </a:lnTo>
                  <a:lnTo>
                    <a:pt x="9" y="49"/>
                  </a:lnTo>
                  <a:lnTo>
                    <a:pt x="8" y="51"/>
                  </a:lnTo>
                  <a:lnTo>
                    <a:pt x="6" y="52"/>
                  </a:lnTo>
                  <a:lnTo>
                    <a:pt x="3" y="53"/>
                  </a:lnTo>
                  <a:lnTo>
                    <a:pt x="2" y="56"/>
                  </a:lnTo>
                  <a:lnTo>
                    <a:pt x="1" y="58"/>
                  </a:lnTo>
                  <a:lnTo>
                    <a:pt x="0" y="61"/>
                  </a:lnTo>
                  <a:lnTo>
                    <a:pt x="1" y="64"/>
                  </a:lnTo>
                  <a:lnTo>
                    <a:pt x="6" y="63"/>
                  </a:lnTo>
                  <a:lnTo>
                    <a:pt x="21" y="59"/>
                  </a:lnTo>
                  <a:lnTo>
                    <a:pt x="20" y="64"/>
                  </a:lnTo>
                  <a:lnTo>
                    <a:pt x="21" y="69"/>
                  </a:lnTo>
                  <a:lnTo>
                    <a:pt x="24" y="73"/>
                  </a:lnTo>
                  <a:lnTo>
                    <a:pt x="27" y="78"/>
                  </a:lnTo>
                  <a:lnTo>
                    <a:pt x="30" y="79"/>
                  </a:lnTo>
                  <a:lnTo>
                    <a:pt x="32" y="80"/>
                  </a:lnTo>
                  <a:lnTo>
                    <a:pt x="35" y="80"/>
                  </a:lnTo>
                  <a:lnTo>
                    <a:pt x="37" y="79"/>
                  </a:lnTo>
                  <a:lnTo>
                    <a:pt x="43" y="78"/>
                  </a:lnTo>
                  <a:lnTo>
                    <a:pt x="46" y="68"/>
                  </a:lnTo>
                  <a:lnTo>
                    <a:pt x="48" y="59"/>
                  </a:lnTo>
                  <a:lnTo>
                    <a:pt x="54" y="52"/>
                  </a:lnTo>
                  <a:lnTo>
                    <a:pt x="55" y="49"/>
                  </a:lnTo>
                  <a:lnTo>
                    <a:pt x="55" y="44"/>
                  </a:lnTo>
                  <a:lnTo>
                    <a:pt x="53" y="40"/>
                  </a:lnTo>
                  <a:lnTo>
                    <a:pt x="53" y="40"/>
                  </a:lnTo>
                  <a:lnTo>
                    <a:pt x="59" y="23"/>
                  </a:lnTo>
                  <a:lnTo>
                    <a:pt x="63" y="21"/>
                  </a:lnTo>
                  <a:lnTo>
                    <a:pt x="65" y="17"/>
                  </a:lnTo>
                  <a:lnTo>
                    <a:pt x="66"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4" name="Freeform 35">
              <a:extLst>
                <a:ext uri="{FF2B5EF4-FFF2-40B4-BE49-F238E27FC236}">
                  <a16:creationId xmlns:a16="http://schemas.microsoft.com/office/drawing/2014/main" id="{1A4BE129-14DA-4560-AD57-C2510560C176}"/>
                </a:ext>
              </a:extLst>
            </p:cNvPr>
            <p:cNvSpPr>
              <a:spLocks/>
            </p:cNvSpPr>
            <p:nvPr/>
          </p:nvSpPr>
          <p:spPr bwMode="auto">
            <a:xfrm>
              <a:off x="2212975" y="2889250"/>
              <a:ext cx="6350" cy="4763"/>
            </a:xfrm>
            <a:custGeom>
              <a:avLst/>
              <a:gdLst>
                <a:gd name="T0" fmla="*/ 0 w 19"/>
                <a:gd name="T1" fmla="*/ 16 h 16"/>
                <a:gd name="T2" fmla="*/ 4 w 19"/>
                <a:gd name="T3" fmla="*/ 16 h 16"/>
                <a:gd name="T4" fmla="*/ 7 w 19"/>
                <a:gd name="T5" fmla="*/ 16 h 16"/>
                <a:gd name="T6" fmla="*/ 11 w 19"/>
                <a:gd name="T7" fmla="*/ 15 h 16"/>
                <a:gd name="T8" fmla="*/ 13 w 19"/>
                <a:gd name="T9" fmla="*/ 14 h 16"/>
                <a:gd name="T10" fmla="*/ 16 w 19"/>
                <a:gd name="T11" fmla="*/ 11 h 16"/>
                <a:gd name="T12" fmla="*/ 18 w 19"/>
                <a:gd name="T13" fmla="*/ 9 h 16"/>
                <a:gd name="T14" fmla="*/ 18 w 19"/>
                <a:gd name="T15" fmla="*/ 5 h 16"/>
                <a:gd name="T16" fmla="*/ 19 w 19"/>
                <a:gd name="T17" fmla="*/ 0 h 16"/>
                <a:gd name="T18" fmla="*/ 13 w 19"/>
                <a:gd name="T19" fmla="*/ 1 h 16"/>
                <a:gd name="T20" fmla="*/ 0 w 19"/>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0" y="16"/>
                  </a:moveTo>
                  <a:lnTo>
                    <a:pt x="4" y="16"/>
                  </a:lnTo>
                  <a:lnTo>
                    <a:pt x="7" y="16"/>
                  </a:lnTo>
                  <a:lnTo>
                    <a:pt x="11" y="15"/>
                  </a:lnTo>
                  <a:lnTo>
                    <a:pt x="13" y="14"/>
                  </a:lnTo>
                  <a:lnTo>
                    <a:pt x="16" y="11"/>
                  </a:lnTo>
                  <a:lnTo>
                    <a:pt x="18" y="9"/>
                  </a:lnTo>
                  <a:lnTo>
                    <a:pt x="18" y="5"/>
                  </a:lnTo>
                  <a:lnTo>
                    <a:pt x="19" y="0"/>
                  </a:lnTo>
                  <a:lnTo>
                    <a:pt x="13" y="1"/>
                  </a:lnTo>
                  <a:lnTo>
                    <a:pt x="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5" name="Freeform 36">
              <a:extLst>
                <a:ext uri="{FF2B5EF4-FFF2-40B4-BE49-F238E27FC236}">
                  <a16:creationId xmlns:a16="http://schemas.microsoft.com/office/drawing/2014/main" id="{297BDD7F-207F-46D7-BC4A-AED504F1E081}"/>
                </a:ext>
              </a:extLst>
            </p:cNvPr>
            <p:cNvSpPr>
              <a:spLocks/>
            </p:cNvSpPr>
            <p:nvPr/>
          </p:nvSpPr>
          <p:spPr bwMode="auto">
            <a:xfrm>
              <a:off x="2217738" y="2895600"/>
              <a:ext cx="3175" cy="7938"/>
            </a:xfrm>
            <a:custGeom>
              <a:avLst/>
              <a:gdLst>
                <a:gd name="T0" fmla="*/ 11 w 11"/>
                <a:gd name="T1" fmla="*/ 22 h 23"/>
                <a:gd name="T2" fmla="*/ 8 w 11"/>
                <a:gd name="T3" fmla="*/ 13 h 23"/>
                <a:gd name="T4" fmla="*/ 5 w 11"/>
                <a:gd name="T5" fmla="*/ 0 h 23"/>
                <a:gd name="T6" fmla="*/ 4 w 11"/>
                <a:gd name="T7" fmla="*/ 6 h 23"/>
                <a:gd name="T8" fmla="*/ 2 w 11"/>
                <a:gd name="T9" fmla="*/ 9 h 23"/>
                <a:gd name="T10" fmla="*/ 1 w 11"/>
                <a:gd name="T11" fmla="*/ 13 h 23"/>
                <a:gd name="T12" fmla="*/ 1 w 11"/>
                <a:gd name="T13" fmla="*/ 17 h 23"/>
                <a:gd name="T14" fmla="*/ 0 w 11"/>
                <a:gd name="T15" fmla="*/ 19 h 23"/>
                <a:gd name="T16" fmla="*/ 2 w 11"/>
                <a:gd name="T17" fmla="*/ 22 h 23"/>
                <a:gd name="T18" fmla="*/ 5 w 11"/>
                <a:gd name="T19" fmla="*/ 23 h 23"/>
                <a:gd name="T20" fmla="*/ 8 w 11"/>
                <a:gd name="T21" fmla="*/ 23 h 23"/>
                <a:gd name="T22" fmla="*/ 11 w 11"/>
                <a:gd name="T23"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23">
                  <a:moveTo>
                    <a:pt x="11" y="22"/>
                  </a:moveTo>
                  <a:lnTo>
                    <a:pt x="8" y="13"/>
                  </a:lnTo>
                  <a:lnTo>
                    <a:pt x="5" y="0"/>
                  </a:lnTo>
                  <a:lnTo>
                    <a:pt x="4" y="6"/>
                  </a:lnTo>
                  <a:lnTo>
                    <a:pt x="2" y="9"/>
                  </a:lnTo>
                  <a:lnTo>
                    <a:pt x="1" y="13"/>
                  </a:lnTo>
                  <a:lnTo>
                    <a:pt x="1" y="17"/>
                  </a:lnTo>
                  <a:lnTo>
                    <a:pt x="0" y="19"/>
                  </a:lnTo>
                  <a:lnTo>
                    <a:pt x="2" y="22"/>
                  </a:lnTo>
                  <a:lnTo>
                    <a:pt x="5" y="23"/>
                  </a:lnTo>
                  <a:lnTo>
                    <a:pt x="8" y="23"/>
                  </a:lnTo>
                  <a:lnTo>
                    <a:pt x="11"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6" name="Freeform 37">
              <a:extLst>
                <a:ext uri="{FF2B5EF4-FFF2-40B4-BE49-F238E27FC236}">
                  <a16:creationId xmlns:a16="http://schemas.microsoft.com/office/drawing/2014/main" id="{734C1C0D-1CF2-4761-9C36-41855989691B}"/>
                </a:ext>
              </a:extLst>
            </p:cNvPr>
            <p:cNvSpPr>
              <a:spLocks/>
            </p:cNvSpPr>
            <p:nvPr/>
          </p:nvSpPr>
          <p:spPr bwMode="auto">
            <a:xfrm>
              <a:off x="1998663" y="3025775"/>
              <a:ext cx="7937" cy="6350"/>
            </a:xfrm>
            <a:custGeom>
              <a:avLst/>
              <a:gdLst>
                <a:gd name="T0" fmla="*/ 0 w 23"/>
                <a:gd name="T1" fmla="*/ 7 h 17"/>
                <a:gd name="T2" fmla="*/ 1 w 23"/>
                <a:gd name="T3" fmla="*/ 11 h 17"/>
                <a:gd name="T4" fmla="*/ 4 w 23"/>
                <a:gd name="T5" fmla="*/ 15 h 17"/>
                <a:gd name="T6" fmla="*/ 6 w 23"/>
                <a:gd name="T7" fmla="*/ 16 h 17"/>
                <a:gd name="T8" fmla="*/ 10 w 23"/>
                <a:gd name="T9" fmla="*/ 17 h 17"/>
                <a:gd name="T10" fmla="*/ 14 w 23"/>
                <a:gd name="T11" fmla="*/ 17 h 17"/>
                <a:gd name="T12" fmla="*/ 23 w 23"/>
                <a:gd name="T13" fmla="*/ 9 h 17"/>
                <a:gd name="T14" fmla="*/ 23 w 23"/>
                <a:gd name="T15" fmla="*/ 5 h 17"/>
                <a:gd name="T16" fmla="*/ 22 w 23"/>
                <a:gd name="T17" fmla="*/ 1 h 17"/>
                <a:gd name="T18" fmla="*/ 18 w 23"/>
                <a:gd name="T19" fmla="*/ 0 h 17"/>
                <a:gd name="T20" fmla="*/ 15 w 23"/>
                <a:gd name="T21" fmla="*/ 0 h 17"/>
                <a:gd name="T22" fmla="*/ 10 w 23"/>
                <a:gd name="T23" fmla="*/ 1 h 17"/>
                <a:gd name="T24" fmla="*/ 5 w 23"/>
                <a:gd name="T25" fmla="*/ 3 h 17"/>
                <a:gd name="T26" fmla="*/ 3 w 23"/>
                <a:gd name="T27" fmla="*/ 5 h 17"/>
                <a:gd name="T28" fmla="*/ 0 w 23"/>
                <a:gd name="T2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17">
                  <a:moveTo>
                    <a:pt x="0" y="7"/>
                  </a:moveTo>
                  <a:lnTo>
                    <a:pt x="1" y="11"/>
                  </a:lnTo>
                  <a:lnTo>
                    <a:pt x="4" y="15"/>
                  </a:lnTo>
                  <a:lnTo>
                    <a:pt x="6" y="16"/>
                  </a:lnTo>
                  <a:lnTo>
                    <a:pt x="10" y="17"/>
                  </a:lnTo>
                  <a:lnTo>
                    <a:pt x="14" y="17"/>
                  </a:lnTo>
                  <a:lnTo>
                    <a:pt x="23" y="9"/>
                  </a:lnTo>
                  <a:lnTo>
                    <a:pt x="23" y="5"/>
                  </a:lnTo>
                  <a:lnTo>
                    <a:pt x="22" y="1"/>
                  </a:lnTo>
                  <a:lnTo>
                    <a:pt x="18" y="0"/>
                  </a:lnTo>
                  <a:lnTo>
                    <a:pt x="15" y="0"/>
                  </a:lnTo>
                  <a:lnTo>
                    <a:pt x="10" y="1"/>
                  </a:lnTo>
                  <a:lnTo>
                    <a:pt x="5" y="3"/>
                  </a:lnTo>
                  <a:lnTo>
                    <a:pt x="3" y="5"/>
                  </a:lnTo>
                  <a:lnTo>
                    <a:pt x="0" y="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7" name="Freeform 38">
              <a:extLst>
                <a:ext uri="{FF2B5EF4-FFF2-40B4-BE49-F238E27FC236}">
                  <a16:creationId xmlns:a16="http://schemas.microsoft.com/office/drawing/2014/main" id="{CE3BA71B-8885-4E7B-9FA7-BF8598B9C602}"/>
                </a:ext>
              </a:extLst>
            </p:cNvPr>
            <p:cNvSpPr>
              <a:spLocks/>
            </p:cNvSpPr>
            <p:nvPr/>
          </p:nvSpPr>
          <p:spPr bwMode="auto">
            <a:xfrm>
              <a:off x="2022475" y="3019425"/>
              <a:ext cx="11112" cy="7938"/>
            </a:xfrm>
            <a:custGeom>
              <a:avLst/>
              <a:gdLst>
                <a:gd name="T0" fmla="*/ 15 w 33"/>
                <a:gd name="T1" fmla="*/ 28 h 28"/>
                <a:gd name="T2" fmla="*/ 30 w 33"/>
                <a:gd name="T3" fmla="*/ 13 h 28"/>
                <a:gd name="T4" fmla="*/ 33 w 33"/>
                <a:gd name="T5" fmla="*/ 11 h 28"/>
                <a:gd name="T6" fmla="*/ 33 w 33"/>
                <a:gd name="T7" fmla="*/ 6 h 28"/>
                <a:gd name="T8" fmla="*/ 32 w 33"/>
                <a:gd name="T9" fmla="*/ 3 h 28"/>
                <a:gd name="T10" fmla="*/ 30 w 33"/>
                <a:gd name="T11" fmla="*/ 1 h 28"/>
                <a:gd name="T12" fmla="*/ 28 w 33"/>
                <a:gd name="T13" fmla="*/ 0 h 28"/>
                <a:gd name="T14" fmla="*/ 26 w 33"/>
                <a:gd name="T15" fmla="*/ 0 h 28"/>
                <a:gd name="T16" fmla="*/ 25 w 33"/>
                <a:gd name="T17" fmla="*/ 1 h 28"/>
                <a:gd name="T18" fmla="*/ 22 w 33"/>
                <a:gd name="T19" fmla="*/ 3 h 28"/>
                <a:gd name="T20" fmla="*/ 20 w 33"/>
                <a:gd name="T21" fmla="*/ 4 h 28"/>
                <a:gd name="T22" fmla="*/ 19 w 33"/>
                <a:gd name="T23" fmla="*/ 5 h 28"/>
                <a:gd name="T24" fmla="*/ 16 w 33"/>
                <a:gd name="T25" fmla="*/ 5 h 28"/>
                <a:gd name="T26" fmla="*/ 15 w 33"/>
                <a:gd name="T27" fmla="*/ 7 h 28"/>
                <a:gd name="T28" fmla="*/ 15 w 33"/>
                <a:gd name="T29" fmla="*/ 10 h 28"/>
                <a:gd name="T30" fmla="*/ 11 w 33"/>
                <a:gd name="T31" fmla="*/ 10 h 28"/>
                <a:gd name="T32" fmla="*/ 9 w 33"/>
                <a:gd name="T33" fmla="*/ 10 h 28"/>
                <a:gd name="T34" fmla="*/ 5 w 33"/>
                <a:gd name="T35" fmla="*/ 10 h 28"/>
                <a:gd name="T36" fmla="*/ 3 w 33"/>
                <a:gd name="T37" fmla="*/ 11 h 28"/>
                <a:gd name="T38" fmla="*/ 0 w 33"/>
                <a:gd name="T39" fmla="*/ 13 h 28"/>
                <a:gd name="T40" fmla="*/ 2 w 33"/>
                <a:gd name="T41" fmla="*/ 20 h 28"/>
                <a:gd name="T42" fmla="*/ 15 w 33"/>
                <a:gd name="T4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8">
                  <a:moveTo>
                    <a:pt x="15" y="28"/>
                  </a:moveTo>
                  <a:lnTo>
                    <a:pt x="30" y="13"/>
                  </a:lnTo>
                  <a:lnTo>
                    <a:pt x="33" y="11"/>
                  </a:lnTo>
                  <a:lnTo>
                    <a:pt x="33" y="6"/>
                  </a:lnTo>
                  <a:lnTo>
                    <a:pt x="32" y="3"/>
                  </a:lnTo>
                  <a:lnTo>
                    <a:pt x="30" y="1"/>
                  </a:lnTo>
                  <a:lnTo>
                    <a:pt x="28" y="0"/>
                  </a:lnTo>
                  <a:lnTo>
                    <a:pt x="26" y="0"/>
                  </a:lnTo>
                  <a:lnTo>
                    <a:pt x="25" y="1"/>
                  </a:lnTo>
                  <a:lnTo>
                    <a:pt x="22" y="3"/>
                  </a:lnTo>
                  <a:lnTo>
                    <a:pt x="20" y="4"/>
                  </a:lnTo>
                  <a:lnTo>
                    <a:pt x="19" y="5"/>
                  </a:lnTo>
                  <a:lnTo>
                    <a:pt x="16" y="5"/>
                  </a:lnTo>
                  <a:lnTo>
                    <a:pt x="15" y="7"/>
                  </a:lnTo>
                  <a:lnTo>
                    <a:pt x="15" y="10"/>
                  </a:lnTo>
                  <a:lnTo>
                    <a:pt x="11" y="10"/>
                  </a:lnTo>
                  <a:lnTo>
                    <a:pt x="9" y="10"/>
                  </a:lnTo>
                  <a:lnTo>
                    <a:pt x="5" y="10"/>
                  </a:lnTo>
                  <a:lnTo>
                    <a:pt x="3" y="11"/>
                  </a:lnTo>
                  <a:lnTo>
                    <a:pt x="0" y="13"/>
                  </a:lnTo>
                  <a:lnTo>
                    <a:pt x="2" y="20"/>
                  </a:lnTo>
                  <a:lnTo>
                    <a:pt x="15"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8" name="Freeform 39">
              <a:extLst>
                <a:ext uri="{FF2B5EF4-FFF2-40B4-BE49-F238E27FC236}">
                  <a16:creationId xmlns:a16="http://schemas.microsoft.com/office/drawing/2014/main" id="{BDB7AEEF-B01A-443A-9050-21C164C44E9C}"/>
                </a:ext>
              </a:extLst>
            </p:cNvPr>
            <p:cNvSpPr>
              <a:spLocks/>
            </p:cNvSpPr>
            <p:nvPr/>
          </p:nvSpPr>
          <p:spPr bwMode="auto">
            <a:xfrm>
              <a:off x="2009775" y="3019425"/>
              <a:ext cx="4762" cy="4763"/>
            </a:xfrm>
            <a:custGeom>
              <a:avLst/>
              <a:gdLst>
                <a:gd name="T0" fmla="*/ 14 w 14"/>
                <a:gd name="T1" fmla="*/ 16 h 16"/>
                <a:gd name="T2" fmla="*/ 14 w 14"/>
                <a:gd name="T3" fmla="*/ 11 h 16"/>
                <a:gd name="T4" fmla="*/ 10 w 14"/>
                <a:gd name="T5" fmla="*/ 0 h 16"/>
                <a:gd name="T6" fmla="*/ 5 w 14"/>
                <a:gd name="T7" fmla="*/ 0 h 16"/>
                <a:gd name="T8" fmla="*/ 3 w 14"/>
                <a:gd name="T9" fmla="*/ 1 h 16"/>
                <a:gd name="T10" fmla="*/ 0 w 14"/>
                <a:gd name="T11" fmla="*/ 4 h 16"/>
                <a:gd name="T12" fmla="*/ 0 w 14"/>
                <a:gd name="T13" fmla="*/ 6 h 16"/>
                <a:gd name="T14" fmla="*/ 0 w 14"/>
                <a:gd name="T15" fmla="*/ 10 h 16"/>
                <a:gd name="T16" fmla="*/ 1 w 14"/>
                <a:gd name="T17" fmla="*/ 13 h 16"/>
                <a:gd name="T18" fmla="*/ 4 w 14"/>
                <a:gd name="T19" fmla="*/ 14 h 16"/>
                <a:gd name="T20" fmla="*/ 7 w 14"/>
                <a:gd name="T21" fmla="*/ 16 h 16"/>
                <a:gd name="T22" fmla="*/ 10 w 14"/>
                <a:gd name="T23" fmla="*/ 16 h 16"/>
                <a:gd name="T24" fmla="*/ 14 w 1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6">
                  <a:moveTo>
                    <a:pt x="14" y="16"/>
                  </a:moveTo>
                  <a:lnTo>
                    <a:pt x="14" y="11"/>
                  </a:lnTo>
                  <a:lnTo>
                    <a:pt x="10" y="0"/>
                  </a:lnTo>
                  <a:lnTo>
                    <a:pt x="5" y="0"/>
                  </a:lnTo>
                  <a:lnTo>
                    <a:pt x="3" y="1"/>
                  </a:lnTo>
                  <a:lnTo>
                    <a:pt x="0" y="4"/>
                  </a:lnTo>
                  <a:lnTo>
                    <a:pt x="0" y="6"/>
                  </a:lnTo>
                  <a:lnTo>
                    <a:pt x="0" y="10"/>
                  </a:lnTo>
                  <a:lnTo>
                    <a:pt x="1" y="13"/>
                  </a:lnTo>
                  <a:lnTo>
                    <a:pt x="4" y="14"/>
                  </a:lnTo>
                  <a:lnTo>
                    <a:pt x="7" y="16"/>
                  </a:lnTo>
                  <a:lnTo>
                    <a:pt x="10" y="16"/>
                  </a:lnTo>
                  <a:lnTo>
                    <a:pt x="14"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9" name="Freeform 40">
              <a:extLst>
                <a:ext uri="{FF2B5EF4-FFF2-40B4-BE49-F238E27FC236}">
                  <a16:creationId xmlns:a16="http://schemas.microsoft.com/office/drawing/2014/main" id="{7CAA8A75-627F-427C-9699-521343E5E059}"/>
                </a:ext>
              </a:extLst>
            </p:cNvPr>
            <p:cNvSpPr>
              <a:spLocks/>
            </p:cNvSpPr>
            <p:nvPr/>
          </p:nvSpPr>
          <p:spPr bwMode="auto">
            <a:xfrm>
              <a:off x="2057400" y="3008313"/>
              <a:ext cx="6350" cy="3175"/>
            </a:xfrm>
            <a:custGeom>
              <a:avLst/>
              <a:gdLst>
                <a:gd name="T0" fmla="*/ 1 w 19"/>
                <a:gd name="T1" fmla="*/ 2 h 13"/>
                <a:gd name="T2" fmla="*/ 0 w 19"/>
                <a:gd name="T3" fmla="*/ 5 h 13"/>
                <a:gd name="T4" fmla="*/ 0 w 19"/>
                <a:gd name="T5" fmla="*/ 8 h 13"/>
                <a:gd name="T6" fmla="*/ 1 w 19"/>
                <a:gd name="T7" fmla="*/ 11 h 13"/>
                <a:gd name="T8" fmla="*/ 2 w 19"/>
                <a:gd name="T9" fmla="*/ 13 h 13"/>
                <a:gd name="T10" fmla="*/ 6 w 19"/>
                <a:gd name="T11" fmla="*/ 13 h 13"/>
                <a:gd name="T12" fmla="*/ 9 w 19"/>
                <a:gd name="T13" fmla="*/ 13 h 13"/>
                <a:gd name="T14" fmla="*/ 13 w 19"/>
                <a:gd name="T15" fmla="*/ 13 h 13"/>
                <a:gd name="T16" fmla="*/ 15 w 19"/>
                <a:gd name="T17" fmla="*/ 11 h 13"/>
                <a:gd name="T18" fmla="*/ 18 w 19"/>
                <a:gd name="T19" fmla="*/ 8 h 13"/>
                <a:gd name="T20" fmla="*/ 18 w 19"/>
                <a:gd name="T21" fmla="*/ 8 h 13"/>
                <a:gd name="T22" fmla="*/ 19 w 19"/>
                <a:gd name="T23" fmla="*/ 8 h 13"/>
                <a:gd name="T24" fmla="*/ 18 w 19"/>
                <a:gd name="T25" fmla="*/ 4 h 13"/>
                <a:gd name="T26" fmla="*/ 14 w 19"/>
                <a:gd name="T27" fmla="*/ 1 h 13"/>
                <a:gd name="T28" fmla="*/ 10 w 19"/>
                <a:gd name="T29" fmla="*/ 0 h 13"/>
                <a:gd name="T30" fmla="*/ 8 w 19"/>
                <a:gd name="T31" fmla="*/ 0 h 13"/>
                <a:gd name="T32" fmla="*/ 4 w 19"/>
                <a:gd name="T33" fmla="*/ 1 h 13"/>
                <a:gd name="T34" fmla="*/ 1 w 19"/>
                <a:gd name="T35"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13">
                  <a:moveTo>
                    <a:pt x="1" y="2"/>
                  </a:moveTo>
                  <a:lnTo>
                    <a:pt x="0" y="5"/>
                  </a:lnTo>
                  <a:lnTo>
                    <a:pt x="0" y="8"/>
                  </a:lnTo>
                  <a:lnTo>
                    <a:pt x="1" y="11"/>
                  </a:lnTo>
                  <a:lnTo>
                    <a:pt x="2" y="13"/>
                  </a:lnTo>
                  <a:lnTo>
                    <a:pt x="6" y="13"/>
                  </a:lnTo>
                  <a:lnTo>
                    <a:pt x="9" y="13"/>
                  </a:lnTo>
                  <a:lnTo>
                    <a:pt x="13" y="13"/>
                  </a:lnTo>
                  <a:lnTo>
                    <a:pt x="15" y="11"/>
                  </a:lnTo>
                  <a:lnTo>
                    <a:pt x="18" y="8"/>
                  </a:lnTo>
                  <a:lnTo>
                    <a:pt x="18" y="8"/>
                  </a:lnTo>
                  <a:lnTo>
                    <a:pt x="19" y="8"/>
                  </a:lnTo>
                  <a:lnTo>
                    <a:pt x="18" y="4"/>
                  </a:lnTo>
                  <a:lnTo>
                    <a:pt x="14" y="1"/>
                  </a:lnTo>
                  <a:lnTo>
                    <a:pt x="10" y="0"/>
                  </a:lnTo>
                  <a:lnTo>
                    <a:pt x="8" y="0"/>
                  </a:lnTo>
                  <a:lnTo>
                    <a:pt x="4" y="1"/>
                  </a:lnTo>
                  <a:lnTo>
                    <a:pt x="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0" name="Freeform 41">
              <a:extLst>
                <a:ext uri="{FF2B5EF4-FFF2-40B4-BE49-F238E27FC236}">
                  <a16:creationId xmlns:a16="http://schemas.microsoft.com/office/drawing/2014/main" id="{8D7D5F33-2A63-45AC-AADC-613FDE19CFFA}"/>
                </a:ext>
              </a:extLst>
            </p:cNvPr>
            <p:cNvSpPr>
              <a:spLocks/>
            </p:cNvSpPr>
            <p:nvPr/>
          </p:nvSpPr>
          <p:spPr bwMode="auto">
            <a:xfrm>
              <a:off x="2152650" y="2924175"/>
              <a:ext cx="15875" cy="14288"/>
            </a:xfrm>
            <a:custGeom>
              <a:avLst/>
              <a:gdLst>
                <a:gd name="T0" fmla="*/ 47 w 47"/>
                <a:gd name="T1" fmla="*/ 9 h 43"/>
                <a:gd name="T2" fmla="*/ 44 w 47"/>
                <a:gd name="T3" fmla="*/ 7 h 43"/>
                <a:gd name="T4" fmla="*/ 41 w 47"/>
                <a:gd name="T5" fmla="*/ 6 h 43"/>
                <a:gd name="T6" fmla="*/ 38 w 47"/>
                <a:gd name="T7" fmla="*/ 6 h 43"/>
                <a:gd name="T8" fmla="*/ 35 w 47"/>
                <a:gd name="T9" fmla="*/ 7 h 43"/>
                <a:gd name="T10" fmla="*/ 24 w 47"/>
                <a:gd name="T11" fmla="*/ 13 h 43"/>
                <a:gd name="T12" fmla="*/ 22 w 47"/>
                <a:gd name="T13" fmla="*/ 12 h 43"/>
                <a:gd name="T14" fmla="*/ 21 w 47"/>
                <a:gd name="T15" fmla="*/ 11 h 43"/>
                <a:gd name="T16" fmla="*/ 18 w 47"/>
                <a:gd name="T17" fmla="*/ 9 h 43"/>
                <a:gd name="T18" fmla="*/ 16 w 47"/>
                <a:gd name="T19" fmla="*/ 9 h 43"/>
                <a:gd name="T20" fmla="*/ 13 w 47"/>
                <a:gd name="T21" fmla="*/ 9 h 43"/>
                <a:gd name="T22" fmla="*/ 11 w 47"/>
                <a:gd name="T23" fmla="*/ 1 h 43"/>
                <a:gd name="T24" fmla="*/ 7 w 47"/>
                <a:gd name="T25" fmla="*/ 0 h 43"/>
                <a:gd name="T26" fmla="*/ 5 w 47"/>
                <a:gd name="T27" fmla="*/ 0 h 43"/>
                <a:gd name="T28" fmla="*/ 2 w 47"/>
                <a:gd name="T29" fmla="*/ 1 h 43"/>
                <a:gd name="T30" fmla="*/ 0 w 47"/>
                <a:gd name="T31" fmla="*/ 3 h 43"/>
                <a:gd name="T32" fmla="*/ 7 w 47"/>
                <a:gd name="T33" fmla="*/ 17 h 43"/>
                <a:gd name="T34" fmla="*/ 5 w 47"/>
                <a:gd name="T35" fmla="*/ 20 h 43"/>
                <a:gd name="T36" fmla="*/ 4 w 47"/>
                <a:gd name="T37" fmla="*/ 24 h 43"/>
                <a:gd name="T38" fmla="*/ 2 w 47"/>
                <a:gd name="T39" fmla="*/ 26 h 43"/>
                <a:gd name="T40" fmla="*/ 2 w 47"/>
                <a:gd name="T41" fmla="*/ 30 h 43"/>
                <a:gd name="T42" fmla="*/ 4 w 47"/>
                <a:gd name="T43" fmla="*/ 31 h 43"/>
                <a:gd name="T44" fmla="*/ 5 w 47"/>
                <a:gd name="T45" fmla="*/ 34 h 43"/>
                <a:gd name="T46" fmla="*/ 7 w 47"/>
                <a:gd name="T47" fmla="*/ 35 h 43"/>
                <a:gd name="T48" fmla="*/ 9 w 47"/>
                <a:gd name="T49" fmla="*/ 39 h 43"/>
                <a:gd name="T50" fmla="*/ 11 w 47"/>
                <a:gd name="T51" fmla="*/ 41 h 43"/>
                <a:gd name="T52" fmla="*/ 13 w 47"/>
                <a:gd name="T53" fmla="*/ 43 h 43"/>
                <a:gd name="T54" fmla="*/ 17 w 47"/>
                <a:gd name="T55" fmla="*/ 43 h 43"/>
                <a:gd name="T56" fmla="*/ 21 w 47"/>
                <a:gd name="T57" fmla="*/ 43 h 43"/>
                <a:gd name="T58" fmla="*/ 35 w 47"/>
                <a:gd name="T59" fmla="*/ 34 h 43"/>
                <a:gd name="T60" fmla="*/ 34 w 47"/>
                <a:gd name="T61" fmla="*/ 30 h 43"/>
                <a:gd name="T62" fmla="*/ 35 w 47"/>
                <a:gd name="T63" fmla="*/ 28 h 43"/>
                <a:gd name="T64" fmla="*/ 36 w 47"/>
                <a:gd name="T65" fmla="*/ 24 h 43"/>
                <a:gd name="T66" fmla="*/ 38 w 47"/>
                <a:gd name="T67" fmla="*/ 22 h 43"/>
                <a:gd name="T68" fmla="*/ 42 w 47"/>
                <a:gd name="T69" fmla="*/ 20 h 43"/>
                <a:gd name="T70" fmla="*/ 45 w 47"/>
                <a:gd name="T71" fmla="*/ 19 h 43"/>
                <a:gd name="T72" fmla="*/ 46 w 47"/>
                <a:gd name="T73" fmla="*/ 17 h 43"/>
                <a:gd name="T74" fmla="*/ 47 w 47"/>
                <a:gd name="T75" fmla="*/ 13 h 43"/>
                <a:gd name="T76" fmla="*/ 47 w 47"/>
                <a:gd name="T77"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43">
                  <a:moveTo>
                    <a:pt x="47" y="9"/>
                  </a:moveTo>
                  <a:lnTo>
                    <a:pt x="44" y="7"/>
                  </a:lnTo>
                  <a:lnTo>
                    <a:pt x="41" y="6"/>
                  </a:lnTo>
                  <a:lnTo>
                    <a:pt x="38" y="6"/>
                  </a:lnTo>
                  <a:lnTo>
                    <a:pt x="35" y="7"/>
                  </a:lnTo>
                  <a:lnTo>
                    <a:pt x="24" y="13"/>
                  </a:lnTo>
                  <a:lnTo>
                    <a:pt x="22" y="12"/>
                  </a:lnTo>
                  <a:lnTo>
                    <a:pt x="21" y="11"/>
                  </a:lnTo>
                  <a:lnTo>
                    <a:pt x="18" y="9"/>
                  </a:lnTo>
                  <a:lnTo>
                    <a:pt x="16" y="9"/>
                  </a:lnTo>
                  <a:lnTo>
                    <a:pt x="13" y="9"/>
                  </a:lnTo>
                  <a:lnTo>
                    <a:pt x="11" y="1"/>
                  </a:lnTo>
                  <a:lnTo>
                    <a:pt x="7" y="0"/>
                  </a:lnTo>
                  <a:lnTo>
                    <a:pt x="5" y="0"/>
                  </a:lnTo>
                  <a:lnTo>
                    <a:pt x="2" y="1"/>
                  </a:lnTo>
                  <a:lnTo>
                    <a:pt x="0" y="3"/>
                  </a:lnTo>
                  <a:lnTo>
                    <a:pt x="7" y="17"/>
                  </a:lnTo>
                  <a:lnTo>
                    <a:pt x="5" y="20"/>
                  </a:lnTo>
                  <a:lnTo>
                    <a:pt x="4" y="24"/>
                  </a:lnTo>
                  <a:lnTo>
                    <a:pt x="2" y="26"/>
                  </a:lnTo>
                  <a:lnTo>
                    <a:pt x="2" y="30"/>
                  </a:lnTo>
                  <a:lnTo>
                    <a:pt x="4" y="31"/>
                  </a:lnTo>
                  <a:lnTo>
                    <a:pt x="5" y="34"/>
                  </a:lnTo>
                  <a:lnTo>
                    <a:pt x="7" y="35"/>
                  </a:lnTo>
                  <a:lnTo>
                    <a:pt x="9" y="39"/>
                  </a:lnTo>
                  <a:lnTo>
                    <a:pt x="11" y="41"/>
                  </a:lnTo>
                  <a:lnTo>
                    <a:pt x="13" y="43"/>
                  </a:lnTo>
                  <a:lnTo>
                    <a:pt x="17" y="43"/>
                  </a:lnTo>
                  <a:lnTo>
                    <a:pt x="21" y="43"/>
                  </a:lnTo>
                  <a:lnTo>
                    <a:pt x="35" y="34"/>
                  </a:lnTo>
                  <a:lnTo>
                    <a:pt x="34" y="30"/>
                  </a:lnTo>
                  <a:lnTo>
                    <a:pt x="35" y="28"/>
                  </a:lnTo>
                  <a:lnTo>
                    <a:pt x="36" y="24"/>
                  </a:lnTo>
                  <a:lnTo>
                    <a:pt x="38" y="22"/>
                  </a:lnTo>
                  <a:lnTo>
                    <a:pt x="42" y="20"/>
                  </a:lnTo>
                  <a:lnTo>
                    <a:pt x="45" y="19"/>
                  </a:lnTo>
                  <a:lnTo>
                    <a:pt x="46" y="17"/>
                  </a:lnTo>
                  <a:lnTo>
                    <a:pt x="47" y="13"/>
                  </a:lnTo>
                  <a:lnTo>
                    <a:pt x="47"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1" name="Freeform 42">
              <a:extLst>
                <a:ext uri="{FF2B5EF4-FFF2-40B4-BE49-F238E27FC236}">
                  <a16:creationId xmlns:a16="http://schemas.microsoft.com/office/drawing/2014/main" id="{5AD4C98D-F96E-40EF-A417-BAD593D85907}"/>
                </a:ext>
              </a:extLst>
            </p:cNvPr>
            <p:cNvSpPr>
              <a:spLocks/>
            </p:cNvSpPr>
            <p:nvPr/>
          </p:nvSpPr>
          <p:spPr bwMode="auto">
            <a:xfrm>
              <a:off x="2009775" y="2941638"/>
              <a:ext cx="25400" cy="30163"/>
            </a:xfrm>
            <a:custGeom>
              <a:avLst/>
              <a:gdLst>
                <a:gd name="T0" fmla="*/ 38 w 80"/>
                <a:gd name="T1" fmla="*/ 89 h 96"/>
                <a:gd name="T2" fmla="*/ 40 w 80"/>
                <a:gd name="T3" fmla="*/ 88 h 96"/>
                <a:gd name="T4" fmla="*/ 42 w 80"/>
                <a:gd name="T5" fmla="*/ 85 h 96"/>
                <a:gd name="T6" fmla="*/ 44 w 80"/>
                <a:gd name="T7" fmla="*/ 83 h 96"/>
                <a:gd name="T8" fmla="*/ 45 w 80"/>
                <a:gd name="T9" fmla="*/ 80 h 96"/>
                <a:gd name="T10" fmla="*/ 45 w 80"/>
                <a:gd name="T11" fmla="*/ 78 h 96"/>
                <a:gd name="T12" fmla="*/ 46 w 80"/>
                <a:gd name="T13" fmla="*/ 76 h 96"/>
                <a:gd name="T14" fmla="*/ 47 w 80"/>
                <a:gd name="T15" fmla="*/ 73 h 96"/>
                <a:gd name="T16" fmla="*/ 49 w 80"/>
                <a:gd name="T17" fmla="*/ 71 h 96"/>
                <a:gd name="T18" fmla="*/ 51 w 80"/>
                <a:gd name="T19" fmla="*/ 69 h 96"/>
                <a:gd name="T20" fmla="*/ 53 w 80"/>
                <a:gd name="T21" fmla="*/ 69 h 96"/>
                <a:gd name="T22" fmla="*/ 56 w 80"/>
                <a:gd name="T23" fmla="*/ 69 h 96"/>
                <a:gd name="T24" fmla="*/ 59 w 80"/>
                <a:gd name="T25" fmla="*/ 67 h 96"/>
                <a:gd name="T26" fmla="*/ 62 w 80"/>
                <a:gd name="T27" fmla="*/ 66 h 96"/>
                <a:gd name="T28" fmla="*/ 64 w 80"/>
                <a:gd name="T29" fmla="*/ 63 h 96"/>
                <a:gd name="T30" fmla="*/ 64 w 80"/>
                <a:gd name="T31" fmla="*/ 61 h 96"/>
                <a:gd name="T32" fmla="*/ 64 w 80"/>
                <a:gd name="T33" fmla="*/ 57 h 96"/>
                <a:gd name="T34" fmla="*/ 63 w 80"/>
                <a:gd name="T35" fmla="*/ 54 h 96"/>
                <a:gd name="T36" fmla="*/ 63 w 80"/>
                <a:gd name="T37" fmla="*/ 51 h 96"/>
                <a:gd name="T38" fmla="*/ 80 w 80"/>
                <a:gd name="T39" fmla="*/ 51 h 96"/>
                <a:gd name="T40" fmla="*/ 80 w 80"/>
                <a:gd name="T41" fmla="*/ 51 h 96"/>
                <a:gd name="T42" fmla="*/ 79 w 80"/>
                <a:gd name="T43" fmla="*/ 46 h 96"/>
                <a:gd name="T44" fmla="*/ 78 w 80"/>
                <a:gd name="T45" fmla="*/ 43 h 96"/>
                <a:gd name="T46" fmla="*/ 75 w 80"/>
                <a:gd name="T47" fmla="*/ 40 h 96"/>
                <a:gd name="T48" fmla="*/ 73 w 80"/>
                <a:gd name="T49" fmla="*/ 39 h 96"/>
                <a:gd name="T50" fmla="*/ 70 w 80"/>
                <a:gd name="T51" fmla="*/ 38 h 96"/>
                <a:gd name="T52" fmla="*/ 67 w 80"/>
                <a:gd name="T53" fmla="*/ 38 h 96"/>
                <a:gd name="T54" fmla="*/ 63 w 80"/>
                <a:gd name="T55" fmla="*/ 39 h 96"/>
                <a:gd name="T56" fmla="*/ 63 w 80"/>
                <a:gd name="T57" fmla="*/ 36 h 96"/>
                <a:gd name="T58" fmla="*/ 63 w 80"/>
                <a:gd name="T59" fmla="*/ 33 h 96"/>
                <a:gd name="T60" fmla="*/ 63 w 80"/>
                <a:gd name="T61" fmla="*/ 29 h 96"/>
                <a:gd name="T62" fmla="*/ 62 w 80"/>
                <a:gd name="T63" fmla="*/ 27 h 96"/>
                <a:gd name="T64" fmla="*/ 59 w 80"/>
                <a:gd name="T65" fmla="*/ 25 h 96"/>
                <a:gd name="T66" fmla="*/ 57 w 80"/>
                <a:gd name="T67" fmla="*/ 22 h 96"/>
                <a:gd name="T68" fmla="*/ 61 w 80"/>
                <a:gd name="T69" fmla="*/ 20 h 96"/>
                <a:gd name="T70" fmla="*/ 63 w 80"/>
                <a:gd name="T71" fmla="*/ 17 h 96"/>
                <a:gd name="T72" fmla="*/ 64 w 80"/>
                <a:gd name="T73" fmla="*/ 14 h 96"/>
                <a:gd name="T74" fmla="*/ 66 w 80"/>
                <a:gd name="T75" fmla="*/ 9 h 96"/>
                <a:gd name="T76" fmla="*/ 57 w 80"/>
                <a:gd name="T77" fmla="*/ 0 h 96"/>
                <a:gd name="T78" fmla="*/ 47 w 80"/>
                <a:gd name="T79" fmla="*/ 3 h 96"/>
                <a:gd name="T80" fmla="*/ 42 w 80"/>
                <a:gd name="T81" fmla="*/ 9 h 96"/>
                <a:gd name="T82" fmla="*/ 39 w 80"/>
                <a:gd name="T83" fmla="*/ 16 h 96"/>
                <a:gd name="T84" fmla="*/ 39 w 80"/>
                <a:gd name="T85" fmla="*/ 15 h 96"/>
                <a:gd name="T86" fmla="*/ 38 w 80"/>
                <a:gd name="T87" fmla="*/ 15 h 96"/>
                <a:gd name="T88" fmla="*/ 42 w 80"/>
                <a:gd name="T89" fmla="*/ 32 h 96"/>
                <a:gd name="T90" fmla="*/ 38 w 80"/>
                <a:gd name="T91" fmla="*/ 38 h 96"/>
                <a:gd name="T92" fmla="*/ 40 w 80"/>
                <a:gd name="T93" fmla="*/ 46 h 96"/>
                <a:gd name="T94" fmla="*/ 30 w 80"/>
                <a:gd name="T95" fmla="*/ 59 h 96"/>
                <a:gd name="T96" fmla="*/ 18 w 80"/>
                <a:gd name="T97" fmla="*/ 68 h 96"/>
                <a:gd name="T98" fmla="*/ 7 w 80"/>
                <a:gd name="T99" fmla="*/ 79 h 96"/>
                <a:gd name="T100" fmla="*/ 0 w 80"/>
                <a:gd name="T101" fmla="*/ 93 h 96"/>
                <a:gd name="T102" fmla="*/ 13 w 80"/>
                <a:gd name="T103" fmla="*/ 96 h 96"/>
                <a:gd name="T104" fmla="*/ 25 w 80"/>
                <a:gd name="T105" fmla="*/ 94 h 96"/>
                <a:gd name="T106" fmla="*/ 38 w 80"/>
                <a:gd name="T107"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0" h="96">
                  <a:moveTo>
                    <a:pt x="38" y="89"/>
                  </a:moveTo>
                  <a:lnTo>
                    <a:pt x="40" y="88"/>
                  </a:lnTo>
                  <a:lnTo>
                    <a:pt x="42" y="85"/>
                  </a:lnTo>
                  <a:lnTo>
                    <a:pt x="44" y="83"/>
                  </a:lnTo>
                  <a:lnTo>
                    <a:pt x="45" y="80"/>
                  </a:lnTo>
                  <a:lnTo>
                    <a:pt x="45" y="78"/>
                  </a:lnTo>
                  <a:lnTo>
                    <a:pt x="46" y="76"/>
                  </a:lnTo>
                  <a:lnTo>
                    <a:pt x="47" y="73"/>
                  </a:lnTo>
                  <a:lnTo>
                    <a:pt x="49" y="71"/>
                  </a:lnTo>
                  <a:lnTo>
                    <a:pt x="51" y="69"/>
                  </a:lnTo>
                  <a:lnTo>
                    <a:pt x="53" y="69"/>
                  </a:lnTo>
                  <a:lnTo>
                    <a:pt x="56" y="69"/>
                  </a:lnTo>
                  <a:lnTo>
                    <a:pt x="59" y="67"/>
                  </a:lnTo>
                  <a:lnTo>
                    <a:pt x="62" y="66"/>
                  </a:lnTo>
                  <a:lnTo>
                    <a:pt x="64" y="63"/>
                  </a:lnTo>
                  <a:lnTo>
                    <a:pt x="64" y="61"/>
                  </a:lnTo>
                  <a:lnTo>
                    <a:pt x="64" y="57"/>
                  </a:lnTo>
                  <a:lnTo>
                    <a:pt x="63" y="54"/>
                  </a:lnTo>
                  <a:lnTo>
                    <a:pt x="63" y="51"/>
                  </a:lnTo>
                  <a:lnTo>
                    <a:pt x="80" y="51"/>
                  </a:lnTo>
                  <a:lnTo>
                    <a:pt x="80" y="51"/>
                  </a:lnTo>
                  <a:lnTo>
                    <a:pt x="79" y="46"/>
                  </a:lnTo>
                  <a:lnTo>
                    <a:pt x="78" y="43"/>
                  </a:lnTo>
                  <a:lnTo>
                    <a:pt x="75" y="40"/>
                  </a:lnTo>
                  <a:lnTo>
                    <a:pt x="73" y="39"/>
                  </a:lnTo>
                  <a:lnTo>
                    <a:pt x="70" y="38"/>
                  </a:lnTo>
                  <a:lnTo>
                    <a:pt x="67" y="38"/>
                  </a:lnTo>
                  <a:lnTo>
                    <a:pt x="63" y="39"/>
                  </a:lnTo>
                  <a:lnTo>
                    <a:pt x="63" y="36"/>
                  </a:lnTo>
                  <a:lnTo>
                    <a:pt x="63" y="33"/>
                  </a:lnTo>
                  <a:lnTo>
                    <a:pt x="63" y="29"/>
                  </a:lnTo>
                  <a:lnTo>
                    <a:pt x="62" y="27"/>
                  </a:lnTo>
                  <a:lnTo>
                    <a:pt x="59" y="25"/>
                  </a:lnTo>
                  <a:lnTo>
                    <a:pt x="57" y="22"/>
                  </a:lnTo>
                  <a:lnTo>
                    <a:pt x="61" y="20"/>
                  </a:lnTo>
                  <a:lnTo>
                    <a:pt x="63" y="17"/>
                  </a:lnTo>
                  <a:lnTo>
                    <a:pt x="64" y="14"/>
                  </a:lnTo>
                  <a:lnTo>
                    <a:pt x="66" y="9"/>
                  </a:lnTo>
                  <a:lnTo>
                    <a:pt x="57" y="0"/>
                  </a:lnTo>
                  <a:lnTo>
                    <a:pt x="47" y="3"/>
                  </a:lnTo>
                  <a:lnTo>
                    <a:pt x="42" y="9"/>
                  </a:lnTo>
                  <a:lnTo>
                    <a:pt x="39" y="16"/>
                  </a:lnTo>
                  <a:lnTo>
                    <a:pt x="39" y="15"/>
                  </a:lnTo>
                  <a:lnTo>
                    <a:pt x="38" y="15"/>
                  </a:lnTo>
                  <a:lnTo>
                    <a:pt x="42" y="32"/>
                  </a:lnTo>
                  <a:lnTo>
                    <a:pt x="38" y="38"/>
                  </a:lnTo>
                  <a:lnTo>
                    <a:pt x="40" y="46"/>
                  </a:lnTo>
                  <a:lnTo>
                    <a:pt x="30" y="59"/>
                  </a:lnTo>
                  <a:lnTo>
                    <a:pt x="18" y="68"/>
                  </a:lnTo>
                  <a:lnTo>
                    <a:pt x="7" y="79"/>
                  </a:lnTo>
                  <a:lnTo>
                    <a:pt x="0" y="93"/>
                  </a:lnTo>
                  <a:lnTo>
                    <a:pt x="13" y="96"/>
                  </a:lnTo>
                  <a:lnTo>
                    <a:pt x="25" y="94"/>
                  </a:lnTo>
                  <a:lnTo>
                    <a:pt x="38" y="8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2" name="Freeform 43">
              <a:extLst>
                <a:ext uri="{FF2B5EF4-FFF2-40B4-BE49-F238E27FC236}">
                  <a16:creationId xmlns:a16="http://schemas.microsoft.com/office/drawing/2014/main" id="{7316327E-B954-49BB-8C84-B3E75C15CE19}"/>
                </a:ext>
              </a:extLst>
            </p:cNvPr>
            <p:cNvSpPr>
              <a:spLocks/>
            </p:cNvSpPr>
            <p:nvPr/>
          </p:nvSpPr>
          <p:spPr bwMode="auto">
            <a:xfrm>
              <a:off x="2000250" y="2955925"/>
              <a:ext cx="7937" cy="6350"/>
            </a:xfrm>
            <a:custGeom>
              <a:avLst/>
              <a:gdLst>
                <a:gd name="T0" fmla="*/ 24 w 25"/>
                <a:gd name="T1" fmla="*/ 13 h 21"/>
                <a:gd name="T2" fmla="*/ 25 w 25"/>
                <a:gd name="T3" fmla="*/ 0 h 21"/>
                <a:gd name="T4" fmla="*/ 15 w 25"/>
                <a:gd name="T5" fmla="*/ 3 h 21"/>
                <a:gd name="T6" fmla="*/ 13 w 25"/>
                <a:gd name="T7" fmla="*/ 4 h 21"/>
                <a:gd name="T8" fmla="*/ 9 w 25"/>
                <a:gd name="T9" fmla="*/ 5 h 21"/>
                <a:gd name="T10" fmla="*/ 7 w 25"/>
                <a:gd name="T11" fmla="*/ 6 h 21"/>
                <a:gd name="T12" fmla="*/ 4 w 25"/>
                <a:gd name="T13" fmla="*/ 8 h 21"/>
                <a:gd name="T14" fmla="*/ 2 w 25"/>
                <a:gd name="T15" fmla="*/ 9 h 21"/>
                <a:gd name="T16" fmla="*/ 0 w 25"/>
                <a:gd name="T17" fmla="*/ 13 h 21"/>
                <a:gd name="T18" fmla="*/ 14 w 25"/>
                <a:gd name="T19" fmla="*/ 21 h 21"/>
                <a:gd name="T20" fmla="*/ 24 w 25"/>
                <a:gd name="T21"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1">
                  <a:moveTo>
                    <a:pt x="24" y="13"/>
                  </a:moveTo>
                  <a:lnTo>
                    <a:pt x="25" y="0"/>
                  </a:lnTo>
                  <a:lnTo>
                    <a:pt x="15" y="3"/>
                  </a:lnTo>
                  <a:lnTo>
                    <a:pt x="13" y="4"/>
                  </a:lnTo>
                  <a:lnTo>
                    <a:pt x="9" y="5"/>
                  </a:lnTo>
                  <a:lnTo>
                    <a:pt x="7" y="6"/>
                  </a:lnTo>
                  <a:lnTo>
                    <a:pt x="4" y="8"/>
                  </a:lnTo>
                  <a:lnTo>
                    <a:pt x="2" y="9"/>
                  </a:lnTo>
                  <a:lnTo>
                    <a:pt x="0" y="13"/>
                  </a:lnTo>
                  <a:lnTo>
                    <a:pt x="14" y="21"/>
                  </a:lnTo>
                  <a:lnTo>
                    <a:pt x="24"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3" name="Freeform 44">
              <a:extLst>
                <a:ext uri="{FF2B5EF4-FFF2-40B4-BE49-F238E27FC236}">
                  <a16:creationId xmlns:a16="http://schemas.microsoft.com/office/drawing/2014/main" id="{A9F508D9-B24B-47AB-AE81-03D1A58E61F0}"/>
                </a:ext>
              </a:extLst>
            </p:cNvPr>
            <p:cNvSpPr>
              <a:spLocks/>
            </p:cNvSpPr>
            <p:nvPr/>
          </p:nvSpPr>
          <p:spPr bwMode="auto">
            <a:xfrm>
              <a:off x="2041525" y="2973388"/>
              <a:ext cx="19050" cy="22225"/>
            </a:xfrm>
            <a:custGeom>
              <a:avLst/>
              <a:gdLst>
                <a:gd name="T0" fmla="*/ 20 w 56"/>
                <a:gd name="T1" fmla="*/ 67 h 68"/>
                <a:gd name="T2" fmla="*/ 43 w 56"/>
                <a:gd name="T3" fmla="*/ 67 h 68"/>
                <a:gd name="T4" fmla="*/ 45 w 56"/>
                <a:gd name="T5" fmla="*/ 56 h 68"/>
                <a:gd name="T6" fmla="*/ 48 w 56"/>
                <a:gd name="T7" fmla="*/ 56 h 68"/>
                <a:gd name="T8" fmla="*/ 51 w 56"/>
                <a:gd name="T9" fmla="*/ 53 h 68"/>
                <a:gd name="T10" fmla="*/ 53 w 56"/>
                <a:gd name="T11" fmla="*/ 47 h 68"/>
                <a:gd name="T12" fmla="*/ 55 w 56"/>
                <a:gd name="T13" fmla="*/ 42 h 68"/>
                <a:gd name="T14" fmla="*/ 56 w 56"/>
                <a:gd name="T15" fmla="*/ 36 h 68"/>
                <a:gd name="T16" fmla="*/ 53 w 56"/>
                <a:gd name="T17" fmla="*/ 33 h 68"/>
                <a:gd name="T18" fmla="*/ 49 w 56"/>
                <a:gd name="T19" fmla="*/ 33 h 68"/>
                <a:gd name="T20" fmla="*/ 45 w 56"/>
                <a:gd name="T21" fmla="*/ 35 h 68"/>
                <a:gd name="T22" fmla="*/ 42 w 56"/>
                <a:gd name="T23" fmla="*/ 39 h 68"/>
                <a:gd name="T24" fmla="*/ 38 w 56"/>
                <a:gd name="T25" fmla="*/ 41 h 68"/>
                <a:gd name="T26" fmla="*/ 36 w 56"/>
                <a:gd name="T27" fmla="*/ 45 h 68"/>
                <a:gd name="T28" fmla="*/ 37 w 56"/>
                <a:gd name="T29" fmla="*/ 50 h 68"/>
                <a:gd name="T30" fmla="*/ 30 w 56"/>
                <a:gd name="T31" fmla="*/ 50 h 68"/>
                <a:gd name="T32" fmla="*/ 22 w 56"/>
                <a:gd name="T33" fmla="*/ 54 h 68"/>
                <a:gd name="T34" fmla="*/ 22 w 56"/>
                <a:gd name="T35" fmla="*/ 52 h 68"/>
                <a:gd name="T36" fmla="*/ 25 w 56"/>
                <a:gd name="T37" fmla="*/ 47 h 68"/>
                <a:gd name="T38" fmla="*/ 26 w 56"/>
                <a:gd name="T39" fmla="*/ 37 h 68"/>
                <a:gd name="T40" fmla="*/ 31 w 56"/>
                <a:gd name="T41" fmla="*/ 37 h 68"/>
                <a:gd name="T42" fmla="*/ 34 w 56"/>
                <a:gd name="T43" fmla="*/ 34 h 68"/>
                <a:gd name="T44" fmla="*/ 36 w 56"/>
                <a:gd name="T45" fmla="*/ 12 h 68"/>
                <a:gd name="T46" fmla="*/ 21 w 56"/>
                <a:gd name="T47" fmla="*/ 3 h 68"/>
                <a:gd name="T48" fmla="*/ 4 w 56"/>
                <a:gd name="T49" fmla="*/ 1 h 68"/>
                <a:gd name="T50" fmla="*/ 4 w 56"/>
                <a:gd name="T51" fmla="*/ 24 h 68"/>
                <a:gd name="T52" fmla="*/ 11 w 56"/>
                <a:gd name="T53" fmla="*/ 24 h 68"/>
                <a:gd name="T54" fmla="*/ 17 w 56"/>
                <a:gd name="T55" fmla="*/ 25 h 68"/>
                <a:gd name="T56" fmla="*/ 22 w 56"/>
                <a:gd name="T57" fmla="*/ 30 h 68"/>
                <a:gd name="T58" fmla="*/ 21 w 56"/>
                <a:gd name="T59" fmla="*/ 29 h 68"/>
                <a:gd name="T60" fmla="*/ 14 w 56"/>
                <a:gd name="T61" fmla="*/ 30 h 68"/>
                <a:gd name="T62" fmla="*/ 8 w 56"/>
                <a:gd name="T63" fmla="*/ 36 h 68"/>
                <a:gd name="T64" fmla="*/ 8 w 56"/>
                <a:gd name="T65" fmla="*/ 52 h 68"/>
                <a:gd name="T66" fmla="*/ 9 w 56"/>
                <a:gd name="T67" fmla="*/ 62 h 68"/>
                <a:gd name="T68" fmla="*/ 13 w 56"/>
                <a:gd name="T69" fmla="*/ 67 h 68"/>
                <a:gd name="T70" fmla="*/ 17 w 56"/>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6" h="68">
                  <a:moveTo>
                    <a:pt x="17" y="68"/>
                  </a:moveTo>
                  <a:lnTo>
                    <a:pt x="20" y="67"/>
                  </a:lnTo>
                  <a:lnTo>
                    <a:pt x="21" y="65"/>
                  </a:lnTo>
                  <a:lnTo>
                    <a:pt x="43" y="67"/>
                  </a:lnTo>
                  <a:lnTo>
                    <a:pt x="45" y="54"/>
                  </a:lnTo>
                  <a:lnTo>
                    <a:pt x="45" y="56"/>
                  </a:lnTo>
                  <a:lnTo>
                    <a:pt x="47" y="56"/>
                  </a:lnTo>
                  <a:lnTo>
                    <a:pt x="48" y="56"/>
                  </a:lnTo>
                  <a:lnTo>
                    <a:pt x="50" y="56"/>
                  </a:lnTo>
                  <a:lnTo>
                    <a:pt x="51" y="53"/>
                  </a:lnTo>
                  <a:lnTo>
                    <a:pt x="51" y="51"/>
                  </a:lnTo>
                  <a:lnTo>
                    <a:pt x="53" y="47"/>
                  </a:lnTo>
                  <a:lnTo>
                    <a:pt x="54" y="45"/>
                  </a:lnTo>
                  <a:lnTo>
                    <a:pt x="55" y="42"/>
                  </a:lnTo>
                  <a:lnTo>
                    <a:pt x="56" y="40"/>
                  </a:lnTo>
                  <a:lnTo>
                    <a:pt x="56" y="36"/>
                  </a:lnTo>
                  <a:lnTo>
                    <a:pt x="55" y="34"/>
                  </a:lnTo>
                  <a:lnTo>
                    <a:pt x="53" y="33"/>
                  </a:lnTo>
                  <a:lnTo>
                    <a:pt x="51" y="31"/>
                  </a:lnTo>
                  <a:lnTo>
                    <a:pt x="49" y="33"/>
                  </a:lnTo>
                  <a:lnTo>
                    <a:pt x="48" y="34"/>
                  </a:lnTo>
                  <a:lnTo>
                    <a:pt x="45" y="35"/>
                  </a:lnTo>
                  <a:lnTo>
                    <a:pt x="44" y="37"/>
                  </a:lnTo>
                  <a:lnTo>
                    <a:pt x="42" y="39"/>
                  </a:lnTo>
                  <a:lnTo>
                    <a:pt x="40" y="40"/>
                  </a:lnTo>
                  <a:lnTo>
                    <a:pt x="38" y="41"/>
                  </a:lnTo>
                  <a:lnTo>
                    <a:pt x="37" y="43"/>
                  </a:lnTo>
                  <a:lnTo>
                    <a:pt x="36" y="45"/>
                  </a:lnTo>
                  <a:lnTo>
                    <a:pt x="36" y="47"/>
                  </a:lnTo>
                  <a:lnTo>
                    <a:pt x="37" y="50"/>
                  </a:lnTo>
                  <a:lnTo>
                    <a:pt x="33" y="48"/>
                  </a:lnTo>
                  <a:lnTo>
                    <a:pt x="30" y="50"/>
                  </a:lnTo>
                  <a:lnTo>
                    <a:pt x="26" y="51"/>
                  </a:lnTo>
                  <a:lnTo>
                    <a:pt x="22" y="54"/>
                  </a:lnTo>
                  <a:lnTo>
                    <a:pt x="22" y="54"/>
                  </a:lnTo>
                  <a:lnTo>
                    <a:pt x="22" y="52"/>
                  </a:lnTo>
                  <a:lnTo>
                    <a:pt x="22" y="50"/>
                  </a:lnTo>
                  <a:lnTo>
                    <a:pt x="25" y="47"/>
                  </a:lnTo>
                  <a:lnTo>
                    <a:pt x="26" y="43"/>
                  </a:lnTo>
                  <a:lnTo>
                    <a:pt x="26" y="37"/>
                  </a:lnTo>
                  <a:lnTo>
                    <a:pt x="28" y="37"/>
                  </a:lnTo>
                  <a:lnTo>
                    <a:pt x="31" y="37"/>
                  </a:lnTo>
                  <a:lnTo>
                    <a:pt x="33" y="36"/>
                  </a:lnTo>
                  <a:lnTo>
                    <a:pt x="34" y="34"/>
                  </a:lnTo>
                  <a:lnTo>
                    <a:pt x="37" y="23"/>
                  </a:lnTo>
                  <a:lnTo>
                    <a:pt x="36" y="12"/>
                  </a:lnTo>
                  <a:lnTo>
                    <a:pt x="28" y="8"/>
                  </a:lnTo>
                  <a:lnTo>
                    <a:pt x="21" y="3"/>
                  </a:lnTo>
                  <a:lnTo>
                    <a:pt x="14" y="0"/>
                  </a:lnTo>
                  <a:lnTo>
                    <a:pt x="4" y="1"/>
                  </a:lnTo>
                  <a:lnTo>
                    <a:pt x="0" y="3"/>
                  </a:lnTo>
                  <a:lnTo>
                    <a:pt x="4" y="24"/>
                  </a:lnTo>
                  <a:lnTo>
                    <a:pt x="8" y="24"/>
                  </a:lnTo>
                  <a:lnTo>
                    <a:pt x="11" y="24"/>
                  </a:lnTo>
                  <a:lnTo>
                    <a:pt x="15" y="25"/>
                  </a:lnTo>
                  <a:lnTo>
                    <a:pt x="17" y="25"/>
                  </a:lnTo>
                  <a:lnTo>
                    <a:pt x="20" y="26"/>
                  </a:lnTo>
                  <a:lnTo>
                    <a:pt x="22" y="30"/>
                  </a:lnTo>
                  <a:lnTo>
                    <a:pt x="22" y="30"/>
                  </a:lnTo>
                  <a:lnTo>
                    <a:pt x="21" y="29"/>
                  </a:lnTo>
                  <a:lnTo>
                    <a:pt x="17" y="29"/>
                  </a:lnTo>
                  <a:lnTo>
                    <a:pt x="14" y="30"/>
                  </a:lnTo>
                  <a:lnTo>
                    <a:pt x="11" y="34"/>
                  </a:lnTo>
                  <a:lnTo>
                    <a:pt x="8" y="36"/>
                  </a:lnTo>
                  <a:lnTo>
                    <a:pt x="9" y="46"/>
                  </a:lnTo>
                  <a:lnTo>
                    <a:pt x="8" y="52"/>
                  </a:lnTo>
                  <a:lnTo>
                    <a:pt x="8" y="57"/>
                  </a:lnTo>
                  <a:lnTo>
                    <a:pt x="9" y="62"/>
                  </a:lnTo>
                  <a:lnTo>
                    <a:pt x="10" y="64"/>
                  </a:lnTo>
                  <a:lnTo>
                    <a:pt x="13" y="67"/>
                  </a:lnTo>
                  <a:lnTo>
                    <a:pt x="15" y="68"/>
                  </a:lnTo>
                  <a:lnTo>
                    <a:pt x="17" y="6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4" name="Freeform 45">
              <a:extLst>
                <a:ext uri="{FF2B5EF4-FFF2-40B4-BE49-F238E27FC236}">
                  <a16:creationId xmlns:a16="http://schemas.microsoft.com/office/drawing/2014/main" id="{7471F446-4155-445F-91B7-744702962395}"/>
                </a:ext>
              </a:extLst>
            </p:cNvPr>
            <p:cNvSpPr>
              <a:spLocks/>
            </p:cNvSpPr>
            <p:nvPr/>
          </p:nvSpPr>
          <p:spPr bwMode="auto">
            <a:xfrm>
              <a:off x="2032000" y="2994025"/>
              <a:ext cx="12700" cy="14288"/>
            </a:xfrm>
            <a:custGeom>
              <a:avLst/>
              <a:gdLst>
                <a:gd name="T0" fmla="*/ 39 w 39"/>
                <a:gd name="T1" fmla="*/ 16 h 46"/>
                <a:gd name="T2" fmla="*/ 39 w 39"/>
                <a:gd name="T3" fmla="*/ 13 h 46"/>
                <a:gd name="T4" fmla="*/ 36 w 39"/>
                <a:gd name="T5" fmla="*/ 11 h 46"/>
                <a:gd name="T6" fmla="*/ 35 w 39"/>
                <a:gd name="T7" fmla="*/ 9 h 46"/>
                <a:gd name="T8" fmla="*/ 33 w 39"/>
                <a:gd name="T9" fmla="*/ 7 h 46"/>
                <a:gd name="T10" fmla="*/ 30 w 39"/>
                <a:gd name="T11" fmla="*/ 6 h 46"/>
                <a:gd name="T12" fmla="*/ 28 w 39"/>
                <a:gd name="T13" fmla="*/ 1 h 46"/>
                <a:gd name="T14" fmla="*/ 23 w 39"/>
                <a:gd name="T15" fmla="*/ 3 h 46"/>
                <a:gd name="T16" fmla="*/ 19 w 39"/>
                <a:gd name="T17" fmla="*/ 0 h 46"/>
                <a:gd name="T18" fmla="*/ 17 w 39"/>
                <a:gd name="T19" fmla="*/ 0 h 46"/>
                <a:gd name="T20" fmla="*/ 14 w 39"/>
                <a:gd name="T21" fmla="*/ 0 h 46"/>
                <a:gd name="T22" fmla="*/ 13 w 39"/>
                <a:gd name="T23" fmla="*/ 1 h 46"/>
                <a:gd name="T24" fmla="*/ 11 w 39"/>
                <a:gd name="T25" fmla="*/ 3 h 46"/>
                <a:gd name="T26" fmla="*/ 8 w 39"/>
                <a:gd name="T27" fmla="*/ 5 h 46"/>
                <a:gd name="T28" fmla="*/ 6 w 39"/>
                <a:gd name="T29" fmla="*/ 6 h 46"/>
                <a:gd name="T30" fmla="*/ 3 w 39"/>
                <a:gd name="T31" fmla="*/ 13 h 46"/>
                <a:gd name="T32" fmla="*/ 2 w 39"/>
                <a:gd name="T33" fmla="*/ 21 h 46"/>
                <a:gd name="T34" fmla="*/ 0 w 39"/>
                <a:gd name="T35" fmla="*/ 27 h 46"/>
                <a:gd name="T36" fmla="*/ 0 w 39"/>
                <a:gd name="T37" fmla="*/ 30 h 46"/>
                <a:gd name="T38" fmla="*/ 0 w 39"/>
                <a:gd name="T39" fmla="*/ 34 h 46"/>
                <a:gd name="T40" fmla="*/ 2 w 39"/>
                <a:gd name="T41" fmla="*/ 36 h 46"/>
                <a:gd name="T42" fmla="*/ 5 w 39"/>
                <a:gd name="T43" fmla="*/ 46 h 46"/>
                <a:gd name="T44" fmla="*/ 7 w 39"/>
                <a:gd name="T45" fmla="*/ 46 h 46"/>
                <a:gd name="T46" fmla="*/ 10 w 39"/>
                <a:gd name="T47" fmla="*/ 46 h 46"/>
                <a:gd name="T48" fmla="*/ 11 w 39"/>
                <a:gd name="T49" fmla="*/ 44 h 46"/>
                <a:gd name="T50" fmla="*/ 12 w 39"/>
                <a:gd name="T51" fmla="*/ 43 h 46"/>
                <a:gd name="T52" fmla="*/ 13 w 39"/>
                <a:gd name="T53" fmla="*/ 40 h 46"/>
                <a:gd name="T54" fmla="*/ 14 w 39"/>
                <a:gd name="T55" fmla="*/ 39 h 46"/>
                <a:gd name="T56" fmla="*/ 17 w 39"/>
                <a:gd name="T57" fmla="*/ 38 h 46"/>
                <a:gd name="T58" fmla="*/ 19 w 39"/>
                <a:gd name="T59" fmla="*/ 38 h 46"/>
                <a:gd name="T60" fmla="*/ 24 w 39"/>
                <a:gd name="T61" fmla="*/ 36 h 46"/>
                <a:gd name="T62" fmla="*/ 24 w 39"/>
                <a:gd name="T63" fmla="*/ 33 h 46"/>
                <a:gd name="T64" fmla="*/ 24 w 39"/>
                <a:gd name="T65" fmla="*/ 32 h 46"/>
                <a:gd name="T66" fmla="*/ 23 w 39"/>
                <a:gd name="T67" fmla="*/ 30 h 46"/>
                <a:gd name="T68" fmla="*/ 25 w 39"/>
                <a:gd name="T69" fmla="*/ 27 h 46"/>
                <a:gd name="T70" fmla="*/ 29 w 39"/>
                <a:gd name="T71" fmla="*/ 27 h 46"/>
                <a:gd name="T72" fmla="*/ 33 w 39"/>
                <a:gd name="T73" fmla="*/ 26 h 46"/>
                <a:gd name="T74" fmla="*/ 36 w 39"/>
                <a:gd name="T75" fmla="*/ 23 h 46"/>
                <a:gd name="T76" fmla="*/ 37 w 39"/>
                <a:gd name="T77" fmla="*/ 19 h 46"/>
                <a:gd name="T78" fmla="*/ 39 w 39"/>
                <a:gd name="T79"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46">
                  <a:moveTo>
                    <a:pt x="39" y="16"/>
                  </a:moveTo>
                  <a:lnTo>
                    <a:pt x="39" y="13"/>
                  </a:lnTo>
                  <a:lnTo>
                    <a:pt x="36" y="11"/>
                  </a:lnTo>
                  <a:lnTo>
                    <a:pt x="35" y="9"/>
                  </a:lnTo>
                  <a:lnTo>
                    <a:pt x="33" y="7"/>
                  </a:lnTo>
                  <a:lnTo>
                    <a:pt x="30" y="6"/>
                  </a:lnTo>
                  <a:lnTo>
                    <a:pt x="28" y="1"/>
                  </a:lnTo>
                  <a:lnTo>
                    <a:pt x="23" y="3"/>
                  </a:lnTo>
                  <a:lnTo>
                    <a:pt x="19" y="0"/>
                  </a:lnTo>
                  <a:lnTo>
                    <a:pt x="17" y="0"/>
                  </a:lnTo>
                  <a:lnTo>
                    <a:pt x="14" y="0"/>
                  </a:lnTo>
                  <a:lnTo>
                    <a:pt x="13" y="1"/>
                  </a:lnTo>
                  <a:lnTo>
                    <a:pt x="11" y="3"/>
                  </a:lnTo>
                  <a:lnTo>
                    <a:pt x="8" y="5"/>
                  </a:lnTo>
                  <a:lnTo>
                    <a:pt x="6" y="6"/>
                  </a:lnTo>
                  <a:lnTo>
                    <a:pt x="3" y="13"/>
                  </a:lnTo>
                  <a:lnTo>
                    <a:pt x="2" y="21"/>
                  </a:lnTo>
                  <a:lnTo>
                    <a:pt x="0" y="27"/>
                  </a:lnTo>
                  <a:lnTo>
                    <a:pt x="0" y="30"/>
                  </a:lnTo>
                  <a:lnTo>
                    <a:pt x="0" y="34"/>
                  </a:lnTo>
                  <a:lnTo>
                    <a:pt x="2" y="36"/>
                  </a:lnTo>
                  <a:lnTo>
                    <a:pt x="5" y="46"/>
                  </a:lnTo>
                  <a:lnTo>
                    <a:pt x="7" y="46"/>
                  </a:lnTo>
                  <a:lnTo>
                    <a:pt x="10" y="46"/>
                  </a:lnTo>
                  <a:lnTo>
                    <a:pt x="11" y="44"/>
                  </a:lnTo>
                  <a:lnTo>
                    <a:pt x="12" y="43"/>
                  </a:lnTo>
                  <a:lnTo>
                    <a:pt x="13" y="40"/>
                  </a:lnTo>
                  <a:lnTo>
                    <a:pt x="14" y="39"/>
                  </a:lnTo>
                  <a:lnTo>
                    <a:pt x="17" y="38"/>
                  </a:lnTo>
                  <a:lnTo>
                    <a:pt x="19" y="38"/>
                  </a:lnTo>
                  <a:lnTo>
                    <a:pt x="24" y="36"/>
                  </a:lnTo>
                  <a:lnTo>
                    <a:pt x="24" y="33"/>
                  </a:lnTo>
                  <a:lnTo>
                    <a:pt x="24" y="32"/>
                  </a:lnTo>
                  <a:lnTo>
                    <a:pt x="23" y="30"/>
                  </a:lnTo>
                  <a:lnTo>
                    <a:pt x="25" y="27"/>
                  </a:lnTo>
                  <a:lnTo>
                    <a:pt x="29" y="27"/>
                  </a:lnTo>
                  <a:lnTo>
                    <a:pt x="33" y="26"/>
                  </a:lnTo>
                  <a:lnTo>
                    <a:pt x="36" y="23"/>
                  </a:lnTo>
                  <a:lnTo>
                    <a:pt x="37" y="19"/>
                  </a:lnTo>
                  <a:lnTo>
                    <a:pt x="39"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5" name="Freeform 46">
              <a:extLst>
                <a:ext uri="{FF2B5EF4-FFF2-40B4-BE49-F238E27FC236}">
                  <a16:creationId xmlns:a16="http://schemas.microsoft.com/office/drawing/2014/main" id="{2357E965-FD0C-4690-A14C-4122061562F2}"/>
                </a:ext>
              </a:extLst>
            </p:cNvPr>
            <p:cNvSpPr>
              <a:spLocks/>
            </p:cNvSpPr>
            <p:nvPr/>
          </p:nvSpPr>
          <p:spPr bwMode="auto">
            <a:xfrm>
              <a:off x="2014538" y="2990850"/>
              <a:ext cx="17462" cy="28575"/>
            </a:xfrm>
            <a:custGeom>
              <a:avLst/>
              <a:gdLst>
                <a:gd name="T0" fmla="*/ 42 w 56"/>
                <a:gd name="T1" fmla="*/ 67 h 90"/>
                <a:gd name="T2" fmla="*/ 46 w 56"/>
                <a:gd name="T3" fmla="*/ 66 h 90"/>
                <a:gd name="T4" fmla="*/ 49 w 56"/>
                <a:gd name="T5" fmla="*/ 65 h 90"/>
                <a:gd name="T6" fmla="*/ 50 w 56"/>
                <a:gd name="T7" fmla="*/ 62 h 90"/>
                <a:gd name="T8" fmla="*/ 52 w 56"/>
                <a:gd name="T9" fmla="*/ 59 h 90"/>
                <a:gd name="T10" fmla="*/ 53 w 56"/>
                <a:gd name="T11" fmla="*/ 56 h 90"/>
                <a:gd name="T12" fmla="*/ 55 w 56"/>
                <a:gd name="T13" fmla="*/ 53 h 90"/>
                <a:gd name="T14" fmla="*/ 56 w 56"/>
                <a:gd name="T15" fmla="*/ 50 h 90"/>
                <a:gd name="T16" fmla="*/ 56 w 56"/>
                <a:gd name="T17" fmla="*/ 48 h 90"/>
                <a:gd name="T18" fmla="*/ 55 w 56"/>
                <a:gd name="T19" fmla="*/ 45 h 90"/>
                <a:gd name="T20" fmla="*/ 52 w 56"/>
                <a:gd name="T21" fmla="*/ 43 h 90"/>
                <a:gd name="T22" fmla="*/ 49 w 56"/>
                <a:gd name="T23" fmla="*/ 40 h 90"/>
                <a:gd name="T24" fmla="*/ 45 w 56"/>
                <a:gd name="T25" fmla="*/ 42 h 90"/>
                <a:gd name="T26" fmla="*/ 42 w 56"/>
                <a:gd name="T27" fmla="*/ 43 h 90"/>
                <a:gd name="T28" fmla="*/ 40 w 56"/>
                <a:gd name="T29" fmla="*/ 45 h 90"/>
                <a:gd name="T30" fmla="*/ 36 w 56"/>
                <a:gd name="T31" fmla="*/ 46 h 90"/>
                <a:gd name="T32" fmla="*/ 34 w 56"/>
                <a:gd name="T33" fmla="*/ 48 h 90"/>
                <a:gd name="T34" fmla="*/ 40 w 56"/>
                <a:gd name="T35" fmla="*/ 42 h 90"/>
                <a:gd name="T36" fmla="*/ 44 w 56"/>
                <a:gd name="T37" fmla="*/ 33 h 90"/>
                <a:gd name="T38" fmla="*/ 46 w 56"/>
                <a:gd name="T39" fmla="*/ 25 h 90"/>
                <a:gd name="T40" fmla="*/ 50 w 56"/>
                <a:gd name="T41" fmla="*/ 17 h 90"/>
                <a:gd name="T42" fmla="*/ 51 w 56"/>
                <a:gd name="T43" fmla="*/ 14 h 90"/>
                <a:gd name="T44" fmla="*/ 46 w 56"/>
                <a:gd name="T45" fmla="*/ 9 h 90"/>
                <a:gd name="T46" fmla="*/ 42 w 56"/>
                <a:gd name="T47" fmla="*/ 4 h 90"/>
                <a:gd name="T48" fmla="*/ 36 w 56"/>
                <a:gd name="T49" fmla="*/ 2 h 90"/>
                <a:gd name="T50" fmla="*/ 30 w 56"/>
                <a:gd name="T51" fmla="*/ 0 h 90"/>
                <a:gd name="T52" fmla="*/ 25 w 56"/>
                <a:gd name="T53" fmla="*/ 3 h 90"/>
                <a:gd name="T54" fmla="*/ 21 w 56"/>
                <a:gd name="T55" fmla="*/ 8 h 90"/>
                <a:gd name="T56" fmla="*/ 21 w 56"/>
                <a:gd name="T57" fmla="*/ 14 h 90"/>
                <a:gd name="T58" fmla="*/ 22 w 56"/>
                <a:gd name="T59" fmla="*/ 20 h 90"/>
                <a:gd name="T60" fmla="*/ 23 w 56"/>
                <a:gd name="T61" fmla="*/ 26 h 90"/>
                <a:gd name="T62" fmla="*/ 21 w 56"/>
                <a:gd name="T63" fmla="*/ 32 h 90"/>
                <a:gd name="T64" fmla="*/ 19 w 56"/>
                <a:gd name="T65" fmla="*/ 37 h 90"/>
                <a:gd name="T66" fmla="*/ 21 w 56"/>
                <a:gd name="T67" fmla="*/ 40 h 90"/>
                <a:gd name="T68" fmla="*/ 22 w 56"/>
                <a:gd name="T69" fmla="*/ 44 h 90"/>
                <a:gd name="T70" fmla="*/ 24 w 56"/>
                <a:gd name="T71" fmla="*/ 48 h 90"/>
                <a:gd name="T72" fmla="*/ 22 w 56"/>
                <a:gd name="T73" fmla="*/ 60 h 90"/>
                <a:gd name="T74" fmla="*/ 22 w 56"/>
                <a:gd name="T75" fmla="*/ 60 h 90"/>
                <a:gd name="T76" fmla="*/ 17 w 56"/>
                <a:gd name="T77" fmla="*/ 66 h 90"/>
                <a:gd name="T78" fmla="*/ 16 w 56"/>
                <a:gd name="T79" fmla="*/ 74 h 90"/>
                <a:gd name="T80" fmla="*/ 12 w 56"/>
                <a:gd name="T81" fmla="*/ 80 h 90"/>
                <a:gd name="T82" fmla="*/ 6 w 56"/>
                <a:gd name="T83" fmla="*/ 84 h 90"/>
                <a:gd name="T84" fmla="*/ 0 w 56"/>
                <a:gd name="T85" fmla="*/ 88 h 90"/>
                <a:gd name="T86" fmla="*/ 12 w 56"/>
                <a:gd name="T87" fmla="*/ 90 h 90"/>
                <a:gd name="T88" fmla="*/ 23 w 56"/>
                <a:gd name="T89" fmla="*/ 90 h 90"/>
                <a:gd name="T90" fmla="*/ 32 w 56"/>
                <a:gd name="T91" fmla="*/ 85 h 90"/>
                <a:gd name="T92" fmla="*/ 38 w 56"/>
                <a:gd name="T93" fmla="*/ 77 h 90"/>
                <a:gd name="T94" fmla="*/ 42 w 56"/>
                <a:gd name="T95" fmla="*/ 6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 h="90">
                  <a:moveTo>
                    <a:pt x="42" y="67"/>
                  </a:moveTo>
                  <a:lnTo>
                    <a:pt x="46" y="66"/>
                  </a:lnTo>
                  <a:lnTo>
                    <a:pt x="49" y="65"/>
                  </a:lnTo>
                  <a:lnTo>
                    <a:pt x="50" y="62"/>
                  </a:lnTo>
                  <a:lnTo>
                    <a:pt x="52" y="59"/>
                  </a:lnTo>
                  <a:lnTo>
                    <a:pt x="53" y="56"/>
                  </a:lnTo>
                  <a:lnTo>
                    <a:pt x="55" y="53"/>
                  </a:lnTo>
                  <a:lnTo>
                    <a:pt x="56" y="50"/>
                  </a:lnTo>
                  <a:lnTo>
                    <a:pt x="56" y="48"/>
                  </a:lnTo>
                  <a:lnTo>
                    <a:pt x="55" y="45"/>
                  </a:lnTo>
                  <a:lnTo>
                    <a:pt x="52" y="43"/>
                  </a:lnTo>
                  <a:lnTo>
                    <a:pt x="49" y="40"/>
                  </a:lnTo>
                  <a:lnTo>
                    <a:pt x="45" y="42"/>
                  </a:lnTo>
                  <a:lnTo>
                    <a:pt x="42" y="43"/>
                  </a:lnTo>
                  <a:lnTo>
                    <a:pt x="40" y="45"/>
                  </a:lnTo>
                  <a:lnTo>
                    <a:pt x="36" y="46"/>
                  </a:lnTo>
                  <a:lnTo>
                    <a:pt x="34" y="48"/>
                  </a:lnTo>
                  <a:lnTo>
                    <a:pt x="40" y="42"/>
                  </a:lnTo>
                  <a:lnTo>
                    <a:pt x="44" y="33"/>
                  </a:lnTo>
                  <a:lnTo>
                    <a:pt x="46" y="25"/>
                  </a:lnTo>
                  <a:lnTo>
                    <a:pt x="50" y="17"/>
                  </a:lnTo>
                  <a:lnTo>
                    <a:pt x="51" y="14"/>
                  </a:lnTo>
                  <a:lnTo>
                    <a:pt x="46" y="9"/>
                  </a:lnTo>
                  <a:lnTo>
                    <a:pt x="42" y="4"/>
                  </a:lnTo>
                  <a:lnTo>
                    <a:pt x="36" y="2"/>
                  </a:lnTo>
                  <a:lnTo>
                    <a:pt x="30" y="0"/>
                  </a:lnTo>
                  <a:lnTo>
                    <a:pt x="25" y="3"/>
                  </a:lnTo>
                  <a:lnTo>
                    <a:pt x="21" y="8"/>
                  </a:lnTo>
                  <a:lnTo>
                    <a:pt x="21" y="14"/>
                  </a:lnTo>
                  <a:lnTo>
                    <a:pt x="22" y="20"/>
                  </a:lnTo>
                  <a:lnTo>
                    <a:pt x="23" y="26"/>
                  </a:lnTo>
                  <a:lnTo>
                    <a:pt x="21" y="32"/>
                  </a:lnTo>
                  <a:lnTo>
                    <a:pt x="19" y="37"/>
                  </a:lnTo>
                  <a:lnTo>
                    <a:pt x="21" y="40"/>
                  </a:lnTo>
                  <a:lnTo>
                    <a:pt x="22" y="44"/>
                  </a:lnTo>
                  <a:lnTo>
                    <a:pt x="24" y="48"/>
                  </a:lnTo>
                  <a:lnTo>
                    <a:pt x="22" y="60"/>
                  </a:lnTo>
                  <a:lnTo>
                    <a:pt x="22" y="60"/>
                  </a:lnTo>
                  <a:lnTo>
                    <a:pt x="17" y="66"/>
                  </a:lnTo>
                  <a:lnTo>
                    <a:pt x="16" y="74"/>
                  </a:lnTo>
                  <a:lnTo>
                    <a:pt x="12" y="80"/>
                  </a:lnTo>
                  <a:lnTo>
                    <a:pt x="6" y="84"/>
                  </a:lnTo>
                  <a:lnTo>
                    <a:pt x="0" y="88"/>
                  </a:lnTo>
                  <a:lnTo>
                    <a:pt x="12" y="90"/>
                  </a:lnTo>
                  <a:lnTo>
                    <a:pt x="23" y="90"/>
                  </a:lnTo>
                  <a:lnTo>
                    <a:pt x="32" y="85"/>
                  </a:lnTo>
                  <a:lnTo>
                    <a:pt x="38" y="77"/>
                  </a:lnTo>
                  <a:lnTo>
                    <a:pt x="42" y="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6" name="Freeform 47">
              <a:extLst>
                <a:ext uri="{FF2B5EF4-FFF2-40B4-BE49-F238E27FC236}">
                  <a16:creationId xmlns:a16="http://schemas.microsoft.com/office/drawing/2014/main" id="{B9D129BD-0A05-4F01-B9B0-15FAEF70C646}"/>
                </a:ext>
              </a:extLst>
            </p:cNvPr>
            <p:cNvSpPr>
              <a:spLocks/>
            </p:cNvSpPr>
            <p:nvPr/>
          </p:nvSpPr>
          <p:spPr bwMode="auto">
            <a:xfrm>
              <a:off x="2036763" y="3022600"/>
              <a:ext cx="6350" cy="4763"/>
            </a:xfrm>
            <a:custGeom>
              <a:avLst/>
              <a:gdLst>
                <a:gd name="T0" fmla="*/ 0 w 17"/>
                <a:gd name="T1" fmla="*/ 5 h 14"/>
                <a:gd name="T2" fmla="*/ 1 w 17"/>
                <a:gd name="T3" fmla="*/ 8 h 14"/>
                <a:gd name="T4" fmla="*/ 2 w 17"/>
                <a:gd name="T5" fmla="*/ 11 h 14"/>
                <a:gd name="T6" fmla="*/ 4 w 17"/>
                <a:gd name="T7" fmla="*/ 13 h 14"/>
                <a:gd name="T8" fmla="*/ 7 w 17"/>
                <a:gd name="T9" fmla="*/ 14 h 14"/>
                <a:gd name="T10" fmla="*/ 9 w 17"/>
                <a:gd name="T11" fmla="*/ 13 h 14"/>
                <a:gd name="T12" fmla="*/ 12 w 17"/>
                <a:gd name="T13" fmla="*/ 12 h 14"/>
                <a:gd name="T14" fmla="*/ 14 w 17"/>
                <a:gd name="T15" fmla="*/ 11 h 14"/>
                <a:gd name="T16" fmla="*/ 15 w 17"/>
                <a:gd name="T17" fmla="*/ 10 h 14"/>
                <a:gd name="T18" fmla="*/ 17 w 17"/>
                <a:gd name="T19" fmla="*/ 7 h 14"/>
                <a:gd name="T20" fmla="*/ 15 w 17"/>
                <a:gd name="T21" fmla="*/ 3 h 14"/>
                <a:gd name="T22" fmla="*/ 13 w 17"/>
                <a:gd name="T23" fmla="*/ 1 h 14"/>
                <a:gd name="T24" fmla="*/ 12 w 17"/>
                <a:gd name="T25" fmla="*/ 0 h 14"/>
                <a:gd name="T26" fmla="*/ 9 w 17"/>
                <a:gd name="T27" fmla="*/ 0 h 14"/>
                <a:gd name="T28" fmla="*/ 8 w 17"/>
                <a:gd name="T29" fmla="*/ 1 h 14"/>
                <a:gd name="T30" fmla="*/ 6 w 17"/>
                <a:gd name="T31" fmla="*/ 2 h 14"/>
                <a:gd name="T32" fmla="*/ 4 w 17"/>
                <a:gd name="T33" fmla="*/ 3 h 14"/>
                <a:gd name="T34" fmla="*/ 2 w 17"/>
                <a:gd name="T35" fmla="*/ 5 h 14"/>
                <a:gd name="T36" fmla="*/ 0 w 17"/>
                <a:gd name="T37"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14">
                  <a:moveTo>
                    <a:pt x="0" y="5"/>
                  </a:moveTo>
                  <a:lnTo>
                    <a:pt x="1" y="8"/>
                  </a:lnTo>
                  <a:lnTo>
                    <a:pt x="2" y="11"/>
                  </a:lnTo>
                  <a:lnTo>
                    <a:pt x="4" y="13"/>
                  </a:lnTo>
                  <a:lnTo>
                    <a:pt x="7" y="14"/>
                  </a:lnTo>
                  <a:lnTo>
                    <a:pt x="9" y="13"/>
                  </a:lnTo>
                  <a:lnTo>
                    <a:pt x="12" y="12"/>
                  </a:lnTo>
                  <a:lnTo>
                    <a:pt x="14" y="11"/>
                  </a:lnTo>
                  <a:lnTo>
                    <a:pt x="15" y="10"/>
                  </a:lnTo>
                  <a:lnTo>
                    <a:pt x="17" y="7"/>
                  </a:lnTo>
                  <a:lnTo>
                    <a:pt x="15" y="3"/>
                  </a:lnTo>
                  <a:lnTo>
                    <a:pt x="13" y="1"/>
                  </a:lnTo>
                  <a:lnTo>
                    <a:pt x="12" y="0"/>
                  </a:lnTo>
                  <a:lnTo>
                    <a:pt x="9" y="0"/>
                  </a:lnTo>
                  <a:lnTo>
                    <a:pt x="8" y="1"/>
                  </a:lnTo>
                  <a:lnTo>
                    <a:pt x="6" y="2"/>
                  </a:lnTo>
                  <a:lnTo>
                    <a:pt x="4" y="3"/>
                  </a:lnTo>
                  <a:lnTo>
                    <a:pt x="2" y="5"/>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7" name="Freeform 48">
              <a:extLst>
                <a:ext uri="{FF2B5EF4-FFF2-40B4-BE49-F238E27FC236}">
                  <a16:creationId xmlns:a16="http://schemas.microsoft.com/office/drawing/2014/main" id="{EFF60180-46D7-464B-BF70-3B56EF71CB15}"/>
                </a:ext>
              </a:extLst>
            </p:cNvPr>
            <p:cNvSpPr>
              <a:spLocks/>
            </p:cNvSpPr>
            <p:nvPr/>
          </p:nvSpPr>
          <p:spPr bwMode="auto">
            <a:xfrm>
              <a:off x="2046288" y="2995613"/>
              <a:ext cx="17462" cy="12700"/>
            </a:xfrm>
            <a:custGeom>
              <a:avLst/>
              <a:gdLst>
                <a:gd name="T0" fmla="*/ 55 w 55"/>
                <a:gd name="T1" fmla="*/ 18 h 40"/>
                <a:gd name="T2" fmla="*/ 53 w 55"/>
                <a:gd name="T3" fmla="*/ 8 h 40"/>
                <a:gd name="T4" fmla="*/ 50 w 55"/>
                <a:gd name="T5" fmla="*/ 5 h 40"/>
                <a:gd name="T6" fmla="*/ 45 w 55"/>
                <a:gd name="T7" fmla="*/ 2 h 40"/>
                <a:gd name="T8" fmla="*/ 40 w 55"/>
                <a:gd name="T9" fmla="*/ 0 h 40"/>
                <a:gd name="T10" fmla="*/ 24 w 55"/>
                <a:gd name="T11" fmla="*/ 10 h 40"/>
                <a:gd name="T12" fmla="*/ 7 w 55"/>
                <a:gd name="T13" fmla="*/ 16 h 40"/>
                <a:gd name="T14" fmla="*/ 1 w 55"/>
                <a:gd name="T15" fmla="*/ 22 h 40"/>
                <a:gd name="T16" fmla="*/ 0 w 55"/>
                <a:gd name="T17" fmla="*/ 29 h 40"/>
                <a:gd name="T18" fmla="*/ 2 w 55"/>
                <a:gd name="T19" fmla="*/ 38 h 40"/>
                <a:gd name="T20" fmla="*/ 6 w 55"/>
                <a:gd name="T21" fmla="*/ 39 h 40"/>
                <a:gd name="T22" fmla="*/ 10 w 55"/>
                <a:gd name="T23" fmla="*/ 40 h 40"/>
                <a:gd name="T24" fmla="*/ 13 w 55"/>
                <a:gd name="T25" fmla="*/ 40 h 40"/>
                <a:gd name="T26" fmla="*/ 16 w 55"/>
                <a:gd name="T27" fmla="*/ 39 h 40"/>
                <a:gd name="T28" fmla="*/ 19 w 55"/>
                <a:gd name="T29" fmla="*/ 39 h 40"/>
                <a:gd name="T30" fmla="*/ 23 w 55"/>
                <a:gd name="T31" fmla="*/ 38 h 40"/>
                <a:gd name="T32" fmla="*/ 25 w 55"/>
                <a:gd name="T33" fmla="*/ 36 h 40"/>
                <a:gd name="T34" fmla="*/ 28 w 55"/>
                <a:gd name="T35" fmla="*/ 34 h 40"/>
                <a:gd name="T36" fmla="*/ 29 w 55"/>
                <a:gd name="T37" fmla="*/ 31 h 40"/>
                <a:gd name="T38" fmla="*/ 35 w 55"/>
                <a:gd name="T39" fmla="*/ 30 h 40"/>
                <a:gd name="T40" fmla="*/ 42 w 55"/>
                <a:gd name="T41" fmla="*/ 27 h 40"/>
                <a:gd name="T42" fmla="*/ 50 w 55"/>
                <a:gd name="T43" fmla="*/ 24 h 40"/>
                <a:gd name="T44" fmla="*/ 55 w 55"/>
                <a:gd name="T45" fmla="*/ 1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0">
                  <a:moveTo>
                    <a:pt x="55" y="18"/>
                  </a:moveTo>
                  <a:lnTo>
                    <a:pt x="53" y="8"/>
                  </a:lnTo>
                  <a:lnTo>
                    <a:pt x="50" y="5"/>
                  </a:lnTo>
                  <a:lnTo>
                    <a:pt x="45" y="2"/>
                  </a:lnTo>
                  <a:lnTo>
                    <a:pt x="40" y="0"/>
                  </a:lnTo>
                  <a:lnTo>
                    <a:pt x="24" y="10"/>
                  </a:lnTo>
                  <a:lnTo>
                    <a:pt x="7" y="16"/>
                  </a:lnTo>
                  <a:lnTo>
                    <a:pt x="1" y="22"/>
                  </a:lnTo>
                  <a:lnTo>
                    <a:pt x="0" y="29"/>
                  </a:lnTo>
                  <a:lnTo>
                    <a:pt x="2" y="38"/>
                  </a:lnTo>
                  <a:lnTo>
                    <a:pt x="6" y="39"/>
                  </a:lnTo>
                  <a:lnTo>
                    <a:pt x="10" y="40"/>
                  </a:lnTo>
                  <a:lnTo>
                    <a:pt x="13" y="40"/>
                  </a:lnTo>
                  <a:lnTo>
                    <a:pt x="16" y="39"/>
                  </a:lnTo>
                  <a:lnTo>
                    <a:pt x="19" y="39"/>
                  </a:lnTo>
                  <a:lnTo>
                    <a:pt x="23" y="38"/>
                  </a:lnTo>
                  <a:lnTo>
                    <a:pt x="25" y="36"/>
                  </a:lnTo>
                  <a:lnTo>
                    <a:pt x="28" y="34"/>
                  </a:lnTo>
                  <a:lnTo>
                    <a:pt x="29" y="31"/>
                  </a:lnTo>
                  <a:lnTo>
                    <a:pt x="35" y="30"/>
                  </a:lnTo>
                  <a:lnTo>
                    <a:pt x="42" y="27"/>
                  </a:lnTo>
                  <a:lnTo>
                    <a:pt x="50" y="24"/>
                  </a:lnTo>
                  <a:lnTo>
                    <a:pt x="55"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8" name="Freeform 49">
              <a:extLst>
                <a:ext uri="{FF2B5EF4-FFF2-40B4-BE49-F238E27FC236}">
                  <a16:creationId xmlns:a16="http://schemas.microsoft.com/office/drawing/2014/main" id="{73721680-3910-48D9-A3AF-E3E9E61F54F6}"/>
                </a:ext>
              </a:extLst>
            </p:cNvPr>
            <p:cNvSpPr>
              <a:spLocks/>
            </p:cNvSpPr>
            <p:nvPr/>
          </p:nvSpPr>
          <p:spPr bwMode="auto">
            <a:xfrm>
              <a:off x="2070100" y="2973388"/>
              <a:ext cx="4762" cy="4763"/>
            </a:xfrm>
            <a:custGeom>
              <a:avLst/>
              <a:gdLst>
                <a:gd name="T0" fmla="*/ 13 w 13"/>
                <a:gd name="T1" fmla="*/ 4 h 17"/>
                <a:gd name="T2" fmla="*/ 12 w 13"/>
                <a:gd name="T3" fmla="*/ 2 h 17"/>
                <a:gd name="T4" fmla="*/ 9 w 13"/>
                <a:gd name="T5" fmla="*/ 1 h 17"/>
                <a:gd name="T6" fmla="*/ 7 w 13"/>
                <a:gd name="T7" fmla="*/ 0 h 17"/>
                <a:gd name="T8" fmla="*/ 5 w 13"/>
                <a:gd name="T9" fmla="*/ 0 h 17"/>
                <a:gd name="T10" fmla="*/ 1 w 13"/>
                <a:gd name="T11" fmla="*/ 0 h 17"/>
                <a:gd name="T12" fmla="*/ 0 w 13"/>
                <a:gd name="T13" fmla="*/ 17 h 17"/>
                <a:gd name="T14" fmla="*/ 5 w 13"/>
                <a:gd name="T15" fmla="*/ 17 h 17"/>
                <a:gd name="T16" fmla="*/ 7 w 13"/>
                <a:gd name="T17" fmla="*/ 15 h 17"/>
                <a:gd name="T18" fmla="*/ 9 w 13"/>
                <a:gd name="T19" fmla="*/ 14 h 17"/>
                <a:gd name="T20" fmla="*/ 12 w 13"/>
                <a:gd name="T21" fmla="*/ 13 h 17"/>
                <a:gd name="T22" fmla="*/ 13 w 13"/>
                <a:gd name="T23" fmla="*/ 11 h 17"/>
                <a:gd name="T24" fmla="*/ 13 w 13"/>
                <a:gd name="T25" fmla="*/ 8 h 17"/>
                <a:gd name="T26" fmla="*/ 13 w 13"/>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7">
                  <a:moveTo>
                    <a:pt x="13" y="4"/>
                  </a:moveTo>
                  <a:lnTo>
                    <a:pt x="12" y="2"/>
                  </a:lnTo>
                  <a:lnTo>
                    <a:pt x="9" y="1"/>
                  </a:lnTo>
                  <a:lnTo>
                    <a:pt x="7" y="0"/>
                  </a:lnTo>
                  <a:lnTo>
                    <a:pt x="5" y="0"/>
                  </a:lnTo>
                  <a:lnTo>
                    <a:pt x="1" y="0"/>
                  </a:lnTo>
                  <a:lnTo>
                    <a:pt x="0" y="17"/>
                  </a:lnTo>
                  <a:lnTo>
                    <a:pt x="5" y="17"/>
                  </a:lnTo>
                  <a:lnTo>
                    <a:pt x="7" y="15"/>
                  </a:lnTo>
                  <a:lnTo>
                    <a:pt x="9" y="14"/>
                  </a:lnTo>
                  <a:lnTo>
                    <a:pt x="12" y="13"/>
                  </a:lnTo>
                  <a:lnTo>
                    <a:pt x="13" y="11"/>
                  </a:lnTo>
                  <a:lnTo>
                    <a:pt x="13" y="8"/>
                  </a:lnTo>
                  <a:lnTo>
                    <a:pt x="13"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9" name="Freeform 50">
              <a:extLst>
                <a:ext uri="{FF2B5EF4-FFF2-40B4-BE49-F238E27FC236}">
                  <a16:creationId xmlns:a16="http://schemas.microsoft.com/office/drawing/2014/main" id="{9687F647-FE54-4892-B5EA-8F229ACCD764}"/>
                </a:ext>
              </a:extLst>
            </p:cNvPr>
            <p:cNvSpPr>
              <a:spLocks/>
            </p:cNvSpPr>
            <p:nvPr/>
          </p:nvSpPr>
          <p:spPr bwMode="auto">
            <a:xfrm>
              <a:off x="2098675" y="2944813"/>
              <a:ext cx="15875" cy="19050"/>
            </a:xfrm>
            <a:custGeom>
              <a:avLst/>
              <a:gdLst>
                <a:gd name="T0" fmla="*/ 37 w 48"/>
                <a:gd name="T1" fmla="*/ 8 h 60"/>
                <a:gd name="T2" fmla="*/ 35 w 48"/>
                <a:gd name="T3" fmla="*/ 4 h 60"/>
                <a:gd name="T4" fmla="*/ 32 w 48"/>
                <a:gd name="T5" fmla="*/ 1 h 60"/>
                <a:gd name="T6" fmla="*/ 29 w 48"/>
                <a:gd name="T7" fmla="*/ 0 h 60"/>
                <a:gd name="T8" fmla="*/ 17 w 48"/>
                <a:gd name="T9" fmla="*/ 0 h 60"/>
                <a:gd name="T10" fmla="*/ 7 w 48"/>
                <a:gd name="T11" fmla="*/ 5 h 60"/>
                <a:gd name="T12" fmla="*/ 1 w 48"/>
                <a:gd name="T13" fmla="*/ 15 h 60"/>
                <a:gd name="T14" fmla="*/ 0 w 48"/>
                <a:gd name="T15" fmla="*/ 21 h 60"/>
                <a:gd name="T16" fmla="*/ 2 w 48"/>
                <a:gd name="T17" fmla="*/ 27 h 60"/>
                <a:gd name="T18" fmla="*/ 4 w 48"/>
                <a:gd name="T19" fmla="*/ 29 h 60"/>
                <a:gd name="T20" fmla="*/ 7 w 48"/>
                <a:gd name="T21" fmla="*/ 33 h 60"/>
                <a:gd name="T22" fmla="*/ 9 w 48"/>
                <a:gd name="T23" fmla="*/ 34 h 60"/>
                <a:gd name="T24" fmla="*/ 13 w 48"/>
                <a:gd name="T25" fmla="*/ 35 h 60"/>
                <a:gd name="T26" fmla="*/ 35 w 48"/>
                <a:gd name="T27" fmla="*/ 60 h 60"/>
                <a:gd name="T28" fmla="*/ 40 w 48"/>
                <a:gd name="T29" fmla="*/ 54 h 60"/>
                <a:gd name="T30" fmla="*/ 46 w 48"/>
                <a:gd name="T31" fmla="*/ 46 h 60"/>
                <a:gd name="T32" fmla="*/ 48 w 48"/>
                <a:gd name="T33" fmla="*/ 38 h 60"/>
                <a:gd name="T34" fmla="*/ 47 w 48"/>
                <a:gd name="T35" fmla="*/ 29 h 60"/>
                <a:gd name="T36" fmla="*/ 40 w 48"/>
                <a:gd name="T37" fmla="*/ 20 h 60"/>
                <a:gd name="T38" fmla="*/ 37 w 48"/>
                <a:gd name="T39"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60">
                  <a:moveTo>
                    <a:pt x="37" y="8"/>
                  </a:moveTo>
                  <a:lnTo>
                    <a:pt x="35" y="4"/>
                  </a:lnTo>
                  <a:lnTo>
                    <a:pt x="32" y="1"/>
                  </a:lnTo>
                  <a:lnTo>
                    <a:pt x="29" y="0"/>
                  </a:lnTo>
                  <a:lnTo>
                    <a:pt x="17" y="0"/>
                  </a:lnTo>
                  <a:lnTo>
                    <a:pt x="7" y="5"/>
                  </a:lnTo>
                  <a:lnTo>
                    <a:pt x="1" y="15"/>
                  </a:lnTo>
                  <a:lnTo>
                    <a:pt x="0" y="21"/>
                  </a:lnTo>
                  <a:lnTo>
                    <a:pt x="2" y="27"/>
                  </a:lnTo>
                  <a:lnTo>
                    <a:pt x="4" y="29"/>
                  </a:lnTo>
                  <a:lnTo>
                    <a:pt x="7" y="33"/>
                  </a:lnTo>
                  <a:lnTo>
                    <a:pt x="9" y="34"/>
                  </a:lnTo>
                  <a:lnTo>
                    <a:pt x="13" y="35"/>
                  </a:lnTo>
                  <a:lnTo>
                    <a:pt x="35" y="60"/>
                  </a:lnTo>
                  <a:lnTo>
                    <a:pt x="40" y="54"/>
                  </a:lnTo>
                  <a:lnTo>
                    <a:pt x="46" y="46"/>
                  </a:lnTo>
                  <a:lnTo>
                    <a:pt x="48" y="38"/>
                  </a:lnTo>
                  <a:lnTo>
                    <a:pt x="47" y="29"/>
                  </a:lnTo>
                  <a:lnTo>
                    <a:pt x="40" y="20"/>
                  </a:lnTo>
                  <a:lnTo>
                    <a:pt x="37"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0" name="Freeform 51">
              <a:extLst>
                <a:ext uri="{FF2B5EF4-FFF2-40B4-BE49-F238E27FC236}">
                  <a16:creationId xmlns:a16="http://schemas.microsoft.com/office/drawing/2014/main" id="{BE35A0B9-2267-4388-92E9-41C94120F1D5}"/>
                </a:ext>
              </a:extLst>
            </p:cNvPr>
            <p:cNvSpPr>
              <a:spLocks/>
            </p:cNvSpPr>
            <p:nvPr/>
          </p:nvSpPr>
          <p:spPr bwMode="auto">
            <a:xfrm>
              <a:off x="2036763" y="2944813"/>
              <a:ext cx="7937" cy="11113"/>
            </a:xfrm>
            <a:custGeom>
              <a:avLst/>
              <a:gdLst>
                <a:gd name="T0" fmla="*/ 0 w 27"/>
                <a:gd name="T1" fmla="*/ 12 h 34"/>
                <a:gd name="T2" fmla="*/ 0 w 27"/>
                <a:gd name="T3" fmla="*/ 17 h 34"/>
                <a:gd name="T4" fmla="*/ 2 w 27"/>
                <a:gd name="T5" fmla="*/ 23 h 34"/>
                <a:gd name="T6" fmla="*/ 4 w 27"/>
                <a:gd name="T7" fmla="*/ 27 h 34"/>
                <a:gd name="T8" fmla="*/ 9 w 27"/>
                <a:gd name="T9" fmla="*/ 32 h 34"/>
                <a:gd name="T10" fmla="*/ 21 w 27"/>
                <a:gd name="T11" fmla="*/ 34 h 34"/>
                <a:gd name="T12" fmla="*/ 25 w 27"/>
                <a:gd name="T13" fmla="*/ 27 h 34"/>
                <a:gd name="T14" fmla="*/ 27 w 27"/>
                <a:gd name="T15" fmla="*/ 17 h 34"/>
                <a:gd name="T16" fmla="*/ 23 w 27"/>
                <a:gd name="T17" fmla="*/ 6 h 34"/>
                <a:gd name="T18" fmla="*/ 20 w 27"/>
                <a:gd name="T19" fmla="*/ 4 h 34"/>
                <a:gd name="T20" fmla="*/ 16 w 27"/>
                <a:gd name="T21" fmla="*/ 1 h 34"/>
                <a:gd name="T22" fmla="*/ 13 w 27"/>
                <a:gd name="T23" fmla="*/ 0 h 34"/>
                <a:gd name="T24" fmla="*/ 8 w 27"/>
                <a:gd name="T25" fmla="*/ 1 h 34"/>
                <a:gd name="T26" fmla="*/ 4 w 27"/>
                <a:gd name="T27" fmla="*/ 4 h 34"/>
                <a:gd name="T28" fmla="*/ 2 w 27"/>
                <a:gd name="T29" fmla="*/ 8 h 34"/>
                <a:gd name="T30" fmla="*/ 0 w 27"/>
                <a:gd name="T31"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34">
                  <a:moveTo>
                    <a:pt x="0" y="12"/>
                  </a:moveTo>
                  <a:lnTo>
                    <a:pt x="0" y="17"/>
                  </a:lnTo>
                  <a:lnTo>
                    <a:pt x="2" y="23"/>
                  </a:lnTo>
                  <a:lnTo>
                    <a:pt x="4" y="27"/>
                  </a:lnTo>
                  <a:lnTo>
                    <a:pt x="9" y="32"/>
                  </a:lnTo>
                  <a:lnTo>
                    <a:pt x="21" y="34"/>
                  </a:lnTo>
                  <a:lnTo>
                    <a:pt x="25" y="27"/>
                  </a:lnTo>
                  <a:lnTo>
                    <a:pt x="27" y="17"/>
                  </a:lnTo>
                  <a:lnTo>
                    <a:pt x="23" y="6"/>
                  </a:lnTo>
                  <a:lnTo>
                    <a:pt x="20" y="4"/>
                  </a:lnTo>
                  <a:lnTo>
                    <a:pt x="16" y="1"/>
                  </a:lnTo>
                  <a:lnTo>
                    <a:pt x="13" y="0"/>
                  </a:lnTo>
                  <a:lnTo>
                    <a:pt x="8" y="1"/>
                  </a:lnTo>
                  <a:lnTo>
                    <a:pt x="4" y="4"/>
                  </a:lnTo>
                  <a:lnTo>
                    <a:pt x="2" y="8"/>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1" name="Freeform 52">
              <a:extLst>
                <a:ext uri="{FF2B5EF4-FFF2-40B4-BE49-F238E27FC236}">
                  <a16:creationId xmlns:a16="http://schemas.microsoft.com/office/drawing/2014/main" id="{0B4CA673-AB38-46F0-9910-5EFAAFEBFE06}"/>
                </a:ext>
              </a:extLst>
            </p:cNvPr>
            <p:cNvSpPr>
              <a:spLocks/>
            </p:cNvSpPr>
            <p:nvPr/>
          </p:nvSpPr>
          <p:spPr bwMode="auto">
            <a:xfrm>
              <a:off x="2058988" y="2957513"/>
              <a:ext cx="7937" cy="15875"/>
            </a:xfrm>
            <a:custGeom>
              <a:avLst/>
              <a:gdLst>
                <a:gd name="T0" fmla="*/ 25 w 25"/>
                <a:gd name="T1" fmla="*/ 38 h 49"/>
                <a:gd name="T2" fmla="*/ 23 w 25"/>
                <a:gd name="T3" fmla="*/ 33 h 49"/>
                <a:gd name="T4" fmla="*/ 25 w 25"/>
                <a:gd name="T5" fmla="*/ 31 h 49"/>
                <a:gd name="T6" fmla="*/ 25 w 25"/>
                <a:gd name="T7" fmla="*/ 30 h 49"/>
                <a:gd name="T8" fmla="*/ 22 w 25"/>
                <a:gd name="T9" fmla="*/ 28 h 49"/>
                <a:gd name="T10" fmla="*/ 16 w 25"/>
                <a:gd name="T11" fmla="*/ 25 h 49"/>
                <a:gd name="T12" fmla="*/ 15 w 25"/>
                <a:gd name="T13" fmla="*/ 20 h 49"/>
                <a:gd name="T14" fmla="*/ 16 w 25"/>
                <a:gd name="T15" fmla="*/ 15 h 49"/>
                <a:gd name="T16" fmla="*/ 19 w 25"/>
                <a:gd name="T17" fmla="*/ 10 h 49"/>
                <a:gd name="T18" fmla="*/ 19 w 25"/>
                <a:gd name="T19" fmla="*/ 5 h 49"/>
                <a:gd name="T20" fmla="*/ 16 w 25"/>
                <a:gd name="T21" fmla="*/ 0 h 49"/>
                <a:gd name="T22" fmla="*/ 6 w 25"/>
                <a:gd name="T23" fmla="*/ 7 h 49"/>
                <a:gd name="T24" fmla="*/ 2 w 25"/>
                <a:gd name="T25" fmla="*/ 13 h 49"/>
                <a:gd name="T26" fmla="*/ 0 w 25"/>
                <a:gd name="T27" fmla="*/ 20 h 49"/>
                <a:gd name="T28" fmla="*/ 4 w 25"/>
                <a:gd name="T29" fmla="*/ 28 h 49"/>
                <a:gd name="T30" fmla="*/ 8 w 25"/>
                <a:gd name="T31" fmla="*/ 37 h 49"/>
                <a:gd name="T32" fmla="*/ 9 w 25"/>
                <a:gd name="T33" fmla="*/ 42 h 49"/>
                <a:gd name="T34" fmla="*/ 9 w 25"/>
                <a:gd name="T35" fmla="*/ 44 h 49"/>
                <a:gd name="T36" fmla="*/ 10 w 25"/>
                <a:gd name="T37" fmla="*/ 45 h 49"/>
                <a:gd name="T38" fmla="*/ 11 w 25"/>
                <a:gd name="T39" fmla="*/ 48 h 49"/>
                <a:gd name="T40" fmla="*/ 13 w 25"/>
                <a:gd name="T41" fmla="*/ 49 h 49"/>
                <a:gd name="T42" fmla="*/ 15 w 25"/>
                <a:gd name="T43" fmla="*/ 49 h 49"/>
                <a:gd name="T44" fmla="*/ 17 w 25"/>
                <a:gd name="T45" fmla="*/ 49 h 49"/>
                <a:gd name="T46" fmla="*/ 19 w 25"/>
                <a:gd name="T47" fmla="*/ 48 h 49"/>
                <a:gd name="T48" fmla="*/ 19 w 25"/>
                <a:gd name="T49" fmla="*/ 45 h 49"/>
                <a:gd name="T50" fmla="*/ 20 w 25"/>
                <a:gd name="T51" fmla="*/ 43 h 49"/>
                <a:gd name="T52" fmla="*/ 20 w 25"/>
                <a:gd name="T53" fmla="*/ 41 h 49"/>
                <a:gd name="T54" fmla="*/ 25 w 25"/>
                <a:gd name="T55" fmla="*/ 3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 h="49">
                  <a:moveTo>
                    <a:pt x="25" y="38"/>
                  </a:moveTo>
                  <a:lnTo>
                    <a:pt x="23" y="33"/>
                  </a:lnTo>
                  <a:lnTo>
                    <a:pt x="25" y="31"/>
                  </a:lnTo>
                  <a:lnTo>
                    <a:pt x="25" y="30"/>
                  </a:lnTo>
                  <a:lnTo>
                    <a:pt x="22" y="28"/>
                  </a:lnTo>
                  <a:lnTo>
                    <a:pt x="16" y="25"/>
                  </a:lnTo>
                  <a:lnTo>
                    <a:pt x="15" y="20"/>
                  </a:lnTo>
                  <a:lnTo>
                    <a:pt x="16" y="15"/>
                  </a:lnTo>
                  <a:lnTo>
                    <a:pt x="19" y="10"/>
                  </a:lnTo>
                  <a:lnTo>
                    <a:pt x="19" y="5"/>
                  </a:lnTo>
                  <a:lnTo>
                    <a:pt x="16" y="0"/>
                  </a:lnTo>
                  <a:lnTo>
                    <a:pt x="6" y="7"/>
                  </a:lnTo>
                  <a:lnTo>
                    <a:pt x="2" y="13"/>
                  </a:lnTo>
                  <a:lnTo>
                    <a:pt x="0" y="20"/>
                  </a:lnTo>
                  <a:lnTo>
                    <a:pt x="4" y="28"/>
                  </a:lnTo>
                  <a:lnTo>
                    <a:pt x="8" y="37"/>
                  </a:lnTo>
                  <a:lnTo>
                    <a:pt x="9" y="42"/>
                  </a:lnTo>
                  <a:lnTo>
                    <a:pt x="9" y="44"/>
                  </a:lnTo>
                  <a:lnTo>
                    <a:pt x="10" y="45"/>
                  </a:lnTo>
                  <a:lnTo>
                    <a:pt x="11" y="48"/>
                  </a:lnTo>
                  <a:lnTo>
                    <a:pt x="13" y="49"/>
                  </a:lnTo>
                  <a:lnTo>
                    <a:pt x="15" y="49"/>
                  </a:lnTo>
                  <a:lnTo>
                    <a:pt x="17" y="49"/>
                  </a:lnTo>
                  <a:lnTo>
                    <a:pt x="19" y="48"/>
                  </a:lnTo>
                  <a:lnTo>
                    <a:pt x="19" y="45"/>
                  </a:lnTo>
                  <a:lnTo>
                    <a:pt x="20" y="43"/>
                  </a:lnTo>
                  <a:lnTo>
                    <a:pt x="20" y="41"/>
                  </a:lnTo>
                  <a:lnTo>
                    <a:pt x="25" y="3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2" name="Freeform 53">
              <a:extLst>
                <a:ext uri="{FF2B5EF4-FFF2-40B4-BE49-F238E27FC236}">
                  <a16:creationId xmlns:a16="http://schemas.microsoft.com/office/drawing/2014/main" id="{419066A4-BB8A-48A0-87EC-6F387F315199}"/>
                </a:ext>
              </a:extLst>
            </p:cNvPr>
            <p:cNvSpPr>
              <a:spLocks/>
            </p:cNvSpPr>
            <p:nvPr/>
          </p:nvSpPr>
          <p:spPr bwMode="auto">
            <a:xfrm>
              <a:off x="2049463" y="2968625"/>
              <a:ext cx="3175" cy="3175"/>
            </a:xfrm>
            <a:custGeom>
              <a:avLst/>
              <a:gdLst>
                <a:gd name="T0" fmla="*/ 0 w 11"/>
                <a:gd name="T1" fmla="*/ 0 h 12"/>
                <a:gd name="T2" fmla="*/ 0 w 11"/>
                <a:gd name="T3" fmla="*/ 0 h 12"/>
                <a:gd name="T4" fmla="*/ 7 w 11"/>
                <a:gd name="T5" fmla="*/ 12 h 12"/>
                <a:gd name="T6" fmla="*/ 8 w 11"/>
                <a:gd name="T7" fmla="*/ 11 h 12"/>
                <a:gd name="T8" fmla="*/ 10 w 11"/>
                <a:gd name="T9" fmla="*/ 9 h 12"/>
                <a:gd name="T10" fmla="*/ 11 w 11"/>
                <a:gd name="T11" fmla="*/ 8 h 12"/>
                <a:gd name="T12" fmla="*/ 11 w 11"/>
                <a:gd name="T13" fmla="*/ 4 h 12"/>
                <a:gd name="T14" fmla="*/ 10 w 11"/>
                <a:gd name="T15" fmla="*/ 3 h 12"/>
                <a:gd name="T16" fmla="*/ 9 w 11"/>
                <a:gd name="T17" fmla="*/ 1 h 12"/>
                <a:gd name="T18" fmla="*/ 8 w 11"/>
                <a:gd name="T19" fmla="*/ 0 h 12"/>
                <a:gd name="T20" fmla="*/ 5 w 11"/>
                <a:gd name="T21" fmla="*/ 0 h 12"/>
                <a:gd name="T22" fmla="*/ 3 w 11"/>
                <a:gd name="T23" fmla="*/ 0 h 12"/>
                <a:gd name="T24" fmla="*/ 0 w 11"/>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2">
                  <a:moveTo>
                    <a:pt x="0" y="0"/>
                  </a:moveTo>
                  <a:lnTo>
                    <a:pt x="0" y="0"/>
                  </a:lnTo>
                  <a:lnTo>
                    <a:pt x="7" y="12"/>
                  </a:lnTo>
                  <a:lnTo>
                    <a:pt x="8" y="11"/>
                  </a:lnTo>
                  <a:lnTo>
                    <a:pt x="10" y="9"/>
                  </a:lnTo>
                  <a:lnTo>
                    <a:pt x="11" y="8"/>
                  </a:lnTo>
                  <a:lnTo>
                    <a:pt x="11" y="4"/>
                  </a:lnTo>
                  <a:lnTo>
                    <a:pt x="10" y="3"/>
                  </a:lnTo>
                  <a:lnTo>
                    <a:pt x="9" y="1"/>
                  </a:lnTo>
                  <a:lnTo>
                    <a:pt x="8" y="0"/>
                  </a:lnTo>
                  <a:lnTo>
                    <a:pt x="5" y="0"/>
                  </a:lnTo>
                  <a:lnTo>
                    <a:pt x="3"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3" name="Freeform 54">
              <a:extLst>
                <a:ext uri="{FF2B5EF4-FFF2-40B4-BE49-F238E27FC236}">
                  <a16:creationId xmlns:a16="http://schemas.microsoft.com/office/drawing/2014/main" id="{5E1350B0-D24E-464E-8F39-53965ECA6171}"/>
                </a:ext>
              </a:extLst>
            </p:cNvPr>
            <p:cNvSpPr>
              <a:spLocks/>
            </p:cNvSpPr>
            <p:nvPr/>
          </p:nvSpPr>
          <p:spPr bwMode="auto">
            <a:xfrm>
              <a:off x="2103438" y="2878138"/>
              <a:ext cx="12700" cy="9525"/>
            </a:xfrm>
            <a:custGeom>
              <a:avLst/>
              <a:gdLst>
                <a:gd name="T0" fmla="*/ 21 w 38"/>
                <a:gd name="T1" fmla="*/ 30 h 30"/>
                <a:gd name="T2" fmla="*/ 22 w 38"/>
                <a:gd name="T3" fmla="*/ 29 h 30"/>
                <a:gd name="T4" fmla="*/ 25 w 38"/>
                <a:gd name="T5" fmla="*/ 28 h 30"/>
                <a:gd name="T6" fmla="*/ 27 w 38"/>
                <a:gd name="T7" fmla="*/ 28 h 30"/>
                <a:gd name="T8" fmla="*/ 28 w 38"/>
                <a:gd name="T9" fmla="*/ 28 h 30"/>
                <a:gd name="T10" fmla="*/ 31 w 38"/>
                <a:gd name="T11" fmla="*/ 26 h 30"/>
                <a:gd name="T12" fmla="*/ 33 w 38"/>
                <a:gd name="T13" fmla="*/ 26 h 30"/>
                <a:gd name="T14" fmla="*/ 36 w 38"/>
                <a:gd name="T15" fmla="*/ 26 h 30"/>
                <a:gd name="T16" fmla="*/ 37 w 38"/>
                <a:gd name="T17" fmla="*/ 25 h 30"/>
                <a:gd name="T18" fmla="*/ 37 w 38"/>
                <a:gd name="T19" fmla="*/ 24 h 30"/>
                <a:gd name="T20" fmla="*/ 38 w 38"/>
                <a:gd name="T21" fmla="*/ 22 h 30"/>
                <a:gd name="T22" fmla="*/ 37 w 38"/>
                <a:gd name="T23" fmla="*/ 19 h 30"/>
                <a:gd name="T24" fmla="*/ 34 w 38"/>
                <a:gd name="T25" fmla="*/ 14 h 30"/>
                <a:gd name="T26" fmla="*/ 30 w 38"/>
                <a:gd name="T27" fmla="*/ 14 h 30"/>
                <a:gd name="T28" fmla="*/ 26 w 38"/>
                <a:gd name="T29" fmla="*/ 11 h 30"/>
                <a:gd name="T30" fmla="*/ 21 w 38"/>
                <a:gd name="T31" fmla="*/ 6 h 30"/>
                <a:gd name="T32" fmla="*/ 16 w 38"/>
                <a:gd name="T33" fmla="*/ 2 h 30"/>
                <a:gd name="T34" fmla="*/ 11 w 38"/>
                <a:gd name="T35" fmla="*/ 0 h 30"/>
                <a:gd name="T36" fmla="*/ 6 w 38"/>
                <a:gd name="T37" fmla="*/ 2 h 30"/>
                <a:gd name="T38" fmla="*/ 0 w 38"/>
                <a:gd name="T39" fmla="*/ 11 h 30"/>
                <a:gd name="T40" fmla="*/ 5 w 38"/>
                <a:gd name="T41" fmla="*/ 20 h 30"/>
                <a:gd name="T42" fmla="*/ 13 w 38"/>
                <a:gd name="T43" fmla="*/ 25 h 30"/>
                <a:gd name="T44" fmla="*/ 21 w 38"/>
                <a:gd name="T4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 h="30">
                  <a:moveTo>
                    <a:pt x="21" y="30"/>
                  </a:moveTo>
                  <a:lnTo>
                    <a:pt x="22" y="29"/>
                  </a:lnTo>
                  <a:lnTo>
                    <a:pt x="25" y="28"/>
                  </a:lnTo>
                  <a:lnTo>
                    <a:pt x="27" y="28"/>
                  </a:lnTo>
                  <a:lnTo>
                    <a:pt x="28" y="28"/>
                  </a:lnTo>
                  <a:lnTo>
                    <a:pt x="31" y="26"/>
                  </a:lnTo>
                  <a:lnTo>
                    <a:pt x="33" y="26"/>
                  </a:lnTo>
                  <a:lnTo>
                    <a:pt x="36" y="26"/>
                  </a:lnTo>
                  <a:lnTo>
                    <a:pt x="37" y="25"/>
                  </a:lnTo>
                  <a:lnTo>
                    <a:pt x="37" y="24"/>
                  </a:lnTo>
                  <a:lnTo>
                    <a:pt x="38" y="22"/>
                  </a:lnTo>
                  <a:lnTo>
                    <a:pt x="37" y="19"/>
                  </a:lnTo>
                  <a:lnTo>
                    <a:pt x="34" y="14"/>
                  </a:lnTo>
                  <a:lnTo>
                    <a:pt x="30" y="14"/>
                  </a:lnTo>
                  <a:lnTo>
                    <a:pt x="26" y="11"/>
                  </a:lnTo>
                  <a:lnTo>
                    <a:pt x="21" y="6"/>
                  </a:lnTo>
                  <a:lnTo>
                    <a:pt x="16" y="2"/>
                  </a:lnTo>
                  <a:lnTo>
                    <a:pt x="11" y="0"/>
                  </a:lnTo>
                  <a:lnTo>
                    <a:pt x="6" y="2"/>
                  </a:lnTo>
                  <a:lnTo>
                    <a:pt x="0" y="11"/>
                  </a:lnTo>
                  <a:lnTo>
                    <a:pt x="5" y="20"/>
                  </a:lnTo>
                  <a:lnTo>
                    <a:pt x="13" y="25"/>
                  </a:lnTo>
                  <a:lnTo>
                    <a:pt x="21" y="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4" name="Freeform 55">
              <a:extLst>
                <a:ext uri="{FF2B5EF4-FFF2-40B4-BE49-F238E27FC236}">
                  <a16:creationId xmlns:a16="http://schemas.microsoft.com/office/drawing/2014/main" id="{3AE3FB96-3B47-4D58-B8BF-4816C6A10E69}"/>
                </a:ext>
              </a:extLst>
            </p:cNvPr>
            <p:cNvSpPr>
              <a:spLocks/>
            </p:cNvSpPr>
            <p:nvPr/>
          </p:nvSpPr>
          <p:spPr bwMode="auto">
            <a:xfrm>
              <a:off x="2162175" y="2867025"/>
              <a:ext cx="4762" cy="3175"/>
            </a:xfrm>
            <a:custGeom>
              <a:avLst/>
              <a:gdLst>
                <a:gd name="T0" fmla="*/ 15 w 15"/>
                <a:gd name="T1" fmla="*/ 0 h 13"/>
                <a:gd name="T2" fmla="*/ 0 w 15"/>
                <a:gd name="T3" fmla="*/ 3 h 13"/>
                <a:gd name="T4" fmla="*/ 7 w 15"/>
                <a:gd name="T5" fmla="*/ 13 h 13"/>
                <a:gd name="T6" fmla="*/ 11 w 15"/>
                <a:gd name="T7" fmla="*/ 12 h 13"/>
                <a:gd name="T8" fmla="*/ 14 w 15"/>
                <a:gd name="T9" fmla="*/ 10 h 13"/>
                <a:gd name="T10" fmla="*/ 15 w 15"/>
                <a:gd name="T11" fmla="*/ 7 h 13"/>
                <a:gd name="T12" fmla="*/ 15 w 15"/>
                <a:gd name="T13" fmla="*/ 3 h 13"/>
                <a:gd name="T14" fmla="*/ 15 w 15"/>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3">
                  <a:moveTo>
                    <a:pt x="15" y="0"/>
                  </a:moveTo>
                  <a:lnTo>
                    <a:pt x="0" y="3"/>
                  </a:lnTo>
                  <a:lnTo>
                    <a:pt x="7" y="13"/>
                  </a:lnTo>
                  <a:lnTo>
                    <a:pt x="11" y="12"/>
                  </a:lnTo>
                  <a:lnTo>
                    <a:pt x="14" y="10"/>
                  </a:lnTo>
                  <a:lnTo>
                    <a:pt x="15" y="7"/>
                  </a:lnTo>
                  <a:lnTo>
                    <a:pt x="15" y="3"/>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5" name="Freeform 56">
              <a:extLst>
                <a:ext uri="{FF2B5EF4-FFF2-40B4-BE49-F238E27FC236}">
                  <a16:creationId xmlns:a16="http://schemas.microsoft.com/office/drawing/2014/main" id="{2886EEF5-5E26-4FE7-BAE2-CFEB17CA553D}"/>
                </a:ext>
              </a:extLst>
            </p:cNvPr>
            <p:cNvSpPr>
              <a:spLocks/>
            </p:cNvSpPr>
            <p:nvPr/>
          </p:nvSpPr>
          <p:spPr bwMode="auto">
            <a:xfrm>
              <a:off x="2138363" y="2932113"/>
              <a:ext cx="7937" cy="6350"/>
            </a:xfrm>
            <a:custGeom>
              <a:avLst/>
              <a:gdLst>
                <a:gd name="T0" fmla="*/ 11 w 24"/>
                <a:gd name="T1" fmla="*/ 0 h 23"/>
                <a:gd name="T2" fmla="*/ 6 w 24"/>
                <a:gd name="T3" fmla="*/ 2 h 23"/>
                <a:gd name="T4" fmla="*/ 2 w 24"/>
                <a:gd name="T5" fmla="*/ 4 h 23"/>
                <a:gd name="T6" fmla="*/ 0 w 24"/>
                <a:gd name="T7" fmla="*/ 7 h 23"/>
                <a:gd name="T8" fmla="*/ 0 w 24"/>
                <a:gd name="T9" fmla="*/ 11 h 23"/>
                <a:gd name="T10" fmla="*/ 1 w 24"/>
                <a:gd name="T11" fmla="*/ 14 h 23"/>
                <a:gd name="T12" fmla="*/ 4 w 24"/>
                <a:gd name="T13" fmla="*/ 19 h 23"/>
                <a:gd name="T14" fmla="*/ 11 w 24"/>
                <a:gd name="T15" fmla="*/ 23 h 23"/>
                <a:gd name="T16" fmla="*/ 19 w 24"/>
                <a:gd name="T17" fmla="*/ 11 h 23"/>
                <a:gd name="T18" fmla="*/ 24 w 24"/>
                <a:gd name="T19" fmla="*/ 8 h 23"/>
                <a:gd name="T20" fmla="*/ 22 w 24"/>
                <a:gd name="T21" fmla="*/ 4 h 23"/>
                <a:gd name="T22" fmla="*/ 21 w 24"/>
                <a:gd name="T23" fmla="*/ 2 h 23"/>
                <a:gd name="T24" fmla="*/ 18 w 24"/>
                <a:gd name="T25" fmla="*/ 1 h 23"/>
                <a:gd name="T26" fmla="*/ 14 w 24"/>
                <a:gd name="T27" fmla="*/ 0 h 23"/>
                <a:gd name="T28" fmla="*/ 11 w 24"/>
                <a:gd name="T2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3">
                  <a:moveTo>
                    <a:pt x="11" y="0"/>
                  </a:moveTo>
                  <a:lnTo>
                    <a:pt x="6" y="2"/>
                  </a:lnTo>
                  <a:lnTo>
                    <a:pt x="2" y="4"/>
                  </a:lnTo>
                  <a:lnTo>
                    <a:pt x="0" y="7"/>
                  </a:lnTo>
                  <a:lnTo>
                    <a:pt x="0" y="11"/>
                  </a:lnTo>
                  <a:lnTo>
                    <a:pt x="1" y="14"/>
                  </a:lnTo>
                  <a:lnTo>
                    <a:pt x="4" y="19"/>
                  </a:lnTo>
                  <a:lnTo>
                    <a:pt x="11" y="23"/>
                  </a:lnTo>
                  <a:lnTo>
                    <a:pt x="19" y="11"/>
                  </a:lnTo>
                  <a:lnTo>
                    <a:pt x="24" y="8"/>
                  </a:lnTo>
                  <a:lnTo>
                    <a:pt x="22" y="4"/>
                  </a:lnTo>
                  <a:lnTo>
                    <a:pt x="21" y="2"/>
                  </a:lnTo>
                  <a:lnTo>
                    <a:pt x="18" y="1"/>
                  </a:lnTo>
                  <a:lnTo>
                    <a:pt x="14"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6" name="Freeform 57">
              <a:extLst>
                <a:ext uri="{FF2B5EF4-FFF2-40B4-BE49-F238E27FC236}">
                  <a16:creationId xmlns:a16="http://schemas.microsoft.com/office/drawing/2014/main" id="{711560CB-7047-4570-80CC-9CA16E115230}"/>
                </a:ext>
              </a:extLst>
            </p:cNvPr>
            <p:cNvSpPr>
              <a:spLocks/>
            </p:cNvSpPr>
            <p:nvPr/>
          </p:nvSpPr>
          <p:spPr bwMode="auto">
            <a:xfrm>
              <a:off x="2047875" y="2932113"/>
              <a:ext cx="11112" cy="15875"/>
            </a:xfrm>
            <a:custGeom>
              <a:avLst/>
              <a:gdLst>
                <a:gd name="T0" fmla="*/ 0 w 32"/>
                <a:gd name="T1" fmla="*/ 44 h 51"/>
                <a:gd name="T2" fmla="*/ 4 w 32"/>
                <a:gd name="T3" fmla="*/ 50 h 51"/>
                <a:gd name="T4" fmla="*/ 8 w 32"/>
                <a:gd name="T5" fmla="*/ 51 h 51"/>
                <a:gd name="T6" fmla="*/ 11 w 32"/>
                <a:gd name="T7" fmla="*/ 49 h 51"/>
                <a:gd name="T8" fmla="*/ 13 w 32"/>
                <a:gd name="T9" fmla="*/ 45 h 51"/>
                <a:gd name="T10" fmla="*/ 15 w 32"/>
                <a:gd name="T11" fmla="*/ 41 h 51"/>
                <a:gd name="T12" fmla="*/ 18 w 32"/>
                <a:gd name="T13" fmla="*/ 38 h 51"/>
                <a:gd name="T14" fmla="*/ 21 w 32"/>
                <a:gd name="T15" fmla="*/ 39 h 51"/>
                <a:gd name="T16" fmla="*/ 23 w 32"/>
                <a:gd name="T17" fmla="*/ 40 h 51"/>
                <a:gd name="T18" fmla="*/ 25 w 32"/>
                <a:gd name="T19" fmla="*/ 41 h 51"/>
                <a:gd name="T20" fmla="*/ 26 w 32"/>
                <a:gd name="T21" fmla="*/ 42 h 51"/>
                <a:gd name="T22" fmla="*/ 28 w 32"/>
                <a:gd name="T23" fmla="*/ 44 h 51"/>
                <a:gd name="T24" fmla="*/ 30 w 32"/>
                <a:gd name="T25" fmla="*/ 44 h 51"/>
                <a:gd name="T26" fmla="*/ 30 w 32"/>
                <a:gd name="T27" fmla="*/ 44 h 51"/>
                <a:gd name="T28" fmla="*/ 31 w 32"/>
                <a:gd name="T29" fmla="*/ 42 h 51"/>
                <a:gd name="T30" fmla="*/ 32 w 32"/>
                <a:gd name="T31" fmla="*/ 40 h 51"/>
                <a:gd name="T32" fmla="*/ 32 w 32"/>
                <a:gd name="T33" fmla="*/ 36 h 51"/>
                <a:gd name="T34" fmla="*/ 29 w 32"/>
                <a:gd name="T35" fmla="*/ 19 h 51"/>
                <a:gd name="T36" fmla="*/ 25 w 32"/>
                <a:gd name="T37" fmla="*/ 4 h 51"/>
                <a:gd name="T38" fmla="*/ 18 w 32"/>
                <a:gd name="T39" fmla="*/ 0 h 51"/>
                <a:gd name="T40" fmla="*/ 14 w 32"/>
                <a:gd name="T41" fmla="*/ 7 h 51"/>
                <a:gd name="T42" fmla="*/ 17 w 32"/>
                <a:gd name="T43" fmla="*/ 22 h 51"/>
                <a:gd name="T44" fmla="*/ 9 w 32"/>
                <a:gd name="T45" fmla="*/ 22 h 51"/>
                <a:gd name="T46" fmla="*/ 6 w 32"/>
                <a:gd name="T47" fmla="*/ 24 h 51"/>
                <a:gd name="T48" fmla="*/ 3 w 32"/>
                <a:gd name="T49" fmla="*/ 29 h 51"/>
                <a:gd name="T50" fmla="*/ 3 w 32"/>
                <a:gd name="T51" fmla="*/ 34 h 51"/>
                <a:gd name="T52" fmla="*/ 2 w 32"/>
                <a:gd name="T53" fmla="*/ 39 h 51"/>
                <a:gd name="T54" fmla="*/ 0 w 32"/>
                <a:gd name="T55" fmla="*/ 4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 h="51">
                  <a:moveTo>
                    <a:pt x="0" y="44"/>
                  </a:moveTo>
                  <a:lnTo>
                    <a:pt x="4" y="50"/>
                  </a:lnTo>
                  <a:lnTo>
                    <a:pt x="8" y="51"/>
                  </a:lnTo>
                  <a:lnTo>
                    <a:pt x="11" y="49"/>
                  </a:lnTo>
                  <a:lnTo>
                    <a:pt x="13" y="45"/>
                  </a:lnTo>
                  <a:lnTo>
                    <a:pt x="15" y="41"/>
                  </a:lnTo>
                  <a:lnTo>
                    <a:pt x="18" y="38"/>
                  </a:lnTo>
                  <a:lnTo>
                    <a:pt x="21" y="39"/>
                  </a:lnTo>
                  <a:lnTo>
                    <a:pt x="23" y="40"/>
                  </a:lnTo>
                  <a:lnTo>
                    <a:pt x="25" y="41"/>
                  </a:lnTo>
                  <a:lnTo>
                    <a:pt x="26" y="42"/>
                  </a:lnTo>
                  <a:lnTo>
                    <a:pt x="28" y="44"/>
                  </a:lnTo>
                  <a:lnTo>
                    <a:pt x="30" y="44"/>
                  </a:lnTo>
                  <a:lnTo>
                    <a:pt x="30" y="44"/>
                  </a:lnTo>
                  <a:lnTo>
                    <a:pt x="31" y="42"/>
                  </a:lnTo>
                  <a:lnTo>
                    <a:pt x="32" y="40"/>
                  </a:lnTo>
                  <a:lnTo>
                    <a:pt x="32" y="36"/>
                  </a:lnTo>
                  <a:lnTo>
                    <a:pt x="29" y="19"/>
                  </a:lnTo>
                  <a:lnTo>
                    <a:pt x="25" y="4"/>
                  </a:lnTo>
                  <a:lnTo>
                    <a:pt x="18" y="0"/>
                  </a:lnTo>
                  <a:lnTo>
                    <a:pt x="14" y="7"/>
                  </a:lnTo>
                  <a:lnTo>
                    <a:pt x="17" y="22"/>
                  </a:lnTo>
                  <a:lnTo>
                    <a:pt x="9" y="22"/>
                  </a:lnTo>
                  <a:lnTo>
                    <a:pt x="6" y="24"/>
                  </a:lnTo>
                  <a:lnTo>
                    <a:pt x="3" y="29"/>
                  </a:lnTo>
                  <a:lnTo>
                    <a:pt x="3" y="34"/>
                  </a:lnTo>
                  <a:lnTo>
                    <a:pt x="2" y="39"/>
                  </a:lnTo>
                  <a:lnTo>
                    <a:pt x="0" y="4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7" name="Freeform 58">
              <a:extLst>
                <a:ext uri="{FF2B5EF4-FFF2-40B4-BE49-F238E27FC236}">
                  <a16:creationId xmlns:a16="http://schemas.microsoft.com/office/drawing/2014/main" id="{0E9C2DC3-834F-43A6-9BAD-D1FABFBFE71D}"/>
                </a:ext>
              </a:extLst>
            </p:cNvPr>
            <p:cNvSpPr>
              <a:spLocks/>
            </p:cNvSpPr>
            <p:nvPr/>
          </p:nvSpPr>
          <p:spPr bwMode="auto">
            <a:xfrm>
              <a:off x="2071688" y="2951163"/>
              <a:ext cx="4762" cy="4763"/>
            </a:xfrm>
            <a:custGeom>
              <a:avLst/>
              <a:gdLst>
                <a:gd name="T0" fmla="*/ 5 w 19"/>
                <a:gd name="T1" fmla="*/ 1 h 15"/>
                <a:gd name="T2" fmla="*/ 0 w 19"/>
                <a:gd name="T3" fmla="*/ 3 h 15"/>
                <a:gd name="T4" fmla="*/ 2 w 19"/>
                <a:gd name="T5" fmla="*/ 12 h 15"/>
                <a:gd name="T6" fmla="*/ 4 w 19"/>
                <a:gd name="T7" fmla="*/ 15 h 15"/>
                <a:gd name="T8" fmla="*/ 6 w 19"/>
                <a:gd name="T9" fmla="*/ 15 h 15"/>
                <a:gd name="T10" fmla="*/ 9 w 19"/>
                <a:gd name="T11" fmla="*/ 14 h 15"/>
                <a:gd name="T12" fmla="*/ 11 w 19"/>
                <a:gd name="T13" fmla="*/ 12 h 15"/>
                <a:gd name="T14" fmla="*/ 14 w 19"/>
                <a:gd name="T15" fmla="*/ 11 h 15"/>
                <a:gd name="T16" fmla="*/ 16 w 19"/>
                <a:gd name="T17" fmla="*/ 10 h 15"/>
                <a:gd name="T18" fmla="*/ 19 w 19"/>
                <a:gd name="T19" fmla="*/ 10 h 15"/>
                <a:gd name="T20" fmla="*/ 17 w 19"/>
                <a:gd name="T21" fmla="*/ 6 h 15"/>
                <a:gd name="T22" fmla="*/ 16 w 19"/>
                <a:gd name="T23" fmla="*/ 3 h 15"/>
                <a:gd name="T24" fmla="*/ 15 w 19"/>
                <a:gd name="T25" fmla="*/ 0 h 15"/>
                <a:gd name="T26" fmla="*/ 13 w 19"/>
                <a:gd name="T27" fmla="*/ 0 h 15"/>
                <a:gd name="T28" fmla="*/ 9 w 19"/>
                <a:gd name="T29" fmla="*/ 0 h 15"/>
                <a:gd name="T30" fmla="*/ 5 w 19"/>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15">
                  <a:moveTo>
                    <a:pt x="5" y="1"/>
                  </a:moveTo>
                  <a:lnTo>
                    <a:pt x="0" y="3"/>
                  </a:lnTo>
                  <a:lnTo>
                    <a:pt x="2" y="12"/>
                  </a:lnTo>
                  <a:lnTo>
                    <a:pt x="4" y="15"/>
                  </a:lnTo>
                  <a:lnTo>
                    <a:pt x="6" y="15"/>
                  </a:lnTo>
                  <a:lnTo>
                    <a:pt x="9" y="14"/>
                  </a:lnTo>
                  <a:lnTo>
                    <a:pt x="11" y="12"/>
                  </a:lnTo>
                  <a:lnTo>
                    <a:pt x="14" y="11"/>
                  </a:lnTo>
                  <a:lnTo>
                    <a:pt x="16" y="10"/>
                  </a:lnTo>
                  <a:lnTo>
                    <a:pt x="19" y="10"/>
                  </a:lnTo>
                  <a:lnTo>
                    <a:pt x="17" y="6"/>
                  </a:lnTo>
                  <a:lnTo>
                    <a:pt x="16" y="3"/>
                  </a:lnTo>
                  <a:lnTo>
                    <a:pt x="15" y="0"/>
                  </a:lnTo>
                  <a:lnTo>
                    <a:pt x="13" y="0"/>
                  </a:lnTo>
                  <a:lnTo>
                    <a:pt x="9" y="0"/>
                  </a:ln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8" name="Freeform 59">
              <a:extLst>
                <a:ext uri="{FF2B5EF4-FFF2-40B4-BE49-F238E27FC236}">
                  <a16:creationId xmlns:a16="http://schemas.microsoft.com/office/drawing/2014/main" id="{0D6F5DB7-34DA-4AF8-9D31-DFC096C93A99}"/>
                </a:ext>
              </a:extLst>
            </p:cNvPr>
            <p:cNvSpPr>
              <a:spLocks/>
            </p:cNvSpPr>
            <p:nvPr/>
          </p:nvSpPr>
          <p:spPr bwMode="auto">
            <a:xfrm>
              <a:off x="2089150" y="2957513"/>
              <a:ext cx="6350" cy="4763"/>
            </a:xfrm>
            <a:custGeom>
              <a:avLst/>
              <a:gdLst>
                <a:gd name="T0" fmla="*/ 21 w 21"/>
                <a:gd name="T1" fmla="*/ 13 h 14"/>
                <a:gd name="T2" fmla="*/ 18 w 21"/>
                <a:gd name="T3" fmla="*/ 9 h 14"/>
                <a:gd name="T4" fmla="*/ 16 w 21"/>
                <a:gd name="T5" fmla="*/ 8 h 14"/>
                <a:gd name="T6" fmla="*/ 12 w 21"/>
                <a:gd name="T7" fmla="*/ 5 h 14"/>
                <a:gd name="T8" fmla="*/ 10 w 21"/>
                <a:gd name="T9" fmla="*/ 5 h 14"/>
                <a:gd name="T10" fmla="*/ 6 w 21"/>
                <a:gd name="T11" fmla="*/ 4 h 14"/>
                <a:gd name="T12" fmla="*/ 4 w 21"/>
                <a:gd name="T13" fmla="*/ 3 h 14"/>
                <a:gd name="T14" fmla="*/ 1 w 21"/>
                <a:gd name="T15" fmla="*/ 0 h 14"/>
                <a:gd name="T16" fmla="*/ 0 w 21"/>
                <a:gd name="T17" fmla="*/ 5 h 14"/>
                <a:gd name="T18" fmla="*/ 1 w 21"/>
                <a:gd name="T19" fmla="*/ 9 h 14"/>
                <a:gd name="T20" fmla="*/ 2 w 21"/>
                <a:gd name="T21" fmla="*/ 11 h 14"/>
                <a:gd name="T22" fmla="*/ 4 w 21"/>
                <a:gd name="T23" fmla="*/ 14 h 14"/>
                <a:gd name="T24" fmla="*/ 6 w 21"/>
                <a:gd name="T25" fmla="*/ 14 h 14"/>
                <a:gd name="T26" fmla="*/ 9 w 21"/>
                <a:gd name="T27" fmla="*/ 14 h 14"/>
                <a:gd name="T28" fmla="*/ 11 w 21"/>
                <a:gd name="T29" fmla="*/ 14 h 14"/>
                <a:gd name="T30" fmla="*/ 13 w 21"/>
                <a:gd name="T31" fmla="*/ 14 h 14"/>
                <a:gd name="T32" fmla="*/ 17 w 21"/>
                <a:gd name="T33" fmla="*/ 13 h 14"/>
                <a:gd name="T34" fmla="*/ 21 w 21"/>
                <a:gd name="T3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 h="14">
                  <a:moveTo>
                    <a:pt x="21" y="13"/>
                  </a:moveTo>
                  <a:lnTo>
                    <a:pt x="18" y="9"/>
                  </a:lnTo>
                  <a:lnTo>
                    <a:pt x="16" y="8"/>
                  </a:lnTo>
                  <a:lnTo>
                    <a:pt x="12" y="5"/>
                  </a:lnTo>
                  <a:lnTo>
                    <a:pt x="10" y="5"/>
                  </a:lnTo>
                  <a:lnTo>
                    <a:pt x="6" y="4"/>
                  </a:lnTo>
                  <a:lnTo>
                    <a:pt x="4" y="3"/>
                  </a:lnTo>
                  <a:lnTo>
                    <a:pt x="1" y="0"/>
                  </a:lnTo>
                  <a:lnTo>
                    <a:pt x="0" y="5"/>
                  </a:lnTo>
                  <a:lnTo>
                    <a:pt x="1" y="9"/>
                  </a:lnTo>
                  <a:lnTo>
                    <a:pt x="2" y="11"/>
                  </a:lnTo>
                  <a:lnTo>
                    <a:pt x="4" y="14"/>
                  </a:lnTo>
                  <a:lnTo>
                    <a:pt x="6" y="14"/>
                  </a:lnTo>
                  <a:lnTo>
                    <a:pt x="9" y="14"/>
                  </a:lnTo>
                  <a:lnTo>
                    <a:pt x="11" y="14"/>
                  </a:lnTo>
                  <a:lnTo>
                    <a:pt x="13" y="14"/>
                  </a:lnTo>
                  <a:lnTo>
                    <a:pt x="17" y="13"/>
                  </a:lnTo>
                  <a:lnTo>
                    <a:pt x="21"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9" name="Freeform 60">
              <a:extLst>
                <a:ext uri="{FF2B5EF4-FFF2-40B4-BE49-F238E27FC236}">
                  <a16:creationId xmlns:a16="http://schemas.microsoft.com/office/drawing/2014/main" id="{A471251E-9379-408F-A393-7F1625CB2A9F}"/>
                </a:ext>
              </a:extLst>
            </p:cNvPr>
            <p:cNvSpPr>
              <a:spLocks/>
            </p:cNvSpPr>
            <p:nvPr/>
          </p:nvSpPr>
          <p:spPr bwMode="auto">
            <a:xfrm>
              <a:off x="2076450" y="2886075"/>
              <a:ext cx="30162" cy="23813"/>
            </a:xfrm>
            <a:custGeom>
              <a:avLst/>
              <a:gdLst>
                <a:gd name="T0" fmla="*/ 6 w 95"/>
                <a:gd name="T1" fmla="*/ 74 h 74"/>
                <a:gd name="T2" fmla="*/ 17 w 95"/>
                <a:gd name="T3" fmla="*/ 70 h 74"/>
                <a:gd name="T4" fmla="*/ 27 w 95"/>
                <a:gd name="T5" fmla="*/ 65 h 74"/>
                <a:gd name="T6" fmla="*/ 34 w 95"/>
                <a:gd name="T7" fmla="*/ 59 h 74"/>
                <a:gd name="T8" fmla="*/ 39 w 95"/>
                <a:gd name="T9" fmla="*/ 63 h 74"/>
                <a:gd name="T10" fmla="*/ 50 w 95"/>
                <a:gd name="T11" fmla="*/ 59 h 74"/>
                <a:gd name="T12" fmla="*/ 61 w 95"/>
                <a:gd name="T13" fmla="*/ 51 h 74"/>
                <a:gd name="T14" fmla="*/ 74 w 95"/>
                <a:gd name="T15" fmla="*/ 41 h 74"/>
                <a:gd name="T16" fmla="*/ 80 w 95"/>
                <a:gd name="T17" fmla="*/ 34 h 74"/>
                <a:gd name="T18" fmla="*/ 89 w 95"/>
                <a:gd name="T19" fmla="*/ 31 h 74"/>
                <a:gd name="T20" fmla="*/ 95 w 95"/>
                <a:gd name="T21" fmla="*/ 25 h 74"/>
                <a:gd name="T22" fmla="*/ 95 w 95"/>
                <a:gd name="T23" fmla="*/ 15 h 74"/>
                <a:gd name="T24" fmla="*/ 91 w 95"/>
                <a:gd name="T25" fmla="*/ 9 h 74"/>
                <a:gd name="T26" fmla="*/ 86 w 95"/>
                <a:gd name="T27" fmla="*/ 8 h 74"/>
                <a:gd name="T28" fmla="*/ 83 w 95"/>
                <a:gd name="T29" fmla="*/ 11 h 74"/>
                <a:gd name="T30" fmla="*/ 78 w 95"/>
                <a:gd name="T31" fmla="*/ 14 h 74"/>
                <a:gd name="T32" fmla="*/ 59 w 95"/>
                <a:gd name="T33" fmla="*/ 18 h 74"/>
                <a:gd name="T34" fmla="*/ 47 w 95"/>
                <a:gd name="T35" fmla="*/ 20 h 74"/>
                <a:gd name="T36" fmla="*/ 35 w 95"/>
                <a:gd name="T37" fmla="*/ 29 h 74"/>
                <a:gd name="T38" fmla="*/ 33 w 95"/>
                <a:gd name="T39" fmla="*/ 22 h 74"/>
                <a:gd name="T40" fmla="*/ 25 w 95"/>
                <a:gd name="T41" fmla="*/ 19 h 74"/>
                <a:gd name="T42" fmla="*/ 17 w 95"/>
                <a:gd name="T43" fmla="*/ 17 h 74"/>
                <a:gd name="T44" fmla="*/ 18 w 95"/>
                <a:gd name="T45" fmla="*/ 11 h 74"/>
                <a:gd name="T46" fmla="*/ 25 w 95"/>
                <a:gd name="T47" fmla="*/ 2 h 74"/>
                <a:gd name="T48" fmla="*/ 24 w 95"/>
                <a:gd name="T49" fmla="*/ 0 h 74"/>
                <a:gd name="T50" fmla="*/ 21 w 95"/>
                <a:gd name="T51" fmla="*/ 0 h 74"/>
                <a:gd name="T52" fmla="*/ 15 w 95"/>
                <a:gd name="T53" fmla="*/ 1 h 74"/>
                <a:gd name="T54" fmla="*/ 10 w 95"/>
                <a:gd name="T55" fmla="*/ 5 h 74"/>
                <a:gd name="T56" fmla="*/ 8 w 95"/>
                <a:gd name="T57" fmla="*/ 11 h 74"/>
                <a:gd name="T58" fmla="*/ 10 w 95"/>
                <a:gd name="T59" fmla="*/ 18 h 74"/>
                <a:gd name="T60" fmla="*/ 13 w 95"/>
                <a:gd name="T61" fmla="*/ 34 h 74"/>
                <a:gd name="T62" fmla="*/ 13 w 95"/>
                <a:gd name="T63" fmla="*/ 37 h 74"/>
                <a:gd name="T64" fmla="*/ 8 w 95"/>
                <a:gd name="T65" fmla="*/ 49 h 74"/>
                <a:gd name="T66" fmla="*/ 0 w 95"/>
                <a:gd name="T67" fmla="*/ 7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5" h="74">
                  <a:moveTo>
                    <a:pt x="0" y="71"/>
                  </a:moveTo>
                  <a:lnTo>
                    <a:pt x="6" y="74"/>
                  </a:lnTo>
                  <a:lnTo>
                    <a:pt x="12" y="74"/>
                  </a:lnTo>
                  <a:lnTo>
                    <a:pt x="17" y="70"/>
                  </a:lnTo>
                  <a:lnTo>
                    <a:pt x="22" y="66"/>
                  </a:lnTo>
                  <a:lnTo>
                    <a:pt x="27" y="65"/>
                  </a:lnTo>
                  <a:lnTo>
                    <a:pt x="30" y="59"/>
                  </a:lnTo>
                  <a:lnTo>
                    <a:pt x="34" y="59"/>
                  </a:lnTo>
                  <a:lnTo>
                    <a:pt x="34" y="59"/>
                  </a:lnTo>
                  <a:lnTo>
                    <a:pt x="39" y="63"/>
                  </a:lnTo>
                  <a:lnTo>
                    <a:pt x="45" y="63"/>
                  </a:lnTo>
                  <a:lnTo>
                    <a:pt x="50" y="59"/>
                  </a:lnTo>
                  <a:lnTo>
                    <a:pt x="55" y="57"/>
                  </a:lnTo>
                  <a:lnTo>
                    <a:pt x="61" y="51"/>
                  </a:lnTo>
                  <a:lnTo>
                    <a:pt x="68" y="46"/>
                  </a:lnTo>
                  <a:lnTo>
                    <a:pt x="74" y="41"/>
                  </a:lnTo>
                  <a:lnTo>
                    <a:pt x="78" y="32"/>
                  </a:lnTo>
                  <a:lnTo>
                    <a:pt x="80" y="34"/>
                  </a:lnTo>
                  <a:lnTo>
                    <a:pt x="83" y="34"/>
                  </a:lnTo>
                  <a:lnTo>
                    <a:pt x="89" y="31"/>
                  </a:lnTo>
                  <a:lnTo>
                    <a:pt x="92" y="29"/>
                  </a:lnTo>
                  <a:lnTo>
                    <a:pt x="95" y="25"/>
                  </a:lnTo>
                  <a:lnTo>
                    <a:pt x="95" y="20"/>
                  </a:lnTo>
                  <a:lnTo>
                    <a:pt x="95" y="15"/>
                  </a:lnTo>
                  <a:lnTo>
                    <a:pt x="92" y="12"/>
                  </a:lnTo>
                  <a:lnTo>
                    <a:pt x="91" y="9"/>
                  </a:lnTo>
                  <a:lnTo>
                    <a:pt x="89" y="8"/>
                  </a:lnTo>
                  <a:lnTo>
                    <a:pt x="86" y="8"/>
                  </a:lnTo>
                  <a:lnTo>
                    <a:pt x="84" y="8"/>
                  </a:lnTo>
                  <a:lnTo>
                    <a:pt x="83" y="11"/>
                  </a:lnTo>
                  <a:lnTo>
                    <a:pt x="80" y="12"/>
                  </a:lnTo>
                  <a:lnTo>
                    <a:pt x="78" y="14"/>
                  </a:lnTo>
                  <a:lnTo>
                    <a:pt x="68" y="22"/>
                  </a:lnTo>
                  <a:lnTo>
                    <a:pt x="59" y="18"/>
                  </a:lnTo>
                  <a:lnTo>
                    <a:pt x="53" y="17"/>
                  </a:lnTo>
                  <a:lnTo>
                    <a:pt x="47" y="20"/>
                  </a:lnTo>
                  <a:lnTo>
                    <a:pt x="41" y="24"/>
                  </a:lnTo>
                  <a:lnTo>
                    <a:pt x="35" y="29"/>
                  </a:lnTo>
                  <a:lnTo>
                    <a:pt x="34" y="24"/>
                  </a:lnTo>
                  <a:lnTo>
                    <a:pt x="33" y="22"/>
                  </a:lnTo>
                  <a:lnTo>
                    <a:pt x="30" y="20"/>
                  </a:lnTo>
                  <a:lnTo>
                    <a:pt x="25" y="19"/>
                  </a:lnTo>
                  <a:lnTo>
                    <a:pt x="21" y="18"/>
                  </a:lnTo>
                  <a:lnTo>
                    <a:pt x="17" y="17"/>
                  </a:lnTo>
                  <a:lnTo>
                    <a:pt x="16" y="14"/>
                  </a:lnTo>
                  <a:lnTo>
                    <a:pt x="18" y="11"/>
                  </a:lnTo>
                  <a:lnTo>
                    <a:pt x="24" y="3"/>
                  </a:lnTo>
                  <a:lnTo>
                    <a:pt x="25" y="2"/>
                  </a:lnTo>
                  <a:lnTo>
                    <a:pt x="25" y="1"/>
                  </a:lnTo>
                  <a:lnTo>
                    <a:pt x="24" y="0"/>
                  </a:lnTo>
                  <a:lnTo>
                    <a:pt x="22" y="0"/>
                  </a:lnTo>
                  <a:lnTo>
                    <a:pt x="21" y="0"/>
                  </a:lnTo>
                  <a:lnTo>
                    <a:pt x="18" y="0"/>
                  </a:lnTo>
                  <a:lnTo>
                    <a:pt x="15" y="1"/>
                  </a:lnTo>
                  <a:lnTo>
                    <a:pt x="11" y="2"/>
                  </a:lnTo>
                  <a:lnTo>
                    <a:pt x="10" y="5"/>
                  </a:lnTo>
                  <a:lnTo>
                    <a:pt x="8" y="8"/>
                  </a:lnTo>
                  <a:lnTo>
                    <a:pt x="8" y="11"/>
                  </a:lnTo>
                  <a:lnTo>
                    <a:pt x="10" y="14"/>
                  </a:lnTo>
                  <a:lnTo>
                    <a:pt x="10" y="18"/>
                  </a:lnTo>
                  <a:lnTo>
                    <a:pt x="11" y="24"/>
                  </a:lnTo>
                  <a:lnTo>
                    <a:pt x="13" y="34"/>
                  </a:lnTo>
                  <a:lnTo>
                    <a:pt x="13" y="34"/>
                  </a:lnTo>
                  <a:lnTo>
                    <a:pt x="13" y="37"/>
                  </a:lnTo>
                  <a:lnTo>
                    <a:pt x="15" y="40"/>
                  </a:lnTo>
                  <a:lnTo>
                    <a:pt x="8" y="49"/>
                  </a:lnTo>
                  <a:lnTo>
                    <a:pt x="2" y="59"/>
                  </a:lnTo>
                  <a:lnTo>
                    <a:pt x="0" y="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0" name="Freeform 61">
              <a:extLst>
                <a:ext uri="{FF2B5EF4-FFF2-40B4-BE49-F238E27FC236}">
                  <a16:creationId xmlns:a16="http://schemas.microsoft.com/office/drawing/2014/main" id="{1F0985C6-90CC-49ED-AD13-3D661B650658}"/>
                </a:ext>
              </a:extLst>
            </p:cNvPr>
            <p:cNvSpPr>
              <a:spLocks/>
            </p:cNvSpPr>
            <p:nvPr/>
          </p:nvSpPr>
          <p:spPr bwMode="auto">
            <a:xfrm>
              <a:off x="2119313" y="2889250"/>
              <a:ext cx="6350" cy="6350"/>
            </a:xfrm>
            <a:custGeom>
              <a:avLst/>
              <a:gdLst>
                <a:gd name="T0" fmla="*/ 23 w 23"/>
                <a:gd name="T1" fmla="*/ 9 h 21"/>
                <a:gd name="T2" fmla="*/ 22 w 23"/>
                <a:gd name="T3" fmla="*/ 5 h 21"/>
                <a:gd name="T4" fmla="*/ 19 w 23"/>
                <a:gd name="T5" fmla="*/ 3 h 21"/>
                <a:gd name="T6" fmla="*/ 17 w 23"/>
                <a:gd name="T7" fmla="*/ 2 h 21"/>
                <a:gd name="T8" fmla="*/ 13 w 23"/>
                <a:gd name="T9" fmla="*/ 0 h 21"/>
                <a:gd name="T10" fmla="*/ 9 w 23"/>
                <a:gd name="T11" fmla="*/ 0 h 21"/>
                <a:gd name="T12" fmla="*/ 8 w 23"/>
                <a:gd name="T13" fmla="*/ 4 h 21"/>
                <a:gd name="T14" fmla="*/ 6 w 23"/>
                <a:gd name="T15" fmla="*/ 6 h 21"/>
                <a:gd name="T16" fmla="*/ 3 w 23"/>
                <a:gd name="T17" fmla="*/ 8 h 21"/>
                <a:gd name="T18" fmla="*/ 0 w 23"/>
                <a:gd name="T19" fmla="*/ 9 h 21"/>
                <a:gd name="T20" fmla="*/ 0 w 23"/>
                <a:gd name="T21" fmla="*/ 13 h 21"/>
                <a:gd name="T22" fmla="*/ 1 w 23"/>
                <a:gd name="T23" fmla="*/ 15 h 21"/>
                <a:gd name="T24" fmla="*/ 2 w 23"/>
                <a:gd name="T25" fmla="*/ 17 h 21"/>
                <a:gd name="T26" fmla="*/ 6 w 23"/>
                <a:gd name="T27" fmla="*/ 19 h 21"/>
                <a:gd name="T28" fmla="*/ 8 w 23"/>
                <a:gd name="T29" fmla="*/ 21 h 21"/>
                <a:gd name="T30" fmla="*/ 13 w 23"/>
                <a:gd name="T31" fmla="*/ 20 h 21"/>
                <a:gd name="T32" fmla="*/ 17 w 23"/>
                <a:gd name="T33" fmla="*/ 19 h 21"/>
                <a:gd name="T34" fmla="*/ 19 w 23"/>
                <a:gd name="T35" fmla="*/ 16 h 21"/>
                <a:gd name="T36" fmla="*/ 22 w 23"/>
                <a:gd name="T37" fmla="*/ 14 h 21"/>
                <a:gd name="T38" fmla="*/ 23 w 23"/>
                <a:gd name="T39"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21">
                  <a:moveTo>
                    <a:pt x="23" y="9"/>
                  </a:moveTo>
                  <a:lnTo>
                    <a:pt x="22" y="5"/>
                  </a:lnTo>
                  <a:lnTo>
                    <a:pt x="19" y="3"/>
                  </a:lnTo>
                  <a:lnTo>
                    <a:pt x="17" y="2"/>
                  </a:lnTo>
                  <a:lnTo>
                    <a:pt x="13" y="0"/>
                  </a:lnTo>
                  <a:lnTo>
                    <a:pt x="9" y="0"/>
                  </a:lnTo>
                  <a:lnTo>
                    <a:pt x="8" y="4"/>
                  </a:lnTo>
                  <a:lnTo>
                    <a:pt x="6" y="6"/>
                  </a:lnTo>
                  <a:lnTo>
                    <a:pt x="3" y="8"/>
                  </a:lnTo>
                  <a:lnTo>
                    <a:pt x="0" y="9"/>
                  </a:lnTo>
                  <a:lnTo>
                    <a:pt x="0" y="13"/>
                  </a:lnTo>
                  <a:lnTo>
                    <a:pt x="1" y="15"/>
                  </a:lnTo>
                  <a:lnTo>
                    <a:pt x="2" y="17"/>
                  </a:lnTo>
                  <a:lnTo>
                    <a:pt x="6" y="19"/>
                  </a:lnTo>
                  <a:lnTo>
                    <a:pt x="8" y="21"/>
                  </a:lnTo>
                  <a:lnTo>
                    <a:pt x="13" y="20"/>
                  </a:lnTo>
                  <a:lnTo>
                    <a:pt x="17" y="19"/>
                  </a:lnTo>
                  <a:lnTo>
                    <a:pt x="19" y="16"/>
                  </a:lnTo>
                  <a:lnTo>
                    <a:pt x="22" y="14"/>
                  </a:lnTo>
                  <a:lnTo>
                    <a:pt x="23"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1" name="Freeform 62">
              <a:extLst>
                <a:ext uri="{FF2B5EF4-FFF2-40B4-BE49-F238E27FC236}">
                  <a16:creationId xmlns:a16="http://schemas.microsoft.com/office/drawing/2014/main" id="{31E2FCFB-8501-4DC6-BCE0-EFAFC5C6D889}"/>
                </a:ext>
              </a:extLst>
            </p:cNvPr>
            <p:cNvSpPr>
              <a:spLocks/>
            </p:cNvSpPr>
            <p:nvPr/>
          </p:nvSpPr>
          <p:spPr bwMode="auto">
            <a:xfrm>
              <a:off x="2030413" y="2924175"/>
              <a:ext cx="12700" cy="15875"/>
            </a:xfrm>
            <a:custGeom>
              <a:avLst/>
              <a:gdLst>
                <a:gd name="T0" fmla="*/ 0 w 43"/>
                <a:gd name="T1" fmla="*/ 42 h 50"/>
                <a:gd name="T2" fmla="*/ 1 w 43"/>
                <a:gd name="T3" fmla="*/ 47 h 50"/>
                <a:gd name="T4" fmla="*/ 9 w 43"/>
                <a:gd name="T5" fmla="*/ 50 h 50"/>
                <a:gd name="T6" fmla="*/ 18 w 43"/>
                <a:gd name="T7" fmla="*/ 49 h 50"/>
                <a:gd name="T8" fmla="*/ 26 w 43"/>
                <a:gd name="T9" fmla="*/ 47 h 50"/>
                <a:gd name="T10" fmla="*/ 35 w 43"/>
                <a:gd name="T11" fmla="*/ 46 h 50"/>
                <a:gd name="T12" fmla="*/ 43 w 43"/>
                <a:gd name="T13" fmla="*/ 32 h 50"/>
                <a:gd name="T14" fmla="*/ 34 w 43"/>
                <a:gd name="T15" fmla="*/ 17 h 50"/>
                <a:gd name="T16" fmla="*/ 32 w 43"/>
                <a:gd name="T17" fmla="*/ 12 h 50"/>
                <a:gd name="T18" fmla="*/ 34 w 43"/>
                <a:gd name="T19" fmla="*/ 0 h 50"/>
                <a:gd name="T20" fmla="*/ 30 w 43"/>
                <a:gd name="T21" fmla="*/ 0 h 50"/>
                <a:gd name="T22" fmla="*/ 29 w 43"/>
                <a:gd name="T23" fmla="*/ 1 h 50"/>
                <a:gd name="T24" fmla="*/ 27 w 43"/>
                <a:gd name="T25" fmla="*/ 3 h 50"/>
                <a:gd name="T26" fmla="*/ 26 w 43"/>
                <a:gd name="T27" fmla="*/ 6 h 50"/>
                <a:gd name="T28" fmla="*/ 26 w 43"/>
                <a:gd name="T29" fmla="*/ 8 h 50"/>
                <a:gd name="T30" fmla="*/ 25 w 43"/>
                <a:gd name="T31" fmla="*/ 10 h 50"/>
                <a:gd name="T32" fmla="*/ 24 w 43"/>
                <a:gd name="T33" fmla="*/ 13 h 50"/>
                <a:gd name="T34" fmla="*/ 23 w 43"/>
                <a:gd name="T35" fmla="*/ 14 h 50"/>
                <a:gd name="T36" fmla="*/ 25 w 43"/>
                <a:gd name="T37" fmla="*/ 30 h 50"/>
                <a:gd name="T38" fmla="*/ 25 w 43"/>
                <a:gd name="T39" fmla="*/ 30 h 50"/>
                <a:gd name="T40" fmla="*/ 20 w 43"/>
                <a:gd name="T41" fmla="*/ 34 h 50"/>
                <a:gd name="T42" fmla="*/ 15 w 43"/>
                <a:gd name="T43" fmla="*/ 35 h 50"/>
                <a:gd name="T44" fmla="*/ 9 w 43"/>
                <a:gd name="T45" fmla="*/ 36 h 50"/>
                <a:gd name="T46" fmla="*/ 4 w 43"/>
                <a:gd name="T47" fmla="*/ 37 h 50"/>
                <a:gd name="T48" fmla="*/ 0 w 43"/>
                <a:gd name="T49"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50">
                  <a:moveTo>
                    <a:pt x="0" y="42"/>
                  </a:moveTo>
                  <a:lnTo>
                    <a:pt x="1" y="47"/>
                  </a:lnTo>
                  <a:lnTo>
                    <a:pt x="9" y="50"/>
                  </a:lnTo>
                  <a:lnTo>
                    <a:pt x="18" y="49"/>
                  </a:lnTo>
                  <a:lnTo>
                    <a:pt x="26" y="47"/>
                  </a:lnTo>
                  <a:lnTo>
                    <a:pt x="35" y="46"/>
                  </a:lnTo>
                  <a:lnTo>
                    <a:pt x="43" y="32"/>
                  </a:lnTo>
                  <a:lnTo>
                    <a:pt x="34" y="17"/>
                  </a:lnTo>
                  <a:lnTo>
                    <a:pt x="32" y="12"/>
                  </a:lnTo>
                  <a:lnTo>
                    <a:pt x="34" y="0"/>
                  </a:lnTo>
                  <a:lnTo>
                    <a:pt x="30" y="0"/>
                  </a:lnTo>
                  <a:lnTo>
                    <a:pt x="29" y="1"/>
                  </a:lnTo>
                  <a:lnTo>
                    <a:pt x="27" y="3"/>
                  </a:lnTo>
                  <a:lnTo>
                    <a:pt x="26" y="6"/>
                  </a:lnTo>
                  <a:lnTo>
                    <a:pt x="26" y="8"/>
                  </a:lnTo>
                  <a:lnTo>
                    <a:pt x="25" y="10"/>
                  </a:lnTo>
                  <a:lnTo>
                    <a:pt x="24" y="13"/>
                  </a:lnTo>
                  <a:lnTo>
                    <a:pt x="23" y="14"/>
                  </a:lnTo>
                  <a:lnTo>
                    <a:pt x="25" y="30"/>
                  </a:lnTo>
                  <a:lnTo>
                    <a:pt x="25" y="30"/>
                  </a:lnTo>
                  <a:lnTo>
                    <a:pt x="20" y="34"/>
                  </a:lnTo>
                  <a:lnTo>
                    <a:pt x="15" y="35"/>
                  </a:lnTo>
                  <a:lnTo>
                    <a:pt x="9" y="36"/>
                  </a:lnTo>
                  <a:lnTo>
                    <a:pt x="4" y="37"/>
                  </a:lnTo>
                  <a:lnTo>
                    <a:pt x="0"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2" name="Freeform 63">
              <a:extLst>
                <a:ext uri="{FF2B5EF4-FFF2-40B4-BE49-F238E27FC236}">
                  <a16:creationId xmlns:a16="http://schemas.microsoft.com/office/drawing/2014/main" id="{F6421DF1-140E-4F38-9885-0FEFEE8300F8}"/>
                </a:ext>
              </a:extLst>
            </p:cNvPr>
            <p:cNvSpPr>
              <a:spLocks/>
            </p:cNvSpPr>
            <p:nvPr/>
          </p:nvSpPr>
          <p:spPr bwMode="auto">
            <a:xfrm>
              <a:off x="2060575" y="2930525"/>
              <a:ext cx="4762" cy="6350"/>
            </a:xfrm>
            <a:custGeom>
              <a:avLst/>
              <a:gdLst>
                <a:gd name="T0" fmla="*/ 0 w 15"/>
                <a:gd name="T1" fmla="*/ 0 h 22"/>
                <a:gd name="T2" fmla="*/ 5 w 15"/>
                <a:gd name="T3" fmla="*/ 22 h 22"/>
                <a:gd name="T4" fmla="*/ 15 w 15"/>
                <a:gd name="T5" fmla="*/ 19 h 22"/>
                <a:gd name="T6" fmla="*/ 14 w 15"/>
                <a:gd name="T7" fmla="*/ 17 h 22"/>
                <a:gd name="T8" fmla="*/ 14 w 15"/>
                <a:gd name="T9" fmla="*/ 13 h 22"/>
                <a:gd name="T10" fmla="*/ 13 w 15"/>
                <a:gd name="T11" fmla="*/ 11 h 22"/>
                <a:gd name="T12" fmla="*/ 13 w 15"/>
                <a:gd name="T13" fmla="*/ 7 h 22"/>
                <a:gd name="T14" fmla="*/ 12 w 15"/>
                <a:gd name="T15" fmla="*/ 5 h 22"/>
                <a:gd name="T16" fmla="*/ 9 w 15"/>
                <a:gd name="T17" fmla="*/ 2 h 22"/>
                <a:gd name="T18" fmla="*/ 7 w 15"/>
                <a:gd name="T19" fmla="*/ 1 h 22"/>
                <a:gd name="T20" fmla="*/ 5 w 15"/>
                <a:gd name="T21" fmla="*/ 0 h 22"/>
                <a:gd name="T22" fmla="*/ 0 w 15"/>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0" y="0"/>
                  </a:moveTo>
                  <a:lnTo>
                    <a:pt x="5" y="22"/>
                  </a:lnTo>
                  <a:lnTo>
                    <a:pt x="15" y="19"/>
                  </a:lnTo>
                  <a:lnTo>
                    <a:pt x="14" y="17"/>
                  </a:lnTo>
                  <a:lnTo>
                    <a:pt x="14" y="13"/>
                  </a:lnTo>
                  <a:lnTo>
                    <a:pt x="13" y="11"/>
                  </a:lnTo>
                  <a:lnTo>
                    <a:pt x="13" y="7"/>
                  </a:lnTo>
                  <a:lnTo>
                    <a:pt x="12" y="5"/>
                  </a:lnTo>
                  <a:lnTo>
                    <a:pt x="9" y="2"/>
                  </a:lnTo>
                  <a:lnTo>
                    <a:pt x="7" y="1"/>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3" name="Freeform 64">
              <a:extLst>
                <a:ext uri="{FF2B5EF4-FFF2-40B4-BE49-F238E27FC236}">
                  <a16:creationId xmlns:a16="http://schemas.microsoft.com/office/drawing/2014/main" id="{7ADD1889-97F5-4D89-A1A0-6B57118F5B3B}"/>
                </a:ext>
              </a:extLst>
            </p:cNvPr>
            <p:cNvSpPr>
              <a:spLocks/>
            </p:cNvSpPr>
            <p:nvPr/>
          </p:nvSpPr>
          <p:spPr bwMode="auto">
            <a:xfrm>
              <a:off x="2068513" y="2927350"/>
              <a:ext cx="3175" cy="4763"/>
            </a:xfrm>
            <a:custGeom>
              <a:avLst/>
              <a:gdLst>
                <a:gd name="T0" fmla="*/ 3 w 12"/>
                <a:gd name="T1" fmla="*/ 0 h 16"/>
                <a:gd name="T2" fmla="*/ 1 w 12"/>
                <a:gd name="T3" fmla="*/ 4 h 16"/>
                <a:gd name="T4" fmla="*/ 0 w 12"/>
                <a:gd name="T5" fmla="*/ 7 h 16"/>
                <a:gd name="T6" fmla="*/ 1 w 12"/>
                <a:gd name="T7" fmla="*/ 11 h 16"/>
                <a:gd name="T8" fmla="*/ 3 w 12"/>
                <a:gd name="T9" fmla="*/ 13 h 16"/>
                <a:gd name="T10" fmla="*/ 7 w 12"/>
                <a:gd name="T11" fmla="*/ 16 h 16"/>
                <a:gd name="T12" fmla="*/ 12 w 12"/>
                <a:gd name="T13" fmla="*/ 15 h 16"/>
                <a:gd name="T14" fmla="*/ 12 w 12"/>
                <a:gd name="T15" fmla="*/ 12 h 16"/>
                <a:gd name="T16" fmla="*/ 10 w 12"/>
                <a:gd name="T17" fmla="*/ 9 h 16"/>
                <a:gd name="T18" fmla="*/ 10 w 12"/>
                <a:gd name="T19" fmla="*/ 6 h 16"/>
                <a:gd name="T20" fmla="*/ 8 w 12"/>
                <a:gd name="T21" fmla="*/ 4 h 16"/>
                <a:gd name="T22" fmla="*/ 7 w 12"/>
                <a:gd name="T23" fmla="*/ 1 h 16"/>
                <a:gd name="T24" fmla="*/ 3 w 12"/>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6">
                  <a:moveTo>
                    <a:pt x="3" y="0"/>
                  </a:moveTo>
                  <a:lnTo>
                    <a:pt x="1" y="4"/>
                  </a:lnTo>
                  <a:lnTo>
                    <a:pt x="0" y="7"/>
                  </a:lnTo>
                  <a:lnTo>
                    <a:pt x="1" y="11"/>
                  </a:lnTo>
                  <a:lnTo>
                    <a:pt x="3" y="13"/>
                  </a:lnTo>
                  <a:lnTo>
                    <a:pt x="7" y="16"/>
                  </a:lnTo>
                  <a:lnTo>
                    <a:pt x="12" y="15"/>
                  </a:lnTo>
                  <a:lnTo>
                    <a:pt x="12" y="12"/>
                  </a:lnTo>
                  <a:lnTo>
                    <a:pt x="10" y="9"/>
                  </a:lnTo>
                  <a:lnTo>
                    <a:pt x="10" y="6"/>
                  </a:lnTo>
                  <a:lnTo>
                    <a:pt x="8" y="4"/>
                  </a:lnTo>
                  <a:lnTo>
                    <a:pt x="7"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4" name="Freeform 65">
              <a:extLst>
                <a:ext uri="{FF2B5EF4-FFF2-40B4-BE49-F238E27FC236}">
                  <a16:creationId xmlns:a16="http://schemas.microsoft.com/office/drawing/2014/main" id="{3403498D-5D79-492F-9529-36F00BE34E3A}"/>
                </a:ext>
              </a:extLst>
            </p:cNvPr>
            <p:cNvSpPr>
              <a:spLocks/>
            </p:cNvSpPr>
            <p:nvPr/>
          </p:nvSpPr>
          <p:spPr bwMode="auto">
            <a:xfrm>
              <a:off x="2071688" y="2919413"/>
              <a:ext cx="11112" cy="11113"/>
            </a:xfrm>
            <a:custGeom>
              <a:avLst/>
              <a:gdLst>
                <a:gd name="T0" fmla="*/ 0 w 37"/>
                <a:gd name="T1" fmla="*/ 12 h 38"/>
                <a:gd name="T2" fmla="*/ 6 w 37"/>
                <a:gd name="T3" fmla="*/ 17 h 38"/>
                <a:gd name="T4" fmla="*/ 7 w 37"/>
                <a:gd name="T5" fmla="*/ 21 h 38"/>
                <a:gd name="T6" fmla="*/ 6 w 37"/>
                <a:gd name="T7" fmla="*/ 27 h 38"/>
                <a:gd name="T8" fmla="*/ 6 w 37"/>
                <a:gd name="T9" fmla="*/ 34 h 38"/>
                <a:gd name="T10" fmla="*/ 6 w 37"/>
                <a:gd name="T11" fmla="*/ 38 h 38"/>
                <a:gd name="T12" fmla="*/ 8 w 37"/>
                <a:gd name="T13" fmla="*/ 37 h 38"/>
                <a:gd name="T14" fmla="*/ 11 w 37"/>
                <a:gd name="T15" fmla="*/ 35 h 38"/>
                <a:gd name="T16" fmla="*/ 12 w 37"/>
                <a:gd name="T17" fmla="*/ 34 h 38"/>
                <a:gd name="T18" fmla="*/ 14 w 37"/>
                <a:gd name="T19" fmla="*/ 32 h 38"/>
                <a:gd name="T20" fmla="*/ 17 w 37"/>
                <a:gd name="T21" fmla="*/ 32 h 38"/>
                <a:gd name="T22" fmla="*/ 19 w 37"/>
                <a:gd name="T23" fmla="*/ 32 h 38"/>
                <a:gd name="T24" fmla="*/ 23 w 37"/>
                <a:gd name="T25" fmla="*/ 35 h 38"/>
                <a:gd name="T26" fmla="*/ 25 w 37"/>
                <a:gd name="T27" fmla="*/ 36 h 38"/>
                <a:gd name="T28" fmla="*/ 28 w 37"/>
                <a:gd name="T29" fmla="*/ 36 h 38"/>
                <a:gd name="T30" fmla="*/ 30 w 37"/>
                <a:gd name="T31" fmla="*/ 36 h 38"/>
                <a:gd name="T32" fmla="*/ 34 w 37"/>
                <a:gd name="T33" fmla="*/ 35 h 38"/>
                <a:gd name="T34" fmla="*/ 35 w 37"/>
                <a:gd name="T35" fmla="*/ 31 h 38"/>
                <a:gd name="T36" fmla="*/ 36 w 37"/>
                <a:gd name="T37" fmla="*/ 27 h 38"/>
                <a:gd name="T38" fmla="*/ 37 w 37"/>
                <a:gd name="T39" fmla="*/ 23 h 38"/>
                <a:gd name="T40" fmla="*/ 36 w 37"/>
                <a:gd name="T41" fmla="*/ 14 h 38"/>
                <a:gd name="T42" fmla="*/ 34 w 37"/>
                <a:gd name="T43" fmla="*/ 6 h 38"/>
                <a:gd name="T44" fmla="*/ 25 w 37"/>
                <a:gd name="T45" fmla="*/ 0 h 38"/>
                <a:gd name="T46" fmla="*/ 4 w 37"/>
                <a:gd name="T47" fmla="*/ 6 h 38"/>
                <a:gd name="T48" fmla="*/ 0 w 37"/>
                <a:gd name="T49"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 h="38">
                  <a:moveTo>
                    <a:pt x="0" y="12"/>
                  </a:moveTo>
                  <a:lnTo>
                    <a:pt x="6" y="17"/>
                  </a:lnTo>
                  <a:lnTo>
                    <a:pt x="7" y="21"/>
                  </a:lnTo>
                  <a:lnTo>
                    <a:pt x="6" y="27"/>
                  </a:lnTo>
                  <a:lnTo>
                    <a:pt x="6" y="34"/>
                  </a:lnTo>
                  <a:lnTo>
                    <a:pt x="6" y="38"/>
                  </a:lnTo>
                  <a:lnTo>
                    <a:pt x="8" y="37"/>
                  </a:lnTo>
                  <a:lnTo>
                    <a:pt x="11" y="35"/>
                  </a:lnTo>
                  <a:lnTo>
                    <a:pt x="12" y="34"/>
                  </a:lnTo>
                  <a:lnTo>
                    <a:pt x="14" y="32"/>
                  </a:lnTo>
                  <a:lnTo>
                    <a:pt x="17" y="32"/>
                  </a:lnTo>
                  <a:lnTo>
                    <a:pt x="19" y="32"/>
                  </a:lnTo>
                  <a:lnTo>
                    <a:pt x="23" y="35"/>
                  </a:lnTo>
                  <a:lnTo>
                    <a:pt x="25" y="36"/>
                  </a:lnTo>
                  <a:lnTo>
                    <a:pt x="28" y="36"/>
                  </a:lnTo>
                  <a:lnTo>
                    <a:pt x="30" y="36"/>
                  </a:lnTo>
                  <a:lnTo>
                    <a:pt x="34" y="35"/>
                  </a:lnTo>
                  <a:lnTo>
                    <a:pt x="35" y="31"/>
                  </a:lnTo>
                  <a:lnTo>
                    <a:pt x="36" y="27"/>
                  </a:lnTo>
                  <a:lnTo>
                    <a:pt x="37" y="23"/>
                  </a:lnTo>
                  <a:lnTo>
                    <a:pt x="36" y="14"/>
                  </a:lnTo>
                  <a:lnTo>
                    <a:pt x="34" y="6"/>
                  </a:lnTo>
                  <a:lnTo>
                    <a:pt x="25" y="0"/>
                  </a:lnTo>
                  <a:lnTo>
                    <a:pt x="4" y="6"/>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5" name="Freeform 66">
              <a:extLst>
                <a:ext uri="{FF2B5EF4-FFF2-40B4-BE49-F238E27FC236}">
                  <a16:creationId xmlns:a16="http://schemas.microsoft.com/office/drawing/2014/main" id="{A1D1B560-3672-4985-A4D4-3DA98EACF9E1}"/>
                </a:ext>
              </a:extLst>
            </p:cNvPr>
            <p:cNvSpPr>
              <a:spLocks/>
            </p:cNvSpPr>
            <p:nvPr/>
          </p:nvSpPr>
          <p:spPr bwMode="auto">
            <a:xfrm>
              <a:off x="1189038" y="3103563"/>
              <a:ext cx="44450" cy="42863"/>
            </a:xfrm>
            <a:custGeom>
              <a:avLst/>
              <a:gdLst>
                <a:gd name="T0" fmla="*/ 112 w 136"/>
                <a:gd name="T1" fmla="*/ 8 h 135"/>
                <a:gd name="T2" fmla="*/ 91 w 136"/>
                <a:gd name="T3" fmla="*/ 21 h 135"/>
                <a:gd name="T4" fmla="*/ 86 w 136"/>
                <a:gd name="T5" fmla="*/ 36 h 135"/>
                <a:gd name="T6" fmla="*/ 76 w 136"/>
                <a:gd name="T7" fmla="*/ 49 h 135"/>
                <a:gd name="T8" fmla="*/ 70 w 136"/>
                <a:gd name="T9" fmla="*/ 47 h 135"/>
                <a:gd name="T10" fmla="*/ 64 w 136"/>
                <a:gd name="T11" fmla="*/ 49 h 135"/>
                <a:gd name="T12" fmla="*/ 61 w 136"/>
                <a:gd name="T13" fmla="*/ 53 h 135"/>
                <a:gd name="T14" fmla="*/ 56 w 136"/>
                <a:gd name="T15" fmla="*/ 55 h 135"/>
                <a:gd name="T16" fmla="*/ 52 w 136"/>
                <a:gd name="T17" fmla="*/ 65 h 135"/>
                <a:gd name="T18" fmla="*/ 55 w 136"/>
                <a:gd name="T19" fmla="*/ 76 h 135"/>
                <a:gd name="T20" fmla="*/ 55 w 136"/>
                <a:gd name="T21" fmla="*/ 77 h 135"/>
                <a:gd name="T22" fmla="*/ 46 w 136"/>
                <a:gd name="T23" fmla="*/ 81 h 135"/>
                <a:gd name="T24" fmla="*/ 35 w 136"/>
                <a:gd name="T25" fmla="*/ 91 h 135"/>
                <a:gd name="T26" fmla="*/ 22 w 136"/>
                <a:gd name="T27" fmla="*/ 95 h 135"/>
                <a:gd name="T28" fmla="*/ 22 w 136"/>
                <a:gd name="T29" fmla="*/ 94 h 135"/>
                <a:gd name="T30" fmla="*/ 19 w 136"/>
                <a:gd name="T31" fmla="*/ 91 h 135"/>
                <a:gd name="T32" fmla="*/ 18 w 136"/>
                <a:gd name="T33" fmla="*/ 88 h 135"/>
                <a:gd name="T34" fmla="*/ 15 w 136"/>
                <a:gd name="T35" fmla="*/ 87 h 135"/>
                <a:gd name="T36" fmla="*/ 12 w 136"/>
                <a:gd name="T37" fmla="*/ 87 h 135"/>
                <a:gd name="T38" fmla="*/ 8 w 136"/>
                <a:gd name="T39" fmla="*/ 88 h 135"/>
                <a:gd name="T40" fmla="*/ 6 w 136"/>
                <a:gd name="T41" fmla="*/ 89 h 135"/>
                <a:gd name="T42" fmla="*/ 5 w 136"/>
                <a:gd name="T43" fmla="*/ 92 h 135"/>
                <a:gd name="T44" fmla="*/ 4 w 136"/>
                <a:gd name="T45" fmla="*/ 94 h 135"/>
                <a:gd name="T46" fmla="*/ 5 w 136"/>
                <a:gd name="T47" fmla="*/ 100 h 135"/>
                <a:gd name="T48" fmla="*/ 5 w 136"/>
                <a:gd name="T49" fmla="*/ 108 h 135"/>
                <a:gd name="T50" fmla="*/ 5 w 136"/>
                <a:gd name="T51" fmla="*/ 115 h 135"/>
                <a:gd name="T52" fmla="*/ 4 w 136"/>
                <a:gd name="T53" fmla="*/ 120 h 135"/>
                <a:gd name="T54" fmla="*/ 1 w 136"/>
                <a:gd name="T55" fmla="*/ 123 h 135"/>
                <a:gd name="T56" fmla="*/ 0 w 136"/>
                <a:gd name="T57" fmla="*/ 128 h 135"/>
                <a:gd name="T58" fmla="*/ 0 w 136"/>
                <a:gd name="T59" fmla="*/ 132 h 135"/>
                <a:gd name="T60" fmla="*/ 4 w 136"/>
                <a:gd name="T61" fmla="*/ 134 h 135"/>
                <a:gd name="T62" fmla="*/ 10 w 136"/>
                <a:gd name="T63" fmla="*/ 135 h 135"/>
                <a:gd name="T64" fmla="*/ 16 w 136"/>
                <a:gd name="T65" fmla="*/ 134 h 135"/>
                <a:gd name="T66" fmla="*/ 18 w 136"/>
                <a:gd name="T67" fmla="*/ 131 h 135"/>
                <a:gd name="T68" fmla="*/ 18 w 136"/>
                <a:gd name="T69" fmla="*/ 124 h 135"/>
                <a:gd name="T70" fmla="*/ 17 w 136"/>
                <a:gd name="T71" fmla="*/ 118 h 135"/>
                <a:gd name="T72" fmla="*/ 16 w 136"/>
                <a:gd name="T73" fmla="*/ 114 h 135"/>
                <a:gd name="T74" fmla="*/ 16 w 136"/>
                <a:gd name="T75" fmla="*/ 112 h 135"/>
                <a:gd name="T76" fmla="*/ 51 w 136"/>
                <a:gd name="T77" fmla="*/ 101 h 135"/>
                <a:gd name="T78" fmla="*/ 62 w 136"/>
                <a:gd name="T79" fmla="*/ 83 h 135"/>
                <a:gd name="T80" fmla="*/ 70 w 136"/>
                <a:gd name="T81" fmla="*/ 83 h 135"/>
                <a:gd name="T82" fmla="*/ 81 w 136"/>
                <a:gd name="T83" fmla="*/ 64 h 135"/>
                <a:gd name="T84" fmla="*/ 81 w 136"/>
                <a:gd name="T85" fmla="*/ 64 h 135"/>
                <a:gd name="T86" fmla="*/ 81 w 136"/>
                <a:gd name="T87" fmla="*/ 64 h 135"/>
                <a:gd name="T88" fmla="*/ 92 w 136"/>
                <a:gd name="T89" fmla="*/ 54 h 135"/>
                <a:gd name="T90" fmla="*/ 108 w 136"/>
                <a:gd name="T91" fmla="*/ 48 h 135"/>
                <a:gd name="T92" fmla="*/ 119 w 136"/>
                <a:gd name="T93" fmla="*/ 36 h 135"/>
                <a:gd name="T94" fmla="*/ 127 w 136"/>
                <a:gd name="T95" fmla="*/ 30 h 135"/>
                <a:gd name="T96" fmla="*/ 134 w 136"/>
                <a:gd name="T97" fmla="*/ 23 h 135"/>
                <a:gd name="T98" fmla="*/ 136 w 136"/>
                <a:gd name="T99" fmla="*/ 14 h 135"/>
                <a:gd name="T100" fmla="*/ 136 w 136"/>
                <a:gd name="T101" fmla="*/ 3 h 135"/>
                <a:gd name="T102" fmla="*/ 126 w 136"/>
                <a:gd name="T103" fmla="*/ 0 h 135"/>
                <a:gd name="T104" fmla="*/ 119 w 136"/>
                <a:gd name="T105" fmla="*/ 2 h 135"/>
                <a:gd name="T106" fmla="*/ 112 w 136"/>
                <a:gd name="T107"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6" h="135">
                  <a:moveTo>
                    <a:pt x="112" y="8"/>
                  </a:moveTo>
                  <a:lnTo>
                    <a:pt x="91" y="21"/>
                  </a:lnTo>
                  <a:lnTo>
                    <a:pt x="86" y="36"/>
                  </a:lnTo>
                  <a:lnTo>
                    <a:pt x="76" y="49"/>
                  </a:lnTo>
                  <a:lnTo>
                    <a:pt x="70" y="47"/>
                  </a:lnTo>
                  <a:lnTo>
                    <a:pt x="64" y="49"/>
                  </a:lnTo>
                  <a:lnTo>
                    <a:pt x="61" y="53"/>
                  </a:lnTo>
                  <a:lnTo>
                    <a:pt x="56" y="55"/>
                  </a:lnTo>
                  <a:lnTo>
                    <a:pt x="52" y="65"/>
                  </a:lnTo>
                  <a:lnTo>
                    <a:pt x="55" y="76"/>
                  </a:lnTo>
                  <a:lnTo>
                    <a:pt x="55" y="77"/>
                  </a:lnTo>
                  <a:lnTo>
                    <a:pt x="46" y="81"/>
                  </a:lnTo>
                  <a:lnTo>
                    <a:pt x="35" y="91"/>
                  </a:lnTo>
                  <a:lnTo>
                    <a:pt x="22" y="95"/>
                  </a:lnTo>
                  <a:lnTo>
                    <a:pt x="22" y="94"/>
                  </a:lnTo>
                  <a:lnTo>
                    <a:pt x="19" y="91"/>
                  </a:lnTo>
                  <a:lnTo>
                    <a:pt x="18" y="88"/>
                  </a:lnTo>
                  <a:lnTo>
                    <a:pt x="15" y="87"/>
                  </a:lnTo>
                  <a:lnTo>
                    <a:pt x="12" y="87"/>
                  </a:lnTo>
                  <a:lnTo>
                    <a:pt x="8" y="88"/>
                  </a:lnTo>
                  <a:lnTo>
                    <a:pt x="6" y="89"/>
                  </a:lnTo>
                  <a:lnTo>
                    <a:pt x="5" y="92"/>
                  </a:lnTo>
                  <a:lnTo>
                    <a:pt x="4" y="94"/>
                  </a:lnTo>
                  <a:lnTo>
                    <a:pt x="5" y="100"/>
                  </a:lnTo>
                  <a:lnTo>
                    <a:pt x="5" y="108"/>
                  </a:lnTo>
                  <a:lnTo>
                    <a:pt x="5" y="115"/>
                  </a:lnTo>
                  <a:lnTo>
                    <a:pt x="4" y="120"/>
                  </a:lnTo>
                  <a:lnTo>
                    <a:pt x="1" y="123"/>
                  </a:lnTo>
                  <a:lnTo>
                    <a:pt x="0" y="128"/>
                  </a:lnTo>
                  <a:lnTo>
                    <a:pt x="0" y="132"/>
                  </a:lnTo>
                  <a:lnTo>
                    <a:pt x="4" y="134"/>
                  </a:lnTo>
                  <a:lnTo>
                    <a:pt x="10" y="135"/>
                  </a:lnTo>
                  <a:lnTo>
                    <a:pt x="16" y="134"/>
                  </a:lnTo>
                  <a:lnTo>
                    <a:pt x="18" y="131"/>
                  </a:lnTo>
                  <a:lnTo>
                    <a:pt x="18" y="124"/>
                  </a:lnTo>
                  <a:lnTo>
                    <a:pt x="17" y="118"/>
                  </a:lnTo>
                  <a:lnTo>
                    <a:pt x="16" y="114"/>
                  </a:lnTo>
                  <a:lnTo>
                    <a:pt x="16" y="112"/>
                  </a:lnTo>
                  <a:lnTo>
                    <a:pt x="51" y="101"/>
                  </a:lnTo>
                  <a:lnTo>
                    <a:pt x="62" y="83"/>
                  </a:lnTo>
                  <a:lnTo>
                    <a:pt x="70" y="83"/>
                  </a:lnTo>
                  <a:lnTo>
                    <a:pt x="81" y="64"/>
                  </a:lnTo>
                  <a:lnTo>
                    <a:pt x="81" y="64"/>
                  </a:lnTo>
                  <a:lnTo>
                    <a:pt x="81" y="64"/>
                  </a:lnTo>
                  <a:lnTo>
                    <a:pt x="92" y="54"/>
                  </a:lnTo>
                  <a:lnTo>
                    <a:pt x="108" y="48"/>
                  </a:lnTo>
                  <a:lnTo>
                    <a:pt x="119" y="36"/>
                  </a:lnTo>
                  <a:lnTo>
                    <a:pt x="127" y="30"/>
                  </a:lnTo>
                  <a:lnTo>
                    <a:pt x="134" y="23"/>
                  </a:lnTo>
                  <a:lnTo>
                    <a:pt x="136" y="14"/>
                  </a:lnTo>
                  <a:lnTo>
                    <a:pt x="136" y="3"/>
                  </a:lnTo>
                  <a:lnTo>
                    <a:pt x="126" y="0"/>
                  </a:lnTo>
                  <a:lnTo>
                    <a:pt x="119" y="2"/>
                  </a:lnTo>
                  <a:lnTo>
                    <a:pt x="112"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6" name="Freeform 67">
              <a:extLst>
                <a:ext uri="{FF2B5EF4-FFF2-40B4-BE49-F238E27FC236}">
                  <a16:creationId xmlns:a16="http://schemas.microsoft.com/office/drawing/2014/main" id="{40A4774C-EB64-4B58-BE24-08CA3A46F7CA}"/>
                </a:ext>
              </a:extLst>
            </p:cNvPr>
            <p:cNvSpPr>
              <a:spLocks/>
            </p:cNvSpPr>
            <p:nvPr/>
          </p:nvSpPr>
          <p:spPr bwMode="auto">
            <a:xfrm>
              <a:off x="1130300" y="3014663"/>
              <a:ext cx="6350" cy="4763"/>
            </a:xfrm>
            <a:custGeom>
              <a:avLst/>
              <a:gdLst>
                <a:gd name="T0" fmla="*/ 18 w 18"/>
                <a:gd name="T1" fmla="*/ 6 h 16"/>
                <a:gd name="T2" fmla="*/ 18 w 18"/>
                <a:gd name="T3" fmla="*/ 3 h 16"/>
                <a:gd name="T4" fmla="*/ 17 w 18"/>
                <a:gd name="T5" fmla="*/ 1 h 16"/>
                <a:gd name="T6" fmla="*/ 15 w 18"/>
                <a:gd name="T7" fmla="*/ 0 h 16"/>
                <a:gd name="T8" fmla="*/ 12 w 18"/>
                <a:gd name="T9" fmla="*/ 0 h 16"/>
                <a:gd name="T10" fmla="*/ 10 w 18"/>
                <a:gd name="T11" fmla="*/ 0 h 16"/>
                <a:gd name="T12" fmla="*/ 8 w 18"/>
                <a:gd name="T13" fmla="*/ 0 h 16"/>
                <a:gd name="T14" fmla="*/ 5 w 18"/>
                <a:gd name="T15" fmla="*/ 0 h 16"/>
                <a:gd name="T16" fmla="*/ 0 w 18"/>
                <a:gd name="T17" fmla="*/ 9 h 16"/>
                <a:gd name="T18" fmla="*/ 9 w 18"/>
                <a:gd name="T19" fmla="*/ 16 h 16"/>
                <a:gd name="T20" fmla="*/ 11 w 18"/>
                <a:gd name="T21" fmla="*/ 13 h 16"/>
                <a:gd name="T22" fmla="*/ 14 w 18"/>
                <a:gd name="T23" fmla="*/ 12 h 16"/>
                <a:gd name="T24" fmla="*/ 16 w 18"/>
                <a:gd name="T25" fmla="*/ 9 h 16"/>
                <a:gd name="T26" fmla="*/ 18 w 18"/>
                <a:gd name="T27" fmla="*/ 8 h 16"/>
                <a:gd name="T28" fmla="*/ 18 w 18"/>
                <a:gd name="T2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6">
                  <a:moveTo>
                    <a:pt x="18" y="6"/>
                  </a:moveTo>
                  <a:lnTo>
                    <a:pt x="18" y="3"/>
                  </a:lnTo>
                  <a:lnTo>
                    <a:pt x="17" y="1"/>
                  </a:lnTo>
                  <a:lnTo>
                    <a:pt x="15" y="0"/>
                  </a:lnTo>
                  <a:lnTo>
                    <a:pt x="12" y="0"/>
                  </a:lnTo>
                  <a:lnTo>
                    <a:pt x="10" y="0"/>
                  </a:lnTo>
                  <a:lnTo>
                    <a:pt x="8" y="0"/>
                  </a:lnTo>
                  <a:lnTo>
                    <a:pt x="5" y="0"/>
                  </a:lnTo>
                  <a:lnTo>
                    <a:pt x="0" y="9"/>
                  </a:lnTo>
                  <a:lnTo>
                    <a:pt x="9" y="16"/>
                  </a:lnTo>
                  <a:lnTo>
                    <a:pt x="11" y="13"/>
                  </a:lnTo>
                  <a:lnTo>
                    <a:pt x="14" y="12"/>
                  </a:lnTo>
                  <a:lnTo>
                    <a:pt x="16" y="9"/>
                  </a:lnTo>
                  <a:lnTo>
                    <a:pt x="18" y="8"/>
                  </a:lnTo>
                  <a:lnTo>
                    <a:pt x="1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7" name="Freeform 68">
              <a:extLst>
                <a:ext uri="{FF2B5EF4-FFF2-40B4-BE49-F238E27FC236}">
                  <a16:creationId xmlns:a16="http://schemas.microsoft.com/office/drawing/2014/main" id="{DD6F0D13-E96A-43E3-B017-4A3B27F1C95B}"/>
                </a:ext>
              </a:extLst>
            </p:cNvPr>
            <p:cNvSpPr>
              <a:spLocks/>
            </p:cNvSpPr>
            <p:nvPr/>
          </p:nvSpPr>
          <p:spPr bwMode="auto">
            <a:xfrm>
              <a:off x="1290638" y="3189288"/>
              <a:ext cx="4762" cy="11113"/>
            </a:xfrm>
            <a:custGeom>
              <a:avLst/>
              <a:gdLst>
                <a:gd name="T0" fmla="*/ 0 w 17"/>
                <a:gd name="T1" fmla="*/ 0 h 35"/>
                <a:gd name="T2" fmla="*/ 5 w 17"/>
                <a:gd name="T3" fmla="*/ 15 h 35"/>
                <a:gd name="T4" fmla="*/ 1 w 17"/>
                <a:gd name="T5" fmla="*/ 35 h 35"/>
                <a:gd name="T6" fmla="*/ 4 w 17"/>
                <a:gd name="T7" fmla="*/ 35 h 35"/>
                <a:gd name="T8" fmla="*/ 6 w 17"/>
                <a:gd name="T9" fmla="*/ 35 h 35"/>
                <a:gd name="T10" fmla="*/ 9 w 17"/>
                <a:gd name="T11" fmla="*/ 34 h 35"/>
                <a:gd name="T12" fmla="*/ 10 w 17"/>
                <a:gd name="T13" fmla="*/ 34 h 35"/>
                <a:gd name="T14" fmla="*/ 11 w 17"/>
                <a:gd name="T15" fmla="*/ 34 h 35"/>
                <a:gd name="T16" fmla="*/ 12 w 17"/>
                <a:gd name="T17" fmla="*/ 28 h 35"/>
                <a:gd name="T18" fmla="*/ 15 w 17"/>
                <a:gd name="T19" fmla="*/ 22 h 35"/>
                <a:gd name="T20" fmla="*/ 16 w 17"/>
                <a:gd name="T21" fmla="*/ 16 h 35"/>
                <a:gd name="T22" fmla="*/ 17 w 17"/>
                <a:gd name="T23" fmla="*/ 11 h 35"/>
                <a:gd name="T24" fmla="*/ 16 w 17"/>
                <a:gd name="T25" fmla="*/ 6 h 35"/>
                <a:gd name="T26" fmla="*/ 10 w 17"/>
                <a:gd name="T27" fmla="*/ 2 h 35"/>
                <a:gd name="T28" fmla="*/ 0 w 17"/>
                <a:gd name="T2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35">
                  <a:moveTo>
                    <a:pt x="0" y="0"/>
                  </a:moveTo>
                  <a:lnTo>
                    <a:pt x="5" y="15"/>
                  </a:lnTo>
                  <a:lnTo>
                    <a:pt x="1" y="35"/>
                  </a:lnTo>
                  <a:lnTo>
                    <a:pt x="4" y="35"/>
                  </a:lnTo>
                  <a:lnTo>
                    <a:pt x="6" y="35"/>
                  </a:lnTo>
                  <a:lnTo>
                    <a:pt x="9" y="34"/>
                  </a:lnTo>
                  <a:lnTo>
                    <a:pt x="10" y="34"/>
                  </a:lnTo>
                  <a:lnTo>
                    <a:pt x="11" y="34"/>
                  </a:lnTo>
                  <a:lnTo>
                    <a:pt x="12" y="28"/>
                  </a:lnTo>
                  <a:lnTo>
                    <a:pt x="15" y="22"/>
                  </a:lnTo>
                  <a:lnTo>
                    <a:pt x="16" y="16"/>
                  </a:lnTo>
                  <a:lnTo>
                    <a:pt x="17" y="11"/>
                  </a:lnTo>
                  <a:lnTo>
                    <a:pt x="16" y="6"/>
                  </a:lnTo>
                  <a:lnTo>
                    <a:pt x="10"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8" name="Freeform 69">
              <a:extLst>
                <a:ext uri="{FF2B5EF4-FFF2-40B4-BE49-F238E27FC236}">
                  <a16:creationId xmlns:a16="http://schemas.microsoft.com/office/drawing/2014/main" id="{932E2358-50EC-43EB-B5D5-8192EC4E67A3}"/>
                </a:ext>
              </a:extLst>
            </p:cNvPr>
            <p:cNvSpPr>
              <a:spLocks/>
            </p:cNvSpPr>
            <p:nvPr/>
          </p:nvSpPr>
          <p:spPr bwMode="auto">
            <a:xfrm>
              <a:off x="1273175" y="3192463"/>
              <a:ext cx="11112" cy="4763"/>
            </a:xfrm>
            <a:custGeom>
              <a:avLst/>
              <a:gdLst>
                <a:gd name="T0" fmla="*/ 0 w 37"/>
                <a:gd name="T1" fmla="*/ 12 h 17"/>
                <a:gd name="T2" fmla="*/ 9 w 37"/>
                <a:gd name="T3" fmla="*/ 17 h 17"/>
                <a:gd name="T4" fmla="*/ 16 w 37"/>
                <a:gd name="T5" fmla="*/ 16 h 17"/>
                <a:gd name="T6" fmla="*/ 25 w 37"/>
                <a:gd name="T7" fmla="*/ 15 h 17"/>
                <a:gd name="T8" fmla="*/ 32 w 37"/>
                <a:gd name="T9" fmla="*/ 12 h 17"/>
                <a:gd name="T10" fmla="*/ 37 w 37"/>
                <a:gd name="T11" fmla="*/ 2 h 17"/>
                <a:gd name="T12" fmla="*/ 12 w 37"/>
                <a:gd name="T13" fmla="*/ 0 h 17"/>
                <a:gd name="T14" fmla="*/ 0 w 37"/>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0" y="12"/>
                  </a:moveTo>
                  <a:lnTo>
                    <a:pt x="9" y="17"/>
                  </a:lnTo>
                  <a:lnTo>
                    <a:pt x="16" y="16"/>
                  </a:lnTo>
                  <a:lnTo>
                    <a:pt x="25" y="15"/>
                  </a:lnTo>
                  <a:lnTo>
                    <a:pt x="32" y="12"/>
                  </a:lnTo>
                  <a:lnTo>
                    <a:pt x="37" y="2"/>
                  </a:lnTo>
                  <a:lnTo>
                    <a:pt x="12" y="0"/>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9" name="Freeform 70">
              <a:extLst>
                <a:ext uri="{FF2B5EF4-FFF2-40B4-BE49-F238E27FC236}">
                  <a16:creationId xmlns:a16="http://schemas.microsoft.com/office/drawing/2014/main" id="{43F56C98-BECF-4046-8BDF-343DA5A5B04D}"/>
                </a:ext>
              </a:extLst>
            </p:cNvPr>
            <p:cNvSpPr>
              <a:spLocks/>
            </p:cNvSpPr>
            <p:nvPr/>
          </p:nvSpPr>
          <p:spPr bwMode="auto">
            <a:xfrm>
              <a:off x="1311275" y="3113088"/>
              <a:ext cx="15875" cy="14288"/>
            </a:xfrm>
            <a:custGeom>
              <a:avLst/>
              <a:gdLst>
                <a:gd name="T0" fmla="*/ 11 w 53"/>
                <a:gd name="T1" fmla="*/ 6 h 46"/>
                <a:gd name="T2" fmla="*/ 5 w 53"/>
                <a:gd name="T3" fmla="*/ 9 h 46"/>
                <a:gd name="T4" fmla="*/ 2 w 53"/>
                <a:gd name="T5" fmla="*/ 12 h 46"/>
                <a:gd name="T6" fmla="*/ 0 w 53"/>
                <a:gd name="T7" fmla="*/ 16 h 46"/>
                <a:gd name="T8" fmla="*/ 0 w 53"/>
                <a:gd name="T9" fmla="*/ 21 h 46"/>
                <a:gd name="T10" fmla="*/ 2 w 53"/>
                <a:gd name="T11" fmla="*/ 24 h 46"/>
                <a:gd name="T12" fmla="*/ 8 w 53"/>
                <a:gd name="T13" fmla="*/ 46 h 46"/>
                <a:gd name="T14" fmla="*/ 20 w 53"/>
                <a:gd name="T15" fmla="*/ 34 h 46"/>
                <a:gd name="T16" fmla="*/ 33 w 53"/>
                <a:gd name="T17" fmla="*/ 30 h 46"/>
                <a:gd name="T18" fmla="*/ 44 w 53"/>
                <a:gd name="T19" fmla="*/ 22 h 46"/>
                <a:gd name="T20" fmla="*/ 53 w 53"/>
                <a:gd name="T21" fmla="*/ 11 h 46"/>
                <a:gd name="T22" fmla="*/ 47 w 53"/>
                <a:gd name="T23" fmla="*/ 3 h 46"/>
                <a:gd name="T24" fmla="*/ 39 w 53"/>
                <a:gd name="T25" fmla="*/ 0 h 46"/>
                <a:gd name="T26" fmla="*/ 33 w 53"/>
                <a:gd name="T27" fmla="*/ 0 h 46"/>
                <a:gd name="T28" fmla="*/ 26 w 53"/>
                <a:gd name="T29" fmla="*/ 3 h 46"/>
                <a:gd name="T30" fmla="*/ 19 w 53"/>
                <a:gd name="T31" fmla="*/ 5 h 46"/>
                <a:gd name="T32" fmla="*/ 11 w 53"/>
                <a:gd name="T33" fmla="*/ 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46">
                  <a:moveTo>
                    <a:pt x="11" y="6"/>
                  </a:moveTo>
                  <a:lnTo>
                    <a:pt x="5" y="9"/>
                  </a:lnTo>
                  <a:lnTo>
                    <a:pt x="2" y="12"/>
                  </a:lnTo>
                  <a:lnTo>
                    <a:pt x="0" y="16"/>
                  </a:lnTo>
                  <a:lnTo>
                    <a:pt x="0" y="21"/>
                  </a:lnTo>
                  <a:lnTo>
                    <a:pt x="2" y="24"/>
                  </a:lnTo>
                  <a:lnTo>
                    <a:pt x="8" y="46"/>
                  </a:lnTo>
                  <a:lnTo>
                    <a:pt x="20" y="34"/>
                  </a:lnTo>
                  <a:lnTo>
                    <a:pt x="33" y="30"/>
                  </a:lnTo>
                  <a:lnTo>
                    <a:pt x="44" y="22"/>
                  </a:lnTo>
                  <a:lnTo>
                    <a:pt x="53" y="11"/>
                  </a:lnTo>
                  <a:lnTo>
                    <a:pt x="47" y="3"/>
                  </a:lnTo>
                  <a:lnTo>
                    <a:pt x="39" y="0"/>
                  </a:lnTo>
                  <a:lnTo>
                    <a:pt x="33" y="0"/>
                  </a:lnTo>
                  <a:lnTo>
                    <a:pt x="26" y="3"/>
                  </a:lnTo>
                  <a:lnTo>
                    <a:pt x="19" y="5"/>
                  </a:lnTo>
                  <a:lnTo>
                    <a:pt x="11"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0" name="Freeform 71">
              <a:extLst>
                <a:ext uri="{FF2B5EF4-FFF2-40B4-BE49-F238E27FC236}">
                  <a16:creationId xmlns:a16="http://schemas.microsoft.com/office/drawing/2014/main" id="{BC0DB977-5516-4817-8D63-809ADF0ECA71}"/>
                </a:ext>
              </a:extLst>
            </p:cNvPr>
            <p:cNvSpPr>
              <a:spLocks/>
            </p:cNvSpPr>
            <p:nvPr/>
          </p:nvSpPr>
          <p:spPr bwMode="auto">
            <a:xfrm>
              <a:off x="1274763" y="3206750"/>
              <a:ext cx="4762" cy="3175"/>
            </a:xfrm>
            <a:custGeom>
              <a:avLst/>
              <a:gdLst>
                <a:gd name="T0" fmla="*/ 0 w 17"/>
                <a:gd name="T1" fmla="*/ 6 h 11"/>
                <a:gd name="T2" fmla="*/ 4 w 17"/>
                <a:gd name="T3" fmla="*/ 8 h 11"/>
                <a:gd name="T4" fmla="*/ 6 w 17"/>
                <a:gd name="T5" fmla="*/ 9 h 11"/>
                <a:gd name="T6" fmla="*/ 9 w 17"/>
                <a:gd name="T7" fmla="*/ 11 h 11"/>
                <a:gd name="T8" fmla="*/ 11 w 17"/>
                <a:gd name="T9" fmla="*/ 9 h 11"/>
                <a:gd name="T10" fmla="*/ 14 w 17"/>
                <a:gd name="T11" fmla="*/ 7 h 11"/>
                <a:gd name="T12" fmla="*/ 17 w 17"/>
                <a:gd name="T13" fmla="*/ 4 h 11"/>
                <a:gd name="T14" fmla="*/ 12 w 17"/>
                <a:gd name="T15" fmla="*/ 2 h 11"/>
                <a:gd name="T16" fmla="*/ 10 w 17"/>
                <a:gd name="T17" fmla="*/ 0 h 11"/>
                <a:gd name="T18" fmla="*/ 6 w 17"/>
                <a:gd name="T19" fmla="*/ 0 h 11"/>
                <a:gd name="T20" fmla="*/ 5 w 17"/>
                <a:gd name="T21" fmla="*/ 1 h 11"/>
                <a:gd name="T22" fmla="*/ 4 w 17"/>
                <a:gd name="T23" fmla="*/ 2 h 11"/>
                <a:gd name="T24" fmla="*/ 3 w 17"/>
                <a:gd name="T25" fmla="*/ 4 h 11"/>
                <a:gd name="T26" fmla="*/ 0 w 17"/>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1">
                  <a:moveTo>
                    <a:pt x="0" y="6"/>
                  </a:moveTo>
                  <a:lnTo>
                    <a:pt x="4" y="8"/>
                  </a:lnTo>
                  <a:lnTo>
                    <a:pt x="6" y="9"/>
                  </a:lnTo>
                  <a:lnTo>
                    <a:pt x="9" y="11"/>
                  </a:lnTo>
                  <a:lnTo>
                    <a:pt x="11" y="9"/>
                  </a:lnTo>
                  <a:lnTo>
                    <a:pt x="14" y="7"/>
                  </a:lnTo>
                  <a:lnTo>
                    <a:pt x="17" y="4"/>
                  </a:lnTo>
                  <a:lnTo>
                    <a:pt x="12" y="2"/>
                  </a:lnTo>
                  <a:lnTo>
                    <a:pt x="10" y="0"/>
                  </a:lnTo>
                  <a:lnTo>
                    <a:pt x="6" y="0"/>
                  </a:lnTo>
                  <a:lnTo>
                    <a:pt x="5" y="1"/>
                  </a:lnTo>
                  <a:lnTo>
                    <a:pt x="4" y="2"/>
                  </a:lnTo>
                  <a:lnTo>
                    <a:pt x="3" y="4"/>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1" name="Freeform 72">
              <a:extLst>
                <a:ext uri="{FF2B5EF4-FFF2-40B4-BE49-F238E27FC236}">
                  <a16:creationId xmlns:a16="http://schemas.microsoft.com/office/drawing/2014/main" id="{30E9C8C0-9057-4D4B-9468-B1047BDD3BB7}"/>
                </a:ext>
              </a:extLst>
            </p:cNvPr>
            <p:cNvSpPr>
              <a:spLocks/>
            </p:cNvSpPr>
            <p:nvPr/>
          </p:nvSpPr>
          <p:spPr bwMode="auto">
            <a:xfrm>
              <a:off x="1276350" y="3133725"/>
              <a:ext cx="20637" cy="25400"/>
            </a:xfrm>
            <a:custGeom>
              <a:avLst/>
              <a:gdLst>
                <a:gd name="T0" fmla="*/ 28 w 62"/>
                <a:gd name="T1" fmla="*/ 9 h 80"/>
                <a:gd name="T2" fmla="*/ 27 w 62"/>
                <a:gd name="T3" fmla="*/ 14 h 80"/>
                <a:gd name="T4" fmla="*/ 28 w 62"/>
                <a:gd name="T5" fmla="*/ 21 h 80"/>
                <a:gd name="T6" fmla="*/ 30 w 62"/>
                <a:gd name="T7" fmla="*/ 27 h 80"/>
                <a:gd name="T8" fmla="*/ 30 w 62"/>
                <a:gd name="T9" fmla="*/ 32 h 80"/>
                <a:gd name="T10" fmla="*/ 26 w 62"/>
                <a:gd name="T11" fmla="*/ 35 h 80"/>
                <a:gd name="T12" fmla="*/ 10 w 62"/>
                <a:gd name="T13" fmla="*/ 40 h 80"/>
                <a:gd name="T14" fmla="*/ 3 w 62"/>
                <a:gd name="T15" fmla="*/ 46 h 80"/>
                <a:gd name="T16" fmla="*/ 0 w 62"/>
                <a:gd name="T17" fmla="*/ 52 h 80"/>
                <a:gd name="T18" fmla="*/ 2 w 62"/>
                <a:gd name="T19" fmla="*/ 57 h 80"/>
                <a:gd name="T20" fmla="*/ 6 w 62"/>
                <a:gd name="T21" fmla="*/ 63 h 80"/>
                <a:gd name="T22" fmla="*/ 14 w 62"/>
                <a:gd name="T23" fmla="*/ 68 h 80"/>
                <a:gd name="T24" fmla="*/ 20 w 62"/>
                <a:gd name="T25" fmla="*/ 74 h 80"/>
                <a:gd name="T26" fmla="*/ 26 w 62"/>
                <a:gd name="T27" fmla="*/ 80 h 80"/>
                <a:gd name="T28" fmla="*/ 36 w 62"/>
                <a:gd name="T29" fmla="*/ 75 h 80"/>
                <a:gd name="T30" fmla="*/ 43 w 62"/>
                <a:gd name="T31" fmla="*/ 67 h 80"/>
                <a:gd name="T32" fmla="*/ 49 w 62"/>
                <a:gd name="T33" fmla="*/ 57 h 80"/>
                <a:gd name="T34" fmla="*/ 55 w 62"/>
                <a:gd name="T35" fmla="*/ 47 h 80"/>
                <a:gd name="T36" fmla="*/ 62 w 62"/>
                <a:gd name="T37" fmla="*/ 39 h 80"/>
                <a:gd name="T38" fmla="*/ 59 w 62"/>
                <a:gd name="T39" fmla="*/ 35 h 80"/>
                <a:gd name="T40" fmla="*/ 59 w 62"/>
                <a:gd name="T41" fmla="*/ 30 h 80"/>
                <a:gd name="T42" fmla="*/ 57 w 62"/>
                <a:gd name="T43" fmla="*/ 23 h 80"/>
                <a:gd name="T44" fmla="*/ 59 w 62"/>
                <a:gd name="T45" fmla="*/ 17 h 80"/>
                <a:gd name="T46" fmla="*/ 57 w 62"/>
                <a:gd name="T47" fmla="*/ 11 h 80"/>
                <a:gd name="T48" fmla="*/ 56 w 62"/>
                <a:gd name="T49" fmla="*/ 5 h 80"/>
                <a:gd name="T50" fmla="*/ 54 w 62"/>
                <a:gd name="T51" fmla="*/ 1 h 80"/>
                <a:gd name="T52" fmla="*/ 49 w 62"/>
                <a:gd name="T53" fmla="*/ 0 h 80"/>
                <a:gd name="T54" fmla="*/ 40 w 62"/>
                <a:gd name="T55" fmla="*/ 3 h 80"/>
                <a:gd name="T56" fmla="*/ 28 w 62"/>
                <a:gd name="T57"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80">
                  <a:moveTo>
                    <a:pt x="28" y="9"/>
                  </a:moveTo>
                  <a:lnTo>
                    <a:pt x="27" y="14"/>
                  </a:lnTo>
                  <a:lnTo>
                    <a:pt x="28" y="21"/>
                  </a:lnTo>
                  <a:lnTo>
                    <a:pt x="30" y="27"/>
                  </a:lnTo>
                  <a:lnTo>
                    <a:pt x="30" y="32"/>
                  </a:lnTo>
                  <a:lnTo>
                    <a:pt x="26" y="35"/>
                  </a:lnTo>
                  <a:lnTo>
                    <a:pt x="10" y="40"/>
                  </a:lnTo>
                  <a:lnTo>
                    <a:pt x="3" y="46"/>
                  </a:lnTo>
                  <a:lnTo>
                    <a:pt x="0" y="52"/>
                  </a:lnTo>
                  <a:lnTo>
                    <a:pt x="2" y="57"/>
                  </a:lnTo>
                  <a:lnTo>
                    <a:pt x="6" y="63"/>
                  </a:lnTo>
                  <a:lnTo>
                    <a:pt x="14" y="68"/>
                  </a:lnTo>
                  <a:lnTo>
                    <a:pt x="20" y="74"/>
                  </a:lnTo>
                  <a:lnTo>
                    <a:pt x="26" y="80"/>
                  </a:lnTo>
                  <a:lnTo>
                    <a:pt x="36" y="75"/>
                  </a:lnTo>
                  <a:lnTo>
                    <a:pt x="43" y="67"/>
                  </a:lnTo>
                  <a:lnTo>
                    <a:pt x="49" y="57"/>
                  </a:lnTo>
                  <a:lnTo>
                    <a:pt x="55" y="47"/>
                  </a:lnTo>
                  <a:lnTo>
                    <a:pt x="62" y="39"/>
                  </a:lnTo>
                  <a:lnTo>
                    <a:pt x="59" y="35"/>
                  </a:lnTo>
                  <a:lnTo>
                    <a:pt x="59" y="30"/>
                  </a:lnTo>
                  <a:lnTo>
                    <a:pt x="57" y="23"/>
                  </a:lnTo>
                  <a:lnTo>
                    <a:pt x="59" y="17"/>
                  </a:lnTo>
                  <a:lnTo>
                    <a:pt x="57" y="11"/>
                  </a:lnTo>
                  <a:lnTo>
                    <a:pt x="56" y="5"/>
                  </a:lnTo>
                  <a:lnTo>
                    <a:pt x="54" y="1"/>
                  </a:lnTo>
                  <a:lnTo>
                    <a:pt x="49" y="0"/>
                  </a:lnTo>
                  <a:lnTo>
                    <a:pt x="40" y="3"/>
                  </a:lnTo>
                  <a:lnTo>
                    <a:pt x="28"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2" name="Freeform 73">
              <a:extLst>
                <a:ext uri="{FF2B5EF4-FFF2-40B4-BE49-F238E27FC236}">
                  <a16:creationId xmlns:a16="http://schemas.microsoft.com/office/drawing/2014/main" id="{C8128EC6-6EFC-49F9-A377-68CE4969A8AC}"/>
                </a:ext>
              </a:extLst>
            </p:cNvPr>
            <p:cNvSpPr>
              <a:spLocks/>
            </p:cNvSpPr>
            <p:nvPr/>
          </p:nvSpPr>
          <p:spPr bwMode="auto">
            <a:xfrm>
              <a:off x="1260475" y="3103563"/>
              <a:ext cx="28575" cy="22225"/>
            </a:xfrm>
            <a:custGeom>
              <a:avLst/>
              <a:gdLst>
                <a:gd name="T0" fmla="*/ 86 w 87"/>
                <a:gd name="T1" fmla="*/ 18 h 67"/>
                <a:gd name="T2" fmla="*/ 87 w 87"/>
                <a:gd name="T3" fmla="*/ 15 h 67"/>
                <a:gd name="T4" fmla="*/ 87 w 87"/>
                <a:gd name="T5" fmla="*/ 11 h 67"/>
                <a:gd name="T6" fmla="*/ 86 w 87"/>
                <a:gd name="T7" fmla="*/ 9 h 67"/>
                <a:gd name="T8" fmla="*/ 85 w 87"/>
                <a:gd name="T9" fmla="*/ 6 h 67"/>
                <a:gd name="T10" fmla="*/ 81 w 87"/>
                <a:gd name="T11" fmla="*/ 4 h 67"/>
                <a:gd name="T12" fmla="*/ 77 w 87"/>
                <a:gd name="T13" fmla="*/ 3 h 67"/>
                <a:gd name="T14" fmla="*/ 72 w 87"/>
                <a:gd name="T15" fmla="*/ 3 h 67"/>
                <a:gd name="T16" fmla="*/ 68 w 87"/>
                <a:gd name="T17" fmla="*/ 4 h 67"/>
                <a:gd name="T18" fmla="*/ 60 w 87"/>
                <a:gd name="T19" fmla="*/ 10 h 67"/>
                <a:gd name="T20" fmla="*/ 52 w 87"/>
                <a:gd name="T21" fmla="*/ 16 h 67"/>
                <a:gd name="T22" fmla="*/ 43 w 87"/>
                <a:gd name="T23" fmla="*/ 18 h 67"/>
                <a:gd name="T24" fmla="*/ 34 w 87"/>
                <a:gd name="T25" fmla="*/ 16 h 67"/>
                <a:gd name="T26" fmla="*/ 31 w 87"/>
                <a:gd name="T27" fmla="*/ 17 h 67"/>
                <a:gd name="T28" fmla="*/ 28 w 87"/>
                <a:gd name="T29" fmla="*/ 7 h 67"/>
                <a:gd name="T30" fmla="*/ 21 w 87"/>
                <a:gd name="T31" fmla="*/ 1 h 67"/>
                <a:gd name="T32" fmla="*/ 14 w 87"/>
                <a:gd name="T33" fmla="*/ 0 h 67"/>
                <a:gd name="T34" fmla="*/ 3 w 87"/>
                <a:gd name="T35" fmla="*/ 3 h 67"/>
                <a:gd name="T36" fmla="*/ 14 w 87"/>
                <a:gd name="T37" fmla="*/ 16 h 67"/>
                <a:gd name="T38" fmla="*/ 24 w 87"/>
                <a:gd name="T39" fmla="*/ 21 h 67"/>
                <a:gd name="T40" fmla="*/ 23 w 87"/>
                <a:gd name="T41" fmla="*/ 23 h 67"/>
                <a:gd name="T42" fmla="*/ 24 w 87"/>
                <a:gd name="T43" fmla="*/ 26 h 67"/>
                <a:gd name="T44" fmla="*/ 25 w 87"/>
                <a:gd name="T45" fmla="*/ 28 h 67"/>
                <a:gd name="T46" fmla="*/ 23 w 87"/>
                <a:gd name="T47" fmla="*/ 34 h 67"/>
                <a:gd name="T48" fmla="*/ 17 w 87"/>
                <a:gd name="T49" fmla="*/ 38 h 67"/>
                <a:gd name="T50" fmla="*/ 12 w 87"/>
                <a:gd name="T51" fmla="*/ 40 h 67"/>
                <a:gd name="T52" fmla="*/ 4 w 87"/>
                <a:gd name="T53" fmla="*/ 41 h 67"/>
                <a:gd name="T54" fmla="*/ 0 w 87"/>
                <a:gd name="T55" fmla="*/ 44 h 67"/>
                <a:gd name="T56" fmla="*/ 1 w 87"/>
                <a:gd name="T57" fmla="*/ 51 h 67"/>
                <a:gd name="T58" fmla="*/ 4 w 87"/>
                <a:gd name="T59" fmla="*/ 58 h 67"/>
                <a:gd name="T60" fmla="*/ 12 w 87"/>
                <a:gd name="T61" fmla="*/ 63 h 67"/>
                <a:gd name="T62" fmla="*/ 30 w 87"/>
                <a:gd name="T63" fmla="*/ 67 h 67"/>
                <a:gd name="T64" fmla="*/ 36 w 87"/>
                <a:gd name="T65" fmla="*/ 57 h 67"/>
                <a:gd name="T66" fmla="*/ 53 w 87"/>
                <a:gd name="T67" fmla="*/ 46 h 67"/>
                <a:gd name="T68" fmla="*/ 70 w 87"/>
                <a:gd name="T69" fmla="*/ 33 h 67"/>
                <a:gd name="T70" fmla="*/ 86 w 87"/>
                <a:gd name="T71"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86" y="18"/>
                  </a:moveTo>
                  <a:lnTo>
                    <a:pt x="87" y="15"/>
                  </a:lnTo>
                  <a:lnTo>
                    <a:pt x="87" y="11"/>
                  </a:lnTo>
                  <a:lnTo>
                    <a:pt x="86" y="9"/>
                  </a:lnTo>
                  <a:lnTo>
                    <a:pt x="85" y="6"/>
                  </a:lnTo>
                  <a:lnTo>
                    <a:pt x="81" y="4"/>
                  </a:lnTo>
                  <a:lnTo>
                    <a:pt x="77" y="3"/>
                  </a:lnTo>
                  <a:lnTo>
                    <a:pt x="72" y="3"/>
                  </a:lnTo>
                  <a:lnTo>
                    <a:pt x="68" y="4"/>
                  </a:lnTo>
                  <a:lnTo>
                    <a:pt x="60" y="10"/>
                  </a:lnTo>
                  <a:lnTo>
                    <a:pt x="52" y="16"/>
                  </a:lnTo>
                  <a:lnTo>
                    <a:pt x="43" y="18"/>
                  </a:lnTo>
                  <a:lnTo>
                    <a:pt x="34" y="16"/>
                  </a:lnTo>
                  <a:lnTo>
                    <a:pt x="31" y="17"/>
                  </a:lnTo>
                  <a:lnTo>
                    <a:pt x="28" y="7"/>
                  </a:lnTo>
                  <a:lnTo>
                    <a:pt x="21" y="1"/>
                  </a:lnTo>
                  <a:lnTo>
                    <a:pt x="14" y="0"/>
                  </a:lnTo>
                  <a:lnTo>
                    <a:pt x="3" y="3"/>
                  </a:lnTo>
                  <a:lnTo>
                    <a:pt x="14" y="16"/>
                  </a:lnTo>
                  <a:lnTo>
                    <a:pt x="24" y="21"/>
                  </a:lnTo>
                  <a:lnTo>
                    <a:pt x="23" y="23"/>
                  </a:lnTo>
                  <a:lnTo>
                    <a:pt x="24" y="26"/>
                  </a:lnTo>
                  <a:lnTo>
                    <a:pt x="25" y="28"/>
                  </a:lnTo>
                  <a:lnTo>
                    <a:pt x="23" y="34"/>
                  </a:lnTo>
                  <a:lnTo>
                    <a:pt x="17" y="38"/>
                  </a:lnTo>
                  <a:lnTo>
                    <a:pt x="12" y="40"/>
                  </a:lnTo>
                  <a:lnTo>
                    <a:pt x="4" y="41"/>
                  </a:lnTo>
                  <a:lnTo>
                    <a:pt x="0" y="44"/>
                  </a:lnTo>
                  <a:lnTo>
                    <a:pt x="1" y="51"/>
                  </a:lnTo>
                  <a:lnTo>
                    <a:pt x="4" y="58"/>
                  </a:lnTo>
                  <a:lnTo>
                    <a:pt x="12" y="63"/>
                  </a:lnTo>
                  <a:lnTo>
                    <a:pt x="30" y="67"/>
                  </a:lnTo>
                  <a:lnTo>
                    <a:pt x="36" y="57"/>
                  </a:lnTo>
                  <a:lnTo>
                    <a:pt x="53" y="46"/>
                  </a:lnTo>
                  <a:lnTo>
                    <a:pt x="70" y="33"/>
                  </a:lnTo>
                  <a:lnTo>
                    <a:pt x="86"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3" name="Freeform 74">
              <a:extLst>
                <a:ext uri="{FF2B5EF4-FFF2-40B4-BE49-F238E27FC236}">
                  <a16:creationId xmlns:a16="http://schemas.microsoft.com/office/drawing/2014/main" id="{9ACC357A-BAD0-4A56-94DE-FCBC494B2177}"/>
                </a:ext>
              </a:extLst>
            </p:cNvPr>
            <p:cNvSpPr>
              <a:spLocks/>
            </p:cNvSpPr>
            <p:nvPr/>
          </p:nvSpPr>
          <p:spPr bwMode="auto">
            <a:xfrm>
              <a:off x="1209675" y="3074988"/>
              <a:ext cx="6350" cy="9525"/>
            </a:xfrm>
            <a:custGeom>
              <a:avLst/>
              <a:gdLst>
                <a:gd name="T0" fmla="*/ 23 w 23"/>
                <a:gd name="T1" fmla="*/ 26 h 28"/>
                <a:gd name="T2" fmla="*/ 20 w 23"/>
                <a:gd name="T3" fmla="*/ 20 h 28"/>
                <a:gd name="T4" fmla="*/ 19 w 23"/>
                <a:gd name="T5" fmla="*/ 14 h 28"/>
                <a:gd name="T6" fmla="*/ 18 w 23"/>
                <a:gd name="T7" fmla="*/ 7 h 28"/>
                <a:gd name="T8" fmla="*/ 14 w 23"/>
                <a:gd name="T9" fmla="*/ 3 h 28"/>
                <a:gd name="T10" fmla="*/ 8 w 23"/>
                <a:gd name="T11" fmla="*/ 0 h 28"/>
                <a:gd name="T12" fmla="*/ 0 w 23"/>
                <a:gd name="T13" fmla="*/ 1 h 28"/>
                <a:gd name="T14" fmla="*/ 2 w 23"/>
                <a:gd name="T15" fmla="*/ 9 h 28"/>
                <a:gd name="T16" fmla="*/ 5 w 23"/>
                <a:gd name="T17" fmla="*/ 16 h 28"/>
                <a:gd name="T18" fmla="*/ 8 w 23"/>
                <a:gd name="T19" fmla="*/ 23 h 28"/>
                <a:gd name="T20" fmla="*/ 17 w 23"/>
                <a:gd name="T21" fmla="*/ 28 h 28"/>
                <a:gd name="T22" fmla="*/ 19 w 23"/>
                <a:gd name="T23" fmla="*/ 27 h 28"/>
                <a:gd name="T24" fmla="*/ 23 w 23"/>
                <a:gd name="T25"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28">
                  <a:moveTo>
                    <a:pt x="23" y="26"/>
                  </a:moveTo>
                  <a:lnTo>
                    <a:pt x="20" y="20"/>
                  </a:lnTo>
                  <a:lnTo>
                    <a:pt x="19" y="14"/>
                  </a:lnTo>
                  <a:lnTo>
                    <a:pt x="18" y="7"/>
                  </a:lnTo>
                  <a:lnTo>
                    <a:pt x="14" y="3"/>
                  </a:lnTo>
                  <a:lnTo>
                    <a:pt x="8" y="0"/>
                  </a:lnTo>
                  <a:lnTo>
                    <a:pt x="0" y="1"/>
                  </a:lnTo>
                  <a:lnTo>
                    <a:pt x="2" y="9"/>
                  </a:lnTo>
                  <a:lnTo>
                    <a:pt x="5" y="16"/>
                  </a:lnTo>
                  <a:lnTo>
                    <a:pt x="8" y="23"/>
                  </a:lnTo>
                  <a:lnTo>
                    <a:pt x="17" y="28"/>
                  </a:lnTo>
                  <a:lnTo>
                    <a:pt x="19" y="27"/>
                  </a:lnTo>
                  <a:lnTo>
                    <a:pt x="23"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4" name="Freeform 75">
              <a:extLst>
                <a:ext uri="{FF2B5EF4-FFF2-40B4-BE49-F238E27FC236}">
                  <a16:creationId xmlns:a16="http://schemas.microsoft.com/office/drawing/2014/main" id="{2EF064AC-2672-414B-8AA7-9D8C148B07A3}"/>
                </a:ext>
              </a:extLst>
            </p:cNvPr>
            <p:cNvSpPr>
              <a:spLocks/>
            </p:cNvSpPr>
            <p:nvPr/>
          </p:nvSpPr>
          <p:spPr bwMode="auto">
            <a:xfrm>
              <a:off x="1116013" y="3003550"/>
              <a:ext cx="6350" cy="14288"/>
            </a:xfrm>
            <a:custGeom>
              <a:avLst/>
              <a:gdLst>
                <a:gd name="T0" fmla="*/ 0 w 24"/>
                <a:gd name="T1" fmla="*/ 11 h 42"/>
                <a:gd name="T2" fmla="*/ 3 w 24"/>
                <a:gd name="T3" fmla="*/ 24 h 42"/>
                <a:gd name="T4" fmla="*/ 24 w 24"/>
                <a:gd name="T5" fmla="*/ 42 h 42"/>
                <a:gd name="T6" fmla="*/ 12 w 24"/>
                <a:gd name="T7" fmla="*/ 0 h 42"/>
                <a:gd name="T8" fmla="*/ 0 w 24"/>
                <a:gd name="T9" fmla="*/ 11 h 42"/>
              </a:gdLst>
              <a:ahLst/>
              <a:cxnLst>
                <a:cxn ang="0">
                  <a:pos x="T0" y="T1"/>
                </a:cxn>
                <a:cxn ang="0">
                  <a:pos x="T2" y="T3"/>
                </a:cxn>
                <a:cxn ang="0">
                  <a:pos x="T4" y="T5"/>
                </a:cxn>
                <a:cxn ang="0">
                  <a:pos x="T6" y="T7"/>
                </a:cxn>
                <a:cxn ang="0">
                  <a:pos x="T8" y="T9"/>
                </a:cxn>
              </a:cxnLst>
              <a:rect l="0" t="0" r="r" b="b"/>
              <a:pathLst>
                <a:path w="24" h="42">
                  <a:moveTo>
                    <a:pt x="0" y="11"/>
                  </a:moveTo>
                  <a:lnTo>
                    <a:pt x="3" y="24"/>
                  </a:lnTo>
                  <a:lnTo>
                    <a:pt x="24" y="42"/>
                  </a:lnTo>
                  <a:lnTo>
                    <a:pt x="12" y="0"/>
                  </a:lnTo>
                  <a:lnTo>
                    <a:pt x="0"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5" name="Freeform 76">
              <a:extLst>
                <a:ext uri="{FF2B5EF4-FFF2-40B4-BE49-F238E27FC236}">
                  <a16:creationId xmlns:a16="http://schemas.microsoft.com/office/drawing/2014/main" id="{7E6DEC19-2E73-48F3-B0C8-24673786AD96}"/>
                </a:ext>
              </a:extLst>
            </p:cNvPr>
            <p:cNvSpPr>
              <a:spLocks/>
            </p:cNvSpPr>
            <p:nvPr/>
          </p:nvSpPr>
          <p:spPr bwMode="auto">
            <a:xfrm>
              <a:off x="1155700" y="2959100"/>
              <a:ext cx="19050" cy="15875"/>
            </a:xfrm>
            <a:custGeom>
              <a:avLst/>
              <a:gdLst>
                <a:gd name="T0" fmla="*/ 11 w 63"/>
                <a:gd name="T1" fmla="*/ 50 h 51"/>
                <a:gd name="T2" fmla="*/ 11 w 63"/>
                <a:gd name="T3" fmla="*/ 50 h 51"/>
                <a:gd name="T4" fmla="*/ 11 w 63"/>
                <a:gd name="T5" fmla="*/ 50 h 51"/>
                <a:gd name="T6" fmla="*/ 22 w 63"/>
                <a:gd name="T7" fmla="*/ 51 h 51"/>
                <a:gd name="T8" fmla="*/ 30 w 63"/>
                <a:gd name="T9" fmla="*/ 47 h 51"/>
                <a:gd name="T10" fmla="*/ 35 w 63"/>
                <a:gd name="T11" fmla="*/ 41 h 51"/>
                <a:gd name="T12" fmla="*/ 39 w 63"/>
                <a:gd name="T13" fmla="*/ 32 h 51"/>
                <a:gd name="T14" fmla="*/ 42 w 63"/>
                <a:gd name="T15" fmla="*/ 34 h 51"/>
                <a:gd name="T16" fmla="*/ 45 w 63"/>
                <a:gd name="T17" fmla="*/ 35 h 51"/>
                <a:gd name="T18" fmla="*/ 47 w 63"/>
                <a:gd name="T19" fmla="*/ 35 h 51"/>
                <a:gd name="T20" fmla="*/ 48 w 63"/>
                <a:gd name="T21" fmla="*/ 35 h 51"/>
                <a:gd name="T22" fmla="*/ 50 w 63"/>
                <a:gd name="T23" fmla="*/ 34 h 51"/>
                <a:gd name="T24" fmla="*/ 51 w 63"/>
                <a:gd name="T25" fmla="*/ 32 h 51"/>
                <a:gd name="T26" fmla="*/ 51 w 63"/>
                <a:gd name="T27" fmla="*/ 29 h 51"/>
                <a:gd name="T28" fmla="*/ 51 w 63"/>
                <a:gd name="T29" fmla="*/ 27 h 51"/>
                <a:gd name="T30" fmla="*/ 51 w 63"/>
                <a:gd name="T31" fmla="*/ 24 h 51"/>
                <a:gd name="T32" fmla="*/ 51 w 63"/>
                <a:gd name="T33" fmla="*/ 22 h 51"/>
                <a:gd name="T34" fmla="*/ 51 w 63"/>
                <a:gd name="T35" fmla="*/ 20 h 51"/>
                <a:gd name="T36" fmla="*/ 52 w 63"/>
                <a:gd name="T37" fmla="*/ 17 h 51"/>
                <a:gd name="T38" fmla="*/ 52 w 63"/>
                <a:gd name="T39" fmla="*/ 16 h 51"/>
                <a:gd name="T40" fmla="*/ 53 w 63"/>
                <a:gd name="T41" fmla="*/ 15 h 51"/>
                <a:gd name="T42" fmla="*/ 56 w 63"/>
                <a:gd name="T43" fmla="*/ 15 h 51"/>
                <a:gd name="T44" fmla="*/ 58 w 63"/>
                <a:gd name="T45" fmla="*/ 16 h 51"/>
                <a:gd name="T46" fmla="*/ 60 w 63"/>
                <a:gd name="T47" fmla="*/ 16 h 51"/>
                <a:gd name="T48" fmla="*/ 62 w 63"/>
                <a:gd name="T49" fmla="*/ 15 h 51"/>
                <a:gd name="T50" fmla="*/ 63 w 63"/>
                <a:gd name="T51" fmla="*/ 11 h 51"/>
                <a:gd name="T52" fmla="*/ 63 w 63"/>
                <a:gd name="T53" fmla="*/ 7 h 51"/>
                <a:gd name="T54" fmla="*/ 59 w 63"/>
                <a:gd name="T55" fmla="*/ 6 h 51"/>
                <a:gd name="T56" fmla="*/ 52 w 63"/>
                <a:gd name="T57" fmla="*/ 0 h 51"/>
                <a:gd name="T58" fmla="*/ 45 w 63"/>
                <a:gd name="T59" fmla="*/ 0 h 51"/>
                <a:gd name="T60" fmla="*/ 40 w 63"/>
                <a:gd name="T61" fmla="*/ 4 h 51"/>
                <a:gd name="T62" fmla="*/ 34 w 63"/>
                <a:gd name="T63" fmla="*/ 10 h 51"/>
                <a:gd name="T64" fmla="*/ 25 w 63"/>
                <a:gd name="T65" fmla="*/ 4 h 51"/>
                <a:gd name="T66" fmla="*/ 16 w 63"/>
                <a:gd name="T67" fmla="*/ 5 h 51"/>
                <a:gd name="T68" fmla="*/ 8 w 63"/>
                <a:gd name="T69" fmla="*/ 12 h 51"/>
                <a:gd name="T70" fmla="*/ 2 w 63"/>
                <a:gd name="T71" fmla="*/ 22 h 51"/>
                <a:gd name="T72" fmla="*/ 0 w 63"/>
                <a:gd name="T73" fmla="*/ 33 h 51"/>
                <a:gd name="T74" fmla="*/ 3 w 63"/>
                <a:gd name="T75" fmla="*/ 41 h 51"/>
                <a:gd name="T76" fmla="*/ 11 w 63"/>
                <a:gd name="T77" fmla="*/ 5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51">
                  <a:moveTo>
                    <a:pt x="11" y="50"/>
                  </a:moveTo>
                  <a:lnTo>
                    <a:pt x="11" y="50"/>
                  </a:lnTo>
                  <a:lnTo>
                    <a:pt x="11" y="50"/>
                  </a:lnTo>
                  <a:lnTo>
                    <a:pt x="22" y="51"/>
                  </a:lnTo>
                  <a:lnTo>
                    <a:pt x="30" y="47"/>
                  </a:lnTo>
                  <a:lnTo>
                    <a:pt x="35" y="41"/>
                  </a:lnTo>
                  <a:lnTo>
                    <a:pt x="39" y="32"/>
                  </a:lnTo>
                  <a:lnTo>
                    <a:pt x="42" y="34"/>
                  </a:lnTo>
                  <a:lnTo>
                    <a:pt x="45" y="35"/>
                  </a:lnTo>
                  <a:lnTo>
                    <a:pt x="47" y="35"/>
                  </a:lnTo>
                  <a:lnTo>
                    <a:pt x="48" y="35"/>
                  </a:lnTo>
                  <a:lnTo>
                    <a:pt x="50" y="34"/>
                  </a:lnTo>
                  <a:lnTo>
                    <a:pt x="51" y="32"/>
                  </a:lnTo>
                  <a:lnTo>
                    <a:pt x="51" y="29"/>
                  </a:lnTo>
                  <a:lnTo>
                    <a:pt x="51" y="27"/>
                  </a:lnTo>
                  <a:lnTo>
                    <a:pt x="51" y="24"/>
                  </a:lnTo>
                  <a:lnTo>
                    <a:pt x="51" y="22"/>
                  </a:lnTo>
                  <a:lnTo>
                    <a:pt x="51" y="20"/>
                  </a:lnTo>
                  <a:lnTo>
                    <a:pt x="52" y="17"/>
                  </a:lnTo>
                  <a:lnTo>
                    <a:pt x="52" y="16"/>
                  </a:lnTo>
                  <a:lnTo>
                    <a:pt x="53" y="15"/>
                  </a:lnTo>
                  <a:lnTo>
                    <a:pt x="56" y="15"/>
                  </a:lnTo>
                  <a:lnTo>
                    <a:pt x="58" y="16"/>
                  </a:lnTo>
                  <a:lnTo>
                    <a:pt x="60" y="16"/>
                  </a:lnTo>
                  <a:lnTo>
                    <a:pt x="62" y="15"/>
                  </a:lnTo>
                  <a:lnTo>
                    <a:pt x="63" y="11"/>
                  </a:lnTo>
                  <a:lnTo>
                    <a:pt x="63" y="7"/>
                  </a:lnTo>
                  <a:lnTo>
                    <a:pt x="59" y="6"/>
                  </a:lnTo>
                  <a:lnTo>
                    <a:pt x="52" y="0"/>
                  </a:lnTo>
                  <a:lnTo>
                    <a:pt x="45" y="0"/>
                  </a:lnTo>
                  <a:lnTo>
                    <a:pt x="40" y="4"/>
                  </a:lnTo>
                  <a:lnTo>
                    <a:pt x="34" y="10"/>
                  </a:lnTo>
                  <a:lnTo>
                    <a:pt x="25" y="4"/>
                  </a:lnTo>
                  <a:lnTo>
                    <a:pt x="16" y="5"/>
                  </a:lnTo>
                  <a:lnTo>
                    <a:pt x="8" y="12"/>
                  </a:lnTo>
                  <a:lnTo>
                    <a:pt x="2" y="22"/>
                  </a:lnTo>
                  <a:lnTo>
                    <a:pt x="0" y="33"/>
                  </a:lnTo>
                  <a:lnTo>
                    <a:pt x="3" y="41"/>
                  </a:lnTo>
                  <a:lnTo>
                    <a:pt x="11" y="5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6" name="Freeform 77">
              <a:extLst>
                <a:ext uri="{FF2B5EF4-FFF2-40B4-BE49-F238E27FC236}">
                  <a16:creationId xmlns:a16="http://schemas.microsoft.com/office/drawing/2014/main" id="{3B8FC172-4F62-4065-BEB4-1B7108483064}"/>
                </a:ext>
              </a:extLst>
            </p:cNvPr>
            <p:cNvSpPr>
              <a:spLocks/>
            </p:cNvSpPr>
            <p:nvPr/>
          </p:nvSpPr>
          <p:spPr bwMode="auto">
            <a:xfrm>
              <a:off x="1117600" y="2986088"/>
              <a:ext cx="28575" cy="22225"/>
            </a:xfrm>
            <a:custGeom>
              <a:avLst/>
              <a:gdLst>
                <a:gd name="T0" fmla="*/ 43 w 88"/>
                <a:gd name="T1" fmla="*/ 59 h 70"/>
                <a:gd name="T2" fmla="*/ 50 w 88"/>
                <a:gd name="T3" fmla="*/ 57 h 70"/>
                <a:gd name="T4" fmla="*/ 54 w 88"/>
                <a:gd name="T5" fmla="*/ 53 h 70"/>
                <a:gd name="T6" fmla="*/ 57 w 88"/>
                <a:gd name="T7" fmla="*/ 50 h 70"/>
                <a:gd name="T8" fmla="*/ 62 w 88"/>
                <a:gd name="T9" fmla="*/ 44 h 70"/>
                <a:gd name="T10" fmla="*/ 70 w 88"/>
                <a:gd name="T11" fmla="*/ 39 h 70"/>
                <a:gd name="T12" fmla="*/ 77 w 88"/>
                <a:gd name="T13" fmla="*/ 34 h 70"/>
                <a:gd name="T14" fmla="*/ 84 w 88"/>
                <a:gd name="T15" fmla="*/ 29 h 70"/>
                <a:gd name="T16" fmla="*/ 85 w 88"/>
                <a:gd name="T17" fmla="*/ 27 h 70"/>
                <a:gd name="T18" fmla="*/ 88 w 88"/>
                <a:gd name="T19" fmla="*/ 24 h 70"/>
                <a:gd name="T20" fmla="*/ 88 w 88"/>
                <a:gd name="T21" fmla="*/ 22 h 70"/>
                <a:gd name="T22" fmla="*/ 88 w 88"/>
                <a:gd name="T23" fmla="*/ 19 h 70"/>
                <a:gd name="T24" fmla="*/ 85 w 88"/>
                <a:gd name="T25" fmla="*/ 16 h 70"/>
                <a:gd name="T26" fmla="*/ 81 w 88"/>
                <a:gd name="T27" fmla="*/ 13 h 70"/>
                <a:gd name="T28" fmla="*/ 73 w 88"/>
                <a:gd name="T29" fmla="*/ 12 h 70"/>
                <a:gd name="T30" fmla="*/ 67 w 88"/>
                <a:gd name="T31" fmla="*/ 11 h 70"/>
                <a:gd name="T32" fmla="*/ 61 w 88"/>
                <a:gd name="T33" fmla="*/ 7 h 70"/>
                <a:gd name="T34" fmla="*/ 57 w 88"/>
                <a:gd name="T35" fmla="*/ 0 h 70"/>
                <a:gd name="T36" fmla="*/ 49 w 88"/>
                <a:gd name="T37" fmla="*/ 11 h 70"/>
                <a:gd name="T38" fmla="*/ 42 w 88"/>
                <a:gd name="T39" fmla="*/ 22 h 70"/>
                <a:gd name="T40" fmla="*/ 33 w 88"/>
                <a:gd name="T41" fmla="*/ 33 h 70"/>
                <a:gd name="T42" fmla="*/ 22 w 88"/>
                <a:gd name="T43" fmla="*/ 41 h 70"/>
                <a:gd name="T44" fmla="*/ 22 w 88"/>
                <a:gd name="T45" fmla="*/ 41 h 70"/>
                <a:gd name="T46" fmla="*/ 22 w 88"/>
                <a:gd name="T47" fmla="*/ 42 h 70"/>
                <a:gd name="T48" fmla="*/ 22 w 88"/>
                <a:gd name="T49" fmla="*/ 42 h 70"/>
                <a:gd name="T50" fmla="*/ 22 w 88"/>
                <a:gd name="T51" fmla="*/ 41 h 70"/>
                <a:gd name="T52" fmla="*/ 21 w 88"/>
                <a:gd name="T53" fmla="*/ 40 h 70"/>
                <a:gd name="T54" fmla="*/ 20 w 88"/>
                <a:gd name="T55" fmla="*/ 39 h 70"/>
                <a:gd name="T56" fmla="*/ 19 w 88"/>
                <a:gd name="T57" fmla="*/ 38 h 70"/>
                <a:gd name="T58" fmla="*/ 17 w 88"/>
                <a:gd name="T59" fmla="*/ 35 h 70"/>
                <a:gd name="T60" fmla="*/ 16 w 88"/>
                <a:gd name="T61" fmla="*/ 34 h 70"/>
                <a:gd name="T62" fmla="*/ 16 w 88"/>
                <a:gd name="T63" fmla="*/ 32 h 70"/>
                <a:gd name="T64" fmla="*/ 16 w 88"/>
                <a:gd name="T65" fmla="*/ 30 h 70"/>
                <a:gd name="T66" fmla="*/ 17 w 88"/>
                <a:gd name="T67" fmla="*/ 28 h 70"/>
                <a:gd name="T68" fmla="*/ 14 w 88"/>
                <a:gd name="T69" fmla="*/ 12 h 70"/>
                <a:gd name="T70" fmla="*/ 0 w 88"/>
                <a:gd name="T71" fmla="*/ 17 h 70"/>
                <a:gd name="T72" fmla="*/ 8 w 88"/>
                <a:gd name="T73" fmla="*/ 46 h 70"/>
                <a:gd name="T74" fmla="*/ 10 w 88"/>
                <a:gd name="T75" fmla="*/ 47 h 70"/>
                <a:gd name="T76" fmla="*/ 13 w 88"/>
                <a:gd name="T77" fmla="*/ 49 h 70"/>
                <a:gd name="T78" fmla="*/ 15 w 88"/>
                <a:gd name="T79" fmla="*/ 49 h 70"/>
                <a:gd name="T80" fmla="*/ 16 w 88"/>
                <a:gd name="T81" fmla="*/ 47 h 70"/>
                <a:gd name="T82" fmla="*/ 19 w 88"/>
                <a:gd name="T83" fmla="*/ 55 h 70"/>
                <a:gd name="T84" fmla="*/ 20 w 88"/>
                <a:gd name="T85" fmla="*/ 61 h 70"/>
                <a:gd name="T86" fmla="*/ 23 w 88"/>
                <a:gd name="T87" fmla="*/ 67 h 70"/>
                <a:gd name="T88" fmla="*/ 31 w 88"/>
                <a:gd name="T89" fmla="*/ 70 h 70"/>
                <a:gd name="T90" fmla="*/ 43 w 88"/>
                <a:gd name="T91" fmla="*/ 59 h 70"/>
                <a:gd name="T92" fmla="*/ 43 w 88"/>
                <a:gd name="T93" fmla="*/ 59 h 70"/>
                <a:gd name="T94" fmla="*/ 43 w 88"/>
                <a:gd name="T95"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70">
                  <a:moveTo>
                    <a:pt x="43" y="59"/>
                  </a:moveTo>
                  <a:lnTo>
                    <a:pt x="50" y="57"/>
                  </a:lnTo>
                  <a:lnTo>
                    <a:pt x="54" y="53"/>
                  </a:lnTo>
                  <a:lnTo>
                    <a:pt x="57" y="50"/>
                  </a:lnTo>
                  <a:lnTo>
                    <a:pt x="62" y="44"/>
                  </a:lnTo>
                  <a:lnTo>
                    <a:pt x="70" y="39"/>
                  </a:lnTo>
                  <a:lnTo>
                    <a:pt x="77" y="34"/>
                  </a:lnTo>
                  <a:lnTo>
                    <a:pt x="84" y="29"/>
                  </a:lnTo>
                  <a:lnTo>
                    <a:pt x="85" y="27"/>
                  </a:lnTo>
                  <a:lnTo>
                    <a:pt x="88" y="24"/>
                  </a:lnTo>
                  <a:lnTo>
                    <a:pt x="88" y="22"/>
                  </a:lnTo>
                  <a:lnTo>
                    <a:pt x="88" y="19"/>
                  </a:lnTo>
                  <a:lnTo>
                    <a:pt x="85" y="16"/>
                  </a:lnTo>
                  <a:lnTo>
                    <a:pt x="81" y="13"/>
                  </a:lnTo>
                  <a:lnTo>
                    <a:pt x="73" y="12"/>
                  </a:lnTo>
                  <a:lnTo>
                    <a:pt x="67" y="11"/>
                  </a:lnTo>
                  <a:lnTo>
                    <a:pt x="61" y="7"/>
                  </a:lnTo>
                  <a:lnTo>
                    <a:pt x="57" y="0"/>
                  </a:lnTo>
                  <a:lnTo>
                    <a:pt x="49" y="11"/>
                  </a:lnTo>
                  <a:lnTo>
                    <a:pt x="42" y="22"/>
                  </a:lnTo>
                  <a:lnTo>
                    <a:pt x="33" y="33"/>
                  </a:lnTo>
                  <a:lnTo>
                    <a:pt x="22" y="41"/>
                  </a:lnTo>
                  <a:lnTo>
                    <a:pt x="22" y="41"/>
                  </a:lnTo>
                  <a:lnTo>
                    <a:pt x="22" y="42"/>
                  </a:lnTo>
                  <a:lnTo>
                    <a:pt x="22" y="42"/>
                  </a:lnTo>
                  <a:lnTo>
                    <a:pt x="22" y="41"/>
                  </a:lnTo>
                  <a:lnTo>
                    <a:pt x="21" y="40"/>
                  </a:lnTo>
                  <a:lnTo>
                    <a:pt x="20" y="39"/>
                  </a:lnTo>
                  <a:lnTo>
                    <a:pt x="19" y="38"/>
                  </a:lnTo>
                  <a:lnTo>
                    <a:pt x="17" y="35"/>
                  </a:lnTo>
                  <a:lnTo>
                    <a:pt x="16" y="34"/>
                  </a:lnTo>
                  <a:lnTo>
                    <a:pt x="16" y="32"/>
                  </a:lnTo>
                  <a:lnTo>
                    <a:pt x="16" y="30"/>
                  </a:lnTo>
                  <a:lnTo>
                    <a:pt x="17" y="28"/>
                  </a:lnTo>
                  <a:lnTo>
                    <a:pt x="14" y="12"/>
                  </a:lnTo>
                  <a:lnTo>
                    <a:pt x="0" y="17"/>
                  </a:lnTo>
                  <a:lnTo>
                    <a:pt x="8" y="46"/>
                  </a:lnTo>
                  <a:lnTo>
                    <a:pt x="10" y="47"/>
                  </a:lnTo>
                  <a:lnTo>
                    <a:pt x="13" y="49"/>
                  </a:lnTo>
                  <a:lnTo>
                    <a:pt x="15" y="49"/>
                  </a:lnTo>
                  <a:lnTo>
                    <a:pt x="16" y="47"/>
                  </a:lnTo>
                  <a:lnTo>
                    <a:pt x="19" y="55"/>
                  </a:lnTo>
                  <a:lnTo>
                    <a:pt x="20" y="61"/>
                  </a:lnTo>
                  <a:lnTo>
                    <a:pt x="23" y="67"/>
                  </a:lnTo>
                  <a:lnTo>
                    <a:pt x="31" y="70"/>
                  </a:lnTo>
                  <a:lnTo>
                    <a:pt x="43" y="59"/>
                  </a:lnTo>
                  <a:lnTo>
                    <a:pt x="43" y="59"/>
                  </a:lnTo>
                  <a:lnTo>
                    <a:pt x="43" y="5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7" name="Freeform 78">
              <a:extLst>
                <a:ext uri="{FF2B5EF4-FFF2-40B4-BE49-F238E27FC236}">
                  <a16:creationId xmlns:a16="http://schemas.microsoft.com/office/drawing/2014/main" id="{C83454CD-B0F6-44F4-A34B-1630AA009A2A}"/>
                </a:ext>
              </a:extLst>
            </p:cNvPr>
            <p:cNvSpPr>
              <a:spLocks/>
            </p:cNvSpPr>
            <p:nvPr/>
          </p:nvSpPr>
          <p:spPr bwMode="auto">
            <a:xfrm>
              <a:off x="1090613" y="3019425"/>
              <a:ext cx="22225" cy="22225"/>
            </a:xfrm>
            <a:custGeom>
              <a:avLst/>
              <a:gdLst>
                <a:gd name="T0" fmla="*/ 54 w 70"/>
                <a:gd name="T1" fmla="*/ 14 h 70"/>
                <a:gd name="T2" fmla="*/ 54 w 70"/>
                <a:gd name="T3" fmla="*/ 14 h 70"/>
                <a:gd name="T4" fmla="*/ 51 w 70"/>
                <a:gd name="T5" fmla="*/ 10 h 70"/>
                <a:gd name="T6" fmla="*/ 47 w 70"/>
                <a:gd name="T7" fmla="*/ 7 h 70"/>
                <a:gd name="T8" fmla="*/ 43 w 70"/>
                <a:gd name="T9" fmla="*/ 2 h 70"/>
                <a:gd name="T10" fmla="*/ 40 w 70"/>
                <a:gd name="T11" fmla="*/ 0 h 70"/>
                <a:gd name="T12" fmla="*/ 35 w 70"/>
                <a:gd name="T13" fmla="*/ 1 h 70"/>
                <a:gd name="T14" fmla="*/ 29 w 70"/>
                <a:gd name="T15" fmla="*/ 6 h 70"/>
                <a:gd name="T16" fmla="*/ 29 w 70"/>
                <a:gd name="T17" fmla="*/ 6 h 70"/>
                <a:gd name="T18" fmla="*/ 29 w 70"/>
                <a:gd name="T19" fmla="*/ 6 h 70"/>
                <a:gd name="T20" fmla="*/ 29 w 70"/>
                <a:gd name="T21" fmla="*/ 6 h 70"/>
                <a:gd name="T22" fmla="*/ 28 w 70"/>
                <a:gd name="T23" fmla="*/ 7 h 70"/>
                <a:gd name="T24" fmla="*/ 26 w 70"/>
                <a:gd name="T25" fmla="*/ 6 h 70"/>
                <a:gd name="T26" fmla="*/ 23 w 70"/>
                <a:gd name="T27" fmla="*/ 4 h 70"/>
                <a:gd name="T28" fmla="*/ 19 w 70"/>
                <a:gd name="T29" fmla="*/ 6 h 70"/>
                <a:gd name="T30" fmla="*/ 17 w 70"/>
                <a:gd name="T31" fmla="*/ 7 h 70"/>
                <a:gd name="T32" fmla="*/ 13 w 70"/>
                <a:gd name="T33" fmla="*/ 10 h 70"/>
                <a:gd name="T34" fmla="*/ 5 w 70"/>
                <a:gd name="T35" fmla="*/ 24 h 70"/>
                <a:gd name="T36" fmla="*/ 0 w 70"/>
                <a:gd name="T37" fmla="*/ 37 h 70"/>
                <a:gd name="T38" fmla="*/ 2 w 70"/>
                <a:gd name="T39" fmla="*/ 49 h 70"/>
                <a:gd name="T40" fmla="*/ 9 w 70"/>
                <a:gd name="T41" fmla="*/ 60 h 70"/>
                <a:gd name="T42" fmla="*/ 23 w 70"/>
                <a:gd name="T43" fmla="*/ 70 h 70"/>
                <a:gd name="T44" fmla="*/ 43 w 70"/>
                <a:gd name="T45" fmla="*/ 64 h 70"/>
                <a:gd name="T46" fmla="*/ 46 w 70"/>
                <a:gd name="T47" fmla="*/ 61 h 70"/>
                <a:gd name="T48" fmla="*/ 46 w 70"/>
                <a:gd name="T49" fmla="*/ 58 h 70"/>
                <a:gd name="T50" fmla="*/ 45 w 70"/>
                <a:gd name="T51" fmla="*/ 55 h 70"/>
                <a:gd name="T52" fmla="*/ 50 w 70"/>
                <a:gd name="T53" fmla="*/ 48 h 70"/>
                <a:gd name="T54" fmla="*/ 56 w 70"/>
                <a:gd name="T55" fmla="*/ 44 h 70"/>
                <a:gd name="T56" fmla="*/ 54 w 70"/>
                <a:gd name="T57" fmla="*/ 41 h 70"/>
                <a:gd name="T58" fmla="*/ 54 w 70"/>
                <a:gd name="T59" fmla="*/ 36 h 70"/>
                <a:gd name="T60" fmla="*/ 56 w 70"/>
                <a:gd name="T61" fmla="*/ 32 h 70"/>
                <a:gd name="T62" fmla="*/ 58 w 70"/>
                <a:gd name="T63" fmla="*/ 29 h 70"/>
                <a:gd name="T64" fmla="*/ 62 w 70"/>
                <a:gd name="T65" fmla="*/ 27 h 70"/>
                <a:gd name="T66" fmla="*/ 64 w 70"/>
                <a:gd name="T67" fmla="*/ 26 h 70"/>
                <a:gd name="T68" fmla="*/ 67 w 70"/>
                <a:gd name="T69" fmla="*/ 24 h 70"/>
                <a:gd name="T70" fmla="*/ 69 w 70"/>
                <a:gd name="T71" fmla="*/ 21 h 70"/>
                <a:gd name="T72" fmla="*/ 70 w 70"/>
                <a:gd name="T73" fmla="*/ 19 h 70"/>
                <a:gd name="T74" fmla="*/ 70 w 70"/>
                <a:gd name="T75" fmla="*/ 17 h 70"/>
                <a:gd name="T76" fmla="*/ 69 w 70"/>
                <a:gd name="T77" fmla="*/ 13 h 70"/>
                <a:gd name="T78" fmla="*/ 67 w 70"/>
                <a:gd name="T79" fmla="*/ 10 h 70"/>
                <a:gd name="T80" fmla="*/ 65 w 70"/>
                <a:gd name="T81" fmla="*/ 9 h 70"/>
                <a:gd name="T82" fmla="*/ 63 w 70"/>
                <a:gd name="T83" fmla="*/ 9 h 70"/>
                <a:gd name="T84" fmla="*/ 60 w 70"/>
                <a:gd name="T85" fmla="*/ 9 h 70"/>
                <a:gd name="T86" fmla="*/ 58 w 70"/>
                <a:gd name="T87" fmla="*/ 12 h 70"/>
                <a:gd name="T88" fmla="*/ 57 w 70"/>
                <a:gd name="T89" fmla="*/ 13 h 70"/>
                <a:gd name="T90" fmla="*/ 54 w 70"/>
                <a:gd name="T91" fmla="*/ 1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 h="70">
                  <a:moveTo>
                    <a:pt x="54" y="14"/>
                  </a:moveTo>
                  <a:lnTo>
                    <a:pt x="54" y="14"/>
                  </a:lnTo>
                  <a:lnTo>
                    <a:pt x="51" y="10"/>
                  </a:lnTo>
                  <a:lnTo>
                    <a:pt x="47" y="7"/>
                  </a:lnTo>
                  <a:lnTo>
                    <a:pt x="43" y="2"/>
                  </a:lnTo>
                  <a:lnTo>
                    <a:pt x="40" y="0"/>
                  </a:lnTo>
                  <a:lnTo>
                    <a:pt x="35" y="1"/>
                  </a:lnTo>
                  <a:lnTo>
                    <a:pt x="29" y="6"/>
                  </a:lnTo>
                  <a:lnTo>
                    <a:pt x="29" y="6"/>
                  </a:lnTo>
                  <a:lnTo>
                    <a:pt x="29" y="6"/>
                  </a:lnTo>
                  <a:lnTo>
                    <a:pt x="29" y="6"/>
                  </a:lnTo>
                  <a:lnTo>
                    <a:pt x="28" y="7"/>
                  </a:lnTo>
                  <a:lnTo>
                    <a:pt x="26" y="6"/>
                  </a:lnTo>
                  <a:lnTo>
                    <a:pt x="23" y="4"/>
                  </a:lnTo>
                  <a:lnTo>
                    <a:pt x="19" y="6"/>
                  </a:lnTo>
                  <a:lnTo>
                    <a:pt x="17" y="7"/>
                  </a:lnTo>
                  <a:lnTo>
                    <a:pt x="13" y="10"/>
                  </a:lnTo>
                  <a:lnTo>
                    <a:pt x="5" y="24"/>
                  </a:lnTo>
                  <a:lnTo>
                    <a:pt x="0" y="37"/>
                  </a:lnTo>
                  <a:lnTo>
                    <a:pt x="2" y="49"/>
                  </a:lnTo>
                  <a:lnTo>
                    <a:pt x="9" y="60"/>
                  </a:lnTo>
                  <a:lnTo>
                    <a:pt x="23" y="70"/>
                  </a:lnTo>
                  <a:lnTo>
                    <a:pt x="43" y="64"/>
                  </a:lnTo>
                  <a:lnTo>
                    <a:pt x="46" y="61"/>
                  </a:lnTo>
                  <a:lnTo>
                    <a:pt x="46" y="58"/>
                  </a:lnTo>
                  <a:lnTo>
                    <a:pt x="45" y="55"/>
                  </a:lnTo>
                  <a:lnTo>
                    <a:pt x="50" y="48"/>
                  </a:lnTo>
                  <a:lnTo>
                    <a:pt x="56" y="44"/>
                  </a:lnTo>
                  <a:lnTo>
                    <a:pt x="54" y="41"/>
                  </a:lnTo>
                  <a:lnTo>
                    <a:pt x="54" y="36"/>
                  </a:lnTo>
                  <a:lnTo>
                    <a:pt x="56" y="32"/>
                  </a:lnTo>
                  <a:lnTo>
                    <a:pt x="58" y="29"/>
                  </a:lnTo>
                  <a:lnTo>
                    <a:pt x="62" y="27"/>
                  </a:lnTo>
                  <a:lnTo>
                    <a:pt x="64" y="26"/>
                  </a:lnTo>
                  <a:lnTo>
                    <a:pt x="67" y="24"/>
                  </a:lnTo>
                  <a:lnTo>
                    <a:pt x="69" y="21"/>
                  </a:lnTo>
                  <a:lnTo>
                    <a:pt x="70" y="19"/>
                  </a:lnTo>
                  <a:lnTo>
                    <a:pt x="70" y="17"/>
                  </a:lnTo>
                  <a:lnTo>
                    <a:pt x="69" y="13"/>
                  </a:lnTo>
                  <a:lnTo>
                    <a:pt x="67" y="10"/>
                  </a:lnTo>
                  <a:lnTo>
                    <a:pt x="65" y="9"/>
                  </a:lnTo>
                  <a:lnTo>
                    <a:pt x="63" y="9"/>
                  </a:lnTo>
                  <a:lnTo>
                    <a:pt x="60" y="9"/>
                  </a:lnTo>
                  <a:lnTo>
                    <a:pt x="58" y="12"/>
                  </a:lnTo>
                  <a:lnTo>
                    <a:pt x="57" y="13"/>
                  </a:lnTo>
                  <a:lnTo>
                    <a:pt x="54"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8" name="Freeform 79">
              <a:extLst>
                <a:ext uri="{FF2B5EF4-FFF2-40B4-BE49-F238E27FC236}">
                  <a16:creationId xmlns:a16="http://schemas.microsoft.com/office/drawing/2014/main" id="{DA5B1A87-5663-454D-8748-1CB085186566}"/>
                </a:ext>
              </a:extLst>
            </p:cNvPr>
            <p:cNvSpPr>
              <a:spLocks/>
            </p:cNvSpPr>
            <p:nvPr/>
          </p:nvSpPr>
          <p:spPr bwMode="auto">
            <a:xfrm>
              <a:off x="1296988" y="3127375"/>
              <a:ext cx="11112" cy="4763"/>
            </a:xfrm>
            <a:custGeom>
              <a:avLst/>
              <a:gdLst>
                <a:gd name="T0" fmla="*/ 34 w 34"/>
                <a:gd name="T1" fmla="*/ 2 h 14"/>
                <a:gd name="T2" fmla="*/ 24 w 34"/>
                <a:gd name="T3" fmla="*/ 0 h 14"/>
                <a:gd name="T4" fmla="*/ 18 w 34"/>
                <a:gd name="T5" fmla="*/ 0 h 14"/>
                <a:gd name="T6" fmla="*/ 13 w 34"/>
                <a:gd name="T7" fmla="*/ 2 h 14"/>
                <a:gd name="T8" fmla="*/ 7 w 34"/>
                <a:gd name="T9" fmla="*/ 6 h 14"/>
                <a:gd name="T10" fmla="*/ 0 w 34"/>
                <a:gd name="T11" fmla="*/ 14 h 14"/>
                <a:gd name="T12" fmla="*/ 17 w 34"/>
                <a:gd name="T13" fmla="*/ 9 h 14"/>
                <a:gd name="T14" fmla="*/ 33 w 34"/>
                <a:gd name="T15" fmla="*/ 4 h 14"/>
                <a:gd name="T16" fmla="*/ 34 w 34"/>
                <a:gd name="T17" fmla="*/ 4 h 14"/>
                <a:gd name="T18" fmla="*/ 34 w 34"/>
                <a:gd name="T19" fmla="*/ 3 h 14"/>
                <a:gd name="T20" fmla="*/ 34 w 34"/>
                <a:gd name="T2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4">
                  <a:moveTo>
                    <a:pt x="34" y="2"/>
                  </a:moveTo>
                  <a:lnTo>
                    <a:pt x="24" y="0"/>
                  </a:lnTo>
                  <a:lnTo>
                    <a:pt x="18" y="0"/>
                  </a:lnTo>
                  <a:lnTo>
                    <a:pt x="13" y="2"/>
                  </a:lnTo>
                  <a:lnTo>
                    <a:pt x="7" y="6"/>
                  </a:lnTo>
                  <a:lnTo>
                    <a:pt x="0" y="14"/>
                  </a:lnTo>
                  <a:lnTo>
                    <a:pt x="17" y="9"/>
                  </a:lnTo>
                  <a:lnTo>
                    <a:pt x="33" y="4"/>
                  </a:lnTo>
                  <a:lnTo>
                    <a:pt x="34" y="4"/>
                  </a:lnTo>
                  <a:lnTo>
                    <a:pt x="34" y="3"/>
                  </a:lnTo>
                  <a:lnTo>
                    <a:pt x="34"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9" name="Freeform 80">
              <a:extLst>
                <a:ext uri="{FF2B5EF4-FFF2-40B4-BE49-F238E27FC236}">
                  <a16:creationId xmlns:a16="http://schemas.microsoft.com/office/drawing/2014/main" id="{0E7DE45F-9D3C-48BE-88C8-2EF8700C8ED5}"/>
                </a:ext>
              </a:extLst>
            </p:cNvPr>
            <p:cNvSpPr>
              <a:spLocks/>
            </p:cNvSpPr>
            <p:nvPr/>
          </p:nvSpPr>
          <p:spPr bwMode="auto">
            <a:xfrm>
              <a:off x="1333500" y="3092450"/>
              <a:ext cx="12700" cy="11113"/>
            </a:xfrm>
            <a:custGeom>
              <a:avLst/>
              <a:gdLst>
                <a:gd name="T0" fmla="*/ 16 w 39"/>
                <a:gd name="T1" fmla="*/ 1 h 34"/>
                <a:gd name="T2" fmla="*/ 12 w 39"/>
                <a:gd name="T3" fmla="*/ 0 h 34"/>
                <a:gd name="T4" fmla="*/ 8 w 39"/>
                <a:gd name="T5" fmla="*/ 0 h 34"/>
                <a:gd name="T6" fmla="*/ 5 w 39"/>
                <a:gd name="T7" fmla="*/ 1 h 34"/>
                <a:gd name="T8" fmla="*/ 1 w 39"/>
                <a:gd name="T9" fmla="*/ 4 h 34"/>
                <a:gd name="T10" fmla="*/ 0 w 39"/>
                <a:gd name="T11" fmla="*/ 7 h 34"/>
                <a:gd name="T12" fmla="*/ 0 w 39"/>
                <a:gd name="T13" fmla="*/ 10 h 34"/>
                <a:gd name="T14" fmla="*/ 2 w 39"/>
                <a:gd name="T15" fmla="*/ 13 h 34"/>
                <a:gd name="T16" fmla="*/ 13 w 39"/>
                <a:gd name="T17" fmla="*/ 25 h 34"/>
                <a:gd name="T18" fmla="*/ 14 w 39"/>
                <a:gd name="T19" fmla="*/ 29 h 34"/>
                <a:gd name="T20" fmla="*/ 17 w 39"/>
                <a:gd name="T21" fmla="*/ 32 h 34"/>
                <a:gd name="T22" fmla="*/ 19 w 39"/>
                <a:gd name="T23" fmla="*/ 34 h 34"/>
                <a:gd name="T24" fmla="*/ 23 w 39"/>
                <a:gd name="T25" fmla="*/ 34 h 34"/>
                <a:gd name="T26" fmla="*/ 25 w 39"/>
                <a:gd name="T27" fmla="*/ 33 h 34"/>
                <a:gd name="T28" fmla="*/ 29 w 39"/>
                <a:gd name="T29" fmla="*/ 32 h 34"/>
                <a:gd name="T30" fmla="*/ 33 w 39"/>
                <a:gd name="T31" fmla="*/ 29 h 34"/>
                <a:gd name="T32" fmla="*/ 35 w 39"/>
                <a:gd name="T33" fmla="*/ 28 h 34"/>
                <a:gd name="T34" fmla="*/ 37 w 39"/>
                <a:gd name="T35" fmla="*/ 27 h 34"/>
                <a:gd name="T36" fmla="*/ 39 w 39"/>
                <a:gd name="T37" fmla="*/ 25 h 34"/>
                <a:gd name="T38" fmla="*/ 39 w 39"/>
                <a:gd name="T39" fmla="*/ 23 h 34"/>
                <a:gd name="T40" fmla="*/ 37 w 39"/>
                <a:gd name="T41" fmla="*/ 19 h 34"/>
                <a:gd name="T42" fmla="*/ 16 w 39"/>
                <a:gd name="T43"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 h="34">
                  <a:moveTo>
                    <a:pt x="16" y="1"/>
                  </a:moveTo>
                  <a:lnTo>
                    <a:pt x="12" y="0"/>
                  </a:lnTo>
                  <a:lnTo>
                    <a:pt x="8" y="0"/>
                  </a:lnTo>
                  <a:lnTo>
                    <a:pt x="5" y="1"/>
                  </a:lnTo>
                  <a:lnTo>
                    <a:pt x="1" y="4"/>
                  </a:lnTo>
                  <a:lnTo>
                    <a:pt x="0" y="7"/>
                  </a:lnTo>
                  <a:lnTo>
                    <a:pt x="0" y="10"/>
                  </a:lnTo>
                  <a:lnTo>
                    <a:pt x="2" y="13"/>
                  </a:lnTo>
                  <a:lnTo>
                    <a:pt x="13" y="25"/>
                  </a:lnTo>
                  <a:lnTo>
                    <a:pt x="14" y="29"/>
                  </a:lnTo>
                  <a:lnTo>
                    <a:pt x="17" y="32"/>
                  </a:lnTo>
                  <a:lnTo>
                    <a:pt x="19" y="34"/>
                  </a:lnTo>
                  <a:lnTo>
                    <a:pt x="23" y="34"/>
                  </a:lnTo>
                  <a:lnTo>
                    <a:pt x="25" y="33"/>
                  </a:lnTo>
                  <a:lnTo>
                    <a:pt x="29" y="32"/>
                  </a:lnTo>
                  <a:lnTo>
                    <a:pt x="33" y="29"/>
                  </a:lnTo>
                  <a:lnTo>
                    <a:pt x="35" y="28"/>
                  </a:lnTo>
                  <a:lnTo>
                    <a:pt x="37" y="27"/>
                  </a:lnTo>
                  <a:lnTo>
                    <a:pt x="39" y="25"/>
                  </a:lnTo>
                  <a:lnTo>
                    <a:pt x="39" y="23"/>
                  </a:lnTo>
                  <a:lnTo>
                    <a:pt x="37" y="19"/>
                  </a:lnTo>
                  <a:lnTo>
                    <a:pt x="1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0" name="Freeform 81">
              <a:extLst>
                <a:ext uri="{FF2B5EF4-FFF2-40B4-BE49-F238E27FC236}">
                  <a16:creationId xmlns:a16="http://schemas.microsoft.com/office/drawing/2014/main" id="{544D9808-2631-49AE-B7BE-DC0612EA797F}"/>
                </a:ext>
              </a:extLst>
            </p:cNvPr>
            <p:cNvSpPr>
              <a:spLocks/>
            </p:cNvSpPr>
            <p:nvPr/>
          </p:nvSpPr>
          <p:spPr bwMode="auto">
            <a:xfrm>
              <a:off x="1346200" y="3074988"/>
              <a:ext cx="15875" cy="20638"/>
            </a:xfrm>
            <a:custGeom>
              <a:avLst/>
              <a:gdLst>
                <a:gd name="T0" fmla="*/ 1 w 52"/>
                <a:gd name="T1" fmla="*/ 52 h 63"/>
                <a:gd name="T2" fmla="*/ 7 w 52"/>
                <a:gd name="T3" fmla="*/ 61 h 63"/>
                <a:gd name="T4" fmla="*/ 13 w 52"/>
                <a:gd name="T5" fmla="*/ 63 h 63"/>
                <a:gd name="T6" fmla="*/ 18 w 52"/>
                <a:gd name="T7" fmla="*/ 61 h 63"/>
                <a:gd name="T8" fmla="*/ 24 w 52"/>
                <a:gd name="T9" fmla="*/ 56 h 63"/>
                <a:gd name="T10" fmla="*/ 29 w 52"/>
                <a:gd name="T11" fmla="*/ 50 h 63"/>
                <a:gd name="T12" fmla="*/ 46 w 52"/>
                <a:gd name="T13" fmla="*/ 22 h 63"/>
                <a:gd name="T14" fmla="*/ 52 w 52"/>
                <a:gd name="T15" fmla="*/ 20 h 63"/>
                <a:gd name="T16" fmla="*/ 41 w 52"/>
                <a:gd name="T17" fmla="*/ 9 h 63"/>
                <a:gd name="T18" fmla="*/ 39 w 52"/>
                <a:gd name="T19" fmla="*/ 5 h 63"/>
                <a:gd name="T20" fmla="*/ 36 w 52"/>
                <a:gd name="T21" fmla="*/ 3 h 63"/>
                <a:gd name="T22" fmla="*/ 32 w 52"/>
                <a:gd name="T23" fmla="*/ 1 h 63"/>
                <a:gd name="T24" fmla="*/ 29 w 52"/>
                <a:gd name="T25" fmla="*/ 0 h 63"/>
                <a:gd name="T26" fmla="*/ 24 w 52"/>
                <a:gd name="T27" fmla="*/ 3 h 63"/>
                <a:gd name="T28" fmla="*/ 20 w 52"/>
                <a:gd name="T29" fmla="*/ 6 h 63"/>
                <a:gd name="T30" fmla="*/ 17 w 52"/>
                <a:gd name="T31" fmla="*/ 12 h 63"/>
                <a:gd name="T32" fmla="*/ 17 w 52"/>
                <a:gd name="T33" fmla="*/ 20 h 63"/>
                <a:gd name="T34" fmla="*/ 19 w 52"/>
                <a:gd name="T35" fmla="*/ 26 h 63"/>
                <a:gd name="T36" fmla="*/ 15 w 52"/>
                <a:gd name="T37" fmla="*/ 26 h 63"/>
                <a:gd name="T38" fmla="*/ 11 w 52"/>
                <a:gd name="T39" fmla="*/ 27 h 63"/>
                <a:gd name="T40" fmla="*/ 7 w 52"/>
                <a:gd name="T41" fmla="*/ 31 h 63"/>
                <a:gd name="T42" fmla="*/ 2 w 52"/>
                <a:gd name="T43" fmla="*/ 37 h 63"/>
                <a:gd name="T44" fmla="*/ 0 w 52"/>
                <a:gd name="T45" fmla="*/ 44 h 63"/>
                <a:gd name="T46" fmla="*/ 1 w 52"/>
                <a:gd name="T47" fmla="*/ 5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63">
                  <a:moveTo>
                    <a:pt x="1" y="52"/>
                  </a:moveTo>
                  <a:lnTo>
                    <a:pt x="7" y="61"/>
                  </a:lnTo>
                  <a:lnTo>
                    <a:pt x="13" y="63"/>
                  </a:lnTo>
                  <a:lnTo>
                    <a:pt x="18" y="61"/>
                  </a:lnTo>
                  <a:lnTo>
                    <a:pt x="24" y="56"/>
                  </a:lnTo>
                  <a:lnTo>
                    <a:pt x="29" y="50"/>
                  </a:lnTo>
                  <a:lnTo>
                    <a:pt x="46" y="22"/>
                  </a:lnTo>
                  <a:lnTo>
                    <a:pt x="52" y="20"/>
                  </a:lnTo>
                  <a:lnTo>
                    <a:pt x="41" y="9"/>
                  </a:lnTo>
                  <a:lnTo>
                    <a:pt x="39" y="5"/>
                  </a:lnTo>
                  <a:lnTo>
                    <a:pt x="36" y="3"/>
                  </a:lnTo>
                  <a:lnTo>
                    <a:pt x="32" y="1"/>
                  </a:lnTo>
                  <a:lnTo>
                    <a:pt x="29" y="0"/>
                  </a:lnTo>
                  <a:lnTo>
                    <a:pt x="24" y="3"/>
                  </a:lnTo>
                  <a:lnTo>
                    <a:pt x="20" y="6"/>
                  </a:lnTo>
                  <a:lnTo>
                    <a:pt x="17" y="12"/>
                  </a:lnTo>
                  <a:lnTo>
                    <a:pt x="17" y="20"/>
                  </a:lnTo>
                  <a:lnTo>
                    <a:pt x="19" y="26"/>
                  </a:lnTo>
                  <a:lnTo>
                    <a:pt x="15" y="26"/>
                  </a:lnTo>
                  <a:lnTo>
                    <a:pt x="11" y="27"/>
                  </a:lnTo>
                  <a:lnTo>
                    <a:pt x="7" y="31"/>
                  </a:lnTo>
                  <a:lnTo>
                    <a:pt x="2" y="37"/>
                  </a:lnTo>
                  <a:lnTo>
                    <a:pt x="0" y="44"/>
                  </a:lnTo>
                  <a:lnTo>
                    <a:pt x="1" y="5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1" name="Freeform 82">
              <a:extLst>
                <a:ext uri="{FF2B5EF4-FFF2-40B4-BE49-F238E27FC236}">
                  <a16:creationId xmlns:a16="http://schemas.microsoft.com/office/drawing/2014/main" id="{739D8EBC-3D27-4F6F-8D14-4A2E2929E16B}"/>
                </a:ext>
              </a:extLst>
            </p:cNvPr>
            <p:cNvSpPr>
              <a:spLocks/>
            </p:cNvSpPr>
            <p:nvPr/>
          </p:nvSpPr>
          <p:spPr bwMode="auto">
            <a:xfrm>
              <a:off x="1247775" y="3036888"/>
              <a:ext cx="15875" cy="20638"/>
            </a:xfrm>
            <a:custGeom>
              <a:avLst/>
              <a:gdLst>
                <a:gd name="T0" fmla="*/ 23 w 49"/>
                <a:gd name="T1" fmla="*/ 33 h 63"/>
                <a:gd name="T2" fmla="*/ 20 w 49"/>
                <a:gd name="T3" fmla="*/ 39 h 63"/>
                <a:gd name="T4" fmla="*/ 18 w 49"/>
                <a:gd name="T5" fmla="*/ 45 h 63"/>
                <a:gd name="T6" fmla="*/ 18 w 49"/>
                <a:gd name="T7" fmla="*/ 51 h 63"/>
                <a:gd name="T8" fmla="*/ 21 w 49"/>
                <a:gd name="T9" fmla="*/ 57 h 63"/>
                <a:gd name="T10" fmla="*/ 31 w 49"/>
                <a:gd name="T11" fmla="*/ 62 h 63"/>
                <a:gd name="T12" fmla="*/ 32 w 49"/>
                <a:gd name="T13" fmla="*/ 63 h 63"/>
                <a:gd name="T14" fmla="*/ 35 w 49"/>
                <a:gd name="T15" fmla="*/ 63 h 63"/>
                <a:gd name="T16" fmla="*/ 36 w 49"/>
                <a:gd name="T17" fmla="*/ 63 h 63"/>
                <a:gd name="T18" fmla="*/ 37 w 49"/>
                <a:gd name="T19" fmla="*/ 62 h 63"/>
                <a:gd name="T20" fmla="*/ 38 w 49"/>
                <a:gd name="T21" fmla="*/ 59 h 63"/>
                <a:gd name="T22" fmla="*/ 49 w 49"/>
                <a:gd name="T23" fmla="*/ 41 h 63"/>
                <a:gd name="T24" fmla="*/ 40 w 49"/>
                <a:gd name="T25" fmla="*/ 39 h 63"/>
                <a:gd name="T26" fmla="*/ 34 w 49"/>
                <a:gd name="T27" fmla="*/ 33 h 63"/>
                <a:gd name="T28" fmla="*/ 29 w 49"/>
                <a:gd name="T29" fmla="*/ 25 h 63"/>
                <a:gd name="T30" fmla="*/ 26 w 49"/>
                <a:gd name="T31" fmla="*/ 17 h 63"/>
                <a:gd name="T32" fmla="*/ 19 w 49"/>
                <a:gd name="T33" fmla="*/ 18 h 63"/>
                <a:gd name="T34" fmla="*/ 6 w 49"/>
                <a:gd name="T35" fmla="*/ 0 h 63"/>
                <a:gd name="T36" fmla="*/ 0 w 49"/>
                <a:gd name="T37" fmla="*/ 7 h 63"/>
                <a:gd name="T38" fmla="*/ 1 w 49"/>
                <a:gd name="T39" fmla="*/ 11 h 63"/>
                <a:gd name="T40" fmla="*/ 2 w 49"/>
                <a:gd name="T41" fmla="*/ 14 h 63"/>
                <a:gd name="T42" fmla="*/ 3 w 49"/>
                <a:gd name="T43" fmla="*/ 18 h 63"/>
                <a:gd name="T44" fmla="*/ 4 w 49"/>
                <a:gd name="T45" fmla="*/ 21 h 63"/>
                <a:gd name="T46" fmla="*/ 7 w 49"/>
                <a:gd name="T47" fmla="*/ 24 h 63"/>
                <a:gd name="T48" fmla="*/ 9 w 49"/>
                <a:gd name="T49" fmla="*/ 25 h 63"/>
                <a:gd name="T50" fmla="*/ 14 w 49"/>
                <a:gd name="T51" fmla="*/ 27 h 63"/>
                <a:gd name="T52" fmla="*/ 14 w 49"/>
                <a:gd name="T53" fmla="*/ 27 h 63"/>
                <a:gd name="T54" fmla="*/ 14 w 49"/>
                <a:gd name="T55" fmla="*/ 27 h 63"/>
                <a:gd name="T56" fmla="*/ 23 w 49"/>
                <a:gd name="T57"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 h="63">
                  <a:moveTo>
                    <a:pt x="23" y="33"/>
                  </a:moveTo>
                  <a:lnTo>
                    <a:pt x="20" y="39"/>
                  </a:lnTo>
                  <a:lnTo>
                    <a:pt x="18" y="45"/>
                  </a:lnTo>
                  <a:lnTo>
                    <a:pt x="18" y="51"/>
                  </a:lnTo>
                  <a:lnTo>
                    <a:pt x="21" y="57"/>
                  </a:lnTo>
                  <a:lnTo>
                    <a:pt x="31" y="62"/>
                  </a:lnTo>
                  <a:lnTo>
                    <a:pt x="32" y="63"/>
                  </a:lnTo>
                  <a:lnTo>
                    <a:pt x="35" y="63"/>
                  </a:lnTo>
                  <a:lnTo>
                    <a:pt x="36" y="63"/>
                  </a:lnTo>
                  <a:lnTo>
                    <a:pt x="37" y="62"/>
                  </a:lnTo>
                  <a:lnTo>
                    <a:pt x="38" y="59"/>
                  </a:lnTo>
                  <a:lnTo>
                    <a:pt x="49" y="41"/>
                  </a:lnTo>
                  <a:lnTo>
                    <a:pt x="40" y="39"/>
                  </a:lnTo>
                  <a:lnTo>
                    <a:pt x="34" y="33"/>
                  </a:lnTo>
                  <a:lnTo>
                    <a:pt x="29" y="25"/>
                  </a:lnTo>
                  <a:lnTo>
                    <a:pt x="26" y="17"/>
                  </a:lnTo>
                  <a:lnTo>
                    <a:pt x="19" y="18"/>
                  </a:lnTo>
                  <a:lnTo>
                    <a:pt x="6" y="0"/>
                  </a:lnTo>
                  <a:lnTo>
                    <a:pt x="0" y="7"/>
                  </a:lnTo>
                  <a:lnTo>
                    <a:pt x="1" y="11"/>
                  </a:lnTo>
                  <a:lnTo>
                    <a:pt x="2" y="14"/>
                  </a:lnTo>
                  <a:lnTo>
                    <a:pt x="3" y="18"/>
                  </a:lnTo>
                  <a:lnTo>
                    <a:pt x="4" y="21"/>
                  </a:lnTo>
                  <a:lnTo>
                    <a:pt x="7" y="24"/>
                  </a:lnTo>
                  <a:lnTo>
                    <a:pt x="9" y="25"/>
                  </a:lnTo>
                  <a:lnTo>
                    <a:pt x="14" y="27"/>
                  </a:lnTo>
                  <a:lnTo>
                    <a:pt x="14" y="27"/>
                  </a:lnTo>
                  <a:lnTo>
                    <a:pt x="14" y="27"/>
                  </a:lnTo>
                  <a:lnTo>
                    <a:pt x="23" y="3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2" name="Freeform 83">
              <a:extLst>
                <a:ext uri="{FF2B5EF4-FFF2-40B4-BE49-F238E27FC236}">
                  <a16:creationId xmlns:a16="http://schemas.microsoft.com/office/drawing/2014/main" id="{86BDB4BC-E568-4D5E-BF8F-9F39DCCFB893}"/>
                </a:ext>
              </a:extLst>
            </p:cNvPr>
            <p:cNvSpPr>
              <a:spLocks/>
            </p:cNvSpPr>
            <p:nvPr/>
          </p:nvSpPr>
          <p:spPr bwMode="auto">
            <a:xfrm>
              <a:off x="1166813" y="2935288"/>
              <a:ext cx="12700" cy="12700"/>
            </a:xfrm>
            <a:custGeom>
              <a:avLst/>
              <a:gdLst>
                <a:gd name="T0" fmla="*/ 0 w 44"/>
                <a:gd name="T1" fmla="*/ 19 h 42"/>
                <a:gd name="T2" fmla="*/ 1 w 44"/>
                <a:gd name="T3" fmla="*/ 26 h 42"/>
                <a:gd name="T4" fmla="*/ 0 w 44"/>
                <a:gd name="T5" fmla="*/ 31 h 42"/>
                <a:gd name="T6" fmla="*/ 0 w 44"/>
                <a:gd name="T7" fmla="*/ 35 h 42"/>
                <a:gd name="T8" fmla="*/ 1 w 44"/>
                <a:gd name="T9" fmla="*/ 38 h 42"/>
                <a:gd name="T10" fmla="*/ 2 w 44"/>
                <a:gd name="T11" fmla="*/ 40 h 42"/>
                <a:gd name="T12" fmla="*/ 5 w 44"/>
                <a:gd name="T13" fmla="*/ 41 h 42"/>
                <a:gd name="T14" fmla="*/ 7 w 44"/>
                <a:gd name="T15" fmla="*/ 42 h 42"/>
                <a:gd name="T16" fmla="*/ 10 w 44"/>
                <a:gd name="T17" fmla="*/ 41 h 42"/>
                <a:gd name="T18" fmla="*/ 13 w 44"/>
                <a:gd name="T19" fmla="*/ 41 h 42"/>
                <a:gd name="T20" fmla="*/ 16 w 44"/>
                <a:gd name="T21" fmla="*/ 40 h 42"/>
                <a:gd name="T22" fmla="*/ 19 w 44"/>
                <a:gd name="T23" fmla="*/ 38 h 42"/>
                <a:gd name="T24" fmla="*/ 24 w 44"/>
                <a:gd name="T25" fmla="*/ 36 h 42"/>
                <a:gd name="T26" fmla="*/ 28 w 44"/>
                <a:gd name="T27" fmla="*/ 33 h 42"/>
                <a:gd name="T28" fmla="*/ 30 w 44"/>
                <a:gd name="T29" fmla="*/ 31 h 42"/>
                <a:gd name="T30" fmla="*/ 33 w 44"/>
                <a:gd name="T31" fmla="*/ 29 h 42"/>
                <a:gd name="T32" fmla="*/ 34 w 44"/>
                <a:gd name="T33" fmla="*/ 31 h 42"/>
                <a:gd name="T34" fmla="*/ 35 w 44"/>
                <a:gd name="T35" fmla="*/ 32 h 42"/>
                <a:gd name="T36" fmla="*/ 39 w 44"/>
                <a:gd name="T37" fmla="*/ 32 h 42"/>
                <a:gd name="T38" fmla="*/ 41 w 44"/>
                <a:gd name="T39" fmla="*/ 30 h 42"/>
                <a:gd name="T40" fmla="*/ 44 w 44"/>
                <a:gd name="T41" fmla="*/ 7 h 42"/>
                <a:gd name="T42" fmla="*/ 34 w 44"/>
                <a:gd name="T43" fmla="*/ 2 h 42"/>
                <a:gd name="T44" fmla="*/ 34 w 44"/>
                <a:gd name="T45" fmla="*/ 1 h 42"/>
                <a:gd name="T46" fmla="*/ 24 w 44"/>
                <a:gd name="T47" fmla="*/ 0 h 42"/>
                <a:gd name="T48" fmla="*/ 16 w 44"/>
                <a:gd name="T49" fmla="*/ 1 h 42"/>
                <a:gd name="T50" fmla="*/ 10 w 44"/>
                <a:gd name="T51" fmla="*/ 6 h 42"/>
                <a:gd name="T52" fmla="*/ 5 w 44"/>
                <a:gd name="T53" fmla="*/ 12 h 42"/>
                <a:gd name="T54" fmla="*/ 0 w 44"/>
                <a:gd name="T55"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 h="42">
                  <a:moveTo>
                    <a:pt x="0" y="19"/>
                  </a:moveTo>
                  <a:lnTo>
                    <a:pt x="1" y="26"/>
                  </a:lnTo>
                  <a:lnTo>
                    <a:pt x="0" y="31"/>
                  </a:lnTo>
                  <a:lnTo>
                    <a:pt x="0" y="35"/>
                  </a:lnTo>
                  <a:lnTo>
                    <a:pt x="1" y="38"/>
                  </a:lnTo>
                  <a:lnTo>
                    <a:pt x="2" y="40"/>
                  </a:lnTo>
                  <a:lnTo>
                    <a:pt x="5" y="41"/>
                  </a:lnTo>
                  <a:lnTo>
                    <a:pt x="7" y="42"/>
                  </a:lnTo>
                  <a:lnTo>
                    <a:pt x="10" y="41"/>
                  </a:lnTo>
                  <a:lnTo>
                    <a:pt x="13" y="41"/>
                  </a:lnTo>
                  <a:lnTo>
                    <a:pt x="16" y="40"/>
                  </a:lnTo>
                  <a:lnTo>
                    <a:pt x="19" y="38"/>
                  </a:lnTo>
                  <a:lnTo>
                    <a:pt x="24" y="36"/>
                  </a:lnTo>
                  <a:lnTo>
                    <a:pt x="28" y="33"/>
                  </a:lnTo>
                  <a:lnTo>
                    <a:pt x="30" y="31"/>
                  </a:lnTo>
                  <a:lnTo>
                    <a:pt x="33" y="29"/>
                  </a:lnTo>
                  <a:lnTo>
                    <a:pt x="34" y="31"/>
                  </a:lnTo>
                  <a:lnTo>
                    <a:pt x="35" y="32"/>
                  </a:lnTo>
                  <a:lnTo>
                    <a:pt x="39" y="32"/>
                  </a:lnTo>
                  <a:lnTo>
                    <a:pt x="41" y="30"/>
                  </a:lnTo>
                  <a:lnTo>
                    <a:pt x="44" y="7"/>
                  </a:lnTo>
                  <a:lnTo>
                    <a:pt x="34" y="2"/>
                  </a:lnTo>
                  <a:lnTo>
                    <a:pt x="34" y="1"/>
                  </a:lnTo>
                  <a:lnTo>
                    <a:pt x="24" y="0"/>
                  </a:lnTo>
                  <a:lnTo>
                    <a:pt x="16" y="1"/>
                  </a:lnTo>
                  <a:lnTo>
                    <a:pt x="10" y="6"/>
                  </a:lnTo>
                  <a:lnTo>
                    <a:pt x="5" y="12"/>
                  </a:lnTo>
                  <a:lnTo>
                    <a:pt x="0"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3" name="Freeform 84">
              <a:extLst>
                <a:ext uri="{FF2B5EF4-FFF2-40B4-BE49-F238E27FC236}">
                  <a16:creationId xmlns:a16="http://schemas.microsoft.com/office/drawing/2014/main" id="{E40C7901-7C60-4AF9-B652-E7D2A9974F91}"/>
                </a:ext>
              </a:extLst>
            </p:cNvPr>
            <p:cNvSpPr>
              <a:spLocks/>
            </p:cNvSpPr>
            <p:nvPr/>
          </p:nvSpPr>
          <p:spPr bwMode="auto">
            <a:xfrm>
              <a:off x="1239838" y="3063875"/>
              <a:ext cx="4762" cy="6350"/>
            </a:xfrm>
            <a:custGeom>
              <a:avLst/>
              <a:gdLst>
                <a:gd name="T0" fmla="*/ 4 w 18"/>
                <a:gd name="T1" fmla="*/ 0 h 18"/>
                <a:gd name="T2" fmla="*/ 0 w 18"/>
                <a:gd name="T3" fmla="*/ 9 h 18"/>
                <a:gd name="T4" fmla="*/ 2 w 18"/>
                <a:gd name="T5" fmla="*/ 13 h 18"/>
                <a:gd name="T6" fmla="*/ 6 w 18"/>
                <a:gd name="T7" fmla="*/ 16 h 18"/>
                <a:gd name="T8" fmla="*/ 11 w 18"/>
                <a:gd name="T9" fmla="*/ 17 h 18"/>
                <a:gd name="T10" fmla="*/ 15 w 18"/>
                <a:gd name="T11" fmla="*/ 18 h 18"/>
                <a:gd name="T12" fmla="*/ 17 w 18"/>
                <a:gd name="T13" fmla="*/ 13 h 18"/>
                <a:gd name="T14" fmla="*/ 18 w 18"/>
                <a:gd name="T15" fmla="*/ 10 h 18"/>
                <a:gd name="T16" fmla="*/ 17 w 18"/>
                <a:gd name="T17" fmla="*/ 6 h 18"/>
                <a:gd name="T18" fmla="*/ 15 w 18"/>
                <a:gd name="T19" fmla="*/ 4 h 18"/>
                <a:gd name="T20" fmla="*/ 13 w 18"/>
                <a:gd name="T21" fmla="*/ 1 h 18"/>
                <a:gd name="T22" fmla="*/ 9 w 18"/>
                <a:gd name="T23" fmla="*/ 0 h 18"/>
                <a:gd name="T24" fmla="*/ 4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4" y="0"/>
                  </a:moveTo>
                  <a:lnTo>
                    <a:pt x="0" y="9"/>
                  </a:lnTo>
                  <a:lnTo>
                    <a:pt x="2" y="13"/>
                  </a:lnTo>
                  <a:lnTo>
                    <a:pt x="6" y="16"/>
                  </a:lnTo>
                  <a:lnTo>
                    <a:pt x="11" y="17"/>
                  </a:lnTo>
                  <a:lnTo>
                    <a:pt x="15" y="18"/>
                  </a:lnTo>
                  <a:lnTo>
                    <a:pt x="17" y="13"/>
                  </a:lnTo>
                  <a:lnTo>
                    <a:pt x="18" y="10"/>
                  </a:lnTo>
                  <a:lnTo>
                    <a:pt x="17" y="6"/>
                  </a:lnTo>
                  <a:lnTo>
                    <a:pt x="15" y="4"/>
                  </a:lnTo>
                  <a:lnTo>
                    <a:pt x="13" y="1"/>
                  </a:lnTo>
                  <a:lnTo>
                    <a:pt x="9" y="0"/>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4" name="Freeform 85">
              <a:extLst>
                <a:ext uri="{FF2B5EF4-FFF2-40B4-BE49-F238E27FC236}">
                  <a16:creationId xmlns:a16="http://schemas.microsoft.com/office/drawing/2014/main" id="{A4B38E64-304B-4111-930F-8423ACD9E8DA}"/>
                </a:ext>
              </a:extLst>
            </p:cNvPr>
            <p:cNvSpPr>
              <a:spLocks/>
            </p:cNvSpPr>
            <p:nvPr/>
          </p:nvSpPr>
          <p:spPr bwMode="auto">
            <a:xfrm>
              <a:off x="1254125" y="3062288"/>
              <a:ext cx="19050" cy="12700"/>
            </a:xfrm>
            <a:custGeom>
              <a:avLst/>
              <a:gdLst>
                <a:gd name="T0" fmla="*/ 47 w 63"/>
                <a:gd name="T1" fmla="*/ 39 h 41"/>
                <a:gd name="T2" fmla="*/ 49 w 63"/>
                <a:gd name="T3" fmla="*/ 39 h 41"/>
                <a:gd name="T4" fmla="*/ 53 w 63"/>
                <a:gd name="T5" fmla="*/ 39 h 41"/>
                <a:gd name="T6" fmla="*/ 58 w 63"/>
                <a:gd name="T7" fmla="*/ 37 h 41"/>
                <a:gd name="T8" fmla="*/ 60 w 63"/>
                <a:gd name="T9" fmla="*/ 32 h 41"/>
                <a:gd name="T10" fmla="*/ 63 w 63"/>
                <a:gd name="T11" fmla="*/ 28 h 41"/>
                <a:gd name="T12" fmla="*/ 63 w 63"/>
                <a:gd name="T13" fmla="*/ 23 h 41"/>
                <a:gd name="T14" fmla="*/ 61 w 63"/>
                <a:gd name="T15" fmla="*/ 17 h 41"/>
                <a:gd name="T16" fmla="*/ 57 w 63"/>
                <a:gd name="T17" fmla="*/ 10 h 41"/>
                <a:gd name="T18" fmla="*/ 49 w 63"/>
                <a:gd name="T19" fmla="*/ 5 h 41"/>
                <a:gd name="T20" fmla="*/ 42 w 63"/>
                <a:gd name="T21" fmla="*/ 1 h 41"/>
                <a:gd name="T22" fmla="*/ 32 w 63"/>
                <a:gd name="T23" fmla="*/ 0 h 41"/>
                <a:gd name="T24" fmla="*/ 27 w 63"/>
                <a:gd name="T25" fmla="*/ 0 h 41"/>
                <a:gd name="T26" fmla="*/ 15 w 63"/>
                <a:gd name="T27" fmla="*/ 12 h 41"/>
                <a:gd name="T28" fmla="*/ 13 w 63"/>
                <a:gd name="T29" fmla="*/ 14 h 41"/>
                <a:gd name="T30" fmla="*/ 10 w 63"/>
                <a:gd name="T31" fmla="*/ 17 h 41"/>
                <a:gd name="T32" fmla="*/ 10 w 63"/>
                <a:gd name="T33" fmla="*/ 20 h 41"/>
                <a:gd name="T34" fmla="*/ 0 w 63"/>
                <a:gd name="T35" fmla="*/ 33 h 41"/>
                <a:gd name="T36" fmla="*/ 6 w 63"/>
                <a:gd name="T37" fmla="*/ 40 h 41"/>
                <a:gd name="T38" fmla="*/ 14 w 63"/>
                <a:gd name="T39" fmla="*/ 41 h 41"/>
                <a:gd name="T40" fmla="*/ 23 w 63"/>
                <a:gd name="T41" fmla="*/ 40 h 41"/>
                <a:gd name="T42" fmla="*/ 30 w 63"/>
                <a:gd name="T43" fmla="*/ 39 h 41"/>
                <a:gd name="T44" fmla="*/ 38 w 63"/>
                <a:gd name="T45" fmla="*/ 38 h 41"/>
                <a:gd name="T46" fmla="*/ 47 w 63"/>
                <a:gd name="T47"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41">
                  <a:moveTo>
                    <a:pt x="47" y="39"/>
                  </a:moveTo>
                  <a:lnTo>
                    <a:pt x="49" y="39"/>
                  </a:lnTo>
                  <a:lnTo>
                    <a:pt x="53" y="39"/>
                  </a:lnTo>
                  <a:lnTo>
                    <a:pt x="58" y="37"/>
                  </a:lnTo>
                  <a:lnTo>
                    <a:pt x="60" y="32"/>
                  </a:lnTo>
                  <a:lnTo>
                    <a:pt x="63" y="28"/>
                  </a:lnTo>
                  <a:lnTo>
                    <a:pt x="63" y="23"/>
                  </a:lnTo>
                  <a:lnTo>
                    <a:pt x="61" y="17"/>
                  </a:lnTo>
                  <a:lnTo>
                    <a:pt x="57" y="10"/>
                  </a:lnTo>
                  <a:lnTo>
                    <a:pt x="49" y="5"/>
                  </a:lnTo>
                  <a:lnTo>
                    <a:pt x="42" y="1"/>
                  </a:lnTo>
                  <a:lnTo>
                    <a:pt x="32" y="0"/>
                  </a:lnTo>
                  <a:lnTo>
                    <a:pt x="27" y="0"/>
                  </a:lnTo>
                  <a:lnTo>
                    <a:pt x="15" y="12"/>
                  </a:lnTo>
                  <a:lnTo>
                    <a:pt x="13" y="14"/>
                  </a:lnTo>
                  <a:lnTo>
                    <a:pt x="10" y="17"/>
                  </a:lnTo>
                  <a:lnTo>
                    <a:pt x="10" y="20"/>
                  </a:lnTo>
                  <a:lnTo>
                    <a:pt x="0" y="33"/>
                  </a:lnTo>
                  <a:lnTo>
                    <a:pt x="6" y="40"/>
                  </a:lnTo>
                  <a:lnTo>
                    <a:pt x="14" y="41"/>
                  </a:lnTo>
                  <a:lnTo>
                    <a:pt x="23" y="40"/>
                  </a:lnTo>
                  <a:lnTo>
                    <a:pt x="30" y="39"/>
                  </a:lnTo>
                  <a:lnTo>
                    <a:pt x="38" y="38"/>
                  </a:lnTo>
                  <a:lnTo>
                    <a:pt x="47"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5" name="Freeform 86">
              <a:extLst>
                <a:ext uri="{FF2B5EF4-FFF2-40B4-BE49-F238E27FC236}">
                  <a16:creationId xmlns:a16="http://schemas.microsoft.com/office/drawing/2014/main" id="{F777C875-61C6-484C-85E2-0A93C372B138}"/>
                </a:ext>
              </a:extLst>
            </p:cNvPr>
            <p:cNvSpPr>
              <a:spLocks/>
            </p:cNvSpPr>
            <p:nvPr/>
          </p:nvSpPr>
          <p:spPr bwMode="auto">
            <a:xfrm>
              <a:off x="1296988" y="3076575"/>
              <a:ext cx="6350" cy="11113"/>
            </a:xfrm>
            <a:custGeom>
              <a:avLst/>
              <a:gdLst>
                <a:gd name="T0" fmla="*/ 7 w 22"/>
                <a:gd name="T1" fmla="*/ 28 h 34"/>
                <a:gd name="T2" fmla="*/ 9 w 22"/>
                <a:gd name="T3" fmla="*/ 34 h 34"/>
                <a:gd name="T4" fmla="*/ 22 w 22"/>
                <a:gd name="T5" fmla="*/ 30 h 34"/>
                <a:gd name="T6" fmla="*/ 21 w 22"/>
                <a:gd name="T7" fmla="*/ 23 h 34"/>
                <a:gd name="T8" fmla="*/ 21 w 22"/>
                <a:gd name="T9" fmla="*/ 11 h 34"/>
                <a:gd name="T10" fmla="*/ 15 w 22"/>
                <a:gd name="T11" fmla="*/ 0 h 34"/>
                <a:gd name="T12" fmla="*/ 5 w 22"/>
                <a:gd name="T13" fmla="*/ 4 h 34"/>
                <a:gd name="T14" fmla="*/ 0 w 22"/>
                <a:gd name="T15" fmla="*/ 11 h 34"/>
                <a:gd name="T16" fmla="*/ 0 w 22"/>
                <a:gd name="T17" fmla="*/ 18 h 34"/>
                <a:gd name="T18" fmla="*/ 7 w 22"/>
                <a:gd name="T19"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34">
                  <a:moveTo>
                    <a:pt x="7" y="28"/>
                  </a:moveTo>
                  <a:lnTo>
                    <a:pt x="9" y="34"/>
                  </a:lnTo>
                  <a:lnTo>
                    <a:pt x="22" y="30"/>
                  </a:lnTo>
                  <a:lnTo>
                    <a:pt x="21" y="23"/>
                  </a:lnTo>
                  <a:lnTo>
                    <a:pt x="21" y="11"/>
                  </a:lnTo>
                  <a:lnTo>
                    <a:pt x="15" y="0"/>
                  </a:lnTo>
                  <a:lnTo>
                    <a:pt x="5" y="4"/>
                  </a:lnTo>
                  <a:lnTo>
                    <a:pt x="0" y="11"/>
                  </a:lnTo>
                  <a:lnTo>
                    <a:pt x="0" y="18"/>
                  </a:lnTo>
                  <a:lnTo>
                    <a:pt x="7"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6" name="Freeform 87">
              <a:extLst>
                <a:ext uri="{FF2B5EF4-FFF2-40B4-BE49-F238E27FC236}">
                  <a16:creationId xmlns:a16="http://schemas.microsoft.com/office/drawing/2014/main" id="{2DF20425-2704-4AC0-AA3C-6C8307E65B84}"/>
                </a:ext>
              </a:extLst>
            </p:cNvPr>
            <p:cNvSpPr>
              <a:spLocks/>
            </p:cNvSpPr>
            <p:nvPr/>
          </p:nvSpPr>
          <p:spPr bwMode="auto">
            <a:xfrm>
              <a:off x="1319213" y="2973388"/>
              <a:ext cx="7937" cy="7938"/>
            </a:xfrm>
            <a:custGeom>
              <a:avLst/>
              <a:gdLst>
                <a:gd name="T0" fmla="*/ 7 w 24"/>
                <a:gd name="T1" fmla="*/ 0 h 24"/>
                <a:gd name="T2" fmla="*/ 1 w 24"/>
                <a:gd name="T3" fmla="*/ 1 h 24"/>
                <a:gd name="T4" fmla="*/ 0 w 24"/>
                <a:gd name="T5" fmla="*/ 10 h 24"/>
                <a:gd name="T6" fmla="*/ 1 w 24"/>
                <a:gd name="T7" fmla="*/ 17 h 24"/>
                <a:gd name="T8" fmla="*/ 7 w 24"/>
                <a:gd name="T9" fmla="*/ 23 h 24"/>
                <a:gd name="T10" fmla="*/ 10 w 24"/>
                <a:gd name="T11" fmla="*/ 24 h 24"/>
                <a:gd name="T12" fmla="*/ 12 w 24"/>
                <a:gd name="T13" fmla="*/ 23 h 24"/>
                <a:gd name="T14" fmla="*/ 13 w 24"/>
                <a:gd name="T15" fmla="*/ 22 h 24"/>
                <a:gd name="T16" fmla="*/ 22 w 24"/>
                <a:gd name="T17" fmla="*/ 16 h 24"/>
                <a:gd name="T18" fmla="*/ 24 w 24"/>
                <a:gd name="T19" fmla="*/ 12 h 24"/>
                <a:gd name="T20" fmla="*/ 23 w 24"/>
                <a:gd name="T21" fmla="*/ 9 h 24"/>
                <a:gd name="T22" fmla="*/ 20 w 24"/>
                <a:gd name="T23" fmla="*/ 6 h 24"/>
                <a:gd name="T24" fmla="*/ 16 w 24"/>
                <a:gd name="T25" fmla="*/ 4 h 24"/>
                <a:gd name="T26" fmla="*/ 11 w 24"/>
                <a:gd name="T27" fmla="*/ 3 h 24"/>
                <a:gd name="T28" fmla="*/ 7 w 24"/>
                <a:gd name="T2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7" y="0"/>
                  </a:moveTo>
                  <a:lnTo>
                    <a:pt x="1" y="1"/>
                  </a:lnTo>
                  <a:lnTo>
                    <a:pt x="0" y="10"/>
                  </a:lnTo>
                  <a:lnTo>
                    <a:pt x="1" y="17"/>
                  </a:lnTo>
                  <a:lnTo>
                    <a:pt x="7" y="23"/>
                  </a:lnTo>
                  <a:lnTo>
                    <a:pt x="10" y="24"/>
                  </a:lnTo>
                  <a:lnTo>
                    <a:pt x="12" y="23"/>
                  </a:lnTo>
                  <a:lnTo>
                    <a:pt x="13" y="22"/>
                  </a:lnTo>
                  <a:lnTo>
                    <a:pt x="22" y="16"/>
                  </a:lnTo>
                  <a:lnTo>
                    <a:pt x="24" y="12"/>
                  </a:lnTo>
                  <a:lnTo>
                    <a:pt x="23" y="9"/>
                  </a:lnTo>
                  <a:lnTo>
                    <a:pt x="20" y="6"/>
                  </a:lnTo>
                  <a:lnTo>
                    <a:pt x="16" y="4"/>
                  </a:lnTo>
                  <a:lnTo>
                    <a:pt x="11" y="3"/>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7" name="Freeform 88">
              <a:extLst>
                <a:ext uri="{FF2B5EF4-FFF2-40B4-BE49-F238E27FC236}">
                  <a16:creationId xmlns:a16="http://schemas.microsoft.com/office/drawing/2014/main" id="{37D43BCF-7A67-4EFA-9DAD-6AC9CF7936EB}"/>
                </a:ext>
              </a:extLst>
            </p:cNvPr>
            <p:cNvSpPr>
              <a:spLocks/>
            </p:cNvSpPr>
            <p:nvPr/>
          </p:nvSpPr>
          <p:spPr bwMode="auto">
            <a:xfrm>
              <a:off x="1298575" y="2987675"/>
              <a:ext cx="12700" cy="11113"/>
            </a:xfrm>
            <a:custGeom>
              <a:avLst/>
              <a:gdLst>
                <a:gd name="T0" fmla="*/ 29 w 40"/>
                <a:gd name="T1" fmla="*/ 0 h 36"/>
                <a:gd name="T2" fmla="*/ 24 w 40"/>
                <a:gd name="T3" fmla="*/ 9 h 36"/>
                <a:gd name="T4" fmla="*/ 19 w 40"/>
                <a:gd name="T5" fmla="*/ 19 h 36"/>
                <a:gd name="T6" fmla="*/ 0 w 40"/>
                <a:gd name="T7" fmla="*/ 32 h 36"/>
                <a:gd name="T8" fmla="*/ 9 w 40"/>
                <a:gd name="T9" fmla="*/ 36 h 36"/>
                <a:gd name="T10" fmla="*/ 19 w 40"/>
                <a:gd name="T11" fmla="*/ 35 h 36"/>
                <a:gd name="T12" fmla="*/ 28 w 40"/>
                <a:gd name="T13" fmla="*/ 31 h 36"/>
                <a:gd name="T14" fmla="*/ 37 w 40"/>
                <a:gd name="T15" fmla="*/ 29 h 36"/>
                <a:gd name="T16" fmla="*/ 39 w 40"/>
                <a:gd name="T17" fmla="*/ 26 h 36"/>
                <a:gd name="T18" fmla="*/ 39 w 40"/>
                <a:gd name="T19" fmla="*/ 24 h 36"/>
                <a:gd name="T20" fmla="*/ 37 w 40"/>
                <a:gd name="T21" fmla="*/ 20 h 36"/>
                <a:gd name="T22" fmla="*/ 36 w 40"/>
                <a:gd name="T23" fmla="*/ 20 h 36"/>
                <a:gd name="T24" fmla="*/ 40 w 40"/>
                <a:gd name="T25" fmla="*/ 12 h 36"/>
                <a:gd name="T26" fmla="*/ 39 w 40"/>
                <a:gd name="T27" fmla="*/ 9 h 36"/>
                <a:gd name="T28" fmla="*/ 37 w 40"/>
                <a:gd name="T29" fmla="*/ 6 h 36"/>
                <a:gd name="T30" fmla="*/ 36 w 40"/>
                <a:gd name="T31" fmla="*/ 3 h 36"/>
                <a:gd name="T32" fmla="*/ 33 w 40"/>
                <a:gd name="T33" fmla="*/ 1 h 36"/>
                <a:gd name="T34" fmla="*/ 29 w 40"/>
                <a:gd name="T3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6">
                  <a:moveTo>
                    <a:pt x="29" y="0"/>
                  </a:moveTo>
                  <a:lnTo>
                    <a:pt x="24" y="9"/>
                  </a:lnTo>
                  <a:lnTo>
                    <a:pt x="19" y="19"/>
                  </a:lnTo>
                  <a:lnTo>
                    <a:pt x="0" y="32"/>
                  </a:lnTo>
                  <a:lnTo>
                    <a:pt x="9" y="36"/>
                  </a:lnTo>
                  <a:lnTo>
                    <a:pt x="19" y="35"/>
                  </a:lnTo>
                  <a:lnTo>
                    <a:pt x="28" y="31"/>
                  </a:lnTo>
                  <a:lnTo>
                    <a:pt x="37" y="29"/>
                  </a:lnTo>
                  <a:lnTo>
                    <a:pt x="39" y="26"/>
                  </a:lnTo>
                  <a:lnTo>
                    <a:pt x="39" y="24"/>
                  </a:lnTo>
                  <a:lnTo>
                    <a:pt x="37" y="20"/>
                  </a:lnTo>
                  <a:lnTo>
                    <a:pt x="36" y="20"/>
                  </a:lnTo>
                  <a:lnTo>
                    <a:pt x="40" y="12"/>
                  </a:lnTo>
                  <a:lnTo>
                    <a:pt x="39" y="9"/>
                  </a:lnTo>
                  <a:lnTo>
                    <a:pt x="37" y="6"/>
                  </a:lnTo>
                  <a:lnTo>
                    <a:pt x="36" y="3"/>
                  </a:lnTo>
                  <a:lnTo>
                    <a:pt x="33" y="1"/>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8" name="Freeform 89">
              <a:extLst>
                <a:ext uri="{FF2B5EF4-FFF2-40B4-BE49-F238E27FC236}">
                  <a16:creationId xmlns:a16="http://schemas.microsoft.com/office/drawing/2014/main" id="{2EFF861E-6FDB-4B66-AEAF-89D52343BC0B}"/>
                </a:ext>
              </a:extLst>
            </p:cNvPr>
            <p:cNvSpPr>
              <a:spLocks/>
            </p:cNvSpPr>
            <p:nvPr/>
          </p:nvSpPr>
          <p:spPr bwMode="auto">
            <a:xfrm>
              <a:off x="1311275" y="3003550"/>
              <a:ext cx="7937" cy="7938"/>
            </a:xfrm>
            <a:custGeom>
              <a:avLst/>
              <a:gdLst>
                <a:gd name="T0" fmla="*/ 3 w 25"/>
                <a:gd name="T1" fmla="*/ 0 h 26"/>
                <a:gd name="T2" fmla="*/ 0 w 25"/>
                <a:gd name="T3" fmla="*/ 15 h 26"/>
                <a:gd name="T4" fmla="*/ 3 w 25"/>
                <a:gd name="T5" fmla="*/ 24 h 26"/>
                <a:gd name="T6" fmla="*/ 11 w 25"/>
                <a:gd name="T7" fmla="*/ 26 h 26"/>
                <a:gd name="T8" fmla="*/ 17 w 25"/>
                <a:gd name="T9" fmla="*/ 26 h 26"/>
                <a:gd name="T10" fmla="*/ 25 w 25"/>
                <a:gd name="T11" fmla="*/ 24 h 26"/>
                <a:gd name="T12" fmla="*/ 20 w 25"/>
                <a:gd name="T13" fmla="*/ 13 h 26"/>
                <a:gd name="T14" fmla="*/ 13 w 25"/>
                <a:gd name="T15" fmla="*/ 6 h 26"/>
                <a:gd name="T16" fmla="*/ 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3" y="0"/>
                  </a:moveTo>
                  <a:lnTo>
                    <a:pt x="0" y="15"/>
                  </a:lnTo>
                  <a:lnTo>
                    <a:pt x="3" y="24"/>
                  </a:lnTo>
                  <a:lnTo>
                    <a:pt x="11" y="26"/>
                  </a:lnTo>
                  <a:lnTo>
                    <a:pt x="17" y="26"/>
                  </a:lnTo>
                  <a:lnTo>
                    <a:pt x="25" y="24"/>
                  </a:lnTo>
                  <a:lnTo>
                    <a:pt x="20" y="13"/>
                  </a:lnTo>
                  <a:lnTo>
                    <a:pt x="13" y="6"/>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9" name="Freeform 90">
              <a:extLst>
                <a:ext uri="{FF2B5EF4-FFF2-40B4-BE49-F238E27FC236}">
                  <a16:creationId xmlns:a16="http://schemas.microsoft.com/office/drawing/2014/main" id="{C2955957-57F3-41E5-BBF4-990727DA68F1}"/>
                </a:ext>
              </a:extLst>
            </p:cNvPr>
            <p:cNvSpPr>
              <a:spLocks/>
            </p:cNvSpPr>
            <p:nvPr/>
          </p:nvSpPr>
          <p:spPr bwMode="auto">
            <a:xfrm>
              <a:off x="1184275" y="2943225"/>
              <a:ext cx="6350" cy="4763"/>
            </a:xfrm>
            <a:custGeom>
              <a:avLst/>
              <a:gdLst>
                <a:gd name="T0" fmla="*/ 17 w 17"/>
                <a:gd name="T1" fmla="*/ 13 h 18"/>
                <a:gd name="T2" fmla="*/ 16 w 17"/>
                <a:gd name="T3" fmla="*/ 9 h 18"/>
                <a:gd name="T4" fmla="*/ 14 w 17"/>
                <a:gd name="T5" fmla="*/ 6 h 18"/>
                <a:gd name="T6" fmla="*/ 12 w 17"/>
                <a:gd name="T7" fmla="*/ 3 h 18"/>
                <a:gd name="T8" fmla="*/ 9 w 17"/>
                <a:gd name="T9" fmla="*/ 2 h 18"/>
                <a:gd name="T10" fmla="*/ 5 w 17"/>
                <a:gd name="T11" fmla="*/ 0 h 18"/>
                <a:gd name="T12" fmla="*/ 0 w 17"/>
                <a:gd name="T13" fmla="*/ 11 h 18"/>
                <a:gd name="T14" fmla="*/ 1 w 17"/>
                <a:gd name="T15" fmla="*/ 12 h 18"/>
                <a:gd name="T16" fmla="*/ 4 w 17"/>
                <a:gd name="T17" fmla="*/ 13 h 18"/>
                <a:gd name="T18" fmla="*/ 5 w 17"/>
                <a:gd name="T19" fmla="*/ 16 h 18"/>
                <a:gd name="T20" fmla="*/ 8 w 17"/>
                <a:gd name="T21" fmla="*/ 17 h 18"/>
                <a:gd name="T22" fmla="*/ 10 w 17"/>
                <a:gd name="T23" fmla="*/ 18 h 18"/>
                <a:gd name="T24" fmla="*/ 12 w 17"/>
                <a:gd name="T25" fmla="*/ 18 h 18"/>
                <a:gd name="T26" fmla="*/ 15 w 17"/>
                <a:gd name="T27" fmla="*/ 16 h 18"/>
                <a:gd name="T28" fmla="*/ 17 w 17"/>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8">
                  <a:moveTo>
                    <a:pt x="17" y="13"/>
                  </a:moveTo>
                  <a:lnTo>
                    <a:pt x="16" y="9"/>
                  </a:lnTo>
                  <a:lnTo>
                    <a:pt x="14" y="6"/>
                  </a:lnTo>
                  <a:lnTo>
                    <a:pt x="12" y="3"/>
                  </a:lnTo>
                  <a:lnTo>
                    <a:pt x="9" y="2"/>
                  </a:lnTo>
                  <a:lnTo>
                    <a:pt x="5" y="0"/>
                  </a:lnTo>
                  <a:lnTo>
                    <a:pt x="0" y="11"/>
                  </a:lnTo>
                  <a:lnTo>
                    <a:pt x="1" y="12"/>
                  </a:lnTo>
                  <a:lnTo>
                    <a:pt x="4" y="13"/>
                  </a:lnTo>
                  <a:lnTo>
                    <a:pt x="5" y="16"/>
                  </a:lnTo>
                  <a:lnTo>
                    <a:pt x="8" y="17"/>
                  </a:lnTo>
                  <a:lnTo>
                    <a:pt x="10" y="18"/>
                  </a:lnTo>
                  <a:lnTo>
                    <a:pt x="12" y="18"/>
                  </a:lnTo>
                  <a:lnTo>
                    <a:pt x="15" y="16"/>
                  </a:lnTo>
                  <a:lnTo>
                    <a:pt x="17"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0" name="Freeform 91">
              <a:extLst>
                <a:ext uri="{FF2B5EF4-FFF2-40B4-BE49-F238E27FC236}">
                  <a16:creationId xmlns:a16="http://schemas.microsoft.com/office/drawing/2014/main" id="{08947D51-EF39-4EDF-8AD2-195859C8F917}"/>
                </a:ext>
              </a:extLst>
            </p:cNvPr>
            <p:cNvSpPr>
              <a:spLocks/>
            </p:cNvSpPr>
            <p:nvPr/>
          </p:nvSpPr>
          <p:spPr bwMode="auto">
            <a:xfrm>
              <a:off x="1392238" y="3046413"/>
              <a:ext cx="6350" cy="9525"/>
            </a:xfrm>
            <a:custGeom>
              <a:avLst/>
              <a:gdLst>
                <a:gd name="T0" fmla="*/ 17 w 20"/>
                <a:gd name="T1" fmla="*/ 3 h 28"/>
                <a:gd name="T2" fmla="*/ 14 w 20"/>
                <a:gd name="T3" fmla="*/ 1 h 28"/>
                <a:gd name="T4" fmla="*/ 11 w 20"/>
                <a:gd name="T5" fmla="*/ 0 h 28"/>
                <a:gd name="T6" fmla="*/ 8 w 20"/>
                <a:gd name="T7" fmla="*/ 1 h 28"/>
                <a:gd name="T8" fmla="*/ 5 w 20"/>
                <a:gd name="T9" fmla="*/ 3 h 28"/>
                <a:gd name="T10" fmla="*/ 3 w 20"/>
                <a:gd name="T11" fmla="*/ 6 h 28"/>
                <a:gd name="T12" fmla="*/ 2 w 20"/>
                <a:gd name="T13" fmla="*/ 11 h 28"/>
                <a:gd name="T14" fmla="*/ 0 w 20"/>
                <a:gd name="T15" fmla="*/ 16 h 28"/>
                <a:gd name="T16" fmla="*/ 0 w 20"/>
                <a:gd name="T17" fmla="*/ 21 h 28"/>
                <a:gd name="T18" fmla="*/ 3 w 20"/>
                <a:gd name="T19" fmla="*/ 25 h 28"/>
                <a:gd name="T20" fmla="*/ 9 w 20"/>
                <a:gd name="T21" fmla="*/ 28 h 28"/>
                <a:gd name="T22" fmla="*/ 15 w 20"/>
                <a:gd name="T23" fmla="*/ 25 h 28"/>
                <a:gd name="T24" fmla="*/ 15 w 20"/>
                <a:gd name="T25" fmla="*/ 18 h 28"/>
                <a:gd name="T26" fmla="*/ 17 w 20"/>
                <a:gd name="T27" fmla="*/ 16 h 28"/>
                <a:gd name="T28" fmla="*/ 19 w 20"/>
                <a:gd name="T29" fmla="*/ 12 h 28"/>
                <a:gd name="T30" fmla="*/ 20 w 20"/>
                <a:gd name="T31" fmla="*/ 9 h 28"/>
                <a:gd name="T32" fmla="*/ 19 w 20"/>
                <a:gd name="T33" fmla="*/ 6 h 28"/>
                <a:gd name="T34" fmla="*/ 17 w 20"/>
                <a:gd name="T35"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17" y="3"/>
                  </a:moveTo>
                  <a:lnTo>
                    <a:pt x="14" y="1"/>
                  </a:lnTo>
                  <a:lnTo>
                    <a:pt x="11" y="0"/>
                  </a:lnTo>
                  <a:lnTo>
                    <a:pt x="8" y="1"/>
                  </a:lnTo>
                  <a:lnTo>
                    <a:pt x="5" y="3"/>
                  </a:lnTo>
                  <a:lnTo>
                    <a:pt x="3" y="6"/>
                  </a:lnTo>
                  <a:lnTo>
                    <a:pt x="2" y="11"/>
                  </a:lnTo>
                  <a:lnTo>
                    <a:pt x="0" y="16"/>
                  </a:lnTo>
                  <a:lnTo>
                    <a:pt x="0" y="21"/>
                  </a:lnTo>
                  <a:lnTo>
                    <a:pt x="3" y="25"/>
                  </a:lnTo>
                  <a:lnTo>
                    <a:pt x="9" y="28"/>
                  </a:lnTo>
                  <a:lnTo>
                    <a:pt x="15" y="25"/>
                  </a:lnTo>
                  <a:lnTo>
                    <a:pt x="15" y="18"/>
                  </a:lnTo>
                  <a:lnTo>
                    <a:pt x="17" y="16"/>
                  </a:lnTo>
                  <a:lnTo>
                    <a:pt x="19" y="12"/>
                  </a:lnTo>
                  <a:lnTo>
                    <a:pt x="20" y="9"/>
                  </a:lnTo>
                  <a:lnTo>
                    <a:pt x="19" y="6"/>
                  </a:lnTo>
                  <a:lnTo>
                    <a:pt x="17"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1" name="Freeform 92">
              <a:extLst>
                <a:ext uri="{FF2B5EF4-FFF2-40B4-BE49-F238E27FC236}">
                  <a16:creationId xmlns:a16="http://schemas.microsoft.com/office/drawing/2014/main" id="{3A095196-F6F3-4776-8908-5245D8471D4D}"/>
                </a:ext>
              </a:extLst>
            </p:cNvPr>
            <p:cNvSpPr>
              <a:spLocks/>
            </p:cNvSpPr>
            <p:nvPr/>
          </p:nvSpPr>
          <p:spPr bwMode="auto">
            <a:xfrm>
              <a:off x="1357313" y="3057525"/>
              <a:ext cx="7937" cy="6350"/>
            </a:xfrm>
            <a:custGeom>
              <a:avLst/>
              <a:gdLst>
                <a:gd name="T0" fmla="*/ 11 w 25"/>
                <a:gd name="T1" fmla="*/ 24 h 24"/>
                <a:gd name="T2" fmla="*/ 14 w 25"/>
                <a:gd name="T3" fmla="*/ 23 h 24"/>
                <a:gd name="T4" fmla="*/ 17 w 25"/>
                <a:gd name="T5" fmla="*/ 21 h 24"/>
                <a:gd name="T6" fmla="*/ 20 w 25"/>
                <a:gd name="T7" fmla="*/ 18 h 24"/>
                <a:gd name="T8" fmla="*/ 23 w 25"/>
                <a:gd name="T9" fmla="*/ 16 h 24"/>
                <a:gd name="T10" fmla="*/ 24 w 25"/>
                <a:gd name="T11" fmla="*/ 12 h 24"/>
                <a:gd name="T12" fmla="*/ 25 w 25"/>
                <a:gd name="T13" fmla="*/ 10 h 24"/>
                <a:gd name="T14" fmla="*/ 25 w 25"/>
                <a:gd name="T15" fmla="*/ 6 h 24"/>
                <a:gd name="T16" fmla="*/ 23 w 25"/>
                <a:gd name="T17" fmla="*/ 2 h 24"/>
                <a:gd name="T18" fmla="*/ 22 w 25"/>
                <a:gd name="T19" fmla="*/ 1 h 24"/>
                <a:gd name="T20" fmla="*/ 19 w 25"/>
                <a:gd name="T21" fmla="*/ 0 h 24"/>
                <a:gd name="T22" fmla="*/ 17 w 25"/>
                <a:gd name="T23" fmla="*/ 1 h 24"/>
                <a:gd name="T24" fmla="*/ 13 w 25"/>
                <a:gd name="T25" fmla="*/ 1 h 24"/>
                <a:gd name="T26" fmla="*/ 11 w 25"/>
                <a:gd name="T27" fmla="*/ 2 h 24"/>
                <a:gd name="T28" fmla="*/ 8 w 25"/>
                <a:gd name="T29" fmla="*/ 4 h 24"/>
                <a:gd name="T30" fmla="*/ 6 w 25"/>
                <a:gd name="T31" fmla="*/ 4 h 24"/>
                <a:gd name="T32" fmla="*/ 1 w 25"/>
                <a:gd name="T33" fmla="*/ 11 h 24"/>
                <a:gd name="T34" fmla="*/ 0 w 25"/>
                <a:gd name="T35" fmla="*/ 17 h 24"/>
                <a:gd name="T36" fmla="*/ 3 w 25"/>
                <a:gd name="T37" fmla="*/ 22 h 24"/>
                <a:gd name="T38" fmla="*/ 11 w 25"/>
                <a:gd name="T3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4">
                  <a:moveTo>
                    <a:pt x="11" y="24"/>
                  </a:moveTo>
                  <a:lnTo>
                    <a:pt x="14" y="23"/>
                  </a:lnTo>
                  <a:lnTo>
                    <a:pt x="17" y="21"/>
                  </a:lnTo>
                  <a:lnTo>
                    <a:pt x="20" y="18"/>
                  </a:lnTo>
                  <a:lnTo>
                    <a:pt x="23" y="16"/>
                  </a:lnTo>
                  <a:lnTo>
                    <a:pt x="24" y="12"/>
                  </a:lnTo>
                  <a:lnTo>
                    <a:pt x="25" y="10"/>
                  </a:lnTo>
                  <a:lnTo>
                    <a:pt x="25" y="6"/>
                  </a:lnTo>
                  <a:lnTo>
                    <a:pt x="23" y="2"/>
                  </a:lnTo>
                  <a:lnTo>
                    <a:pt x="22" y="1"/>
                  </a:lnTo>
                  <a:lnTo>
                    <a:pt x="19" y="0"/>
                  </a:lnTo>
                  <a:lnTo>
                    <a:pt x="17" y="1"/>
                  </a:lnTo>
                  <a:lnTo>
                    <a:pt x="13" y="1"/>
                  </a:lnTo>
                  <a:lnTo>
                    <a:pt x="11" y="2"/>
                  </a:lnTo>
                  <a:lnTo>
                    <a:pt x="8" y="4"/>
                  </a:lnTo>
                  <a:lnTo>
                    <a:pt x="6" y="4"/>
                  </a:lnTo>
                  <a:lnTo>
                    <a:pt x="1" y="11"/>
                  </a:lnTo>
                  <a:lnTo>
                    <a:pt x="0" y="17"/>
                  </a:lnTo>
                  <a:lnTo>
                    <a:pt x="3" y="22"/>
                  </a:lnTo>
                  <a:lnTo>
                    <a:pt x="11" y="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2" name="Freeform 93">
              <a:extLst>
                <a:ext uri="{FF2B5EF4-FFF2-40B4-BE49-F238E27FC236}">
                  <a16:creationId xmlns:a16="http://schemas.microsoft.com/office/drawing/2014/main" id="{8D8119F9-B85A-4E92-B1A0-D93EDDAEE400}"/>
                </a:ext>
              </a:extLst>
            </p:cNvPr>
            <p:cNvSpPr>
              <a:spLocks/>
            </p:cNvSpPr>
            <p:nvPr/>
          </p:nvSpPr>
          <p:spPr bwMode="auto">
            <a:xfrm>
              <a:off x="1308100" y="3046413"/>
              <a:ext cx="26987" cy="34925"/>
            </a:xfrm>
            <a:custGeom>
              <a:avLst/>
              <a:gdLst>
                <a:gd name="T0" fmla="*/ 64 w 86"/>
                <a:gd name="T1" fmla="*/ 0 h 109"/>
                <a:gd name="T2" fmla="*/ 60 w 86"/>
                <a:gd name="T3" fmla="*/ 1 h 109"/>
                <a:gd name="T4" fmla="*/ 58 w 86"/>
                <a:gd name="T5" fmla="*/ 4 h 109"/>
                <a:gd name="T6" fmla="*/ 57 w 86"/>
                <a:gd name="T7" fmla="*/ 7 h 109"/>
                <a:gd name="T8" fmla="*/ 54 w 86"/>
                <a:gd name="T9" fmla="*/ 19 h 109"/>
                <a:gd name="T10" fmla="*/ 56 w 86"/>
                <a:gd name="T11" fmla="*/ 32 h 109"/>
                <a:gd name="T12" fmla="*/ 54 w 86"/>
                <a:gd name="T13" fmla="*/ 45 h 109"/>
                <a:gd name="T14" fmla="*/ 48 w 86"/>
                <a:gd name="T15" fmla="*/ 38 h 109"/>
                <a:gd name="T16" fmla="*/ 41 w 86"/>
                <a:gd name="T17" fmla="*/ 35 h 109"/>
                <a:gd name="T18" fmla="*/ 32 w 86"/>
                <a:gd name="T19" fmla="*/ 35 h 109"/>
                <a:gd name="T20" fmla="*/ 23 w 86"/>
                <a:gd name="T21" fmla="*/ 36 h 109"/>
                <a:gd name="T22" fmla="*/ 17 w 86"/>
                <a:gd name="T23" fmla="*/ 39 h 109"/>
                <a:gd name="T24" fmla="*/ 14 w 86"/>
                <a:gd name="T25" fmla="*/ 44 h 109"/>
                <a:gd name="T26" fmla="*/ 14 w 86"/>
                <a:gd name="T27" fmla="*/ 49 h 109"/>
                <a:gd name="T28" fmla="*/ 14 w 86"/>
                <a:gd name="T29" fmla="*/ 55 h 109"/>
                <a:gd name="T30" fmla="*/ 15 w 86"/>
                <a:gd name="T31" fmla="*/ 61 h 109"/>
                <a:gd name="T32" fmla="*/ 15 w 86"/>
                <a:gd name="T33" fmla="*/ 63 h 109"/>
                <a:gd name="T34" fmla="*/ 12 w 86"/>
                <a:gd name="T35" fmla="*/ 68 h 109"/>
                <a:gd name="T36" fmla="*/ 7 w 86"/>
                <a:gd name="T37" fmla="*/ 73 h 109"/>
                <a:gd name="T38" fmla="*/ 2 w 86"/>
                <a:gd name="T39" fmla="*/ 76 h 109"/>
                <a:gd name="T40" fmla="*/ 0 w 86"/>
                <a:gd name="T41" fmla="*/ 83 h 109"/>
                <a:gd name="T42" fmla="*/ 1 w 86"/>
                <a:gd name="T43" fmla="*/ 90 h 109"/>
                <a:gd name="T44" fmla="*/ 7 w 86"/>
                <a:gd name="T45" fmla="*/ 89 h 109"/>
                <a:gd name="T46" fmla="*/ 28 w 86"/>
                <a:gd name="T47" fmla="*/ 83 h 109"/>
                <a:gd name="T48" fmla="*/ 28 w 86"/>
                <a:gd name="T49" fmla="*/ 91 h 109"/>
                <a:gd name="T50" fmla="*/ 31 w 86"/>
                <a:gd name="T51" fmla="*/ 99 h 109"/>
                <a:gd name="T52" fmla="*/ 37 w 86"/>
                <a:gd name="T53" fmla="*/ 106 h 109"/>
                <a:gd name="T54" fmla="*/ 40 w 86"/>
                <a:gd name="T55" fmla="*/ 108 h 109"/>
                <a:gd name="T56" fmla="*/ 43 w 86"/>
                <a:gd name="T57" fmla="*/ 109 h 109"/>
                <a:gd name="T58" fmla="*/ 46 w 86"/>
                <a:gd name="T59" fmla="*/ 109 h 109"/>
                <a:gd name="T60" fmla="*/ 48 w 86"/>
                <a:gd name="T61" fmla="*/ 109 h 109"/>
                <a:gd name="T62" fmla="*/ 52 w 86"/>
                <a:gd name="T63" fmla="*/ 107 h 109"/>
                <a:gd name="T64" fmla="*/ 59 w 86"/>
                <a:gd name="T65" fmla="*/ 104 h 109"/>
                <a:gd name="T66" fmla="*/ 60 w 86"/>
                <a:gd name="T67" fmla="*/ 96 h 109"/>
                <a:gd name="T68" fmla="*/ 63 w 86"/>
                <a:gd name="T69" fmla="*/ 86 h 109"/>
                <a:gd name="T70" fmla="*/ 66 w 86"/>
                <a:gd name="T71" fmla="*/ 78 h 109"/>
                <a:gd name="T72" fmla="*/ 74 w 86"/>
                <a:gd name="T73" fmla="*/ 69 h 109"/>
                <a:gd name="T74" fmla="*/ 75 w 86"/>
                <a:gd name="T75" fmla="*/ 66 h 109"/>
                <a:gd name="T76" fmla="*/ 75 w 86"/>
                <a:gd name="T77" fmla="*/ 62 h 109"/>
                <a:gd name="T78" fmla="*/ 73 w 86"/>
                <a:gd name="T79" fmla="*/ 57 h 109"/>
                <a:gd name="T80" fmla="*/ 70 w 86"/>
                <a:gd name="T81" fmla="*/ 53 h 109"/>
                <a:gd name="T82" fmla="*/ 69 w 86"/>
                <a:gd name="T83" fmla="*/ 53 h 109"/>
                <a:gd name="T84" fmla="*/ 77 w 86"/>
                <a:gd name="T85" fmla="*/ 29 h 109"/>
                <a:gd name="T86" fmla="*/ 81 w 86"/>
                <a:gd name="T87" fmla="*/ 27 h 109"/>
                <a:gd name="T88" fmla="*/ 83 w 86"/>
                <a:gd name="T89" fmla="*/ 24 h 109"/>
                <a:gd name="T90" fmla="*/ 85 w 86"/>
                <a:gd name="T91" fmla="*/ 21 h 109"/>
                <a:gd name="T92" fmla="*/ 86 w 86"/>
                <a:gd name="T93" fmla="*/ 17 h 109"/>
                <a:gd name="T94" fmla="*/ 82 w 86"/>
                <a:gd name="T95" fmla="*/ 6 h 109"/>
                <a:gd name="T96" fmla="*/ 75 w 86"/>
                <a:gd name="T97" fmla="*/ 0 h 109"/>
                <a:gd name="T98" fmla="*/ 64 w 86"/>
                <a:gd name="T9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6" h="109">
                  <a:moveTo>
                    <a:pt x="64" y="0"/>
                  </a:moveTo>
                  <a:lnTo>
                    <a:pt x="60" y="1"/>
                  </a:lnTo>
                  <a:lnTo>
                    <a:pt x="58" y="4"/>
                  </a:lnTo>
                  <a:lnTo>
                    <a:pt x="57" y="7"/>
                  </a:lnTo>
                  <a:lnTo>
                    <a:pt x="54" y="19"/>
                  </a:lnTo>
                  <a:lnTo>
                    <a:pt x="56" y="32"/>
                  </a:lnTo>
                  <a:lnTo>
                    <a:pt x="54" y="45"/>
                  </a:lnTo>
                  <a:lnTo>
                    <a:pt x="48" y="38"/>
                  </a:lnTo>
                  <a:lnTo>
                    <a:pt x="41" y="35"/>
                  </a:lnTo>
                  <a:lnTo>
                    <a:pt x="32" y="35"/>
                  </a:lnTo>
                  <a:lnTo>
                    <a:pt x="23" y="36"/>
                  </a:lnTo>
                  <a:lnTo>
                    <a:pt x="17" y="39"/>
                  </a:lnTo>
                  <a:lnTo>
                    <a:pt x="14" y="44"/>
                  </a:lnTo>
                  <a:lnTo>
                    <a:pt x="14" y="49"/>
                  </a:lnTo>
                  <a:lnTo>
                    <a:pt x="14" y="55"/>
                  </a:lnTo>
                  <a:lnTo>
                    <a:pt x="15" y="61"/>
                  </a:lnTo>
                  <a:lnTo>
                    <a:pt x="15" y="63"/>
                  </a:lnTo>
                  <a:lnTo>
                    <a:pt x="12" y="68"/>
                  </a:lnTo>
                  <a:lnTo>
                    <a:pt x="7" y="73"/>
                  </a:lnTo>
                  <a:lnTo>
                    <a:pt x="2" y="76"/>
                  </a:lnTo>
                  <a:lnTo>
                    <a:pt x="0" y="83"/>
                  </a:lnTo>
                  <a:lnTo>
                    <a:pt x="1" y="90"/>
                  </a:lnTo>
                  <a:lnTo>
                    <a:pt x="7" y="89"/>
                  </a:lnTo>
                  <a:lnTo>
                    <a:pt x="28" y="83"/>
                  </a:lnTo>
                  <a:lnTo>
                    <a:pt x="28" y="91"/>
                  </a:lnTo>
                  <a:lnTo>
                    <a:pt x="31" y="99"/>
                  </a:lnTo>
                  <a:lnTo>
                    <a:pt x="37" y="106"/>
                  </a:lnTo>
                  <a:lnTo>
                    <a:pt x="40" y="108"/>
                  </a:lnTo>
                  <a:lnTo>
                    <a:pt x="43" y="109"/>
                  </a:lnTo>
                  <a:lnTo>
                    <a:pt x="46" y="109"/>
                  </a:lnTo>
                  <a:lnTo>
                    <a:pt x="48" y="109"/>
                  </a:lnTo>
                  <a:lnTo>
                    <a:pt x="52" y="107"/>
                  </a:lnTo>
                  <a:lnTo>
                    <a:pt x="59" y="104"/>
                  </a:lnTo>
                  <a:lnTo>
                    <a:pt x="60" y="96"/>
                  </a:lnTo>
                  <a:lnTo>
                    <a:pt x="63" y="86"/>
                  </a:lnTo>
                  <a:lnTo>
                    <a:pt x="66" y="78"/>
                  </a:lnTo>
                  <a:lnTo>
                    <a:pt x="74" y="69"/>
                  </a:lnTo>
                  <a:lnTo>
                    <a:pt x="75" y="66"/>
                  </a:lnTo>
                  <a:lnTo>
                    <a:pt x="75" y="62"/>
                  </a:lnTo>
                  <a:lnTo>
                    <a:pt x="73" y="57"/>
                  </a:lnTo>
                  <a:lnTo>
                    <a:pt x="70" y="53"/>
                  </a:lnTo>
                  <a:lnTo>
                    <a:pt x="69" y="53"/>
                  </a:lnTo>
                  <a:lnTo>
                    <a:pt x="77" y="29"/>
                  </a:lnTo>
                  <a:lnTo>
                    <a:pt x="81" y="27"/>
                  </a:lnTo>
                  <a:lnTo>
                    <a:pt x="83" y="24"/>
                  </a:lnTo>
                  <a:lnTo>
                    <a:pt x="85" y="21"/>
                  </a:lnTo>
                  <a:lnTo>
                    <a:pt x="86" y="17"/>
                  </a:lnTo>
                  <a:lnTo>
                    <a:pt x="82" y="6"/>
                  </a:lnTo>
                  <a:lnTo>
                    <a:pt x="75" y="0"/>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3" name="Freeform 94">
              <a:extLst>
                <a:ext uri="{FF2B5EF4-FFF2-40B4-BE49-F238E27FC236}">
                  <a16:creationId xmlns:a16="http://schemas.microsoft.com/office/drawing/2014/main" id="{F440D3EB-218D-450A-942D-127AD4F2636B}"/>
                </a:ext>
              </a:extLst>
            </p:cNvPr>
            <p:cNvSpPr>
              <a:spLocks/>
            </p:cNvSpPr>
            <p:nvPr/>
          </p:nvSpPr>
          <p:spPr bwMode="auto">
            <a:xfrm>
              <a:off x="1347788" y="3041650"/>
              <a:ext cx="9525" cy="7938"/>
            </a:xfrm>
            <a:custGeom>
              <a:avLst/>
              <a:gdLst>
                <a:gd name="T0" fmla="*/ 20 w 31"/>
                <a:gd name="T1" fmla="*/ 0 h 23"/>
                <a:gd name="T2" fmla="*/ 13 w 31"/>
                <a:gd name="T3" fmla="*/ 2 h 23"/>
                <a:gd name="T4" fmla="*/ 6 w 31"/>
                <a:gd name="T5" fmla="*/ 5 h 23"/>
                <a:gd name="T6" fmla="*/ 3 w 31"/>
                <a:gd name="T7" fmla="*/ 8 h 23"/>
                <a:gd name="T8" fmla="*/ 0 w 31"/>
                <a:gd name="T9" fmla="*/ 12 h 23"/>
                <a:gd name="T10" fmla="*/ 2 w 31"/>
                <a:gd name="T11" fmla="*/ 16 h 23"/>
                <a:gd name="T12" fmla="*/ 3 w 31"/>
                <a:gd name="T13" fmla="*/ 19 h 23"/>
                <a:gd name="T14" fmla="*/ 7 w 31"/>
                <a:gd name="T15" fmla="*/ 22 h 23"/>
                <a:gd name="T16" fmla="*/ 10 w 31"/>
                <a:gd name="T17" fmla="*/ 23 h 23"/>
                <a:gd name="T18" fmla="*/ 14 w 31"/>
                <a:gd name="T19" fmla="*/ 23 h 23"/>
                <a:gd name="T20" fmla="*/ 19 w 31"/>
                <a:gd name="T21" fmla="*/ 23 h 23"/>
                <a:gd name="T22" fmla="*/ 30 w 31"/>
                <a:gd name="T23" fmla="*/ 11 h 23"/>
                <a:gd name="T24" fmla="*/ 31 w 31"/>
                <a:gd name="T25" fmla="*/ 8 h 23"/>
                <a:gd name="T26" fmla="*/ 31 w 31"/>
                <a:gd name="T27" fmla="*/ 5 h 23"/>
                <a:gd name="T28" fmla="*/ 29 w 31"/>
                <a:gd name="T29" fmla="*/ 2 h 23"/>
                <a:gd name="T30" fmla="*/ 24 w 31"/>
                <a:gd name="T31" fmla="*/ 1 h 23"/>
                <a:gd name="T32" fmla="*/ 20 w 31"/>
                <a:gd name="T3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23">
                  <a:moveTo>
                    <a:pt x="20" y="0"/>
                  </a:moveTo>
                  <a:lnTo>
                    <a:pt x="13" y="2"/>
                  </a:lnTo>
                  <a:lnTo>
                    <a:pt x="6" y="5"/>
                  </a:lnTo>
                  <a:lnTo>
                    <a:pt x="3" y="8"/>
                  </a:lnTo>
                  <a:lnTo>
                    <a:pt x="0" y="12"/>
                  </a:lnTo>
                  <a:lnTo>
                    <a:pt x="2" y="16"/>
                  </a:lnTo>
                  <a:lnTo>
                    <a:pt x="3" y="19"/>
                  </a:lnTo>
                  <a:lnTo>
                    <a:pt x="7" y="22"/>
                  </a:lnTo>
                  <a:lnTo>
                    <a:pt x="10" y="23"/>
                  </a:lnTo>
                  <a:lnTo>
                    <a:pt x="14" y="23"/>
                  </a:lnTo>
                  <a:lnTo>
                    <a:pt x="19" y="23"/>
                  </a:lnTo>
                  <a:lnTo>
                    <a:pt x="30" y="11"/>
                  </a:lnTo>
                  <a:lnTo>
                    <a:pt x="31" y="8"/>
                  </a:lnTo>
                  <a:lnTo>
                    <a:pt x="31" y="5"/>
                  </a:lnTo>
                  <a:lnTo>
                    <a:pt x="29" y="2"/>
                  </a:lnTo>
                  <a:lnTo>
                    <a:pt x="24" y="1"/>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4" name="Freeform 95">
              <a:extLst>
                <a:ext uri="{FF2B5EF4-FFF2-40B4-BE49-F238E27FC236}">
                  <a16:creationId xmlns:a16="http://schemas.microsoft.com/office/drawing/2014/main" id="{161C3D28-48C8-478D-BD28-58422858BAE6}"/>
                </a:ext>
              </a:extLst>
            </p:cNvPr>
            <p:cNvSpPr>
              <a:spLocks/>
            </p:cNvSpPr>
            <p:nvPr/>
          </p:nvSpPr>
          <p:spPr bwMode="auto">
            <a:xfrm>
              <a:off x="1362075" y="3032125"/>
              <a:ext cx="4762" cy="6350"/>
            </a:xfrm>
            <a:custGeom>
              <a:avLst/>
              <a:gdLst>
                <a:gd name="T0" fmla="*/ 19 w 19"/>
                <a:gd name="T1" fmla="*/ 21 h 22"/>
                <a:gd name="T2" fmla="*/ 17 w 19"/>
                <a:gd name="T3" fmla="*/ 13 h 22"/>
                <a:gd name="T4" fmla="*/ 13 w 19"/>
                <a:gd name="T5" fmla="*/ 0 h 22"/>
                <a:gd name="T6" fmla="*/ 8 w 19"/>
                <a:gd name="T7" fmla="*/ 0 h 22"/>
                <a:gd name="T8" fmla="*/ 4 w 19"/>
                <a:gd name="T9" fmla="*/ 1 h 22"/>
                <a:gd name="T10" fmla="*/ 2 w 19"/>
                <a:gd name="T11" fmla="*/ 4 h 22"/>
                <a:gd name="T12" fmla="*/ 0 w 19"/>
                <a:gd name="T13" fmla="*/ 6 h 22"/>
                <a:gd name="T14" fmla="*/ 0 w 19"/>
                <a:gd name="T15" fmla="*/ 10 h 22"/>
                <a:gd name="T16" fmla="*/ 0 w 19"/>
                <a:gd name="T17" fmla="*/ 13 h 22"/>
                <a:gd name="T18" fmla="*/ 3 w 19"/>
                <a:gd name="T19" fmla="*/ 18 h 22"/>
                <a:gd name="T20" fmla="*/ 7 w 19"/>
                <a:gd name="T21" fmla="*/ 21 h 22"/>
                <a:gd name="T22" fmla="*/ 10 w 19"/>
                <a:gd name="T23" fmla="*/ 22 h 22"/>
                <a:gd name="T24" fmla="*/ 14 w 19"/>
                <a:gd name="T25" fmla="*/ 22 h 22"/>
                <a:gd name="T26" fmla="*/ 19 w 19"/>
                <a:gd name="T2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22">
                  <a:moveTo>
                    <a:pt x="19" y="21"/>
                  </a:moveTo>
                  <a:lnTo>
                    <a:pt x="17" y="13"/>
                  </a:lnTo>
                  <a:lnTo>
                    <a:pt x="13" y="0"/>
                  </a:lnTo>
                  <a:lnTo>
                    <a:pt x="8" y="0"/>
                  </a:lnTo>
                  <a:lnTo>
                    <a:pt x="4" y="1"/>
                  </a:lnTo>
                  <a:lnTo>
                    <a:pt x="2" y="4"/>
                  </a:lnTo>
                  <a:lnTo>
                    <a:pt x="0" y="6"/>
                  </a:lnTo>
                  <a:lnTo>
                    <a:pt x="0" y="10"/>
                  </a:lnTo>
                  <a:lnTo>
                    <a:pt x="0" y="13"/>
                  </a:lnTo>
                  <a:lnTo>
                    <a:pt x="3" y="18"/>
                  </a:lnTo>
                  <a:lnTo>
                    <a:pt x="7" y="21"/>
                  </a:lnTo>
                  <a:lnTo>
                    <a:pt x="10" y="22"/>
                  </a:lnTo>
                  <a:lnTo>
                    <a:pt x="14" y="22"/>
                  </a:lnTo>
                  <a:lnTo>
                    <a:pt x="19"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5" name="Freeform 96">
              <a:extLst>
                <a:ext uri="{FF2B5EF4-FFF2-40B4-BE49-F238E27FC236}">
                  <a16:creationId xmlns:a16="http://schemas.microsoft.com/office/drawing/2014/main" id="{727E03AF-BA04-42BC-950A-4BFFD5F6B906}"/>
                </a:ext>
              </a:extLst>
            </p:cNvPr>
            <p:cNvSpPr>
              <a:spLocks/>
            </p:cNvSpPr>
            <p:nvPr/>
          </p:nvSpPr>
          <p:spPr bwMode="auto">
            <a:xfrm>
              <a:off x="1222375" y="2881313"/>
              <a:ext cx="28575" cy="17463"/>
            </a:xfrm>
            <a:custGeom>
              <a:avLst/>
              <a:gdLst>
                <a:gd name="T0" fmla="*/ 41 w 93"/>
                <a:gd name="T1" fmla="*/ 18 h 54"/>
                <a:gd name="T2" fmla="*/ 27 w 93"/>
                <a:gd name="T3" fmla="*/ 22 h 54"/>
                <a:gd name="T4" fmla="*/ 23 w 93"/>
                <a:gd name="T5" fmla="*/ 22 h 54"/>
                <a:gd name="T6" fmla="*/ 21 w 93"/>
                <a:gd name="T7" fmla="*/ 22 h 54"/>
                <a:gd name="T8" fmla="*/ 19 w 93"/>
                <a:gd name="T9" fmla="*/ 24 h 54"/>
                <a:gd name="T10" fmla="*/ 12 w 93"/>
                <a:gd name="T11" fmla="*/ 26 h 54"/>
                <a:gd name="T12" fmla="*/ 8 w 93"/>
                <a:gd name="T13" fmla="*/ 26 h 54"/>
                <a:gd name="T14" fmla="*/ 5 w 93"/>
                <a:gd name="T15" fmla="*/ 26 h 54"/>
                <a:gd name="T16" fmla="*/ 2 w 93"/>
                <a:gd name="T17" fmla="*/ 29 h 54"/>
                <a:gd name="T18" fmla="*/ 1 w 93"/>
                <a:gd name="T19" fmla="*/ 31 h 54"/>
                <a:gd name="T20" fmla="*/ 0 w 93"/>
                <a:gd name="T21" fmla="*/ 34 h 54"/>
                <a:gd name="T22" fmla="*/ 0 w 93"/>
                <a:gd name="T23" fmla="*/ 37 h 54"/>
                <a:gd name="T24" fmla="*/ 5 w 93"/>
                <a:gd name="T25" fmla="*/ 49 h 54"/>
                <a:gd name="T26" fmla="*/ 10 w 93"/>
                <a:gd name="T27" fmla="*/ 54 h 54"/>
                <a:gd name="T28" fmla="*/ 15 w 93"/>
                <a:gd name="T29" fmla="*/ 54 h 54"/>
                <a:gd name="T30" fmla="*/ 18 w 93"/>
                <a:gd name="T31" fmla="*/ 51 h 54"/>
                <a:gd name="T32" fmla="*/ 23 w 93"/>
                <a:gd name="T33" fmla="*/ 46 h 54"/>
                <a:gd name="T34" fmla="*/ 28 w 93"/>
                <a:gd name="T35" fmla="*/ 40 h 54"/>
                <a:gd name="T36" fmla="*/ 30 w 93"/>
                <a:gd name="T37" fmla="*/ 42 h 54"/>
                <a:gd name="T38" fmla="*/ 34 w 93"/>
                <a:gd name="T39" fmla="*/ 43 h 54"/>
                <a:gd name="T40" fmla="*/ 49 w 93"/>
                <a:gd name="T41" fmla="*/ 46 h 54"/>
                <a:gd name="T42" fmla="*/ 61 w 93"/>
                <a:gd name="T43" fmla="*/ 45 h 54"/>
                <a:gd name="T44" fmla="*/ 73 w 93"/>
                <a:gd name="T45" fmla="*/ 39 h 54"/>
                <a:gd name="T46" fmla="*/ 84 w 93"/>
                <a:gd name="T47" fmla="*/ 30 h 54"/>
                <a:gd name="T48" fmla="*/ 87 w 93"/>
                <a:gd name="T49" fmla="*/ 26 h 54"/>
                <a:gd name="T50" fmla="*/ 90 w 93"/>
                <a:gd name="T51" fmla="*/ 23 h 54"/>
                <a:gd name="T52" fmla="*/ 92 w 93"/>
                <a:gd name="T53" fmla="*/ 19 h 54"/>
                <a:gd name="T54" fmla="*/ 93 w 93"/>
                <a:gd name="T55" fmla="*/ 15 h 54"/>
                <a:gd name="T56" fmla="*/ 93 w 93"/>
                <a:gd name="T57" fmla="*/ 11 h 54"/>
                <a:gd name="T58" fmla="*/ 90 w 93"/>
                <a:gd name="T59" fmla="*/ 9 h 54"/>
                <a:gd name="T60" fmla="*/ 87 w 93"/>
                <a:gd name="T61" fmla="*/ 8 h 54"/>
                <a:gd name="T62" fmla="*/ 85 w 93"/>
                <a:gd name="T63" fmla="*/ 6 h 54"/>
                <a:gd name="T64" fmla="*/ 84 w 93"/>
                <a:gd name="T65" fmla="*/ 2 h 54"/>
                <a:gd name="T66" fmla="*/ 83 w 93"/>
                <a:gd name="T67" fmla="*/ 0 h 54"/>
                <a:gd name="T68" fmla="*/ 68 w 93"/>
                <a:gd name="T69" fmla="*/ 2 h 54"/>
                <a:gd name="T70" fmla="*/ 66 w 93"/>
                <a:gd name="T71" fmla="*/ 6 h 54"/>
                <a:gd name="T72" fmla="*/ 62 w 93"/>
                <a:gd name="T73" fmla="*/ 9 h 54"/>
                <a:gd name="T74" fmla="*/ 58 w 93"/>
                <a:gd name="T75" fmla="*/ 12 h 54"/>
                <a:gd name="T76" fmla="*/ 55 w 93"/>
                <a:gd name="T77" fmla="*/ 15 h 54"/>
                <a:gd name="T78" fmla="*/ 51 w 93"/>
                <a:gd name="T79" fmla="*/ 17 h 54"/>
                <a:gd name="T80" fmla="*/ 46 w 93"/>
                <a:gd name="T81" fmla="*/ 18 h 54"/>
                <a:gd name="T82" fmla="*/ 41 w 93"/>
                <a:gd name="T83" fmla="*/ 1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54">
                  <a:moveTo>
                    <a:pt x="41" y="18"/>
                  </a:moveTo>
                  <a:lnTo>
                    <a:pt x="27" y="22"/>
                  </a:lnTo>
                  <a:lnTo>
                    <a:pt x="23" y="22"/>
                  </a:lnTo>
                  <a:lnTo>
                    <a:pt x="21" y="22"/>
                  </a:lnTo>
                  <a:lnTo>
                    <a:pt x="19" y="24"/>
                  </a:lnTo>
                  <a:lnTo>
                    <a:pt x="12" y="26"/>
                  </a:lnTo>
                  <a:lnTo>
                    <a:pt x="8" y="26"/>
                  </a:lnTo>
                  <a:lnTo>
                    <a:pt x="5" y="26"/>
                  </a:lnTo>
                  <a:lnTo>
                    <a:pt x="2" y="29"/>
                  </a:lnTo>
                  <a:lnTo>
                    <a:pt x="1" y="31"/>
                  </a:lnTo>
                  <a:lnTo>
                    <a:pt x="0" y="34"/>
                  </a:lnTo>
                  <a:lnTo>
                    <a:pt x="0" y="37"/>
                  </a:lnTo>
                  <a:lnTo>
                    <a:pt x="5" y="49"/>
                  </a:lnTo>
                  <a:lnTo>
                    <a:pt x="10" y="54"/>
                  </a:lnTo>
                  <a:lnTo>
                    <a:pt x="15" y="54"/>
                  </a:lnTo>
                  <a:lnTo>
                    <a:pt x="18" y="51"/>
                  </a:lnTo>
                  <a:lnTo>
                    <a:pt x="23" y="46"/>
                  </a:lnTo>
                  <a:lnTo>
                    <a:pt x="28" y="40"/>
                  </a:lnTo>
                  <a:lnTo>
                    <a:pt x="30" y="42"/>
                  </a:lnTo>
                  <a:lnTo>
                    <a:pt x="34" y="43"/>
                  </a:lnTo>
                  <a:lnTo>
                    <a:pt x="49" y="46"/>
                  </a:lnTo>
                  <a:lnTo>
                    <a:pt x="61" y="45"/>
                  </a:lnTo>
                  <a:lnTo>
                    <a:pt x="73" y="39"/>
                  </a:lnTo>
                  <a:lnTo>
                    <a:pt x="84" y="30"/>
                  </a:lnTo>
                  <a:lnTo>
                    <a:pt x="87" y="26"/>
                  </a:lnTo>
                  <a:lnTo>
                    <a:pt x="90" y="23"/>
                  </a:lnTo>
                  <a:lnTo>
                    <a:pt x="92" y="19"/>
                  </a:lnTo>
                  <a:lnTo>
                    <a:pt x="93" y="15"/>
                  </a:lnTo>
                  <a:lnTo>
                    <a:pt x="93" y="11"/>
                  </a:lnTo>
                  <a:lnTo>
                    <a:pt x="90" y="9"/>
                  </a:lnTo>
                  <a:lnTo>
                    <a:pt x="87" y="8"/>
                  </a:lnTo>
                  <a:lnTo>
                    <a:pt x="85" y="6"/>
                  </a:lnTo>
                  <a:lnTo>
                    <a:pt x="84" y="2"/>
                  </a:lnTo>
                  <a:lnTo>
                    <a:pt x="83" y="0"/>
                  </a:lnTo>
                  <a:lnTo>
                    <a:pt x="68" y="2"/>
                  </a:lnTo>
                  <a:lnTo>
                    <a:pt x="66" y="6"/>
                  </a:lnTo>
                  <a:lnTo>
                    <a:pt x="62" y="9"/>
                  </a:lnTo>
                  <a:lnTo>
                    <a:pt x="58" y="12"/>
                  </a:lnTo>
                  <a:lnTo>
                    <a:pt x="55" y="15"/>
                  </a:lnTo>
                  <a:lnTo>
                    <a:pt x="51" y="17"/>
                  </a:lnTo>
                  <a:lnTo>
                    <a:pt x="46" y="18"/>
                  </a:lnTo>
                  <a:lnTo>
                    <a:pt x="41"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6" name="Freeform 97">
              <a:extLst>
                <a:ext uri="{FF2B5EF4-FFF2-40B4-BE49-F238E27FC236}">
                  <a16:creationId xmlns:a16="http://schemas.microsoft.com/office/drawing/2014/main" id="{C24FC34D-E2A6-4278-8B81-3F57E008328B}"/>
                </a:ext>
              </a:extLst>
            </p:cNvPr>
            <p:cNvSpPr>
              <a:spLocks/>
            </p:cNvSpPr>
            <p:nvPr/>
          </p:nvSpPr>
          <p:spPr bwMode="auto">
            <a:xfrm>
              <a:off x="1241425" y="2870200"/>
              <a:ext cx="6350" cy="7938"/>
            </a:xfrm>
            <a:custGeom>
              <a:avLst/>
              <a:gdLst>
                <a:gd name="T0" fmla="*/ 17 w 17"/>
                <a:gd name="T1" fmla="*/ 23 h 23"/>
                <a:gd name="T2" fmla="*/ 15 w 17"/>
                <a:gd name="T3" fmla="*/ 7 h 23"/>
                <a:gd name="T4" fmla="*/ 12 w 17"/>
                <a:gd name="T5" fmla="*/ 5 h 23"/>
                <a:gd name="T6" fmla="*/ 11 w 17"/>
                <a:gd name="T7" fmla="*/ 3 h 23"/>
                <a:gd name="T8" fmla="*/ 9 w 17"/>
                <a:gd name="T9" fmla="*/ 1 h 23"/>
                <a:gd name="T10" fmla="*/ 7 w 17"/>
                <a:gd name="T11" fmla="*/ 0 h 23"/>
                <a:gd name="T12" fmla="*/ 5 w 17"/>
                <a:gd name="T13" fmla="*/ 0 h 23"/>
                <a:gd name="T14" fmla="*/ 4 w 17"/>
                <a:gd name="T15" fmla="*/ 1 h 23"/>
                <a:gd name="T16" fmla="*/ 1 w 17"/>
                <a:gd name="T17" fmla="*/ 4 h 23"/>
                <a:gd name="T18" fmla="*/ 0 w 17"/>
                <a:gd name="T19" fmla="*/ 7 h 23"/>
                <a:gd name="T20" fmla="*/ 0 w 17"/>
                <a:gd name="T21" fmla="*/ 12 h 23"/>
                <a:gd name="T22" fmla="*/ 0 w 17"/>
                <a:gd name="T23" fmla="*/ 17 h 23"/>
                <a:gd name="T24" fmla="*/ 1 w 17"/>
                <a:gd name="T25" fmla="*/ 20 h 23"/>
                <a:gd name="T26" fmla="*/ 4 w 17"/>
                <a:gd name="T27" fmla="*/ 22 h 23"/>
                <a:gd name="T28" fmla="*/ 7 w 17"/>
                <a:gd name="T29" fmla="*/ 23 h 23"/>
                <a:gd name="T30" fmla="*/ 12 w 17"/>
                <a:gd name="T31" fmla="*/ 23 h 23"/>
                <a:gd name="T32" fmla="*/ 17 w 17"/>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23">
                  <a:moveTo>
                    <a:pt x="17" y="23"/>
                  </a:moveTo>
                  <a:lnTo>
                    <a:pt x="15" y="7"/>
                  </a:lnTo>
                  <a:lnTo>
                    <a:pt x="12" y="5"/>
                  </a:lnTo>
                  <a:lnTo>
                    <a:pt x="11" y="3"/>
                  </a:lnTo>
                  <a:lnTo>
                    <a:pt x="9" y="1"/>
                  </a:lnTo>
                  <a:lnTo>
                    <a:pt x="7" y="0"/>
                  </a:lnTo>
                  <a:lnTo>
                    <a:pt x="5" y="0"/>
                  </a:lnTo>
                  <a:lnTo>
                    <a:pt x="4" y="1"/>
                  </a:lnTo>
                  <a:lnTo>
                    <a:pt x="1" y="4"/>
                  </a:lnTo>
                  <a:lnTo>
                    <a:pt x="0" y="7"/>
                  </a:lnTo>
                  <a:lnTo>
                    <a:pt x="0" y="12"/>
                  </a:lnTo>
                  <a:lnTo>
                    <a:pt x="0" y="17"/>
                  </a:lnTo>
                  <a:lnTo>
                    <a:pt x="1" y="20"/>
                  </a:lnTo>
                  <a:lnTo>
                    <a:pt x="4" y="22"/>
                  </a:lnTo>
                  <a:lnTo>
                    <a:pt x="7" y="23"/>
                  </a:lnTo>
                  <a:lnTo>
                    <a:pt x="12" y="23"/>
                  </a:lnTo>
                  <a:lnTo>
                    <a:pt x="17"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7" name="Freeform 98">
              <a:extLst>
                <a:ext uri="{FF2B5EF4-FFF2-40B4-BE49-F238E27FC236}">
                  <a16:creationId xmlns:a16="http://schemas.microsoft.com/office/drawing/2014/main" id="{800ACEFF-65DD-41DE-9932-B438CE96E3B4}"/>
                </a:ext>
              </a:extLst>
            </p:cNvPr>
            <p:cNvSpPr>
              <a:spLocks/>
            </p:cNvSpPr>
            <p:nvPr/>
          </p:nvSpPr>
          <p:spPr bwMode="auto">
            <a:xfrm>
              <a:off x="1208088" y="2908300"/>
              <a:ext cx="14287" cy="7938"/>
            </a:xfrm>
            <a:custGeom>
              <a:avLst/>
              <a:gdLst>
                <a:gd name="T0" fmla="*/ 3 w 44"/>
                <a:gd name="T1" fmla="*/ 3 h 28"/>
                <a:gd name="T2" fmla="*/ 0 w 44"/>
                <a:gd name="T3" fmla="*/ 12 h 28"/>
                <a:gd name="T4" fmla="*/ 2 w 44"/>
                <a:gd name="T5" fmla="*/ 19 h 28"/>
                <a:gd name="T6" fmla="*/ 8 w 44"/>
                <a:gd name="T7" fmla="*/ 25 h 28"/>
                <a:gd name="T8" fmla="*/ 16 w 44"/>
                <a:gd name="T9" fmla="*/ 28 h 28"/>
                <a:gd name="T10" fmla="*/ 24 w 44"/>
                <a:gd name="T11" fmla="*/ 25 h 28"/>
                <a:gd name="T12" fmla="*/ 30 w 44"/>
                <a:gd name="T13" fmla="*/ 19 h 28"/>
                <a:gd name="T14" fmla="*/ 32 w 44"/>
                <a:gd name="T15" fmla="*/ 19 h 28"/>
                <a:gd name="T16" fmla="*/ 34 w 44"/>
                <a:gd name="T17" fmla="*/ 19 h 28"/>
                <a:gd name="T18" fmla="*/ 36 w 44"/>
                <a:gd name="T19" fmla="*/ 19 h 28"/>
                <a:gd name="T20" fmla="*/ 38 w 44"/>
                <a:gd name="T21" fmla="*/ 20 h 28"/>
                <a:gd name="T22" fmla="*/ 41 w 44"/>
                <a:gd name="T23" fmla="*/ 20 h 28"/>
                <a:gd name="T24" fmla="*/ 42 w 44"/>
                <a:gd name="T25" fmla="*/ 19 h 28"/>
                <a:gd name="T26" fmla="*/ 43 w 44"/>
                <a:gd name="T27" fmla="*/ 18 h 28"/>
                <a:gd name="T28" fmla="*/ 44 w 44"/>
                <a:gd name="T29" fmla="*/ 14 h 28"/>
                <a:gd name="T30" fmla="*/ 38 w 44"/>
                <a:gd name="T31" fmla="*/ 6 h 28"/>
                <a:gd name="T32" fmla="*/ 30 w 44"/>
                <a:gd name="T33" fmla="*/ 1 h 28"/>
                <a:gd name="T34" fmla="*/ 21 w 44"/>
                <a:gd name="T35" fmla="*/ 0 h 28"/>
                <a:gd name="T36" fmla="*/ 13 w 44"/>
                <a:gd name="T37" fmla="*/ 1 h 28"/>
                <a:gd name="T38" fmla="*/ 3 w 44"/>
                <a:gd name="T3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4" h="28">
                  <a:moveTo>
                    <a:pt x="3" y="3"/>
                  </a:moveTo>
                  <a:lnTo>
                    <a:pt x="0" y="12"/>
                  </a:lnTo>
                  <a:lnTo>
                    <a:pt x="2" y="19"/>
                  </a:lnTo>
                  <a:lnTo>
                    <a:pt x="8" y="25"/>
                  </a:lnTo>
                  <a:lnTo>
                    <a:pt x="16" y="28"/>
                  </a:lnTo>
                  <a:lnTo>
                    <a:pt x="24" y="25"/>
                  </a:lnTo>
                  <a:lnTo>
                    <a:pt x="30" y="19"/>
                  </a:lnTo>
                  <a:lnTo>
                    <a:pt x="32" y="19"/>
                  </a:lnTo>
                  <a:lnTo>
                    <a:pt x="34" y="19"/>
                  </a:lnTo>
                  <a:lnTo>
                    <a:pt x="36" y="19"/>
                  </a:lnTo>
                  <a:lnTo>
                    <a:pt x="38" y="20"/>
                  </a:lnTo>
                  <a:lnTo>
                    <a:pt x="41" y="20"/>
                  </a:lnTo>
                  <a:lnTo>
                    <a:pt x="42" y="19"/>
                  </a:lnTo>
                  <a:lnTo>
                    <a:pt x="43" y="18"/>
                  </a:lnTo>
                  <a:lnTo>
                    <a:pt x="44" y="14"/>
                  </a:lnTo>
                  <a:lnTo>
                    <a:pt x="38" y="6"/>
                  </a:lnTo>
                  <a:lnTo>
                    <a:pt x="30" y="1"/>
                  </a:lnTo>
                  <a:lnTo>
                    <a:pt x="21" y="0"/>
                  </a:lnTo>
                  <a:lnTo>
                    <a:pt x="13" y="1"/>
                  </a:lnTo>
                  <a:lnTo>
                    <a:pt x="3"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8" name="Freeform 99">
              <a:extLst>
                <a:ext uri="{FF2B5EF4-FFF2-40B4-BE49-F238E27FC236}">
                  <a16:creationId xmlns:a16="http://schemas.microsoft.com/office/drawing/2014/main" id="{EDBEFDEA-E271-4229-8A32-BE642F518D38}"/>
                </a:ext>
              </a:extLst>
            </p:cNvPr>
            <p:cNvSpPr>
              <a:spLocks/>
            </p:cNvSpPr>
            <p:nvPr/>
          </p:nvSpPr>
          <p:spPr bwMode="auto">
            <a:xfrm>
              <a:off x="1277938" y="2840038"/>
              <a:ext cx="4762" cy="6350"/>
            </a:xfrm>
            <a:custGeom>
              <a:avLst/>
              <a:gdLst>
                <a:gd name="T0" fmla="*/ 12 w 19"/>
                <a:gd name="T1" fmla="*/ 21 h 21"/>
                <a:gd name="T2" fmla="*/ 19 w 19"/>
                <a:gd name="T3" fmla="*/ 18 h 21"/>
                <a:gd name="T4" fmla="*/ 17 w 19"/>
                <a:gd name="T5" fmla="*/ 12 h 21"/>
                <a:gd name="T6" fmla="*/ 15 w 19"/>
                <a:gd name="T7" fmla="*/ 6 h 21"/>
                <a:gd name="T8" fmla="*/ 12 w 19"/>
                <a:gd name="T9" fmla="*/ 3 h 21"/>
                <a:gd name="T10" fmla="*/ 7 w 19"/>
                <a:gd name="T11" fmla="*/ 0 h 21"/>
                <a:gd name="T12" fmla="*/ 0 w 19"/>
                <a:gd name="T13" fmla="*/ 1 h 21"/>
                <a:gd name="T14" fmla="*/ 1 w 19"/>
                <a:gd name="T15" fmla="*/ 10 h 21"/>
                <a:gd name="T16" fmla="*/ 4 w 19"/>
                <a:gd name="T17" fmla="*/ 16 h 21"/>
                <a:gd name="T18" fmla="*/ 12 w 19"/>
                <a:gd name="T1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2" y="21"/>
                  </a:moveTo>
                  <a:lnTo>
                    <a:pt x="19" y="18"/>
                  </a:lnTo>
                  <a:lnTo>
                    <a:pt x="17" y="12"/>
                  </a:lnTo>
                  <a:lnTo>
                    <a:pt x="15" y="6"/>
                  </a:lnTo>
                  <a:lnTo>
                    <a:pt x="12" y="3"/>
                  </a:lnTo>
                  <a:lnTo>
                    <a:pt x="7" y="0"/>
                  </a:lnTo>
                  <a:lnTo>
                    <a:pt x="0" y="1"/>
                  </a:lnTo>
                  <a:lnTo>
                    <a:pt x="1" y="10"/>
                  </a:lnTo>
                  <a:lnTo>
                    <a:pt x="4" y="16"/>
                  </a:lnTo>
                  <a:lnTo>
                    <a:pt x="12"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9" name="Freeform 100">
              <a:extLst>
                <a:ext uri="{FF2B5EF4-FFF2-40B4-BE49-F238E27FC236}">
                  <a16:creationId xmlns:a16="http://schemas.microsoft.com/office/drawing/2014/main" id="{DEA018C6-2512-46EA-855E-FA8F5F399B75}"/>
                </a:ext>
              </a:extLst>
            </p:cNvPr>
            <p:cNvSpPr>
              <a:spLocks/>
            </p:cNvSpPr>
            <p:nvPr/>
          </p:nvSpPr>
          <p:spPr bwMode="auto">
            <a:xfrm>
              <a:off x="1346200" y="2946400"/>
              <a:ext cx="9525" cy="9525"/>
            </a:xfrm>
            <a:custGeom>
              <a:avLst/>
              <a:gdLst>
                <a:gd name="T0" fmla="*/ 30 w 31"/>
                <a:gd name="T1" fmla="*/ 17 h 28"/>
                <a:gd name="T2" fmla="*/ 31 w 31"/>
                <a:gd name="T3" fmla="*/ 0 h 28"/>
                <a:gd name="T4" fmla="*/ 19 w 31"/>
                <a:gd name="T5" fmla="*/ 4 h 28"/>
                <a:gd name="T6" fmla="*/ 15 w 31"/>
                <a:gd name="T7" fmla="*/ 5 h 28"/>
                <a:gd name="T8" fmla="*/ 12 w 31"/>
                <a:gd name="T9" fmla="*/ 6 h 28"/>
                <a:gd name="T10" fmla="*/ 9 w 31"/>
                <a:gd name="T11" fmla="*/ 7 h 28"/>
                <a:gd name="T12" fmla="*/ 6 w 31"/>
                <a:gd name="T13" fmla="*/ 10 h 28"/>
                <a:gd name="T14" fmla="*/ 3 w 31"/>
                <a:gd name="T15" fmla="*/ 11 h 28"/>
                <a:gd name="T16" fmla="*/ 1 w 31"/>
                <a:gd name="T17" fmla="*/ 13 h 28"/>
                <a:gd name="T18" fmla="*/ 0 w 31"/>
                <a:gd name="T19" fmla="*/ 17 h 28"/>
                <a:gd name="T20" fmla="*/ 18 w 31"/>
                <a:gd name="T21" fmla="*/ 28 h 28"/>
                <a:gd name="T22" fmla="*/ 30 w 31"/>
                <a:gd name="T23" fmla="*/ 1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28">
                  <a:moveTo>
                    <a:pt x="30" y="17"/>
                  </a:moveTo>
                  <a:lnTo>
                    <a:pt x="31" y="0"/>
                  </a:lnTo>
                  <a:lnTo>
                    <a:pt x="19" y="4"/>
                  </a:lnTo>
                  <a:lnTo>
                    <a:pt x="15" y="5"/>
                  </a:lnTo>
                  <a:lnTo>
                    <a:pt x="12" y="6"/>
                  </a:lnTo>
                  <a:lnTo>
                    <a:pt x="9" y="7"/>
                  </a:lnTo>
                  <a:lnTo>
                    <a:pt x="6" y="10"/>
                  </a:lnTo>
                  <a:lnTo>
                    <a:pt x="3" y="11"/>
                  </a:lnTo>
                  <a:lnTo>
                    <a:pt x="1" y="13"/>
                  </a:lnTo>
                  <a:lnTo>
                    <a:pt x="0" y="17"/>
                  </a:lnTo>
                  <a:lnTo>
                    <a:pt x="18" y="28"/>
                  </a:lnTo>
                  <a:lnTo>
                    <a:pt x="3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0" name="Freeform 101">
              <a:extLst>
                <a:ext uri="{FF2B5EF4-FFF2-40B4-BE49-F238E27FC236}">
                  <a16:creationId xmlns:a16="http://schemas.microsoft.com/office/drawing/2014/main" id="{A34F7687-ED3E-4BB6-A4EE-BFA6F67F07C6}"/>
                </a:ext>
              </a:extLst>
            </p:cNvPr>
            <p:cNvSpPr>
              <a:spLocks/>
            </p:cNvSpPr>
            <p:nvPr/>
          </p:nvSpPr>
          <p:spPr bwMode="auto">
            <a:xfrm>
              <a:off x="1190625" y="2903538"/>
              <a:ext cx="6350" cy="6350"/>
            </a:xfrm>
            <a:custGeom>
              <a:avLst/>
              <a:gdLst>
                <a:gd name="T0" fmla="*/ 20 w 20"/>
                <a:gd name="T1" fmla="*/ 22 h 23"/>
                <a:gd name="T2" fmla="*/ 15 w 20"/>
                <a:gd name="T3" fmla="*/ 0 h 23"/>
                <a:gd name="T4" fmla="*/ 0 w 20"/>
                <a:gd name="T5" fmla="*/ 5 h 23"/>
                <a:gd name="T6" fmla="*/ 14 w 20"/>
                <a:gd name="T7" fmla="*/ 23 h 23"/>
                <a:gd name="T8" fmla="*/ 17 w 20"/>
                <a:gd name="T9" fmla="*/ 23 h 23"/>
                <a:gd name="T10" fmla="*/ 20 w 20"/>
                <a:gd name="T11" fmla="*/ 22 h 23"/>
              </a:gdLst>
              <a:ahLst/>
              <a:cxnLst>
                <a:cxn ang="0">
                  <a:pos x="T0" y="T1"/>
                </a:cxn>
                <a:cxn ang="0">
                  <a:pos x="T2" y="T3"/>
                </a:cxn>
                <a:cxn ang="0">
                  <a:pos x="T4" y="T5"/>
                </a:cxn>
                <a:cxn ang="0">
                  <a:pos x="T6" y="T7"/>
                </a:cxn>
                <a:cxn ang="0">
                  <a:pos x="T8" y="T9"/>
                </a:cxn>
                <a:cxn ang="0">
                  <a:pos x="T10" y="T11"/>
                </a:cxn>
              </a:cxnLst>
              <a:rect l="0" t="0" r="r" b="b"/>
              <a:pathLst>
                <a:path w="20" h="23">
                  <a:moveTo>
                    <a:pt x="20" y="22"/>
                  </a:moveTo>
                  <a:lnTo>
                    <a:pt x="15" y="0"/>
                  </a:lnTo>
                  <a:lnTo>
                    <a:pt x="0" y="5"/>
                  </a:lnTo>
                  <a:lnTo>
                    <a:pt x="14" y="23"/>
                  </a:lnTo>
                  <a:lnTo>
                    <a:pt x="17" y="23"/>
                  </a:lnTo>
                  <a:lnTo>
                    <a:pt x="20"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1" name="Freeform 102">
              <a:extLst>
                <a:ext uri="{FF2B5EF4-FFF2-40B4-BE49-F238E27FC236}">
                  <a16:creationId xmlns:a16="http://schemas.microsoft.com/office/drawing/2014/main" id="{75A51C1F-5B65-4B24-BDC8-79581C04C090}"/>
                </a:ext>
              </a:extLst>
            </p:cNvPr>
            <p:cNvSpPr>
              <a:spLocks/>
            </p:cNvSpPr>
            <p:nvPr/>
          </p:nvSpPr>
          <p:spPr bwMode="auto">
            <a:xfrm>
              <a:off x="1204913" y="2901950"/>
              <a:ext cx="6350" cy="4763"/>
            </a:xfrm>
            <a:custGeom>
              <a:avLst/>
              <a:gdLst>
                <a:gd name="T0" fmla="*/ 10 w 18"/>
                <a:gd name="T1" fmla="*/ 15 h 15"/>
                <a:gd name="T2" fmla="*/ 12 w 18"/>
                <a:gd name="T3" fmla="*/ 14 h 15"/>
                <a:gd name="T4" fmla="*/ 14 w 18"/>
                <a:gd name="T5" fmla="*/ 14 h 15"/>
                <a:gd name="T6" fmla="*/ 15 w 18"/>
                <a:gd name="T7" fmla="*/ 13 h 15"/>
                <a:gd name="T8" fmla="*/ 17 w 18"/>
                <a:gd name="T9" fmla="*/ 11 h 15"/>
                <a:gd name="T10" fmla="*/ 18 w 18"/>
                <a:gd name="T11" fmla="*/ 10 h 15"/>
                <a:gd name="T12" fmla="*/ 18 w 18"/>
                <a:gd name="T13" fmla="*/ 9 h 15"/>
                <a:gd name="T14" fmla="*/ 18 w 18"/>
                <a:gd name="T15" fmla="*/ 6 h 15"/>
                <a:gd name="T16" fmla="*/ 17 w 18"/>
                <a:gd name="T17" fmla="*/ 5 h 15"/>
                <a:gd name="T18" fmla="*/ 14 w 18"/>
                <a:gd name="T19" fmla="*/ 4 h 15"/>
                <a:gd name="T20" fmla="*/ 12 w 18"/>
                <a:gd name="T21" fmla="*/ 3 h 15"/>
                <a:gd name="T22" fmla="*/ 9 w 18"/>
                <a:gd name="T23" fmla="*/ 2 h 15"/>
                <a:gd name="T24" fmla="*/ 6 w 18"/>
                <a:gd name="T25" fmla="*/ 0 h 15"/>
                <a:gd name="T26" fmla="*/ 0 w 18"/>
                <a:gd name="T27" fmla="*/ 3 h 15"/>
                <a:gd name="T28" fmla="*/ 1 w 18"/>
                <a:gd name="T29" fmla="*/ 6 h 15"/>
                <a:gd name="T30" fmla="*/ 3 w 18"/>
                <a:gd name="T31" fmla="*/ 10 h 15"/>
                <a:gd name="T32" fmla="*/ 6 w 18"/>
                <a:gd name="T33" fmla="*/ 14 h 15"/>
                <a:gd name="T34" fmla="*/ 10 w 18"/>
                <a:gd name="T3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15">
                  <a:moveTo>
                    <a:pt x="10" y="15"/>
                  </a:moveTo>
                  <a:lnTo>
                    <a:pt x="12" y="14"/>
                  </a:lnTo>
                  <a:lnTo>
                    <a:pt x="14" y="14"/>
                  </a:lnTo>
                  <a:lnTo>
                    <a:pt x="15" y="13"/>
                  </a:lnTo>
                  <a:lnTo>
                    <a:pt x="17" y="11"/>
                  </a:lnTo>
                  <a:lnTo>
                    <a:pt x="18" y="10"/>
                  </a:lnTo>
                  <a:lnTo>
                    <a:pt x="18" y="9"/>
                  </a:lnTo>
                  <a:lnTo>
                    <a:pt x="18" y="6"/>
                  </a:lnTo>
                  <a:lnTo>
                    <a:pt x="17" y="5"/>
                  </a:lnTo>
                  <a:lnTo>
                    <a:pt x="14" y="4"/>
                  </a:lnTo>
                  <a:lnTo>
                    <a:pt x="12" y="3"/>
                  </a:lnTo>
                  <a:lnTo>
                    <a:pt x="9" y="2"/>
                  </a:lnTo>
                  <a:lnTo>
                    <a:pt x="6" y="0"/>
                  </a:lnTo>
                  <a:lnTo>
                    <a:pt x="0" y="3"/>
                  </a:lnTo>
                  <a:lnTo>
                    <a:pt x="1" y="6"/>
                  </a:lnTo>
                  <a:lnTo>
                    <a:pt x="3" y="10"/>
                  </a:lnTo>
                  <a:lnTo>
                    <a:pt x="6" y="14"/>
                  </a:lnTo>
                  <a:lnTo>
                    <a:pt x="10" y="1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2" name="Freeform 103">
              <a:extLst>
                <a:ext uri="{FF2B5EF4-FFF2-40B4-BE49-F238E27FC236}">
                  <a16:creationId xmlns:a16="http://schemas.microsoft.com/office/drawing/2014/main" id="{77BDA165-B45F-405B-8C72-1F63397E3420}"/>
                </a:ext>
              </a:extLst>
            </p:cNvPr>
            <p:cNvSpPr>
              <a:spLocks/>
            </p:cNvSpPr>
            <p:nvPr/>
          </p:nvSpPr>
          <p:spPr bwMode="auto">
            <a:xfrm>
              <a:off x="2200275" y="2128838"/>
              <a:ext cx="4762" cy="11113"/>
            </a:xfrm>
            <a:custGeom>
              <a:avLst/>
              <a:gdLst>
                <a:gd name="T0" fmla="*/ 16 w 16"/>
                <a:gd name="T1" fmla="*/ 35 h 35"/>
                <a:gd name="T2" fmla="*/ 12 w 16"/>
                <a:gd name="T3" fmla="*/ 21 h 35"/>
                <a:gd name="T4" fmla="*/ 16 w 16"/>
                <a:gd name="T5" fmla="*/ 0 h 35"/>
                <a:gd name="T6" fmla="*/ 13 w 16"/>
                <a:gd name="T7" fmla="*/ 0 h 35"/>
                <a:gd name="T8" fmla="*/ 11 w 16"/>
                <a:gd name="T9" fmla="*/ 0 h 35"/>
                <a:gd name="T10" fmla="*/ 9 w 16"/>
                <a:gd name="T11" fmla="*/ 0 h 35"/>
                <a:gd name="T12" fmla="*/ 7 w 16"/>
                <a:gd name="T13" fmla="*/ 2 h 35"/>
                <a:gd name="T14" fmla="*/ 6 w 16"/>
                <a:gd name="T15" fmla="*/ 2 h 35"/>
                <a:gd name="T16" fmla="*/ 5 w 16"/>
                <a:gd name="T17" fmla="*/ 8 h 35"/>
                <a:gd name="T18" fmla="*/ 3 w 16"/>
                <a:gd name="T19" fmla="*/ 14 h 35"/>
                <a:gd name="T20" fmla="*/ 0 w 16"/>
                <a:gd name="T21" fmla="*/ 20 h 35"/>
                <a:gd name="T22" fmla="*/ 0 w 16"/>
                <a:gd name="T23" fmla="*/ 25 h 35"/>
                <a:gd name="T24" fmla="*/ 1 w 16"/>
                <a:gd name="T25" fmla="*/ 29 h 35"/>
                <a:gd name="T26" fmla="*/ 6 w 16"/>
                <a:gd name="T27" fmla="*/ 33 h 35"/>
                <a:gd name="T28" fmla="*/ 16 w 16"/>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35">
                  <a:moveTo>
                    <a:pt x="16" y="35"/>
                  </a:moveTo>
                  <a:lnTo>
                    <a:pt x="12" y="21"/>
                  </a:lnTo>
                  <a:lnTo>
                    <a:pt x="16" y="0"/>
                  </a:lnTo>
                  <a:lnTo>
                    <a:pt x="13" y="0"/>
                  </a:lnTo>
                  <a:lnTo>
                    <a:pt x="11" y="0"/>
                  </a:lnTo>
                  <a:lnTo>
                    <a:pt x="9" y="0"/>
                  </a:lnTo>
                  <a:lnTo>
                    <a:pt x="7" y="2"/>
                  </a:lnTo>
                  <a:lnTo>
                    <a:pt x="6" y="2"/>
                  </a:lnTo>
                  <a:lnTo>
                    <a:pt x="5" y="8"/>
                  </a:lnTo>
                  <a:lnTo>
                    <a:pt x="3" y="14"/>
                  </a:lnTo>
                  <a:lnTo>
                    <a:pt x="0" y="20"/>
                  </a:lnTo>
                  <a:lnTo>
                    <a:pt x="0" y="25"/>
                  </a:lnTo>
                  <a:lnTo>
                    <a:pt x="1" y="29"/>
                  </a:lnTo>
                  <a:lnTo>
                    <a:pt x="6" y="33"/>
                  </a:lnTo>
                  <a:lnTo>
                    <a:pt x="16" y="3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3" name="Freeform 104">
              <a:extLst>
                <a:ext uri="{FF2B5EF4-FFF2-40B4-BE49-F238E27FC236}">
                  <a16:creationId xmlns:a16="http://schemas.microsoft.com/office/drawing/2014/main" id="{848B0B35-1E4A-4DD3-8571-43E5EB0A89B2}"/>
                </a:ext>
              </a:extLst>
            </p:cNvPr>
            <p:cNvSpPr>
              <a:spLocks/>
            </p:cNvSpPr>
            <p:nvPr/>
          </p:nvSpPr>
          <p:spPr bwMode="auto">
            <a:xfrm>
              <a:off x="2211388" y="2132013"/>
              <a:ext cx="11112" cy="4763"/>
            </a:xfrm>
            <a:custGeom>
              <a:avLst/>
              <a:gdLst>
                <a:gd name="T0" fmla="*/ 37 w 37"/>
                <a:gd name="T1" fmla="*/ 4 h 17"/>
                <a:gd name="T2" fmla="*/ 29 w 37"/>
                <a:gd name="T3" fmla="*/ 0 h 17"/>
                <a:gd name="T4" fmla="*/ 22 w 37"/>
                <a:gd name="T5" fmla="*/ 1 h 17"/>
                <a:gd name="T6" fmla="*/ 14 w 37"/>
                <a:gd name="T7" fmla="*/ 2 h 17"/>
                <a:gd name="T8" fmla="*/ 6 w 37"/>
                <a:gd name="T9" fmla="*/ 4 h 17"/>
                <a:gd name="T10" fmla="*/ 0 w 37"/>
                <a:gd name="T11" fmla="*/ 14 h 17"/>
                <a:gd name="T12" fmla="*/ 26 w 37"/>
                <a:gd name="T13" fmla="*/ 17 h 17"/>
                <a:gd name="T14" fmla="*/ 37 w 37"/>
                <a:gd name="T15" fmla="*/ 4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37" y="4"/>
                  </a:moveTo>
                  <a:lnTo>
                    <a:pt x="29" y="0"/>
                  </a:lnTo>
                  <a:lnTo>
                    <a:pt x="22" y="1"/>
                  </a:lnTo>
                  <a:lnTo>
                    <a:pt x="14" y="2"/>
                  </a:lnTo>
                  <a:lnTo>
                    <a:pt x="6" y="4"/>
                  </a:lnTo>
                  <a:lnTo>
                    <a:pt x="0" y="14"/>
                  </a:lnTo>
                  <a:lnTo>
                    <a:pt x="26" y="17"/>
                  </a:lnTo>
                  <a:lnTo>
                    <a:pt x="37"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4" name="Freeform 105">
              <a:extLst>
                <a:ext uri="{FF2B5EF4-FFF2-40B4-BE49-F238E27FC236}">
                  <a16:creationId xmlns:a16="http://schemas.microsoft.com/office/drawing/2014/main" id="{8F41389F-4BB1-420F-A990-73E1342FF862}"/>
                </a:ext>
              </a:extLst>
            </p:cNvPr>
            <p:cNvSpPr>
              <a:spLocks/>
            </p:cNvSpPr>
            <p:nvPr/>
          </p:nvSpPr>
          <p:spPr bwMode="auto">
            <a:xfrm>
              <a:off x="2168525" y="2201863"/>
              <a:ext cx="17462" cy="14288"/>
            </a:xfrm>
            <a:custGeom>
              <a:avLst/>
              <a:gdLst>
                <a:gd name="T0" fmla="*/ 32 w 52"/>
                <a:gd name="T1" fmla="*/ 12 h 46"/>
                <a:gd name="T2" fmla="*/ 18 w 52"/>
                <a:gd name="T3" fmla="*/ 16 h 46"/>
                <a:gd name="T4" fmla="*/ 8 w 52"/>
                <a:gd name="T5" fmla="*/ 25 h 46"/>
                <a:gd name="T6" fmla="*/ 0 w 52"/>
                <a:gd name="T7" fmla="*/ 36 h 46"/>
                <a:gd name="T8" fmla="*/ 6 w 52"/>
                <a:gd name="T9" fmla="*/ 44 h 46"/>
                <a:gd name="T10" fmla="*/ 12 w 52"/>
                <a:gd name="T11" fmla="*/ 46 h 46"/>
                <a:gd name="T12" fmla="*/ 19 w 52"/>
                <a:gd name="T13" fmla="*/ 46 h 46"/>
                <a:gd name="T14" fmla="*/ 26 w 52"/>
                <a:gd name="T15" fmla="*/ 44 h 46"/>
                <a:gd name="T16" fmla="*/ 34 w 52"/>
                <a:gd name="T17" fmla="*/ 42 h 46"/>
                <a:gd name="T18" fmla="*/ 40 w 52"/>
                <a:gd name="T19" fmla="*/ 40 h 46"/>
                <a:gd name="T20" fmla="*/ 47 w 52"/>
                <a:gd name="T21" fmla="*/ 38 h 46"/>
                <a:gd name="T22" fmla="*/ 49 w 52"/>
                <a:gd name="T23" fmla="*/ 34 h 46"/>
                <a:gd name="T24" fmla="*/ 51 w 52"/>
                <a:gd name="T25" fmla="*/ 31 h 46"/>
                <a:gd name="T26" fmla="*/ 52 w 52"/>
                <a:gd name="T27" fmla="*/ 26 h 46"/>
                <a:gd name="T28" fmla="*/ 51 w 52"/>
                <a:gd name="T29" fmla="*/ 21 h 46"/>
                <a:gd name="T30" fmla="*/ 44 w 52"/>
                <a:gd name="T31" fmla="*/ 0 h 46"/>
                <a:gd name="T32" fmla="*/ 32 w 52"/>
                <a:gd name="T33"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46">
                  <a:moveTo>
                    <a:pt x="32" y="12"/>
                  </a:moveTo>
                  <a:lnTo>
                    <a:pt x="18" y="16"/>
                  </a:lnTo>
                  <a:lnTo>
                    <a:pt x="8" y="25"/>
                  </a:lnTo>
                  <a:lnTo>
                    <a:pt x="0" y="36"/>
                  </a:lnTo>
                  <a:lnTo>
                    <a:pt x="6" y="44"/>
                  </a:lnTo>
                  <a:lnTo>
                    <a:pt x="12" y="46"/>
                  </a:lnTo>
                  <a:lnTo>
                    <a:pt x="19" y="46"/>
                  </a:lnTo>
                  <a:lnTo>
                    <a:pt x="26" y="44"/>
                  </a:lnTo>
                  <a:lnTo>
                    <a:pt x="34" y="42"/>
                  </a:lnTo>
                  <a:lnTo>
                    <a:pt x="40" y="40"/>
                  </a:lnTo>
                  <a:lnTo>
                    <a:pt x="47" y="38"/>
                  </a:lnTo>
                  <a:lnTo>
                    <a:pt x="49" y="34"/>
                  </a:lnTo>
                  <a:lnTo>
                    <a:pt x="51" y="31"/>
                  </a:lnTo>
                  <a:lnTo>
                    <a:pt x="52" y="26"/>
                  </a:lnTo>
                  <a:lnTo>
                    <a:pt x="51" y="21"/>
                  </a:lnTo>
                  <a:lnTo>
                    <a:pt x="44" y="0"/>
                  </a:lnTo>
                  <a:lnTo>
                    <a:pt x="32"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5" name="Freeform 106">
              <a:extLst>
                <a:ext uri="{FF2B5EF4-FFF2-40B4-BE49-F238E27FC236}">
                  <a16:creationId xmlns:a16="http://schemas.microsoft.com/office/drawing/2014/main" id="{0B6400DC-4C8C-423E-8190-445D95E17727}"/>
                </a:ext>
              </a:extLst>
            </p:cNvPr>
            <p:cNvSpPr>
              <a:spLocks/>
            </p:cNvSpPr>
            <p:nvPr/>
          </p:nvSpPr>
          <p:spPr bwMode="auto">
            <a:xfrm>
              <a:off x="2216150" y="2119313"/>
              <a:ext cx="4762" cy="4763"/>
            </a:xfrm>
            <a:custGeom>
              <a:avLst/>
              <a:gdLst>
                <a:gd name="T0" fmla="*/ 16 w 16"/>
                <a:gd name="T1" fmla="*/ 5 h 11"/>
                <a:gd name="T2" fmla="*/ 13 w 16"/>
                <a:gd name="T3" fmla="*/ 2 h 11"/>
                <a:gd name="T4" fmla="*/ 11 w 16"/>
                <a:gd name="T5" fmla="*/ 1 h 11"/>
                <a:gd name="T6" fmla="*/ 8 w 16"/>
                <a:gd name="T7" fmla="*/ 0 h 11"/>
                <a:gd name="T8" fmla="*/ 6 w 16"/>
                <a:gd name="T9" fmla="*/ 1 h 11"/>
                <a:gd name="T10" fmla="*/ 2 w 16"/>
                <a:gd name="T11" fmla="*/ 4 h 11"/>
                <a:gd name="T12" fmla="*/ 0 w 16"/>
                <a:gd name="T13" fmla="*/ 6 h 11"/>
                <a:gd name="T14" fmla="*/ 4 w 16"/>
                <a:gd name="T15" fmla="*/ 8 h 11"/>
                <a:gd name="T16" fmla="*/ 7 w 16"/>
                <a:gd name="T17" fmla="*/ 10 h 11"/>
                <a:gd name="T18" fmla="*/ 10 w 16"/>
                <a:gd name="T19" fmla="*/ 11 h 11"/>
                <a:gd name="T20" fmla="*/ 12 w 16"/>
                <a:gd name="T21" fmla="*/ 10 h 11"/>
                <a:gd name="T22" fmla="*/ 13 w 16"/>
                <a:gd name="T23" fmla="*/ 8 h 11"/>
                <a:gd name="T24" fmla="*/ 14 w 16"/>
                <a:gd name="T25" fmla="*/ 6 h 11"/>
                <a:gd name="T26" fmla="*/ 16 w 16"/>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1">
                  <a:moveTo>
                    <a:pt x="16" y="5"/>
                  </a:moveTo>
                  <a:lnTo>
                    <a:pt x="13" y="2"/>
                  </a:lnTo>
                  <a:lnTo>
                    <a:pt x="11" y="1"/>
                  </a:lnTo>
                  <a:lnTo>
                    <a:pt x="8" y="0"/>
                  </a:lnTo>
                  <a:lnTo>
                    <a:pt x="6" y="1"/>
                  </a:lnTo>
                  <a:lnTo>
                    <a:pt x="2" y="4"/>
                  </a:lnTo>
                  <a:lnTo>
                    <a:pt x="0" y="6"/>
                  </a:lnTo>
                  <a:lnTo>
                    <a:pt x="4" y="8"/>
                  </a:lnTo>
                  <a:lnTo>
                    <a:pt x="7" y="10"/>
                  </a:lnTo>
                  <a:lnTo>
                    <a:pt x="10" y="11"/>
                  </a:lnTo>
                  <a:lnTo>
                    <a:pt x="12" y="10"/>
                  </a:lnTo>
                  <a:lnTo>
                    <a:pt x="13" y="8"/>
                  </a:lnTo>
                  <a:lnTo>
                    <a:pt x="14" y="6"/>
                  </a:lnTo>
                  <a:lnTo>
                    <a:pt x="1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6" name="Freeform 107">
              <a:extLst>
                <a:ext uri="{FF2B5EF4-FFF2-40B4-BE49-F238E27FC236}">
                  <a16:creationId xmlns:a16="http://schemas.microsoft.com/office/drawing/2014/main" id="{E2D5F052-C1FE-4F0A-9F81-7FF2DF4D99DA}"/>
                </a:ext>
              </a:extLst>
            </p:cNvPr>
            <p:cNvSpPr>
              <a:spLocks/>
            </p:cNvSpPr>
            <p:nvPr/>
          </p:nvSpPr>
          <p:spPr bwMode="auto">
            <a:xfrm>
              <a:off x="2200275" y="2171700"/>
              <a:ext cx="19050" cy="23813"/>
            </a:xfrm>
            <a:custGeom>
              <a:avLst/>
              <a:gdLst>
                <a:gd name="T0" fmla="*/ 33 w 62"/>
                <a:gd name="T1" fmla="*/ 72 h 79"/>
                <a:gd name="T2" fmla="*/ 34 w 62"/>
                <a:gd name="T3" fmla="*/ 66 h 79"/>
                <a:gd name="T4" fmla="*/ 34 w 62"/>
                <a:gd name="T5" fmla="*/ 60 h 79"/>
                <a:gd name="T6" fmla="*/ 31 w 62"/>
                <a:gd name="T7" fmla="*/ 54 h 79"/>
                <a:gd name="T8" fmla="*/ 31 w 62"/>
                <a:gd name="T9" fmla="*/ 49 h 79"/>
                <a:gd name="T10" fmla="*/ 35 w 62"/>
                <a:gd name="T11" fmla="*/ 45 h 79"/>
                <a:gd name="T12" fmla="*/ 51 w 62"/>
                <a:gd name="T13" fmla="*/ 40 h 79"/>
                <a:gd name="T14" fmla="*/ 59 w 62"/>
                <a:gd name="T15" fmla="*/ 34 h 79"/>
                <a:gd name="T16" fmla="*/ 62 w 62"/>
                <a:gd name="T17" fmla="*/ 28 h 79"/>
                <a:gd name="T18" fmla="*/ 61 w 62"/>
                <a:gd name="T19" fmla="*/ 23 h 79"/>
                <a:gd name="T20" fmla="*/ 56 w 62"/>
                <a:gd name="T21" fmla="*/ 17 h 79"/>
                <a:gd name="T22" fmla="*/ 48 w 62"/>
                <a:gd name="T23" fmla="*/ 11 h 79"/>
                <a:gd name="T24" fmla="*/ 42 w 62"/>
                <a:gd name="T25" fmla="*/ 6 h 79"/>
                <a:gd name="T26" fmla="*/ 36 w 62"/>
                <a:gd name="T27" fmla="*/ 0 h 79"/>
                <a:gd name="T28" fmla="*/ 25 w 62"/>
                <a:gd name="T29" fmla="*/ 5 h 79"/>
                <a:gd name="T30" fmla="*/ 18 w 62"/>
                <a:gd name="T31" fmla="*/ 14 h 79"/>
                <a:gd name="T32" fmla="*/ 12 w 62"/>
                <a:gd name="T33" fmla="*/ 23 h 79"/>
                <a:gd name="T34" fmla="*/ 7 w 62"/>
                <a:gd name="T35" fmla="*/ 33 h 79"/>
                <a:gd name="T36" fmla="*/ 0 w 62"/>
                <a:gd name="T37" fmla="*/ 42 h 79"/>
                <a:gd name="T38" fmla="*/ 2 w 62"/>
                <a:gd name="T39" fmla="*/ 45 h 79"/>
                <a:gd name="T40" fmla="*/ 4 w 62"/>
                <a:gd name="T41" fmla="*/ 50 h 79"/>
                <a:gd name="T42" fmla="*/ 4 w 62"/>
                <a:gd name="T43" fmla="*/ 57 h 79"/>
                <a:gd name="T44" fmla="*/ 4 w 62"/>
                <a:gd name="T45" fmla="*/ 63 h 79"/>
                <a:gd name="T46" fmla="*/ 4 w 62"/>
                <a:gd name="T47" fmla="*/ 69 h 79"/>
                <a:gd name="T48" fmla="*/ 5 w 62"/>
                <a:gd name="T49" fmla="*/ 75 h 79"/>
                <a:gd name="T50" fmla="*/ 8 w 62"/>
                <a:gd name="T51" fmla="*/ 79 h 79"/>
                <a:gd name="T52" fmla="*/ 13 w 62"/>
                <a:gd name="T53" fmla="*/ 79 h 79"/>
                <a:gd name="T54" fmla="*/ 22 w 62"/>
                <a:gd name="T55" fmla="*/ 78 h 79"/>
                <a:gd name="T56" fmla="*/ 33 w 62"/>
                <a:gd name="T57" fmla="*/ 7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79">
                  <a:moveTo>
                    <a:pt x="33" y="72"/>
                  </a:moveTo>
                  <a:lnTo>
                    <a:pt x="34" y="66"/>
                  </a:lnTo>
                  <a:lnTo>
                    <a:pt x="34" y="60"/>
                  </a:lnTo>
                  <a:lnTo>
                    <a:pt x="31" y="54"/>
                  </a:lnTo>
                  <a:lnTo>
                    <a:pt x="31" y="49"/>
                  </a:lnTo>
                  <a:lnTo>
                    <a:pt x="35" y="45"/>
                  </a:lnTo>
                  <a:lnTo>
                    <a:pt x="51" y="40"/>
                  </a:lnTo>
                  <a:lnTo>
                    <a:pt x="59" y="34"/>
                  </a:lnTo>
                  <a:lnTo>
                    <a:pt x="62" y="28"/>
                  </a:lnTo>
                  <a:lnTo>
                    <a:pt x="61" y="23"/>
                  </a:lnTo>
                  <a:lnTo>
                    <a:pt x="56" y="17"/>
                  </a:lnTo>
                  <a:lnTo>
                    <a:pt x="48" y="11"/>
                  </a:lnTo>
                  <a:lnTo>
                    <a:pt x="42" y="6"/>
                  </a:lnTo>
                  <a:lnTo>
                    <a:pt x="36" y="0"/>
                  </a:lnTo>
                  <a:lnTo>
                    <a:pt x="25" y="5"/>
                  </a:lnTo>
                  <a:lnTo>
                    <a:pt x="18" y="14"/>
                  </a:lnTo>
                  <a:lnTo>
                    <a:pt x="12" y="23"/>
                  </a:lnTo>
                  <a:lnTo>
                    <a:pt x="7" y="33"/>
                  </a:lnTo>
                  <a:lnTo>
                    <a:pt x="0" y="42"/>
                  </a:lnTo>
                  <a:lnTo>
                    <a:pt x="2" y="45"/>
                  </a:lnTo>
                  <a:lnTo>
                    <a:pt x="4" y="50"/>
                  </a:lnTo>
                  <a:lnTo>
                    <a:pt x="4" y="57"/>
                  </a:lnTo>
                  <a:lnTo>
                    <a:pt x="4" y="63"/>
                  </a:lnTo>
                  <a:lnTo>
                    <a:pt x="4" y="69"/>
                  </a:lnTo>
                  <a:lnTo>
                    <a:pt x="5" y="75"/>
                  </a:lnTo>
                  <a:lnTo>
                    <a:pt x="8" y="79"/>
                  </a:lnTo>
                  <a:lnTo>
                    <a:pt x="13" y="79"/>
                  </a:lnTo>
                  <a:lnTo>
                    <a:pt x="22" y="78"/>
                  </a:lnTo>
                  <a:lnTo>
                    <a:pt x="33" y="7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7" name="Freeform 108">
              <a:extLst>
                <a:ext uri="{FF2B5EF4-FFF2-40B4-BE49-F238E27FC236}">
                  <a16:creationId xmlns:a16="http://schemas.microsoft.com/office/drawing/2014/main" id="{9923A14C-08D7-4CD9-93F8-BC431B19BBF8}"/>
                </a:ext>
              </a:extLst>
            </p:cNvPr>
            <p:cNvSpPr>
              <a:spLocks/>
            </p:cNvSpPr>
            <p:nvPr/>
          </p:nvSpPr>
          <p:spPr bwMode="auto">
            <a:xfrm>
              <a:off x="2187575" y="2197100"/>
              <a:ext cx="11112" cy="4763"/>
            </a:xfrm>
            <a:custGeom>
              <a:avLst/>
              <a:gdLst>
                <a:gd name="T0" fmla="*/ 34 w 34"/>
                <a:gd name="T1" fmla="*/ 0 h 13"/>
                <a:gd name="T2" fmla="*/ 16 w 34"/>
                <a:gd name="T3" fmla="*/ 5 h 13"/>
                <a:gd name="T4" fmla="*/ 0 w 34"/>
                <a:gd name="T5" fmla="*/ 8 h 13"/>
                <a:gd name="T6" fmla="*/ 0 w 34"/>
                <a:gd name="T7" fmla="*/ 9 h 13"/>
                <a:gd name="T8" fmla="*/ 0 w 34"/>
                <a:gd name="T9" fmla="*/ 11 h 13"/>
                <a:gd name="T10" fmla="*/ 0 w 34"/>
                <a:gd name="T11" fmla="*/ 12 h 13"/>
                <a:gd name="T12" fmla="*/ 9 w 34"/>
                <a:gd name="T13" fmla="*/ 13 h 13"/>
                <a:gd name="T14" fmla="*/ 15 w 34"/>
                <a:gd name="T15" fmla="*/ 13 h 13"/>
                <a:gd name="T16" fmla="*/ 21 w 34"/>
                <a:gd name="T17" fmla="*/ 12 h 13"/>
                <a:gd name="T18" fmla="*/ 26 w 34"/>
                <a:gd name="T19" fmla="*/ 7 h 13"/>
                <a:gd name="T20" fmla="*/ 34 w 34"/>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3">
                  <a:moveTo>
                    <a:pt x="34" y="0"/>
                  </a:moveTo>
                  <a:lnTo>
                    <a:pt x="16" y="5"/>
                  </a:lnTo>
                  <a:lnTo>
                    <a:pt x="0" y="8"/>
                  </a:lnTo>
                  <a:lnTo>
                    <a:pt x="0" y="9"/>
                  </a:lnTo>
                  <a:lnTo>
                    <a:pt x="0" y="11"/>
                  </a:lnTo>
                  <a:lnTo>
                    <a:pt x="0" y="12"/>
                  </a:lnTo>
                  <a:lnTo>
                    <a:pt x="9" y="13"/>
                  </a:lnTo>
                  <a:lnTo>
                    <a:pt x="15" y="13"/>
                  </a:lnTo>
                  <a:lnTo>
                    <a:pt x="21" y="12"/>
                  </a:lnTo>
                  <a:lnTo>
                    <a:pt x="26" y="7"/>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8" name="Freeform 109">
              <a:extLst>
                <a:ext uri="{FF2B5EF4-FFF2-40B4-BE49-F238E27FC236}">
                  <a16:creationId xmlns:a16="http://schemas.microsoft.com/office/drawing/2014/main" id="{41FF2A24-35D2-4A15-9A3B-492AB8A62EAD}"/>
                </a:ext>
              </a:extLst>
            </p:cNvPr>
            <p:cNvSpPr>
              <a:spLocks/>
            </p:cNvSpPr>
            <p:nvPr/>
          </p:nvSpPr>
          <p:spPr bwMode="auto">
            <a:xfrm>
              <a:off x="2151063" y="2225675"/>
              <a:ext cx="11112" cy="11113"/>
            </a:xfrm>
            <a:custGeom>
              <a:avLst/>
              <a:gdLst>
                <a:gd name="T0" fmla="*/ 23 w 38"/>
                <a:gd name="T1" fmla="*/ 32 h 33"/>
                <a:gd name="T2" fmla="*/ 26 w 38"/>
                <a:gd name="T3" fmla="*/ 33 h 33"/>
                <a:gd name="T4" fmla="*/ 30 w 38"/>
                <a:gd name="T5" fmla="*/ 33 h 33"/>
                <a:gd name="T6" fmla="*/ 34 w 38"/>
                <a:gd name="T7" fmla="*/ 32 h 33"/>
                <a:gd name="T8" fmla="*/ 37 w 38"/>
                <a:gd name="T9" fmla="*/ 30 h 33"/>
                <a:gd name="T10" fmla="*/ 38 w 38"/>
                <a:gd name="T11" fmla="*/ 26 h 33"/>
                <a:gd name="T12" fmla="*/ 37 w 38"/>
                <a:gd name="T13" fmla="*/ 24 h 33"/>
                <a:gd name="T14" fmla="*/ 36 w 38"/>
                <a:gd name="T15" fmla="*/ 20 h 33"/>
                <a:gd name="T16" fmla="*/ 25 w 38"/>
                <a:gd name="T17" fmla="*/ 8 h 33"/>
                <a:gd name="T18" fmla="*/ 23 w 38"/>
                <a:gd name="T19" fmla="*/ 4 h 33"/>
                <a:gd name="T20" fmla="*/ 20 w 38"/>
                <a:gd name="T21" fmla="*/ 2 h 33"/>
                <a:gd name="T22" fmla="*/ 18 w 38"/>
                <a:gd name="T23" fmla="*/ 0 h 33"/>
                <a:gd name="T24" fmla="*/ 15 w 38"/>
                <a:gd name="T25" fmla="*/ 0 h 33"/>
                <a:gd name="T26" fmla="*/ 13 w 38"/>
                <a:gd name="T27" fmla="*/ 1 h 33"/>
                <a:gd name="T28" fmla="*/ 9 w 38"/>
                <a:gd name="T29" fmla="*/ 2 h 33"/>
                <a:gd name="T30" fmla="*/ 6 w 38"/>
                <a:gd name="T31" fmla="*/ 4 h 33"/>
                <a:gd name="T32" fmla="*/ 3 w 38"/>
                <a:gd name="T33" fmla="*/ 6 h 33"/>
                <a:gd name="T34" fmla="*/ 1 w 38"/>
                <a:gd name="T35" fmla="*/ 7 h 33"/>
                <a:gd name="T36" fmla="*/ 0 w 38"/>
                <a:gd name="T37" fmla="*/ 8 h 33"/>
                <a:gd name="T38" fmla="*/ 0 w 38"/>
                <a:gd name="T39" fmla="*/ 10 h 33"/>
                <a:gd name="T40" fmla="*/ 1 w 38"/>
                <a:gd name="T41" fmla="*/ 14 h 33"/>
                <a:gd name="T42" fmla="*/ 23 w 38"/>
                <a:gd name="T43"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33">
                  <a:moveTo>
                    <a:pt x="23" y="32"/>
                  </a:moveTo>
                  <a:lnTo>
                    <a:pt x="26" y="33"/>
                  </a:lnTo>
                  <a:lnTo>
                    <a:pt x="30" y="33"/>
                  </a:lnTo>
                  <a:lnTo>
                    <a:pt x="34" y="32"/>
                  </a:lnTo>
                  <a:lnTo>
                    <a:pt x="37" y="30"/>
                  </a:lnTo>
                  <a:lnTo>
                    <a:pt x="38" y="26"/>
                  </a:lnTo>
                  <a:lnTo>
                    <a:pt x="37" y="24"/>
                  </a:lnTo>
                  <a:lnTo>
                    <a:pt x="36" y="20"/>
                  </a:lnTo>
                  <a:lnTo>
                    <a:pt x="25" y="8"/>
                  </a:lnTo>
                  <a:lnTo>
                    <a:pt x="23" y="4"/>
                  </a:lnTo>
                  <a:lnTo>
                    <a:pt x="20" y="2"/>
                  </a:lnTo>
                  <a:lnTo>
                    <a:pt x="18" y="0"/>
                  </a:lnTo>
                  <a:lnTo>
                    <a:pt x="15" y="0"/>
                  </a:lnTo>
                  <a:lnTo>
                    <a:pt x="13" y="1"/>
                  </a:lnTo>
                  <a:lnTo>
                    <a:pt x="9" y="2"/>
                  </a:lnTo>
                  <a:lnTo>
                    <a:pt x="6" y="4"/>
                  </a:lnTo>
                  <a:lnTo>
                    <a:pt x="3" y="6"/>
                  </a:lnTo>
                  <a:lnTo>
                    <a:pt x="1" y="7"/>
                  </a:lnTo>
                  <a:lnTo>
                    <a:pt x="0" y="8"/>
                  </a:lnTo>
                  <a:lnTo>
                    <a:pt x="0" y="10"/>
                  </a:lnTo>
                  <a:lnTo>
                    <a:pt x="1" y="14"/>
                  </a:lnTo>
                  <a:lnTo>
                    <a:pt x="23" y="3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9" name="Freeform 110">
              <a:extLst>
                <a:ext uri="{FF2B5EF4-FFF2-40B4-BE49-F238E27FC236}">
                  <a16:creationId xmlns:a16="http://schemas.microsoft.com/office/drawing/2014/main" id="{53152BE9-6A42-4F18-9482-253EA764F361}"/>
                </a:ext>
              </a:extLst>
            </p:cNvPr>
            <p:cNvSpPr>
              <a:spLocks/>
            </p:cNvSpPr>
            <p:nvPr/>
          </p:nvSpPr>
          <p:spPr bwMode="auto">
            <a:xfrm>
              <a:off x="2133600" y="2233613"/>
              <a:ext cx="17462" cy="20638"/>
            </a:xfrm>
            <a:custGeom>
              <a:avLst/>
              <a:gdLst>
                <a:gd name="T0" fmla="*/ 51 w 53"/>
                <a:gd name="T1" fmla="*/ 11 h 63"/>
                <a:gd name="T2" fmla="*/ 45 w 53"/>
                <a:gd name="T3" fmla="*/ 3 h 63"/>
                <a:gd name="T4" fmla="*/ 39 w 53"/>
                <a:gd name="T5" fmla="*/ 0 h 63"/>
                <a:gd name="T6" fmla="*/ 33 w 53"/>
                <a:gd name="T7" fmla="*/ 3 h 63"/>
                <a:gd name="T8" fmla="*/ 28 w 53"/>
                <a:gd name="T9" fmla="*/ 7 h 63"/>
                <a:gd name="T10" fmla="*/ 22 w 53"/>
                <a:gd name="T11" fmla="*/ 14 h 63"/>
                <a:gd name="T12" fmla="*/ 6 w 53"/>
                <a:gd name="T13" fmla="*/ 41 h 63"/>
                <a:gd name="T14" fmla="*/ 0 w 53"/>
                <a:gd name="T15" fmla="*/ 44 h 63"/>
                <a:gd name="T16" fmla="*/ 11 w 53"/>
                <a:gd name="T17" fmla="*/ 55 h 63"/>
                <a:gd name="T18" fmla="*/ 14 w 53"/>
                <a:gd name="T19" fmla="*/ 58 h 63"/>
                <a:gd name="T20" fmla="*/ 16 w 53"/>
                <a:gd name="T21" fmla="*/ 61 h 63"/>
                <a:gd name="T22" fmla="*/ 20 w 53"/>
                <a:gd name="T23" fmla="*/ 62 h 63"/>
                <a:gd name="T24" fmla="*/ 23 w 53"/>
                <a:gd name="T25" fmla="*/ 63 h 63"/>
                <a:gd name="T26" fmla="*/ 28 w 53"/>
                <a:gd name="T27" fmla="*/ 61 h 63"/>
                <a:gd name="T28" fmla="*/ 32 w 53"/>
                <a:gd name="T29" fmla="*/ 57 h 63"/>
                <a:gd name="T30" fmla="*/ 34 w 53"/>
                <a:gd name="T31" fmla="*/ 51 h 63"/>
                <a:gd name="T32" fmla="*/ 36 w 53"/>
                <a:gd name="T33" fmla="*/ 44 h 63"/>
                <a:gd name="T34" fmla="*/ 32 w 53"/>
                <a:gd name="T35" fmla="*/ 38 h 63"/>
                <a:gd name="T36" fmla="*/ 37 w 53"/>
                <a:gd name="T37" fmla="*/ 38 h 63"/>
                <a:gd name="T38" fmla="*/ 40 w 53"/>
                <a:gd name="T39" fmla="*/ 37 h 63"/>
                <a:gd name="T40" fmla="*/ 45 w 53"/>
                <a:gd name="T41" fmla="*/ 33 h 63"/>
                <a:gd name="T42" fmla="*/ 50 w 53"/>
                <a:gd name="T43" fmla="*/ 27 h 63"/>
                <a:gd name="T44" fmla="*/ 53 w 53"/>
                <a:gd name="T45" fmla="*/ 20 h 63"/>
                <a:gd name="T46" fmla="*/ 51 w 53"/>
                <a:gd name="T47" fmla="*/ 1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 h="63">
                  <a:moveTo>
                    <a:pt x="51" y="11"/>
                  </a:moveTo>
                  <a:lnTo>
                    <a:pt x="45" y="3"/>
                  </a:lnTo>
                  <a:lnTo>
                    <a:pt x="39" y="0"/>
                  </a:lnTo>
                  <a:lnTo>
                    <a:pt x="33" y="3"/>
                  </a:lnTo>
                  <a:lnTo>
                    <a:pt x="28" y="7"/>
                  </a:lnTo>
                  <a:lnTo>
                    <a:pt x="22" y="14"/>
                  </a:lnTo>
                  <a:lnTo>
                    <a:pt x="6" y="41"/>
                  </a:lnTo>
                  <a:lnTo>
                    <a:pt x="0" y="44"/>
                  </a:lnTo>
                  <a:lnTo>
                    <a:pt x="11" y="55"/>
                  </a:lnTo>
                  <a:lnTo>
                    <a:pt x="14" y="58"/>
                  </a:lnTo>
                  <a:lnTo>
                    <a:pt x="16" y="61"/>
                  </a:lnTo>
                  <a:lnTo>
                    <a:pt x="20" y="62"/>
                  </a:lnTo>
                  <a:lnTo>
                    <a:pt x="23" y="63"/>
                  </a:lnTo>
                  <a:lnTo>
                    <a:pt x="28" y="61"/>
                  </a:lnTo>
                  <a:lnTo>
                    <a:pt x="32" y="57"/>
                  </a:lnTo>
                  <a:lnTo>
                    <a:pt x="34" y="51"/>
                  </a:lnTo>
                  <a:lnTo>
                    <a:pt x="36" y="44"/>
                  </a:lnTo>
                  <a:lnTo>
                    <a:pt x="32" y="38"/>
                  </a:lnTo>
                  <a:lnTo>
                    <a:pt x="37" y="38"/>
                  </a:lnTo>
                  <a:lnTo>
                    <a:pt x="40" y="37"/>
                  </a:lnTo>
                  <a:lnTo>
                    <a:pt x="45" y="33"/>
                  </a:lnTo>
                  <a:lnTo>
                    <a:pt x="50" y="27"/>
                  </a:lnTo>
                  <a:lnTo>
                    <a:pt x="53" y="20"/>
                  </a:lnTo>
                  <a:lnTo>
                    <a:pt x="51"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0" name="Freeform 111">
              <a:extLst>
                <a:ext uri="{FF2B5EF4-FFF2-40B4-BE49-F238E27FC236}">
                  <a16:creationId xmlns:a16="http://schemas.microsoft.com/office/drawing/2014/main" id="{876F3D37-B019-424B-AB18-4C5C237F4961}"/>
                </a:ext>
              </a:extLst>
            </p:cNvPr>
            <p:cNvSpPr>
              <a:spLocks/>
            </p:cNvSpPr>
            <p:nvPr/>
          </p:nvSpPr>
          <p:spPr bwMode="auto">
            <a:xfrm>
              <a:off x="2098675" y="2274888"/>
              <a:ext cx="4762" cy="7938"/>
            </a:xfrm>
            <a:custGeom>
              <a:avLst/>
              <a:gdLst>
                <a:gd name="T0" fmla="*/ 3 w 19"/>
                <a:gd name="T1" fmla="*/ 25 h 28"/>
                <a:gd name="T2" fmla="*/ 5 w 19"/>
                <a:gd name="T3" fmla="*/ 27 h 28"/>
                <a:gd name="T4" fmla="*/ 9 w 19"/>
                <a:gd name="T5" fmla="*/ 28 h 28"/>
                <a:gd name="T6" fmla="*/ 11 w 19"/>
                <a:gd name="T7" fmla="*/ 27 h 28"/>
                <a:gd name="T8" fmla="*/ 15 w 19"/>
                <a:gd name="T9" fmla="*/ 25 h 28"/>
                <a:gd name="T10" fmla="*/ 16 w 19"/>
                <a:gd name="T11" fmla="*/ 22 h 28"/>
                <a:gd name="T12" fmla="*/ 17 w 19"/>
                <a:gd name="T13" fmla="*/ 17 h 28"/>
                <a:gd name="T14" fmla="*/ 19 w 19"/>
                <a:gd name="T15" fmla="*/ 12 h 28"/>
                <a:gd name="T16" fmla="*/ 19 w 19"/>
                <a:gd name="T17" fmla="*/ 8 h 28"/>
                <a:gd name="T18" fmla="*/ 17 w 19"/>
                <a:gd name="T19" fmla="*/ 4 h 28"/>
                <a:gd name="T20" fmla="*/ 11 w 19"/>
                <a:gd name="T21" fmla="*/ 0 h 28"/>
                <a:gd name="T22" fmla="*/ 4 w 19"/>
                <a:gd name="T23" fmla="*/ 4 h 28"/>
                <a:gd name="T24" fmla="*/ 4 w 19"/>
                <a:gd name="T25" fmla="*/ 10 h 28"/>
                <a:gd name="T26" fmla="*/ 3 w 19"/>
                <a:gd name="T27" fmla="*/ 12 h 28"/>
                <a:gd name="T28" fmla="*/ 2 w 19"/>
                <a:gd name="T29" fmla="*/ 16 h 28"/>
                <a:gd name="T30" fmla="*/ 0 w 19"/>
                <a:gd name="T31" fmla="*/ 19 h 28"/>
                <a:gd name="T32" fmla="*/ 0 w 19"/>
                <a:gd name="T33" fmla="*/ 22 h 28"/>
                <a:gd name="T34" fmla="*/ 3 w 19"/>
                <a:gd name="T35"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8">
                  <a:moveTo>
                    <a:pt x="3" y="25"/>
                  </a:moveTo>
                  <a:lnTo>
                    <a:pt x="5" y="27"/>
                  </a:lnTo>
                  <a:lnTo>
                    <a:pt x="9" y="28"/>
                  </a:lnTo>
                  <a:lnTo>
                    <a:pt x="11" y="27"/>
                  </a:lnTo>
                  <a:lnTo>
                    <a:pt x="15" y="25"/>
                  </a:lnTo>
                  <a:lnTo>
                    <a:pt x="16" y="22"/>
                  </a:lnTo>
                  <a:lnTo>
                    <a:pt x="17" y="17"/>
                  </a:lnTo>
                  <a:lnTo>
                    <a:pt x="19" y="12"/>
                  </a:lnTo>
                  <a:lnTo>
                    <a:pt x="19" y="8"/>
                  </a:lnTo>
                  <a:lnTo>
                    <a:pt x="17" y="4"/>
                  </a:lnTo>
                  <a:lnTo>
                    <a:pt x="11" y="0"/>
                  </a:lnTo>
                  <a:lnTo>
                    <a:pt x="4" y="4"/>
                  </a:lnTo>
                  <a:lnTo>
                    <a:pt x="4" y="10"/>
                  </a:lnTo>
                  <a:lnTo>
                    <a:pt x="3" y="12"/>
                  </a:lnTo>
                  <a:lnTo>
                    <a:pt x="2" y="16"/>
                  </a:lnTo>
                  <a:lnTo>
                    <a:pt x="0" y="19"/>
                  </a:lnTo>
                  <a:lnTo>
                    <a:pt x="0" y="22"/>
                  </a:lnTo>
                  <a:lnTo>
                    <a:pt x="3" y="2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1" name="Freeform 112">
              <a:extLst>
                <a:ext uri="{FF2B5EF4-FFF2-40B4-BE49-F238E27FC236}">
                  <a16:creationId xmlns:a16="http://schemas.microsoft.com/office/drawing/2014/main" id="{201EF4A6-2E45-4344-B9B5-F9AA7393257E}"/>
                </a:ext>
              </a:extLst>
            </p:cNvPr>
            <p:cNvSpPr>
              <a:spLocks/>
            </p:cNvSpPr>
            <p:nvPr/>
          </p:nvSpPr>
          <p:spPr bwMode="auto">
            <a:xfrm>
              <a:off x="2132013" y="2265363"/>
              <a:ext cx="7937" cy="6350"/>
            </a:xfrm>
            <a:custGeom>
              <a:avLst/>
              <a:gdLst>
                <a:gd name="T0" fmla="*/ 15 w 24"/>
                <a:gd name="T1" fmla="*/ 0 h 24"/>
                <a:gd name="T2" fmla="*/ 11 w 24"/>
                <a:gd name="T3" fmla="*/ 2 h 24"/>
                <a:gd name="T4" fmla="*/ 9 w 24"/>
                <a:gd name="T5" fmla="*/ 5 h 24"/>
                <a:gd name="T6" fmla="*/ 5 w 24"/>
                <a:gd name="T7" fmla="*/ 7 h 24"/>
                <a:gd name="T8" fmla="*/ 2 w 24"/>
                <a:gd name="T9" fmla="*/ 10 h 24"/>
                <a:gd name="T10" fmla="*/ 0 w 24"/>
                <a:gd name="T11" fmla="*/ 13 h 24"/>
                <a:gd name="T12" fmla="*/ 0 w 24"/>
                <a:gd name="T13" fmla="*/ 16 h 24"/>
                <a:gd name="T14" fmla="*/ 0 w 24"/>
                <a:gd name="T15" fmla="*/ 19 h 24"/>
                <a:gd name="T16" fmla="*/ 1 w 24"/>
                <a:gd name="T17" fmla="*/ 23 h 24"/>
                <a:gd name="T18" fmla="*/ 4 w 24"/>
                <a:gd name="T19" fmla="*/ 24 h 24"/>
                <a:gd name="T20" fmla="*/ 6 w 24"/>
                <a:gd name="T21" fmla="*/ 24 h 24"/>
                <a:gd name="T22" fmla="*/ 9 w 24"/>
                <a:gd name="T23" fmla="*/ 24 h 24"/>
                <a:gd name="T24" fmla="*/ 11 w 24"/>
                <a:gd name="T25" fmla="*/ 24 h 24"/>
                <a:gd name="T26" fmla="*/ 15 w 24"/>
                <a:gd name="T27" fmla="*/ 23 h 24"/>
                <a:gd name="T28" fmla="*/ 17 w 24"/>
                <a:gd name="T29" fmla="*/ 22 h 24"/>
                <a:gd name="T30" fmla="*/ 19 w 24"/>
                <a:gd name="T31" fmla="*/ 21 h 24"/>
                <a:gd name="T32" fmla="*/ 24 w 24"/>
                <a:gd name="T33" fmla="*/ 15 h 24"/>
                <a:gd name="T34" fmla="*/ 24 w 24"/>
                <a:gd name="T35" fmla="*/ 9 h 24"/>
                <a:gd name="T36" fmla="*/ 22 w 24"/>
                <a:gd name="T37" fmla="*/ 4 h 24"/>
                <a:gd name="T38" fmla="*/ 15 w 24"/>
                <a:gd name="T3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5" y="0"/>
                  </a:moveTo>
                  <a:lnTo>
                    <a:pt x="11" y="2"/>
                  </a:lnTo>
                  <a:lnTo>
                    <a:pt x="9" y="5"/>
                  </a:lnTo>
                  <a:lnTo>
                    <a:pt x="5" y="7"/>
                  </a:lnTo>
                  <a:lnTo>
                    <a:pt x="2" y="10"/>
                  </a:lnTo>
                  <a:lnTo>
                    <a:pt x="0" y="13"/>
                  </a:lnTo>
                  <a:lnTo>
                    <a:pt x="0" y="16"/>
                  </a:lnTo>
                  <a:lnTo>
                    <a:pt x="0" y="19"/>
                  </a:lnTo>
                  <a:lnTo>
                    <a:pt x="1" y="23"/>
                  </a:lnTo>
                  <a:lnTo>
                    <a:pt x="4" y="24"/>
                  </a:lnTo>
                  <a:lnTo>
                    <a:pt x="6" y="24"/>
                  </a:lnTo>
                  <a:lnTo>
                    <a:pt x="9" y="24"/>
                  </a:lnTo>
                  <a:lnTo>
                    <a:pt x="11" y="24"/>
                  </a:lnTo>
                  <a:lnTo>
                    <a:pt x="15" y="23"/>
                  </a:lnTo>
                  <a:lnTo>
                    <a:pt x="17" y="22"/>
                  </a:lnTo>
                  <a:lnTo>
                    <a:pt x="19" y="21"/>
                  </a:lnTo>
                  <a:lnTo>
                    <a:pt x="24" y="15"/>
                  </a:lnTo>
                  <a:lnTo>
                    <a:pt x="24" y="9"/>
                  </a:lnTo>
                  <a:lnTo>
                    <a:pt x="22" y="4"/>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2" name="Freeform 113">
              <a:extLst>
                <a:ext uri="{FF2B5EF4-FFF2-40B4-BE49-F238E27FC236}">
                  <a16:creationId xmlns:a16="http://schemas.microsoft.com/office/drawing/2014/main" id="{22A9AEEB-AA8B-45E1-B9D7-25D1E2038B86}"/>
                </a:ext>
              </a:extLst>
            </p:cNvPr>
            <p:cNvSpPr>
              <a:spLocks/>
            </p:cNvSpPr>
            <p:nvPr/>
          </p:nvSpPr>
          <p:spPr bwMode="auto">
            <a:xfrm>
              <a:off x="2138363" y="2279650"/>
              <a:ext cx="9525" cy="7938"/>
            </a:xfrm>
            <a:custGeom>
              <a:avLst/>
              <a:gdLst>
                <a:gd name="T0" fmla="*/ 11 w 30"/>
                <a:gd name="T1" fmla="*/ 23 h 23"/>
                <a:gd name="T2" fmla="*/ 18 w 30"/>
                <a:gd name="T3" fmla="*/ 22 h 23"/>
                <a:gd name="T4" fmla="*/ 24 w 30"/>
                <a:gd name="T5" fmla="*/ 20 h 23"/>
                <a:gd name="T6" fmla="*/ 28 w 30"/>
                <a:gd name="T7" fmla="*/ 16 h 23"/>
                <a:gd name="T8" fmla="*/ 30 w 30"/>
                <a:gd name="T9" fmla="*/ 12 h 23"/>
                <a:gd name="T10" fmla="*/ 29 w 30"/>
                <a:gd name="T11" fmla="*/ 9 h 23"/>
                <a:gd name="T12" fmla="*/ 27 w 30"/>
                <a:gd name="T13" fmla="*/ 5 h 23"/>
                <a:gd name="T14" fmla="*/ 24 w 30"/>
                <a:gd name="T15" fmla="*/ 3 h 23"/>
                <a:gd name="T16" fmla="*/ 21 w 30"/>
                <a:gd name="T17" fmla="*/ 2 h 23"/>
                <a:gd name="T18" fmla="*/ 17 w 30"/>
                <a:gd name="T19" fmla="*/ 0 h 23"/>
                <a:gd name="T20" fmla="*/ 12 w 30"/>
                <a:gd name="T21" fmla="*/ 2 h 23"/>
                <a:gd name="T22" fmla="*/ 0 w 30"/>
                <a:gd name="T23" fmla="*/ 14 h 23"/>
                <a:gd name="T24" fmla="*/ 0 w 30"/>
                <a:gd name="T25" fmla="*/ 16 h 23"/>
                <a:gd name="T26" fmla="*/ 0 w 30"/>
                <a:gd name="T27" fmla="*/ 20 h 23"/>
                <a:gd name="T28" fmla="*/ 3 w 30"/>
                <a:gd name="T29" fmla="*/ 22 h 23"/>
                <a:gd name="T30" fmla="*/ 6 w 30"/>
                <a:gd name="T31" fmla="*/ 23 h 23"/>
                <a:gd name="T32" fmla="*/ 11 w 3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3">
                  <a:moveTo>
                    <a:pt x="11" y="23"/>
                  </a:moveTo>
                  <a:lnTo>
                    <a:pt x="18" y="22"/>
                  </a:lnTo>
                  <a:lnTo>
                    <a:pt x="24" y="20"/>
                  </a:lnTo>
                  <a:lnTo>
                    <a:pt x="28" y="16"/>
                  </a:lnTo>
                  <a:lnTo>
                    <a:pt x="30" y="12"/>
                  </a:lnTo>
                  <a:lnTo>
                    <a:pt x="29" y="9"/>
                  </a:lnTo>
                  <a:lnTo>
                    <a:pt x="27" y="5"/>
                  </a:lnTo>
                  <a:lnTo>
                    <a:pt x="24" y="3"/>
                  </a:lnTo>
                  <a:lnTo>
                    <a:pt x="21" y="2"/>
                  </a:lnTo>
                  <a:lnTo>
                    <a:pt x="17" y="0"/>
                  </a:lnTo>
                  <a:lnTo>
                    <a:pt x="12" y="2"/>
                  </a:lnTo>
                  <a:lnTo>
                    <a:pt x="0" y="14"/>
                  </a:lnTo>
                  <a:lnTo>
                    <a:pt x="0" y="16"/>
                  </a:lnTo>
                  <a:lnTo>
                    <a:pt x="0" y="20"/>
                  </a:lnTo>
                  <a:lnTo>
                    <a:pt x="3" y="22"/>
                  </a:lnTo>
                  <a:lnTo>
                    <a:pt x="6" y="23"/>
                  </a:lnTo>
                  <a:lnTo>
                    <a:pt x="11"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3" name="Freeform 114">
              <a:extLst>
                <a:ext uri="{FF2B5EF4-FFF2-40B4-BE49-F238E27FC236}">
                  <a16:creationId xmlns:a16="http://schemas.microsoft.com/office/drawing/2014/main" id="{C7E4AF0F-00AF-4BD7-A1D5-772F4F38FA65}"/>
                </a:ext>
              </a:extLst>
            </p:cNvPr>
            <p:cNvSpPr>
              <a:spLocks/>
            </p:cNvSpPr>
            <p:nvPr/>
          </p:nvSpPr>
          <p:spPr bwMode="auto">
            <a:xfrm>
              <a:off x="2103438" y="2287588"/>
              <a:ext cx="12700" cy="11113"/>
            </a:xfrm>
            <a:custGeom>
              <a:avLst/>
              <a:gdLst>
                <a:gd name="T0" fmla="*/ 23 w 44"/>
                <a:gd name="T1" fmla="*/ 31 h 38"/>
                <a:gd name="T2" fmla="*/ 24 w 44"/>
                <a:gd name="T3" fmla="*/ 27 h 38"/>
                <a:gd name="T4" fmla="*/ 24 w 44"/>
                <a:gd name="T5" fmla="*/ 23 h 38"/>
                <a:gd name="T6" fmla="*/ 28 w 44"/>
                <a:gd name="T7" fmla="*/ 23 h 38"/>
                <a:gd name="T8" fmla="*/ 32 w 44"/>
                <a:gd name="T9" fmla="*/ 25 h 38"/>
                <a:gd name="T10" fmla="*/ 35 w 44"/>
                <a:gd name="T11" fmla="*/ 23 h 38"/>
                <a:gd name="T12" fmla="*/ 39 w 44"/>
                <a:gd name="T13" fmla="*/ 23 h 38"/>
                <a:gd name="T14" fmla="*/ 41 w 44"/>
                <a:gd name="T15" fmla="*/ 21 h 38"/>
                <a:gd name="T16" fmla="*/ 44 w 44"/>
                <a:gd name="T17" fmla="*/ 17 h 38"/>
                <a:gd name="T18" fmla="*/ 41 w 44"/>
                <a:gd name="T19" fmla="*/ 10 h 38"/>
                <a:gd name="T20" fmla="*/ 23 w 44"/>
                <a:gd name="T21" fmla="*/ 0 h 38"/>
                <a:gd name="T22" fmla="*/ 5 w 44"/>
                <a:gd name="T23" fmla="*/ 21 h 38"/>
                <a:gd name="T24" fmla="*/ 0 w 44"/>
                <a:gd name="T25" fmla="*/ 23 h 38"/>
                <a:gd name="T26" fmla="*/ 0 w 44"/>
                <a:gd name="T27" fmla="*/ 29 h 38"/>
                <a:gd name="T28" fmla="*/ 4 w 44"/>
                <a:gd name="T29" fmla="*/ 37 h 38"/>
                <a:gd name="T30" fmla="*/ 8 w 44"/>
                <a:gd name="T31" fmla="*/ 38 h 38"/>
                <a:gd name="T32" fmla="*/ 13 w 44"/>
                <a:gd name="T33" fmla="*/ 36 h 38"/>
                <a:gd name="T34" fmla="*/ 18 w 44"/>
                <a:gd name="T35" fmla="*/ 33 h 38"/>
                <a:gd name="T36" fmla="*/ 23 w 44"/>
                <a:gd name="T37"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38">
                  <a:moveTo>
                    <a:pt x="23" y="31"/>
                  </a:moveTo>
                  <a:lnTo>
                    <a:pt x="24" y="27"/>
                  </a:lnTo>
                  <a:lnTo>
                    <a:pt x="24" y="23"/>
                  </a:lnTo>
                  <a:lnTo>
                    <a:pt x="28" y="23"/>
                  </a:lnTo>
                  <a:lnTo>
                    <a:pt x="32" y="25"/>
                  </a:lnTo>
                  <a:lnTo>
                    <a:pt x="35" y="23"/>
                  </a:lnTo>
                  <a:lnTo>
                    <a:pt x="39" y="23"/>
                  </a:lnTo>
                  <a:lnTo>
                    <a:pt x="41" y="21"/>
                  </a:lnTo>
                  <a:lnTo>
                    <a:pt x="44" y="17"/>
                  </a:lnTo>
                  <a:lnTo>
                    <a:pt x="41" y="10"/>
                  </a:lnTo>
                  <a:lnTo>
                    <a:pt x="23" y="0"/>
                  </a:lnTo>
                  <a:lnTo>
                    <a:pt x="5" y="21"/>
                  </a:lnTo>
                  <a:lnTo>
                    <a:pt x="0" y="23"/>
                  </a:lnTo>
                  <a:lnTo>
                    <a:pt x="0" y="29"/>
                  </a:lnTo>
                  <a:lnTo>
                    <a:pt x="4" y="37"/>
                  </a:lnTo>
                  <a:lnTo>
                    <a:pt x="8" y="38"/>
                  </a:lnTo>
                  <a:lnTo>
                    <a:pt x="13" y="36"/>
                  </a:lnTo>
                  <a:lnTo>
                    <a:pt x="18" y="33"/>
                  </a:lnTo>
                  <a:lnTo>
                    <a:pt x="23" y="3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4" name="Freeform 115">
              <a:extLst>
                <a:ext uri="{FF2B5EF4-FFF2-40B4-BE49-F238E27FC236}">
                  <a16:creationId xmlns:a16="http://schemas.microsoft.com/office/drawing/2014/main" id="{72649D9D-E299-4D31-8790-952D4697817B}"/>
                </a:ext>
              </a:extLst>
            </p:cNvPr>
            <p:cNvSpPr>
              <a:spLocks/>
            </p:cNvSpPr>
            <p:nvPr/>
          </p:nvSpPr>
          <p:spPr bwMode="auto">
            <a:xfrm>
              <a:off x="2128838" y="2290763"/>
              <a:ext cx="6350" cy="7938"/>
            </a:xfrm>
            <a:custGeom>
              <a:avLst/>
              <a:gdLst>
                <a:gd name="T0" fmla="*/ 0 w 18"/>
                <a:gd name="T1" fmla="*/ 1 h 22"/>
                <a:gd name="T2" fmla="*/ 0 w 18"/>
                <a:gd name="T3" fmla="*/ 8 h 22"/>
                <a:gd name="T4" fmla="*/ 6 w 18"/>
                <a:gd name="T5" fmla="*/ 22 h 22"/>
                <a:gd name="T6" fmla="*/ 10 w 18"/>
                <a:gd name="T7" fmla="*/ 22 h 22"/>
                <a:gd name="T8" fmla="*/ 14 w 18"/>
                <a:gd name="T9" fmla="*/ 19 h 22"/>
                <a:gd name="T10" fmla="*/ 17 w 18"/>
                <a:gd name="T11" fmla="*/ 18 h 22"/>
                <a:gd name="T12" fmla="*/ 18 w 18"/>
                <a:gd name="T13" fmla="*/ 15 h 22"/>
                <a:gd name="T14" fmla="*/ 18 w 18"/>
                <a:gd name="T15" fmla="*/ 12 h 22"/>
                <a:gd name="T16" fmla="*/ 18 w 18"/>
                <a:gd name="T17" fmla="*/ 8 h 22"/>
                <a:gd name="T18" fmla="*/ 15 w 18"/>
                <a:gd name="T19" fmla="*/ 3 h 22"/>
                <a:gd name="T20" fmla="*/ 12 w 18"/>
                <a:gd name="T21" fmla="*/ 1 h 22"/>
                <a:gd name="T22" fmla="*/ 8 w 18"/>
                <a:gd name="T23" fmla="*/ 0 h 22"/>
                <a:gd name="T24" fmla="*/ 3 w 18"/>
                <a:gd name="T25" fmla="*/ 0 h 22"/>
                <a:gd name="T26" fmla="*/ 0 w 18"/>
                <a:gd name="T27"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22">
                  <a:moveTo>
                    <a:pt x="0" y="1"/>
                  </a:moveTo>
                  <a:lnTo>
                    <a:pt x="0" y="8"/>
                  </a:lnTo>
                  <a:lnTo>
                    <a:pt x="6" y="22"/>
                  </a:lnTo>
                  <a:lnTo>
                    <a:pt x="10" y="22"/>
                  </a:lnTo>
                  <a:lnTo>
                    <a:pt x="14" y="19"/>
                  </a:lnTo>
                  <a:lnTo>
                    <a:pt x="17" y="18"/>
                  </a:lnTo>
                  <a:lnTo>
                    <a:pt x="18" y="15"/>
                  </a:lnTo>
                  <a:lnTo>
                    <a:pt x="18" y="12"/>
                  </a:lnTo>
                  <a:lnTo>
                    <a:pt x="18" y="8"/>
                  </a:lnTo>
                  <a:lnTo>
                    <a:pt x="15" y="3"/>
                  </a:lnTo>
                  <a:lnTo>
                    <a:pt x="12" y="1"/>
                  </a:lnTo>
                  <a:lnTo>
                    <a:pt x="8" y="0"/>
                  </a:lnTo>
                  <a:lnTo>
                    <a:pt x="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5" name="Freeform 116">
              <a:extLst>
                <a:ext uri="{FF2B5EF4-FFF2-40B4-BE49-F238E27FC236}">
                  <a16:creationId xmlns:a16="http://schemas.microsoft.com/office/drawing/2014/main" id="{A668CC38-B505-4C0C-850B-79573648597C}"/>
                </a:ext>
              </a:extLst>
            </p:cNvPr>
            <p:cNvSpPr>
              <a:spLocks/>
            </p:cNvSpPr>
            <p:nvPr/>
          </p:nvSpPr>
          <p:spPr bwMode="auto">
            <a:xfrm>
              <a:off x="2062163" y="2309813"/>
              <a:ext cx="9525" cy="6350"/>
            </a:xfrm>
            <a:custGeom>
              <a:avLst/>
              <a:gdLst>
                <a:gd name="T0" fmla="*/ 1 w 26"/>
                <a:gd name="T1" fmla="*/ 9 h 20"/>
                <a:gd name="T2" fmla="*/ 0 w 26"/>
                <a:gd name="T3" fmla="*/ 9 h 20"/>
                <a:gd name="T4" fmla="*/ 1 w 26"/>
                <a:gd name="T5" fmla="*/ 16 h 20"/>
                <a:gd name="T6" fmla="*/ 9 w 26"/>
                <a:gd name="T7" fmla="*/ 20 h 20"/>
                <a:gd name="T8" fmla="*/ 17 w 26"/>
                <a:gd name="T9" fmla="*/ 18 h 20"/>
                <a:gd name="T10" fmla="*/ 25 w 26"/>
                <a:gd name="T11" fmla="*/ 16 h 20"/>
                <a:gd name="T12" fmla="*/ 26 w 26"/>
                <a:gd name="T13" fmla="*/ 12 h 20"/>
                <a:gd name="T14" fmla="*/ 26 w 26"/>
                <a:gd name="T15" fmla="*/ 7 h 20"/>
                <a:gd name="T16" fmla="*/ 24 w 26"/>
                <a:gd name="T17" fmla="*/ 4 h 20"/>
                <a:gd name="T18" fmla="*/ 22 w 26"/>
                <a:gd name="T19" fmla="*/ 0 h 20"/>
                <a:gd name="T20" fmla="*/ 13 w 26"/>
                <a:gd name="T21" fmla="*/ 0 h 20"/>
                <a:gd name="T22" fmla="*/ 6 w 26"/>
                <a:gd name="T23" fmla="*/ 3 h 20"/>
                <a:gd name="T24" fmla="*/ 1 w 26"/>
                <a:gd name="T25"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0">
                  <a:moveTo>
                    <a:pt x="1" y="9"/>
                  </a:moveTo>
                  <a:lnTo>
                    <a:pt x="0" y="9"/>
                  </a:lnTo>
                  <a:lnTo>
                    <a:pt x="1" y="16"/>
                  </a:lnTo>
                  <a:lnTo>
                    <a:pt x="9" y="20"/>
                  </a:lnTo>
                  <a:lnTo>
                    <a:pt x="17" y="18"/>
                  </a:lnTo>
                  <a:lnTo>
                    <a:pt x="25" y="16"/>
                  </a:lnTo>
                  <a:lnTo>
                    <a:pt x="26" y="12"/>
                  </a:lnTo>
                  <a:lnTo>
                    <a:pt x="26" y="7"/>
                  </a:lnTo>
                  <a:lnTo>
                    <a:pt x="24" y="4"/>
                  </a:lnTo>
                  <a:lnTo>
                    <a:pt x="22" y="0"/>
                  </a:lnTo>
                  <a:lnTo>
                    <a:pt x="13" y="0"/>
                  </a:lnTo>
                  <a:lnTo>
                    <a:pt x="6" y="3"/>
                  </a:lnTo>
                  <a:lnTo>
                    <a:pt x="1"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6" name="Freeform 117">
              <a:extLst>
                <a:ext uri="{FF2B5EF4-FFF2-40B4-BE49-F238E27FC236}">
                  <a16:creationId xmlns:a16="http://schemas.microsoft.com/office/drawing/2014/main" id="{42C67770-EA1A-4DEB-A849-DEA03BF8EB13}"/>
                </a:ext>
              </a:extLst>
            </p:cNvPr>
            <p:cNvSpPr>
              <a:spLocks/>
            </p:cNvSpPr>
            <p:nvPr/>
          </p:nvSpPr>
          <p:spPr bwMode="auto">
            <a:xfrm>
              <a:off x="2089150" y="2289175"/>
              <a:ext cx="7937" cy="6350"/>
            </a:xfrm>
            <a:custGeom>
              <a:avLst/>
              <a:gdLst>
                <a:gd name="T0" fmla="*/ 12 w 22"/>
                <a:gd name="T1" fmla="*/ 0 h 21"/>
                <a:gd name="T2" fmla="*/ 8 w 22"/>
                <a:gd name="T3" fmla="*/ 2 h 21"/>
                <a:gd name="T4" fmla="*/ 6 w 22"/>
                <a:gd name="T5" fmla="*/ 4 h 21"/>
                <a:gd name="T6" fmla="*/ 3 w 22"/>
                <a:gd name="T7" fmla="*/ 5 h 21"/>
                <a:gd name="T8" fmla="*/ 1 w 22"/>
                <a:gd name="T9" fmla="*/ 8 h 21"/>
                <a:gd name="T10" fmla="*/ 0 w 22"/>
                <a:gd name="T11" fmla="*/ 10 h 21"/>
                <a:gd name="T12" fmla="*/ 0 w 22"/>
                <a:gd name="T13" fmla="*/ 13 h 21"/>
                <a:gd name="T14" fmla="*/ 1 w 22"/>
                <a:gd name="T15" fmla="*/ 16 h 21"/>
                <a:gd name="T16" fmla="*/ 5 w 22"/>
                <a:gd name="T17" fmla="*/ 21 h 21"/>
                <a:gd name="T18" fmla="*/ 9 w 22"/>
                <a:gd name="T19" fmla="*/ 21 h 21"/>
                <a:gd name="T20" fmla="*/ 13 w 22"/>
                <a:gd name="T21" fmla="*/ 17 h 21"/>
                <a:gd name="T22" fmla="*/ 17 w 22"/>
                <a:gd name="T23" fmla="*/ 15 h 21"/>
                <a:gd name="T24" fmla="*/ 22 w 22"/>
                <a:gd name="T25" fmla="*/ 14 h 21"/>
                <a:gd name="T26" fmla="*/ 20 w 22"/>
                <a:gd name="T27" fmla="*/ 9 h 21"/>
                <a:gd name="T28" fmla="*/ 18 w 22"/>
                <a:gd name="T29" fmla="*/ 5 h 21"/>
                <a:gd name="T30" fmla="*/ 15 w 22"/>
                <a:gd name="T31" fmla="*/ 3 h 21"/>
                <a:gd name="T32" fmla="*/ 12 w 22"/>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1">
                  <a:moveTo>
                    <a:pt x="12" y="0"/>
                  </a:moveTo>
                  <a:lnTo>
                    <a:pt x="8" y="2"/>
                  </a:lnTo>
                  <a:lnTo>
                    <a:pt x="6" y="4"/>
                  </a:lnTo>
                  <a:lnTo>
                    <a:pt x="3" y="5"/>
                  </a:lnTo>
                  <a:lnTo>
                    <a:pt x="1" y="8"/>
                  </a:lnTo>
                  <a:lnTo>
                    <a:pt x="0" y="10"/>
                  </a:lnTo>
                  <a:lnTo>
                    <a:pt x="0" y="13"/>
                  </a:lnTo>
                  <a:lnTo>
                    <a:pt x="1" y="16"/>
                  </a:lnTo>
                  <a:lnTo>
                    <a:pt x="5" y="21"/>
                  </a:lnTo>
                  <a:lnTo>
                    <a:pt x="9" y="21"/>
                  </a:lnTo>
                  <a:lnTo>
                    <a:pt x="13" y="17"/>
                  </a:lnTo>
                  <a:lnTo>
                    <a:pt x="17" y="15"/>
                  </a:lnTo>
                  <a:lnTo>
                    <a:pt x="22" y="14"/>
                  </a:lnTo>
                  <a:lnTo>
                    <a:pt x="20" y="9"/>
                  </a:lnTo>
                  <a:lnTo>
                    <a:pt x="18" y="5"/>
                  </a:lnTo>
                  <a:lnTo>
                    <a:pt x="15" y="3"/>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7" name="Freeform 118">
              <a:extLst>
                <a:ext uri="{FF2B5EF4-FFF2-40B4-BE49-F238E27FC236}">
                  <a16:creationId xmlns:a16="http://schemas.microsoft.com/office/drawing/2014/main" id="{45E310E0-8CAA-4399-A3F3-95C0B772C70D}"/>
                </a:ext>
              </a:extLst>
            </p:cNvPr>
            <p:cNvSpPr>
              <a:spLocks/>
            </p:cNvSpPr>
            <p:nvPr/>
          </p:nvSpPr>
          <p:spPr bwMode="auto">
            <a:xfrm>
              <a:off x="2163763" y="2428875"/>
              <a:ext cx="6350" cy="7938"/>
            </a:xfrm>
            <a:custGeom>
              <a:avLst/>
              <a:gdLst>
                <a:gd name="T0" fmla="*/ 0 w 18"/>
                <a:gd name="T1" fmla="*/ 9 h 21"/>
                <a:gd name="T2" fmla="*/ 11 w 18"/>
                <a:gd name="T3" fmla="*/ 21 h 21"/>
                <a:gd name="T4" fmla="*/ 18 w 18"/>
                <a:gd name="T5" fmla="*/ 12 h 21"/>
                <a:gd name="T6" fmla="*/ 17 w 18"/>
                <a:gd name="T7" fmla="*/ 9 h 21"/>
                <a:gd name="T8" fmla="*/ 14 w 18"/>
                <a:gd name="T9" fmla="*/ 6 h 21"/>
                <a:gd name="T10" fmla="*/ 13 w 18"/>
                <a:gd name="T11" fmla="*/ 4 h 21"/>
                <a:gd name="T12" fmla="*/ 12 w 18"/>
                <a:gd name="T13" fmla="*/ 1 h 21"/>
                <a:gd name="T14" fmla="*/ 9 w 18"/>
                <a:gd name="T15" fmla="*/ 0 h 21"/>
                <a:gd name="T16" fmla="*/ 7 w 18"/>
                <a:gd name="T17" fmla="*/ 1 h 21"/>
                <a:gd name="T18" fmla="*/ 5 w 18"/>
                <a:gd name="T19" fmla="*/ 1 h 21"/>
                <a:gd name="T20" fmla="*/ 2 w 18"/>
                <a:gd name="T21" fmla="*/ 5 h 21"/>
                <a:gd name="T22" fmla="*/ 0 w 18"/>
                <a:gd name="T2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21">
                  <a:moveTo>
                    <a:pt x="0" y="9"/>
                  </a:moveTo>
                  <a:lnTo>
                    <a:pt x="11" y="21"/>
                  </a:lnTo>
                  <a:lnTo>
                    <a:pt x="18" y="12"/>
                  </a:lnTo>
                  <a:lnTo>
                    <a:pt x="17" y="9"/>
                  </a:lnTo>
                  <a:lnTo>
                    <a:pt x="14" y="6"/>
                  </a:lnTo>
                  <a:lnTo>
                    <a:pt x="13" y="4"/>
                  </a:lnTo>
                  <a:lnTo>
                    <a:pt x="12" y="1"/>
                  </a:lnTo>
                  <a:lnTo>
                    <a:pt x="9" y="0"/>
                  </a:lnTo>
                  <a:lnTo>
                    <a:pt x="7" y="1"/>
                  </a:lnTo>
                  <a:lnTo>
                    <a:pt x="5" y="1"/>
                  </a:lnTo>
                  <a:lnTo>
                    <a:pt x="2" y="5"/>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8" name="Freeform 119">
              <a:extLst>
                <a:ext uri="{FF2B5EF4-FFF2-40B4-BE49-F238E27FC236}">
                  <a16:creationId xmlns:a16="http://schemas.microsoft.com/office/drawing/2014/main" id="{A367AAC1-3CDD-4449-8C31-0C96F280F05D}"/>
                </a:ext>
              </a:extLst>
            </p:cNvPr>
            <p:cNvSpPr>
              <a:spLocks/>
            </p:cNvSpPr>
            <p:nvPr/>
          </p:nvSpPr>
          <p:spPr bwMode="auto">
            <a:xfrm>
              <a:off x="2341563" y="262096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9" name="Rectangle 120">
              <a:extLst>
                <a:ext uri="{FF2B5EF4-FFF2-40B4-BE49-F238E27FC236}">
                  <a16:creationId xmlns:a16="http://schemas.microsoft.com/office/drawing/2014/main" id="{D89A1C5E-3A30-4A8B-A24A-67E9696BD8CA}"/>
                </a:ext>
              </a:extLst>
            </p:cNvPr>
            <p:cNvSpPr>
              <a:spLocks noChangeArrowheads="1"/>
            </p:cNvSpPr>
            <p:nvPr/>
          </p:nvSpPr>
          <p:spPr bwMode="auto">
            <a:xfrm>
              <a:off x="1920875" y="2905125"/>
              <a:ext cx="1587" cy="158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40" name="Freeform 121">
              <a:extLst>
                <a:ext uri="{FF2B5EF4-FFF2-40B4-BE49-F238E27FC236}">
                  <a16:creationId xmlns:a16="http://schemas.microsoft.com/office/drawing/2014/main" id="{BBA71EFF-EA1A-4BD6-902E-8EB19D5025A1}"/>
                </a:ext>
              </a:extLst>
            </p:cNvPr>
            <p:cNvSpPr>
              <a:spLocks/>
            </p:cNvSpPr>
            <p:nvPr/>
          </p:nvSpPr>
          <p:spPr bwMode="auto">
            <a:xfrm>
              <a:off x="1266825" y="2530475"/>
              <a:ext cx="14287" cy="20638"/>
            </a:xfrm>
            <a:custGeom>
              <a:avLst/>
              <a:gdLst>
                <a:gd name="T0" fmla="*/ 15 w 45"/>
                <a:gd name="T1" fmla="*/ 63 h 63"/>
                <a:gd name="T2" fmla="*/ 23 w 45"/>
                <a:gd name="T3" fmla="*/ 59 h 63"/>
                <a:gd name="T4" fmla="*/ 33 w 45"/>
                <a:gd name="T5" fmla="*/ 54 h 63"/>
                <a:gd name="T6" fmla="*/ 39 w 45"/>
                <a:gd name="T7" fmla="*/ 46 h 63"/>
                <a:gd name="T8" fmla="*/ 44 w 45"/>
                <a:gd name="T9" fmla="*/ 40 h 63"/>
                <a:gd name="T10" fmla="*/ 45 w 45"/>
                <a:gd name="T11" fmla="*/ 32 h 63"/>
                <a:gd name="T12" fmla="*/ 43 w 45"/>
                <a:gd name="T13" fmla="*/ 22 h 63"/>
                <a:gd name="T14" fmla="*/ 34 w 45"/>
                <a:gd name="T15" fmla="*/ 10 h 63"/>
                <a:gd name="T16" fmla="*/ 26 w 45"/>
                <a:gd name="T17" fmla="*/ 0 h 63"/>
                <a:gd name="T18" fmla="*/ 21 w 45"/>
                <a:gd name="T19" fmla="*/ 3 h 63"/>
                <a:gd name="T20" fmla="*/ 16 w 45"/>
                <a:gd name="T21" fmla="*/ 5 h 63"/>
                <a:gd name="T22" fmla="*/ 12 w 45"/>
                <a:gd name="T23" fmla="*/ 9 h 63"/>
                <a:gd name="T24" fmla="*/ 9 w 45"/>
                <a:gd name="T25" fmla="*/ 13 h 63"/>
                <a:gd name="T26" fmla="*/ 6 w 45"/>
                <a:gd name="T27" fmla="*/ 17 h 63"/>
                <a:gd name="T28" fmla="*/ 6 w 45"/>
                <a:gd name="T29" fmla="*/ 27 h 63"/>
                <a:gd name="T30" fmla="*/ 5 w 45"/>
                <a:gd name="T31" fmla="*/ 38 h 63"/>
                <a:gd name="T32" fmla="*/ 4 w 45"/>
                <a:gd name="T33" fmla="*/ 46 h 63"/>
                <a:gd name="T34" fmla="*/ 1 w 45"/>
                <a:gd name="T35" fmla="*/ 51 h 63"/>
                <a:gd name="T36" fmla="*/ 0 w 45"/>
                <a:gd name="T37" fmla="*/ 55 h 63"/>
                <a:gd name="T38" fmla="*/ 0 w 45"/>
                <a:gd name="T39" fmla="*/ 57 h 63"/>
                <a:gd name="T40" fmla="*/ 0 w 45"/>
                <a:gd name="T41" fmla="*/ 59 h 63"/>
                <a:gd name="T42" fmla="*/ 1 w 45"/>
                <a:gd name="T43" fmla="*/ 60 h 63"/>
                <a:gd name="T44" fmla="*/ 5 w 45"/>
                <a:gd name="T45" fmla="*/ 61 h 63"/>
                <a:gd name="T46" fmla="*/ 9 w 45"/>
                <a:gd name="T47" fmla="*/ 62 h 63"/>
                <a:gd name="T48" fmla="*/ 15 w 45"/>
                <a:gd name="T49"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63">
                  <a:moveTo>
                    <a:pt x="15" y="63"/>
                  </a:moveTo>
                  <a:lnTo>
                    <a:pt x="23" y="59"/>
                  </a:lnTo>
                  <a:lnTo>
                    <a:pt x="33" y="54"/>
                  </a:lnTo>
                  <a:lnTo>
                    <a:pt x="39" y="46"/>
                  </a:lnTo>
                  <a:lnTo>
                    <a:pt x="44" y="40"/>
                  </a:lnTo>
                  <a:lnTo>
                    <a:pt x="45" y="32"/>
                  </a:lnTo>
                  <a:lnTo>
                    <a:pt x="43" y="22"/>
                  </a:lnTo>
                  <a:lnTo>
                    <a:pt x="34" y="10"/>
                  </a:lnTo>
                  <a:lnTo>
                    <a:pt x="26" y="0"/>
                  </a:lnTo>
                  <a:lnTo>
                    <a:pt x="21" y="3"/>
                  </a:lnTo>
                  <a:lnTo>
                    <a:pt x="16" y="5"/>
                  </a:lnTo>
                  <a:lnTo>
                    <a:pt x="12" y="9"/>
                  </a:lnTo>
                  <a:lnTo>
                    <a:pt x="9" y="13"/>
                  </a:lnTo>
                  <a:lnTo>
                    <a:pt x="6" y="17"/>
                  </a:lnTo>
                  <a:lnTo>
                    <a:pt x="6" y="27"/>
                  </a:lnTo>
                  <a:lnTo>
                    <a:pt x="5" y="38"/>
                  </a:lnTo>
                  <a:lnTo>
                    <a:pt x="4" y="46"/>
                  </a:lnTo>
                  <a:lnTo>
                    <a:pt x="1" y="51"/>
                  </a:lnTo>
                  <a:lnTo>
                    <a:pt x="0" y="55"/>
                  </a:lnTo>
                  <a:lnTo>
                    <a:pt x="0" y="57"/>
                  </a:lnTo>
                  <a:lnTo>
                    <a:pt x="0" y="59"/>
                  </a:lnTo>
                  <a:lnTo>
                    <a:pt x="1" y="60"/>
                  </a:lnTo>
                  <a:lnTo>
                    <a:pt x="5" y="61"/>
                  </a:lnTo>
                  <a:lnTo>
                    <a:pt x="9" y="62"/>
                  </a:lnTo>
                  <a:lnTo>
                    <a:pt x="15" y="6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41" name="Freeform 122">
              <a:extLst>
                <a:ext uri="{FF2B5EF4-FFF2-40B4-BE49-F238E27FC236}">
                  <a16:creationId xmlns:a16="http://schemas.microsoft.com/office/drawing/2014/main" id="{99260809-752A-4E9A-8A90-C54F988B35D7}"/>
                </a:ext>
              </a:extLst>
            </p:cNvPr>
            <p:cNvSpPr>
              <a:spLocks/>
            </p:cNvSpPr>
            <p:nvPr/>
          </p:nvSpPr>
          <p:spPr bwMode="auto">
            <a:xfrm>
              <a:off x="1366838" y="2725738"/>
              <a:ext cx="6350" cy="6350"/>
            </a:xfrm>
            <a:custGeom>
              <a:avLst/>
              <a:gdLst>
                <a:gd name="T0" fmla="*/ 22 w 23"/>
                <a:gd name="T1" fmla="*/ 14 h 19"/>
                <a:gd name="T2" fmla="*/ 23 w 23"/>
                <a:gd name="T3" fmla="*/ 0 h 19"/>
                <a:gd name="T4" fmla="*/ 16 w 23"/>
                <a:gd name="T5" fmla="*/ 1 h 19"/>
                <a:gd name="T6" fmla="*/ 10 w 23"/>
                <a:gd name="T7" fmla="*/ 2 h 19"/>
                <a:gd name="T8" fmla="*/ 4 w 23"/>
                <a:gd name="T9" fmla="*/ 5 h 19"/>
                <a:gd name="T10" fmla="*/ 0 w 23"/>
                <a:gd name="T11" fmla="*/ 8 h 19"/>
                <a:gd name="T12" fmla="*/ 0 w 23"/>
                <a:gd name="T13" fmla="*/ 14 h 19"/>
                <a:gd name="T14" fmla="*/ 3 w 23"/>
                <a:gd name="T15" fmla="*/ 19 h 19"/>
                <a:gd name="T16" fmla="*/ 6 w 23"/>
                <a:gd name="T17" fmla="*/ 19 h 19"/>
                <a:gd name="T18" fmla="*/ 11 w 23"/>
                <a:gd name="T19" fmla="*/ 18 h 19"/>
                <a:gd name="T20" fmla="*/ 17 w 23"/>
                <a:gd name="T21" fmla="*/ 15 h 19"/>
                <a:gd name="T22" fmla="*/ 22 w 23"/>
                <a:gd name="T2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19">
                  <a:moveTo>
                    <a:pt x="22" y="14"/>
                  </a:moveTo>
                  <a:lnTo>
                    <a:pt x="23" y="0"/>
                  </a:lnTo>
                  <a:lnTo>
                    <a:pt x="16" y="1"/>
                  </a:lnTo>
                  <a:lnTo>
                    <a:pt x="10" y="2"/>
                  </a:lnTo>
                  <a:lnTo>
                    <a:pt x="4" y="5"/>
                  </a:lnTo>
                  <a:lnTo>
                    <a:pt x="0" y="8"/>
                  </a:lnTo>
                  <a:lnTo>
                    <a:pt x="0" y="14"/>
                  </a:lnTo>
                  <a:lnTo>
                    <a:pt x="3" y="19"/>
                  </a:lnTo>
                  <a:lnTo>
                    <a:pt x="6" y="19"/>
                  </a:lnTo>
                  <a:lnTo>
                    <a:pt x="11" y="18"/>
                  </a:lnTo>
                  <a:lnTo>
                    <a:pt x="17" y="15"/>
                  </a:lnTo>
                  <a:lnTo>
                    <a:pt x="22"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42" name="Freeform 123">
              <a:extLst>
                <a:ext uri="{FF2B5EF4-FFF2-40B4-BE49-F238E27FC236}">
                  <a16:creationId xmlns:a16="http://schemas.microsoft.com/office/drawing/2014/main" id="{2808D9C0-30C7-4E81-8B36-0D558DC6C7C3}"/>
                </a:ext>
              </a:extLst>
            </p:cNvPr>
            <p:cNvSpPr>
              <a:spLocks/>
            </p:cNvSpPr>
            <p:nvPr/>
          </p:nvSpPr>
          <p:spPr bwMode="auto">
            <a:xfrm>
              <a:off x="1212850" y="2581275"/>
              <a:ext cx="6350" cy="9525"/>
            </a:xfrm>
            <a:custGeom>
              <a:avLst/>
              <a:gdLst>
                <a:gd name="T0" fmla="*/ 10 w 17"/>
                <a:gd name="T1" fmla="*/ 0 h 27"/>
                <a:gd name="T2" fmla="*/ 2 w 17"/>
                <a:gd name="T3" fmla="*/ 3 h 27"/>
                <a:gd name="T4" fmla="*/ 0 w 17"/>
                <a:gd name="T5" fmla="*/ 27 h 27"/>
                <a:gd name="T6" fmla="*/ 6 w 17"/>
                <a:gd name="T7" fmla="*/ 25 h 27"/>
                <a:gd name="T8" fmla="*/ 11 w 17"/>
                <a:gd name="T9" fmla="*/ 21 h 27"/>
                <a:gd name="T10" fmla="*/ 15 w 17"/>
                <a:gd name="T11" fmla="*/ 17 h 27"/>
                <a:gd name="T12" fmla="*/ 17 w 17"/>
                <a:gd name="T13" fmla="*/ 14 h 27"/>
                <a:gd name="T14" fmla="*/ 16 w 17"/>
                <a:gd name="T15" fmla="*/ 8 h 27"/>
                <a:gd name="T16" fmla="*/ 10 w 1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0" y="0"/>
                  </a:moveTo>
                  <a:lnTo>
                    <a:pt x="2" y="3"/>
                  </a:lnTo>
                  <a:lnTo>
                    <a:pt x="0" y="27"/>
                  </a:lnTo>
                  <a:lnTo>
                    <a:pt x="6" y="25"/>
                  </a:lnTo>
                  <a:lnTo>
                    <a:pt x="11" y="21"/>
                  </a:lnTo>
                  <a:lnTo>
                    <a:pt x="15" y="17"/>
                  </a:lnTo>
                  <a:lnTo>
                    <a:pt x="17" y="14"/>
                  </a:lnTo>
                  <a:lnTo>
                    <a:pt x="16" y="8"/>
                  </a:lnTo>
                  <a:lnTo>
                    <a:pt x="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43" name="Freeform 124">
              <a:extLst>
                <a:ext uri="{FF2B5EF4-FFF2-40B4-BE49-F238E27FC236}">
                  <a16:creationId xmlns:a16="http://schemas.microsoft.com/office/drawing/2014/main" id="{B3674F81-3E63-4486-8C27-F5864B577877}"/>
                </a:ext>
              </a:extLst>
            </p:cNvPr>
            <p:cNvSpPr>
              <a:spLocks/>
            </p:cNvSpPr>
            <p:nvPr/>
          </p:nvSpPr>
          <p:spPr bwMode="auto">
            <a:xfrm>
              <a:off x="1206500" y="2735263"/>
              <a:ext cx="14287" cy="22225"/>
            </a:xfrm>
            <a:custGeom>
              <a:avLst/>
              <a:gdLst>
                <a:gd name="T0" fmla="*/ 1 w 45"/>
                <a:gd name="T1" fmla="*/ 0 h 71"/>
                <a:gd name="T2" fmla="*/ 0 w 45"/>
                <a:gd name="T3" fmla="*/ 11 h 71"/>
                <a:gd name="T4" fmla="*/ 4 w 45"/>
                <a:gd name="T5" fmla="*/ 20 h 71"/>
                <a:gd name="T6" fmla="*/ 10 w 45"/>
                <a:gd name="T7" fmla="*/ 26 h 71"/>
                <a:gd name="T8" fmla="*/ 18 w 45"/>
                <a:gd name="T9" fmla="*/ 31 h 71"/>
                <a:gd name="T10" fmla="*/ 27 w 45"/>
                <a:gd name="T11" fmla="*/ 34 h 71"/>
                <a:gd name="T12" fmla="*/ 26 w 45"/>
                <a:gd name="T13" fmla="*/ 44 h 71"/>
                <a:gd name="T14" fmla="*/ 27 w 45"/>
                <a:gd name="T15" fmla="*/ 51 h 71"/>
                <a:gd name="T16" fmla="*/ 29 w 45"/>
                <a:gd name="T17" fmla="*/ 60 h 71"/>
                <a:gd name="T18" fmla="*/ 34 w 45"/>
                <a:gd name="T19" fmla="*/ 66 h 71"/>
                <a:gd name="T20" fmla="*/ 43 w 45"/>
                <a:gd name="T21" fmla="*/ 71 h 71"/>
                <a:gd name="T22" fmla="*/ 45 w 45"/>
                <a:gd name="T23" fmla="*/ 26 h 71"/>
                <a:gd name="T24" fmla="*/ 41 w 45"/>
                <a:gd name="T25" fmla="*/ 26 h 71"/>
                <a:gd name="T26" fmla="*/ 37 w 45"/>
                <a:gd name="T27" fmla="*/ 26 h 71"/>
                <a:gd name="T28" fmla="*/ 32 w 45"/>
                <a:gd name="T29" fmla="*/ 18 h 71"/>
                <a:gd name="T30" fmla="*/ 27 w 45"/>
                <a:gd name="T31" fmla="*/ 10 h 71"/>
                <a:gd name="T32" fmla="*/ 21 w 45"/>
                <a:gd name="T33" fmla="*/ 4 h 71"/>
                <a:gd name="T34" fmla="*/ 12 w 45"/>
                <a:gd name="T35" fmla="*/ 0 h 71"/>
                <a:gd name="T36" fmla="*/ 1 w 45"/>
                <a:gd name="T3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71">
                  <a:moveTo>
                    <a:pt x="1" y="0"/>
                  </a:moveTo>
                  <a:lnTo>
                    <a:pt x="0" y="11"/>
                  </a:lnTo>
                  <a:lnTo>
                    <a:pt x="4" y="20"/>
                  </a:lnTo>
                  <a:lnTo>
                    <a:pt x="10" y="26"/>
                  </a:lnTo>
                  <a:lnTo>
                    <a:pt x="18" y="31"/>
                  </a:lnTo>
                  <a:lnTo>
                    <a:pt x="27" y="34"/>
                  </a:lnTo>
                  <a:lnTo>
                    <a:pt x="26" y="44"/>
                  </a:lnTo>
                  <a:lnTo>
                    <a:pt x="27" y="51"/>
                  </a:lnTo>
                  <a:lnTo>
                    <a:pt x="29" y="60"/>
                  </a:lnTo>
                  <a:lnTo>
                    <a:pt x="34" y="66"/>
                  </a:lnTo>
                  <a:lnTo>
                    <a:pt x="43" y="71"/>
                  </a:lnTo>
                  <a:lnTo>
                    <a:pt x="45" y="26"/>
                  </a:lnTo>
                  <a:lnTo>
                    <a:pt x="41" y="26"/>
                  </a:lnTo>
                  <a:lnTo>
                    <a:pt x="37" y="26"/>
                  </a:lnTo>
                  <a:lnTo>
                    <a:pt x="32" y="18"/>
                  </a:lnTo>
                  <a:lnTo>
                    <a:pt x="27" y="10"/>
                  </a:lnTo>
                  <a:lnTo>
                    <a:pt x="21" y="4"/>
                  </a:lnTo>
                  <a:lnTo>
                    <a:pt x="12"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44" name="Freeform 125">
              <a:extLst>
                <a:ext uri="{FF2B5EF4-FFF2-40B4-BE49-F238E27FC236}">
                  <a16:creationId xmlns:a16="http://schemas.microsoft.com/office/drawing/2014/main" id="{C377749A-F779-4A71-B22E-DE2A5B24B529}"/>
                </a:ext>
              </a:extLst>
            </p:cNvPr>
            <p:cNvSpPr>
              <a:spLocks/>
            </p:cNvSpPr>
            <p:nvPr/>
          </p:nvSpPr>
          <p:spPr bwMode="auto">
            <a:xfrm>
              <a:off x="1490663" y="2982913"/>
              <a:ext cx="9525" cy="6350"/>
            </a:xfrm>
            <a:custGeom>
              <a:avLst/>
              <a:gdLst>
                <a:gd name="T0" fmla="*/ 28 w 28"/>
                <a:gd name="T1" fmla="*/ 19 h 23"/>
                <a:gd name="T2" fmla="*/ 20 w 28"/>
                <a:gd name="T3" fmla="*/ 0 h 23"/>
                <a:gd name="T4" fmla="*/ 0 w 28"/>
                <a:gd name="T5" fmla="*/ 9 h 23"/>
                <a:gd name="T6" fmla="*/ 4 w 28"/>
                <a:gd name="T7" fmla="*/ 17 h 23"/>
                <a:gd name="T8" fmla="*/ 9 w 28"/>
                <a:gd name="T9" fmla="*/ 22 h 23"/>
                <a:gd name="T10" fmla="*/ 14 w 28"/>
                <a:gd name="T11" fmla="*/ 23 h 23"/>
                <a:gd name="T12" fmla="*/ 21 w 28"/>
                <a:gd name="T13" fmla="*/ 22 h 23"/>
                <a:gd name="T14" fmla="*/ 28 w 28"/>
                <a:gd name="T15" fmla="*/ 19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3">
                  <a:moveTo>
                    <a:pt x="28" y="19"/>
                  </a:moveTo>
                  <a:lnTo>
                    <a:pt x="20" y="0"/>
                  </a:lnTo>
                  <a:lnTo>
                    <a:pt x="0" y="9"/>
                  </a:lnTo>
                  <a:lnTo>
                    <a:pt x="4" y="17"/>
                  </a:lnTo>
                  <a:lnTo>
                    <a:pt x="9" y="22"/>
                  </a:lnTo>
                  <a:lnTo>
                    <a:pt x="14" y="23"/>
                  </a:lnTo>
                  <a:lnTo>
                    <a:pt x="21" y="22"/>
                  </a:lnTo>
                  <a:lnTo>
                    <a:pt x="28"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45" name="Freeform 126">
              <a:extLst>
                <a:ext uri="{FF2B5EF4-FFF2-40B4-BE49-F238E27FC236}">
                  <a16:creationId xmlns:a16="http://schemas.microsoft.com/office/drawing/2014/main" id="{89C7C67F-E714-4BE9-BDAF-C2D41CACC752}"/>
                </a:ext>
              </a:extLst>
            </p:cNvPr>
            <p:cNvSpPr>
              <a:spLocks/>
            </p:cNvSpPr>
            <p:nvPr/>
          </p:nvSpPr>
          <p:spPr bwMode="auto">
            <a:xfrm>
              <a:off x="2027238" y="2371725"/>
              <a:ext cx="7937" cy="7938"/>
            </a:xfrm>
            <a:custGeom>
              <a:avLst/>
              <a:gdLst>
                <a:gd name="T0" fmla="*/ 11 w 21"/>
                <a:gd name="T1" fmla="*/ 26 h 26"/>
                <a:gd name="T2" fmla="*/ 17 w 21"/>
                <a:gd name="T3" fmla="*/ 22 h 26"/>
                <a:gd name="T4" fmla="*/ 20 w 21"/>
                <a:gd name="T5" fmla="*/ 14 h 26"/>
                <a:gd name="T6" fmla="*/ 21 w 21"/>
                <a:gd name="T7" fmla="*/ 7 h 26"/>
                <a:gd name="T8" fmla="*/ 21 w 21"/>
                <a:gd name="T9" fmla="*/ 0 h 26"/>
                <a:gd name="T10" fmla="*/ 4 w 21"/>
                <a:gd name="T11" fmla="*/ 8 h 26"/>
                <a:gd name="T12" fmla="*/ 2 w 21"/>
                <a:gd name="T13" fmla="*/ 10 h 26"/>
                <a:gd name="T14" fmla="*/ 0 w 21"/>
                <a:gd name="T15" fmla="*/ 12 h 26"/>
                <a:gd name="T16" fmla="*/ 0 w 21"/>
                <a:gd name="T17" fmla="*/ 14 h 26"/>
                <a:gd name="T18" fmla="*/ 2 w 21"/>
                <a:gd name="T19" fmla="*/ 17 h 26"/>
                <a:gd name="T20" fmla="*/ 11 w 21"/>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6">
                  <a:moveTo>
                    <a:pt x="11" y="26"/>
                  </a:moveTo>
                  <a:lnTo>
                    <a:pt x="17" y="22"/>
                  </a:lnTo>
                  <a:lnTo>
                    <a:pt x="20" y="14"/>
                  </a:lnTo>
                  <a:lnTo>
                    <a:pt x="21" y="7"/>
                  </a:lnTo>
                  <a:lnTo>
                    <a:pt x="21" y="0"/>
                  </a:lnTo>
                  <a:lnTo>
                    <a:pt x="4" y="8"/>
                  </a:lnTo>
                  <a:lnTo>
                    <a:pt x="2" y="10"/>
                  </a:lnTo>
                  <a:lnTo>
                    <a:pt x="0" y="12"/>
                  </a:lnTo>
                  <a:lnTo>
                    <a:pt x="0" y="14"/>
                  </a:lnTo>
                  <a:lnTo>
                    <a:pt x="2" y="17"/>
                  </a:lnTo>
                  <a:lnTo>
                    <a:pt x="11"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sp>
        <p:nvSpPr>
          <p:cNvPr id="546" name="TextBox 550">
            <a:extLst>
              <a:ext uri="{FF2B5EF4-FFF2-40B4-BE49-F238E27FC236}">
                <a16:creationId xmlns:a16="http://schemas.microsoft.com/office/drawing/2014/main" id="{DB2792DD-FCB2-4769-94F9-B6757C26F333}"/>
              </a:ext>
            </a:extLst>
          </p:cNvPr>
          <p:cNvSpPr txBox="1"/>
          <p:nvPr/>
        </p:nvSpPr>
        <p:spPr>
          <a:xfrm>
            <a:off x="9076558" y="3694761"/>
            <a:ext cx="2130982" cy="523220"/>
          </a:xfrm>
          <a:prstGeom prst="rect">
            <a:avLst/>
          </a:prstGeom>
          <a:noFill/>
        </p:spPr>
        <p:txBody>
          <a:bodyPr wrap="square" rtlCol="0">
            <a:spAutoFit/>
          </a:bodyPr>
          <a:lstStyle/>
          <a:p>
            <a:pPr algn="ctr"/>
            <a:r>
              <a:rPr lang="es-419" sz="1400" b="1" dirty="0">
                <a:solidFill>
                  <a:prstClr val="black">
                    <a:lumMod val="75000"/>
                    <a:lumOff val="25000"/>
                  </a:prstClr>
                </a:solidFill>
                <a:latin typeface="Arial" panose="020B0604020202020204" pitchFamily="34" charset="0"/>
                <a:cs typeface="Arial" panose="020B0604020202020204" pitchFamily="34" charset="0"/>
              </a:rPr>
              <a:t>Mantenerse</a:t>
            </a:r>
          </a:p>
          <a:p>
            <a:pPr algn="ctr"/>
            <a:r>
              <a:rPr lang="es-419" sz="1400" b="1" dirty="0">
                <a:solidFill>
                  <a:prstClr val="black">
                    <a:lumMod val="75000"/>
                    <a:lumOff val="25000"/>
                  </a:prstClr>
                </a:solidFill>
                <a:latin typeface="Arial" panose="020B0604020202020204" pitchFamily="34" charset="0"/>
                <a:cs typeface="Arial" panose="020B0604020202020204" pitchFamily="34" charset="0"/>
              </a:rPr>
              <a:t>centrado</a:t>
            </a:r>
          </a:p>
        </p:txBody>
      </p:sp>
      <p:sp>
        <p:nvSpPr>
          <p:cNvPr id="547" name="TextBox 551">
            <a:extLst>
              <a:ext uri="{FF2B5EF4-FFF2-40B4-BE49-F238E27FC236}">
                <a16:creationId xmlns:a16="http://schemas.microsoft.com/office/drawing/2014/main" id="{F7E335F9-D4F3-4B94-955D-D03D9BAC88C8}"/>
              </a:ext>
            </a:extLst>
          </p:cNvPr>
          <p:cNvSpPr txBox="1"/>
          <p:nvPr/>
        </p:nvSpPr>
        <p:spPr>
          <a:xfrm>
            <a:off x="8921558" y="4196333"/>
            <a:ext cx="2440984" cy="1838645"/>
          </a:xfrm>
          <a:prstGeom prst="rect">
            <a:avLst/>
          </a:prstGeom>
          <a:noFill/>
        </p:spPr>
        <p:txBody>
          <a:bodyPr wrap="square" rtlCol="0">
            <a:spAutoFit/>
          </a:bodyPr>
          <a:lstStyle/>
          <a:p>
            <a:pPr algn="ctr">
              <a:lnSpc>
                <a:spcPct val="150000"/>
              </a:lnSpc>
            </a:pPr>
            <a:r>
              <a:rPr lang="es-PE" sz="1100" dirty="0">
                <a:solidFill>
                  <a:prstClr val="black">
                    <a:lumMod val="50000"/>
                    <a:lumOff val="50000"/>
                  </a:prstClr>
                </a:solidFill>
                <a:latin typeface="Arial" panose="020B0604020202020204" pitchFamily="34" charset="0"/>
                <a:cs typeface="Arial" panose="020B0604020202020204" pitchFamily="34" charset="0"/>
              </a:rPr>
              <a:t>Se obtendrán mejores resultados si todos son disciplinados y nos enfocamos en las oportunidades a desarrollar. Hay que pensar ideas innovadoras, pero no hay que olvidar el proyecto para el cual estamos haciendo el </a:t>
            </a:r>
            <a:r>
              <a:rPr lang="es-PE" sz="1100" dirty="0" err="1">
                <a:solidFill>
                  <a:prstClr val="black">
                    <a:lumMod val="50000"/>
                    <a:lumOff val="50000"/>
                  </a:prstClr>
                </a:solidFill>
                <a:latin typeface="Arial" panose="020B0604020202020204" pitchFamily="34" charset="0"/>
                <a:cs typeface="Arial" panose="020B0604020202020204" pitchFamily="34" charset="0"/>
              </a:rPr>
              <a:t>brainstorming</a:t>
            </a:r>
            <a:r>
              <a:rPr lang="es-PE" sz="1100" dirty="0">
                <a:solidFill>
                  <a:prstClr val="black">
                    <a:lumMod val="50000"/>
                    <a:lumOff val="50000"/>
                  </a:prstClr>
                </a:solidFill>
                <a:latin typeface="Arial" panose="020B0604020202020204" pitchFamily="34" charset="0"/>
                <a:cs typeface="Arial" panose="020B0604020202020204" pitchFamily="34" charset="0"/>
              </a:rPr>
              <a:t>.</a:t>
            </a:r>
          </a:p>
        </p:txBody>
      </p:sp>
      <p:sp>
        <p:nvSpPr>
          <p:cNvPr id="549" name="CuadroTexto 548">
            <a:extLst>
              <a:ext uri="{FF2B5EF4-FFF2-40B4-BE49-F238E27FC236}">
                <a16:creationId xmlns:a16="http://schemas.microsoft.com/office/drawing/2014/main" id="{8C99B762-CEF7-4CE8-BB7D-0042AA0FA4C3}"/>
              </a:ext>
            </a:extLst>
          </p:cNvPr>
          <p:cNvSpPr txBox="1"/>
          <p:nvPr/>
        </p:nvSpPr>
        <p:spPr>
          <a:xfrm>
            <a:off x="1874520" y="2377440"/>
            <a:ext cx="441146" cy="646331"/>
          </a:xfrm>
          <a:prstGeom prst="rect">
            <a:avLst/>
          </a:prstGeom>
          <a:noFill/>
        </p:spPr>
        <p:txBody>
          <a:bodyPr wrap="none" rtlCol="0">
            <a:spAutoFit/>
          </a:bodyPr>
          <a:lstStyle/>
          <a:p>
            <a:r>
              <a:rPr lang="es-419" sz="3600" b="1" dirty="0">
                <a:solidFill>
                  <a:schemeClr val="bg1"/>
                </a:solidFill>
                <a:latin typeface="Arial" panose="020B0604020202020204" pitchFamily="34" charset="0"/>
                <a:cs typeface="Arial" panose="020B0604020202020204" pitchFamily="34" charset="0"/>
              </a:rPr>
              <a:t>1</a:t>
            </a:r>
          </a:p>
        </p:txBody>
      </p:sp>
      <p:sp>
        <p:nvSpPr>
          <p:cNvPr id="550" name="CuadroTexto 549">
            <a:extLst>
              <a:ext uri="{FF2B5EF4-FFF2-40B4-BE49-F238E27FC236}">
                <a16:creationId xmlns:a16="http://schemas.microsoft.com/office/drawing/2014/main" id="{30FC86F4-840D-4921-8335-4EBCB584B353}"/>
              </a:ext>
            </a:extLst>
          </p:cNvPr>
          <p:cNvSpPr txBox="1"/>
          <p:nvPr/>
        </p:nvSpPr>
        <p:spPr>
          <a:xfrm>
            <a:off x="4587240" y="2438400"/>
            <a:ext cx="441146" cy="646331"/>
          </a:xfrm>
          <a:prstGeom prst="rect">
            <a:avLst/>
          </a:prstGeom>
          <a:noFill/>
        </p:spPr>
        <p:txBody>
          <a:bodyPr wrap="none" rtlCol="0">
            <a:spAutoFit/>
          </a:bodyPr>
          <a:lstStyle/>
          <a:p>
            <a:r>
              <a:rPr lang="es-419" sz="3600" b="1" dirty="0">
                <a:solidFill>
                  <a:schemeClr val="bg1"/>
                </a:solidFill>
                <a:latin typeface="Arial" panose="020B0604020202020204" pitchFamily="34" charset="0"/>
                <a:cs typeface="Arial" panose="020B0604020202020204" pitchFamily="34" charset="0"/>
              </a:rPr>
              <a:t>2</a:t>
            </a:r>
          </a:p>
        </p:txBody>
      </p:sp>
      <p:sp>
        <p:nvSpPr>
          <p:cNvPr id="551" name="CuadroTexto 550">
            <a:extLst>
              <a:ext uri="{FF2B5EF4-FFF2-40B4-BE49-F238E27FC236}">
                <a16:creationId xmlns:a16="http://schemas.microsoft.com/office/drawing/2014/main" id="{838E2E94-861B-4051-AA37-68485269BF59}"/>
              </a:ext>
            </a:extLst>
          </p:cNvPr>
          <p:cNvSpPr txBox="1"/>
          <p:nvPr/>
        </p:nvSpPr>
        <p:spPr>
          <a:xfrm>
            <a:off x="7330440" y="2362200"/>
            <a:ext cx="472440" cy="646331"/>
          </a:xfrm>
          <a:prstGeom prst="rect">
            <a:avLst/>
          </a:prstGeom>
          <a:noFill/>
        </p:spPr>
        <p:txBody>
          <a:bodyPr wrap="square" rtlCol="0">
            <a:spAutoFit/>
          </a:bodyPr>
          <a:lstStyle/>
          <a:p>
            <a:r>
              <a:rPr lang="es-419" sz="3600" b="1" dirty="0">
                <a:solidFill>
                  <a:schemeClr val="bg1"/>
                </a:solidFill>
                <a:latin typeface="Arial" panose="020B0604020202020204" pitchFamily="34" charset="0"/>
                <a:cs typeface="Arial" panose="020B0604020202020204" pitchFamily="34" charset="0"/>
              </a:rPr>
              <a:t>3</a:t>
            </a:r>
          </a:p>
        </p:txBody>
      </p:sp>
      <p:sp>
        <p:nvSpPr>
          <p:cNvPr id="552" name="CuadroTexto 551">
            <a:extLst>
              <a:ext uri="{FF2B5EF4-FFF2-40B4-BE49-F238E27FC236}">
                <a16:creationId xmlns:a16="http://schemas.microsoft.com/office/drawing/2014/main" id="{AA0E53D4-E39F-4408-B9A8-122277BF6E73}"/>
              </a:ext>
            </a:extLst>
          </p:cNvPr>
          <p:cNvSpPr txBox="1"/>
          <p:nvPr/>
        </p:nvSpPr>
        <p:spPr>
          <a:xfrm>
            <a:off x="10043160" y="2423160"/>
            <a:ext cx="472440" cy="646331"/>
          </a:xfrm>
          <a:prstGeom prst="rect">
            <a:avLst/>
          </a:prstGeom>
          <a:noFill/>
        </p:spPr>
        <p:txBody>
          <a:bodyPr wrap="square" rtlCol="0">
            <a:spAutoFit/>
          </a:bodyPr>
          <a:lstStyle/>
          <a:p>
            <a:r>
              <a:rPr lang="es-419" sz="3600" b="1" dirty="0">
                <a:solidFill>
                  <a:schemeClr val="bg1"/>
                </a:solidFill>
                <a:latin typeface="Arial" panose="020B0604020202020204" pitchFamily="34" charset="0"/>
                <a:cs typeface="Arial" panose="020B0604020202020204" pitchFamily="34" charset="0"/>
              </a:rPr>
              <a:t>4</a:t>
            </a:r>
          </a:p>
        </p:txBody>
      </p:sp>
    </p:spTree>
    <p:extLst>
      <p:ext uri="{BB962C8B-B14F-4D97-AF65-F5344CB8AC3E}">
        <p14:creationId xmlns:p14="http://schemas.microsoft.com/office/powerpoint/2010/main" val="1888863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1BDA6900-A986-478E-86FB-8F9067976C7E}"/>
              </a:ext>
            </a:extLst>
          </p:cNvPr>
          <p:cNvSpPr>
            <a:spLocks noGrp="1"/>
          </p:cNvSpPr>
          <p:nvPr>
            <p:ph type="body" sz="quarter" idx="14"/>
          </p:nvPr>
        </p:nvSpPr>
        <p:spPr>
          <a:xfrm>
            <a:off x="453969" y="1187179"/>
            <a:ext cx="8110911" cy="477331"/>
          </a:xfrm>
        </p:spPr>
        <p:txBody>
          <a:bodyPr>
            <a:normAutofit/>
          </a:bodyPr>
          <a:lstStyle/>
          <a:p>
            <a:r>
              <a:rPr lang="es-PE" dirty="0"/>
              <a:t>Las 7 reglas básicas del </a:t>
            </a:r>
            <a:r>
              <a:rPr lang="es-PE" dirty="0" err="1"/>
              <a:t>Brainstorming</a:t>
            </a:r>
            <a:endParaRPr lang="es-419" dirty="0"/>
          </a:p>
        </p:txBody>
      </p:sp>
      <p:sp>
        <p:nvSpPr>
          <p:cNvPr id="5" name="Marcador de texto 4">
            <a:extLst>
              <a:ext uri="{FF2B5EF4-FFF2-40B4-BE49-F238E27FC236}">
                <a16:creationId xmlns:a16="http://schemas.microsoft.com/office/drawing/2014/main" id="{59BFB930-F554-425D-9B24-A3D24371DB3E}"/>
              </a:ext>
            </a:extLst>
          </p:cNvPr>
          <p:cNvSpPr>
            <a:spLocks noGrp="1"/>
          </p:cNvSpPr>
          <p:nvPr>
            <p:ph type="body" sz="quarter" idx="26"/>
          </p:nvPr>
        </p:nvSpPr>
        <p:spPr/>
        <p:txBody>
          <a:bodyPr/>
          <a:lstStyle/>
          <a:p>
            <a:r>
              <a:rPr lang="es-419" dirty="0"/>
              <a:t>Pensamiento creativo para la innovación</a:t>
            </a:r>
          </a:p>
        </p:txBody>
      </p:sp>
      <p:grpSp>
        <p:nvGrpSpPr>
          <p:cNvPr id="9" name="Group 136">
            <a:extLst>
              <a:ext uri="{FF2B5EF4-FFF2-40B4-BE49-F238E27FC236}">
                <a16:creationId xmlns:a16="http://schemas.microsoft.com/office/drawing/2014/main" id="{92F04F9A-201B-4EE1-84C7-5FDE77F3DC0C}"/>
              </a:ext>
            </a:extLst>
          </p:cNvPr>
          <p:cNvGrpSpPr/>
          <p:nvPr/>
        </p:nvGrpSpPr>
        <p:grpSpPr>
          <a:xfrm>
            <a:off x="1675216" y="1916430"/>
            <a:ext cx="1850319" cy="1605152"/>
            <a:chOff x="1090613" y="2116138"/>
            <a:chExt cx="1270000" cy="1101725"/>
          </a:xfrm>
          <a:solidFill>
            <a:srgbClr val="EA1A2F"/>
          </a:solidFill>
        </p:grpSpPr>
        <p:sp>
          <p:nvSpPr>
            <p:cNvPr id="20" name="Freeform 6">
              <a:extLst>
                <a:ext uri="{FF2B5EF4-FFF2-40B4-BE49-F238E27FC236}">
                  <a16:creationId xmlns:a16="http://schemas.microsoft.com/office/drawing/2014/main" id="{DA319159-E783-4A3A-AA4B-FD71C85F869B}"/>
                </a:ext>
              </a:extLst>
            </p:cNvPr>
            <p:cNvSpPr>
              <a:spLocks noEditPoints="1"/>
            </p:cNvSpPr>
            <p:nvPr/>
          </p:nvSpPr>
          <p:spPr bwMode="auto">
            <a:xfrm>
              <a:off x="1957388" y="2835275"/>
              <a:ext cx="403225" cy="303213"/>
            </a:xfrm>
            <a:custGeom>
              <a:avLst/>
              <a:gdLst>
                <a:gd name="T0" fmla="*/ 1156 w 1268"/>
                <a:gd name="T1" fmla="*/ 2 h 954"/>
                <a:gd name="T2" fmla="*/ 1022 w 1268"/>
                <a:gd name="T3" fmla="*/ 52 h 954"/>
                <a:gd name="T4" fmla="*/ 949 w 1268"/>
                <a:gd name="T5" fmla="*/ 88 h 954"/>
                <a:gd name="T6" fmla="*/ 949 w 1268"/>
                <a:gd name="T7" fmla="*/ 112 h 954"/>
                <a:gd name="T8" fmla="*/ 989 w 1268"/>
                <a:gd name="T9" fmla="*/ 109 h 954"/>
                <a:gd name="T10" fmla="*/ 938 w 1268"/>
                <a:gd name="T11" fmla="*/ 166 h 954"/>
                <a:gd name="T12" fmla="*/ 835 w 1268"/>
                <a:gd name="T13" fmla="*/ 240 h 954"/>
                <a:gd name="T14" fmla="*/ 742 w 1268"/>
                <a:gd name="T15" fmla="*/ 326 h 954"/>
                <a:gd name="T16" fmla="*/ 617 w 1268"/>
                <a:gd name="T17" fmla="*/ 429 h 954"/>
                <a:gd name="T18" fmla="*/ 523 w 1268"/>
                <a:gd name="T19" fmla="*/ 510 h 954"/>
                <a:gd name="T20" fmla="*/ 501 w 1268"/>
                <a:gd name="T21" fmla="*/ 521 h 954"/>
                <a:gd name="T22" fmla="*/ 378 w 1268"/>
                <a:gd name="T23" fmla="*/ 587 h 954"/>
                <a:gd name="T24" fmla="*/ 316 w 1268"/>
                <a:gd name="T25" fmla="*/ 623 h 954"/>
                <a:gd name="T26" fmla="*/ 239 w 1268"/>
                <a:gd name="T27" fmla="*/ 697 h 954"/>
                <a:gd name="T28" fmla="*/ 166 w 1268"/>
                <a:gd name="T29" fmla="*/ 746 h 954"/>
                <a:gd name="T30" fmla="*/ 72 w 1268"/>
                <a:gd name="T31" fmla="*/ 823 h 954"/>
                <a:gd name="T32" fmla="*/ 58 w 1268"/>
                <a:gd name="T33" fmla="*/ 883 h 954"/>
                <a:gd name="T34" fmla="*/ 1 w 1268"/>
                <a:gd name="T35" fmla="*/ 929 h 954"/>
                <a:gd name="T36" fmla="*/ 32 w 1268"/>
                <a:gd name="T37" fmla="*/ 912 h 954"/>
                <a:gd name="T38" fmla="*/ 75 w 1268"/>
                <a:gd name="T39" fmla="*/ 914 h 954"/>
                <a:gd name="T40" fmla="*/ 137 w 1268"/>
                <a:gd name="T41" fmla="*/ 880 h 954"/>
                <a:gd name="T42" fmla="*/ 183 w 1268"/>
                <a:gd name="T43" fmla="*/ 853 h 954"/>
                <a:gd name="T44" fmla="*/ 220 w 1268"/>
                <a:gd name="T45" fmla="*/ 815 h 954"/>
                <a:gd name="T46" fmla="*/ 285 w 1268"/>
                <a:gd name="T47" fmla="*/ 752 h 954"/>
                <a:gd name="T48" fmla="*/ 322 w 1268"/>
                <a:gd name="T49" fmla="*/ 753 h 954"/>
                <a:gd name="T50" fmla="*/ 384 w 1268"/>
                <a:gd name="T51" fmla="*/ 726 h 954"/>
                <a:gd name="T52" fmla="*/ 413 w 1268"/>
                <a:gd name="T53" fmla="*/ 696 h 954"/>
                <a:gd name="T54" fmla="*/ 498 w 1268"/>
                <a:gd name="T55" fmla="*/ 652 h 954"/>
                <a:gd name="T56" fmla="*/ 565 w 1268"/>
                <a:gd name="T57" fmla="*/ 579 h 954"/>
                <a:gd name="T58" fmla="*/ 660 w 1268"/>
                <a:gd name="T59" fmla="*/ 550 h 954"/>
                <a:gd name="T60" fmla="*/ 689 w 1268"/>
                <a:gd name="T61" fmla="*/ 532 h 954"/>
                <a:gd name="T62" fmla="*/ 724 w 1268"/>
                <a:gd name="T63" fmla="*/ 513 h 954"/>
                <a:gd name="T64" fmla="*/ 916 w 1268"/>
                <a:gd name="T65" fmla="*/ 407 h 954"/>
                <a:gd name="T66" fmla="*/ 1096 w 1268"/>
                <a:gd name="T67" fmla="*/ 297 h 954"/>
                <a:gd name="T68" fmla="*/ 1209 w 1268"/>
                <a:gd name="T69" fmla="*/ 150 h 954"/>
                <a:gd name="T70" fmla="*/ 1058 w 1268"/>
                <a:gd name="T71" fmla="*/ 224 h 954"/>
                <a:gd name="T72" fmla="*/ 963 w 1268"/>
                <a:gd name="T73" fmla="*/ 279 h 954"/>
                <a:gd name="T74" fmla="*/ 876 w 1268"/>
                <a:gd name="T75" fmla="*/ 338 h 954"/>
                <a:gd name="T76" fmla="*/ 717 w 1268"/>
                <a:gd name="T77" fmla="*/ 399 h 954"/>
                <a:gd name="T78" fmla="*/ 787 w 1268"/>
                <a:gd name="T79" fmla="*/ 349 h 954"/>
                <a:gd name="T80" fmla="*/ 894 w 1268"/>
                <a:gd name="T81" fmla="*/ 281 h 954"/>
                <a:gd name="T82" fmla="*/ 962 w 1268"/>
                <a:gd name="T83" fmla="*/ 245 h 954"/>
                <a:gd name="T84" fmla="*/ 1007 w 1268"/>
                <a:gd name="T85" fmla="*/ 183 h 954"/>
                <a:gd name="T86" fmla="*/ 1087 w 1268"/>
                <a:gd name="T87" fmla="*/ 141 h 954"/>
                <a:gd name="T88" fmla="*/ 1133 w 1268"/>
                <a:gd name="T89" fmla="*/ 127 h 954"/>
                <a:gd name="T90" fmla="*/ 1203 w 1268"/>
                <a:gd name="T91" fmla="*/ 81 h 954"/>
                <a:gd name="T92" fmla="*/ 193 w 1268"/>
                <a:gd name="T93" fmla="*/ 783 h 954"/>
                <a:gd name="T94" fmla="*/ 154 w 1268"/>
                <a:gd name="T95" fmla="*/ 784 h 954"/>
                <a:gd name="T96" fmla="*/ 205 w 1268"/>
                <a:gd name="T97" fmla="*/ 798 h 954"/>
                <a:gd name="T98" fmla="*/ 219 w 1268"/>
                <a:gd name="T99" fmla="*/ 786 h 954"/>
                <a:gd name="T100" fmla="*/ 422 w 1268"/>
                <a:gd name="T101" fmla="*/ 638 h 954"/>
                <a:gd name="T102" fmla="*/ 375 w 1268"/>
                <a:gd name="T103" fmla="*/ 680 h 954"/>
                <a:gd name="T104" fmla="*/ 401 w 1268"/>
                <a:gd name="T105" fmla="*/ 633 h 954"/>
                <a:gd name="T106" fmla="*/ 503 w 1268"/>
                <a:gd name="T107" fmla="*/ 601 h 954"/>
                <a:gd name="T108" fmla="*/ 626 w 1268"/>
                <a:gd name="T109" fmla="*/ 550 h 954"/>
                <a:gd name="T110" fmla="*/ 630 w 1268"/>
                <a:gd name="T111" fmla="*/ 459 h 954"/>
                <a:gd name="T112" fmla="*/ 972 w 1268"/>
                <a:gd name="T113" fmla="*/ 331 h 954"/>
                <a:gd name="T114" fmla="*/ 959 w 1268"/>
                <a:gd name="T115" fmla="*/ 303 h 954"/>
                <a:gd name="T116" fmla="*/ 804 w 1268"/>
                <a:gd name="T117" fmla="*/ 298 h 954"/>
                <a:gd name="T118" fmla="*/ 944 w 1268"/>
                <a:gd name="T119" fmla="*/ 205 h 954"/>
                <a:gd name="T120" fmla="*/ 1045 w 1268"/>
                <a:gd name="T121" fmla="*/ 98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8" h="954">
                  <a:moveTo>
                    <a:pt x="1261" y="12"/>
                  </a:moveTo>
                  <a:lnTo>
                    <a:pt x="1257" y="9"/>
                  </a:lnTo>
                  <a:lnTo>
                    <a:pt x="1252" y="8"/>
                  </a:lnTo>
                  <a:lnTo>
                    <a:pt x="1249" y="8"/>
                  </a:lnTo>
                  <a:lnTo>
                    <a:pt x="1244" y="9"/>
                  </a:lnTo>
                  <a:lnTo>
                    <a:pt x="1226" y="10"/>
                  </a:lnTo>
                  <a:lnTo>
                    <a:pt x="1207" y="15"/>
                  </a:lnTo>
                  <a:lnTo>
                    <a:pt x="1190" y="21"/>
                  </a:lnTo>
                  <a:lnTo>
                    <a:pt x="1187" y="20"/>
                  </a:lnTo>
                  <a:lnTo>
                    <a:pt x="1186" y="21"/>
                  </a:lnTo>
                  <a:lnTo>
                    <a:pt x="1184" y="21"/>
                  </a:lnTo>
                  <a:lnTo>
                    <a:pt x="1183" y="18"/>
                  </a:lnTo>
                  <a:lnTo>
                    <a:pt x="1182" y="14"/>
                  </a:lnTo>
                  <a:lnTo>
                    <a:pt x="1180" y="12"/>
                  </a:lnTo>
                  <a:lnTo>
                    <a:pt x="1176" y="10"/>
                  </a:lnTo>
                  <a:lnTo>
                    <a:pt x="1173" y="8"/>
                  </a:lnTo>
                  <a:lnTo>
                    <a:pt x="1171" y="6"/>
                  </a:lnTo>
                  <a:lnTo>
                    <a:pt x="1169" y="3"/>
                  </a:lnTo>
                  <a:lnTo>
                    <a:pt x="1163" y="0"/>
                  </a:lnTo>
                  <a:lnTo>
                    <a:pt x="1156" y="2"/>
                  </a:lnTo>
                  <a:lnTo>
                    <a:pt x="1152" y="3"/>
                  </a:lnTo>
                  <a:lnTo>
                    <a:pt x="1147" y="4"/>
                  </a:lnTo>
                  <a:lnTo>
                    <a:pt x="1143" y="7"/>
                  </a:lnTo>
                  <a:lnTo>
                    <a:pt x="1141" y="9"/>
                  </a:lnTo>
                  <a:lnTo>
                    <a:pt x="1139" y="13"/>
                  </a:lnTo>
                  <a:lnTo>
                    <a:pt x="1138" y="17"/>
                  </a:lnTo>
                  <a:lnTo>
                    <a:pt x="1139" y="21"/>
                  </a:lnTo>
                  <a:lnTo>
                    <a:pt x="1135" y="27"/>
                  </a:lnTo>
                  <a:lnTo>
                    <a:pt x="1125" y="25"/>
                  </a:lnTo>
                  <a:lnTo>
                    <a:pt x="1125" y="25"/>
                  </a:lnTo>
                  <a:lnTo>
                    <a:pt x="1125" y="20"/>
                  </a:lnTo>
                  <a:lnTo>
                    <a:pt x="1125" y="17"/>
                  </a:lnTo>
                  <a:lnTo>
                    <a:pt x="1122" y="13"/>
                  </a:lnTo>
                  <a:lnTo>
                    <a:pt x="1119" y="9"/>
                  </a:lnTo>
                  <a:lnTo>
                    <a:pt x="1113" y="9"/>
                  </a:lnTo>
                  <a:lnTo>
                    <a:pt x="1076" y="23"/>
                  </a:lnTo>
                  <a:lnTo>
                    <a:pt x="1041" y="38"/>
                  </a:lnTo>
                  <a:lnTo>
                    <a:pt x="1036" y="46"/>
                  </a:lnTo>
                  <a:lnTo>
                    <a:pt x="1022" y="49"/>
                  </a:lnTo>
                  <a:lnTo>
                    <a:pt x="1022" y="52"/>
                  </a:lnTo>
                  <a:lnTo>
                    <a:pt x="1022" y="54"/>
                  </a:lnTo>
                  <a:lnTo>
                    <a:pt x="1022" y="54"/>
                  </a:lnTo>
                  <a:lnTo>
                    <a:pt x="1022" y="54"/>
                  </a:lnTo>
                  <a:lnTo>
                    <a:pt x="995" y="60"/>
                  </a:lnTo>
                  <a:lnTo>
                    <a:pt x="993" y="63"/>
                  </a:lnTo>
                  <a:lnTo>
                    <a:pt x="989" y="65"/>
                  </a:lnTo>
                  <a:lnTo>
                    <a:pt x="986" y="67"/>
                  </a:lnTo>
                  <a:lnTo>
                    <a:pt x="983" y="69"/>
                  </a:lnTo>
                  <a:lnTo>
                    <a:pt x="979" y="70"/>
                  </a:lnTo>
                  <a:lnTo>
                    <a:pt x="973" y="66"/>
                  </a:lnTo>
                  <a:lnTo>
                    <a:pt x="966" y="64"/>
                  </a:lnTo>
                  <a:lnTo>
                    <a:pt x="960" y="64"/>
                  </a:lnTo>
                  <a:lnTo>
                    <a:pt x="955" y="66"/>
                  </a:lnTo>
                  <a:lnTo>
                    <a:pt x="950" y="76"/>
                  </a:lnTo>
                  <a:lnTo>
                    <a:pt x="953" y="78"/>
                  </a:lnTo>
                  <a:lnTo>
                    <a:pt x="955" y="81"/>
                  </a:lnTo>
                  <a:lnTo>
                    <a:pt x="954" y="81"/>
                  </a:lnTo>
                  <a:lnTo>
                    <a:pt x="954" y="81"/>
                  </a:lnTo>
                  <a:lnTo>
                    <a:pt x="949" y="82"/>
                  </a:lnTo>
                  <a:lnTo>
                    <a:pt x="949" y="88"/>
                  </a:lnTo>
                  <a:lnTo>
                    <a:pt x="946" y="92"/>
                  </a:lnTo>
                  <a:lnTo>
                    <a:pt x="943" y="95"/>
                  </a:lnTo>
                  <a:lnTo>
                    <a:pt x="938" y="98"/>
                  </a:lnTo>
                  <a:lnTo>
                    <a:pt x="936" y="101"/>
                  </a:lnTo>
                  <a:lnTo>
                    <a:pt x="933" y="114"/>
                  </a:lnTo>
                  <a:lnTo>
                    <a:pt x="933" y="116"/>
                  </a:lnTo>
                  <a:lnTo>
                    <a:pt x="933" y="118"/>
                  </a:lnTo>
                  <a:lnTo>
                    <a:pt x="932" y="121"/>
                  </a:lnTo>
                  <a:lnTo>
                    <a:pt x="933" y="123"/>
                  </a:lnTo>
                  <a:lnTo>
                    <a:pt x="934" y="126"/>
                  </a:lnTo>
                  <a:lnTo>
                    <a:pt x="938" y="127"/>
                  </a:lnTo>
                  <a:lnTo>
                    <a:pt x="940" y="127"/>
                  </a:lnTo>
                  <a:lnTo>
                    <a:pt x="943" y="127"/>
                  </a:lnTo>
                  <a:lnTo>
                    <a:pt x="944" y="126"/>
                  </a:lnTo>
                  <a:lnTo>
                    <a:pt x="945" y="125"/>
                  </a:lnTo>
                  <a:lnTo>
                    <a:pt x="945" y="122"/>
                  </a:lnTo>
                  <a:lnTo>
                    <a:pt x="946" y="121"/>
                  </a:lnTo>
                  <a:lnTo>
                    <a:pt x="946" y="118"/>
                  </a:lnTo>
                  <a:lnTo>
                    <a:pt x="948" y="115"/>
                  </a:lnTo>
                  <a:lnTo>
                    <a:pt x="949" y="112"/>
                  </a:lnTo>
                  <a:lnTo>
                    <a:pt x="951" y="111"/>
                  </a:lnTo>
                  <a:lnTo>
                    <a:pt x="955" y="111"/>
                  </a:lnTo>
                  <a:lnTo>
                    <a:pt x="956" y="111"/>
                  </a:lnTo>
                  <a:lnTo>
                    <a:pt x="957" y="111"/>
                  </a:lnTo>
                  <a:lnTo>
                    <a:pt x="957" y="111"/>
                  </a:lnTo>
                  <a:lnTo>
                    <a:pt x="957" y="117"/>
                  </a:lnTo>
                  <a:lnTo>
                    <a:pt x="960" y="122"/>
                  </a:lnTo>
                  <a:lnTo>
                    <a:pt x="963" y="127"/>
                  </a:lnTo>
                  <a:lnTo>
                    <a:pt x="967" y="131"/>
                  </a:lnTo>
                  <a:lnTo>
                    <a:pt x="971" y="132"/>
                  </a:lnTo>
                  <a:lnTo>
                    <a:pt x="974" y="133"/>
                  </a:lnTo>
                  <a:lnTo>
                    <a:pt x="978" y="134"/>
                  </a:lnTo>
                  <a:lnTo>
                    <a:pt x="982" y="133"/>
                  </a:lnTo>
                  <a:lnTo>
                    <a:pt x="984" y="131"/>
                  </a:lnTo>
                  <a:lnTo>
                    <a:pt x="986" y="128"/>
                  </a:lnTo>
                  <a:lnTo>
                    <a:pt x="989" y="125"/>
                  </a:lnTo>
                  <a:lnTo>
                    <a:pt x="990" y="121"/>
                  </a:lnTo>
                  <a:lnTo>
                    <a:pt x="990" y="115"/>
                  </a:lnTo>
                  <a:lnTo>
                    <a:pt x="989" y="108"/>
                  </a:lnTo>
                  <a:lnTo>
                    <a:pt x="989" y="109"/>
                  </a:lnTo>
                  <a:lnTo>
                    <a:pt x="993" y="106"/>
                  </a:lnTo>
                  <a:lnTo>
                    <a:pt x="996" y="104"/>
                  </a:lnTo>
                  <a:lnTo>
                    <a:pt x="995" y="111"/>
                  </a:lnTo>
                  <a:lnTo>
                    <a:pt x="995" y="116"/>
                  </a:lnTo>
                  <a:lnTo>
                    <a:pt x="995" y="121"/>
                  </a:lnTo>
                  <a:lnTo>
                    <a:pt x="996" y="126"/>
                  </a:lnTo>
                  <a:lnTo>
                    <a:pt x="999" y="131"/>
                  </a:lnTo>
                  <a:lnTo>
                    <a:pt x="993" y="134"/>
                  </a:lnTo>
                  <a:lnTo>
                    <a:pt x="989" y="139"/>
                  </a:lnTo>
                  <a:lnTo>
                    <a:pt x="986" y="144"/>
                  </a:lnTo>
                  <a:lnTo>
                    <a:pt x="976" y="150"/>
                  </a:lnTo>
                  <a:lnTo>
                    <a:pt x="976" y="151"/>
                  </a:lnTo>
                  <a:lnTo>
                    <a:pt x="974" y="151"/>
                  </a:lnTo>
                  <a:lnTo>
                    <a:pt x="971" y="152"/>
                  </a:lnTo>
                  <a:lnTo>
                    <a:pt x="967" y="155"/>
                  </a:lnTo>
                  <a:lnTo>
                    <a:pt x="962" y="160"/>
                  </a:lnTo>
                  <a:lnTo>
                    <a:pt x="955" y="162"/>
                  </a:lnTo>
                  <a:lnTo>
                    <a:pt x="948" y="165"/>
                  </a:lnTo>
                  <a:lnTo>
                    <a:pt x="940" y="165"/>
                  </a:lnTo>
                  <a:lnTo>
                    <a:pt x="938" y="166"/>
                  </a:lnTo>
                  <a:lnTo>
                    <a:pt x="936" y="166"/>
                  </a:lnTo>
                  <a:lnTo>
                    <a:pt x="933" y="168"/>
                  </a:lnTo>
                  <a:lnTo>
                    <a:pt x="932" y="169"/>
                  </a:lnTo>
                  <a:lnTo>
                    <a:pt x="931" y="173"/>
                  </a:lnTo>
                  <a:lnTo>
                    <a:pt x="929" y="177"/>
                  </a:lnTo>
                  <a:lnTo>
                    <a:pt x="931" y="180"/>
                  </a:lnTo>
                  <a:lnTo>
                    <a:pt x="929" y="182"/>
                  </a:lnTo>
                  <a:lnTo>
                    <a:pt x="927" y="183"/>
                  </a:lnTo>
                  <a:lnTo>
                    <a:pt x="927" y="184"/>
                  </a:lnTo>
                  <a:lnTo>
                    <a:pt x="912" y="189"/>
                  </a:lnTo>
                  <a:lnTo>
                    <a:pt x="900" y="195"/>
                  </a:lnTo>
                  <a:lnTo>
                    <a:pt x="888" y="203"/>
                  </a:lnTo>
                  <a:lnTo>
                    <a:pt x="882" y="205"/>
                  </a:lnTo>
                  <a:lnTo>
                    <a:pt x="876" y="208"/>
                  </a:lnTo>
                  <a:lnTo>
                    <a:pt x="870" y="212"/>
                  </a:lnTo>
                  <a:lnTo>
                    <a:pt x="864" y="217"/>
                  </a:lnTo>
                  <a:lnTo>
                    <a:pt x="858" y="224"/>
                  </a:lnTo>
                  <a:lnTo>
                    <a:pt x="851" y="229"/>
                  </a:lnTo>
                  <a:lnTo>
                    <a:pt x="842" y="234"/>
                  </a:lnTo>
                  <a:lnTo>
                    <a:pt x="835" y="240"/>
                  </a:lnTo>
                  <a:lnTo>
                    <a:pt x="830" y="248"/>
                  </a:lnTo>
                  <a:lnTo>
                    <a:pt x="830" y="251"/>
                  </a:lnTo>
                  <a:lnTo>
                    <a:pt x="831" y="252"/>
                  </a:lnTo>
                  <a:lnTo>
                    <a:pt x="815" y="264"/>
                  </a:lnTo>
                  <a:lnTo>
                    <a:pt x="801" y="276"/>
                  </a:lnTo>
                  <a:lnTo>
                    <a:pt x="796" y="276"/>
                  </a:lnTo>
                  <a:lnTo>
                    <a:pt x="790" y="280"/>
                  </a:lnTo>
                  <a:lnTo>
                    <a:pt x="786" y="282"/>
                  </a:lnTo>
                  <a:lnTo>
                    <a:pt x="783" y="285"/>
                  </a:lnTo>
                  <a:lnTo>
                    <a:pt x="769" y="288"/>
                  </a:lnTo>
                  <a:lnTo>
                    <a:pt x="768" y="291"/>
                  </a:lnTo>
                  <a:lnTo>
                    <a:pt x="768" y="294"/>
                  </a:lnTo>
                  <a:lnTo>
                    <a:pt x="768" y="296"/>
                  </a:lnTo>
                  <a:lnTo>
                    <a:pt x="769" y="297"/>
                  </a:lnTo>
                  <a:lnTo>
                    <a:pt x="766" y="300"/>
                  </a:lnTo>
                  <a:lnTo>
                    <a:pt x="761" y="303"/>
                  </a:lnTo>
                  <a:lnTo>
                    <a:pt x="756" y="305"/>
                  </a:lnTo>
                  <a:lnTo>
                    <a:pt x="749" y="310"/>
                  </a:lnTo>
                  <a:lnTo>
                    <a:pt x="744" y="317"/>
                  </a:lnTo>
                  <a:lnTo>
                    <a:pt x="742" y="326"/>
                  </a:lnTo>
                  <a:lnTo>
                    <a:pt x="742" y="327"/>
                  </a:lnTo>
                  <a:lnTo>
                    <a:pt x="732" y="325"/>
                  </a:lnTo>
                  <a:lnTo>
                    <a:pt x="723" y="327"/>
                  </a:lnTo>
                  <a:lnTo>
                    <a:pt x="717" y="333"/>
                  </a:lnTo>
                  <a:lnTo>
                    <a:pt x="713" y="345"/>
                  </a:lnTo>
                  <a:lnTo>
                    <a:pt x="711" y="344"/>
                  </a:lnTo>
                  <a:lnTo>
                    <a:pt x="701" y="345"/>
                  </a:lnTo>
                  <a:lnTo>
                    <a:pt x="691" y="349"/>
                  </a:lnTo>
                  <a:lnTo>
                    <a:pt x="682" y="354"/>
                  </a:lnTo>
                  <a:lnTo>
                    <a:pt x="673" y="361"/>
                  </a:lnTo>
                  <a:lnTo>
                    <a:pt x="666" y="367"/>
                  </a:lnTo>
                  <a:lnTo>
                    <a:pt x="660" y="376"/>
                  </a:lnTo>
                  <a:lnTo>
                    <a:pt x="656" y="385"/>
                  </a:lnTo>
                  <a:lnTo>
                    <a:pt x="653" y="396"/>
                  </a:lnTo>
                  <a:lnTo>
                    <a:pt x="650" y="395"/>
                  </a:lnTo>
                  <a:lnTo>
                    <a:pt x="644" y="396"/>
                  </a:lnTo>
                  <a:lnTo>
                    <a:pt x="639" y="397"/>
                  </a:lnTo>
                  <a:lnTo>
                    <a:pt x="636" y="401"/>
                  </a:lnTo>
                  <a:lnTo>
                    <a:pt x="627" y="417"/>
                  </a:lnTo>
                  <a:lnTo>
                    <a:pt x="617" y="429"/>
                  </a:lnTo>
                  <a:lnTo>
                    <a:pt x="604" y="440"/>
                  </a:lnTo>
                  <a:lnTo>
                    <a:pt x="590" y="448"/>
                  </a:lnTo>
                  <a:lnTo>
                    <a:pt x="586" y="451"/>
                  </a:lnTo>
                  <a:lnTo>
                    <a:pt x="582" y="454"/>
                  </a:lnTo>
                  <a:lnTo>
                    <a:pt x="581" y="458"/>
                  </a:lnTo>
                  <a:lnTo>
                    <a:pt x="580" y="463"/>
                  </a:lnTo>
                  <a:lnTo>
                    <a:pt x="580" y="468"/>
                  </a:lnTo>
                  <a:lnTo>
                    <a:pt x="582" y="471"/>
                  </a:lnTo>
                  <a:lnTo>
                    <a:pt x="568" y="475"/>
                  </a:lnTo>
                  <a:lnTo>
                    <a:pt x="564" y="473"/>
                  </a:lnTo>
                  <a:lnTo>
                    <a:pt x="562" y="469"/>
                  </a:lnTo>
                  <a:lnTo>
                    <a:pt x="560" y="464"/>
                  </a:lnTo>
                  <a:lnTo>
                    <a:pt x="558" y="460"/>
                  </a:lnTo>
                  <a:lnTo>
                    <a:pt x="554" y="458"/>
                  </a:lnTo>
                  <a:lnTo>
                    <a:pt x="548" y="458"/>
                  </a:lnTo>
                  <a:lnTo>
                    <a:pt x="546" y="469"/>
                  </a:lnTo>
                  <a:lnTo>
                    <a:pt x="540" y="480"/>
                  </a:lnTo>
                  <a:lnTo>
                    <a:pt x="532" y="490"/>
                  </a:lnTo>
                  <a:lnTo>
                    <a:pt x="526" y="499"/>
                  </a:lnTo>
                  <a:lnTo>
                    <a:pt x="523" y="510"/>
                  </a:lnTo>
                  <a:lnTo>
                    <a:pt x="526" y="513"/>
                  </a:lnTo>
                  <a:lnTo>
                    <a:pt x="525" y="513"/>
                  </a:lnTo>
                  <a:lnTo>
                    <a:pt x="525" y="513"/>
                  </a:lnTo>
                  <a:lnTo>
                    <a:pt x="523" y="513"/>
                  </a:lnTo>
                  <a:lnTo>
                    <a:pt x="520" y="514"/>
                  </a:lnTo>
                  <a:lnTo>
                    <a:pt x="519" y="516"/>
                  </a:lnTo>
                  <a:lnTo>
                    <a:pt x="519" y="517"/>
                  </a:lnTo>
                  <a:lnTo>
                    <a:pt x="519" y="520"/>
                  </a:lnTo>
                  <a:lnTo>
                    <a:pt x="519" y="522"/>
                  </a:lnTo>
                  <a:lnTo>
                    <a:pt x="518" y="525"/>
                  </a:lnTo>
                  <a:lnTo>
                    <a:pt x="518" y="526"/>
                  </a:lnTo>
                  <a:lnTo>
                    <a:pt x="519" y="531"/>
                  </a:lnTo>
                  <a:lnTo>
                    <a:pt x="518" y="532"/>
                  </a:lnTo>
                  <a:lnTo>
                    <a:pt x="517" y="533"/>
                  </a:lnTo>
                  <a:lnTo>
                    <a:pt x="515" y="536"/>
                  </a:lnTo>
                  <a:lnTo>
                    <a:pt x="513" y="532"/>
                  </a:lnTo>
                  <a:lnTo>
                    <a:pt x="511" y="528"/>
                  </a:lnTo>
                  <a:lnTo>
                    <a:pt x="507" y="526"/>
                  </a:lnTo>
                  <a:lnTo>
                    <a:pt x="503" y="522"/>
                  </a:lnTo>
                  <a:lnTo>
                    <a:pt x="501" y="521"/>
                  </a:lnTo>
                  <a:lnTo>
                    <a:pt x="497" y="521"/>
                  </a:lnTo>
                  <a:lnTo>
                    <a:pt x="494" y="521"/>
                  </a:lnTo>
                  <a:lnTo>
                    <a:pt x="490" y="528"/>
                  </a:lnTo>
                  <a:lnTo>
                    <a:pt x="485" y="536"/>
                  </a:lnTo>
                  <a:lnTo>
                    <a:pt x="480" y="543"/>
                  </a:lnTo>
                  <a:lnTo>
                    <a:pt x="478" y="551"/>
                  </a:lnTo>
                  <a:lnTo>
                    <a:pt x="477" y="550"/>
                  </a:lnTo>
                  <a:lnTo>
                    <a:pt x="464" y="545"/>
                  </a:lnTo>
                  <a:lnTo>
                    <a:pt x="452" y="542"/>
                  </a:lnTo>
                  <a:lnTo>
                    <a:pt x="440" y="542"/>
                  </a:lnTo>
                  <a:lnTo>
                    <a:pt x="427" y="548"/>
                  </a:lnTo>
                  <a:lnTo>
                    <a:pt x="424" y="550"/>
                  </a:lnTo>
                  <a:lnTo>
                    <a:pt x="422" y="553"/>
                  </a:lnTo>
                  <a:lnTo>
                    <a:pt x="421" y="556"/>
                  </a:lnTo>
                  <a:lnTo>
                    <a:pt x="421" y="560"/>
                  </a:lnTo>
                  <a:lnTo>
                    <a:pt x="407" y="564"/>
                  </a:lnTo>
                  <a:lnTo>
                    <a:pt x="403" y="568"/>
                  </a:lnTo>
                  <a:lnTo>
                    <a:pt x="401" y="570"/>
                  </a:lnTo>
                  <a:lnTo>
                    <a:pt x="389" y="577"/>
                  </a:lnTo>
                  <a:lnTo>
                    <a:pt x="378" y="587"/>
                  </a:lnTo>
                  <a:lnTo>
                    <a:pt x="375" y="587"/>
                  </a:lnTo>
                  <a:lnTo>
                    <a:pt x="371" y="588"/>
                  </a:lnTo>
                  <a:lnTo>
                    <a:pt x="369" y="589"/>
                  </a:lnTo>
                  <a:lnTo>
                    <a:pt x="366" y="590"/>
                  </a:lnTo>
                  <a:lnTo>
                    <a:pt x="365" y="593"/>
                  </a:lnTo>
                  <a:lnTo>
                    <a:pt x="364" y="596"/>
                  </a:lnTo>
                  <a:lnTo>
                    <a:pt x="364" y="601"/>
                  </a:lnTo>
                  <a:lnTo>
                    <a:pt x="359" y="601"/>
                  </a:lnTo>
                  <a:lnTo>
                    <a:pt x="358" y="601"/>
                  </a:lnTo>
                  <a:lnTo>
                    <a:pt x="355" y="601"/>
                  </a:lnTo>
                  <a:lnTo>
                    <a:pt x="353" y="602"/>
                  </a:lnTo>
                  <a:lnTo>
                    <a:pt x="353" y="604"/>
                  </a:lnTo>
                  <a:lnTo>
                    <a:pt x="343" y="606"/>
                  </a:lnTo>
                  <a:lnTo>
                    <a:pt x="338" y="606"/>
                  </a:lnTo>
                  <a:lnTo>
                    <a:pt x="335" y="608"/>
                  </a:lnTo>
                  <a:lnTo>
                    <a:pt x="330" y="611"/>
                  </a:lnTo>
                  <a:lnTo>
                    <a:pt x="329" y="615"/>
                  </a:lnTo>
                  <a:lnTo>
                    <a:pt x="322" y="617"/>
                  </a:lnTo>
                  <a:lnTo>
                    <a:pt x="319" y="619"/>
                  </a:lnTo>
                  <a:lnTo>
                    <a:pt x="316" y="623"/>
                  </a:lnTo>
                  <a:lnTo>
                    <a:pt x="315" y="627"/>
                  </a:lnTo>
                  <a:lnTo>
                    <a:pt x="315" y="632"/>
                  </a:lnTo>
                  <a:lnTo>
                    <a:pt x="315" y="635"/>
                  </a:lnTo>
                  <a:lnTo>
                    <a:pt x="316" y="636"/>
                  </a:lnTo>
                  <a:lnTo>
                    <a:pt x="316" y="636"/>
                  </a:lnTo>
                  <a:lnTo>
                    <a:pt x="315" y="635"/>
                  </a:lnTo>
                  <a:lnTo>
                    <a:pt x="314" y="633"/>
                  </a:lnTo>
                  <a:lnTo>
                    <a:pt x="301" y="638"/>
                  </a:lnTo>
                  <a:lnTo>
                    <a:pt x="288" y="645"/>
                  </a:lnTo>
                  <a:lnTo>
                    <a:pt x="276" y="651"/>
                  </a:lnTo>
                  <a:lnTo>
                    <a:pt x="274" y="655"/>
                  </a:lnTo>
                  <a:lnTo>
                    <a:pt x="273" y="658"/>
                  </a:lnTo>
                  <a:lnTo>
                    <a:pt x="273" y="662"/>
                  </a:lnTo>
                  <a:lnTo>
                    <a:pt x="273" y="665"/>
                  </a:lnTo>
                  <a:lnTo>
                    <a:pt x="274" y="665"/>
                  </a:lnTo>
                  <a:lnTo>
                    <a:pt x="261" y="670"/>
                  </a:lnTo>
                  <a:lnTo>
                    <a:pt x="251" y="679"/>
                  </a:lnTo>
                  <a:lnTo>
                    <a:pt x="246" y="691"/>
                  </a:lnTo>
                  <a:lnTo>
                    <a:pt x="241" y="695"/>
                  </a:lnTo>
                  <a:lnTo>
                    <a:pt x="239" y="697"/>
                  </a:lnTo>
                  <a:lnTo>
                    <a:pt x="228" y="699"/>
                  </a:lnTo>
                  <a:lnTo>
                    <a:pt x="225" y="712"/>
                  </a:lnTo>
                  <a:lnTo>
                    <a:pt x="225" y="712"/>
                  </a:lnTo>
                  <a:lnTo>
                    <a:pt x="217" y="709"/>
                  </a:lnTo>
                  <a:lnTo>
                    <a:pt x="210" y="712"/>
                  </a:lnTo>
                  <a:lnTo>
                    <a:pt x="205" y="716"/>
                  </a:lnTo>
                  <a:lnTo>
                    <a:pt x="200" y="724"/>
                  </a:lnTo>
                  <a:lnTo>
                    <a:pt x="200" y="724"/>
                  </a:lnTo>
                  <a:lnTo>
                    <a:pt x="197" y="725"/>
                  </a:lnTo>
                  <a:lnTo>
                    <a:pt x="195" y="726"/>
                  </a:lnTo>
                  <a:lnTo>
                    <a:pt x="193" y="729"/>
                  </a:lnTo>
                  <a:lnTo>
                    <a:pt x="191" y="731"/>
                  </a:lnTo>
                  <a:lnTo>
                    <a:pt x="191" y="735"/>
                  </a:lnTo>
                  <a:lnTo>
                    <a:pt x="186" y="733"/>
                  </a:lnTo>
                  <a:lnTo>
                    <a:pt x="183" y="735"/>
                  </a:lnTo>
                  <a:lnTo>
                    <a:pt x="179" y="737"/>
                  </a:lnTo>
                  <a:lnTo>
                    <a:pt x="171" y="748"/>
                  </a:lnTo>
                  <a:lnTo>
                    <a:pt x="171" y="748"/>
                  </a:lnTo>
                  <a:lnTo>
                    <a:pt x="169" y="746"/>
                  </a:lnTo>
                  <a:lnTo>
                    <a:pt x="166" y="746"/>
                  </a:lnTo>
                  <a:lnTo>
                    <a:pt x="161" y="746"/>
                  </a:lnTo>
                  <a:lnTo>
                    <a:pt x="159" y="748"/>
                  </a:lnTo>
                  <a:lnTo>
                    <a:pt x="155" y="749"/>
                  </a:lnTo>
                  <a:lnTo>
                    <a:pt x="152" y="753"/>
                  </a:lnTo>
                  <a:lnTo>
                    <a:pt x="150" y="756"/>
                  </a:lnTo>
                  <a:lnTo>
                    <a:pt x="142" y="765"/>
                  </a:lnTo>
                  <a:lnTo>
                    <a:pt x="135" y="770"/>
                  </a:lnTo>
                  <a:lnTo>
                    <a:pt x="128" y="775"/>
                  </a:lnTo>
                  <a:lnTo>
                    <a:pt x="122" y="779"/>
                  </a:lnTo>
                  <a:lnTo>
                    <a:pt x="118" y="787"/>
                  </a:lnTo>
                  <a:lnTo>
                    <a:pt x="118" y="787"/>
                  </a:lnTo>
                  <a:lnTo>
                    <a:pt x="105" y="801"/>
                  </a:lnTo>
                  <a:lnTo>
                    <a:pt x="104" y="800"/>
                  </a:lnTo>
                  <a:lnTo>
                    <a:pt x="101" y="800"/>
                  </a:lnTo>
                  <a:lnTo>
                    <a:pt x="98" y="800"/>
                  </a:lnTo>
                  <a:lnTo>
                    <a:pt x="94" y="801"/>
                  </a:lnTo>
                  <a:lnTo>
                    <a:pt x="91" y="803"/>
                  </a:lnTo>
                  <a:lnTo>
                    <a:pt x="88" y="805"/>
                  </a:lnTo>
                  <a:lnTo>
                    <a:pt x="75" y="820"/>
                  </a:lnTo>
                  <a:lnTo>
                    <a:pt x="72" y="823"/>
                  </a:lnTo>
                  <a:lnTo>
                    <a:pt x="70" y="826"/>
                  </a:lnTo>
                  <a:lnTo>
                    <a:pt x="66" y="829"/>
                  </a:lnTo>
                  <a:lnTo>
                    <a:pt x="64" y="832"/>
                  </a:lnTo>
                  <a:lnTo>
                    <a:pt x="61" y="834"/>
                  </a:lnTo>
                  <a:lnTo>
                    <a:pt x="61" y="834"/>
                  </a:lnTo>
                  <a:lnTo>
                    <a:pt x="63" y="844"/>
                  </a:lnTo>
                  <a:lnTo>
                    <a:pt x="67" y="850"/>
                  </a:lnTo>
                  <a:lnTo>
                    <a:pt x="74" y="857"/>
                  </a:lnTo>
                  <a:lnTo>
                    <a:pt x="78" y="864"/>
                  </a:lnTo>
                  <a:lnTo>
                    <a:pt x="74" y="863"/>
                  </a:lnTo>
                  <a:lnTo>
                    <a:pt x="70" y="864"/>
                  </a:lnTo>
                  <a:lnTo>
                    <a:pt x="67" y="864"/>
                  </a:lnTo>
                  <a:lnTo>
                    <a:pt x="66" y="867"/>
                  </a:lnTo>
                  <a:lnTo>
                    <a:pt x="65" y="869"/>
                  </a:lnTo>
                  <a:lnTo>
                    <a:pt x="64" y="872"/>
                  </a:lnTo>
                  <a:lnTo>
                    <a:pt x="64" y="874"/>
                  </a:lnTo>
                  <a:lnTo>
                    <a:pt x="63" y="877"/>
                  </a:lnTo>
                  <a:lnTo>
                    <a:pt x="63" y="879"/>
                  </a:lnTo>
                  <a:lnTo>
                    <a:pt x="61" y="880"/>
                  </a:lnTo>
                  <a:lnTo>
                    <a:pt x="58" y="883"/>
                  </a:lnTo>
                  <a:lnTo>
                    <a:pt x="55" y="885"/>
                  </a:lnTo>
                  <a:lnTo>
                    <a:pt x="55" y="886"/>
                  </a:lnTo>
                  <a:lnTo>
                    <a:pt x="49" y="883"/>
                  </a:lnTo>
                  <a:lnTo>
                    <a:pt x="40" y="880"/>
                  </a:lnTo>
                  <a:lnTo>
                    <a:pt x="32" y="883"/>
                  </a:lnTo>
                  <a:lnTo>
                    <a:pt x="26" y="886"/>
                  </a:lnTo>
                  <a:lnTo>
                    <a:pt x="23" y="892"/>
                  </a:lnTo>
                  <a:lnTo>
                    <a:pt x="19" y="900"/>
                  </a:lnTo>
                  <a:lnTo>
                    <a:pt x="15" y="907"/>
                  </a:lnTo>
                  <a:lnTo>
                    <a:pt x="15" y="907"/>
                  </a:lnTo>
                  <a:lnTo>
                    <a:pt x="13" y="909"/>
                  </a:lnTo>
                  <a:lnTo>
                    <a:pt x="12" y="910"/>
                  </a:lnTo>
                  <a:lnTo>
                    <a:pt x="9" y="910"/>
                  </a:lnTo>
                  <a:lnTo>
                    <a:pt x="6" y="912"/>
                  </a:lnTo>
                  <a:lnTo>
                    <a:pt x="3" y="913"/>
                  </a:lnTo>
                  <a:lnTo>
                    <a:pt x="2" y="914"/>
                  </a:lnTo>
                  <a:lnTo>
                    <a:pt x="1" y="917"/>
                  </a:lnTo>
                  <a:lnTo>
                    <a:pt x="0" y="920"/>
                  </a:lnTo>
                  <a:lnTo>
                    <a:pt x="0" y="925"/>
                  </a:lnTo>
                  <a:lnTo>
                    <a:pt x="1" y="929"/>
                  </a:lnTo>
                  <a:lnTo>
                    <a:pt x="4" y="932"/>
                  </a:lnTo>
                  <a:lnTo>
                    <a:pt x="3" y="934"/>
                  </a:lnTo>
                  <a:lnTo>
                    <a:pt x="3" y="936"/>
                  </a:lnTo>
                  <a:lnTo>
                    <a:pt x="3" y="938"/>
                  </a:lnTo>
                  <a:lnTo>
                    <a:pt x="3" y="940"/>
                  </a:lnTo>
                  <a:lnTo>
                    <a:pt x="3" y="942"/>
                  </a:lnTo>
                  <a:lnTo>
                    <a:pt x="6" y="943"/>
                  </a:lnTo>
                  <a:lnTo>
                    <a:pt x="8" y="951"/>
                  </a:lnTo>
                  <a:lnTo>
                    <a:pt x="12" y="954"/>
                  </a:lnTo>
                  <a:lnTo>
                    <a:pt x="17" y="954"/>
                  </a:lnTo>
                  <a:lnTo>
                    <a:pt x="21" y="952"/>
                  </a:lnTo>
                  <a:lnTo>
                    <a:pt x="26" y="949"/>
                  </a:lnTo>
                  <a:lnTo>
                    <a:pt x="31" y="949"/>
                  </a:lnTo>
                  <a:lnTo>
                    <a:pt x="40" y="941"/>
                  </a:lnTo>
                  <a:lnTo>
                    <a:pt x="41" y="935"/>
                  </a:lnTo>
                  <a:lnTo>
                    <a:pt x="38" y="930"/>
                  </a:lnTo>
                  <a:lnTo>
                    <a:pt x="34" y="925"/>
                  </a:lnTo>
                  <a:lnTo>
                    <a:pt x="30" y="920"/>
                  </a:lnTo>
                  <a:lnTo>
                    <a:pt x="29" y="915"/>
                  </a:lnTo>
                  <a:lnTo>
                    <a:pt x="32" y="912"/>
                  </a:lnTo>
                  <a:lnTo>
                    <a:pt x="37" y="906"/>
                  </a:lnTo>
                  <a:lnTo>
                    <a:pt x="41" y="902"/>
                  </a:lnTo>
                  <a:lnTo>
                    <a:pt x="47" y="901"/>
                  </a:lnTo>
                  <a:lnTo>
                    <a:pt x="54" y="903"/>
                  </a:lnTo>
                  <a:lnTo>
                    <a:pt x="50" y="907"/>
                  </a:lnTo>
                  <a:lnTo>
                    <a:pt x="48" y="909"/>
                  </a:lnTo>
                  <a:lnTo>
                    <a:pt x="46" y="912"/>
                  </a:lnTo>
                  <a:lnTo>
                    <a:pt x="44" y="915"/>
                  </a:lnTo>
                  <a:lnTo>
                    <a:pt x="46" y="918"/>
                  </a:lnTo>
                  <a:lnTo>
                    <a:pt x="47" y="920"/>
                  </a:lnTo>
                  <a:lnTo>
                    <a:pt x="49" y="921"/>
                  </a:lnTo>
                  <a:lnTo>
                    <a:pt x="52" y="921"/>
                  </a:lnTo>
                  <a:lnTo>
                    <a:pt x="55" y="920"/>
                  </a:lnTo>
                  <a:lnTo>
                    <a:pt x="58" y="920"/>
                  </a:lnTo>
                  <a:lnTo>
                    <a:pt x="60" y="919"/>
                  </a:lnTo>
                  <a:lnTo>
                    <a:pt x="64" y="918"/>
                  </a:lnTo>
                  <a:lnTo>
                    <a:pt x="64" y="918"/>
                  </a:lnTo>
                  <a:lnTo>
                    <a:pt x="67" y="918"/>
                  </a:lnTo>
                  <a:lnTo>
                    <a:pt x="71" y="917"/>
                  </a:lnTo>
                  <a:lnTo>
                    <a:pt x="75" y="914"/>
                  </a:lnTo>
                  <a:lnTo>
                    <a:pt x="77" y="910"/>
                  </a:lnTo>
                  <a:lnTo>
                    <a:pt x="78" y="908"/>
                  </a:lnTo>
                  <a:lnTo>
                    <a:pt x="81" y="904"/>
                  </a:lnTo>
                  <a:lnTo>
                    <a:pt x="82" y="904"/>
                  </a:lnTo>
                  <a:lnTo>
                    <a:pt x="84" y="904"/>
                  </a:lnTo>
                  <a:lnTo>
                    <a:pt x="86" y="903"/>
                  </a:lnTo>
                  <a:lnTo>
                    <a:pt x="87" y="902"/>
                  </a:lnTo>
                  <a:lnTo>
                    <a:pt x="89" y="901"/>
                  </a:lnTo>
                  <a:lnTo>
                    <a:pt x="91" y="900"/>
                  </a:lnTo>
                  <a:lnTo>
                    <a:pt x="92" y="898"/>
                  </a:lnTo>
                  <a:lnTo>
                    <a:pt x="94" y="897"/>
                  </a:lnTo>
                  <a:lnTo>
                    <a:pt x="97" y="897"/>
                  </a:lnTo>
                  <a:lnTo>
                    <a:pt x="98" y="900"/>
                  </a:lnTo>
                  <a:lnTo>
                    <a:pt x="109" y="901"/>
                  </a:lnTo>
                  <a:lnTo>
                    <a:pt x="118" y="900"/>
                  </a:lnTo>
                  <a:lnTo>
                    <a:pt x="127" y="896"/>
                  </a:lnTo>
                  <a:lnTo>
                    <a:pt x="137" y="892"/>
                  </a:lnTo>
                  <a:lnTo>
                    <a:pt x="138" y="889"/>
                  </a:lnTo>
                  <a:lnTo>
                    <a:pt x="138" y="885"/>
                  </a:lnTo>
                  <a:lnTo>
                    <a:pt x="137" y="880"/>
                  </a:lnTo>
                  <a:lnTo>
                    <a:pt x="135" y="879"/>
                  </a:lnTo>
                  <a:lnTo>
                    <a:pt x="138" y="878"/>
                  </a:lnTo>
                  <a:lnTo>
                    <a:pt x="142" y="878"/>
                  </a:lnTo>
                  <a:lnTo>
                    <a:pt x="144" y="877"/>
                  </a:lnTo>
                  <a:lnTo>
                    <a:pt x="146" y="875"/>
                  </a:lnTo>
                  <a:lnTo>
                    <a:pt x="149" y="874"/>
                  </a:lnTo>
                  <a:lnTo>
                    <a:pt x="152" y="872"/>
                  </a:lnTo>
                  <a:lnTo>
                    <a:pt x="155" y="870"/>
                  </a:lnTo>
                  <a:lnTo>
                    <a:pt x="156" y="868"/>
                  </a:lnTo>
                  <a:lnTo>
                    <a:pt x="159" y="867"/>
                  </a:lnTo>
                  <a:lnTo>
                    <a:pt x="161" y="866"/>
                  </a:lnTo>
                  <a:lnTo>
                    <a:pt x="163" y="864"/>
                  </a:lnTo>
                  <a:lnTo>
                    <a:pt x="166" y="864"/>
                  </a:lnTo>
                  <a:lnTo>
                    <a:pt x="167" y="863"/>
                  </a:lnTo>
                  <a:lnTo>
                    <a:pt x="169" y="861"/>
                  </a:lnTo>
                  <a:lnTo>
                    <a:pt x="173" y="860"/>
                  </a:lnTo>
                  <a:lnTo>
                    <a:pt x="176" y="860"/>
                  </a:lnTo>
                  <a:lnTo>
                    <a:pt x="178" y="857"/>
                  </a:lnTo>
                  <a:lnTo>
                    <a:pt x="180" y="856"/>
                  </a:lnTo>
                  <a:lnTo>
                    <a:pt x="183" y="853"/>
                  </a:lnTo>
                  <a:lnTo>
                    <a:pt x="184" y="850"/>
                  </a:lnTo>
                  <a:lnTo>
                    <a:pt x="184" y="846"/>
                  </a:lnTo>
                  <a:lnTo>
                    <a:pt x="183" y="844"/>
                  </a:lnTo>
                  <a:lnTo>
                    <a:pt x="180" y="841"/>
                  </a:lnTo>
                  <a:lnTo>
                    <a:pt x="180" y="838"/>
                  </a:lnTo>
                  <a:lnTo>
                    <a:pt x="182" y="835"/>
                  </a:lnTo>
                  <a:lnTo>
                    <a:pt x="183" y="833"/>
                  </a:lnTo>
                  <a:lnTo>
                    <a:pt x="184" y="832"/>
                  </a:lnTo>
                  <a:lnTo>
                    <a:pt x="185" y="830"/>
                  </a:lnTo>
                  <a:lnTo>
                    <a:pt x="189" y="830"/>
                  </a:lnTo>
                  <a:lnTo>
                    <a:pt x="191" y="830"/>
                  </a:lnTo>
                  <a:lnTo>
                    <a:pt x="196" y="832"/>
                  </a:lnTo>
                  <a:lnTo>
                    <a:pt x="197" y="828"/>
                  </a:lnTo>
                  <a:lnTo>
                    <a:pt x="200" y="826"/>
                  </a:lnTo>
                  <a:lnTo>
                    <a:pt x="202" y="823"/>
                  </a:lnTo>
                  <a:lnTo>
                    <a:pt x="205" y="821"/>
                  </a:lnTo>
                  <a:lnTo>
                    <a:pt x="207" y="820"/>
                  </a:lnTo>
                  <a:lnTo>
                    <a:pt x="211" y="818"/>
                  </a:lnTo>
                  <a:lnTo>
                    <a:pt x="212" y="817"/>
                  </a:lnTo>
                  <a:lnTo>
                    <a:pt x="220" y="815"/>
                  </a:lnTo>
                  <a:lnTo>
                    <a:pt x="220" y="811"/>
                  </a:lnTo>
                  <a:lnTo>
                    <a:pt x="220" y="809"/>
                  </a:lnTo>
                  <a:lnTo>
                    <a:pt x="222" y="805"/>
                  </a:lnTo>
                  <a:lnTo>
                    <a:pt x="224" y="803"/>
                  </a:lnTo>
                  <a:lnTo>
                    <a:pt x="234" y="801"/>
                  </a:lnTo>
                  <a:lnTo>
                    <a:pt x="244" y="796"/>
                  </a:lnTo>
                  <a:lnTo>
                    <a:pt x="252" y="790"/>
                  </a:lnTo>
                  <a:lnTo>
                    <a:pt x="261" y="786"/>
                  </a:lnTo>
                  <a:lnTo>
                    <a:pt x="270" y="782"/>
                  </a:lnTo>
                  <a:lnTo>
                    <a:pt x="281" y="783"/>
                  </a:lnTo>
                  <a:lnTo>
                    <a:pt x="281" y="779"/>
                  </a:lnTo>
                  <a:lnTo>
                    <a:pt x="282" y="777"/>
                  </a:lnTo>
                  <a:lnTo>
                    <a:pt x="284" y="773"/>
                  </a:lnTo>
                  <a:lnTo>
                    <a:pt x="286" y="772"/>
                  </a:lnTo>
                  <a:lnTo>
                    <a:pt x="290" y="771"/>
                  </a:lnTo>
                  <a:lnTo>
                    <a:pt x="291" y="767"/>
                  </a:lnTo>
                  <a:lnTo>
                    <a:pt x="292" y="764"/>
                  </a:lnTo>
                  <a:lnTo>
                    <a:pt x="290" y="759"/>
                  </a:lnTo>
                  <a:lnTo>
                    <a:pt x="287" y="755"/>
                  </a:lnTo>
                  <a:lnTo>
                    <a:pt x="285" y="752"/>
                  </a:lnTo>
                  <a:lnTo>
                    <a:pt x="280" y="749"/>
                  </a:lnTo>
                  <a:lnTo>
                    <a:pt x="282" y="748"/>
                  </a:lnTo>
                  <a:lnTo>
                    <a:pt x="285" y="746"/>
                  </a:lnTo>
                  <a:lnTo>
                    <a:pt x="286" y="743"/>
                  </a:lnTo>
                  <a:lnTo>
                    <a:pt x="290" y="742"/>
                  </a:lnTo>
                  <a:lnTo>
                    <a:pt x="301" y="746"/>
                  </a:lnTo>
                  <a:lnTo>
                    <a:pt x="307" y="749"/>
                  </a:lnTo>
                  <a:lnTo>
                    <a:pt x="301" y="754"/>
                  </a:lnTo>
                  <a:lnTo>
                    <a:pt x="298" y="760"/>
                  </a:lnTo>
                  <a:lnTo>
                    <a:pt x="298" y="766"/>
                  </a:lnTo>
                  <a:lnTo>
                    <a:pt x="301" y="773"/>
                  </a:lnTo>
                  <a:lnTo>
                    <a:pt x="303" y="778"/>
                  </a:lnTo>
                  <a:lnTo>
                    <a:pt x="307" y="778"/>
                  </a:lnTo>
                  <a:lnTo>
                    <a:pt x="310" y="777"/>
                  </a:lnTo>
                  <a:lnTo>
                    <a:pt x="313" y="775"/>
                  </a:lnTo>
                  <a:lnTo>
                    <a:pt x="315" y="772"/>
                  </a:lnTo>
                  <a:lnTo>
                    <a:pt x="316" y="769"/>
                  </a:lnTo>
                  <a:lnTo>
                    <a:pt x="318" y="765"/>
                  </a:lnTo>
                  <a:lnTo>
                    <a:pt x="321" y="762"/>
                  </a:lnTo>
                  <a:lnTo>
                    <a:pt x="322" y="753"/>
                  </a:lnTo>
                  <a:lnTo>
                    <a:pt x="329" y="746"/>
                  </a:lnTo>
                  <a:lnTo>
                    <a:pt x="338" y="743"/>
                  </a:lnTo>
                  <a:lnTo>
                    <a:pt x="339" y="746"/>
                  </a:lnTo>
                  <a:lnTo>
                    <a:pt x="341" y="748"/>
                  </a:lnTo>
                  <a:lnTo>
                    <a:pt x="344" y="749"/>
                  </a:lnTo>
                  <a:lnTo>
                    <a:pt x="348" y="750"/>
                  </a:lnTo>
                  <a:lnTo>
                    <a:pt x="350" y="749"/>
                  </a:lnTo>
                  <a:lnTo>
                    <a:pt x="353" y="748"/>
                  </a:lnTo>
                  <a:lnTo>
                    <a:pt x="355" y="747"/>
                  </a:lnTo>
                  <a:lnTo>
                    <a:pt x="356" y="743"/>
                  </a:lnTo>
                  <a:lnTo>
                    <a:pt x="356" y="741"/>
                  </a:lnTo>
                  <a:lnTo>
                    <a:pt x="356" y="738"/>
                  </a:lnTo>
                  <a:lnTo>
                    <a:pt x="355" y="737"/>
                  </a:lnTo>
                  <a:lnTo>
                    <a:pt x="355" y="735"/>
                  </a:lnTo>
                  <a:lnTo>
                    <a:pt x="356" y="733"/>
                  </a:lnTo>
                  <a:lnTo>
                    <a:pt x="358" y="732"/>
                  </a:lnTo>
                  <a:lnTo>
                    <a:pt x="360" y="731"/>
                  </a:lnTo>
                  <a:lnTo>
                    <a:pt x="364" y="730"/>
                  </a:lnTo>
                  <a:lnTo>
                    <a:pt x="373" y="730"/>
                  </a:lnTo>
                  <a:lnTo>
                    <a:pt x="384" y="726"/>
                  </a:lnTo>
                  <a:lnTo>
                    <a:pt x="393" y="719"/>
                  </a:lnTo>
                  <a:lnTo>
                    <a:pt x="390" y="716"/>
                  </a:lnTo>
                  <a:lnTo>
                    <a:pt x="389" y="715"/>
                  </a:lnTo>
                  <a:lnTo>
                    <a:pt x="387" y="698"/>
                  </a:lnTo>
                  <a:lnTo>
                    <a:pt x="386" y="697"/>
                  </a:lnTo>
                  <a:lnTo>
                    <a:pt x="387" y="697"/>
                  </a:lnTo>
                  <a:lnTo>
                    <a:pt x="387" y="697"/>
                  </a:lnTo>
                  <a:lnTo>
                    <a:pt x="387" y="697"/>
                  </a:lnTo>
                  <a:lnTo>
                    <a:pt x="387" y="698"/>
                  </a:lnTo>
                  <a:lnTo>
                    <a:pt x="387" y="698"/>
                  </a:lnTo>
                  <a:lnTo>
                    <a:pt x="398" y="696"/>
                  </a:lnTo>
                  <a:lnTo>
                    <a:pt x="398" y="696"/>
                  </a:lnTo>
                  <a:lnTo>
                    <a:pt x="400" y="698"/>
                  </a:lnTo>
                  <a:lnTo>
                    <a:pt x="403" y="699"/>
                  </a:lnTo>
                  <a:lnTo>
                    <a:pt x="405" y="702"/>
                  </a:lnTo>
                  <a:lnTo>
                    <a:pt x="406" y="702"/>
                  </a:lnTo>
                  <a:lnTo>
                    <a:pt x="409" y="702"/>
                  </a:lnTo>
                  <a:lnTo>
                    <a:pt x="410" y="702"/>
                  </a:lnTo>
                  <a:lnTo>
                    <a:pt x="412" y="699"/>
                  </a:lnTo>
                  <a:lnTo>
                    <a:pt x="413" y="696"/>
                  </a:lnTo>
                  <a:lnTo>
                    <a:pt x="413" y="692"/>
                  </a:lnTo>
                  <a:lnTo>
                    <a:pt x="418" y="690"/>
                  </a:lnTo>
                  <a:lnTo>
                    <a:pt x="418" y="690"/>
                  </a:lnTo>
                  <a:lnTo>
                    <a:pt x="422" y="687"/>
                  </a:lnTo>
                  <a:lnTo>
                    <a:pt x="427" y="686"/>
                  </a:lnTo>
                  <a:lnTo>
                    <a:pt x="430" y="686"/>
                  </a:lnTo>
                  <a:lnTo>
                    <a:pt x="435" y="687"/>
                  </a:lnTo>
                  <a:lnTo>
                    <a:pt x="440" y="686"/>
                  </a:lnTo>
                  <a:lnTo>
                    <a:pt x="441" y="674"/>
                  </a:lnTo>
                  <a:lnTo>
                    <a:pt x="435" y="663"/>
                  </a:lnTo>
                  <a:lnTo>
                    <a:pt x="435" y="663"/>
                  </a:lnTo>
                  <a:lnTo>
                    <a:pt x="460" y="670"/>
                  </a:lnTo>
                  <a:lnTo>
                    <a:pt x="469" y="667"/>
                  </a:lnTo>
                  <a:lnTo>
                    <a:pt x="469" y="662"/>
                  </a:lnTo>
                  <a:lnTo>
                    <a:pt x="485" y="658"/>
                  </a:lnTo>
                  <a:lnTo>
                    <a:pt x="488" y="657"/>
                  </a:lnTo>
                  <a:lnTo>
                    <a:pt x="491" y="657"/>
                  </a:lnTo>
                  <a:lnTo>
                    <a:pt x="494" y="656"/>
                  </a:lnTo>
                  <a:lnTo>
                    <a:pt x="496" y="655"/>
                  </a:lnTo>
                  <a:lnTo>
                    <a:pt x="498" y="652"/>
                  </a:lnTo>
                  <a:lnTo>
                    <a:pt x="501" y="650"/>
                  </a:lnTo>
                  <a:lnTo>
                    <a:pt x="508" y="642"/>
                  </a:lnTo>
                  <a:lnTo>
                    <a:pt x="518" y="639"/>
                  </a:lnTo>
                  <a:lnTo>
                    <a:pt x="528" y="635"/>
                  </a:lnTo>
                  <a:lnTo>
                    <a:pt x="535" y="629"/>
                  </a:lnTo>
                  <a:lnTo>
                    <a:pt x="541" y="628"/>
                  </a:lnTo>
                  <a:lnTo>
                    <a:pt x="546" y="628"/>
                  </a:lnTo>
                  <a:lnTo>
                    <a:pt x="552" y="625"/>
                  </a:lnTo>
                  <a:lnTo>
                    <a:pt x="551" y="622"/>
                  </a:lnTo>
                  <a:lnTo>
                    <a:pt x="552" y="619"/>
                  </a:lnTo>
                  <a:lnTo>
                    <a:pt x="553" y="617"/>
                  </a:lnTo>
                  <a:lnTo>
                    <a:pt x="554" y="615"/>
                  </a:lnTo>
                  <a:lnTo>
                    <a:pt x="557" y="613"/>
                  </a:lnTo>
                  <a:lnTo>
                    <a:pt x="560" y="612"/>
                  </a:lnTo>
                  <a:lnTo>
                    <a:pt x="569" y="600"/>
                  </a:lnTo>
                  <a:lnTo>
                    <a:pt x="562" y="595"/>
                  </a:lnTo>
                  <a:lnTo>
                    <a:pt x="562" y="590"/>
                  </a:lnTo>
                  <a:lnTo>
                    <a:pt x="562" y="585"/>
                  </a:lnTo>
                  <a:lnTo>
                    <a:pt x="563" y="582"/>
                  </a:lnTo>
                  <a:lnTo>
                    <a:pt x="565" y="579"/>
                  </a:lnTo>
                  <a:lnTo>
                    <a:pt x="568" y="578"/>
                  </a:lnTo>
                  <a:lnTo>
                    <a:pt x="573" y="578"/>
                  </a:lnTo>
                  <a:lnTo>
                    <a:pt x="576" y="578"/>
                  </a:lnTo>
                  <a:lnTo>
                    <a:pt x="576" y="582"/>
                  </a:lnTo>
                  <a:lnTo>
                    <a:pt x="582" y="589"/>
                  </a:lnTo>
                  <a:lnTo>
                    <a:pt x="587" y="591"/>
                  </a:lnTo>
                  <a:lnTo>
                    <a:pt x="590" y="590"/>
                  </a:lnTo>
                  <a:lnTo>
                    <a:pt x="592" y="585"/>
                  </a:lnTo>
                  <a:lnTo>
                    <a:pt x="594" y="581"/>
                  </a:lnTo>
                  <a:lnTo>
                    <a:pt x="597" y="576"/>
                  </a:lnTo>
                  <a:lnTo>
                    <a:pt x="608" y="573"/>
                  </a:lnTo>
                  <a:lnTo>
                    <a:pt x="616" y="577"/>
                  </a:lnTo>
                  <a:lnTo>
                    <a:pt x="622" y="576"/>
                  </a:lnTo>
                  <a:lnTo>
                    <a:pt x="628" y="571"/>
                  </a:lnTo>
                  <a:lnTo>
                    <a:pt x="633" y="566"/>
                  </a:lnTo>
                  <a:lnTo>
                    <a:pt x="638" y="561"/>
                  </a:lnTo>
                  <a:lnTo>
                    <a:pt x="638" y="561"/>
                  </a:lnTo>
                  <a:lnTo>
                    <a:pt x="647" y="561"/>
                  </a:lnTo>
                  <a:lnTo>
                    <a:pt x="654" y="556"/>
                  </a:lnTo>
                  <a:lnTo>
                    <a:pt x="660" y="550"/>
                  </a:lnTo>
                  <a:lnTo>
                    <a:pt x="664" y="549"/>
                  </a:lnTo>
                  <a:lnTo>
                    <a:pt x="666" y="547"/>
                  </a:lnTo>
                  <a:lnTo>
                    <a:pt x="667" y="544"/>
                  </a:lnTo>
                  <a:lnTo>
                    <a:pt x="668" y="542"/>
                  </a:lnTo>
                  <a:lnTo>
                    <a:pt x="670" y="539"/>
                  </a:lnTo>
                  <a:lnTo>
                    <a:pt x="670" y="537"/>
                  </a:lnTo>
                  <a:lnTo>
                    <a:pt x="668" y="534"/>
                  </a:lnTo>
                  <a:lnTo>
                    <a:pt x="666" y="532"/>
                  </a:lnTo>
                  <a:lnTo>
                    <a:pt x="667" y="528"/>
                  </a:lnTo>
                  <a:lnTo>
                    <a:pt x="667" y="526"/>
                  </a:lnTo>
                  <a:lnTo>
                    <a:pt x="670" y="524"/>
                  </a:lnTo>
                  <a:lnTo>
                    <a:pt x="672" y="521"/>
                  </a:lnTo>
                  <a:lnTo>
                    <a:pt x="673" y="520"/>
                  </a:lnTo>
                  <a:lnTo>
                    <a:pt x="677" y="520"/>
                  </a:lnTo>
                  <a:lnTo>
                    <a:pt x="679" y="522"/>
                  </a:lnTo>
                  <a:lnTo>
                    <a:pt x="681" y="525"/>
                  </a:lnTo>
                  <a:lnTo>
                    <a:pt x="682" y="527"/>
                  </a:lnTo>
                  <a:lnTo>
                    <a:pt x="683" y="528"/>
                  </a:lnTo>
                  <a:lnTo>
                    <a:pt x="685" y="531"/>
                  </a:lnTo>
                  <a:lnTo>
                    <a:pt x="689" y="532"/>
                  </a:lnTo>
                  <a:lnTo>
                    <a:pt x="693" y="531"/>
                  </a:lnTo>
                  <a:lnTo>
                    <a:pt x="696" y="531"/>
                  </a:lnTo>
                  <a:lnTo>
                    <a:pt x="700" y="530"/>
                  </a:lnTo>
                  <a:lnTo>
                    <a:pt x="705" y="524"/>
                  </a:lnTo>
                  <a:lnTo>
                    <a:pt x="710" y="517"/>
                  </a:lnTo>
                  <a:lnTo>
                    <a:pt x="712" y="510"/>
                  </a:lnTo>
                  <a:lnTo>
                    <a:pt x="713" y="510"/>
                  </a:lnTo>
                  <a:lnTo>
                    <a:pt x="715" y="509"/>
                  </a:lnTo>
                  <a:lnTo>
                    <a:pt x="715" y="507"/>
                  </a:lnTo>
                  <a:lnTo>
                    <a:pt x="715" y="503"/>
                  </a:lnTo>
                  <a:lnTo>
                    <a:pt x="716" y="501"/>
                  </a:lnTo>
                  <a:lnTo>
                    <a:pt x="716" y="498"/>
                  </a:lnTo>
                  <a:lnTo>
                    <a:pt x="717" y="497"/>
                  </a:lnTo>
                  <a:lnTo>
                    <a:pt x="721" y="494"/>
                  </a:lnTo>
                  <a:lnTo>
                    <a:pt x="719" y="498"/>
                  </a:lnTo>
                  <a:lnTo>
                    <a:pt x="719" y="502"/>
                  </a:lnTo>
                  <a:lnTo>
                    <a:pt x="719" y="504"/>
                  </a:lnTo>
                  <a:lnTo>
                    <a:pt x="719" y="508"/>
                  </a:lnTo>
                  <a:lnTo>
                    <a:pt x="722" y="510"/>
                  </a:lnTo>
                  <a:lnTo>
                    <a:pt x="724" y="513"/>
                  </a:lnTo>
                  <a:lnTo>
                    <a:pt x="738" y="510"/>
                  </a:lnTo>
                  <a:lnTo>
                    <a:pt x="750" y="507"/>
                  </a:lnTo>
                  <a:lnTo>
                    <a:pt x="761" y="498"/>
                  </a:lnTo>
                  <a:lnTo>
                    <a:pt x="762" y="494"/>
                  </a:lnTo>
                  <a:lnTo>
                    <a:pt x="764" y="492"/>
                  </a:lnTo>
                  <a:lnTo>
                    <a:pt x="767" y="490"/>
                  </a:lnTo>
                  <a:lnTo>
                    <a:pt x="769" y="487"/>
                  </a:lnTo>
                  <a:lnTo>
                    <a:pt x="773" y="486"/>
                  </a:lnTo>
                  <a:lnTo>
                    <a:pt x="790" y="477"/>
                  </a:lnTo>
                  <a:lnTo>
                    <a:pt x="806" y="470"/>
                  </a:lnTo>
                  <a:lnTo>
                    <a:pt x="821" y="462"/>
                  </a:lnTo>
                  <a:lnTo>
                    <a:pt x="835" y="450"/>
                  </a:lnTo>
                  <a:lnTo>
                    <a:pt x="849" y="447"/>
                  </a:lnTo>
                  <a:lnTo>
                    <a:pt x="863" y="444"/>
                  </a:lnTo>
                  <a:lnTo>
                    <a:pt x="876" y="437"/>
                  </a:lnTo>
                  <a:lnTo>
                    <a:pt x="881" y="431"/>
                  </a:lnTo>
                  <a:lnTo>
                    <a:pt x="888" y="425"/>
                  </a:lnTo>
                  <a:lnTo>
                    <a:pt x="898" y="420"/>
                  </a:lnTo>
                  <a:lnTo>
                    <a:pt x="906" y="416"/>
                  </a:lnTo>
                  <a:lnTo>
                    <a:pt x="916" y="407"/>
                  </a:lnTo>
                  <a:lnTo>
                    <a:pt x="921" y="402"/>
                  </a:lnTo>
                  <a:lnTo>
                    <a:pt x="927" y="396"/>
                  </a:lnTo>
                  <a:lnTo>
                    <a:pt x="936" y="394"/>
                  </a:lnTo>
                  <a:lnTo>
                    <a:pt x="944" y="389"/>
                  </a:lnTo>
                  <a:lnTo>
                    <a:pt x="949" y="383"/>
                  </a:lnTo>
                  <a:lnTo>
                    <a:pt x="963" y="377"/>
                  </a:lnTo>
                  <a:lnTo>
                    <a:pt x="978" y="371"/>
                  </a:lnTo>
                  <a:lnTo>
                    <a:pt x="991" y="362"/>
                  </a:lnTo>
                  <a:lnTo>
                    <a:pt x="991" y="362"/>
                  </a:lnTo>
                  <a:lnTo>
                    <a:pt x="995" y="357"/>
                  </a:lnTo>
                  <a:lnTo>
                    <a:pt x="995" y="357"/>
                  </a:lnTo>
                  <a:lnTo>
                    <a:pt x="1011" y="349"/>
                  </a:lnTo>
                  <a:lnTo>
                    <a:pt x="1025" y="339"/>
                  </a:lnTo>
                  <a:lnTo>
                    <a:pt x="1039" y="327"/>
                  </a:lnTo>
                  <a:lnTo>
                    <a:pt x="1048" y="326"/>
                  </a:lnTo>
                  <a:lnTo>
                    <a:pt x="1057" y="321"/>
                  </a:lnTo>
                  <a:lnTo>
                    <a:pt x="1063" y="315"/>
                  </a:lnTo>
                  <a:lnTo>
                    <a:pt x="1070" y="308"/>
                  </a:lnTo>
                  <a:lnTo>
                    <a:pt x="1078" y="304"/>
                  </a:lnTo>
                  <a:lnTo>
                    <a:pt x="1096" y="297"/>
                  </a:lnTo>
                  <a:lnTo>
                    <a:pt x="1110" y="286"/>
                  </a:lnTo>
                  <a:lnTo>
                    <a:pt x="1121" y="271"/>
                  </a:lnTo>
                  <a:lnTo>
                    <a:pt x="1121" y="271"/>
                  </a:lnTo>
                  <a:lnTo>
                    <a:pt x="1133" y="272"/>
                  </a:lnTo>
                  <a:lnTo>
                    <a:pt x="1143" y="270"/>
                  </a:lnTo>
                  <a:lnTo>
                    <a:pt x="1152" y="264"/>
                  </a:lnTo>
                  <a:lnTo>
                    <a:pt x="1159" y="256"/>
                  </a:lnTo>
                  <a:lnTo>
                    <a:pt x="1221" y="212"/>
                  </a:lnTo>
                  <a:lnTo>
                    <a:pt x="1227" y="208"/>
                  </a:lnTo>
                  <a:lnTo>
                    <a:pt x="1232" y="205"/>
                  </a:lnTo>
                  <a:lnTo>
                    <a:pt x="1237" y="200"/>
                  </a:lnTo>
                  <a:lnTo>
                    <a:pt x="1238" y="195"/>
                  </a:lnTo>
                  <a:lnTo>
                    <a:pt x="1234" y="186"/>
                  </a:lnTo>
                  <a:lnTo>
                    <a:pt x="1234" y="175"/>
                  </a:lnTo>
                  <a:lnTo>
                    <a:pt x="1233" y="166"/>
                  </a:lnTo>
                  <a:lnTo>
                    <a:pt x="1228" y="157"/>
                  </a:lnTo>
                  <a:lnTo>
                    <a:pt x="1220" y="151"/>
                  </a:lnTo>
                  <a:lnTo>
                    <a:pt x="1216" y="150"/>
                  </a:lnTo>
                  <a:lnTo>
                    <a:pt x="1212" y="150"/>
                  </a:lnTo>
                  <a:lnTo>
                    <a:pt x="1209" y="150"/>
                  </a:lnTo>
                  <a:lnTo>
                    <a:pt x="1205" y="151"/>
                  </a:lnTo>
                  <a:lnTo>
                    <a:pt x="1200" y="152"/>
                  </a:lnTo>
                  <a:lnTo>
                    <a:pt x="1194" y="156"/>
                  </a:lnTo>
                  <a:lnTo>
                    <a:pt x="1189" y="160"/>
                  </a:lnTo>
                  <a:lnTo>
                    <a:pt x="1183" y="163"/>
                  </a:lnTo>
                  <a:lnTo>
                    <a:pt x="1178" y="167"/>
                  </a:lnTo>
                  <a:lnTo>
                    <a:pt x="1176" y="168"/>
                  </a:lnTo>
                  <a:lnTo>
                    <a:pt x="1173" y="169"/>
                  </a:lnTo>
                  <a:lnTo>
                    <a:pt x="1171" y="173"/>
                  </a:lnTo>
                  <a:lnTo>
                    <a:pt x="1167" y="173"/>
                  </a:lnTo>
                  <a:lnTo>
                    <a:pt x="1164" y="174"/>
                  </a:lnTo>
                  <a:lnTo>
                    <a:pt x="1159" y="174"/>
                  </a:lnTo>
                  <a:lnTo>
                    <a:pt x="1155" y="172"/>
                  </a:lnTo>
                  <a:lnTo>
                    <a:pt x="1133" y="183"/>
                  </a:lnTo>
                  <a:lnTo>
                    <a:pt x="1112" y="195"/>
                  </a:lnTo>
                  <a:lnTo>
                    <a:pt x="1091" y="208"/>
                  </a:lnTo>
                  <a:lnTo>
                    <a:pt x="1081" y="213"/>
                  </a:lnTo>
                  <a:lnTo>
                    <a:pt x="1071" y="218"/>
                  </a:lnTo>
                  <a:lnTo>
                    <a:pt x="1061" y="222"/>
                  </a:lnTo>
                  <a:lnTo>
                    <a:pt x="1058" y="224"/>
                  </a:lnTo>
                  <a:lnTo>
                    <a:pt x="1057" y="228"/>
                  </a:lnTo>
                  <a:lnTo>
                    <a:pt x="1057" y="228"/>
                  </a:lnTo>
                  <a:lnTo>
                    <a:pt x="1056" y="229"/>
                  </a:lnTo>
                  <a:lnTo>
                    <a:pt x="1047" y="234"/>
                  </a:lnTo>
                  <a:lnTo>
                    <a:pt x="1039" y="237"/>
                  </a:lnTo>
                  <a:lnTo>
                    <a:pt x="1031" y="245"/>
                  </a:lnTo>
                  <a:lnTo>
                    <a:pt x="1011" y="249"/>
                  </a:lnTo>
                  <a:lnTo>
                    <a:pt x="1008" y="252"/>
                  </a:lnTo>
                  <a:lnTo>
                    <a:pt x="1008" y="253"/>
                  </a:lnTo>
                  <a:lnTo>
                    <a:pt x="1006" y="253"/>
                  </a:lnTo>
                  <a:lnTo>
                    <a:pt x="996" y="254"/>
                  </a:lnTo>
                  <a:lnTo>
                    <a:pt x="988" y="259"/>
                  </a:lnTo>
                  <a:lnTo>
                    <a:pt x="979" y="264"/>
                  </a:lnTo>
                  <a:lnTo>
                    <a:pt x="977" y="268"/>
                  </a:lnTo>
                  <a:lnTo>
                    <a:pt x="976" y="272"/>
                  </a:lnTo>
                  <a:lnTo>
                    <a:pt x="976" y="272"/>
                  </a:lnTo>
                  <a:lnTo>
                    <a:pt x="972" y="272"/>
                  </a:lnTo>
                  <a:lnTo>
                    <a:pt x="968" y="275"/>
                  </a:lnTo>
                  <a:lnTo>
                    <a:pt x="966" y="277"/>
                  </a:lnTo>
                  <a:lnTo>
                    <a:pt x="963" y="279"/>
                  </a:lnTo>
                  <a:lnTo>
                    <a:pt x="962" y="281"/>
                  </a:lnTo>
                  <a:lnTo>
                    <a:pt x="961" y="283"/>
                  </a:lnTo>
                  <a:lnTo>
                    <a:pt x="950" y="286"/>
                  </a:lnTo>
                  <a:lnTo>
                    <a:pt x="936" y="296"/>
                  </a:lnTo>
                  <a:lnTo>
                    <a:pt x="937" y="300"/>
                  </a:lnTo>
                  <a:lnTo>
                    <a:pt x="937" y="300"/>
                  </a:lnTo>
                  <a:lnTo>
                    <a:pt x="932" y="302"/>
                  </a:lnTo>
                  <a:lnTo>
                    <a:pt x="931" y="298"/>
                  </a:lnTo>
                  <a:lnTo>
                    <a:pt x="922" y="293"/>
                  </a:lnTo>
                  <a:lnTo>
                    <a:pt x="917" y="293"/>
                  </a:lnTo>
                  <a:lnTo>
                    <a:pt x="914" y="296"/>
                  </a:lnTo>
                  <a:lnTo>
                    <a:pt x="910" y="300"/>
                  </a:lnTo>
                  <a:lnTo>
                    <a:pt x="908" y="305"/>
                  </a:lnTo>
                  <a:lnTo>
                    <a:pt x="904" y="309"/>
                  </a:lnTo>
                  <a:lnTo>
                    <a:pt x="902" y="313"/>
                  </a:lnTo>
                  <a:lnTo>
                    <a:pt x="902" y="316"/>
                  </a:lnTo>
                  <a:lnTo>
                    <a:pt x="902" y="320"/>
                  </a:lnTo>
                  <a:lnTo>
                    <a:pt x="902" y="320"/>
                  </a:lnTo>
                  <a:lnTo>
                    <a:pt x="902" y="320"/>
                  </a:lnTo>
                  <a:lnTo>
                    <a:pt x="876" y="338"/>
                  </a:lnTo>
                  <a:lnTo>
                    <a:pt x="848" y="354"/>
                  </a:lnTo>
                  <a:lnTo>
                    <a:pt x="821" y="370"/>
                  </a:lnTo>
                  <a:lnTo>
                    <a:pt x="800" y="380"/>
                  </a:lnTo>
                  <a:lnTo>
                    <a:pt x="780" y="394"/>
                  </a:lnTo>
                  <a:lnTo>
                    <a:pt x="764" y="403"/>
                  </a:lnTo>
                  <a:lnTo>
                    <a:pt x="749" y="413"/>
                  </a:lnTo>
                  <a:lnTo>
                    <a:pt x="746" y="417"/>
                  </a:lnTo>
                  <a:lnTo>
                    <a:pt x="744" y="416"/>
                  </a:lnTo>
                  <a:lnTo>
                    <a:pt x="740" y="414"/>
                  </a:lnTo>
                  <a:lnTo>
                    <a:pt x="736" y="414"/>
                  </a:lnTo>
                  <a:lnTo>
                    <a:pt x="735" y="416"/>
                  </a:lnTo>
                  <a:lnTo>
                    <a:pt x="734" y="410"/>
                  </a:lnTo>
                  <a:lnTo>
                    <a:pt x="732" y="406"/>
                  </a:lnTo>
                  <a:lnTo>
                    <a:pt x="728" y="403"/>
                  </a:lnTo>
                  <a:lnTo>
                    <a:pt x="724" y="402"/>
                  </a:lnTo>
                  <a:lnTo>
                    <a:pt x="721" y="402"/>
                  </a:lnTo>
                  <a:lnTo>
                    <a:pt x="716" y="403"/>
                  </a:lnTo>
                  <a:lnTo>
                    <a:pt x="716" y="403"/>
                  </a:lnTo>
                  <a:lnTo>
                    <a:pt x="715" y="400"/>
                  </a:lnTo>
                  <a:lnTo>
                    <a:pt x="717" y="399"/>
                  </a:lnTo>
                  <a:lnTo>
                    <a:pt x="721" y="393"/>
                  </a:lnTo>
                  <a:lnTo>
                    <a:pt x="723" y="386"/>
                  </a:lnTo>
                  <a:lnTo>
                    <a:pt x="725" y="382"/>
                  </a:lnTo>
                  <a:lnTo>
                    <a:pt x="732" y="386"/>
                  </a:lnTo>
                  <a:lnTo>
                    <a:pt x="738" y="389"/>
                  </a:lnTo>
                  <a:lnTo>
                    <a:pt x="746" y="389"/>
                  </a:lnTo>
                  <a:lnTo>
                    <a:pt x="750" y="368"/>
                  </a:lnTo>
                  <a:lnTo>
                    <a:pt x="757" y="367"/>
                  </a:lnTo>
                  <a:lnTo>
                    <a:pt x="763" y="366"/>
                  </a:lnTo>
                  <a:lnTo>
                    <a:pt x="767" y="365"/>
                  </a:lnTo>
                  <a:lnTo>
                    <a:pt x="769" y="361"/>
                  </a:lnTo>
                  <a:lnTo>
                    <a:pt x="772" y="361"/>
                  </a:lnTo>
                  <a:lnTo>
                    <a:pt x="774" y="360"/>
                  </a:lnTo>
                  <a:lnTo>
                    <a:pt x="776" y="360"/>
                  </a:lnTo>
                  <a:lnTo>
                    <a:pt x="779" y="359"/>
                  </a:lnTo>
                  <a:lnTo>
                    <a:pt x="781" y="357"/>
                  </a:lnTo>
                  <a:lnTo>
                    <a:pt x="784" y="356"/>
                  </a:lnTo>
                  <a:lnTo>
                    <a:pt x="786" y="355"/>
                  </a:lnTo>
                  <a:lnTo>
                    <a:pt x="787" y="353"/>
                  </a:lnTo>
                  <a:lnTo>
                    <a:pt x="787" y="349"/>
                  </a:lnTo>
                  <a:lnTo>
                    <a:pt x="787" y="345"/>
                  </a:lnTo>
                  <a:lnTo>
                    <a:pt x="787" y="340"/>
                  </a:lnTo>
                  <a:lnTo>
                    <a:pt x="802" y="336"/>
                  </a:lnTo>
                  <a:lnTo>
                    <a:pt x="807" y="338"/>
                  </a:lnTo>
                  <a:lnTo>
                    <a:pt x="810" y="338"/>
                  </a:lnTo>
                  <a:lnTo>
                    <a:pt x="813" y="337"/>
                  </a:lnTo>
                  <a:lnTo>
                    <a:pt x="815" y="334"/>
                  </a:lnTo>
                  <a:lnTo>
                    <a:pt x="818" y="331"/>
                  </a:lnTo>
                  <a:lnTo>
                    <a:pt x="815" y="316"/>
                  </a:lnTo>
                  <a:lnTo>
                    <a:pt x="823" y="319"/>
                  </a:lnTo>
                  <a:lnTo>
                    <a:pt x="830" y="319"/>
                  </a:lnTo>
                  <a:lnTo>
                    <a:pt x="837" y="317"/>
                  </a:lnTo>
                  <a:lnTo>
                    <a:pt x="842" y="310"/>
                  </a:lnTo>
                  <a:lnTo>
                    <a:pt x="844" y="302"/>
                  </a:lnTo>
                  <a:lnTo>
                    <a:pt x="849" y="296"/>
                  </a:lnTo>
                  <a:lnTo>
                    <a:pt x="857" y="292"/>
                  </a:lnTo>
                  <a:lnTo>
                    <a:pt x="864" y="289"/>
                  </a:lnTo>
                  <a:lnTo>
                    <a:pt x="871" y="287"/>
                  </a:lnTo>
                  <a:lnTo>
                    <a:pt x="882" y="286"/>
                  </a:lnTo>
                  <a:lnTo>
                    <a:pt x="894" y="281"/>
                  </a:lnTo>
                  <a:lnTo>
                    <a:pt x="906" y="275"/>
                  </a:lnTo>
                  <a:lnTo>
                    <a:pt x="915" y="268"/>
                  </a:lnTo>
                  <a:lnTo>
                    <a:pt x="922" y="268"/>
                  </a:lnTo>
                  <a:lnTo>
                    <a:pt x="926" y="265"/>
                  </a:lnTo>
                  <a:lnTo>
                    <a:pt x="927" y="260"/>
                  </a:lnTo>
                  <a:lnTo>
                    <a:pt x="927" y="256"/>
                  </a:lnTo>
                  <a:lnTo>
                    <a:pt x="927" y="249"/>
                  </a:lnTo>
                  <a:lnTo>
                    <a:pt x="928" y="245"/>
                  </a:lnTo>
                  <a:lnTo>
                    <a:pt x="928" y="245"/>
                  </a:lnTo>
                  <a:lnTo>
                    <a:pt x="928" y="245"/>
                  </a:lnTo>
                  <a:lnTo>
                    <a:pt x="928" y="240"/>
                  </a:lnTo>
                  <a:lnTo>
                    <a:pt x="949" y="258"/>
                  </a:lnTo>
                  <a:lnTo>
                    <a:pt x="953" y="258"/>
                  </a:lnTo>
                  <a:lnTo>
                    <a:pt x="954" y="257"/>
                  </a:lnTo>
                  <a:lnTo>
                    <a:pt x="955" y="254"/>
                  </a:lnTo>
                  <a:lnTo>
                    <a:pt x="956" y="253"/>
                  </a:lnTo>
                  <a:lnTo>
                    <a:pt x="957" y="251"/>
                  </a:lnTo>
                  <a:lnTo>
                    <a:pt x="957" y="247"/>
                  </a:lnTo>
                  <a:lnTo>
                    <a:pt x="960" y="246"/>
                  </a:lnTo>
                  <a:lnTo>
                    <a:pt x="962" y="245"/>
                  </a:lnTo>
                  <a:lnTo>
                    <a:pt x="963" y="242"/>
                  </a:lnTo>
                  <a:lnTo>
                    <a:pt x="965" y="240"/>
                  </a:lnTo>
                  <a:lnTo>
                    <a:pt x="966" y="236"/>
                  </a:lnTo>
                  <a:lnTo>
                    <a:pt x="966" y="236"/>
                  </a:lnTo>
                  <a:lnTo>
                    <a:pt x="968" y="237"/>
                  </a:lnTo>
                  <a:lnTo>
                    <a:pt x="971" y="237"/>
                  </a:lnTo>
                  <a:lnTo>
                    <a:pt x="974" y="236"/>
                  </a:lnTo>
                  <a:lnTo>
                    <a:pt x="977" y="234"/>
                  </a:lnTo>
                  <a:lnTo>
                    <a:pt x="976" y="225"/>
                  </a:lnTo>
                  <a:lnTo>
                    <a:pt x="979" y="226"/>
                  </a:lnTo>
                  <a:lnTo>
                    <a:pt x="986" y="226"/>
                  </a:lnTo>
                  <a:lnTo>
                    <a:pt x="994" y="224"/>
                  </a:lnTo>
                  <a:lnTo>
                    <a:pt x="999" y="219"/>
                  </a:lnTo>
                  <a:lnTo>
                    <a:pt x="1001" y="212"/>
                  </a:lnTo>
                  <a:lnTo>
                    <a:pt x="1000" y="209"/>
                  </a:lnTo>
                  <a:lnTo>
                    <a:pt x="1000" y="207"/>
                  </a:lnTo>
                  <a:lnTo>
                    <a:pt x="997" y="196"/>
                  </a:lnTo>
                  <a:lnTo>
                    <a:pt x="1001" y="192"/>
                  </a:lnTo>
                  <a:lnTo>
                    <a:pt x="1005" y="188"/>
                  </a:lnTo>
                  <a:lnTo>
                    <a:pt x="1007" y="183"/>
                  </a:lnTo>
                  <a:lnTo>
                    <a:pt x="1010" y="178"/>
                  </a:lnTo>
                  <a:lnTo>
                    <a:pt x="1010" y="178"/>
                  </a:lnTo>
                  <a:lnTo>
                    <a:pt x="1016" y="171"/>
                  </a:lnTo>
                  <a:lnTo>
                    <a:pt x="1024" y="166"/>
                  </a:lnTo>
                  <a:lnTo>
                    <a:pt x="1031" y="160"/>
                  </a:lnTo>
                  <a:lnTo>
                    <a:pt x="1031" y="160"/>
                  </a:lnTo>
                  <a:lnTo>
                    <a:pt x="1034" y="158"/>
                  </a:lnTo>
                  <a:lnTo>
                    <a:pt x="1034" y="158"/>
                  </a:lnTo>
                  <a:lnTo>
                    <a:pt x="1035" y="156"/>
                  </a:lnTo>
                  <a:lnTo>
                    <a:pt x="1036" y="155"/>
                  </a:lnTo>
                  <a:lnTo>
                    <a:pt x="1037" y="154"/>
                  </a:lnTo>
                  <a:lnTo>
                    <a:pt x="1039" y="155"/>
                  </a:lnTo>
                  <a:lnTo>
                    <a:pt x="1040" y="156"/>
                  </a:lnTo>
                  <a:lnTo>
                    <a:pt x="1048" y="161"/>
                  </a:lnTo>
                  <a:lnTo>
                    <a:pt x="1053" y="161"/>
                  </a:lnTo>
                  <a:lnTo>
                    <a:pt x="1058" y="156"/>
                  </a:lnTo>
                  <a:lnTo>
                    <a:pt x="1061" y="148"/>
                  </a:lnTo>
                  <a:lnTo>
                    <a:pt x="1061" y="148"/>
                  </a:lnTo>
                  <a:lnTo>
                    <a:pt x="1073" y="141"/>
                  </a:lnTo>
                  <a:lnTo>
                    <a:pt x="1087" y="141"/>
                  </a:lnTo>
                  <a:lnTo>
                    <a:pt x="1096" y="155"/>
                  </a:lnTo>
                  <a:lnTo>
                    <a:pt x="1099" y="151"/>
                  </a:lnTo>
                  <a:lnTo>
                    <a:pt x="1098" y="146"/>
                  </a:lnTo>
                  <a:lnTo>
                    <a:pt x="1097" y="141"/>
                  </a:lnTo>
                  <a:lnTo>
                    <a:pt x="1095" y="137"/>
                  </a:lnTo>
                  <a:lnTo>
                    <a:pt x="1095" y="132"/>
                  </a:lnTo>
                  <a:lnTo>
                    <a:pt x="1097" y="128"/>
                  </a:lnTo>
                  <a:lnTo>
                    <a:pt x="1104" y="126"/>
                  </a:lnTo>
                  <a:lnTo>
                    <a:pt x="1104" y="129"/>
                  </a:lnTo>
                  <a:lnTo>
                    <a:pt x="1104" y="133"/>
                  </a:lnTo>
                  <a:lnTo>
                    <a:pt x="1105" y="135"/>
                  </a:lnTo>
                  <a:lnTo>
                    <a:pt x="1108" y="137"/>
                  </a:lnTo>
                  <a:lnTo>
                    <a:pt x="1110" y="138"/>
                  </a:lnTo>
                  <a:lnTo>
                    <a:pt x="1113" y="138"/>
                  </a:lnTo>
                  <a:lnTo>
                    <a:pt x="1115" y="138"/>
                  </a:lnTo>
                  <a:lnTo>
                    <a:pt x="1118" y="139"/>
                  </a:lnTo>
                  <a:lnTo>
                    <a:pt x="1120" y="139"/>
                  </a:lnTo>
                  <a:lnTo>
                    <a:pt x="1126" y="137"/>
                  </a:lnTo>
                  <a:lnTo>
                    <a:pt x="1130" y="132"/>
                  </a:lnTo>
                  <a:lnTo>
                    <a:pt x="1133" y="127"/>
                  </a:lnTo>
                  <a:lnTo>
                    <a:pt x="1138" y="123"/>
                  </a:lnTo>
                  <a:lnTo>
                    <a:pt x="1146" y="122"/>
                  </a:lnTo>
                  <a:lnTo>
                    <a:pt x="1147" y="116"/>
                  </a:lnTo>
                  <a:lnTo>
                    <a:pt x="1149" y="110"/>
                  </a:lnTo>
                  <a:lnTo>
                    <a:pt x="1152" y="106"/>
                  </a:lnTo>
                  <a:lnTo>
                    <a:pt x="1158" y="106"/>
                  </a:lnTo>
                  <a:lnTo>
                    <a:pt x="1165" y="112"/>
                  </a:lnTo>
                  <a:lnTo>
                    <a:pt x="1175" y="99"/>
                  </a:lnTo>
                  <a:lnTo>
                    <a:pt x="1177" y="98"/>
                  </a:lnTo>
                  <a:lnTo>
                    <a:pt x="1181" y="98"/>
                  </a:lnTo>
                  <a:lnTo>
                    <a:pt x="1183" y="97"/>
                  </a:lnTo>
                  <a:lnTo>
                    <a:pt x="1187" y="95"/>
                  </a:lnTo>
                  <a:lnTo>
                    <a:pt x="1189" y="94"/>
                  </a:lnTo>
                  <a:lnTo>
                    <a:pt x="1192" y="92"/>
                  </a:lnTo>
                  <a:lnTo>
                    <a:pt x="1193" y="88"/>
                  </a:lnTo>
                  <a:lnTo>
                    <a:pt x="1194" y="88"/>
                  </a:lnTo>
                  <a:lnTo>
                    <a:pt x="1195" y="86"/>
                  </a:lnTo>
                  <a:lnTo>
                    <a:pt x="1197" y="83"/>
                  </a:lnTo>
                  <a:lnTo>
                    <a:pt x="1199" y="82"/>
                  </a:lnTo>
                  <a:lnTo>
                    <a:pt x="1203" y="81"/>
                  </a:lnTo>
                  <a:lnTo>
                    <a:pt x="1205" y="80"/>
                  </a:lnTo>
                  <a:lnTo>
                    <a:pt x="1207" y="78"/>
                  </a:lnTo>
                  <a:lnTo>
                    <a:pt x="1210" y="77"/>
                  </a:lnTo>
                  <a:lnTo>
                    <a:pt x="1212" y="76"/>
                  </a:lnTo>
                  <a:lnTo>
                    <a:pt x="1214" y="74"/>
                  </a:lnTo>
                  <a:lnTo>
                    <a:pt x="1222" y="65"/>
                  </a:lnTo>
                  <a:lnTo>
                    <a:pt x="1224" y="61"/>
                  </a:lnTo>
                  <a:lnTo>
                    <a:pt x="1228" y="60"/>
                  </a:lnTo>
                  <a:lnTo>
                    <a:pt x="1232" y="59"/>
                  </a:lnTo>
                  <a:lnTo>
                    <a:pt x="1235" y="58"/>
                  </a:lnTo>
                  <a:lnTo>
                    <a:pt x="1238" y="57"/>
                  </a:lnTo>
                  <a:lnTo>
                    <a:pt x="1251" y="51"/>
                  </a:lnTo>
                  <a:lnTo>
                    <a:pt x="1261" y="46"/>
                  </a:lnTo>
                  <a:lnTo>
                    <a:pt x="1266" y="40"/>
                  </a:lnTo>
                  <a:lnTo>
                    <a:pt x="1268" y="34"/>
                  </a:lnTo>
                  <a:lnTo>
                    <a:pt x="1266" y="24"/>
                  </a:lnTo>
                  <a:lnTo>
                    <a:pt x="1261" y="12"/>
                  </a:lnTo>
                  <a:close/>
                  <a:moveTo>
                    <a:pt x="201" y="783"/>
                  </a:moveTo>
                  <a:lnTo>
                    <a:pt x="196" y="783"/>
                  </a:lnTo>
                  <a:lnTo>
                    <a:pt x="193" y="783"/>
                  </a:lnTo>
                  <a:lnTo>
                    <a:pt x="189" y="786"/>
                  </a:lnTo>
                  <a:lnTo>
                    <a:pt x="189" y="786"/>
                  </a:lnTo>
                  <a:lnTo>
                    <a:pt x="184" y="784"/>
                  </a:lnTo>
                  <a:lnTo>
                    <a:pt x="180" y="784"/>
                  </a:lnTo>
                  <a:lnTo>
                    <a:pt x="176" y="786"/>
                  </a:lnTo>
                  <a:lnTo>
                    <a:pt x="171" y="788"/>
                  </a:lnTo>
                  <a:lnTo>
                    <a:pt x="162" y="794"/>
                  </a:lnTo>
                  <a:lnTo>
                    <a:pt x="155" y="803"/>
                  </a:lnTo>
                  <a:lnTo>
                    <a:pt x="150" y="812"/>
                  </a:lnTo>
                  <a:lnTo>
                    <a:pt x="148" y="812"/>
                  </a:lnTo>
                  <a:lnTo>
                    <a:pt x="144" y="812"/>
                  </a:lnTo>
                  <a:lnTo>
                    <a:pt x="146" y="809"/>
                  </a:lnTo>
                  <a:lnTo>
                    <a:pt x="148" y="805"/>
                  </a:lnTo>
                  <a:lnTo>
                    <a:pt x="149" y="801"/>
                  </a:lnTo>
                  <a:lnTo>
                    <a:pt x="150" y="798"/>
                  </a:lnTo>
                  <a:lnTo>
                    <a:pt x="150" y="794"/>
                  </a:lnTo>
                  <a:lnTo>
                    <a:pt x="149" y="790"/>
                  </a:lnTo>
                  <a:lnTo>
                    <a:pt x="150" y="789"/>
                  </a:lnTo>
                  <a:lnTo>
                    <a:pt x="152" y="787"/>
                  </a:lnTo>
                  <a:lnTo>
                    <a:pt x="154" y="784"/>
                  </a:lnTo>
                  <a:lnTo>
                    <a:pt x="155" y="782"/>
                  </a:lnTo>
                  <a:lnTo>
                    <a:pt x="156" y="779"/>
                  </a:lnTo>
                  <a:lnTo>
                    <a:pt x="159" y="777"/>
                  </a:lnTo>
                  <a:lnTo>
                    <a:pt x="161" y="777"/>
                  </a:lnTo>
                  <a:lnTo>
                    <a:pt x="161" y="778"/>
                  </a:lnTo>
                  <a:lnTo>
                    <a:pt x="162" y="782"/>
                  </a:lnTo>
                  <a:lnTo>
                    <a:pt x="169" y="783"/>
                  </a:lnTo>
                  <a:lnTo>
                    <a:pt x="174" y="781"/>
                  </a:lnTo>
                  <a:lnTo>
                    <a:pt x="179" y="776"/>
                  </a:lnTo>
                  <a:lnTo>
                    <a:pt x="184" y="771"/>
                  </a:lnTo>
                  <a:lnTo>
                    <a:pt x="190" y="770"/>
                  </a:lnTo>
                  <a:lnTo>
                    <a:pt x="191" y="769"/>
                  </a:lnTo>
                  <a:lnTo>
                    <a:pt x="195" y="771"/>
                  </a:lnTo>
                  <a:lnTo>
                    <a:pt x="197" y="773"/>
                  </a:lnTo>
                  <a:lnTo>
                    <a:pt x="200" y="777"/>
                  </a:lnTo>
                  <a:lnTo>
                    <a:pt x="202" y="781"/>
                  </a:lnTo>
                  <a:lnTo>
                    <a:pt x="202" y="784"/>
                  </a:lnTo>
                  <a:lnTo>
                    <a:pt x="201" y="783"/>
                  </a:lnTo>
                  <a:lnTo>
                    <a:pt x="201" y="783"/>
                  </a:lnTo>
                  <a:close/>
                  <a:moveTo>
                    <a:pt x="205" y="798"/>
                  </a:moveTo>
                  <a:lnTo>
                    <a:pt x="207" y="798"/>
                  </a:lnTo>
                  <a:lnTo>
                    <a:pt x="208" y="796"/>
                  </a:lnTo>
                  <a:lnTo>
                    <a:pt x="211" y="795"/>
                  </a:lnTo>
                  <a:lnTo>
                    <a:pt x="210" y="798"/>
                  </a:lnTo>
                  <a:lnTo>
                    <a:pt x="211" y="801"/>
                  </a:lnTo>
                  <a:lnTo>
                    <a:pt x="212" y="804"/>
                  </a:lnTo>
                  <a:lnTo>
                    <a:pt x="211" y="804"/>
                  </a:lnTo>
                  <a:lnTo>
                    <a:pt x="208" y="804"/>
                  </a:lnTo>
                  <a:lnTo>
                    <a:pt x="207" y="804"/>
                  </a:lnTo>
                  <a:lnTo>
                    <a:pt x="205" y="804"/>
                  </a:lnTo>
                  <a:lnTo>
                    <a:pt x="203" y="804"/>
                  </a:lnTo>
                  <a:lnTo>
                    <a:pt x="203" y="803"/>
                  </a:lnTo>
                  <a:lnTo>
                    <a:pt x="203" y="800"/>
                  </a:lnTo>
                  <a:lnTo>
                    <a:pt x="205" y="798"/>
                  </a:lnTo>
                  <a:close/>
                  <a:moveTo>
                    <a:pt x="213" y="788"/>
                  </a:moveTo>
                  <a:lnTo>
                    <a:pt x="212" y="792"/>
                  </a:lnTo>
                  <a:lnTo>
                    <a:pt x="213" y="787"/>
                  </a:lnTo>
                  <a:lnTo>
                    <a:pt x="213" y="783"/>
                  </a:lnTo>
                  <a:lnTo>
                    <a:pt x="217" y="784"/>
                  </a:lnTo>
                  <a:lnTo>
                    <a:pt x="219" y="786"/>
                  </a:lnTo>
                  <a:lnTo>
                    <a:pt x="216" y="787"/>
                  </a:lnTo>
                  <a:lnTo>
                    <a:pt x="213" y="788"/>
                  </a:lnTo>
                  <a:close/>
                  <a:moveTo>
                    <a:pt x="222" y="788"/>
                  </a:moveTo>
                  <a:lnTo>
                    <a:pt x="220" y="787"/>
                  </a:lnTo>
                  <a:lnTo>
                    <a:pt x="223" y="787"/>
                  </a:lnTo>
                  <a:lnTo>
                    <a:pt x="222" y="788"/>
                  </a:lnTo>
                  <a:close/>
                  <a:moveTo>
                    <a:pt x="225" y="712"/>
                  </a:moveTo>
                  <a:lnTo>
                    <a:pt x="225" y="712"/>
                  </a:lnTo>
                  <a:lnTo>
                    <a:pt x="225" y="712"/>
                  </a:lnTo>
                  <a:lnTo>
                    <a:pt x="225" y="712"/>
                  </a:lnTo>
                  <a:close/>
                  <a:moveTo>
                    <a:pt x="320" y="695"/>
                  </a:moveTo>
                  <a:lnTo>
                    <a:pt x="321" y="693"/>
                  </a:lnTo>
                  <a:lnTo>
                    <a:pt x="322" y="691"/>
                  </a:lnTo>
                  <a:lnTo>
                    <a:pt x="324" y="693"/>
                  </a:lnTo>
                  <a:lnTo>
                    <a:pt x="326" y="697"/>
                  </a:lnTo>
                  <a:lnTo>
                    <a:pt x="327" y="699"/>
                  </a:lnTo>
                  <a:lnTo>
                    <a:pt x="324" y="697"/>
                  </a:lnTo>
                  <a:lnTo>
                    <a:pt x="320" y="695"/>
                  </a:lnTo>
                  <a:close/>
                  <a:moveTo>
                    <a:pt x="424" y="636"/>
                  </a:moveTo>
                  <a:lnTo>
                    <a:pt x="422" y="638"/>
                  </a:lnTo>
                  <a:lnTo>
                    <a:pt x="420" y="644"/>
                  </a:lnTo>
                  <a:lnTo>
                    <a:pt x="418" y="648"/>
                  </a:lnTo>
                  <a:lnTo>
                    <a:pt x="418" y="653"/>
                  </a:lnTo>
                  <a:lnTo>
                    <a:pt x="415" y="653"/>
                  </a:lnTo>
                  <a:lnTo>
                    <a:pt x="411" y="655"/>
                  </a:lnTo>
                  <a:lnTo>
                    <a:pt x="407" y="656"/>
                  </a:lnTo>
                  <a:lnTo>
                    <a:pt x="406" y="659"/>
                  </a:lnTo>
                  <a:lnTo>
                    <a:pt x="406" y="659"/>
                  </a:lnTo>
                  <a:lnTo>
                    <a:pt x="404" y="657"/>
                  </a:lnTo>
                  <a:lnTo>
                    <a:pt x="401" y="655"/>
                  </a:lnTo>
                  <a:lnTo>
                    <a:pt x="399" y="653"/>
                  </a:lnTo>
                  <a:lnTo>
                    <a:pt x="395" y="653"/>
                  </a:lnTo>
                  <a:lnTo>
                    <a:pt x="393" y="656"/>
                  </a:lnTo>
                  <a:lnTo>
                    <a:pt x="390" y="656"/>
                  </a:lnTo>
                  <a:lnTo>
                    <a:pt x="387" y="656"/>
                  </a:lnTo>
                  <a:lnTo>
                    <a:pt x="382" y="662"/>
                  </a:lnTo>
                  <a:lnTo>
                    <a:pt x="378" y="667"/>
                  </a:lnTo>
                  <a:lnTo>
                    <a:pt x="376" y="673"/>
                  </a:lnTo>
                  <a:lnTo>
                    <a:pt x="377" y="681"/>
                  </a:lnTo>
                  <a:lnTo>
                    <a:pt x="375" y="680"/>
                  </a:lnTo>
                  <a:lnTo>
                    <a:pt x="372" y="679"/>
                  </a:lnTo>
                  <a:lnTo>
                    <a:pt x="369" y="676"/>
                  </a:lnTo>
                  <a:lnTo>
                    <a:pt x="365" y="674"/>
                  </a:lnTo>
                  <a:lnTo>
                    <a:pt x="362" y="672"/>
                  </a:lnTo>
                  <a:lnTo>
                    <a:pt x="359" y="667"/>
                  </a:lnTo>
                  <a:lnTo>
                    <a:pt x="355" y="663"/>
                  </a:lnTo>
                  <a:lnTo>
                    <a:pt x="360" y="663"/>
                  </a:lnTo>
                  <a:lnTo>
                    <a:pt x="365" y="662"/>
                  </a:lnTo>
                  <a:lnTo>
                    <a:pt x="370" y="659"/>
                  </a:lnTo>
                  <a:lnTo>
                    <a:pt x="372" y="659"/>
                  </a:lnTo>
                  <a:lnTo>
                    <a:pt x="373" y="658"/>
                  </a:lnTo>
                  <a:lnTo>
                    <a:pt x="373" y="657"/>
                  </a:lnTo>
                  <a:lnTo>
                    <a:pt x="375" y="655"/>
                  </a:lnTo>
                  <a:lnTo>
                    <a:pt x="382" y="653"/>
                  </a:lnTo>
                  <a:lnTo>
                    <a:pt x="384" y="644"/>
                  </a:lnTo>
                  <a:lnTo>
                    <a:pt x="386" y="645"/>
                  </a:lnTo>
                  <a:lnTo>
                    <a:pt x="390" y="644"/>
                  </a:lnTo>
                  <a:lnTo>
                    <a:pt x="393" y="641"/>
                  </a:lnTo>
                  <a:lnTo>
                    <a:pt x="395" y="639"/>
                  </a:lnTo>
                  <a:lnTo>
                    <a:pt x="401" y="633"/>
                  </a:lnTo>
                  <a:lnTo>
                    <a:pt x="407" y="630"/>
                  </a:lnTo>
                  <a:lnTo>
                    <a:pt x="415" y="629"/>
                  </a:lnTo>
                  <a:lnTo>
                    <a:pt x="421" y="627"/>
                  </a:lnTo>
                  <a:lnTo>
                    <a:pt x="421" y="627"/>
                  </a:lnTo>
                  <a:lnTo>
                    <a:pt x="423" y="628"/>
                  </a:lnTo>
                  <a:lnTo>
                    <a:pt x="424" y="629"/>
                  </a:lnTo>
                  <a:lnTo>
                    <a:pt x="426" y="632"/>
                  </a:lnTo>
                  <a:lnTo>
                    <a:pt x="426" y="633"/>
                  </a:lnTo>
                  <a:lnTo>
                    <a:pt x="424" y="635"/>
                  </a:lnTo>
                  <a:lnTo>
                    <a:pt x="424" y="636"/>
                  </a:lnTo>
                  <a:close/>
                  <a:moveTo>
                    <a:pt x="508" y="618"/>
                  </a:moveTo>
                  <a:lnTo>
                    <a:pt x="508" y="619"/>
                  </a:lnTo>
                  <a:lnTo>
                    <a:pt x="500" y="621"/>
                  </a:lnTo>
                  <a:lnTo>
                    <a:pt x="501" y="617"/>
                  </a:lnTo>
                  <a:lnTo>
                    <a:pt x="500" y="615"/>
                  </a:lnTo>
                  <a:lnTo>
                    <a:pt x="498" y="612"/>
                  </a:lnTo>
                  <a:lnTo>
                    <a:pt x="500" y="610"/>
                  </a:lnTo>
                  <a:lnTo>
                    <a:pt x="501" y="607"/>
                  </a:lnTo>
                  <a:lnTo>
                    <a:pt x="502" y="605"/>
                  </a:lnTo>
                  <a:lnTo>
                    <a:pt x="503" y="601"/>
                  </a:lnTo>
                  <a:lnTo>
                    <a:pt x="505" y="605"/>
                  </a:lnTo>
                  <a:lnTo>
                    <a:pt x="507" y="608"/>
                  </a:lnTo>
                  <a:lnTo>
                    <a:pt x="509" y="612"/>
                  </a:lnTo>
                  <a:lnTo>
                    <a:pt x="513" y="615"/>
                  </a:lnTo>
                  <a:lnTo>
                    <a:pt x="511" y="616"/>
                  </a:lnTo>
                  <a:lnTo>
                    <a:pt x="508" y="618"/>
                  </a:lnTo>
                  <a:close/>
                  <a:moveTo>
                    <a:pt x="518" y="591"/>
                  </a:moveTo>
                  <a:lnTo>
                    <a:pt x="518" y="591"/>
                  </a:lnTo>
                  <a:lnTo>
                    <a:pt x="518" y="591"/>
                  </a:lnTo>
                  <a:lnTo>
                    <a:pt x="518" y="588"/>
                  </a:lnTo>
                  <a:lnTo>
                    <a:pt x="518" y="584"/>
                  </a:lnTo>
                  <a:lnTo>
                    <a:pt x="517" y="581"/>
                  </a:lnTo>
                  <a:lnTo>
                    <a:pt x="515" y="579"/>
                  </a:lnTo>
                  <a:lnTo>
                    <a:pt x="518" y="579"/>
                  </a:lnTo>
                  <a:lnTo>
                    <a:pt x="520" y="583"/>
                  </a:lnTo>
                  <a:lnTo>
                    <a:pt x="524" y="587"/>
                  </a:lnTo>
                  <a:lnTo>
                    <a:pt x="520" y="589"/>
                  </a:lnTo>
                  <a:lnTo>
                    <a:pt x="518" y="591"/>
                  </a:lnTo>
                  <a:close/>
                  <a:moveTo>
                    <a:pt x="628" y="550"/>
                  </a:moveTo>
                  <a:lnTo>
                    <a:pt x="626" y="550"/>
                  </a:lnTo>
                  <a:lnTo>
                    <a:pt x="622" y="550"/>
                  </a:lnTo>
                  <a:lnTo>
                    <a:pt x="620" y="551"/>
                  </a:lnTo>
                  <a:lnTo>
                    <a:pt x="619" y="554"/>
                  </a:lnTo>
                  <a:lnTo>
                    <a:pt x="617" y="556"/>
                  </a:lnTo>
                  <a:lnTo>
                    <a:pt x="617" y="553"/>
                  </a:lnTo>
                  <a:lnTo>
                    <a:pt x="619" y="549"/>
                  </a:lnTo>
                  <a:lnTo>
                    <a:pt x="621" y="547"/>
                  </a:lnTo>
                  <a:lnTo>
                    <a:pt x="624" y="544"/>
                  </a:lnTo>
                  <a:lnTo>
                    <a:pt x="626" y="542"/>
                  </a:lnTo>
                  <a:lnTo>
                    <a:pt x="628" y="538"/>
                  </a:lnTo>
                  <a:lnTo>
                    <a:pt x="630" y="543"/>
                  </a:lnTo>
                  <a:lnTo>
                    <a:pt x="628" y="547"/>
                  </a:lnTo>
                  <a:lnTo>
                    <a:pt x="628" y="550"/>
                  </a:lnTo>
                  <a:close/>
                  <a:moveTo>
                    <a:pt x="651" y="467"/>
                  </a:moveTo>
                  <a:lnTo>
                    <a:pt x="647" y="460"/>
                  </a:lnTo>
                  <a:lnTo>
                    <a:pt x="642" y="459"/>
                  </a:lnTo>
                  <a:lnTo>
                    <a:pt x="636" y="460"/>
                  </a:lnTo>
                  <a:lnTo>
                    <a:pt x="630" y="464"/>
                  </a:lnTo>
                  <a:lnTo>
                    <a:pt x="630" y="462"/>
                  </a:lnTo>
                  <a:lnTo>
                    <a:pt x="630" y="459"/>
                  </a:lnTo>
                  <a:lnTo>
                    <a:pt x="630" y="458"/>
                  </a:lnTo>
                  <a:lnTo>
                    <a:pt x="631" y="458"/>
                  </a:lnTo>
                  <a:lnTo>
                    <a:pt x="639" y="458"/>
                  </a:lnTo>
                  <a:lnTo>
                    <a:pt x="647" y="456"/>
                  </a:lnTo>
                  <a:lnTo>
                    <a:pt x="654" y="452"/>
                  </a:lnTo>
                  <a:lnTo>
                    <a:pt x="653" y="458"/>
                  </a:lnTo>
                  <a:lnTo>
                    <a:pt x="650" y="464"/>
                  </a:lnTo>
                  <a:lnTo>
                    <a:pt x="651" y="467"/>
                  </a:lnTo>
                  <a:close/>
                  <a:moveTo>
                    <a:pt x="999" y="315"/>
                  </a:moveTo>
                  <a:lnTo>
                    <a:pt x="1000" y="317"/>
                  </a:lnTo>
                  <a:lnTo>
                    <a:pt x="1002" y="320"/>
                  </a:lnTo>
                  <a:lnTo>
                    <a:pt x="1005" y="321"/>
                  </a:lnTo>
                  <a:lnTo>
                    <a:pt x="1001" y="326"/>
                  </a:lnTo>
                  <a:lnTo>
                    <a:pt x="996" y="321"/>
                  </a:lnTo>
                  <a:lnTo>
                    <a:pt x="993" y="316"/>
                  </a:lnTo>
                  <a:lnTo>
                    <a:pt x="999" y="315"/>
                  </a:lnTo>
                  <a:close/>
                  <a:moveTo>
                    <a:pt x="969" y="327"/>
                  </a:moveTo>
                  <a:lnTo>
                    <a:pt x="969" y="327"/>
                  </a:lnTo>
                  <a:lnTo>
                    <a:pt x="972" y="326"/>
                  </a:lnTo>
                  <a:lnTo>
                    <a:pt x="972" y="331"/>
                  </a:lnTo>
                  <a:lnTo>
                    <a:pt x="972" y="334"/>
                  </a:lnTo>
                  <a:lnTo>
                    <a:pt x="972" y="339"/>
                  </a:lnTo>
                  <a:lnTo>
                    <a:pt x="968" y="340"/>
                  </a:lnTo>
                  <a:lnTo>
                    <a:pt x="966" y="342"/>
                  </a:lnTo>
                  <a:lnTo>
                    <a:pt x="966" y="340"/>
                  </a:lnTo>
                  <a:lnTo>
                    <a:pt x="968" y="338"/>
                  </a:lnTo>
                  <a:lnTo>
                    <a:pt x="969" y="334"/>
                  </a:lnTo>
                  <a:lnTo>
                    <a:pt x="969" y="332"/>
                  </a:lnTo>
                  <a:lnTo>
                    <a:pt x="969" y="327"/>
                  </a:lnTo>
                  <a:close/>
                  <a:moveTo>
                    <a:pt x="963" y="294"/>
                  </a:moveTo>
                  <a:lnTo>
                    <a:pt x="965" y="297"/>
                  </a:lnTo>
                  <a:lnTo>
                    <a:pt x="965" y="302"/>
                  </a:lnTo>
                  <a:lnTo>
                    <a:pt x="963" y="305"/>
                  </a:lnTo>
                  <a:lnTo>
                    <a:pt x="962" y="309"/>
                  </a:lnTo>
                  <a:lnTo>
                    <a:pt x="960" y="313"/>
                  </a:lnTo>
                  <a:lnTo>
                    <a:pt x="960" y="316"/>
                  </a:lnTo>
                  <a:lnTo>
                    <a:pt x="961" y="320"/>
                  </a:lnTo>
                  <a:lnTo>
                    <a:pt x="956" y="317"/>
                  </a:lnTo>
                  <a:lnTo>
                    <a:pt x="959" y="310"/>
                  </a:lnTo>
                  <a:lnTo>
                    <a:pt x="959" y="303"/>
                  </a:lnTo>
                  <a:lnTo>
                    <a:pt x="954" y="297"/>
                  </a:lnTo>
                  <a:lnTo>
                    <a:pt x="963" y="294"/>
                  </a:lnTo>
                  <a:close/>
                  <a:moveTo>
                    <a:pt x="719" y="417"/>
                  </a:moveTo>
                  <a:lnTo>
                    <a:pt x="723" y="417"/>
                  </a:lnTo>
                  <a:lnTo>
                    <a:pt x="727" y="417"/>
                  </a:lnTo>
                  <a:lnTo>
                    <a:pt x="729" y="418"/>
                  </a:lnTo>
                  <a:lnTo>
                    <a:pt x="719" y="427"/>
                  </a:lnTo>
                  <a:lnTo>
                    <a:pt x="708" y="433"/>
                  </a:lnTo>
                  <a:lnTo>
                    <a:pt x="708" y="429"/>
                  </a:lnTo>
                  <a:lnTo>
                    <a:pt x="707" y="427"/>
                  </a:lnTo>
                  <a:lnTo>
                    <a:pt x="706" y="425"/>
                  </a:lnTo>
                  <a:lnTo>
                    <a:pt x="719" y="417"/>
                  </a:lnTo>
                  <a:close/>
                  <a:moveTo>
                    <a:pt x="798" y="315"/>
                  </a:moveTo>
                  <a:lnTo>
                    <a:pt x="798" y="315"/>
                  </a:lnTo>
                  <a:lnTo>
                    <a:pt x="798" y="315"/>
                  </a:lnTo>
                  <a:lnTo>
                    <a:pt x="798" y="315"/>
                  </a:lnTo>
                  <a:close/>
                  <a:moveTo>
                    <a:pt x="806" y="297"/>
                  </a:moveTo>
                  <a:lnTo>
                    <a:pt x="806" y="298"/>
                  </a:lnTo>
                  <a:lnTo>
                    <a:pt x="806" y="298"/>
                  </a:lnTo>
                  <a:lnTo>
                    <a:pt x="804" y="298"/>
                  </a:lnTo>
                  <a:lnTo>
                    <a:pt x="804" y="297"/>
                  </a:lnTo>
                  <a:lnTo>
                    <a:pt x="806" y="297"/>
                  </a:lnTo>
                  <a:lnTo>
                    <a:pt x="806" y="297"/>
                  </a:lnTo>
                  <a:close/>
                  <a:moveTo>
                    <a:pt x="836" y="259"/>
                  </a:moveTo>
                  <a:lnTo>
                    <a:pt x="838" y="260"/>
                  </a:lnTo>
                  <a:lnTo>
                    <a:pt x="838" y="260"/>
                  </a:lnTo>
                  <a:lnTo>
                    <a:pt x="836" y="260"/>
                  </a:lnTo>
                  <a:lnTo>
                    <a:pt x="836" y="259"/>
                  </a:lnTo>
                  <a:close/>
                  <a:moveTo>
                    <a:pt x="838" y="271"/>
                  </a:moveTo>
                  <a:lnTo>
                    <a:pt x="838" y="271"/>
                  </a:lnTo>
                  <a:lnTo>
                    <a:pt x="838" y="271"/>
                  </a:lnTo>
                  <a:lnTo>
                    <a:pt x="838" y="271"/>
                  </a:lnTo>
                  <a:lnTo>
                    <a:pt x="838" y="271"/>
                  </a:lnTo>
                  <a:close/>
                  <a:moveTo>
                    <a:pt x="932" y="211"/>
                  </a:moveTo>
                  <a:lnTo>
                    <a:pt x="932" y="208"/>
                  </a:lnTo>
                  <a:lnTo>
                    <a:pt x="932" y="207"/>
                  </a:lnTo>
                  <a:lnTo>
                    <a:pt x="932" y="208"/>
                  </a:lnTo>
                  <a:lnTo>
                    <a:pt x="933" y="211"/>
                  </a:lnTo>
                  <a:lnTo>
                    <a:pt x="932" y="211"/>
                  </a:lnTo>
                  <a:close/>
                  <a:moveTo>
                    <a:pt x="944" y="205"/>
                  </a:moveTo>
                  <a:lnTo>
                    <a:pt x="944" y="206"/>
                  </a:lnTo>
                  <a:lnTo>
                    <a:pt x="944" y="205"/>
                  </a:lnTo>
                  <a:close/>
                  <a:moveTo>
                    <a:pt x="1045" y="98"/>
                  </a:moveTo>
                  <a:lnTo>
                    <a:pt x="1045" y="93"/>
                  </a:lnTo>
                  <a:lnTo>
                    <a:pt x="1045" y="88"/>
                  </a:lnTo>
                  <a:lnTo>
                    <a:pt x="1045" y="84"/>
                  </a:lnTo>
                  <a:lnTo>
                    <a:pt x="1044" y="80"/>
                  </a:lnTo>
                  <a:lnTo>
                    <a:pt x="1048" y="77"/>
                  </a:lnTo>
                  <a:lnTo>
                    <a:pt x="1053" y="75"/>
                  </a:lnTo>
                  <a:lnTo>
                    <a:pt x="1058" y="72"/>
                  </a:lnTo>
                  <a:lnTo>
                    <a:pt x="1059" y="74"/>
                  </a:lnTo>
                  <a:lnTo>
                    <a:pt x="1061" y="75"/>
                  </a:lnTo>
                  <a:lnTo>
                    <a:pt x="1059" y="78"/>
                  </a:lnTo>
                  <a:lnTo>
                    <a:pt x="1059" y="81"/>
                  </a:lnTo>
                  <a:lnTo>
                    <a:pt x="1061" y="83"/>
                  </a:lnTo>
                  <a:lnTo>
                    <a:pt x="1062" y="84"/>
                  </a:lnTo>
                  <a:lnTo>
                    <a:pt x="1064" y="86"/>
                  </a:lnTo>
                  <a:lnTo>
                    <a:pt x="1067" y="87"/>
                  </a:lnTo>
                  <a:lnTo>
                    <a:pt x="1054" y="91"/>
                  </a:lnTo>
                  <a:lnTo>
                    <a:pt x="1045" y="98"/>
                  </a:lnTo>
                  <a:close/>
                  <a:moveTo>
                    <a:pt x="1108" y="121"/>
                  </a:moveTo>
                  <a:lnTo>
                    <a:pt x="1107" y="120"/>
                  </a:lnTo>
                  <a:lnTo>
                    <a:pt x="1112" y="116"/>
                  </a:lnTo>
                  <a:lnTo>
                    <a:pt x="1109" y="118"/>
                  </a:lnTo>
                  <a:lnTo>
                    <a:pt x="1108" y="121"/>
                  </a:lnTo>
                  <a:close/>
                  <a:moveTo>
                    <a:pt x="1113" y="116"/>
                  </a:moveTo>
                  <a:lnTo>
                    <a:pt x="1114" y="114"/>
                  </a:lnTo>
                  <a:lnTo>
                    <a:pt x="1115" y="111"/>
                  </a:lnTo>
                  <a:lnTo>
                    <a:pt x="1115" y="108"/>
                  </a:lnTo>
                  <a:lnTo>
                    <a:pt x="1118" y="109"/>
                  </a:lnTo>
                  <a:lnTo>
                    <a:pt x="1115" y="112"/>
                  </a:lnTo>
                  <a:lnTo>
                    <a:pt x="1113" y="116"/>
                  </a:lnTo>
                  <a:close/>
                  <a:moveTo>
                    <a:pt x="1127" y="42"/>
                  </a:moveTo>
                  <a:lnTo>
                    <a:pt x="1127" y="40"/>
                  </a:lnTo>
                  <a:lnTo>
                    <a:pt x="1129" y="37"/>
                  </a:lnTo>
                  <a:lnTo>
                    <a:pt x="1129" y="40"/>
                  </a:lnTo>
                  <a:lnTo>
                    <a:pt x="1127"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 name="Freeform 7">
              <a:extLst>
                <a:ext uri="{FF2B5EF4-FFF2-40B4-BE49-F238E27FC236}">
                  <a16:creationId xmlns:a16="http://schemas.microsoft.com/office/drawing/2014/main" id="{0DC6C185-F452-4B85-8A19-33C8C034D4F9}"/>
                </a:ext>
              </a:extLst>
            </p:cNvPr>
            <p:cNvSpPr>
              <a:spLocks noEditPoints="1"/>
            </p:cNvSpPr>
            <p:nvPr/>
          </p:nvSpPr>
          <p:spPr bwMode="auto">
            <a:xfrm>
              <a:off x="2076450" y="2801938"/>
              <a:ext cx="230187" cy="166688"/>
            </a:xfrm>
            <a:custGeom>
              <a:avLst/>
              <a:gdLst>
                <a:gd name="T0" fmla="*/ 587 w 724"/>
                <a:gd name="T1" fmla="*/ 44 h 524"/>
                <a:gd name="T2" fmla="*/ 518 w 724"/>
                <a:gd name="T3" fmla="*/ 79 h 524"/>
                <a:gd name="T4" fmla="*/ 430 w 724"/>
                <a:gd name="T5" fmla="*/ 110 h 524"/>
                <a:gd name="T6" fmla="*/ 400 w 724"/>
                <a:gd name="T7" fmla="*/ 158 h 524"/>
                <a:gd name="T8" fmla="*/ 444 w 724"/>
                <a:gd name="T9" fmla="*/ 168 h 524"/>
                <a:gd name="T10" fmla="*/ 384 w 724"/>
                <a:gd name="T11" fmla="*/ 190 h 524"/>
                <a:gd name="T12" fmla="*/ 320 w 724"/>
                <a:gd name="T13" fmla="*/ 205 h 524"/>
                <a:gd name="T14" fmla="*/ 265 w 724"/>
                <a:gd name="T15" fmla="*/ 250 h 524"/>
                <a:gd name="T16" fmla="*/ 193 w 724"/>
                <a:gd name="T17" fmla="*/ 283 h 524"/>
                <a:gd name="T18" fmla="*/ 151 w 724"/>
                <a:gd name="T19" fmla="*/ 309 h 524"/>
                <a:gd name="T20" fmla="*/ 107 w 724"/>
                <a:gd name="T21" fmla="*/ 353 h 524"/>
                <a:gd name="T22" fmla="*/ 108 w 724"/>
                <a:gd name="T23" fmla="*/ 380 h 524"/>
                <a:gd name="T24" fmla="*/ 145 w 724"/>
                <a:gd name="T25" fmla="*/ 363 h 524"/>
                <a:gd name="T26" fmla="*/ 91 w 724"/>
                <a:gd name="T27" fmla="*/ 398 h 524"/>
                <a:gd name="T28" fmla="*/ 78 w 724"/>
                <a:gd name="T29" fmla="*/ 415 h 524"/>
                <a:gd name="T30" fmla="*/ 51 w 724"/>
                <a:gd name="T31" fmla="*/ 398 h 524"/>
                <a:gd name="T32" fmla="*/ 13 w 724"/>
                <a:gd name="T33" fmla="*/ 430 h 524"/>
                <a:gd name="T34" fmla="*/ 0 w 724"/>
                <a:gd name="T35" fmla="*/ 480 h 524"/>
                <a:gd name="T36" fmla="*/ 64 w 724"/>
                <a:gd name="T37" fmla="*/ 450 h 524"/>
                <a:gd name="T38" fmla="*/ 119 w 724"/>
                <a:gd name="T39" fmla="*/ 474 h 524"/>
                <a:gd name="T40" fmla="*/ 142 w 724"/>
                <a:gd name="T41" fmla="*/ 501 h 524"/>
                <a:gd name="T42" fmla="*/ 141 w 724"/>
                <a:gd name="T43" fmla="*/ 512 h 524"/>
                <a:gd name="T44" fmla="*/ 197 w 724"/>
                <a:gd name="T45" fmla="*/ 465 h 524"/>
                <a:gd name="T46" fmla="*/ 176 w 724"/>
                <a:gd name="T47" fmla="*/ 464 h 524"/>
                <a:gd name="T48" fmla="*/ 153 w 724"/>
                <a:gd name="T49" fmla="*/ 447 h 524"/>
                <a:gd name="T50" fmla="*/ 173 w 724"/>
                <a:gd name="T51" fmla="*/ 410 h 524"/>
                <a:gd name="T52" fmla="*/ 230 w 724"/>
                <a:gd name="T53" fmla="*/ 384 h 524"/>
                <a:gd name="T54" fmla="*/ 247 w 724"/>
                <a:gd name="T55" fmla="*/ 363 h 524"/>
                <a:gd name="T56" fmla="*/ 278 w 724"/>
                <a:gd name="T57" fmla="*/ 346 h 524"/>
                <a:gd name="T58" fmla="*/ 320 w 724"/>
                <a:gd name="T59" fmla="*/ 327 h 524"/>
                <a:gd name="T60" fmla="*/ 368 w 724"/>
                <a:gd name="T61" fmla="*/ 299 h 524"/>
                <a:gd name="T62" fmla="*/ 334 w 724"/>
                <a:gd name="T63" fmla="*/ 329 h 524"/>
                <a:gd name="T64" fmla="*/ 310 w 724"/>
                <a:gd name="T65" fmla="*/ 360 h 524"/>
                <a:gd name="T66" fmla="*/ 359 w 724"/>
                <a:gd name="T67" fmla="*/ 358 h 524"/>
                <a:gd name="T68" fmla="*/ 407 w 724"/>
                <a:gd name="T69" fmla="*/ 313 h 524"/>
                <a:gd name="T70" fmla="*/ 388 w 724"/>
                <a:gd name="T71" fmla="*/ 249 h 524"/>
                <a:gd name="T72" fmla="*/ 435 w 724"/>
                <a:gd name="T73" fmla="*/ 250 h 524"/>
                <a:gd name="T74" fmla="*/ 470 w 724"/>
                <a:gd name="T75" fmla="*/ 199 h 524"/>
                <a:gd name="T76" fmla="*/ 499 w 724"/>
                <a:gd name="T77" fmla="*/ 207 h 524"/>
                <a:gd name="T78" fmla="*/ 535 w 724"/>
                <a:gd name="T79" fmla="*/ 179 h 524"/>
                <a:gd name="T80" fmla="*/ 601 w 724"/>
                <a:gd name="T81" fmla="*/ 144 h 524"/>
                <a:gd name="T82" fmla="*/ 624 w 724"/>
                <a:gd name="T83" fmla="*/ 121 h 524"/>
                <a:gd name="T84" fmla="*/ 664 w 724"/>
                <a:gd name="T85" fmla="*/ 105 h 524"/>
                <a:gd name="T86" fmla="*/ 706 w 724"/>
                <a:gd name="T87" fmla="*/ 27 h 524"/>
                <a:gd name="T88" fmla="*/ 50 w 724"/>
                <a:gd name="T89" fmla="*/ 429 h 524"/>
                <a:gd name="T90" fmla="*/ 113 w 724"/>
                <a:gd name="T91" fmla="*/ 441 h 524"/>
                <a:gd name="T92" fmla="*/ 155 w 724"/>
                <a:gd name="T93" fmla="*/ 341 h 524"/>
                <a:gd name="T94" fmla="*/ 193 w 724"/>
                <a:gd name="T95" fmla="*/ 363 h 524"/>
                <a:gd name="T96" fmla="*/ 210 w 724"/>
                <a:gd name="T97" fmla="*/ 372 h 524"/>
                <a:gd name="T98" fmla="*/ 236 w 724"/>
                <a:gd name="T99" fmla="*/ 329 h 524"/>
                <a:gd name="T100" fmla="*/ 204 w 724"/>
                <a:gd name="T101" fmla="*/ 305 h 524"/>
                <a:gd name="T102" fmla="*/ 237 w 724"/>
                <a:gd name="T103" fmla="*/ 292 h 524"/>
                <a:gd name="T104" fmla="*/ 281 w 724"/>
                <a:gd name="T105" fmla="*/ 265 h 524"/>
                <a:gd name="T106" fmla="*/ 306 w 724"/>
                <a:gd name="T107" fmla="*/ 270 h 524"/>
                <a:gd name="T108" fmla="*/ 308 w 724"/>
                <a:gd name="T109" fmla="*/ 237 h 524"/>
                <a:gd name="T110" fmla="*/ 325 w 724"/>
                <a:gd name="T111" fmla="*/ 260 h 524"/>
                <a:gd name="T112" fmla="*/ 328 w 724"/>
                <a:gd name="T113" fmla="*/ 220 h 524"/>
                <a:gd name="T114" fmla="*/ 355 w 724"/>
                <a:gd name="T115" fmla="*/ 224 h 524"/>
                <a:gd name="T116" fmla="*/ 691 w 724"/>
                <a:gd name="T117" fmla="*/ 36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4" h="524">
                  <a:moveTo>
                    <a:pt x="720" y="24"/>
                  </a:moveTo>
                  <a:lnTo>
                    <a:pt x="720" y="24"/>
                  </a:lnTo>
                  <a:lnTo>
                    <a:pt x="724" y="17"/>
                  </a:lnTo>
                  <a:lnTo>
                    <a:pt x="724" y="11"/>
                  </a:lnTo>
                  <a:lnTo>
                    <a:pt x="722" y="7"/>
                  </a:lnTo>
                  <a:lnTo>
                    <a:pt x="720" y="0"/>
                  </a:lnTo>
                  <a:lnTo>
                    <a:pt x="692" y="3"/>
                  </a:lnTo>
                  <a:lnTo>
                    <a:pt x="667" y="9"/>
                  </a:lnTo>
                  <a:lnTo>
                    <a:pt x="641" y="20"/>
                  </a:lnTo>
                  <a:lnTo>
                    <a:pt x="617" y="31"/>
                  </a:lnTo>
                  <a:lnTo>
                    <a:pt x="593" y="41"/>
                  </a:lnTo>
                  <a:lnTo>
                    <a:pt x="589" y="42"/>
                  </a:lnTo>
                  <a:lnTo>
                    <a:pt x="587" y="44"/>
                  </a:lnTo>
                  <a:lnTo>
                    <a:pt x="584" y="47"/>
                  </a:lnTo>
                  <a:lnTo>
                    <a:pt x="583" y="50"/>
                  </a:lnTo>
                  <a:lnTo>
                    <a:pt x="583" y="54"/>
                  </a:lnTo>
                  <a:lnTo>
                    <a:pt x="559" y="60"/>
                  </a:lnTo>
                  <a:lnTo>
                    <a:pt x="556" y="62"/>
                  </a:lnTo>
                  <a:lnTo>
                    <a:pt x="555" y="64"/>
                  </a:lnTo>
                  <a:lnTo>
                    <a:pt x="553" y="66"/>
                  </a:lnTo>
                  <a:lnTo>
                    <a:pt x="527" y="73"/>
                  </a:lnTo>
                  <a:lnTo>
                    <a:pt x="524" y="72"/>
                  </a:lnTo>
                  <a:lnTo>
                    <a:pt x="521" y="73"/>
                  </a:lnTo>
                  <a:lnTo>
                    <a:pt x="520" y="74"/>
                  </a:lnTo>
                  <a:lnTo>
                    <a:pt x="519" y="77"/>
                  </a:lnTo>
                  <a:lnTo>
                    <a:pt x="518" y="79"/>
                  </a:lnTo>
                  <a:lnTo>
                    <a:pt x="516" y="78"/>
                  </a:lnTo>
                  <a:lnTo>
                    <a:pt x="513" y="79"/>
                  </a:lnTo>
                  <a:lnTo>
                    <a:pt x="510" y="82"/>
                  </a:lnTo>
                  <a:lnTo>
                    <a:pt x="505" y="87"/>
                  </a:lnTo>
                  <a:lnTo>
                    <a:pt x="482" y="100"/>
                  </a:lnTo>
                  <a:lnTo>
                    <a:pt x="479" y="102"/>
                  </a:lnTo>
                  <a:lnTo>
                    <a:pt x="475" y="104"/>
                  </a:lnTo>
                  <a:lnTo>
                    <a:pt x="470" y="105"/>
                  </a:lnTo>
                  <a:lnTo>
                    <a:pt x="467" y="104"/>
                  </a:lnTo>
                  <a:lnTo>
                    <a:pt x="463" y="102"/>
                  </a:lnTo>
                  <a:lnTo>
                    <a:pt x="459" y="102"/>
                  </a:lnTo>
                  <a:lnTo>
                    <a:pt x="445" y="107"/>
                  </a:lnTo>
                  <a:lnTo>
                    <a:pt x="430" y="110"/>
                  </a:lnTo>
                  <a:lnTo>
                    <a:pt x="428" y="113"/>
                  </a:lnTo>
                  <a:lnTo>
                    <a:pt x="427" y="116"/>
                  </a:lnTo>
                  <a:lnTo>
                    <a:pt x="428" y="119"/>
                  </a:lnTo>
                  <a:lnTo>
                    <a:pt x="429" y="123"/>
                  </a:lnTo>
                  <a:lnTo>
                    <a:pt x="431" y="124"/>
                  </a:lnTo>
                  <a:lnTo>
                    <a:pt x="433" y="129"/>
                  </a:lnTo>
                  <a:lnTo>
                    <a:pt x="428" y="130"/>
                  </a:lnTo>
                  <a:lnTo>
                    <a:pt x="422" y="134"/>
                  </a:lnTo>
                  <a:lnTo>
                    <a:pt x="416" y="135"/>
                  </a:lnTo>
                  <a:lnTo>
                    <a:pt x="410" y="139"/>
                  </a:lnTo>
                  <a:lnTo>
                    <a:pt x="406" y="145"/>
                  </a:lnTo>
                  <a:lnTo>
                    <a:pt x="400" y="152"/>
                  </a:lnTo>
                  <a:lnTo>
                    <a:pt x="400" y="158"/>
                  </a:lnTo>
                  <a:lnTo>
                    <a:pt x="403" y="162"/>
                  </a:lnTo>
                  <a:lnTo>
                    <a:pt x="413" y="165"/>
                  </a:lnTo>
                  <a:lnTo>
                    <a:pt x="419" y="163"/>
                  </a:lnTo>
                  <a:lnTo>
                    <a:pt x="427" y="161"/>
                  </a:lnTo>
                  <a:lnTo>
                    <a:pt x="433" y="159"/>
                  </a:lnTo>
                  <a:lnTo>
                    <a:pt x="440" y="162"/>
                  </a:lnTo>
                  <a:lnTo>
                    <a:pt x="441" y="157"/>
                  </a:lnTo>
                  <a:lnTo>
                    <a:pt x="442" y="161"/>
                  </a:lnTo>
                  <a:lnTo>
                    <a:pt x="445" y="163"/>
                  </a:lnTo>
                  <a:lnTo>
                    <a:pt x="447" y="164"/>
                  </a:lnTo>
                  <a:lnTo>
                    <a:pt x="446" y="165"/>
                  </a:lnTo>
                  <a:lnTo>
                    <a:pt x="446" y="164"/>
                  </a:lnTo>
                  <a:lnTo>
                    <a:pt x="444" y="168"/>
                  </a:lnTo>
                  <a:lnTo>
                    <a:pt x="442" y="171"/>
                  </a:lnTo>
                  <a:lnTo>
                    <a:pt x="441" y="175"/>
                  </a:lnTo>
                  <a:lnTo>
                    <a:pt x="441" y="175"/>
                  </a:lnTo>
                  <a:lnTo>
                    <a:pt x="425" y="180"/>
                  </a:lnTo>
                  <a:lnTo>
                    <a:pt x="411" y="188"/>
                  </a:lnTo>
                  <a:lnTo>
                    <a:pt x="397" y="199"/>
                  </a:lnTo>
                  <a:lnTo>
                    <a:pt x="395" y="201"/>
                  </a:lnTo>
                  <a:lnTo>
                    <a:pt x="393" y="202"/>
                  </a:lnTo>
                  <a:lnTo>
                    <a:pt x="391" y="199"/>
                  </a:lnTo>
                  <a:lnTo>
                    <a:pt x="390" y="197"/>
                  </a:lnTo>
                  <a:lnTo>
                    <a:pt x="388" y="195"/>
                  </a:lnTo>
                  <a:lnTo>
                    <a:pt x="385" y="192"/>
                  </a:lnTo>
                  <a:lnTo>
                    <a:pt x="384" y="190"/>
                  </a:lnTo>
                  <a:lnTo>
                    <a:pt x="380" y="184"/>
                  </a:lnTo>
                  <a:lnTo>
                    <a:pt x="379" y="176"/>
                  </a:lnTo>
                  <a:lnTo>
                    <a:pt x="379" y="169"/>
                  </a:lnTo>
                  <a:lnTo>
                    <a:pt x="376" y="169"/>
                  </a:lnTo>
                  <a:lnTo>
                    <a:pt x="373" y="170"/>
                  </a:lnTo>
                  <a:lnTo>
                    <a:pt x="371" y="171"/>
                  </a:lnTo>
                  <a:lnTo>
                    <a:pt x="368" y="173"/>
                  </a:lnTo>
                  <a:lnTo>
                    <a:pt x="366" y="175"/>
                  </a:lnTo>
                  <a:lnTo>
                    <a:pt x="365" y="178"/>
                  </a:lnTo>
                  <a:lnTo>
                    <a:pt x="344" y="188"/>
                  </a:lnTo>
                  <a:lnTo>
                    <a:pt x="340" y="196"/>
                  </a:lnTo>
                  <a:lnTo>
                    <a:pt x="318" y="201"/>
                  </a:lnTo>
                  <a:lnTo>
                    <a:pt x="320" y="205"/>
                  </a:lnTo>
                  <a:lnTo>
                    <a:pt x="314" y="207"/>
                  </a:lnTo>
                  <a:lnTo>
                    <a:pt x="310" y="212"/>
                  </a:lnTo>
                  <a:lnTo>
                    <a:pt x="304" y="214"/>
                  </a:lnTo>
                  <a:lnTo>
                    <a:pt x="298" y="216"/>
                  </a:lnTo>
                  <a:lnTo>
                    <a:pt x="292" y="219"/>
                  </a:lnTo>
                  <a:lnTo>
                    <a:pt x="287" y="222"/>
                  </a:lnTo>
                  <a:lnTo>
                    <a:pt x="284" y="230"/>
                  </a:lnTo>
                  <a:lnTo>
                    <a:pt x="276" y="238"/>
                  </a:lnTo>
                  <a:lnTo>
                    <a:pt x="275" y="241"/>
                  </a:lnTo>
                  <a:lnTo>
                    <a:pt x="272" y="243"/>
                  </a:lnTo>
                  <a:lnTo>
                    <a:pt x="270" y="245"/>
                  </a:lnTo>
                  <a:lnTo>
                    <a:pt x="268" y="248"/>
                  </a:lnTo>
                  <a:lnTo>
                    <a:pt x="265" y="250"/>
                  </a:lnTo>
                  <a:lnTo>
                    <a:pt x="264" y="254"/>
                  </a:lnTo>
                  <a:lnTo>
                    <a:pt x="263" y="258"/>
                  </a:lnTo>
                  <a:lnTo>
                    <a:pt x="258" y="259"/>
                  </a:lnTo>
                  <a:lnTo>
                    <a:pt x="251" y="254"/>
                  </a:lnTo>
                  <a:lnTo>
                    <a:pt x="243" y="254"/>
                  </a:lnTo>
                  <a:lnTo>
                    <a:pt x="237" y="255"/>
                  </a:lnTo>
                  <a:lnTo>
                    <a:pt x="230" y="258"/>
                  </a:lnTo>
                  <a:lnTo>
                    <a:pt x="224" y="262"/>
                  </a:lnTo>
                  <a:lnTo>
                    <a:pt x="217" y="265"/>
                  </a:lnTo>
                  <a:lnTo>
                    <a:pt x="208" y="269"/>
                  </a:lnTo>
                  <a:lnTo>
                    <a:pt x="202" y="275"/>
                  </a:lnTo>
                  <a:lnTo>
                    <a:pt x="197" y="278"/>
                  </a:lnTo>
                  <a:lnTo>
                    <a:pt x="193" y="283"/>
                  </a:lnTo>
                  <a:lnTo>
                    <a:pt x="191" y="289"/>
                  </a:lnTo>
                  <a:lnTo>
                    <a:pt x="192" y="295"/>
                  </a:lnTo>
                  <a:lnTo>
                    <a:pt x="190" y="295"/>
                  </a:lnTo>
                  <a:lnTo>
                    <a:pt x="187" y="296"/>
                  </a:lnTo>
                  <a:lnTo>
                    <a:pt x="186" y="298"/>
                  </a:lnTo>
                  <a:lnTo>
                    <a:pt x="176" y="300"/>
                  </a:lnTo>
                  <a:lnTo>
                    <a:pt x="170" y="310"/>
                  </a:lnTo>
                  <a:lnTo>
                    <a:pt x="169" y="309"/>
                  </a:lnTo>
                  <a:lnTo>
                    <a:pt x="167" y="309"/>
                  </a:lnTo>
                  <a:lnTo>
                    <a:pt x="166" y="310"/>
                  </a:lnTo>
                  <a:lnTo>
                    <a:pt x="161" y="310"/>
                  </a:lnTo>
                  <a:lnTo>
                    <a:pt x="156" y="309"/>
                  </a:lnTo>
                  <a:lnTo>
                    <a:pt x="151" y="309"/>
                  </a:lnTo>
                  <a:lnTo>
                    <a:pt x="147" y="311"/>
                  </a:lnTo>
                  <a:lnTo>
                    <a:pt x="146" y="315"/>
                  </a:lnTo>
                  <a:lnTo>
                    <a:pt x="146" y="322"/>
                  </a:lnTo>
                  <a:lnTo>
                    <a:pt x="147" y="323"/>
                  </a:lnTo>
                  <a:lnTo>
                    <a:pt x="142" y="326"/>
                  </a:lnTo>
                  <a:lnTo>
                    <a:pt x="140" y="336"/>
                  </a:lnTo>
                  <a:lnTo>
                    <a:pt x="135" y="347"/>
                  </a:lnTo>
                  <a:lnTo>
                    <a:pt x="135" y="347"/>
                  </a:lnTo>
                  <a:lnTo>
                    <a:pt x="135" y="347"/>
                  </a:lnTo>
                  <a:lnTo>
                    <a:pt x="125" y="346"/>
                  </a:lnTo>
                  <a:lnTo>
                    <a:pt x="115" y="349"/>
                  </a:lnTo>
                  <a:lnTo>
                    <a:pt x="111" y="351"/>
                  </a:lnTo>
                  <a:lnTo>
                    <a:pt x="107" y="353"/>
                  </a:lnTo>
                  <a:lnTo>
                    <a:pt x="106" y="357"/>
                  </a:lnTo>
                  <a:lnTo>
                    <a:pt x="105" y="361"/>
                  </a:lnTo>
                  <a:lnTo>
                    <a:pt x="96" y="360"/>
                  </a:lnTo>
                  <a:lnTo>
                    <a:pt x="89" y="363"/>
                  </a:lnTo>
                  <a:lnTo>
                    <a:pt x="84" y="370"/>
                  </a:lnTo>
                  <a:lnTo>
                    <a:pt x="83" y="373"/>
                  </a:lnTo>
                  <a:lnTo>
                    <a:pt x="83" y="376"/>
                  </a:lnTo>
                  <a:lnTo>
                    <a:pt x="85" y="379"/>
                  </a:lnTo>
                  <a:lnTo>
                    <a:pt x="87" y="383"/>
                  </a:lnTo>
                  <a:lnTo>
                    <a:pt x="89" y="389"/>
                  </a:lnTo>
                  <a:lnTo>
                    <a:pt x="100" y="385"/>
                  </a:lnTo>
                  <a:lnTo>
                    <a:pt x="104" y="383"/>
                  </a:lnTo>
                  <a:lnTo>
                    <a:pt x="108" y="380"/>
                  </a:lnTo>
                  <a:lnTo>
                    <a:pt x="112" y="376"/>
                  </a:lnTo>
                  <a:lnTo>
                    <a:pt x="116" y="373"/>
                  </a:lnTo>
                  <a:lnTo>
                    <a:pt x="118" y="374"/>
                  </a:lnTo>
                  <a:lnTo>
                    <a:pt x="121" y="375"/>
                  </a:lnTo>
                  <a:lnTo>
                    <a:pt x="124" y="374"/>
                  </a:lnTo>
                  <a:lnTo>
                    <a:pt x="127" y="372"/>
                  </a:lnTo>
                  <a:lnTo>
                    <a:pt x="129" y="369"/>
                  </a:lnTo>
                  <a:lnTo>
                    <a:pt x="132" y="367"/>
                  </a:lnTo>
                  <a:lnTo>
                    <a:pt x="134" y="364"/>
                  </a:lnTo>
                  <a:lnTo>
                    <a:pt x="136" y="361"/>
                  </a:lnTo>
                  <a:lnTo>
                    <a:pt x="139" y="360"/>
                  </a:lnTo>
                  <a:lnTo>
                    <a:pt x="142" y="361"/>
                  </a:lnTo>
                  <a:lnTo>
                    <a:pt x="145" y="363"/>
                  </a:lnTo>
                  <a:lnTo>
                    <a:pt x="146" y="366"/>
                  </a:lnTo>
                  <a:lnTo>
                    <a:pt x="147" y="369"/>
                  </a:lnTo>
                  <a:lnTo>
                    <a:pt x="149" y="372"/>
                  </a:lnTo>
                  <a:lnTo>
                    <a:pt x="144" y="375"/>
                  </a:lnTo>
                  <a:lnTo>
                    <a:pt x="141" y="380"/>
                  </a:lnTo>
                  <a:lnTo>
                    <a:pt x="141" y="383"/>
                  </a:lnTo>
                  <a:lnTo>
                    <a:pt x="139" y="383"/>
                  </a:lnTo>
                  <a:lnTo>
                    <a:pt x="129" y="384"/>
                  </a:lnTo>
                  <a:lnTo>
                    <a:pt x="122" y="390"/>
                  </a:lnTo>
                  <a:lnTo>
                    <a:pt x="115" y="396"/>
                  </a:lnTo>
                  <a:lnTo>
                    <a:pt x="107" y="401"/>
                  </a:lnTo>
                  <a:lnTo>
                    <a:pt x="98" y="403"/>
                  </a:lnTo>
                  <a:lnTo>
                    <a:pt x="91" y="398"/>
                  </a:lnTo>
                  <a:lnTo>
                    <a:pt x="89" y="402"/>
                  </a:lnTo>
                  <a:lnTo>
                    <a:pt x="87" y="404"/>
                  </a:lnTo>
                  <a:lnTo>
                    <a:pt x="85" y="407"/>
                  </a:lnTo>
                  <a:lnTo>
                    <a:pt x="85" y="409"/>
                  </a:lnTo>
                  <a:lnTo>
                    <a:pt x="87" y="412"/>
                  </a:lnTo>
                  <a:lnTo>
                    <a:pt x="88" y="413"/>
                  </a:lnTo>
                  <a:lnTo>
                    <a:pt x="93" y="414"/>
                  </a:lnTo>
                  <a:lnTo>
                    <a:pt x="88" y="418"/>
                  </a:lnTo>
                  <a:lnTo>
                    <a:pt x="85" y="421"/>
                  </a:lnTo>
                  <a:lnTo>
                    <a:pt x="83" y="425"/>
                  </a:lnTo>
                  <a:lnTo>
                    <a:pt x="83" y="421"/>
                  </a:lnTo>
                  <a:lnTo>
                    <a:pt x="81" y="418"/>
                  </a:lnTo>
                  <a:lnTo>
                    <a:pt x="78" y="415"/>
                  </a:lnTo>
                  <a:lnTo>
                    <a:pt x="76" y="412"/>
                  </a:lnTo>
                  <a:lnTo>
                    <a:pt x="74" y="412"/>
                  </a:lnTo>
                  <a:lnTo>
                    <a:pt x="76" y="409"/>
                  </a:lnTo>
                  <a:lnTo>
                    <a:pt x="76" y="406"/>
                  </a:lnTo>
                  <a:lnTo>
                    <a:pt x="76" y="403"/>
                  </a:lnTo>
                  <a:lnTo>
                    <a:pt x="73" y="398"/>
                  </a:lnTo>
                  <a:lnTo>
                    <a:pt x="72" y="395"/>
                  </a:lnTo>
                  <a:lnTo>
                    <a:pt x="68" y="391"/>
                  </a:lnTo>
                  <a:lnTo>
                    <a:pt x="65" y="389"/>
                  </a:lnTo>
                  <a:lnTo>
                    <a:pt x="61" y="389"/>
                  </a:lnTo>
                  <a:lnTo>
                    <a:pt x="57" y="400"/>
                  </a:lnTo>
                  <a:lnTo>
                    <a:pt x="55" y="398"/>
                  </a:lnTo>
                  <a:lnTo>
                    <a:pt x="51" y="398"/>
                  </a:lnTo>
                  <a:lnTo>
                    <a:pt x="48" y="398"/>
                  </a:lnTo>
                  <a:lnTo>
                    <a:pt x="44" y="400"/>
                  </a:lnTo>
                  <a:lnTo>
                    <a:pt x="40" y="403"/>
                  </a:lnTo>
                  <a:lnTo>
                    <a:pt x="38" y="407"/>
                  </a:lnTo>
                  <a:lnTo>
                    <a:pt x="37" y="410"/>
                  </a:lnTo>
                  <a:lnTo>
                    <a:pt x="36" y="415"/>
                  </a:lnTo>
                  <a:lnTo>
                    <a:pt x="36" y="415"/>
                  </a:lnTo>
                  <a:lnTo>
                    <a:pt x="28" y="415"/>
                  </a:lnTo>
                  <a:lnTo>
                    <a:pt x="22" y="415"/>
                  </a:lnTo>
                  <a:lnTo>
                    <a:pt x="15" y="420"/>
                  </a:lnTo>
                  <a:lnTo>
                    <a:pt x="14" y="423"/>
                  </a:lnTo>
                  <a:lnTo>
                    <a:pt x="13" y="426"/>
                  </a:lnTo>
                  <a:lnTo>
                    <a:pt x="13" y="430"/>
                  </a:lnTo>
                  <a:lnTo>
                    <a:pt x="14" y="433"/>
                  </a:lnTo>
                  <a:lnTo>
                    <a:pt x="15" y="437"/>
                  </a:lnTo>
                  <a:lnTo>
                    <a:pt x="14" y="437"/>
                  </a:lnTo>
                  <a:lnTo>
                    <a:pt x="11" y="448"/>
                  </a:lnTo>
                  <a:lnTo>
                    <a:pt x="11" y="459"/>
                  </a:lnTo>
                  <a:lnTo>
                    <a:pt x="11" y="464"/>
                  </a:lnTo>
                  <a:lnTo>
                    <a:pt x="9" y="465"/>
                  </a:lnTo>
                  <a:lnTo>
                    <a:pt x="8" y="467"/>
                  </a:lnTo>
                  <a:lnTo>
                    <a:pt x="6" y="470"/>
                  </a:lnTo>
                  <a:lnTo>
                    <a:pt x="3" y="474"/>
                  </a:lnTo>
                  <a:lnTo>
                    <a:pt x="2" y="476"/>
                  </a:lnTo>
                  <a:lnTo>
                    <a:pt x="2" y="477"/>
                  </a:lnTo>
                  <a:lnTo>
                    <a:pt x="0" y="480"/>
                  </a:lnTo>
                  <a:lnTo>
                    <a:pt x="0" y="482"/>
                  </a:lnTo>
                  <a:lnTo>
                    <a:pt x="0" y="483"/>
                  </a:lnTo>
                  <a:lnTo>
                    <a:pt x="2" y="486"/>
                  </a:lnTo>
                  <a:lnTo>
                    <a:pt x="4" y="487"/>
                  </a:lnTo>
                  <a:lnTo>
                    <a:pt x="13" y="488"/>
                  </a:lnTo>
                  <a:lnTo>
                    <a:pt x="20" y="486"/>
                  </a:lnTo>
                  <a:lnTo>
                    <a:pt x="27" y="482"/>
                  </a:lnTo>
                  <a:lnTo>
                    <a:pt x="34" y="480"/>
                  </a:lnTo>
                  <a:lnTo>
                    <a:pt x="42" y="478"/>
                  </a:lnTo>
                  <a:lnTo>
                    <a:pt x="53" y="476"/>
                  </a:lnTo>
                  <a:lnTo>
                    <a:pt x="59" y="469"/>
                  </a:lnTo>
                  <a:lnTo>
                    <a:pt x="61" y="459"/>
                  </a:lnTo>
                  <a:lnTo>
                    <a:pt x="64" y="450"/>
                  </a:lnTo>
                  <a:lnTo>
                    <a:pt x="62" y="444"/>
                  </a:lnTo>
                  <a:lnTo>
                    <a:pt x="77" y="430"/>
                  </a:lnTo>
                  <a:lnTo>
                    <a:pt x="79" y="436"/>
                  </a:lnTo>
                  <a:lnTo>
                    <a:pt x="83" y="440"/>
                  </a:lnTo>
                  <a:lnTo>
                    <a:pt x="89" y="442"/>
                  </a:lnTo>
                  <a:lnTo>
                    <a:pt x="94" y="444"/>
                  </a:lnTo>
                  <a:lnTo>
                    <a:pt x="98" y="448"/>
                  </a:lnTo>
                  <a:lnTo>
                    <a:pt x="112" y="444"/>
                  </a:lnTo>
                  <a:lnTo>
                    <a:pt x="112" y="450"/>
                  </a:lnTo>
                  <a:lnTo>
                    <a:pt x="113" y="457"/>
                  </a:lnTo>
                  <a:lnTo>
                    <a:pt x="115" y="463"/>
                  </a:lnTo>
                  <a:lnTo>
                    <a:pt x="117" y="469"/>
                  </a:lnTo>
                  <a:lnTo>
                    <a:pt x="119" y="474"/>
                  </a:lnTo>
                  <a:lnTo>
                    <a:pt x="123" y="478"/>
                  </a:lnTo>
                  <a:lnTo>
                    <a:pt x="125" y="481"/>
                  </a:lnTo>
                  <a:lnTo>
                    <a:pt x="129" y="482"/>
                  </a:lnTo>
                  <a:lnTo>
                    <a:pt x="133" y="483"/>
                  </a:lnTo>
                  <a:lnTo>
                    <a:pt x="139" y="482"/>
                  </a:lnTo>
                  <a:lnTo>
                    <a:pt x="146" y="480"/>
                  </a:lnTo>
                  <a:lnTo>
                    <a:pt x="144" y="483"/>
                  </a:lnTo>
                  <a:lnTo>
                    <a:pt x="141" y="486"/>
                  </a:lnTo>
                  <a:lnTo>
                    <a:pt x="140" y="489"/>
                  </a:lnTo>
                  <a:lnTo>
                    <a:pt x="139" y="493"/>
                  </a:lnTo>
                  <a:lnTo>
                    <a:pt x="140" y="498"/>
                  </a:lnTo>
                  <a:lnTo>
                    <a:pt x="141" y="500"/>
                  </a:lnTo>
                  <a:lnTo>
                    <a:pt x="142" y="501"/>
                  </a:lnTo>
                  <a:lnTo>
                    <a:pt x="136" y="500"/>
                  </a:lnTo>
                  <a:lnTo>
                    <a:pt x="132" y="498"/>
                  </a:lnTo>
                  <a:lnTo>
                    <a:pt x="125" y="498"/>
                  </a:lnTo>
                  <a:lnTo>
                    <a:pt x="121" y="499"/>
                  </a:lnTo>
                  <a:lnTo>
                    <a:pt x="116" y="506"/>
                  </a:lnTo>
                  <a:lnTo>
                    <a:pt x="117" y="511"/>
                  </a:lnTo>
                  <a:lnTo>
                    <a:pt x="118" y="517"/>
                  </a:lnTo>
                  <a:lnTo>
                    <a:pt x="121" y="522"/>
                  </a:lnTo>
                  <a:lnTo>
                    <a:pt x="123" y="524"/>
                  </a:lnTo>
                  <a:lnTo>
                    <a:pt x="128" y="523"/>
                  </a:lnTo>
                  <a:lnTo>
                    <a:pt x="135" y="518"/>
                  </a:lnTo>
                  <a:lnTo>
                    <a:pt x="138" y="514"/>
                  </a:lnTo>
                  <a:lnTo>
                    <a:pt x="141" y="512"/>
                  </a:lnTo>
                  <a:lnTo>
                    <a:pt x="146" y="512"/>
                  </a:lnTo>
                  <a:lnTo>
                    <a:pt x="151" y="511"/>
                  </a:lnTo>
                  <a:lnTo>
                    <a:pt x="155" y="509"/>
                  </a:lnTo>
                  <a:lnTo>
                    <a:pt x="156" y="504"/>
                  </a:lnTo>
                  <a:lnTo>
                    <a:pt x="161" y="501"/>
                  </a:lnTo>
                  <a:lnTo>
                    <a:pt x="169" y="489"/>
                  </a:lnTo>
                  <a:lnTo>
                    <a:pt x="179" y="486"/>
                  </a:lnTo>
                  <a:lnTo>
                    <a:pt x="183" y="484"/>
                  </a:lnTo>
                  <a:lnTo>
                    <a:pt x="186" y="483"/>
                  </a:lnTo>
                  <a:lnTo>
                    <a:pt x="189" y="481"/>
                  </a:lnTo>
                  <a:lnTo>
                    <a:pt x="190" y="477"/>
                  </a:lnTo>
                  <a:lnTo>
                    <a:pt x="200" y="475"/>
                  </a:lnTo>
                  <a:lnTo>
                    <a:pt x="197" y="465"/>
                  </a:lnTo>
                  <a:lnTo>
                    <a:pt x="207" y="461"/>
                  </a:lnTo>
                  <a:lnTo>
                    <a:pt x="215" y="455"/>
                  </a:lnTo>
                  <a:lnTo>
                    <a:pt x="221" y="448"/>
                  </a:lnTo>
                  <a:lnTo>
                    <a:pt x="219" y="444"/>
                  </a:lnTo>
                  <a:lnTo>
                    <a:pt x="217" y="442"/>
                  </a:lnTo>
                  <a:lnTo>
                    <a:pt x="212" y="441"/>
                  </a:lnTo>
                  <a:lnTo>
                    <a:pt x="202" y="441"/>
                  </a:lnTo>
                  <a:lnTo>
                    <a:pt x="192" y="443"/>
                  </a:lnTo>
                  <a:lnTo>
                    <a:pt x="185" y="447"/>
                  </a:lnTo>
                  <a:lnTo>
                    <a:pt x="178" y="455"/>
                  </a:lnTo>
                  <a:lnTo>
                    <a:pt x="178" y="459"/>
                  </a:lnTo>
                  <a:lnTo>
                    <a:pt x="178" y="464"/>
                  </a:lnTo>
                  <a:lnTo>
                    <a:pt x="176" y="464"/>
                  </a:lnTo>
                  <a:lnTo>
                    <a:pt x="175" y="466"/>
                  </a:lnTo>
                  <a:lnTo>
                    <a:pt x="174" y="469"/>
                  </a:lnTo>
                  <a:lnTo>
                    <a:pt x="174" y="467"/>
                  </a:lnTo>
                  <a:lnTo>
                    <a:pt x="168" y="466"/>
                  </a:lnTo>
                  <a:lnTo>
                    <a:pt x="162" y="466"/>
                  </a:lnTo>
                  <a:lnTo>
                    <a:pt x="167" y="461"/>
                  </a:lnTo>
                  <a:lnTo>
                    <a:pt x="167" y="457"/>
                  </a:lnTo>
                  <a:lnTo>
                    <a:pt x="163" y="450"/>
                  </a:lnTo>
                  <a:lnTo>
                    <a:pt x="159" y="446"/>
                  </a:lnTo>
                  <a:lnTo>
                    <a:pt x="157" y="444"/>
                  </a:lnTo>
                  <a:lnTo>
                    <a:pt x="156" y="444"/>
                  </a:lnTo>
                  <a:lnTo>
                    <a:pt x="155" y="446"/>
                  </a:lnTo>
                  <a:lnTo>
                    <a:pt x="153" y="447"/>
                  </a:lnTo>
                  <a:lnTo>
                    <a:pt x="153" y="446"/>
                  </a:lnTo>
                  <a:lnTo>
                    <a:pt x="152" y="442"/>
                  </a:lnTo>
                  <a:lnTo>
                    <a:pt x="152" y="438"/>
                  </a:lnTo>
                  <a:lnTo>
                    <a:pt x="152" y="435"/>
                  </a:lnTo>
                  <a:lnTo>
                    <a:pt x="153" y="432"/>
                  </a:lnTo>
                  <a:lnTo>
                    <a:pt x="157" y="430"/>
                  </a:lnTo>
                  <a:lnTo>
                    <a:pt x="161" y="429"/>
                  </a:lnTo>
                  <a:lnTo>
                    <a:pt x="162" y="432"/>
                  </a:lnTo>
                  <a:lnTo>
                    <a:pt x="168" y="427"/>
                  </a:lnTo>
                  <a:lnTo>
                    <a:pt x="169" y="420"/>
                  </a:lnTo>
                  <a:lnTo>
                    <a:pt x="169" y="413"/>
                  </a:lnTo>
                  <a:lnTo>
                    <a:pt x="170" y="412"/>
                  </a:lnTo>
                  <a:lnTo>
                    <a:pt x="173" y="410"/>
                  </a:lnTo>
                  <a:lnTo>
                    <a:pt x="175" y="408"/>
                  </a:lnTo>
                  <a:lnTo>
                    <a:pt x="179" y="407"/>
                  </a:lnTo>
                  <a:lnTo>
                    <a:pt x="187" y="404"/>
                  </a:lnTo>
                  <a:lnTo>
                    <a:pt x="189" y="406"/>
                  </a:lnTo>
                  <a:lnTo>
                    <a:pt x="192" y="407"/>
                  </a:lnTo>
                  <a:lnTo>
                    <a:pt x="195" y="407"/>
                  </a:lnTo>
                  <a:lnTo>
                    <a:pt x="197" y="406"/>
                  </a:lnTo>
                  <a:lnTo>
                    <a:pt x="200" y="403"/>
                  </a:lnTo>
                  <a:lnTo>
                    <a:pt x="201" y="401"/>
                  </a:lnTo>
                  <a:lnTo>
                    <a:pt x="203" y="398"/>
                  </a:lnTo>
                  <a:lnTo>
                    <a:pt x="204" y="396"/>
                  </a:lnTo>
                  <a:lnTo>
                    <a:pt x="213" y="387"/>
                  </a:lnTo>
                  <a:lnTo>
                    <a:pt x="230" y="384"/>
                  </a:lnTo>
                  <a:lnTo>
                    <a:pt x="230" y="381"/>
                  </a:lnTo>
                  <a:lnTo>
                    <a:pt x="229" y="381"/>
                  </a:lnTo>
                  <a:lnTo>
                    <a:pt x="229" y="380"/>
                  </a:lnTo>
                  <a:lnTo>
                    <a:pt x="229" y="379"/>
                  </a:lnTo>
                  <a:lnTo>
                    <a:pt x="231" y="378"/>
                  </a:lnTo>
                  <a:lnTo>
                    <a:pt x="235" y="376"/>
                  </a:lnTo>
                  <a:lnTo>
                    <a:pt x="236" y="374"/>
                  </a:lnTo>
                  <a:lnTo>
                    <a:pt x="238" y="372"/>
                  </a:lnTo>
                  <a:lnTo>
                    <a:pt x="241" y="372"/>
                  </a:lnTo>
                  <a:lnTo>
                    <a:pt x="243" y="372"/>
                  </a:lnTo>
                  <a:lnTo>
                    <a:pt x="243" y="368"/>
                  </a:lnTo>
                  <a:lnTo>
                    <a:pt x="244" y="366"/>
                  </a:lnTo>
                  <a:lnTo>
                    <a:pt x="247" y="363"/>
                  </a:lnTo>
                  <a:lnTo>
                    <a:pt x="249" y="362"/>
                  </a:lnTo>
                  <a:lnTo>
                    <a:pt x="253" y="362"/>
                  </a:lnTo>
                  <a:lnTo>
                    <a:pt x="255" y="363"/>
                  </a:lnTo>
                  <a:lnTo>
                    <a:pt x="257" y="364"/>
                  </a:lnTo>
                  <a:lnTo>
                    <a:pt x="259" y="366"/>
                  </a:lnTo>
                  <a:lnTo>
                    <a:pt x="261" y="366"/>
                  </a:lnTo>
                  <a:lnTo>
                    <a:pt x="264" y="367"/>
                  </a:lnTo>
                  <a:lnTo>
                    <a:pt x="265" y="367"/>
                  </a:lnTo>
                  <a:lnTo>
                    <a:pt x="268" y="366"/>
                  </a:lnTo>
                  <a:lnTo>
                    <a:pt x="269" y="363"/>
                  </a:lnTo>
                  <a:lnTo>
                    <a:pt x="270" y="361"/>
                  </a:lnTo>
                  <a:lnTo>
                    <a:pt x="272" y="351"/>
                  </a:lnTo>
                  <a:lnTo>
                    <a:pt x="278" y="346"/>
                  </a:lnTo>
                  <a:lnTo>
                    <a:pt x="284" y="344"/>
                  </a:lnTo>
                  <a:lnTo>
                    <a:pt x="293" y="345"/>
                  </a:lnTo>
                  <a:lnTo>
                    <a:pt x="300" y="345"/>
                  </a:lnTo>
                  <a:lnTo>
                    <a:pt x="304" y="346"/>
                  </a:lnTo>
                  <a:lnTo>
                    <a:pt x="308" y="345"/>
                  </a:lnTo>
                  <a:lnTo>
                    <a:pt x="311" y="344"/>
                  </a:lnTo>
                  <a:lnTo>
                    <a:pt x="315" y="341"/>
                  </a:lnTo>
                  <a:lnTo>
                    <a:pt x="317" y="340"/>
                  </a:lnTo>
                  <a:lnTo>
                    <a:pt x="320" y="338"/>
                  </a:lnTo>
                  <a:lnTo>
                    <a:pt x="321" y="335"/>
                  </a:lnTo>
                  <a:lnTo>
                    <a:pt x="322" y="332"/>
                  </a:lnTo>
                  <a:lnTo>
                    <a:pt x="322" y="329"/>
                  </a:lnTo>
                  <a:lnTo>
                    <a:pt x="320" y="327"/>
                  </a:lnTo>
                  <a:lnTo>
                    <a:pt x="317" y="324"/>
                  </a:lnTo>
                  <a:lnTo>
                    <a:pt x="314" y="324"/>
                  </a:lnTo>
                  <a:lnTo>
                    <a:pt x="317" y="313"/>
                  </a:lnTo>
                  <a:lnTo>
                    <a:pt x="321" y="302"/>
                  </a:lnTo>
                  <a:lnTo>
                    <a:pt x="328" y="294"/>
                  </a:lnTo>
                  <a:lnTo>
                    <a:pt x="334" y="298"/>
                  </a:lnTo>
                  <a:lnTo>
                    <a:pt x="340" y="302"/>
                  </a:lnTo>
                  <a:lnTo>
                    <a:pt x="345" y="304"/>
                  </a:lnTo>
                  <a:lnTo>
                    <a:pt x="351" y="301"/>
                  </a:lnTo>
                  <a:lnTo>
                    <a:pt x="356" y="293"/>
                  </a:lnTo>
                  <a:lnTo>
                    <a:pt x="361" y="294"/>
                  </a:lnTo>
                  <a:lnTo>
                    <a:pt x="365" y="296"/>
                  </a:lnTo>
                  <a:lnTo>
                    <a:pt x="368" y="299"/>
                  </a:lnTo>
                  <a:lnTo>
                    <a:pt x="366" y="300"/>
                  </a:lnTo>
                  <a:lnTo>
                    <a:pt x="363" y="301"/>
                  </a:lnTo>
                  <a:lnTo>
                    <a:pt x="362" y="306"/>
                  </a:lnTo>
                  <a:lnTo>
                    <a:pt x="362" y="311"/>
                  </a:lnTo>
                  <a:lnTo>
                    <a:pt x="365" y="313"/>
                  </a:lnTo>
                  <a:lnTo>
                    <a:pt x="367" y="317"/>
                  </a:lnTo>
                  <a:lnTo>
                    <a:pt x="369" y="319"/>
                  </a:lnTo>
                  <a:lnTo>
                    <a:pt x="359" y="321"/>
                  </a:lnTo>
                  <a:lnTo>
                    <a:pt x="348" y="327"/>
                  </a:lnTo>
                  <a:lnTo>
                    <a:pt x="348" y="329"/>
                  </a:lnTo>
                  <a:lnTo>
                    <a:pt x="343" y="328"/>
                  </a:lnTo>
                  <a:lnTo>
                    <a:pt x="338" y="328"/>
                  </a:lnTo>
                  <a:lnTo>
                    <a:pt x="334" y="329"/>
                  </a:lnTo>
                  <a:lnTo>
                    <a:pt x="331" y="333"/>
                  </a:lnTo>
                  <a:lnTo>
                    <a:pt x="333" y="336"/>
                  </a:lnTo>
                  <a:lnTo>
                    <a:pt x="332" y="338"/>
                  </a:lnTo>
                  <a:lnTo>
                    <a:pt x="332" y="339"/>
                  </a:lnTo>
                  <a:lnTo>
                    <a:pt x="332" y="341"/>
                  </a:lnTo>
                  <a:lnTo>
                    <a:pt x="333" y="344"/>
                  </a:lnTo>
                  <a:lnTo>
                    <a:pt x="334" y="347"/>
                  </a:lnTo>
                  <a:lnTo>
                    <a:pt x="333" y="351"/>
                  </a:lnTo>
                  <a:lnTo>
                    <a:pt x="331" y="353"/>
                  </a:lnTo>
                  <a:lnTo>
                    <a:pt x="328" y="356"/>
                  </a:lnTo>
                  <a:lnTo>
                    <a:pt x="325" y="357"/>
                  </a:lnTo>
                  <a:lnTo>
                    <a:pt x="321" y="357"/>
                  </a:lnTo>
                  <a:lnTo>
                    <a:pt x="310" y="360"/>
                  </a:lnTo>
                  <a:lnTo>
                    <a:pt x="304" y="364"/>
                  </a:lnTo>
                  <a:lnTo>
                    <a:pt x="301" y="372"/>
                  </a:lnTo>
                  <a:lnTo>
                    <a:pt x="301" y="380"/>
                  </a:lnTo>
                  <a:lnTo>
                    <a:pt x="305" y="390"/>
                  </a:lnTo>
                  <a:lnTo>
                    <a:pt x="308" y="390"/>
                  </a:lnTo>
                  <a:lnTo>
                    <a:pt x="310" y="390"/>
                  </a:lnTo>
                  <a:lnTo>
                    <a:pt x="312" y="389"/>
                  </a:lnTo>
                  <a:lnTo>
                    <a:pt x="315" y="387"/>
                  </a:lnTo>
                  <a:lnTo>
                    <a:pt x="322" y="375"/>
                  </a:lnTo>
                  <a:lnTo>
                    <a:pt x="332" y="370"/>
                  </a:lnTo>
                  <a:lnTo>
                    <a:pt x="345" y="369"/>
                  </a:lnTo>
                  <a:lnTo>
                    <a:pt x="349" y="358"/>
                  </a:lnTo>
                  <a:lnTo>
                    <a:pt x="359" y="358"/>
                  </a:lnTo>
                  <a:lnTo>
                    <a:pt x="367" y="357"/>
                  </a:lnTo>
                  <a:lnTo>
                    <a:pt x="374" y="353"/>
                  </a:lnTo>
                  <a:lnTo>
                    <a:pt x="379" y="347"/>
                  </a:lnTo>
                  <a:lnTo>
                    <a:pt x="383" y="338"/>
                  </a:lnTo>
                  <a:lnTo>
                    <a:pt x="385" y="334"/>
                  </a:lnTo>
                  <a:lnTo>
                    <a:pt x="385" y="329"/>
                  </a:lnTo>
                  <a:lnTo>
                    <a:pt x="383" y="326"/>
                  </a:lnTo>
                  <a:lnTo>
                    <a:pt x="383" y="324"/>
                  </a:lnTo>
                  <a:lnTo>
                    <a:pt x="385" y="321"/>
                  </a:lnTo>
                  <a:lnTo>
                    <a:pt x="385" y="322"/>
                  </a:lnTo>
                  <a:lnTo>
                    <a:pt x="386" y="322"/>
                  </a:lnTo>
                  <a:lnTo>
                    <a:pt x="397" y="319"/>
                  </a:lnTo>
                  <a:lnTo>
                    <a:pt x="407" y="313"/>
                  </a:lnTo>
                  <a:lnTo>
                    <a:pt x="417" y="307"/>
                  </a:lnTo>
                  <a:lnTo>
                    <a:pt x="416" y="302"/>
                  </a:lnTo>
                  <a:lnTo>
                    <a:pt x="412" y="292"/>
                  </a:lnTo>
                  <a:lnTo>
                    <a:pt x="401" y="289"/>
                  </a:lnTo>
                  <a:lnTo>
                    <a:pt x="393" y="278"/>
                  </a:lnTo>
                  <a:lnTo>
                    <a:pt x="390" y="267"/>
                  </a:lnTo>
                  <a:lnTo>
                    <a:pt x="385" y="258"/>
                  </a:lnTo>
                  <a:lnTo>
                    <a:pt x="380" y="248"/>
                  </a:lnTo>
                  <a:lnTo>
                    <a:pt x="380" y="248"/>
                  </a:lnTo>
                  <a:lnTo>
                    <a:pt x="380" y="248"/>
                  </a:lnTo>
                  <a:lnTo>
                    <a:pt x="380" y="248"/>
                  </a:lnTo>
                  <a:lnTo>
                    <a:pt x="386" y="247"/>
                  </a:lnTo>
                  <a:lnTo>
                    <a:pt x="388" y="249"/>
                  </a:lnTo>
                  <a:lnTo>
                    <a:pt x="395" y="255"/>
                  </a:lnTo>
                  <a:lnTo>
                    <a:pt x="402" y="256"/>
                  </a:lnTo>
                  <a:lnTo>
                    <a:pt x="411" y="253"/>
                  </a:lnTo>
                  <a:lnTo>
                    <a:pt x="414" y="248"/>
                  </a:lnTo>
                  <a:lnTo>
                    <a:pt x="418" y="249"/>
                  </a:lnTo>
                  <a:lnTo>
                    <a:pt x="420" y="252"/>
                  </a:lnTo>
                  <a:lnTo>
                    <a:pt x="422" y="255"/>
                  </a:lnTo>
                  <a:lnTo>
                    <a:pt x="424" y="254"/>
                  </a:lnTo>
                  <a:lnTo>
                    <a:pt x="428" y="253"/>
                  </a:lnTo>
                  <a:lnTo>
                    <a:pt x="429" y="250"/>
                  </a:lnTo>
                  <a:lnTo>
                    <a:pt x="431" y="248"/>
                  </a:lnTo>
                  <a:lnTo>
                    <a:pt x="431" y="249"/>
                  </a:lnTo>
                  <a:lnTo>
                    <a:pt x="435" y="250"/>
                  </a:lnTo>
                  <a:lnTo>
                    <a:pt x="440" y="250"/>
                  </a:lnTo>
                  <a:lnTo>
                    <a:pt x="444" y="250"/>
                  </a:lnTo>
                  <a:lnTo>
                    <a:pt x="447" y="248"/>
                  </a:lnTo>
                  <a:lnTo>
                    <a:pt x="450" y="245"/>
                  </a:lnTo>
                  <a:lnTo>
                    <a:pt x="452" y="243"/>
                  </a:lnTo>
                  <a:lnTo>
                    <a:pt x="458" y="236"/>
                  </a:lnTo>
                  <a:lnTo>
                    <a:pt x="463" y="229"/>
                  </a:lnTo>
                  <a:lnTo>
                    <a:pt x="468" y="220"/>
                  </a:lnTo>
                  <a:lnTo>
                    <a:pt x="468" y="210"/>
                  </a:lnTo>
                  <a:lnTo>
                    <a:pt x="467" y="205"/>
                  </a:lnTo>
                  <a:lnTo>
                    <a:pt x="468" y="204"/>
                  </a:lnTo>
                  <a:lnTo>
                    <a:pt x="469" y="202"/>
                  </a:lnTo>
                  <a:lnTo>
                    <a:pt x="470" y="199"/>
                  </a:lnTo>
                  <a:lnTo>
                    <a:pt x="470" y="197"/>
                  </a:lnTo>
                  <a:lnTo>
                    <a:pt x="470" y="195"/>
                  </a:lnTo>
                  <a:lnTo>
                    <a:pt x="474" y="195"/>
                  </a:lnTo>
                  <a:lnTo>
                    <a:pt x="478" y="192"/>
                  </a:lnTo>
                  <a:lnTo>
                    <a:pt x="480" y="190"/>
                  </a:lnTo>
                  <a:lnTo>
                    <a:pt x="482" y="193"/>
                  </a:lnTo>
                  <a:lnTo>
                    <a:pt x="486" y="196"/>
                  </a:lnTo>
                  <a:lnTo>
                    <a:pt x="488" y="196"/>
                  </a:lnTo>
                  <a:lnTo>
                    <a:pt x="490" y="196"/>
                  </a:lnTo>
                  <a:lnTo>
                    <a:pt x="492" y="199"/>
                  </a:lnTo>
                  <a:lnTo>
                    <a:pt x="496" y="203"/>
                  </a:lnTo>
                  <a:lnTo>
                    <a:pt x="497" y="204"/>
                  </a:lnTo>
                  <a:lnTo>
                    <a:pt x="499" y="207"/>
                  </a:lnTo>
                  <a:lnTo>
                    <a:pt x="501" y="209"/>
                  </a:lnTo>
                  <a:lnTo>
                    <a:pt x="503" y="210"/>
                  </a:lnTo>
                  <a:lnTo>
                    <a:pt x="504" y="212"/>
                  </a:lnTo>
                  <a:lnTo>
                    <a:pt x="507" y="213"/>
                  </a:lnTo>
                  <a:lnTo>
                    <a:pt x="510" y="213"/>
                  </a:lnTo>
                  <a:lnTo>
                    <a:pt x="514" y="212"/>
                  </a:lnTo>
                  <a:lnTo>
                    <a:pt x="516" y="202"/>
                  </a:lnTo>
                  <a:lnTo>
                    <a:pt x="525" y="201"/>
                  </a:lnTo>
                  <a:lnTo>
                    <a:pt x="529" y="197"/>
                  </a:lnTo>
                  <a:lnTo>
                    <a:pt x="531" y="192"/>
                  </a:lnTo>
                  <a:lnTo>
                    <a:pt x="533" y="185"/>
                  </a:lnTo>
                  <a:lnTo>
                    <a:pt x="535" y="179"/>
                  </a:lnTo>
                  <a:lnTo>
                    <a:pt x="535" y="179"/>
                  </a:lnTo>
                  <a:lnTo>
                    <a:pt x="535" y="182"/>
                  </a:lnTo>
                  <a:lnTo>
                    <a:pt x="543" y="186"/>
                  </a:lnTo>
                  <a:lnTo>
                    <a:pt x="550" y="186"/>
                  </a:lnTo>
                  <a:lnTo>
                    <a:pt x="556" y="181"/>
                  </a:lnTo>
                  <a:lnTo>
                    <a:pt x="561" y="173"/>
                  </a:lnTo>
                  <a:lnTo>
                    <a:pt x="569" y="163"/>
                  </a:lnTo>
                  <a:lnTo>
                    <a:pt x="569" y="163"/>
                  </a:lnTo>
                  <a:lnTo>
                    <a:pt x="571" y="162"/>
                  </a:lnTo>
                  <a:lnTo>
                    <a:pt x="575" y="161"/>
                  </a:lnTo>
                  <a:lnTo>
                    <a:pt x="576" y="158"/>
                  </a:lnTo>
                  <a:lnTo>
                    <a:pt x="577" y="156"/>
                  </a:lnTo>
                  <a:lnTo>
                    <a:pt x="600" y="146"/>
                  </a:lnTo>
                  <a:lnTo>
                    <a:pt x="601" y="144"/>
                  </a:lnTo>
                  <a:lnTo>
                    <a:pt x="604" y="142"/>
                  </a:lnTo>
                  <a:lnTo>
                    <a:pt x="606" y="140"/>
                  </a:lnTo>
                  <a:lnTo>
                    <a:pt x="609" y="139"/>
                  </a:lnTo>
                  <a:lnTo>
                    <a:pt x="611" y="138"/>
                  </a:lnTo>
                  <a:lnTo>
                    <a:pt x="613" y="135"/>
                  </a:lnTo>
                  <a:lnTo>
                    <a:pt x="615" y="135"/>
                  </a:lnTo>
                  <a:lnTo>
                    <a:pt x="617" y="134"/>
                  </a:lnTo>
                  <a:lnTo>
                    <a:pt x="620" y="130"/>
                  </a:lnTo>
                  <a:lnTo>
                    <a:pt x="622" y="129"/>
                  </a:lnTo>
                  <a:lnTo>
                    <a:pt x="623" y="128"/>
                  </a:lnTo>
                  <a:lnTo>
                    <a:pt x="626" y="125"/>
                  </a:lnTo>
                  <a:lnTo>
                    <a:pt x="626" y="123"/>
                  </a:lnTo>
                  <a:lnTo>
                    <a:pt x="624" y="121"/>
                  </a:lnTo>
                  <a:lnTo>
                    <a:pt x="623" y="119"/>
                  </a:lnTo>
                  <a:lnTo>
                    <a:pt x="626" y="119"/>
                  </a:lnTo>
                  <a:lnTo>
                    <a:pt x="629" y="117"/>
                  </a:lnTo>
                  <a:lnTo>
                    <a:pt x="630" y="116"/>
                  </a:lnTo>
                  <a:lnTo>
                    <a:pt x="633" y="113"/>
                  </a:lnTo>
                  <a:lnTo>
                    <a:pt x="635" y="111"/>
                  </a:lnTo>
                  <a:lnTo>
                    <a:pt x="637" y="108"/>
                  </a:lnTo>
                  <a:lnTo>
                    <a:pt x="639" y="106"/>
                  </a:lnTo>
                  <a:lnTo>
                    <a:pt x="639" y="111"/>
                  </a:lnTo>
                  <a:lnTo>
                    <a:pt x="639" y="114"/>
                  </a:lnTo>
                  <a:lnTo>
                    <a:pt x="645" y="119"/>
                  </a:lnTo>
                  <a:lnTo>
                    <a:pt x="657" y="113"/>
                  </a:lnTo>
                  <a:lnTo>
                    <a:pt x="664" y="105"/>
                  </a:lnTo>
                  <a:lnTo>
                    <a:pt x="680" y="100"/>
                  </a:lnTo>
                  <a:lnTo>
                    <a:pt x="688" y="96"/>
                  </a:lnTo>
                  <a:lnTo>
                    <a:pt x="691" y="91"/>
                  </a:lnTo>
                  <a:lnTo>
                    <a:pt x="694" y="85"/>
                  </a:lnTo>
                  <a:lnTo>
                    <a:pt x="695" y="79"/>
                  </a:lnTo>
                  <a:lnTo>
                    <a:pt x="697" y="73"/>
                  </a:lnTo>
                  <a:lnTo>
                    <a:pt x="697" y="68"/>
                  </a:lnTo>
                  <a:lnTo>
                    <a:pt x="701" y="62"/>
                  </a:lnTo>
                  <a:lnTo>
                    <a:pt x="713" y="56"/>
                  </a:lnTo>
                  <a:lnTo>
                    <a:pt x="718" y="50"/>
                  </a:lnTo>
                  <a:lnTo>
                    <a:pt x="718" y="43"/>
                  </a:lnTo>
                  <a:lnTo>
                    <a:pt x="713" y="36"/>
                  </a:lnTo>
                  <a:lnTo>
                    <a:pt x="706" y="27"/>
                  </a:lnTo>
                  <a:lnTo>
                    <a:pt x="707" y="27"/>
                  </a:lnTo>
                  <a:lnTo>
                    <a:pt x="709" y="26"/>
                  </a:lnTo>
                  <a:lnTo>
                    <a:pt x="720" y="24"/>
                  </a:lnTo>
                  <a:close/>
                  <a:moveTo>
                    <a:pt x="442" y="145"/>
                  </a:moveTo>
                  <a:lnTo>
                    <a:pt x="441" y="142"/>
                  </a:lnTo>
                  <a:lnTo>
                    <a:pt x="442" y="142"/>
                  </a:lnTo>
                  <a:lnTo>
                    <a:pt x="442" y="145"/>
                  </a:lnTo>
                  <a:close/>
                  <a:moveTo>
                    <a:pt x="51" y="441"/>
                  </a:moveTo>
                  <a:lnTo>
                    <a:pt x="50" y="437"/>
                  </a:lnTo>
                  <a:lnTo>
                    <a:pt x="48" y="433"/>
                  </a:lnTo>
                  <a:lnTo>
                    <a:pt x="44" y="431"/>
                  </a:lnTo>
                  <a:lnTo>
                    <a:pt x="48" y="429"/>
                  </a:lnTo>
                  <a:lnTo>
                    <a:pt x="50" y="429"/>
                  </a:lnTo>
                  <a:lnTo>
                    <a:pt x="53" y="429"/>
                  </a:lnTo>
                  <a:lnTo>
                    <a:pt x="54" y="430"/>
                  </a:lnTo>
                  <a:lnTo>
                    <a:pt x="55" y="431"/>
                  </a:lnTo>
                  <a:lnTo>
                    <a:pt x="57" y="433"/>
                  </a:lnTo>
                  <a:lnTo>
                    <a:pt x="59" y="436"/>
                  </a:lnTo>
                  <a:lnTo>
                    <a:pt x="60" y="438"/>
                  </a:lnTo>
                  <a:lnTo>
                    <a:pt x="56" y="438"/>
                  </a:lnTo>
                  <a:lnTo>
                    <a:pt x="54" y="438"/>
                  </a:lnTo>
                  <a:lnTo>
                    <a:pt x="51" y="441"/>
                  </a:lnTo>
                  <a:close/>
                  <a:moveTo>
                    <a:pt x="125" y="432"/>
                  </a:moveTo>
                  <a:lnTo>
                    <a:pt x="121" y="433"/>
                  </a:lnTo>
                  <a:lnTo>
                    <a:pt x="117" y="437"/>
                  </a:lnTo>
                  <a:lnTo>
                    <a:pt x="113" y="441"/>
                  </a:lnTo>
                  <a:lnTo>
                    <a:pt x="115" y="427"/>
                  </a:lnTo>
                  <a:lnTo>
                    <a:pt x="119" y="421"/>
                  </a:lnTo>
                  <a:lnTo>
                    <a:pt x="121" y="417"/>
                  </a:lnTo>
                  <a:lnTo>
                    <a:pt x="122" y="414"/>
                  </a:lnTo>
                  <a:lnTo>
                    <a:pt x="124" y="412"/>
                  </a:lnTo>
                  <a:lnTo>
                    <a:pt x="127" y="410"/>
                  </a:lnTo>
                  <a:lnTo>
                    <a:pt x="130" y="410"/>
                  </a:lnTo>
                  <a:lnTo>
                    <a:pt x="130" y="410"/>
                  </a:lnTo>
                  <a:lnTo>
                    <a:pt x="130" y="417"/>
                  </a:lnTo>
                  <a:lnTo>
                    <a:pt x="128" y="421"/>
                  </a:lnTo>
                  <a:lnTo>
                    <a:pt x="125" y="427"/>
                  </a:lnTo>
                  <a:lnTo>
                    <a:pt x="125" y="432"/>
                  </a:lnTo>
                  <a:close/>
                  <a:moveTo>
                    <a:pt x="155" y="341"/>
                  </a:moveTo>
                  <a:lnTo>
                    <a:pt x="152" y="341"/>
                  </a:lnTo>
                  <a:lnTo>
                    <a:pt x="149" y="324"/>
                  </a:lnTo>
                  <a:lnTo>
                    <a:pt x="155" y="330"/>
                  </a:lnTo>
                  <a:lnTo>
                    <a:pt x="161" y="336"/>
                  </a:lnTo>
                  <a:lnTo>
                    <a:pt x="167" y="341"/>
                  </a:lnTo>
                  <a:lnTo>
                    <a:pt x="161" y="341"/>
                  </a:lnTo>
                  <a:lnTo>
                    <a:pt x="155" y="341"/>
                  </a:lnTo>
                  <a:close/>
                  <a:moveTo>
                    <a:pt x="203" y="368"/>
                  </a:moveTo>
                  <a:lnTo>
                    <a:pt x="202" y="369"/>
                  </a:lnTo>
                  <a:lnTo>
                    <a:pt x="202" y="370"/>
                  </a:lnTo>
                  <a:lnTo>
                    <a:pt x="200" y="368"/>
                  </a:lnTo>
                  <a:lnTo>
                    <a:pt x="196" y="366"/>
                  </a:lnTo>
                  <a:lnTo>
                    <a:pt x="193" y="363"/>
                  </a:lnTo>
                  <a:lnTo>
                    <a:pt x="195" y="362"/>
                  </a:lnTo>
                  <a:lnTo>
                    <a:pt x="200" y="363"/>
                  </a:lnTo>
                  <a:lnTo>
                    <a:pt x="204" y="363"/>
                  </a:lnTo>
                  <a:lnTo>
                    <a:pt x="208" y="361"/>
                  </a:lnTo>
                  <a:lnTo>
                    <a:pt x="210" y="358"/>
                  </a:lnTo>
                  <a:lnTo>
                    <a:pt x="213" y="355"/>
                  </a:lnTo>
                  <a:lnTo>
                    <a:pt x="214" y="351"/>
                  </a:lnTo>
                  <a:lnTo>
                    <a:pt x="217" y="347"/>
                  </a:lnTo>
                  <a:lnTo>
                    <a:pt x="219" y="352"/>
                  </a:lnTo>
                  <a:lnTo>
                    <a:pt x="224" y="360"/>
                  </a:lnTo>
                  <a:lnTo>
                    <a:pt x="226" y="368"/>
                  </a:lnTo>
                  <a:lnTo>
                    <a:pt x="218" y="372"/>
                  </a:lnTo>
                  <a:lnTo>
                    <a:pt x="210" y="372"/>
                  </a:lnTo>
                  <a:lnTo>
                    <a:pt x="203" y="368"/>
                  </a:lnTo>
                  <a:close/>
                  <a:moveTo>
                    <a:pt x="240" y="302"/>
                  </a:moveTo>
                  <a:lnTo>
                    <a:pt x="241" y="305"/>
                  </a:lnTo>
                  <a:lnTo>
                    <a:pt x="238" y="306"/>
                  </a:lnTo>
                  <a:lnTo>
                    <a:pt x="235" y="315"/>
                  </a:lnTo>
                  <a:lnTo>
                    <a:pt x="235" y="323"/>
                  </a:lnTo>
                  <a:lnTo>
                    <a:pt x="241" y="332"/>
                  </a:lnTo>
                  <a:lnTo>
                    <a:pt x="241" y="333"/>
                  </a:lnTo>
                  <a:lnTo>
                    <a:pt x="240" y="333"/>
                  </a:lnTo>
                  <a:lnTo>
                    <a:pt x="240" y="334"/>
                  </a:lnTo>
                  <a:lnTo>
                    <a:pt x="238" y="334"/>
                  </a:lnTo>
                  <a:lnTo>
                    <a:pt x="237" y="333"/>
                  </a:lnTo>
                  <a:lnTo>
                    <a:pt x="236" y="329"/>
                  </a:lnTo>
                  <a:lnTo>
                    <a:pt x="235" y="326"/>
                  </a:lnTo>
                  <a:lnTo>
                    <a:pt x="234" y="323"/>
                  </a:lnTo>
                  <a:lnTo>
                    <a:pt x="231" y="321"/>
                  </a:lnTo>
                  <a:lnTo>
                    <a:pt x="229" y="318"/>
                  </a:lnTo>
                  <a:lnTo>
                    <a:pt x="225" y="317"/>
                  </a:lnTo>
                  <a:lnTo>
                    <a:pt x="221" y="317"/>
                  </a:lnTo>
                  <a:lnTo>
                    <a:pt x="218" y="318"/>
                  </a:lnTo>
                  <a:lnTo>
                    <a:pt x="217" y="321"/>
                  </a:lnTo>
                  <a:lnTo>
                    <a:pt x="214" y="323"/>
                  </a:lnTo>
                  <a:lnTo>
                    <a:pt x="209" y="318"/>
                  </a:lnTo>
                  <a:lnTo>
                    <a:pt x="204" y="312"/>
                  </a:lnTo>
                  <a:lnTo>
                    <a:pt x="201" y="306"/>
                  </a:lnTo>
                  <a:lnTo>
                    <a:pt x="204" y="305"/>
                  </a:lnTo>
                  <a:lnTo>
                    <a:pt x="207" y="304"/>
                  </a:lnTo>
                  <a:lnTo>
                    <a:pt x="209" y="301"/>
                  </a:lnTo>
                  <a:lnTo>
                    <a:pt x="210" y="299"/>
                  </a:lnTo>
                  <a:lnTo>
                    <a:pt x="213" y="300"/>
                  </a:lnTo>
                  <a:lnTo>
                    <a:pt x="215" y="301"/>
                  </a:lnTo>
                  <a:lnTo>
                    <a:pt x="218" y="302"/>
                  </a:lnTo>
                  <a:lnTo>
                    <a:pt x="220" y="304"/>
                  </a:lnTo>
                  <a:lnTo>
                    <a:pt x="223" y="304"/>
                  </a:lnTo>
                  <a:lnTo>
                    <a:pt x="225" y="302"/>
                  </a:lnTo>
                  <a:lnTo>
                    <a:pt x="227" y="300"/>
                  </a:lnTo>
                  <a:lnTo>
                    <a:pt x="231" y="296"/>
                  </a:lnTo>
                  <a:lnTo>
                    <a:pt x="234" y="294"/>
                  </a:lnTo>
                  <a:lnTo>
                    <a:pt x="237" y="292"/>
                  </a:lnTo>
                  <a:lnTo>
                    <a:pt x="241" y="289"/>
                  </a:lnTo>
                  <a:lnTo>
                    <a:pt x="241" y="293"/>
                  </a:lnTo>
                  <a:lnTo>
                    <a:pt x="241" y="296"/>
                  </a:lnTo>
                  <a:lnTo>
                    <a:pt x="241" y="299"/>
                  </a:lnTo>
                  <a:lnTo>
                    <a:pt x="240" y="302"/>
                  </a:lnTo>
                  <a:close/>
                  <a:moveTo>
                    <a:pt x="277" y="283"/>
                  </a:moveTo>
                  <a:lnTo>
                    <a:pt x="277" y="277"/>
                  </a:lnTo>
                  <a:lnTo>
                    <a:pt x="278" y="272"/>
                  </a:lnTo>
                  <a:lnTo>
                    <a:pt x="278" y="266"/>
                  </a:lnTo>
                  <a:lnTo>
                    <a:pt x="278" y="265"/>
                  </a:lnTo>
                  <a:lnTo>
                    <a:pt x="282" y="264"/>
                  </a:lnTo>
                  <a:lnTo>
                    <a:pt x="286" y="261"/>
                  </a:lnTo>
                  <a:lnTo>
                    <a:pt x="281" y="265"/>
                  </a:lnTo>
                  <a:lnTo>
                    <a:pt x="278" y="276"/>
                  </a:lnTo>
                  <a:lnTo>
                    <a:pt x="282" y="284"/>
                  </a:lnTo>
                  <a:lnTo>
                    <a:pt x="277" y="283"/>
                  </a:lnTo>
                  <a:close/>
                  <a:moveTo>
                    <a:pt x="289" y="322"/>
                  </a:moveTo>
                  <a:lnTo>
                    <a:pt x="286" y="322"/>
                  </a:lnTo>
                  <a:lnTo>
                    <a:pt x="283" y="322"/>
                  </a:lnTo>
                  <a:lnTo>
                    <a:pt x="286" y="321"/>
                  </a:lnTo>
                  <a:lnTo>
                    <a:pt x="288" y="317"/>
                  </a:lnTo>
                  <a:lnTo>
                    <a:pt x="289" y="319"/>
                  </a:lnTo>
                  <a:lnTo>
                    <a:pt x="289" y="322"/>
                  </a:lnTo>
                  <a:lnTo>
                    <a:pt x="289" y="322"/>
                  </a:lnTo>
                  <a:close/>
                  <a:moveTo>
                    <a:pt x="320" y="267"/>
                  </a:moveTo>
                  <a:lnTo>
                    <a:pt x="306" y="270"/>
                  </a:lnTo>
                  <a:lnTo>
                    <a:pt x="298" y="261"/>
                  </a:lnTo>
                  <a:lnTo>
                    <a:pt x="294" y="259"/>
                  </a:lnTo>
                  <a:lnTo>
                    <a:pt x="292" y="259"/>
                  </a:lnTo>
                  <a:lnTo>
                    <a:pt x="288" y="260"/>
                  </a:lnTo>
                  <a:lnTo>
                    <a:pt x="286" y="261"/>
                  </a:lnTo>
                  <a:lnTo>
                    <a:pt x="288" y="259"/>
                  </a:lnTo>
                  <a:lnTo>
                    <a:pt x="289" y="255"/>
                  </a:lnTo>
                  <a:lnTo>
                    <a:pt x="291" y="252"/>
                  </a:lnTo>
                  <a:lnTo>
                    <a:pt x="292" y="237"/>
                  </a:lnTo>
                  <a:lnTo>
                    <a:pt x="293" y="237"/>
                  </a:lnTo>
                  <a:lnTo>
                    <a:pt x="300" y="237"/>
                  </a:lnTo>
                  <a:lnTo>
                    <a:pt x="308" y="237"/>
                  </a:lnTo>
                  <a:lnTo>
                    <a:pt x="308" y="237"/>
                  </a:lnTo>
                  <a:lnTo>
                    <a:pt x="308" y="243"/>
                  </a:lnTo>
                  <a:lnTo>
                    <a:pt x="309" y="247"/>
                  </a:lnTo>
                  <a:lnTo>
                    <a:pt x="311" y="249"/>
                  </a:lnTo>
                  <a:lnTo>
                    <a:pt x="314" y="250"/>
                  </a:lnTo>
                  <a:lnTo>
                    <a:pt x="317" y="250"/>
                  </a:lnTo>
                  <a:lnTo>
                    <a:pt x="322" y="250"/>
                  </a:lnTo>
                  <a:lnTo>
                    <a:pt x="325" y="252"/>
                  </a:lnTo>
                  <a:lnTo>
                    <a:pt x="327" y="253"/>
                  </a:lnTo>
                  <a:lnTo>
                    <a:pt x="329" y="254"/>
                  </a:lnTo>
                  <a:lnTo>
                    <a:pt x="329" y="256"/>
                  </a:lnTo>
                  <a:lnTo>
                    <a:pt x="329" y="259"/>
                  </a:lnTo>
                  <a:lnTo>
                    <a:pt x="327" y="259"/>
                  </a:lnTo>
                  <a:lnTo>
                    <a:pt x="325" y="260"/>
                  </a:lnTo>
                  <a:lnTo>
                    <a:pt x="322" y="260"/>
                  </a:lnTo>
                  <a:lnTo>
                    <a:pt x="321" y="262"/>
                  </a:lnTo>
                  <a:lnTo>
                    <a:pt x="320" y="264"/>
                  </a:lnTo>
                  <a:lnTo>
                    <a:pt x="320" y="267"/>
                  </a:lnTo>
                  <a:close/>
                  <a:moveTo>
                    <a:pt x="337" y="230"/>
                  </a:moveTo>
                  <a:lnTo>
                    <a:pt x="331" y="231"/>
                  </a:lnTo>
                  <a:lnTo>
                    <a:pt x="329" y="230"/>
                  </a:lnTo>
                  <a:lnTo>
                    <a:pt x="328" y="230"/>
                  </a:lnTo>
                  <a:lnTo>
                    <a:pt x="327" y="230"/>
                  </a:lnTo>
                  <a:lnTo>
                    <a:pt x="327" y="227"/>
                  </a:lnTo>
                  <a:lnTo>
                    <a:pt x="327" y="225"/>
                  </a:lnTo>
                  <a:lnTo>
                    <a:pt x="327" y="222"/>
                  </a:lnTo>
                  <a:lnTo>
                    <a:pt x="328" y="220"/>
                  </a:lnTo>
                  <a:lnTo>
                    <a:pt x="329" y="219"/>
                  </a:lnTo>
                  <a:lnTo>
                    <a:pt x="332" y="218"/>
                  </a:lnTo>
                  <a:lnTo>
                    <a:pt x="333" y="216"/>
                  </a:lnTo>
                  <a:lnTo>
                    <a:pt x="335" y="215"/>
                  </a:lnTo>
                  <a:lnTo>
                    <a:pt x="337" y="214"/>
                  </a:lnTo>
                  <a:lnTo>
                    <a:pt x="339" y="213"/>
                  </a:lnTo>
                  <a:lnTo>
                    <a:pt x="339" y="213"/>
                  </a:lnTo>
                  <a:lnTo>
                    <a:pt x="345" y="213"/>
                  </a:lnTo>
                  <a:lnTo>
                    <a:pt x="349" y="215"/>
                  </a:lnTo>
                  <a:lnTo>
                    <a:pt x="352" y="216"/>
                  </a:lnTo>
                  <a:lnTo>
                    <a:pt x="356" y="219"/>
                  </a:lnTo>
                  <a:lnTo>
                    <a:pt x="355" y="220"/>
                  </a:lnTo>
                  <a:lnTo>
                    <a:pt x="355" y="224"/>
                  </a:lnTo>
                  <a:lnTo>
                    <a:pt x="356" y="227"/>
                  </a:lnTo>
                  <a:lnTo>
                    <a:pt x="359" y="230"/>
                  </a:lnTo>
                  <a:lnTo>
                    <a:pt x="337" y="230"/>
                  </a:lnTo>
                  <a:close/>
                  <a:moveTo>
                    <a:pt x="589" y="134"/>
                  </a:moveTo>
                  <a:lnTo>
                    <a:pt x="589" y="130"/>
                  </a:lnTo>
                  <a:lnTo>
                    <a:pt x="593" y="131"/>
                  </a:lnTo>
                  <a:lnTo>
                    <a:pt x="596" y="131"/>
                  </a:lnTo>
                  <a:lnTo>
                    <a:pt x="593" y="133"/>
                  </a:lnTo>
                  <a:lnTo>
                    <a:pt x="589" y="134"/>
                  </a:lnTo>
                  <a:close/>
                  <a:moveTo>
                    <a:pt x="692" y="43"/>
                  </a:moveTo>
                  <a:lnTo>
                    <a:pt x="686" y="43"/>
                  </a:lnTo>
                  <a:lnTo>
                    <a:pt x="689" y="37"/>
                  </a:lnTo>
                  <a:lnTo>
                    <a:pt x="691" y="36"/>
                  </a:lnTo>
                  <a:lnTo>
                    <a:pt x="694" y="34"/>
                  </a:lnTo>
                  <a:lnTo>
                    <a:pt x="692" y="38"/>
                  </a:lnTo>
                  <a:lnTo>
                    <a:pt x="692"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 name="Freeform 8">
              <a:extLst>
                <a:ext uri="{FF2B5EF4-FFF2-40B4-BE49-F238E27FC236}">
                  <a16:creationId xmlns:a16="http://schemas.microsoft.com/office/drawing/2014/main" id="{3B50B257-A52A-4640-952C-E1A656EF07B6}"/>
                </a:ext>
              </a:extLst>
            </p:cNvPr>
            <p:cNvSpPr>
              <a:spLocks/>
            </p:cNvSpPr>
            <p:nvPr/>
          </p:nvSpPr>
          <p:spPr bwMode="auto">
            <a:xfrm>
              <a:off x="1879600" y="3067050"/>
              <a:ext cx="33337" cy="30163"/>
            </a:xfrm>
            <a:custGeom>
              <a:avLst/>
              <a:gdLst>
                <a:gd name="T0" fmla="*/ 70 w 104"/>
                <a:gd name="T1" fmla="*/ 14 h 95"/>
                <a:gd name="T2" fmla="*/ 58 w 104"/>
                <a:gd name="T3" fmla="*/ 34 h 95"/>
                <a:gd name="T4" fmla="*/ 53 w 104"/>
                <a:gd name="T5" fmla="*/ 32 h 95"/>
                <a:gd name="T6" fmla="*/ 50 w 104"/>
                <a:gd name="T7" fmla="*/ 34 h 95"/>
                <a:gd name="T8" fmla="*/ 45 w 104"/>
                <a:gd name="T9" fmla="*/ 37 h 95"/>
                <a:gd name="T10" fmla="*/ 41 w 104"/>
                <a:gd name="T11" fmla="*/ 42 h 95"/>
                <a:gd name="T12" fmla="*/ 40 w 104"/>
                <a:gd name="T13" fmla="*/ 49 h 95"/>
                <a:gd name="T14" fmla="*/ 43 w 104"/>
                <a:gd name="T15" fmla="*/ 54 h 95"/>
                <a:gd name="T16" fmla="*/ 30 w 104"/>
                <a:gd name="T17" fmla="*/ 61 h 95"/>
                <a:gd name="T18" fmla="*/ 17 w 104"/>
                <a:gd name="T19" fmla="*/ 66 h 95"/>
                <a:gd name="T20" fmla="*/ 16 w 104"/>
                <a:gd name="T21" fmla="*/ 62 h 95"/>
                <a:gd name="T22" fmla="*/ 12 w 104"/>
                <a:gd name="T23" fmla="*/ 60 h 95"/>
                <a:gd name="T24" fmla="*/ 9 w 104"/>
                <a:gd name="T25" fmla="*/ 60 h 95"/>
                <a:gd name="T26" fmla="*/ 5 w 104"/>
                <a:gd name="T27" fmla="*/ 62 h 95"/>
                <a:gd name="T28" fmla="*/ 5 w 104"/>
                <a:gd name="T29" fmla="*/ 69 h 95"/>
                <a:gd name="T30" fmla="*/ 4 w 104"/>
                <a:gd name="T31" fmla="*/ 79 h 95"/>
                <a:gd name="T32" fmla="*/ 2 w 104"/>
                <a:gd name="T33" fmla="*/ 84 h 95"/>
                <a:gd name="T34" fmla="*/ 0 w 104"/>
                <a:gd name="T35" fmla="*/ 88 h 95"/>
                <a:gd name="T36" fmla="*/ 0 w 104"/>
                <a:gd name="T37" fmla="*/ 91 h 95"/>
                <a:gd name="T38" fmla="*/ 4 w 104"/>
                <a:gd name="T39" fmla="*/ 95 h 95"/>
                <a:gd name="T40" fmla="*/ 10 w 104"/>
                <a:gd name="T41" fmla="*/ 95 h 95"/>
                <a:gd name="T42" fmla="*/ 13 w 104"/>
                <a:gd name="T43" fmla="*/ 93 h 95"/>
                <a:gd name="T44" fmla="*/ 13 w 104"/>
                <a:gd name="T45" fmla="*/ 88 h 95"/>
                <a:gd name="T46" fmla="*/ 13 w 104"/>
                <a:gd name="T47" fmla="*/ 83 h 95"/>
                <a:gd name="T48" fmla="*/ 12 w 104"/>
                <a:gd name="T49" fmla="*/ 78 h 95"/>
                <a:gd name="T50" fmla="*/ 39 w 104"/>
                <a:gd name="T51" fmla="*/ 72 h 95"/>
                <a:gd name="T52" fmla="*/ 53 w 104"/>
                <a:gd name="T53" fmla="*/ 59 h 95"/>
                <a:gd name="T54" fmla="*/ 70 w 104"/>
                <a:gd name="T55" fmla="*/ 38 h 95"/>
                <a:gd name="T56" fmla="*/ 91 w 104"/>
                <a:gd name="T57" fmla="*/ 26 h 95"/>
                <a:gd name="T58" fmla="*/ 103 w 104"/>
                <a:gd name="T59" fmla="*/ 12 h 95"/>
                <a:gd name="T60" fmla="*/ 100 w 104"/>
                <a:gd name="T61" fmla="*/ 0 h 95"/>
                <a:gd name="T62" fmla="*/ 92 w 104"/>
                <a:gd name="T63" fmla="*/ 0 h 95"/>
                <a:gd name="T64" fmla="*/ 86 w 104"/>
                <a:gd name="T65" fmla="*/ 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 h="95">
                  <a:moveTo>
                    <a:pt x="86" y="5"/>
                  </a:moveTo>
                  <a:lnTo>
                    <a:pt x="70" y="14"/>
                  </a:lnTo>
                  <a:lnTo>
                    <a:pt x="66" y="25"/>
                  </a:lnTo>
                  <a:lnTo>
                    <a:pt x="58" y="34"/>
                  </a:lnTo>
                  <a:lnTo>
                    <a:pt x="56" y="32"/>
                  </a:lnTo>
                  <a:lnTo>
                    <a:pt x="53" y="32"/>
                  </a:lnTo>
                  <a:lnTo>
                    <a:pt x="51" y="33"/>
                  </a:lnTo>
                  <a:lnTo>
                    <a:pt x="50" y="34"/>
                  </a:lnTo>
                  <a:lnTo>
                    <a:pt x="47" y="35"/>
                  </a:lnTo>
                  <a:lnTo>
                    <a:pt x="45" y="37"/>
                  </a:lnTo>
                  <a:lnTo>
                    <a:pt x="44" y="38"/>
                  </a:lnTo>
                  <a:lnTo>
                    <a:pt x="41" y="42"/>
                  </a:lnTo>
                  <a:lnTo>
                    <a:pt x="40" y="45"/>
                  </a:lnTo>
                  <a:lnTo>
                    <a:pt x="40" y="49"/>
                  </a:lnTo>
                  <a:lnTo>
                    <a:pt x="41" y="52"/>
                  </a:lnTo>
                  <a:lnTo>
                    <a:pt x="43" y="54"/>
                  </a:lnTo>
                  <a:lnTo>
                    <a:pt x="35" y="56"/>
                  </a:lnTo>
                  <a:lnTo>
                    <a:pt x="30" y="61"/>
                  </a:lnTo>
                  <a:lnTo>
                    <a:pt x="24" y="63"/>
                  </a:lnTo>
                  <a:lnTo>
                    <a:pt x="17" y="66"/>
                  </a:lnTo>
                  <a:lnTo>
                    <a:pt x="17" y="65"/>
                  </a:lnTo>
                  <a:lnTo>
                    <a:pt x="16" y="62"/>
                  </a:lnTo>
                  <a:lnTo>
                    <a:pt x="15" y="61"/>
                  </a:lnTo>
                  <a:lnTo>
                    <a:pt x="12" y="60"/>
                  </a:lnTo>
                  <a:lnTo>
                    <a:pt x="10" y="60"/>
                  </a:lnTo>
                  <a:lnTo>
                    <a:pt x="9" y="60"/>
                  </a:lnTo>
                  <a:lnTo>
                    <a:pt x="6" y="61"/>
                  </a:lnTo>
                  <a:lnTo>
                    <a:pt x="5" y="62"/>
                  </a:lnTo>
                  <a:lnTo>
                    <a:pt x="4" y="65"/>
                  </a:lnTo>
                  <a:lnTo>
                    <a:pt x="5" y="69"/>
                  </a:lnTo>
                  <a:lnTo>
                    <a:pt x="4" y="74"/>
                  </a:lnTo>
                  <a:lnTo>
                    <a:pt x="4" y="79"/>
                  </a:lnTo>
                  <a:lnTo>
                    <a:pt x="4" y="82"/>
                  </a:lnTo>
                  <a:lnTo>
                    <a:pt x="2" y="84"/>
                  </a:lnTo>
                  <a:lnTo>
                    <a:pt x="1" y="85"/>
                  </a:lnTo>
                  <a:lnTo>
                    <a:pt x="0" y="88"/>
                  </a:lnTo>
                  <a:lnTo>
                    <a:pt x="0" y="90"/>
                  </a:lnTo>
                  <a:lnTo>
                    <a:pt x="0" y="91"/>
                  </a:lnTo>
                  <a:lnTo>
                    <a:pt x="1" y="94"/>
                  </a:lnTo>
                  <a:lnTo>
                    <a:pt x="4" y="95"/>
                  </a:lnTo>
                  <a:lnTo>
                    <a:pt x="6" y="95"/>
                  </a:lnTo>
                  <a:lnTo>
                    <a:pt x="10" y="95"/>
                  </a:lnTo>
                  <a:lnTo>
                    <a:pt x="12" y="94"/>
                  </a:lnTo>
                  <a:lnTo>
                    <a:pt x="13" y="93"/>
                  </a:lnTo>
                  <a:lnTo>
                    <a:pt x="13" y="90"/>
                  </a:lnTo>
                  <a:lnTo>
                    <a:pt x="13" y="88"/>
                  </a:lnTo>
                  <a:lnTo>
                    <a:pt x="13" y="85"/>
                  </a:lnTo>
                  <a:lnTo>
                    <a:pt x="13" y="83"/>
                  </a:lnTo>
                  <a:lnTo>
                    <a:pt x="12" y="80"/>
                  </a:lnTo>
                  <a:lnTo>
                    <a:pt x="12" y="78"/>
                  </a:lnTo>
                  <a:lnTo>
                    <a:pt x="12" y="78"/>
                  </a:lnTo>
                  <a:lnTo>
                    <a:pt x="39" y="72"/>
                  </a:lnTo>
                  <a:lnTo>
                    <a:pt x="47" y="59"/>
                  </a:lnTo>
                  <a:lnTo>
                    <a:pt x="53" y="59"/>
                  </a:lnTo>
                  <a:lnTo>
                    <a:pt x="62" y="45"/>
                  </a:lnTo>
                  <a:lnTo>
                    <a:pt x="70" y="38"/>
                  </a:lnTo>
                  <a:lnTo>
                    <a:pt x="81" y="34"/>
                  </a:lnTo>
                  <a:lnTo>
                    <a:pt x="91" y="26"/>
                  </a:lnTo>
                  <a:lnTo>
                    <a:pt x="98" y="21"/>
                  </a:lnTo>
                  <a:lnTo>
                    <a:pt x="103" y="12"/>
                  </a:lnTo>
                  <a:lnTo>
                    <a:pt x="104" y="3"/>
                  </a:lnTo>
                  <a:lnTo>
                    <a:pt x="100" y="0"/>
                  </a:lnTo>
                  <a:lnTo>
                    <a:pt x="96" y="0"/>
                  </a:lnTo>
                  <a:lnTo>
                    <a:pt x="92" y="0"/>
                  </a:lnTo>
                  <a:lnTo>
                    <a:pt x="89" y="3"/>
                  </a:lnTo>
                  <a:lnTo>
                    <a:pt x="8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 name="Freeform 9">
              <a:extLst>
                <a:ext uri="{FF2B5EF4-FFF2-40B4-BE49-F238E27FC236}">
                  <a16:creationId xmlns:a16="http://schemas.microsoft.com/office/drawing/2014/main" id="{F61684A5-6CFF-45C1-A76A-1A81575AF3F5}"/>
                </a:ext>
              </a:extLst>
            </p:cNvPr>
            <p:cNvSpPr>
              <a:spLocks/>
            </p:cNvSpPr>
            <p:nvPr/>
          </p:nvSpPr>
          <p:spPr bwMode="auto">
            <a:xfrm>
              <a:off x="1951038" y="3130550"/>
              <a:ext cx="4762" cy="9525"/>
            </a:xfrm>
            <a:custGeom>
              <a:avLst/>
              <a:gdLst>
                <a:gd name="T0" fmla="*/ 1 w 12"/>
                <a:gd name="T1" fmla="*/ 0 h 27"/>
                <a:gd name="T2" fmla="*/ 4 w 12"/>
                <a:gd name="T3" fmla="*/ 11 h 27"/>
                <a:gd name="T4" fmla="*/ 0 w 12"/>
                <a:gd name="T5" fmla="*/ 27 h 27"/>
                <a:gd name="T6" fmla="*/ 3 w 12"/>
                <a:gd name="T7" fmla="*/ 27 h 27"/>
                <a:gd name="T8" fmla="*/ 5 w 12"/>
                <a:gd name="T9" fmla="*/ 27 h 27"/>
                <a:gd name="T10" fmla="*/ 6 w 12"/>
                <a:gd name="T11" fmla="*/ 27 h 27"/>
                <a:gd name="T12" fmla="*/ 7 w 12"/>
                <a:gd name="T13" fmla="*/ 26 h 27"/>
                <a:gd name="T14" fmla="*/ 9 w 12"/>
                <a:gd name="T15" fmla="*/ 21 h 27"/>
                <a:gd name="T16" fmla="*/ 11 w 12"/>
                <a:gd name="T17" fmla="*/ 16 h 27"/>
                <a:gd name="T18" fmla="*/ 12 w 12"/>
                <a:gd name="T19" fmla="*/ 11 h 27"/>
                <a:gd name="T20" fmla="*/ 12 w 12"/>
                <a:gd name="T21" fmla="*/ 6 h 27"/>
                <a:gd name="T22" fmla="*/ 9 w 12"/>
                <a:gd name="T23" fmla="*/ 3 h 27"/>
                <a:gd name="T24" fmla="*/ 1 w 12"/>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27">
                  <a:moveTo>
                    <a:pt x="1" y="0"/>
                  </a:moveTo>
                  <a:lnTo>
                    <a:pt x="4" y="11"/>
                  </a:lnTo>
                  <a:lnTo>
                    <a:pt x="0" y="27"/>
                  </a:lnTo>
                  <a:lnTo>
                    <a:pt x="3" y="27"/>
                  </a:lnTo>
                  <a:lnTo>
                    <a:pt x="5" y="27"/>
                  </a:lnTo>
                  <a:lnTo>
                    <a:pt x="6" y="27"/>
                  </a:lnTo>
                  <a:lnTo>
                    <a:pt x="7" y="26"/>
                  </a:lnTo>
                  <a:lnTo>
                    <a:pt x="9" y="21"/>
                  </a:lnTo>
                  <a:lnTo>
                    <a:pt x="11" y="16"/>
                  </a:lnTo>
                  <a:lnTo>
                    <a:pt x="12" y="11"/>
                  </a:lnTo>
                  <a:lnTo>
                    <a:pt x="12" y="6"/>
                  </a:lnTo>
                  <a:lnTo>
                    <a:pt x="9" y="3"/>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 name="Freeform 10">
              <a:extLst>
                <a:ext uri="{FF2B5EF4-FFF2-40B4-BE49-F238E27FC236}">
                  <a16:creationId xmlns:a16="http://schemas.microsoft.com/office/drawing/2014/main" id="{918FB761-C919-4EFA-86CA-2C317D4E39E3}"/>
                </a:ext>
              </a:extLst>
            </p:cNvPr>
            <p:cNvSpPr>
              <a:spLocks/>
            </p:cNvSpPr>
            <p:nvPr/>
          </p:nvSpPr>
          <p:spPr bwMode="auto">
            <a:xfrm>
              <a:off x="1938338" y="3133725"/>
              <a:ext cx="9525" cy="3175"/>
            </a:xfrm>
            <a:custGeom>
              <a:avLst/>
              <a:gdLst>
                <a:gd name="T0" fmla="*/ 0 w 28"/>
                <a:gd name="T1" fmla="*/ 9 h 13"/>
                <a:gd name="T2" fmla="*/ 7 w 28"/>
                <a:gd name="T3" fmla="*/ 13 h 13"/>
                <a:gd name="T4" fmla="*/ 16 w 28"/>
                <a:gd name="T5" fmla="*/ 11 h 13"/>
                <a:gd name="T6" fmla="*/ 23 w 28"/>
                <a:gd name="T7" fmla="*/ 10 h 13"/>
                <a:gd name="T8" fmla="*/ 28 w 28"/>
                <a:gd name="T9" fmla="*/ 3 h 13"/>
                <a:gd name="T10" fmla="*/ 10 w 28"/>
                <a:gd name="T11" fmla="*/ 0 h 13"/>
                <a:gd name="T12" fmla="*/ 0 w 28"/>
                <a:gd name="T13" fmla="*/ 9 h 13"/>
              </a:gdLst>
              <a:ahLst/>
              <a:cxnLst>
                <a:cxn ang="0">
                  <a:pos x="T0" y="T1"/>
                </a:cxn>
                <a:cxn ang="0">
                  <a:pos x="T2" y="T3"/>
                </a:cxn>
                <a:cxn ang="0">
                  <a:pos x="T4" y="T5"/>
                </a:cxn>
                <a:cxn ang="0">
                  <a:pos x="T6" y="T7"/>
                </a:cxn>
                <a:cxn ang="0">
                  <a:pos x="T8" y="T9"/>
                </a:cxn>
                <a:cxn ang="0">
                  <a:pos x="T10" y="T11"/>
                </a:cxn>
                <a:cxn ang="0">
                  <a:pos x="T12" y="T13"/>
                </a:cxn>
              </a:cxnLst>
              <a:rect l="0" t="0" r="r" b="b"/>
              <a:pathLst>
                <a:path w="28" h="13">
                  <a:moveTo>
                    <a:pt x="0" y="9"/>
                  </a:moveTo>
                  <a:lnTo>
                    <a:pt x="7" y="13"/>
                  </a:lnTo>
                  <a:lnTo>
                    <a:pt x="16" y="11"/>
                  </a:lnTo>
                  <a:lnTo>
                    <a:pt x="23" y="10"/>
                  </a:lnTo>
                  <a:lnTo>
                    <a:pt x="28" y="3"/>
                  </a:lnTo>
                  <a:lnTo>
                    <a:pt x="10" y="0"/>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 name="Freeform 11">
              <a:extLst>
                <a:ext uri="{FF2B5EF4-FFF2-40B4-BE49-F238E27FC236}">
                  <a16:creationId xmlns:a16="http://schemas.microsoft.com/office/drawing/2014/main" id="{1F8A6FE3-A95B-4F55-BB05-B0F95BBD285F}"/>
                </a:ext>
              </a:extLst>
            </p:cNvPr>
            <p:cNvSpPr>
              <a:spLocks/>
            </p:cNvSpPr>
            <p:nvPr/>
          </p:nvSpPr>
          <p:spPr bwMode="auto">
            <a:xfrm>
              <a:off x="1970088" y="3076575"/>
              <a:ext cx="11112" cy="11113"/>
            </a:xfrm>
            <a:custGeom>
              <a:avLst/>
              <a:gdLst>
                <a:gd name="T0" fmla="*/ 8 w 38"/>
                <a:gd name="T1" fmla="*/ 5 h 33"/>
                <a:gd name="T2" fmla="*/ 4 w 38"/>
                <a:gd name="T3" fmla="*/ 6 h 33"/>
                <a:gd name="T4" fmla="*/ 1 w 38"/>
                <a:gd name="T5" fmla="*/ 9 h 33"/>
                <a:gd name="T6" fmla="*/ 0 w 38"/>
                <a:gd name="T7" fmla="*/ 11 h 33"/>
                <a:gd name="T8" fmla="*/ 0 w 38"/>
                <a:gd name="T9" fmla="*/ 15 h 33"/>
                <a:gd name="T10" fmla="*/ 0 w 38"/>
                <a:gd name="T11" fmla="*/ 17 h 33"/>
                <a:gd name="T12" fmla="*/ 5 w 38"/>
                <a:gd name="T13" fmla="*/ 33 h 33"/>
                <a:gd name="T14" fmla="*/ 13 w 38"/>
                <a:gd name="T15" fmla="*/ 26 h 33"/>
                <a:gd name="T16" fmla="*/ 24 w 38"/>
                <a:gd name="T17" fmla="*/ 23 h 33"/>
                <a:gd name="T18" fmla="*/ 31 w 38"/>
                <a:gd name="T19" fmla="*/ 17 h 33"/>
                <a:gd name="T20" fmla="*/ 38 w 38"/>
                <a:gd name="T21" fmla="*/ 9 h 33"/>
                <a:gd name="T22" fmla="*/ 33 w 38"/>
                <a:gd name="T23" fmla="*/ 2 h 33"/>
                <a:gd name="T24" fmla="*/ 28 w 38"/>
                <a:gd name="T25" fmla="*/ 0 h 33"/>
                <a:gd name="T26" fmla="*/ 22 w 38"/>
                <a:gd name="T27" fmla="*/ 1 h 33"/>
                <a:gd name="T28" fmla="*/ 14 w 38"/>
                <a:gd name="T29" fmla="*/ 4 h 33"/>
                <a:gd name="T30" fmla="*/ 8 w 38"/>
                <a:gd name="T31" fmla="*/ 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33">
                  <a:moveTo>
                    <a:pt x="8" y="5"/>
                  </a:moveTo>
                  <a:lnTo>
                    <a:pt x="4" y="6"/>
                  </a:lnTo>
                  <a:lnTo>
                    <a:pt x="1" y="9"/>
                  </a:lnTo>
                  <a:lnTo>
                    <a:pt x="0" y="11"/>
                  </a:lnTo>
                  <a:lnTo>
                    <a:pt x="0" y="15"/>
                  </a:lnTo>
                  <a:lnTo>
                    <a:pt x="0" y="17"/>
                  </a:lnTo>
                  <a:lnTo>
                    <a:pt x="5" y="33"/>
                  </a:lnTo>
                  <a:lnTo>
                    <a:pt x="13" y="26"/>
                  </a:lnTo>
                  <a:lnTo>
                    <a:pt x="24" y="23"/>
                  </a:lnTo>
                  <a:lnTo>
                    <a:pt x="31" y="17"/>
                  </a:lnTo>
                  <a:lnTo>
                    <a:pt x="38" y="9"/>
                  </a:lnTo>
                  <a:lnTo>
                    <a:pt x="33" y="2"/>
                  </a:lnTo>
                  <a:lnTo>
                    <a:pt x="28" y="0"/>
                  </a:lnTo>
                  <a:lnTo>
                    <a:pt x="22" y="1"/>
                  </a:lnTo>
                  <a:lnTo>
                    <a:pt x="14" y="4"/>
                  </a:lnTo>
                  <a:lnTo>
                    <a:pt x="8"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 name="Freeform 12">
              <a:extLst>
                <a:ext uri="{FF2B5EF4-FFF2-40B4-BE49-F238E27FC236}">
                  <a16:creationId xmlns:a16="http://schemas.microsoft.com/office/drawing/2014/main" id="{1AD8A427-DDBF-4ECA-9CE6-4BA1C2C5971A}"/>
                </a:ext>
              </a:extLst>
            </p:cNvPr>
            <p:cNvSpPr>
              <a:spLocks/>
            </p:cNvSpPr>
            <p:nvPr/>
          </p:nvSpPr>
          <p:spPr bwMode="auto">
            <a:xfrm>
              <a:off x="1131888" y="2116138"/>
              <a:ext cx="1217612" cy="1101725"/>
            </a:xfrm>
            <a:custGeom>
              <a:avLst/>
              <a:gdLst>
                <a:gd name="T0" fmla="*/ 2737 w 3835"/>
                <a:gd name="T1" fmla="*/ 2593 h 3469"/>
                <a:gd name="T2" fmla="*/ 2951 w 3835"/>
                <a:gd name="T3" fmla="*/ 2458 h 3469"/>
                <a:gd name="T4" fmla="*/ 3118 w 3835"/>
                <a:gd name="T5" fmla="*/ 2364 h 3469"/>
                <a:gd name="T6" fmla="*/ 3292 w 3835"/>
                <a:gd name="T7" fmla="*/ 2310 h 3469"/>
                <a:gd name="T8" fmla="*/ 3350 w 3835"/>
                <a:gd name="T9" fmla="*/ 2261 h 3469"/>
                <a:gd name="T10" fmla="*/ 3426 w 3835"/>
                <a:gd name="T11" fmla="*/ 2168 h 3469"/>
                <a:gd name="T12" fmla="*/ 3721 w 3835"/>
                <a:gd name="T13" fmla="*/ 1730 h 3469"/>
                <a:gd name="T14" fmla="*/ 3619 w 3835"/>
                <a:gd name="T15" fmla="*/ 1625 h 3469"/>
                <a:gd name="T16" fmla="*/ 3552 w 3835"/>
                <a:gd name="T17" fmla="*/ 1513 h 3469"/>
                <a:gd name="T18" fmla="*/ 3585 w 3835"/>
                <a:gd name="T19" fmla="*/ 1296 h 3469"/>
                <a:gd name="T20" fmla="*/ 3791 w 3835"/>
                <a:gd name="T21" fmla="*/ 960 h 3469"/>
                <a:gd name="T22" fmla="*/ 3424 w 3835"/>
                <a:gd name="T23" fmla="*/ 1051 h 3469"/>
                <a:gd name="T24" fmla="*/ 3626 w 3835"/>
                <a:gd name="T25" fmla="*/ 852 h 3469"/>
                <a:gd name="T26" fmla="*/ 3301 w 3835"/>
                <a:gd name="T27" fmla="*/ 1006 h 3469"/>
                <a:gd name="T28" fmla="*/ 3169 w 3835"/>
                <a:gd name="T29" fmla="*/ 1092 h 3469"/>
                <a:gd name="T30" fmla="*/ 3050 w 3835"/>
                <a:gd name="T31" fmla="*/ 1068 h 3469"/>
                <a:gd name="T32" fmla="*/ 3275 w 3835"/>
                <a:gd name="T33" fmla="*/ 946 h 3469"/>
                <a:gd name="T34" fmla="*/ 3304 w 3835"/>
                <a:gd name="T35" fmla="*/ 759 h 3469"/>
                <a:gd name="T36" fmla="*/ 3049 w 3835"/>
                <a:gd name="T37" fmla="*/ 980 h 3469"/>
                <a:gd name="T38" fmla="*/ 2945 w 3835"/>
                <a:gd name="T39" fmla="*/ 868 h 3469"/>
                <a:gd name="T40" fmla="*/ 3094 w 3835"/>
                <a:gd name="T41" fmla="*/ 743 h 3469"/>
                <a:gd name="T42" fmla="*/ 3014 w 3835"/>
                <a:gd name="T43" fmla="*/ 667 h 3469"/>
                <a:gd name="T44" fmla="*/ 2979 w 3835"/>
                <a:gd name="T45" fmla="*/ 669 h 3469"/>
                <a:gd name="T46" fmla="*/ 2650 w 3835"/>
                <a:gd name="T47" fmla="*/ 738 h 3469"/>
                <a:gd name="T48" fmla="*/ 2947 w 3835"/>
                <a:gd name="T49" fmla="*/ 505 h 3469"/>
                <a:gd name="T50" fmla="*/ 3254 w 3835"/>
                <a:gd name="T51" fmla="*/ 178 h 3469"/>
                <a:gd name="T52" fmla="*/ 3252 w 3835"/>
                <a:gd name="T53" fmla="*/ 116 h 3469"/>
                <a:gd name="T54" fmla="*/ 2984 w 3835"/>
                <a:gd name="T55" fmla="*/ 307 h 3469"/>
                <a:gd name="T56" fmla="*/ 2782 w 3835"/>
                <a:gd name="T57" fmla="*/ 475 h 3469"/>
                <a:gd name="T58" fmla="*/ 2526 w 3835"/>
                <a:gd name="T59" fmla="*/ 322 h 3469"/>
                <a:gd name="T60" fmla="*/ 2162 w 3835"/>
                <a:gd name="T61" fmla="*/ 166 h 3469"/>
                <a:gd name="T62" fmla="*/ 1694 w 3835"/>
                <a:gd name="T63" fmla="*/ 553 h 3469"/>
                <a:gd name="T64" fmla="*/ 1912 w 3835"/>
                <a:gd name="T65" fmla="*/ 296 h 3469"/>
                <a:gd name="T66" fmla="*/ 2223 w 3835"/>
                <a:gd name="T67" fmla="*/ 63 h 3469"/>
                <a:gd name="T68" fmla="*/ 1892 w 3835"/>
                <a:gd name="T69" fmla="*/ 201 h 3469"/>
                <a:gd name="T70" fmla="*/ 1397 w 3835"/>
                <a:gd name="T71" fmla="*/ 504 h 3469"/>
                <a:gd name="T72" fmla="*/ 797 w 3835"/>
                <a:gd name="T73" fmla="*/ 1017 h 3469"/>
                <a:gd name="T74" fmla="*/ 627 w 3835"/>
                <a:gd name="T75" fmla="*/ 1227 h 3469"/>
                <a:gd name="T76" fmla="*/ 310 w 3835"/>
                <a:gd name="T77" fmla="*/ 1532 h 3469"/>
                <a:gd name="T78" fmla="*/ 219 w 3835"/>
                <a:gd name="T79" fmla="*/ 1773 h 3469"/>
                <a:gd name="T80" fmla="*/ 387 w 3835"/>
                <a:gd name="T81" fmla="*/ 2109 h 3469"/>
                <a:gd name="T82" fmla="*/ 728 w 3835"/>
                <a:gd name="T83" fmla="*/ 1909 h 3469"/>
                <a:gd name="T84" fmla="*/ 1058 w 3835"/>
                <a:gd name="T85" fmla="*/ 1643 h 3469"/>
                <a:gd name="T86" fmla="*/ 1419 w 3835"/>
                <a:gd name="T87" fmla="*/ 1290 h 3469"/>
                <a:gd name="T88" fmla="*/ 1126 w 3835"/>
                <a:gd name="T89" fmla="*/ 1642 h 3469"/>
                <a:gd name="T90" fmla="*/ 605 w 3835"/>
                <a:gd name="T91" fmla="*/ 2207 h 3469"/>
                <a:gd name="T92" fmla="*/ 495 w 3835"/>
                <a:gd name="T93" fmla="*/ 2372 h 3469"/>
                <a:gd name="T94" fmla="*/ 275 w 3835"/>
                <a:gd name="T95" fmla="*/ 2587 h 3469"/>
                <a:gd name="T96" fmla="*/ 42 w 3835"/>
                <a:gd name="T97" fmla="*/ 2861 h 3469"/>
                <a:gd name="T98" fmla="*/ 303 w 3835"/>
                <a:gd name="T99" fmla="*/ 2848 h 3469"/>
                <a:gd name="T100" fmla="*/ 687 w 3835"/>
                <a:gd name="T101" fmla="*/ 2542 h 3469"/>
                <a:gd name="T102" fmla="*/ 812 w 3835"/>
                <a:gd name="T103" fmla="*/ 2502 h 3469"/>
                <a:gd name="T104" fmla="*/ 772 w 3835"/>
                <a:gd name="T105" fmla="*/ 2791 h 3469"/>
                <a:gd name="T106" fmla="*/ 874 w 3835"/>
                <a:gd name="T107" fmla="*/ 2868 h 3469"/>
                <a:gd name="T108" fmla="*/ 1181 w 3835"/>
                <a:gd name="T109" fmla="*/ 2746 h 3469"/>
                <a:gd name="T110" fmla="*/ 881 w 3835"/>
                <a:gd name="T111" fmla="*/ 2997 h 3469"/>
                <a:gd name="T112" fmla="*/ 579 w 3835"/>
                <a:gd name="T113" fmla="*/ 3306 h 3469"/>
                <a:gd name="T114" fmla="*/ 659 w 3835"/>
                <a:gd name="T115" fmla="*/ 3327 h 3469"/>
                <a:gd name="T116" fmla="*/ 900 w 3835"/>
                <a:gd name="T117" fmla="*/ 3108 h 3469"/>
                <a:gd name="T118" fmla="*/ 1187 w 3835"/>
                <a:gd name="T119" fmla="*/ 2976 h 3469"/>
                <a:gd name="T120" fmla="*/ 1380 w 3835"/>
                <a:gd name="T121" fmla="*/ 3089 h 3469"/>
                <a:gd name="T122" fmla="*/ 1212 w 3835"/>
                <a:gd name="T123" fmla="*/ 3399 h 3469"/>
                <a:gd name="T124" fmla="*/ 1737 w 3835"/>
                <a:gd name="T125" fmla="*/ 3222 h 3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5" h="3469">
                  <a:moveTo>
                    <a:pt x="2374" y="2871"/>
                  </a:moveTo>
                  <a:lnTo>
                    <a:pt x="2373" y="2871"/>
                  </a:lnTo>
                  <a:lnTo>
                    <a:pt x="2379" y="2866"/>
                  </a:lnTo>
                  <a:lnTo>
                    <a:pt x="2385" y="2863"/>
                  </a:lnTo>
                  <a:lnTo>
                    <a:pt x="2390" y="2858"/>
                  </a:lnTo>
                  <a:lnTo>
                    <a:pt x="2394" y="2854"/>
                  </a:lnTo>
                  <a:lnTo>
                    <a:pt x="2407" y="2844"/>
                  </a:lnTo>
                  <a:lnTo>
                    <a:pt x="2413" y="2841"/>
                  </a:lnTo>
                  <a:lnTo>
                    <a:pt x="2420" y="2839"/>
                  </a:lnTo>
                  <a:lnTo>
                    <a:pt x="2426" y="2837"/>
                  </a:lnTo>
                  <a:lnTo>
                    <a:pt x="2433" y="2826"/>
                  </a:lnTo>
                  <a:lnTo>
                    <a:pt x="2433" y="2826"/>
                  </a:lnTo>
                  <a:lnTo>
                    <a:pt x="2435" y="2826"/>
                  </a:lnTo>
                  <a:lnTo>
                    <a:pt x="2436" y="2825"/>
                  </a:lnTo>
                  <a:lnTo>
                    <a:pt x="2445" y="2817"/>
                  </a:lnTo>
                  <a:lnTo>
                    <a:pt x="2452" y="2810"/>
                  </a:lnTo>
                  <a:lnTo>
                    <a:pt x="2510" y="2763"/>
                  </a:lnTo>
                  <a:lnTo>
                    <a:pt x="2519" y="2761"/>
                  </a:lnTo>
                  <a:lnTo>
                    <a:pt x="2533" y="2757"/>
                  </a:lnTo>
                  <a:lnTo>
                    <a:pt x="2532" y="2746"/>
                  </a:lnTo>
                  <a:lnTo>
                    <a:pt x="2562" y="2734"/>
                  </a:lnTo>
                  <a:lnTo>
                    <a:pt x="2562" y="2731"/>
                  </a:lnTo>
                  <a:lnTo>
                    <a:pt x="2562" y="2730"/>
                  </a:lnTo>
                  <a:lnTo>
                    <a:pt x="2562" y="2729"/>
                  </a:lnTo>
                  <a:lnTo>
                    <a:pt x="2562" y="2727"/>
                  </a:lnTo>
                  <a:lnTo>
                    <a:pt x="2564" y="2725"/>
                  </a:lnTo>
                  <a:lnTo>
                    <a:pt x="2562" y="2723"/>
                  </a:lnTo>
                  <a:lnTo>
                    <a:pt x="2561" y="2720"/>
                  </a:lnTo>
                  <a:lnTo>
                    <a:pt x="2565" y="2718"/>
                  </a:lnTo>
                  <a:lnTo>
                    <a:pt x="2566" y="2718"/>
                  </a:lnTo>
                  <a:lnTo>
                    <a:pt x="2569" y="2718"/>
                  </a:lnTo>
                  <a:lnTo>
                    <a:pt x="2571" y="2719"/>
                  </a:lnTo>
                  <a:lnTo>
                    <a:pt x="2575" y="2713"/>
                  </a:lnTo>
                  <a:lnTo>
                    <a:pt x="2581" y="2713"/>
                  </a:lnTo>
                  <a:lnTo>
                    <a:pt x="2589" y="2700"/>
                  </a:lnTo>
                  <a:lnTo>
                    <a:pt x="2599" y="2697"/>
                  </a:lnTo>
                  <a:lnTo>
                    <a:pt x="2607" y="2691"/>
                  </a:lnTo>
                  <a:lnTo>
                    <a:pt x="2613" y="2683"/>
                  </a:lnTo>
                  <a:lnTo>
                    <a:pt x="2621" y="2677"/>
                  </a:lnTo>
                  <a:lnTo>
                    <a:pt x="2628" y="2674"/>
                  </a:lnTo>
                  <a:lnTo>
                    <a:pt x="2635" y="2675"/>
                  </a:lnTo>
                  <a:lnTo>
                    <a:pt x="2644" y="2675"/>
                  </a:lnTo>
                  <a:lnTo>
                    <a:pt x="2651" y="2674"/>
                  </a:lnTo>
                  <a:lnTo>
                    <a:pt x="2651" y="2674"/>
                  </a:lnTo>
                  <a:lnTo>
                    <a:pt x="2668" y="2666"/>
                  </a:lnTo>
                  <a:lnTo>
                    <a:pt x="2683" y="2656"/>
                  </a:lnTo>
                  <a:lnTo>
                    <a:pt x="2696" y="2643"/>
                  </a:lnTo>
                  <a:lnTo>
                    <a:pt x="2696" y="2639"/>
                  </a:lnTo>
                  <a:lnTo>
                    <a:pt x="2696" y="2635"/>
                  </a:lnTo>
                  <a:lnTo>
                    <a:pt x="2694" y="2632"/>
                  </a:lnTo>
                  <a:lnTo>
                    <a:pt x="2691" y="2630"/>
                  </a:lnTo>
                  <a:lnTo>
                    <a:pt x="2692" y="2630"/>
                  </a:lnTo>
                  <a:lnTo>
                    <a:pt x="2695" y="2628"/>
                  </a:lnTo>
                  <a:lnTo>
                    <a:pt x="2697" y="2624"/>
                  </a:lnTo>
                  <a:lnTo>
                    <a:pt x="2697" y="2623"/>
                  </a:lnTo>
                  <a:lnTo>
                    <a:pt x="2701" y="2621"/>
                  </a:lnTo>
                  <a:lnTo>
                    <a:pt x="2704" y="2618"/>
                  </a:lnTo>
                  <a:lnTo>
                    <a:pt x="2707" y="2615"/>
                  </a:lnTo>
                  <a:lnTo>
                    <a:pt x="2711" y="2611"/>
                  </a:lnTo>
                  <a:lnTo>
                    <a:pt x="2715" y="2611"/>
                  </a:lnTo>
                  <a:lnTo>
                    <a:pt x="2721" y="2611"/>
                  </a:lnTo>
                  <a:lnTo>
                    <a:pt x="2728" y="2610"/>
                  </a:lnTo>
                  <a:lnTo>
                    <a:pt x="2732" y="2609"/>
                  </a:lnTo>
                  <a:lnTo>
                    <a:pt x="2736" y="2606"/>
                  </a:lnTo>
                  <a:lnTo>
                    <a:pt x="2738" y="2603"/>
                  </a:lnTo>
                  <a:lnTo>
                    <a:pt x="2738" y="2599"/>
                  </a:lnTo>
                  <a:lnTo>
                    <a:pt x="2738" y="2596"/>
                  </a:lnTo>
                  <a:lnTo>
                    <a:pt x="2737" y="2593"/>
                  </a:lnTo>
                  <a:lnTo>
                    <a:pt x="2742" y="2594"/>
                  </a:lnTo>
                  <a:lnTo>
                    <a:pt x="2746" y="2594"/>
                  </a:lnTo>
                  <a:lnTo>
                    <a:pt x="2751" y="2593"/>
                  </a:lnTo>
                  <a:lnTo>
                    <a:pt x="2755" y="2589"/>
                  </a:lnTo>
                  <a:lnTo>
                    <a:pt x="2763" y="2592"/>
                  </a:lnTo>
                  <a:lnTo>
                    <a:pt x="2780" y="2580"/>
                  </a:lnTo>
                  <a:lnTo>
                    <a:pt x="2798" y="2566"/>
                  </a:lnTo>
                  <a:lnTo>
                    <a:pt x="2800" y="2564"/>
                  </a:lnTo>
                  <a:lnTo>
                    <a:pt x="2803" y="2561"/>
                  </a:lnTo>
                  <a:lnTo>
                    <a:pt x="2804" y="2558"/>
                  </a:lnTo>
                  <a:lnTo>
                    <a:pt x="2804" y="2554"/>
                  </a:lnTo>
                  <a:lnTo>
                    <a:pt x="2804" y="2552"/>
                  </a:lnTo>
                  <a:lnTo>
                    <a:pt x="2809" y="2552"/>
                  </a:lnTo>
                  <a:lnTo>
                    <a:pt x="2814" y="2549"/>
                  </a:lnTo>
                  <a:lnTo>
                    <a:pt x="2816" y="2547"/>
                  </a:lnTo>
                  <a:lnTo>
                    <a:pt x="2817" y="2544"/>
                  </a:lnTo>
                  <a:lnTo>
                    <a:pt x="2819" y="2541"/>
                  </a:lnTo>
                  <a:lnTo>
                    <a:pt x="2819" y="2542"/>
                  </a:lnTo>
                  <a:lnTo>
                    <a:pt x="2823" y="2542"/>
                  </a:lnTo>
                  <a:lnTo>
                    <a:pt x="2828" y="2541"/>
                  </a:lnTo>
                  <a:lnTo>
                    <a:pt x="2832" y="2538"/>
                  </a:lnTo>
                  <a:lnTo>
                    <a:pt x="2836" y="2536"/>
                  </a:lnTo>
                  <a:lnTo>
                    <a:pt x="2839" y="2531"/>
                  </a:lnTo>
                  <a:lnTo>
                    <a:pt x="2842" y="2526"/>
                  </a:lnTo>
                  <a:lnTo>
                    <a:pt x="2843" y="2524"/>
                  </a:lnTo>
                  <a:lnTo>
                    <a:pt x="2845" y="2523"/>
                  </a:lnTo>
                  <a:lnTo>
                    <a:pt x="2848" y="2521"/>
                  </a:lnTo>
                  <a:lnTo>
                    <a:pt x="2850" y="2520"/>
                  </a:lnTo>
                  <a:lnTo>
                    <a:pt x="2853" y="2519"/>
                  </a:lnTo>
                  <a:lnTo>
                    <a:pt x="2855" y="2518"/>
                  </a:lnTo>
                  <a:lnTo>
                    <a:pt x="2856" y="2515"/>
                  </a:lnTo>
                  <a:lnTo>
                    <a:pt x="2857" y="2512"/>
                  </a:lnTo>
                  <a:lnTo>
                    <a:pt x="2857" y="2508"/>
                  </a:lnTo>
                  <a:lnTo>
                    <a:pt x="2855" y="2502"/>
                  </a:lnTo>
                  <a:lnTo>
                    <a:pt x="2856" y="2502"/>
                  </a:lnTo>
                  <a:lnTo>
                    <a:pt x="2861" y="2502"/>
                  </a:lnTo>
                  <a:lnTo>
                    <a:pt x="2862" y="2503"/>
                  </a:lnTo>
                  <a:lnTo>
                    <a:pt x="2871" y="2503"/>
                  </a:lnTo>
                  <a:lnTo>
                    <a:pt x="2877" y="2501"/>
                  </a:lnTo>
                  <a:lnTo>
                    <a:pt x="2882" y="2495"/>
                  </a:lnTo>
                  <a:lnTo>
                    <a:pt x="2883" y="2491"/>
                  </a:lnTo>
                  <a:lnTo>
                    <a:pt x="2883" y="2486"/>
                  </a:lnTo>
                  <a:lnTo>
                    <a:pt x="2882" y="2485"/>
                  </a:lnTo>
                  <a:lnTo>
                    <a:pt x="2885" y="2484"/>
                  </a:lnTo>
                  <a:lnTo>
                    <a:pt x="2885" y="2484"/>
                  </a:lnTo>
                  <a:lnTo>
                    <a:pt x="2885" y="2485"/>
                  </a:lnTo>
                  <a:lnTo>
                    <a:pt x="2888" y="2485"/>
                  </a:lnTo>
                  <a:lnTo>
                    <a:pt x="2890" y="2484"/>
                  </a:lnTo>
                  <a:lnTo>
                    <a:pt x="2890" y="2482"/>
                  </a:lnTo>
                  <a:lnTo>
                    <a:pt x="2894" y="2485"/>
                  </a:lnTo>
                  <a:lnTo>
                    <a:pt x="2896" y="2487"/>
                  </a:lnTo>
                  <a:lnTo>
                    <a:pt x="2901" y="2489"/>
                  </a:lnTo>
                  <a:lnTo>
                    <a:pt x="2905" y="2489"/>
                  </a:lnTo>
                  <a:lnTo>
                    <a:pt x="2907" y="2490"/>
                  </a:lnTo>
                  <a:lnTo>
                    <a:pt x="2911" y="2492"/>
                  </a:lnTo>
                  <a:lnTo>
                    <a:pt x="2913" y="2495"/>
                  </a:lnTo>
                  <a:lnTo>
                    <a:pt x="2917" y="2497"/>
                  </a:lnTo>
                  <a:lnTo>
                    <a:pt x="2921" y="2501"/>
                  </a:lnTo>
                  <a:lnTo>
                    <a:pt x="2924" y="2503"/>
                  </a:lnTo>
                  <a:lnTo>
                    <a:pt x="2928" y="2504"/>
                  </a:lnTo>
                  <a:lnTo>
                    <a:pt x="2934" y="2503"/>
                  </a:lnTo>
                  <a:lnTo>
                    <a:pt x="2941" y="2495"/>
                  </a:lnTo>
                  <a:lnTo>
                    <a:pt x="2945" y="2485"/>
                  </a:lnTo>
                  <a:lnTo>
                    <a:pt x="2945" y="2474"/>
                  </a:lnTo>
                  <a:lnTo>
                    <a:pt x="2946" y="2469"/>
                  </a:lnTo>
                  <a:lnTo>
                    <a:pt x="2947" y="2465"/>
                  </a:lnTo>
                  <a:lnTo>
                    <a:pt x="2949" y="2462"/>
                  </a:lnTo>
                  <a:lnTo>
                    <a:pt x="2951" y="2458"/>
                  </a:lnTo>
                  <a:lnTo>
                    <a:pt x="2953" y="2447"/>
                  </a:lnTo>
                  <a:lnTo>
                    <a:pt x="2955" y="2436"/>
                  </a:lnTo>
                  <a:lnTo>
                    <a:pt x="2956" y="2427"/>
                  </a:lnTo>
                  <a:lnTo>
                    <a:pt x="2956" y="2422"/>
                  </a:lnTo>
                  <a:lnTo>
                    <a:pt x="2965" y="2428"/>
                  </a:lnTo>
                  <a:lnTo>
                    <a:pt x="2973" y="2429"/>
                  </a:lnTo>
                  <a:lnTo>
                    <a:pt x="2978" y="2425"/>
                  </a:lnTo>
                  <a:lnTo>
                    <a:pt x="2980" y="2418"/>
                  </a:lnTo>
                  <a:lnTo>
                    <a:pt x="2982" y="2405"/>
                  </a:lnTo>
                  <a:lnTo>
                    <a:pt x="2981" y="2400"/>
                  </a:lnTo>
                  <a:lnTo>
                    <a:pt x="2989" y="2399"/>
                  </a:lnTo>
                  <a:lnTo>
                    <a:pt x="2990" y="2401"/>
                  </a:lnTo>
                  <a:lnTo>
                    <a:pt x="2992" y="2404"/>
                  </a:lnTo>
                  <a:lnTo>
                    <a:pt x="2990" y="2405"/>
                  </a:lnTo>
                  <a:lnTo>
                    <a:pt x="2992" y="2412"/>
                  </a:lnTo>
                  <a:lnTo>
                    <a:pt x="2996" y="2417"/>
                  </a:lnTo>
                  <a:lnTo>
                    <a:pt x="3002" y="2421"/>
                  </a:lnTo>
                  <a:lnTo>
                    <a:pt x="3008" y="2423"/>
                  </a:lnTo>
                  <a:lnTo>
                    <a:pt x="3013" y="2428"/>
                  </a:lnTo>
                  <a:lnTo>
                    <a:pt x="3016" y="2428"/>
                  </a:lnTo>
                  <a:lnTo>
                    <a:pt x="3020" y="2427"/>
                  </a:lnTo>
                  <a:lnTo>
                    <a:pt x="3023" y="2419"/>
                  </a:lnTo>
                  <a:lnTo>
                    <a:pt x="3026" y="2417"/>
                  </a:lnTo>
                  <a:lnTo>
                    <a:pt x="3031" y="2416"/>
                  </a:lnTo>
                  <a:lnTo>
                    <a:pt x="3037" y="2416"/>
                  </a:lnTo>
                  <a:lnTo>
                    <a:pt x="3043" y="2416"/>
                  </a:lnTo>
                  <a:lnTo>
                    <a:pt x="3046" y="2415"/>
                  </a:lnTo>
                  <a:lnTo>
                    <a:pt x="3048" y="2411"/>
                  </a:lnTo>
                  <a:lnTo>
                    <a:pt x="3050" y="2406"/>
                  </a:lnTo>
                  <a:lnTo>
                    <a:pt x="3050" y="2400"/>
                  </a:lnTo>
                  <a:lnTo>
                    <a:pt x="3050" y="2396"/>
                  </a:lnTo>
                  <a:lnTo>
                    <a:pt x="3048" y="2394"/>
                  </a:lnTo>
                  <a:lnTo>
                    <a:pt x="3046" y="2392"/>
                  </a:lnTo>
                  <a:lnTo>
                    <a:pt x="3049" y="2388"/>
                  </a:lnTo>
                  <a:lnTo>
                    <a:pt x="3050" y="2384"/>
                  </a:lnTo>
                  <a:lnTo>
                    <a:pt x="3052" y="2384"/>
                  </a:lnTo>
                  <a:lnTo>
                    <a:pt x="3060" y="2384"/>
                  </a:lnTo>
                  <a:lnTo>
                    <a:pt x="3069" y="2382"/>
                  </a:lnTo>
                  <a:lnTo>
                    <a:pt x="3077" y="2378"/>
                  </a:lnTo>
                  <a:lnTo>
                    <a:pt x="3080" y="2377"/>
                  </a:lnTo>
                  <a:lnTo>
                    <a:pt x="3083" y="2376"/>
                  </a:lnTo>
                  <a:lnTo>
                    <a:pt x="3084" y="2373"/>
                  </a:lnTo>
                  <a:lnTo>
                    <a:pt x="3087" y="2370"/>
                  </a:lnTo>
                  <a:lnTo>
                    <a:pt x="3086" y="2349"/>
                  </a:lnTo>
                  <a:lnTo>
                    <a:pt x="3087" y="2345"/>
                  </a:lnTo>
                  <a:lnTo>
                    <a:pt x="3088" y="2343"/>
                  </a:lnTo>
                  <a:lnTo>
                    <a:pt x="3093" y="2337"/>
                  </a:lnTo>
                  <a:lnTo>
                    <a:pt x="3094" y="2334"/>
                  </a:lnTo>
                  <a:lnTo>
                    <a:pt x="3095" y="2334"/>
                  </a:lnTo>
                  <a:lnTo>
                    <a:pt x="3095" y="2336"/>
                  </a:lnTo>
                  <a:lnTo>
                    <a:pt x="3097" y="2336"/>
                  </a:lnTo>
                  <a:lnTo>
                    <a:pt x="3098" y="2336"/>
                  </a:lnTo>
                  <a:lnTo>
                    <a:pt x="3099" y="2334"/>
                  </a:lnTo>
                  <a:lnTo>
                    <a:pt x="3101" y="2337"/>
                  </a:lnTo>
                  <a:lnTo>
                    <a:pt x="3105" y="2338"/>
                  </a:lnTo>
                  <a:lnTo>
                    <a:pt x="3108" y="2338"/>
                  </a:lnTo>
                  <a:lnTo>
                    <a:pt x="3111" y="2338"/>
                  </a:lnTo>
                  <a:lnTo>
                    <a:pt x="3112" y="2338"/>
                  </a:lnTo>
                  <a:lnTo>
                    <a:pt x="3111" y="2342"/>
                  </a:lnTo>
                  <a:lnTo>
                    <a:pt x="3111" y="2345"/>
                  </a:lnTo>
                  <a:lnTo>
                    <a:pt x="3114" y="2348"/>
                  </a:lnTo>
                  <a:lnTo>
                    <a:pt x="3115" y="2350"/>
                  </a:lnTo>
                  <a:lnTo>
                    <a:pt x="3118" y="2351"/>
                  </a:lnTo>
                  <a:lnTo>
                    <a:pt x="3116" y="2354"/>
                  </a:lnTo>
                  <a:lnTo>
                    <a:pt x="3115" y="2355"/>
                  </a:lnTo>
                  <a:lnTo>
                    <a:pt x="3115" y="2358"/>
                  </a:lnTo>
                  <a:lnTo>
                    <a:pt x="3116" y="2360"/>
                  </a:lnTo>
                  <a:lnTo>
                    <a:pt x="3118" y="2364"/>
                  </a:lnTo>
                  <a:lnTo>
                    <a:pt x="3115" y="2370"/>
                  </a:lnTo>
                  <a:lnTo>
                    <a:pt x="3112" y="2370"/>
                  </a:lnTo>
                  <a:lnTo>
                    <a:pt x="3111" y="2368"/>
                  </a:lnTo>
                  <a:lnTo>
                    <a:pt x="3110" y="2367"/>
                  </a:lnTo>
                  <a:lnTo>
                    <a:pt x="3109" y="2365"/>
                  </a:lnTo>
                  <a:lnTo>
                    <a:pt x="3108" y="2364"/>
                  </a:lnTo>
                  <a:lnTo>
                    <a:pt x="3106" y="2361"/>
                  </a:lnTo>
                  <a:lnTo>
                    <a:pt x="3105" y="2360"/>
                  </a:lnTo>
                  <a:lnTo>
                    <a:pt x="3103" y="2359"/>
                  </a:lnTo>
                  <a:lnTo>
                    <a:pt x="3101" y="2359"/>
                  </a:lnTo>
                  <a:lnTo>
                    <a:pt x="3099" y="2360"/>
                  </a:lnTo>
                  <a:lnTo>
                    <a:pt x="3097" y="2362"/>
                  </a:lnTo>
                  <a:lnTo>
                    <a:pt x="3097" y="2367"/>
                  </a:lnTo>
                  <a:lnTo>
                    <a:pt x="3100" y="2384"/>
                  </a:lnTo>
                  <a:lnTo>
                    <a:pt x="3101" y="2389"/>
                  </a:lnTo>
                  <a:lnTo>
                    <a:pt x="3105" y="2390"/>
                  </a:lnTo>
                  <a:lnTo>
                    <a:pt x="3108" y="2389"/>
                  </a:lnTo>
                  <a:lnTo>
                    <a:pt x="3109" y="2399"/>
                  </a:lnTo>
                  <a:lnTo>
                    <a:pt x="3114" y="2402"/>
                  </a:lnTo>
                  <a:lnTo>
                    <a:pt x="3117" y="2404"/>
                  </a:lnTo>
                  <a:lnTo>
                    <a:pt x="3122" y="2404"/>
                  </a:lnTo>
                  <a:lnTo>
                    <a:pt x="3127" y="2402"/>
                  </a:lnTo>
                  <a:lnTo>
                    <a:pt x="3128" y="2401"/>
                  </a:lnTo>
                  <a:lnTo>
                    <a:pt x="3129" y="2400"/>
                  </a:lnTo>
                  <a:lnTo>
                    <a:pt x="3129" y="2398"/>
                  </a:lnTo>
                  <a:lnTo>
                    <a:pt x="3129" y="2395"/>
                  </a:lnTo>
                  <a:lnTo>
                    <a:pt x="3129" y="2394"/>
                  </a:lnTo>
                  <a:lnTo>
                    <a:pt x="3131" y="2392"/>
                  </a:lnTo>
                  <a:lnTo>
                    <a:pt x="3132" y="2390"/>
                  </a:lnTo>
                  <a:lnTo>
                    <a:pt x="3133" y="2389"/>
                  </a:lnTo>
                  <a:lnTo>
                    <a:pt x="3135" y="2389"/>
                  </a:lnTo>
                  <a:lnTo>
                    <a:pt x="3138" y="2388"/>
                  </a:lnTo>
                  <a:lnTo>
                    <a:pt x="3140" y="2388"/>
                  </a:lnTo>
                  <a:lnTo>
                    <a:pt x="3142" y="2385"/>
                  </a:lnTo>
                  <a:lnTo>
                    <a:pt x="3144" y="2388"/>
                  </a:lnTo>
                  <a:lnTo>
                    <a:pt x="3146" y="2390"/>
                  </a:lnTo>
                  <a:lnTo>
                    <a:pt x="3150" y="2392"/>
                  </a:lnTo>
                  <a:lnTo>
                    <a:pt x="3155" y="2390"/>
                  </a:lnTo>
                  <a:lnTo>
                    <a:pt x="3159" y="2389"/>
                  </a:lnTo>
                  <a:lnTo>
                    <a:pt x="3162" y="2387"/>
                  </a:lnTo>
                  <a:lnTo>
                    <a:pt x="3166" y="2384"/>
                  </a:lnTo>
                  <a:lnTo>
                    <a:pt x="3169" y="2382"/>
                  </a:lnTo>
                  <a:lnTo>
                    <a:pt x="3174" y="2381"/>
                  </a:lnTo>
                  <a:lnTo>
                    <a:pt x="3180" y="2379"/>
                  </a:lnTo>
                  <a:lnTo>
                    <a:pt x="3184" y="2379"/>
                  </a:lnTo>
                  <a:lnTo>
                    <a:pt x="3188" y="2379"/>
                  </a:lnTo>
                  <a:lnTo>
                    <a:pt x="3191" y="2378"/>
                  </a:lnTo>
                  <a:lnTo>
                    <a:pt x="3194" y="2376"/>
                  </a:lnTo>
                  <a:lnTo>
                    <a:pt x="3197" y="2373"/>
                  </a:lnTo>
                  <a:lnTo>
                    <a:pt x="3197" y="2368"/>
                  </a:lnTo>
                  <a:lnTo>
                    <a:pt x="3199" y="2367"/>
                  </a:lnTo>
                  <a:lnTo>
                    <a:pt x="3199" y="2358"/>
                  </a:lnTo>
                  <a:lnTo>
                    <a:pt x="3201" y="2349"/>
                  </a:lnTo>
                  <a:lnTo>
                    <a:pt x="3205" y="2341"/>
                  </a:lnTo>
                  <a:lnTo>
                    <a:pt x="3206" y="2343"/>
                  </a:lnTo>
                  <a:lnTo>
                    <a:pt x="3214" y="2349"/>
                  </a:lnTo>
                  <a:lnTo>
                    <a:pt x="3220" y="2350"/>
                  </a:lnTo>
                  <a:lnTo>
                    <a:pt x="3227" y="2347"/>
                  </a:lnTo>
                  <a:lnTo>
                    <a:pt x="3233" y="2337"/>
                  </a:lnTo>
                  <a:lnTo>
                    <a:pt x="3234" y="2328"/>
                  </a:lnTo>
                  <a:lnTo>
                    <a:pt x="3246" y="2333"/>
                  </a:lnTo>
                  <a:lnTo>
                    <a:pt x="3259" y="2332"/>
                  </a:lnTo>
                  <a:lnTo>
                    <a:pt x="3271" y="2330"/>
                  </a:lnTo>
                  <a:lnTo>
                    <a:pt x="3274" y="2327"/>
                  </a:lnTo>
                  <a:lnTo>
                    <a:pt x="3273" y="2319"/>
                  </a:lnTo>
                  <a:lnTo>
                    <a:pt x="3280" y="2318"/>
                  </a:lnTo>
                  <a:lnTo>
                    <a:pt x="3286" y="2314"/>
                  </a:lnTo>
                  <a:lnTo>
                    <a:pt x="3292" y="2310"/>
                  </a:lnTo>
                  <a:lnTo>
                    <a:pt x="3299" y="2308"/>
                  </a:lnTo>
                  <a:lnTo>
                    <a:pt x="3299" y="2310"/>
                  </a:lnTo>
                  <a:lnTo>
                    <a:pt x="3301" y="2313"/>
                  </a:lnTo>
                  <a:lnTo>
                    <a:pt x="3302" y="2314"/>
                  </a:lnTo>
                  <a:lnTo>
                    <a:pt x="3303" y="2315"/>
                  </a:lnTo>
                  <a:lnTo>
                    <a:pt x="3305" y="2316"/>
                  </a:lnTo>
                  <a:lnTo>
                    <a:pt x="3308" y="2315"/>
                  </a:lnTo>
                  <a:lnTo>
                    <a:pt x="3311" y="2314"/>
                  </a:lnTo>
                  <a:lnTo>
                    <a:pt x="3313" y="2311"/>
                  </a:lnTo>
                  <a:lnTo>
                    <a:pt x="3314" y="2309"/>
                  </a:lnTo>
                  <a:lnTo>
                    <a:pt x="3316" y="2307"/>
                  </a:lnTo>
                  <a:lnTo>
                    <a:pt x="3318" y="2304"/>
                  </a:lnTo>
                  <a:lnTo>
                    <a:pt x="3319" y="2302"/>
                  </a:lnTo>
                  <a:lnTo>
                    <a:pt x="3319" y="2298"/>
                  </a:lnTo>
                  <a:lnTo>
                    <a:pt x="3318" y="2296"/>
                  </a:lnTo>
                  <a:lnTo>
                    <a:pt x="3315" y="2288"/>
                  </a:lnTo>
                  <a:lnTo>
                    <a:pt x="3316" y="2284"/>
                  </a:lnTo>
                  <a:lnTo>
                    <a:pt x="3320" y="2280"/>
                  </a:lnTo>
                  <a:lnTo>
                    <a:pt x="3325" y="2277"/>
                  </a:lnTo>
                  <a:lnTo>
                    <a:pt x="3330" y="2275"/>
                  </a:lnTo>
                  <a:lnTo>
                    <a:pt x="3331" y="2276"/>
                  </a:lnTo>
                  <a:lnTo>
                    <a:pt x="3328" y="2279"/>
                  </a:lnTo>
                  <a:lnTo>
                    <a:pt x="3327" y="2281"/>
                  </a:lnTo>
                  <a:lnTo>
                    <a:pt x="3326" y="2284"/>
                  </a:lnTo>
                  <a:lnTo>
                    <a:pt x="3326" y="2286"/>
                  </a:lnTo>
                  <a:lnTo>
                    <a:pt x="3326" y="2288"/>
                  </a:lnTo>
                  <a:lnTo>
                    <a:pt x="3328" y="2291"/>
                  </a:lnTo>
                  <a:lnTo>
                    <a:pt x="3331" y="2292"/>
                  </a:lnTo>
                  <a:lnTo>
                    <a:pt x="3335" y="2294"/>
                  </a:lnTo>
                  <a:lnTo>
                    <a:pt x="3339" y="2293"/>
                  </a:lnTo>
                  <a:lnTo>
                    <a:pt x="3343" y="2292"/>
                  </a:lnTo>
                  <a:lnTo>
                    <a:pt x="3345" y="2290"/>
                  </a:lnTo>
                  <a:lnTo>
                    <a:pt x="3348" y="2286"/>
                  </a:lnTo>
                  <a:lnTo>
                    <a:pt x="3349" y="2282"/>
                  </a:lnTo>
                  <a:lnTo>
                    <a:pt x="3349" y="2276"/>
                  </a:lnTo>
                  <a:lnTo>
                    <a:pt x="3347" y="2271"/>
                  </a:lnTo>
                  <a:lnTo>
                    <a:pt x="3341" y="2268"/>
                  </a:lnTo>
                  <a:lnTo>
                    <a:pt x="3339" y="2264"/>
                  </a:lnTo>
                  <a:lnTo>
                    <a:pt x="3338" y="2262"/>
                  </a:lnTo>
                  <a:lnTo>
                    <a:pt x="3337" y="2259"/>
                  </a:lnTo>
                  <a:lnTo>
                    <a:pt x="3337" y="2257"/>
                  </a:lnTo>
                  <a:lnTo>
                    <a:pt x="3337" y="2254"/>
                  </a:lnTo>
                  <a:lnTo>
                    <a:pt x="3337" y="2252"/>
                  </a:lnTo>
                  <a:lnTo>
                    <a:pt x="3339" y="2251"/>
                  </a:lnTo>
                  <a:lnTo>
                    <a:pt x="3343" y="2250"/>
                  </a:lnTo>
                  <a:lnTo>
                    <a:pt x="3347" y="2248"/>
                  </a:lnTo>
                  <a:lnTo>
                    <a:pt x="3350" y="2248"/>
                  </a:lnTo>
                  <a:lnTo>
                    <a:pt x="3353" y="2247"/>
                  </a:lnTo>
                  <a:lnTo>
                    <a:pt x="3354" y="2246"/>
                  </a:lnTo>
                  <a:lnTo>
                    <a:pt x="3355" y="2244"/>
                  </a:lnTo>
                  <a:lnTo>
                    <a:pt x="3355" y="2242"/>
                  </a:lnTo>
                  <a:lnTo>
                    <a:pt x="3354" y="2240"/>
                  </a:lnTo>
                  <a:lnTo>
                    <a:pt x="3350" y="2236"/>
                  </a:lnTo>
                  <a:lnTo>
                    <a:pt x="3350" y="2234"/>
                  </a:lnTo>
                  <a:lnTo>
                    <a:pt x="3350" y="2234"/>
                  </a:lnTo>
                  <a:lnTo>
                    <a:pt x="3354" y="2233"/>
                  </a:lnTo>
                  <a:lnTo>
                    <a:pt x="3355" y="2230"/>
                  </a:lnTo>
                  <a:lnTo>
                    <a:pt x="3355" y="2230"/>
                  </a:lnTo>
                  <a:lnTo>
                    <a:pt x="3356" y="2230"/>
                  </a:lnTo>
                  <a:lnTo>
                    <a:pt x="3358" y="2230"/>
                  </a:lnTo>
                  <a:lnTo>
                    <a:pt x="3359" y="2234"/>
                  </a:lnTo>
                  <a:lnTo>
                    <a:pt x="3361" y="2237"/>
                  </a:lnTo>
                  <a:lnTo>
                    <a:pt x="3365" y="2240"/>
                  </a:lnTo>
                  <a:lnTo>
                    <a:pt x="3365" y="2241"/>
                  </a:lnTo>
                  <a:lnTo>
                    <a:pt x="3362" y="2245"/>
                  </a:lnTo>
                  <a:lnTo>
                    <a:pt x="3359" y="2250"/>
                  </a:lnTo>
                  <a:lnTo>
                    <a:pt x="3354" y="2256"/>
                  </a:lnTo>
                  <a:lnTo>
                    <a:pt x="3350" y="2261"/>
                  </a:lnTo>
                  <a:lnTo>
                    <a:pt x="3349" y="2268"/>
                  </a:lnTo>
                  <a:lnTo>
                    <a:pt x="3352" y="2275"/>
                  </a:lnTo>
                  <a:lnTo>
                    <a:pt x="3355" y="2277"/>
                  </a:lnTo>
                  <a:lnTo>
                    <a:pt x="3358" y="2279"/>
                  </a:lnTo>
                  <a:lnTo>
                    <a:pt x="3361" y="2279"/>
                  </a:lnTo>
                  <a:lnTo>
                    <a:pt x="3366" y="2279"/>
                  </a:lnTo>
                  <a:lnTo>
                    <a:pt x="3369" y="2277"/>
                  </a:lnTo>
                  <a:lnTo>
                    <a:pt x="3371" y="2275"/>
                  </a:lnTo>
                  <a:lnTo>
                    <a:pt x="3373" y="2273"/>
                  </a:lnTo>
                  <a:lnTo>
                    <a:pt x="3373" y="2270"/>
                  </a:lnTo>
                  <a:lnTo>
                    <a:pt x="3375" y="2268"/>
                  </a:lnTo>
                  <a:lnTo>
                    <a:pt x="3375" y="2264"/>
                  </a:lnTo>
                  <a:lnTo>
                    <a:pt x="3376" y="2262"/>
                  </a:lnTo>
                  <a:lnTo>
                    <a:pt x="3377" y="2259"/>
                  </a:lnTo>
                  <a:lnTo>
                    <a:pt x="3377" y="2261"/>
                  </a:lnTo>
                  <a:lnTo>
                    <a:pt x="3382" y="2263"/>
                  </a:lnTo>
                  <a:lnTo>
                    <a:pt x="3386" y="2263"/>
                  </a:lnTo>
                  <a:lnTo>
                    <a:pt x="3390" y="2263"/>
                  </a:lnTo>
                  <a:lnTo>
                    <a:pt x="3394" y="2259"/>
                  </a:lnTo>
                  <a:lnTo>
                    <a:pt x="3406" y="2253"/>
                  </a:lnTo>
                  <a:lnTo>
                    <a:pt x="3417" y="2245"/>
                  </a:lnTo>
                  <a:lnTo>
                    <a:pt x="3426" y="2235"/>
                  </a:lnTo>
                  <a:lnTo>
                    <a:pt x="3429" y="2231"/>
                  </a:lnTo>
                  <a:lnTo>
                    <a:pt x="3432" y="2229"/>
                  </a:lnTo>
                  <a:lnTo>
                    <a:pt x="3435" y="2235"/>
                  </a:lnTo>
                  <a:lnTo>
                    <a:pt x="3441" y="2237"/>
                  </a:lnTo>
                  <a:lnTo>
                    <a:pt x="3447" y="2236"/>
                  </a:lnTo>
                  <a:lnTo>
                    <a:pt x="3455" y="2233"/>
                  </a:lnTo>
                  <a:lnTo>
                    <a:pt x="3456" y="2230"/>
                  </a:lnTo>
                  <a:lnTo>
                    <a:pt x="3457" y="2228"/>
                  </a:lnTo>
                  <a:lnTo>
                    <a:pt x="3461" y="2230"/>
                  </a:lnTo>
                  <a:lnTo>
                    <a:pt x="3466" y="2233"/>
                  </a:lnTo>
                  <a:lnTo>
                    <a:pt x="3469" y="2235"/>
                  </a:lnTo>
                  <a:lnTo>
                    <a:pt x="3473" y="2234"/>
                  </a:lnTo>
                  <a:lnTo>
                    <a:pt x="3475" y="2234"/>
                  </a:lnTo>
                  <a:lnTo>
                    <a:pt x="3478" y="2233"/>
                  </a:lnTo>
                  <a:lnTo>
                    <a:pt x="3479" y="2230"/>
                  </a:lnTo>
                  <a:lnTo>
                    <a:pt x="3489" y="2223"/>
                  </a:lnTo>
                  <a:lnTo>
                    <a:pt x="3498" y="2216"/>
                  </a:lnTo>
                  <a:lnTo>
                    <a:pt x="3507" y="2208"/>
                  </a:lnTo>
                  <a:lnTo>
                    <a:pt x="3514" y="2200"/>
                  </a:lnTo>
                  <a:lnTo>
                    <a:pt x="3518" y="2189"/>
                  </a:lnTo>
                  <a:lnTo>
                    <a:pt x="3518" y="2176"/>
                  </a:lnTo>
                  <a:lnTo>
                    <a:pt x="3518" y="2170"/>
                  </a:lnTo>
                  <a:lnTo>
                    <a:pt x="3502" y="2157"/>
                  </a:lnTo>
                  <a:lnTo>
                    <a:pt x="3497" y="2157"/>
                  </a:lnTo>
                  <a:lnTo>
                    <a:pt x="3492" y="2159"/>
                  </a:lnTo>
                  <a:lnTo>
                    <a:pt x="3489" y="2161"/>
                  </a:lnTo>
                  <a:lnTo>
                    <a:pt x="3485" y="2163"/>
                  </a:lnTo>
                  <a:lnTo>
                    <a:pt x="3484" y="2163"/>
                  </a:lnTo>
                  <a:lnTo>
                    <a:pt x="3481" y="2162"/>
                  </a:lnTo>
                  <a:lnTo>
                    <a:pt x="3478" y="2162"/>
                  </a:lnTo>
                  <a:lnTo>
                    <a:pt x="3474" y="2162"/>
                  </a:lnTo>
                  <a:lnTo>
                    <a:pt x="3463" y="2163"/>
                  </a:lnTo>
                  <a:lnTo>
                    <a:pt x="3454" y="2167"/>
                  </a:lnTo>
                  <a:lnTo>
                    <a:pt x="3444" y="2172"/>
                  </a:lnTo>
                  <a:lnTo>
                    <a:pt x="3432" y="2172"/>
                  </a:lnTo>
                  <a:lnTo>
                    <a:pt x="3421" y="2180"/>
                  </a:lnTo>
                  <a:lnTo>
                    <a:pt x="3410" y="2189"/>
                  </a:lnTo>
                  <a:lnTo>
                    <a:pt x="3398" y="2197"/>
                  </a:lnTo>
                  <a:lnTo>
                    <a:pt x="3404" y="2188"/>
                  </a:lnTo>
                  <a:lnTo>
                    <a:pt x="3412" y="2182"/>
                  </a:lnTo>
                  <a:lnTo>
                    <a:pt x="3421" y="2174"/>
                  </a:lnTo>
                  <a:lnTo>
                    <a:pt x="3422" y="2173"/>
                  </a:lnTo>
                  <a:lnTo>
                    <a:pt x="3423" y="2172"/>
                  </a:lnTo>
                  <a:lnTo>
                    <a:pt x="3424" y="2171"/>
                  </a:lnTo>
                  <a:lnTo>
                    <a:pt x="3426" y="2170"/>
                  </a:lnTo>
                  <a:lnTo>
                    <a:pt x="3426" y="2168"/>
                  </a:lnTo>
                  <a:lnTo>
                    <a:pt x="3426" y="2167"/>
                  </a:lnTo>
                  <a:lnTo>
                    <a:pt x="3424" y="2166"/>
                  </a:lnTo>
                  <a:lnTo>
                    <a:pt x="3422" y="2165"/>
                  </a:lnTo>
                  <a:lnTo>
                    <a:pt x="3424" y="2162"/>
                  </a:lnTo>
                  <a:lnTo>
                    <a:pt x="3426" y="2160"/>
                  </a:lnTo>
                  <a:lnTo>
                    <a:pt x="3429" y="2162"/>
                  </a:lnTo>
                  <a:lnTo>
                    <a:pt x="3433" y="2163"/>
                  </a:lnTo>
                  <a:lnTo>
                    <a:pt x="3437" y="2163"/>
                  </a:lnTo>
                  <a:lnTo>
                    <a:pt x="3443" y="2160"/>
                  </a:lnTo>
                  <a:lnTo>
                    <a:pt x="3449" y="2156"/>
                  </a:lnTo>
                  <a:lnTo>
                    <a:pt x="3454" y="2151"/>
                  </a:lnTo>
                  <a:lnTo>
                    <a:pt x="3461" y="2149"/>
                  </a:lnTo>
                  <a:lnTo>
                    <a:pt x="3464" y="2148"/>
                  </a:lnTo>
                  <a:lnTo>
                    <a:pt x="3466" y="2146"/>
                  </a:lnTo>
                  <a:lnTo>
                    <a:pt x="3467" y="2144"/>
                  </a:lnTo>
                  <a:lnTo>
                    <a:pt x="3467" y="2142"/>
                  </a:lnTo>
                  <a:lnTo>
                    <a:pt x="3467" y="2139"/>
                  </a:lnTo>
                  <a:lnTo>
                    <a:pt x="3467" y="2137"/>
                  </a:lnTo>
                  <a:lnTo>
                    <a:pt x="3467" y="2134"/>
                  </a:lnTo>
                  <a:lnTo>
                    <a:pt x="3474" y="2132"/>
                  </a:lnTo>
                  <a:lnTo>
                    <a:pt x="3483" y="2121"/>
                  </a:lnTo>
                  <a:lnTo>
                    <a:pt x="3484" y="2110"/>
                  </a:lnTo>
                  <a:lnTo>
                    <a:pt x="3481" y="2100"/>
                  </a:lnTo>
                  <a:lnTo>
                    <a:pt x="3475" y="2089"/>
                  </a:lnTo>
                  <a:lnTo>
                    <a:pt x="3468" y="2086"/>
                  </a:lnTo>
                  <a:lnTo>
                    <a:pt x="3463" y="2086"/>
                  </a:lnTo>
                  <a:lnTo>
                    <a:pt x="3457" y="2059"/>
                  </a:lnTo>
                  <a:lnTo>
                    <a:pt x="3457" y="2057"/>
                  </a:lnTo>
                  <a:lnTo>
                    <a:pt x="3456" y="2054"/>
                  </a:lnTo>
                  <a:lnTo>
                    <a:pt x="3454" y="2045"/>
                  </a:lnTo>
                  <a:lnTo>
                    <a:pt x="3450" y="2035"/>
                  </a:lnTo>
                  <a:lnTo>
                    <a:pt x="3449" y="2025"/>
                  </a:lnTo>
                  <a:lnTo>
                    <a:pt x="3451" y="2023"/>
                  </a:lnTo>
                  <a:lnTo>
                    <a:pt x="3454" y="2018"/>
                  </a:lnTo>
                  <a:lnTo>
                    <a:pt x="3456" y="2013"/>
                  </a:lnTo>
                  <a:lnTo>
                    <a:pt x="3512" y="1971"/>
                  </a:lnTo>
                  <a:lnTo>
                    <a:pt x="3565" y="1926"/>
                  </a:lnTo>
                  <a:lnTo>
                    <a:pt x="3568" y="1918"/>
                  </a:lnTo>
                  <a:lnTo>
                    <a:pt x="3572" y="1912"/>
                  </a:lnTo>
                  <a:lnTo>
                    <a:pt x="3579" y="1908"/>
                  </a:lnTo>
                  <a:lnTo>
                    <a:pt x="3585" y="1901"/>
                  </a:lnTo>
                  <a:lnTo>
                    <a:pt x="3588" y="1893"/>
                  </a:lnTo>
                  <a:lnTo>
                    <a:pt x="3587" y="1883"/>
                  </a:lnTo>
                  <a:lnTo>
                    <a:pt x="3580" y="1891"/>
                  </a:lnTo>
                  <a:lnTo>
                    <a:pt x="3574" y="1895"/>
                  </a:lnTo>
                  <a:lnTo>
                    <a:pt x="3568" y="1898"/>
                  </a:lnTo>
                  <a:lnTo>
                    <a:pt x="3562" y="1898"/>
                  </a:lnTo>
                  <a:lnTo>
                    <a:pt x="3558" y="1895"/>
                  </a:lnTo>
                  <a:lnTo>
                    <a:pt x="3554" y="1887"/>
                  </a:lnTo>
                  <a:lnTo>
                    <a:pt x="3553" y="1875"/>
                  </a:lnTo>
                  <a:lnTo>
                    <a:pt x="3554" y="1869"/>
                  </a:lnTo>
                  <a:lnTo>
                    <a:pt x="3570" y="1854"/>
                  </a:lnTo>
                  <a:lnTo>
                    <a:pt x="3588" y="1842"/>
                  </a:lnTo>
                  <a:lnTo>
                    <a:pt x="3598" y="1838"/>
                  </a:lnTo>
                  <a:lnTo>
                    <a:pt x="3605" y="1831"/>
                  </a:lnTo>
                  <a:lnTo>
                    <a:pt x="3610" y="1821"/>
                  </a:lnTo>
                  <a:lnTo>
                    <a:pt x="3622" y="1814"/>
                  </a:lnTo>
                  <a:lnTo>
                    <a:pt x="3631" y="1804"/>
                  </a:lnTo>
                  <a:lnTo>
                    <a:pt x="3637" y="1806"/>
                  </a:lnTo>
                  <a:lnTo>
                    <a:pt x="3649" y="1792"/>
                  </a:lnTo>
                  <a:lnTo>
                    <a:pt x="3662" y="1779"/>
                  </a:lnTo>
                  <a:lnTo>
                    <a:pt x="3676" y="1767"/>
                  </a:lnTo>
                  <a:lnTo>
                    <a:pt x="3691" y="1757"/>
                  </a:lnTo>
                  <a:lnTo>
                    <a:pt x="3700" y="1746"/>
                  </a:lnTo>
                  <a:lnTo>
                    <a:pt x="3706" y="1744"/>
                  </a:lnTo>
                  <a:lnTo>
                    <a:pt x="3711" y="1739"/>
                  </a:lnTo>
                  <a:lnTo>
                    <a:pt x="3715" y="1734"/>
                  </a:lnTo>
                  <a:lnTo>
                    <a:pt x="3721" y="1730"/>
                  </a:lnTo>
                  <a:lnTo>
                    <a:pt x="3729" y="1712"/>
                  </a:lnTo>
                  <a:lnTo>
                    <a:pt x="3835" y="1612"/>
                  </a:lnTo>
                  <a:lnTo>
                    <a:pt x="3830" y="1607"/>
                  </a:lnTo>
                  <a:lnTo>
                    <a:pt x="3809" y="1618"/>
                  </a:lnTo>
                  <a:lnTo>
                    <a:pt x="3809" y="1613"/>
                  </a:lnTo>
                  <a:lnTo>
                    <a:pt x="3812" y="1608"/>
                  </a:lnTo>
                  <a:lnTo>
                    <a:pt x="3814" y="1603"/>
                  </a:lnTo>
                  <a:lnTo>
                    <a:pt x="3815" y="1599"/>
                  </a:lnTo>
                  <a:lnTo>
                    <a:pt x="3812" y="1593"/>
                  </a:lnTo>
                  <a:lnTo>
                    <a:pt x="3803" y="1597"/>
                  </a:lnTo>
                  <a:lnTo>
                    <a:pt x="3795" y="1601"/>
                  </a:lnTo>
                  <a:lnTo>
                    <a:pt x="3787" y="1606"/>
                  </a:lnTo>
                  <a:lnTo>
                    <a:pt x="3781" y="1613"/>
                  </a:lnTo>
                  <a:lnTo>
                    <a:pt x="3780" y="1618"/>
                  </a:lnTo>
                  <a:lnTo>
                    <a:pt x="3761" y="1631"/>
                  </a:lnTo>
                  <a:lnTo>
                    <a:pt x="3745" y="1649"/>
                  </a:lnTo>
                  <a:lnTo>
                    <a:pt x="3741" y="1648"/>
                  </a:lnTo>
                  <a:lnTo>
                    <a:pt x="3736" y="1648"/>
                  </a:lnTo>
                  <a:lnTo>
                    <a:pt x="3732" y="1649"/>
                  </a:lnTo>
                  <a:lnTo>
                    <a:pt x="3727" y="1650"/>
                  </a:lnTo>
                  <a:lnTo>
                    <a:pt x="3723" y="1654"/>
                  </a:lnTo>
                  <a:lnTo>
                    <a:pt x="3727" y="1646"/>
                  </a:lnTo>
                  <a:lnTo>
                    <a:pt x="3733" y="1641"/>
                  </a:lnTo>
                  <a:lnTo>
                    <a:pt x="3740" y="1636"/>
                  </a:lnTo>
                  <a:lnTo>
                    <a:pt x="3747" y="1631"/>
                  </a:lnTo>
                  <a:lnTo>
                    <a:pt x="3753" y="1626"/>
                  </a:lnTo>
                  <a:lnTo>
                    <a:pt x="3757" y="1621"/>
                  </a:lnTo>
                  <a:lnTo>
                    <a:pt x="3762" y="1618"/>
                  </a:lnTo>
                  <a:lnTo>
                    <a:pt x="3764" y="1614"/>
                  </a:lnTo>
                  <a:lnTo>
                    <a:pt x="3763" y="1610"/>
                  </a:lnTo>
                  <a:lnTo>
                    <a:pt x="3755" y="1606"/>
                  </a:lnTo>
                  <a:lnTo>
                    <a:pt x="3665" y="1680"/>
                  </a:lnTo>
                  <a:lnTo>
                    <a:pt x="3659" y="1680"/>
                  </a:lnTo>
                  <a:lnTo>
                    <a:pt x="3662" y="1677"/>
                  </a:lnTo>
                  <a:lnTo>
                    <a:pt x="3665" y="1675"/>
                  </a:lnTo>
                  <a:lnTo>
                    <a:pt x="3666" y="1672"/>
                  </a:lnTo>
                  <a:lnTo>
                    <a:pt x="3667" y="1669"/>
                  </a:lnTo>
                  <a:lnTo>
                    <a:pt x="3668" y="1666"/>
                  </a:lnTo>
                  <a:lnTo>
                    <a:pt x="3671" y="1665"/>
                  </a:lnTo>
                  <a:lnTo>
                    <a:pt x="3693" y="1654"/>
                  </a:lnTo>
                  <a:lnTo>
                    <a:pt x="3712" y="1639"/>
                  </a:lnTo>
                  <a:lnTo>
                    <a:pt x="3730" y="1624"/>
                  </a:lnTo>
                  <a:lnTo>
                    <a:pt x="3745" y="1603"/>
                  </a:lnTo>
                  <a:lnTo>
                    <a:pt x="3745" y="1602"/>
                  </a:lnTo>
                  <a:lnTo>
                    <a:pt x="3744" y="1599"/>
                  </a:lnTo>
                  <a:lnTo>
                    <a:pt x="3744" y="1598"/>
                  </a:lnTo>
                  <a:lnTo>
                    <a:pt x="3741" y="1597"/>
                  </a:lnTo>
                  <a:lnTo>
                    <a:pt x="3740" y="1596"/>
                  </a:lnTo>
                  <a:lnTo>
                    <a:pt x="3738" y="1597"/>
                  </a:lnTo>
                  <a:lnTo>
                    <a:pt x="3724" y="1602"/>
                  </a:lnTo>
                  <a:lnTo>
                    <a:pt x="3698" y="1626"/>
                  </a:lnTo>
                  <a:lnTo>
                    <a:pt x="3666" y="1647"/>
                  </a:lnTo>
                  <a:lnTo>
                    <a:pt x="3668" y="1639"/>
                  </a:lnTo>
                  <a:lnTo>
                    <a:pt x="3673" y="1633"/>
                  </a:lnTo>
                  <a:lnTo>
                    <a:pt x="3679" y="1629"/>
                  </a:lnTo>
                  <a:lnTo>
                    <a:pt x="3684" y="1624"/>
                  </a:lnTo>
                  <a:lnTo>
                    <a:pt x="3687" y="1616"/>
                  </a:lnTo>
                  <a:lnTo>
                    <a:pt x="3674" y="1621"/>
                  </a:lnTo>
                  <a:lnTo>
                    <a:pt x="3665" y="1627"/>
                  </a:lnTo>
                  <a:lnTo>
                    <a:pt x="3656" y="1636"/>
                  </a:lnTo>
                  <a:lnTo>
                    <a:pt x="3645" y="1641"/>
                  </a:lnTo>
                  <a:lnTo>
                    <a:pt x="3604" y="1678"/>
                  </a:lnTo>
                  <a:lnTo>
                    <a:pt x="3594" y="1672"/>
                  </a:lnTo>
                  <a:lnTo>
                    <a:pt x="3602" y="1664"/>
                  </a:lnTo>
                  <a:lnTo>
                    <a:pt x="3605" y="1654"/>
                  </a:lnTo>
                  <a:lnTo>
                    <a:pt x="3609" y="1643"/>
                  </a:lnTo>
                  <a:lnTo>
                    <a:pt x="3613" y="1633"/>
                  </a:lnTo>
                  <a:lnTo>
                    <a:pt x="3619" y="1625"/>
                  </a:lnTo>
                  <a:lnTo>
                    <a:pt x="3628" y="1618"/>
                  </a:lnTo>
                  <a:lnTo>
                    <a:pt x="3637" y="1610"/>
                  </a:lnTo>
                  <a:lnTo>
                    <a:pt x="3643" y="1601"/>
                  </a:lnTo>
                  <a:lnTo>
                    <a:pt x="3647" y="1590"/>
                  </a:lnTo>
                  <a:lnTo>
                    <a:pt x="3651" y="1579"/>
                  </a:lnTo>
                  <a:lnTo>
                    <a:pt x="3656" y="1569"/>
                  </a:lnTo>
                  <a:lnTo>
                    <a:pt x="3664" y="1559"/>
                  </a:lnTo>
                  <a:lnTo>
                    <a:pt x="3656" y="1556"/>
                  </a:lnTo>
                  <a:lnTo>
                    <a:pt x="3609" y="1586"/>
                  </a:lnTo>
                  <a:lnTo>
                    <a:pt x="3606" y="1587"/>
                  </a:lnTo>
                  <a:lnTo>
                    <a:pt x="3603" y="1589"/>
                  </a:lnTo>
                  <a:lnTo>
                    <a:pt x="3600" y="1590"/>
                  </a:lnTo>
                  <a:lnTo>
                    <a:pt x="3598" y="1591"/>
                  </a:lnTo>
                  <a:lnTo>
                    <a:pt x="3596" y="1593"/>
                  </a:lnTo>
                  <a:lnTo>
                    <a:pt x="3593" y="1595"/>
                  </a:lnTo>
                  <a:lnTo>
                    <a:pt x="3591" y="1597"/>
                  </a:lnTo>
                  <a:lnTo>
                    <a:pt x="3589" y="1599"/>
                  </a:lnTo>
                  <a:lnTo>
                    <a:pt x="3588" y="1602"/>
                  </a:lnTo>
                  <a:lnTo>
                    <a:pt x="3588" y="1606"/>
                  </a:lnTo>
                  <a:lnTo>
                    <a:pt x="3589" y="1609"/>
                  </a:lnTo>
                  <a:lnTo>
                    <a:pt x="3588" y="1609"/>
                  </a:lnTo>
                  <a:lnTo>
                    <a:pt x="3583" y="1609"/>
                  </a:lnTo>
                  <a:lnTo>
                    <a:pt x="3570" y="1618"/>
                  </a:lnTo>
                  <a:lnTo>
                    <a:pt x="3556" y="1627"/>
                  </a:lnTo>
                  <a:lnTo>
                    <a:pt x="3542" y="1636"/>
                  </a:lnTo>
                  <a:lnTo>
                    <a:pt x="3530" y="1647"/>
                  </a:lnTo>
                  <a:lnTo>
                    <a:pt x="3520" y="1661"/>
                  </a:lnTo>
                  <a:lnTo>
                    <a:pt x="3519" y="1661"/>
                  </a:lnTo>
                  <a:lnTo>
                    <a:pt x="3519" y="1661"/>
                  </a:lnTo>
                  <a:lnTo>
                    <a:pt x="3514" y="1660"/>
                  </a:lnTo>
                  <a:lnTo>
                    <a:pt x="3511" y="1656"/>
                  </a:lnTo>
                  <a:lnTo>
                    <a:pt x="3507" y="1653"/>
                  </a:lnTo>
                  <a:lnTo>
                    <a:pt x="3502" y="1650"/>
                  </a:lnTo>
                  <a:lnTo>
                    <a:pt x="3496" y="1653"/>
                  </a:lnTo>
                  <a:lnTo>
                    <a:pt x="3492" y="1650"/>
                  </a:lnTo>
                  <a:lnTo>
                    <a:pt x="3490" y="1649"/>
                  </a:lnTo>
                  <a:lnTo>
                    <a:pt x="3489" y="1648"/>
                  </a:lnTo>
                  <a:lnTo>
                    <a:pt x="3489" y="1646"/>
                  </a:lnTo>
                  <a:lnTo>
                    <a:pt x="3489" y="1643"/>
                  </a:lnTo>
                  <a:lnTo>
                    <a:pt x="3490" y="1641"/>
                  </a:lnTo>
                  <a:lnTo>
                    <a:pt x="3491" y="1638"/>
                  </a:lnTo>
                  <a:lnTo>
                    <a:pt x="3491" y="1635"/>
                  </a:lnTo>
                  <a:lnTo>
                    <a:pt x="3495" y="1629"/>
                  </a:lnTo>
                  <a:lnTo>
                    <a:pt x="3501" y="1624"/>
                  </a:lnTo>
                  <a:lnTo>
                    <a:pt x="3507" y="1619"/>
                  </a:lnTo>
                  <a:lnTo>
                    <a:pt x="3513" y="1614"/>
                  </a:lnTo>
                  <a:lnTo>
                    <a:pt x="3515" y="1608"/>
                  </a:lnTo>
                  <a:lnTo>
                    <a:pt x="3515" y="1599"/>
                  </a:lnTo>
                  <a:lnTo>
                    <a:pt x="3509" y="1598"/>
                  </a:lnTo>
                  <a:lnTo>
                    <a:pt x="3506" y="1595"/>
                  </a:lnTo>
                  <a:lnTo>
                    <a:pt x="3502" y="1591"/>
                  </a:lnTo>
                  <a:lnTo>
                    <a:pt x="3498" y="1587"/>
                  </a:lnTo>
                  <a:lnTo>
                    <a:pt x="3495" y="1586"/>
                  </a:lnTo>
                  <a:lnTo>
                    <a:pt x="3489" y="1589"/>
                  </a:lnTo>
                  <a:lnTo>
                    <a:pt x="3488" y="1589"/>
                  </a:lnTo>
                  <a:lnTo>
                    <a:pt x="3486" y="1587"/>
                  </a:lnTo>
                  <a:lnTo>
                    <a:pt x="3486" y="1586"/>
                  </a:lnTo>
                  <a:lnTo>
                    <a:pt x="3486" y="1586"/>
                  </a:lnTo>
                  <a:lnTo>
                    <a:pt x="3486" y="1585"/>
                  </a:lnTo>
                  <a:lnTo>
                    <a:pt x="3489" y="1585"/>
                  </a:lnTo>
                  <a:lnTo>
                    <a:pt x="3512" y="1567"/>
                  </a:lnTo>
                  <a:lnTo>
                    <a:pt x="3535" y="1547"/>
                  </a:lnTo>
                  <a:lnTo>
                    <a:pt x="3556" y="1524"/>
                  </a:lnTo>
                  <a:lnTo>
                    <a:pt x="3556" y="1522"/>
                  </a:lnTo>
                  <a:lnTo>
                    <a:pt x="3556" y="1519"/>
                  </a:lnTo>
                  <a:lnTo>
                    <a:pt x="3554" y="1517"/>
                  </a:lnTo>
                  <a:lnTo>
                    <a:pt x="3553" y="1515"/>
                  </a:lnTo>
                  <a:lnTo>
                    <a:pt x="3552" y="1513"/>
                  </a:lnTo>
                  <a:lnTo>
                    <a:pt x="3548" y="1513"/>
                  </a:lnTo>
                  <a:lnTo>
                    <a:pt x="3546" y="1515"/>
                  </a:lnTo>
                  <a:lnTo>
                    <a:pt x="3514" y="1525"/>
                  </a:lnTo>
                  <a:lnTo>
                    <a:pt x="3484" y="1539"/>
                  </a:lnTo>
                  <a:lnTo>
                    <a:pt x="3456" y="1555"/>
                  </a:lnTo>
                  <a:lnTo>
                    <a:pt x="3429" y="1575"/>
                  </a:lnTo>
                  <a:lnTo>
                    <a:pt x="3422" y="1581"/>
                  </a:lnTo>
                  <a:lnTo>
                    <a:pt x="3415" y="1587"/>
                  </a:lnTo>
                  <a:lnTo>
                    <a:pt x="3406" y="1591"/>
                  </a:lnTo>
                  <a:lnTo>
                    <a:pt x="3395" y="1591"/>
                  </a:lnTo>
                  <a:lnTo>
                    <a:pt x="3399" y="1584"/>
                  </a:lnTo>
                  <a:lnTo>
                    <a:pt x="3405" y="1578"/>
                  </a:lnTo>
                  <a:lnTo>
                    <a:pt x="3411" y="1573"/>
                  </a:lnTo>
                  <a:lnTo>
                    <a:pt x="3418" y="1568"/>
                  </a:lnTo>
                  <a:lnTo>
                    <a:pt x="3424" y="1562"/>
                  </a:lnTo>
                  <a:lnTo>
                    <a:pt x="3424" y="1556"/>
                  </a:lnTo>
                  <a:lnTo>
                    <a:pt x="3422" y="1550"/>
                  </a:lnTo>
                  <a:lnTo>
                    <a:pt x="3417" y="1544"/>
                  </a:lnTo>
                  <a:lnTo>
                    <a:pt x="3428" y="1532"/>
                  </a:lnTo>
                  <a:lnTo>
                    <a:pt x="3433" y="1530"/>
                  </a:lnTo>
                  <a:lnTo>
                    <a:pt x="3444" y="1528"/>
                  </a:lnTo>
                  <a:lnTo>
                    <a:pt x="3454" y="1522"/>
                  </a:lnTo>
                  <a:lnTo>
                    <a:pt x="3462" y="1516"/>
                  </a:lnTo>
                  <a:lnTo>
                    <a:pt x="3473" y="1507"/>
                  </a:lnTo>
                  <a:lnTo>
                    <a:pt x="3484" y="1499"/>
                  </a:lnTo>
                  <a:lnTo>
                    <a:pt x="3494" y="1490"/>
                  </a:lnTo>
                  <a:lnTo>
                    <a:pt x="3502" y="1481"/>
                  </a:lnTo>
                  <a:lnTo>
                    <a:pt x="3509" y="1468"/>
                  </a:lnTo>
                  <a:lnTo>
                    <a:pt x="3509" y="1467"/>
                  </a:lnTo>
                  <a:lnTo>
                    <a:pt x="3508" y="1465"/>
                  </a:lnTo>
                  <a:lnTo>
                    <a:pt x="3508" y="1464"/>
                  </a:lnTo>
                  <a:lnTo>
                    <a:pt x="3506" y="1462"/>
                  </a:lnTo>
                  <a:lnTo>
                    <a:pt x="3505" y="1461"/>
                  </a:lnTo>
                  <a:lnTo>
                    <a:pt x="3502" y="1462"/>
                  </a:lnTo>
                  <a:lnTo>
                    <a:pt x="3489" y="1466"/>
                  </a:lnTo>
                  <a:lnTo>
                    <a:pt x="3483" y="1468"/>
                  </a:lnTo>
                  <a:lnTo>
                    <a:pt x="3477" y="1472"/>
                  </a:lnTo>
                  <a:lnTo>
                    <a:pt x="3471" y="1476"/>
                  </a:lnTo>
                  <a:lnTo>
                    <a:pt x="3478" y="1467"/>
                  </a:lnTo>
                  <a:lnTo>
                    <a:pt x="3484" y="1460"/>
                  </a:lnTo>
                  <a:lnTo>
                    <a:pt x="3484" y="1454"/>
                  </a:lnTo>
                  <a:lnTo>
                    <a:pt x="3485" y="1451"/>
                  </a:lnTo>
                  <a:lnTo>
                    <a:pt x="3485" y="1449"/>
                  </a:lnTo>
                  <a:lnTo>
                    <a:pt x="3484" y="1447"/>
                  </a:lnTo>
                  <a:lnTo>
                    <a:pt x="3483" y="1445"/>
                  </a:lnTo>
                  <a:lnTo>
                    <a:pt x="3481" y="1444"/>
                  </a:lnTo>
                  <a:lnTo>
                    <a:pt x="3471" y="1436"/>
                  </a:lnTo>
                  <a:lnTo>
                    <a:pt x="3460" y="1432"/>
                  </a:lnTo>
                  <a:lnTo>
                    <a:pt x="3449" y="1433"/>
                  </a:lnTo>
                  <a:lnTo>
                    <a:pt x="3438" y="1435"/>
                  </a:lnTo>
                  <a:lnTo>
                    <a:pt x="3427" y="1437"/>
                  </a:lnTo>
                  <a:lnTo>
                    <a:pt x="3435" y="1432"/>
                  </a:lnTo>
                  <a:lnTo>
                    <a:pt x="3443" y="1426"/>
                  </a:lnTo>
                  <a:lnTo>
                    <a:pt x="3452" y="1418"/>
                  </a:lnTo>
                  <a:lnTo>
                    <a:pt x="3460" y="1407"/>
                  </a:lnTo>
                  <a:lnTo>
                    <a:pt x="3467" y="1397"/>
                  </a:lnTo>
                  <a:lnTo>
                    <a:pt x="3488" y="1376"/>
                  </a:lnTo>
                  <a:lnTo>
                    <a:pt x="3489" y="1376"/>
                  </a:lnTo>
                  <a:lnTo>
                    <a:pt x="3497" y="1376"/>
                  </a:lnTo>
                  <a:lnTo>
                    <a:pt x="3505" y="1373"/>
                  </a:lnTo>
                  <a:lnTo>
                    <a:pt x="3512" y="1368"/>
                  </a:lnTo>
                  <a:lnTo>
                    <a:pt x="3522" y="1359"/>
                  </a:lnTo>
                  <a:lnTo>
                    <a:pt x="3532" y="1352"/>
                  </a:lnTo>
                  <a:lnTo>
                    <a:pt x="3541" y="1342"/>
                  </a:lnTo>
                  <a:lnTo>
                    <a:pt x="3548" y="1331"/>
                  </a:lnTo>
                  <a:lnTo>
                    <a:pt x="3569" y="1316"/>
                  </a:lnTo>
                  <a:lnTo>
                    <a:pt x="3585" y="1300"/>
                  </a:lnTo>
                  <a:lnTo>
                    <a:pt x="3585" y="1296"/>
                  </a:lnTo>
                  <a:lnTo>
                    <a:pt x="3583" y="1293"/>
                  </a:lnTo>
                  <a:lnTo>
                    <a:pt x="3582" y="1289"/>
                  </a:lnTo>
                  <a:lnTo>
                    <a:pt x="3579" y="1287"/>
                  </a:lnTo>
                  <a:lnTo>
                    <a:pt x="3546" y="1307"/>
                  </a:lnTo>
                  <a:lnTo>
                    <a:pt x="3524" y="1319"/>
                  </a:lnTo>
                  <a:lnTo>
                    <a:pt x="3503" y="1335"/>
                  </a:lnTo>
                  <a:lnTo>
                    <a:pt x="3483" y="1351"/>
                  </a:lnTo>
                  <a:lnTo>
                    <a:pt x="3480" y="1353"/>
                  </a:lnTo>
                  <a:lnTo>
                    <a:pt x="3479" y="1356"/>
                  </a:lnTo>
                  <a:lnTo>
                    <a:pt x="3478" y="1359"/>
                  </a:lnTo>
                  <a:lnTo>
                    <a:pt x="3477" y="1362"/>
                  </a:lnTo>
                  <a:lnTo>
                    <a:pt x="3477" y="1365"/>
                  </a:lnTo>
                  <a:lnTo>
                    <a:pt x="3477" y="1367"/>
                  </a:lnTo>
                  <a:lnTo>
                    <a:pt x="3445" y="1387"/>
                  </a:lnTo>
                  <a:lnTo>
                    <a:pt x="3413" y="1409"/>
                  </a:lnTo>
                  <a:lnTo>
                    <a:pt x="3407" y="1398"/>
                  </a:lnTo>
                  <a:lnTo>
                    <a:pt x="3399" y="1388"/>
                  </a:lnTo>
                  <a:lnTo>
                    <a:pt x="3389" y="1380"/>
                  </a:lnTo>
                  <a:lnTo>
                    <a:pt x="3365" y="1393"/>
                  </a:lnTo>
                  <a:lnTo>
                    <a:pt x="3365" y="1391"/>
                  </a:lnTo>
                  <a:lnTo>
                    <a:pt x="3349" y="1380"/>
                  </a:lnTo>
                  <a:lnTo>
                    <a:pt x="3349" y="1380"/>
                  </a:lnTo>
                  <a:lnTo>
                    <a:pt x="3337" y="1374"/>
                  </a:lnTo>
                  <a:lnTo>
                    <a:pt x="3326" y="1365"/>
                  </a:lnTo>
                  <a:lnTo>
                    <a:pt x="3331" y="1361"/>
                  </a:lnTo>
                  <a:lnTo>
                    <a:pt x="3336" y="1354"/>
                  </a:lnTo>
                  <a:lnTo>
                    <a:pt x="3352" y="1348"/>
                  </a:lnTo>
                  <a:lnTo>
                    <a:pt x="3366" y="1340"/>
                  </a:lnTo>
                  <a:lnTo>
                    <a:pt x="3378" y="1329"/>
                  </a:lnTo>
                  <a:lnTo>
                    <a:pt x="3378" y="1329"/>
                  </a:lnTo>
                  <a:lnTo>
                    <a:pt x="3384" y="1323"/>
                  </a:lnTo>
                  <a:lnTo>
                    <a:pt x="3384" y="1323"/>
                  </a:lnTo>
                  <a:lnTo>
                    <a:pt x="3405" y="1311"/>
                  </a:lnTo>
                  <a:lnTo>
                    <a:pt x="3423" y="1295"/>
                  </a:lnTo>
                  <a:lnTo>
                    <a:pt x="3441" y="1279"/>
                  </a:lnTo>
                  <a:lnTo>
                    <a:pt x="3441" y="1279"/>
                  </a:lnTo>
                  <a:lnTo>
                    <a:pt x="3452" y="1278"/>
                  </a:lnTo>
                  <a:lnTo>
                    <a:pt x="3462" y="1273"/>
                  </a:lnTo>
                  <a:lnTo>
                    <a:pt x="3469" y="1265"/>
                  </a:lnTo>
                  <a:lnTo>
                    <a:pt x="3477" y="1257"/>
                  </a:lnTo>
                  <a:lnTo>
                    <a:pt x="3484" y="1250"/>
                  </a:lnTo>
                  <a:lnTo>
                    <a:pt x="3494" y="1244"/>
                  </a:lnTo>
                  <a:lnTo>
                    <a:pt x="3511" y="1237"/>
                  </a:lnTo>
                  <a:lnTo>
                    <a:pt x="3526" y="1226"/>
                  </a:lnTo>
                  <a:lnTo>
                    <a:pt x="3540" y="1213"/>
                  </a:lnTo>
                  <a:lnTo>
                    <a:pt x="3549" y="1197"/>
                  </a:lnTo>
                  <a:lnTo>
                    <a:pt x="3549" y="1197"/>
                  </a:lnTo>
                  <a:lnTo>
                    <a:pt x="3563" y="1198"/>
                  </a:lnTo>
                  <a:lnTo>
                    <a:pt x="3574" y="1197"/>
                  </a:lnTo>
                  <a:lnTo>
                    <a:pt x="3583" y="1192"/>
                  </a:lnTo>
                  <a:lnTo>
                    <a:pt x="3592" y="1183"/>
                  </a:lnTo>
                  <a:lnTo>
                    <a:pt x="3599" y="1173"/>
                  </a:lnTo>
                  <a:lnTo>
                    <a:pt x="3640" y="1141"/>
                  </a:lnTo>
                  <a:lnTo>
                    <a:pt x="3682" y="1108"/>
                  </a:lnTo>
                  <a:lnTo>
                    <a:pt x="3688" y="1105"/>
                  </a:lnTo>
                  <a:lnTo>
                    <a:pt x="3694" y="1100"/>
                  </a:lnTo>
                  <a:lnTo>
                    <a:pt x="3700" y="1096"/>
                  </a:lnTo>
                  <a:lnTo>
                    <a:pt x="3702" y="1090"/>
                  </a:lnTo>
                  <a:lnTo>
                    <a:pt x="3702" y="1083"/>
                  </a:lnTo>
                  <a:lnTo>
                    <a:pt x="3698" y="1073"/>
                  </a:lnTo>
                  <a:lnTo>
                    <a:pt x="3696" y="1052"/>
                  </a:lnTo>
                  <a:lnTo>
                    <a:pt x="3725" y="1025"/>
                  </a:lnTo>
                  <a:lnTo>
                    <a:pt x="3750" y="1008"/>
                  </a:lnTo>
                  <a:lnTo>
                    <a:pt x="3772" y="988"/>
                  </a:lnTo>
                  <a:lnTo>
                    <a:pt x="3792" y="969"/>
                  </a:lnTo>
                  <a:lnTo>
                    <a:pt x="3792" y="965"/>
                  </a:lnTo>
                  <a:lnTo>
                    <a:pt x="3792" y="963"/>
                  </a:lnTo>
                  <a:lnTo>
                    <a:pt x="3791" y="960"/>
                  </a:lnTo>
                  <a:lnTo>
                    <a:pt x="3789" y="960"/>
                  </a:lnTo>
                  <a:lnTo>
                    <a:pt x="3786" y="960"/>
                  </a:lnTo>
                  <a:lnTo>
                    <a:pt x="3784" y="960"/>
                  </a:lnTo>
                  <a:lnTo>
                    <a:pt x="3781" y="961"/>
                  </a:lnTo>
                  <a:lnTo>
                    <a:pt x="3749" y="985"/>
                  </a:lnTo>
                  <a:lnTo>
                    <a:pt x="3716" y="1006"/>
                  </a:lnTo>
                  <a:lnTo>
                    <a:pt x="3683" y="1031"/>
                  </a:lnTo>
                  <a:lnTo>
                    <a:pt x="3679" y="1028"/>
                  </a:lnTo>
                  <a:lnTo>
                    <a:pt x="3674" y="1027"/>
                  </a:lnTo>
                  <a:lnTo>
                    <a:pt x="3666" y="1025"/>
                  </a:lnTo>
                  <a:lnTo>
                    <a:pt x="3657" y="1027"/>
                  </a:lnTo>
                  <a:lnTo>
                    <a:pt x="3650" y="1029"/>
                  </a:lnTo>
                  <a:lnTo>
                    <a:pt x="3644" y="1033"/>
                  </a:lnTo>
                  <a:lnTo>
                    <a:pt x="3639" y="1037"/>
                  </a:lnTo>
                  <a:lnTo>
                    <a:pt x="3634" y="1040"/>
                  </a:lnTo>
                  <a:lnTo>
                    <a:pt x="3630" y="1044"/>
                  </a:lnTo>
                  <a:lnTo>
                    <a:pt x="3623" y="1046"/>
                  </a:lnTo>
                  <a:lnTo>
                    <a:pt x="3620" y="1050"/>
                  </a:lnTo>
                  <a:lnTo>
                    <a:pt x="3616" y="1052"/>
                  </a:lnTo>
                  <a:lnTo>
                    <a:pt x="3613" y="1055"/>
                  </a:lnTo>
                  <a:lnTo>
                    <a:pt x="3610" y="1059"/>
                  </a:lnTo>
                  <a:lnTo>
                    <a:pt x="3604" y="1061"/>
                  </a:lnTo>
                  <a:lnTo>
                    <a:pt x="3597" y="1062"/>
                  </a:lnTo>
                  <a:lnTo>
                    <a:pt x="3589" y="1059"/>
                  </a:lnTo>
                  <a:lnTo>
                    <a:pt x="3560" y="1075"/>
                  </a:lnTo>
                  <a:lnTo>
                    <a:pt x="3531" y="1092"/>
                  </a:lnTo>
                  <a:lnTo>
                    <a:pt x="3505" y="1113"/>
                  </a:lnTo>
                  <a:lnTo>
                    <a:pt x="3502" y="1114"/>
                  </a:lnTo>
                  <a:lnTo>
                    <a:pt x="3524" y="1095"/>
                  </a:lnTo>
                  <a:lnTo>
                    <a:pt x="3525" y="1089"/>
                  </a:lnTo>
                  <a:lnTo>
                    <a:pt x="3494" y="1109"/>
                  </a:lnTo>
                  <a:lnTo>
                    <a:pt x="3466" y="1133"/>
                  </a:lnTo>
                  <a:lnTo>
                    <a:pt x="3463" y="1133"/>
                  </a:lnTo>
                  <a:lnTo>
                    <a:pt x="3462" y="1135"/>
                  </a:lnTo>
                  <a:lnTo>
                    <a:pt x="3444" y="1152"/>
                  </a:lnTo>
                  <a:lnTo>
                    <a:pt x="3443" y="1153"/>
                  </a:lnTo>
                  <a:lnTo>
                    <a:pt x="3428" y="1152"/>
                  </a:lnTo>
                  <a:lnTo>
                    <a:pt x="3415" y="1156"/>
                  </a:lnTo>
                  <a:lnTo>
                    <a:pt x="3404" y="1163"/>
                  </a:lnTo>
                  <a:lnTo>
                    <a:pt x="3394" y="1171"/>
                  </a:lnTo>
                  <a:lnTo>
                    <a:pt x="3384" y="1181"/>
                  </a:lnTo>
                  <a:lnTo>
                    <a:pt x="3383" y="1181"/>
                  </a:lnTo>
                  <a:lnTo>
                    <a:pt x="3382" y="1171"/>
                  </a:lnTo>
                  <a:lnTo>
                    <a:pt x="3386" y="1163"/>
                  </a:lnTo>
                  <a:lnTo>
                    <a:pt x="3392" y="1157"/>
                  </a:lnTo>
                  <a:lnTo>
                    <a:pt x="3399" y="1151"/>
                  </a:lnTo>
                  <a:lnTo>
                    <a:pt x="3405" y="1145"/>
                  </a:lnTo>
                  <a:lnTo>
                    <a:pt x="3410" y="1139"/>
                  </a:lnTo>
                  <a:lnTo>
                    <a:pt x="3412" y="1130"/>
                  </a:lnTo>
                  <a:lnTo>
                    <a:pt x="3406" y="1129"/>
                  </a:lnTo>
                  <a:lnTo>
                    <a:pt x="3401" y="1133"/>
                  </a:lnTo>
                  <a:lnTo>
                    <a:pt x="3395" y="1136"/>
                  </a:lnTo>
                  <a:lnTo>
                    <a:pt x="3390" y="1140"/>
                  </a:lnTo>
                  <a:lnTo>
                    <a:pt x="3386" y="1140"/>
                  </a:lnTo>
                  <a:lnTo>
                    <a:pt x="3379" y="1134"/>
                  </a:lnTo>
                  <a:lnTo>
                    <a:pt x="3379" y="1134"/>
                  </a:lnTo>
                  <a:lnTo>
                    <a:pt x="3379" y="1134"/>
                  </a:lnTo>
                  <a:lnTo>
                    <a:pt x="3393" y="1130"/>
                  </a:lnTo>
                  <a:lnTo>
                    <a:pt x="3404" y="1124"/>
                  </a:lnTo>
                  <a:lnTo>
                    <a:pt x="3411" y="1114"/>
                  </a:lnTo>
                  <a:lnTo>
                    <a:pt x="3418" y="1103"/>
                  </a:lnTo>
                  <a:lnTo>
                    <a:pt x="3424" y="1092"/>
                  </a:lnTo>
                  <a:lnTo>
                    <a:pt x="3427" y="1078"/>
                  </a:lnTo>
                  <a:lnTo>
                    <a:pt x="3428" y="1063"/>
                  </a:lnTo>
                  <a:lnTo>
                    <a:pt x="3428" y="1060"/>
                  </a:lnTo>
                  <a:lnTo>
                    <a:pt x="3427" y="1056"/>
                  </a:lnTo>
                  <a:lnTo>
                    <a:pt x="3427" y="1054"/>
                  </a:lnTo>
                  <a:lnTo>
                    <a:pt x="3424" y="1051"/>
                  </a:lnTo>
                  <a:lnTo>
                    <a:pt x="3422" y="1049"/>
                  </a:lnTo>
                  <a:lnTo>
                    <a:pt x="3422" y="1049"/>
                  </a:lnTo>
                  <a:lnTo>
                    <a:pt x="3424" y="1046"/>
                  </a:lnTo>
                  <a:lnTo>
                    <a:pt x="3426" y="1044"/>
                  </a:lnTo>
                  <a:lnTo>
                    <a:pt x="3428" y="1042"/>
                  </a:lnTo>
                  <a:lnTo>
                    <a:pt x="3429" y="1043"/>
                  </a:lnTo>
                  <a:lnTo>
                    <a:pt x="3432" y="1045"/>
                  </a:lnTo>
                  <a:lnTo>
                    <a:pt x="3440" y="1050"/>
                  </a:lnTo>
                  <a:lnTo>
                    <a:pt x="3447" y="1052"/>
                  </a:lnTo>
                  <a:lnTo>
                    <a:pt x="3452" y="1049"/>
                  </a:lnTo>
                  <a:lnTo>
                    <a:pt x="3456" y="1043"/>
                  </a:lnTo>
                  <a:lnTo>
                    <a:pt x="3457" y="1033"/>
                  </a:lnTo>
                  <a:lnTo>
                    <a:pt x="3468" y="1026"/>
                  </a:lnTo>
                  <a:lnTo>
                    <a:pt x="3480" y="1022"/>
                  </a:lnTo>
                  <a:lnTo>
                    <a:pt x="3494" y="1022"/>
                  </a:lnTo>
                  <a:lnTo>
                    <a:pt x="3507" y="1040"/>
                  </a:lnTo>
                  <a:lnTo>
                    <a:pt x="3511" y="1035"/>
                  </a:lnTo>
                  <a:lnTo>
                    <a:pt x="3511" y="1031"/>
                  </a:lnTo>
                  <a:lnTo>
                    <a:pt x="3508" y="1025"/>
                  </a:lnTo>
                  <a:lnTo>
                    <a:pt x="3506" y="1018"/>
                  </a:lnTo>
                  <a:lnTo>
                    <a:pt x="3503" y="1012"/>
                  </a:lnTo>
                  <a:lnTo>
                    <a:pt x="3503" y="1008"/>
                  </a:lnTo>
                  <a:lnTo>
                    <a:pt x="3507" y="1003"/>
                  </a:lnTo>
                  <a:lnTo>
                    <a:pt x="3517" y="1000"/>
                  </a:lnTo>
                  <a:lnTo>
                    <a:pt x="3515" y="1005"/>
                  </a:lnTo>
                  <a:lnTo>
                    <a:pt x="3519" y="1011"/>
                  </a:lnTo>
                  <a:lnTo>
                    <a:pt x="3523" y="1015"/>
                  </a:lnTo>
                  <a:lnTo>
                    <a:pt x="3529" y="1016"/>
                  </a:lnTo>
                  <a:lnTo>
                    <a:pt x="3534" y="1016"/>
                  </a:lnTo>
                  <a:lnTo>
                    <a:pt x="3540" y="1017"/>
                  </a:lnTo>
                  <a:lnTo>
                    <a:pt x="3546" y="1012"/>
                  </a:lnTo>
                  <a:lnTo>
                    <a:pt x="3552" y="1006"/>
                  </a:lnTo>
                  <a:lnTo>
                    <a:pt x="3557" y="1000"/>
                  </a:lnTo>
                  <a:lnTo>
                    <a:pt x="3563" y="994"/>
                  </a:lnTo>
                  <a:lnTo>
                    <a:pt x="3571" y="993"/>
                  </a:lnTo>
                  <a:lnTo>
                    <a:pt x="3572" y="985"/>
                  </a:lnTo>
                  <a:lnTo>
                    <a:pt x="3575" y="977"/>
                  </a:lnTo>
                  <a:lnTo>
                    <a:pt x="3577" y="972"/>
                  </a:lnTo>
                  <a:lnTo>
                    <a:pt x="3582" y="970"/>
                  </a:lnTo>
                  <a:lnTo>
                    <a:pt x="3589" y="971"/>
                  </a:lnTo>
                  <a:lnTo>
                    <a:pt x="3598" y="977"/>
                  </a:lnTo>
                  <a:lnTo>
                    <a:pt x="3610" y="959"/>
                  </a:lnTo>
                  <a:lnTo>
                    <a:pt x="3617" y="957"/>
                  </a:lnTo>
                  <a:lnTo>
                    <a:pt x="3625" y="954"/>
                  </a:lnTo>
                  <a:lnTo>
                    <a:pt x="3631" y="951"/>
                  </a:lnTo>
                  <a:lnTo>
                    <a:pt x="3634" y="943"/>
                  </a:lnTo>
                  <a:lnTo>
                    <a:pt x="3637" y="943"/>
                  </a:lnTo>
                  <a:lnTo>
                    <a:pt x="3639" y="936"/>
                  </a:lnTo>
                  <a:lnTo>
                    <a:pt x="3645" y="932"/>
                  </a:lnTo>
                  <a:lnTo>
                    <a:pt x="3651" y="930"/>
                  </a:lnTo>
                  <a:lnTo>
                    <a:pt x="3657" y="926"/>
                  </a:lnTo>
                  <a:lnTo>
                    <a:pt x="3661" y="920"/>
                  </a:lnTo>
                  <a:lnTo>
                    <a:pt x="3673" y="909"/>
                  </a:lnTo>
                  <a:lnTo>
                    <a:pt x="3679" y="903"/>
                  </a:lnTo>
                  <a:lnTo>
                    <a:pt x="3687" y="898"/>
                  </a:lnTo>
                  <a:lnTo>
                    <a:pt x="3694" y="896"/>
                  </a:lnTo>
                  <a:lnTo>
                    <a:pt x="3710" y="889"/>
                  </a:lnTo>
                  <a:lnTo>
                    <a:pt x="3721" y="881"/>
                  </a:lnTo>
                  <a:lnTo>
                    <a:pt x="3729" y="875"/>
                  </a:lnTo>
                  <a:lnTo>
                    <a:pt x="3733" y="868"/>
                  </a:lnTo>
                  <a:lnTo>
                    <a:pt x="3733" y="860"/>
                  </a:lnTo>
                  <a:lnTo>
                    <a:pt x="3729" y="849"/>
                  </a:lnTo>
                  <a:lnTo>
                    <a:pt x="3722" y="833"/>
                  </a:lnTo>
                  <a:lnTo>
                    <a:pt x="3710" y="829"/>
                  </a:lnTo>
                  <a:lnTo>
                    <a:pt x="3699" y="830"/>
                  </a:lnTo>
                  <a:lnTo>
                    <a:pt x="3673" y="834"/>
                  </a:lnTo>
                  <a:lnTo>
                    <a:pt x="3649" y="841"/>
                  </a:lnTo>
                  <a:lnTo>
                    <a:pt x="3626" y="852"/>
                  </a:lnTo>
                  <a:lnTo>
                    <a:pt x="3621" y="850"/>
                  </a:lnTo>
                  <a:lnTo>
                    <a:pt x="3620" y="852"/>
                  </a:lnTo>
                  <a:lnTo>
                    <a:pt x="3619" y="851"/>
                  </a:lnTo>
                  <a:lnTo>
                    <a:pt x="3615" y="844"/>
                  </a:lnTo>
                  <a:lnTo>
                    <a:pt x="3609" y="839"/>
                  </a:lnTo>
                  <a:lnTo>
                    <a:pt x="3602" y="834"/>
                  </a:lnTo>
                  <a:lnTo>
                    <a:pt x="3596" y="829"/>
                  </a:lnTo>
                  <a:lnTo>
                    <a:pt x="3587" y="824"/>
                  </a:lnTo>
                  <a:lnTo>
                    <a:pt x="3580" y="827"/>
                  </a:lnTo>
                  <a:lnTo>
                    <a:pt x="3580" y="827"/>
                  </a:lnTo>
                  <a:lnTo>
                    <a:pt x="3580" y="827"/>
                  </a:lnTo>
                  <a:lnTo>
                    <a:pt x="3572" y="829"/>
                  </a:lnTo>
                  <a:lnTo>
                    <a:pt x="3563" y="833"/>
                  </a:lnTo>
                  <a:lnTo>
                    <a:pt x="3558" y="839"/>
                  </a:lnTo>
                  <a:lnTo>
                    <a:pt x="3556" y="846"/>
                  </a:lnTo>
                  <a:lnTo>
                    <a:pt x="3557" y="856"/>
                  </a:lnTo>
                  <a:lnTo>
                    <a:pt x="3551" y="864"/>
                  </a:lnTo>
                  <a:lnTo>
                    <a:pt x="3537" y="862"/>
                  </a:lnTo>
                  <a:lnTo>
                    <a:pt x="3537" y="862"/>
                  </a:lnTo>
                  <a:lnTo>
                    <a:pt x="3537" y="854"/>
                  </a:lnTo>
                  <a:lnTo>
                    <a:pt x="3535" y="846"/>
                  </a:lnTo>
                  <a:lnTo>
                    <a:pt x="3529" y="840"/>
                  </a:lnTo>
                  <a:lnTo>
                    <a:pt x="3520" y="840"/>
                  </a:lnTo>
                  <a:lnTo>
                    <a:pt x="3472" y="862"/>
                  </a:lnTo>
                  <a:lnTo>
                    <a:pt x="3424" y="886"/>
                  </a:lnTo>
                  <a:lnTo>
                    <a:pt x="3418" y="895"/>
                  </a:lnTo>
                  <a:lnTo>
                    <a:pt x="3399" y="902"/>
                  </a:lnTo>
                  <a:lnTo>
                    <a:pt x="3398" y="904"/>
                  </a:lnTo>
                  <a:lnTo>
                    <a:pt x="3399" y="908"/>
                  </a:lnTo>
                  <a:lnTo>
                    <a:pt x="3399" y="908"/>
                  </a:lnTo>
                  <a:lnTo>
                    <a:pt x="3399" y="908"/>
                  </a:lnTo>
                  <a:lnTo>
                    <a:pt x="3362" y="918"/>
                  </a:lnTo>
                  <a:lnTo>
                    <a:pt x="3356" y="925"/>
                  </a:lnTo>
                  <a:lnTo>
                    <a:pt x="3350" y="930"/>
                  </a:lnTo>
                  <a:lnTo>
                    <a:pt x="3342" y="932"/>
                  </a:lnTo>
                  <a:lnTo>
                    <a:pt x="3335" y="929"/>
                  </a:lnTo>
                  <a:lnTo>
                    <a:pt x="3327" y="925"/>
                  </a:lnTo>
                  <a:lnTo>
                    <a:pt x="3320" y="924"/>
                  </a:lnTo>
                  <a:lnTo>
                    <a:pt x="3313" y="926"/>
                  </a:lnTo>
                  <a:lnTo>
                    <a:pt x="3308" y="931"/>
                  </a:lnTo>
                  <a:lnTo>
                    <a:pt x="3303" y="942"/>
                  </a:lnTo>
                  <a:lnTo>
                    <a:pt x="3305" y="944"/>
                  </a:lnTo>
                  <a:lnTo>
                    <a:pt x="3307" y="947"/>
                  </a:lnTo>
                  <a:lnTo>
                    <a:pt x="3309" y="949"/>
                  </a:lnTo>
                  <a:lnTo>
                    <a:pt x="3309" y="949"/>
                  </a:lnTo>
                  <a:lnTo>
                    <a:pt x="3309" y="949"/>
                  </a:lnTo>
                  <a:lnTo>
                    <a:pt x="3302" y="952"/>
                  </a:lnTo>
                  <a:lnTo>
                    <a:pt x="3303" y="959"/>
                  </a:lnTo>
                  <a:lnTo>
                    <a:pt x="3301" y="964"/>
                  </a:lnTo>
                  <a:lnTo>
                    <a:pt x="3297" y="968"/>
                  </a:lnTo>
                  <a:lnTo>
                    <a:pt x="3292" y="971"/>
                  </a:lnTo>
                  <a:lnTo>
                    <a:pt x="3287" y="975"/>
                  </a:lnTo>
                  <a:lnTo>
                    <a:pt x="3285" y="980"/>
                  </a:lnTo>
                  <a:lnTo>
                    <a:pt x="3282" y="995"/>
                  </a:lnTo>
                  <a:lnTo>
                    <a:pt x="3282" y="998"/>
                  </a:lnTo>
                  <a:lnTo>
                    <a:pt x="3282" y="1000"/>
                  </a:lnTo>
                  <a:lnTo>
                    <a:pt x="3282" y="1004"/>
                  </a:lnTo>
                  <a:lnTo>
                    <a:pt x="3282" y="1006"/>
                  </a:lnTo>
                  <a:lnTo>
                    <a:pt x="3282" y="1009"/>
                  </a:lnTo>
                  <a:lnTo>
                    <a:pt x="3284" y="1010"/>
                  </a:lnTo>
                  <a:lnTo>
                    <a:pt x="3286" y="1012"/>
                  </a:lnTo>
                  <a:lnTo>
                    <a:pt x="3290" y="1014"/>
                  </a:lnTo>
                  <a:lnTo>
                    <a:pt x="3292" y="1014"/>
                  </a:lnTo>
                  <a:lnTo>
                    <a:pt x="3296" y="1014"/>
                  </a:lnTo>
                  <a:lnTo>
                    <a:pt x="3297" y="1012"/>
                  </a:lnTo>
                  <a:lnTo>
                    <a:pt x="3299" y="1010"/>
                  </a:lnTo>
                  <a:lnTo>
                    <a:pt x="3299" y="1009"/>
                  </a:lnTo>
                  <a:lnTo>
                    <a:pt x="3301" y="1006"/>
                  </a:lnTo>
                  <a:lnTo>
                    <a:pt x="3301" y="1003"/>
                  </a:lnTo>
                  <a:lnTo>
                    <a:pt x="3301" y="1000"/>
                  </a:lnTo>
                  <a:lnTo>
                    <a:pt x="3301" y="997"/>
                  </a:lnTo>
                  <a:lnTo>
                    <a:pt x="3303" y="994"/>
                  </a:lnTo>
                  <a:lnTo>
                    <a:pt x="3304" y="992"/>
                  </a:lnTo>
                  <a:lnTo>
                    <a:pt x="3307" y="989"/>
                  </a:lnTo>
                  <a:lnTo>
                    <a:pt x="3309" y="991"/>
                  </a:lnTo>
                  <a:lnTo>
                    <a:pt x="3311" y="991"/>
                  </a:lnTo>
                  <a:lnTo>
                    <a:pt x="3313" y="991"/>
                  </a:lnTo>
                  <a:lnTo>
                    <a:pt x="3314" y="989"/>
                  </a:lnTo>
                  <a:lnTo>
                    <a:pt x="3314" y="991"/>
                  </a:lnTo>
                  <a:lnTo>
                    <a:pt x="3318" y="1000"/>
                  </a:lnTo>
                  <a:lnTo>
                    <a:pt x="3322" y="1009"/>
                  </a:lnTo>
                  <a:lnTo>
                    <a:pt x="3330" y="1016"/>
                  </a:lnTo>
                  <a:lnTo>
                    <a:pt x="3335" y="1018"/>
                  </a:lnTo>
                  <a:lnTo>
                    <a:pt x="3339" y="1020"/>
                  </a:lnTo>
                  <a:lnTo>
                    <a:pt x="3344" y="1020"/>
                  </a:lnTo>
                  <a:lnTo>
                    <a:pt x="3349" y="1018"/>
                  </a:lnTo>
                  <a:lnTo>
                    <a:pt x="3353" y="1016"/>
                  </a:lnTo>
                  <a:lnTo>
                    <a:pt x="3355" y="1014"/>
                  </a:lnTo>
                  <a:lnTo>
                    <a:pt x="3358" y="1010"/>
                  </a:lnTo>
                  <a:lnTo>
                    <a:pt x="3359" y="1006"/>
                  </a:lnTo>
                  <a:lnTo>
                    <a:pt x="3360" y="1002"/>
                  </a:lnTo>
                  <a:lnTo>
                    <a:pt x="3360" y="995"/>
                  </a:lnTo>
                  <a:lnTo>
                    <a:pt x="3359" y="989"/>
                  </a:lnTo>
                  <a:lnTo>
                    <a:pt x="3358" y="985"/>
                  </a:lnTo>
                  <a:lnTo>
                    <a:pt x="3359" y="985"/>
                  </a:lnTo>
                  <a:lnTo>
                    <a:pt x="3362" y="982"/>
                  </a:lnTo>
                  <a:lnTo>
                    <a:pt x="3365" y="980"/>
                  </a:lnTo>
                  <a:lnTo>
                    <a:pt x="3367" y="977"/>
                  </a:lnTo>
                  <a:lnTo>
                    <a:pt x="3367" y="982"/>
                  </a:lnTo>
                  <a:lnTo>
                    <a:pt x="3366" y="987"/>
                  </a:lnTo>
                  <a:lnTo>
                    <a:pt x="3367" y="995"/>
                  </a:lnTo>
                  <a:lnTo>
                    <a:pt x="3369" y="1003"/>
                  </a:lnTo>
                  <a:lnTo>
                    <a:pt x="3362" y="1006"/>
                  </a:lnTo>
                  <a:lnTo>
                    <a:pt x="3337" y="1031"/>
                  </a:lnTo>
                  <a:lnTo>
                    <a:pt x="3309" y="1050"/>
                  </a:lnTo>
                  <a:lnTo>
                    <a:pt x="3305" y="1060"/>
                  </a:lnTo>
                  <a:lnTo>
                    <a:pt x="3299" y="1065"/>
                  </a:lnTo>
                  <a:lnTo>
                    <a:pt x="3298" y="1065"/>
                  </a:lnTo>
                  <a:lnTo>
                    <a:pt x="3296" y="1065"/>
                  </a:lnTo>
                  <a:lnTo>
                    <a:pt x="3292" y="1066"/>
                  </a:lnTo>
                  <a:lnTo>
                    <a:pt x="3290" y="1067"/>
                  </a:lnTo>
                  <a:lnTo>
                    <a:pt x="3287" y="1069"/>
                  </a:lnTo>
                  <a:lnTo>
                    <a:pt x="3285" y="1072"/>
                  </a:lnTo>
                  <a:lnTo>
                    <a:pt x="3284" y="1077"/>
                  </a:lnTo>
                  <a:lnTo>
                    <a:pt x="3262" y="1092"/>
                  </a:lnTo>
                  <a:lnTo>
                    <a:pt x="3240" y="1109"/>
                  </a:lnTo>
                  <a:lnTo>
                    <a:pt x="3234" y="1116"/>
                  </a:lnTo>
                  <a:lnTo>
                    <a:pt x="3228" y="1120"/>
                  </a:lnTo>
                  <a:lnTo>
                    <a:pt x="3219" y="1124"/>
                  </a:lnTo>
                  <a:lnTo>
                    <a:pt x="3207" y="1131"/>
                  </a:lnTo>
                  <a:lnTo>
                    <a:pt x="3196" y="1141"/>
                  </a:lnTo>
                  <a:lnTo>
                    <a:pt x="3188" y="1149"/>
                  </a:lnTo>
                  <a:lnTo>
                    <a:pt x="3178" y="1158"/>
                  </a:lnTo>
                  <a:lnTo>
                    <a:pt x="3168" y="1165"/>
                  </a:lnTo>
                  <a:lnTo>
                    <a:pt x="3171" y="1158"/>
                  </a:lnTo>
                  <a:lnTo>
                    <a:pt x="3165" y="1153"/>
                  </a:lnTo>
                  <a:lnTo>
                    <a:pt x="3159" y="1153"/>
                  </a:lnTo>
                  <a:lnTo>
                    <a:pt x="3151" y="1154"/>
                  </a:lnTo>
                  <a:lnTo>
                    <a:pt x="3156" y="1151"/>
                  </a:lnTo>
                  <a:lnTo>
                    <a:pt x="3160" y="1148"/>
                  </a:lnTo>
                  <a:lnTo>
                    <a:pt x="3163" y="1143"/>
                  </a:lnTo>
                  <a:lnTo>
                    <a:pt x="3167" y="1139"/>
                  </a:lnTo>
                  <a:lnTo>
                    <a:pt x="3167" y="1128"/>
                  </a:lnTo>
                  <a:lnTo>
                    <a:pt x="3167" y="1116"/>
                  </a:lnTo>
                  <a:lnTo>
                    <a:pt x="3168" y="1103"/>
                  </a:lnTo>
                  <a:lnTo>
                    <a:pt x="3169" y="1092"/>
                  </a:lnTo>
                  <a:lnTo>
                    <a:pt x="3166" y="1083"/>
                  </a:lnTo>
                  <a:lnTo>
                    <a:pt x="3168" y="1083"/>
                  </a:lnTo>
                  <a:lnTo>
                    <a:pt x="3171" y="1080"/>
                  </a:lnTo>
                  <a:lnTo>
                    <a:pt x="3174" y="1078"/>
                  </a:lnTo>
                  <a:lnTo>
                    <a:pt x="3178" y="1074"/>
                  </a:lnTo>
                  <a:lnTo>
                    <a:pt x="3180" y="1077"/>
                  </a:lnTo>
                  <a:lnTo>
                    <a:pt x="3190" y="1082"/>
                  </a:lnTo>
                  <a:lnTo>
                    <a:pt x="3201" y="1082"/>
                  </a:lnTo>
                  <a:lnTo>
                    <a:pt x="3212" y="1079"/>
                  </a:lnTo>
                  <a:lnTo>
                    <a:pt x="3217" y="1075"/>
                  </a:lnTo>
                  <a:lnTo>
                    <a:pt x="3222" y="1072"/>
                  </a:lnTo>
                  <a:lnTo>
                    <a:pt x="3224" y="1067"/>
                  </a:lnTo>
                  <a:lnTo>
                    <a:pt x="3228" y="1061"/>
                  </a:lnTo>
                  <a:lnTo>
                    <a:pt x="3230" y="1055"/>
                  </a:lnTo>
                  <a:lnTo>
                    <a:pt x="3230" y="1048"/>
                  </a:lnTo>
                  <a:lnTo>
                    <a:pt x="3240" y="1049"/>
                  </a:lnTo>
                  <a:lnTo>
                    <a:pt x="3250" y="1045"/>
                  </a:lnTo>
                  <a:lnTo>
                    <a:pt x="3250" y="1044"/>
                  </a:lnTo>
                  <a:lnTo>
                    <a:pt x="3250" y="1039"/>
                  </a:lnTo>
                  <a:lnTo>
                    <a:pt x="3252" y="1033"/>
                  </a:lnTo>
                  <a:lnTo>
                    <a:pt x="3253" y="1027"/>
                  </a:lnTo>
                  <a:lnTo>
                    <a:pt x="3253" y="1022"/>
                  </a:lnTo>
                  <a:lnTo>
                    <a:pt x="3250" y="1017"/>
                  </a:lnTo>
                  <a:lnTo>
                    <a:pt x="3241" y="1015"/>
                  </a:lnTo>
                  <a:lnTo>
                    <a:pt x="3220" y="997"/>
                  </a:lnTo>
                  <a:lnTo>
                    <a:pt x="3208" y="997"/>
                  </a:lnTo>
                  <a:lnTo>
                    <a:pt x="3196" y="994"/>
                  </a:lnTo>
                  <a:lnTo>
                    <a:pt x="3193" y="995"/>
                  </a:lnTo>
                  <a:lnTo>
                    <a:pt x="3190" y="997"/>
                  </a:lnTo>
                  <a:lnTo>
                    <a:pt x="3188" y="999"/>
                  </a:lnTo>
                  <a:lnTo>
                    <a:pt x="3185" y="1009"/>
                  </a:lnTo>
                  <a:lnTo>
                    <a:pt x="3188" y="1018"/>
                  </a:lnTo>
                  <a:lnTo>
                    <a:pt x="3190" y="1023"/>
                  </a:lnTo>
                  <a:lnTo>
                    <a:pt x="3194" y="1027"/>
                  </a:lnTo>
                  <a:lnTo>
                    <a:pt x="3197" y="1029"/>
                  </a:lnTo>
                  <a:lnTo>
                    <a:pt x="3196" y="1031"/>
                  </a:lnTo>
                  <a:lnTo>
                    <a:pt x="3194" y="1032"/>
                  </a:lnTo>
                  <a:lnTo>
                    <a:pt x="3193" y="1031"/>
                  </a:lnTo>
                  <a:lnTo>
                    <a:pt x="3193" y="1031"/>
                  </a:lnTo>
                  <a:lnTo>
                    <a:pt x="3191" y="1028"/>
                  </a:lnTo>
                  <a:lnTo>
                    <a:pt x="3190" y="1027"/>
                  </a:lnTo>
                  <a:lnTo>
                    <a:pt x="3189" y="1026"/>
                  </a:lnTo>
                  <a:lnTo>
                    <a:pt x="3182" y="1025"/>
                  </a:lnTo>
                  <a:lnTo>
                    <a:pt x="3173" y="1025"/>
                  </a:lnTo>
                  <a:lnTo>
                    <a:pt x="3167" y="1029"/>
                  </a:lnTo>
                  <a:lnTo>
                    <a:pt x="3167" y="1029"/>
                  </a:lnTo>
                  <a:lnTo>
                    <a:pt x="3165" y="1033"/>
                  </a:lnTo>
                  <a:lnTo>
                    <a:pt x="3165" y="1038"/>
                  </a:lnTo>
                  <a:lnTo>
                    <a:pt x="3166" y="1044"/>
                  </a:lnTo>
                  <a:lnTo>
                    <a:pt x="3167" y="1046"/>
                  </a:lnTo>
                  <a:lnTo>
                    <a:pt x="3169" y="1051"/>
                  </a:lnTo>
                  <a:lnTo>
                    <a:pt x="3160" y="1061"/>
                  </a:lnTo>
                  <a:lnTo>
                    <a:pt x="3146" y="1066"/>
                  </a:lnTo>
                  <a:lnTo>
                    <a:pt x="3150" y="1069"/>
                  </a:lnTo>
                  <a:lnTo>
                    <a:pt x="3154" y="1073"/>
                  </a:lnTo>
                  <a:lnTo>
                    <a:pt x="3150" y="1073"/>
                  </a:lnTo>
                  <a:lnTo>
                    <a:pt x="3146" y="1072"/>
                  </a:lnTo>
                  <a:lnTo>
                    <a:pt x="3131" y="1069"/>
                  </a:lnTo>
                  <a:lnTo>
                    <a:pt x="3115" y="1066"/>
                  </a:lnTo>
                  <a:lnTo>
                    <a:pt x="3099" y="1063"/>
                  </a:lnTo>
                  <a:lnTo>
                    <a:pt x="3082" y="1063"/>
                  </a:lnTo>
                  <a:lnTo>
                    <a:pt x="3076" y="1071"/>
                  </a:lnTo>
                  <a:lnTo>
                    <a:pt x="3072" y="1079"/>
                  </a:lnTo>
                  <a:lnTo>
                    <a:pt x="3072" y="1089"/>
                  </a:lnTo>
                  <a:lnTo>
                    <a:pt x="3072" y="1089"/>
                  </a:lnTo>
                  <a:lnTo>
                    <a:pt x="3059" y="1090"/>
                  </a:lnTo>
                  <a:lnTo>
                    <a:pt x="3055" y="1079"/>
                  </a:lnTo>
                  <a:lnTo>
                    <a:pt x="3050" y="1068"/>
                  </a:lnTo>
                  <a:lnTo>
                    <a:pt x="3044" y="1059"/>
                  </a:lnTo>
                  <a:lnTo>
                    <a:pt x="3040" y="1049"/>
                  </a:lnTo>
                  <a:lnTo>
                    <a:pt x="3040" y="1049"/>
                  </a:lnTo>
                  <a:lnTo>
                    <a:pt x="3040" y="1049"/>
                  </a:lnTo>
                  <a:lnTo>
                    <a:pt x="3040" y="1049"/>
                  </a:lnTo>
                  <a:lnTo>
                    <a:pt x="3040" y="1049"/>
                  </a:lnTo>
                  <a:lnTo>
                    <a:pt x="3049" y="1046"/>
                  </a:lnTo>
                  <a:lnTo>
                    <a:pt x="3050" y="1050"/>
                  </a:lnTo>
                  <a:lnTo>
                    <a:pt x="3058" y="1057"/>
                  </a:lnTo>
                  <a:lnTo>
                    <a:pt x="3066" y="1060"/>
                  </a:lnTo>
                  <a:lnTo>
                    <a:pt x="3074" y="1059"/>
                  </a:lnTo>
                  <a:lnTo>
                    <a:pt x="3082" y="1054"/>
                  </a:lnTo>
                  <a:lnTo>
                    <a:pt x="3087" y="1046"/>
                  </a:lnTo>
                  <a:lnTo>
                    <a:pt x="3089" y="1048"/>
                  </a:lnTo>
                  <a:lnTo>
                    <a:pt x="3093" y="1050"/>
                  </a:lnTo>
                  <a:lnTo>
                    <a:pt x="3094" y="1052"/>
                  </a:lnTo>
                  <a:lnTo>
                    <a:pt x="3097" y="1056"/>
                  </a:lnTo>
                  <a:lnTo>
                    <a:pt x="3100" y="1055"/>
                  </a:lnTo>
                  <a:lnTo>
                    <a:pt x="3104" y="1052"/>
                  </a:lnTo>
                  <a:lnTo>
                    <a:pt x="3106" y="1050"/>
                  </a:lnTo>
                  <a:lnTo>
                    <a:pt x="3109" y="1046"/>
                  </a:lnTo>
                  <a:lnTo>
                    <a:pt x="3110" y="1048"/>
                  </a:lnTo>
                  <a:lnTo>
                    <a:pt x="3115" y="1049"/>
                  </a:lnTo>
                  <a:lnTo>
                    <a:pt x="3121" y="1049"/>
                  </a:lnTo>
                  <a:lnTo>
                    <a:pt x="3125" y="1048"/>
                  </a:lnTo>
                  <a:lnTo>
                    <a:pt x="3128" y="1046"/>
                  </a:lnTo>
                  <a:lnTo>
                    <a:pt x="3132" y="1044"/>
                  </a:lnTo>
                  <a:lnTo>
                    <a:pt x="3135" y="1042"/>
                  </a:lnTo>
                  <a:lnTo>
                    <a:pt x="3138" y="1037"/>
                  </a:lnTo>
                  <a:lnTo>
                    <a:pt x="3143" y="1028"/>
                  </a:lnTo>
                  <a:lnTo>
                    <a:pt x="3149" y="1021"/>
                  </a:lnTo>
                  <a:lnTo>
                    <a:pt x="3154" y="1012"/>
                  </a:lnTo>
                  <a:lnTo>
                    <a:pt x="3157" y="1004"/>
                  </a:lnTo>
                  <a:lnTo>
                    <a:pt x="3156" y="993"/>
                  </a:lnTo>
                  <a:lnTo>
                    <a:pt x="3155" y="985"/>
                  </a:lnTo>
                  <a:lnTo>
                    <a:pt x="3156" y="983"/>
                  </a:lnTo>
                  <a:lnTo>
                    <a:pt x="3157" y="981"/>
                  </a:lnTo>
                  <a:lnTo>
                    <a:pt x="3159" y="977"/>
                  </a:lnTo>
                  <a:lnTo>
                    <a:pt x="3160" y="974"/>
                  </a:lnTo>
                  <a:lnTo>
                    <a:pt x="3159" y="970"/>
                  </a:lnTo>
                  <a:lnTo>
                    <a:pt x="3162" y="970"/>
                  </a:lnTo>
                  <a:lnTo>
                    <a:pt x="3166" y="969"/>
                  </a:lnTo>
                  <a:lnTo>
                    <a:pt x="3168" y="966"/>
                  </a:lnTo>
                  <a:lnTo>
                    <a:pt x="3171" y="964"/>
                  </a:lnTo>
                  <a:lnTo>
                    <a:pt x="3174" y="966"/>
                  </a:lnTo>
                  <a:lnTo>
                    <a:pt x="3177" y="969"/>
                  </a:lnTo>
                  <a:lnTo>
                    <a:pt x="3180" y="971"/>
                  </a:lnTo>
                  <a:lnTo>
                    <a:pt x="3183" y="971"/>
                  </a:lnTo>
                  <a:lnTo>
                    <a:pt x="3185" y="970"/>
                  </a:lnTo>
                  <a:lnTo>
                    <a:pt x="3189" y="975"/>
                  </a:lnTo>
                  <a:lnTo>
                    <a:pt x="3193" y="980"/>
                  </a:lnTo>
                  <a:lnTo>
                    <a:pt x="3197" y="983"/>
                  </a:lnTo>
                  <a:lnTo>
                    <a:pt x="3201" y="988"/>
                  </a:lnTo>
                  <a:lnTo>
                    <a:pt x="3206" y="992"/>
                  </a:lnTo>
                  <a:lnTo>
                    <a:pt x="3212" y="993"/>
                  </a:lnTo>
                  <a:lnTo>
                    <a:pt x="3218" y="991"/>
                  </a:lnTo>
                  <a:lnTo>
                    <a:pt x="3222" y="976"/>
                  </a:lnTo>
                  <a:lnTo>
                    <a:pt x="3231" y="976"/>
                  </a:lnTo>
                  <a:lnTo>
                    <a:pt x="3237" y="971"/>
                  </a:lnTo>
                  <a:lnTo>
                    <a:pt x="3241" y="966"/>
                  </a:lnTo>
                  <a:lnTo>
                    <a:pt x="3242" y="959"/>
                  </a:lnTo>
                  <a:lnTo>
                    <a:pt x="3244" y="952"/>
                  </a:lnTo>
                  <a:lnTo>
                    <a:pt x="3245" y="944"/>
                  </a:lnTo>
                  <a:lnTo>
                    <a:pt x="3245" y="944"/>
                  </a:lnTo>
                  <a:lnTo>
                    <a:pt x="3245" y="949"/>
                  </a:lnTo>
                  <a:lnTo>
                    <a:pt x="3258" y="954"/>
                  </a:lnTo>
                  <a:lnTo>
                    <a:pt x="3268" y="953"/>
                  </a:lnTo>
                  <a:lnTo>
                    <a:pt x="3275" y="946"/>
                  </a:lnTo>
                  <a:lnTo>
                    <a:pt x="3281" y="934"/>
                  </a:lnTo>
                  <a:lnTo>
                    <a:pt x="3290" y="920"/>
                  </a:lnTo>
                  <a:lnTo>
                    <a:pt x="3290" y="920"/>
                  </a:lnTo>
                  <a:lnTo>
                    <a:pt x="3294" y="919"/>
                  </a:lnTo>
                  <a:lnTo>
                    <a:pt x="3298" y="917"/>
                  </a:lnTo>
                  <a:lnTo>
                    <a:pt x="3299" y="913"/>
                  </a:lnTo>
                  <a:lnTo>
                    <a:pt x="3302" y="911"/>
                  </a:lnTo>
                  <a:lnTo>
                    <a:pt x="3332" y="895"/>
                  </a:lnTo>
                  <a:lnTo>
                    <a:pt x="3333" y="892"/>
                  </a:lnTo>
                  <a:lnTo>
                    <a:pt x="3336" y="890"/>
                  </a:lnTo>
                  <a:lnTo>
                    <a:pt x="3339" y="887"/>
                  </a:lnTo>
                  <a:lnTo>
                    <a:pt x="3342" y="886"/>
                  </a:lnTo>
                  <a:lnTo>
                    <a:pt x="3344" y="884"/>
                  </a:lnTo>
                  <a:lnTo>
                    <a:pt x="3348" y="883"/>
                  </a:lnTo>
                  <a:lnTo>
                    <a:pt x="3349" y="879"/>
                  </a:lnTo>
                  <a:lnTo>
                    <a:pt x="3350" y="879"/>
                  </a:lnTo>
                  <a:lnTo>
                    <a:pt x="3354" y="878"/>
                  </a:lnTo>
                  <a:lnTo>
                    <a:pt x="3356" y="875"/>
                  </a:lnTo>
                  <a:lnTo>
                    <a:pt x="3358" y="873"/>
                  </a:lnTo>
                  <a:lnTo>
                    <a:pt x="3360" y="871"/>
                  </a:lnTo>
                  <a:lnTo>
                    <a:pt x="3362" y="869"/>
                  </a:lnTo>
                  <a:lnTo>
                    <a:pt x="3365" y="867"/>
                  </a:lnTo>
                  <a:lnTo>
                    <a:pt x="3366" y="863"/>
                  </a:lnTo>
                  <a:lnTo>
                    <a:pt x="3365" y="861"/>
                  </a:lnTo>
                  <a:lnTo>
                    <a:pt x="3364" y="860"/>
                  </a:lnTo>
                  <a:lnTo>
                    <a:pt x="3361" y="857"/>
                  </a:lnTo>
                  <a:lnTo>
                    <a:pt x="3369" y="855"/>
                  </a:lnTo>
                  <a:lnTo>
                    <a:pt x="3373" y="850"/>
                  </a:lnTo>
                  <a:lnTo>
                    <a:pt x="3377" y="844"/>
                  </a:lnTo>
                  <a:lnTo>
                    <a:pt x="3383" y="839"/>
                  </a:lnTo>
                  <a:lnTo>
                    <a:pt x="3382" y="843"/>
                  </a:lnTo>
                  <a:lnTo>
                    <a:pt x="3382" y="846"/>
                  </a:lnTo>
                  <a:lnTo>
                    <a:pt x="3383" y="850"/>
                  </a:lnTo>
                  <a:lnTo>
                    <a:pt x="3392" y="856"/>
                  </a:lnTo>
                  <a:lnTo>
                    <a:pt x="3403" y="851"/>
                  </a:lnTo>
                  <a:lnTo>
                    <a:pt x="3411" y="844"/>
                  </a:lnTo>
                  <a:lnTo>
                    <a:pt x="3417" y="834"/>
                  </a:lnTo>
                  <a:lnTo>
                    <a:pt x="3438" y="827"/>
                  </a:lnTo>
                  <a:lnTo>
                    <a:pt x="3447" y="822"/>
                  </a:lnTo>
                  <a:lnTo>
                    <a:pt x="3452" y="815"/>
                  </a:lnTo>
                  <a:lnTo>
                    <a:pt x="3455" y="806"/>
                  </a:lnTo>
                  <a:lnTo>
                    <a:pt x="3456" y="798"/>
                  </a:lnTo>
                  <a:lnTo>
                    <a:pt x="3460" y="789"/>
                  </a:lnTo>
                  <a:lnTo>
                    <a:pt x="3458" y="783"/>
                  </a:lnTo>
                  <a:lnTo>
                    <a:pt x="3458" y="783"/>
                  </a:lnTo>
                  <a:lnTo>
                    <a:pt x="3463" y="775"/>
                  </a:lnTo>
                  <a:lnTo>
                    <a:pt x="3478" y="767"/>
                  </a:lnTo>
                  <a:lnTo>
                    <a:pt x="3485" y="760"/>
                  </a:lnTo>
                  <a:lnTo>
                    <a:pt x="3486" y="752"/>
                  </a:lnTo>
                  <a:lnTo>
                    <a:pt x="3484" y="743"/>
                  </a:lnTo>
                  <a:lnTo>
                    <a:pt x="3477" y="735"/>
                  </a:lnTo>
                  <a:lnTo>
                    <a:pt x="3467" y="726"/>
                  </a:lnTo>
                  <a:lnTo>
                    <a:pt x="3469" y="725"/>
                  </a:lnTo>
                  <a:lnTo>
                    <a:pt x="3472" y="724"/>
                  </a:lnTo>
                  <a:lnTo>
                    <a:pt x="3486" y="719"/>
                  </a:lnTo>
                  <a:lnTo>
                    <a:pt x="3491" y="712"/>
                  </a:lnTo>
                  <a:lnTo>
                    <a:pt x="3491" y="704"/>
                  </a:lnTo>
                  <a:lnTo>
                    <a:pt x="3488" y="696"/>
                  </a:lnTo>
                  <a:lnTo>
                    <a:pt x="3485" y="689"/>
                  </a:lnTo>
                  <a:lnTo>
                    <a:pt x="3454" y="692"/>
                  </a:lnTo>
                  <a:lnTo>
                    <a:pt x="3424" y="701"/>
                  </a:lnTo>
                  <a:lnTo>
                    <a:pt x="3396" y="712"/>
                  </a:lnTo>
                  <a:lnTo>
                    <a:pt x="3369" y="725"/>
                  </a:lnTo>
                  <a:lnTo>
                    <a:pt x="3342" y="740"/>
                  </a:lnTo>
                  <a:lnTo>
                    <a:pt x="3314" y="752"/>
                  </a:lnTo>
                  <a:lnTo>
                    <a:pt x="3310" y="753"/>
                  </a:lnTo>
                  <a:lnTo>
                    <a:pt x="3307" y="755"/>
                  </a:lnTo>
                  <a:lnTo>
                    <a:pt x="3304" y="759"/>
                  </a:lnTo>
                  <a:lnTo>
                    <a:pt x="3303" y="761"/>
                  </a:lnTo>
                  <a:lnTo>
                    <a:pt x="3303" y="766"/>
                  </a:lnTo>
                  <a:lnTo>
                    <a:pt x="3303" y="770"/>
                  </a:lnTo>
                  <a:lnTo>
                    <a:pt x="3269" y="781"/>
                  </a:lnTo>
                  <a:lnTo>
                    <a:pt x="3268" y="783"/>
                  </a:lnTo>
                  <a:lnTo>
                    <a:pt x="3265" y="786"/>
                  </a:lnTo>
                  <a:lnTo>
                    <a:pt x="3264" y="788"/>
                  </a:lnTo>
                  <a:lnTo>
                    <a:pt x="3263" y="790"/>
                  </a:lnTo>
                  <a:lnTo>
                    <a:pt x="3228" y="800"/>
                  </a:lnTo>
                  <a:lnTo>
                    <a:pt x="3224" y="800"/>
                  </a:lnTo>
                  <a:lnTo>
                    <a:pt x="3220" y="800"/>
                  </a:lnTo>
                  <a:lnTo>
                    <a:pt x="3218" y="801"/>
                  </a:lnTo>
                  <a:lnTo>
                    <a:pt x="3217" y="804"/>
                  </a:lnTo>
                  <a:lnTo>
                    <a:pt x="3216" y="806"/>
                  </a:lnTo>
                  <a:lnTo>
                    <a:pt x="3216" y="810"/>
                  </a:lnTo>
                  <a:lnTo>
                    <a:pt x="3213" y="809"/>
                  </a:lnTo>
                  <a:lnTo>
                    <a:pt x="3208" y="811"/>
                  </a:lnTo>
                  <a:lnTo>
                    <a:pt x="3205" y="814"/>
                  </a:lnTo>
                  <a:lnTo>
                    <a:pt x="3199" y="821"/>
                  </a:lnTo>
                  <a:lnTo>
                    <a:pt x="3168" y="840"/>
                  </a:lnTo>
                  <a:lnTo>
                    <a:pt x="3159" y="846"/>
                  </a:lnTo>
                  <a:lnTo>
                    <a:pt x="3146" y="846"/>
                  </a:lnTo>
                  <a:lnTo>
                    <a:pt x="3142" y="845"/>
                  </a:lnTo>
                  <a:lnTo>
                    <a:pt x="3137" y="845"/>
                  </a:lnTo>
                  <a:lnTo>
                    <a:pt x="3125" y="851"/>
                  </a:lnTo>
                  <a:lnTo>
                    <a:pt x="3111" y="854"/>
                  </a:lnTo>
                  <a:lnTo>
                    <a:pt x="3099" y="857"/>
                  </a:lnTo>
                  <a:lnTo>
                    <a:pt x="3095" y="861"/>
                  </a:lnTo>
                  <a:lnTo>
                    <a:pt x="3094" y="864"/>
                  </a:lnTo>
                  <a:lnTo>
                    <a:pt x="3094" y="868"/>
                  </a:lnTo>
                  <a:lnTo>
                    <a:pt x="3095" y="872"/>
                  </a:lnTo>
                  <a:lnTo>
                    <a:pt x="3097" y="875"/>
                  </a:lnTo>
                  <a:lnTo>
                    <a:pt x="3101" y="878"/>
                  </a:lnTo>
                  <a:lnTo>
                    <a:pt x="3101" y="883"/>
                  </a:lnTo>
                  <a:lnTo>
                    <a:pt x="3095" y="885"/>
                  </a:lnTo>
                  <a:lnTo>
                    <a:pt x="3089" y="890"/>
                  </a:lnTo>
                  <a:lnTo>
                    <a:pt x="3083" y="892"/>
                  </a:lnTo>
                  <a:lnTo>
                    <a:pt x="3076" y="895"/>
                  </a:lnTo>
                  <a:lnTo>
                    <a:pt x="3070" y="900"/>
                  </a:lnTo>
                  <a:lnTo>
                    <a:pt x="3066" y="906"/>
                  </a:lnTo>
                  <a:lnTo>
                    <a:pt x="3060" y="915"/>
                  </a:lnTo>
                  <a:lnTo>
                    <a:pt x="3058" y="923"/>
                  </a:lnTo>
                  <a:lnTo>
                    <a:pt x="3061" y="928"/>
                  </a:lnTo>
                  <a:lnTo>
                    <a:pt x="3067" y="931"/>
                  </a:lnTo>
                  <a:lnTo>
                    <a:pt x="3078" y="934"/>
                  </a:lnTo>
                  <a:lnTo>
                    <a:pt x="3087" y="931"/>
                  </a:lnTo>
                  <a:lnTo>
                    <a:pt x="3097" y="928"/>
                  </a:lnTo>
                  <a:lnTo>
                    <a:pt x="3105" y="925"/>
                  </a:lnTo>
                  <a:lnTo>
                    <a:pt x="3115" y="928"/>
                  </a:lnTo>
                  <a:lnTo>
                    <a:pt x="3116" y="921"/>
                  </a:lnTo>
                  <a:lnTo>
                    <a:pt x="3118" y="925"/>
                  </a:lnTo>
                  <a:lnTo>
                    <a:pt x="3121" y="930"/>
                  </a:lnTo>
                  <a:lnTo>
                    <a:pt x="3122" y="930"/>
                  </a:lnTo>
                  <a:lnTo>
                    <a:pt x="3125" y="931"/>
                  </a:lnTo>
                  <a:lnTo>
                    <a:pt x="3123" y="931"/>
                  </a:lnTo>
                  <a:lnTo>
                    <a:pt x="3123" y="931"/>
                  </a:lnTo>
                  <a:lnTo>
                    <a:pt x="3121" y="936"/>
                  </a:lnTo>
                  <a:lnTo>
                    <a:pt x="3118" y="941"/>
                  </a:lnTo>
                  <a:lnTo>
                    <a:pt x="3117" y="946"/>
                  </a:lnTo>
                  <a:lnTo>
                    <a:pt x="3117" y="947"/>
                  </a:lnTo>
                  <a:lnTo>
                    <a:pt x="3101" y="952"/>
                  </a:lnTo>
                  <a:lnTo>
                    <a:pt x="3087" y="960"/>
                  </a:lnTo>
                  <a:lnTo>
                    <a:pt x="3074" y="970"/>
                  </a:lnTo>
                  <a:lnTo>
                    <a:pt x="3060" y="981"/>
                  </a:lnTo>
                  <a:lnTo>
                    <a:pt x="3057" y="983"/>
                  </a:lnTo>
                  <a:lnTo>
                    <a:pt x="3053" y="986"/>
                  </a:lnTo>
                  <a:lnTo>
                    <a:pt x="3052" y="982"/>
                  </a:lnTo>
                  <a:lnTo>
                    <a:pt x="3049" y="980"/>
                  </a:lnTo>
                  <a:lnTo>
                    <a:pt x="3047" y="977"/>
                  </a:lnTo>
                  <a:lnTo>
                    <a:pt x="3044" y="975"/>
                  </a:lnTo>
                  <a:lnTo>
                    <a:pt x="3042" y="972"/>
                  </a:lnTo>
                  <a:lnTo>
                    <a:pt x="3040" y="970"/>
                  </a:lnTo>
                  <a:lnTo>
                    <a:pt x="3035" y="964"/>
                  </a:lnTo>
                  <a:lnTo>
                    <a:pt x="3033" y="957"/>
                  </a:lnTo>
                  <a:lnTo>
                    <a:pt x="3033" y="949"/>
                  </a:lnTo>
                  <a:lnTo>
                    <a:pt x="3032" y="941"/>
                  </a:lnTo>
                  <a:lnTo>
                    <a:pt x="3026" y="943"/>
                  </a:lnTo>
                  <a:lnTo>
                    <a:pt x="3020" y="946"/>
                  </a:lnTo>
                  <a:lnTo>
                    <a:pt x="3015" y="949"/>
                  </a:lnTo>
                  <a:lnTo>
                    <a:pt x="3013" y="955"/>
                  </a:lnTo>
                  <a:lnTo>
                    <a:pt x="3001" y="963"/>
                  </a:lnTo>
                  <a:lnTo>
                    <a:pt x="2982" y="955"/>
                  </a:lnTo>
                  <a:lnTo>
                    <a:pt x="2964" y="951"/>
                  </a:lnTo>
                  <a:lnTo>
                    <a:pt x="2946" y="949"/>
                  </a:lnTo>
                  <a:lnTo>
                    <a:pt x="2928" y="951"/>
                  </a:lnTo>
                  <a:lnTo>
                    <a:pt x="2907" y="957"/>
                  </a:lnTo>
                  <a:lnTo>
                    <a:pt x="2889" y="970"/>
                  </a:lnTo>
                  <a:lnTo>
                    <a:pt x="2868" y="981"/>
                  </a:lnTo>
                  <a:lnTo>
                    <a:pt x="2866" y="983"/>
                  </a:lnTo>
                  <a:lnTo>
                    <a:pt x="2864" y="987"/>
                  </a:lnTo>
                  <a:lnTo>
                    <a:pt x="2861" y="991"/>
                  </a:lnTo>
                  <a:lnTo>
                    <a:pt x="2860" y="995"/>
                  </a:lnTo>
                  <a:lnTo>
                    <a:pt x="2861" y="1002"/>
                  </a:lnTo>
                  <a:lnTo>
                    <a:pt x="2862" y="1010"/>
                  </a:lnTo>
                  <a:lnTo>
                    <a:pt x="2862" y="1017"/>
                  </a:lnTo>
                  <a:lnTo>
                    <a:pt x="2860" y="1015"/>
                  </a:lnTo>
                  <a:lnTo>
                    <a:pt x="2856" y="1012"/>
                  </a:lnTo>
                  <a:lnTo>
                    <a:pt x="2847" y="1012"/>
                  </a:lnTo>
                  <a:lnTo>
                    <a:pt x="2837" y="1014"/>
                  </a:lnTo>
                  <a:lnTo>
                    <a:pt x="2828" y="1020"/>
                  </a:lnTo>
                  <a:lnTo>
                    <a:pt x="2822" y="1017"/>
                  </a:lnTo>
                  <a:lnTo>
                    <a:pt x="2815" y="1016"/>
                  </a:lnTo>
                  <a:lnTo>
                    <a:pt x="2808" y="1014"/>
                  </a:lnTo>
                  <a:lnTo>
                    <a:pt x="2800" y="1012"/>
                  </a:lnTo>
                  <a:lnTo>
                    <a:pt x="2796" y="1009"/>
                  </a:lnTo>
                  <a:lnTo>
                    <a:pt x="2792" y="1004"/>
                  </a:lnTo>
                  <a:lnTo>
                    <a:pt x="2792" y="995"/>
                  </a:lnTo>
                  <a:lnTo>
                    <a:pt x="2794" y="985"/>
                  </a:lnTo>
                  <a:lnTo>
                    <a:pt x="2796" y="985"/>
                  </a:lnTo>
                  <a:lnTo>
                    <a:pt x="2798" y="987"/>
                  </a:lnTo>
                  <a:lnTo>
                    <a:pt x="2802" y="989"/>
                  </a:lnTo>
                  <a:lnTo>
                    <a:pt x="2805" y="992"/>
                  </a:lnTo>
                  <a:lnTo>
                    <a:pt x="2810" y="992"/>
                  </a:lnTo>
                  <a:lnTo>
                    <a:pt x="2811" y="988"/>
                  </a:lnTo>
                  <a:lnTo>
                    <a:pt x="2826" y="986"/>
                  </a:lnTo>
                  <a:lnTo>
                    <a:pt x="2839" y="977"/>
                  </a:lnTo>
                  <a:lnTo>
                    <a:pt x="2867" y="959"/>
                  </a:lnTo>
                  <a:lnTo>
                    <a:pt x="2861" y="952"/>
                  </a:lnTo>
                  <a:lnTo>
                    <a:pt x="2866" y="949"/>
                  </a:lnTo>
                  <a:lnTo>
                    <a:pt x="2870" y="946"/>
                  </a:lnTo>
                  <a:lnTo>
                    <a:pt x="2872" y="942"/>
                  </a:lnTo>
                  <a:lnTo>
                    <a:pt x="2873" y="938"/>
                  </a:lnTo>
                  <a:lnTo>
                    <a:pt x="2874" y="935"/>
                  </a:lnTo>
                  <a:lnTo>
                    <a:pt x="2873" y="931"/>
                  </a:lnTo>
                  <a:lnTo>
                    <a:pt x="2871" y="928"/>
                  </a:lnTo>
                  <a:lnTo>
                    <a:pt x="2870" y="923"/>
                  </a:lnTo>
                  <a:lnTo>
                    <a:pt x="2871" y="921"/>
                  </a:lnTo>
                  <a:lnTo>
                    <a:pt x="2873" y="912"/>
                  </a:lnTo>
                  <a:lnTo>
                    <a:pt x="2873" y="902"/>
                  </a:lnTo>
                  <a:lnTo>
                    <a:pt x="2885" y="903"/>
                  </a:lnTo>
                  <a:lnTo>
                    <a:pt x="2899" y="906"/>
                  </a:lnTo>
                  <a:lnTo>
                    <a:pt x="2912" y="907"/>
                  </a:lnTo>
                  <a:lnTo>
                    <a:pt x="2923" y="906"/>
                  </a:lnTo>
                  <a:lnTo>
                    <a:pt x="2941" y="906"/>
                  </a:lnTo>
                  <a:lnTo>
                    <a:pt x="2952" y="869"/>
                  </a:lnTo>
                  <a:lnTo>
                    <a:pt x="2945" y="868"/>
                  </a:lnTo>
                  <a:lnTo>
                    <a:pt x="2936" y="869"/>
                  </a:lnTo>
                  <a:lnTo>
                    <a:pt x="2929" y="869"/>
                  </a:lnTo>
                  <a:lnTo>
                    <a:pt x="2922" y="869"/>
                  </a:lnTo>
                  <a:lnTo>
                    <a:pt x="2915" y="868"/>
                  </a:lnTo>
                  <a:lnTo>
                    <a:pt x="2910" y="862"/>
                  </a:lnTo>
                  <a:lnTo>
                    <a:pt x="2907" y="851"/>
                  </a:lnTo>
                  <a:lnTo>
                    <a:pt x="2917" y="845"/>
                  </a:lnTo>
                  <a:lnTo>
                    <a:pt x="2923" y="837"/>
                  </a:lnTo>
                  <a:lnTo>
                    <a:pt x="2925" y="826"/>
                  </a:lnTo>
                  <a:lnTo>
                    <a:pt x="2925" y="815"/>
                  </a:lnTo>
                  <a:lnTo>
                    <a:pt x="2925" y="815"/>
                  </a:lnTo>
                  <a:lnTo>
                    <a:pt x="2927" y="814"/>
                  </a:lnTo>
                  <a:lnTo>
                    <a:pt x="2927" y="815"/>
                  </a:lnTo>
                  <a:lnTo>
                    <a:pt x="2932" y="820"/>
                  </a:lnTo>
                  <a:lnTo>
                    <a:pt x="2936" y="822"/>
                  </a:lnTo>
                  <a:lnTo>
                    <a:pt x="2941" y="826"/>
                  </a:lnTo>
                  <a:lnTo>
                    <a:pt x="2939" y="833"/>
                  </a:lnTo>
                  <a:lnTo>
                    <a:pt x="2938" y="839"/>
                  </a:lnTo>
                  <a:lnTo>
                    <a:pt x="2941" y="845"/>
                  </a:lnTo>
                  <a:lnTo>
                    <a:pt x="2953" y="839"/>
                  </a:lnTo>
                  <a:lnTo>
                    <a:pt x="2959" y="832"/>
                  </a:lnTo>
                  <a:lnTo>
                    <a:pt x="2962" y="824"/>
                  </a:lnTo>
                  <a:lnTo>
                    <a:pt x="2980" y="826"/>
                  </a:lnTo>
                  <a:lnTo>
                    <a:pt x="2979" y="826"/>
                  </a:lnTo>
                  <a:lnTo>
                    <a:pt x="2980" y="833"/>
                  </a:lnTo>
                  <a:lnTo>
                    <a:pt x="2980" y="840"/>
                  </a:lnTo>
                  <a:lnTo>
                    <a:pt x="2981" y="846"/>
                  </a:lnTo>
                  <a:lnTo>
                    <a:pt x="2985" y="852"/>
                  </a:lnTo>
                  <a:lnTo>
                    <a:pt x="2991" y="856"/>
                  </a:lnTo>
                  <a:lnTo>
                    <a:pt x="2997" y="856"/>
                  </a:lnTo>
                  <a:lnTo>
                    <a:pt x="3002" y="854"/>
                  </a:lnTo>
                  <a:lnTo>
                    <a:pt x="3006" y="849"/>
                  </a:lnTo>
                  <a:lnTo>
                    <a:pt x="3008" y="843"/>
                  </a:lnTo>
                  <a:lnTo>
                    <a:pt x="3012" y="838"/>
                  </a:lnTo>
                  <a:lnTo>
                    <a:pt x="3016" y="835"/>
                  </a:lnTo>
                  <a:lnTo>
                    <a:pt x="3016" y="827"/>
                  </a:lnTo>
                  <a:lnTo>
                    <a:pt x="3021" y="823"/>
                  </a:lnTo>
                  <a:lnTo>
                    <a:pt x="3024" y="821"/>
                  </a:lnTo>
                  <a:lnTo>
                    <a:pt x="3024" y="817"/>
                  </a:lnTo>
                  <a:lnTo>
                    <a:pt x="3024" y="815"/>
                  </a:lnTo>
                  <a:lnTo>
                    <a:pt x="3021" y="811"/>
                  </a:lnTo>
                  <a:lnTo>
                    <a:pt x="3019" y="807"/>
                  </a:lnTo>
                  <a:lnTo>
                    <a:pt x="3020" y="794"/>
                  </a:lnTo>
                  <a:lnTo>
                    <a:pt x="3023" y="787"/>
                  </a:lnTo>
                  <a:lnTo>
                    <a:pt x="3026" y="784"/>
                  </a:lnTo>
                  <a:lnTo>
                    <a:pt x="3031" y="784"/>
                  </a:lnTo>
                  <a:lnTo>
                    <a:pt x="3036" y="787"/>
                  </a:lnTo>
                  <a:lnTo>
                    <a:pt x="3042" y="790"/>
                  </a:lnTo>
                  <a:lnTo>
                    <a:pt x="3048" y="794"/>
                  </a:lnTo>
                  <a:lnTo>
                    <a:pt x="3053" y="797"/>
                  </a:lnTo>
                  <a:lnTo>
                    <a:pt x="3059" y="798"/>
                  </a:lnTo>
                  <a:lnTo>
                    <a:pt x="3063" y="795"/>
                  </a:lnTo>
                  <a:lnTo>
                    <a:pt x="3066" y="788"/>
                  </a:lnTo>
                  <a:lnTo>
                    <a:pt x="3061" y="781"/>
                  </a:lnTo>
                  <a:lnTo>
                    <a:pt x="3054" y="773"/>
                  </a:lnTo>
                  <a:lnTo>
                    <a:pt x="3046" y="766"/>
                  </a:lnTo>
                  <a:lnTo>
                    <a:pt x="3038" y="756"/>
                  </a:lnTo>
                  <a:lnTo>
                    <a:pt x="3035" y="752"/>
                  </a:lnTo>
                  <a:lnTo>
                    <a:pt x="3036" y="752"/>
                  </a:lnTo>
                  <a:lnTo>
                    <a:pt x="3038" y="756"/>
                  </a:lnTo>
                  <a:lnTo>
                    <a:pt x="3047" y="758"/>
                  </a:lnTo>
                  <a:lnTo>
                    <a:pt x="3055" y="759"/>
                  </a:lnTo>
                  <a:lnTo>
                    <a:pt x="3064" y="759"/>
                  </a:lnTo>
                  <a:lnTo>
                    <a:pt x="3072" y="755"/>
                  </a:lnTo>
                  <a:lnTo>
                    <a:pt x="3077" y="749"/>
                  </a:lnTo>
                  <a:lnTo>
                    <a:pt x="3082" y="746"/>
                  </a:lnTo>
                  <a:lnTo>
                    <a:pt x="3087" y="743"/>
                  </a:lnTo>
                  <a:lnTo>
                    <a:pt x="3094" y="743"/>
                  </a:lnTo>
                  <a:lnTo>
                    <a:pt x="3109" y="747"/>
                  </a:lnTo>
                  <a:lnTo>
                    <a:pt x="3120" y="746"/>
                  </a:lnTo>
                  <a:lnTo>
                    <a:pt x="3128" y="742"/>
                  </a:lnTo>
                  <a:lnTo>
                    <a:pt x="3134" y="735"/>
                  </a:lnTo>
                  <a:lnTo>
                    <a:pt x="3138" y="725"/>
                  </a:lnTo>
                  <a:lnTo>
                    <a:pt x="3140" y="714"/>
                  </a:lnTo>
                  <a:lnTo>
                    <a:pt x="3142" y="703"/>
                  </a:lnTo>
                  <a:lnTo>
                    <a:pt x="3134" y="696"/>
                  </a:lnTo>
                  <a:lnTo>
                    <a:pt x="3126" y="691"/>
                  </a:lnTo>
                  <a:lnTo>
                    <a:pt x="3116" y="686"/>
                  </a:lnTo>
                  <a:lnTo>
                    <a:pt x="3116" y="686"/>
                  </a:lnTo>
                  <a:lnTo>
                    <a:pt x="3116" y="683"/>
                  </a:lnTo>
                  <a:lnTo>
                    <a:pt x="3120" y="681"/>
                  </a:lnTo>
                  <a:lnTo>
                    <a:pt x="3123" y="680"/>
                  </a:lnTo>
                  <a:lnTo>
                    <a:pt x="3135" y="673"/>
                  </a:lnTo>
                  <a:lnTo>
                    <a:pt x="3140" y="666"/>
                  </a:lnTo>
                  <a:lnTo>
                    <a:pt x="3139" y="659"/>
                  </a:lnTo>
                  <a:lnTo>
                    <a:pt x="3133" y="652"/>
                  </a:lnTo>
                  <a:lnTo>
                    <a:pt x="3122" y="646"/>
                  </a:lnTo>
                  <a:lnTo>
                    <a:pt x="3117" y="642"/>
                  </a:lnTo>
                  <a:lnTo>
                    <a:pt x="3114" y="640"/>
                  </a:lnTo>
                  <a:lnTo>
                    <a:pt x="3111" y="636"/>
                  </a:lnTo>
                  <a:lnTo>
                    <a:pt x="3108" y="633"/>
                  </a:lnTo>
                  <a:lnTo>
                    <a:pt x="3111" y="617"/>
                  </a:lnTo>
                  <a:lnTo>
                    <a:pt x="3111" y="617"/>
                  </a:lnTo>
                  <a:lnTo>
                    <a:pt x="3117" y="607"/>
                  </a:lnTo>
                  <a:lnTo>
                    <a:pt x="3117" y="598"/>
                  </a:lnTo>
                  <a:lnTo>
                    <a:pt x="3120" y="592"/>
                  </a:lnTo>
                  <a:lnTo>
                    <a:pt x="3125" y="585"/>
                  </a:lnTo>
                  <a:lnTo>
                    <a:pt x="3132" y="581"/>
                  </a:lnTo>
                  <a:lnTo>
                    <a:pt x="3138" y="577"/>
                  </a:lnTo>
                  <a:lnTo>
                    <a:pt x="3122" y="573"/>
                  </a:lnTo>
                  <a:lnTo>
                    <a:pt x="3110" y="576"/>
                  </a:lnTo>
                  <a:lnTo>
                    <a:pt x="3100" y="579"/>
                  </a:lnTo>
                  <a:lnTo>
                    <a:pt x="3092" y="587"/>
                  </a:lnTo>
                  <a:lnTo>
                    <a:pt x="3087" y="596"/>
                  </a:lnTo>
                  <a:lnTo>
                    <a:pt x="3082" y="609"/>
                  </a:lnTo>
                  <a:lnTo>
                    <a:pt x="3078" y="610"/>
                  </a:lnTo>
                  <a:lnTo>
                    <a:pt x="3076" y="611"/>
                  </a:lnTo>
                  <a:lnTo>
                    <a:pt x="3074" y="613"/>
                  </a:lnTo>
                  <a:lnTo>
                    <a:pt x="3071" y="617"/>
                  </a:lnTo>
                  <a:lnTo>
                    <a:pt x="3070" y="619"/>
                  </a:lnTo>
                  <a:lnTo>
                    <a:pt x="3067" y="627"/>
                  </a:lnTo>
                  <a:lnTo>
                    <a:pt x="3066" y="633"/>
                  </a:lnTo>
                  <a:lnTo>
                    <a:pt x="3067" y="639"/>
                  </a:lnTo>
                  <a:lnTo>
                    <a:pt x="3074" y="644"/>
                  </a:lnTo>
                  <a:lnTo>
                    <a:pt x="3066" y="646"/>
                  </a:lnTo>
                  <a:lnTo>
                    <a:pt x="3066" y="644"/>
                  </a:lnTo>
                  <a:lnTo>
                    <a:pt x="3065" y="640"/>
                  </a:lnTo>
                  <a:lnTo>
                    <a:pt x="3063" y="638"/>
                  </a:lnTo>
                  <a:lnTo>
                    <a:pt x="3059" y="624"/>
                  </a:lnTo>
                  <a:lnTo>
                    <a:pt x="3053" y="624"/>
                  </a:lnTo>
                  <a:lnTo>
                    <a:pt x="3050" y="628"/>
                  </a:lnTo>
                  <a:lnTo>
                    <a:pt x="3047" y="633"/>
                  </a:lnTo>
                  <a:lnTo>
                    <a:pt x="3044" y="636"/>
                  </a:lnTo>
                  <a:lnTo>
                    <a:pt x="3038" y="638"/>
                  </a:lnTo>
                  <a:lnTo>
                    <a:pt x="3032" y="639"/>
                  </a:lnTo>
                  <a:lnTo>
                    <a:pt x="3032" y="642"/>
                  </a:lnTo>
                  <a:lnTo>
                    <a:pt x="3032" y="645"/>
                  </a:lnTo>
                  <a:lnTo>
                    <a:pt x="3033" y="646"/>
                  </a:lnTo>
                  <a:lnTo>
                    <a:pt x="3035" y="646"/>
                  </a:lnTo>
                  <a:lnTo>
                    <a:pt x="3033" y="649"/>
                  </a:lnTo>
                  <a:lnTo>
                    <a:pt x="3031" y="652"/>
                  </a:lnTo>
                  <a:lnTo>
                    <a:pt x="3026" y="652"/>
                  </a:lnTo>
                  <a:lnTo>
                    <a:pt x="3021" y="655"/>
                  </a:lnTo>
                  <a:lnTo>
                    <a:pt x="3018" y="658"/>
                  </a:lnTo>
                  <a:lnTo>
                    <a:pt x="3015" y="662"/>
                  </a:lnTo>
                  <a:lnTo>
                    <a:pt x="3014" y="667"/>
                  </a:lnTo>
                  <a:lnTo>
                    <a:pt x="3015" y="672"/>
                  </a:lnTo>
                  <a:lnTo>
                    <a:pt x="3016" y="675"/>
                  </a:lnTo>
                  <a:lnTo>
                    <a:pt x="3020" y="678"/>
                  </a:lnTo>
                  <a:lnTo>
                    <a:pt x="3024" y="680"/>
                  </a:lnTo>
                  <a:lnTo>
                    <a:pt x="3027" y="681"/>
                  </a:lnTo>
                  <a:lnTo>
                    <a:pt x="3027" y="683"/>
                  </a:lnTo>
                  <a:lnTo>
                    <a:pt x="3029" y="685"/>
                  </a:lnTo>
                  <a:lnTo>
                    <a:pt x="3029" y="690"/>
                  </a:lnTo>
                  <a:lnTo>
                    <a:pt x="3024" y="690"/>
                  </a:lnTo>
                  <a:lnTo>
                    <a:pt x="3018" y="691"/>
                  </a:lnTo>
                  <a:lnTo>
                    <a:pt x="3014" y="692"/>
                  </a:lnTo>
                  <a:lnTo>
                    <a:pt x="3012" y="690"/>
                  </a:lnTo>
                  <a:lnTo>
                    <a:pt x="3008" y="687"/>
                  </a:lnTo>
                  <a:lnTo>
                    <a:pt x="3006" y="685"/>
                  </a:lnTo>
                  <a:lnTo>
                    <a:pt x="3001" y="685"/>
                  </a:lnTo>
                  <a:lnTo>
                    <a:pt x="2998" y="686"/>
                  </a:lnTo>
                  <a:lnTo>
                    <a:pt x="2996" y="689"/>
                  </a:lnTo>
                  <a:lnTo>
                    <a:pt x="2968" y="689"/>
                  </a:lnTo>
                  <a:lnTo>
                    <a:pt x="2964" y="706"/>
                  </a:lnTo>
                  <a:lnTo>
                    <a:pt x="2964" y="706"/>
                  </a:lnTo>
                  <a:lnTo>
                    <a:pt x="2964" y="706"/>
                  </a:lnTo>
                  <a:lnTo>
                    <a:pt x="2964" y="704"/>
                  </a:lnTo>
                  <a:lnTo>
                    <a:pt x="2963" y="703"/>
                  </a:lnTo>
                  <a:lnTo>
                    <a:pt x="2961" y="703"/>
                  </a:lnTo>
                  <a:lnTo>
                    <a:pt x="2959" y="703"/>
                  </a:lnTo>
                  <a:lnTo>
                    <a:pt x="2958" y="706"/>
                  </a:lnTo>
                  <a:lnTo>
                    <a:pt x="2957" y="707"/>
                  </a:lnTo>
                  <a:lnTo>
                    <a:pt x="2956" y="714"/>
                  </a:lnTo>
                  <a:lnTo>
                    <a:pt x="2952" y="721"/>
                  </a:lnTo>
                  <a:lnTo>
                    <a:pt x="2951" y="727"/>
                  </a:lnTo>
                  <a:lnTo>
                    <a:pt x="2953" y="733"/>
                  </a:lnTo>
                  <a:lnTo>
                    <a:pt x="2956" y="736"/>
                  </a:lnTo>
                  <a:lnTo>
                    <a:pt x="2958" y="736"/>
                  </a:lnTo>
                  <a:lnTo>
                    <a:pt x="2961" y="736"/>
                  </a:lnTo>
                  <a:lnTo>
                    <a:pt x="2962" y="735"/>
                  </a:lnTo>
                  <a:lnTo>
                    <a:pt x="2964" y="732"/>
                  </a:lnTo>
                  <a:lnTo>
                    <a:pt x="2967" y="730"/>
                  </a:lnTo>
                  <a:lnTo>
                    <a:pt x="2968" y="729"/>
                  </a:lnTo>
                  <a:lnTo>
                    <a:pt x="2970" y="727"/>
                  </a:lnTo>
                  <a:lnTo>
                    <a:pt x="2973" y="725"/>
                  </a:lnTo>
                  <a:lnTo>
                    <a:pt x="2975" y="723"/>
                  </a:lnTo>
                  <a:lnTo>
                    <a:pt x="2973" y="727"/>
                  </a:lnTo>
                  <a:lnTo>
                    <a:pt x="2964" y="742"/>
                  </a:lnTo>
                  <a:lnTo>
                    <a:pt x="2955" y="754"/>
                  </a:lnTo>
                  <a:lnTo>
                    <a:pt x="2941" y="763"/>
                  </a:lnTo>
                  <a:lnTo>
                    <a:pt x="2927" y="767"/>
                  </a:lnTo>
                  <a:lnTo>
                    <a:pt x="2908" y="767"/>
                  </a:lnTo>
                  <a:lnTo>
                    <a:pt x="2908" y="755"/>
                  </a:lnTo>
                  <a:lnTo>
                    <a:pt x="2905" y="743"/>
                  </a:lnTo>
                  <a:lnTo>
                    <a:pt x="2900" y="731"/>
                  </a:lnTo>
                  <a:lnTo>
                    <a:pt x="2900" y="731"/>
                  </a:lnTo>
                  <a:lnTo>
                    <a:pt x="2901" y="723"/>
                  </a:lnTo>
                  <a:lnTo>
                    <a:pt x="2906" y="718"/>
                  </a:lnTo>
                  <a:lnTo>
                    <a:pt x="2910" y="710"/>
                  </a:lnTo>
                  <a:lnTo>
                    <a:pt x="2913" y="703"/>
                  </a:lnTo>
                  <a:lnTo>
                    <a:pt x="2916" y="696"/>
                  </a:lnTo>
                  <a:lnTo>
                    <a:pt x="2921" y="690"/>
                  </a:lnTo>
                  <a:lnTo>
                    <a:pt x="2929" y="686"/>
                  </a:lnTo>
                  <a:lnTo>
                    <a:pt x="2929" y="683"/>
                  </a:lnTo>
                  <a:lnTo>
                    <a:pt x="2930" y="679"/>
                  </a:lnTo>
                  <a:lnTo>
                    <a:pt x="2932" y="675"/>
                  </a:lnTo>
                  <a:lnTo>
                    <a:pt x="2932" y="675"/>
                  </a:lnTo>
                  <a:lnTo>
                    <a:pt x="2936" y="679"/>
                  </a:lnTo>
                  <a:lnTo>
                    <a:pt x="2940" y="683"/>
                  </a:lnTo>
                  <a:lnTo>
                    <a:pt x="2945" y="685"/>
                  </a:lnTo>
                  <a:lnTo>
                    <a:pt x="2951" y="685"/>
                  </a:lnTo>
                  <a:lnTo>
                    <a:pt x="2964" y="676"/>
                  </a:lnTo>
                  <a:lnTo>
                    <a:pt x="2979" y="669"/>
                  </a:lnTo>
                  <a:lnTo>
                    <a:pt x="2995" y="662"/>
                  </a:lnTo>
                  <a:lnTo>
                    <a:pt x="3001" y="653"/>
                  </a:lnTo>
                  <a:lnTo>
                    <a:pt x="3002" y="644"/>
                  </a:lnTo>
                  <a:lnTo>
                    <a:pt x="2998" y="633"/>
                  </a:lnTo>
                  <a:lnTo>
                    <a:pt x="2991" y="629"/>
                  </a:lnTo>
                  <a:lnTo>
                    <a:pt x="2982" y="630"/>
                  </a:lnTo>
                  <a:lnTo>
                    <a:pt x="2975" y="633"/>
                  </a:lnTo>
                  <a:lnTo>
                    <a:pt x="2972" y="633"/>
                  </a:lnTo>
                  <a:lnTo>
                    <a:pt x="2969" y="635"/>
                  </a:lnTo>
                  <a:lnTo>
                    <a:pt x="2967" y="636"/>
                  </a:lnTo>
                  <a:lnTo>
                    <a:pt x="2964" y="639"/>
                  </a:lnTo>
                  <a:lnTo>
                    <a:pt x="2962" y="642"/>
                  </a:lnTo>
                  <a:lnTo>
                    <a:pt x="2955" y="645"/>
                  </a:lnTo>
                  <a:lnTo>
                    <a:pt x="2946" y="649"/>
                  </a:lnTo>
                  <a:lnTo>
                    <a:pt x="2938" y="653"/>
                  </a:lnTo>
                  <a:lnTo>
                    <a:pt x="2930" y="659"/>
                  </a:lnTo>
                  <a:lnTo>
                    <a:pt x="2921" y="641"/>
                  </a:lnTo>
                  <a:lnTo>
                    <a:pt x="2907" y="627"/>
                  </a:lnTo>
                  <a:lnTo>
                    <a:pt x="2893" y="616"/>
                  </a:lnTo>
                  <a:lnTo>
                    <a:pt x="2878" y="610"/>
                  </a:lnTo>
                  <a:lnTo>
                    <a:pt x="2862" y="609"/>
                  </a:lnTo>
                  <a:lnTo>
                    <a:pt x="2847" y="612"/>
                  </a:lnTo>
                  <a:lnTo>
                    <a:pt x="2833" y="622"/>
                  </a:lnTo>
                  <a:lnTo>
                    <a:pt x="2820" y="638"/>
                  </a:lnTo>
                  <a:lnTo>
                    <a:pt x="2810" y="642"/>
                  </a:lnTo>
                  <a:lnTo>
                    <a:pt x="2799" y="646"/>
                  </a:lnTo>
                  <a:lnTo>
                    <a:pt x="2789" y="652"/>
                  </a:lnTo>
                  <a:lnTo>
                    <a:pt x="2781" y="658"/>
                  </a:lnTo>
                  <a:lnTo>
                    <a:pt x="2775" y="668"/>
                  </a:lnTo>
                  <a:lnTo>
                    <a:pt x="2774" y="681"/>
                  </a:lnTo>
                  <a:lnTo>
                    <a:pt x="2745" y="693"/>
                  </a:lnTo>
                  <a:lnTo>
                    <a:pt x="2717" y="709"/>
                  </a:lnTo>
                  <a:lnTo>
                    <a:pt x="2690" y="726"/>
                  </a:lnTo>
                  <a:lnTo>
                    <a:pt x="2664" y="744"/>
                  </a:lnTo>
                  <a:lnTo>
                    <a:pt x="2657" y="755"/>
                  </a:lnTo>
                  <a:lnTo>
                    <a:pt x="2649" y="765"/>
                  </a:lnTo>
                  <a:lnTo>
                    <a:pt x="2640" y="773"/>
                  </a:lnTo>
                  <a:lnTo>
                    <a:pt x="2634" y="784"/>
                  </a:lnTo>
                  <a:lnTo>
                    <a:pt x="2630" y="797"/>
                  </a:lnTo>
                  <a:lnTo>
                    <a:pt x="2616" y="795"/>
                  </a:lnTo>
                  <a:lnTo>
                    <a:pt x="2609" y="806"/>
                  </a:lnTo>
                  <a:lnTo>
                    <a:pt x="2599" y="815"/>
                  </a:lnTo>
                  <a:lnTo>
                    <a:pt x="2615" y="832"/>
                  </a:lnTo>
                  <a:lnTo>
                    <a:pt x="2604" y="833"/>
                  </a:lnTo>
                  <a:lnTo>
                    <a:pt x="2594" y="837"/>
                  </a:lnTo>
                  <a:lnTo>
                    <a:pt x="2587" y="844"/>
                  </a:lnTo>
                  <a:lnTo>
                    <a:pt x="2579" y="851"/>
                  </a:lnTo>
                  <a:lnTo>
                    <a:pt x="2515" y="855"/>
                  </a:lnTo>
                  <a:lnTo>
                    <a:pt x="2519" y="854"/>
                  </a:lnTo>
                  <a:lnTo>
                    <a:pt x="2524" y="850"/>
                  </a:lnTo>
                  <a:lnTo>
                    <a:pt x="2527" y="847"/>
                  </a:lnTo>
                  <a:lnTo>
                    <a:pt x="2537" y="826"/>
                  </a:lnTo>
                  <a:lnTo>
                    <a:pt x="2552" y="807"/>
                  </a:lnTo>
                  <a:lnTo>
                    <a:pt x="2569" y="792"/>
                  </a:lnTo>
                  <a:lnTo>
                    <a:pt x="2587" y="780"/>
                  </a:lnTo>
                  <a:lnTo>
                    <a:pt x="2595" y="772"/>
                  </a:lnTo>
                  <a:lnTo>
                    <a:pt x="2599" y="763"/>
                  </a:lnTo>
                  <a:lnTo>
                    <a:pt x="2599" y="753"/>
                  </a:lnTo>
                  <a:lnTo>
                    <a:pt x="2595" y="747"/>
                  </a:lnTo>
                  <a:lnTo>
                    <a:pt x="2615" y="742"/>
                  </a:lnTo>
                  <a:lnTo>
                    <a:pt x="2620" y="744"/>
                  </a:lnTo>
                  <a:lnTo>
                    <a:pt x="2623" y="749"/>
                  </a:lnTo>
                  <a:lnTo>
                    <a:pt x="2627" y="755"/>
                  </a:lnTo>
                  <a:lnTo>
                    <a:pt x="2629" y="761"/>
                  </a:lnTo>
                  <a:lnTo>
                    <a:pt x="2634" y="764"/>
                  </a:lnTo>
                  <a:lnTo>
                    <a:pt x="2643" y="764"/>
                  </a:lnTo>
                  <a:lnTo>
                    <a:pt x="2644" y="750"/>
                  </a:lnTo>
                  <a:lnTo>
                    <a:pt x="2650" y="738"/>
                  </a:lnTo>
                  <a:lnTo>
                    <a:pt x="2657" y="726"/>
                  </a:lnTo>
                  <a:lnTo>
                    <a:pt x="2664" y="715"/>
                  </a:lnTo>
                  <a:lnTo>
                    <a:pt x="2670" y="703"/>
                  </a:lnTo>
                  <a:lnTo>
                    <a:pt x="2673" y="690"/>
                  </a:lnTo>
                  <a:lnTo>
                    <a:pt x="2669" y="687"/>
                  </a:lnTo>
                  <a:lnTo>
                    <a:pt x="2669" y="687"/>
                  </a:lnTo>
                  <a:lnTo>
                    <a:pt x="2669" y="687"/>
                  </a:lnTo>
                  <a:lnTo>
                    <a:pt x="2673" y="686"/>
                  </a:lnTo>
                  <a:lnTo>
                    <a:pt x="2675" y="685"/>
                  </a:lnTo>
                  <a:lnTo>
                    <a:pt x="2678" y="684"/>
                  </a:lnTo>
                  <a:lnTo>
                    <a:pt x="2678" y="681"/>
                  </a:lnTo>
                  <a:lnTo>
                    <a:pt x="2679" y="680"/>
                  </a:lnTo>
                  <a:lnTo>
                    <a:pt x="2679" y="678"/>
                  </a:lnTo>
                  <a:lnTo>
                    <a:pt x="2679" y="675"/>
                  </a:lnTo>
                  <a:lnTo>
                    <a:pt x="2678" y="673"/>
                  </a:lnTo>
                  <a:lnTo>
                    <a:pt x="2679" y="670"/>
                  </a:lnTo>
                  <a:lnTo>
                    <a:pt x="2679" y="668"/>
                  </a:lnTo>
                  <a:lnTo>
                    <a:pt x="2677" y="661"/>
                  </a:lnTo>
                  <a:lnTo>
                    <a:pt x="2679" y="658"/>
                  </a:lnTo>
                  <a:lnTo>
                    <a:pt x="2681" y="656"/>
                  </a:lnTo>
                  <a:lnTo>
                    <a:pt x="2685" y="659"/>
                  </a:lnTo>
                  <a:lnTo>
                    <a:pt x="2689" y="664"/>
                  </a:lnTo>
                  <a:lnTo>
                    <a:pt x="2694" y="668"/>
                  </a:lnTo>
                  <a:lnTo>
                    <a:pt x="2698" y="672"/>
                  </a:lnTo>
                  <a:lnTo>
                    <a:pt x="2703" y="674"/>
                  </a:lnTo>
                  <a:lnTo>
                    <a:pt x="2708" y="674"/>
                  </a:lnTo>
                  <a:lnTo>
                    <a:pt x="2713" y="674"/>
                  </a:lnTo>
                  <a:lnTo>
                    <a:pt x="2717" y="663"/>
                  </a:lnTo>
                  <a:lnTo>
                    <a:pt x="2723" y="653"/>
                  </a:lnTo>
                  <a:lnTo>
                    <a:pt x="2729" y="642"/>
                  </a:lnTo>
                  <a:lnTo>
                    <a:pt x="2731" y="632"/>
                  </a:lnTo>
                  <a:lnTo>
                    <a:pt x="2732" y="633"/>
                  </a:lnTo>
                  <a:lnTo>
                    <a:pt x="2747" y="638"/>
                  </a:lnTo>
                  <a:lnTo>
                    <a:pt x="2760" y="641"/>
                  </a:lnTo>
                  <a:lnTo>
                    <a:pt x="2774" y="642"/>
                  </a:lnTo>
                  <a:lnTo>
                    <a:pt x="2787" y="641"/>
                  </a:lnTo>
                  <a:lnTo>
                    <a:pt x="2802" y="633"/>
                  </a:lnTo>
                  <a:lnTo>
                    <a:pt x="2804" y="630"/>
                  </a:lnTo>
                  <a:lnTo>
                    <a:pt x="2806" y="628"/>
                  </a:lnTo>
                  <a:lnTo>
                    <a:pt x="2809" y="624"/>
                  </a:lnTo>
                  <a:lnTo>
                    <a:pt x="2810" y="621"/>
                  </a:lnTo>
                  <a:lnTo>
                    <a:pt x="2809" y="616"/>
                  </a:lnTo>
                  <a:lnTo>
                    <a:pt x="2827" y="610"/>
                  </a:lnTo>
                  <a:lnTo>
                    <a:pt x="2833" y="602"/>
                  </a:lnTo>
                  <a:lnTo>
                    <a:pt x="2833" y="601"/>
                  </a:lnTo>
                  <a:lnTo>
                    <a:pt x="2845" y="594"/>
                  </a:lnTo>
                  <a:lnTo>
                    <a:pt x="2855" y="585"/>
                  </a:lnTo>
                  <a:lnTo>
                    <a:pt x="2865" y="576"/>
                  </a:lnTo>
                  <a:lnTo>
                    <a:pt x="2873" y="575"/>
                  </a:lnTo>
                  <a:lnTo>
                    <a:pt x="2879" y="571"/>
                  </a:lnTo>
                  <a:lnTo>
                    <a:pt x="2883" y="565"/>
                  </a:lnTo>
                  <a:lnTo>
                    <a:pt x="2883" y="556"/>
                  </a:lnTo>
                  <a:lnTo>
                    <a:pt x="2890" y="554"/>
                  </a:lnTo>
                  <a:lnTo>
                    <a:pt x="2893" y="555"/>
                  </a:lnTo>
                  <a:lnTo>
                    <a:pt x="2896" y="555"/>
                  </a:lnTo>
                  <a:lnTo>
                    <a:pt x="2899" y="554"/>
                  </a:lnTo>
                  <a:lnTo>
                    <a:pt x="2899" y="552"/>
                  </a:lnTo>
                  <a:lnTo>
                    <a:pt x="2912" y="548"/>
                  </a:lnTo>
                  <a:lnTo>
                    <a:pt x="2917" y="547"/>
                  </a:lnTo>
                  <a:lnTo>
                    <a:pt x="2921" y="545"/>
                  </a:lnTo>
                  <a:lnTo>
                    <a:pt x="2925" y="543"/>
                  </a:lnTo>
                  <a:lnTo>
                    <a:pt x="2929" y="539"/>
                  </a:lnTo>
                  <a:lnTo>
                    <a:pt x="2932" y="536"/>
                  </a:lnTo>
                  <a:lnTo>
                    <a:pt x="2936" y="533"/>
                  </a:lnTo>
                  <a:lnTo>
                    <a:pt x="2940" y="531"/>
                  </a:lnTo>
                  <a:lnTo>
                    <a:pt x="2945" y="527"/>
                  </a:lnTo>
                  <a:lnTo>
                    <a:pt x="2949" y="516"/>
                  </a:lnTo>
                  <a:lnTo>
                    <a:pt x="2947" y="505"/>
                  </a:lnTo>
                  <a:lnTo>
                    <a:pt x="2946" y="504"/>
                  </a:lnTo>
                  <a:lnTo>
                    <a:pt x="2947" y="505"/>
                  </a:lnTo>
                  <a:lnTo>
                    <a:pt x="2949" y="508"/>
                  </a:lnTo>
                  <a:lnTo>
                    <a:pt x="2967" y="501"/>
                  </a:lnTo>
                  <a:lnTo>
                    <a:pt x="2984" y="491"/>
                  </a:lnTo>
                  <a:lnTo>
                    <a:pt x="2999" y="481"/>
                  </a:lnTo>
                  <a:lnTo>
                    <a:pt x="3003" y="476"/>
                  </a:lnTo>
                  <a:lnTo>
                    <a:pt x="3004" y="471"/>
                  </a:lnTo>
                  <a:lnTo>
                    <a:pt x="3004" y="467"/>
                  </a:lnTo>
                  <a:lnTo>
                    <a:pt x="3003" y="461"/>
                  </a:lnTo>
                  <a:lnTo>
                    <a:pt x="3002" y="461"/>
                  </a:lnTo>
                  <a:lnTo>
                    <a:pt x="3016" y="457"/>
                  </a:lnTo>
                  <a:lnTo>
                    <a:pt x="3026" y="450"/>
                  </a:lnTo>
                  <a:lnTo>
                    <a:pt x="3035" y="439"/>
                  </a:lnTo>
                  <a:lnTo>
                    <a:pt x="3038" y="425"/>
                  </a:lnTo>
                  <a:lnTo>
                    <a:pt x="3042" y="423"/>
                  </a:lnTo>
                  <a:lnTo>
                    <a:pt x="3044" y="421"/>
                  </a:lnTo>
                  <a:lnTo>
                    <a:pt x="3046" y="418"/>
                  </a:lnTo>
                  <a:lnTo>
                    <a:pt x="3047" y="416"/>
                  </a:lnTo>
                  <a:lnTo>
                    <a:pt x="3061" y="412"/>
                  </a:lnTo>
                  <a:lnTo>
                    <a:pt x="3065" y="396"/>
                  </a:lnTo>
                  <a:lnTo>
                    <a:pt x="3065" y="396"/>
                  </a:lnTo>
                  <a:lnTo>
                    <a:pt x="3077" y="397"/>
                  </a:lnTo>
                  <a:lnTo>
                    <a:pt x="3086" y="394"/>
                  </a:lnTo>
                  <a:lnTo>
                    <a:pt x="3093" y="388"/>
                  </a:lnTo>
                  <a:lnTo>
                    <a:pt x="3098" y="378"/>
                  </a:lnTo>
                  <a:lnTo>
                    <a:pt x="3098" y="377"/>
                  </a:lnTo>
                  <a:lnTo>
                    <a:pt x="3101" y="376"/>
                  </a:lnTo>
                  <a:lnTo>
                    <a:pt x="3104" y="373"/>
                  </a:lnTo>
                  <a:lnTo>
                    <a:pt x="3106" y="372"/>
                  </a:lnTo>
                  <a:lnTo>
                    <a:pt x="3109" y="370"/>
                  </a:lnTo>
                  <a:lnTo>
                    <a:pt x="3110" y="366"/>
                  </a:lnTo>
                  <a:lnTo>
                    <a:pt x="3110" y="362"/>
                  </a:lnTo>
                  <a:lnTo>
                    <a:pt x="3115" y="362"/>
                  </a:lnTo>
                  <a:lnTo>
                    <a:pt x="3118" y="361"/>
                  </a:lnTo>
                  <a:lnTo>
                    <a:pt x="3122" y="360"/>
                  </a:lnTo>
                  <a:lnTo>
                    <a:pt x="3125" y="357"/>
                  </a:lnTo>
                  <a:lnTo>
                    <a:pt x="3135" y="343"/>
                  </a:lnTo>
                  <a:lnTo>
                    <a:pt x="3135" y="343"/>
                  </a:lnTo>
                  <a:lnTo>
                    <a:pt x="3137" y="344"/>
                  </a:lnTo>
                  <a:lnTo>
                    <a:pt x="3138" y="345"/>
                  </a:lnTo>
                  <a:lnTo>
                    <a:pt x="3149" y="344"/>
                  </a:lnTo>
                  <a:lnTo>
                    <a:pt x="3157" y="338"/>
                  </a:lnTo>
                  <a:lnTo>
                    <a:pt x="3163" y="328"/>
                  </a:lnTo>
                  <a:lnTo>
                    <a:pt x="3174" y="316"/>
                  </a:lnTo>
                  <a:lnTo>
                    <a:pt x="3184" y="310"/>
                  </a:lnTo>
                  <a:lnTo>
                    <a:pt x="3193" y="303"/>
                  </a:lnTo>
                  <a:lnTo>
                    <a:pt x="3200" y="296"/>
                  </a:lnTo>
                  <a:lnTo>
                    <a:pt x="3205" y="285"/>
                  </a:lnTo>
                  <a:lnTo>
                    <a:pt x="3205" y="285"/>
                  </a:lnTo>
                  <a:lnTo>
                    <a:pt x="3223" y="265"/>
                  </a:lnTo>
                  <a:lnTo>
                    <a:pt x="3224" y="266"/>
                  </a:lnTo>
                  <a:lnTo>
                    <a:pt x="3227" y="266"/>
                  </a:lnTo>
                  <a:lnTo>
                    <a:pt x="3230" y="266"/>
                  </a:lnTo>
                  <a:lnTo>
                    <a:pt x="3235" y="265"/>
                  </a:lnTo>
                  <a:lnTo>
                    <a:pt x="3239" y="264"/>
                  </a:lnTo>
                  <a:lnTo>
                    <a:pt x="3242" y="262"/>
                  </a:lnTo>
                  <a:lnTo>
                    <a:pt x="3245" y="258"/>
                  </a:lnTo>
                  <a:lnTo>
                    <a:pt x="3263" y="237"/>
                  </a:lnTo>
                  <a:lnTo>
                    <a:pt x="3268" y="230"/>
                  </a:lnTo>
                  <a:lnTo>
                    <a:pt x="3274" y="224"/>
                  </a:lnTo>
                  <a:lnTo>
                    <a:pt x="3280" y="217"/>
                  </a:lnTo>
                  <a:lnTo>
                    <a:pt x="3280" y="217"/>
                  </a:lnTo>
                  <a:lnTo>
                    <a:pt x="3279" y="207"/>
                  </a:lnTo>
                  <a:lnTo>
                    <a:pt x="3274" y="199"/>
                  </a:lnTo>
                  <a:lnTo>
                    <a:pt x="3267" y="192"/>
                  </a:lnTo>
                  <a:lnTo>
                    <a:pt x="3260" y="185"/>
                  </a:lnTo>
                  <a:lnTo>
                    <a:pt x="3254" y="178"/>
                  </a:lnTo>
                  <a:lnTo>
                    <a:pt x="3264" y="178"/>
                  </a:lnTo>
                  <a:lnTo>
                    <a:pt x="3270" y="174"/>
                  </a:lnTo>
                  <a:lnTo>
                    <a:pt x="3273" y="169"/>
                  </a:lnTo>
                  <a:lnTo>
                    <a:pt x="3274" y="162"/>
                  </a:lnTo>
                  <a:lnTo>
                    <a:pt x="3274" y="156"/>
                  </a:lnTo>
                  <a:lnTo>
                    <a:pt x="3276" y="155"/>
                  </a:lnTo>
                  <a:lnTo>
                    <a:pt x="3281" y="151"/>
                  </a:lnTo>
                  <a:lnTo>
                    <a:pt x="3284" y="148"/>
                  </a:lnTo>
                  <a:lnTo>
                    <a:pt x="3284" y="145"/>
                  </a:lnTo>
                  <a:lnTo>
                    <a:pt x="3293" y="151"/>
                  </a:lnTo>
                  <a:lnTo>
                    <a:pt x="3304" y="152"/>
                  </a:lnTo>
                  <a:lnTo>
                    <a:pt x="3314" y="150"/>
                  </a:lnTo>
                  <a:lnTo>
                    <a:pt x="3321" y="146"/>
                  </a:lnTo>
                  <a:lnTo>
                    <a:pt x="3326" y="139"/>
                  </a:lnTo>
                  <a:lnTo>
                    <a:pt x="3330" y="132"/>
                  </a:lnTo>
                  <a:lnTo>
                    <a:pt x="3333" y="123"/>
                  </a:lnTo>
                  <a:lnTo>
                    <a:pt x="3337" y="115"/>
                  </a:lnTo>
                  <a:lnTo>
                    <a:pt x="3338" y="115"/>
                  </a:lnTo>
                  <a:lnTo>
                    <a:pt x="3339" y="112"/>
                  </a:lnTo>
                  <a:lnTo>
                    <a:pt x="3342" y="110"/>
                  </a:lnTo>
                  <a:lnTo>
                    <a:pt x="3344" y="109"/>
                  </a:lnTo>
                  <a:lnTo>
                    <a:pt x="3348" y="108"/>
                  </a:lnTo>
                  <a:lnTo>
                    <a:pt x="3350" y="108"/>
                  </a:lnTo>
                  <a:lnTo>
                    <a:pt x="3353" y="106"/>
                  </a:lnTo>
                  <a:lnTo>
                    <a:pt x="3355" y="104"/>
                  </a:lnTo>
                  <a:lnTo>
                    <a:pt x="3356" y="102"/>
                  </a:lnTo>
                  <a:lnTo>
                    <a:pt x="3358" y="93"/>
                  </a:lnTo>
                  <a:lnTo>
                    <a:pt x="3356" y="86"/>
                  </a:lnTo>
                  <a:lnTo>
                    <a:pt x="3350" y="80"/>
                  </a:lnTo>
                  <a:lnTo>
                    <a:pt x="3350" y="77"/>
                  </a:lnTo>
                  <a:lnTo>
                    <a:pt x="3352" y="75"/>
                  </a:lnTo>
                  <a:lnTo>
                    <a:pt x="3352" y="72"/>
                  </a:lnTo>
                  <a:lnTo>
                    <a:pt x="3353" y="70"/>
                  </a:lnTo>
                  <a:lnTo>
                    <a:pt x="3352" y="69"/>
                  </a:lnTo>
                  <a:lnTo>
                    <a:pt x="3350" y="66"/>
                  </a:lnTo>
                  <a:lnTo>
                    <a:pt x="3347" y="65"/>
                  </a:lnTo>
                  <a:lnTo>
                    <a:pt x="3344" y="55"/>
                  </a:lnTo>
                  <a:lnTo>
                    <a:pt x="3339" y="51"/>
                  </a:lnTo>
                  <a:lnTo>
                    <a:pt x="3335" y="51"/>
                  </a:lnTo>
                  <a:lnTo>
                    <a:pt x="3330" y="53"/>
                  </a:lnTo>
                  <a:lnTo>
                    <a:pt x="3324" y="55"/>
                  </a:lnTo>
                  <a:lnTo>
                    <a:pt x="3319" y="58"/>
                  </a:lnTo>
                  <a:lnTo>
                    <a:pt x="3313" y="59"/>
                  </a:lnTo>
                  <a:lnTo>
                    <a:pt x="3302" y="70"/>
                  </a:lnTo>
                  <a:lnTo>
                    <a:pt x="3301" y="77"/>
                  </a:lnTo>
                  <a:lnTo>
                    <a:pt x="3303" y="83"/>
                  </a:lnTo>
                  <a:lnTo>
                    <a:pt x="3307" y="88"/>
                  </a:lnTo>
                  <a:lnTo>
                    <a:pt x="3313" y="93"/>
                  </a:lnTo>
                  <a:lnTo>
                    <a:pt x="3316" y="98"/>
                  </a:lnTo>
                  <a:lnTo>
                    <a:pt x="3319" y="104"/>
                  </a:lnTo>
                  <a:lnTo>
                    <a:pt x="3314" y="109"/>
                  </a:lnTo>
                  <a:lnTo>
                    <a:pt x="3309" y="115"/>
                  </a:lnTo>
                  <a:lnTo>
                    <a:pt x="3305" y="121"/>
                  </a:lnTo>
                  <a:lnTo>
                    <a:pt x="3301" y="125"/>
                  </a:lnTo>
                  <a:lnTo>
                    <a:pt x="3293" y="126"/>
                  </a:lnTo>
                  <a:lnTo>
                    <a:pt x="3285" y="122"/>
                  </a:lnTo>
                  <a:lnTo>
                    <a:pt x="3291" y="115"/>
                  </a:lnTo>
                  <a:lnTo>
                    <a:pt x="3296" y="109"/>
                  </a:lnTo>
                  <a:lnTo>
                    <a:pt x="3296" y="102"/>
                  </a:lnTo>
                  <a:lnTo>
                    <a:pt x="3292" y="98"/>
                  </a:lnTo>
                  <a:lnTo>
                    <a:pt x="3287" y="97"/>
                  </a:lnTo>
                  <a:lnTo>
                    <a:pt x="3281" y="99"/>
                  </a:lnTo>
                  <a:lnTo>
                    <a:pt x="3276" y="102"/>
                  </a:lnTo>
                  <a:lnTo>
                    <a:pt x="3271" y="103"/>
                  </a:lnTo>
                  <a:lnTo>
                    <a:pt x="3271" y="103"/>
                  </a:lnTo>
                  <a:lnTo>
                    <a:pt x="3263" y="105"/>
                  </a:lnTo>
                  <a:lnTo>
                    <a:pt x="3256" y="109"/>
                  </a:lnTo>
                  <a:lnTo>
                    <a:pt x="3252" y="116"/>
                  </a:lnTo>
                  <a:lnTo>
                    <a:pt x="3248" y="123"/>
                  </a:lnTo>
                  <a:lnTo>
                    <a:pt x="3246" y="122"/>
                  </a:lnTo>
                  <a:lnTo>
                    <a:pt x="3244" y="122"/>
                  </a:lnTo>
                  <a:lnTo>
                    <a:pt x="3241" y="125"/>
                  </a:lnTo>
                  <a:lnTo>
                    <a:pt x="3239" y="127"/>
                  </a:lnTo>
                  <a:lnTo>
                    <a:pt x="3237" y="128"/>
                  </a:lnTo>
                  <a:lnTo>
                    <a:pt x="3235" y="129"/>
                  </a:lnTo>
                  <a:lnTo>
                    <a:pt x="3234" y="132"/>
                  </a:lnTo>
                  <a:lnTo>
                    <a:pt x="3231" y="133"/>
                  </a:lnTo>
                  <a:lnTo>
                    <a:pt x="3230" y="133"/>
                  </a:lnTo>
                  <a:lnTo>
                    <a:pt x="3228" y="133"/>
                  </a:lnTo>
                  <a:lnTo>
                    <a:pt x="3224" y="132"/>
                  </a:lnTo>
                  <a:lnTo>
                    <a:pt x="3211" y="129"/>
                  </a:lnTo>
                  <a:lnTo>
                    <a:pt x="3197" y="132"/>
                  </a:lnTo>
                  <a:lnTo>
                    <a:pt x="3185" y="137"/>
                  </a:lnTo>
                  <a:lnTo>
                    <a:pt x="3173" y="143"/>
                  </a:lnTo>
                  <a:lnTo>
                    <a:pt x="3172" y="149"/>
                  </a:lnTo>
                  <a:lnTo>
                    <a:pt x="3172" y="154"/>
                  </a:lnTo>
                  <a:lnTo>
                    <a:pt x="3173" y="160"/>
                  </a:lnTo>
                  <a:lnTo>
                    <a:pt x="3174" y="161"/>
                  </a:lnTo>
                  <a:lnTo>
                    <a:pt x="3176" y="161"/>
                  </a:lnTo>
                  <a:lnTo>
                    <a:pt x="3172" y="162"/>
                  </a:lnTo>
                  <a:lnTo>
                    <a:pt x="3167" y="163"/>
                  </a:lnTo>
                  <a:lnTo>
                    <a:pt x="3163" y="165"/>
                  </a:lnTo>
                  <a:lnTo>
                    <a:pt x="3160" y="167"/>
                  </a:lnTo>
                  <a:lnTo>
                    <a:pt x="3157" y="169"/>
                  </a:lnTo>
                  <a:lnTo>
                    <a:pt x="3152" y="172"/>
                  </a:lnTo>
                  <a:lnTo>
                    <a:pt x="3150" y="174"/>
                  </a:lnTo>
                  <a:lnTo>
                    <a:pt x="3148" y="178"/>
                  </a:lnTo>
                  <a:lnTo>
                    <a:pt x="3145" y="179"/>
                  </a:lnTo>
                  <a:lnTo>
                    <a:pt x="3143" y="180"/>
                  </a:lnTo>
                  <a:lnTo>
                    <a:pt x="3140" y="182"/>
                  </a:lnTo>
                  <a:lnTo>
                    <a:pt x="3138" y="183"/>
                  </a:lnTo>
                  <a:lnTo>
                    <a:pt x="3134" y="184"/>
                  </a:lnTo>
                  <a:lnTo>
                    <a:pt x="3132" y="185"/>
                  </a:lnTo>
                  <a:lnTo>
                    <a:pt x="3131" y="188"/>
                  </a:lnTo>
                  <a:lnTo>
                    <a:pt x="3123" y="191"/>
                  </a:lnTo>
                  <a:lnTo>
                    <a:pt x="3116" y="195"/>
                  </a:lnTo>
                  <a:lnTo>
                    <a:pt x="3112" y="201"/>
                  </a:lnTo>
                  <a:lnTo>
                    <a:pt x="3111" y="209"/>
                  </a:lnTo>
                  <a:lnTo>
                    <a:pt x="3114" y="213"/>
                  </a:lnTo>
                  <a:lnTo>
                    <a:pt x="3116" y="216"/>
                  </a:lnTo>
                  <a:lnTo>
                    <a:pt x="3116" y="222"/>
                  </a:lnTo>
                  <a:lnTo>
                    <a:pt x="3115" y="228"/>
                  </a:lnTo>
                  <a:lnTo>
                    <a:pt x="3111" y="230"/>
                  </a:lnTo>
                  <a:lnTo>
                    <a:pt x="3105" y="231"/>
                  </a:lnTo>
                  <a:lnTo>
                    <a:pt x="3095" y="230"/>
                  </a:lnTo>
                  <a:lnTo>
                    <a:pt x="3095" y="234"/>
                  </a:lnTo>
                  <a:lnTo>
                    <a:pt x="3093" y="237"/>
                  </a:lnTo>
                  <a:lnTo>
                    <a:pt x="3091" y="241"/>
                  </a:lnTo>
                  <a:lnTo>
                    <a:pt x="3087" y="243"/>
                  </a:lnTo>
                  <a:lnTo>
                    <a:pt x="3084" y="246"/>
                  </a:lnTo>
                  <a:lnTo>
                    <a:pt x="3081" y="247"/>
                  </a:lnTo>
                  <a:lnTo>
                    <a:pt x="3077" y="249"/>
                  </a:lnTo>
                  <a:lnTo>
                    <a:pt x="3075" y="252"/>
                  </a:lnTo>
                  <a:lnTo>
                    <a:pt x="3064" y="254"/>
                  </a:lnTo>
                  <a:lnTo>
                    <a:pt x="3065" y="259"/>
                  </a:lnTo>
                  <a:lnTo>
                    <a:pt x="3065" y="264"/>
                  </a:lnTo>
                  <a:lnTo>
                    <a:pt x="3064" y="268"/>
                  </a:lnTo>
                  <a:lnTo>
                    <a:pt x="3060" y="271"/>
                  </a:lnTo>
                  <a:lnTo>
                    <a:pt x="3048" y="274"/>
                  </a:lnTo>
                  <a:lnTo>
                    <a:pt x="3038" y="279"/>
                  </a:lnTo>
                  <a:lnTo>
                    <a:pt x="3029" y="286"/>
                  </a:lnTo>
                  <a:lnTo>
                    <a:pt x="3018" y="293"/>
                  </a:lnTo>
                  <a:lnTo>
                    <a:pt x="3008" y="299"/>
                  </a:lnTo>
                  <a:lnTo>
                    <a:pt x="2997" y="303"/>
                  </a:lnTo>
                  <a:lnTo>
                    <a:pt x="2984" y="302"/>
                  </a:lnTo>
                  <a:lnTo>
                    <a:pt x="2984" y="307"/>
                  </a:lnTo>
                  <a:lnTo>
                    <a:pt x="2982" y="311"/>
                  </a:lnTo>
                  <a:lnTo>
                    <a:pt x="2981" y="315"/>
                  </a:lnTo>
                  <a:lnTo>
                    <a:pt x="2978" y="317"/>
                  </a:lnTo>
                  <a:lnTo>
                    <a:pt x="2973" y="320"/>
                  </a:lnTo>
                  <a:lnTo>
                    <a:pt x="2970" y="325"/>
                  </a:lnTo>
                  <a:lnTo>
                    <a:pt x="2970" y="330"/>
                  </a:lnTo>
                  <a:lnTo>
                    <a:pt x="2973" y="336"/>
                  </a:lnTo>
                  <a:lnTo>
                    <a:pt x="2976" y="340"/>
                  </a:lnTo>
                  <a:lnTo>
                    <a:pt x="2981" y="344"/>
                  </a:lnTo>
                  <a:lnTo>
                    <a:pt x="2986" y="348"/>
                  </a:lnTo>
                  <a:lnTo>
                    <a:pt x="2984" y="350"/>
                  </a:lnTo>
                  <a:lnTo>
                    <a:pt x="2981" y="353"/>
                  </a:lnTo>
                  <a:lnTo>
                    <a:pt x="2979" y="357"/>
                  </a:lnTo>
                  <a:lnTo>
                    <a:pt x="2975" y="357"/>
                  </a:lnTo>
                  <a:lnTo>
                    <a:pt x="2959" y="355"/>
                  </a:lnTo>
                  <a:lnTo>
                    <a:pt x="2952" y="350"/>
                  </a:lnTo>
                  <a:lnTo>
                    <a:pt x="2958" y="343"/>
                  </a:lnTo>
                  <a:lnTo>
                    <a:pt x="2963" y="334"/>
                  </a:lnTo>
                  <a:lnTo>
                    <a:pt x="2962" y="326"/>
                  </a:lnTo>
                  <a:lnTo>
                    <a:pt x="2957" y="316"/>
                  </a:lnTo>
                  <a:lnTo>
                    <a:pt x="2953" y="309"/>
                  </a:lnTo>
                  <a:lnTo>
                    <a:pt x="2946" y="311"/>
                  </a:lnTo>
                  <a:lnTo>
                    <a:pt x="2941" y="316"/>
                  </a:lnTo>
                  <a:lnTo>
                    <a:pt x="2938" y="322"/>
                  </a:lnTo>
                  <a:lnTo>
                    <a:pt x="2936" y="330"/>
                  </a:lnTo>
                  <a:lnTo>
                    <a:pt x="2930" y="332"/>
                  </a:lnTo>
                  <a:lnTo>
                    <a:pt x="2930" y="343"/>
                  </a:lnTo>
                  <a:lnTo>
                    <a:pt x="2925" y="351"/>
                  </a:lnTo>
                  <a:lnTo>
                    <a:pt x="2918" y="357"/>
                  </a:lnTo>
                  <a:lnTo>
                    <a:pt x="2908" y="361"/>
                  </a:lnTo>
                  <a:lnTo>
                    <a:pt x="2907" y="357"/>
                  </a:lnTo>
                  <a:lnTo>
                    <a:pt x="2905" y="354"/>
                  </a:lnTo>
                  <a:lnTo>
                    <a:pt x="2896" y="351"/>
                  </a:lnTo>
                  <a:lnTo>
                    <a:pt x="2889" y="354"/>
                  </a:lnTo>
                  <a:lnTo>
                    <a:pt x="2884" y="362"/>
                  </a:lnTo>
                  <a:lnTo>
                    <a:pt x="2884" y="365"/>
                  </a:lnTo>
                  <a:lnTo>
                    <a:pt x="2884" y="367"/>
                  </a:lnTo>
                  <a:lnTo>
                    <a:pt x="2885" y="370"/>
                  </a:lnTo>
                  <a:lnTo>
                    <a:pt x="2885" y="372"/>
                  </a:lnTo>
                  <a:lnTo>
                    <a:pt x="2885" y="374"/>
                  </a:lnTo>
                  <a:lnTo>
                    <a:pt x="2884" y="376"/>
                  </a:lnTo>
                  <a:lnTo>
                    <a:pt x="2883" y="378"/>
                  </a:lnTo>
                  <a:lnTo>
                    <a:pt x="2879" y="379"/>
                  </a:lnTo>
                  <a:lnTo>
                    <a:pt x="2874" y="379"/>
                  </a:lnTo>
                  <a:lnTo>
                    <a:pt x="2865" y="380"/>
                  </a:lnTo>
                  <a:lnTo>
                    <a:pt x="2854" y="384"/>
                  </a:lnTo>
                  <a:lnTo>
                    <a:pt x="2844" y="389"/>
                  </a:lnTo>
                  <a:lnTo>
                    <a:pt x="2837" y="396"/>
                  </a:lnTo>
                  <a:lnTo>
                    <a:pt x="2839" y="401"/>
                  </a:lnTo>
                  <a:lnTo>
                    <a:pt x="2840" y="402"/>
                  </a:lnTo>
                  <a:lnTo>
                    <a:pt x="2845" y="425"/>
                  </a:lnTo>
                  <a:lnTo>
                    <a:pt x="2845" y="425"/>
                  </a:lnTo>
                  <a:lnTo>
                    <a:pt x="2832" y="429"/>
                  </a:lnTo>
                  <a:lnTo>
                    <a:pt x="2832" y="429"/>
                  </a:lnTo>
                  <a:lnTo>
                    <a:pt x="2826" y="424"/>
                  </a:lnTo>
                  <a:lnTo>
                    <a:pt x="2820" y="421"/>
                  </a:lnTo>
                  <a:lnTo>
                    <a:pt x="2815" y="422"/>
                  </a:lnTo>
                  <a:lnTo>
                    <a:pt x="2811" y="425"/>
                  </a:lnTo>
                  <a:lnTo>
                    <a:pt x="2809" y="436"/>
                  </a:lnTo>
                  <a:lnTo>
                    <a:pt x="2809" y="436"/>
                  </a:lnTo>
                  <a:lnTo>
                    <a:pt x="2803" y="439"/>
                  </a:lnTo>
                  <a:lnTo>
                    <a:pt x="2796" y="444"/>
                  </a:lnTo>
                  <a:lnTo>
                    <a:pt x="2788" y="445"/>
                  </a:lnTo>
                  <a:lnTo>
                    <a:pt x="2780" y="444"/>
                  </a:lnTo>
                  <a:lnTo>
                    <a:pt x="2774" y="446"/>
                  </a:lnTo>
                  <a:lnTo>
                    <a:pt x="2771" y="457"/>
                  </a:lnTo>
                  <a:lnTo>
                    <a:pt x="2775" y="467"/>
                  </a:lnTo>
                  <a:lnTo>
                    <a:pt x="2782" y="475"/>
                  </a:lnTo>
                  <a:lnTo>
                    <a:pt x="2782" y="475"/>
                  </a:lnTo>
                  <a:lnTo>
                    <a:pt x="2782" y="475"/>
                  </a:lnTo>
                  <a:lnTo>
                    <a:pt x="2748" y="468"/>
                  </a:lnTo>
                  <a:lnTo>
                    <a:pt x="2735" y="474"/>
                  </a:lnTo>
                  <a:lnTo>
                    <a:pt x="2736" y="480"/>
                  </a:lnTo>
                  <a:lnTo>
                    <a:pt x="2714" y="487"/>
                  </a:lnTo>
                  <a:lnTo>
                    <a:pt x="2708" y="488"/>
                  </a:lnTo>
                  <a:lnTo>
                    <a:pt x="2702" y="490"/>
                  </a:lnTo>
                  <a:lnTo>
                    <a:pt x="2697" y="493"/>
                  </a:lnTo>
                  <a:lnTo>
                    <a:pt x="2694" y="499"/>
                  </a:lnTo>
                  <a:lnTo>
                    <a:pt x="2686" y="507"/>
                  </a:lnTo>
                  <a:lnTo>
                    <a:pt x="2677" y="513"/>
                  </a:lnTo>
                  <a:lnTo>
                    <a:pt x="2666" y="516"/>
                  </a:lnTo>
                  <a:lnTo>
                    <a:pt x="2656" y="521"/>
                  </a:lnTo>
                  <a:lnTo>
                    <a:pt x="2647" y="528"/>
                  </a:lnTo>
                  <a:lnTo>
                    <a:pt x="2641" y="532"/>
                  </a:lnTo>
                  <a:lnTo>
                    <a:pt x="2634" y="532"/>
                  </a:lnTo>
                  <a:lnTo>
                    <a:pt x="2629" y="516"/>
                  </a:lnTo>
                  <a:lnTo>
                    <a:pt x="2622" y="505"/>
                  </a:lnTo>
                  <a:lnTo>
                    <a:pt x="2613" y="498"/>
                  </a:lnTo>
                  <a:lnTo>
                    <a:pt x="2601" y="496"/>
                  </a:lnTo>
                  <a:lnTo>
                    <a:pt x="2587" y="497"/>
                  </a:lnTo>
                  <a:lnTo>
                    <a:pt x="2567" y="503"/>
                  </a:lnTo>
                  <a:lnTo>
                    <a:pt x="2543" y="513"/>
                  </a:lnTo>
                  <a:lnTo>
                    <a:pt x="2533" y="510"/>
                  </a:lnTo>
                  <a:lnTo>
                    <a:pt x="2528" y="505"/>
                  </a:lnTo>
                  <a:lnTo>
                    <a:pt x="2527" y="499"/>
                  </a:lnTo>
                  <a:lnTo>
                    <a:pt x="2526" y="492"/>
                  </a:lnTo>
                  <a:lnTo>
                    <a:pt x="2525" y="485"/>
                  </a:lnTo>
                  <a:lnTo>
                    <a:pt x="2524" y="479"/>
                  </a:lnTo>
                  <a:lnTo>
                    <a:pt x="2518" y="474"/>
                  </a:lnTo>
                  <a:lnTo>
                    <a:pt x="2482" y="445"/>
                  </a:lnTo>
                  <a:lnTo>
                    <a:pt x="2482" y="442"/>
                  </a:lnTo>
                  <a:lnTo>
                    <a:pt x="2482" y="439"/>
                  </a:lnTo>
                  <a:lnTo>
                    <a:pt x="2484" y="436"/>
                  </a:lnTo>
                  <a:lnTo>
                    <a:pt x="2484" y="434"/>
                  </a:lnTo>
                  <a:lnTo>
                    <a:pt x="2485" y="431"/>
                  </a:lnTo>
                  <a:lnTo>
                    <a:pt x="2486" y="430"/>
                  </a:lnTo>
                  <a:lnTo>
                    <a:pt x="2487" y="428"/>
                  </a:lnTo>
                  <a:lnTo>
                    <a:pt x="2490" y="428"/>
                  </a:lnTo>
                  <a:lnTo>
                    <a:pt x="2493" y="428"/>
                  </a:lnTo>
                  <a:lnTo>
                    <a:pt x="2497" y="429"/>
                  </a:lnTo>
                  <a:lnTo>
                    <a:pt x="2501" y="431"/>
                  </a:lnTo>
                  <a:lnTo>
                    <a:pt x="2511" y="435"/>
                  </a:lnTo>
                  <a:lnTo>
                    <a:pt x="2520" y="434"/>
                  </a:lnTo>
                  <a:lnTo>
                    <a:pt x="2528" y="429"/>
                  </a:lnTo>
                  <a:lnTo>
                    <a:pt x="2536" y="422"/>
                  </a:lnTo>
                  <a:lnTo>
                    <a:pt x="2532" y="417"/>
                  </a:lnTo>
                  <a:lnTo>
                    <a:pt x="2533" y="412"/>
                  </a:lnTo>
                  <a:lnTo>
                    <a:pt x="2536" y="407"/>
                  </a:lnTo>
                  <a:lnTo>
                    <a:pt x="2537" y="402"/>
                  </a:lnTo>
                  <a:lnTo>
                    <a:pt x="2536" y="402"/>
                  </a:lnTo>
                  <a:lnTo>
                    <a:pt x="2537" y="402"/>
                  </a:lnTo>
                  <a:lnTo>
                    <a:pt x="2555" y="394"/>
                  </a:lnTo>
                  <a:lnTo>
                    <a:pt x="2556" y="397"/>
                  </a:lnTo>
                  <a:lnTo>
                    <a:pt x="2560" y="399"/>
                  </a:lnTo>
                  <a:lnTo>
                    <a:pt x="2564" y="400"/>
                  </a:lnTo>
                  <a:lnTo>
                    <a:pt x="2567" y="399"/>
                  </a:lnTo>
                  <a:lnTo>
                    <a:pt x="2570" y="397"/>
                  </a:lnTo>
                  <a:lnTo>
                    <a:pt x="2573" y="395"/>
                  </a:lnTo>
                  <a:lnTo>
                    <a:pt x="2578" y="383"/>
                  </a:lnTo>
                  <a:lnTo>
                    <a:pt x="2583" y="372"/>
                  </a:lnTo>
                  <a:lnTo>
                    <a:pt x="2586" y="362"/>
                  </a:lnTo>
                  <a:lnTo>
                    <a:pt x="2584" y="354"/>
                  </a:lnTo>
                  <a:lnTo>
                    <a:pt x="2578" y="345"/>
                  </a:lnTo>
                  <a:lnTo>
                    <a:pt x="2567" y="337"/>
                  </a:lnTo>
                  <a:lnTo>
                    <a:pt x="2548" y="330"/>
                  </a:lnTo>
                  <a:lnTo>
                    <a:pt x="2526" y="322"/>
                  </a:lnTo>
                  <a:lnTo>
                    <a:pt x="2507" y="320"/>
                  </a:lnTo>
                  <a:lnTo>
                    <a:pt x="2491" y="321"/>
                  </a:lnTo>
                  <a:lnTo>
                    <a:pt x="2476" y="330"/>
                  </a:lnTo>
                  <a:lnTo>
                    <a:pt x="2462" y="345"/>
                  </a:lnTo>
                  <a:lnTo>
                    <a:pt x="2437" y="355"/>
                  </a:lnTo>
                  <a:lnTo>
                    <a:pt x="2429" y="364"/>
                  </a:lnTo>
                  <a:lnTo>
                    <a:pt x="2346" y="362"/>
                  </a:lnTo>
                  <a:lnTo>
                    <a:pt x="2346" y="362"/>
                  </a:lnTo>
                  <a:lnTo>
                    <a:pt x="2346" y="362"/>
                  </a:lnTo>
                  <a:lnTo>
                    <a:pt x="2301" y="343"/>
                  </a:lnTo>
                  <a:lnTo>
                    <a:pt x="2284" y="332"/>
                  </a:lnTo>
                  <a:lnTo>
                    <a:pt x="2283" y="326"/>
                  </a:lnTo>
                  <a:lnTo>
                    <a:pt x="2280" y="321"/>
                  </a:lnTo>
                  <a:lnTo>
                    <a:pt x="2276" y="319"/>
                  </a:lnTo>
                  <a:lnTo>
                    <a:pt x="2272" y="316"/>
                  </a:lnTo>
                  <a:lnTo>
                    <a:pt x="2276" y="316"/>
                  </a:lnTo>
                  <a:lnTo>
                    <a:pt x="2280" y="315"/>
                  </a:lnTo>
                  <a:lnTo>
                    <a:pt x="2283" y="314"/>
                  </a:lnTo>
                  <a:lnTo>
                    <a:pt x="2288" y="304"/>
                  </a:lnTo>
                  <a:lnTo>
                    <a:pt x="2288" y="294"/>
                  </a:lnTo>
                  <a:lnTo>
                    <a:pt x="2286" y="286"/>
                  </a:lnTo>
                  <a:lnTo>
                    <a:pt x="2281" y="277"/>
                  </a:lnTo>
                  <a:lnTo>
                    <a:pt x="2277" y="269"/>
                  </a:lnTo>
                  <a:lnTo>
                    <a:pt x="2295" y="260"/>
                  </a:lnTo>
                  <a:lnTo>
                    <a:pt x="2315" y="243"/>
                  </a:lnTo>
                  <a:lnTo>
                    <a:pt x="2331" y="242"/>
                  </a:lnTo>
                  <a:lnTo>
                    <a:pt x="2338" y="233"/>
                  </a:lnTo>
                  <a:lnTo>
                    <a:pt x="2345" y="223"/>
                  </a:lnTo>
                  <a:lnTo>
                    <a:pt x="2351" y="213"/>
                  </a:lnTo>
                  <a:lnTo>
                    <a:pt x="2354" y="203"/>
                  </a:lnTo>
                  <a:lnTo>
                    <a:pt x="2352" y="191"/>
                  </a:lnTo>
                  <a:lnTo>
                    <a:pt x="2345" y="179"/>
                  </a:lnTo>
                  <a:lnTo>
                    <a:pt x="2333" y="176"/>
                  </a:lnTo>
                  <a:lnTo>
                    <a:pt x="2320" y="176"/>
                  </a:lnTo>
                  <a:lnTo>
                    <a:pt x="2306" y="176"/>
                  </a:lnTo>
                  <a:lnTo>
                    <a:pt x="2293" y="172"/>
                  </a:lnTo>
                  <a:lnTo>
                    <a:pt x="2294" y="161"/>
                  </a:lnTo>
                  <a:lnTo>
                    <a:pt x="2289" y="151"/>
                  </a:lnTo>
                  <a:lnTo>
                    <a:pt x="2288" y="148"/>
                  </a:lnTo>
                  <a:lnTo>
                    <a:pt x="2289" y="143"/>
                  </a:lnTo>
                  <a:lnTo>
                    <a:pt x="2277" y="135"/>
                  </a:lnTo>
                  <a:lnTo>
                    <a:pt x="2263" y="131"/>
                  </a:lnTo>
                  <a:lnTo>
                    <a:pt x="2261" y="129"/>
                  </a:lnTo>
                  <a:lnTo>
                    <a:pt x="2259" y="128"/>
                  </a:lnTo>
                  <a:lnTo>
                    <a:pt x="2258" y="128"/>
                  </a:lnTo>
                  <a:lnTo>
                    <a:pt x="2260" y="125"/>
                  </a:lnTo>
                  <a:lnTo>
                    <a:pt x="2263" y="122"/>
                  </a:lnTo>
                  <a:lnTo>
                    <a:pt x="2265" y="120"/>
                  </a:lnTo>
                  <a:lnTo>
                    <a:pt x="2266" y="116"/>
                  </a:lnTo>
                  <a:lnTo>
                    <a:pt x="2266" y="114"/>
                  </a:lnTo>
                  <a:lnTo>
                    <a:pt x="2266" y="111"/>
                  </a:lnTo>
                  <a:lnTo>
                    <a:pt x="2264" y="110"/>
                  </a:lnTo>
                  <a:lnTo>
                    <a:pt x="2263" y="110"/>
                  </a:lnTo>
                  <a:lnTo>
                    <a:pt x="2260" y="110"/>
                  </a:lnTo>
                  <a:lnTo>
                    <a:pt x="2259" y="111"/>
                  </a:lnTo>
                  <a:lnTo>
                    <a:pt x="2257" y="111"/>
                  </a:lnTo>
                  <a:lnTo>
                    <a:pt x="2254" y="112"/>
                  </a:lnTo>
                  <a:lnTo>
                    <a:pt x="2252" y="112"/>
                  </a:lnTo>
                  <a:lnTo>
                    <a:pt x="2242" y="114"/>
                  </a:lnTo>
                  <a:lnTo>
                    <a:pt x="2232" y="117"/>
                  </a:lnTo>
                  <a:lnTo>
                    <a:pt x="2225" y="123"/>
                  </a:lnTo>
                  <a:lnTo>
                    <a:pt x="2223" y="125"/>
                  </a:lnTo>
                  <a:lnTo>
                    <a:pt x="2206" y="134"/>
                  </a:lnTo>
                  <a:lnTo>
                    <a:pt x="2190" y="145"/>
                  </a:lnTo>
                  <a:lnTo>
                    <a:pt x="2175" y="156"/>
                  </a:lnTo>
                  <a:lnTo>
                    <a:pt x="2173" y="159"/>
                  </a:lnTo>
                  <a:lnTo>
                    <a:pt x="2172" y="161"/>
                  </a:lnTo>
                  <a:lnTo>
                    <a:pt x="2162" y="166"/>
                  </a:lnTo>
                  <a:lnTo>
                    <a:pt x="2141" y="173"/>
                  </a:lnTo>
                  <a:lnTo>
                    <a:pt x="2124" y="184"/>
                  </a:lnTo>
                  <a:lnTo>
                    <a:pt x="2110" y="196"/>
                  </a:lnTo>
                  <a:lnTo>
                    <a:pt x="2099" y="213"/>
                  </a:lnTo>
                  <a:lnTo>
                    <a:pt x="2093" y="235"/>
                  </a:lnTo>
                  <a:lnTo>
                    <a:pt x="2093" y="235"/>
                  </a:lnTo>
                  <a:lnTo>
                    <a:pt x="2094" y="236"/>
                  </a:lnTo>
                  <a:lnTo>
                    <a:pt x="2087" y="236"/>
                  </a:lnTo>
                  <a:lnTo>
                    <a:pt x="2073" y="239"/>
                  </a:lnTo>
                  <a:lnTo>
                    <a:pt x="2060" y="241"/>
                  </a:lnTo>
                  <a:lnTo>
                    <a:pt x="2048" y="245"/>
                  </a:lnTo>
                  <a:lnTo>
                    <a:pt x="2036" y="253"/>
                  </a:lnTo>
                  <a:lnTo>
                    <a:pt x="2025" y="262"/>
                  </a:lnTo>
                  <a:lnTo>
                    <a:pt x="2010" y="269"/>
                  </a:lnTo>
                  <a:lnTo>
                    <a:pt x="2005" y="273"/>
                  </a:lnTo>
                  <a:lnTo>
                    <a:pt x="2002" y="277"/>
                  </a:lnTo>
                  <a:lnTo>
                    <a:pt x="1997" y="290"/>
                  </a:lnTo>
                  <a:lnTo>
                    <a:pt x="1996" y="302"/>
                  </a:lnTo>
                  <a:lnTo>
                    <a:pt x="1999" y="314"/>
                  </a:lnTo>
                  <a:lnTo>
                    <a:pt x="2000" y="315"/>
                  </a:lnTo>
                  <a:lnTo>
                    <a:pt x="2002" y="316"/>
                  </a:lnTo>
                  <a:lnTo>
                    <a:pt x="1997" y="316"/>
                  </a:lnTo>
                  <a:lnTo>
                    <a:pt x="1992" y="317"/>
                  </a:lnTo>
                  <a:lnTo>
                    <a:pt x="1986" y="320"/>
                  </a:lnTo>
                  <a:lnTo>
                    <a:pt x="1981" y="323"/>
                  </a:lnTo>
                  <a:lnTo>
                    <a:pt x="1976" y="326"/>
                  </a:lnTo>
                  <a:lnTo>
                    <a:pt x="1965" y="328"/>
                  </a:lnTo>
                  <a:lnTo>
                    <a:pt x="1955" y="332"/>
                  </a:lnTo>
                  <a:lnTo>
                    <a:pt x="1947" y="340"/>
                  </a:lnTo>
                  <a:lnTo>
                    <a:pt x="1947" y="342"/>
                  </a:lnTo>
                  <a:lnTo>
                    <a:pt x="1938" y="349"/>
                  </a:lnTo>
                  <a:lnTo>
                    <a:pt x="1931" y="356"/>
                  </a:lnTo>
                  <a:lnTo>
                    <a:pt x="1923" y="362"/>
                  </a:lnTo>
                  <a:lnTo>
                    <a:pt x="1913" y="366"/>
                  </a:lnTo>
                  <a:lnTo>
                    <a:pt x="1902" y="368"/>
                  </a:lnTo>
                  <a:lnTo>
                    <a:pt x="1896" y="377"/>
                  </a:lnTo>
                  <a:lnTo>
                    <a:pt x="1889" y="384"/>
                  </a:lnTo>
                  <a:lnTo>
                    <a:pt x="1881" y="391"/>
                  </a:lnTo>
                  <a:lnTo>
                    <a:pt x="1875" y="400"/>
                  </a:lnTo>
                  <a:lnTo>
                    <a:pt x="1872" y="410"/>
                  </a:lnTo>
                  <a:lnTo>
                    <a:pt x="1872" y="422"/>
                  </a:lnTo>
                  <a:lnTo>
                    <a:pt x="1862" y="430"/>
                  </a:lnTo>
                  <a:lnTo>
                    <a:pt x="1855" y="428"/>
                  </a:lnTo>
                  <a:lnTo>
                    <a:pt x="1846" y="427"/>
                  </a:lnTo>
                  <a:lnTo>
                    <a:pt x="1839" y="424"/>
                  </a:lnTo>
                  <a:lnTo>
                    <a:pt x="1832" y="424"/>
                  </a:lnTo>
                  <a:lnTo>
                    <a:pt x="1826" y="427"/>
                  </a:lnTo>
                  <a:lnTo>
                    <a:pt x="1823" y="431"/>
                  </a:lnTo>
                  <a:lnTo>
                    <a:pt x="1822" y="441"/>
                  </a:lnTo>
                  <a:lnTo>
                    <a:pt x="1824" y="454"/>
                  </a:lnTo>
                  <a:lnTo>
                    <a:pt x="1811" y="456"/>
                  </a:lnTo>
                  <a:lnTo>
                    <a:pt x="1796" y="456"/>
                  </a:lnTo>
                  <a:lnTo>
                    <a:pt x="1783" y="458"/>
                  </a:lnTo>
                  <a:lnTo>
                    <a:pt x="1771" y="464"/>
                  </a:lnTo>
                  <a:lnTo>
                    <a:pt x="1767" y="468"/>
                  </a:lnTo>
                  <a:lnTo>
                    <a:pt x="1765" y="471"/>
                  </a:lnTo>
                  <a:lnTo>
                    <a:pt x="1765" y="476"/>
                  </a:lnTo>
                  <a:lnTo>
                    <a:pt x="1765" y="481"/>
                  </a:lnTo>
                  <a:lnTo>
                    <a:pt x="1766" y="482"/>
                  </a:lnTo>
                  <a:lnTo>
                    <a:pt x="1750" y="488"/>
                  </a:lnTo>
                  <a:lnTo>
                    <a:pt x="1733" y="491"/>
                  </a:lnTo>
                  <a:lnTo>
                    <a:pt x="1733" y="503"/>
                  </a:lnTo>
                  <a:lnTo>
                    <a:pt x="1730" y="514"/>
                  </a:lnTo>
                  <a:lnTo>
                    <a:pt x="1724" y="521"/>
                  </a:lnTo>
                  <a:lnTo>
                    <a:pt x="1715" y="530"/>
                  </a:lnTo>
                  <a:lnTo>
                    <a:pt x="1708" y="536"/>
                  </a:lnTo>
                  <a:lnTo>
                    <a:pt x="1699" y="544"/>
                  </a:lnTo>
                  <a:lnTo>
                    <a:pt x="1694" y="553"/>
                  </a:lnTo>
                  <a:lnTo>
                    <a:pt x="1685" y="562"/>
                  </a:lnTo>
                  <a:lnTo>
                    <a:pt x="1675" y="570"/>
                  </a:lnTo>
                  <a:lnTo>
                    <a:pt x="1663" y="576"/>
                  </a:lnTo>
                  <a:lnTo>
                    <a:pt x="1652" y="581"/>
                  </a:lnTo>
                  <a:lnTo>
                    <a:pt x="1640" y="587"/>
                  </a:lnTo>
                  <a:lnTo>
                    <a:pt x="1636" y="584"/>
                  </a:lnTo>
                  <a:lnTo>
                    <a:pt x="1633" y="583"/>
                  </a:lnTo>
                  <a:lnTo>
                    <a:pt x="1629" y="583"/>
                  </a:lnTo>
                  <a:lnTo>
                    <a:pt x="1624" y="582"/>
                  </a:lnTo>
                  <a:lnTo>
                    <a:pt x="1634" y="577"/>
                  </a:lnTo>
                  <a:lnTo>
                    <a:pt x="1642" y="570"/>
                  </a:lnTo>
                  <a:lnTo>
                    <a:pt x="1646" y="560"/>
                  </a:lnTo>
                  <a:lnTo>
                    <a:pt x="1647" y="548"/>
                  </a:lnTo>
                  <a:lnTo>
                    <a:pt x="1643" y="532"/>
                  </a:lnTo>
                  <a:lnTo>
                    <a:pt x="1637" y="518"/>
                  </a:lnTo>
                  <a:lnTo>
                    <a:pt x="1636" y="516"/>
                  </a:lnTo>
                  <a:lnTo>
                    <a:pt x="1636" y="516"/>
                  </a:lnTo>
                  <a:lnTo>
                    <a:pt x="1651" y="515"/>
                  </a:lnTo>
                  <a:lnTo>
                    <a:pt x="1664" y="510"/>
                  </a:lnTo>
                  <a:lnTo>
                    <a:pt x="1676" y="504"/>
                  </a:lnTo>
                  <a:lnTo>
                    <a:pt x="1688" y="497"/>
                  </a:lnTo>
                  <a:lnTo>
                    <a:pt x="1702" y="492"/>
                  </a:lnTo>
                  <a:lnTo>
                    <a:pt x="1716" y="491"/>
                  </a:lnTo>
                  <a:lnTo>
                    <a:pt x="1719" y="486"/>
                  </a:lnTo>
                  <a:lnTo>
                    <a:pt x="1720" y="480"/>
                  </a:lnTo>
                  <a:lnTo>
                    <a:pt x="1719" y="475"/>
                  </a:lnTo>
                  <a:lnTo>
                    <a:pt x="1716" y="471"/>
                  </a:lnTo>
                  <a:lnTo>
                    <a:pt x="1713" y="469"/>
                  </a:lnTo>
                  <a:lnTo>
                    <a:pt x="1709" y="467"/>
                  </a:lnTo>
                  <a:lnTo>
                    <a:pt x="1704" y="465"/>
                  </a:lnTo>
                  <a:lnTo>
                    <a:pt x="1707" y="463"/>
                  </a:lnTo>
                  <a:lnTo>
                    <a:pt x="1709" y="461"/>
                  </a:lnTo>
                  <a:lnTo>
                    <a:pt x="1709" y="457"/>
                  </a:lnTo>
                  <a:lnTo>
                    <a:pt x="1709" y="453"/>
                  </a:lnTo>
                  <a:lnTo>
                    <a:pt x="1726" y="458"/>
                  </a:lnTo>
                  <a:lnTo>
                    <a:pt x="1738" y="458"/>
                  </a:lnTo>
                  <a:lnTo>
                    <a:pt x="1747" y="456"/>
                  </a:lnTo>
                  <a:lnTo>
                    <a:pt x="1750" y="448"/>
                  </a:lnTo>
                  <a:lnTo>
                    <a:pt x="1751" y="438"/>
                  </a:lnTo>
                  <a:lnTo>
                    <a:pt x="1749" y="422"/>
                  </a:lnTo>
                  <a:lnTo>
                    <a:pt x="1755" y="428"/>
                  </a:lnTo>
                  <a:lnTo>
                    <a:pt x="1762" y="431"/>
                  </a:lnTo>
                  <a:lnTo>
                    <a:pt x="1771" y="433"/>
                  </a:lnTo>
                  <a:lnTo>
                    <a:pt x="1781" y="430"/>
                  </a:lnTo>
                  <a:lnTo>
                    <a:pt x="1783" y="427"/>
                  </a:lnTo>
                  <a:lnTo>
                    <a:pt x="1784" y="423"/>
                  </a:lnTo>
                  <a:lnTo>
                    <a:pt x="1785" y="419"/>
                  </a:lnTo>
                  <a:lnTo>
                    <a:pt x="1785" y="417"/>
                  </a:lnTo>
                  <a:lnTo>
                    <a:pt x="1809" y="393"/>
                  </a:lnTo>
                  <a:lnTo>
                    <a:pt x="1817" y="388"/>
                  </a:lnTo>
                  <a:lnTo>
                    <a:pt x="1826" y="387"/>
                  </a:lnTo>
                  <a:lnTo>
                    <a:pt x="1835" y="384"/>
                  </a:lnTo>
                  <a:lnTo>
                    <a:pt x="1843" y="379"/>
                  </a:lnTo>
                  <a:lnTo>
                    <a:pt x="1844" y="379"/>
                  </a:lnTo>
                  <a:lnTo>
                    <a:pt x="1849" y="377"/>
                  </a:lnTo>
                  <a:lnTo>
                    <a:pt x="1852" y="374"/>
                  </a:lnTo>
                  <a:lnTo>
                    <a:pt x="1853" y="372"/>
                  </a:lnTo>
                  <a:lnTo>
                    <a:pt x="1891" y="357"/>
                  </a:lnTo>
                  <a:lnTo>
                    <a:pt x="1902" y="332"/>
                  </a:lnTo>
                  <a:lnTo>
                    <a:pt x="1906" y="323"/>
                  </a:lnTo>
                  <a:lnTo>
                    <a:pt x="1904" y="316"/>
                  </a:lnTo>
                  <a:lnTo>
                    <a:pt x="1897" y="310"/>
                  </a:lnTo>
                  <a:lnTo>
                    <a:pt x="1896" y="310"/>
                  </a:lnTo>
                  <a:lnTo>
                    <a:pt x="1895" y="310"/>
                  </a:lnTo>
                  <a:lnTo>
                    <a:pt x="1902" y="299"/>
                  </a:lnTo>
                  <a:lnTo>
                    <a:pt x="1906" y="298"/>
                  </a:lnTo>
                  <a:lnTo>
                    <a:pt x="1909" y="297"/>
                  </a:lnTo>
                  <a:lnTo>
                    <a:pt x="1912" y="296"/>
                  </a:lnTo>
                  <a:lnTo>
                    <a:pt x="1920" y="286"/>
                  </a:lnTo>
                  <a:lnTo>
                    <a:pt x="1924" y="280"/>
                  </a:lnTo>
                  <a:lnTo>
                    <a:pt x="1930" y="276"/>
                  </a:lnTo>
                  <a:lnTo>
                    <a:pt x="1935" y="271"/>
                  </a:lnTo>
                  <a:lnTo>
                    <a:pt x="1938" y="266"/>
                  </a:lnTo>
                  <a:lnTo>
                    <a:pt x="1941" y="259"/>
                  </a:lnTo>
                  <a:lnTo>
                    <a:pt x="1941" y="260"/>
                  </a:lnTo>
                  <a:lnTo>
                    <a:pt x="1958" y="260"/>
                  </a:lnTo>
                  <a:lnTo>
                    <a:pt x="1958" y="260"/>
                  </a:lnTo>
                  <a:lnTo>
                    <a:pt x="1974" y="262"/>
                  </a:lnTo>
                  <a:lnTo>
                    <a:pt x="1975" y="263"/>
                  </a:lnTo>
                  <a:lnTo>
                    <a:pt x="1987" y="268"/>
                  </a:lnTo>
                  <a:lnTo>
                    <a:pt x="2000" y="268"/>
                  </a:lnTo>
                  <a:lnTo>
                    <a:pt x="2004" y="265"/>
                  </a:lnTo>
                  <a:lnTo>
                    <a:pt x="2008" y="263"/>
                  </a:lnTo>
                  <a:lnTo>
                    <a:pt x="2010" y="260"/>
                  </a:lnTo>
                  <a:lnTo>
                    <a:pt x="2014" y="225"/>
                  </a:lnTo>
                  <a:lnTo>
                    <a:pt x="2021" y="219"/>
                  </a:lnTo>
                  <a:lnTo>
                    <a:pt x="2022" y="214"/>
                  </a:lnTo>
                  <a:lnTo>
                    <a:pt x="2020" y="209"/>
                  </a:lnTo>
                  <a:lnTo>
                    <a:pt x="2016" y="203"/>
                  </a:lnTo>
                  <a:lnTo>
                    <a:pt x="2017" y="202"/>
                  </a:lnTo>
                  <a:lnTo>
                    <a:pt x="2023" y="196"/>
                  </a:lnTo>
                  <a:lnTo>
                    <a:pt x="2027" y="190"/>
                  </a:lnTo>
                  <a:lnTo>
                    <a:pt x="2037" y="196"/>
                  </a:lnTo>
                  <a:lnTo>
                    <a:pt x="2046" y="199"/>
                  </a:lnTo>
                  <a:lnTo>
                    <a:pt x="2059" y="199"/>
                  </a:lnTo>
                  <a:lnTo>
                    <a:pt x="2061" y="197"/>
                  </a:lnTo>
                  <a:lnTo>
                    <a:pt x="2062" y="196"/>
                  </a:lnTo>
                  <a:lnTo>
                    <a:pt x="2071" y="197"/>
                  </a:lnTo>
                  <a:lnTo>
                    <a:pt x="2079" y="196"/>
                  </a:lnTo>
                  <a:lnTo>
                    <a:pt x="2087" y="190"/>
                  </a:lnTo>
                  <a:lnTo>
                    <a:pt x="2084" y="185"/>
                  </a:lnTo>
                  <a:lnTo>
                    <a:pt x="2079" y="180"/>
                  </a:lnTo>
                  <a:lnTo>
                    <a:pt x="2076" y="176"/>
                  </a:lnTo>
                  <a:lnTo>
                    <a:pt x="2072" y="171"/>
                  </a:lnTo>
                  <a:lnTo>
                    <a:pt x="2072" y="165"/>
                  </a:lnTo>
                  <a:lnTo>
                    <a:pt x="2100" y="149"/>
                  </a:lnTo>
                  <a:lnTo>
                    <a:pt x="2104" y="150"/>
                  </a:lnTo>
                  <a:lnTo>
                    <a:pt x="2107" y="149"/>
                  </a:lnTo>
                  <a:lnTo>
                    <a:pt x="2119" y="143"/>
                  </a:lnTo>
                  <a:lnTo>
                    <a:pt x="2130" y="134"/>
                  </a:lnTo>
                  <a:lnTo>
                    <a:pt x="2135" y="138"/>
                  </a:lnTo>
                  <a:lnTo>
                    <a:pt x="2153" y="111"/>
                  </a:lnTo>
                  <a:lnTo>
                    <a:pt x="2150" y="111"/>
                  </a:lnTo>
                  <a:lnTo>
                    <a:pt x="2146" y="111"/>
                  </a:lnTo>
                  <a:lnTo>
                    <a:pt x="2142" y="112"/>
                  </a:lnTo>
                  <a:lnTo>
                    <a:pt x="2139" y="115"/>
                  </a:lnTo>
                  <a:lnTo>
                    <a:pt x="2136" y="117"/>
                  </a:lnTo>
                  <a:lnTo>
                    <a:pt x="2136" y="117"/>
                  </a:lnTo>
                  <a:lnTo>
                    <a:pt x="2131" y="114"/>
                  </a:lnTo>
                  <a:lnTo>
                    <a:pt x="2127" y="111"/>
                  </a:lnTo>
                  <a:lnTo>
                    <a:pt x="2121" y="109"/>
                  </a:lnTo>
                  <a:lnTo>
                    <a:pt x="2119" y="109"/>
                  </a:lnTo>
                  <a:lnTo>
                    <a:pt x="2123" y="105"/>
                  </a:lnTo>
                  <a:lnTo>
                    <a:pt x="2127" y="102"/>
                  </a:lnTo>
                  <a:lnTo>
                    <a:pt x="2136" y="99"/>
                  </a:lnTo>
                  <a:lnTo>
                    <a:pt x="2148" y="92"/>
                  </a:lnTo>
                  <a:lnTo>
                    <a:pt x="2163" y="88"/>
                  </a:lnTo>
                  <a:lnTo>
                    <a:pt x="2178" y="86"/>
                  </a:lnTo>
                  <a:lnTo>
                    <a:pt x="2192" y="82"/>
                  </a:lnTo>
                  <a:lnTo>
                    <a:pt x="2193" y="80"/>
                  </a:lnTo>
                  <a:lnTo>
                    <a:pt x="2201" y="83"/>
                  </a:lnTo>
                  <a:lnTo>
                    <a:pt x="2208" y="85"/>
                  </a:lnTo>
                  <a:lnTo>
                    <a:pt x="2216" y="83"/>
                  </a:lnTo>
                  <a:lnTo>
                    <a:pt x="2221" y="77"/>
                  </a:lnTo>
                  <a:lnTo>
                    <a:pt x="2223" y="70"/>
                  </a:lnTo>
                  <a:lnTo>
                    <a:pt x="2223" y="63"/>
                  </a:lnTo>
                  <a:lnTo>
                    <a:pt x="2224" y="55"/>
                  </a:lnTo>
                  <a:lnTo>
                    <a:pt x="2229" y="49"/>
                  </a:lnTo>
                  <a:lnTo>
                    <a:pt x="2237" y="40"/>
                  </a:lnTo>
                  <a:lnTo>
                    <a:pt x="2247" y="35"/>
                  </a:lnTo>
                  <a:lnTo>
                    <a:pt x="2254" y="28"/>
                  </a:lnTo>
                  <a:lnTo>
                    <a:pt x="2255" y="19"/>
                  </a:lnTo>
                  <a:lnTo>
                    <a:pt x="2252" y="9"/>
                  </a:lnTo>
                  <a:lnTo>
                    <a:pt x="2244" y="2"/>
                  </a:lnTo>
                  <a:lnTo>
                    <a:pt x="2235" y="0"/>
                  </a:lnTo>
                  <a:lnTo>
                    <a:pt x="2224" y="0"/>
                  </a:lnTo>
                  <a:lnTo>
                    <a:pt x="2213" y="2"/>
                  </a:lnTo>
                  <a:lnTo>
                    <a:pt x="2202" y="3"/>
                  </a:lnTo>
                  <a:lnTo>
                    <a:pt x="2199" y="7"/>
                  </a:lnTo>
                  <a:lnTo>
                    <a:pt x="2198" y="12"/>
                  </a:lnTo>
                  <a:lnTo>
                    <a:pt x="2198" y="17"/>
                  </a:lnTo>
                  <a:lnTo>
                    <a:pt x="2196" y="18"/>
                  </a:lnTo>
                  <a:lnTo>
                    <a:pt x="2193" y="20"/>
                  </a:lnTo>
                  <a:lnTo>
                    <a:pt x="2184" y="19"/>
                  </a:lnTo>
                  <a:lnTo>
                    <a:pt x="2175" y="17"/>
                  </a:lnTo>
                  <a:lnTo>
                    <a:pt x="2165" y="17"/>
                  </a:lnTo>
                  <a:lnTo>
                    <a:pt x="2156" y="20"/>
                  </a:lnTo>
                  <a:lnTo>
                    <a:pt x="2147" y="30"/>
                  </a:lnTo>
                  <a:lnTo>
                    <a:pt x="2136" y="40"/>
                  </a:lnTo>
                  <a:lnTo>
                    <a:pt x="2125" y="48"/>
                  </a:lnTo>
                  <a:lnTo>
                    <a:pt x="2116" y="58"/>
                  </a:lnTo>
                  <a:lnTo>
                    <a:pt x="2108" y="70"/>
                  </a:lnTo>
                  <a:lnTo>
                    <a:pt x="2097" y="76"/>
                  </a:lnTo>
                  <a:lnTo>
                    <a:pt x="2085" y="81"/>
                  </a:lnTo>
                  <a:lnTo>
                    <a:pt x="2076" y="87"/>
                  </a:lnTo>
                  <a:lnTo>
                    <a:pt x="2067" y="97"/>
                  </a:lnTo>
                  <a:lnTo>
                    <a:pt x="2061" y="109"/>
                  </a:lnTo>
                  <a:lnTo>
                    <a:pt x="2049" y="116"/>
                  </a:lnTo>
                  <a:lnTo>
                    <a:pt x="2037" y="122"/>
                  </a:lnTo>
                  <a:lnTo>
                    <a:pt x="2022" y="127"/>
                  </a:lnTo>
                  <a:lnTo>
                    <a:pt x="2009" y="133"/>
                  </a:lnTo>
                  <a:lnTo>
                    <a:pt x="1997" y="140"/>
                  </a:lnTo>
                  <a:lnTo>
                    <a:pt x="1986" y="150"/>
                  </a:lnTo>
                  <a:lnTo>
                    <a:pt x="1969" y="159"/>
                  </a:lnTo>
                  <a:lnTo>
                    <a:pt x="1958" y="166"/>
                  </a:lnTo>
                  <a:lnTo>
                    <a:pt x="1951" y="173"/>
                  </a:lnTo>
                  <a:lnTo>
                    <a:pt x="1949" y="180"/>
                  </a:lnTo>
                  <a:lnTo>
                    <a:pt x="1952" y="190"/>
                  </a:lnTo>
                  <a:lnTo>
                    <a:pt x="1959" y="202"/>
                  </a:lnTo>
                  <a:lnTo>
                    <a:pt x="1971" y="217"/>
                  </a:lnTo>
                  <a:lnTo>
                    <a:pt x="1975" y="222"/>
                  </a:lnTo>
                  <a:lnTo>
                    <a:pt x="1969" y="222"/>
                  </a:lnTo>
                  <a:lnTo>
                    <a:pt x="1941" y="205"/>
                  </a:lnTo>
                  <a:lnTo>
                    <a:pt x="1931" y="209"/>
                  </a:lnTo>
                  <a:lnTo>
                    <a:pt x="1929" y="213"/>
                  </a:lnTo>
                  <a:lnTo>
                    <a:pt x="1930" y="217"/>
                  </a:lnTo>
                  <a:lnTo>
                    <a:pt x="1934" y="220"/>
                  </a:lnTo>
                  <a:lnTo>
                    <a:pt x="1938" y="224"/>
                  </a:lnTo>
                  <a:lnTo>
                    <a:pt x="1942" y="229"/>
                  </a:lnTo>
                  <a:lnTo>
                    <a:pt x="1942" y="233"/>
                  </a:lnTo>
                  <a:lnTo>
                    <a:pt x="1942" y="233"/>
                  </a:lnTo>
                  <a:lnTo>
                    <a:pt x="1931" y="240"/>
                  </a:lnTo>
                  <a:lnTo>
                    <a:pt x="1931" y="240"/>
                  </a:lnTo>
                  <a:lnTo>
                    <a:pt x="1920" y="235"/>
                  </a:lnTo>
                  <a:lnTo>
                    <a:pt x="1909" y="231"/>
                  </a:lnTo>
                  <a:lnTo>
                    <a:pt x="1897" y="229"/>
                  </a:lnTo>
                  <a:lnTo>
                    <a:pt x="1885" y="225"/>
                  </a:lnTo>
                  <a:lnTo>
                    <a:pt x="1875" y="218"/>
                  </a:lnTo>
                  <a:lnTo>
                    <a:pt x="1869" y="207"/>
                  </a:lnTo>
                  <a:lnTo>
                    <a:pt x="1875" y="203"/>
                  </a:lnTo>
                  <a:lnTo>
                    <a:pt x="1881" y="200"/>
                  </a:lnTo>
                  <a:lnTo>
                    <a:pt x="1886" y="197"/>
                  </a:lnTo>
                  <a:lnTo>
                    <a:pt x="1889" y="200"/>
                  </a:lnTo>
                  <a:lnTo>
                    <a:pt x="1892" y="201"/>
                  </a:lnTo>
                  <a:lnTo>
                    <a:pt x="1895" y="201"/>
                  </a:lnTo>
                  <a:lnTo>
                    <a:pt x="1897" y="201"/>
                  </a:lnTo>
                  <a:lnTo>
                    <a:pt x="1900" y="200"/>
                  </a:lnTo>
                  <a:lnTo>
                    <a:pt x="1901" y="199"/>
                  </a:lnTo>
                  <a:lnTo>
                    <a:pt x="1903" y="195"/>
                  </a:lnTo>
                  <a:lnTo>
                    <a:pt x="1903" y="190"/>
                  </a:lnTo>
                  <a:lnTo>
                    <a:pt x="1906" y="189"/>
                  </a:lnTo>
                  <a:lnTo>
                    <a:pt x="1908" y="186"/>
                  </a:lnTo>
                  <a:lnTo>
                    <a:pt x="1911" y="183"/>
                  </a:lnTo>
                  <a:lnTo>
                    <a:pt x="1913" y="180"/>
                  </a:lnTo>
                  <a:lnTo>
                    <a:pt x="1915" y="177"/>
                  </a:lnTo>
                  <a:lnTo>
                    <a:pt x="1917" y="169"/>
                  </a:lnTo>
                  <a:lnTo>
                    <a:pt x="1920" y="169"/>
                  </a:lnTo>
                  <a:lnTo>
                    <a:pt x="1924" y="167"/>
                  </a:lnTo>
                  <a:lnTo>
                    <a:pt x="1935" y="163"/>
                  </a:lnTo>
                  <a:lnTo>
                    <a:pt x="1945" y="157"/>
                  </a:lnTo>
                  <a:lnTo>
                    <a:pt x="1952" y="149"/>
                  </a:lnTo>
                  <a:lnTo>
                    <a:pt x="1959" y="140"/>
                  </a:lnTo>
                  <a:lnTo>
                    <a:pt x="1965" y="132"/>
                  </a:lnTo>
                  <a:lnTo>
                    <a:pt x="1970" y="122"/>
                  </a:lnTo>
                  <a:lnTo>
                    <a:pt x="1982" y="106"/>
                  </a:lnTo>
                  <a:lnTo>
                    <a:pt x="1996" y="89"/>
                  </a:lnTo>
                  <a:lnTo>
                    <a:pt x="2009" y="76"/>
                  </a:lnTo>
                  <a:lnTo>
                    <a:pt x="2014" y="70"/>
                  </a:lnTo>
                  <a:lnTo>
                    <a:pt x="2017" y="64"/>
                  </a:lnTo>
                  <a:lnTo>
                    <a:pt x="2019" y="55"/>
                  </a:lnTo>
                  <a:lnTo>
                    <a:pt x="2015" y="47"/>
                  </a:lnTo>
                  <a:lnTo>
                    <a:pt x="2006" y="41"/>
                  </a:lnTo>
                  <a:lnTo>
                    <a:pt x="1997" y="38"/>
                  </a:lnTo>
                  <a:lnTo>
                    <a:pt x="1986" y="40"/>
                  </a:lnTo>
                  <a:lnTo>
                    <a:pt x="1976" y="42"/>
                  </a:lnTo>
                  <a:lnTo>
                    <a:pt x="1969" y="47"/>
                  </a:lnTo>
                  <a:lnTo>
                    <a:pt x="1964" y="53"/>
                  </a:lnTo>
                  <a:lnTo>
                    <a:pt x="1959" y="60"/>
                  </a:lnTo>
                  <a:lnTo>
                    <a:pt x="1954" y="68"/>
                  </a:lnTo>
                  <a:lnTo>
                    <a:pt x="1930" y="80"/>
                  </a:lnTo>
                  <a:lnTo>
                    <a:pt x="1909" y="94"/>
                  </a:lnTo>
                  <a:lnTo>
                    <a:pt x="1890" y="111"/>
                  </a:lnTo>
                  <a:lnTo>
                    <a:pt x="1870" y="129"/>
                  </a:lnTo>
                  <a:lnTo>
                    <a:pt x="1840" y="145"/>
                  </a:lnTo>
                  <a:lnTo>
                    <a:pt x="1812" y="163"/>
                  </a:lnTo>
                  <a:lnTo>
                    <a:pt x="1785" y="184"/>
                  </a:lnTo>
                  <a:lnTo>
                    <a:pt x="1760" y="206"/>
                  </a:lnTo>
                  <a:lnTo>
                    <a:pt x="1736" y="229"/>
                  </a:lnTo>
                  <a:lnTo>
                    <a:pt x="1710" y="252"/>
                  </a:lnTo>
                  <a:lnTo>
                    <a:pt x="1693" y="260"/>
                  </a:lnTo>
                  <a:lnTo>
                    <a:pt x="1694" y="263"/>
                  </a:lnTo>
                  <a:lnTo>
                    <a:pt x="1694" y="264"/>
                  </a:lnTo>
                  <a:lnTo>
                    <a:pt x="1694" y="266"/>
                  </a:lnTo>
                  <a:lnTo>
                    <a:pt x="1694" y="269"/>
                  </a:lnTo>
                  <a:lnTo>
                    <a:pt x="1694" y="271"/>
                  </a:lnTo>
                  <a:lnTo>
                    <a:pt x="1696" y="273"/>
                  </a:lnTo>
                  <a:lnTo>
                    <a:pt x="1685" y="283"/>
                  </a:lnTo>
                  <a:lnTo>
                    <a:pt x="1671" y="291"/>
                  </a:lnTo>
                  <a:lnTo>
                    <a:pt x="1656" y="296"/>
                  </a:lnTo>
                  <a:lnTo>
                    <a:pt x="1619" y="332"/>
                  </a:lnTo>
                  <a:lnTo>
                    <a:pt x="1600" y="343"/>
                  </a:lnTo>
                  <a:lnTo>
                    <a:pt x="1583" y="355"/>
                  </a:lnTo>
                  <a:lnTo>
                    <a:pt x="1568" y="370"/>
                  </a:lnTo>
                  <a:lnTo>
                    <a:pt x="1555" y="385"/>
                  </a:lnTo>
                  <a:lnTo>
                    <a:pt x="1529" y="400"/>
                  </a:lnTo>
                  <a:lnTo>
                    <a:pt x="1505" y="413"/>
                  </a:lnTo>
                  <a:lnTo>
                    <a:pt x="1482" y="429"/>
                  </a:lnTo>
                  <a:lnTo>
                    <a:pt x="1459" y="446"/>
                  </a:lnTo>
                  <a:lnTo>
                    <a:pt x="1439" y="465"/>
                  </a:lnTo>
                  <a:lnTo>
                    <a:pt x="1422" y="490"/>
                  </a:lnTo>
                  <a:lnTo>
                    <a:pt x="1410" y="497"/>
                  </a:lnTo>
                  <a:lnTo>
                    <a:pt x="1397" y="504"/>
                  </a:lnTo>
                  <a:lnTo>
                    <a:pt x="1385" y="511"/>
                  </a:lnTo>
                  <a:lnTo>
                    <a:pt x="1374" y="520"/>
                  </a:lnTo>
                  <a:lnTo>
                    <a:pt x="1365" y="530"/>
                  </a:lnTo>
                  <a:lnTo>
                    <a:pt x="1359" y="543"/>
                  </a:lnTo>
                  <a:lnTo>
                    <a:pt x="1357" y="559"/>
                  </a:lnTo>
                  <a:lnTo>
                    <a:pt x="1338" y="570"/>
                  </a:lnTo>
                  <a:lnTo>
                    <a:pt x="1317" y="579"/>
                  </a:lnTo>
                  <a:lnTo>
                    <a:pt x="1297" y="589"/>
                  </a:lnTo>
                  <a:lnTo>
                    <a:pt x="1279" y="600"/>
                  </a:lnTo>
                  <a:lnTo>
                    <a:pt x="1262" y="613"/>
                  </a:lnTo>
                  <a:lnTo>
                    <a:pt x="1248" y="632"/>
                  </a:lnTo>
                  <a:lnTo>
                    <a:pt x="1238" y="640"/>
                  </a:lnTo>
                  <a:lnTo>
                    <a:pt x="1228" y="649"/>
                  </a:lnTo>
                  <a:lnTo>
                    <a:pt x="1220" y="658"/>
                  </a:lnTo>
                  <a:lnTo>
                    <a:pt x="1214" y="669"/>
                  </a:lnTo>
                  <a:lnTo>
                    <a:pt x="1214" y="669"/>
                  </a:lnTo>
                  <a:lnTo>
                    <a:pt x="1193" y="669"/>
                  </a:lnTo>
                  <a:lnTo>
                    <a:pt x="1191" y="680"/>
                  </a:lnTo>
                  <a:lnTo>
                    <a:pt x="1194" y="692"/>
                  </a:lnTo>
                  <a:lnTo>
                    <a:pt x="1199" y="702"/>
                  </a:lnTo>
                  <a:lnTo>
                    <a:pt x="1199" y="702"/>
                  </a:lnTo>
                  <a:lnTo>
                    <a:pt x="1199" y="702"/>
                  </a:lnTo>
                  <a:lnTo>
                    <a:pt x="1193" y="712"/>
                  </a:lnTo>
                  <a:lnTo>
                    <a:pt x="1185" y="716"/>
                  </a:lnTo>
                  <a:lnTo>
                    <a:pt x="1176" y="716"/>
                  </a:lnTo>
                  <a:lnTo>
                    <a:pt x="1166" y="715"/>
                  </a:lnTo>
                  <a:lnTo>
                    <a:pt x="1158" y="713"/>
                  </a:lnTo>
                  <a:lnTo>
                    <a:pt x="1155" y="710"/>
                  </a:lnTo>
                  <a:lnTo>
                    <a:pt x="1153" y="707"/>
                  </a:lnTo>
                  <a:lnTo>
                    <a:pt x="1129" y="726"/>
                  </a:lnTo>
                  <a:lnTo>
                    <a:pt x="1103" y="746"/>
                  </a:lnTo>
                  <a:lnTo>
                    <a:pt x="1080" y="766"/>
                  </a:lnTo>
                  <a:lnTo>
                    <a:pt x="1058" y="789"/>
                  </a:lnTo>
                  <a:lnTo>
                    <a:pt x="1039" y="815"/>
                  </a:lnTo>
                  <a:lnTo>
                    <a:pt x="1035" y="815"/>
                  </a:lnTo>
                  <a:lnTo>
                    <a:pt x="1033" y="816"/>
                  </a:lnTo>
                  <a:lnTo>
                    <a:pt x="1026" y="824"/>
                  </a:lnTo>
                  <a:lnTo>
                    <a:pt x="1017" y="832"/>
                  </a:lnTo>
                  <a:lnTo>
                    <a:pt x="1010" y="839"/>
                  </a:lnTo>
                  <a:lnTo>
                    <a:pt x="1004" y="846"/>
                  </a:lnTo>
                  <a:lnTo>
                    <a:pt x="1001" y="857"/>
                  </a:lnTo>
                  <a:lnTo>
                    <a:pt x="1004" y="869"/>
                  </a:lnTo>
                  <a:lnTo>
                    <a:pt x="1002" y="868"/>
                  </a:lnTo>
                  <a:lnTo>
                    <a:pt x="1002" y="869"/>
                  </a:lnTo>
                  <a:lnTo>
                    <a:pt x="981" y="871"/>
                  </a:lnTo>
                  <a:lnTo>
                    <a:pt x="977" y="867"/>
                  </a:lnTo>
                  <a:lnTo>
                    <a:pt x="973" y="866"/>
                  </a:lnTo>
                  <a:lnTo>
                    <a:pt x="971" y="867"/>
                  </a:lnTo>
                  <a:lnTo>
                    <a:pt x="967" y="869"/>
                  </a:lnTo>
                  <a:lnTo>
                    <a:pt x="958" y="875"/>
                  </a:lnTo>
                  <a:lnTo>
                    <a:pt x="949" y="884"/>
                  </a:lnTo>
                  <a:lnTo>
                    <a:pt x="941" y="892"/>
                  </a:lnTo>
                  <a:lnTo>
                    <a:pt x="932" y="901"/>
                  </a:lnTo>
                  <a:lnTo>
                    <a:pt x="922" y="908"/>
                  </a:lnTo>
                  <a:lnTo>
                    <a:pt x="910" y="912"/>
                  </a:lnTo>
                  <a:lnTo>
                    <a:pt x="897" y="918"/>
                  </a:lnTo>
                  <a:lnTo>
                    <a:pt x="886" y="925"/>
                  </a:lnTo>
                  <a:lnTo>
                    <a:pt x="877" y="935"/>
                  </a:lnTo>
                  <a:lnTo>
                    <a:pt x="871" y="946"/>
                  </a:lnTo>
                  <a:lnTo>
                    <a:pt x="870" y="959"/>
                  </a:lnTo>
                  <a:lnTo>
                    <a:pt x="871" y="975"/>
                  </a:lnTo>
                  <a:lnTo>
                    <a:pt x="856" y="971"/>
                  </a:lnTo>
                  <a:lnTo>
                    <a:pt x="842" y="972"/>
                  </a:lnTo>
                  <a:lnTo>
                    <a:pt x="830" y="977"/>
                  </a:lnTo>
                  <a:lnTo>
                    <a:pt x="820" y="985"/>
                  </a:lnTo>
                  <a:lnTo>
                    <a:pt x="812" y="993"/>
                  </a:lnTo>
                  <a:lnTo>
                    <a:pt x="805" y="1005"/>
                  </a:lnTo>
                  <a:lnTo>
                    <a:pt x="797" y="1017"/>
                  </a:lnTo>
                  <a:lnTo>
                    <a:pt x="792" y="1017"/>
                  </a:lnTo>
                  <a:lnTo>
                    <a:pt x="789" y="1018"/>
                  </a:lnTo>
                  <a:lnTo>
                    <a:pt x="786" y="1020"/>
                  </a:lnTo>
                  <a:lnTo>
                    <a:pt x="784" y="1022"/>
                  </a:lnTo>
                  <a:lnTo>
                    <a:pt x="782" y="1025"/>
                  </a:lnTo>
                  <a:lnTo>
                    <a:pt x="779" y="1027"/>
                  </a:lnTo>
                  <a:lnTo>
                    <a:pt x="777" y="1031"/>
                  </a:lnTo>
                  <a:lnTo>
                    <a:pt x="775" y="1034"/>
                  </a:lnTo>
                  <a:lnTo>
                    <a:pt x="775" y="1037"/>
                  </a:lnTo>
                  <a:lnTo>
                    <a:pt x="771" y="1038"/>
                  </a:lnTo>
                  <a:lnTo>
                    <a:pt x="766" y="1040"/>
                  </a:lnTo>
                  <a:lnTo>
                    <a:pt x="761" y="1044"/>
                  </a:lnTo>
                  <a:lnTo>
                    <a:pt x="752" y="1051"/>
                  </a:lnTo>
                  <a:lnTo>
                    <a:pt x="744" y="1056"/>
                  </a:lnTo>
                  <a:lnTo>
                    <a:pt x="734" y="1061"/>
                  </a:lnTo>
                  <a:lnTo>
                    <a:pt x="727" y="1068"/>
                  </a:lnTo>
                  <a:lnTo>
                    <a:pt x="722" y="1079"/>
                  </a:lnTo>
                  <a:lnTo>
                    <a:pt x="722" y="1079"/>
                  </a:lnTo>
                  <a:lnTo>
                    <a:pt x="669" y="1116"/>
                  </a:lnTo>
                  <a:lnTo>
                    <a:pt x="667" y="1142"/>
                  </a:lnTo>
                  <a:lnTo>
                    <a:pt x="680" y="1148"/>
                  </a:lnTo>
                  <a:lnTo>
                    <a:pt x="692" y="1149"/>
                  </a:lnTo>
                  <a:lnTo>
                    <a:pt x="707" y="1145"/>
                  </a:lnTo>
                  <a:lnTo>
                    <a:pt x="721" y="1137"/>
                  </a:lnTo>
                  <a:lnTo>
                    <a:pt x="722" y="1134"/>
                  </a:lnTo>
                  <a:lnTo>
                    <a:pt x="723" y="1134"/>
                  </a:lnTo>
                  <a:lnTo>
                    <a:pt x="723" y="1135"/>
                  </a:lnTo>
                  <a:lnTo>
                    <a:pt x="722" y="1140"/>
                  </a:lnTo>
                  <a:lnTo>
                    <a:pt x="721" y="1145"/>
                  </a:lnTo>
                  <a:lnTo>
                    <a:pt x="718" y="1148"/>
                  </a:lnTo>
                  <a:lnTo>
                    <a:pt x="715" y="1151"/>
                  </a:lnTo>
                  <a:lnTo>
                    <a:pt x="710" y="1152"/>
                  </a:lnTo>
                  <a:lnTo>
                    <a:pt x="705" y="1153"/>
                  </a:lnTo>
                  <a:lnTo>
                    <a:pt x="693" y="1169"/>
                  </a:lnTo>
                  <a:lnTo>
                    <a:pt x="693" y="1170"/>
                  </a:lnTo>
                  <a:lnTo>
                    <a:pt x="692" y="1173"/>
                  </a:lnTo>
                  <a:lnTo>
                    <a:pt x="692" y="1174"/>
                  </a:lnTo>
                  <a:lnTo>
                    <a:pt x="687" y="1177"/>
                  </a:lnTo>
                  <a:lnTo>
                    <a:pt x="682" y="1180"/>
                  </a:lnTo>
                  <a:lnTo>
                    <a:pt x="681" y="1177"/>
                  </a:lnTo>
                  <a:lnTo>
                    <a:pt x="681" y="1174"/>
                  </a:lnTo>
                  <a:lnTo>
                    <a:pt x="676" y="1169"/>
                  </a:lnTo>
                  <a:lnTo>
                    <a:pt x="666" y="1173"/>
                  </a:lnTo>
                  <a:lnTo>
                    <a:pt x="654" y="1174"/>
                  </a:lnTo>
                  <a:lnTo>
                    <a:pt x="643" y="1175"/>
                  </a:lnTo>
                  <a:lnTo>
                    <a:pt x="631" y="1175"/>
                  </a:lnTo>
                  <a:lnTo>
                    <a:pt x="620" y="1179"/>
                  </a:lnTo>
                  <a:lnTo>
                    <a:pt x="610" y="1185"/>
                  </a:lnTo>
                  <a:lnTo>
                    <a:pt x="603" y="1196"/>
                  </a:lnTo>
                  <a:lnTo>
                    <a:pt x="599" y="1197"/>
                  </a:lnTo>
                  <a:lnTo>
                    <a:pt x="598" y="1199"/>
                  </a:lnTo>
                  <a:lnTo>
                    <a:pt x="598" y="1202"/>
                  </a:lnTo>
                  <a:lnTo>
                    <a:pt x="598" y="1204"/>
                  </a:lnTo>
                  <a:lnTo>
                    <a:pt x="599" y="1206"/>
                  </a:lnTo>
                  <a:lnTo>
                    <a:pt x="601" y="1210"/>
                  </a:lnTo>
                  <a:lnTo>
                    <a:pt x="601" y="1213"/>
                  </a:lnTo>
                  <a:lnTo>
                    <a:pt x="593" y="1213"/>
                  </a:lnTo>
                  <a:lnTo>
                    <a:pt x="587" y="1214"/>
                  </a:lnTo>
                  <a:lnTo>
                    <a:pt x="581" y="1216"/>
                  </a:lnTo>
                  <a:lnTo>
                    <a:pt x="576" y="1221"/>
                  </a:lnTo>
                  <a:lnTo>
                    <a:pt x="575" y="1230"/>
                  </a:lnTo>
                  <a:lnTo>
                    <a:pt x="582" y="1231"/>
                  </a:lnTo>
                  <a:lnTo>
                    <a:pt x="590" y="1231"/>
                  </a:lnTo>
                  <a:lnTo>
                    <a:pt x="596" y="1230"/>
                  </a:lnTo>
                  <a:lnTo>
                    <a:pt x="602" y="1223"/>
                  </a:lnTo>
                  <a:lnTo>
                    <a:pt x="619" y="1223"/>
                  </a:lnTo>
                  <a:lnTo>
                    <a:pt x="624" y="1226"/>
                  </a:lnTo>
                  <a:lnTo>
                    <a:pt x="627" y="1227"/>
                  </a:lnTo>
                  <a:lnTo>
                    <a:pt x="631" y="1226"/>
                  </a:lnTo>
                  <a:lnTo>
                    <a:pt x="629" y="1232"/>
                  </a:lnTo>
                  <a:lnTo>
                    <a:pt x="625" y="1237"/>
                  </a:lnTo>
                  <a:lnTo>
                    <a:pt x="620" y="1242"/>
                  </a:lnTo>
                  <a:lnTo>
                    <a:pt x="620" y="1243"/>
                  </a:lnTo>
                  <a:lnTo>
                    <a:pt x="620" y="1247"/>
                  </a:lnTo>
                  <a:lnTo>
                    <a:pt x="619" y="1250"/>
                  </a:lnTo>
                  <a:lnTo>
                    <a:pt x="612" y="1250"/>
                  </a:lnTo>
                  <a:lnTo>
                    <a:pt x="604" y="1250"/>
                  </a:lnTo>
                  <a:lnTo>
                    <a:pt x="597" y="1253"/>
                  </a:lnTo>
                  <a:lnTo>
                    <a:pt x="591" y="1259"/>
                  </a:lnTo>
                  <a:lnTo>
                    <a:pt x="588" y="1261"/>
                  </a:lnTo>
                  <a:lnTo>
                    <a:pt x="586" y="1262"/>
                  </a:lnTo>
                  <a:lnTo>
                    <a:pt x="584" y="1265"/>
                  </a:lnTo>
                  <a:lnTo>
                    <a:pt x="582" y="1266"/>
                  </a:lnTo>
                  <a:lnTo>
                    <a:pt x="581" y="1268"/>
                  </a:lnTo>
                  <a:lnTo>
                    <a:pt x="580" y="1272"/>
                  </a:lnTo>
                  <a:lnTo>
                    <a:pt x="581" y="1276"/>
                  </a:lnTo>
                  <a:lnTo>
                    <a:pt x="576" y="1282"/>
                  </a:lnTo>
                  <a:lnTo>
                    <a:pt x="570" y="1284"/>
                  </a:lnTo>
                  <a:lnTo>
                    <a:pt x="563" y="1284"/>
                  </a:lnTo>
                  <a:lnTo>
                    <a:pt x="556" y="1285"/>
                  </a:lnTo>
                  <a:lnTo>
                    <a:pt x="550" y="1288"/>
                  </a:lnTo>
                  <a:lnTo>
                    <a:pt x="545" y="1294"/>
                  </a:lnTo>
                  <a:lnTo>
                    <a:pt x="535" y="1301"/>
                  </a:lnTo>
                  <a:lnTo>
                    <a:pt x="535" y="1301"/>
                  </a:lnTo>
                  <a:lnTo>
                    <a:pt x="524" y="1308"/>
                  </a:lnTo>
                  <a:lnTo>
                    <a:pt x="516" y="1318"/>
                  </a:lnTo>
                  <a:lnTo>
                    <a:pt x="507" y="1329"/>
                  </a:lnTo>
                  <a:lnTo>
                    <a:pt x="499" y="1337"/>
                  </a:lnTo>
                  <a:lnTo>
                    <a:pt x="497" y="1354"/>
                  </a:lnTo>
                  <a:lnTo>
                    <a:pt x="453" y="1391"/>
                  </a:lnTo>
                  <a:lnTo>
                    <a:pt x="451" y="1401"/>
                  </a:lnTo>
                  <a:lnTo>
                    <a:pt x="434" y="1399"/>
                  </a:lnTo>
                  <a:lnTo>
                    <a:pt x="417" y="1403"/>
                  </a:lnTo>
                  <a:lnTo>
                    <a:pt x="403" y="1409"/>
                  </a:lnTo>
                  <a:lnTo>
                    <a:pt x="387" y="1416"/>
                  </a:lnTo>
                  <a:lnTo>
                    <a:pt x="381" y="1411"/>
                  </a:lnTo>
                  <a:lnTo>
                    <a:pt x="378" y="1404"/>
                  </a:lnTo>
                  <a:lnTo>
                    <a:pt x="378" y="1397"/>
                  </a:lnTo>
                  <a:lnTo>
                    <a:pt x="378" y="1388"/>
                  </a:lnTo>
                  <a:lnTo>
                    <a:pt x="361" y="1390"/>
                  </a:lnTo>
                  <a:lnTo>
                    <a:pt x="364" y="1399"/>
                  </a:lnTo>
                  <a:lnTo>
                    <a:pt x="363" y="1410"/>
                  </a:lnTo>
                  <a:lnTo>
                    <a:pt x="359" y="1420"/>
                  </a:lnTo>
                  <a:lnTo>
                    <a:pt x="357" y="1430"/>
                  </a:lnTo>
                  <a:lnTo>
                    <a:pt x="355" y="1441"/>
                  </a:lnTo>
                  <a:lnTo>
                    <a:pt x="359" y="1450"/>
                  </a:lnTo>
                  <a:lnTo>
                    <a:pt x="357" y="1461"/>
                  </a:lnTo>
                  <a:lnTo>
                    <a:pt x="355" y="1472"/>
                  </a:lnTo>
                  <a:lnTo>
                    <a:pt x="351" y="1471"/>
                  </a:lnTo>
                  <a:lnTo>
                    <a:pt x="349" y="1476"/>
                  </a:lnTo>
                  <a:lnTo>
                    <a:pt x="348" y="1482"/>
                  </a:lnTo>
                  <a:lnTo>
                    <a:pt x="347" y="1488"/>
                  </a:lnTo>
                  <a:lnTo>
                    <a:pt x="344" y="1492"/>
                  </a:lnTo>
                  <a:lnTo>
                    <a:pt x="340" y="1493"/>
                  </a:lnTo>
                  <a:lnTo>
                    <a:pt x="325" y="1492"/>
                  </a:lnTo>
                  <a:lnTo>
                    <a:pt x="317" y="1492"/>
                  </a:lnTo>
                  <a:lnTo>
                    <a:pt x="313" y="1494"/>
                  </a:lnTo>
                  <a:lnTo>
                    <a:pt x="312" y="1496"/>
                  </a:lnTo>
                  <a:lnTo>
                    <a:pt x="314" y="1501"/>
                  </a:lnTo>
                  <a:lnTo>
                    <a:pt x="318" y="1506"/>
                  </a:lnTo>
                  <a:lnTo>
                    <a:pt x="321" y="1511"/>
                  </a:lnTo>
                  <a:lnTo>
                    <a:pt x="325" y="1516"/>
                  </a:lnTo>
                  <a:lnTo>
                    <a:pt x="327" y="1519"/>
                  </a:lnTo>
                  <a:lnTo>
                    <a:pt x="327" y="1523"/>
                  </a:lnTo>
                  <a:lnTo>
                    <a:pt x="310" y="1532"/>
                  </a:lnTo>
                  <a:lnTo>
                    <a:pt x="310" y="1532"/>
                  </a:lnTo>
                  <a:lnTo>
                    <a:pt x="302" y="1533"/>
                  </a:lnTo>
                  <a:lnTo>
                    <a:pt x="292" y="1535"/>
                  </a:lnTo>
                  <a:lnTo>
                    <a:pt x="284" y="1535"/>
                  </a:lnTo>
                  <a:lnTo>
                    <a:pt x="275" y="1532"/>
                  </a:lnTo>
                  <a:lnTo>
                    <a:pt x="274" y="1515"/>
                  </a:lnTo>
                  <a:lnTo>
                    <a:pt x="257" y="1512"/>
                  </a:lnTo>
                  <a:lnTo>
                    <a:pt x="246" y="1530"/>
                  </a:lnTo>
                  <a:lnTo>
                    <a:pt x="235" y="1530"/>
                  </a:lnTo>
                  <a:lnTo>
                    <a:pt x="224" y="1533"/>
                  </a:lnTo>
                  <a:lnTo>
                    <a:pt x="215" y="1533"/>
                  </a:lnTo>
                  <a:lnTo>
                    <a:pt x="204" y="1530"/>
                  </a:lnTo>
                  <a:lnTo>
                    <a:pt x="202" y="1540"/>
                  </a:lnTo>
                  <a:lnTo>
                    <a:pt x="202" y="1551"/>
                  </a:lnTo>
                  <a:lnTo>
                    <a:pt x="204" y="1561"/>
                  </a:lnTo>
                  <a:lnTo>
                    <a:pt x="208" y="1568"/>
                  </a:lnTo>
                  <a:lnTo>
                    <a:pt x="218" y="1575"/>
                  </a:lnTo>
                  <a:lnTo>
                    <a:pt x="200" y="1593"/>
                  </a:lnTo>
                  <a:lnTo>
                    <a:pt x="190" y="1593"/>
                  </a:lnTo>
                  <a:lnTo>
                    <a:pt x="190" y="1593"/>
                  </a:lnTo>
                  <a:lnTo>
                    <a:pt x="164" y="1599"/>
                  </a:lnTo>
                  <a:lnTo>
                    <a:pt x="145" y="1619"/>
                  </a:lnTo>
                  <a:lnTo>
                    <a:pt x="141" y="1627"/>
                  </a:lnTo>
                  <a:lnTo>
                    <a:pt x="141" y="1633"/>
                  </a:lnTo>
                  <a:lnTo>
                    <a:pt x="143" y="1639"/>
                  </a:lnTo>
                  <a:lnTo>
                    <a:pt x="148" y="1643"/>
                  </a:lnTo>
                  <a:lnTo>
                    <a:pt x="154" y="1647"/>
                  </a:lnTo>
                  <a:lnTo>
                    <a:pt x="159" y="1650"/>
                  </a:lnTo>
                  <a:lnTo>
                    <a:pt x="162" y="1655"/>
                  </a:lnTo>
                  <a:lnTo>
                    <a:pt x="160" y="1663"/>
                  </a:lnTo>
                  <a:lnTo>
                    <a:pt x="147" y="1663"/>
                  </a:lnTo>
                  <a:lnTo>
                    <a:pt x="145" y="1658"/>
                  </a:lnTo>
                  <a:lnTo>
                    <a:pt x="136" y="1653"/>
                  </a:lnTo>
                  <a:lnTo>
                    <a:pt x="128" y="1650"/>
                  </a:lnTo>
                  <a:lnTo>
                    <a:pt x="125" y="1653"/>
                  </a:lnTo>
                  <a:lnTo>
                    <a:pt x="122" y="1656"/>
                  </a:lnTo>
                  <a:lnTo>
                    <a:pt x="121" y="1661"/>
                  </a:lnTo>
                  <a:lnTo>
                    <a:pt x="120" y="1667"/>
                  </a:lnTo>
                  <a:lnTo>
                    <a:pt x="120" y="1673"/>
                  </a:lnTo>
                  <a:lnTo>
                    <a:pt x="119" y="1678"/>
                  </a:lnTo>
                  <a:lnTo>
                    <a:pt x="116" y="1682"/>
                  </a:lnTo>
                  <a:lnTo>
                    <a:pt x="109" y="1698"/>
                  </a:lnTo>
                  <a:lnTo>
                    <a:pt x="104" y="1712"/>
                  </a:lnTo>
                  <a:lnTo>
                    <a:pt x="105" y="1726"/>
                  </a:lnTo>
                  <a:lnTo>
                    <a:pt x="110" y="1738"/>
                  </a:lnTo>
                  <a:lnTo>
                    <a:pt x="122" y="1747"/>
                  </a:lnTo>
                  <a:lnTo>
                    <a:pt x="141" y="1755"/>
                  </a:lnTo>
                  <a:lnTo>
                    <a:pt x="150" y="1757"/>
                  </a:lnTo>
                  <a:lnTo>
                    <a:pt x="160" y="1758"/>
                  </a:lnTo>
                  <a:lnTo>
                    <a:pt x="168" y="1754"/>
                  </a:lnTo>
                  <a:lnTo>
                    <a:pt x="167" y="1756"/>
                  </a:lnTo>
                  <a:lnTo>
                    <a:pt x="167" y="1756"/>
                  </a:lnTo>
                  <a:lnTo>
                    <a:pt x="168" y="1757"/>
                  </a:lnTo>
                  <a:lnTo>
                    <a:pt x="168" y="1760"/>
                  </a:lnTo>
                  <a:lnTo>
                    <a:pt x="168" y="1761"/>
                  </a:lnTo>
                  <a:lnTo>
                    <a:pt x="167" y="1763"/>
                  </a:lnTo>
                  <a:lnTo>
                    <a:pt x="167" y="1766"/>
                  </a:lnTo>
                  <a:lnTo>
                    <a:pt x="167" y="1768"/>
                  </a:lnTo>
                  <a:lnTo>
                    <a:pt x="167" y="1770"/>
                  </a:lnTo>
                  <a:lnTo>
                    <a:pt x="167" y="1772"/>
                  </a:lnTo>
                  <a:lnTo>
                    <a:pt x="168" y="1773"/>
                  </a:lnTo>
                  <a:lnTo>
                    <a:pt x="171" y="1773"/>
                  </a:lnTo>
                  <a:lnTo>
                    <a:pt x="173" y="1773"/>
                  </a:lnTo>
                  <a:lnTo>
                    <a:pt x="176" y="1772"/>
                  </a:lnTo>
                  <a:lnTo>
                    <a:pt x="181" y="1769"/>
                  </a:lnTo>
                  <a:lnTo>
                    <a:pt x="190" y="1766"/>
                  </a:lnTo>
                  <a:lnTo>
                    <a:pt x="201" y="1766"/>
                  </a:lnTo>
                  <a:lnTo>
                    <a:pt x="211" y="1768"/>
                  </a:lnTo>
                  <a:lnTo>
                    <a:pt x="219" y="1773"/>
                  </a:lnTo>
                  <a:lnTo>
                    <a:pt x="228" y="1779"/>
                  </a:lnTo>
                  <a:lnTo>
                    <a:pt x="235" y="1785"/>
                  </a:lnTo>
                  <a:lnTo>
                    <a:pt x="241" y="1791"/>
                  </a:lnTo>
                  <a:lnTo>
                    <a:pt x="245" y="1798"/>
                  </a:lnTo>
                  <a:lnTo>
                    <a:pt x="244" y="1809"/>
                  </a:lnTo>
                  <a:lnTo>
                    <a:pt x="239" y="1821"/>
                  </a:lnTo>
                  <a:lnTo>
                    <a:pt x="222" y="1831"/>
                  </a:lnTo>
                  <a:lnTo>
                    <a:pt x="218" y="1844"/>
                  </a:lnTo>
                  <a:lnTo>
                    <a:pt x="221" y="1857"/>
                  </a:lnTo>
                  <a:lnTo>
                    <a:pt x="225" y="1866"/>
                  </a:lnTo>
                  <a:lnTo>
                    <a:pt x="232" y="1874"/>
                  </a:lnTo>
                  <a:lnTo>
                    <a:pt x="240" y="1882"/>
                  </a:lnTo>
                  <a:lnTo>
                    <a:pt x="250" y="1889"/>
                  </a:lnTo>
                  <a:lnTo>
                    <a:pt x="257" y="1897"/>
                  </a:lnTo>
                  <a:lnTo>
                    <a:pt x="264" y="1905"/>
                  </a:lnTo>
                  <a:lnTo>
                    <a:pt x="267" y="1903"/>
                  </a:lnTo>
                  <a:lnTo>
                    <a:pt x="269" y="1900"/>
                  </a:lnTo>
                  <a:lnTo>
                    <a:pt x="280" y="1912"/>
                  </a:lnTo>
                  <a:lnTo>
                    <a:pt x="280" y="1912"/>
                  </a:lnTo>
                  <a:lnTo>
                    <a:pt x="274" y="1920"/>
                  </a:lnTo>
                  <a:lnTo>
                    <a:pt x="270" y="1927"/>
                  </a:lnTo>
                  <a:lnTo>
                    <a:pt x="268" y="1935"/>
                  </a:lnTo>
                  <a:lnTo>
                    <a:pt x="272" y="1943"/>
                  </a:lnTo>
                  <a:lnTo>
                    <a:pt x="280" y="1950"/>
                  </a:lnTo>
                  <a:lnTo>
                    <a:pt x="286" y="1952"/>
                  </a:lnTo>
                  <a:lnTo>
                    <a:pt x="292" y="1956"/>
                  </a:lnTo>
                  <a:lnTo>
                    <a:pt x="297" y="1957"/>
                  </a:lnTo>
                  <a:lnTo>
                    <a:pt x="303" y="1956"/>
                  </a:lnTo>
                  <a:lnTo>
                    <a:pt x="309" y="1950"/>
                  </a:lnTo>
                  <a:lnTo>
                    <a:pt x="320" y="1949"/>
                  </a:lnTo>
                  <a:lnTo>
                    <a:pt x="331" y="1949"/>
                  </a:lnTo>
                  <a:lnTo>
                    <a:pt x="343" y="1948"/>
                  </a:lnTo>
                  <a:lnTo>
                    <a:pt x="354" y="1943"/>
                  </a:lnTo>
                  <a:lnTo>
                    <a:pt x="354" y="1937"/>
                  </a:lnTo>
                  <a:lnTo>
                    <a:pt x="354" y="1937"/>
                  </a:lnTo>
                  <a:lnTo>
                    <a:pt x="357" y="1934"/>
                  </a:lnTo>
                  <a:lnTo>
                    <a:pt x="365" y="1939"/>
                  </a:lnTo>
                  <a:lnTo>
                    <a:pt x="374" y="1943"/>
                  </a:lnTo>
                  <a:lnTo>
                    <a:pt x="383" y="1942"/>
                  </a:lnTo>
                  <a:lnTo>
                    <a:pt x="386" y="1942"/>
                  </a:lnTo>
                  <a:lnTo>
                    <a:pt x="388" y="1942"/>
                  </a:lnTo>
                  <a:lnTo>
                    <a:pt x="391" y="1939"/>
                  </a:lnTo>
                  <a:lnTo>
                    <a:pt x="399" y="1935"/>
                  </a:lnTo>
                  <a:lnTo>
                    <a:pt x="409" y="1932"/>
                  </a:lnTo>
                  <a:lnTo>
                    <a:pt x="417" y="1926"/>
                  </a:lnTo>
                  <a:lnTo>
                    <a:pt x="419" y="1923"/>
                  </a:lnTo>
                  <a:lnTo>
                    <a:pt x="420" y="1921"/>
                  </a:lnTo>
                  <a:lnTo>
                    <a:pt x="431" y="1917"/>
                  </a:lnTo>
                  <a:lnTo>
                    <a:pt x="442" y="1915"/>
                  </a:lnTo>
                  <a:lnTo>
                    <a:pt x="453" y="1914"/>
                  </a:lnTo>
                  <a:lnTo>
                    <a:pt x="463" y="1917"/>
                  </a:lnTo>
                  <a:lnTo>
                    <a:pt x="482" y="1921"/>
                  </a:lnTo>
                  <a:lnTo>
                    <a:pt x="479" y="1939"/>
                  </a:lnTo>
                  <a:lnTo>
                    <a:pt x="477" y="1957"/>
                  </a:lnTo>
                  <a:lnTo>
                    <a:pt x="472" y="1975"/>
                  </a:lnTo>
                  <a:lnTo>
                    <a:pt x="462" y="1991"/>
                  </a:lnTo>
                  <a:lnTo>
                    <a:pt x="453" y="2000"/>
                  </a:lnTo>
                  <a:lnTo>
                    <a:pt x="443" y="2000"/>
                  </a:lnTo>
                  <a:lnTo>
                    <a:pt x="442" y="2016"/>
                  </a:lnTo>
                  <a:lnTo>
                    <a:pt x="436" y="2030"/>
                  </a:lnTo>
                  <a:lnTo>
                    <a:pt x="432" y="2032"/>
                  </a:lnTo>
                  <a:lnTo>
                    <a:pt x="431" y="2036"/>
                  </a:lnTo>
                  <a:lnTo>
                    <a:pt x="422" y="2039"/>
                  </a:lnTo>
                  <a:lnTo>
                    <a:pt x="419" y="2043"/>
                  </a:lnTo>
                  <a:lnTo>
                    <a:pt x="417" y="2049"/>
                  </a:lnTo>
                  <a:lnTo>
                    <a:pt x="420" y="2057"/>
                  </a:lnTo>
                  <a:lnTo>
                    <a:pt x="422" y="2064"/>
                  </a:lnTo>
                  <a:lnTo>
                    <a:pt x="387" y="2109"/>
                  </a:lnTo>
                  <a:lnTo>
                    <a:pt x="383" y="2117"/>
                  </a:lnTo>
                  <a:lnTo>
                    <a:pt x="382" y="2123"/>
                  </a:lnTo>
                  <a:lnTo>
                    <a:pt x="385" y="2127"/>
                  </a:lnTo>
                  <a:lnTo>
                    <a:pt x="389" y="2131"/>
                  </a:lnTo>
                  <a:lnTo>
                    <a:pt x="397" y="2132"/>
                  </a:lnTo>
                  <a:lnTo>
                    <a:pt x="404" y="2133"/>
                  </a:lnTo>
                  <a:lnTo>
                    <a:pt x="408" y="2132"/>
                  </a:lnTo>
                  <a:lnTo>
                    <a:pt x="411" y="2131"/>
                  </a:lnTo>
                  <a:lnTo>
                    <a:pt x="421" y="2145"/>
                  </a:lnTo>
                  <a:lnTo>
                    <a:pt x="431" y="2146"/>
                  </a:lnTo>
                  <a:lnTo>
                    <a:pt x="440" y="2144"/>
                  </a:lnTo>
                  <a:lnTo>
                    <a:pt x="450" y="2142"/>
                  </a:lnTo>
                  <a:lnTo>
                    <a:pt x="460" y="2144"/>
                  </a:lnTo>
                  <a:lnTo>
                    <a:pt x="477" y="2145"/>
                  </a:lnTo>
                  <a:lnTo>
                    <a:pt x="487" y="2153"/>
                  </a:lnTo>
                  <a:lnTo>
                    <a:pt x="497" y="2155"/>
                  </a:lnTo>
                  <a:lnTo>
                    <a:pt x="508" y="2154"/>
                  </a:lnTo>
                  <a:lnTo>
                    <a:pt x="513" y="2150"/>
                  </a:lnTo>
                  <a:lnTo>
                    <a:pt x="517" y="2148"/>
                  </a:lnTo>
                  <a:lnTo>
                    <a:pt x="520" y="2149"/>
                  </a:lnTo>
                  <a:lnTo>
                    <a:pt x="524" y="2150"/>
                  </a:lnTo>
                  <a:lnTo>
                    <a:pt x="528" y="2154"/>
                  </a:lnTo>
                  <a:lnTo>
                    <a:pt x="530" y="2157"/>
                  </a:lnTo>
                  <a:lnTo>
                    <a:pt x="561" y="2144"/>
                  </a:lnTo>
                  <a:lnTo>
                    <a:pt x="558" y="2138"/>
                  </a:lnTo>
                  <a:lnTo>
                    <a:pt x="553" y="2133"/>
                  </a:lnTo>
                  <a:lnTo>
                    <a:pt x="547" y="2131"/>
                  </a:lnTo>
                  <a:lnTo>
                    <a:pt x="541" y="2128"/>
                  </a:lnTo>
                  <a:lnTo>
                    <a:pt x="536" y="2125"/>
                  </a:lnTo>
                  <a:lnTo>
                    <a:pt x="533" y="2120"/>
                  </a:lnTo>
                  <a:lnTo>
                    <a:pt x="533" y="2113"/>
                  </a:lnTo>
                  <a:lnTo>
                    <a:pt x="539" y="2106"/>
                  </a:lnTo>
                  <a:lnTo>
                    <a:pt x="540" y="2100"/>
                  </a:lnTo>
                  <a:lnTo>
                    <a:pt x="537" y="2094"/>
                  </a:lnTo>
                  <a:lnTo>
                    <a:pt x="535" y="2088"/>
                  </a:lnTo>
                  <a:lnTo>
                    <a:pt x="534" y="2082"/>
                  </a:lnTo>
                  <a:lnTo>
                    <a:pt x="535" y="2076"/>
                  </a:lnTo>
                  <a:lnTo>
                    <a:pt x="535" y="2076"/>
                  </a:lnTo>
                  <a:lnTo>
                    <a:pt x="547" y="2079"/>
                  </a:lnTo>
                  <a:lnTo>
                    <a:pt x="557" y="2085"/>
                  </a:lnTo>
                  <a:lnTo>
                    <a:pt x="565" y="2092"/>
                  </a:lnTo>
                  <a:lnTo>
                    <a:pt x="575" y="2098"/>
                  </a:lnTo>
                  <a:lnTo>
                    <a:pt x="586" y="2103"/>
                  </a:lnTo>
                  <a:lnTo>
                    <a:pt x="587" y="2092"/>
                  </a:lnTo>
                  <a:lnTo>
                    <a:pt x="592" y="2082"/>
                  </a:lnTo>
                  <a:lnTo>
                    <a:pt x="598" y="2073"/>
                  </a:lnTo>
                  <a:lnTo>
                    <a:pt x="603" y="2064"/>
                  </a:lnTo>
                  <a:lnTo>
                    <a:pt x="608" y="2054"/>
                  </a:lnTo>
                  <a:lnTo>
                    <a:pt x="609" y="2043"/>
                  </a:lnTo>
                  <a:lnTo>
                    <a:pt x="607" y="2031"/>
                  </a:lnTo>
                  <a:lnTo>
                    <a:pt x="616" y="2024"/>
                  </a:lnTo>
                  <a:lnTo>
                    <a:pt x="629" y="2020"/>
                  </a:lnTo>
                  <a:lnTo>
                    <a:pt x="641" y="2018"/>
                  </a:lnTo>
                  <a:lnTo>
                    <a:pt x="652" y="2013"/>
                  </a:lnTo>
                  <a:lnTo>
                    <a:pt x="664" y="2007"/>
                  </a:lnTo>
                  <a:lnTo>
                    <a:pt x="672" y="2000"/>
                  </a:lnTo>
                  <a:lnTo>
                    <a:pt x="677" y="1992"/>
                  </a:lnTo>
                  <a:lnTo>
                    <a:pt x="678" y="1983"/>
                  </a:lnTo>
                  <a:lnTo>
                    <a:pt x="677" y="1973"/>
                  </a:lnTo>
                  <a:lnTo>
                    <a:pt x="675" y="1962"/>
                  </a:lnTo>
                  <a:lnTo>
                    <a:pt x="672" y="1952"/>
                  </a:lnTo>
                  <a:lnTo>
                    <a:pt x="672" y="1952"/>
                  </a:lnTo>
                  <a:lnTo>
                    <a:pt x="690" y="1944"/>
                  </a:lnTo>
                  <a:lnTo>
                    <a:pt x="718" y="1944"/>
                  </a:lnTo>
                  <a:lnTo>
                    <a:pt x="721" y="1935"/>
                  </a:lnTo>
                  <a:lnTo>
                    <a:pt x="722" y="1926"/>
                  </a:lnTo>
                  <a:lnTo>
                    <a:pt x="724" y="1916"/>
                  </a:lnTo>
                  <a:lnTo>
                    <a:pt x="728" y="1909"/>
                  </a:lnTo>
                  <a:lnTo>
                    <a:pt x="735" y="1901"/>
                  </a:lnTo>
                  <a:lnTo>
                    <a:pt x="745" y="1897"/>
                  </a:lnTo>
                  <a:lnTo>
                    <a:pt x="754" y="1893"/>
                  </a:lnTo>
                  <a:lnTo>
                    <a:pt x="762" y="1891"/>
                  </a:lnTo>
                  <a:lnTo>
                    <a:pt x="771" y="1891"/>
                  </a:lnTo>
                  <a:lnTo>
                    <a:pt x="780" y="1891"/>
                  </a:lnTo>
                  <a:lnTo>
                    <a:pt x="780" y="1892"/>
                  </a:lnTo>
                  <a:lnTo>
                    <a:pt x="782" y="1892"/>
                  </a:lnTo>
                  <a:lnTo>
                    <a:pt x="785" y="1894"/>
                  </a:lnTo>
                  <a:lnTo>
                    <a:pt x="789" y="1894"/>
                  </a:lnTo>
                  <a:lnTo>
                    <a:pt x="792" y="1892"/>
                  </a:lnTo>
                  <a:lnTo>
                    <a:pt x="795" y="1875"/>
                  </a:lnTo>
                  <a:lnTo>
                    <a:pt x="797" y="1858"/>
                  </a:lnTo>
                  <a:lnTo>
                    <a:pt x="802" y="1842"/>
                  </a:lnTo>
                  <a:lnTo>
                    <a:pt x="812" y="1828"/>
                  </a:lnTo>
                  <a:lnTo>
                    <a:pt x="819" y="1824"/>
                  </a:lnTo>
                  <a:lnTo>
                    <a:pt x="826" y="1820"/>
                  </a:lnTo>
                  <a:lnTo>
                    <a:pt x="832" y="1815"/>
                  </a:lnTo>
                  <a:lnTo>
                    <a:pt x="839" y="1811"/>
                  </a:lnTo>
                  <a:lnTo>
                    <a:pt x="841" y="1803"/>
                  </a:lnTo>
                  <a:lnTo>
                    <a:pt x="840" y="1794"/>
                  </a:lnTo>
                  <a:lnTo>
                    <a:pt x="841" y="1794"/>
                  </a:lnTo>
                  <a:lnTo>
                    <a:pt x="841" y="1794"/>
                  </a:lnTo>
                  <a:lnTo>
                    <a:pt x="849" y="1794"/>
                  </a:lnTo>
                  <a:lnTo>
                    <a:pt x="856" y="1791"/>
                  </a:lnTo>
                  <a:lnTo>
                    <a:pt x="862" y="1787"/>
                  </a:lnTo>
                  <a:lnTo>
                    <a:pt x="868" y="1784"/>
                  </a:lnTo>
                  <a:lnTo>
                    <a:pt x="876" y="1786"/>
                  </a:lnTo>
                  <a:lnTo>
                    <a:pt x="879" y="1789"/>
                  </a:lnTo>
                  <a:lnTo>
                    <a:pt x="881" y="1791"/>
                  </a:lnTo>
                  <a:lnTo>
                    <a:pt x="885" y="1792"/>
                  </a:lnTo>
                  <a:lnTo>
                    <a:pt x="888" y="1794"/>
                  </a:lnTo>
                  <a:lnTo>
                    <a:pt x="892" y="1795"/>
                  </a:lnTo>
                  <a:lnTo>
                    <a:pt x="896" y="1795"/>
                  </a:lnTo>
                  <a:lnTo>
                    <a:pt x="899" y="1787"/>
                  </a:lnTo>
                  <a:lnTo>
                    <a:pt x="898" y="1781"/>
                  </a:lnTo>
                  <a:lnTo>
                    <a:pt x="896" y="1774"/>
                  </a:lnTo>
                  <a:lnTo>
                    <a:pt x="896" y="1767"/>
                  </a:lnTo>
                  <a:lnTo>
                    <a:pt x="915" y="1739"/>
                  </a:lnTo>
                  <a:lnTo>
                    <a:pt x="931" y="1732"/>
                  </a:lnTo>
                  <a:lnTo>
                    <a:pt x="948" y="1726"/>
                  </a:lnTo>
                  <a:lnTo>
                    <a:pt x="962" y="1715"/>
                  </a:lnTo>
                  <a:lnTo>
                    <a:pt x="981" y="1709"/>
                  </a:lnTo>
                  <a:lnTo>
                    <a:pt x="989" y="1706"/>
                  </a:lnTo>
                  <a:lnTo>
                    <a:pt x="998" y="1706"/>
                  </a:lnTo>
                  <a:lnTo>
                    <a:pt x="998" y="1699"/>
                  </a:lnTo>
                  <a:lnTo>
                    <a:pt x="995" y="1692"/>
                  </a:lnTo>
                  <a:lnTo>
                    <a:pt x="988" y="1687"/>
                  </a:lnTo>
                  <a:lnTo>
                    <a:pt x="978" y="1681"/>
                  </a:lnTo>
                  <a:lnTo>
                    <a:pt x="967" y="1677"/>
                  </a:lnTo>
                  <a:lnTo>
                    <a:pt x="958" y="1677"/>
                  </a:lnTo>
                  <a:lnTo>
                    <a:pt x="949" y="1683"/>
                  </a:lnTo>
                  <a:lnTo>
                    <a:pt x="938" y="1682"/>
                  </a:lnTo>
                  <a:lnTo>
                    <a:pt x="927" y="1684"/>
                  </a:lnTo>
                  <a:lnTo>
                    <a:pt x="933" y="1675"/>
                  </a:lnTo>
                  <a:lnTo>
                    <a:pt x="942" y="1670"/>
                  </a:lnTo>
                  <a:lnTo>
                    <a:pt x="950" y="1669"/>
                  </a:lnTo>
                  <a:lnTo>
                    <a:pt x="960" y="1667"/>
                  </a:lnTo>
                  <a:lnTo>
                    <a:pt x="970" y="1666"/>
                  </a:lnTo>
                  <a:lnTo>
                    <a:pt x="971" y="1663"/>
                  </a:lnTo>
                  <a:lnTo>
                    <a:pt x="972" y="1659"/>
                  </a:lnTo>
                  <a:lnTo>
                    <a:pt x="973" y="1655"/>
                  </a:lnTo>
                  <a:lnTo>
                    <a:pt x="977" y="1652"/>
                  </a:lnTo>
                  <a:lnTo>
                    <a:pt x="979" y="1649"/>
                  </a:lnTo>
                  <a:lnTo>
                    <a:pt x="981" y="1652"/>
                  </a:lnTo>
                  <a:lnTo>
                    <a:pt x="1006" y="1644"/>
                  </a:lnTo>
                  <a:lnTo>
                    <a:pt x="1032" y="1643"/>
                  </a:lnTo>
                  <a:lnTo>
                    <a:pt x="1058" y="1643"/>
                  </a:lnTo>
                  <a:lnTo>
                    <a:pt x="1062" y="1646"/>
                  </a:lnTo>
                  <a:lnTo>
                    <a:pt x="1066" y="1648"/>
                  </a:lnTo>
                  <a:lnTo>
                    <a:pt x="1069" y="1647"/>
                  </a:lnTo>
                  <a:lnTo>
                    <a:pt x="1073" y="1646"/>
                  </a:lnTo>
                  <a:lnTo>
                    <a:pt x="1077" y="1643"/>
                  </a:lnTo>
                  <a:lnTo>
                    <a:pt x="1089" y="1629"/>
                  </a:lnTo>
                  <a:lnTo>
                    <a:pt x="1100" y="1613"/>
                  </a:lnTo>
                  <a:lnTo>
                    <a:pt x="1108" y="1597"/>
                  </a:lnTo>
                  <a:lnTo>
                    <a:pt x="1119" y="1581"/>
                  </a:lnTo>
                  <a:lnTo>
                    <a:pt x="1127" y="1572"/>
                  </a:lnTo>
                  <a:lnTo>
                    <a:pt x="1135" y="1564"/>
                  </a:lnTo>
                  <a:lnTo>
                    <a:pt x="1140" y="1557"/>
                  </a:lnTo>
                  <a:lnTo>
                    <a:pt x="1143" y="1547"/>
                  </a:lnTo>
                  <a:lnTo>
                    <a:pt x="1141" y="1538"/>
                  </a:lnTo>
                  <a:lnTo>
                    <a:pt x="1158" y="1529"/>
                  </a:lnTo>
                  <a:lnTo>
                    <a:pt x="1193" y="1519"/>
                  </a:lnTo>
                  <a:lnTo>
                    <a:pt x="1192" y="1516"/>
                  </a:lnTo>
                  <a:lnTo>
                    <a:pt x="1191" y="1513"/>
                  </a:lnTo>
                  <a:lnTo>
                    <a:pt x="1191" y="1510"/>
                  </a:lnTo>
                  <a:lnTo>
                    <a:pt x="1192" y="1507"/>
                  </a:lnTo>
                  <a:lnTo>
                    <a:pt x="1193" y="1505"/>
                  </a:lnTo>
                  <a:lnTo>
                    <a:pt x="1195" y="1504"/>
                  </a:lnTo>
                  <a:lnTo>
                    <a:pt x="1198" y="1502"/>
                  </a:lnTo>
                  <a:lnTo>
                    <a:pt x="1203" y="1502"/>
                  </a:lnTo>
                  <a:lnTo>
                    <a:pt x="1204" y="1479"/>
                  </a:lnTo>
                  <a:lnTo>
                    <a:pt x="1208" y="1476"/>
                  </a:lnTo>
                  <a:lnTo>
                    <a:pt x="1211" y="1472"/>
                  </a:lnTo>
                  <a:lnTo>
                    <a:pt x="1226" y="1448"/>
                  </a:lnTo>
                  <a:lnTo>
                    <a:pt x="1228" y="1455"/>
                  </a:lnTo>
                  <a:lnTo>
                    <a:pt x="1231" y="1462"/>
                  </a:lnTo>
                  <a:lnTo>
                    <a:pt x="1234" y="1470"/>
                  </a:lnTo>
                  <a:lnTo>
                    <a:pt x="1240" y="1473"/>
                  </a:lnTo>
                  <a:lnTo>
                    <a:pt x="1250" y="1477"/>
                  </a:lnTo>
                  <a:lnTo>
                    <a:pt x="1253" y="1468"/>
                  </a:lnTo>
                  <a:lnTo>
                    <a:pt x="1257" y="1466"/>
                  </a:lnTo>
                  <a:lnTo>
                    <a:pt x="1261" y="1462"/>
                  </a:lnTo>
                  <a:lnTo>
                    <a:pt x="1263" y="1459"/>
                  </a:lnTo>
                  <a:lnTo>
                    <a:pt x="1266" y="1455"/>
                  </a:lnTo>
                  <a:lnTo>
                    <a:pt x="1272" y="1435"/>
                  </a:lnTo>
                  <a:lnTo>
                    <a:pt x="1274" y="1413"/>
                  </a:lnTo>
                  <a:lnTo>
                    <a:pt x="1293" y="1409"/>
                  </a:lnTo>
                  <a:lnTo>
                    <a:pt x="1308" y="1401"/>
                  </a:lnTo>
                  <a:lnTo>
                    <a:pt x="1319" y="1388"/>
                  </a:lnTo>
                  <a:lnTo>
                    <a:pt x="1327" y="1370"/>
                  </a:lnTo>
                  <a:lnTo>
                    <a:pt x="1327" y="1370"/>
                  </a:lnTo>
                  <a:lnTo>
                    <a:pt x="1353" y="1344"/>
                  </a:lnTo>
                  <a:lnTo>
                    <a:pt x="1352" y="1339"/>
                  </a:lnTo>
                  <a:lnTo>
                    <a:pt x="1348" y="1336"/>
                  </a:lnTo>
                  <a:lnTo>
                    <a:pt x="1345" y="1335"/>
                  </a:lnTo>
                  <a:lnTo>
                    <a:pt x="1341" y="1334"/>
                  </a:lnTo>
                  <a:lnTo>
                    <a:pt x="1336" y="1333"/>
                  </a:lnTo>
                  <a:lnTo>
                    <a:pt x="1346" y="1316"/>
                  </a:lnTo>
                  <a:lnTo>
                    <a:pt x="1352" y="1316"/>
                  </a:lnTo>
                  <a:lnTo>
                    <a:pt x="1356" y="1314"/>
                  </a:lnTo>
                  <a:lnTo>
                    <a:pt x="1359" y="1312"/>
                  </a:lnTo>
                  <a:lnTo>
                    <a:pt x="1362" y="1308"/>
                  </a:lnTo>
                  <a:lnTo>
                    <a:pt x="1364" y="1304"/>
                  </a:lnTo>
                  <a:lnTo>
                    <a:pt x="1364" y="1297"/>
                  </a:lnTo>
                  <a:lnTo>
                    <a:pt x="1364" y="1300"/>
                  </a:lnTo>
                  <a:lnTo>
                    <a:pt x="1363" y="1301"/>
                  </a:lnTo>
                  <a:lnTo>
                    <a:pt x="1364" y="1297"/>
                  </a:lnTo>
                  <a:lnTo>
                    <a:pt x="1365" y="1299"/>
                  </a:lnTo>
                  <a:lnTo>
                    <a:pt x="1375" y="1301"/>
                  </a:lnTo>
                  <a:lnTo>
                    <a:pt x="1385" y="1304"/>
                  </a:lnTo>
                  <a:lnTo>
                    <a:pt x="1393" y="1306"/>
                  </a:lnTo>
                  <a:lnTo>
                    <a:pt x="1403" y="1305"/>
                  </a:lnTo>
                  <a:lnTo>
                    <a:pt x="1412" y="1300"/>
                  </a:lnTo>
                  <a:lnTo>
                    <a:pt x="1419" y="1290"/>
                  </a:lnTo>
                  <a:lnTo>
                    <a:pt x="1426" y="1297"/>
                  </a:lnTo>
                  <a:lnTo>
                    <a:pt x="1436" y="1300"/>
                  </a:lnTo>
                  <a:lnTo>
                    <a:pt x="1446" y="1300"/>
                  </a:lnTo>
                  <a:lnTo>
                    <a:pt x="1455" y="1301"/>
                  </a:lnTo>
                  <a:lnTo>
                    <a:pt x="1453" y="1312"/>
                  </a:lnTo>
                  <a:lnTo>
                    <a:pt x="1448" y="1321"/>
                  </a:lnTo>
                  <a:lnTo>
                    <a:pt x="1441" y="1329"/>
                  </a:lnTo>
                  <a:lnTo>
                    <a:pt x="1435" y="1337"/>
                  </a:lnTo>
                  <a:lnTo>
                    <a:pt x="1435" y="1345"/>
                  </a:lnTo>
                  <a:lnTo>
                    <a:pt x="1431" y="1348"/>
                  </a:lnTo>
                  <a:lnTo>
                    <a:pt x="1425" y="1350"/>
                  </a:lnTo>
                  <a:lnTo>
                    <a:pt x="1418" y="1350"/>
                  </a:lnTo>
                  <a:lnTo>
                    <a:pt x="1410" y="1350"/>
                  </a:lnTo>
                  <a:lnTo>
                    <a:pt x="1404" y="1351"/>
                  </a:lnTo>
                  <a:lnTo>
                    <a:pt x="1401" y="1357"/>
                  </a:lnTo>
                  <a:lnTo>
                    <a:pt x="1395" y="1359"/>
                  </a:lnTo>
                  <a:lnTo>
                    <a:pt x="1389" y="1364"/>
                  </a:lnTo>
                  <a:lnTo>
                    <a:pt x="1375" y="1381"/>
                  </a:lnTo>
                  <a:lnTo>
                    <a:pt x="1362" y="1398"/>
                  </a:lnTo>
                  <a:lnTo>
                    <a:pt x="1362" y="1407"/>
                  </a:lnTo>
                  <a:lnTo>
                    <a:pt x="1361" y="1415"/>
                  </a:lnTo>
                  <a:lnTo>
                    <a:pt x="1359" y="1422"/>
                  </a:lnTo>
                  <a:lnTo>
                    <a:pt x="1358" y="1428"/>
                  </a:lnTo>
                  <a:lnTo>
                    <a:pt x="1355" y="1432"/>
                  </a:lnTo>
                  <a:lnTo>
                    <a:pt x="1350" y="1433"/>
                  </a:lnTo>
                  <a:lnTo>
                    <a:pt x="1342" y="1432"/>
                  </a:lnTo>
                  <a:lnTo>
                    <a:pt x="1333" y="1426"/>
                  </a:lnTo>
                  <a:lnTo>
                    <a:pt x="1331" y="1424"/>
                  </a:lnTo>
                  <a:lnTo>
                    <a:pt x="1329" y="1422"/>
                  </a:lnTo>
                  <a:lnTo>
                    <a:pt x="1327" y="1422"/>
                  </a:lnTo>
                  <a:lnTo>
                    <a:pt x="1324" y="1425"/>
                  </a:lnTo>
                  <a:lnTo>
                    <a:pt x="1317" y="1477"/>
                  </a:lnTo>
                  <a:lnTo>
                    <a:pt x="1313" y="1481"/>
                  </a:lnTo>
                  <a:lnTo>
                    <a:pt x="1310" y="1485"/>
                  </a:lnTo>
                  <a:lnTo>
                    <a:pt x="1307" y="1490"/>
                  </a:lnTo>
                  <a:lnTo>
                    <a:pt x="1305" y="1496"/>
                  </a:lnTo>
                  <a:lnTo>
                    <a:pt x="1305" y="1495"/>
                  </a:lnTo>
                  <a:lnTo>
                    <a:pt x="1304" y="1494"/>
                  </a:lnTo>
                  <a:lnTo>
                    <a:pt x="1299" y="1490"/>
                  </a:lnTo>
                  <a:lnTo>
                    <a:pt x="1291" y="1488"/>
                  </a:lnTo>
                  <a:lnTo>
                    <a:pt x="1282" y="1488"/>
                  </a:lnTo>
                  <a:lnTo>
                    <a:pt x="1273" y="1490"/>
                  </a:lnTo>
                  <a:lnTo>
                    <a:pt x="1267" y="1496"/>
                  </a:lnTo>
                  <a:lnTo>
                    <a:pt x="1262" y="1505"/>
                  </a:lnTo>
                  <a:lnTo>
                    <a:pt x="1257" y="1512"/>
                  </a:lnTo>
                  <a:lnTo>
                    <a:pt x="1248" y="1518"/>
                  </a:lnTo>
                  <a:lnTo>
                    <a:pt x="1237" y="1523"/>
                  </a:lnTo>
                  <a:lnTo>
                    <a:pt x="1227" y="1529"/>
                  </a:lnTo>
                  <a:lnTo>
                    <a:pt x="1220" y="1539"/>
                  </a:lnTo>
                  <a:lnTo>
                    <a:pt x="1219" y="1544"/>
                  </a:lnTo>
                  <a:lnTo>
                    <a:pt x="1219" y="1547"/>
                  </a:lnTo>
                  <a:lnTo>
                    <a:pt x="1220" y="1550"/>
                  </a:lnTo>
                  <a:lnTo>
                    <a:pt x="1222" y="1552"/>
                  </a:lnTo>
                  <a:lnTo>
                    <a:pt x="1223" y="1555"/>
                  </a:lnTo>
                  <a:lnTo>
                    <a:pt x="1227" y="1556"/>
                  </a:lnTo>
                  <a:lnTo>
                    <a:pt x="1229" y="1557"/>
                  </a:lnTo>
                  <a:lnTo>
                    <a:pt x="1233" y="1557"/>
                  </a:lnTo>
                  <a:lnTo>
                    <a:pt x="1226" y="1562"/>
                  </a:lnTo>
                  <a:lnTo>
                    <a:pt x="1220" y="1566"/>
                  </a:lnTo>
                  <a:lnTo>
                    <a:pt x="1214" y="1570"/>
                  </a:lnTo>
                  <a:lnTo>
                    <a:pt x="1208" y="1574"/>
                  </a:lnTo>
                  <a:lnTo>
                    <a:pt x="1200" y="1579"/>
                  </a:lnTo>
                  <a:lnTo>
                    <a:pt x="1200" y="1576"/>
                  </a:lnTo>
                  <a:lnTo>
                    <a:pt x="1199" y="1579"/>
                  </a:lnTo>
                  <a:lnTo>
                    <a:pt x="1174" y="1592"/>
                  </a:lnTo>
                  <a:lnTo>
                    <a:pt x="1136" y="1619"/>
                  </a:lnTo>
                  <a:lnTo>
                    <a:pt x="1131" y="1631"/>
                  </a:lnTo>
                  <a:lnTo>
                    <a:pt x="1126" y="1642"/>
                  </a:lnTo>
                  <a:lnTo>
                    <a:pt x="1125" y="1655"/>
                  </a:lnTo>
                  <a:lnTo>
                    <a:pt x="1115" y="1654"/>
                  </a:lnTo>
                  <a:lnTo>
                    <a:pt x="1106" y="1658"/>
                  </a:lnTo>
                  <a:lnTo>
                    <a:pt x="1097" y="1664"/>
                  </a:lnTo>
                  <a:lnTo>
                    <a:pt x="1090" y="1670"/>
                  </a:lnTo>
                  <a:lnTo>
                    <a:pt x="1080" y="1678"/>
                  </a:lnTo>
                  <a:lnTo>
                    <a:pt x="1074" y="1688"/>
                  </a:lnTo>
                  <a:lnTo>
                    <a:pt x="1070" y="1699"/>
                  </a:lnTo>
                  <a:lnTo>
                    <a:pt x="1041" y="1723"/>
                  </a:lnTo>
                  <a:lnTo>
                    <a:pt x="1028" y="1740"/>
                  </a:lnTo>
                  <a:lnTo>
                    <a:pt x="1013" y="1756"/>
                  </a:lnTo>
                  <a:lnTo>
                    <a:pt x="995" y="1769"/>
                  </a:lnTo>
                  <a:lnTo>
                    <a:pt x="958" y="1804"/>
                  </a:lnTo>
                  <a:lnTo>
                    <a:pt x="932" y="1823"/>
                  </a:lnTo>
                  <a:lnTo>
                    <a:pt x="932" y="1823"/>
                  </a:lnTo>
                  <a:lnTo>
                    <a:pt x="920" y="1842"/>
                  </a:lnTo>
                  <a:lnTo>
                    <a:pt x="905" y="1859"/>
                  </a:lnTo>
                  <a:lnTo>
                    <a:pt x="890" y="1874"/>
                  </a:lnTo>
                  <a:lnTo>
                    <a:pt x="873" y="1888"/>
                  </a:lnTo>
                  <a:lnTo>
                    <a:pt x="856" y="1903"/>
                  </a:lnTo>
                  <a:lnTo>
                    <a:pt x="825" y="1937"/>
                  </a:lnTo>
                  <a:lnTo>
                    <a:pt x="813" y="1940"/>
                  </a:lnTo>
                  <a:lnTo>
                    <a:pt x="806" y="1946"/>
                  </a:lnTo>
                  <a:lnTo>
                    <a:pt x="800" y="1955"/>
                  </a:lnTo>
                  <a:lnTo>
                    <a:pt x="795" y="1963"/>
                  </a:lnTo>
                  <a:lnTo>
                    <a:pt x="790" y="1973"/>
                  </a:lnTo>
                  <a:lnTo>
                    <a:pt x="773" y="1989"/>
                  </a:lnTo>
                  <a:lnTo>
                    <a:pt x="760" y="2008"/>
                  </a:lnTo>
                  <a:lnTo>
                    <a:pt x="752" y="2018"/>
                  </a:lnTo>
                  <a:lnTo>
                    <a:pt x="748" y="2022"/>
                  </a:lnTo>
                  <a:lnTo>
                    <a:pt x="740" y="2025"/>
                  </a:lnTo>
                  <a:lnTo>
                    <a:pt x="735" y="2029"/>
                  </a:lnTo>
                  <a:lnTo>
                    <a:pt x="731" y="2034"/>
                  </a:lnTo>
                  <a:lnTo>
                    <a:pt x="729" y="2039"/>
                  </a:lnTo>
                  <a:lnTo>
                    <a:pt x="732" y="2046"/>
                  </a:lnTo>
                  <a:lnTo>
                    <a:pt x="739" y="2057"/>
                  </a:lnTo>
                  <a:lnTo>
                    <a:pt x="741" y="2065"/>
                  </a:lnTo>
                  <a:lnTo>
                    <a:pt x="741" y="2074"/>
                  </a:lnTo>
                  <a:lnTo>
                    <a:pt x="739" y="2081"/>
                  </a:lnTo>
                  <a:lnTo>
                    <a:pt x="734" y="2087"/>
                  </a:lnTo>
                  <a:lnTo>
                    <a:pt x="731" y="2089"/>
                  </a:lnTo>
                  <a:lnTo>
                    <a:pt x="727" y="2091"/>
                  </a:lnTo>
                  <a:lnTo>
                    <a:pt x="723" y="2093"/>
                  </a:lnTo>
                  <a:lnTo>
                    <a:pt x="721" y="2096"/>
                  </a:lnTo>
                  <a:lnTo>
                    <a:pt x="718" y="2098"/>
                  </a:lnTo>
                  <a:lnTo>
                    <a:pt x="718" y="2099"/>
                  </a:lnTo>
                  <a:lnTo>
                    <a:pt x="718" y="2102"/>
                  </a:lnTo>
                  <a:lnTo>
                    <a:pt x="715" y="2104"/>
                  </a:lnTo>
                  <a:lnTo>
                    <a:pt x="709" y="2110"/>
                  </a:lnTo>
                  <a:lnTo>
                    <a:pt x="703" y="2117"/>
                  </a:lnTo>
                  <a:lnTo>
                    <a:pt x="697" y="2121"/>
                  </a:lnTo>
                  <a:lnTo>
                    <a:pt x="692" y="2123"/>
                  </a:lnTo>
                  <a:lnTo>
                    <a:pt x="688" y="2127"/>
                  </a:lnTo>
                  <a:lnTo>
                    <a:pt x="688" y="2131"/>
                  </a:lnTo>
                  <a:lnTo>
                    <a:pt x="664" y="2153"/>
                  </a:lnTo>
                  <a:lnTo>
                    <a:pt x="661" y="2154"/>
                  </a:lnTo>
                  <a:lnTo>
                    <a:pt x="660" y="2156"/>
                  </a:lnTo>
                  <a:lnTo>
                    <a:pt x="659" y="2159"/>
                  </a:lnTo>
                  <a:lnTo>
                    <a:pt x="659" y="2161"/>
                  </a:lnTo>
                  <a:lnTo>
                    <a:pt x="647" y="2168"/>
                  </a:lnTo>
                  <a:lnTo>
                    <a:pt x="636" y="2177"/>
                  </a:lnTo>
                  <a:lnTo>
                    <a:pt x="626" y="2188"/>
                  </a:lnTo>
                  <a:lnTo>
                    <a:pt x="624" y="2190"/>
                  </a:lnTo>
                  <a:lnTo>
                    <a:pt x="622" y="2194"/>
                  </a:lnTo>
                  <a:lnTo>
                    <a:pt x="621" y="2196"/>
                  </a:lnTo>
                  <a:lnTo>
                    <a:pt x="613" y="2204"/>
                  </a:lnTo>
                  <a:lnTo>
                    <a:pt x="609" y="2205"/>
                  </a:lnTo>
                  <a:lnTo>
                    <a:pt x="605" y="2207"/>
                  </a:lnTo>
                  <a:lnTo>
                    <a:pt x="604" y="2210"/>
                  </a:lnTo>
                  <a:lnTo>
                    <a:pt x="603" y="2212"/>
                  </a:lnTo>
                  <a:lnTo>
                    <a:pt x="592" y="2222"/>
                  </a:lnTo>
                  <a:lnTo>
                    <a:pt x="588" y="2227"/>
                  </a:lnTo>
                  <a:lnTo>
                    <a:pt x="587" y="2230"/>
                  </a:lnTo>
                  <a:lnTo>
                    <a:pt x="588" y="2234"/>
                  </a:lnTo>
                  <a:lnTo>
                    <a:pt x="585" y="2234"/>
                  </a:lnTo>
                  <a:lnTo>
                    <a:pt x="582" y="2235"/>
                  </a:lnTo>
                  <a:lnTo>
                    <a:pt x="580" y="2236"/>
                  </a:lnTo>
                  <a:lnTo>
                    <a:pt x="578" y="2239"/>
                  </a:lnTo>
                  <a:lnTo>
                    <a:pt x="575" y="2241"/>
                  </a:lnTo>
                  <a:lnTo>
                    <a:pt x="574" y="2245"/>
                  </a:lnTo>
                  <a:lnTo>
                    <a:pt x="573" y="2248"/>
                  </a:lnTo>
                  <a:lnTo>
                    <a:pt x="578" y="2263"/>
                  </a:lnTo>
                  <a:lnTo>
                    <a:pt x="582" y="2267"/>
                  </a:lnTo>
                  <a:lnTo>
                    <a:pt x="588" y="2270"/>
                  </a:lnTo>
                  <a:lnTo>
                    <a:pt x="593" y="2273"/>
                  </a:lnTo>
                  <a:lnTo>
                    <a:pt x="581" y="2271"/>
                  </a:lnTo>
                  <a:lnTo>
                    <a:pt x="570" y="2265"/>
                  </a:lnTo>
                  <a:lnTo>
                    <a:pt x="563" y="2262"/>
                  </a:lnTo>
                  <a:lnTo>
                    <a:pt x="557" y="2263"/>
                  </a:lnTo>
                  <a:lnTo>
                    <a:pt x="552" y="2267"/>
                  </a:lnTo>
                  <a:lnTo>
                    <a:pt x="547" y="2271"/>
                  </a:lnTo>
                  <a:lnTo>
                    <a:pt x="541" y="2274"/>
                  </a:lnTo>
                  <a:lnTo>
                    <a:pt x="539" y="2281"/>
                  </a:lnTo>
                  <a:lnTo>
                    <a:pt x="541" y="2288"/>
                  </a:lnTo>
                  <a:lnTo>
                    <a:pt x="546" y="2296"/>
                  </a:lnTo>
                  <a:lnTo>
                    <a:pt x="550" y="2298"/>
                  </a:lnTo>
                  <a:lnTo>
                    <a:pt x="552" y="2301"/>
                  </a:lnTo>
                  <a:lnTo>
                    <a:pt x="552" y="2303"/>
                  </a:lnTo>
                  <a:lnTo>
                    <a:pt x="552" y="2307"/>
                  </a:lnTo>
                  <a:lnTo>
                    <a:pt x="552" y="2310"/>
                  </a:lnTo>
                  <a:lnTo>
                    <a:pt x="551" y="2313"/>
                  </a:lnTo>
                  <a:lnTo>
                    <a:pt x="553" y="2316"/>
                  </a:lnTo>
                  <a:lnTo>
                    <a:pt x="552" y="2316"/>
                  </a:lnTo>
                  <a:lnTo>
                    <a:pt x="550" y="2320"/>
                  </a:lnTo>
                  <a:lnTo>
                    <a:pt x="547" y="2324"/>
                  </a:lnTo>
                  <a:lnTo>
                    <a:pt x="546" y="2328"/>
                  </a:lnTo>
                  <a:lnTo>
                    <a:pt x="547" y="2332"/>
                  </a:lnTo>
                  <a:lnTo>
                    <a:pt x="544" y="2332"/>
                  </a:lnTo>
                  <a:lnTo>
                    <a:pt x="540" y="2333"/>
                  </a:lnTo>
                  <a:lnTo>
                    <a:pt x="537" y="2334"/>
                  </a:lnTo>
                  <a:lnTo>
                    <a:pt x="536" y="2331"/>
                  </a:lnTo>
                  <a:lnTo>
                    <a:pt x="534" y="2326"/>
                  </a:lnTo>
                  <a:lnTo>
                    <a:pt x="530" y="2322"/>
                  </a:lnTo>
                  <a:lnTo>
                    <a:pt x="528" y="2319"/>
                  </a:lnTo>
                  <a:lnTo>
                    <a:pt x="522" y="2313"/>
                  </a:lnTo>
                  <a:lnTo>
                    <a:pt x="516" y="2307"/>
                  </a:lnTo>
                  <a:lnTo>
                    <a:pt x="507" y="2303"/>
                  </a:lnTo>
                  <a:lnTo>
                    <a:pt x="496" y="2308"/>
                  </a:lnTo>
                  <a:lnTo>
                    <a:pt x="490" y="2313"/>
                  </a:lnTo>
                  <a:lnTo>
                    <a:pt x="489" y="2320"/>
                  </a:lnTo>
                  <a:lnTo>
                    <a:pt x="490" y="2330"/>
                  </a:lnTo>
                  <a:lnTo>
                    <a:pt x="495" y="2338"/>
                  </a:lnTo>
                  <a:lnTo>
                    <a:pt x="499" y="2343"/>
                  </a:lnTo>
                  <a:lnTo>
                    <a:pt x="500" y="2347"/>
                  </a:lnTo>
                  <a:lnTo>
                    <a:pt x="501" y="2350"/>
                  </a:lnTo>
                  <a:lnTo>
                    <a:pt x="500" y="2354"/>
                  </a:lnTo>
                  <a:lnTo>
                    <a:pt x="480" y="2337"/>
                  </a:lnTo>
                  <a:lnTo>
                    <a:pt x="477" y="2347"/>
                  </a:lnTo>
                  <a:lnTo>
                    <a:pt x="478" y="2353"/>
                  </a:lnTo>
                  <a:lnTo>
                    <a:pt x="483" y="2356"/>
                  </a:lnTo>
                  <a:lnTo>
                    <a:pt x="493" y="2356"/>
                  </a:lnTo>
                  <a:lnTo>
                    <a:pt x="493" y="2360"/>
                  </a:lnTo>
                  <a:lnTo>
                    <a:pt x="494" y="2362"/>
                  </a:lnTo>
                  <a:lnTo>
                    <a:pt x="495" y="2364"/>
                  </a:lnTo>
                  <a:lnTo>
                    <a:pt x="495" y="2367"/>
                  </a:lnTo>
                  <a:lnTo>
                    <a:pt x="495" y="2372"/>
                  </a:lnTo>
                  <a:lnTo>
                    <a:pt x="496" y="2372"/>
                  </a:lnTo>
                  <a:lnTo>
                    <a:pt x="496" y="2373"/>
                  </a:lnTo>
                  <a:lnTo>
                    <a:pt x="489" y="2381"/>
                  </a:lnTo>
                  <a:lnTo>
                    <a:pt x="483" y="2389"/>
                  </a:lnTo>
                  <a:lnTo>
                    <a:pt x="478" y="2398"/>
                  </a:lnTo>
                  <a:lnTo>
                    <a:pt x="477" y="2408"/>
                  </a:lnTo>
                  <a:lnTo>
                    <a:pt x="471" y="2411"/>
                  </a:lnTo>
                  <a:lnTo>
                    <a:pt x="465" y="2413"/>
                  </a:lnTo>
                  <a:lnTo>
                    <a:pt x="463" y="2415"/>
                  </a:lnTo>
                  <a:lnTo>
                    <a:pt x="462" y="2413"/>
                  </a:lnTo>
                  <a:lnTo>
                    <a:pt x="456" y="2415"/>
                  </a:lnTo>
                  <a:lnTo>
                    <a:pt x="453" y="2417"/>
                  </a:lnTo>
                  <a:lnTo>
                    <a:pt x="449" y="2421"/>
                  </a:lnTo>
                  <a:lnTo>
                    <a:pt x="446" y="2423"/>
                  </a:lnTo>
                  <a:lnTo>
                    <a:pt x="443" y="2427"/>
                  </a:lnTo>
                  <a:lnTo>
                    <a:pt x="440" y="2429"/>
                  </a:lnTo>
                  <a:lnTo>
                    <a:pt x="439" y="2434"/>
                  </a:lnTo>
                  <a:lnTo>
                    <a:pt x="438" y="2434"/>
                  </a:lnTo>
                  <a:lnTo>
                    <a:pt x="437" y="2435"/>
                  </a:lnTo>
                  <a:lnTo>
                    <a:pt x="437" y="2438"/>
                  </a:lnTo>
                  <a:lnTo>
                    <a:pt x="433" y="2429"/>
                  </a:lnTo>
                  <a:lnTo>
                    <a:pt x="433" y="2419"/>
                  </a:lnTo>
                  <a:lnTo>
                    <a:pt x="433" y="2410"/>
                  </a:lnTo>
                  <a:lnTo>
                    <a:pt x="433" y="2400"/>
                  </a:lnTo>
                  <a:lnTo>
                    <a:pt x="432" y="2395"/>
                  </a:lnTo>
                  <a:lnTo>
                    <a:pt x="432" y="2389"/>
                  </a:lnTo>
                  <a:lnTo>
                    <a:pt x="427" y="2378"/>
                  </a:lnTo>
                  <a:lnTo>
                    <a:pt x="429" y="2368"/>
                  </a:lnTo>
                  <a:lnTo>
                    <a:pt x="434" y="2359"/>
                  </a:lnTo>
                  <a:lnTo>
                    <a:pt x="436" y="2353"/>
                  </a:lnTo>
                  <a:lnTo>
                    <a:pt x="434" y="2348"/>
                  </a:lnTo>
                  <a:lnTo>
                    <a:pt x="429" y="2338"/>
                  </a:lnTo>
                  <a:lnTo>
                    <a:pt x="421" y="2332"/>
                  </a:lnTo>
                  <a:lnTo>
                    <a:pt x="411" y="2330"/>
                  </a:lnTo>
                  <a:lnTo>
                    <a:pt x="402" y="2328"/>
                  </a:lnTo>
                  <a:lnTo>
                    <a:pt x="393" y="2328"/>
                  </a:lnTo>
                  <a:lnTo>
                    <a:pt x="385" y="2332"/>
                  </a:lnTo>
                  <a:lnTo>
                    <a:pt x="381" y="2337"/>
                  </a:lnTo>
                  <a:lnTo>
                    <a:pt x="378" y="2341"/>
                  </a:lnTo>
                  <a:lnTo>
                    <a:pt x="374" y="2354"/>
                  </a:lnTo>
                  <a:lnTo>
                    <a:pt x="372" y="2366"/>
                  </a:lnTo>
                  <a:lnTo>
                    <a:pt x="375" y="2378"/>
                  </a:lnTo>
                  <a:lnTo>
                    <a:pt x="383" y="2389"/>
                  </a:lnTo>
                  <a:lnTo>
                    <a:pt x="397" y="2406"/>
                  </a:lnTo>
                  <a:lnTo>
                    <a:pt x="403" y="2423"/>
                  </a:lnTo>
                  <a:lnTo>
                    <a:pt x="404" y="2440"/>
                  </a:lnTo>
                  <a:lnTo>
                    <a:pt x="400" y="2458"/>
                  </a:lnTo>
                  <a:lnTo>
                    <a:pt x="394" y="2476"/>
                  </a:lnTo>
                  <a:lnTo>
                    <a:pt x="394" y="2481"/>
                  </a:lnTo>
                  <a:lnTo>
                    <a:pt x="395" y="2485"/>
                  </a:lnTo>
                  <a:lnTo>
                    <a:pt x="398" y="2487"/>
                  </a:lnTo>
                  <a:lnTo>
                    <a:pt x="400" y="2489"/>
                  </a:lnTo>
                  <a:lnTo>
                    <a:pt x="389" y="2489"/>
                  </a:lnTo>
                  <a:lnTo>
                    <a:pt x="378" y="2491"/>
                  </a:lnTo>
                  <a:lnTo>
                    <a:pt x="359" y="2503"/>
                  </a:lnTo>
                  <a:lnTo>
                    <a:pt x="343" y="2518"/>
                  </a:lnTo>
                  <a:lnTo>
                    <a:pt x="329" y="2535"/>
                  </a:lnTo>
                  <a:lnTo>
                    <a:pt x="329" y="2546"/>
                  </a:lnTo>
                  <a:lnTo>
                    <a:pt x="332" y="2558"/>
                  </a:lnTo>
                  <a:lnTo>
                    <a:pt x="336" y="2569"/>
                  </a:lnTo>
                  <a:lnTo>
                    <a:pt x="338" y="2572"/>
                  </a:lnTo>
                  <a:lnTo>
                    <a:pt x="342" y="2577"/>
                  </a:lnTo>
                  <a:lnTo>
                    <a:pt x="341" y="2577"/>
                  </a:lnTo>
                  <a:lnTo>
                    <a:pt x="323" y="2572"/>
                  </a:lnTo>
                  <a:lnTo>
                    <a:pt x="304" y="2573"/>
                  </a:lnTo>
                  <a:lnTo>
                    <a:pt x="293" y="2577"/>
                  </a:lnTo>
                  <a:lnTo>
                    <a:pt x="284" y="2581"/>
                  </a:lnTo>
                  <a:lnTo>
                    <a:pt x="275" y="2587"/>
                  </a:lnTo>
                  <a:lnTo>
                    <a:pt x="268" y="2594"/>
                  </a:lnTo>
                  <a:lnTo>
                    <a:pt x="264" y="2606"/>
                  </a:lnTo>
                  <a:lnTo>
                    <a:pt x="264" y="2607"/>
                  </a:lnTo>
                  <a:lnTo>
                    <a:pt x="264" y="2607"/>
                  </a:lnTo>
                  <a:lnTo>
                    <a:pt x="261" y="2607"/>
                  </a:lnTo>
                  <a:lnTo>
                    <a:pt x="257" y="2609"/>
                  </a:lnTo>
                  <a:lnTo>
                    <a:pt x="250" y="2616"/>
                  </a:lnTo>
                  <a:lnTo>
                    <a:pt x="246" y="2623"/>
                  </a:lnTo>
                  <a:lnTo>
                    <a:pt x="247" y="2630"/>
                  </a:lnTo>
                  <a:lnTo>
                    <a:pt x="234" y="2633"/>
                  </a:lnTo>
                  <a:lnTo>
                    <a:pt x="222" y="2638"/>
                  </a:lnTo>
                  <a:lnTo>
                    <a:pt x="216" y="2644"/>
                  </a:lnTo>
                  <a:lnTo>
                    <a:pt x="212" y="2649"/>
                  </a:lnTo>
                  <a:lnTo>
                    <a:pt x="210" y="2655"/>
                  </a:lnTo>
                  <a:lnTo>
                    <a:pt x="212" y="2663"/>
                  </a:lnTo>
                  <a:lnTo>
                    <a:pt x="212" y="2663"/>
                  </a:lnTo>
                  <a:lnTo>
                    <a:pt x="213" y="2663"/>
                  </a:lnTo>
                  <a:lnTo>
                    <a:pt x="213" y="2663"/>
                  </a:lnTo>
                  <a:lnTo>
                    <a:pt x="208" y="2663"/>
                  </a:lnTo>
                  <a:lnTo>
                    <a:pt x="205" y="2666"/>
                  </a:lnTo>
                  <a:lnTo>
                    <a:pt x="202" y="2669"/>
                  </a:lnTo>
                  <a:lnTo>
                    <a:pt x="204" y="2658"/>
                  </a:lnTo>
                  <a:lnTo>
                    <a:pt x="206" y="2649"/>
                  </a:lnTo>
                  <a:lnTo>
                    <a:pt x="206" y="2639"/>
                  </a:lnTo>
                  <a:lnTo>
                    <a:pt x="204" y="2634"/>
                  </a:lnTo>
                  <a:lnTo>
                    <a:pt x="199" y="2632"/>
                  </a:lnTo>
                  <a:lnTo>
                    <a:pt x="193" y="2633"/>
                  </a:lnTo>
                  <a:lnTo>
                    <a:pt x="185" y="2634"/>
                  </a:lnTo>
                  <a:lnTo>
                    <a:pt x="182" y="2638"/>
                  </a:lnTo>
                  <a:lnTo>
                    <a:pt x="178" y="2643"/>
                  </a:lnTo>
                  <a:lnTo>
                    <a:pt x="176" y="2652"/>
                  </a:lnTo>
                  <a:lnTo>
                    <a:pt x="172" y="2661"/>
                  </a:lnTo>
                  <a:lnTo>
                    <a:pt x="171" y="2670"/>
                  </a:lnTo>
                  <a:lnTo>
                    <a:pt x="173" y="2679"/>
                  </a:lnTo>
                  <a:lnTo>
                    <a:pt x="181" y="2687"/>
                  </a:lnTo>
                  <a:lnTo>
                    <a:pt x="177" y="2696"/>
                  </a:lnTo>
                  <a:lnTo>
                    <a:pt x="173" y="2698"/>
                  </a:lnTo>
                  <a:lnTo>
                    <a:pt x="164" y="2703"/>
                  </a:lnTo>
                  <a:lnTo>
                    <a:pt x="154" y="2708"/>
                  </a:lnTo>
                  <a:lnTo>
                    <a:pt x="145" y="2713"/>
                  </a:lnTo>
                  <a:lnTo>
                    <a:pt x="138" y="2721"/>
                  </a:lnTo>
                  <a:lnTo>
                    <a:pt x="133" y="2732"/>
                  </a:lnTo>
                  <a:lnTo>
                    <a:pt x="134" y="2735"/>
                  </a:lnTo>
                  <a:lnTo>
                    <a:pt x="126" y="2742"/>
                  </a:lnTo>
                  <a:lnTo>
                    <a:pt x="115" y="2761"/>
                  </a:lnTo>
                  <a:lnTo>
                    <a:pt x="81" y="2778"/>
                  </a:lnTo>
                  <a:lnTo>
                    <a:pt x="74" y="2788"/>
                  </a:lnTo>
                  <a:lnTo>
                    <a:pt x="76" y="2792"/>
                  </a:lnTo>
                  <a:lnTo>
                    <a:pt x="77" y="2794"/>
                  </a:lnTo>
                  <a:lnTo>
                    <a:pt x="70" y="2798"/>
                  </a:lnTo>
                  <a:lnTo>
                    <a:pt x="68" y="2799"/>
                  </a:lnTo>
                  <a:lnTo>
                    <a:pt x="66" y="2798"/>
                  </a:lnTo>
                  <a:lnTo>
                    <a:pt x="64" y="2795"/>
                  </a:lnTo>
                  <a:lnTo>
                    <a:pt x="60" y="2798"/>
                  </a:lnTo>
                  <a:lnTo>
                    <a:pt x="54" y="2798"/>
                  </a:lnTo>
                  <a:lnTo>
                    <a:pt x="49" y="2799"/>
                  </a:lnTo>
                  <a:lnTo>
                    <a:pt x="45" y="2801"/>
                  </a:lnTo>
                  <a:lnTo>
                    <a:pt x="43" y="2805"/>
                  </a:lnTo>
                  <a:lnTo>
                    <a:pt x="43" y="2812"/>
                  </a:lnTo>
                  <a:lnTo>
                    <a:pt x="47" y="2827"/>
                  </a:lnTo>
                  <a:lnTo>
                    <a:pt x="63" y="2835"/>
                  </a:lnTo>
                  <a:lnTo>
                    <a:pt x="60" y="2838"/>
                  </a:lnTo>
                  <a:lnTo>
                    <a:pt x="59" y="2840"/>
                  </a:lnTo>
                  <a:lnTo>
                    <a:pt x="59" y="2844"/>
                  </a:lnTo>
                  <a:lnTo>
                    <a:pt x="60" y="2846"/>
                  </a:lnTo>
                  <a:lnTo>
                    <a:pt x="56" y="2856"/>
                  </a:lnTo>
                  <a:lnTo>
                    <a:pt x="48" y="2858"/>
                  </a:lnTo>
                  <a:lnTo>
                    <a:pt x="42" y="2861"/>
                  </a:lnTo>
                  <a:lnTo>
                    <a:pt x="36" y="2865"/>
                  </a:lnTo>
                  <a:lnTo>
                    <a:pt x="34" y="2872"/>
                  </a:lnTo>
                  <a:lnTo>
                    <a:pt x="35" y="2875"/>
                  </a:lnTo>
                  <a:lnTo>
                    <a:pt x="36" y="2878"/>
                  </a:lnTo>
                  <a:lnTo>
                    <a:pt x="37" y="2879"/>
                  </a:lnTo>
                  <a:lnTo>
                    <a:pt x="41" y="2882"/>
                  </a:lnTo>
                  <a:lnTo>
                    <a:pt x="43" y="2882"/>
                  </a:lnTo>
                  <a:lnTo>
                    <a:pt x="47" y="2883"/>
                  </a:lnTo>
                  <a:lnTo>
                    <a:pt x="45" y="2886"/>
                  </a:lnTo>
                  <a:lnTo>
                    <a:pt x="42" y="2890"/>
                  </a:lnTo>
                  <a:lnTo>
                    <a:pt x="40" y="2895"/>
                  </a:lnTo>
                  <a:lnTo>
                    <a:pt x="37" y="2899"/>
                  </a:lnTo>
                  <a:lnTo>
                    <a:pt x="35" y="2901"/>
                  </a:lnTo>
                  <a:lnTo>
                    <a:pt x="31" y="2902"/>
                  </a:lnTo>
                  <a:lnTo>
                    <a:pt x="17" y="2907"/>
                  </a:lnTo>
                  <a:lnTo>
                    <a:pt x="7" y="2913"/>
                  </a:lnTo>
                  <a:lnTo>
                    <a:pt x="1" y="2922"/>
                  </a:lnTo>
                  <a:lnTo>
                    <a:pt x="0" y="2930"/>
                  </a:lnTo>
                  <a:lnTo>
                    <a:pt x="1" y="2940"/>
                  </a:lnTo>
                  <a:lnTo>
                    <a:pt x="3" y="2949"/>
                  </a:lnTo>
                  <a:lnTo>
                    <a:pt x="7" y="2960"/>
                  </a:lnTo>
                  <a:lnTo>
                    <a:pt x="9" y="2971"/>
                  </a:lnTo>
                  <a:lnTo>
                    <a:pt x="17" y="2968"/>
                  </a:lnTo>
                  <a:lnTo>
                    <a:pt x="29" y="2966"/>
                  </a:lnTo>
                  <a:lnTo>
                    <a:pt x="41" y="2968"/>
                  </a:lnTo>
                  <a:lnTo>
                    <a:pt x="51" y="2970"/>
                  </a:lnTo>
                  <a:lnTo>
                    <a:pt x="59" y="2976"/>
                  </a:lnTo>
                  <a:lnTo>
                    <a:pt x="65" y="2986"/>
                  </a:lnTo>
                  <a:lnTo>
                    <a:pt x="69" y="2998"/>
                  </a:lnTo>
                  <a:lnTo>
                    <a:pt x="70" y="3009"/>
                  </a:lnTo>
                  <a:lnTo>
                    <a:pt x="71" y="3020"/>
                  </a:lnTo>
                  <a:lnTo>
                    <a:pt x="75" y="3029"/>
                  </a:lnTo>
                  <a:lnTo>
                    <a:pt x="79" y="3029"/>
                  </a:lnTo>
                  <a:lnTo>
                    <a:pt x="81" y="3028"/>
                  </a:lnTo>
                  <a:lnTo>
                    <a:pt x="83" y="3026"/>
                  </a:lnTo>
                  <a:lnTo>
                    <a:pt x="86" y="3023"/>
                  </a:lnTo>
                  <a:lnTo>
                    <a:pt x="87" y="3020"/>
                  </a:lnTo>
                  <a:lnTo>
                    <a:pt x="91" y="3019"/>
                  </a:lnTo>
                  <a:lnTo>
                    <a:pt x="94" y="3017"/>
                  </a:lnTo>
                  <a:lnTo>
                    <a:pt x="98" y="3015"/>
                  </a:lnTo>
                  <a:lnTo>
                    <a:pt x="102" y="3013"/>
                  </a:lnTo>
                  <a:lnTo>
                    <a:pt x="104" y="3010"/>
                  </a:lnTo>
                  <a:lnTo>
                    <a:pt x="105" y="3006"/>
                  </a:lnTo>
                  <a:lnTo>
                    <a:pt x="132" y="2985"/>
                  </a:lnTo>
                  <a:lnTo>
                    <a:pt x="153" y="2977"/>
                  </a:lnTo>
                  <a:lnTo>
                    <a:pt x="162" y="2970"/>
                  </a:lnTo>
                  <a:lnTo>
                    <a:pt x="173" y="2964"/>
                  </a:lnTo>
                  <a:lnTo>
                    <a:pt x="184" y="2958"/>
                  </a:lnTo>
                  <a:lnTo>
                    <a:pt x="193" y="2948"/>
                  </a:lnTo>
                  <a:lnTo>
                    <a:pt x="190" y="2945"/>
                  </a:lnTo>
                  <a:lnTo>
                    <a:pt x="190" y="2945"/>
                  </a:lnTo>
                  <a:lnTo>
                    <a:pt x="191" y="2945"/>
                  </a:lnTo>
                  <a:lnTo>
                    <a:pt x="190" y="2945"/>
                  </a:lnTo>
                  <a:lnTo>
                    <a:pt x="204" y="2939"/>
                  </a:lnTo>
                  <a:lnTo>
                    <a:pt x="215" y="2930"/>
                  </a:lnTo>
                  <a:lnTo>
                    <a:pt x="222" y="2919"/>
                  </a:lnTo>
                  <a:lnTo>
                    <a:pt x="223" y="2919"/>
                  </a:lnTo>
                  <a:lnTo>
                    <a:pt x="223" y="2919"/>
                  </a:lnTo>
                  <a:lnTo>
                    <a:pt x="234" y="2909"/>
                  </a:lnTo>
                  <a:lnTo>
                    <a:pt x="249" y="2903"/>
                  </a:lnTo>
                  <a:lnTo>
                    <a:pt x="262" y="2899"/>
                  </a:lnTo>
                  <a:lnTo>
                    <a:pt x="269" y="2883"/>
                  </a:lnTo>
                  <a:lnTo>
                    <a:pt x="269" y="2883"/>
                  </a:lnTo>
                  <a:lnTo>
                    <a:pt x="272" y="2883"/>
                  </a:lnTo>
                  <a:lnTo>
                    <a:pt x="274" y="2882"/>
                  </a:lnTo>
                  <a:lnTo>
                    <a:pt x="285" y="2871"/>
                  </a:lnTo>
                  <a:lnTo>
                    <a:pt x="295" y="2860"/>
                  </a:lnTo>
                  <a:lnTo>
                    <a:pt x="303" y="2848"/>
                  </a:lnTo>
                  <a:lnTo>
                    <a:pt x="308" y="2833"/>
                  </a:lnTo>
                  <a:lnTo>
                    <a:pt x="329" y="2826"/>
                  </a:lnTo>
                  <a:lnTo>
                    <a:pt x="327" y="2818"/>
                  </a:lnTo>
                  <a:lnTo>
                    <a:pt x="332" y="2810"/>
                  </a:lnTo>
                  <a:lnTo>
                    <a:pt x="338" y="2809"/>
                  </a:lnTo>
                  <a:lnTo>
                    <a:pt x="343" y="2809"/>
                  </a:lnTo>
                  <a:lnTo>
                    <a:pt x="349" y="2808"/>
                  </a:lnTo>
                  <a:lnTo>
                    <a:pt x="354" y="2806"/>
                  </a:lnTo>
                  <a:lnTo>
                    <a:pt x="358" y="2801"/>
                  </a:lnTo>
                  <a:lnTo>
                    <a:pt x="359" y="2794"/>
                  </a:lnTo>
                  <a:lnTo>
                    <a:pt x="382" y="2788"/>
                  </a:lnTo>
                  <a:lnTo>
                    <a:pt x="402" y="2781"/>
                  </a:lnTo>
                  <a:lnTo>
                    <a:pt x="399" y="2768"/>
                  </a:lnTo>
                  <a:lnTo>
                    <a:pt x="439" y="2747"/>
                  </a:lnTo>
                  <a:lnTo>
                    <a:pt x="440" y="2744"/>
                  </a:lnTo>
                  <a:lnTo>
                    <a:pt x="440" y="2743"/>
                  </a:lnTo>
                  <a:lnTo>
                    <a:pt x="439" y="2742"/>
                  </a:lnTo>
                  <a:lnTo>
                    <a:pt x="439" y="2740"/>
                  </a:lnTo>
                  <a:lnTo>
                    <a:pt x="440" y="2736"/>
                  </a:lnTo>
                  <a:lnTo>
                    <a:pt x="439" y="2734"/>
                  </a:lnTo>
                  <a:lnTo>
                    <a:pt x="437" y="2730"/>
                  </a:lnTo>
                  <a:lnTo>
                    <a:pt x="439" y="2727"/>
                  </a:lnTo>
                  <a:lnTo>
                    <a:pt x="442" y="2726"/>
                  </a:lnTo>
                  <a:lnTo>
                    <a:pt x="444" y="2725"/>
                  </a:lnTo>
                  <a:lnTo>
                    <a:pt x="448" y="2726"/>
                  </a:lnTo>
                  <a:lnTo>
                    <a:pt x="451" y="2729"/>
                  </a:lnTo>
                  <a:lnTo>
                    <a:pt x="456" y="2719"/>
                  </a:lnTo>
                  <a:lnTo>
                    <a:pt x="456" y="2719"/>
                  </a:lnTo>
                  <a:lnTo>
                    <a:pt x="462" y="2718"/>
                  </a:lnTo>
                  <a:lnTo>
                    <a:pt x="473" y="2700"/>
                  </a:lnTo>
                  <a:lnTo>
                    <a:pt x="488" y="2695"/>
                  </a:lnTo>
                  <a:lnTo>
                    <a:pt x="499" y="2686"/>
                  </a:lnTo>
                  <a:lnTo>
                    <a:pt x="506" y="2675"/>
                  </a:lnTo>
                  <a:lnTo>
                    <a:pt x="513" y="2667"/>
                  </a:lnTo>
                  <a:lnTo>
                    <a:pt x="520" y="2663"/>
                  </a:lnTo>
                  <a:lnTo>
                    <a:pt x="530" y="2663"/>
                  </a:lnTo>
                  <a:lnTo>
                    <a:pt x="539" y="2663"/>
                  </a:lnTo>
                  <a:lnTo>
                    <a:pt x="547" y="2662"/>
                  </a:lnTo>
                  <a:lnTo>
                    <a:pt x="556" y="2660"/>
                  </a:lnTo>
                  <a:lnTo>
                    <a:pt x="556" y="2660"/>
                  </a:lnTo>
                  <a:lnTo>
                    <a:pt x="579" y="2649"/>
                  </a:lnTo>
                  <a:lnTo>
                    <a:pt x="598" y="2633"/>
                  </a:lnTo>
                  <a:lnTo>
                    <a:pt x="614" y="2615"/>
                  </a:lnTo>
                  <a:lnTo>
                    <a:pt x="615" y="2609"/>
                  </a:lnTo>
                  <a:lnTo>
                    <a:pt x="614" y="2604"/>
                  </a:lnTo>
                  <a:lnTo>
                    <a:pt x="612" y="2600"/>
                  </a:lnTo>
                  <a:lnTo>
                    <a:pt x="608" y="2599"/>
                  </a:lnTo>
                  <a:lnTo>
                    <a:pt x="609" y="2598"/>
                  </a:lnTo>
                  <a:lnTo>
                    <a:pt x="613" y="2595"/>
                  </a:lnTo>
                  <a:lnTo>
                    <a:pt x="615" y="2590"/>
                  </a:lnTo>
                  <a:lnTo>
                    <a:pt x="615" y="2589"/>
                  </a:lnTo>
                  <a:lnTo>
                    <a:pt x="620" y="2586"/>
                  </a:lnTo>
                  <a:lnTo>
                    <a:pt x="625" y="2581"/>
                  </a:lnTo>
                  <a:lnTo>
                    <a:pt x="629" y="2576"/>
                  </a:lnTo>
                  <a:lnTo>
                    <a:pt x="632" y="2571"/>
                  </a:lnTo>
                  <a:lnTo>
                    <a:pt x="639" y="2570"/>
                  </a:lnTo>
                  <a:lnTo>
                    <a:pt x="648" y="2570"/>
                  </a:lnTo>
                  <a:lnTo>
                    <a:pt x="653" y="2569"/>
                  </a:lnTo>
                  <a:lnTo>
                    <a:pt x="658" y="2567"/>
                  </a:lnTo>
                  <a:lnTo>
                    <a:pt x="663" y="2565"/>
                  </a:lnTo>
                  <a:lnTo>
                    <a:pt x="666" y="2561"/>
                  </a:lnTo>
                  <a:lnTo>
                    <a:pt x="670" y="2558"/>
                  </a:lnTo>
                  <a:lnTo>
                    <a:pt x="670" y="2553"/>
                  </a:lnTo>
                  <a:lnTo>
                    <a:pt x="670" y="2549"/>
                  </a:lnTo>
                  <a:lnTo>
                    <a:pt x="667" y="2544"/>
                  </a:lnTo>
                  <a:lnTo>
                    <a:pt x="675" y="2546"/>
                  </a:lnTo>
                  <a:lnTo>
                    <a:pt x="681" y="2546"/>
                  </a:lnTo>
                  <a:lnTo>
                    <a:pt x="687" y="2542"/>
                  </a:lnTo>
                  <a:lnTo>
                    <a:pt x="689" y="2541"/>
                  </a:lnTo>
                  <a:lnTo>
                    <a:pt x="692" y="2538"/>
                  </a:lnTo>
                  <a:lnTo>
                    <a:pt x="701" y="2541"/>
                  </a:lnTo>
                  <a:lnTo>
                    <a:pt x="717" y="2529"/>
                  </a:lnTo>
                  <a:lnTo>
                    <a:pt x="733" y="2515"/>
                  </a:lnTo>
                  <a:lnTo>
                    <a:pt x="749" y="2503"/>
                  </a:lnTo>
                  <a:lnTo>
                    <a:pt x="752" y="2499"/>
                  </a:lnTo>
                  <a:lnTo>
                    <a:pt x="755" y="2496"/>
                  </a:lnTo>
                  <a:lnTo>
                    <a:pt x="756" y="2491"/>
                  </a:lnTo>
                  <a:lnTo>
                    <a:pt x="757" y="2486"/>
                  </a:lnTo>
                  <a:lnTo>
                    <a:pt x="757" y="2482"/>
                  </a:lnTo>
                  <a:lnTo>
                    <a:pt x="761" y="2482"/>
                  </a:lnTo>
                  <a:lnTo>
                    <a:pt x="765" y="2481"/>
                  </a:lnTo>
                  <a:lnTo>
                    <a:pt x="769" y="2479"/>
                  </a:lnTo>
                  <a:lnTo>
                    <a:pt x="772" y="2476"/>
                  </a:lnTo>
                  <a:lnTo>
                    <a:pt x="774" y="2473"/>
                  </a:lnTo>
                  <a:lnTo>
                    <a:pt x="775" y="2468"/>
                  </a:lnTo>
                  <a:lnTo>
                    <a:pt x="775" y="2468"/>
                  </a:lnTo>
                  <a:lnTo>
                    <a:pt x="784" y="2468"/>
                  </a:lnTo>
                  <a:lnTo>
                    <a:pt x="791" y="2464"/>
                  </a:lnTo>
                  <a:lnTo>
                    <a:pt x="798" y="2458"/>
                  </a:lnTo>
                  <a:lnTo>
                    <a:pt x="802" y="2453"/>
                  </a:lnTo>
                  <a:lnTo>
                    <a:pt x="806" y="2446"/>
                  </a:lnTo>
                  <a:lnTo>
                    <a:pt x="807" y="2442"/>
                  </a:lnTo>
                  <a:lnTo>
                    <a:pt x="809" y="2440"/>
                  </a:lnTo>
                  <a:lnTo>
                    <a:pt x="815" y="2438"/>
                  </a:lnTo>
                  <a:lnTo>
                    <a:pt x="822" y="2434"/>
                  </a:lnTo>
                  <a:lnTo>
                    <a:pt x="825" y="2429"/>
                  </a:lnTo>
                  <a:lnTo>
                    <a:pt x="826" y="2421"/>
                  </a:lnTo>
                  <a:lnTo>
                    <a:pt x="823" y="2412"/>
                  </a:lnTo>
                  <a:lnTo>
                    <a:pt x="830" y="2411"/>
                  </a:lnTo>
                  <a:lnTo>
                    <a:pt x="831" y="2412"/>
                  </a:lnTo>
                  <a:lnTo>
                    <a:pt x="831" y="2413"/>
                  </a:lnTo>
                  <a:lnTo>
                    <a:pt x="843" y="2413"/>
                  </a:lnTo>
                  <a:lnTo>
                    <a:pt x="852" y="2408"/>
                  </a:lnTo>
                  <a:lnTo>
                    <a:pt x="858" y="2400"/>
                  </a:lnTo>
                  <a:lnTo>
                    <a:pt x="859" y="2394"/>
                  </a:lnTo>
                  <a:lnTo>
                    <a:pt x="859" y="2389"/>
                  </a:lnTo>
                  <a:lnTo>
                    <a:pt x="858" y="2387"/>
                  </a:lnTo>
                  <a:lnTo>
                    <a:pt x="858" y="2387"/>
                  </a:lnTo>
                  <a:lnTo>
                    <a:pt x="860" y="2387"/>
                  </a:lnTo>
                  <a:lnTo>
                    <a:pt x="862" y="2384"/>
                  </a:lnTo>
                  <a:lnTo>
                    <a:pt x="863" y="2385"/>
                  </a:lnTo>
                  <a:lnTo>
                    <a:pt x="862" y="2387"/>
                  </a:lnTo>
                  <a:lnTo>
                    <a:pt x="866" y="2385"/>
                  </a:lnTo>
                  <a:lnTo>
                    <a:pt x="869" y="2384"/>
                  </a:lnTo>
                  <a:lnTo>
                    <a:pt x="869" y="2382"/>
                  </a:lnTo>
                  <a:lnTo>
                    <a:pt x="873" y="2385"/>
                  </a:lnTo>
                  <a:lnTo>
                    <a:pt x="875" y="2388"/>
                  </a:lnTo>
                  <a:lnTo>
                    <a:pt x="879" y="2390"/>
                  </a:lnTo>
                  <a:lnTo>
                    <a:pt x="883" y="2390"/>
                  </a:lnTo>
                  <a:lnTo>
                    <a:pt x="887" y="2390"/>
                  </a:lnTo>
                  <a:lnTo>
                    <a:pt x="891" y="2392"/>
                  </a:lnTo>
                  <a:lnTo>
                    <a:pt x="894" y="2394"/>
                  </a:lnTo>
                  <a:lnTo>
                    <a:pt x="898" y="2395"/>
                  </a:lnTo>
                  <a:lnTo>
                    <a:pt x="902" y="2398"/>
                  </a:lnTo>
                  <a:lnTo>
                    <a:pt x="904" y="2399"/>
                  </a:lnTo>
                  <a:lnTo>
                    <a:pt x="908" y="2401"/>
                  </a:lnTo>
                  <a:lnTo>
                    <a:pt x="836" y="2476"/>
                  </a:lnTo>
                  <a:lnTo>
                    <a:pt x="836" y="2470"/>
                  </a:lnTo>
                  <a:lnTo>
                    <a:pt x="830" y="2473"/>
                  </a:lnTo>
                  <a:lnTo>
                    <a:pt x="828" y="2476"/>
                  </a:lnTo>
                  <a:lnTo>
                    <a:pt x="826" y="2482"/>
                  </a:lnTo>
                  <a:lnTo>
                    <a:pt x="825" y="2487"/>
                  </a:lnTo>
                  <a:lnTo>
                    <a:pt x="823" y="2491"/>
                  </a:lnTo>
                  <a:lnTo>
                    <a:pt x="823" y="2491"/>
                  </a:lnTo>
                  <a:lnTo>
                    <a:pt x="822" y="2492"/>
                  </a:lnTo>
                  <a:lnTo>
                    <a:pt x="812" y="2502"/>
                  </a:lnTo>
                  <a:lnTo>
                    <a:pt x="802" y="2508"/>
                  </a:lnTo>
                  <a:lnTo>
                    <a:pt x="791" y="2515"/>
                  </a:lnTo>
                  <a:lnTo>
                    <a:pt x="783" y="2523"/>
                  </a:lnTo>
                  <a:lnTo>
                    <a:pt x="777" y="2532"/>
                  </a:lnTo>
                  <a:lnTo>
                    <a:pt x="773" y="2546"/>
                  </a:lnTo>
                  <a:lnTo>
                    <a:pt x="756" y="2555"/>
                  </a:lnTo>
                  <a:lnTo>
                    <a:pt x="758" y="2560"/>
                  </a:lnTo>
                  <a:lnTo>
                    <a:pt x="762" y="2565"/>
                  </a:lnTo>
                  <a:lnTo>
                    <a:pt x="758" y="2572"/>
                  </a:lnTo>
                  <a:lnTo>
                    <a:pt x="757" y="2571"/>
                  </a:lnTo>
                  <a:lnTo>
                    <a:pt x="766" y="2593"/>
                  </a:lnTo>
                  <a:lnTo>
                    <a:pt x="760" y="2603"/>
                  </a:lnTo>
                  <a:lnTo>
                    <a:pt x="763" y="2613"/>
                  </a:lnTo>
                  <a:lnTo>
                    <a:pt x="758" y="2621"/>
                  </a:lnTo>
                  <a:lnTo>
                    <a:pt x="752" y="2627"/>
                  </a:lnTo>
                  <a:lnTo>
                    <a:pt x="735" y="2627"/>
                  </a:lnTo>
                  <a:lnTo>
                    <a:pt x="726" y="2637"/>
                  </a:lnTo>
                  <a:lnTo>
                    <a:pt x="720" y="2649"/>
                  </a:lnTo>
                  <a:lnTo>
                    <a:pt x="715" y="2661"/>
                  </a:lnTo>
                  <a:lnTo>
                    <a:pt x="717" y="2663"/>
                  </a:lnTo>
                  <a:lnTo>
                    <a:pt x="717" y="2663"/>
                  </a:lnTo>
                  <a:lnTo>
                    <a:pt x="715" y="2661"/>
                  </a:lnTo>
                  <a:lnTo>
                    <a:pt x="703" y="2664"/>
                  </a:lnTo>
                  <a:lnTo>
                    <a:pt x="693" y="2670"/>
                  </a:lnTo>
                  <a:lnTo>
                    <a:pt x="686" y="2679"/>
                  </a:lnTo>
                  <a:lnTo>
                    <a:pt x="680" y="2689"/>
                  </a:lnTo>
                  <a:lnTo>
                    <a:pt x="694" y="2698"/>
                  </a:lnTo>
                  <a:lnTo>
                    <a:pt x="693" y="2700"/>
                  </a:lnTo>
                  <a:lnTo>
                    <a:pt x="692" y="2701"/>
                  </a:lnTo>
                  <a:lnTo>
                    <a:pt x="686" y="2711"/>
                  </a:lnTo>
                  <a:lnTo>
                    <a:pt x="684" y="2719"/>
                  </a:lnTo>
                  <a:lnTo>
                    <a:pt x="687" y="2726"/>
                  </a:lnTo>
                  <a:lnTo>
                    <a:pt x="697" y="2734"/>
                  </a:lnTo>
                  <a:lnTo>
                    <a:pt x="697" y="2734"/>
                  </a:lnTo>
                  <a:lnTo>
                    <a:pt x="711" y="2742"/>
                  </a:lnTo>
                  <a:lnTo>
                    <a:pt x="727" y="2746"/>
                  </a:lnTo>
                  <a:lnTo>
                    <a:pt x="743" y="2743"/>
                  </a:lnTo>
                  <a:lnTo>
                    <a:pt x="758" y="2737"/>
                  </a:lnTo>
                  <a:lnTo>
                    <a:pt x="768" y="2746"/>
                  </a:lnTo>
                  <a:lnTo>
                    <a:pt x="782" y="2753"/>
                  </a:lnTo>
                  <a:lnTo>
                    <a:pt x="795" y="2757"/>
                  </a:lnTo>
                  <a:lnTo>
                    <a:pt x="811" y="2754"/>
                  </a:lnTo>
                  <a:lnTo>
                    <a:pt x="822" y="2749"/>
                  </a:lnTo>
                  <a:lnTo>
                    <a:pt x="831" y="2742"/>
                  </a:lnTo>
                  <a:lnTo>
                    <a:pt x="832" y="2748"/>
                  </a:lnTo>
                  <a:lnTo>
                    <a:pt x="829" y="2754"/>
                  </a:lnTo>
                  <a:lnTo>
                    <a:pt x="830" y="2760"/>
                  </a:lnTo>
                  <a:lnTo>
                    <a:pt x="834" y="2765"/>
                  </a:lnTo>
                  <a:lnTo>
                    <a:pt x="837" y="2770"/>
                  </a:lnTo>
                  <a:lnTo>
                    <a:pt x="835" y="2771"/>
                  </a:lnTo>
                  <a:lnTo>
                    <a:pt x="831" y="2774"/>
                  </a:lnTo>
                  <a:lnTo>
                    <a:pt x="829" y="2776"/>
                  </a:lnTo>
                  <a:lnTo>
                    <a:pt x="826" y="2778"/>
                  </a:lnTo>
                  <a:lnTo>
                    <a:pt x="822" y="2780"/>
                  </a:lnTo>
                  <a:lnTo>
                    <a:pt x="819" y="2782"/>
                  </a:lnTo>
                  <a:lnTo>
                    <a:pt x="815" y="2781"/>
                  </a:lnTo>
                  <a:lnTo>
                    <a:pt x="812" y="2780"/>
                  </a:lnTo>
                  <a:lnTo>
                    <a:pt x="808" y="2781"/>
                  </a:lnTo>
                  <a:lnTo>
                    <a:pt x="808" y="2776"/>
                  </a:lnTo>
                  <a:lnTo>
                    <a:pt x="802" y="2770"/>
                  </a:lnTo>
                  <a:lnTo>
                    <a:pt x="796" y="2764"/>
                  </a:lnTo>
                  <a:lnTo>
                    <a:pt x="789" y="2760"/>
                  </a:lnTo>
                  <a:lnTo>
                    <a:pt x="780" y="2761"/>
                  </a:lnTo>
                  <a:lnTo>
                    <a:pt x="774" y="2764"/>
                  </a:lnTo>
                  <a:lnTo>
                    <a:pt x="768" y="2770"/>
                  </a:lnTo>
                  <a:lnTo>
                    <a:pt x="768" y="2776"/>
                  </a:lnTo>
                  <a:lnTo>
                    <a:pt x="769" y="2783"/>
                  </a:lnTo>
                  <a:lnTo>
                    <a:pt x="772" y="2791"/>
                  </a:lnTo>
                  <a:lnTo>
                    <a:pt x="772" y="2797"/>
                  </a:lnTo>
                  <a:lnTo>
                    <a:pt x="769" y="2804"/>
                  </a:lnTo>
                  <a:lnTo>
                    <a:pt x="769" y="2815"/>
                  </a:lnTo>
                  <a:lnTo>
                    <a:pt x="775" y="2825"/>
                  </a:lnTo>
                  <a:lnTo>
                    <a:pt x="775" y="2828"/>
                  </a:lnTo>
                  <a:lnTo>
                    <a:pt x="773" y="2832"/>
                  </a:lnTo>
                  <a:lnTo>
                    <a:pt x="772" y="2835"/>
                  </a:lnTo>
                  <a:lnTo>
                    <a:pt x="772" y="2838"/>
                  </a:lnTo>
                  <a:lnTo>
                    <a:pt x="772" y="2841"/>
                  </a:lnTo>
                  <a:lnTo>
                    <a:pt x="772" y="2841"/>
                  </a:lnTo>
                  <a:lnTo>
                    <a:pt x="772" y="2841"/>
                  </a:lnTo>
                  <a:lnTo>
                    <a:pt x="767" y="2851"/>
                  </a:lnTo>
                  <a:lnTo>
                    <a:pt x="767" y="2861"/>
                  </a:lnTo>
                  <a:lnTo>
                    <a:pt x="763" y="2867"/>
                  </a:lnTo>
                  <a:lnTo>
                    <a:pt x="758" y="2873"/>
                  </a:lnTo>
                  <a:lnTo>
                    <a:pt x="752" y="2878"/>
                  </a:lnTo>
                  <a:lnTo>
                    <a:pt x="745" y="2882"/>
                  </a:lnTo>
                  <a:lnTo>
                    <a:pt x="761" y="2884"/>
                  </a:lnTo>
                  <a:lnTo>
                    <a:pt x="774" y="2883"/>
                  </a:lnTo>
                  <a:lnTo>
                    <a:pt x="784" y="2878"/>
                  </a:lnTo>
                  <a:lnTo>
                    <a:pt x="792" y="2871"/>
                  </a:lnTo>
                  <a:lnTo>
                    <a:pt x="796" y="2874"/>
                  </a:lnTo>
                  <a:lnTo>
                    <a:pt x="800" y="2878"/>
                  </a:lnTo>
                  <a:lnTo>
                    <a:pt x="805" y="2882"/>
                  </a:lnTo>
                  <a:lnTo>
                    <a:pt x="809" y="2884"/>
                  </a:lnTo>
                  <a:lnTo>
                    <a:pt x="807" y="2886"/>
                  </a:lnTo>
                  <a:lnTo>
                    <a:pt x="805" y="2888"/>
                  </a:lnTo>
                  <a:lnTo>
                    <a:pt x="802" y="2889"/>
                  </a:lnTo>
                  <a:lnTo>
                    <a:pt x="801" y="2891"/>
                  </a:lnTo>
                  <a:lnTo>
                    <a:pt x="800" y="2894"/>
                  </a:lnTo>
                  <a:lnTo>
                    <a:pt x="800" y="2895"/>
                  </a:lnTo>
                  <a:lnTo>
                    <a:pt x="796" y="2895"/>
                  </a:lnTo>
                  <a:lnTo>
                    <a:pt x="792" y="2895"/>
                  </a:lnTo>
                  <a:lnTo>
                    <a:pt x="790" y="2895"/>
                  </a:lnTo>
                  <a:lnTo>
                    <a:pt x="786" y="2896"/>
                  </a:lnTo>
                  <a:lnTo>
                    <a:pt x="784" y="2899"/>
                  </a:lnTo>
                  <a:lnTo>
                    <a:pt x="782" y="2902"/>
                  </a:lnTo>
                  <a:lnTo>
                    <a:pt x="783" y="2909"/>
                  </a:lnTo>
                  <a:lnTo>
                    <a:pt x="802" y="2919"/>
                  </a:lnTo>
                  <a:lnTo>
                    <a:pt x="819" y="2899"/>
                  </a:lnTo>
                  <a:lnTo>
                    <a:pt x="825" y="2896"/>
                  </a:lnTo>
                  <a:lnTo>
                    <a:pt x="825" y="2890"/>
                  </a:lnTo>
                  <a:lnTo>
                    <a:pt x="829" y="2891"/>
                  </a:lnTo>
                  <a:lnTo>
                    <a:pt x="830" y="2892"/>
                  </a:lnTo>
                  <a:lnTo>
                    <a:pt x="832" y="2901"/>
                  </a:lnTo>
                  <a:lnTo>
                    <a:pt x="837" y="2908"/>
                  </a:lnTo>
                  <a:lnTo>
                    <a:pt x="842" y="2912"/>
                  </a:lnTo>
                  <a:lnTo>
                    <a:pt x="851" y="2911"/>
                  </a:lnTo>
                  <a:lnTo>
                    <a:pt x="852" y="2912"/>
                  </a:lnTo>
                  <a:lnTo>
                    <a:pt x="854" y="2913"/>
                  </a:lnTo>
                  <a:lnTo>
                    <a:pt x="860" y="2909"/>
                  </a:lnTo>
                  <a:lnTo>
                    <a:pt x="862" y="2919"/>
                  </a:lnTo>
                  <a:lnTo>
                    <a:pt x="866" y="2926"/>
                  </a:lnTo>
                  <a:lnTo>
                    <a:pt x="873" y="2932"/>
                  </a:lnTo>
                  <a:lnTo>
                    <a:pt x="882" y="2935"/>
                  </a:lnTo>
                  <a:lnTo>
                    <a:pt x="887" y="2935"/>
                  </a:lnTo>
                  <a:lnTo>
                    <a:pt x="891" y="2935"/>
                  </a:lnTo>
                  <a:lnTo>
                    <a:pt x="896" y="2934"/>
                  </a:lnTo>
                  <a:lnTo>
                    <a:pt x="899" y="2931"/>
                  </a:lnTo>
                  <a:lnTo>
                    <a:pt x="902" y="2928"/>
                  </a:lnTo>
                  <a:lnTo>
                    <a:pt x="904" y="2925"/>
                  </a:lnTo>
                  <a:lnTo>
                    <a:pt x="908" y="2922"/>
                  </a:lnTo>
                  <a:lnTo>
                    <a:pt x="909" y="2918"/>
                  </a:lnTo>
                  <a:lnTo>
                    <a:pt x="905" y="2912"/>
                  </a:lnTo>
                  <a:lnTo>
                    <a:pt x="896" y="2902"/>
                  </a:lnTo>
                  <a:lnTo>
                    <a:pt x="886" y="2892"/>
                  </a:lnTo>
                  <a:lnTo>
                    <a:pt x="879" y="2880"/>
                  </a:lnTo>
                  <a:lnTo>
                    <a:pt x="874" y="2868"/>
                  </a:lnTo>
                  <a:lnTo>
                    <a:pt x="871" y="2865"/>
                  </a:lnTo>
                  <a:lnTo>
                    <a:pt x="874" y="2865"/>
                  </a:lnTo>
                  <a:lnTo>
                    <a:pt x="874" y="2865"/>
                  </a:lnTo>
                  <a:lnTo>
                    <a:pt x="874" y="2868"/>
                  </a:lnTo>
                  <a:lnTo>
                    <a:pt x="899" y="2868"/>
                  </a:lnTo>
                  <a:lnTo>
                    <a:pt x="924" y="2867"/>
                  </a:lnTo>
                  <a:lnTo>
                    <a:pt x="948" y="2861"/>
                  </a:lnTo>
                  <a:lnTo>
                    <a:pt x="950" y="2856"/>
                  </a:lnTo>
                  <a:lnTo>
                    <a:pt x="951" y="2851"/>
                  </a:lnTo>
                  <a:lnTo>
                    <a:pt x="951" y="2846"/>
                  </a:lnTo>
                  <a:lnTo>
                    <a:pt x="949" y="2841"/>
                  </a:lnTo>
                  <a:lnTo>
                    <a:pt x="948" y="2841"/>
                  </a:lnTo>
                  <a:lnTo>
                    <a:pt x="950" y="2838"/>
                  </a:lnTo>
                  <a:lnTo>
                    <a:pt x="950" y="2838"/>
                  </a:lnTo>
                  <a:lnTo>
                    <a:pt x="950" y="2835"/>
                  </a:lnTo>
                  <a:lnTo>
                    <a:pt x="955" y="2825"/>
                  </a:lnTo>
                  <a:lnTo>
                    <a:pt x="961" y="2815"/>
                  </a:lnTo>
                  <a:lnTo>
                    <a:pt x="971" y="2808"/>
                  </a:lnTo>
                  <a:lnTo>
                    <a:pt x="971" y="2815"/>
                  </a:lnTo>
                  <a:lnTo>
                    <a:pt x="970" y="2822"/>
                  </a:lnTo>
                  <a:lnTo>
                    <a:pt x="968" y="2828"/>
                  </a:lnTo>
                  <a:lnTo>
                    <a:pt x="970" y="2835"/>
                  </a:lnTo>
                  <a:lnTo>
                    <a:pt x="975" y="2840"/>
                  </a:lnTo>
                  <a:lnTo>
                    <a:pt x="984" y="2843"/>
                  </a:lnTo>
                  <a:lnTo>
                    <a:pt x="1004" y="2827"/>
                  </a:lnTo>
                  <a:lnTo>
                    <a:pt x="1004" y="2814"/>
                  </a:lnTo>
                  <a:lnTo>
                    <a:pt x="1007" y="2801"/>
                  </a:lnTo>
                  <a:lnTo>
                    <a:pt x="1013" y="2789"/>
                  </a:lnTo>
                  <a:lnTo>
                    <a:pt x="1013" y="2789"/>
                  </a:lnTo>
                  <a:lnTo>
                    <a:pt x="1039" y="2766"/>
                  </a:lnTo>
                  <a:lnTo>
                    <a:pt x="1040" y="2766"/>
                  </a:lnTo>
                  <a:lnTo>
                    <a:pt x="1040" y="2766"/>
                  </a:lnTo>
                  <a:lnTo>
                    <a:pt x="1045" y="2768"/>
                  </a:lnTo>
                  <a:lnTo>
                    <a:pt x="1049" y="2768"/>
                  </a:lnTo>
                  <a:lnTo>
                    <a:pt x="1052" y="2765"/>
                  </a:lnTo>
                  <a:lnTo>
                    <a:pt x="1055" y="2761"/>
                  </a:lnTo>
                  <a:lnTo>
                    <a:pt x="1061" y="2753"/>
                  </a:lnTo>
                  <a:lnTo>
                    <a:pt x="1062" y="2748"/>
                  </a:lnTo>
                  <a:lnTo>
                    <a:pt x="1062" y="2744"/>
                  </a:lnTo>
                  <a:lnTo>
                    <a:pt x="1061" y="2741"/>
                  </a:lnTo>
                  <a:lnTo>
                    <a:pt x="1060" y="2738"/>
                  </a:lnTo>
                  <a:lnTo>
                    <a:pt x="1060" y="2732"/>
                  </a:lnTo>
                  <a:lnTo>
                    <a:pt x="1060" y="2726"/>
                  </a:lnTo>
                  <a:lnTo>
                    <a:pt x="1069" y="2718"/>
                  </a:lnTo>
                  <a:lnTo>
                    <a:pt x="1077" y="2714"/>
                  </a:lnTo>
                  <a:lnTo>
                    <a:pt x="1084" y="2713"/>
                  </a:lnTo>
                  <a:lnTo>
                    <a:pt x="1090" y="2709"/>
                  </a:lnTo>
                  <a:lnTo>
                    <a:pt x="1091" y="2703"/>
                  </a:lnTo>
                  <a:lnTo>
                    <a:pt x="1091" y="2698"/>
                  </a:lnTo>
                  <a:lnTo>
                    <a:pt x="1090" y="2697"/>
                  </a:lnTo>
                  <a:lnTo>
                    <a:pt x="1104" y="2691"/>
                  </a:lnTo>
                  <a:lnTo>
                    <a:pt x="1118" y="2691"/>
                  </a:lnTo>
                  <a:lnTo>
                    <a:pt x="1132" y="2694"/>
                  </a:lnTo>
                  <a:lnTo>
                    <a:pt x="1147" y="2695"/>
                  </a:lnTo>
                  <a:lnTo>
                    <a:pt x="1161" y="2694"/>
                  </a:lnTo>
                  <a:lnTo>
                    <a:pt x="1175" y="2686"/>
                  </a:lnTo>
                  <a:lnTo>
                    <a:pt x="1175" y="2695"/>
                  </a:lnTo>
                  <a:lnTo>
                    <a:pt x="1171" y="2700"/>
                  </a:lnTo>
                  <a:lnTo>
                    <a:pt x="1166" y="2703"/>
                  </a:lnTo>
                  <a:lnTo>
                    <a:pt x="1163" y="2707"/>
                  </a:lnTo>
                  <a:lnTo>
                    <a:pt x="1160" y="2712"/>
                  </a:lnTo>
                  <a:lnTo>
                    <a:pt x="1168" y="2719"/>
                  </a:lnTo>
                  <a:lnTo>
                    <a:pt x="1168" y="2719"/>
                  </a:lnTo>
                  <a:lnTo>
                    <a:pt x="1165" y="2727"/>
                  </a:lnTo>
                  <a:lnTo>
                    <a:pt x="1165" y="2735"/>
                  </a:lnTo>
                  <a:lnTo>
                    <a:pt x="1169" y="2738"/>
                  </a:lnTo>
                  <a:lnTo>
                    <a:pt x="1175" y="2742"/>
                  </a:lnTo>
                  <a:lnTo>
                    <a:pt x="1181" y="2746"/>
                  </a:lnTo>
                  <a:lnTo>
                    <a:pt x="1186" y="2749"/>
                  </a:lnTo>
                  <a:lnTo>
                    <a:pt x="1189" y="2758"/>
                  </a:lnTo>
                  <a:lnTo>
                    <a:pt x="1189" y="2758"/>
                  </a:lnTo>
                  <a:lnTo>
                    <a:pt x="1189" y="2758"/>
                  </a:lnTo>
                  <a:lnTo>
                    <a:pt x="1189" y="2758"/>
                  </a:lnTo>
                  <a:lnTo>
                    <a:pt x="1186" y="2758"/>
                  </a:lnTo>
                  <a:lnTo>
                    <a:pt x="1187" y="2765"/>
                  </a:lnTo>
                  <a:lnTo>
                    <a:pt x="1185" y="2770"/>
                  </a:lnTo>
                  <a:lnTo>
                    <a:pt x="1181" y="2774"/>
                  </a:lnTo>
                  <a:lnTo>
                    <a:pt x="1175" y="2776"/>
                  </a:lnTo>
                  <a:lnTo>
                    <a:pt x="1170" y="2780"/>
                  </a:lnTo>
                  <a:lnTo>
                    <a:pt x="1166" y="2783"/>
                  </a:lnTo>
                  <a:lnTo>
                    <a:pt x="1163" y="2788"/>
                  </a:lnTo>
                  <a:lnTo>
                    <a:pt x="1157" y="2786"/>
                  </a:lnTo>
                  <a:lnTo>
                    <a:pt x="1153" y="2787"/>
                  </a:lnTo>
                  <a:lnTo>
                    <a:pt x="1149" y="2788"/>
                  </a:lnTo>
                  <a:lnTo>
                    <a:pt x="1146" y="2789"/>
                  </a:lnTo>
                  <a:lnTo>
                    <a:pt x="1143" y="2792"/>
                  </a:lnTo>
                  <a:lnTo>
                    <a:pt x="1141" y="2795"/>
                  </a:lnTo>
                  <a:lnTo>
                    <a:pt x="1140" y="2801"/>
                  </a:lnTo>
                  <a:lnTo>
                    <a:pt x="1136" y="2808"/>
                  </a:lnTo>
                  <a:lnTo>
                    <a:pt x="1134" y="2814"/>
                  </a:lnTo>
                  <a:lnTo>
                    <a:pt x="1132" y="2820"/>
                  </a:lnTo>
                  <a:lnTo>
                    <a:pt x="1119" y="2816"/>
                  </a:lnTo>
                  <a:lnTo>
                    <a:pt x="1107" y="2815"/>
                  </a:lnTo>
                  <a:lnTo>
                    <a:pt x="1095" y="2818"/>
                  </a:lnTo>
                  <a:lnTo>
                    <a:pt x="1083" y="2826"/>
                  </a:lnTo>
                  <a:lnTo>
                    <a:pt x="1079" y="2828"/>
                  </a:lnTo>
                  <a:lnTo>
                    <a:pt x="1077" y="2831"/>
                  </a:lnTo>
                  <a:lnTo>
                    <a:pt x="1075" y="2834"/>
                  </a:lnTo>
                  <a:lnTo>
                    <a:pt x="1074" y="2838"/>
                  </a:lnTo>
                  <a:lnTo>
                    <a:pt x="1075" y="2843"/>
                  </a:lnTo>
                  <a:lnTo>
                    <a:pt x="1057" y="2848"/>
                  </a:lnTo>
                  <a:lnTo>
                    <a:pt x="1051" y="2856"/>
                  </a:lnTo>
                  <a:lnTo>
                    <a:pt x="1050" y="2857"/>
                  </a:lnTo>
                  <a:lnTo>
                    <a:pt x="1038" y="2865"/>
                  </a:lnTo>
                  <a:lnTo>
                    <a:pt x="1028" y="2873"/>
                  </a:lnTo>
                  <a:lnTo>
                    <a:pt x="1018" y="2883"/>
                  </a:lnTo>
                  <a:lnTo>
                    <a:pt x="1010" y="2884"/>
                  </a:lnTo>
                  <a:lnTo>
                    <a:pt x="1004" y="2888"/>
                  </a:lnTo>
                  <a:lnTo>
                    <a:pt x="1000" y="2894"/>
                  </a:lnTo>
                  <a:lnTo>
                    <a:pt x="1000" y="2902"/>
                  </a:lnTo>
                  <a:lnTo>
                    <a:pt x="994" y="2903"/>
                  </a:lnTo>
                  <a:lnTo>
                    <a:pt x="990" y="2903"/>
                  </a:lnTo>
                  <a:lnTo>
                    <a:pt x="988" y="2903"/>
                  </a:lnTo>
                  <a:lnTo>
                    <a:pt x="985" y="2905"/>
                  </a:lnTo>
                  <a:lnTo>
                    <a:pt x="984" y="2907"/>
                  </a:lnTo>
                  <a:lnTo>
                    <a:pt x="972" y="2911"/>
                  </a:lnTo>
                  <a:lnTo>
                    <a:pt x="967" y="2912"/>
                  </a:lnTo>
                  <a:lnTo>
                    <a:pt x="962" y="2913"/>
                  </a:lnTo>
                  <a:lnTo>
                    <a:pt x="959" y="2915"/>
                  </a:lnTo>
                  <a:lnTo>
                    <a:pt x="955" y="2919"/>
                  </a:lnTo>
                  <a:lnTo>
                    <a:pt x="953" y="2923"/>
                  </a:lnTo>
                  <a:lnTo>
                    <a:pt x="948" y="2925"/>
                  </a:lnTo>
                  <a:lnTo>
                    <a:pt x="943" y="2928"/>
                  </a:lnTo>
                  <a:lnTo>
                    <a:pt x="939" y="2931"/>
                  </a:lnTo>
                  <a:lnTo>
                    <a:pt x="936" y="2942"/>
                  </a:lnTo>
                  <a:lnTo>
                    <a:pt x="937" y="2953"/>
                  </a:lnTo>
                  <a:lnTo>
                    <a:pt x="937" y="2954"/>
                  </a:lnTo>
                  <a:lnTo>
                    <a:pt x="936" y="2953"/>
                  </a:lnTo>
                  <a:lnTo>
                    <a:pt x="934" y="2949"/>
                  </a:lnTo>
                  <a:lnTo>
                    <a:pt x="916" y="2958"/>
                  </a:lnTo>
                  <a:lnTo>
                    <a:pt x="900" y="2968"/>
                  </a:lnTo>
                  <a:lnTo>
                    <a:pt x="883" y="2977"/>
                  </a:lnTo>
                  <a:lnTo>
                    <a:pt x="881" y="2981"/>
                  </a:lnTo>
                  <a:lnTo>
                    <a:pt x="879" y="2987"/>
                  </a:lnTo>
                  <a:lnTo>
                    <a:pt x="880" y="2992"/>
                  </a:lnTo>
                  <a:lnTo>
                    <a:pt x="881" y="2997"/>
                  </a:lnTo>
                  <a:lnTo>
                    <a:pt x="881" y="2998"/>
                  </a:lnTo>
                  <a:lnTo>
                    <a:pt x="868" y="3002"/>
                  </a:lnTo>
                  <a:lnTo>
                    <a:pt x="857" y="3009"/>
                  </a:lnTo>
                  <a:lnTo>
                    <a:pt x="849" y="3020"/>
                  </a:lnTo>
                  <a:lnTo>
                    <a:pt x="845" y="3033"/>
                  </a:lnTo>
                  <a:lnTo>
                    <a:pt x="842" y="3036"/>
                  </a:lnTo>
                  <a:lnTo>
                    <a:pt x="840" y="3038"/>
                  </a:lnTo>
                  <a:lnTo>
                    <a:pt x="836" y="3043"/>
                  </a:lnTo>
                  <a:lnTo>
                    <a:pt x="822" y="3046"/>
                  </a:lnTo>
                  <a:lnTo>
                    <a:pt x="818" y="3062"/>
                  </a:lnTo>
                  <a:lnTo>
                    <a:pt x="818" y="3062"/>
                  </a:lnTo>
                  <a:lnTo>
                    <a:pt x="807" y="3061"/>
                  </a:lnTo>
                  <a:lnTo>
                    <a:pt x="797" y="3063"/>
                  </a:lnTo>
                  <a:lnTo>
                    <a:pt x="790" y="3071"/>
                  </a:lnTo>
                  <a:lnTo>
                    <a:pt x="785" y="3080"/>
                  </a:lnTo>
                  <a:lnTo>
                    <a:pt x="785" y="3082"/>
                  </a:lnTo>
                  <a:lnTo>
                    <a:pt x="782" y="3083"/>
                  </a:lnTo>
                  <a:lnTo>
                    <a:pt x="779" y="3084"/>
                  </a:lnTo>
                  <a:lnTo>
                    <a:pt x="777" y="3087"/>
                  </a:lnTo>
                  <a:lnTo>
                    <a:pt x="774" y="3089"/>
                  </a:lnTo>
                  <a:lnTo>
                    <a:pt x="774" y="3093"/>
                  </a:lnTo>
                  <a:lnTo>
                    <a:pt x="773" y="3096"/>
                  </a:lnTo>
                  <a:lnTo>
                    <a:pt x="769" y="3096"/>
                  </a:lnTo>
                  <a:lnTo>
                    <a:pt x="766" y="3096"/>
                  </a:lnTo>
                  <a:lnTo>
                    <a:pt x="762" y="3099"/>
                  </a:lnTo>
                  <a:lnTo>
                    <a:pt x="758" y="3101"/>
                  </a:lnTo>
                  <a:lnTo>
                    <a:pt x="748" y="3116"/>
                  </a:lnTo>
                  <a:lnTo>
                    <a:pt x="748" y="3116"/>
                  </a:lnTo>
                  <a:lnTo>
                    <a:pt x="746" y="3114"/>
                  </a:lnTo>
                  <a:lnTo>
                    <a:pt x="745" y="3113"/>
                  </a:lnTo>
                  <a:lnTo>
                    <a:pt x="734" y="3114"/>
                  </a:lnTo>
                  <a:lnTo>
                    <a:pt x="726" y="3120"/>
                  </a:lnTo>
                  <a:lnTo>
                    <a:pt x="721" y="3129"/>
                  </a:lnTo>
                  <a:lnTo>
                    <a:pt x="709" y="3141"/>
                  </a:lnTo>
                  <a:lnTo>
                    <a:pt x="700" y="3148"/>
                  </a:lnTo>
                  <a:lnTo>
                    <a:pt x="690" y="3154"/>
                  </a:lnTo>
                  <a:lnTo>
                    <a:pt x="683" y="3163"/>
                  </a:lnTo>
                  <a:lnTo>
                    <a:pt x="678" y="3174"/>
                  </a:lnTo>
                  <a:lnTo>
                    <a:pt x="678" y="3174"/>
                  </a:lnTo>
                  <a:lnTo>
                    <a:pt x="661" y="3193"/>
                  </a:lnTo>
                  <a:lnTo>
                    <a:pt x="659" y="3192"/>
                  </a:lnTo>
                  <a:lnTo>
                    <a:pt x="656" y="3192"/>
                  </a:lnTo>
                  <a:lnTo>
                    <a:pt x="653" y="3192"/>
                  </a:lnTo>
                  <a:lnTo>
                    <a:pt x="649" y="3193"/>
                  </a:lnTo>
                  <a:lnTo>
                    <a:pt x="646" y="3194"/>
                  </a:lnTo>
                  <a:lnTo>
                    <a:pt x="642" y="3197"/>
                  </a:lnTo>
                  <a:lnTo>
                    <a:pt x="638" y="3201"/>
                  </a:lnTo>
                  <a:lnTo>
                    <a:pt x="621" y="3221"/>
                  </a:lnTo>
                  <a:lnTo>
                    <a:pt x="616" y="3228"/>
                  </a:lnTo>
                  <a:lnTo>
                    <a:pt x="609" y="3234"/>
                  </a:lnTo>
                  <a:lnTo>
                    <a:pt x="603" y="3242"/>
                  </a:lnTo>
                  <a:lnTo>
                    <a:pt x="603" y="3242"/>
                  </a:lnTo>
                  <a:lnTo>
                    <a:pt x="605" y="3251"/>
                  </a:lnTo>
                  <a:lnTo>
                    <a:pt x="610" y="3260"/>
                  </a:lnTo>
                  <a:lnTo>
                    <a:pt x="616" y="3266"/>
                  </a:lnTo>
                  <a:lnTo>
                    <a:pt x="624" y="3273"/>
                  </a:lnTo>
                  <a:lnTo>
                    <a:pt x="629" y="3281"/>
                  </a:lnTo>
                  <a:lnTo>
                    <a:pt x="619" y="3281"/>
                  </a:lnTo>
                  <a:lnTo>
                    <a:pt x="614" y="3284"/>
                  </a:lnTo>
                  <a:lnTo>
                    <a:pt x="612" y="3289"/>
                  </a:lnTo>
                  <a:lnTo>
                    <a:pt x="610" y="3296"/>
                  </a:lnTo>
                  <a:lnTo>
                    <a:pt x="609" y="3302"/>
                  </a:lnTo>
                  <a:lnTo>
                    <a:pt x="607" y="3304"/>
                  </a:lnTo>
                  <a:lnTo>
                    <a:pt x="603" y="3307"/>
                  </a:lnTo>
                  <a:lnTo>
                    <a:pt x="599" y="3311"/>
                  </a:lnTo>
                  <a:lnTo>
                    <a:pt x="599" y="3312"/>
                  </a:lnTo>
                  <a:lnTo>
                    <a:pt x="591" y="3307"/>
                  </a:lnTo>
                  <a:lnTo>
                    <a:pt x="579" y="3306"/>
                  </a:lnTo>
                  <a:lnTo>
                    <a:pt x="570" y="3308"/>
                  </a:lnTo>
                  <a:lnTo>
                    <a:pt x="563" y="3312"/>
                  </a:lnTo>
                  <a:lnTo>
                    <a:pt x="558" y="3319"/>
                  </a:lnTo>
                  <a:lnTo>
                    <a:pt x="553" y="3327"/>
                  </a:lnTo>
                  <a:lnTo>
                    <a:pt x="550" y="3335"/>
                  </a:lnTo>
                  <a:lnTo>
                    <a:pt x="546" y="3344"/>
                  </a:lnTo>
                  <a:lnTo>
                    <a:pt x="546" y="3344"/>
                  </a:lnTo>
                  <a:lnTo>
                    <a:pt x="545" y="3346"/>
                  </a:lnTo>
                  <a:lnTo>
                    <a:pt x="542" y="3348"/>
                  </a:lnTo>
                  <a:lnTo>
                    <a:pt x="539" y="3350"/>
                  </a:lnTo>
                  <a:lnTo>
                    <a:pt x="536" y="3350"/>
                  </a:lnTo>
                  <a:lnTo>
                    <a:pt x="533" y="3351"/>
                  </a:lnTo>
                  <a:lnTo>
                    <a:pt x="530" y="3352"/>
                  </a:lnTo>
                  <a:lnTo>
                    <a:pt x="528" y="3355"/>
                  </a:lnTo>
                  <a:lnTo>
                    <a:pt x="527" y="3357"/>
                  </a:lnTo>
                  <a:lnTo>
                    <a:pt x="525" y="3365"/>
                  </a:lnTo>
                  <a:lnTo>
                    <a:pt x="528" y="3373"/>
                  </a:lnTo>
                  <a:lnTo>
                    <a:pt x="533" y="3379"/>
                  </a:lnTo>
                  <a:lnTo>
                    <a:pt x="533" y="3381"/>
                  </a:lnTo>
                  <a:lnTo>
                    <a:pt x="533" y="3384"/>
                  </a:lnTo>
                  <a:lnTo>
                    <a:pt x="531" y="3386"/>
                  </a:lnTo>
                  <a:lnTo>
                    <a:pt x="531" y="3389"/>
                  </a:lnTo>
                  <a:lnTo>
                    <a:pt x="531" y="3390"/>
                  </a:lnTo>
                  <a:lnTo>
                    <a:pt x="534" y="3392"/>
                  </a:lnTo>
                  <a:lnTo>
                    <a:pt x="536" y="3393"/>
                  </a:lnTo>
                  <a:lnTo>
                    <a:pt x="540" y="3403"/>
                  </a:lnTo>
                  <a:lnTo>
                    <a:pt x="544" y="3408"/>
                  </a:lnTo>
                  <a:lnTo>
                    <a:pt x="548" y="3408"/>
                  </a:lnTo>
                  <a:lnTo>
                    <a:pt x="554" y="3406"/>
                  </a:lnTo>
                  <a:lnTo>
                    <a:pt x="559" y="3403"/>
                  </a:lnTo>
                  <a:lnTo>
                    <a:pt x="565" y="3401"/>
                  </a:lnTo>
                  <a:lnTo>
                    <a:pt x="570" y="3399"/>
                  </a:lnTo>
                  <a:lnTo>
                    <a:pt x="582" y="3389"/>
                  </a:lnTo>
                  <a:lnTo>
                    <a:pt x="584" y="3380"/>
                  </a:lnTo>
                  <a:lnTo>
                    <a:pt x="581" y="3375"/>
                  </a:lnTo>
                  <a:lnTo>
                    <a:pt x="576" y="3369"/>
                  </a:lnTo>
                  <a:lnTo>
                    <a:pt x="571" y="3365"/>
                  </a:lnTo>
                  <a:lnTo>
                    <a:pt x="567" y="3361"/>
                  </a:lnTo>
                  <a:lnTo>
                    <a:pt x="565" y="3355"/>
                  </a:lnTo>
                  <a:lnTo>
                    <a:pt x="570" y="3350"/>
                  </a:lnTo>
                  <a:lnTo>
                    <a:pt x="574" y="3344"/>
                  </a:lnTo>
                  <a:lnTo>
                    <a:pt x="579" y="3338"/>
                  </a:lnTo>
                  <a:lnTo>
                    <a:pt x="584" y="3334"/>
                  </a:lnTo>
                  <a:lnTo>
                    <a:pt x="590" y="3333"/>
                  </a:lnTo>
                  <a:lnTo>
                    <a:pt x="599" y="3336"/>
                  </a:lnTo>
                  <a:lnTo>
                    <a:pt x="592" y="3342"/>
                  </a:lnTo>
                  <a:lnTo>
                    <a:pt x="587" y="3350"/>
                  </a:lnTo>
                  <a:lnTo>
                    <a:pt x="588" y="3357"/>
                  </a:lnTo>
                  <a:lnTo>
                    <a:pt x="592" y="3361"/>
                  </a:lnTo>
                  <a:lnTo>
                    <a:pt x="597" y="3362"/>
                  </a:lnTo>
                  <a:lnTo>
                    <a:pt x="602" y="3359"/>
                  </a:lnTo>
                  <a:lnTo>
                    <a:pt x="608" y="3357"/>
                  </a:lnTo>
                  <a:lnTo>
                    <a:pt x="613" y="3356"/>
                  </a:lnTo>
                  <a:lnTo>
                    <a:pt x="621" y="3353"/>
                  </a:lnTo>
                  <a:lnTo>
                    <a:pt x="627" y="3348"/>
                  </a:lnTo>
                  <a:lnTo>
                    <a:pt x="632" y="3342"/>
                  </a:lnTo>
                  <a:lnTo>
                    <a:pt x="636" y="3335"/>
                  </a:lnTo>
                  <a:lnTo>
                    <a:pt x="637" y="3336"/>
                  </a:lnTo>
                  <a:lnTo>
                    <a:pt x="641" y="3335"/>
                  </a:lnTo>
                  <a:lnTo>
                    <a:pt x="643" y="3334"/>
                  </a:lnTo>
                  <a:lnTo>
                    <a:pt x="644" y="3332"/>
                  </a:lnTo>
                  <a:lnTo>
                    <a:pt x="647" y="3330"/>
                  </a:lnTo>
                  <a:lnTo>
                    <a:pt x="648" y="3329"/>
                  </a:lnTo>
                  <a:lnTo>
                    <a:pt x="650" y="3327"/>
                  </a:lnTo>
                  <a:lnTo>
                    <a:pt x="652" y="3325"/>
                  </a:lnTo>
                  <a:lnTo>
                    <a:pt x="654" y="3325"/>
                  </a:lnTo>
                  <a:lnTo>
                    <a:pt x="656" y="3325"/>
                  </a:lnTo>
                  <a:lnTo>
                    <a:pt x="659" y="3327"/>
                  </a:lnTo>
                  <a:lnTo>
                    <a:pt x="673" y="3329"/>
                  </a:lnTo>
                  <a:lnTo>
                    <a:pt x="686" y="3327"/>
                  </a:lnTo>
                  <a:lnTo>
                    <a:pt x="698" y="3322"/>
                  </a:lnTo>
                  <a:lnTo>
                    <a:pt x="710" y="3316"/>
                  </a:lnTo>
                  <a:lnTo>
                    <a:pt x="712" y="3310"/>
                  </a:lnTo>
                  <a:lnTo>
                    <a:pt x="711" y="3305"/>
                  </a:lnTo>
                  <a:lnTo>
                    <a:pt x="710" y="3299"/>
                  </a:lnTo>
                  <a:lnTo>
                    <a:pt x="709" y="3298"/>
                  </a:lnTo>
                  <a:lnTo>
                    <a:pt x="707" y="3296"/>
                  </a:lnTo>
                  <a:lnTo>
                    <a:pt x="712" y="3295"/>
                  </a:lnTo>
                  <a:lnTo>
                    <a:pt x="716" y="3295"/>
                  </a:lnTo>
                  <a:lnTo>
                    <a:pt x="720" y="3294"/>
                  </a:lnTo>
                  <a:lnTo>
                    <a:pt x="723" y="3291"/>
                  </a:lnTo>
                  <a:lnTo>
                    <a:pt x="727" y="3289"/>
                  </a:lnTo>
                  <a:lnTo>
                    <a:pt x="731" y="3287"/>
                  </a:lnTo>
                  <a:lnTo>
                    <a:pt x="734" y="3284"/>
                  </a:lnTo>
                  <a:lnTo>
                    <a:pt x="735" y="3281"/>
                  </a:lnTo>
                  <a:lnTo>
                    <a:pt x="738" y="3279"/>
                  </a:lnTo>
                  <a:lnTo>
                    <a:pt x="740" y="3278"/>
                  </a:lnTo>
                  <a:lnTo>
                    <a:pt x="744" y="3277"/>
                  </a:lnTo>
                  <a:lnTo>
                    <a:pt x="746" y="3276"/>
                  </a:lnTo>
                  <a:lnTo>
                    <a:pt x="749" y="3275"/>
                  </a:lnTo>
                  <a:lnTo>
                    <a:pt x="751" y="3273"/>
                  </a:lnTo>
                  <a:lnTo>
                    <a:pt x="752" y="3270"/>
                  </a:lnTo>
                  <a:lnTo>
                    <a:pt x="761" y="3267"/>
                  </a:lnTo>
                  <a:lnTo>
                    <a:pt x="767" y="3264"/>
                  </a:lnTo>
                  <a:lnTo>
                    <a:pt x="771" y="3258"/>
                  </a:lnTo>
                  <a:lnTo>
                    <a:pt x="772" y="3249"/>
                  </a:lnTo>
                  <a:lnTo>
                    <a:pt x="769" y="3245"/>
                  </a:lnTo>
                  <a:lnTo>
                    <a:pt x="767" y="3243"/>
                  </a:lnTo>
                  <a:lnTo>
                    <a:pt x="768" y="3237"/>
                  </a:lnTo>
                  <a:lnTo>
                    <a:pt x="769" y="3231"/>
                  </a:lnTo>
                  <a:lnTo>
                    <a:pt x="773" y="3228"/>
                  </a:lnTo>
                  <a:lnTo>
                    <a:pt x="779" y="3227"/>
                  </a:lnTo>
                  <a:lnTo>
                    <a:pt x="788" y="3228"/>
                  </a:lnTo>
                  <a:lnTo>
                    <a:pt x="789" y="3224"/>
                  </a:lnTo>
                  <a:lnTo>
                    <a:pt x="790" y="3220"/>
                  </a:lnTo>
                  <a:lnTo>
                    <a:pt x="794" y="3218"/>
                  </a:lnTo>
                  <a:lnTo>
                    <a:pt x="796" y="3215"/>
                  </a:lnTo>
                  <a:lnTo>
                    <a:pt x="800" y="3213"/>
                  </a:lnTo>
                  <a:lnTo>
                    <a:pt x="803" y="3211"/>
                  </a:lnTo>
                  <a:lnTo>
                    <a:pt x="807" y="3209"/>
                  </a:lnTo>
                  <a:lnTo>
                    <a:pt x="808" y="3207"/>
                  </a:lnTo>
                  <a:lnTo>
                    <a:pt x="819" y="3204"/>
                  </a:lnTo>
                  <a:lnTo>
                    <a:pt x="819" y="3199"/>
                  </a:lnTo>
                  <a:lnTo>
                    <a:pt x="819" y="3194"/>
                  </a:lnTo>
                  <a:lnTo>
                    <a:pt x="820" y="3191"/>
                  </a:lnTo>
                  <a:lnTo>
                    <a:pt x="823" y="3187"/>
                  </a:lnTo>
                  <a:lnTo>
                    <a:pt x="823" y="3187"/>
                  </a:lnTo>
                  <a:lnTo>
                    <a:pt x="835" y="3185"/>
                  </a:lnTo>
                  <a:lnTo>
                    <a:pt x="846" y="3180"/>
                  </a:lnTo>
                  <a:lnTo>
                    <a:pt x="856" y="3173"/>
                  </a:lnTo>
                  <a:lnTo>
                    <a:pt x="865" y="3165"/>
                  </a:lnTo>
                  <a:lnTo>
                    <a:pt x="875" y="3159"/>
                  </a:lnTo>
                  <a:lnTo>
                    <a:pt x="887" y="3156"/>
                  </a:lnTo>
                  <a:lnTo>
                    <a:pt x="900" y="3157"/>
                  </a:lnTo>
                  <a:lnTo>
                    <a:pt x="899" y="3152"/>
                  </a:lnTo>
                  <a:lnTo>
                    <a:pt x="900" y="3147"/>
                  </a:lnTo>
                  <a:lnTo>
                    <a:pt x="903" y="3144"/>
                  </a:lnTo>
                  <a:lnTo>
                    <a:pt x="907" y="3141"/>
                  </a:lnTo>
                  <a:lnTo>
                    <a:pt x="910" y="3139"/>
                  </a:lnTo>
                  <a:lnTo>
                    <a:pt x="913" y="3134"/>
                  </a:lnTo>
                  <a:lnTo>
                    <a:pt x="913" y="3129"/>
                  </a:lnTo>
                  <a:lnTo>
                    <a:pt x="910" y="3123"/>
                  </a:lnTo>
                  <a:lnTo>
                    <a:pt x="907" y="3118"/>
                  </a:lnTo>
                  <a:lnTo>
                    <a:pt x="903" y="3114"/>
                  </a:lnTo>
                  <a:lnTo>
                    <a:pt x="897" y="3111"/>
                  </a:lnTo>
                  <a:lnTo>
                    <a:pt x="900" y="3108"/>
                  </a:lnTo>
                  <a:lnTo>
                    <a:pt x="903" y="3106"/>
                  </a:lnTo>
                  <a:lnTo>
                    <a:pt x="904" y="3101"/>
                  </a:lnTo>
                  <a:lnTo>
                    <a:pt x="908" y="3101"/>
                  </a:lnTo>
                  <a:lnTo>
                    <a:pt x="925" y="3103"/>
                  </a:lnTo>
                  <a:lnTo>
                    <a:pt x="932" y="3107"/>
                  </a:lnTo>
                  <a:lnTo>
                    <a:pt x="925" y="3116"/>
                  </a:lnTo>
                  <a:lnTo>
                    <a:pt x="921" y="3124"/>
                  </a:lnTo>
                  <a:lnTo>
                    <a:pt x="921" y="3133"/>
                  </a:lnTo>
                  <a:lnTo>
                    <a:pt x="927" y="3142"/>
                  </a:lnTo>
                  <a:lnTo>
                    <a:pt x="930" y="3150"/>
                  </a:lnTo>
                  <a:lnTo>
                    <a:pt x="937" y="3147"/>
                  </a:lnTo>
                  <a:lnTo>
                    <a:pt x="943" y="3142"/>
                  </a:lnTo>
                  <a:lnTo>
                    <a:pt x="945" y="3136"/>
                  </a:lnTo>
                  <a:lnTo>
                    <a:pt x="948" y="3129"/>
                  </a:lnTo>
                  <a:lnTo>
                    <a:pt x="954" y="3127"/>
                  </a:lnTo>
                  <a:lnTo>
                    <a:pt x="954" y="3114"/>
                  </a:lnTo>
                  <a:lnTo>
                    <a:pt x="958" y="3107"/>
                  </a:lnTo>
                  <a:lnTo>
                    <a:pt x="965" y="3101"/>
                  </a:lnTo>
                  <a:lnTo>
                    <a:pt x="975" y="3097"/>
                  </a:lnTo>
                  <a:lnTo>
                    <a:pt x="977" y="3101"/>
                  </a:lnTo>
                  <a:lnTo>
                    <a:pt x="979" y="3105"/>
                  </a:lnTo>
                  <a:lnTo>
                    <a:pt x="988" y="3106"/>
                  </a:lnTo>
                  <a:lnTo>
                    <a:pt x="995" y="3105"/>
                  </a:lnTo>
                  <a:lnTo>
                    <a:pt x="1000" y="3096"/>
                  </a:lnTo>
                  <a:lnTo>
                    <a:pt x="1000" y="3094"/>
                  </a:lnTo>
                  <a:lnTo>
                    <a:pt x="999" y="3091"/>
                  </a:lnTo>
                  <a:lnTo>
                    <a:pt x="999" y="3089"/>
                  </a:lnTo>
                  <a:lnTo>
                    <a:pt x="998" y="3087"/>
                  </a:lnTo>
                  <a:lnTo>
                    <a:pt x="999" y="3084"/>
                  </a:lnTo>
                  <a:lnTo>
                    <a:pt x="999" y="3083"/>
                  </a:lnTo>
                  <a:lnTo>
                    <a:pt x="1001" y="3080"/>
                  </a:lnTo>
                  <a:lnTo>
                    <a:pt x="1004" y="3079"/>
                  </a:lnTo>
                  <a:lnTo>
                    <a:pt x="1009" y="3079"/>
                  </a:lnTo>
                  <a:lnTo>
                    <a:pt x="1019" y="3077"/>
                  </a:lnTo>
                  <a:lnTo>
                    <a:pt x="1029" y="3074"/>
                  </a:lnTo>
                  <a:lnTo>
                    <a:pt x="1039" y="3070"/>
                  </a:lnTo>
                  <a:lnTo>
                    <a:pt x="1047" y="3061"/>
                  </a:lnTo>
                  <a:lnTo>
                    <a:pt x="1045" y="3057"/>
                  </a:lnTo>
                  <a:lnTo>
                    <a:pt x="1043" y="3056"/>
                  </a:lnTo>
                  <a:lnTo>
                    <a:pt x="1039" y="3033"/>
                  </a:lnTo>
                  <a:lnTo>
                    <a:pt x="1039" y="3033"/>
                  </a:lnTo>
                  <a:lnTo>
                    <a:pt x="1052" y="3029"/>
                  </a:lnTo>
                  <a:lnTo>
                    <a:pt x="1052" y="3029"/>
                  </a:lnTo>
                  <a:lnTo>
                    <a:pt x="1058" y="3034"/>
                  </a:lnTo>
                  <a:lnTo>
                    <a:pt x="1064" y="3037"/>
                  </a:lnTo>
                  <a:lnTo>
                    <a:pt x="1069" y="3037"/>
                  </a:lnTo>
                  <a:lnTo>
                    <a:pt x="1073" y="3033"/>
                  </a:lnTo>
                  <a:lnTo>
                    <a:pt x="1074" y="3022"/>
                  </a:lnTo>
                  <a:lnTo>
                    <a:pt x="1074" y="3022"/>
                  </a:lnTo>
                  <a:lnTo>
                    <a:pt x="1080" y="3020"/>
                  </a:lnTo>
                  <a:lnTo>
                    <a:pt x="1087" y="3015"/>
                  </a:lnTo>
                  <a:lnTo>
                    <a:pt x="1095" y="3014"/>
                  </a:lnTo>
                  <a:lnTo>
                    <a:pt x="1103" y="3015"/>
                  </a:lnTo>
                  <a:lnTo>
                    <a:pt x="1110" y="3013"/>
                  </a:lnTo>
                  <a:lnTo>
                    <a:pt x="1112" y="3008"/>
                  </a:lnTo>
                  <a:lnTo>
                    <a:pt x="1112" y="3004"/>
                  </a:lnTo>
                  <a:lnTo>
                    <a:pt x="1112" y="3000"/>
                  </a:lnTo>
                  <a:lnTo>
                    <a:pt x="1117" y="2999"/>
                  </a:lnTo>
                  <a:lnTo>
                    <a:pt x="1135" y="2992"/>
                  </a:lnTo>
                  <a:lnTo>
                    <a:pt x="1135" y="2989"/>
                  </a:lnTo>
                  <a:lnTo>
                    <a:pt x="1136" y="2989"/>
                  </a:lnTo>
                  <a:lnTo>
                    <a:pt x="1148" y="2985"/>
                  </a:lnTo>
                  <a:lnTo>
                    <a:pt x="1148" y="2980"/>
                  </a:lnTo>
                  <a:lnTo>
                    <a:pt x="1163" y="2975"/>
                  </a:lnTo>
                  <a:lnTo>
                    <a:pt x="1169" y="2975"/>
                  </a:lnTo>
                  <a:lnTo>
                    <a:pt x="1175" y="2975"/>
                  </a:lnTo>
                  <a:lnTo>
                    <a:pt x="1181" y="2976"/>
                  </a:lnTo>
                  <a:lnTo>
                    <a:pt x="1187" y="2976"/>
                  </a:lnTo>
                  <a:lnTo>
                    <a:pt x="1192" y="2974"/>
                  </a:lnTo>
                  <a:lnTo>
                    <a:pt x="1195" y="2970"/>
                  </a:lnTo>
                  <a:lnTo>
                    <a:pt x="1195" y="2964"/>
                  </a:lnTo>
                  <a:lnTo>
                    <a:pt x="1194" y="2953"/>
                  </a:lnTo>
                  <a:lnTo>
                    <a:pt x="1204" y="2947"/>
                  </a:lnTo>
                  <a:lnTo>
                    <a:pt x="1216" y="2943"/>
                  </a:lnTo>
                  <a:lnTo>
                    <a:pt x="1227" y="2937"/>
                  </a:lnTo>
                  <a:lnTo>
                    <a:pt x="1236" y="2930"/>
                  </a:lnTo>
                  <a:lnTo>
                    <a:pt x="1243" y="2926"/>
                  </a:lnTo>
                  <a:lnTo>
                    <a:pt x="1250" y="2926"/>
                  </a:lnTo>
                  <a:lnTo>
                    <a:pt x="1257" y="2923"/>
                  </a:lnTo>
                  <a:lnTo>
                    <a:pt x="1256" y="2919"/>
                  </a:lnTo>
                  <a:lnTo>
                    <a:pt x="1256" y="2915"/>
                  </a:lnTo>
                  <a:lnTo>
                    <a:pt x="1257" y="2913"/>
                  </a:lnTo>
                  <a:lnTo>
                    <a:pt x="1259" y="2911"/>
                  </a:lnTo>
                  <a:lnTo>
                    <a:pt x="1290" y="2907"/>
                  </a:lnTo>
                  <a:lnTo>
                    <a:pt x="1290" y="2911"/>
                  </a:lnTo>
                  <a:lnTo>
                    <a:pt x="1291" y="2915"/>
                  </a:lnTo>
                  <a:lnTo>
                    <a:pt x="1301" y="2920"/>
                  </a:lnTo>
                  <a:lnTo>
                    <a:pt x="1312" y="2920"/>
                  </a:lnTo>
                  <a:lnTo>
                    <a:pt x="1323" y="2919"/>
                  </a:lnTo>
                  <a:lnTo>
                    <a:pt x="1334" y="2919"/>
                  </a:lnTo>
                  <a:lnTo>
                    <a:pt x="1345" y="2920"/>
                  </a:lnTo>
                  <a:lnTo>
                    <a:pt x="1355" y="2925"/>
                  </a:lnTo>
                  <a:lnTo>
                    <a:pt x="1359" y="2925"/>
                  </a:lnTo>
                  <a:lnTo>
                    <a:pt x="1364" y="2925"/>
                  </a:lnTo>
                  <a:lnTo>
                    <a:pt x="1368" y="2924"/>
                  </a:lnTo>
                  <a:lnTo>
                    <a:pt x="1372" y="2922"/>
                  </a:lnTo>
                  <a:lnTo>
                    <a:pt x="1374" y="2918"/>
                  </a:lnTo>
                  <a:lnTo>
                    <a:pt x="1382" y="2917"/>
                  </a:lnTo>
                  <a:lnTo>
                    <a:pt x="1389" y="2919"/>
                  </a:lnTo>
                  <a:lnTo>
                    <a:pt x="1393" y="2924"/>
                  </a:lnTo>
                  <a:lnTo>
                    <a:pt x="1397" y="2930"/>
                  </a:lnTo>
                  <a:lnTo>
                    <a:pt x="1401" y="2937"/>
                  </a:lnTo>
                  <a:lnTo>
                    <a:pt x="1404" y="2943"/>
                  </a:lnTo>
                  <a:lnTo>
                    <a:pt x="1409" y="2947"/>
                  </a:lnTo>
                  <a:lnTo>
                    <a:pt x="1416" y="2948"/>
                  </a:lnTo>
                  <a:lnTo>
                    <a:pt x="1427" y="2945"/>
                  </a:lnTo>
                  <a:lnTo>
                    <a:pt x="1454" y="2931"/>
                  </a:lnTo>
                  <a:lnTo>
                    <a:pt x="1484" y="2935"/>
                  </a:lnTo>
                  <a:lnTo>
                    <a:pt x="1482" y="2937"/>
                  </a:lnTo>
                  <a:lnTo>
                    <a:pt x="1481" y="2940"/>
                  </a:lnTo>
                  <a:lnTo>
                    <a:pt x="1480" y="2942"/>
                  </a:lnTo>
                  <a:lnTo>
                    <a:pt x="1481" y="2946"/>
                  </a:lnTo>
                  <a:lnTo>
                    <a:pt x="1476" y="2946"/>
                  </a:lnTo>
                  <a:lnTo>
                    <a:pt x="1472" y="2947"/>
                  </a:lnTo>
                  <a:lnTo>
                    <a:pt x="1469" y="2949"/>
                  </a:lnTo>
                  <a:lnTo>
                    <a:pt x="1466" y="2953"/>
                  </a:lnTo>
                  <a:lnTo>
                    <a:pt x="1464" y="2956"/>
                  </a:lnTo>
                  <a:lnTo>
                    <a:pt x="1461" y="2959"/>
                  </a:lnTo>
                  <a:lnTo>
                    <a:pt x="1460" y="2963"/>
                  </a:lnTo>
                  <a:lnTo>
                    <a:pt x="1460" y="2966"/>
                  </a:lnTo>
                  <a:lnTo>
                    <a:pt x="1461" y="2970"/>
                  </a:lnTo>
                  <a:lnTo>
                    <a:pt x="1463" y="2972"/>
                  </a:lnTo>
                  <a:lnTo>
                    <a:pt x="1452" y="2982"/>
                  </a:lnTo>
                  <a:lnTo>
                    <a:pt x="1453" y="2989"/>
                  </a:lnTo>
                  <a:lnTo>
                    <a:pt x="1449" y="2989"/>
                  </a:lnTo>
                  <a:lnTo>
                    <a:pt x="1447" y="2991"/>
                  </a:lnTo>
                  <a:lnTo>
                    <a:pt x="1444" y="2992"/>
                  </a:lnTo>
                  <a:lnTo>
                    <a:pt x="1444" y="2989"/>
                  </a:lnTo>
                  <a:lnTo>
                    <a:pt x="1438" y="2987"/>
                  </a:lnTo>
                  <a:lnTo>
                    <a:pt x="1432" y="2987"/>
                  </a:lnTo>
                  <a:lnTo>
                    <a:pt x="1426" y="2988"/>
                  </a:lnTo>
                  <a:lnTo>
                    <a:pt x="1422" y="2996"/>
                  </a:lnTo>
                  <a:lnTo>
                    <a:pt x="1420" y="3003"/>
                  </a:lnTo>
                  <a:lnTo>
                    <a:pt x="1416" y="3011"/>
                  </a:lnTo>
                  <a:lnTo>
                    <a:pt x="1361" y="3070"/>
                  </a:lnTo>
                  <a:lnTo>
                    <a:pt x="1380" y="3089"/>
                  </a:lnTo>
                  <a:lnTo>
                    <a:pt x="1379" y="3099"/>
                  </a:lnTo>
                  <a:lnTo>
                    <a:pt x="1381" y="3103"/>
                  </a:lnTo>
                  <a:lnTo>
                    <a:pt x="1382" y="3107"/>
                  </a:lnTo>
                  <a:lnTo>
                    <a:pt x="1385" y="3110"/>
                  </a:lnTo>
                  <a:lnTo>
                    <a:pt x="1389" y="3112"/>
                  </a:lnTo>
                  <a:lnTo>
                    <a:pt x="1393" y="3113"/>
                  </a:lnTo>
                  <a:lnTo>
                    <a:pt x="1398" y="3113"/>
                  </a:lnTo>
                  <a:lnTo>
                    <a:pt x="1402" y="3112"/>
                  </a:lnTo>
                  <a:lnTo>
                    <a:pt x="1404" y="3107"/>
                  </a:lnTo>
                  <a:lnTo>
                    <a:pt x="1408" y="3102"/>
                  </a:lnTo>
                  <a:lnTo>
                    <a:pt x="1410" y="3097"/>
                  </a:lnTo>
                  <a:lnTo>
                    <a:pt x="1414" y="3096"/>
                  </a:lnTo>
                  <a:lnTo>
                    <a:pt x="1419" y="3101"/>
                  </a:lnTo>
                  <a:lnTo>
                    <a:pt x="1422" y="3112"/>
                  </a:lnTo>
                  <a:lnTo>
                    <a:pt x="1424" y="3113"/>
                  </a:lnTo>
                  <a:lnTo>
                    <a:pt x="1426" y="3116"/>
                  </a:lnTo>
                  <a:lnTo>
                    <a:pt x="1429" y="3116"/>
                  </a:lnTo>
                  <a:lnTo>
                    <a:pt x="1431" y="3117"/>
                  </a:lnTo>
                  <a:lnTo>
                    <a:pt x="1435" y="3117"/>
                  </a:lnTo>
                  <a:lnTo>
                    <a:pt x="1438" y="3117"/>
                  </a:lnTo>
                  <a:lnTo>
                    <a:pt x="1438" y="3119"/>
                  </a:lnTo>
                  <a:lnTo>
                    <a:pt x="1438" y="3123"/>
                  </a:lnTo>
                  <a:lnTo>
                    <a:pt x="1443" y="3128"/>
                  </a:lnTo>
                  <a:lnTo>
                    <a:pt x="1447" y="3131"/>
                  </a:lnTo>
                  <a:lnTo>
                    <a:pt x="1443" y="3131"/>
                  </a:lnTo>
                  <a:lnTo>
                    <a:pt x="1439" y="3131"/>
                  </a:lnTo>
                  <a:lnTo>
                    <a:pt x="1436" y="3131"/>
                  </a:lnTo>
                  <a:lnTo>
                    <a:pt x="1432" y="3133"/>
                  </a:lnTo>
                  <a:lnTo>
                    <a:pt x="1430" y="3136"/>
                  </a:lnTo>
                  <a:lnTo>
                    <a:pt x="1429" y="3136"/>
                  </a:lnTo>
                  <a:lnTo>
                    <a:pt x="1429" y="3140"/>
                  </a:lnTo>
                  <a:lnTo>
                    <a:pt x="1429" y="3142"/>
                  </a:lnTo>
                  <a:lnTo>
                    <a:pt x="1431" y="3146"/>
                  </a:lnTo>
                  <a:lnTo>
                    <a:pt x="1438" y="3147"/>
                  </a:lnTo>
                  <a:lnTo>
                    <a:pt x="1446" y="3150"/>
                  </a:lnTo>
                  <a:lnTo>
                    <a:pt x="1453" y="3153"/>
                  </a:lnTo>
                  <a:lnTo>
                    <a:pt x="1460" y="3156"/>
                  </a:lnTo>
                  <a:lnTo>
                    <a:pt x="1469" y="3154"/>
                  </a:lnTo>
                  <a:lnTo>
                    <a:pt x="1476" y="3148"/>
                  </a:lnTo>
                  <a:lnTo>
                    <a:pt x="1488" y="3141"/>
                  </a:lnTo>
                  <a:lnTo>
                    <a:pt x="1495" y="3136"/>
                  </a:lnTo>
                  <a:lnTo>
                    <a:pt x="1499" y="3133"/>
                  </a:lnTo>
                  <a:lnTo>
                    <a:pt x="1499" y="3129"/>
                  </a:lnTo>
                  <a:lnTo>
                    <a:pt x="1494" y="3125"/>
                  </a:lnTo>
                  <a:lnTo>
                    <a:pt x="1487" y="3120"/>
                  </a:lnTo>
                  <a:lnTo>
                    <a:pt x="1487" y="3120"/>
                  </a:lnTo>
                  <a:lnTo>
                    <a:pt x="1493" y="3110"/>
                  </a:lnTo>
                  <a:lnTo>
                    <a:pt x="1501" y="3102"/>
                  </a:lnTo>
                  <a:lnTo>
                    <a:pt x="1512" y="3097"/>
                  </a:lnTo>
                  <a:lnTo>
                    <a:pt x="1522" y="3094"/>
                  </a:lnTo>
                  <a:lnTo>
                    <a:pt x="1533" y="3090"/>
                  </a:lnTo>
                  <a:lnTo>
                    <a:pt x="1544" y="3085"/>
                  </a:lnTo>
                  <a:lnTo>
                    <a:pt x="1552" y="3078"/>
                  </a:lnTo>
                  <a:lnTo>
                    <a:pt x="1572" y="3091"/>
                  </a:lnTo>
                  <a:lnTo>
                    <a:pt x="1562" y="3100"/>
                  </a:lnTo>
                  <a:lnTo>
                    <a:pt x="1552" y="3108"/>
                  </a:lnTo>
                  <a:lnTo>
                    <a:pt x="1551" y="3108"/>
                  </a:lnTo>
                  <a:lnTo>
                    <a:pt x="1549" y="3110"/>
                  </a:lnTo>
                  <a:lnTo>
                    <a:pt x="1545" y="3113"/>
                  </a:lnTo>
                  <a:lnTo>
                    <a:pt x="1543" y="3117"/>
                  </a:lnTo>
                  <a:lnTo>
                    <a:pt x="1541" y="3122"/>
                  </a:lnTo>
                  <a:lnTo>
                    <a:pt x="1523" y="3144"/>
                  </a:lnTo>
                  <a:lnTo>
                    <a:pt x="1499" y="3165"/>
                  </a:lnTo>
                  <a:lnTo>
                    <a:pt x="1338" y="3299"/>
                  </a:lnTo>
                  <a:lnTo>
                    <a:pt x="1307" y="3325"/>
                  </a:lnTo>
                  <a:lnTo>
                    <a:pt x="1276" y="3350"/>
                  </a:lnTo>
                  <a:lnTo>
                    <a:pt x="1243" y="3374"/>
                  </a:lnTo>
                  <a:lnTo>
                    <a:pt x="1212" y="3399"/>
                  </a:lnTo>
                  <a:lnTo>
                    <a:pt x="1199" y="3410"/>
                  </a:lnTo>
                  <a:lnTo>
                    <a:pt x="1189" y="3431"/>
                  </a:lnTo>
                  <a:lnTo>
                    <a:pt x="1197" y="3431"/>
                  </a:lnTo>
                  <a:lnTo>
                    <a:pt x="1202" y="3427"/>
                  </a:lnTo>
                  <a:lnTo>
                    <a:pt x="1206" y="3424"/>
                  </a:lnTo>
                  <a:lnTo>
                    <a:pt x="1212" y="3421"/>
                  </a:lnTo>
                  <a:lnTo>
                    <a:pt x="1220" y="3422"/>
                  </a:lnTo>
                  <a:lnTo>
                    <a:pt x="1211" y="3431"/>
                  </a:lnTo>
                  <a:lnTo>
                    <a:pt x="1202" y="3439"/>
                  </a:lnTo>
                  <a:lnTo>
                    <a:pt x="1191" y="3447"/>
                  </a:lnTo>
                  <a:lnTo>
                    <a:pt x="1182" y="3456"/>
                  </a:lnTo>
                  <a:lnTo>
                    <a:pt x="1175" y="3469"/>
                  </a:lnTo>
                  <a:lnTo>
                    <a:pt x="1188" y="3465"/>
                  </a:lnTo>
                  <a:lnTo>
                    <a:pt x="1202" y="3459"/>
                  </a:lnTo>
                  <a:lnTo>
                    <a:pt x="1212" y="3453"/>
                  </a:lnTo>
                  <a:lnTo>
                    <a:pt x="1225" y="3450"/>
                  </a:lnTo>
                  <a:lnTo>
                    <a:pt x="1240" y="3441"/>
                  </a:lnTo>
                  <a:lnTo>
                    <a:pt x="1257" y="3432"/>
                  </a:lnTo>
                  <a:lnTo>
                    <a:pt x="1273" y="3422"/>
                  </a:lnTo>
                  <a:lnTo>
                    <a:pt x="1287" y="3409"/>
                  </a:lnTo>
                  <a:lnTo>
                    <a:pt x="1295" y="3403"/>
                  </a:lnTo>
                  <a:lnTo>
                    <a:pt x="1305" y="3399"/>
                  </a:lnTo>
                  <a:lnTo>
                    <a:pt x="1314" y="3393"/>
                  </a:lnTo>
                  <a:lnTo>
                    <a:pt x="1322" y="3387"/>
                  </a:lnTo>
                  <a:lnTo>
                    <a:pt x="1328" y="3378"/>
                  </a:lnTo>
                  <a:lnTo>
                    <a:pt x="1340" y="3373"/>
                  </a:lnTo>
                  <a:lnTo>
                    <a:pt x="1381" y="3346"/>
                  </a:lnTo>
                  <a:lnTo>
                    <a:pt x="1421" y="3318"/>
                  </a:lnTo>
                  <a:lnTo>
                    <a:pt x="1464" y="3293"/>
                  </a:lnTo>
                  <a:lnTo>
                    <a:pt x="1497" y="3276"/>
                  </a:lnTo>
                  <a:lnTo>
                    <a:pt x="1528" y="3258"/>
                  </a:lnTo>
                  <a:lnTo>
                    <a:pt x="1560" y="3237"/>
                  </a:lnTo>
                  <a:lnTo>
                    <a:pt x="1589" y="3214"/>
                  </a:lnTo>
                  <a:lnTo>
                    <a:pt x="1589" y="3214"/>
                  </a:lnTo>
                  <a:lnTo>
                    <a:pt x="1594" y="3214"/>
                  </a:lnTo>
                  <a:lnTo>
                    <a:pt x="1602" y="3205"/>
                  </a:lnTo>
                  <a:lnTo>
                    <a:pt x="1613" y="3198"/>
                  </a:lnTo>
                  <a:lnTo>
                    <a:pt x="1624" y="3193"/>
                  </a:lnTo>
                  <a:lnTo>
                    <a:pt x="1634" y="3186"/>
                  </a:lnTo>
                  <a:lnTo>
                    <a:pt x="1642" y="3177"/>
                  </a:lnTo>
                  <a:lnTo>
                    <a:pt x="1671" y="3168"/>
                  </a:lnTo>
                  <a:lnTo>
                    <a:pt x="1698" y="3154"/>
                  </a:lnTo>
                  <a:lnTo>
                    <a:pt x="1724" y="3139"/>
                  </a:lnTo>
                  <a:lnTo>
                    <a:pt x="1749" y="3124"/>
                  </a:lnTo>
                  <a:lnTo>
                    <a:pt x="1760" y="3119"/>
                  </a:lnTo>
                  <a:lnTo>
                    <a:pt x="1770" y="3116"/>
                  </a:lnTo>
                  <a:lnTo>
                    <a:pt x="1781" y="3114"/>
                  </a:lnTo>
                  <a:lnTo>
                    <a:pt x="1793" y="3117"/>
                  </a:lnTo>
                  <a:lnTo>
                    <a:pt x="1773" y="3134"/>
                  </a:lnTo>
                  <a:lnTo>
                    <a:pt x="1758" y="3148"/>
                  </a:lnTo>
                  <a:lnTo>
                    <a:pt x="1747" y="3154"/>
                  </a:lnTo>
                  <a:lnTo>
                    <a:pt x="1738" y="3163"/>
                  </a:lnTo>
                  <a:lnTo>
                    <a:pt x="1731" y="3171"/>
                  </a:lnTo>
                  <a:lnTo>
                    <a:pt x="1722" y="3180"/>
                  </a:lnTo>
                  <a:lnTo>
                    <a:pt x="1720" y="3179"/>
                  </a:lnTo>
                  <a:lnTo>
                    <a:pt x="1718" y="3179"/>
                  </a:lnTo>
                  <a:lnTo>
                    <a:pt x="1714" y="3180"/>
                  </a:lnTo>
                  <a:lnTo>
                    <a:pt x="1710" y="3181"/>
                  </a:lnTo>
                  <a:lnTo>
                    <a:pt x="1707" y="3185"/>
                  </a:lnTo>
                  <a:lnTo>
                    <a:pt x="1704" y="3187"/>
                  </a:lnTo>
                  <a:lnTo>
                    <a:pt x="1702" y="3191"/>
                  </a:lnTo>
                  <a:lnTo>
                    <a:pt x="1696" y="3197"/>
                  </a:lnTo>
                  <a:lnTo>
                    <a:pt x="1697" y="3205"/>
                  </a:lnTo>
                  <a:lnTo>
                    <a:pt x="1694" y="3213"/>
                  </a:lnTo>
                  <a:lnTo>
                    <a:pt x="1691" y="3219"/>
                  </a:lnTo>
                  <a:lnTo>
                    <a:pt x="1688" y="3226"/>
                  </a:lnTo>
                  <a:lnTo>
                    <a:pt x="1713" y="3226"/>
                  </a:lnTo>
                  <a:lnTo>
                    <a:pt x="1737" y="3222"/>
                  </a:lnTo>
                  <a:lnTo>
                    <a:pt x="1761" y="3218"/>
                  </a:lnTo>
                  <a:lnTo>
                    <a:pt x="1770" y="3213"/>
                  </a:lnTo>
                  <a:lnTo>
                    <a:pt x="1778" y="3209"/>
                  </a:lnTo>
                  <a:lnTo>
                    <a:pt x="1785" y="3203"/>
                  </a:lnTo>
                  <a:lnTo>
                    <a:pt x="1790" y="3194"/>
                  </a:lnTo>
                  <a:lnTo>
                    <a:pt x="1790" y="3192"/>
                  </a:lnTo>
                  <a:lnTo>
                    <a:pt x="1789" y="3190"/>
                  </a:lnTo>
                  <a:lnTo>
                    <a:pt x="1802" y="3188"/>
                  </a:lnTo>
                  <a:lnTo>
                    <a:pt x="1812" y="3184"/>
                  </a:lnTo>
                  <a:lnTo>
                    <a:pt x="1822" y="3176"/>
                  </a:lnTo>
                  <a:lnTo>
                    <a:pt x="1830" y="3169"/>
                  </a:lnTo>
                  <a:lnTo>
                    <a:pt x="1839" y="3162"/>
                  </a:lnTo>
                  <a:lnTo>
                    <a:pt x="1841" y="3159"/>
                  </a:lnTo>
                  <a:lnTo>
                    <a:pt x="1851" y="3159"/>
                  </a:lnTo>
                  <a:lnTo>
                    <a:pt x="1860" y="3157"/>
                  </a:lnTo>
                  <a:lnTo>
                    <a:pt x="1868" y="3151"/>
                  </a:lnTo>
                  <a:lnTo>
                    <a:pt x="1874" y="3146"/>
                  </a:lnTo>
                  <a:lnTo>
                    <a:pt x="1879" y="3153"/>
                  </a:lnTo>
                  <a:lnTo>
                    <a:pt x="1879" y="3162"/>
                  </a:lnTo>
                  <a:lnTo>
                    <a:pt x="1878" y="3170"/>
                  </a:lnTo>
                  <a:lnTo>
                    <a:pt x="1870" y="3176"/>
                  </a:lnTo>
                  <a:lnTo>
                    <a:pt x="1864" y="3181"/>
                  </a:lnTo>
                  <a:lnTo>
                    <a:pt x="1858" y="3187"/>
                  </a:lnTo>
                  <a:lnTo>
                    <a:pt x="1851" y="3193"/>
                  </a:lnTo>
                  <a:lnTo>
                    <a:pt x="1844" y="3197"/>
                  </a:lnTo>
                  <a:lnTo>
                    <a:pt x="1829" y="3208"/>
                  </a:lnTo>
                  <a:lnTo>
                    <a:pt x="1795" y="3239"/>
                  </a:lnTo>
                  <a:lnTo>
                    <a:pt x="1801" y="3243"/>
                  </a:lnTo>
                  <a:lnTo>
                    <a:pt x="1807" y="3242"/>
                  </a:lnTo>
                  <a:lnTo>
                    <a:pt x="1813" y="3239"/>
                  </a:lnTo>
                  <a:lnTo>
                    <a:pt x="1818" y="3236"/>
                  </a:lnTo>
                  <a:lnTo>
                    <a:pt x="1824" y="3231"/>
                  </a:lnTo>
                  <a:lnTo>
                    <a:pt x="1832" y="3230"/>
                  </a:lnTo>
                  <a:lnTo>
                    <a:pt x="1839" y="3233"/>
                  </a:lnTo>
                  <a:lnTo>
                    <a:pt x="1864" y="3216"/>
                  </a:lnTo>
                  <a:lnTo>
                    <a:pt x="1886" y="3197"/>
                  </a:lnTo>
                  <a:lnTo>
                    <a:pt x="1891" y="3197"/>
                  </a:lnTo>
                  <a:lnTo>
                    <a:pt x="1891" y="3197"/>
                  </a:lnTo>
                  <a:lnTo>
                    <a:pt x="1894" y="3208"/>
                  </a:lnTo>
                  <a:lnTo>
                    <a:pt x="1894" y="3218"/>
                  </a:lnTo>
                  <a:lnTo>
                    <a:pt x="1889" y="3226"/>
                  </a:lnTo>
                  <a:lnTo>
                    <a:pt x="1881" y="3234"/>
                  </a:lnTo>
                  <a:lnTo>
                    <a:pt x="1877" y="3237"/>
                  </a:lnTo>
                  <a:lnTo>
                    <a:pt x="1872" y="3242"/>
                  </a:lnTo>
                  <a:lnTo>
                    <a:pt x="1869" y="3247"/>
                  </a:lnTo>
                  <a:lnTo>
                    <a:pt x="1872" y="3251"/>
                  </a:lnTo>
                  <a:lnTo>
                    <a:pt x="1879" y="3256"/>
                  </a:lnTo>
                  <a:lnTo>
                    <a:pt x="1940" y="3215"/>
                  </a:lnTo>
                  <a:lnTo>
                    <a:pt x="1988" y="3173"/>
                  </a:lnTo>
                  <a:lnTo>
                    <a:pt x="1989" y="3167"/>
                  </a:lnTo>
                  <a:lnTo>
                    <a:pt x="2010" y="3156"/>
                  </a:lnTo>
                  <a:lnTo>
                    <a:pt x="2029" y="3144"/>
                  </a:lnTo>
                  <a:lnTo>
                    <a:pt x="2048" y="3129"/>
                  </a:lnTo>
                  <a:lnTo>
                    <a:pt x="2123" y="3071"/>
                  </a:lnTo>
                  <a:lnTo>
                    <a:pt x="2197" y="3013"/>
                  </a:lnTo>
                  <a:lnTo>
                    <a:pt x="2271" y="2953"/>
                  </a:lnTo>
                  <a:lnTo>
                    <a:pt x="2312" y="2918"/>
                  </a:lnTo>
                  <a:lnTo>
                    <a:pt x="2354" y="2885"/>
                  </a:lnTo>
                  <a:lnTo>
                    <a:pt x="2361" y="2882"/>
                  </a:lnTo>
                  <a:lnTo>
                    <a:pt x="2368" y="2877"/>
                  </a:lnTo>
                  <a:lnTo>
                    <a:pt x="2374" y="28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 name="Freeform 13">
              <a:extLst>
                <a:ext uri="{FF2B5EF4-FFF2-40B4-BE49-F238E27FC236}">
                  <a16:creationId xmlns:a16="http://schemas.microsoft.com/office/drawing/2014/main" id="{BB3D5FE1-FB29-4006-BA08-38EB9E57FE3B}"/>
                </a:ext>
              </a:extLst>
            </p:cNvPr>
            <p:cNvSpPr>
              <a:spLocks noEditPoints="1"/>
            </p:cNvSpPr>
            <p:nvPr/>
          </p:nvSpPr>
          <p:spPr bwMode="auto">
            <a:xfrm>
              <a:off x="1146175" y="2146300"/>
              <a:ext cx="1139825" cy="987425"/>
            </a:xfrm>
            <a:custGeom>
              <a:avLst/>
              <a:gdLst>
                <a:gd name="T0" fmla="*/ 3482 w 3591"/>
                <a:gd name="T1" fmla="*/ 887 h 3113"/>
                <a:gd name="T2" fmla="*/ 2949 w 3591"/>
                <a:gd name="T3" fmla="*/ 610 h 3113"/>
                <a:gd name="T4" fmla="*/ 3098 w 3591"/>
                <a:gd name="T5" fmla="*/ 200 h 3113"/>
                <a:gd name="T6" fmla="*/ 3040 w 3591"/>
                <a:gd name="T7" fmla="*/ 182 h 3113"/>
                <a:gd name="T8" fmla="*/ 2774 w 3591"/>
                <a:gd name="T9" fmla="*/ 390 h 3113"/>
                <a:gd name="T10" fmla="*/ 2796 w 3591"/>
                <a:gd name="T11" fmla="*/ 407 h 3113"/>
                <a:gd name="T12" fmla="*/ 2638 w 3591"/>
                <a:gd name="T13" fmla="*/ 448 h 3113"/>
                <a:gd name="T14" fmla="*/ 1794 w 3591"/>
                <a:gd name="T15" fmla="*/ 128 h 3113"/>
                <a:gd name="T16" fmla="*/ 1746 w 3591"/>
                <a:gd name="T17" fmla="*/ 243 h 3113"/>
                <a:gd name="T18" fmla="*/ 1694 w 3591"/>
                <a:gd name="T19" fmla="*/ 237 h 3113"/>
                <a:gd name="T20" fmla="*/ 149 w 3591"/>
                <a:gd name="T21" fmla="*/ 1649 h 3113"/>
                <a:gd name="T22" fmla="*/ 242 w 3591"/>
                <a:gd name="T23" fmla="*/ 1774 h 3113"/>
                <a:gd name="T24" fmla="*/ 288 w 3591"/>
                <a:gd name="T25" fmla="*/ 1623 h 3113"/>
                <a:gd name="T26" fmla="*/ 340 w 3591"/>
                <a:gd name="T27" fmla="*/ 1559 h 3113"/>
                <a:gd name="T28" fmla="*/ 611 w 3591"/>
                <a:gd name="T29" fmla="*/ 1356 h 3113"/>
                <a:gd name="T30" fmla="*/ 419 w 3591"/>
                <a:gd name="T31" fmla="*/ 1769 h 3113"/>
                <a:gd name="T32" fmla="*/ 443 w 3591"/>
                <a:gd name="T33" fmla="*/ 1792 h 3113"/>
                <a:gd name="T34" fmla="*/ 469 w 3591"/>
                <a:gd name="T35" fmla="*/ 1590 h 3113"/>
                <a:gd name="T36" fmla="*/ 521 w 3591"/>
                <a:gd name="T37" fmla="*/ 1394 h 3113"/>
                <a:gd name="T38" fmla="*/ 514 w 3591"/>
                <a:gd name="T39" fmla="*/ 1628 h 3113"/>
                <a:gd name="T40" fmla="*/ 494 w 3591"/>
                <a:gd name="T41" fmla="*/ 1782 h 3113"/>
                <a:gd name="T42" fmla="*/ 623 w 3591"/>
                <a:gd name="T43" fmla="*/ 1666 h 3113"/>
                <a:gd name="T44" fmla="*/ 725 w 3591"/>
                <a:gd name="T45" fmla="*/ 1401 h 3113"/>
                <a:gd name="T46" fmla="*/ 681 w 3591"/>
                <a:gd name="T47" fmla="*/ 1217 h 3113"/>
                <a:gd name="T48" fmla="*/ 49 w 3591"/>
                <a:gd name="T49" fmla="*/ 2832 h 3113"/>
                <a:gd name="T50" fmla="*/ 92 w 3591"/>
                <a:gd name="T51" fmla="*/ 2658 h 3113"/>
                <a:gd name="T52" fmla="*/ 158 w 3591"/>
                <a:gd name="T53" fmla="*/ 2750 h 3113"/>
                <a:gd name="T54" fmla="*/ 253 w 3591"/>
                <a:gd name="T55" fmla="*/ 2654 h 3113"/>
                <a:gd name="T56" fmla="*/ 430 w 3591"/>
                <a:gd name="T57" fmla="*/ 2530 h 3113"/>
                <a:gd name="T58" fmla="*/ 306 w 3591"/>
                <a:gd name="T59" fmla="*/ 2601 h 3113"/>
                <a:gd name="T60" fmla="*/ 526 w 3591"/>
                <a:gd name="T61" fmla="*/ 2410 h 3113"/>
                <a:gd name="T62" fmla="*/ 643 w 3591"/>
                <a:gd name="T63" fmla="*/ 2314 h 3113"/>
                <a:gd name="T64" fmla="*/ 796 w 3591"/>
                <a:gd name="T65" fmla="*/ 2579 h 3113"/>
                <a:gd name="T66" fmla="*/ 673 w 3591"/>
                <a:gd name="T67" fmla="*/ 3111 h 3113"/>
                <a:gd name="T68" fmla="*/ 758 w 3591"/>
                <a:gd name="T69" fmla="*/ 3083 h 3113"/>
                <a:gd name="T70" fmla="*/ 904 w 3591"/>
                <a:gd name="T71" fmla="*/ 2943 h 3113"/>
                <a:gd name="T72" fmla="*/ 965 w 3591"/>
                <a:gd name="T73" fmla="*/ 2888 h 3113"/>
                <a:gd name="T74" fmla="*/ 1433 w 3591"/>
                <a:gd name="T75" fmla="*/ 1547 h 3113"/>
                <a:gd name="T76" fmla="*/ 1484 w 3591"/>
                <a:gd name="T77" fmla="*/ 1065 h 3113"/>
                <a:gd name="T78" fmla="*/ 1531 w 3591"/>
                <a:gd name="T79" fmla="*/ 1089 h 3113"/>
                <a:gd name="T80" fmla="*/ 1498 w 3591"/>
                <a:gd name="T81" fmla="*/ 1526 h 3113"/>
                <a:gd name="T82" fmla="*/ 1550 w 3591"/>
                <a:gd name="T83" fmla="*/ 1627 h 3113"/>
                <a:gd name="T84" fmla="*/ 1696 w 3591"/>
                <a:gd name="T85" fmla="*/ 874 h 3113"/>
                <a:gd name="T86" fmla="*/ 1719 w 3591"/>
                <a:gd name="T87" fmla="*/ 1524 h 3113"/>
                <a:gd name="T88" fmla="*/ 1760 w 3591"/>
                <a:gd name="T89" fmla="*/ 860 h 3113"/>
                <a:gd name="T90" fmla="*/ 1763 w 3591"/>
                <a:gd name="T91" fmla="*/ 1390 h 3113"/>
                <a:gd name="T92" fmla="*/ 1774 w 3591"/>
                <a:gd name="T93" fmla="*/ 1452 h 3113"/>
                <a:gd name="T94" fmla="*/ 1743 w 3591"/>
                <a:gd name="T95" fmla="*/ 1647 h 3113"/>
                <a:gd name="T96" fmla="*/ 2732 w 3591"/>
                <a:gd name="T97" fmla="*/ 769 h 3113"/>
                <a:gd name="T98" fmla="*/ 3195 w 3591"/>
                <a:gd name="T99" fmla="*/ 2160 h 3113"/>
                <a:gd name="T100" fmla="*/ 2196 w 3591"/>
                <a:gd name="T101" fmla="*/ 1367 h 3113"/>
                <a:gd name="T102" fmla="*/ 1859 w 3591"/>
                <a:gd name="T103" fmla="*/ 1355 h 3113"/>
                <a:gd name="T104" fmla="*/ 1627 w 3591"/>
                <a:gd name="T105" fmla="*/ 2650 h 3113"/>
                <a:gd name="T106" fmla="*/ 3150 w 3591"/>
                <a:gd name="T107" fmla="*/ 2200 h 3113"/>
                <a:gd name="T108" fmla="*/ 3182 w 3591"/>
                <a:gd name="T109" fmla="*/ 2174 h 3113"/>
                <a:gd name="T110" fmla="*/ 3252 w 3591"/>
                <a:gd name="T111" fmla="*/ 2165 h 3113"/>
                <a:gd name="T112" fmla="*/ 3313 w 3591"/>
                <a:gd name="T113" fmla="*/ 2091 h 3113"/>
                <a:gd name="T114" fmla="*/ 3069 w 3591"/>
                <a:gd name="T115" fmla="*/ 1076 h 3113"/>
                <a:gd name="T116" fmla="*/ 2935 w 3591"/>
                <a:gd name="T117" fmla="*/ 1028 h 3113"/>
                <a:gd name="T118" fmla="*/ 2813 w 3591"/>
                <a:gd name="T119" fmla="*/ 960 h 3113"/>
                <a:gd name="T120" fmla="*/ 2832 w 3591"/>
                <a:gd name="T121" fmla="*/ 746 h 3113"/>
                <a:gd name="T122" fmla="*/ 2778 w 3591"/>
                <a:gd name="T123" fmla="*/ 684 h 3113"/>
                <a:gd name="T124" fmla="*/ 2786 w 3591"/>
                <a:gd name="T125" fmla="*/ 755 h 3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91" h="3113">
                  <a:moveTo>
                    <a:pt x="3511" y="1829"/>
                  </a:moveTo>
                  <a:lnTo>
                    <a:pt x="3509" y="1832"/>
                  </a:lnTo>
                  <a:lnTo>
                    <a:pt x="3509" y="1829"/>
                  </a:lnTo>
                  <a:lnTo>
                    <a:pt x="3511" y="1829"/>
                  </a:lnTo>
                  <a:close/>
                  <a:moveTo>
                    <a:pt x="3591" y="1675"/>
                  </a:moveTo>
                  <a:lnTo>
                    <a:pt x="3589" y="1678"/>
                  </a:lnTo>
                  <a:lnTo>
                    <a:pt x="3589" y="1676"/>
                  </a:lnTo>
                  <a:lnTo>
                    <a:pt x="3589" y="1676"/>
                  </a:lnTo>
                  <a:lnTo>
                    <a:pt x="3591" y="1675"/>
                  </a:lnTo>
                  <a:close/>
                  <a:moveTo>
                    <a:pt x="3516" y="1718"/>
                  </a:moveTo>
                  <a:lnTo>
                    <a:pt x="3517" y="1718"/>
                  </a:lnTo>
                  <a:lnTo>
                    <a:pt x="3516" y="1718"/>
                  </a:lnTo>
                  <a:lnTo>
                    <a:pt x="3516" y="1718"/>
                  </a:lnTo>
                  <a:close/>
                  <a:moveTo>
                    <a:pt x="3447" y="1770"/>
                  </a:moveTo>
                  <a:lnTo>
                    <a:pt x="3444" y="1771"/>
                  </a:lnTo>
                  <a:lnTo>
                    <a:pt x="3443" y="1772"/>
                  </a:lnTo>
                  <a:lnTo>
                    <a:pt x="3442" y="1772"/>
                  </a:lnTo>
                  <a:lnTo>
                    <a:pt x="3441" y="1772"/>
                  </a:lnTo>
                  <a:lnTo>
                    <a:pt x="3441" y="1771"/>
                  </a:lnTo>
                  <a:lnTo>
                    <a:pt x="3447" y="1770"/>
                  </a:lnTo>
                  <a:close/>
                  <a:moveTo>
                    <a:pt x="3496" y="784"/>
                  </a:moveTo>
                  <a:lnTo>
                    <a:pt x="3496" y="786"/>
                  </a:lnTo>
                  <a:lnTo>
                    <a:pt x="3495" y="790"/>
                  </a:lnTo>
                  <a:lnTo>
                    <a:pt x="3495" y="786"/>
                  </a:lnTo>
                  <a:lnTo>
                    <a:pt x="3496" y="784"/>
                  </a:lnTo>
                  <a:close/>
                  <a:moveTo>
                    <a:pt x="3483" y="884"/>
                  </a:moveTo>
                  <a:lnTo>
                    <a:pt x="3483" y="882"/>
                  </a:lnTo>
                  <a:lnTo>
                    <a:pt x="3482" y="881"/>
                  </a:lnTo>
                  <a:lnTo>
                    <a:pt x="3484" y="881"/>
                  </a:lnTo>
                  <a:lnTo>
                    <a:pt x="3487" y="881"/>
                  </a:lnTo>
                  <a:lnTo>
                    <a:pt x="3481" y="889"/>
                  </a:lnTo>
                  <a:lnTo>
                    <a:pt x="3482" y="887"/>
                  </a:lnTo>
                  <a:lnTo>
                    <a:pt x="3483" y="884"/>
                  </a:lnTo>
                  <a:close/>
                  <a:moveTo>
                    <a:pt x="3477" y="894"/>
                  </a:moveTo>
                  <a:lnTo>
                    <a:pt x="3475" y="897"/>
                  </a:lnTo>
                  <a:lnTo>
                    <a:pt x="3473" y="899"/>
                  </a:lnTo>
                  <a:lnTo>
                    <a:pt x="3473" y="898"/>
                  </a:lnTo>
                  <a:lnTo>
                    <a:pt x="3477" y="894"/>
                  </a:lnTo>
                  <a:close/>
                  <a:moveTo>
                    <a:pt x="3398" y="647"/>
                  </a:moveTo>
                  <a:lnTo>
                    <a:pt x="3402" y="644"/>
                  </a:lnTo>
                  <a:lnTo>
                    <a:pt x="3405" y="642"/>
                  </a:lnTo>
                  <a:lnTo>
                    <a:pt x="3403" y="648"/>
                  </a:lnTo>
                  <a:lnTo>
                    <a:pt x="3403" y="654"/>
                  </a:lnTo>
                  <a:lnTo>
                    <a:pt x="3399" y="654"/>
                  </a:lnTo>
                  <a:lnTo>
                    <a:pt x="3394" y="654"/>
                  </a:lnTo>
                  <a:lnTo>
                    <a:pt x="3398" y="647"/>
                  </a:lnTo>
                  <a:close/>
                  <a:moveTo>
                    <a:pt x="3279" y="781"/>
                  </a:moveTo>
                  <a:lnTo>
                    <a:pt x="3274" y="784"/>
                  </a:lnTo>
                  <a:lnTo>
                    <a:pt x="3269" y="785"/>
                  </a:lnTo>
                  <a:lnTo>
                    <a:pt x="3268" y="780"/>
                  </a:lnTo>
                  <a:lnTo>
                    <a:pt x="3273" y="781"/>
                  </a:lnTo>
                  <a:lnTo>
                    <a:pt x="3279" y="781"/>
                  </a:lnTo>
                  <a:close/>
                  <a:moveTo>
                    <a:pt x="3069" y="810"/>
                  </a:moveTo>
                  <a:lnTo>
                    <a:pt x="3069" y="807"/>
                  </a:lnTo>
                  <a:lnTo>
                    <a:pt x="3070" y="807"/>
                  </a:lnTo>
                  <a:lnTo>
                    <a:pt x="3069" y="810"/>
                  </a:lnTo>
                  <a:close/>
                  <a:moveTo>
                    <a:pt x="3048" y="540"/>
                  </a:moveTo>
                  <a:lnTo>
                    <a:pt x="3047" y="541"/>
                  </a:lnTo>
                  <a:lnTo>
                    <a:pt x="3045" y="542"/>
                  </a:lnTo>
                  <a:lnTo>
                    <a:pt x="3041" y="544"/>
                  </a:lnTo>
                  <a:lnTo>
                    <a:pt x="3044" y="541"/>
                  </a:lnTo>
                  <a:lnTo>
                    <a:pt x="3046" y="540"/>
                  </a:lnTo>
                  <a:lnTo>
                    <a:pt x="3048" y="540"/>
                  </a:lnTo>
                  <a:close/>
                  <a:moveTo>
                    <a:pt x="2949" y="610"/>
                  </a:moveTo>
                  <a:lnTo>
                    <a:pt x="2949" y="610"/>
                  </a:lnTo>
                  <a:lnTo>
                    <a:pt x="2949" y="612"/>
                  </a:lnTo>
                  <a:lnTo>
                    <a:pt x="2946" y="612"/>
                  </a:lnTo>
                  <a:lnTo>
                    <a:pt x="2949" y="610"/>
                  </a:lnTo>
                  <a:close/>
                  <a:moveTo>
                    <a:pt x="2935" y="618"/>
                  </a:moveTo>
                  <a:lnTo>
                    <a:pt x="2931" y="622"/>
                  </a:lnTo>
                  <a:lnTo>
                    <a:pt x="2931" y="620"/>
                  </a:lnTo>
                  <a:lnTo>
                    <a:pt x="2929" y="618"/>
                  </a:lnTo>
                  <a:lnTo>
                    <a:pt x="2935" y="618"/>
                  </a:lnTo>
                  <a:close/>
                  <a:moveTo>
                    <a:pt x="3047" y="203"/>
                  </a:moveTo>
                  <a:lnTo>
                    <a:pt x="3052" y="203"/>
                  </a:lnTo>
                  <a:lnTo>
                    <a:pt x="3057" y="202"/>
                  </a:lnTo>
                  <a:lnTo>
                    <a:pt x="3062" y="198"/>
                  </a:lnTo>
                  <a:lnTo>
                    <a:pt x="3062" y="198"/>
                  </a:lnTo>
                  <a:lnTo>
                    <a:pt x="3075" y="199"/>
                  </a:lnTo>
                  <a:lnTo>
                    <a:pt x="3086" y="194"/>
                  </a:lnTo>
                  <a:lnTo>
                    <a:pt x="3098" y="185"/>
                  </a:lnTo>
                  <a:lnTo>
                    <a:pt x="3108" y="172"/>
                  </a:lnTo>
                  <a:lnTo>
                    <a:pt x="3113" y="159"/>
                  </a:lnTo>
                  <a:lnTo>
                    <a:pt x="3118" y="159"/>
                  </a:lnTo>
                  <a:lnTo>
                    <a:pt x="3121" y="158"/>
                  </a:lnTo>
                  <a:lnTo>
                    <a:pt x="3120" y="162"/>
                  </a:lnTo>
                  <a:lnTo>
                    <a:pt x="3119" y="164"/>
                  </a:lnTo>
                  <a:lnTo>
                    <a:pt x="3116" y="172"/>
                  </a:lnTo>
                  <a:lnTo>
                    <a:pt x="3115" y="180"/>
                  </a:lnTo>
                  <a:lnTo>
                    <a:pt x="3116" y="188"/>
                  </a:lnTo>
                  <a:lnTo>
                    <a:pt x="3113" y="193"/>
                  </a:lnTo>
                  <a:lnTo>
                    <a:pt x="3110" y="199"/>
                  </a:lnTo>
                  <a:lnTo>
                    <a:pt x="3107" y="205"/>
                  </a:lnTo>
                  <a:lnTo>
                    <a:pt x="3101" y="208"/>
                  </a:lnTo>
                  <a:lnTo>
                    <a:pt x="3101" y="206"/>
                  </a:lnTo>
                  <a:lnTo>
                    <a:pt x="3098" y="200"/>
                  </a:lnTo>
                  <a:lnTo>
                    <a:pt x="3090" y="199"/>
                  </a:lnTo>
                  <a:lnTo>
                    <a:pt x="3084" y="203"/>
                  </a:lnTo>
                  <a:lnTo>
                    <a:pt x="3079" y="208"/>
                  </a:lnTo>
                  <a:lnTo>
                    <a:pt x="3074" y="213"/>
                  </a:lnTo>
                  <a:lnTo>
                    <a:pt x="3068" y="217"/>
                  </a:lnTo>
                  <a:lnTo>
                    <a:pt x="3062" y="220"/>
                  </a:lnTo>
                  <a:lnTo>
                    <a:pt x="3059" y="221"/>
                  </a:lnTo>
                  <a:lnTo>
                    <a:pt x="3052" y="216"/>
                  </a:lnTo>
                  <a:lnTo>
                    <a:pt x="3047" y="210"/>
                  </a:lnTo>
                  <a:lnTo>
                    <a:pt x="3044" y="200"/>
                  </a:lnTo>
                  <a:lnTo>
                    <a:pt x="3047" y="203"/>
                  </a:lnTo>
                  <a:close/>
                  <a:moveTo>
                    <a:pt x="3018" y="301"/>
                  </a:moveTo>
                  <a:lnTo>
                    <a:pt x="3018" y="301"/>
                  </a:lnTo>
                  <a:lnTo>
                    <a:pt x="3018" y="301"/>
                  </a:lnTo>
                  <a:lnTo>
                    <a:pt x="3018" y="301"/>
                  </a:lnTo>
                  <a:close/>
                  <a:moveTo>
                    <a:pt x="3040" y="182"/>
                  </a:moveTo>
                  <a:lnTo>
                    <a:pt x="3037" y="182"/>
                  </a:lnTo>
                  <a:lnTo>
                    <a:pt x="3035" y="183"/>
                  </a:lnTo>
                  <a:lnTo>
                    <a:pt x="3034" y="185"/>
                  </a:lnTo>
                  <a:lnTo>
                    <a:pt x="3033" y="187"/>
                  </a:lnTo>
                  <a:lnTo>
                    <a:pt x="3033" y="183"/>
                  </a:lnTo>
                  <a:lnTo>
                    <a:pt x="3033" y="179"/>
                  </a:lnTo>
                  <a:lnTo>
                    <a:pt x="3030" y="175"/>
                  </a:lnTo>
                  <a:lnTo>
                    <a:pt x="3031" y="175"/>
                  </a:lnTo>
                  <a:lnTo>
                    <a:pt x="3034" y="175"/>
                  </a:lnTo>
                  <a:lnTo>
                    <a:pt x="3036" y="174"/>
                  </a:lnTo>
                  <a:lnTo>
                    <a:pt x="3039" y="174"/>
                  </a:lnTo>
                  <a:lnTo>
                    <a:pt x="3040" y="174"/>
                  </a:lnTo>
                  <a:lnTo>
                    <a:pt x="3041" y="175"/>
                  </a:lnTo>
                  <a:lnTo>
                    <a:pt x="3042" y="176"/>
                  </a:lnTo>
                  <a:lnTo>
                    <a:pt x="3041" y="179"/>
                  </a:lnTo>
                  <a:lnTo>
                    <a:pt x="3040" y="182"/>
                  </a:lnTo>
                  <a:close/>
                  <a:moveTo>
                    <a:pt x="3029" y="197"/>
                  </a:moveTo>
                  <a:lnTo>
                    <a:pt x="3031" y="192"/>
                  </a:lnTo>
                  <a:lnTo>
                    <a:pt x="3029" y="198"/>
                  </a:lnTo>
                  <a:lnTo>
                    <a:pt x="3029" y="203"/>
                  </a:lnTo>
                  <a:lnTo>
                    <a:pt x="3025" y="202"/>
                  </a:lnTo>
                  <a:lnTo>
                    <a:pt x="3022" y="199"/>
                  </a:lnTo>
                  <a:lnTo>
                    <a:pt x="3024" y="199"/>
                  </a:lnTo>
                  <a:lnTo>
                    <a:pt x="3027" y="198"/>
                  </a:lnTo>
                  <a:lnTo>
                    <a:pt x="3029" y="197"/>
                  </a:lnTo>
                  <a:close/>
                  <a:moveTo>
                    <a:pt x="3017" y="197"/>
                  </a:moveTo>
                  <a:lnTo>
                    <a:pt x="3018" y="199"/>
                  </a:lnTo>
                  <a:lnTo>
                    <a:pt x="3016" y="199"/>
                  </a:lnTo>
                  <a:lnTo>
                    <a:pt x="3017" y="197"/>
                  </a:lnTo>
                  <a:close/>
                  <a:moveTo>
                    <a:pt x="2891" y="330"/>
                  </a:moveTo>
                  <a:lnTo>
                    <a:pt x="2888" y="333"/>
                  </a:lnTo>
                  <a:lnTo>
                    <a:pt x="2887" y="335"/>
                  </a:lnTo>
                  <a:lnTo>
                    <a:pt x="2885" y="333"/>
                  </a:lnTo>
                  <a:lnTo>
                    <a:pt x="2882" y="329"/>
                  </a:lnTo>
                  <a:lnTo>
                    <a:pt x="2881" y="325"/>
                  </a:lnTo>
                  <a:lnTo>
                    <a:pt x="2886" y="328"/>
                  </a:lnTo>
                  <a:lnTo>
                    <a:pt x="2891" y="330"/>
                  </a:lnTo>
                  <a:close/>
                  <a:moveTo>
                    <a:pt x="2800" y="331"/>
                  </a:moveTo>
                  <a:lnTo>
                    <a:pt x="2800" y="331"/>
                  </a:lnTo>
                  <a:lnTo>
                    <a:pt x="2798" y="331"/>
                  </a:lnTo>
                  <a:lnTo>
                    <a:pt x="2800" y="331"/>
                  </a:lnTo>
                  <a:close/>
                  <a:moveTo>
                    <a:pt x="2752" y="417"/>
                  </a:moveTo>
                  <a:lnTo>
                    <a:pt x="2755" y="415"/>
                  </a:lnTo>
                  <a:lnTo>
                    <a:pt x="2758" y="404"/>
                  </a:lnTo>
                  <a:lnTo>
                    <a:pt x="2758" y="393"/>
                  </a:lnTo>
                  <a:lnTo>
                    <a:pt x="2763" y="394"/>
                  </a:lnTo>
                  <a:lnTo>
                    <a:pt x="2769" y="392"/>
                  </a:lnTo>
                  <a:lnTo>
                    <a:pt x="2774" y="390"/>
                  </a:lnTo>
                  <a:lnTo>
                    <a:pt x="2775" y="385"/>
                  </a:lnTo>
                  <a:lnTo>
                    <a:pt x="2775" y="385"/>
                  </a:lnTo>
                  <a:lnTo>
                    <a:pt x="2778" y="388"/>
                  </a:lnTo>
                  <a:lnTo>
                    <a:pt x="2781" y="391"/>
                  </a:lnTo>
                  <a:lnTo>
                    <a:pt x="2785" y="392"/>
                  </a:lnTo>
                  <a:lnTo>
                    <a:pt x="2790" y="392"/>
                  </a:lnTo>
                  <a:lnTo>
                    <a:pt x="2792" y="391"/>
                  </a:lnTo>
                  <a:lnTo>
                    <a:pt x="2793" y="388"/>
                  </a:lnTo>
                  <a:lnTo>
                    <a:pt x="2797" y="390"/>
                  </a:lnTo>
                  <a:lnTo>
                    <a:pt x="2801" y="388"/>
                  </a:lnTo>
                  <a:lnTo>
                    <a:pt x="2808" y="380"/>
                  </a:lnTo>
                  <a:lnTo>
                    <a:pt x="2813" y="373"/>
                  </a:lnTo>
                  <a:lnTo>
                    <a:pt x="2815" y="364"/>
                  </a:lnTo>
                  <a:lnTo>
                    <a:pt x="2814" y="353"/>
                  </a:lnTo>
                  <a:lnTo>
                    <a:pt x="2817" y="356"/>
                  </a:lnTo>
                  <a:lnTo>
                    <a:pt x="2820" y="357"/>
                  </a:lnTo>
                  <a:lnTo>
                    <a:pt x="2825" y="359"/>
                  </a:lnTo>
                  <a:lnTo>
                    <a:pt x="2830" y="362"/>
                  </a:lnTo>
                  <a:lnTo>
                    <a:pt x="2835" y="367"/>
                  </a:lnTo>
                  <a:lnTo>
                    <a:pt x="2840" y="371"/>
                  </a:lnTo>
                  <a:lnTo>
                    <a:pt x="2844" y="377"/>
                  </a:lnTo>
                  <a:lnTo>
                    <a:pt x="2834" y="377"/>
                  </a:lnTo>
                  <a:lnTo>
                    <a:pt x="2824" y="382"/>
                  </a:lnTo>
                  <a:lnTo>
                    <a:pt x="2821" y="382"/>
                  </a:lnTo>
                  <a:lnTo>
                    <a:pt x="2820" y="385"/>
                  </a:lnTo>
                  <a:lnTo>
                    <a:pt x="2819" y="386"/>
                  </a:lnTo>
                  <a:lnTo>
                    <a:pt x="2819" y="390"/>
                  </a:lnTo>
                  <a:lnTo>
                    <a:pt x="2808" y="392"/>
                  </a:lnTo>
                  <a:lnTo>
                    <a:pt x="2806" y="404"/>
                  </a:lnTo>
                  <a:lnTo>
                    <a:pt x="2803" y="403"/>
                  </a:lnTo>
                  <a:lnTo>
                    <a:pt x="2800" y="404"/>
                  </a:lnTo>
                  <a:lnTo>
                    <a:pt x="2796" y="407"/>
                  </a:lnTo>
                  <a:lnTo>
                    <a:pt x="2793" y="409"/>
                  </a:lnTo>
                  <a:lnTo>
                    <a:pt x="2791" y="413"/>
                  </a:lnTo>
                  <a:lnTo>
                    <a:pt x="2784" y="421"/>
                  </a:lnTo>
                  <a:lnTo>
                    <a:pt x="2775" y="425"/>
                  </a:lnTo>
                  <a:lnTo>
                    <a:pt x="2766" y="427"/>
                  </a:lnTo>
                  <a:lnTo>
                    <a:pt x="2757" y="430"/>
                  </a:lnTo>
                  <a:lnTo>
                    <a:pt x="2753" y="428"/>
                  </a:lnTo>
                  <a:lnTo>
                    <a:pt x="2752" y="427"/>
                  </a:lnTo>
                  <a:lnTo>
                    <a:pt x="2751" y="426"/>
                  </a:lnTo>
                  <a:lnTo>
                    <a:pt x="2751" y="424"/>
                  </a:lnTo>
                  <a:lnTo>
                    <a:pt x="2751" y="421"/>
                  </a:lnTo>
                  <a:lnTo>
                    <a:pt x="2752" y="419"/>
                  </a:lnTo>
                  <a:lnTo>
                    <a:pt x="2752" y="417"/>
                  </a:lnTo>
                  <a:close/>
                  <a:moveTo>
                    <a:pt x="2638" y="448"/>
                  </a:moveTo>
                  <a:lnTo>
                    <a:pt x="2638" y="448"/>
                  </a:lnTo>
                  <a:lnTo>
                    <a:pt x="2650" y="444"/>
                  </a:lnTo>
                  <a:lnTo>
                    <a:pt x="2650" y="448"/>
                  </a:lnTo>
                  <a:lnTo>
                    <a:pt x="2650" y="450"/>
                  </a:lnTo>
                  <a:lnTo>
                    <a:pt x="2651" y="454"/>
                  </a:lnTo>
                  <a:lnTo>
                    <a:pt x="2654" y="456"/>
                  </a:lnTo>
                  <a:lnTo>
                    <a:pt x="2650" y="459"/>
                  </a:lnTo>
                  <a:lnTo>
                    <a:pt x="2649" y="462"/>
                  </a:lnTo>
                  <a:lnTo>
                    <a:pt x="2648" y="467"/>
                  </a:lnTo>
                  <a:lnTo>
                    <a:pt x="2647" y="471"/>
                  </a:lnTo>
                  <a:lnTo>
                    <a:pt x="2645" y="466"/>
                  </a:lnTo>
                  <a:lnTo>
                    <a:pt x="2643" y="462"/>
                  </a:lnTo>
                  <a:lnTo>
                    <a:pt x="2640" y="459"/>
                  </a:lnTo>
                  <a:lnTo>
                    <a:pt x="2637" y="456"/>
                  </a:lnTo>
                  <a:lnTo>
                    <a:pt x="2633" y="454"/>
                  </a:lnTo>
                  <a:lnTo>
                    <a:pt x="2636" y="451"/>
                  </a:lnTo>
                  <a:lnTo>
                    <a:pt x="2637" y="450"/>
                  </a:lnTo>
                  <a:lnTo>
                    <a:pt x="2638" y="448"/>
                  </a:lnTo>
                  <a:close/>
                  <a:moveTo>
                    <a:pt x="2627" y="485"/>
                  </a:moveTo>
                  <a:lnTo>
                    <a:pt x="2628" y="485"/>
                  </a:lnTo>
                  <a:lnTo>
                    <a:pt x="2627" y="485"/>
                  </a:lnTo>
                  <a:lnTo>
                    <a:pt x="2627" y="490"/>
                  </a:lnTo>
                  <a:lnTo>
                    <a:pt x="2628" y="495"/>
                  </a:lnTo>
                  <a:lnTo>
                    <a:pt x="2631" y="500"/>
                  </a:lnTo>
                  <a:lnTo>
                    <a:pt x="2632" y="501"/>
                  </a:lnTo>
                  <a:lnTo>
                    <a:pt x="2628" y="501"/>
                  </a:lnTo>
                  <a:lnTo>
                    <a:pt x="2626" y="498"/>
                  </a:lnTo>
                  <a:lnTo>
                    <a:pt x="2622" y="495"/>
                  </a:lnTo>
                  <a:lnTo>
                    <a:pt x="2620" y="493"/>
                  </a:lnTo>
                  <a:lnTo>
                    <a:pt x="2622" y="490"/>
                  </a:lnTo>
                  <a:lnTo>
                    <a:pt x="2626" y="488"/>
                  </a:lnTo>
                  <a:lnTo>
                    <a:pt x="2627" y="485"/>
                  </a:lnTo>
                  <a:close/>
                  <a:moveTo>
                    <a:pt x="2477" y="521"/>
                  </a:moveTo>
                  <a:lnTo>
                    <a:pt x="2477" y="522"/>
                  </a:lnTo>
                  <a:lnTo>
                    <a:pt x="2475" y="522"/>
                  </a:lnTo>
                  <a:lnTo>
                    <a:pt x="2474" y="521"/>
                  </a:lnTo>
                  <a:lnTo>
                    <a:pt x="2477" y="521"/>
                  </a:lnTo>
                  <a:close/>
                  <a:moveTo>
                    <a:pt x="1899" y="0"/>
                  </a:moveTo>
                  <a:lnTo>
                    <a:pt x="1899" y="1"/>
                  </a:lnTo>
                  <a:lnTo>
                    <a:pt x="1898" y="1"/>
                  </a:lnTo>
                  <a:lnTo>
                    <a:pt x="1898" y="1"/>
                  </a:lnTo>
                  <a:lnTo>
                    <a:pt x="1899" y="0"/>
                  </a:lnTo>
                  <a:close/>
                  <a:moveTo>
                    <a:pt x="1776" y="143"/>
                  </a:moveTo>
                  <a:lnTo>
                    <a:pt x="1777" y="140"/>
                  </a:lnTo>
                  <a:lnTo>
                    <a:pt x="1777" y="135"/>
                  </a:lnTo>
                  <a:lnTo>
                    <a:pt x="1781" y="137"/>
                  </a:lnTo>
                  <a:lnTo>
                    <a:pt x="1786" y="137"/>
                  </a:lnTo>
                  <a:lnTo>
                    <a:pt x="1789" y="135"/>
                  </a:lnTo>
                  <a:lnTo>
                    <a:pt x="1792" y="131"/>
                  </a:lnTo>
                  <a:lnTo>
                    <a:pt x="1794" y="128"/>
                  </a:lnTo>
                  <a:lnTo>
                    <a:pt x="1796" y="124"/>
                  </a:lnTo>
                  <a:lnTo>
                    <a:pt x="1796" y="120"/>
                  </a:lnTo>
                  <a:lnTo>
                    <a:pt x="1804" y="119"/>
                  </a:lnTo>
                  <a:lnTo>
                    <a:pt x="1799" y="126"/>
                  </a:lnTo>
                  <a:lnTo>
                    <a:pt x="1799" y="135"/>
                  </a:lnTo>
                  <a:lnTo>
                    <a:pt x="1803" y="145"/>
                  </a:lnTo>
                  <a:lnTo>
                    <a:pt x="1803" y="145"/>
                  </a:lnTo>
                  <a:lnTo>
                    <a:pt x="1808" y="153"/>
                  </a:lnTo>
                  <a:lnTo>
                    <a:pt x="1815" y="162"/>
                  </a:lnTo>
                  <a:lnTo>
                    <a:pt x="1822" y="168"/>
                  </a:lnTo>
                  <a:lnTo>
                    <a:pt x="1819" y="171"/>
                  </a:lnTo>
                  <a:lnTo>
                    <a:pt x="1814" y="174"/>
                  </a:lnTo>
                  <a:lnTo>
                    <a:pt x="1815" y="171"/>
                  </a:lnTo>
                  <a:lnTo>
                    <a:pt x="1814" y="168"/>
                  </a:lnTo>
                  <a:lnTo>
                    <a:pt x="1813" y="164"/>
                  </a:lnTo>
                  <a:lnTo>
                    <a:pt x="1809" y="162"/>
                  </a:lnTo>
                  <a:lnTo>
                    <a:pt x="1805" y="159"/>
                  </a:lnTo>
                  <a:lnTo>
                    <a:pt x="1802" y="159"/>
                  </a:lnTo>
                  <a:lnTo>
                    <a:pt x="1797" y="160"/>
                  </a:lnTo>
                  <a:lnTo>
                    <a:pt x="1793" y="163"/>
                  </a:lnTo>
                  <a:lnTo>
                    <a:pt x="1783" y="171"/>
                  </a:lnTo>
                  <a:lnTo>
                    <a:pt x="1785" y="172"/>
                  </a:lnTo>
                  <a:lnTo>
                    <a:pt x="1770" y="172"/>
                  </a:lnTo>
                  <a:lnTo>
                    <a:pt x="1769" y="171"/>
                  </a:lnTo>
                  <a:lnTo>
                    <a:pt x="1768" y="169"/>
                  </a:lnTo>
                  <a:lnTo>
                    <a:pt x="1765" y="169"/>
                  </a:lnTo>
                  <a:lnTo>
                    <a:pt x="1763" y="169"/>
                  </a:lnTo>
                  <a:lnTo>
                    <a:pt x="1769" y="155"/>
                  </a:lnTo>
                  <a:lnTo>
                    <a:pt x="1776" y="143"/>
                  </a:lnTo>
                  <a:close/>
                  <a:moveTo>
                    <a:pt x="1746" y="243"/>
                  </a:moveTo>
                  <a:lnTo>
                    <a:pt x="1746" y="243"/>
                  </a:lnTo>
                  <a:lnTo>
                    <a:pt x="1746" y="243"/>
                  </a:lnTo>
                  <a:lnTo>
                    <a:pt x="1746" y="243"/>
                  </a:lnTo>
                  <a:close/>
                  <a:moveTo>
                    <a:pt x="1671" y="238"/>
                  </a:moveTo>
                  <a:lnTo>
                    <a:pt x="1673" y="236"/>
                  </a:lnTo>
                  <a:lnTo>
                    <a:pt x="1675" y="232"/>
                  </a:lnTo>
                  <a:lnTo>
                    <a:pt x="1679" y="229"/>
                  </a:lnTo>
                  <a:lnTo>
                    <a:pt x="1681" y="226"/>
                  </a:lnTo>
                  <a:lnTo>
                    <a:pt x="1683" y="222"/>
                  </a:lnTo>
                  <a:lnTo>
                    <a:pt x="1684" y="219"/>
                  </a:lnTo>
                  <a:lnTo>
                    <a:pt x="1687" y="219"/>
                  </a:lnTo>
                  <a:lnTo>
                    <a:pt x="1692" y="216"/>
                  </a:lnTo>
                  <a:lnTo>
                    <a:pt x="1697" y="214"/>
                  </a:lnTo>
                  <a:lnTo>
                    <a:pt x="1701" y="210"/>
                  </a:lnTo>
                  <a:lnTo>
                    <a:pt x="1704" y="206"/>
                  </a:lnTo>
                  <a:lnTo>
                    <a:pt x="1707" y="208"/>
                  </a:lnTo>
                  <a:lnTo>
                    <a:pt x="1711" y="208"/>
                  </a:lnTo>
                  <a:lnTo>
                    <a:pt x="1713" y="208"/>
                  </a:lnTo>
                  <a:lnTo>
                    <a:pt x="1717" y="209"/>
                  </a:lnTo>
                  <a:lnTo>
                    <a:pt x="1720" y="210"/>
                  </a:lnTo>
                  <a:lnTo>
                    <a:pt x="1724" y="213"/>
                  </a:lnTo>
                  <a:lnTo>
                    <a:pt x="1726" y="214"/>
                  </a:lnTo>
                  <a:lnTo>
                    <a:pt x="1729" y="216"/>
                  </a:lnTo>
                  <a:lnTo>
                    <a:pt x="1731" y="219"/>
                  </a:lnTo>
                  <a:lnTo>
                    <a:pt x="1731" y="222"/>
                  </a:lnTo>
                  <a:lnTo>
                    <a:pt x="1731" y="226"/>
                  </a:lnTo>
                  <a:lnTo>
                    <a:pt x="1729" y="232"/>
                  </a:lnTo>
                  <a:lnTo>
                    <a:pt x="1723" y="233"/>
                  </a:lnTo>
                  <a:lnTo>
                    <a:pt x="1715" y="233"/>
                  </a:lnTo>
                  <a:lnTo>
                    <a:pt x="1708" y="234"/>
                  </a:lnTo>
                  <a:lnTo>
                    <a:pt x="1704" y="233"/>
                  </a:lnTo>
                  <a:lnTo>
                    <a:pt x="1700" y="233"/>
                  </a:lnTo>
                  <a:lnTo>
                    <a:pt x="1696" y="234"/>
                  </a:lnTo>
                  <a:lnTo>
                    <a:pt x="1694" y="237"/>
                  </a:lnTo>
                  <a:lnTo>
                    <a:pt x="1690" y="242"/>
                  </a:lnTo>
                  <a:lnTo>
                    <a:pt x="1681" y="245"/>
                  </a:lnTo>
                  <a:lnTo>
                    <a:pt x="1674" y="244"/>
                  </a:lnTo>
                  <a:lnTo>
                    <a:pt x="1668" y="240"/>
                  </a:lnTo>
                  <a:lnTo>
                    <a:pt x="1671" y="238"/>
                  </a:lnTo>
                  <a:close/>
                  <a:moveTo>
                    <a:pt x="1610" y="297"/>
                  </a:moveTo>
                  <a:lnTo>
                    <a:pt x="1613" y="310"/>
                  </a:lnTo>
                  <a:lnTo>
                    <a:pt x="1617" y="320"/>
                  </a:lnTo>
                  <a:lnTo>
                    <a:pt x="1622" y="329"/>
                  </a:lnTo>
                  <a:lnTo>
                    <a:pt x="1628" y="336"/>
                  </a:lnTo>
                  <a:lnTo>
                    <a:pt x="1638" y="340"/>
                  </a:lnTo>
                  <a:lnTo>
                    <a:pt x="1634" y="345"/>
                  </a:lnTo>
                  <a:lnTo>
                    <a:pt x="1634" y="345"/>
                  </a:lnTo>
                  <a:lnTo>
                    <a:pt x="1630" y="345"/>
                  </a:lnTo>
                  <a:lnTo>
                    <a:pt x="1627" y="346"/>
                  </a:lnTo>
                  <a:lnTo>
                    <a:pt x="1624" y="348"/>
                  </a:lnTo>
                  <a:lnTo>
                    <a:pt x="1626" y="344"/>
                  </a:lnTo>
                  <a:lnTo>
                    <a:pt x="1624" y="340"/>
                  </a:lnTo>
                  <a:lnTo>
                    <a:pt x="1623" y="336"/>
                  </a:lnTo>
                  <a:lnTo>
                    <a:pt x="1621" y="334"/>
                  </a:lnTo>
                  <a:lnTo>
                    <a:pt x="1618" y="331"/>
                  </a:lnTo>
                  <a:lnTo>
                    <a:pt x="1616" y="330"/>
                  </a:lnTo>
                  <a:lnTo>
                    <a:pt x="1612" y="329"/>
                  </a:lnTo>
                  <a:lnTo>
                    <a:pt x="1607" y="329"/>
                  </a:lnTo>
                  <a:lnTo>
                    <a:pt x="1609" y="328"/>
                  </a:lnTo>
                  <a:lnTo>
                    <a:pt x="1610" y="325"/>
                  </a:lnTo>
                  <a:lnTo>
                    <a:pt x="1607" y="312"/>
                  </a:lnTo>
                  <a:lnTo>
                    <a:pt x="1610" y="297"/>
                  </a:lnTo>
                  <a:close/>
                  <a:moveTo>
                    <a:pt x="161" y="1645"/>
                  </a:moveTo>
                  <a:lnTo>
                    <a:pt x="160" y="1650"/>
                  </a:lnTo>
                  <a:lnTo>
                    <a:pt x="154" y="1647"/>
                  </a:lnTo>
                  <a:lnTo>
                    <a:pt x="149" y="1649"/>
                  </a:lnTo>
                  <a:lnTo>
                    <a:pt x="143" y="1650"/>
                  </a:lnTo>
                  <a:lnTo>
                    <a:pt x="144" y="1639"/>
                  </a:lnTo>
                  <a:lnTo>
                    <a:pt x="148" y="1641"/>
                  </a:lnTo>
                  <a:lnTo>
                    <a:pt x="153" y="1644"/>
                  </a:lnTo>
                  <a:lnTo>
                    <a:pt x="157" y="1644"/>
                  </a:lnTo>
                  <a:lnTo>
                    <a:pt x="161" y="1645"/>
                  </a:lnTo>
                  <a:lnTo>
                    <a:pt x="161" y="1645"/>
                  </a:lnTo>
                  <a:close/>
                  <a:moveTo>
                    <a:pt x="209" y="1666"/>
                  </a:moveTo>
                  <a:lnTo>
                    <a:pt x="205" y="1664"/>
                  </a:lnTo>
                  <a:lnTo>
                    <a:pt x="203" y="1662"/>
                  </a:lnTo>
                  <a:lnTo>
                    <a:pt x="203" y="1658"/>
                  </a:lnTo>
                  <a:lnTo>
                    <a:pt x="204" y="1655"/>
                  </a:lnTo>
                  <a:lnTo>
                    <a:pt x="208" y="1655"/>
                  </a:lnTo>
                  <a:lnTo>
                    <a:pt x="210" y="1653"/>
                  </a:lnTo>
                  <a:lnTo>
                    <a:pt x="221" y="1655"/>
                  </a:lnTo>
                  <a:lnTo>
                    <a:pt x="221" y="1655"/>
                  </a:lnTo>
                  <a:lnTo>
                    <a:pt x="229" y="1660"/>
                  </a:lnTo>
                  <a:lnTo>
                    <a:pt x="236" y="1667"/>
                  </a:lnTo>
                  <a:lnTo>
                    <a:pt x="238" y="1675"/>
                  </a:lnTo>
                  <a:lnTo>
                    <a:pt x="223" y="1670"/>
                  </a:lnTo>
                  <a:lnTo>
                    <a:pt x="209" y="1666"/>
                  </a:lnTo>
                  <a:close/>
                  <a:moveTo>
                    <a:pt x="250" y="1774"/>
                  </a:moveTo>
                  <a:lnTo>
                    <a:pt x="245" y="1774"/>
                  </a:lnTo>
                  <a:lnTo>
                    <a:pt x="242" y="1775"/>
                  </a:lnTo>
                  <a:lnTo>
                    <a:pt x="239" y="1777"/>
                  </a:lnTo>
                  <a:lnTo>
                    <a:pt x="237" y="1780"/>
                  </a:lnTo>
                  <a:lnTo>
                    <a:pt x="234" y="1782"/>
                  </a:lnTo>
                  <a:lnTo>
                    <a:pt x="232" y="1786"/>
                  </a:lnTo>
                  <a:lnTo>
                    <a:pt x="233" y="1781"/>
                  </a:lnTo>
                  <a:lnTo>
                    <a:pt x="236" y="1778"/>
                  </a:lnTo>
                  <a:lnTo>
                    <a:pt x="238" y="1776"/>
                  </a:lnTo>
                  <a:lnTo>
                    <a:pt x="242" y="1774"/>
                  </a:lnTo>
                  <a:lnTo>
                    <a:pt x="244" y="1772"/>
                  </a:lnTo>
                  <a:lnTo>
                    <a:pt x="248" y="1771"/>
                  </a:lnTo>
                  <a:lnTo>
                    <a:pt x="251" y="1769"/>
                  </a:lnTo>
                  <a:lnTo>
                    <a:pt x="250" y="1774"/>
                  </a:lnTo>
                  <a:close/>
                  <a:moveTo>
                    <a:pt x="262" y="1811"/>
                  </a:moveTo>
                  <a:lnTo>
                    <a:pt x="261" y="1809"/>
                  </a:lnTo>
                  <a:lnTo>
                    <a:pt x="262" y="1810"/>
                  </a:lnTo>
                  <a:lnTo>
                    <a:pt x="262" y="1811"/>
                  </a:lnTo>
                  <a:close/>
                  <a:moveTo>
                    <a:pt x="253" y="1734"/>
                  </a:moveTo>
                  <a:lnTo>
                    <a:pt x="253" y="1727"/>
                  </a:lnTo>
                  <a:lnTo>
                    <a:pt x="253" y="1720"/>
                  </a:lnTo>
                  <a:lnTo>
                    <a:pt x="253" y="1714"/>
                  </a:lnTo>
                  <a:lnTo>
                    <a:pt x="256" y="1715"/>
                  </a:lnTo>
                  <a:lnTo>
                    <a:pt x="260" y="1715"/>
                  </a:lnTo>
                  <a:lnTo>
                    <a:pt x="265" y="1713"/>
                  </a:lnTo>
                  <a:lnTo>
                    <a:pt x="267" y="1712"/>
                  </a:lnTo>
                  <a:lnTo>
                    <a:pt x="266" y="1719"/>
                  </a:lnTo>
                  <a:lnTo>
                    <a:pt x="262" y="1724"/>
                  </a:lnTo>
                  <a:lnTo>
                    <a:pt x="256" y="1729"/>
                  </a:lnTo>
                  <a:lnTo>
                    <a:pt x="253" y="1734"/>
                  </a:lnTo>
                  <a:close/>
                  <a:moveTo>
                    <a:pt x="312" y="1776"/>
                  </a:moveTo>
                  <a:lnTo>
                    <a:pt x="312" y="1774"/>
                  </a:lnTo>
                  <a:lnTo>
                    <a:pt x="311" y="1770"/>
                  </a:lnTo>
                  <a:lnTo>
                    <a:pt x="311" y="1767"/>
                  </a:lnTo>
                  <a:lnTo>
                    <a:pt x="312" y="1764"/>
                  </a:lnTo>
                  <a:lnTo>
                    <a:pt x="314" y="1761"/>
                  </a:lnTo>
                  <a:lnTo>
                    <a:pt x="317" y="1759"/>
                  </a:lnTo>
                  <a:lnTo>
                    <a:pt x="321" y="1763"/>
                  </a:lnTo>
                  <a:lnTo>
                    <a:pt x="324" y="1765"/>
                  </a:lnTo>
                  <a:lnTo>
                    <a:pt x="328" y="1766"/>
                  </a:lnTo>
                  <a:lnTo>
                    <a:pt x="312" y="1776"/>
                  </a:lnTo>
                  <a:close/>
                  <a:moveTo>
                    <a:pt x="288" y="1623"/>
                  </a:moveTo>
                  <a:lnTo>
                    <a:pt x="278" y="1629"/>
                  </a:lnTo>
                  <a:lnTo>
                    <a:pt x="277" y="1626"/>
                  </a:lnTo>
                  <a:lnTo>
                    <a:pt x="278" y="1619"/>
                  </a:lnTo>
                  <a:lnTo>
                    <a:pt x="279" y="1612"/>
                  </a:lnTo>
                  <a:lnTo>
                    <a:pt x="279" y="1605"/>
                  </a:lnTo>
                  <a:lnTo>
                    <a:pt x="277" y="1598"/>
                  </a:lnTo>
                  <a:lnTo>
                    <a:pt x="270" y="1593"/>
                  </a:lnTo>
                  <a:lnTo>
                    <a:pt x="271" y="1589"/>
                  </a:lnTo>
                  <a:lnTo>
                    <a:pt x="271" y="1586"/>
                  </a:lnTo>
                  <a:lnTo>
                    <a:pt x="268" y="1582"/>
                  </a:lnTo>
                  <a:lnTo>
                    <a:pt x="280" y="1583"/>
                  </a:lnTo>
                  <a:lnTo>
                    <a:pt x="291" y="1587"/>
                  </a:lnTo>
                  <a:lnTo>
                    <a:pt x="302" y="1592"/>
                  </a:lnTo>
                  <a:lnTo>
                    <a:pt x="313" y="1596"/>
                  </a:lnTo>
                  <a:lnTo>
                    <a:pt x="316" y="1595"/>
                  </a:lnTo>
                  <a:lnTo>
                    <a:pt x="318" y="1593"/>
                  </a:lnTo>
                  <a:lnTo>
                    <a:pt x="334" y="1601"/>
                  </a:lnTo>
                  <a:lnTo>
                    <a:pt x="327" y="1610"/>
                  </a:lnTo>
                  <a:lnTo>
                    <a:pt x="318" y="1615"/>
                  </a:lnTo>
                  <a:lnTo>
                    <a:pt x="307" y="1617"/>
                  </a:lnTo>
                  <a:lnTo>
                    <a:pt x="297" y="1619"/>
                  </a:lnTo>
                  <a:lnTo>
                    <a:pt x="288" y="1623"/>
                  </a:lnTo>
                  <a:close/>
                  <a:moveTo>
                    <a:pt x="347" y="1583"/>
                  </a:moveTo>
                  <a:lnTo>
                    <a:pt x="347" y="1583"/>
                  </a:lnTo>
                  <a:lnTo>
                    <a:pt x="347" y="1583"/>
                  </a:lnTo>
                  <a:lnTo>
                    <a:pt x="345" y="1581"/>
                  </a:lnTo>
                  <a:lnTo>
                    <a:pt x="341" y="1578"/>
                  </a:lnTo>
                  <a:lnTo>
                    <a:pt x="335" y="1576"/>
                  </a:lnTo>
                  <a:lnTo>
                    <a:pt x="328" y="1573"/>
                  </a:lnTo>
                  <a:lnTo>
                    <a:pt x="331" y="1569"/>
                  </a:lnTo>
                  <a:lnTo>
                    <a:pt x="335" y="1562"/>
                  </a:lnTo>
                  <a:lnTo>
                    <a:pt x="340" y="1559"/>
                  </a:lnTo>
                  <a:lnTo>
                    <a:pt x="348" y="1550"/>
                  </a:lnTo>
                  <a:lnTo>
                    <a:pt x="345" y="1561"/>
                  </a:lnTo>
                  <a:lnTo>
                    <a:pt x="345" y="1572"/>
                  </a:lnTo>
                  <a:lnTo>
                    <a:pt x="347" y="1583"/>
                  </a:lnTo>
                  <a:close/>
                  <a:moveTo>
                    <a:pt x="344" y="1458"/>
                  </a:moveTo>
                  <a:lnTo>
                    <a:pt x="341" y="1455"/>
                  </a:lnTo>
                  <a:lnTo>
                    <a:pt x="339" y="1451"/>
                  </a:lnTo>
                  <a:lnTo>
                    <a:pt x="341" y="1447"/>
                  </a:lnTo>
                  <a:lnTo>
                    <a:pt x="342" y="1445"/>
                  </a:lnTo>
                  <a:lnTo>
                    <a:pt x="348" y="1448"/>
                  </a:lnTo>
                  <a:lnTo>
                    <a:pt x="355" y="1452"/>
                  </a:lnTo>
                  <a:lnTo>
                    <a:pt x="362" y="1453"/>
                  </a:lnTo>
                  <a:lnTo>
                    <a:pt x="358" y="1457"/>
                  </a:lnTo>
                  <a:lnTo>
                    <a:pt x="353" y="1458"/>
                  </a:lnTo>
                  <a:lnTo>
                    <a:pt x="348" y="1458"/>
                  </a:lnTo>
                  <a:lnTo>
                    <a:pt x="344" y="1458"/>
                  </a:lnTo>
                  <a:close/>
                  <a:moveTo>
                    <a:pt x="686" y="1013"/>
                  </a:moveTo>
                  <a:lnTo>
                    <a:pt x="686" y="1014"/>
                  </a:lnTo>
                  <a:lnTo>
                    <a:pt x="685" y="1014"/>
                  </a:lnTo>
                  <a:lnTo>
                    <a:pt x="686" y="1013"/>
                  </a:lnTo>
                  <a:close/>
                  <a:moveTo>
                    <a:pt x="620" y="1327"/>
                  </a:moveTo>
                  <a:lnTo>
                    <a:pt x="620" y="1324"/>
                  </a:lnTo>
                  <a:lnTo>
                    <a:pt x="631" y="1325"/>
                  </a:lnTo>
                  <a:lnTo>
                    <a:pt x="642" y="1322"/>
                  </a:lnTo>
                  <a:lnTo>
                    <a:pt x="646" y="1326"/>
                  </a:lnTo>
                  <a:lnTo>
                    <a:pt x="647" y="1330"/>
                  </a:lnTo>
                  <a:lnTo>
                    <a:pt x="648" y="1334"/>
                  </a:lnTo>
                  <a:lnTo>
                    <a:pt x="648" y="1339"/>
                  </a:lnTo>
                  <a:lnTo>
                    <a:pt x="637" y="1342"/>
                  </a:lnTo>
                  <a:lnTo>
                    <a:pt x="629" y="1345"/>
                  </a:lnTo>
                  <a:lnTo>
                    <a:pt x="619" y="1351"/>
                  </a:lnTo>
                  <a:lnTo>
                    <a:pt x="611" y="1356"/>
                  </a:lnTo>
                  <a:lnTo>
                    <a:pt x="600" y="1357"/>
                  </a:lnTo>
                  <a:lnTo>
                    <a:pt x="599" y="1353"/>
                  </a:lnTo>
                  <a:lnTo>
                    <a:pt x="608" y="1348"/>
                  </a:lnTo>
                  <a:lnTo>
                    <a:pt x="616" y="1339"/>
                  </a:lnTo>
                  <a:lnTo>
                    <a:pt x="620" y="1327"/>
                  </a:lnTo>
                  <a:close/>
                  <a:moveTo>
                    <a:pt x="556" y="1470"/>
                  </a:moveTo>
                  <a:lnTo>
                    <a:pt x="556" y="1470"/>
                  </a:lnTo>
                  <a:lnTo>
                    <a:pt x="563" y="1473"/>
                  </a:lnTo>
                  <a:lnTo>
                    <a:pt x="572" y="1474"/>
                  </a:lnTo>
                  <a:lnTo>
                    <a:pt x="580" y="1474"/>
                  </a:lnTo>
                  <a:lnTo>
                    <a:pt x="586" y="1478"/>
                  </a:lnTo>
                  <a:lnTo>
                    <a:pt x="582" y="1478"/>
                  </a:lnTo>
                  <a:lnTo>
                    <a:pt x="575" y="1479"/>
                  </a:lnTo>
                  <a:lnTo>
                    <a:pt x="571" y="1482"/>
                  </a:lnTo>
                  <a:lnTo>
                    <a:pt x="568" y="1478"/>
                  </a:lnTo>
                  <a:lnTo>
                    <a:pt x="565" y="1475"/>
                  </a:lnTo>
                  <a:lnTo>
                    <a:pt x="560" y="1473"/>
                  </a:lnTo>
                  <a:lnTo>
                    <a:pt x="555" y="1472"/>
                  </a:lnTo>
                  <a:lnTo>
                    <a:pt x="556" y="1470"/>
                  </a:lnTo>
                  <a:close/>
                  <a:moveTo>
                    <a:pt x="461" y="1371"/>
                  </a:moveTo>
                  <a:lnTo>
                    <a:pt x="461" y="1371"/>
                  </a:lnTo>
                  <a:lnTo>
                    <a:pt x="461" y="1371"/>
                  </a:lnTo>
                  <a:lnTo>
                    <a:pt x="461" y="1371"/>
                  </a:lnTo>
                  <a:close/>
                  <a:moveTo>
                    <a:pt x="413" y="1379"/>
                  </a:moveTo>
                  <a:lnTo>
                    <a:pt x="413" y="1387"/>
                  </a:lnTo>
                  <a:lnTo>
                    <a:pt x="412" y="1394"/>
                  </a:lnTo>
                  <a:lnTo>
                    <a:pt x="409" y="1390"/>
                  </a:lnTo>
                  <a:lnTo>
                    <a:pt x="406" y="1388"/>
                  </a:lnTo>
                  <a:lnTo>
                    <a:pt x="402" y="1387"/>
                  </a:lnTo>
                  <a:lnTo>
                    <a:pt x="413" y="1379"/>
                  </a:lnTo>
                  <a:close/>
                  <a:moveTo>
                    <a:pt x="416" y="1770"/>
                  </a:moveTo>
                  <a:lnTo>
                    <a:pt x="419" y="1769"/>
                  </a:lnTo>
                  <a:lnTo>
                    <a:pt x="419" y="1770"/>
                  </a:lnTo>
                  <a:lnTo>
                    <a:pt x="416" y="1770"/>
                  </a:lnTo>
                  <a:close/>
                  <a:moveTo>
                    <a:pt x="419" y="1658"/>
                  </a:moveTo>
                  <a:lnTo>
                    <a:pt x="402" y="1658"/>
                  </a:lnTo>
                  <a:lnTo>
                    <a:pt x="384" y="1662"/>
                  </a:lnTo>
                  <a:lnTo>
                    <a:pt x="380" y="1667"/>
                  </a:lnTo>
                  <a:lnTo>
                    <a:pt x="378" y="1672"/>
                  </a:lnTo>
                  <a:lnTo>
                    <a:pt x="375" y="1670"/>
                  </a:lnTo>
                  <a:lnTo>
                    <a:pt x="374" y="1669"/>
                  </a:lnTo>
                  <a:lnTo>
                    <a:pt x="375" y="1669"/>
                  </a:lnTo>
                  <a:lnTo>
                    <a:pt x="375" y="1658"/>
                  </a:lnTo>
                  <a:lnTo>
                    <a:pt x="397" y="1650"/>
                  </a:lnTo>
                  <a:lnTo>
                    <a:pt x="402" y="1649"/>
                  </a:lnTo>
                  <a:lnTo>
                    <a:pt x="408" y="1645"/>
                  </a:lnTo>
                  <a:lnTo>
                    <a:pt x="413" y="1641"/>
                  </a:lnTo>
                  <a:lnTo>
                    <a:pt x="418" y="1638"/>
                  </a:lnTo>
                  <a:lnTo>
                    <a:pt x="423" y="1632"/>
                  </a:lnTo>
                  <a:lnTo>
                    <a:pt x="426" y="1627"/>
                  </a:lnTo>
                  <a:lnTo>
                    <a:pt x="429" y="1628"/>
                  </a:lnTo>
                  <a:lnTo>
                    <a:pt x="431" y="1628"/>
                  </a:lnTo>
                  <a:lnTo>
                    <a:pt x="432" y="1628"/>
                  </a:lnTo>
                  <a:lnTo>
                    <a:pt x="433" y="1630"/>
                  </a:lnTo>
                  <a:lnTo>
                    <a:pt x="436" y="1633"/>
                  </a:lnTo>
                  <a:lnTo>
                    <a:pt x="427" y="1636"/>
                  </a:lnTo>
                  <a:lnTo>
                    <a:pt x="420" y="1643"/>
                  </a:lnTo>
                  <a:lnTo>
                    <a:pt x="418" y="1649"/>
                  </a:lnTo>
                  <a:lnTo>
                    <a:pt x="419" y="1658"/>
                  </a:lnTo>
                  <a:close/>
                  <a:moveTo>
                    <a:pt x="443" y="1794"/>
                  </a:moveTo>
                  <a:lnTo>
                    <a:pt x="437" y="1791"/>
                  </a:lnTo>
                  <a:lnTo>
                    <a:pt x="444" y="1788"/>
                  </a:lnTo>
                  <a:lnTo>
                    <a:pt x="444" y="1791"/>
                  </a:lnTo>
                  <a:lnTo>
                    <a:pt x="443" y="1792"/>
                  </a:lnTo>
                  <a:lnTo>
                    <a:pt x="443" y="1794"/>
                  </a:lnTo>
                  <a:close/>
                  <a:moveTo>
                    <a:pt x="458" y="1806"/>
                  </a:moveTo>
                  <a:lnTo>
                    <a:pt x="458" y="1801"/>
                  </a:lnTo>
                  <a:lnTo>
                    <a:pt x="460" y="1803"/>
                  </a:lnTo>
                  <a:lnTo>
                    <a:pt x="463" y="1804"/>
                  </a:lnTo>
                  <a:lnTo>
                    <a:pt x="458" y="1806"/>
                  </a:lnTo>
                  <a:close/>
                  <a:moveTo>
                    <a:pt x="467" y="1628"/>
                  </a:moveTo>
                  <a:lnTo>
                    <a:pt x="466" y="1626"/>
                  </a:lnTo>
                  <a:lnTo>
                    <a:pt x="467" y="1626"/>
                  </a:lnTo>
                  <a:lnTo>
                    <a:pt x="469" y="1626"/>
                  </a:lnTo>
                  <a:lnTo>
                    <a:pt x="467" y="1628"/>
                  </a:lnTo>
                  <a:close/>
                  <a:moveTo>
                    <a:pt x="469" y="1594"/>
                  </a:moveTo>
                  <a:lnTo>
                    <a:pt x="463" y="1594"/>
                  </a:lnTo>
                  <a:lnTo>
                    <a:pt x="456" y="1594"/>
                  </a:lnTo>
                  <a:lnTo>
                    <a:pt x="456" y="1594"/>
                  </a:lnTo>
                  <a:lnTo>
                    <a:pt x="454" y="1590"/>
                  </a:lnTo>
                  <a:lnTo>
                    <a:pt x="450" y="1588"/>
                  </a:lnTo>
                  <a:lnTo>
                    <a:pt x="455" y="1587"/>
                  </a:lnTo>
                  <a:lnTo>
                    <a:pt x="460" y="1583"/>
                  </a:lnTo>
                  <a:lnTo>
                    <a:pt x="464" y="1581"/>
                  </a:lnTo>
                  <a:lnTo>
                    <a:pt x="466" y="1576"/>
                  </a:lnTo>
                  <a:lnTo>
                    <a:pt x="470" y="1572"/>
                  </a:lnTo>
                  <a:lnTo>
                    <a:pt x="475" y="1572"/>
                  </a:lnTo>
                  <a:lnTo>
                    <a:pt x="478" y="1573"/>
                  </a:lnTo>
                  <a:lnTo>
                    <a:pt x="483" y="1575"/>
                  </a:lnTo>
                  <a:lnTo>
                    <a:pt x="486" y="1577"/>
                  </a:lnTo>
                  <a:lnTo>
                    <a:pt x="482" y="1579"/>
                  </a:lnTo>
                  <a:lnTo>
                    <a:pt x="478" y="1581"/>
                  </a:lnTo>
                  <a:lnTo>
                    <a:pt x="476" y="1582"/>
                  </a:lnTo>
                  <a:lnTo>
                    <a:pt x="472" y="1584"/>
                  </a:lnTo>
                  <a:lnTo>
                    <a:pt x="470" y="1587"/>
                  </a:lnTo>
                  <a:lnTo>
                    <a:pt x="469" y="1590"/>
                  </a:lnTo>
                  <a:lnTo>
                    <a:pt x="469" y="1594"/>
                  </a:lnTo>
                  <a:close/>
                  <a:moveTo>
                    <a:pt x="475" y="1463"/>
                  </a:moveTo>
                  <a:lnTo>
                    <a:pt x="472" y="1462"/>
                  </a:lnTo>
                  <a:lnTo>
                    <a:pt x="471" y="1470"/>
                  </a:lnTo>
                  <a:lnTo>
                    <a:pt x="464" y="1472"/>
                  </a:lnTo>
                  <a:lnTo>
                    <a:pt x="418" y="1461"/>
                  </a:lnTo>
                  <a:lnTo>
                    <a:pt x="395" y="1453"/>
                  </a:lnTo>
                  <a:lnTo>
                    <a:pt x="393" y="1451"/>
                  </a:lnTo>
                  <a:lnTo>
                    <a:pt x="392" y="1448"/>
                  </a:lnTo>
                  <a:lnTo>
                    <a:pt x="396" y="1447"/>
                  </a:lnTo>
                  <a:lnTo>
                    <a:pt x="398" y="1444"/>
                  </a:lnTo>
                  <a:lnTo>
                    <a:pt x="401" y="1446"/>
                  </a:lnTo>
                  <a:lnTo>
                    <a:pt x="402" y="1447"/>
                  </a:lnTo>
                  <a:lnTo>
                    <a:pt x="414" y="1452"/>
                  </a:lnTo>
                  <a:lnTo>
                    <a:pt x="429" y="1452"/>
                  </a:lnTo>
                  <a:lnTo>
                    <a:pt x="435" y="1451"/>
                  </a:lnTo>
                  <a:lnTo>
                    <a:pt x="441" y="1448"/>
                  </a:lnTo>
                  <a:lnTo>
                    <a:pt x="446" y="1445"/>
                  </a:lnTo>
                  <a:lnTo>
                    <a:pt x="447" y="1445"/>
                  </a:lnTo>
                  <a:lnTo>
                    <a:pt x="448" y="1444"/>
                  </a:lnTo>
                  <a:lnTo>
                    <a:pt x="450" y="1447"/>
                  </a:lnTo>
                  <a:lnTo>
                    <a:pt x="460" y="1447"/>
                  </a:lnTo>
                  <a:lnTo>
                    <a:pt x="467" y="1445"/>
                  </a:lnTo>
                  <a:lnTo>
                    <a:pt x="472" y="1438"/>
                  </a:lnTo>
                  <a:lnTo>
                    <a:pt x="477" y="1439"/>
                  </a:lnTo>
                  <a:lnTo>
                    <a:pt x="481" y="1439"/>
                  </a:lnTo>
                  <a:lnTo>
                    <a:pt x="492" y="1433"/>
                  </a:lnTo>
                  <a:lnTo>
                    <a:pt x="499" y="1424"/>
                  </a:lnTo>
                  <a:lnTo>
                    <a:pt x="507" y="1416"/>
                  </a:lnTo>
                  <a:lnTo>
                    <a:pt x="516" y="1405"/>
                  </a:lnTo>
                  <a:lnTo>
                    <a:pt x="520" y="1393"/>
                  </a:lnTo>
                  <a:lnTo>
                    <a:pt x="521" y="1394"/>
                  </a:lnTo>
                  <a:lnTo>
                    <a:pt x="526" y="1394"/>
                  </a:lnTo>
                  <a:lnTo>
                    <a:pt x="528" y="1395"/>
                  </a:lnTo>
                  <a:lnTo>
                    <a:pt x="531" y="1395"/>
                  </a:lnTo>
                  <a:lnTo>
                    <a:pt x="532" y="1396"/>
                  </a:lnTo>
                  <a:lnTo>
                    <a:pt x="532" y="1398"/>
                  </a:lnTo>
                  <a:lnTo>
                    <a:pt x="531" y="1400"/>
                  </a:lnTo>
                  <a:lnTo>
                    <a:pt x="529" y="1401"/>
                  </a:lnTo>
                  <a:lnTo>
                    <a:pt x="527" y="1402"/>
                  </a:lnTo>
                  <a:lnTo>
                    <a:pt x="526" y="1405"/>
                  </a:lnTo>
                  <a:lnTo>
                    <a:pt x="524" y="1406"/>
                  </a:lnTo>
                  <a:lnTo>
                    <a:pt x="522" y="1407"/>
                  </a:lnTo>
                  <a:lnTo>
                    <a:pt x="522" y="1410"/>
                  </a:lnTo>
                  <a:lnTo>
                    <a:pt x="522" y="1411"/>
                  </a:lnTo>
                  <a:lnTo>
                    <a:pt x="523" y="1412"/>
                  </a:lnTo>
                  <a:lnTo>
                    <a:pt x="524" y="1412"/>
                  </a:lnTo>
                  <a:lnTo>
                    <a:pt x="527" y="1417"/>
                  </a:lnTo>
                  <a:lnTo>
                    <a:pt x="529" y="1419"/>
                  </a:lnTo>
                  <a:lnTo>
                    <a:pt x="533" y="1422"/>
                  </a:lnTo>
                  <a:lnTo>
                    <a:pt x="535" y="1423"/>
                  </a:lnTo>
                  <a:lnTo>
                    <a:pt x="540" y="1423"/>
                  </a:lnTo>
                  <a:lnTo>
                    <a:pt x="537" y="1427"/>
                  </a:lnTo>
                  <a:lnTo>
                    <a:pt x="534" y="1429"/>
                  </a:lnTo>
                  <a:lnTo>
                    <a:pt x="532" y="1433"/>
                  </a:lnTo>
                  <a:lnTo>
                    <a:pt x="532" y="1438"/>
                  </a:lnTo>
                  <a:lnTo>
                    <a:pt x="523" y="1440"/>
                  </a:lnTo>
                  <a:lnTo>
                    <a:pt x="514" y="1440"/>
                  </a:lnTo>
                  <a:lnTo>
                    <a:pt x="505" y="1441"/>
                  </a:lnTo>
                  <a:lnTo>
                    <a:pt x="497" y="1445"/>
                  </a:lnTo>
                  <a:lnTo>
                    <a:pt x="490" y="1453"/>
                  </a:lnTo>
                  <a:lnTo>
                    <a:pt x="475" y="1463"/>
                  </a:lnTo>
                  <a:close/>
                  <a:moveTo>
                    <a:pt x="514" y="1628"/>
                  </a:moveTo>
                  <a:lnTo>
                    <a:pt x="514" y="1628"/>
                  </a:lnTo>
                  <a:lnTo>
                    <a:pt x="514" y="1627"/>
                  </a:lnTo>
                  <a:lnTo>
                    <a:pt x="514" y="1627"/>
                  </a:lnTo>
                  <a:lnTo>
                    <a:pt x="514" y="1628"/>
                  </a:lnTo>
                  <a:lnTo>
                    <a:pt x="514" y="1628"/>
                  </a:lnTo>
                  <a:close/>
                  <a:moveTo>
                    <a:pt x="591" y="1765"/>
                  </a:moveTo>
                  <a:lnTo>
                    <a:pt x="591" y="1765"/>
                  </a:lnTo>
                  <a:lnTo>
                    <a:pt x="591" y="1765"/>
                  </a:lnTo>
                  <a:lnTo>
                    <a:pt x="591" y="1765"/>
                  </a:lnTo>
                  <a:close/>
                  <a:moveTo>
                    <a:pt x="625" y="1689"/>
                  </a:moveTo>
                  <a:lnTo>
                    <a:pt x="622" y="1691"/>
                  </a:lnTo>
                  <a:lnTo>
                    <a:pt x="618" y="1695"/>
                  </a:lnTo>
                  <a:lnTo>
                    <a:pt x="614" y="1697"/>
                  </a:lnTo>
                  <a:lnTo>
                    <a:pt x="612" y="1701"/>
                  </a:lnTo>
                  <a:lnTo>
                    <a:pt x="611" y="1704"/>
                  </a:lnTo>
                  <a:lnTo>
                    <a:pt x="602" y="1704"/>
                  </a:lnTo>
                  <a:lnTo>
                    <a:pt x="596" y="1707"/>
                  </a:lnTo>
                  <a:lnTo>
                    <a:pt x="591" y="1712"/>
                  </a:lnTo>
                  <a:lnTo>
                    <a:pt x="586" y="1717"/>
                  </a:lnTo>
                  <a:lnTo>
                    <a:pt x="582" y="1721"/>
                  </a:lnTo>
                  <a:lnTo>
                    <a:pt x="575" y="1724"/>
                  </a:lnTo>
                  <a:lnTo>
                    <a:pt x="575" y="1738"/>
                  </a:lnTo>
                  <a:lnTo>
                    <a:pt x="574" y="1742"/>
                  </a:lnTo>
                  <a:lnTo>
                    <a:pt x="574" y="1746"/>
                  </a:lnTo>
                  <a:lnTo>
                    <a:pt x="571" y="1746"/>
                  </a:lnTo>
                  <a:lnTo>
                    <a:pt x="567" y="1748"/>
                  </a:lnTo>
                  <a:lnTo>
                    <a:pt x="543" y="1791"/>
                  </a:lnTo>
                  <a:lnTo>
                    <a:pt x="521" y="1800"/>
                  </a:lnTo>
                  <a:lnTo>
                    <a:pt x="512" y="1792"/>
                  </a:lnTo>
                  <a:lnTo>
                    <a:pt x="501" y="1787"/>
                  </a:lnTo>
                  <a:lnTo>
                    <a:pt x="498" y="1787"/>
                  </a:lnTo>
                  <a:lnTo>
                    <a:pt x="493" y="1787"/>
                  </a:lnTo>
                  <a:lnTo>
                    <a:pt x="494" y="1782"/>
                  </a:lnTo>
                  <a:lnTo>
                    <a:pt x="494" y="1777"/>
                  </a:lnTo>
                  <a:lnTo>
                    <a:pt x="494" y="1777"/>
                  </a:lnTo>
                  <a:lnTo>
                    <a:pt x="506" y="1766"/>
                  </a:lnTo>
                  <a:lnTo>
                    <a:pt x="516" y="1755"/>
                  </a:lnTo>
                  <a:lnTo>
                    <a:pt x="517" y="1754"/>
                  </a:lnTo>
                  <a:lnTo>
                    <a:pt x="527" y="1754"/>
                  </a:lnTo>
                  <a:lnTo>
                    <a:pt x="529" y="1747"/>
                  </a:lnTo>
                  <a:lnTo>
                    <a:pt x="544" y="1738"/>
                  </a:lnTo>
                  <a:lnTo>
                    <a:pt x="551" y="1731"/>
                  </a:lnTo>
                  <a:lnTo>
                    <a:pt x="552" y="1725"/>
                  </a:lnTo>
                  <a:lnTo>
                    <a:pt x="549" y="1718"/>
                  </a:lnTo>
                  <a:lnTo>
                    <a:pt x="538" y="1709"/>
                  </a:lnTo>
                  <a:lnTo>
                    <a:pt x="538" y="1710"/>
                  </a:lnTo>
                  <a:lnTo>
                    <a:pt x="538" y="1710"/>
                  </a:lnTo>
                  <a:lnTo>
                    <a:pt x="538" y="1710"/>
                  </a:lnTo>
                  <a:lnTo>
                    <a:pt x="541" y="1707"/>
                  </a:lnTo>
                  <a:lnTo>
                    <a:pt x="540" y="1702"/>
                  </a:lnTo>
                  <a:lnTo>
                    <a:pt x="539" y="1698"/>
                  </a:lnTo>
                  <a:lnTo>
                    <a:pt x="548" y="1692"/>
                  </a:lnTo>
                  <a:lnTo>
                    <a:pt x="563" y="1692"/>
                  </a:lnTo>
                  <a:lnTo>
                    <a:pt x="579" y="1690"/>
                  </a:lnTo>
                  <a:lnTo>
                    <a:pt x="594" y="1684"/>
                  </a:lnTo>
                  <a:lnTo>
                    <a:pt x="599" y="1683"/>
                  </a:lnTo>
                  <a:lnTo>
                    <a:pt x="603" y="1679"/>
                  </a:lnTo>
                  <a:lnTo>
                    <a:pt x="606" y="1675"/>
                  </a:lnTo>
                  <a:lnTo>
                    <a:pt x="608" y="1672"/>
                  </a:lnTo>
                  <a:lnTo>
                    <a:pt x="609" y="1667"/>
                  </a:lnTo>
                  <a:lnTo>
                    <a:pt x="609" y="1662"/>
                  </a:lnTo>
                  <a:lnTo>
                    <a:pt x="609" y="1658"/>
                  </a:lnTo>
                  <a:lnTo>
                    <a:pt x="608" y="1653"/>
                  </a:lnTo>
                  <a:lnTo>
                    <a:pt x="616" y="1660"/>
                  </a:lnTo>
                  <a:lnTo>
                    <a:pt x="623" y="1666"/>
                  </a:lnTo>
                  <a:lnTo>
                    <a:pt x="631" y="1670"/>
                  </a:lnTo>
                  <a:lnTo>
                    <a:pt x="640" y="1673"/>
                  </a:lnTo>
                  <a:lnTo>
                    <a:pt x="650" y="1672"/>
                  </a:lnTo>
                  <a:lnTo>
                    <a:pt x="637" y="1680"/>
                  </a:lnTo>
                  <a:lnTo>
                    <a:pt x="625" y="1689"/>
                  </a:lnTo>
                  <a:close/>
                  <a:moveTo>
                    <a:pt x="674" y="1405"/>
                  </a:moveTo>
                  <a:lnTo>
                    <a:pt x="674" y="1406"/>
                  </a:lnTo>
                  <a:lnTo>
                    <a:pt x="671" y="1405"/>
                  </a:lnTo>
                  <a:lnTo>
                    <a:pt x="674" y="1405"/>
                  </a:lnTo>
                  <a:lnTo>
                    <a:pt x="674" y="1405"/>
                  </a:lnTo>
                  <a:close/>
                  <a:moveTo>
                    <a:pt x="674" y="1405"/>
                  </a:moveTo>
                  <a:lnTo>
                    <a:pt x="674" y="1405"/>
                  </a:lnTo>
                  <a:lnTo>
                    <a:pt x="675" y="1405"/>
                  </a:lnTo>
                  <a:lnTo>
                    <a:pt x="675" y="1404"/>
                  </a:lnTo>
                  <a:lnTo>
                    <a:pt x="675" y="1405"/>
                  </a:lnTo>
                  <a:lnTo>
                    <a:pt x="674" y="1405"/>
                  </a:lnTo>
                  <a:close/>
                  <a:moveTo>
                    <a:pt x="705" y="1576"/>
                  </a:moveTo>
                  <a:lnTo>
                    <a:pt x="708" y="1581"/>
                  </a:lnTo>
                  <a:lnTo>
                    <a:pt x="710" y="1584"/>
                  </a:lnTo>
                  <a:lnTo>
                    <a:pt x="714" y="1588"/>
                  </a:lnTo>
                  <a:lnTo>
                    <a:pt x="718" y="1592"/>
                  </a:lnTo>
                  <a:lnTo>
                    <a:pt x="715" y="1590"/>
                  </a:lnTo>
                  <a:lnTo>
                    <a:pt x="711" y="1588"/>
                  </a:lnTo>
                  <a:lnTo>
                    <a:pt x="709" y="1586"/>
                  </a:lnTo>
                  <a:lnTo>
                    <a:pt x="707" y="1583"/>
                  </a:lnTo>
                  <a:lnTo>
                    <a:pt x="705" y="1579"/>
                  </a:lnTo>
                  <a:lnTo>
                    <a:pt x="705" y="1576"/>
                  </a:lnTo>
                  <a:close/>
                  <a:moveTo>
                    <a:pt x="722" y="1658"/>
                  </a:moveTo>
                  <a:lnTo>
                    <a:pt x="722" y="1658"/>
                  </a:lnTo>
                  <a:lnTo>
                    <a:pt x="724" y="1658"/>
                  </a:lnTo>
                  <a:lnTo>
                    <a:pt x="722" y="1658"/>
                  </a:lnTo>
                  <a:close/>
                  <a:moveTo>
                    <a:pt x="725" y="1401"/>
                  </a:moveTo>
                  <a:lnTo>
                    <a:pt x="721" y="1401"/>
                  </a:lnTo>
                  <a:lnTo>
                    <a:pt x="721" y="1384"/>
                  </a:lnTo>
                  <a:lnTo>
                    <a:pt x="725" y="1387"/>
                  </a:lnTo>
                  <a:lnTo>
                    <a:pt x="728" y="1389"/>
                  </a:lnTo>
                  <a:lnTo>
                    <a:pt x="733" y="1390"/>
                  </a:lnTo>
                  <a:lnTo>
                    <a:pt x="738" y="1390"/>
                  </a:lnTo>
                  <a:lnTo>
                    <a:pt x="737" y="1394"/>
                  </a:lnTo>
                  <a:lnTo>
                    <a:pt x="737" y="1399"/>
                  </a:lnTo>
                  <a:lnTo>
                    <a:pt x="738" y="1402"/>
                  </a:lnTo>
                  <a:lnTo>
                    <a:pt x="739" y="1406"/>
                  </a:lnTo>
                  <a:lnTo>
                    <a:pt x="732" y="1404"/>
                  </a:lnTo>
                  <a:lnTo>
                    <a:pt x="725" y="1401"/>
                  </a:lnTo>
                  <a:close/>
                  <a:moveTo>
                    <a:pt x="708" y="1242"/>
                  </a:moveTo>
                  <a:lnTo>
                    <a:pt x="714" y="1256"/>
                  </a:lnTo>
                  <a:lnTo>
                    <a:pt x="713" y="1256"/>
                  </a:lnTo>
                  <a:lnTo>
                    <a:pt x="704" y="1258"/>
                  </a:lnTo>
                  <a:lnTo>
                    <a:pt x="697" y="1254"/>
                  </a:lnTo>
                  <a:lnTo>
                    <a:pt x="690" y="1252"/>
                  </a:lnTo>
                  <a:lnTo>
                    <a:pt x="684" y="1250"/>
                  </a:lnTo>
                  <a:lnTo>
                    <a:pt x="676" y="1252"/>
                  </a:lnTo>
                  <a:lnTo>
                    <a:pt x="669" y="1258"/>
                  </a:lnTo>
                  <a:lnTo>
                    <a:pt x="662" y="1259"/>
                  </a:lnTo>
                  <a:lnTo>
                    <a:pt x="643" y="1258"/>
                  </a:lnTo>
                  <a:lnTo>
                    <a:pt x="642" y="1257"/>
                  </a:lnTo>
                  <a:lnTo>
                    <a:pt x="650" y="1253"/>
                  </a:lnTo>
                  <a:lnTo>
                    <a:pt x="654" y="1247"/>
                  </a:lnTo>
                  <a:lnTo>
                    <a:pt x="656" y="1240"/>
                  </a:lnTo>
                  <a:lnTo>
                    <a:pt x="653" y="1231"/>
                  </a:lnTo>
                  <a:lnTo>
                    <a:pt x="660" y="1224"/>
                  </a:lnTo>
                  <a:lnTo>
                    <a:pt x="669" y="1224"/>
                  </a:lnTo>
                  <a:lnTo>
                    <a:pt x="675" y="1220"/>
                  </a:lnTo>
                  <a:lnTo>
                    <a:pt x="681" y="1217"/>
                  </a:lnTo>
                  <a:lnTo>
                    <a:pt x="687" y="1212"/>
                  </a:lnTo>
                  <a:lnTo>
                    <a:pt x="697" y="1206"/>
                  </a:lnTo>
                  <a:lnTo>
                    <a:pt x="705" y="1197"/>
                  </a:lnTo>
                  <a:lnTo>
                    <a:pt x="714" y="1189"/>
                  </a:lnTo>
                  <a:lnTo>
                    <a:pt x="724" y="1182"/>
                  </a:lnTo>
                  <a:lnTo>
                    <a:pt x="727" y="1179"/>
                  </a:lnTo>
                  <a:lnTo>
                    <a:pt x="736" y="1188"/>
                  </a:lnTo>
                  <a:lnTo>
                    <a:pt x="736" y="1196"/>
                  </a:lnTo>
                  <a:lnTo>
                    <a:pt x="736" y="1203"/>
                  </a:lnTo>
                  <a:lnTo>
                    <a:pt x="738" y="1211"/>
                  </a:lnTo>
                  <a:lnTo>
                    <a:pt x="743" y="1217"/>
                  </a:lnTo>
                  <a:lnTo>
                    <a:pt x="724" y="1228"/>
                  </a:lnTo>
                  <a:lnTo>
                    <a:pt x="708" y="1242"/>
                  </a:lnTo>
                  <a:close/>
                  <a:moveTo>
                    <a:pt x="0" y="2789"/>
                  </a:moveTo>
                  <a:lnTo>
                    <a:pt x="1" y="2788"/>
                  </a:lnTo>
                  <a:lnTo>
                    <a:pt x="1" y="2788"/>
                  </a:lnTo>
                  <a:lnTo>
                    <a:pt x="0" y="2789"/>
                  </a:lnTo>
                  <a:close/>
                  <a:moveTo>
                    <a:pt x="57" y="2710"/>
                  </a:moveTo>
                  <a:lnTo>
                    <a:pt x="57" y="2710"/>
                  </a:lnTo>
                  <a:lnTo>
                    <a:pt x="57" y="2710"/>
                  </a:lnTo>
                  <a:lnTo>
                    <a:pt x="57" y="2710"/>
                  </a:lnTo>
                  <a:close/>
                  <a:moveTo>
                    <a:pt x="64" y="2855"/>
                  </a:moveTo>
                  <a:lnTo>
                    <a:pt x="64" y="2859"/>
                  </a:lnTo>
                  <a:lnTo>
                    <a:pt x="66" y="2862"/>
                  </a:lnTo>
                  <a:lnTo>
                    <a:pt x="61" y="2859"/>
                  </a:lnTo>
                  <a:lnTo>
                    <a:pt x="57" y="2857"/>
                  </a:lnTo>
                  <a:lnTo>
                    <a:pt x="55" y="2853"/>
                  </a:lnTo>
                  <a:lnTo>
                    <a:pt x="52" y="2848"/>
                  </a:lnTo>
                  <a:lnTo>
                    <a:pt x="51" y="2843"/>
                  </a:lnTo>
                  <a:lnTo>
                    <a:pt x="49" y="2840"/>
                  </a:lnTo>
                  <a:lnTo>
                    <a:pt x="46" y="2837"/>
                  </a:lnTo>
                  <a:lnTo>
                    <a:pt x="49" y="2832"/>
                  </a:lnTo>
                  <a:lnTo>
                    <a:pt x="50" y="2831"/>
                  </a:lnTo>
                  <a:lnTo>
                    <a:pt x="51" y="2829"/>
                  </a:lnTo>
                  <a:lnTo>
                    <a:pt x="51" y="2829"/>
                  </a:lnTo>
                  <a:lnTo>
                    <a:pt x="51" y="2829"/>
                  </a:lnTo>
                  <a:lnTo>
                    <a:pt x="52" y="2825"/>
                  </a:lnTo>
                  <a:lnTo>
                    <a:pt x="56" y="2821"/>
                  </a:lnTo>
                  <a:lnTo>
                    <a:pt x="60" y="2820"/>
                  </a:lnTo>
                  <a:lnTo>
                    <a:pt x="61" y="2830"/>
                  </a:lnTo>
                  <a:lnTo>
                    <a:pt x="66" y="2838"/>
                  </a:lnTo>
                  <a:lnTo>
                    <a:pt x="74" y="2843"/>
                  </a:lnTo>
                  <a:lnTo>
                    <a:pt x="70" y="2847"/>
                  </a:lnTo>
                  <a:lnTo>
                    <a:pt x="67" y="2851"/>
                  </a:lnTo>
                  <a:lnTo>
                    <a:pt x="64" y="2855"/>
                  </a:lnTo>
                  <a:close/>
                  <a:moveTo>
                    <a:pt x="208" y="2556"/>
                  </a:moveTo>
                  <a:lnTo>
                    <a:pt x="209" y="2557"/>
                  </a:lnTo>
                  <a:lnTo>
                    <a:pt x="208" y="2558"/>
                  </a:lnTo>
                  <a:lnTo>
                    <a:pt x="208" y="2556"/>
                  </a:lnTo>
                  <a:close/>
                  <a:moveTo>
                    <a:pt x="95" y="2654"/>
                  </a:moveTo>
                  <a:lnTo>
                    <a:pt x="96" y="2655"/>
                  </a:lnTo>
                  <a:lnTo>
                    <a:pt x="100" y="2660"/>
                  </a:lnTo>
                  <a:lnTo>
                    <a:pt x="103" y="2664"/>
                  </a:lnTo>
                  <a:lnTo>
                    <a:pt x="107" y="2669"/>
                  </a:lnTo>
                  <a:lnTo>
                    <a:pt x="111" y="2672"/>
                  </a:lnTo>
                  <a:lnTo>
                    <a:pt x="115" y="2675"/>
                  </a:lnTo>
                  <a:lnTo>
                    <a:pt x="111" y="2681"/>
                  </a:lnTo>
                  <a:lnTo>
                    <a:pt x="107" y="2687"/>
                  </a:lnTo>
                  <a:lnTo>
                    <a:pt x="103" y="2681"/>
                  </a:lnTo>
                  <a:lnTo>
                    <a:pt x="98" y="2676"/>
                  </a:lnTo>
                  <a:lnTo>
                    <a:pt x="92" y="2670"/>
                  </a:lnTo>
                  <a:lnTo>
                    <a:pt x="91" y="2665"/>
                  </a:lnTo>
                  <a:lnTo>
                    <a:pt x="91" y="2661"/>
                  </a:lnTo>
                  <a:lnTo>
                    <a:pt x="92" y="2658"/>
                  </a:lnTo>
                  <a:lnTo>
                    <a:pt x="95" y="2654"/>
                  </a:lnTo>
                  <a:close/>
                  <a:moveTo>
                    <a:pt x="89" y="2837"/>
                  </a:moveTo>
                  <a:lnTo>
                    <a:pt x="90" y="2835"/>
                  </a:lnTo>
                  <a:lnTo>
                    <a:pt x="92" y="2835"/>
                  </a:lnTo>
                  <a:lnTo>
                    <a:pt x="95" y="2834"/>
                  </a:lnTo>
                  <a:lnTo>
                    <a:pt x="97" y="2835"/>
                  </a:lnTo>
                  <a:lnTo>
                    <a:pt x="89" y="2837"/>
                  </a:lnTo>
                  <a:close/>
                  <a:moveTo>
                    <a:pt x="132" y="2818"/>
                  </a:moveTo>
                  <a:lnTo>
                    <a:pt x="132" y="2818"/>
                  </a:lnTo>
                  <a:lnTo>
                    <a:pt x="128" y="2815"/>
                  </a:lnTo>
                  <a:lnTo>
                    <a:pt x="123" y="2813"/>
                  </a:lnTo>
                  <a:lnTo>
                    <a:pt x="119" y="2809"/>
                  </a:lnTo>
                  <a:lnTo>
                    <a:pt x="117" y="2807"/>
                  </a:lnTo>
                  <a:lnTo>
                    <a:pt x="113" y="2803"/>
                  </a:lnTo>
                  <a:lnTo>
                    <a:pt x="109" y="2800"/>
                  </a:lnTo>
                  <a:lnTo>
                    <a:pt x="104" y="2795"/>
                  </a:lnTo>
                  <a:lnTo>
                    <a:pt x="98" y="2792"/>
                  </a:lnTo>
                  <a:lnTo>
                    <a:pt x="103" y="2789"/>
                  </a:lnTo>
                  <a:lnTo>
                    <a:pt x="107" y="2784"/>
                  </a:lnTo>
                  <a:lnTo>
                    <a:pt x="111" y="2780"/>
                  </a:lnTo>
                  <a:lnTo>
                    <a:pt x="112" y="2781"/>
                  </a:lnTo>
                  <a:lnTo>
                    <a:pt x="128" y="2792"/>
                  </a:lnTo>
                  <a:lnTo>
                    <a:pt x="146" y="2798"/>
                  </a:lnTo>
                  <a:lnTo>
                    <a:pt x="137" y="2807"/>
                  </a:lnTo>
                  <a:lnTo>
                    <a:pt x="132" y="2818"/>
                  </a:lnTo>
                  <a:close/>
                  <a:moveTo>
                    <a:pt x="186" y="2744"/>
                  </a:moveTo>
                  <a:lnTo>
                    <a:pt x="185" y="2747"/>
                  </a:lnTo>
                  <a:lnTo>
                    <a:pt x="180" y="2741"/>
                  </a:lnTo>
                  <a:lnTo>
                    <a:pt x="172" y="2739"/>
                  </a:lnTo>
                  <a:lnTo>
                    <a:pt x="163" y="2740"/>
                  </a:lnTo>
                  <a:lnTo>
                    <a:pt x="159" y="2745"/>
                  </a:lnTo>
                  <a:lnTo>
                    <a:pt x="158" y="2750"/>
                  </a:lnTo>
                  <a:lnTo>
                    <a:pt x="159" y="2755"/>
                  </a:lnTo>
                  <a:lnTo>
                    <a:pt x="160" y="2758"/>
                  </a:lnTo>
                  <a:lnTo>
                    <a:pt x="158" y="2756"/>
                  </a:lnTo>
                  <a:lnTo>
                    <a:pt x="155" y="2752"/>
                  </a:lnTo>
                  <a:lnTo>
                    <a:pt x="153" y="2750"/>
                  </a:lnTo>
                  <a:lnTo>
                    <a:pt x="151" y="2749"/>
                  </a:lnTo>
                  <a:lnTo>
                    <a:pt x="163" y="2733"/>
                  </a:lnTo>
                  <a:lnTo>
                    <a:pt x="169" y="2726"/>
                  </a:lnTo>
                  <a:lnTo>
                    <a:pt x="172" y="2718"/>
                  </a:lnTo>
                  <a:lnTo>
                    <a:pt x="175" y="2718"/>
                  </a:lnTo>
                  <a:lnTo>
                    <a:pt x="177" y="2718"/>
                  </a:lnTo>
                  <a:lnTo>
                    <a:pt x="192" y="2711"/>
                  </a:lnTo>
                  <a:lnTo>
                    <a:pt x="205" y="2701"/>
                  </a:lnTo>
                  <a:lnTo>
                    <a:pt x="215" y="2689"/>
                  </a:lnTo>
                  <a:lnTo>
                    <a:pt x="216" y="2693"/>
                  </a:lnTo>
                  <a:lnTo>
                    <a:pt x="215" y="2694"/>
                  </a:lnTo>
                  <a:lnTo>
                    <a:pt x="216" y="2698"/>
                  </a:lnTo>
                  <a:lnTo>
                    <a:pt x="217" y="2700"/>
                  </a:lnTo>
                  <a:lnTo>
                    <a:pt x="205" y="2707"/>
                  </a:lnTo>
                  <a:lnTo>
                    <a:pt x="195" y="2717"/>
                  </a:lnTo>
                  <a:lnTo>
                    <a:pt x="188" y="2729"/>
                  </a:lnTo>
                  <a:lnTo>
                    <a:pt x="186" y="2744"/>
                  </a:lnTo>
                  <a:close/>
                  <a:moveTo>
                    <a:pt x="290" y="2644"/>
                  </a:moveTo>
                  <a:lnTo>
                    <a:pt x="288" y="2654"/>
                  </a:lnTo>
                  <a:lnTo>
                    <a:pt x="283" y="2665"/>
                  </a:lnTo>
                  <a:lnTo>
                    <a:pt x="276" y="2674"/>
                  </a:lnTo>
                  <a:lnTo>
                    <a:pt x="272" y="2677"/>
                  </a:lnTo>
                  <a:lnTo>
                    <a:pt x="267" y="2680"/>
                  </a:lnTo>
                  <a:lnTo>
                    <a:pt x="261" y="2676"/>
                  </a:lnTo>
                  <a:lnTo>
                    <a:pt x="257" y="2670"/>
                  </a:lnTo>
                  <a:lnTo>
                    <a:pt x="255" y="2663"/>
                  </a:lnTo>
                  <a:lnTo>
                    <a:pt x="253" y="2654"/>
                  </a:lnTo>
                  <a:lnTo>
                    <a:pt x="250" y="2647"/>
                  </a:lnTo>
                  <a:lnTo>
                    <a:pt x="261" y="2629"/>
                  </a:lnTo>
                  <a:lnTo>
                    <a:pt x="267" y="2626"/>
                  </a:lnTo>
                  <a:lnTo>
                    <a:pt x="272" y="2619"/>
                  </a:lnTo>
                  <a:lnTo>
                    <a:pt x="279" y="2615"/>
                  </a:lnTo>
                  <a:lnTo>
                    <a:pt x="288" y="2614"/>
                  </a:lnTo>
                  <a:lnTo>
                    <a:pt x="295" y="2636"/>
                  </a:lnTo>
                  <a:lnTo>
                    <a:pt x="293" y="2640"/>
                  </a:lnTo>
                  <a:lnTo>
                    <a:pt x="290" y="2644"/>
                  </a:lnTo>
                  <a:close/>
                  <a:moveTo>
                    <a:pt x="379" y="2604"/>
                  </a:moveTo>
                  <a:lnTo>
                    <a:pt x="378" y="2600"/>
                  </a:lnTo>
                  <a:lnTo>
                    <a:pt x="376" y="2596"/>
                  </a:lnTo>
                  <a:lnTo>
                    <a:pt x="373" y="2592"/>
                  </a:lnTo>
                  <a:lnTo>
                    <a:pt x="370" y="2586"/>
                  </a:lnTo>
                  <a:lnTo>
                    <a:pt x="374" y="2587"/>
                  </a:lnTo>
                  <a:lnTo>
                    <a:pt x="379" y="2589"/>
                  </a:lnTo>
                  <a:lnTo>
                    <a:pt x="382" y="2589"/>
                  </a:lnTo>
                  <a:lnTo>
                    <a:pt x="387" y="2587"/>
                  </a:lnTo>
                  <a:lnTo>
                    <a:pt x="387" y="2589"/>
                  </a:lnTo>
                  <a:lnTo>
                    <a:pt x="385" y="2592"/>
                  </a:lnTo>
                  <a:lnTo>
                    <a:pt x="384" y="2597"/>
                  </a:lnTo>
                  <a:lnTo>
                    <a:pt x="382" y="2601"/>
                  </a:lnTo>
                  <a:lnTo>
                    <a:pt x="379" y="2604"/>
                  </a:lnTo>
                  <a:close/>
                  <a:moveTo>
                    <a:pt x="437" y="2483"/>
                  </a:moveTo>
                  <a:lnTo>
                    <a:pt x="432" y="2488"/>
                  </a:lnTo>
                  <a:lnTo>
                    <a:pt x="427" y="2493"/>
                  </a:lnTo>
                  <a:lnTo>
                    <a:pt x="424" y="2498"/>
                  </a:lnTo>
                  <a:lnTo>
                    <a:pt x="421" y="2504"/>
                  </a:lnTo>
                  <a:lnTo>
                    <a:pt x="423" y="2512"/>
                  </a:lnTo>
                  <a:lnTo>
                    <a:pt x="424" y="2519"/>
                  </a:lnTo>
                  <a:lnTo>
                    <a:pt x="426" y="2519"/>
                  </a:lnTo>
                  <a:lnTo>
                    <a:pt x="430" y="2530"/>
                  </a:lnTo>
                  <a:lnTo>
                    <a:pt x="425" y="2533"/>
                  </a:lnTo>
                  <a:lnTo>
                    <a:pt x="421" y="2538"/>
                  </a:lnTo>
                  <a:lnTo>
                    <a:pt x="419" y="2543"/>
                  </a:lnTo>
                  <a:lnTo>
                    <a:pt x="419" y="2543"/>
                  </a:lnTo>
                  <a:lnTo>
                    <a:pt x="410" y="2534"/>
                  </a:lnTo>
                  <a:lnTo>
                    <a:pt x="401" y="2532"/>
                  </a:lnTo>
                  <a:lnTo>
                    <a:pt x="390" y="2532"/>
                  </a:lnTo>
                  <a:lnTo>
                    <a:pt x="375" y="2539"/>
                  </a:lnTo>
                  <a:lnTo>
                    <a:pt x="363" y="2550"/>
                  </a:lnTo>
                  <a:lnTo>
                    <a:pt x="365" y="2557"/>
                  </a:lnTo>
                  <a:lnTo>
                    <a:pt x="363" y="2562"/>
                  </a:lnTo>
                  <a:lnTo>
                    <a:pt x="359" y="2567"/>
                  </a:lnTo>
                  <a:lnTo>
                    <a:pt x="355" y="2570"/>
                  </a:lnTo>
                  <a:lnTo>
                    <a:pt x="350" y="2575"/>
                  </a:lnTo>
                  <a:lnTo>
                    <a:pt x="348" y="2581"/>
                  </a:lnTo>
                  <a:lnTo>
                    <a:pt x="346" y="2581"/>
                  </a:lnTo>
                  <a:lnTo>
                    <a:pt x="341" y="2584"/>
                  </a:lnTo>
                  <a:lnTo>
                    <a:pt x="338" y="2587"/>
                  </a:lnTo>
                  <a:lnTo>
                    <a:pt x="334" y="2591"/>
                  </a:lnTo>
                  <a:lnTo>
                    <a:pt x="333" y="2604"/>
                  </a:lnTo>
                  <a:lnTo>
                    <a:pt x="334" y="2617"/>
                  </a:lnTo>
                  <a:lnTo>
                    <a:pt x="335" y="2631"/>
                  </a:lnTo>
                  <a:lnTo>
                    <a:pt x="329" y="2643"/>
                  </a:lnTo>
                  <a:lnTo>
                    <a:pt x="328" y="2646"/>
                  </a:lnTo>
                  <a:lnTo>
                    <a:pt x="319" y="2620"/>
                  </a:lnTo>
                  <a:lnTo>
                    <a:pt x="312" y="2623"/>
                  </a:lnTo>
                  <a:lnTo>
                    <a:pt x="305" y="2621"/>
                  </a:lnTo>
                  <a:lnTo>
                    <a:pt x="299" y="2619"/>
                  </a:lnTo>
                  <a:lnTo>
                    <a:pt x="295" y="2612"/>
                  </a:lnTo>
                  <a:lnTo>
                    <a:pt x="301" y="2602"/>
                  </a:lnTo>
                  <a:lnTo>
                    <a:pt x="304" y="2602"/>
                  </a:lnTo>
                  <a:lnTo>
                    <a:pt x="306" y="2601"/>
                  </a:lnTo>
                  <a:lnTo>
                    <a:pt x="307" y="2598"/>
                  </a:lnTo>
                  <a:lnTo>
                    <a:pt x="307" y="2596"/>
                  </a:lnTo>
                  <a:lnTo>
                    <a:pt x="306" y="2592"/>
                  </a:lnTo>
                  <a:lnTo>
                    <a:pt x="311" y="2586"/>
                  </a:lnTo>
                  <a:lnTo>
                    <a:pt x="318" y="2581"/>
                  </a:lnTo>
                  <a:lnTo>
                    <a:pt x="325" y="2576"/>
                  </a:lnTo>
                  <a:lnTo>
                    <a:pt x="333" y="2573"/>
                  </a:lnTo>
                  <a:lnTo>
                    <a:pt x="340" y="2568"/>
                  </a:lnTo>
                  <a:lnTo>
                    <a:pt x="344" y="2559"/>
                  </a:lnTo>
                  <a:lnTo>
                    <a:pt x="361" y="2549"/>
                  </a:lnTo>
                  <a:lnTo>
                    <a:pt x="376" y="2536"/>
                  </a:lnTo>
                  <a:lnTo>
                    <a:pt x="391" y="2524"/>
                  </a:lnTo>
                  <a:lnTo>
                    <a:pt x="408" y="2513"/>
                  </a:lnTo>
                  <a:lnTo>
                    <a:pt x="423" y="2495"/>
                  </a:lnTo>
                  <a:lnTo>
                    <a:pt x="440" y="2481"/>
                  </a:lnTo>
                  <a:lnTo>
                    <a:pt x="442" y="2477"/>
                  </a:lnTo>
                  <a:lnTo>
                    <a:pt x="444" y="2472"/>
                  </a:lnTo>
                  <a:lnTo>
                    <a:pt x="446" y="2469"/>
                  </a:lnTo>
                  <a:lnTo>
                    <a:pt x="448" y="2470"/>
                  </a:lnTo>
                  <a:lnTo>
                    <a:pt x="452" y="2470"/>
                  </a:lnTo>
                  <a:lnTo>
                    <a:pt x="453" y="2469"/>
                  </a:lnTo>
                  <a:lnTo>
                    <a:pt x="446" y="2476"/>
                  </a:lnTo>
                  <a:lnTo>
                    <a:pt x="437" y="2483"/>
                  </a:lnTo>
                  <a:close/>
                  <a:moveTo>
                    <a:pt x="523" y="2419"/>
                  </a:moveTo>
                  <a:lnTo>
                    <a:pt x="520" y="2416"/>
                  </a:lnTo>
                  <a:lnTo>
                    <a:pt x="516" y="2415"/>
                  </a:lnTo>
                  <a:lnTo>
                    <a:pt x="511" y="2416"/>
                  </a:lnTo>
                  <a:lnTo>
                    <a:pt x="509" y="2413"/>
                  </a:lnTo>
                  <a:lnTo>
                    <a:pt x="509" y="2412"/>
                  </a:lnTo>
                  <a:lnTo>
                    <a:pt x="515" y="2412"/>
                  </a:lnTo>
                  <a:lnTo>
                    <a:pt x="520" y="2412"/>
                  </a:lnTo>
                  <a:lnTo>
                    <a:pt x="526" y="2410"/>
                  </a:lnTo>
                  <a:lnTo>
                    <a:pt x="523" y="2419"/>
                  </a:lnTo>
                  <a:close/>
                  <a:moveTo>
                    <a:pt x="561" y="2222"/>
                  </a:moveTo>
                  <a:lnTo>
                    <a:pt x="561" y="2224"/>
                  </a:lnTo>
                  <a:lnTo>
                    <a:pt x="562" y="2224"/>
                  </a:lnTo>
                  <a:lnTo>
                    <a:pt x="561" y="2224"/>
                  </a:lnTo>
                  <a:lnTo>
                    <a:pt x="561" y="2224"/>
                  </a:lnTo>
                  <a:lnTo>
                    <a:pt x="561" y="2222"/>
                  </a:lnTo>
                  <a:lnTo>
                    <a:pt x="561" y="2222"/>
                  </a:lnTo>
                  <a:close/>
                  <a:moveTo>
                    <a:pt x="640" y="2334"/>
                  </a:moveTo>
                  <a:lnTo>
                    <a:pt x="633" y="2336"/>
                  </a:lnTo>
                  <a:lnTo>
                    <a:pt x="619" y="2347"/>
                  </a:lnTo>
                  <a:lnTo>
                    <a:pt x="606" y="2352"/>
                  </a:lnTo>
                  <a:lnTo>
                    <a:pt x="607" y="2358"/>
                  </a:lnTo>
                  <a:lnTo>
                    <a:pt x="579" y="2367"/>
                  </a:lnTo>
                  <a:lnTo>
                    <a:pt x="579" y="2369"/>
                  </a:lnTo>
                  <a:lnTo>
                    <a:pt x="575" y="2370"/>
                  </a:lnTo>
                  <a:lnTo>
                    <a:pt x="572" y="2373"/>
                  </a:lnTo>
                  <a:lnTo>
                    <a:pt x="567" y="2380"/>
                  </a:lnTo>
                  <a:lnTo>
                    <a:pt x="550" y="2390"/>
                  </a:lnTo>
                  <a:lnTo>
                    <a:pt x="548" y="2386"/>
                  </a:lnTo>
                  <a:lnTo>
                    <a:pt x="546" y="2384"/>
                  </a:lnTo>
                  <a:lnTo>
                    <a:pt x="543" y="2382"/>
                  </a:lnTo>
                  <a:lnTo>
                    <a:pt x="548" y="2380"/>
                  </a:lnTo>
                  <a:lnTo>
                    <a:pt x="552" y="2376"/>
                  </a:lnTo>
                  <a:lnTo>
                    <a:pt x="556" y="2373"/>
                  </a:lnTo>
                  <a:lnTo>
                    <a:pt x="561" y="2369"/>
                  </a:lnTo>
                  <a:lnTo>
                    <a:pt x="578" y="2351"/>
                  </a:lnTo>
                  <a:lnTo>
                    <a:pt x="596" y="2335"/>
                  </a:lnTo>
                  <a:lnTo>
                    <a:pt x="617" y="2319"/>
                  </a:lnTo>
                  <a:lnTo>
                    <a:pt x="636" y="2304"/>
                  </a:lnTo>
                  <a:lnTo>
                    <a:pt x="639" y="2310"/>
                  </a:lnTo>
                  <a:lnTo>
                    <a:pt x="643" y="2314"/>
                  </a:lnTo>
                  <a:lnTo>
                    <a:pt x="648" y="2319"/>
                  </a:lnTo>
                  <a:lnTo>
                    <a:pt x="648" y="2323"/>
                  </a:lnTo>
                  <a:lnTo>
                    <a:pt x="646" y="2327"/>
                  </a:lnTo>
                  <a:lnTo>
                    <a:pt x="643" y="2330"/>
                  </a:lnTo>
                  <a:lnTo>
                    <a:pt x="640" y="2334"/>
                  </a:lnTo>
                  <a:close/>
                  <a:moveTo>
                    <a:pt x="747" y="2507"/>
                  </a:moveTo>
                  <a:lnTo>
                    <a:pt x="747" y="2505"/>
                  </a:lnTo>
                  <a:lnTo>
                    <a:pt x="748" y="2507"/>
                  </a:lnTo>
                  <a:lnTo>
                    <a:pt x="747" y="2507"/>
                  </a:lnTo>
                  <a:close/>
                  <a:moveTo>
                    <a:pt x="768" y="2726"/>
                  </a:moveTo>
                  <a:lnTo>
                    <a:pt x="767" y="2724"/>
                  </a:lnTo>
                  <a:lnTo>
                    <a:pt x="768" y="2722"/>
                  </a:lnTo>
                  <a:lnTo>
                    <a:pt x="768" y="2721"/>
                  </a:lnTo>
                  <a:lnTo>
                    <a:pt x="771" y="2722"/>
                  </a:lnTo>
                  <a:lnTo>
                    <a:pt x="772" y="2723"/>
                  </a:lnTo>
                  <a:lnTo>
                    <a:pt x="770" y="2724"/>
                  </a:lnTo>
                  <a:lnTo>
                    <a:pt x="768" y="2726"/>
                  </a:lnTo>
                  <a:close/>
                  <a:moveTo>
                    <a:pt x="817" y="2630"/>
                  </a:moveTo>
                  <a:lnTo>
                    <a:pt x="821" y="2626"/>
                  </a:lnTo>
                  <a:lnTo>
                    <a:pt x="822" y="2621"/>
                  </a:lnTo>
                  <a:lnTo>
                    <a:pt x="823" y="2626"/>
                  </a:lnTo>
                  <a:lnTo>
                    <a:pt x="823" y="2631"/>
                  </a:lnTo>
                  <a:lnTo>
                    <a:pt x="817" y="2630"/>
                  </a:lnTo>
                  <a:close/>
                  <a:moveTo>
                    <a:pt x="836" y="2591"/>
                  </a:moveTo>
                  <a:lnTo>
                    <a:pt x="835" y="2590"/>
                  </a:lnTo>
                  <a:lnTo>
                    <a:pt x="835" y="2586"/>
                  </a:lnTo>
                  <a:lnTo>
                    <a:pt x="834" y="2583"/>
                  </a:lnTo>
                  <a:lnTo>
                    <a:pt x="833" y="2579"/>
                  </a:lnTo>
                  <a:lnTo>
                    <a:pt x="829" y="2576"/>
                  </a:lnTo>
                  <a:lnTo>
                    <a:pt x="813" y="2573"/>
                  </a:lnTo>
                  <a:lnTo>
                    <a:pt x="799" y="2576"/>
                  </a:lnTo>
                  <a:lnTo>
                    <a:pt x="796" y="2579"/>
                  </a:lnTo>
                  <a:lnTo>
                    <a:pt x="794" y="2580"/>
                  </a:lnTo>
                  <a:lnTo>
                    <a:pt x="792" y="2576"/>
                  </a:lnTo>
                  <a:lnTo>
                    <a:pt x="788" y="2574"/>
                  </a:lnTo>
                  <a:lnTo>
                    <a:pt x="802" y="2572"/>
                  </a:lnTo>
                  <a:lnTo>
                    <a:pt x="818" y="2573"/>
                  </a:lnTo>
                  <a:lnTo>
                    <a:pt x="833" y="2574"/>
                  </a:lnTo>
                  <a:lnTo>
                    <a:pt x="838" y="2574"/>
                  </a:lnTo>
                  <a:lnTo>
                    <a:pt x="841" y="2574"/>
                  </a:lnTo>
                  <a:lnTo>
                    <a:pt x="846" y="2583"/>
                  </a:lnTo>
                  <a:lnTo>
                    <a:pt x="849" y="2580"/>
                  </a:lnTo>
                  <a:lnTo>
                    <a:pt x="850" y="2579"/>
                  </a:lnTo>
                  <a:lnTo>
                    <a:pt x="852" y="2578"/>
                  </a:lnTo>
                  <a:lnTo>
                    <a:pt x="852" y="2575"/>
                  </a:lnTo>
                  <a:lnTo>
                    <a:pt x="852" y="2573"/>
                  </a:lnTo>
                  <a:lnTo>
                    <a:pt x="860" y="2573"/>
                  </a:lnTo>
                  <a:lnTo>
                    <a:pt x="867" y="2575"/>
                  </a:lnTo>
                  <a:lnTo>
                    <a:pt x="868" y="2579"/>
                  </a:lnTo>
                  <a:lnTo>
                    <a:pt x="869" y="2581"/>
                  </a:lnTo>
                  <a:lnTo>
                    <a:pt x="858" y="2584"/>
                  </a:lnTo>
                  <a:lnTo>
                    <a:pt x="847" y="2587"/>
                  </a:lnTo>
                  <a:lnTo>
                    <a:pt x="836" y="2591"/>
                  </a:lnTo>
                  <a:close/>
                  <a:moveTo>
                    <a:pt x="743" y="3068"/>
                  </a:moveTo>
                  <a:lnTo>
                    <a:pt x="738" y="3068"/>
                  </a:lnTo>
                  <a:lnTo>
                    <a:pt x="733" y="3069"/>
                  </a:lnTo>
                  <a:lnTo>
                    <a:pt x="728" y="3071"/>
                  </a:lnTo>
                  <a:lnTo>
                    <a:pt x="727" y="3073"/>
                  </a:lnTo>
                  <a:lnTo>
                    <a:pt x="715" y="3071"/>
                  </a:lnTo>
                  <a:lnTo>
                    <a:pt x="703" y="3076"/>
                  </a:lnTo>
                  <a:lnTo>
                    <a:pt x="692" y="3086"/>
                  </a:lnTo>
                  <a:lnTo>
                    <a:pt x="682" y="3098"/>
                  </a:lnTo>
                  <a:lnTo>
                    <a:pt x="676" y="3111"/>
                  </a:lnTo>
                  <a:lnTo>
                    <a:pt x="673" y="3111"/>
                  </a:lnTo>
                  <a:lnTo>
                    <a:pt x="669" y="3113"/>
                  </a:lnTo>
                  <a:lnTo>
                    <a:pt x="669" y="3109"/>
                  </a:lnTo>
                  <a:lnTo>
                    <a:pt x="670" y="3107"/>
                  </a:lnTo>
                  <a:lnTo>
                    <a:pt x="674" y="3098"/>
                  </a:lnTo>
                  <a:lnTo>
                    <a:pt x="675" y="3091"/>
                  </a:lnTo>
                  <a:lnTo>
                    <a:pt x="674" y="3082"/>
                  </a:lnTo>
                  <a:lnTo>
                    <a:pt x="677" y="3077"/>
                  </a:lnTo>
                  <a:lnTo>
                    <a:pt x="680" y="3071"/>
                  </a:lnTo>
                  <a:lnTo>
                    <a:pt x="684" y="3065"/>
                  </a:lnTo>
                  <a:lnTo>
                    <a:pt x="688" y="3063"/>
                  </a:lnTo>
                  <a:lnTo>
                    <a:pt x="690" y="3064"/>
                  </a:lnTo>
                  <a:lnTo>
                    <a:pt x="691" y="3070"/>
                  </a:lnTo>
                  <a:lnTo>
                    <a:pt x="699" y="3071"/>
                  </a:lnTo>
                  <a:lnTo>
                    <a:pt x="705" y="3068"/>
                  </a:lnTo>
                  <a:lnTo>
                    <a:pt x="711" y="3063"/>
                  </a:lnTo>
                  <a:lnTo>
                    <a:pt x="716" y="3057"/>
                  </a:lnTo>
                  <a:lnTo>
                    <a:pt x="721" y="3053"/>
                  </a:lnTo>
                  <a:lnTo>
                    <a:pt x="728" y="3051"/>
                  </a:lnTo>
                  <a:lnTo>
                    <a:pt x="731" y="3050"/>
                  </a:lnTo>
                  <a:lnTo>
                    <a:pt x="738" y="3054"/>
                  </a:lnTo>
                  <a:lnTo>
                    <a:pt x="743" y="3060"/>
                  </a:lnTo>
                  <a:lnTo>
                    <a:pt x="745" y="3069"/>
                  </a:lnTo>
                  <a:lnTo>
                    <a:pt x="743" y="3068"/>
                  </a:lnTo>
                  <a:close/>
                  <a:moveTo>
                    <a:pt x="772" y="2968"/>
                  </a:moveTo>
                  <a:lnTo>
                    <a:pt x="772" y="2969"/>
                  </a:lnTo>
                  <a:lnTo>
                    <a:pt x="772" y="2968"/>
                  </a:lnTo>
                  <a:lnTo>
                    <a:pt x="772" y="2968"/>
                  </a:lnTo>
                  <a:close/>
                  <a:moveTo>
                    <a:pt x="749" y="3088"/>
                  </a:moveTo>
                  <a:lnTo>
                    <a:pt x="753" y="3088"/>
                  </a:lnTo>
                  <a:lnTo>
                    <a:pt x="754" y="3087"/>
                  </a:lnTo>
                  <a:lnTo>
                    <a:pt x="756" y="3086"/>
                  </a:lnTo>
                  <a:lnTo>
                    <a:pt x="758" y="3083"/>
                  </a:lnTo>
                  <a:lnTo>
                    <a:pt x="756" y="3087"/>
                  </a:lnTo>
                  <a:lnTo>
                    <a:pt x="758" y="3092"/>
                  </a:lnTo>
                  <a:lnTo>
                    <a:pt x="760" y="3096"/>
                  </a:lnTo>
                  <a:lnTo>
                    <a:pt x="758" y="3096"/>
                  </a:lnTo>
                  <a:lnTo>
                    <a:pt x="756" y="3096"/>
                  </a:lnTo>
                  <a:lnTo>
                    <a:pt x="754" y="3097"/>
                  </a:lnTo>
                  <a:lnTo>
                    <a:pt x="751" y="3097"/>
                  </a:lnTo>
                  <a:lnTo>
                    <a:pt x="750" y="3096"/>
                  </a:lnTo>
                  <a:lnTo>
                    <a:pt x="749" y="3096"/>
                  </a:lnTo>
                  <a:lnTo>
                    <a:pt x="748" y="3094"/>
                  </a:lnTo>
                  <a:lnTo>
                    <a:pt x="748" y="3092"/>
                  </a:lnTo>
                  <a:lnTo>
                    <a:pt x="749" y="3088"/>
                  </a:lnTo>
                  <a:close/>
                  <a:moveTo>
                    <a:pt x="761" y="3074"/>
                  </a:moveTo>
                  <a:lnTo>
                    <a:pt x="759" y="3079"/>
                  </a:lnTo>
                  <a:lnTo>
                    <a:pt x="760" y="3073"/>
                  </a:lnTo>
                  <a:lnTo>
                    <a:pt x="761" y="3068"/>
                  </a:lnTo>
                  <a:lnTo>
                    <a:pt x="765" y="3069"/>
                  </a:lnTo>
                  <a:lnTo>
                    <a:pt x="768" y="3070"/>
                  </a:lnTo>
                  <a:lnTo>
                    <a:pt x="766" y="3071"/>
                  </a:lnTo>
                  <a:lnTo>
                    <a:pt x="764" y="3073"/>
                  </a:lnTo>
                  <a:lnTo>
                    <a:pt x="761" y="3074"/>
                  </a:lnTo>
                  <a:close/>
                  <a:moveTo>
                    <a:pt x="772" y="3074"/>
                  </a:moveTo>
                  <a:lnTo>
                    <a:pt x="771" y="3071"/>
                  </a:lnTo>
                  <a:lnTo>
                    <a:pt x="775" y="3071"/>
                  </a:lnTo>
                  <a:lnTo>
                    <a:pt x="772" y="3074"/>
                  </a:lnTo>
                  <a:close/>
                  <a:moveTo>
                    <a:pt x="900" y="2940"/>
                  </a:moveTo>
                  <a:lnTo>
                    <a:pt x="902" y="2938"/>
                  </a:lnTo>
                  <a:lnTo>
                    <a:pt x="902" y="2934"/>
                  </a:lnTo>
                  <a:lnTo>
                    <a:pt x="906" y="2938"/>
                  </a:lnTo>
                  <a:lnTo>
                    <a:pt x="908" y="2942"/>
                  </a:lnTo>
                  <a:lnTo>
                    <a:pt x="909" y="2945"/>
                  </a:lnTo>
                  <a:lnTo>
                    <a:pt x="904" y="2943"/>
                  </a:lnTo>
                  <a:lnTo>
                    <a:pt x="900" y="2940"/>
                  </a:lnTo>
                  <a:close/>
                  <a:moveTo>
                    <a:pt x="991" y="2939"/>
                  </a:moveTo>
                  <a:lnTo>
                    <a:pt x="991" y="2938"/>
                  </a:lnTo>
                  <a:lnTo>
                    <a:pt x="991" y="2939"/>
                  </a:lnTo>
                  <a:lnTo>
                    <a:pt x="992" y="2939"/>
                  </a:lnTo>
                  <a:lnTo>
                    <a:pt x="992" y="2939"/>
                  </a:lnTo>
                  <a:lnTo>
                    <a:pt x="991" y="2939"/>
                  </a:lnTo>
                  <a:close/>
                  <a:moveTo>
                    <a:pt x="1017" y="2868"/>
                  </a:moveTo>
                  <a:lnTo>
                    <a:pt x="1014" y="2871"/>
                  </a:lnTo>
                  <a:lnTo>
                    <a:pt x="1011" y="2874"/>
                  </a:lnTo>
                  <a:lnTo>
                    <a:pt x="1009" y="2876"/>
                  </a:lnTo>
                  <a:lnTo>
                    <a:pt x="1009" y="2880"/>
                  </a:lnTo>
                  <a:lnTo>
                    <a:pt x="1006" y="2878"/>
                  </a:lnTo>
                  <a:lnTo>
                    <a:pt x="1004" y="2878"/>
                  </a:lnTo>
                  <a:lnTo>
                    <a:pt x="1000" y="2878"/>
                  </a:lnTo>
                  <a:lnTo>
                    <a:pt x="998" y="2880"/>
                  </a:lnTo>
                  <a:lnTo>
                    <a:pt x="997" y="2882"/>
                  </a:lnTo>
                  <a:lnTo>
                    <a:pt x="992" y="2881"/>
                  </a:lnTo>
                  <a:lnTo>
                    <a:pt x="988" y="2882"/>
                  </a:lnTo>
                  <a:lnTo>
                    <a:pt x="982" y="2889"/>
                  </a:lnTo>
                  <a:lnTo>
                    <a:pt x="977" y="2898"/>
                  </a:lnTo>
                  <a:lnTo>
                    <a:pt x="975" y="2906"/>
                  </a:lnTo>
                  <a:lnTo>
                    <a:pt x="976" y="2916"/>
                  </a:lnTo>
                  <a:lnTo>
                    <a:pt x="972" y="2915"/>
                  </a:lnTo>
                  <a:lnTo>
                    <a:pt x="970" y="2914"/>
                  </a:lnTo>
                  <a:lnTo>
                    <a:pt x="964" y="2911"/>
                  </a:lnTo>
                  <a:lnTo>
                    <a:pt x="959" y="2909"/>
                  </a:lnTo>
                  <a:lnTo>
                    <a:pt x="955" y="2904"/>
                  </a:lnTo>
                  <a:lnTo>
                    <a:pt x="951" y="2899"/>
                  </a:lnTo>
                  <a:lnTo>
                    <a:pt x="946" y="2893"/>
                  </a:lnTo>
                  <a:lnTo>
                    <a:pt x="955" y="2893"/>
                  </a:lnTo>
                  <a:lnTo>
                    <a:pt x="965" y="2888"/>
                  </a:lnTo>
                  <a:lnTo>
                    <a:pt x="969" y="2887"/>
                  </a:lnTo>
                  <a:lnTo>
                    <a:pt x="970" y="2886"/>
                  </a:lnTo>
                  <a:lnTo>
                    <a:pt x="971" y="2883"/>
                  </a:lnTo>
                  <a:lnTo>
                    <a:pt x="971" y="2881"/>
                  </a:lnTo>
                  <a:lnTo>
                    <a:pt x="982" y="2878"/>
                  </a:lnTo>
                  <a:lnTo>
                    <a:pt x="985" y="2866"/>
                  </a:lnTo>
                  <a:lnTo>
                    <a:pt x="986" y="2866"/>
                  </a:lnTo>
                  <a:lnTo>
                    <a:pt x="991" y="2866"/>
                  </a:lnTo>
                  <a:lnTo>
                    <a:pt x="994" y="2864"/>
                  </a:lnTo>
                  <a:lnTo>
                    <a:pt x="997" y="2862"/>
                  </a:lnTo>
                  <a:lnTo>
                    <a:pt x="999" y="2858"/>
                  </a:lnTo>
                  <a:lnTo>
                    <a:pt x="1002" y="2853"/>
                  </a:lnTo>
                  <a:lnTo>
                    <a:pt x="1005" y="2851"/>
                  </a:lnTo>
                  <a:lnTo>
                    <a:pt x="1010" y="2849"/>
                  </a:lnTo>
                  <a:lnTo>
                    <a:pt x="1015" y="2848"/>
                  </a:lnTo>
                  <a:lnTo>
                    <a:pt x="1019" y="2846"/>
                  </a:lnTo>
                  <a:lnTo>
                    <a:pt x="1023" y="2843"/>
                  </a:lnTo>
                  <a:lnTo>
                    <a:pt x="1026" y="2843"/>
                  </a:lnTo>
                  <a:lnTo>
                    <a:pt x="1032" y="2851"/>
                  </a:lnTo>
                  <a:lnTo>
                    <a:pt x="1032" y="2855"/>
                  </a:lnTo>
                  <a:lnTo>
                    <a:pt x="1030" y="2860"/>
                  </a:lnTo>
                  <a:lnTo>
                    <a:pt x="1025" y="2864"/>
                  </a:lnTo>
                  <a:lnTo>
                    <a:pt x="1017" y="2868"/>
                  </a:lnTo>
                  <a:close/>
                  <a:moveTo>
                    <a:pt x="1617" y="2877"/>
                  </a:moveTo>
                  <a:lnTo>
                    <a:pt x="1617" y="2876"/>
                  </a:lnTo>
                  <a:lnTo>
                    <a:pt x="1620" y="2874"/>
                  </a:lnTo>
                  <a:lnTo>
                    <a:pt x="1622" y="2870"/>
                  </a:lnTo>
                  <a:lnTo>
                    <a:pt x="1620" y="2874"/>
                  </a:lnTo>
                  <a:lnTo>
                    <a:pt x="1617" y="2877"/>
                  </a:lnTo>
                  <a:close/>
                  <a:moveTo>
                    <a:pt x="1428" y="1549"/>
                  </a:moveTo>
                  <a:lnTo>
                    <a:pt x="1430" y="1548"/>
                  </a:lnTo>
                  <a:lnTo>
                    <a:pt x="1433" y="1547"/>
                  </a:lnTo>
                  <a:lnTo>
                    <a:pt x="1434" y="1545"/>
                  </a:lnTo>
                  <a:lnTo>
                    <a:pt x="1435" y="1545"/>
                  </a:lnTo>
                  <a:lnTo>
                    <a:pt x="1436" y="1547"/>
                  </a:lnTo>
                  <a:lnTo>
                    <a:pt x="1436" y="1547"/>
                  </a:lnTo>
                  <a:lnTo>
                    <a:pt x="1435" y="1548"/>
                  </a:lnTo>
                  <a:lnTo>
                    <a:pt x="1431" y="1549"/>
                  </a:lnTo>
                  <a:lnTo>
                    <a:pt x="1428" y="1549"/>
                  </a:lnTo>
                  <a:close/>
                  <a:moveTo>
                    <a:pt x="1475" y="886"/>
                  </a:moveTo>
                  <a:lnTo>
                    <a:pt x="1475" y="886"/>
                  </a:lnTo>
                  <a:lnTo>
                    <a:pt x="1475" y="883"/>
                  </a:lnTo>
                  <a:lnTo>
                    <a:pt x="1474" y="880"/>
                  </a:lnTo>
                  <a:lnTo>
                    <a:pt x="1469" y="877"/>
                  </a:lnTo>
                  <a:lnTo>
                    <a:pt x="1464" y="877"/>
                  </a:lnTo>
                  <a:lnTo>
                    <a:pt x="1459" y="878"/>
                  </a:lnTo>
                  <a:lnTo>
                    <a:pt x="1457" y="871"/>
                  </a:lnTo>
                  <a:lnTo>
                    <a:pt x="1462" y="871"/>
                  </a:lnTo>
                  <a:lnTo>
                    <a:pt x="1467" y="870"/>
                  </a:lnTo>
                  <a:lnTo>
                    <a:pt x="1470" y="867"/>
                  </a:lnTo>
                  <a:lnTo>
                    <a:pt x="1474" y="864"/>
                  </a:lnTo>
                  <a:lnTo>
                    <a:pt x="1475" y="861"/>
                  </a:lnTo>
                  <a:lnTo>
                    <a:pt x="1481" y="864"/>
                  </a:lnTo>
                  <a:lnTo>
                    <a:pt x="1498" y="864"/>
                  </a:lnTo>
                  <a:lnTo>
                    <a:pt x="1498" y="872"/>
                  </a:lnTo>
                  <a:lnTo>
                    <a:pt x="1501" y="878"/>
                  </a:lnTo>
                  <a:lnTo>
                    <a:pt x="1507" y="884"/>
                  </a:lnTo>
                  <a:lnTo>
                    <a:pt x="1507" y="884"/>
                  </a:lnTo>
                  <a:lnTo>
                    <a:pt x="1507" y="887"/>
                  </a:lnTo>
                  <a:lnTo>
                    <a:pt x="1508" y="889"/>
                  </a:lnTo>
                  <a:lnTo>
                    <a:pt x="1504" y="886"/>
                  </a:lnTo>
                  <a:lnTo>
                    <a:pt x="1490" y="882"/>
                  </a:lnTo>
                  <a:lnTo>
                    <a:pt x="1475" y="886"/>
                  </a:lnTo>
                  <a:close/>
                  <a:moveTo>
                    <a:pt x="1484" y="1065"/>
                  </a:moveTo>
                  <a:lnTo>
                    <a:pt x="1480" y="1068"/>
                  </a:lnTo>
                  <a:lnTo>
                    <a:pt x="1477" y="1071"/>
                  </a:lnTo>
                  <a:lnTo>
                    <a:pt x="1479" y="1063"/>
                  </a:lnTo>
                  <a:lnTo>
                    <a:pt x="1481" y="1064"/>
                  </a:lnTo>
                  <a:lnTo>
                    <a:pt x="1484" y="1065"/>
                  </a:lnTo>
                  <a:close/>
                  <a:moveTo>
                    <a:pt x="1539" y="1082"/>
                  </a:moveTo>
                  <a:lnTo>
                    <a:pt x="1541" y="1082"/>
                  </a:lnTo>
                  <a:lnTo>
                    <a:pt x="1542" y="1081"/>
                  </a:lnTo>
                  <a:lnTo>
                    <a:pt x="1543" y="1080"/>
                  </a:lnTo>
                  <a:lnTo>
                    <a:pt x="1542" y="1077"/>
                  </a:lnTo>
                  <a:lnTo>
                    <a:pt x="1539" y="1074"/>
                  </a:lnTo>
                  <a:lnTo>
                    <a:pt x="1549" y="1063"/>
                  </a:lnTo>
                  <a:lnTo>
                    <a:pt x="1561" y="1058"/>
                  </a:lnTo>
                  <a:lnTo>
                    <a:pt x="1576" y="1057"/>
                  </a:lnTo>
                  <a:lnTo>
                    <a:pt x="1577" y="1093"/>
                  </a:lnTo>
                  <a:lnTo>
                    <a:pt x="1573" y="1089"/>
                  </a:lnTo>
                  <a:lnTo>
                    <a:pt x="1564" y="1086"/>
                  </a:lnTo>
                  <a:lnTo>
                    <a:pt x="1554" y="1087"/>
                  </a:lnTo>
                  <a:lnTo>
                    <a:pt x="1544" y="1093"/>
                  </a:lnTo>
                  <a:lnTo>
                    <a:pt x="1541" y="1097"/>
                  </a:lnTo>
                  <a:lnTo>
                    <a:pt x="1538" y="1102"/>
                  </a:lnTo>
                  <a:lnTo>
                    <a:pt x="1535" y="1099"/>
                  </a:lnTo>
                  <a:lnTo>
                    <a:pt x="1532" y="1099"/>
                  </a:lnTo>
                  <a:lnTo>
                    <a:pt x="1528" y="1100"/>
                  </a:lnTo>
                  <a:lnTo>
                    <a:pt x="1526" y="1102"/>
                  </a:lnTo>
                  <a:lnTo>
                    <a:pt x="1525" y="1103"/>
                  </a:lnTo>
                  <a:lnTo>
                    <a:pt x="1522" y="1105"/>
                  </a:lnTo>
                  <a:lnTo>
                    <a:pt x="1511" y="1097"/>
                  </a:lnTo>
                  <a:lnTo>
                    <a:pt x="1499" y="1093"/>
                  </a:lnTo>
                  <a:lnTo>
                    <a:pt x="1510" y="1092"/>
                  </a:lnTo>
                  <a:lnTo>
                    <a:pt x="1520" y="1092"/>
                  </a:lnTo>
                  <a:lnTo>
                    <a:pt x="1531" y="1089"/>
                  </a:lnTo>
                  <a:lnTo>
                    <a:pt x="1539" y="1082"/>
                  </a:lnTo>
                  <a:close/>
                  <a:moveTo>
                    <a:pt x="1583" y="1167"/>
                  </a:moveTo>
                  <a:lnTo>
                    <a:pt x="1586" y="1168"/>
                  </a:lnTo>
                  <a:lnTo>
                    <a:pt x="1588" y="1169"/>
                  </a:lnTo>
                  <a:lnTo>
                    <a:pt x="1589" y="1173"/>
                  </a:lnTo>
                  <a:lnTo>
                    <a:pt x="1592" y="1178"/>
                  </a:lnTo>
                  <a:lnTo>
                    <a:pt x="1586" y="1177"/>
                  </a:lnTo>
                  <a:lnTo>
                    <a:pt x="1581" y="1177"/>
                  </a:lnTo>
                  <a:lnTo>
                    <a:pt x="1578" y="1173"/>
                  </a:lnTo>
                  <a:lnTo>
                    <a:pt x="1575" y="1171"/>
                  </a:lnTo>
                  <a:lnTo>
                    <a:pt x="1579" y="1169"/>
                  </a:lnTo>
                  <a:lnTo>
                    <a:pt x="1583" y="1167"/>
                  </a:lnTo>
                  <a:close/>
                  <a:moveTo>
                    <a:pt x="1570" y="1267"/>
                  </a:moveTo>
                  <a:lnTo>
                    <a:pt x="1569" y="1267"/>
                  </a:lnTo>
                  <a:lnTo>
                    <a:pt x="1566" y="1267"/>
                  </a:lnTo>
                  <a:lnTo>
                    <a:pt x="1570" y="1267"/>
                  </a:lnTo>
                  <a:close/>
                  <a:moveTo>
                    <a:pt x="1524" y="1184"/>
                  </a:moveTo>
                  <a:lnTo>
                    <a:pt x="1527" y="1185"/>
                  </a:lnTo>
                  <a:lnTo>
                    <a:pt x="1530" y="1186"/>
                  </a:lnTo>
                  <a:lnTo>
                    <a:pt x="1532" y="1186"/>
                  </a:lnTo>
                  <a:lnTo>
                    <a:pt x="1533" y="1188"/>
                  </a:lnTo>
                  <a:lnTo>
                    <a:pt x="1533" y="1190"/>
                  </a:lnTo>
                  <a:lnTo>
                    <a:pt x="1532" y="1191"/>
                  </a:lnTo>
                  <a:lnTo>
                    <a:pt x="1528" y="1194"/>
                  </a:lnTo>
                  <a:lnTo>
                    <a:pt x="1525" y="1196"/>
                  </a:lnTo>
                  <a:lnTo>
                    <a:pt x="1504" y="1193"/>
                  </a:lnTo>
                  <a:lnTo>
                    <a:pt x="1510" y="1191"/>
                  </a:lnTo>
                  <a:lnTo>
                    <a:pt x="1514" y="1190"/>
                  </a:lnTo>
                  <a:lnTo>
                    <a:pt x="1519" y="1188"/>
                  </a:lnTo>
                  <a:lnTo>
                    <a:pt x="1524" y="1184"/>
                  </a:lnTo>
                  <a:close/>
                  <a:moveTo>
                    <a:pt x="1509" y="1529"/>
                  </a:moveTo>
                  <a:lnTo>
                    <a:pt x="1498" y="1526"/>
                  </a:lnTo>
                  <a:lnTo>
                    <a:pt x="1487" y="1526"/>
                  </a:lnTo>
                  <a:lnTo>
                    <a:pt x="1492" y="1521"/>
                  </a:lnTo>
                  <a:lnTo>
                    <a:pt x="1494" y="1516"/>
                  </a:lnTo>
                  <a:lnTo>
                    <a:pt x="1499" y="1521"/>
                  </a:lnTo>
                  <a:lnTo>
                    <a:pt x="1504" y="1525"/>
                  </a:lnTo>
                  <a:lnTo>
                    <a:pt x="1509" y="1529"/>
                  </a:lnTo>
                  <a:close/>
                  <a:moveTo>
                    <a:pt x="1559" y="1609"/>
                  </a:moveTo>
                  <a:lnTo>
                    <a:pt x="1564" y="1603"/>
                  </a:lnTo>
                  <a:lnTo>
                    <a:pt x="1570" y="1607"/>
                  </a:lnTo>
                  <a:lnTo>
                    <a:pt x="1577" y="1609"/>
                  </a:lnTo>
                  <a:lnTo>
                    <a:pt x="1583" y="1609"/>
                  </a:lnTo>
                  <a:lnTo>
                    <a:pt x="1589" y="1606"/>
                  </a:lnTo>
                  <a:lnTo>
                    <a:pt x="1594" y="1605"/>
                  </a:lnTo>
                  <a:lnTo>
                    <a:pt x="1598" y="1600"/>
                  </a:lnTo>
                  <a:lnTo>
                    <a:pt x="1601" y="1595"/>
                  </a:lnTo>
                  <a:lnTo>
                    <a:pt x="1606" y="1590"/>
                  </a:lnTo>
                  <a:lnTo>
                    <a:pt x="1610" y="1588"/>
                  </a:lnTo>
                  <a:lnTo>
                    <a:pt x="1616" y="1589"/>
                  </a:lnTo>
                  <a:lnTo>
                    <a:pt x="1623" y="1595"/>
                  </a:lnTo>
                  <a:lnTo>
                    <a:pt x="1611" y="1596"/>
                  </a:lnTo>
                  <a:lnTo>
                    <a:pt x="1603" y="1603"/>
                  </a:lnTo>
                  <a:lnTo>
                    <a:pt x="1595" y="1611"/>
                  </a:lnTo>
                  <a:lnTo>
                    <a:pt x="1588" y="1621"/>
                  </a:lnTo>
                  <a:lnTo>
                    <a:pt x="1589" y="1632"/>
                  </a:lnTo>
                  <a:lnTo>
                    <a:pt x="1587" y="1639"/>
                  </a:lnTo>
                  <a:lnTo>
                    <a:pt x="1582" y="1646"/>
                  </a:lnTo>
                  <a:lnTo>
                    <a:pt x="1575" y="1651"/>
                  </a:lnTo>
                  <a:lnTo>
                    <a:pt x="1569" y="1657"/>
                  </a:lnTo>
                  <a:lnTo>
                    <a:pt x="1562" y="1663"/>
                  </a:lnTo>
                  <a:lnTo>
                    <a:pt x="1558" y="1651"/>
                  </a:lnTo>
                  <a:lnTo>
                    <a:pt x="1553" y="1639"/>
                  </a:lnTo>
                  <a:lnTo>
                    <a:pt x="1550" y="1627"/>
                  </a:lnTo>
                  <a:lnTo>
                    <a:pt x="1552" y="1626"/>
                  </a:lnTo>
                  <a:lnTo>
                    <a:pt x="1554" y="1624"/>
                  </a:lnTo>
                  <a:lnTo>
                    <a:pt x="1556" y="1619"/>
                  </a:lnTo>
                  <a:lnTo>
                    <a:pt x="1559" y="1615"/>
                  </a:lnTo>
                  <a:lnTo>
                    <a:pt x="1559" y="1610"/>
                  </a:lnTo>
                  <a:lnTo>
                    <a:pt x="1559" y="1609"/>
                  </a:lnTo>
                  <a:close/>
                  <a:moveTo>
                    <a:pt x="1640" y="1348"/>
                  </a:moveTo>
                  <a:lnTo>
                    <a:pt x="1640" y="1349"/>
                  </a:lnTo>
                  <a:lnTo>
                    <a:pt x="1640" y="1349"/>
                  </a:lnTo>
                  <a:lnTo>
                    <a:pt x="1640" y="1348"/>
                  </a:lnTo>
                  <a:close/>
                  <a:moveTo>
                    <a:pt x="1630" y="990"/>
                  </a:moveTo>
                  <a:lnTo>
                    <a:pt x="1634" y="990"/>
                  </a:lnTo>
                  <a:lnTo>
                    <a:pt x="1638" y="989"/>
                  </a:lnTo>
                  <a:lnTo>
                    <a:pt x="1639" y="992"/>
                  </a:lnTo>
                  <a:lnTo>
                    <a:pt x="1643" y="995"/>
                  </a:lnTo>
                  <a:lnTo>
                    <a:pt x="1645" y="997"/>
                  </a:lnTo>
                  <a:lnTo>
                    <a:pt x="1641" y="997"/>
                  </a:lnTo>
                  <a:lnTo>
                    <a:pt x="1638" y="996"/>
                  </a:lnTo>
                  <a:lnTo>
                    <a:pt x="1635" y="995"/>
                  </a:lnTo>
                  <a:lnTo>
                    <a:pt x="1633" y="992"/>
                  </a:lnTo>
                  <a:lnTo>
                    <a:pt x="1630" y="990"/>
                  </a:lnTo>
                  <a:close/>
                  <a:moveTo>
                    <a:pt x="1702" y="1341"/>
                  </a:moveTo>
                  <a:lnTo>
                    <a:pt x="1698" y="1347"/>
                  </a:lnTo>
                  <a:lnTo>
                    <a:pt x="1694" y="1353"/>
                  </a:lnTo>
                  <a:lnTo>
                    <a:pt x="1691" y="1359"/>
                  </a:lnTo>
                  <a:lnTo>
                    <a:pt x="1692" y="1366"/>
                  </a:lnTo>
                  <a:lnTo>
                    <a:pt x="1686" y="1368"/>
                  </a:lnTo>
                  <a:lnTo>
                    <a:pt x="1689" y="1357"/>
                  </a:lnTo>
                  <a:lnTo>
                    <a:pt x="1694" y="1348"/>
                  </a:lnTo>
                  <a:lnTo>
                    <a:pt x="1702" y="1341"/>
                  </a:lnTo>
                  <a:close/>
                  <a:moveTo>
                    <a:pt x="1694" y="877"/>
                  </a:moveTo>
                  <a:lnTo>
                    <a:pt x="1696" y="874"/>
                  </a:lnTo>
                  <a:lnTo>
                    <a:pt x="1700" y="869"/>
                  </a:lnTo>
                  <a:lnTo>
                    <a:pt x="1701" y="864"/>
                  </a:lnTo>
                  <a:lnTo>
                    <a:pt x="1702" y="870"/>
                  </a:lnTo>
                  <a:lnTo>
                    <a:pt x="1703" y="876"/>
                  </a:lnTo>
                  <a:lnTo>
                    <a:pt x="1704" y="881"/>
                  </a:lnTo>
                  <a:lnTo>
                    <a:pt x="1702" y="880"/>
                  </a:lnTo>
                  <a:lnTo>
                    <a:pt x="1700" y="877"/>
                  </a:lnTo>
                  <a:lnTo>
                    <a:pt x="1696" y="877"/>
                  </a:lnTo>
                  <a:lnTo>
                    <a:pt x="1694" y="877"/>
                  </a:lnTo>
                  <a:close/>
                  <a:moveTo>
                    <a:pt x="1689" y="1514"/>
                  </a:moveTo>
                  <a:lnTo>
                    <a:pt x="1697" y="1508"/>
                  </a:lnTo>
                  <a:lnTo>
                    <a:pt x="1706" y="1503"/>
                  </a:lnTo>
                  <a:lnTo>
                    <a:pt x="1713" y="1497"/>
                  </a:lnTo>
                  <a:lnTo>
                    <a:pt x="1713" y="1485"/>
                  </a:lnTo>
                  <a:lnTo>
                    <a:pt x="1711" y="1474"/>
                  </a:lnTo>
                  <a:lnTo>
                    <a:pt x="1714" y="1473"/>
                  </a:lnTo>
                  <a:lnTo>
                    <a:pt x="1719" y="1472"/>
                  </a:lnTo>
                  <a:lnTo>
                    <a:pt x="1725" y="1476"/>
                  </a:lnTo>
                  <a:lnTo>
                    <a:pt x="1728" y="1485"/>
                  </a:lnTo>
                  <a:lnTo>
                    <a:pt x="1729" y="1493"/>
                  </a:lnTo>
                  <a:lnTo>
                    <a:pt x="1731" y="1502"/>
                  </a:lnTo>
                  <a:lnTo>
                    <a:pt x="1736" y="1508"/>
                  </a:lnTo>
                  <a:lnTo>
                    <a:pt x="1736" y="1512"/>
                  </a:lnTo>
                  <a:lnTo>
                    <a:pt x="1735" y="1516"/>
                  </a:lnTo>
                  <a:lnTo>
                    <a:pt x="1735" y="1522"/>
                  </a:lnTo>
                  <a:lnTo>
                    <a:pt x="1735" y="1530"/>
                  </a:lnTo>
                  <a:lnTo>
                    <a:pt x="1731" y="1527"/>
                  </a:lnTo>
                  <a:lnTo>
                    <a:pt x="1728" y="1525"/>
                  </a:lnTo>
                  <a:lnTo>
                    <a:pt x="1724" y="1524"/>
                  </a:lnTo>
                  <a:lnTo>
                    <a:pt x="1719" y="1522"/>
                  </a:lnTo>
                  <a:lnTo>
                    <a:pt x="1719" y="1524"/>
                  </a:lnTo>
                  <a:lnTo>
                    <a:pt x="1719" y="1524"/>
                  </a:lnTo>
                  <a:lnTo>
                    <a:pt x="1718" y="1516"/>
                  </a:lnTo>
                  <a:lnTo>
                    <a:pt x="1709" y="1514"/>
                  </a:lnTo>
                  <a:lnTo>
                    <a:pt x="1706" y="1516"/>
                  </a:lnTo>
                  <a:lnTo>
                    <a:pt x="1703" y="1520"/>
                  </a:lnTo>
                  <a:lnTo>
                    <a:pt x="1701" y="1524"/>
                  </a:lnTo>
                  <a:lnTo>
                    <a:pt x="1701" y="1527"/>
                  </a:lnTo>
                  <a:lnTo>
                    <a:pt x="1701" y="1532"/>
                  </a:lnTo>
                  <a:lnTo>
                    <a:pt x="1698" y="1531"/>
                  </a:lnTo>
                  <a:lnTo>
                    <a:pt x="1695" y="1536"/>
                  </a:lnTo>
                  <a:lnTo>
                    <a:pt x="1692" y="1541"/>
                  </a:lnTo>
                  <a:lnTo>
                    <a:pt x="1691" y="1545"/>
                  </a:lnTo>
                  <a:lnTo>
                    <a:pt x="1690" y="1544"/>
                  </a:lnTo>
                  <a:lnTo>
                    <a:pt x="1687" y="1543"/>
                  </a:lnTo>
                  <a:lnTo>
                    <a:pt x="1683" y="1536"/>
                  </a:lnTo>
                  <a:lnTo>
                    <a:pt x="1681" y="1529"/>
                  </a:lnTo>
                  <a:lnTo>
                    <a:pt x="1685" y="1521"/>
                  </a:lnTo>
                  <a:lnTo>
                    <a:pt x="1689" y="1514"/>
                  </a:lnTo>
                  <a:close/>
                  <a:moveTo>
                    <a:pt x="1788" y="924"/>
                  </a:moveTo>
                  <a:lnTo>
                    <a:pt x="1787" y="924"/>
                  </a:lnTo>
                  <a:lnTo>
                    <a:pt x="1777" y="923"/>
                  </a:lnTo>
                  <a:lnTo>
                    <a:pt x="1768" y="922"/>
                  </a:lnTo>
                  <a:lnTo>
                    <a:pt x="1766" y="908"/>
                  </a:lnTo>
                  <a:lnTo>
                    <a:pt x="1762" y="894"/>
                  </a:lnTo>
                  <a:lnTo>
                    <a:pt x="1753" y="881"/>
                  </a:lnTo>
                  <a:lnTo>
                    <a:pt x="1749" y="877"/>
                  </a:lnTo>
                  <a:lnTo>
                    <a:pt x="1743" y="877"/>
                  </a:lnTo>
                  <a:lnTo>
                    <a:pt x="1738" y="877"/>
                  </a:lnTo>
                  <a:lnTo>
                    <a:pt x="1745" y="874"/>
                  </a:lnTo>
                  <a:lnTo>
                    <a:pt x="1749" y="870"/>
                  </a:lnTo>
                  <a:lnTo>
                    <a:pt x="1754" y="867"/>
                  </a:lnTo>
                  <a:lnTo>
                    <a:pt x="1758" y="864"/>
                  </a:lnTo>
                  <a:lnTo>
                    <a:pt x="1760" y="860"/>
                  </a:lnTo>
                  <a:lnTo>
                    <a:pt x="1763" y="857"/>
                  </a:lnTo>
                  <a:lnTo>
                    <a:pt x="1766" y="861"/>
                  </a:lnTo>
                  <a:lnTo>
                    <a:pt x="1770" y="865"/>
                  </a:lnTo>
                  <a:lnTo>
                    <a:pt x="1775" y="869"/>
                  </a:lnTo>
                  <a:lnTo>
                    <a:pt x="1781" y="871"/>
                  </a:lnTo>
                  <a:lnTo>
                    <a:pt x="1785" y="871"/>
                  </a:lnTo>
                  <a:lnTo>
                    <a:pt x="1788" y="872"/>
                  </a:lnTo>
                  <a:lnTo>
                    <a:pt x="1793" y="874"/>
                  </a:lnTo>
                  <a:lnTo>
                    <a:pt x="1797" y="872"/>
                  </a:lnTo>
                  <a:lnTo>
                    <a:pt x="1802" y="871"/>
                  </a:lnTo>
                  <a:lnTo>
                    <a:pt x="1800" y="874"/>
                  </a:lnTo>
                  <a:lnTo>
                    <a:pt x="1798" y="875"/>
                  </a:lnTo>
                  <a:lnTo>
                    <a:pt x="1796" y="875"/>
                  </a:lnTo>
                  <a:lnTo>
                    <a:pt x="1793" y="874"/>
                  </a:lnTo>
                  <a:lnTo>
                    <a:pt x="1783" y="878"/>
                  </a:lnTo>
                  <a:lnTo>
                    <a:pt x="1780" y="884"/>
                  </a:lnTo>
                  <a:lnTo>
                    <a:pt x="1779" y="892"/>
                  </a:lnTo>
                  <a:lnTo>
                    <a:pt x="1780" y="900"/>
                  </a:lnTo>
                  <a:lnTo>
                    <a:pt x="1783" y="909"/>
                  </a:lnTo>
                  <a:lnTo>
                    <a:pt x="1786" y="917"/>
                  </a:lnTo>
                  <a:lnTo>
                    <a:pt x="1788" y="924"/>
                  </a:lnTo>
                  <a:close/>
                  <a:moveTo>
                    <a:pt x="1752" y="1336"/>
                  </a:moveTo>
                  <a:lnTo>
                    <a:pt x="1752" y="1336"/>
                  </a:lnTo>
                  <a:lnTo>
                    <a:pt x="1751" y="1336"/>
                  </a:lnTo>
                  <a:lnTo>
                    <a:pt x="1751" y="1334"/>
                  </a:lnTo>
                  <a:lnTo>
                    <a:pt x="1751" y="1334"/>
                  </a:lnTo>
                  <a:lnTo>
                    <a:pt x="1752" y="1336"/>
                  </a:lnTo>
                  <a:close/>
                  <a:moveTo>
                    <a:pt x="1742" y="1362"/>
                  </a:moveTo>
                  <a:lnTo>
                    <a:pt x="1748" y="1364"/>
                  </a:lnTo>
                  <a:lnTo>
                    <a:pt x="1748" y="1364"/>
                  </a:lnTo>
                  <a:lnTo>
                    <a:pt x="1754" y="1378"/>
                  </a:lnTo>
                  <a:lnTo>
                    <a:pt x="1763" y="1390"/>
                  </a:lnTo>
                  <a:lnTo>
                    <a:pt x="1776" y="1400"/>
                  </a:lnTo>
                  <a:lnTo>
                    <a:pt x="1776" y="1401"/>
                  </a:lnTo>
                  <a:lnTo>
                    <a:pt x="1775" y="1404"/>
                  </a:lnTo>
                  <a:lnTo>
                    <a:pt x="1774" y="1402"/>
                  </a:lnTo>
                  <a:lnTo>
                    <a:pt x="1772" y="1401"/>
                  </a:lnTo>
                  <a:lnTo>
                    <a:pt x="1765" y="1400"/>
                  </a:lnTo>
                  <a:lnTo>
                    <a:pt x="1758" y="1399"/>
                  </a:lnTo>
                  <a:lnTo>
                    <a:pt x="1751" y="1400"/>
                  </a:lnTo>
                  <a:lnTo>
                    <a:pt x="1745" y="1405"/>
                  </a:lnTo>
                  <a:lnTo>
                    <a:pt x="1741" y="1413"/>
                  </a:lnTo>
                  <a:lnTo>
                    <a:pt x="1741" y="1415"/>
                  </a:lnTo>
                  <a:lnTo>
                    <a:pt x="1736" y="1412"/>
                  </a:lnTo>
                  <a:lnTo>
                    <a:pt x="1731" y="1411"/>
                  </a:lnTo>
                  <a:lnTo>
                    <a:pt x="1725" y="1411"/>
                  </a:lnTo>
                  <a:lnTo>
                    <a:pt x="1721" y="1413"/>
                  </a:lnTo>
                  <a:lnTo>
                    <a:pt x="1719" y="1416"/>
                  </a:lnTo>
                  <a:lnTo>
                    <a:pt x="1717" y="1419"/>
                  </a:lnTo>
                  <a:lnTo>
                    <a:pt x="1717" y="1425"/>
                  </a:lnTo>
                  <a:lnTo>
                    <a:pt x="1714" y="1425"/>
                  </a:lnTo>
                  <a:lnTo>
                    <a:pt x="1713" y="1422"/>
                  </a:lnTo>
                  <a:lnTo>
                    <a:pt x="1713" y="1417"/>
                  </a:lnTo>
                  <a:lnTo>
                    <a:pt x="1713" y="1412"/>
                  </a:lnTo>
                  <a:lnTo>
                    <a:pt x="1714" y="1408"/>
                  </a:lnTo>
                  <a:lnTo>
                    <a:pt x="1717" y="1408"/>
                  </a:lnTo>
                  <a:lnTo>
                    <a:pt x="1719" y="1408"/>
                  </a:lnTo>
                  <a:lnTo>
                    <a:pt x="1721" y="1407"/>
                  </a:lnTo>
                  <a:lnTo>
                    <a:pt x="1724" y="1398"/>
                  </a:lnTo>
                  <a:lnTo>
                    <a:pt x="1730" y="1389"/>
                  </a:lnTo>
                  <a:lnTo>
                    <a:pt x="1736" y="1382"/>
                  </a:lnTo>
                  <a:lnTo>
                    <a:pt x="1741" y="1373"/>
                  </a:lnTo>
                  <a:lnTo>
                    <a:pt x="1742" y="1362"/>
                  </a:lnTo>
                  <a:close/>
                  <a:moveTo>
                    <a:pt x="1774" y="1452"/>
                  </a:moveTo>
                  <a:lnTo>
                    <a:pt x="1771" y="1452"/>
                  </a:lnTo>
                  <a:lnTo>
                    <a:pt x="1774" y="1451"/>
                  </a:lnTo>
                  <a:lnTo>
                    <a:pt x="1775" y="1452"/>
                  </a:lnTo>
                  <a:lnTo>
                    <a:pt x="1774" y="1452"/>
                  </a:lnTo>
                  <a:lnTo>
                    <a:pt x="1774" y="1452"/>
                  </a:lnTo>
                  <a:lnTo>
                    <a:pt x="1774" y="1452"/>
                  </a:lnTo>
                  <a:close/>
                  <a:moveTo>
                    <a:pt x="1732" y="1617"/>
                  </a:moveTo>
                  <a:lnTo>
                    <a:pt x="1732" y="1617"/>
                  </a:lnTo>
                  <a:lnTo>
                    <a:pt x="1732" y="1611"/>
                  </a:lnTo>
                  <a:lnTo>
                    <a:pt x="1732" y="1605"/>
                  </a:lnTo>
                  <a:lnTo>
                    <a:pt x="1732" y="1599"/>
                  </a:lnTo>
                  <a:lnTo>
                    <a:pt x="1735" y="1595"/>
                  </a:lnTo>
                  <a:lnTo>
                    <a:pt x="1741" y="1593"/>
                  </a:lnTo>
                  <a:lnTo>
                    <a:pt x="1732" y="1617"/>
                  </a:lnTo>
                  <a:close/>
                  <a:moveTo>
                    <a:pt x="1735" y="1638"/>
                  </a:moveTo>
                  <a:lnTo>
                    <a:pt x="1734" y="1636"/>
                  </a:lnTo>
                  <a:lnTo>
                    <a:pt x="1734" y="1636"/>
                  </a:lnTo>
                  <a:lnTo>
                    <a:pt x="1735" y="1638"/>
                  </a:lnTo>
                  <a:close/>
                  <a:moveTo>
                    <a:pt x="1760" y="1641"/>
                  </a:moveTo>
                  <a:lnTo>
                    <a:pt x="1763" y="1640"/>
                  </a:lnTo>
                  <a:lnTo>
                    <a:pt x="1764" y="1645"/>
                  </a:lnTo>
                  <a:lnTo>
                    <a:pt x="1764" y="1649"/>
                  </a:lnTo>
                  <a:lnTo>
                    <a:pt x="1764" y="1651"/>
                  </a:lnTo>
                  <a:lnTo>
                    <a:pt x="1763" y="1652"/>
                  </a:lnTo>
                  <a:lnTo>
                    <a:pt x="1762" y="1653"/>
                  </a:lnTo>
                  <a:lnTo>
                    <a:pt x="1759" y="1653"/>
                  </a:lnTo>
                  <a:lnTo>
                    <a:pt x="1757" y="1653"/>
                  </a:lnTo>
                  <a:lnTo>
                    <a:pt x="1754" y="1653"/>
                  </a:lnTo>
                  <a:lnTo>
                    <a:pt x="1752" y="1653"/>
                  </a:lnTo>
                  <a:lnTo>
                    <a:pt x="1749" y="1653"/>
                  </a:lnTo>
                  <a:lnTo>
                    <a:pt x="1746" y="1652"/>
                  </a:lnTo>
                  <a:lnTo>
                    <a:pt x="1743" y="1647"/>
                  </a:lnTo>
                  <a:lnTo>
                    <a:pt x="1740" y="1643"/>
                  </a:lnTo>
                  <a:lnTo>
                    <a:pt x="1736" y="1638"/>
                  </a:lnTo>
                  <a:lnTo>
                    <a:pt x="1748" y="1643"/>
                  </a:lnTo>
                  <a:lnTo>
                    <a:pt x="1760" y="1641"/>
                  </a:lnTo>
                  <a:close/>
                  <a:moveTo>
                    <a:pt x="2100" y="1431"/>
                  </a:moveTo>
                  <a:lnTo>
                    <a:pt x="2100" y="1431"/>
                  </a:lnTo>
                  <a:lnTo>
                    <a:pt x="2106" y="1440"/>
                  </a:lnTo>
                  <a:lnTo>
                    <a:pt x="2114" y="1447"/>
                  </a:lnTo>
                  <a:lnTo>
                    <a:pt x="2110" y="1450"/>
                  </a:lnTo>
                  <a:lnTo>
                    <a:pt x="2110" y="1450"/>
                  </a:lnTo>
                  <a:lnTo>
                    <a:pt x="2108" y="1444"/>
                  </a:lnTo>
                  <a:lnTo>
                    <a:pt x="2104" y="1438"/>
                  </a:lnTo>
                  <a:lnTo>
                    <a:pt x="2100" y="1431"/>
                  </a:lnTo>
                  <a:close/>
                  <a:moveTo>
                    <a:pt x="2310" y="510"/>
                  </a:moveTo>
                  <a:lnTo>
                    <a:pt x="2311" y="510"/>
                  </a:lnTo>
                  <a:lnTo>
                    <a:pt x="2311" y="510"/>
                  </a:lnTo>
                  <a:lnTo>
                    <a:pt x="2310" y="510"/>
                  </a:lnTo>
                  <a:close/>
                  <a:moveTo>
                    <a:pt x="2732" y="769"/>
                  </a:moveTo>
                  <a:lnTo>
                    <a:pt x="2729" y="768"/>
                  </a:lnTo>
                  <a:lnTo>
                    <a:pt x="2725" y="768"/>
                  </a:lnTo>
                  <a:lnTo>
                    <a:pt x="2723" y="766"/>
                  </a:lnTo>
                  <a:lnTo>
                    <a:pt x="2724" y="763"/>
                  </a:lnTo>
                  <a:lnTo>
                    <a:pt x="2725" y="761"/>
                  </a:lnTo>
                  <a:lnTo>
                    <a:pt x="2727" y="758"/>
                  </a:lnTo>
                  <a:lnTo>
                    <a:pt x="2728" y="756"/>
                  </a:lnTo>
                  <a:lnTo>
                    <a:pt x="2730" y="756"/>
                  </a:lnTo>
                  <a:lnTo>
                    <a:pt x="2733" y="755"/>
                  </a:lnTo>
                  <a:lnTo>
                    <a:pt x="2736" y="756"/>
                  </a:lnTo>
                  <a:lnTo>
                    <a:pt x="2733" y="760"/>
                  </a:lnTo>
                  <a:lnTo>
                    <a:pt x="2730" y="762"/>
                  </a:lnTo>
                  <a:lnTo>
                    <a:pt x="2730" y="766"/>
                  </a:lnTo>
                  <a:lnTo>
                    <a:pt x="2732" y="769"/>
                  </a:lnTo>
                  <a:close/>
                  <a:moveTo>
                    <a:pt x="3337" y="1179"/>
                  </a:moveTo>
                  <a:lnTo>
                    <a:pt x="3330" y="1173"/>
                  </a:lnTo>
                  <a:lnTo>
                    <a:pt x="3339" y="1171"/>
                  </a:lnTo>
                  <a:lnTo>
                    <a:pt x="3341" y="1173"/>
                  </a:lnTo>
                  <a:lnTo>
                    <a:pt x="3342" y="1176"/>
                  </a:lnTo>
                  <a:lnTo>
                    <a:pt x="3337" y="1179"/>
                  </a:lnTo>
                  <a:close/>
                  <a:moveTo>
                    <a:pt x="3300" y="1190"/>
                  </a:moveTo>
                  <a:lnTo>
                    <a:pt x="3300" y="1189"/>
                  </a:lnTo>
                  <a:lnTo>
                    <a:pt x="3302" y="1189"/>
                  </a:lnTo>
                  <a:lnTo>
                    <a:pt x="3303" y="1194"/>
                  </a:lnTo>
                  <a:lnTo>
                    <a:pt x="3303" y="1200"/>
                  </a:lnTo>
                  <a:lnTo>
                    <a:pt x="3305" y="1206"/>
                  </a:lnTo>
                  <a:lnTo>
                    <a:pt x="3302" y="1207"/>
                  </a:lnTo>
                  <a:lnTo>
                    <a:pt x="3298" y="1208"/>
                  </a:lnTo>
                  <a:lnTo>
                    <a:pt x="3296" y="1210"/>
                  </a:lnTo>
                  <a:lnTo>
                    <a:pt x="3296" y="1208"/>
                  </a:lnTo>
                  <a:lnTo>
                    <a:pt x="3298" y="1205"/>
                  </a:lnTo>
                  <a:lnTo>
                    <a:pt x="3301" y="1200"/>
                  </a:lnTo>
                  <a:lnTo>
                    <a:pt x="3301" y="1195"/>
                  </a:lnTo>
                  <a:lnTo>
                    <a:pt x="3300" y="1190"/>
                  </a:lnTo>
                  <a:close/>
                  <a:moveTo>
                    <a:pt x="3283" y="1178"/>
                  </a:moveTo>
                  <a:lnTo>
                    <a:pt x="3288" y="1179"/>
                  </a:lnTo>
                  <a:lnTo>
                    <a:pt x="3288" y="1179"/>
                  </a:lnTo>
                  <a:lnTo>
                    <a:pt x="3283" y="1178"/>
                  </a:lnTo>
                  <a:close/>
                  <a:moveTo>
                    <a:pt x="3206" y="2136"/>
                  </a:moveTo>
                  <a:lnTo>
                    <a:pt x="3205" y="2136"/>
                  </a:lnTo>
                  <a:lnTo>
                    <a:pt x="3205" y="2136"/>
                  </a:lnTo>
                  <a:lnTo>
                    <a:pt x="3205" y="2136"/>
                  </a:lnTo>
                  <a:lnTo>
                    <a:pt x="3205" y="2136"/>
                  </a:lnTo>
                  <a:lnTo>
                    <a:pt x="3205" y="2136"/>
                  </a:lnTo>
                  <a:lnTo>
                    <a:pt x="3206" y="2136"/>
                  </a:lnTo>
                  <a:close/>
                  <a:moveTo>
                    <a:pt x="3195" y="2160"/>
                  </a:moveTo>
                  <a:lnTo>
                    <a:pt x="3194" y="2163"/>
                  </a:lnTo>
                  <a:lnTo>
                    <a:pt x="3194" y="2162"/>
                  </a:lnTo>
                  <a:lnTo>
                    <a:pt x="3195" y="2160"/>
                  </a:lnTo>
                  <a:close/>
                  <a:moveTo>
                    <a:pt x="2437" y="2390"/>
                  </a:moveTo>
                  <a:lnTo>
                    <a:pt x="2437" y="2390"/>
                  </a:lnTo>
                  <a:lnTo>
                    <a:pt x="2437" y="2390"/>
                  </a:lnTo>
                  <a:lnTo>
                    <a:pt x="2437" y="2390"/>
                  </a:lnTo>
                  <a:lnTo>
                    <a:pt x="2437" y="2390"/>
                  </a:lnTo>
                  <a:lnTo>
                    <a:pt x="2437" y="2390"/>
                  </a:lnTo>
                  <a:lnTo>
                    <a:pt x="2437" y="2390"/>
                  </a:lnTo>
                  <a:close/>
                  <a:moveTo>
                    <a:pt x="2413" y="912"/>
                  </a:moveTo>
                  <a:lnTo>
                    <a:pt x="2417" y="914"/>
                  </a:lnTo>
                  <a:lnTo>
                    <a:pt x="2421" y="914"/>
                  </a:lnTo>
                  <a:lnTo>
                    <a:pt x="2420" y="915"/>
                  </a:lnTo>
                  <a:lnTo>
                    <a:pt x="2417" y="917"/>
                  </a:lnTo>
                  <a:lnTo>
                    <a:pt x="2417" y="920"/>
                  </a:lnTo>
                  <a:lnTo>
                    <a:pt x="2416" y="916"/>
                  </a:lnTo>
                  <a:lnTo>
                    <a:pt x="2413" y="912"/>
                  </a:lnTo>
                  <a:close/>
                  <a:moveTo>
                    <a:pt x="2196" y="410"/>
                  </a:moveTo>
                  <a:lnTo>
                    <a:pt x="2196" y="410"/>
                  </a:lnTo>
                  <a:lnTo>
                    <a:pt x="2196" y="410"/>
                  </a:lnTo>
                  <a:lnTo>
                    <a:pt x="2196" y="410"/>
                  </a:lnTo>
                  <a:lnTo>
                    <a:pt x="2196" y="410"/>
                  </a:lnTo>
                  <a:close/>
                  <a:moveTo>
                    <a:pt x="2199" y="1366"/>
                  </a:moveTo>
                  <a:lnTo>
                    <a:pt x="2200" y="1365"/>
                  </a:lnTo>
                  <a:lnTo>
                    <a:pt x="2201" y="1365"/>
                  </a:lnTo>
                  <a:lnTo>
                    <a:pt x="2202" y="1366"/>
                  </a:lnTo>
                  <a:lnTo>
                    <a:pt x="2200" y="1368"/>
                  </a:lnTo>
                  <a:lnTo>
                    <a:pt x="2197" y="1372"/>
                  </a:lnTo>
                  <a:lnTo>
                    <a:pt x="2196" y="1371"/>
                  </a:lnTo>
                  <a:lnTo>
                    <a:pt x="2196" y="1368"/>
                  </a:lnTo>
                  <a:lnTo>
                    <a:pt x="2196" y="1367"/>
                  </a:lnTo>
                  <a:lnTo>
                    <a:pt x="2199" y="1366"/>
                  </a:lnTo>
                  <a:close/>
                  <a:moveTo>
                    <a:pt x="2186" y="1047"/>
                  </a:moveTo>
                  <a:lnTo>
                    <a:pt x="2178" y="1046"/>
                  </a:lnTo>
                  <a:lnTo>
                    <a:pt x="2171" y="1046"/>
                  </a:lnTo>
                  <a:lnTo>
                    <a:pt x="2163" y="1043"/>
                  </a:lnTo>
                  <a:lnTo>
                    <a:pt x="2159" y="1037"/>
                  </a:lnTo>
                  <a:lnTo>
                    <a:pt x="2159" y="1037"/>
                  </a:lnTo>
                  <a:lnTo>
                    <a:pt x="2165" y="1034"/>
                  </a:lnTo>
                  <a:lnTo>
                    <a:pt x="2168" y="1031"/>
                  </a:lnTo>
                  <a:lnTo>
                    <a:pt x="2173" y="1030"/>
                  </a:lnTo>
                  <a:lnTo>
                    <a:pt x="2177" y="1029"/>
                  </a:lnTo>
                  <a:lnTo>
                    <a:pt x="2177" y="1029"/>
                  </a:lnTo>
                  <a:lnTo>
                    <a:pt x="2182" y="1031"/>
                  </a:lnTo>
                  <a:lnTo>
                    <a:pt x="2188" y="1030"/>
                  </a:lnTo>
                  <a:lnTo>
                    <a:pt x="2186" y="1047"/>
                  </a:lnTo>
                  <a:close/>
                  <a:moveTo>
                    <a:pt x="2184" y="1063"/>
                  </a:moveTo>
                  <a:lnTo>
                    <a:pt x="2176" y="1071"/>
                  </a:lnTo>
                  <a:lnTo>
                    <a:pt x="2167" y="1075"/>
                  </a:lnTo>
                  <a:lnTo>
                    <a:pt x="2159" y="1074"/>
                  </a:lnTo>
                  <a:lnTo>
                    <a:pt x="2150" y="1071"/>
                  </a:lnTo>
                  <a:lnTo>
                    <a:pt x="2143" y="1066"/>
                  </a:lnTo>
                  <a:lnTo>
                    <a:pt x="2163" y="1068"/>
                  </a:lnTo>
                  <a:lnTo>
                    <a:pt x="2184" y="1063"/>
                  </a:lnTo>
                  <a:close/>
                  <a:moveTo>
                    <a:pt x="2152" y="1538"/>
                  </a:moveTo>
                  <a:lnTo>
                    <a:pt x="2154" y="1538"/>
                  </a:lnTo>
                  <a:lnTo>
                    <a:pt x="2155" y="1539"/>
                  </a:lnTo>
                  <a:lnTo>
                    <a:pt x="2154" y="1541"/>
                  </a:lnTo>
                  <a:lnTo>
                    <a:pt x="2152" y="1538"/>
                  </a:lnTo>
                  <a:close/>
                  <a:moveTo>
                    <a:pt x="1905" y="1348"/>
                  </a:moveTo>
                  <a:lnTo>
                    <a:pt x="1905" y="1348"/>
                  </a:lnTo>
                  <a:lnTo>
                    <a:pt x="1860" y="1347"/>
                  </a:lnTo>
                  <a:lnTo>
                    <a:pt x="1859" y="1355"/>
                  </a:lnTo>
                  <a:lnTo>
                    <a:pt x="1851" y="1361"/>
                  </a:lnTo>
                  <a:lnTo>
                    <a:pt x="1849" y="1353"/>
                  </a:lnTo>
                  <a:lnTo>
                    <a:pt x="1848" y="1343"/>
                  </a:lnTo>
                  <a:lnTo>
                    <a:pt x="1848" y="1333"/>
                  </a:lnTo>
                  <a:lnTo>
                    <a:pt x="1857" y="1331"/>
                  </a:lnTo>
                  <a:lnTo>
                    <a:pt x="1868" y="1330"/>
                  </a:lnTo>
                  <a:lnTo>
                    <a:pt x="1873" y="1328"/>
                  </a:lnTo>
                  <a:lnTo>
                    <a:pt x="1879" y="1326"/>
                  </a:lnTo>
                  <a:lnTo>
                    <a:pt x="1882" y="1334"/>
                  </a:lnTo>
                  <a:lnTo>
                    <a:pt x="1888" y="1339"/>
                  </a:lnTo>
                  <a:lnTo>
                    <a:pt x="1896" y="1343"/>
                  </a:lnTo>
                  <a:lnTo>
                    <a:pt x="1905" y="1344"/>
                  </a:lnTo>
                  <a:lnTo>
                    <a:pt x="1905" y="1348"/>
                  </a:lnTo>
                  <a:close/>
                  <a:moveTo>
                    <a:pt x="1908" y="1364"/>
                  </a:moveTo>
                  <a:lnTo>
                    <a:pt x="1887" y="1365"/>
                  </a:lnTo>
                  <a:lnTo>
                    <a:pt x="1884" y="1362"/>
                  </a:lnTo>
                  <a:lnTo>
                    <a:pt x="1883" y="1360"/>
                  </a:lnTo>
                  <a:lnTo>
                    <a:pt x="1887" y="1359"/>
                  </a:lnTo>
                  <a:lnTo>
                    <a:pt x="1890" y="1357"/>
                  </a:lnTo>
                  <a:lnTo>
                    <a:pt x="1894" y="1356"/>
                  </a:lnTo>
                  <a:lnTo>
                    <a:pt x="1898" y="1356"/>
                  </a:lnTo>
                  <a:lnTo>
                    <a:pt x="1902" y="1356"/>
                  </a:lnTo>
                  <a:lnTo>
                    <a:pt x="1904" y="1360"/>
                  </a:lnTo>
                  <a:lnTo>
                    <a:pt x="1906" y="1362"/>
                  </a:lnTo>
                  <a:lnTo>
                    <a:pt x="1908" y="1364"/>
                  </a:lnTo>
                  <a:close/>
                  <a:moveTo>
                    <a:pt x="1627" y="2650"/>
                  </a:moveTo>
                  <a:lnTo>
                    <a:pt x="1627" y="2650"/>
                  </a:lnTo>
                  <a:lnTo>
                    <a:pt x="1627" y="2650"/>
                  </a:lnTo>
                  <a:lnTo>
                    <a:pt x="1626" y="2652"/>
                  </a:lnTo>
                  <a:lnTo>
                    <a:pt x="1626" y="2650"/>
                  </a:lnTo>
                  <a:lnTo>
                    <a:pt x="1627" y="2650"/>
                  </a:lnTo>
                  <a:lnTo>
                    <a:pt x="1627" y="2650"/>
                  </a:lnTo>
                  <a:close/>
                  <a:moveTo>
                    <a:pt x="2801" y="2408"/>
                  </a:moveTo>
                  <a:lnTo>
                    <a:pt x="2800" y="2407"/>
                  </a:lnTo>
                  <a:lnTo>
                    <a:pt x="2803" y="2408"/>
                  </a:lnTo>
                  <a:lnTo>
                    <a:pt x="2801" y="2408"/>
                  </a:lnTo>
                  <a:close/>
                  <a:moveTo>
                    <a:pt x="3126" y="2254"/>
                  </a:moveTo>
                  <a:lnTo>
                    <a:pt x="3119" y="2250"/>
                  </a:lnTo>
                  <a:lnTo>
                    <a:pt x="3112" y="2245"/>
                  </a:lnTo>
                  <a:lnTo>
                    <a:pt x="3103" y="2245"/>
                  </a:lnTo>
                  <a:lnTo>
                    <a:pt x="3101" y="2245"/>
                  </a:lnTo>
                  <a:lnTo>
                    <a:pt x="3103" y="2240"/>
                  </a:lnTo>
                  <a:lnTo>
                    <a:pt x="3105" y="2234"/>
                  </a:lnTo>
                  <a:lnTo>
                    <a:pt x="3107" y="2237"/>
                  </a:lnTo>
                  <a:lnTo>
                    <a:pt x="3113" y="2243"/>
                  </a:lnTo>
                  <a:lnTo>
                    <a:pt x="3119" y="2249"/>
                  </a:lnTo>
                  <a:lnTo>
                    <a:pt x="3127" y="2253"/>
                  </a:lnTo>
                  <a:lnTo>
                    <a:pt x="3129" y="2251"/>
                  </a:lnTo>
                  <a:lnTo>
                    <a:pt x="3126" y="2254"/>
                  </a:lnTo>
                  <a:close/>
                  <a:moveTo>
                    <a:pt x="3129" y="2222"/>
                  </a:moveTo>
                  <a:lnTo>
                    <a:pt x="3114" y="2209"/>
                  </a:lnTo>
                  <a:lnTo>
                    <a:pt x="3112" y="2209"/>
                  </a:lnTo>
                  <a:lnTo>
                    <a:pt x="3109" y="2207"/>
                  </a:lnTo>
                  <a:lnTo>
                    <a:pt x="3129" y="2209"/>
                  </a:lnTo>
                  <a:lnTo>
                    <a:pt x="3148" y="2208"/>
                  </a:lnTo>
                  <a:lnTo>
                    <a:pt x="3148" y="2207"/>
                  </a:lnTo>
                  <a:lnTo>
                    <a:pt x="3150" y="2217"/>
                  </a:lnTo>
                  <a:lnTo>
                    <a:pt x="3146" y="2221"/>
                  </a:lnTo>
                  <a:lnTo>
                    <a:pt x="3141" y="2225"/>
                  </a:lnTo>
                  <a:lnTo>
                    <a:pt x="3135" y="2226"/>
                  </a:lnTo>
                  <a:lnTo>
                    <a:pt x="3129" y="2222"/>
                  </a:lnTo>
                  <a:close/>
                  <a:moveTo>
                    <a:pt x="3158" y="2198"/>
                  </a:moveTo>
                  <a:lnTo>
                    <a:pt x="3149" y="2200"/>
                  </a:lnTo>
                  <a:lnTo>
                    <a:pt x="3150" y="2200"/>
                  </a:lnTo>
                  <a:lnTo>
                    <a:pt x="3148" y="2197"/>
                  </a:lnTo>
                  <a:lnTo>
                    <a:pt x="3147" y="2193"/>
                  </a:lnTo>
                  <a:lnTo>
                    <a:pt x="3144" y="2190"/>
                  </a:lnTo>
                  <a:lnTo>
                    <a:pt x="3141" y="2187"/>
                  </a:lnTo>
                  <a:lnTo>
                    <a:pt x="3146" y="2183"/>
                  </a:lnTo>
                  <a:lnTo>
                    <a:pt x="3149" y="2179"/>
                  </a:lnTo>
                  <a:lnTo>
                    <a:pt x="3153" y="2174"/>
                  </a:lnTo>
                  <a:lnTo>
                    <a:pt x="3155" y="2177"/>
                  </a:lnTo>
                  <a:lnTo>
                    <a:pt x="3158" y="2181"/>
                  </a:lnTo>
                  <a:lnTo>
                    <a:pt x="3160" y="2185"/>
                  </a:lnTo>
                  <a:lnTo>
                    <a:pt x="3161" y="2192"/>
                  </a:lnTo>
                  <a:lnTo>
                    <a:pt x="3158" y="2198"/>
                  </a:lnTo>
                  <a:close/>
                  <a:moveTo>
                    <a:pt x="3183" y="2217"/>
                  </a:moveTo>
                  <a:lnTo>
                    <a:pt x="3184" y="2215"/>
                  </a:lnTo>
                  <a:lnTo>
                    <a:pt x="3184" y="2214"/>
                  </a:lnTo>
                  <a:lnTo>
                    <a:pt x="3183" y="2211"/>
                  </a:lnTo>
                  <a:lnTo>
                    <a:pt x="3187" y="2210"/>
                  </a:lnTo>
                  <a:lnTo>
                    <a:pt x="3187" y="2209"/>
                  </a:lnTo>
                  <a:lnTo>
                    <a:pt x="3190" y="2213"/>
                  </a:lnTo>
                  <a:lnTo>
                    <a:pt x="3194" y="2215"/>
                  </a:lnTo>
                  <a:lnTo>
                    <a:pt x="3190" y="2215"/>
                  </a:lnTo>
                  <a:lnTo>
                    <a:pt x="3187" y="2216"/>
                  </a:lnTo>
                  <a:lnTo>
                    <a:pt x="3183" y="2217"/>
                  </a:lnTo>
                  <a:close/>
                  <a:moveTo>
                    <a:pt x="3206" y="2176"/>
                  </a:moveTo>
                  <a:lnTo>
                    <a:pt x="3193" y="2181"/>
                  </a:lnTo>
                  <a:lnTo>
                    <a:pt x="3183" y="2191"/>
                  </a:lnTo>
                  <a:lnTo>
                    <a:pt x="3183" y="2191"/>
                  </a:lnTo>
                  <a:lnTo>
                    <a:pt x="3178" y="2188"/>
                  </a:lnTo>
                  <a:lnTo>
                    <a:pt x="3181" y="2183"/>
                  </a:lnTo>
                  <a:lnTo>
                    <a:pt x="3181" y="2179"/>
                  </a:lnTo>
                  <a:lnTo>
                    <a:pt x="3181" y="2175"/>
                  </a:lnTo>
                  <a:lnTo>
                    <a:pt x="3182" y="2174"/>
                  </a:lnTo>
                  <a:lnTo>
                    <a:pt x="3183" y="2173"/>
                  </a:lnTo>
                  <a:lnTo>
                    <a:pt x="3184" y="2173"/>
                  </a:lnTo>
                  <a:lnTo>
                    <a:pt x="3186" y="2173"/>
                  </a:lnTo>
                  <a:lnTo>
                    <a:pt x="3188" y="2173"/>
                  </a:lnTo>
                  <a:lnTo>
                    <a:pt x="3190" y="2171"/>
                  </a:lnTo>
                  <a:lnTo>
                    <a:pt x="3193" y="2170"/>
                  </a:lnTo>
                  <a:lnTo>
                    <a:pt x="3194" y="2169"/>
                  </a:lnTo>
                  <a:lnTo>
                    <a:pt x="3195" y="2167"/>
                  </a:lnTo>
                  <a:lnTo>
                    <a:pt x="3195" y="2164"/>
                  </a:lnTo>
                  <a:lnTo>
                    <a:pt x="3198" y="2165"/>
                  </a:lnTo>
                  <a:lnTo>
                    <a:pt x="3203" y="2165"/>
                  </a:lnTo>
                  <a:lnTo>
                    <a:pt x="3206" y="2165"/>
                  </a:lnTo>
                  <a:lnTo>
                    <a:pt x="3211" y="2164"/>
                  </a:lnTo>
                  <a:lnTo>
                    <a:pt x="3212" y="2168"/>
                  </a:lnTo>
                  <a:lnTo>
                    <a:pt x="3213" y="2170"/>
                  </a:lnTo>
                  <a:lnTo>
                    <a:pt x="3217" y="2173"/>
                  </a:lnTo>
                  <a:lnTo>
                    <a:pt x="3221" y="2173"/>
                  </a:lnTo>
                  <a:lnTo>
                    <a:pt x="3222" y="2174"/>
                  </a:lnTo>
                  <a:lnTo>
                    <a:pt x="3222" y="2175"/>
                  </a:lnTo>
                  <a:lnTo>
                    <a:pt x="3223" y="2176"/>
                  </a:lnTo>
                  <a:lnTo>
                    <a:pt x="3226" y="2177"/>
                  </a:lnTo>
                  <a:lnTo>
                    <a:pt x="3222" y="2180"/>
                  </a:lnTo>
                  <a:lnTo>
                    <a:pt x="3218" y="2180"/>
                  </a:lnTo>
                  <a:lnTo>
                    <a:pt x="3216" y="2179"/>
                  </a:lnTo>
                  <a:lnTo>
                    <a:pt x="3212" y="2177"/>
                  </a:lnTo>
                  <a:lnTo>
                    <a:pt x="3210" y="2176"/>
                  </a:lnTo>
                  <a:lnTo>
                    <a:pt x="3206" y="2176"/>
                  </a:lnTo>
                  <a:close/>
                  <a:moveTo>
                    <a:pt x="3252" y="2167"/>
                  </a:moveTo>
                  <a:lnTo>
                    <a:pt x="3252" y="2165"/>
                  </a:lnTo>
                  <a:lnTo>
                    <a:pt x="3252" y="2165"/>
                  </a:lnTo>
                  <a:lnTo>
                    <a:pt x="3252" y="2165"/>
                  </a:lnTo>
                  <a:lnTo>
                    <a:pt x="3252" y="2165"/>
                  </a:lnTo>
                  <a:lnTo>
                    <a:pt x="3252" y="2167"/>
                  </a:lnTo>
                  <a:close/>
                  <a:moveTo>
                    <a:pt x="3268" y="2162"/>
                  </a:moveTo>
                  <a:lnTo>
                    <a:pt x="3268" y="2162"/>
                  </a:lnTo>
                  <a:lnTo>
                    <a:pt x="3268" y="2162"/>
                  </a:lnTo>
                  <a:lnTo>
                    <a:pt x="3268" y="2162"/>
                  </a:lnTo>
                  <a:close/>
                  <a:moveTo>
                    <a:pt x="3273" y="2137"/>
                  </a:moveTo>
                  <a:lnTo>
                    <a:pt x="3272" y="2129"/>
                  </a:lnTo>
                  <a:lnTo>
                    <a:pt x="3274" y="2126"/>
                  </a:lnTo>
                  <a:lnTo>
                    <a:pt x="3275" y="2123"/>
                  </a:lnTo>
                  <a:lnTo>
                    <a:pt x="3277" y="2119"/>
                  </a:lnTo>
                  <a:lnTo>
                    <a:pt x="3279" y="2123"/>
                  </a:lnTo>
                  <a:lnTo>
                    <a:pt x="3281" y="2125"/>
                  </a:lnTo>
                  <a:lnTo>
                    <a:pt x="3281" y="2125"/>
                  </a:lnTo>
                  <a:lnTo>
                    <a:pt x="3279" y="2126"/>
                  </a:lnTo>
                  <a:lnTo>
                    <a:pt x="3278" y="2129"/>
                  </a:lnTo>
                  <a:lnTo>
                    <a:pt x="3278" y="2131"/>
                  </a:lnTo>
                  <a:lnTo>
                    <a:pt x="3277" y="2134"/>
                  </a:lnTo>
                  <a:lnTo>
                    <a:pt x="3275" y="2136"/>
                  </a:lnTo>
                  <a:lnTo>
                    <a:pt x="3273" y="2137"/>
                  </a:lnTo>
                  <a:close/>
                  <a:moveTo>
                    <a:pt x="3314" y="2111"/>
                  </a:moveTo>
                  <a:lnTo>
                    <a:pt x="3311" y="2112"/>
                  </a:lnTo>
                  <a:lnTo>
                    <a:pt x="3308" y="2114"/>
                  </a:lnTo>
                  <a:lnTo>
                    <a:pt x="3306" y="2117"/>
                  </a:lnTo>
                  <a:lnTo>
                    <a:pt x="3303" y="2119"/>
                  </a:lnTo>
                  <a:lnTo>
                    <a:pt x="3298" y="2114"/>
                  </a:lnTo>
                  <a:lnTo>
                    <a:pt x="3298" y="2108"/>
                  </a:lnTo>
                  <a:lnTo>
                    <a:pt x="3300" y="2102"/>
                  </a:lnTo>
                  <a:lnTo>
                    <a:pt x="3298" y="2096"/>
                  </a:lnTo>
                  <a:lnTo>
                    <a:pt x="3300" y="2096"/>
                  </a:lnTo>
                  <a:lnTo>
                    <a:pt x="3305" y="2095"/>
                  </a:lnTo>
                  <a:lnTo>
                    <a:pt x="3309" y="2094"/>
                  </a:lnTo>
                  <a:lnTo>
                    <a:pt x="3313" y="2091"/>
                  </a:lnTo>
                  <a:lnTo>
                    <a:pt x="3318" y="2089"/>
                  </a:lnTo>
                  <a:lnTo>
                    <a:pt x="3318" y="2090"/>
                  </a:lnTo>
                  <a:lnTo>
                    <a:pt x="3318" y="2094"/>
                  </a:lnTo>
                  <a:lnTo>
                    <a:pt x="3319" y="2096"/>
                  </a:lnTo>
                  <a:lnTo>
                    <a:pt x="3320" y="2100"/>
                  </a:lnTo>
                  <a:lnTo>
                    <a:pt x="3320" y="2103"/>
                  </a:lnTo>
                  <a:lnTo>
                    <a:pt x="3319" y="2106"/>
                  </a:lnTo>
                  <a:lnTo>
                    <a:pt x="3318" y="2108"/>
                  </a:lnTo>
                  <a:lnTo>
                    <a:pt x="3314" y="2111"/>
                  </a:lnTo>
                  <a:close/>
                  <a:moveTo>
                    <a:pt x="3381" y="1983"/>
                  </a:moveTo>
                  <a:lnTo>
                    <a:pt x="3382" y="1988"/>
                  </a:lnTo>
                  <a:lnTo>
                    <a:pt x="3381" y="1988"/>
                  </a:lnTo>
                  <a:lnTo>
                    <a:pt x="3381" y="1986"/>
                  </a:lnTo>
                  <a:lnTo>
                    <a:pt x="3381" y="1983"/>
                  </a:lnTo>
                  <a:close/>
                  <a:moveTo>
                    <a:pt x="3319" y="1364"/>
                  </a:moveTo>
                  <a:lnTo>
                    <a:pt x="3319" y="1364"/>
                  </a:lnTo>
                  <a:lnTo>
                    <a:pt x="3319" y="1364"/>
                  </a:lnTo>
                  <a:lnTo>
                    <a:pt x="3319" y="1364"/>
                  </a:lnTo>
                  <a:close/>
                  <a:moveTo>
                    <a:pt x="3402" y="860"/>
                  </a:moveTo>
                  <a:lnTo>
                    <a:pt x="3408" y="853"/>
                  </a:lnTo>
                  <a:lnTo>
                    <a:pt x="3411" y="854"/>
                  </a:lnTo>
                  <a:lnTo>
                    <a:pt x="3415" y="855"/>
                  </a:lnTo>
                  <a:lnTo>
                    <a:pt x="3408" y="858"/>
                  </a:lnTo>
                  <a:lnTo>
                    <a:pt x="3402" y="860"/>
                  </a:lnTo>
                  <a:close/>
                  <a:moveTo>
                    <a:pt x="3403" y="836"/>
                  </a:moveTo>
                  <a:lnTo>
                    <a:pt x="3405" y="840"/>
                  </a:lnTo>
                  <a:lnTo>
                    <a:pt x="3386" y="857"/>
                  </a:lnTo>
                  <a:lnTo>
                    <a:pt x="3385" y="852"/>
                  </a:lnTo>
                  <a:lnTo>
                    <a:pt x="3383" y="848"/>
                  </a:lnTo>
                  <a:lnTo>
                    <a:pt x="3393" y="842"/>
                  </a:lnTo>
                  <a:lnTo>
                    <a:pt x="3403" y="836"/>
                  </a:lnTo>
                  <a:close/>
                  <a:moveTo>
                    <a:pt x="3069" y="1076"/>
                  </a:moveTo>
                  <a:lnTo>
                    <a:pt x="3074" y="1074"/>
                  </a:lnTo>
                  <a:lnTo>
                    <a:pt x="3082" y="1081"/>
                  </a:lnTo>
                  <a:lnTo>
                    <a:pt x="3092" y="1087"/>
                  </a:lnTo>
                  <a:lnTo>
                    <a:pt x="3103" y="1091"/>
                  </a:lnTo>
                  <a:lnTo>
                    <a:pt x="3098" y="1100"/>
                  </a:lnTo>
                  <a:lnTo>
                    <a:pt x="3075" y="1115"/>
                  </a:lnTo>
                  <a:lnTo>
                    <a:pt x="3067" y="1104"/>
                  </a:lnTo>
                  <a:lnTo>
                    <a:pt x="3062" y="1091"/>
                  </a:lnTo>
                  <a:lnTo>
                    <a:pt x="3061" y="1077"/>
                  </a:lnTo>
                  <a:lnTo>
                    <a:pt x="3064" y="1077"/>
                  </a:lnTo>
                  <a:lnTo>
                    <a:pt x="3069" y="1076"/>
                  </a:lnTo>
                  <a:close/>
                  <a:moveTo>
                    <a:pt x="2965" y="1196"/>
                  </a:moveTo>
                  <a:lnTo>
                    <a:pt x="2974" y="1171"/>
                  </a:lnTo>
                  <a:lnTo>
                    <a:pt x="2979" y="1173"/>
                  </a:lnTo>
                  <a:lnTo>
                    <a:pt x="2984" y="1176"/>
                  </a:lnTo>
                  <a:lnTo>
                    <a:pt x="2990" y="1176"/>
                  </a:lnTo>
                  <a:lnTo>
                    <a:pt x="2995" y="1178"/>
                  </a:lnTo>
                  <a:lnTo>
                    <a:pt x="2999" y="1180"/>
                  </a:lnTo>
                  <a:lnTo>
                    <a:pt x="2996" y="1184"/>
                  </a:lnTo>
                  <a:lnTo>
                    <a:pt x="2994" y="1186"/>
                  </a:lnTo>
                  <a:lnTo>
                    <a:pt x="2969" y="1205"/>
                  </a:lnTo>
                  <a:lnTo>
                    <a:pt x="2968" y="1205"/>
                  </a:lnTo>
                  <a:lnTo>
                    <a:pt x="2965" y="1196"/>
                  </a:lnTo>
                  <a:lnTo>
                    <a:pt x="2965" y="1196"/>
                  </a:lnTo>
                  <a:lnTo>
                    <a:pt x="2965" y="1196"/>
                  </a:lnTo>
                  <a:close/>
                  <a:moveTo>
                    <a:pt x="2917" y="1030"/>
                  </a:moveTo>
                  <a:lnTo>
                    <a:pt x="2921" y="1030"/>
                  </a:lnTo>
                  <a:lnTo>
                    <a:pt x="2925" y="1030"/>
                  </a:lnTo>
                  <a:lnTo>
                    <a:pt x="2927" y="1030"/>
                  </a:lnTo>
                  <a:lnTo>
                    <a:pt x="2931" y="1030"/>
                  </a:lnTo>
                  <a:lnTo>
                    <a:pt x="2933" y="1030"/>
                  </a:lnTo>
                  <a:lnTo>
                    <a:pt x="2935" y="1028"/>
                  </a:lnTo>
                  <a:lnTo>
                    <a:pt x="2939" y="1031"/>
                  </a:lnTo>
                  <a:lnTo>
                    <a:pt x="2944" y="1032"/>
                  </a:lnTo>
                  <a:lnTo>
                    <a:pt x="2948" y="1034"/>
                  </a:lnTo>
                  <a:lnTo>
                    <a:pt x="2949" y="1037"/>
                  </a:lnTo>
                  <a:lnTo>
                    <a:pt x="2950" y="1041"/>
                  </a:lnTo>
                  <a:lnTo>
                    <a:pt x="2954" y="1045"/>
                  </a:lnTo>
                  <a:lnTo>
                    <a:pt x="2956" y="1047"/>
                  </a:lnTo>
                  <a:lnTo>
                    <a:pt x="2951" y="1058"/>
                  </a:lnTo>
                  <a:lnTo>
                    <a:pt x="2948" y="1059"/>
                  </a:lnTo>
                  <a:lnTo>
                    <a:pt x="2937" y="1064"/>
                  </a:lnTo>
                  <a:lnTo>
                    <a:pt x="2935" y="1064"/>
                  </a:lnTo>
                  <a:lnTo>
                    <a:pt x="2925" y="1062"/>
                  </a:lnTo>
                  <a:lnTo>
                    <a:pt x="2915" y="1065"/>
                  </a:lnTo>
                  <a:lnTo>
                    <a:pt x="2911" y="1063"/>
                  </a:lnTo>
                  <a:lnTo>
                    <a:pt x="2908" y="1063"/>
                  </a:lnTo>
                  <a:lnTo>
                    <a:pt x="2911" y="1047"/>
                  </a:lnTo>
                  <a:lnTo>
                    <a:pt x="2917" y="1030"/>
                  </a:lnTo>
                  <a:close/>
                  <a:moveTo>
                    <a:pt x="2898" y="989"/>
                  </a:moveTo>
                  <a:lnTo>
                    <a:pt x="2893" y="990"/>
                  </a:lnTo>
                  <a:lnTo>
                    <a:pt x="2891" y="989"/>
                  </a:lnTo>
                  <a:lnTo>
                    <a:pt x="2898" y="989"/>
                  </a:lnTo>
                  <a:close/>
                  <a:moveTo>
                    <a:pt x="2864" y="979"/>
                  </a:moveTo>
                  <a:lnTo>
                    <a:pt x="2864" y="979"/>
                  </a:lnTo>
                  <a:lnTo>
                    <a:pt x="2861" y="981"/>
                  </a:lnTo>
                  <a:lnTo>
                    <a:pt x="2859" y="984"/>
                  </a:lnTo>
                  <a:lnTo>
                    <a:pt x="2857" y="984"/>
                  </a:lnTo>
                  <a:lnTo>
                    <a:pt x="2860" y="983"/>
                  </a:lnTo>
                  <a:lnTo>
                    <a:pt x="2864" y="979"/>
                  </a:lnTo>
                  <a:close/>
                  <a:moveTo>
                    <a:pt x="2818" y="954"/>
                  </a:moveTo>
                  <a:lnTo>
                    <a:pt x="2819" y="957"/>
                  </a:lnTo>
                  <a:lnTo>
                    <a:pt x="2821" y="961"/>
                  </a:lnTo>
                  <a:lnTo>
                    <a:pt x="2813" y="960"/>
                  </a:lnTo>
                  <a:lnTo>
                    <a:pt x="2804" y="963"/>
                  </a:lnTo>
                  <a:lnTo>
                    <a:pt x="2796" y="969"/>
                  </a:lnTo>
                  <a:lnTo>
                    <a:pt x="2796" y="971"/>
                  </a:lnTo>
                  <a:lnTo>
                    <a:pt x="2792" y="967"/>
                  </a:lnTo>
                  <a:lnTo>
                    <a:pt x="2818" y="954"/>
                  </a:lnTo>
                  <a:close/>
                  <a:moveTo>
                    <a:pt x="2759" y="1043"/>
                  </a:moveTo>
                  <a:lnTo>
                    <a:pt x="2762" y="1042"/>
                  </a:lnTo>
                  <a:lnTo>
                    <a:pt x="2763" y="1042"/>
                  </a:lnTo>
                  <a:lnTo>
                    <a:pt x="2763" y="1043"/>
                  </a:lnTo>
                  <a:lnTo>
                    <a:pt x="2762" y="1043"/>
                  </a:lnTo>
                  <a:lnTo>
                    <a:pt x="2761" y="1043"/>
                  </a:lnTo>
                  <a:lnTo>
                    <a:pt x="2759" y="1043"/>
                  </a:lnTo>
                  <a:lnTo>
                    <a:pt x="2759" y="1043"/>
                  </a:lnTo>
                  <a:close/>
                  <a:moveTo>
                    <a:pt x="2752" y="785"/>
                  </a:moveTo>
                  <a:lnTo>
                    <a:pt x="2749" y="784"/>
                  </a:lnTo>
                  <a:lnTo>
                    <a:pt x="2744" y="783"/>
                  </a:lnTo>
                  <a:lnTo>
                    <a:pt x="2744" y="781"/>
                  </a:lnTo>
                  <a:lnTo>
                    <a:pt x="2742" y="779"/>
                  </a:lnTo>
                  <a:lnTo>
                    <a:pt x="2741" y="779"/>
                  </a:lnTo>
                  <a:lnTo>
                    <a:pt x="2746" y="779"/>
                  </a:lnTo>
                  <a:lnTo>
                    <a:pt x="2751" y="779"/>
                  </a:lnTo>
                  <a:lnTo>
                    <a:pt x="2755" y="779"/>
                  </a:lnTo>
                  <a:lnTo>
                    <a:pt x="2759" y="778"/>
                  </a:lnTo>
                  <a:lnTo>
                    <a:pt x="2756" y="781"/>
                  </a:lnTo>
                  <a:lnTo>
                    <a:pt x="2752" y="785"/>
                  </a:lnTo>
                  <a:close/>
                  <a:moveTo>
                    <a:pt x="2832" y="746"/>
                  </a:moveTo>
                  <a:lnTo>
                    <a:pt x="2830" y="744"/>
                  </a:lnTo>
                  <a:lnTo>
                    <a:pt x="2832" y="745"/>
                  </a:lnTo>
                  <a:lnTo>
                    <a:pt x="2831" y="745"/>
                  </a:lnTo>
                  <a:lnTo>
                    <a:pt x="2832" y="745"/>
                  </a:lnTo>
                  <a:lnTo>
                    <a:pt x="2832" y="746"/>
                  </a:lnTo>
                  <a:lnTo>
                    <a:pt x="2832" y="746"/>
                  </a:lnTo>
                  <a:close/>
                  <a:moveTo>
                    <a:pt x="2819" y="671"/>
                  </a:moveTo>
                  <a:lnTo>
                    <a:pt x="2823" y="669"/>
                  </a:lnTo>
                  <a:lnTo>
                    <a:pt x="2826" y="665"/>
                  </a:lnTo>
                  <a:lnTo>
                    <a:pt x="2834" y="681"/>
                  </a:lnTo>
                  <a:lnTo>
                    <a:pt x="2842" y="694"/>
                  </a:lnTo>
                  <a:lnTo>
                    <a:pt x="2843" y="694"/>
                  </a:lnTo>
                  <a:lnTo>
                    <a:pt x="2843" y="694"/>
                  </a:lnTo>
                  <a:lnTo>
                    <a:pt x="2843" y="703"/>
                  </a:lnTo>
                  <a:lnTo>
                    <a:pt x="2841" y="704"/>
                  </a:lnTo>
                  <a:lnTo>
                    <a:pt x="2838" y="706"/>
                  </a:lnTo>
                  <a:lnTo>
                    <a:pt x="2837" y="709"/>
                  </a:lnTo>
                  <a:lnTo>
                    <a:pt x="2835" y="699"/>
                  </a:lnTo>
                  <a:lnTo>
                    <a:pt x="2829" y="689"/>
                  </a:lnTo>
                  <a:lnTo>
                    <a:pt x="2821" y="681"/>
                  </a:lnTo>
                  <a:lnTo>
                    <a:pt x="2817" y="672"/>
                  </a:lnTo>
                  <a:lnTo>
                    <a:pt x="2819" y="671"/>
                  </a:lnTo>
                  <a:close/>
                  <a:moveTo>
                    <a:pt x="2791" y="659"/>
                  </a:moveTo>
                  <a:lnTo>
                    <a:pt x="2790" y="660"/>
                  </a:lnTo>
                  <a:lnTo>
                    <a:pt x="2790" y="658"/>
                  </a:lnTo>
                  <a:lnTo>
                    <a:pt x="2791" y="659"/>
                  </a:lnTo>
                  <a:close/>
                  <a:moveTo>
                    <a:pt x="2701" y="704"/>
                  </a:moveTo>
                  <a:lnTo>
                    <a:pt x="2705" y="705"/>
                  </a:lnTo>
                  <a:lnTo>
                    <a:pt x="2722" y="707"/>
                  </a:lnTo>
                  <a:lnTo>
                    <a:pt x="2740" y="705"/>
                  </a:lnTo>
                  <a:lnTo>
                    <a:pt x="2750" y="699"/>
                  </a:lnTo>
                  <a:lnTo>
                    <a:pt x="2757" y="693"/>
                  </a:lnTo>
                  <a:lnTo>
                    <a:pt x="2763" y="683"/>
                  </a:lnTo>
                  <a:lnTo>
                    <a:pt x="2763" y="682"/>
                  </a:lnTo>
                  <a:lnTo>
                    <a:pt x="2767" y="684"/>
                  </a:lnTo>
                  <a:lnTo>
                    <a:pt x="2770" y="686"/>
                  </a:lnTo>
                  <a:lnTo>
                    <a:pt x="2774" y="686"/>
                  </a:lnTo>
                  <a:lnTo>
                    <a:pt x="2778" y="684"/>
                  </a:lnTo>
                  <a:lnTo>
                    <a:pt x="2784" y="681"/>
                  </a:lnTo>
                  <a:lnTo>
                    <a:pt x="2787" y="677"/>
                  </a:lnTo>
                  <a:lnTo>
                    <a:pt x="2790" y="672"/>
                  </a:lnTo>
                  <a:lnTo>
                    <a:pt x="2791" y="675"/>
                  </a:lnTo>
                  <a:lnTo>
                    <a:pt x="2793" y="677"/>
                  </a:lnTo>
                  <a:lnTo>
                    <a:pt x="2802" y="678"/>
                  </a:lnTo>
                  <a:lnTo>
                    <a:pt x="2808" y="676"/>
                  </a:lnTo>
                  <a:lnTo>
                    <a:pt x="2815" y="672"/>
                  </a:lnTo>
                  <a:lnTo>
                    <a:pt x="2813" y="681"/>
                  </a:lnTo>
                  <a:lnTo>
                    <a:pt x="2814" y="688"/>
                  </a:lnTo>
                  <a:lnTo>
                    <a:pt x="2815" y="696"/>
                  </a:lnTo>
                  <a:lnTo>
                    <a:pt x="2814" y="700"/>
                  </a:lnTo>
                  <a:lnTo>
                    <a:pt x="2815" y="704"/>
                  </a:lnTo>
                  <a:lnTo>
                    <a:pt x="2817" y="706"/>
                  </a:lnTo>
                  <a:lnTo>
                    <a:pt x="2820" y="709"/>
                  </a:lnTo>
                  <a:lnTo>
                    <a:pt x="2824" y="711"/>
                  </a:lnTo>
                  <a:lnTo>
                    <a:pt x="2826" y="712"/>
                  </a:lnTo>
                  <a:lnTo>
                    <a:pt x="2829" y="716"/>
                  </a:lnTo>
                  <a:lnTo>
                    <a:pt x="2830" y="718"/>
                  </a:lnTo>
                  <a:lnTo>
                    <a:pt x="2830" y="720"/>
                  </a:lnTo>
                  <a:lnTo>
                    <a:pt x="2830" y="726"/>
                  </a:lnTo>
                  <a:lnTo>
                    <a:pt x="2831" y="730"/>
                  </a:lnTo>
                  <a:lnTo>
                    <a:pt x="2830" y="735"/>
                  </a:lnTo>
                  <a:lnTo>
                    <a:pt x="2829" y="739"/>
                  </a:lnTo>
                  <a:lnTo>
                    <a:pt x="2830" y="744"/>
                  </a:lnTo>
                  <a:lnTo>
                    <a:pt x="2830" y="744"/>
                  </a:lnTo>
                  <a:lnTo>
                    <a:pt x="2818" y="739"/>
                  </a:lnTo>
                  <a:lnTo>
                    <a:pt x="2807" y="741"/>
                  </a:lnTo>
                  <a:lnTo>
                    <a:pt x="2796" y="747"/>
                  </a:lnTo>
                  <a:lnTo>
                    <a:pt x="2792" y="750"/>
                  </a:lnTo>
                  <a:lnTo>
                    <a:pt x="2790" y="755"/>
                  </a:lnTo>
                  <a:lnTo>
                    <a:pt x="2786" y="755"/>
                  </a:lnTo>
                  <a:lnTo>
                    <a:pt x="2786" y="745"/>
                  </a:lnTo>
                  <a:lnTo>
                    <a:pt x="2783" y="740"/>
                  </a:lnTo>
                  <a:lnTo>
                    <a:pt x="2776" y="739"/>
                  </a:lnTo>
                  <a:lnTo>
                    <a:pt x="2770" y="739"/>
                  </a:lnTo>
                  <a:lnTo>
                    <a:pt x="2763" y="741"/>
                  </a:lnTo>
                  <a:lnTo>
                    <a:pt x="2763" y="733"/>
                  </a:lnTo>
                  <a:lnTo>
                    <a:pt x="2759" y="724"/>
                  </a:lnTo>
                  <a:lnTo>
                    <a:pt x="2755" y="717"/>
                  </a:lnTo>
                  <a:lnTo>
                    <a:pt x="2751" y="715"/>
                  </a:lnTo>
                  <a:lnTo>
                    <a:pt x="2747" y="715"/>
                  </a:lnTo>
                  <a:lnTo>
                    <a:pt x="2742" y="715"/>
                  </a:lnTo>
                  <a:lnTo>
                    <a:pt x="2733" y="717"/>
                  </a:lnTo>
                  <a:lnTo>
                    <a:pt x="2725" y="715"/>
                  </a:lnTo>
                  <a:lnTo>
                    <a:pt x="2716" y="716"/>
                  </a:lnTo>
                  <a:lnTo>
                    <a:pt x="2708" y="715"/>
                  </a:lnTo>
                  <a:lnTo>
                    <a:pt x="2705" y="713"/>
                  </a:lnTo>
                  <a:lnTo>
                    <a:pt x="2704" y="712"/>
                  </a:lnTo>
                  <a:lnTo>
                    <a:pt x="2701" y="710"/>
                  </a:lnTo>
                  <a:lnTo>
                    <a:pt x="2701" y="707"/>
                  </a:lnTo>
                  <a:lnTo>
                    <a:pt x="2701" y="704"/>
                  </a:lnTo>
                  <a:lnTo>
                    <a:pt x="2701" y="70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Raleway"/>
              </a:endParaRPr>
            </a:p>
          </p:txBody>
        </p:sp>
        <p:sp>
          <p:nvSpPr>
            <p:cNvPr id="28" name="Freeform 14">
              <a:extLst>
                <a:ext uri="{FF2B5EF4-FFF2-40B4-BE49-F238E27FC236}">
                  <a16:creationId xmlns:a16="http://schemas.microsoft.com/office/drawing/2014/main" id="{C5F8B487-ACF4-486C-9305-19C2EB12CB83}"/>
                </a:ext>
              </a:extLst>
            </p:cNvPr>
            <p:cNvSpPr>
              <a:spLocks noEditPoints="1"/>
            </p:cNvSpPr>
            <p:nvPr/>
          </p:nvSpPr>
          <p:spPr bwMode="auto">
            <a:xfrm>
              <a:off x="1392238" y="2193925"/>
              <a:ext cx="606425" cy="920750"/>
            </a:xfrm>
            <a:custGeom>
              <a:avLst/>
              <a:gdLst>
                <a:gd name="T0" fmla="*/ 1879 w 1910"/>
                <a:gd name="T1" fmla="*/ 621 h 2900"/>
                <a:gd name="T2" fmla="*/ 1751 w 1910"/>
                <a:gd name="T3" fmla="*/ 698 h 2900"/>
                <a:gd name="T4" fmla="*/ 1656 w 1910"/>
                <a:gd name="T5" fmla="*/ 256 h 2900"/>
                <a:gd name="T6" fmla="*/ 1462 w 1910"/>
                <a:gd name="T7" fmla="*/ 840 h 2900"/>
                <a:gd name="T8" fmla="*/ 1418 w 1910"/>
                <a:gd name="T9" fmla="*/ 473 h 2900"/>
                <a:gd name="T10" fmla="*/ 1378 w 1910"/>
                <a:gd name="T11" fmla="*/ 265 h 2900"/>
                <a:gd name="T12" fmla="*/ 1306 w 1910"/>
                <a:gd name="T13" fmla="*/ 557 h 2900"/>
                <a:gd name="T14" fmla="*/ 1269 w 1910"/>
                <a:gd name="T15" fmla="*/ 253 h 2900"/>
                <a:gd name="T16" fmla="*/ 1323 w 1910"/>
                <a:gd name="T17" fmla="*/ 954 h 2900"/>
                <a:gd name="T18" fmla="*/ 1308 w 1910"/>
                <a:gd name="T19" fmla="*/ 991 h 2900"/>
                <a:gd name="T20" fmla="*/ 1224 w 1910"/>
                <a:gd name="T21" fmla="*/ 878 h 2900"/>
                <a:gd name="T22" fmla="*/ 1197 w 1910"/>
                <a:gd name="T23" fmla="*/ 187 h 2900"/>
                <a:gd name="T24" fmla="*/ 1161 w 1910"/>
                <a:gd name="T25" fmla="*/ 1146 h 2900"/>
                <a:gd name="T26" fmla="*/ 1075 w 1910"/>
                <a:gd name="T27" fmla="*/ 960 h 2900"/>
                <a:gd name="T28" fmla="*/ 1093 w 1910"/>
                <a:gd name="T29" fmla="*/ 319 h 2900"/>
                <a:gd name="T30" fmla="*/ 1044 w 1910"/>
                <a:gd name="T31" fmla="*/ 991 h 2900"/>
                <a:gd name="T32" fmla="*/ 1022 w 1910"/>
                <a:gd name="T33" fmla="*/ 322 h 2900"/>
                <a:gd name="T34" fmla="*/ 1002 w 1910"/>
                <a:gd name="T35" fmla="*/ 477 h 2900"/>
                <a:gd name="T36" fmla="*/ 953 w 1910"/>
                <a:gd name="T37" fmla="*/ 396 h 2900"/>
                <a:gd name="T38" fmla="*/ 850 w 1910"/>
                <a:gd name="T39" fmla="*/ 430 h 2900"/>
                <a:gd name="T40" fmla="*/ 863 w 1910"/>
                <a:gd name="T41" fmla="*/ 1244 h 2900"/>
                <a:gd name="T42" fmla="*/ 780 w 1910"/>
                <a:gd name="T43" fmla="*/ 1287 h 2900"/>
                <a:gd name="T44" fmla="*/ 863 w 1910"/>
                <a:gd name="T45" fmla="*/ 1244 h 2900"/>
                <a:gd name="T46" fmla="*/ 795 w 1910"/>
                <a:gd name="T47" fmla="*/ 587 h 2900"/>
                <a:gd name="T48" fmla="*/ 769 w 1910"/>
                <a:gd name="T49" fmla="*/ 310 h 2900"/>
                <a:gd name="T50" fmla="*/ 614 w 1910"/>
                <a:gd name="T51" fmla="*/ 333 h 2900"/>
                <a:gd name="T52" fmla="*/ 599 w 1910"/>
                <a:gd name="T53" fmla="*/ 365 h 2900"/>
                <a:gd name="T54" fmla="*/ 503 w 1910"/>
                <a:gd name="T55" fmla="*/ 385 h 2900"/>
                <a:gd name="T56" fmla="*/ 532 w 1910"/>
                <a:gd name="T57" fmla="*/ 499 h 2900"/>
                <a:gd name="T58" fmla="*/ 595 w 1910"/>
                <a:gd name="T59" fmla="*/ 477 h 2900"/>
                <a:gd name="T60" fmla="*/ 693 w 1910"/>
                <a:gd name="T61" fmla="*/ 426 h 2900"/>
                <a:gd name="T62" fmla="*/ 578 w 1910"/>
                <a:gd name="T63" fmla="*/ 562 h 2900"/>
                <a:gd name="T64" fmla="*/ 409 w 1910"/>
                <a:gd name="T65" fmla="*/ 624 h 2900"/>
                <a:gd name="T66" fmla="*/ 386 w 1910"/>
                <a:gd name="T67" fmla="*/ 877 h 2900"/>
                <a:gd name="T68" fmla="*/ 5 w 1910"/>
                <a:gd name="T69" fmla="*/ 840 h 2900"/>
                <a:gd name="T70" fmla="*/ 35 w 1910"/>
                <a:gd name="T71" fmla="*/ 951 h 2900"/>
                <a:gd name="T72" fmla="*/ 134 w 1910"/>
                <a:gd name="T73" fmla="*/ 943 h 2900"/>
                <a:gd name="T74" fmla="*/ 78 w 1910"/>
                <a:gd name="T75" fmla="*/ 1136 h 2900"/>
                <a:gd name="T76" fmla="*/ 49 w 1910"/>
                <a:gd name="T77" fmla="*/ 1309 h 2900"/>
                <a:gd name="T78" fmla="*/ 154 w 1910"/>
                <a:gd name="T79" fmla="*/ 1224 h 2900"/>
                <a:gd name="T80" fmla="*/ 272 w 1910"/>
                <a:gd name="T81" fmla="*/ 1190 h 2900"/>
                <a:gd name="T82" fmla="*/ 291 w 1910"/>
                <a:gd name="T83" fmla="*/ 809 h 2900"/>
                <a:gd name="T84" fmla="*/ 221 w 1910"/>
                <a:gd name="T85" fmla="*/ 795 h 2900"/>
                <a:gd name="T86" fmla="*/ 345 w 1910"/>
                <a:gd name="T87" fmla="*/ 754 h 2900"/>
                <a:gd name="T88" fmla="*/ 362 w 1910"/>
                <a:gd name="T89" fmla="*/ 973 h 2900"/>
                <a:gd name="T90" fmla="*/ 464 w 1910"/>
                <a:gd name="T91" fmla="*/ 801 h 2900"/>
                <a:gd name="T92" fmla="*/ 511 w 1910"/>
                <a:gd name="T93" fmla="*/ 777 h 2900"/>
                <a:gd name="T94" fmla="*/ 593 w 1910"/>
                <a:gd name="T95" fmla="*/ 859 h 2900"/>
                <a:gd name="T96" fmla="*/ 651 w 1910"/>
                <a:gd name="T97" fmla="*/ 618 h 2900"/>
                <a:gd name="T98" fmla="*/ 702 w 1910"/>
                <a:gd name="T99" fmla="*/ 627 h 2900"/>
                <a:gd name="T100" fmla="*/ 716 w 1910"/>
                <a:gd name="T101" fmla="*/ 994 h 2900"/>
                <a:gd name="T102" fmla="*/ 503 w 1910"/>
                <a:gd name="T103" fmla="*/ 2276 h 2900"/>
                <a:gd name="T104" fmla="*/ 406 w 1910"/>
                <a:gd name="T105" fmla="*/ 2016 h 2900"/>
                <a:gd name="T106" fmla="*/ 383 w 1910"/>
                <a:gd name="T107" fmla="*/ 2285 h 2900"/>
                <a:gd name="T108" fmla="*/ 262 w 1910"/>
                <a:gd name="T109" fmla="*/ 1989 h 2900"/>
                <a:gd name="T110" fmla="*/ 130 w 1910"/>
                <a:gd name="T111" fmla="*/ 2110 h 2900"/>
                <a:gd name="T112" fmla="*/ 185 w 1910"/>
                <a:gd name="T113" fmla="*/ 2051 h 2900"/>
                <a:gd name="T114" fmla="*/ 483 w 1910"/>
                <a:gd name="T115" fmla="*/ 2635 h 2900"/>
                <a:gd name="T116" fmla="*/ 822 w 1910"/>
                <a:gd name="T117" fmla="*/ 2800 h 2900"/>
                <a:gd name="T118" fmla="*/ 793 w 1910"/>
                <a:gd name="T119" fmla="*/ 2797 h 2900"/>
                <a:gd name="T120" fmla="*/ 1051 w 1910"/>
                <a:gd name="T121" fmla="*/ 2885 h 2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10" h="2900">
                  <a:moveTo>
                    <a:pt x="1909" y="767"/>
                  </a:moveTo>
                  <a:lnTo>
                    <a:pt x="1901" y="766"/>
                  </a:lnTo>
                  <a:lnTo>
                    <a:pt x="1910" y="767"/>
                  </a:lnTo>
                  <a:lnTo>
                    <a:pt x="1909" y="767"/>
                  </a:lnTo>
                  <a:close/>
                  <a:moveTo>
                    <a:pt x="1901" y="696"/>
                  </a:moveTo>
                  <a:lnTo>
                    <a:pt x="1906" y="701"/>
                  </a:lnTo>
                  <a:lnTo>
                    <a:pt x="1910" y="706"/>
                  </a:lnTo>
                  <a:lnTo>
                    <a:pt x="1909" y="710"/>
                  </a:lnTo>
                  <a:lnTo>
                    <a:pt x="1907" y="713"/>
                  </a:lnTo>
                  <a:lnTo>
                    <a:pt x="1905" y="716"/>
                  </a:lnTo>
                  <a:lnTo>
                    <a:pt x="1901" y="712"/>
                  </a:lnTo>
                  <a:lnTo>
                    <a:pt x="1900" y="709"/>
                  </a:lnTo>
                  <a:lnTo>
                    <a:pt x="1898" y="704"/>
                  </a:lnTo>
                  <a:lnTo>
                    <a:pt x="1900" y="700"/>
                  </a:lnTo>
                  <a:lnTo>
                    <a:pt x="1901" y="696"/>
                  </a:lnTo>
                  <a:close/>
                  <a:moveTo>
                    <a:pt x="1877" y="601"/>
                  </a:moveTo>
                  <a:lnTo>
                    <a:pt x="1875" y="597"/>
                  </a:lnTo>
                  <a:lnTo>
                    <a:pt x="1872" y="596"/>
                  </a:lnTo>
                  <a:lnTo>
                    <a:pt x="1877" y="596"/>
                  </a:lnTo>
                  <a:lnTo>
                    <a:pt x="1881" y="597"/>
                  </a:lnTo>
                  <a:lnTo>
                    <a:pt x="1885" y="598"/>
                  </a:lnTo>
                  <a:lnTo>
                    <a:pt x="1882" y="607"/>
                  </a:lnTo>
                  <a:lnTo>
                    <a:pt x="1884" y="614"/>
                  </a:lnTo>
                  <a:lnTo>
                    <a:pt x="1890" y="620"/>
                  </a:lnTo>
                  <a:lnTo>
                    <a:pt x="1888" y="620"/>
                  </a:lnTo>
                  <a:lnTo>
                    <a:pt x="1879" y="621"/>
                  </a:lnTo>
                  <a:lnTo>
                    <a:pt x="1872" y="624"/>
                  </a:lnTo>
                  <a:lnTo>
                    <a:pt x="1871" y="623"/>
                  </a:lnTo>
                  <a:lnTo>
                    <a:pt x="1875" y="616"/>
                  </a:lnTo>
                  <a:lnTo>
                    <a:pt x="1877" y="609"/>
                  </a:lnTo>
                  <a:lnTo>
                    <a:pt x="1877" y="601"/>
                  </a:lnTo>
                  <a:close/>
                  <a:moveTo>
                    <a:pt x="1849" y="677"/>
                  </a:moveTo>
                  <a:lnTo>
                    <a:pt x="1848" y="677"/>
                  </a:lnTo>
                  <a:lnTo>
                    <a:pt x="1848" y="677"/>
                  </a:lnTo>
                  <a:lnTo>
                    <a:pt x="1849" y="677"/>
                  </a:lnTo>
                  <a:close/>
                  <a:moveTo>
                    <a:pt x="1751" y="698"/>
                  </a:moveTo>
                  <a:lnTo>
                    <a:pt x="1763" y="696"/>
                  </a:lnTo>
                  <a:lnTo>
                    <a:pt x="1775" y="695"/>
                  </a:lnTo>
                  <a:lnTo>
                    <a:pt x="1777" y="700"/>
                  </a:lnTo>
                  <a:lnTo>
                    <a:pt x="1780" y="705"/>
                  </a:lnTo>
                  <a:lnTo>
                    <a:pt x="1784" y="710"/>
                  </a:lnTo>
                  <a:lnTo>
                    <a:pt x="1784" y="711"/>
                  </a:lnTo>
                  <a:lnTo>
                    <a:pt x="1775" y="711"/>
                  </a:lnTo>
                  <a:lnTo>
                    <a:pt x="1767" y="712"/>
                  </a:lnTo>
                  <a:lnTo>
                    <a:pt x="1760" y="715"/>
                  </a:lnTo>
                  <a:lnTo>
                    <a:pt x="1758" y="712"/>
                  </a:lnTo>
                  <a:lnTo>
                    <a:pt x="1754" y="710"/>
                  </a:lnTo>
                  <a:lnTo>
                    <a:pt x="1752" y="707"/>
                  </a:lnTo>
                  <a:lnTo>
                    <a:pt x="1751" y="704"/>
                  </a:lnTo>
                  <a:lnTo>
                    <a:pt x="1748" y="700"/>
                  </a:lnTo>
                  <a:lnTo>
                    <a:pt x="1748" y="696"/>
                  </a:lnTo>
                  <a:lnTo>
                    <a:pt x="1751" y="698"/>
                  </a:lnTo>
                  <a:close/>
                  <a:moveTo>
                    <a:pt x="1720" y="1076"/>
                  </a:moveTo>
                  <a:lnTo>
                    <a:pt x="1722" y="1077"/>
                  </a:lnTo>
                  <a:lnTo>
                    <a:pt x="1720" y="1076"/>
                  </a:lnTo>
                  <a:lnTo>
                    <a:pt x="1720" y="1076"/>
                  </a:lnTo>
                  <a:close/>
                  <a:moveTo>
                    <a:pt x="1685" y="607"/>
                  </a:moveTo>
                  <a:lnTo>
                    <a:pt x="1686" y="607"/>
                  </a:lnTo>
                  <a:lnTo>
                    <a:pt x="1685" y="607"/>
                  </a:lnTo>
                  <a:lnTo>
                    <a:pt x="1685" y="607"/>
                  </a:lnTo>
                  <a:close/>
                  <a:moveTo>
                    <a:pt x="1686" y="663"/>
                  </a:moveTo>
                  <a:lnTo>
                    <a:pt x="1686" y="663"/>
                  </a:lnTo>
                  <a:lnTo>
                    <a:pt x="1686" y="664"/>
                  </a:lnTo>
                  <a:lnTo>
                    <a:pt x="1689" y="672"/>
                  </a:lnTo>
                  <a:lnTo>
                    <a:pt x="1688" y="678"/>
                  </a:lnTo>
                  <a:lnTo>
                    <a:pt x="1682" y="684"/>
                  </a:lnTo>
                  <a:lnTo>
                    <a:pt x="1675" y="689"/>
                  </a:lnTo>
                  <a:lnTo>
                    <a:pt x="1651" y="687"/>
                  </a:lnTo>
                  <a:lnTo>
                    <a:pt x="1650" y="686"/>
                  </a:lnTo>
                  <a:lnTo>
                    <a:pt x="1649" y="683"/>
                  </a:lnTo>
                  <a:lnTo>
                    <a:pt x="1661" y="676"/>
                  </a:lnTo>
                  <a:lnTo>
                    <a:pt x="1673" y="669"/>
                  </a:lnTo>
                  <a:lnTo>
                    <a:pt x="1686" y="663"/>
                  </a:lnTo>
                  <a:close/>
                  <a:moveTo>
                    <a:pt x="1641" y="233"/>
                  </a:moveTo>
                  <a:lnTo>
                    <a:pt x="1652" y="244"/>
                  </a:lnTo>
                  <a:lnTo>
                    <a:pt x="1662" y="257"/>
                  </a:lnTo>
                  <a:lnTo>
                    <a:pt x="1658" y="256"/>
                  </a:lnTo>
                  <a:lnTo>
                    <a:pt x="1656" y="256"/>
                  </a:lnTo>
                  <a:lnTo>
                    <a:pt x="1654" y="256"/>
                  </a:lnTo>
                  <a:lnTo>
                    <a:pt x="1643" y="254"/>
                  </a:lnTo>
                  <a:lnTo>
                    <a:pt x="1632" y="254"/>
                  </a:lnTo>
                  <a:lnTo>
                    <a:pt x="1637" y="243"/>
                  </a:lnTo>
                  <a:lnTo>
                    <a:pt x="1641" y="233"/>
                  </a:lnTo>
                  <a:close/>
                  <a:moveTo>
                    <a:pt x="1578" y="859"/>
                  </a:moveTo>
                  <a:lnTo>
                    <a:pt x="1578" y="860"/>
                  </a:lnTo>
                  <a:lnTo>
                    <a:pt x="1576" y="859"/>
                  </a:lnTo>
                  <a:lnTo>
                    <a:pt x="1576" y="859"/>
                  </a:lnTo>
                  <a:lnTo>
                    <a:pt x="1578" y="859"/>
                  </a:lnTo>
                  <a:close/>
                  <a:moveTo>
                    <a:pt x="1475" y="220"/>
                  </a:moveTo>
                  <a:lnTo>
                    <a:pt x="1478" y="214"/>
                  </a:lnTo>
                  <a:lnTo>
                    <a:pt x="1480" y="208"/>
                  </a:lnTo>
                  <a:lnTo>
                    <a:pt x="1491" y="210"/>
                  </a:lnTo>
                  <a:lnTo>
                    <a:pt x="1502" y="210"/>
                  </a:lnTo>
                  <a:lnTo>
                    <a:pt x="1514" y="211"/>
                  </a:lnTo>
                  <a:lnTo>
                    <a:pt x="1524" y="215"/>
                  </a:lnTo>
                  <a:lnTo>
                    <a:pt x="1533" y="221"/>
                  </a:lnTo>
                  <a:lnTo>
                    <a:pt x="1541" y="232"/>
                  </a:lnTo>
                  <a:lnTo>
                    <a:pt x="1541" y="232"/>
                  </a:lnTo>
                  <a:lnTo>
                    <a:pt x="1519" y="226"/>
                  </a:lnTo>
                  <a:lnTo>
                    <a:pt x="1496" y="222"/>
                  </a:lnTo>
                  <a:lnTo>
                    <a:pt x="1474" y="221"/>
                  </a:lnTo>
                  <a:lnTo>
                    <a:pt x="1475" y="220"/>
                  </a:lnTo>
                  <a:close/>
                  <a:moveTo>
                    <a:pt x="1462" y="840"/>
                  </a:moveTo>
                  <a:lnTo>
                    <a:pt x="1462" y="840"/>
                  </a:lnTo>
                  <a:lnTo>
                    <a:pt x="1462" y="840"/>
                  </a:lnTo>
                  <a:lnTo>
                    <a:pt x="1462" y="840"/>
                  </a:lnTo>
                  <a:lnTo>
                    <a:pt x="1462" y="840"/>
                  </a:lnTo>
                  <a:close/>
                  <a:moveTo>
                    <a:pt x="1427" y="57"/>
                  </a:moveTo>
                  <a:lnTo>
                    <a:pt x="1430" y="61"/>
                  </a:lnTo>
                  <a:lnTo>
                    <a:pt x="1440" y="66"/>
                  </a:lnTo>
                  <a:lnTo>
                    <a:pt x="1435" y="65"/>
                  </a:lnTo>
                  <a:lnTo>
                    <a:pt x="1430" y="63"/>
                  </a:lnTo>
                  <a:lnTo>
                    <a:pt x="1427" y="62"/>
                  </a:lnTo>
                  <a:lnTo>
                    <a:pt x="1423" y="62"/>
                  </a:lnTo>
                  <a:lnTo>
                    <a:pt x="1427" y="57"/>
                  </a:lnTo>
                  <a:close/>
                  <a:moveTo>
                    <a:pt x="1417" y="761"/>
                  </a:moveTo>
                  <a:lnTo>
                    <a:pt x="1416" y="756"/>
                  </a:lnTo>
                  <a:lnTo>
                    <a:pt x="1416" y="751"/>
                  </a:lnTo>
                  <a:lnTo>
                    <a:pt x="1413" y="746"/>
                  </a:lnTo>
                  <a:lnTo>
                    <a:pt x="1411" y="743"/>
                  </a:lnTo>
                  <a:lnTo>
                    <a:pt x="1410" y="740"/>
                  </a:lnTo>
                  <a:lnTo>
                    <a:pt x="1412" y="728"/>
                  </a:lnTo>
                  <a:lnTo>
                    <a:pt x="1419" y="726"/>
                  </a:lnTo>
                  <a:lnTo>
                    <a:pt x="1419" y="743"/>
                  </a:lnTo>
                  <a:lnTo>
                    <a:pt x="1417" y="761"/>
                  </a:lnTo>
                  <a:close/>
                  <a:moveTo>
                    <a:pt x="1384" y="479"/>
                  </a:moveTo>
                  <a:lnTo>
                    <a:pt x="1390" y="473"/>
                  </a:lnTo>
                  <a:lnTo>
                    <a:pt x="1414" y="466"/>
                  </a:lnTo>
                  <a:lnTo>
                    <a:pt x="1416" y="470"/>
                  </a:lnTo>
                  <a:lnTo>
                    <a:pt x="1418" y="473"/>
                  </a:lnTo>
                  <a:lnTo>
                    <a:pt x="1408" y="477"/>
                  </a:lnTo>
                  <a:lnTo>
                    <a:pt x="1400" y="481"/>
                  </a:lnTo>
                  <a:lnTo>
                    <a:pt x="1393" y="488"/>
                  </a:lnTo>
                  <a:lnTo>
                    <a:pt x="1389" y="498"/>
                  </a:lnTo>
                  <a:lnTo>
                    <a:pt x="1383" y="499"/>
                  </a:lnTo>
                  <a:lnTo>
                    <a:pt x="1378" y="499"/>
                  </a:lnTo>
                  <a:lnTo>
                    <a:pt x="1373" y="496"/>
                  </a:lnTo>
                  <a:lnTo>
                    <a:pt x="1370" y="492"/>
                  </a:lnTo>
                  <a:lnTo>
                    <a:pt x="1371" y="492"/>
                  </a:lnTo>
                  <a:lnTo>
                    <a:pt x="1374" y="493"/>
                  </a:lnTo>
                  <a:lnTo>
                    <a:pt x="1377" y="493"/>
                  </a:lnTo>
                  <a:lnTo>
                    <a:pt x="1379" y="492"/>
                  </a:lnTo>
                  <a:lnTo>
                    <a:pt x="1382" y="490"/>
                  </a:lnTo>
                  <a:lnTo>
                    <a:pt x="1384" y="488"/>
                  </a:lnTo>
                  <a:lnTo>
                    <a:pt x="1385" y="484"/>
                  </a:lnTo>
                  <a:lnTo>
                    <a:pt x="1384" y="482"/>
                  </a:lnTo>
                  <a:lnTo>
                    <a:pt x="1384" y="479"/>
                  </a:lnTo>
                  <a:close/>
                  <a:moveTo>
                    <a:pt x="1371" y="458"/>
                  </a:moveTo>
                  <a:lnTo>
                    <a:pt x="1372" y="456"/>
                  </a:lnTo>
                  <a:lnTo>
                    <a:pt x="1373" y="455"/>
                  </a:lnTo>
                  <a:lnTo>
                    <a:pt x="1372" y="456"/>
                  </a:lnTo>
                  <a:lnTo>
                    <a:pt x="1371" y="458"/>
                  </a:lnTo>
                  <a:close/>
                  <a:moveTo>
                    <a:pt x="1378" y="265"/>
                  </a:moveTo>
                  <a:lnTo>
                    <a:pt x="1378" y="265"/>
                  </a:lnTo>
                  <a:lnTo>
                    <a:pt x="1378" y="265"/>
                  </a:lnTo>
                  <a:lnTo>
                    <a:pt x="1378" y="265"/>
                  </a:lnTo>
                  <a:close/>
                  <a:moveTo>
                    <a:pt x="1339" y="10"/>
                  </a:moveTo>
                  <a:lnTo>
                    <a:pt x="1342" y="12"/>
                  </a:lnTo>
                  <a:lnTo>
                    <a:pt x="1346" y="14"/>
                  </a:lnTo>
                  <a:lnTo>
                    <a:pt x="1353" y="14"/>
                  </a:lnTo>
                  <a:lnTo>
                    <a:pt x="1360" y="10"/>
                  </a:lnTo>
                  <a:lnTo>
                    <a:pt x="1366" y="5"/>
                  </a:lnTo>
                  <a:lnTo>
                    <a:pt x="1371" y="0"/>
                  </a:lnTo>
                  <a:lnTo>
                    <a:pt x="1371" y="9"/>
                  </a:lnTo>
                  <a:lnTo>
                    <a:pt x="1371" y="18"/>
                  </a:lnTo>
                  <a:lnTo>
                    <a:pt x="1373" y="26"/>
                  </a:lnTo>
                  <a:lnTo>
                    <a:pt x="1379" y="32"/>
                  </a:lnTo>
                  <a:lnTo>
                    <a:pt x="1372" y="31"/>
                  </a:lnTo>
                  <a:lnTo>
                    <a:pt x="1365" y="31"/>
                  </a:lnTo>
                  <a:lnTo>
                    <a:pt x="1359" y="34"/>
                  </a:lnTo>
                  <a:lnTo>
                    <a:pt x="1357" y="33"/>
                  </a:lnTo>
                  <a:lnTo>
                    <a:pt x="1353" y="29"/>
                  </a:lnTo>
                  <a:lnTo>
                    <a:pt x="1348" y="27"/>
                  </a:lnTo>
                  <a:lnTo>
                    <a:pt x="1332" y="22"/>
                  </a:lnTo>
                  <a:lnTo>
                    <a:pt x="1334" y="21"/>
                  </a:lnTo>
                  <a:lnTo>
                    <a:pt x="1336" y="18"/>
                  </a:lnTo>
                  <a:lnTo>
                    <a:pt x="1338" y="15"/>
                  </a:lnTo>
                  <a:lnTo>
                    <a:pt x="1339" y="10"/>
                  </a:lnTo>
                  <a:close/>
                  <a:moveTo>
                    <a:pt x="1327" y="535"/>
                  </a:moveTo>
                  <a:lnTo>
                    <a:pt x="1319" y="547"/>
                  </a:lnTo>
                  <a:lnTo>
                    <a:pt x="1311" y="558"/>
                  </a:lnTo>
                  <a:lnTo>
                    <a:pt x="1306" y="557"/>
                  </a:lnTo>
                  <a:lnTo>
                    <a:pt x="1302" y="557"/>
                  </a:lnTo>
                  <a:lnTo>
                    <a:pt x="1297" y="558"/>
                  </a:lnTo>
                  <a:lnTo>
                    <a:pt x="1294" y="561"/>
                  </a:lnTo>
                  <a:lnTo>
                    <a:pt x="1292" y="562"/>
                  </a:lnTo>
                  <a:lnTo>
                    <a:pt x="1289" y="555"/>
                  </a:lnTo>
                  <a:lnTo>
                    <a:pt x="1309" y="546"/>
                  </a:lnTo>
                  <a:lnTo>
                    <a:pt x="1327" y="535"/>
                  </a:lnTo>
                  <a:close/>
                  <a:moveTo>
                    <a:pt x="1319" y="885"/>
                  </a:moveTo>
                  <a:lnTo>
                    <a:pt x="1319" y="885"/>
                  </a:lnTo>
                  <a:lnTo>
                    <a:pt x="1317" y="882"/>
                  </a:lnTo>
                  <a:lnTo>
                    <a:pt x="1317" y="880"/>
                  </a:lnTo>
                  <a:lnTo>
                    <a:pt x="1319" y="880"/>
                  </a:lnTo>
                  <a:lnTo>
                    <a:pt x="1319" y="882"/>
                  </a:lnTo>
                  <a:lnTo>
                    <a:pt x="1319" y="885"/>
                  </a:lnTo>
                  <a:close/>
                  <a:moveTo>
                    <a:pt x="1314" y="608"/>
                  </a:moveTo>
                  <a:lnTo>
                    <a:pt x="1314" y="608"/>
                  </a:lnTo>
                  <a:lnTo>
                    <a:pt x="1314" y="608"/>
                  </a:lnTo>
                  <a:lnTo>
                    <a:pt x="1314" y="608"/>
                  </a:lnTo>
                  <a:close/>
                  <a:moveTo>
                    <a:pt x="1276" y="232"/>
                  </a:moveTo>
                  <a:lnTo>
                    <a:pt x="1272" y="236"/>
                  </a:lnTo>
                  <a:lnTo>
                    <a:pt x="1270" y="240"/>
                  </a:lnTo>
                  <a:lnTo>
                    <a:pt x="1269" y="245"/>
                  </a:lnTo>
                  <a:lnTo>
                    <a:pt x="1269" y="251"/>
                  </a:lnTo>
                  <a:lnTo>
                    <a:pt x="1269" y="251"/>
                  </a:lnTo>
                  <a:lnTo>
                    <a:pt x="1269" y="251"/>
                  </a:lnTo>
                  <a:lnTo>
                    <a:pt x="1269" y="253"/>
                  </a:lnTo>
                  <a:lnTo>
                    <a:pt x="1264" y="250"/>
                  </a:lnTo>
                  <a:lnTo>
                    <a:pt x="1259" y="249"/>
                  </a:lnTo>
                  <a:lnTo>
                    <a:pt x="1254" y="250"/>
                  </a:lnTo>
                  <a:lnTo>
                    <a:pt x="1258" y="243"/>
                  </a:lnTo>
                  <a:lnTo>
                    <a:pt x="1263" y="237"/>
                  </a:lnTo>
                  <a:lnTo>
                    <a:pt x="1268" y="233"/>
                  </a:lnTo>
                  <a:lnTo>
                    <a:pt x="1276" y="232"/>
                  </a:lnTo>
                  <a:close/>
                  <a:moveTo>
                    <a:pt x="1257" y="505"/>
                  </a:moveTo>
                  <a:lnTo>
                    <a:pt x="1255" y="502"/>
                  </a:lnTo>
                  <a:lnTo>
                    <a:pt x="1255" y="500"/>
                  </a:lnTo>
                  <a:lnTo>
                    <a:pt x="1255" y="500"/>
                  </a:lnTo>
                  <a:lnTo>
                    <a:pt x="1257" y="502"/>
                  </a:lnTo>
                  <a:lnTo>
                    <a:pt x="1257" y="505"/>
                  </a:lnTo>
                  <a:close/>
                  <a:moveTo>
                    <a:pt x="1253" y="971"/>
                  </a:moveTo>
                  <a:lnTo>
                    <a:pt x="1263" y="965"/>
                  </a:lnTo>
                  <a:lnTo>
                    <a:pt x="1263" y="963"/>
                  </a:lnTo>
                  <a:lnTo>
                    <a:pt x="1265" y="962"/>
                  </a:lnTo>
                  <a:lnTo>
                    <a:pt x="1270" y="960"/>
                  </a:lnTo>
                  <a:lnTo>
                    <a:pt x="1274" y="957"/>
                  </a:lnTo>
                  <a:lnTo>
                    <a:pt x="1281" y="951"/>
                  </a:lnTo>
                  <a:lnTo>
                    <a:pt x="1289" y="946"/>
                  </a:lnTo>
                  <a:lnTo>
                    <a:pt x="1297" y="950"/>
                  </a:lnTo>
                  <a:lnTo>
                    <a:pt x="1306" y="950"/>
                  </a:lnTo>
                  <a:lnTo>
                    <a:pt x="1315" y="950"/>
                  </a:lnTo>
                  <a:lnTo>
                    <a:pt x="1322" y="954"/>
                  </a:lnTo>
                  <a:lnTo>
                    <a:pt x="1323" y="954"/>
                  </a:lnTo>
                  <a:lnTo>
                    <a:pt x="1325" y="956"/>
                  </a:lnTo>
                  <a:lnTo>
                    <a:pt x="1325" y="958"/>
                  </a:lnTo>
                  <a:lnTo>
                    <a:pt x="1328" y="962"/>
                  </a:lnTo>
                  <a:lnTo>
                    <a:pt x="1331" y="965"/>
                  </a:lnTo>
                  <a:lnTo>
                    <a:pt x="1328" y="967"/>
                  </a:lnTo>
                  <a:lnTo>
                    <a:pt x="1327" y="971"/>
                  </a:lnTo>
                  <a:lnTo>
                    <a:pt x="1327" y="974"/>
                  </a:lnTo>
                  <a:lnTo>
                    <a:pt x="1331" y="984"/>
                  </a:lnTo>
                  <a:lnTo>
                    <a:pt x="1338" y="990"/>
                  </a:lnTo>
                  <a:lnTo>
                    <a:pt x="1345" y="992"/>
                  </a:lnTo>
                  <a:lnTo>
                    <a:pt x="1356" y="994"/>
                  </a:lnTo>
                  <a:lnTo>
                    <a:pt x="1357" y="992"/>
                  </a:lnTo>
                  <a:lnTo>
                    <a:pt x="1367" y="1009"/>
                  </a:lnTo>
                  <a:lnTo>
                    <a:pt x="1348" y="1018"/>
                  </a:lnTo>
                  <a:lnTo>
                    <a:pt x="1348" y="1018"/>
                  </a:lnTo>
                  <a:lnTo>
                    <a:pt x="1349" y="1017"/>
                  </a:lnTo>
                  <a:lnTo>
                    <a:pt x="1353" y="1014"/>
                  </a:lnTo>
                  <a:lnTo>
                    <a:pt x="1355" y="1009"/>
                  </a:lnTo>
                  <a:lnTo>
                    <a:pt x="1344" y="997"/>
                  </a:lnTo>
                  <a:lnTo>
                    <a:pt x="1339" y="1002"/>
                  </a:lnTo>
                  <a:lnTo>
                    <a:pt x="1331" y="997"/>
                  </a:lnTo>
                  <a:lnTo>
                    <a:pt x="1320" y="994"/>
                  </a:lnTo>
                  <a:lnTo>
                    <a:pt x="1316" y="994"/>
                  </a:lnTo>
                  <a:lnTo>
                    <a:pt x="1315" y="992"/>
                  </a:lnTo>
                  <a:lnTo>
                    <a:pt x="1312" y="992"/>
                  </a:lnTo>
                  <a:lnTo>
                    <a:pt x="1308" y="991"/>
                  </a:lnTo>
                  <a:lnTo>
                    <a:pt x="1303" y="990"/>
                  </a:lnTo>
                  <a:lnTo>
                    <a:pt x="1302" y="989"/>
                  </a:lnTo>
                  <a:lnTo>
                    <a:pt x="1297" y="989"/>
                  </a:lnTo>
                  <a:lnTo>
                    <a:pt x="1295" y="983"/>
                  </a:lnTo>
                  <a:lnTo>
                    <a:pt x="1286" y="974"/>
                  </a:lnTo>
                  <a:lnTo>
                    <a:pt x="1275" y="971"/>
                  </a:lnTo>
                  <a:lnTo>
                    <a:pt x="1263" y="972"/>
                  </a:lnTo>
                  <a:lnTo>
                    <a:pt x="1252" y="977"/>
                  </a:lnTo>
                  <a:lnTo>
                    <a:pt x="1253" y="971"/>
                  </a:lnTo>
                  <a:close/>
                  <a:moveTo>
                    <a:pt x="1240" y="186"/>
                  </a:moveTo>
                  <a:lnTo>
                    <a:pt x="1240" y="187"/>
                  </a:lnTo>
                  <a:lnTo>
                    <a:pt x="1240" y="187"/>
                  </a:lnTo>
                  <a:lnTo>
                    <a:pt x="1240" y="186"/>
                  </a:lnTo>
                  <a:close/>
                  <a:moveTo>
                    <a:pt x="1232" y="1156"/>
                  </a:moveTo>
                  <a:lnTo>
                    <a:pt x="1225" y="1156"/>
                  </a:lnTo>
                  <a:lnTo>
                    <a:pt x="1224" y="1153"/>
                  </a:lnTo>
                  <a:lnTo>
                    <a:pt x="1223" y="1148"/>
                  </a:lnTo>
                  <a:lnTo>
                    <a:pt x="1230" y="1150"/>
                  </a:lnTo>
                  <a:lnTo>
                    <a:pt x="1236" y="1153"/>
                  </a:lnTo>
                  <a:lnTo>
                    <a:pt x="1235" y="1154"/>
                  </a:lnTo>
                  <a:lnTo>
                    <a:pt x="1232" y="1156"/>
                  </a:lnTo>
                  <a:close/>
                  <a:moveTo>
                    <a:pt x="1218" y="876"/>
                  </a:moveTo>
                  <a:lnTo>
                    <a:pt x="1225" y="876"/>
                  </a:lnTo>
                  <a:lnTo>
                    <a:pt x="1225" y="875"/>
                  </a:lnTo>
                  <a:lnTo>
                    <a:pt x="1225" y="876"/>
                  </a:lnTo>
                  <a:lnTo>
                    <a:pt x="1224" y="878"/>
                  </a:lnTo>
                  <a:lnTo>
                    <a:pt x="1224" y="882"/>
                  </a:lnTo>
                  <a:lnTo>
                    <a:pt x="1225" y="886"/>
                  </a:lnTo>
                  <a:lnTo>
                    <a:pt x="1226" y="889"/>
                  </a:lnTo>
                  <a:lnTo>
                    <a:pt x="1226" y="892"/>
                  </a:lnTo>
                  <a:lnTo>
                    <a:pt x="1223" y="892"/>
                  </a:lnTo>
                  <a:lnTo>
                    <a:pt x="1218" y="893"/>
                  </a:lnTo>
                  <a:lnTo>
                    <a:pt x="1214" y="893"/>
                  </a:lnTo>
                  <a:lnTo>
                    <a:pt x="1209" y="893"/>
                  </a:lnTo>
                  <a:lnTo>
                    <a:pt x="1209" y="893"/>
                  </a:lnTo>
                  <a:lnTo>
                    <a:pt x="1204" y="889"/>
                  </a:lnTo>
                  <a:lnTo>
                    <a:pt x="1207" y="888"/>
                  </a:lnTo>
                  <a:lnTo>
                    <a:pt x="1210" y="886"/>
                  </a:lnTo>
                  <a:lnTo>
                    <a:pt x="1214" y="883"/>
                  </a:lnTo>
                  <a:lnTo>
                    <a:pt x="1217" y="880"/>
                  </a:lnTo>
                  <a:lnTo>
                    <a:pt x="1218" y="876"/>
                  </a:lnTo>
                  <a:close/>
                  <a:moveTo>
                    <a:pt x="1206" y="179"/>
                  </a:moveTo>
                  <a:lnTo>
                    <a:pt x="1208" y="181"/>
                  </a:lnTo>
                  <a:lnTo>
                    <a:pt x="1209" y="182"/>
                  </a:lnTo>
                  <a:lnTo>
                    <a:pt x="1202" y="187"/>
                  </a:lnTo>
                  <a:lnTo>
                    <a:pt x="1197" y="194"/>
                  </a:lnTo>
                  <a:lnTo>
                    <a:pt x="1195" y="204"/>
                  </a:lnTo>
                  <a:lnTo>
                    <a:pt x="1196" y="204"/>
                  </a:lnTo>
                  <a:lnTo>
                    <a:pt x="1190" y="205"/>
                  </a:lnTo>
                  <a:lnTo>
                    <a:pt x="1185" y="208"/>
                  </a:lnTo>
                  <a:lnTo>
                    <a:pt x="1190" y="197"/>
                  </a:lnTo>
                  <a:lnTo>
                    <a:pt x="1197" y="187"/>
                  </a:lnTo>
                  <a:lnTo>
                    <a:pt x="1206" y="179"/>
                  </a:lnTo>
                  <a:close/>
                  <a:moveTo>
                    <a:pt x="1184" y="297"/>
                  </a:moveTo>
                  <a:lnTo>
                    <a:pt x="1185" y="299"/>
                  </a:lnTo>
                  <a:lnTo>
                    <a:pt x="1184" y="300"/>
                  </a:lnTo>
                  <a:lnTo>
                    <a:pt x="1185" y="307"/>
                  </a:lnTo>
                  <a:lnTo>
                    <a:pt x="1186" y="313"/>
                  </a:lnTo>
                  <a:lnTo>
                    <a:pt x="1183" y="310"/>
                  </a:lnTo>
                  <a:lnTo>
                    <a:pt x="1179" y="307"/>
                  </a:lnTo>
                  <a:lnTo>
                    <a:pt x="1175" y="306"/>
                  </a:lnTo>
                  <a:lnTo>
                    <a:pt x="1170" y="306"/>
                  </a:lnTo>
                  <a:lnTo>
                    <a:pt x="1175" y="304"/>
                  </a:lnTo>
                  <a:lnTo>
                    <a:pt x="1180" y="301"/>
                  </a:lnTo>
                  <a:lnTo>
                    <a:pt x="1184" y="297"/>
                  </a:lnTo>
                  <a:close/>
                  <a:moveTo>
                    <a:pt x="1150" y="317"/>
                  </a:moveTo>
                  <a:lnTo>
                    <a:pt x="1150" y="318"/>
                  </a:lnTo>
                  <a:lnTo>
                    <a:pt x="1149" y="319"/>
                  </a:lnTo>
                  <a:lnTo>
                    <a:pt x="1149" y="318"/>
                  </a:lnTo>
                  <a:lnTo>
                    <a:pt x="1150" y="317"/>
                  </a:lnTo>
                  <a:close/>
                  <a:moveTo>
                    <a:pt x="1132" y="240"/>
                  </a:moveTo>
                  <a:lnTo>
                    <a:pt x="1134" y="243"/>
                  </a:lnTo>
                  <a:lnTo>
                    <a:pt x="1136" y="244"/>
                  </a:lnTo>
                  <a:lnTo>
                    <a:pt x="1130" y="244"/>
                  </a:lnTo>
                  <a:lnTo>
                    <a:pt x="1132" y="240"/>
                  </a:lnTo>
                  <a:close/>
                  <a:moveTo>
                    <a:pt x="1172" y="1126"/>
                  </a:moveTo>
                  <a:lnTo>
                    <a:pt x="1172" y="1140"/>
                  </a:lnTo>
                  <a:lnTo>
                    <a:pt x="1161" y="1146"/>
                  </a:lnTo>
                  <a:lnTo>
                    <a:pt x="1155" y="1156"/>
                  </a:lnTo>
                  <a:lnTo>
                    <a:pt x="1152" y="1167"/>
                  </a:lnTo>
                  <a:lnTo>
                    <a:pt x="1152" y="1167"/>
                  </a:lnTo>
                  <a:lnTo>
                    <a:pt x="1152" y="1167"/>
                  </a:lnTo>
                  <a:lnTo>
                    <a:pt x="1152" y="1167"/>
                  </a:lnTo>
                  <a:lnTo>
                    <a:pt x="1144" y="1165"/>
                  </a:lnTo>
                  <a:lnTo>
                    <a:pt x="1136" y="1160"/>
                  </a:lnTo>
                  <a:lnTo>
                    <a:pt x="1130" y="1155"/>
                  </a:lnTo>
                  <a:lnTo>
                    <a:pt x="1123" y="1149"/>
                  </a:lnTo>
                  <a:lnTo>
                    <a:pt x="1172" y="1126"/>
                  </a:lnTo>
                  <a:close/>
                  <a:moveTo>
                    <a:pt x="1106" y="969"/>
                  </a:moveTo>
                  <a:lnTo>
                    <a:pt x="1112" y="975"/>
                  </a:lnTo>
                  <a:lnTo>
                    <a:pt x="1117" y="980"/>
                  </a:lnTo>
                  <a:lnTo>
                    <a:pt x="1122" y="985"/>
                  </a:lnTo>
                  <a:lnTo>
                    <a:pt x="1117" y="985"/>
                  </a:lnTo>
                  <a:lnTo>
                    <a:pt x="1112" y="984"/>
                  </a:lnTo>
                  <a:lnTo>
                    <a:pt x="1099" y="966"/>
                  </a:lnTo>
                  <a:lnTo>
                    <a:pt x="1095" y="971"/>
                  </a:lnTo>
                  <a:lnTo>
                    <a:pt x="1095" y="975"/>
                  </a:lnTo>
                  <a:lnTo>
                    <a:pt x="1098" y="982"/>
                  </a:lnTo>
                  <a:lnTo>
                    <a:pt x="1100" y="988"/>
                  </a:lnTo>
                  <a:lnTo>
                    <a:pt x="1087" y="983"/>
                  </a:lnTo>
                  <a:lnTo>
                    <a:pt x="1071" y="982"/>
                  </a:lnTo>
                  <a:lnTo>
                    <a:pt x="1072" y="979"/>
                  </a:lnTo>
                  <a:lnTo>
                    <a:pt x="1075" y="969"/>
                  </a:lnTo>
                  <a:lnTo>
                    <a:pt x="1075" y="960"/>
                  </a:lnTo>
                  <a:lnTo>
                    <a:pt x="1071" y="951"/>
                  </a:lnTo>
                  <a:lnTo>
                    <a:pt x="1075" y="951"/>
                  </a:lnTo>
                  <a:lnTo>
                    <a:pt x="1076" y="951"/>
                  </a:lnTo>
                  <a:lnTo>
                    <a:pt x="1084" y="955"/>
                  </a:lnTo>
                  <a:lnTo>
                    <a:pt x="1093" y="960"/>
                  </a:lnTo>
                  <a:lnTo>
                    <a:pt x="1101" y="961"/>
                  </a:lnTo>
                  <a:lnTo>
                    <a:pt x="1104" y="965"/>
                  </a:lnTo>
                  <a:lnTo>
                    <a:pt x="1106" y="969"/>
                  </a:lnTo>
                  <a:close/>
                  <a:moveTo>
                    <a:pt x="1087" y="245"/>
                  </a:moveTo>
                  <a:lnTo>
                    <a:pt x="1087" y="247"/>
                  </a:lnTo>
                  <a:lnTo>
                    <a:pt x="1083" y="248"/>
                  </a:lnTo>
                  <a:lnTo>
                    <a:pt x="1081" y="250"/>
                  </a:lnTo>
                  <a:lnTo>
                    <a:pt x="1078" y="254"/>
                  </a:lnTo>
                  <a:lnTo>
                    <a:pt x="1077" y="257"/>
                  </a:lnTo>
                  <a:lnTo>
                    <a:pt x="1076" y="261"/>
                  </a:lnTo>
                  <a:lnTo>
                    <a:pt x="1070" y="249"/>
                  </a:lnTo>
                  <a:lnTo>
                    <a:pt x="1078" y="248"/>
                  </a:lnTo>
                  <a:lnTo>
                    <a:pt x="1087" y="245"/>
                  </a:lnTo>
                  <a:close/>
                  <a:moveTo>
                    <a:pt x="1078" y="293"/>
                  </a:moveTo>
                  <a:lnTo>
                    <a:pt x="1089" y="293"/>
                  </a:lnTo>
                  <a:lnTo>
                    <a:pt x="1090" y="293"/>
                  </a:lnTo>
                  <a:lnTo>
                    <a:pt x="1090" y="294"/>
                  </a:lnTo>
                  <a:lnTo>
                    <a:pt x="1090" y="295"/>
                  </a:lnTo>
                  <a:lnTo>
                    <a:pt x="1088" y="307"/>
                  </a:lnTo>
                  <a:lnTo>
                    <a:pt x="1093" y="318"/>
                  </a:lnTo>
                  <a:lnTo>
                    <a:pt x="1093" y="319"/>
                  </a:lnTo>
                  <a:lnTo>
                    <a:pt x="1093" y="319"/>
                  </a:lnTo>
                  <a:lnTo>
                    <a:pt x="1085" y="319"/>
                  </a:lnTo>
                  <a:lnTo>
                    <a:pt x="1067" y="301"/>
                  </a:lnTo>
                  <a:lnTo>
                    <a:pt x="1071" y="296"/>
                  </a:lnTo>
                  <a:lnTo>
                    <a:pt x="1075" y="294"/>
                  </a:lnTo>
                  <a:lnTo>
                    <a:pt x="1078" y="293"/>
                  </a:lnTo>
                  <a:close/>
                  <a:moveTo>
                    <a:pt x="1072" y="1650"/>
                  </a:moveTo>
                  <a:lnTo>
                    <a:pt x="1066" y="1656"/>
                  </a:lnTo>
                  <a:lnTo>
                    <a:pt x="1056" y="1660"/>
                  </a:lnTo>
                  <a:lnTo>
                    <a:pt x="1056" y="1657"/>
                  </a:lnTo>
                  <a:lnTo>
                    <a:pt x="1054" y="1657"/>
                  </a:lnTo>
                  <a:lnTo>
                    <a:pt x="1051" y="1655"/>
                  </a:lnTo>
                  <a:lnTo>
                    <a:pt x="1050" y="1651"/>
                  </a:lnTo>
                  <a:lnTo>
                    <a:pt x="1048" y="1649"/>
                  </a:lnTo>
                  <a:lnTo>
                    <a:pt x="1048" y="1645"/>
                  </a:lnTo>
                  <a:lnTo>
                    <a:pt x="1048" y="1640"/>
                  </a:lnTo>
                  <a:lnTo>
                    <a:pt x="1055" y="1647"/>
                  </a:lnTo>
                  <a:lnTo>
                    <a:pt x="1064" y="1650"/>
                  </a:lnTo>
                  <a:lnTo>
                    <a:pt x="1072" y="1650"/>
                  </a:lnTo>
                  <a:close/>
                  <a:moveTo>
                    <a:pt x="1048" y="1290"/>
                  </a:moveTo>
                  <a:lnTo>
                    <a:pt x="1049" y="1292"/>
                  </a:lnTo>
                  <a:lnTo>
                    <a:pt x="1048" y="1292"/>
                  </a:lnTo>
                  <a:lnTo>
                    <a:pt x="1048" y="1292"/>
                  </a:lnTo>
                  <a:lnTo>
                    <a:pt x="1047" y="1291"/>
                  </a:lnTo>
                  <a:lnTo>
                    <a:pt x="1048" y="1290"/>
                  </a:lnTo>
                  <a:close/>
                  <a:moveTo>
                    <a:pt x="1044" y="991"/>
                  </a:moveTo>
                  <a:lnTo>
                    <a:pt x="1039" y="991"/>
                  </a:lnTo>
                  <a:lnTo>
                    <a:pt x="1034" y="991"/>
                  </a:lnTo>
                  <a:lnTo>
                    <a:pt x="1030" y="992"/>
                  </a:lnTo>
                  <a:lnTo>
                    <a:pt x="1028" y="992"/>
                  </a:lnTo>
                  <a:lnTo>
                    <a:pt x="1025" y="986"/>
                  </a:lnTo>
                  <a:lnTo>
                    <a:pt x="1022" y="982"/>
                  </a:lnTo>
                  <a:lnTo>
                    <a:pt x="1020" y="975"/>
                  </a:lnTo>
                  <a:lnTo>
                    <a:pt x="1032" y="983"/>
                  </a:lnTo>
                  <a:lnTo>
                    <a:pt x="1044" y="991"/>
                  </a:lnTo>
                  <a:close/>
                  <a:moveTo>
                    <a:pt x="1036" y="483"/>
                  </a:moveTo>
                  <a:lnTo>
                    <a:pt x="1036" y="482"/>
                  </a:lnTo>
                  <a:lnTo>
                    <a:pt x="1037" y="483"/>
                  </a:lnTo>
                  <a:lnTo>
                    <a:pt x="1036" y="483"/>
                  </a:lnTo>
                  <a:close/>
                  <a:moveTo>
                    <a:pt x="1037" y="288"/>
                  </a:moveTo>
                  <a:lnTo>
                    <a:pt x="1037" y="290"/>
                  </a:lnTo>
                  <a:lnTo>
                    <a:pt x="1037" y="293"/>
                  </a:lnTo>
                  <a:lnTo>
                    <a:pt x="1030" y="284"/>
                  </a:lnTo>
                  <a:lnTo>
                    <a:pt x="1033" y="287"/>
                  </a:lnTo>
                  <a:lnTo>
                    <a:pt x="1037" y="288"/>
                  </a:lnTo>
                  <a:close/>
                  <a:moveTo>
                    <a:pt x="997" y="312"/>
                  </a:moveTo>
                  <a:lnTo>
                    <a:pt x="1000" y="314"/>
                  </a:lnTo>
                  <a:lnTo>
                    <a:pt x="1004" y="317"/>
                  </a:lnTo>
                  <a:lnTo>
                    <a:pt x="1009" y="317"/>
                  </a:lnTo>
                  <a:lnTo>
                    <a:pt x="1010" y="319"/>
                  </a:lnTo>
                  <a:lnTo>
                    <a:pt x="1016" y="320"/>
                  </a:lnTo>
                  <a:lnTo>
                    <a:pt x="1022" y="322"/>
                  </a:lnTo>
                  <a:lnTo>
                    <a:pt x="1025" y="320"/>
                  </a:lnTo>
                  <a:lnTo>
                    <a:pt x="1027" y="323"/>
                  </a:lnTo>
                  <a:lnTo>
                    <a:pt x="1024" y="325"/>
                  </a:lnTo>
                  <a:lnTo>
                    <a:pt x="1020" y="329"/>
                  </a:lnTo>
                  <a:lnTo>
                    <a:pt x="1015" y="331"/>
                  </a:lnTo>
                  <a:lnTo>
                    <a:pt x="1011" y="334"/>
                  </a:lnTo>
                  <a:lnTo>
                    <a:pt x="1010" y="333"/>
                  </a:lnTo>
                  <a:lnTo>
                    <a:pt x="1005" y="330"/>
                  </a:lnTo>
                  <a:lnTo>
                    <a:pt x="1000" y="328"/>
                  </a:lnTo>
                  <a:lnTo>
                    <a:pt x="994" y="327"/>
                  </a:lnTo>
                  <a:lnTo>
                    <a:pt x="988" y="323"/>
                  </a:lnTo>
                  <a:lnTo>
                    <a:pt x="986" y="323"/>
                  </a:lnTo>
                  <a:lnTo>
                    <a:pt x="985" y="323"/>
                  </a:lnTo>
                  <a:lnTo>
                    <a:pt x="991" y="318"/>
                  </a:lnTo>
                  <a:lnTo>
                    <a:pt x="997" y="312"/>
                  </a:lnTo>
                  <a:close/>
                  <a:moveTo>
                    <a:pt x="998" y="471"/>
                  </a:moveTo>
                  <a:lnTo>
                    <a:pt x="1002" y="466"/>
                  </a:lnTo>
                  <a:lnTo>
                    <a:pt x="1003" y="462"/>
                  </a:lnTo>
                  <a:lnTo>
                    <a:pt x="1007" y="461"/>
                  </a:lnTo>
                  <a:lnTo>
                    <a:pt x="1005" y="462"/>
                  </a:lnTo>
                  <a:lnTo>
                    <a:pt x="1009" y="467"/>
                  </a:lnTo>
                  <a:lnTo>
                    <a:pt x="1013" y="472"/>
                  </a:lnTo>
                  <a:lnTo>
                    <a:pt x="1017" y="476"/>
                  </a:lnTo>
                  <a:lnTo>
                    <a:pt x="1021" y="479"/>
                  </a:lnTo>
                  <a:lnTo>
                    <a:pt x="1011" y="477"/>
                  </a:lnTo>
                  <a:lnTo>
                    <a:pt x="1002" y="477"/>
                  </a:lnTo>
                  <a:lnTo>
                    <a:pt x="992" y="481"/>
                  </a:lnTo>
                  <a:lnTo>
                    <a:pt x="986" y="489"/>
                  </a:lnTo>
                  <a:lnTo>
                    <a:pt x="982" y="498"/>
                  </a:lnTo>
                  <a:lnTo>
                    <a:pt x="982" y="506"/>
                  </a:lnTo>
                  <a:lnTo>
                    <a:pt x="987" y="515"/>
                  </a:lnTo>
                  <a:lnTo>
                    <a:pt x="985" y="515"/>
                  </a:lnTo>
                  <a:lnTo>
                    <a:pt x="982" y="513"/>
                  </a:lnTo>
                  <a:lnTo>
                    <a:pt x="980" y="511"/>
                  </a:lnTo>
                  <a:lnTo>
                    <a:pt x="977" y="508"/>
                  </a:lnTo>
                  <a:lnTo>
                    <a:pt x="975" y="506"/>
                  </a:lnTo>
                  <a:lnTo>
                    <a:pt x="965" y="499"/>
                  </a:lnTo>
                  <a:lnTo>
                    <a:pt x="956" y="496"/>
                  </a:lnTo>
                  <a:lnTo>
                    <a:pt x="946" y="498"/>
                  </a:lnTo>
                  <a:lnTo>
                    <a:pt x="935" y="504"/>
                  </a:lnTo>
                  <a:lnTo>
                    <a:pt x="941" y="484"/>
                  </a:lnTo>
                  <a:lnTo>
                    <a:pt x="948" y="472"/>
                  </a:lnTo>
                  <a:lnTo>
                    <a:pt x="981" y="482"/>
                  </a:lnTo>
                  <a:lnTo>
                    <a:pt x="998" y="471"/>
                  </a:lnTo>
                  <a:close/>
                  <a:moveTo>
                    <a:pt x="897" y="410"/>
                  </a:moveTo>
                  <a:lnTo>
                    <a:pt x="900" y="409"/>
                  </a:lnTo>
                  <a:lnTo>
                    <a:pt x="902" y="409"/>
                  </a:lnTo>
                  <a:lnTo>
                    <a:pt x="909" y="405"/>
                  </a:lnTo>
                  <a:lnTo>
                    <a:pt x="918" y="403"/>
                  </a:lnTo>
                  <a:lnTo>
                    <a:pt x="930" y="399"/>
                  </a:lnTo>
                  <a:lnTo>
                    <a:pt x="941" y="398"/>
                  </a:lnTo>
                  <a:lnTo>
                    <a:pt x="953" y="396"/>
                  </a:lnTo>
                  <a:lnTo>
                    <a:pt x="953" y="398"/>
                  </a:lnTo>
                  <a:lnTo>
                    <a:pt x="949" y="398"/>
                  </a:lnTo>
                  <a:lnTo>
                    <a:pt x="946" y="399"/>
                  </a:lnTo>
                  <a:lnTo>
                    <a:pt x="942" y="401"/>
                  </a:lnTo>
                  <a:lnTo>
                    <a:pt x="940" y="403"/>
                  </a:lnTo>
                  <a:lnTo>
                    <a:pt x="936" y="407"/>
                  </a:lnTo>
                  <a:lnTo>
                    <a:pt x="937" y="416"/>
                  </a:lnTo>
                  <a:lnTo>
                    <a:pt x="937" y="416"/>
                  </a:lnTo>
                  <a:lnTo>
                    <a:pt x="930" y="424"/>
                  </a:lnTo>
                  <a:lnTo>
                    <a:pt x="928" y="422"/>
                  </a:lnTo>
                  <a:lnTo>
                    <a:pt x="911" y="419"/>
                  </a:lnTo>
                  <a:lnTo>
                    <a:pt x="894" y="420"/>
                  </a:lnTo>
                  <a:lnTo>
                    <a:pt x="892" y="420"/>
                  </a:lnTo>
                  <a:lnTo>
                    <a:pt x="897" y="410"/>
                  </a:lnTo>
                  <a:close/>
                  <a:moveTo>
                    <a:pt x="894" y="761"/>
                  </a:moveTo>
                  <a:lnTo>
                    <a:pt x="894" y="764"/>
                  </a:lnTo>
                  <a:lnTo>
                    <a:pt x="889" y="761"/>
                  </a:lnTo>
                  <a:lnTo>
                    <a:pt x="884" y="760"/>
                  </a:lnTo>
                  <a:lnTo>
                    <a:pt x="878" y="757"/>
                  </a:lnTo>
                  <a:lnTo>
                    <a:pt x="878" y="756"/>
                  </a:lnTo>
                  <a:lnTo>
                    <a:pt x="886" y="758"/>
                  </a:lnTo>
                  <a:lnTo>
                    <a:pt x="894" y="761"/>
                  </a:lnTo>
                  <a:close/>
                  <a:moveTo>
                    <a:pt x="841" y="433"/>
                  </a:moveTo>
                  <a:lnTo>
                    <a:pt x="844" y="433"/>
                  </a:lnTo>
                  <a:lnTo>
                    <a:pt x="848" y="432"/>
                  </a:lnTo>
                  <a:lnTo>
                    <a:pt x="850" y="430"/>
                  </a:lnTo>
                  <a:lnTo>
                    <a:pt x="856" y="422"/>
                  </a:lnTo>
                  <a:lnTo>
                    <a:pt x="860" y="424"/>
                  </a:lnTo>
                  <a:lnTo>
                    <a:pt x="863" y="425"/>
                  </a:lnTo>
                  <a:lnTo>
                    <a:pt x="868" y="426"/>
                  </a:lnTo>
                  <a:lnTo>
                    <a:pt x="873" y="425"/>
                  </a:lnTo>
                  <a:lnTo>
                    <a:pt x="874" y="425"/>
                  </a:lnTo>
                  <a:lnTo>
                    <a:pt x="883" y="431"/>
                  </a:lnTo>
                  <a:lnTo>
                    <a:pt x="883" y="431"/>
                  </a:lnTo>
                  <a:lnTo>
                    <a:pt x="883" y="431"/>
                  </a:lnTo>
                  <a:lnTo>
                    <a:pt x="880" y="441"/>
                  </a:lnTo>
                  <a:lnTo>
                    <a:pt x="877" y="445"/>
                  </a:lnTo>
                  <a:lnTo>
                    <a:pt x="875" y="444"/>
                  </a:lnTo>
                  <a:lnTo>
                    <a:pt x="863" y="443"/>
                  </a:lnTo>
                  <a:lnTo>
                    <a:pt x="851" y="441"/>
                  </a:lnTo>
                  <a:lnTo>
                    <a:pt x="840" y="436"/>
                  </a:lnTo>
                  <a:lnTo>
                    <a:pt x="841" y="433"/>
                  </a:lnTo>
                  <a:close/>
                  <a:moveTo>
                    <a:pt x="855" y="1049"/>
                  </a:moveTo>
                  <a:lnTo>
                    <a:pt x="855" y="1049"/>
                  </a:lnTo>
                  <a:lnTo>
                    <a:pt x="855" y="1049"/>
                  </a:lnTo>
                  <a:lnTo>
                    <a:pt x="855" y="1049"/>
                  </a:lnTo>
                  <a:close/>
                  <a:moveTo>
                    <a:pt x="852" y="829"/>
                  </a:moveTo>
                  <a:lnTo>
                    <a:pt x="852" y="830"/>
                  </a:lnTo>
                  <a:lnTo>
                    <a:pt x="851" y="829"/>
                  </a:lnTo>
                  <a:lnTo>
                    <a:pt x="852" y="829"/>
                  </a:lnTo>
                  <a:lnTo>
                    <a:pt x="852" y="829"/>
                  </a:lnTo>
                  <a:close/>
                  <a:moveTo>
                    <a:pt x="863" y="1244"/>
                  </a:moveTo>
                  <a:lnTo>
                    <a:pt x="862" y="1252"/>
                  </a:lnTo>
                  <a:lnTo>
                    <a:pt x="858" y="1261"/>
                  </a:lnTo>
                  <a:lnTo>
                    <a:pt x="856" y="1269"/>
                  </a:lnTo>
                  <a:lnTo>
                    <a:pt x="857" y="1277"/>
                  </a:lnTo>
                  <a:lnTo>
                    <a:pt x="854" y="1280"/>
                  </a:lnTo>
                  <a:lnTo>
                    <a:pt x="851" y="1284"/>
                  </a:lnTo>
                  <a:lnTo>
                    <a:pt x="850" y="1287"/>
                  </a:lnTo>
                  <a:lnTo>
                    <a:pt x="844" y="1288"/>
                  </a:lnTo>
                  <a:lnTo>
                    <a:pt x="839" y="1292"/>
                  </a:lnTo>
                  <a:lnTo>
                    <a:pt x="838" y="1296"/>
                  </a:lnTo>
                  <a:lnTo>
                    <a:pt x="837" y="1299"/>
                  </a:lnTo>
                  <a:lnTo>
                    <a:pt x="833" y="1299"/>
                  </a:lnTo>
                  <a:lnTo>
                    <a:pt x="829" y="1299"/>
                  </a:lnTo>
                  <a:lnTo>
                    <a:pt x="827" y="1302"/>
                  </a:lnTo>
                  <a:lnTo>
                    <a:pt x="816" y="1296"/>
                  </a:lnTo>
                  <a:lnTo>
                    <a:pt x="805" y="1296"/>
                  </a:lnTo>
                  <a:lnTo>
                    <a:pt x="793" y="1299"/>
                  </a:lnTo>
                  <a:lnTo>
                    <a:pt x="793" y="1302"/>
                  </a:lnTo>
                  <a:lnTo>
                    <a:pt x="793" y="1302"/>
                  </a:lnTo>
                  <a:lnTo>
                    <a:pt x="789" y="1301"/>
                  </a:lnTo>
                  <a:lnTo>
                    <a:pt x="784" y="1302"/>
                  </a:lnTo>
                  <a:lnTo>
                    <a:pt x="784" y="1301"/>
                  </a:lnTo>
                  <a:lnTo>
                    <a:pt x="784" y="1297"/>
                  </a:lnTo>
                  <a:lnTo>
                    <a:pt x="783" y="1293"/>
                  </a:lnTo>
                  <a:lnTo>
                    <a:pt x="782" y="1290"/>
                  </a:lnTo>
                  <a:lnTo>
                    <a:pt x="780" y="1287"/>
                  </a:lnTo>
                  <a:lnTo>
                    <a:pt x="777" y="1277"/>
                  </a:lnTo>
                  <a:lnTo>
                    <a:pt x="771" y="1271"/>
                  </a:lnTo>
                  <a:lnTo>
                    <a:pt x="765" y="1270"/>
                  </a:lnTo>
                  <a:lnTo>
                    <a:pt x="756" y="1273"/>
                  </a:lnTo>
                  <a:lnTo>
                    <a:pt x="758" y="1264"/>
                  </a:lnTo>
                  <a:lnTo>
                    <a:pt x="761" y="1258"/>
                  </a:lnTo>
                  <a:lnTo>
                    <a:pt x="766" y="1252"/>
                  </a:lnTo>
                  <a:lnTo>
                    <a:pt x="772" y="1247"/>
                  </a:lnTo>
                  <a:lnTo>
                    <a:pt x="777" y="1241"/>
                  </a:lnTo>
                  <a:lnTo>
                    <a:pt x="776" y="1247"/>
                  </a:lnTo>
                  <a:lnTo>
                    <a:pt x="777" y="1254"/>
                  </a:lnTo>
                  <a:lnTo>
                    <a:pt x="780" y="1261"/>
                  </a:lnTo>
                  <a:lnTo>
                    <a:pt x="784" y="1267"/>
                  </a:lnTo>
                  <a:lnTo>
                    <a:pt x="803" y="1276"/>
                  </a:lnTo>
                  <a:lnTo>
                    <a:pt x="806" y="1274"/>
                  </a:lnTo>
                  <a:lnTo>
                    <a:pt x="810" y="1270"/>
                  </a:lnTo>
                  <a:lnTo>
                    <a:pt x="811" y="1267"/>
                  </a:lnTo>
                  <a:lnTo>
                    <a:pt x="812" y="1263"/>
                  </a:lnTo>
                  <a:lnTo>
                    <a:pt x="814" y="1258"/>
                  </a:lnTo>
                  <a:lnTo>
                    <a:pt x="814" y="1258"/>
                  </a:lnTo>
                  <a:lnTo>
                    <a:pt x="823" y="1250"/>
                  </a:lnTo>
                  <a:lnTo>
                    <a:pt x="831" y="1245"/>
                  </a:lnTo>
                  <a:lnTo>
                    <a:pt x="838" y="1244"/>
                  </a:lnTo>
                  <a:lnTo>
                    <a:pt x="846" y="1244"/>
                  </a:lnTo>
                  <a:lnTo>
                    <a:pt x="855" y="1245"/>
                  </a:lnTo>
                  <a:lnTo>
                    <a:pt x="863" y="1244"/>
                  </a:lnTo>
                  <a:close/>
                  <a:moveTo>
                    <a:pt x="800" y="94"/>
                  </a:moveTo>
                  <a:lnTo>
                    <a:pt x="800" y="91"/>
                  </a:lnTo>
                  <a:lnTo>
                    <a:pt x="801" y="92"/>
                  </a:lnTo>
                  <a:lnTo>
                    <a:pt x="800" y="94"/>
                  </a:lnTo>
                  <a:lnTo>
                    <a:pt x="800" y="94"/>
                  </a:lnTo>
                  <a:lnTo>
                    <a:pt x="800" y="95"/>
                  </a:lnTo>
                  <a:lnTo>
                    <a:pt x="800" y="94"/>
                  </a:lnTo>
                  <a:close/>
                  <a:moveTo>
                    <a:pt x="789" y="533"/>
                  </a:moveTo>
                  <a:lnTo>
                    <a:pt x="795" y="533"/>
                  </a:lnTo>
                  <a:lnTo>
                    <a:pt x="800" y="532"/>
                  </a:lnTo>
                  <a:lnTo>
                    <a:pt x="809" y="525"/>
                  </a:lnTo>
                  <a:lnTo>
                    <a:pt x="816" y="521"/>
                  </a:lnTo>
                  <a:lnTo>
                    <a:pt x="823" y="515"/>
                  </a:lnTo>
                  <a:lnTo>
                    <a:pt x="823" y="515"/>
                  </a:lnTo>
                  <a:lnTo>
                    <a:pt x="827" y="517"/>
                  </a:lnTo>
                  <a:lnTo>
                    <a:pt x="814" y="530"/>
                  </a:lnTo>
                  <a:lnTo>
                    <a:pt x="807" y="546"/>
                  </a:lnTo>
                  <a:lnTo>
                    <a:pt x="804" y="563"/>
                  </a:lnTo>
                  <a:lnTo>
                    <a:pt x="804" y="581"/>
                  </a:lnTo>
                  <a:lnTo>
                    <a:pt x="803" y="589"/>
                  </a:lnTo>
                  <a:lnTo>
                    <a:pt x="801" y="596"/>
                  </a:lnTo>
                  <a:lnTo>
                    <a:pt x="797" y="596"/>
                  </a:lnTo>
                  <a:lnTo>
                    <a:pt x="792" y="596"/>
                  </a:lnTo>
                  <a:lnTo>
                    <a:pt x="787" y="596"/>
                  </a:lnTo>
                  <a:lnTo>
                    <a:pt x="792" y="592"/>
                  </a:lnTo>
                  <a:lnTo>
                    <a:pt x="795" y="587"/>
                  </a:lnTo>
                  <a:lnTo>
                    <a:pt x="800" y="582"/>
                  </a:lnTo>
                  <a:lnTo>
                    <a:pt x="803" y="570"/>
                  </a:lnTo>
                  <a:lnTo>
                    <a:pt x="801" y="558"/>
                  </a:lnTo>
                  <a:lnTo>
                    <a:pt x="799" y="552"/>
                  </a:lnTo>
                  <a:lnTo>
                    <a:pt x="794" y="549"/>
                  </a:lnTo>
                  <a:lnTo>
                    <a:pt x="789" y="544"/>
                  </a:lnTo>
                  <a:lnTo>
                    <a:pt x="778" y="539"/>
                  </a:lnTo>
                  <a:lnTo>
                    <a:pt x="767" y="538"/>
                  </a:lnTo>
                  <a:lnTo>
                    <a:pt x="771" y="534"/>
                  </a:lnTo>
                  <a:lnTo>
                    <a:pt x="775" y="530"/>
                  </a:lnTo>
                  <a:lnTo>
                    <a:pt x="778" y="530"/>
                  </a:lnTo>
                  <a:lnTo>
                    <a:pt x="782" y="530"/>
                  </a:lnTo>
                  <a:lnTo>
                    <a:pt x="787" y="532"/>
                  </a:lnTo>
                  <a:lnTo>
                    <a:pt x="789" y="533"/>
                  </a:lnTo>
                  <a:close/>
                  <a:moveTo>
                    <a:pt x="769" y="310"/>
                  </a:moveTo>
                  <a:lnTo>
                    <a:pt x="766" y="314"/>
                  </a:lnTo>
                  <a:lnTo>
                    <a:pt x="766" y="319"/>
                  </a:lnTo>
                  <a:lnTo>
                    <a:pt x="767" y="324"/>
                  </a:lnTo>
                  <a:lnTo>
                    <a:pt x="771" y="329"/>
                  </a:lnTo>
                  <a:lnTo>
                    <a:pt x="767" y="330"/>
                  </a:lnTo>
                  <a:lnTo>
                    <a:pt x="764" y="331"/>
                  </a:lnTo>
                  <a:lnTo>
                    <a:pt x="763" y="333"/>
                  </a:lnTo>
                  <a:lnTo>
                    <a:pt x="763" y="335"/>
                  </a:lnTo>
                  <a:lnTo>
                    <a:pt x="760" y="327"/>
                  </a:lnTo>
                  <a:lnTo>
                    <a:pt x="763" y="318"/>
                  </a:lnTo>
                  <a:lnTo>
                    <a:pt x="769" y="310"/>
                  </a:lnTo>
                  <a:close/>
                  <a:moveTo>
                    <a:pt x="761" y="364"/>
                  </a:moveTo>
                  <a:lnTo>
                    <a:pt x="761" y="370"/>
                  </a:lnTo>
                  <a:lnTo>
                    <a:pt x="764" y="375"/>
                  </a:lnTo>
                  <a:lnTo>
                    <a:pt x="765" y="376"/>
                  </a:lnTo>
                  <a:lnTo>
                    <a:pt x="764" y="384"/>
                  </a:lnTo>
                  <a:lnTo>
                    <a:pt x="758" y="381"/>
                  </a:lnTo>
                  <a:lnTo>
                    <a:pt x="755" y="379"/>
                  </a:lnTo>
                  <a:lnTo>
                    <a:pt x="753" y="376"/>
                  </a:lnTo>
                  <a:lnTo>
                    <a:pt x="753" y="374"/>
                  </a:lnTo>
                  <a:lnTo>
                    <a:pt x="753" y="373"/>
                  </a:lnTo>
                  <a:lnTo>
                    <a:pt x="754" y="370"/>
                  </a:lnTo>
                  <a:lnTo>
                    <a:pt x="756" y="368"/>
                  </a:lnTo>
                  <a:lnTo>
                    <a:pt x="759" y="367"/>
                  </a:lnTo>
                  <a:lnTo>
                    <a:pt x="761" y="364"/>
                  </a:lnTo>
                  <a:close/>
                  <a:moveTo>
                    <a:pt x="742" y="238"/>
                  </a:moveTo>
                  <a:lnTo>
                    <a:pt x="737" y="236"/>
                  </a:lnTo>
                  <a:lnTo>
                    <a:pt x="733" y="233"/>
                  </a:lnTo>
                  <a:lnTo>
                    <a:pt x="737" y="234"/>
                  </a:lnTo>
                  <a:lnTo>
                    <a:pt x="739" y="236"/>
                  </a:lnTo>
                  <a:lnTo>
                    <a:pt x="742" y="238"/>
                  </a:lnTo>
                  <a:close/>
                  <a:moveTo>
                    <a:pt x="567" y="364"/>
                  </a:moveTo>
                  <a:lnTo>
                    <a:pt x="579" y="359"/>
                  </a:lnTo>
                  <a:lnTo>
                    <a:pt x="590" y="356"/>
                  </a:lnTo>
                  <a:lnTo>
                    <a:pt x="600" y="350"/>
                  </a:lnTo>
                  <a:lnTo>
                    <a:pt x="608" y="342"/>
                  </a:lnTo>
                  <a:lnTo>
                    <a:pt x="614" y="333"/>
                  </a:lnTo>
                  <a:lnTo>
                    <a:pt x="618" y="319"/>
                  </a:lnTo>
                  <a:lnTo>
                    <a:pt x="618" y="317"/>
                  </a:lnTo>
                  <a:lnTo>
                    <a:pt x="622" y="317"/>
                  </a:lnTo>
                  <a:lnTo>
                    <a:pt x="627" y="316"/>
                  </a:lnTo>
                  <a:lnTo>
                    <a:pt x="630" y="313"/>
                  </a:lnTo>
                  <a:lnTo>
                    <a:pt x="634" y="310"/>
                  </a:lnTo>
                  <a:lnTo>
                    <a:pt x="636" y="307"/>
                  </a:lnTo>
                  <a:lnTo>
                    <a:pt x="639" y="304"/>
                  </a:lnTo>
                  <a:lnTo>
                    <a:pt x="641" y="304"/>
                  </a:lnTo>
                  <a:lnTo>
                    <a:pt x="644" y="305"/>
                  </a:lnTo>
                  <a:lnTo>
                    <a:pt x="646" y="305"/>
                  </a:lnTo>
                  <a:lnTo>
                    <a:pt x="647" y="305"/>
                  </a:lnTo>
                  <a:lnTo>
                    <a:pt x="648" y="306"/>
                  </a:lnTo>
                  <a:lnTo>
                    <a:pt x="650" y="307"/>
                  </a:lnTo>
                  <a:lnTo>
                    <a:pt x="648" y="308"/>
                  </a:lnTo>
                  <a:lnTo>
                    <a:pt x="647" y="311"/>
                  </a:lnTo>
                  <a:lnTo>
                    <a:pt x="645" y="314"/>
                  </a:lnTo>
                  <a:lnTo>
                    <a:pt x="640" y="318"/>
                  </a:lnTo>
                  <a:lnTo>
                    <a:pt x="640" y="325"/>
                  </a:lnTo>
                  <a:lnTo>
                    <a:pt x="644" y="333"/>
                  </a:lnTo>
                  <a:lnTo>
                    <a:pt x="647" y="339"/>
                  </a:lnTo>
                  <a:lnTo>
                    <a:pt x="652" y="345"/>
                  </a:lnTo>
                  <a:lnTo>
                    <a:pt x="656" y="352"/>
                  </a:lnTo>
                  <a:lnTo>
                    <a:pt x="635" y="351"/>
                  </a:lnTo>
                  <a:lnTo>
                    <a:pt x="616" y="356"/>
                  </a:lnTo>
                  <a:lnTo>
                    <a:pt x="599" y="365"/>
                  </a:lnTo>
                  <a:lnTo>
                    <a:pt x="583" y="379"/>
                  </a:lnTo>
                  <a:lnTo>
                    <a:pt x="583" y="381"/>
                  </a:lnTo>
                  <a:lnTo>
                    <a:pt x="582" y="384"/>
                  </a:lnTo>
                  <a:lnTo>
                    <a:pt x="579" y="382"/>
                  </a:lnTo>
                  <a:lnTo>
                    <a:pt x="574" y="381"/>
                  </a:lnTo>
                  <a:lnTo>
                    <a:pt x="571" y="380"/>
                  </a:lnTo>
                  <a:lnTo>
                    <a:pt x="566" y="381"/>
                  </a:lnTo>
                  <a:lnTo>
                    <a:pt x="567" y="375"/>
                  </a:lnTo>
                  <a:lnTo>
                    <a:pt x="568" y="369"/>
                  </a:lnTo>
                  <a:lnTo>
                    <a:pt x="567" y="364"/>
                  </a:lnTo>
                  <a:close/>
                  <a:moveTo>
                    <a:pt x="522" y="432"/>
                  </a:moveTo>
                  <a:lnTo>
                    <a:pt x="522" y="436"/>
                  </a:lnTo>
                  <a:lnTo>
                    <a:pt x="522" y="438"/>
                  </a:lnTo>
                  <a:lnTo>
                    <a:pt x="521" y="438"/>
                  </a:lnTo>
                  <a:lnTo>
                    <a:pt x="520" y="439"/>
                  </a:lnTo>
                  <a:lnTo>
                    <a:pt x="516" y="436"/>
                  </a:lnTo>
                  <a:lnTo>
                    <a:pt x="514" y="432"/>
                  </a:lnTo>
                  <a:lnTo>
                    <a:pt x="510" y="430"/>
                  </a:lnTo>
                  <a:lnTo>
                    <a:pt x="506" y="427"/>
                  </a:lnTo>
                  <a:lnTo>
                    <a:pt x="514" y="431"/>
                  </a:lnTo>
                  <a:lnTo>
                    <a:pt x="522" y="432"/>
                  </a:lnTo>
                  <a:close/>
                  <a:moveTo>
                    <a:pt x="503" y="382"/>
                  </a:moveTo>
                  <a:lnTo>
                    <a:pt x="504" y="385"/>
                  </a:lnTo>
                  <a:lnTo>
                    <a:pt x="505" y="388"/>
                  </a:lnTo>
                  <a:lnTo>
                    <a:pt x="502" y="387"/>
                  </a:lnTo>
                  <a:lnTo>
                    <a:pt x="503" y="385"/>
                  </a:lnTo>
                  <a:lnTo>
                    <a:pt x="503" y="382"/>
                  </a:lnTo>
                  <a:close/>
                  <a:moveTo>
                    <a:pt x="420" y="599"/>
                  </a:moveTo>
                  <a:lnTo>
                    <a:pt x="427" y="606"/>
                  </a:lnTo>
                  <a:lnTo>
                    <a:pt x="437" y="608"/>
                  </a:lnTo>
                  <a:lnTo>
                    <a:pt x="447" y="607"/>
                  </a:lnTo>
                  <a:lnTo>
                    <a:pt x="458" y="602"/>
                  </a:lnTo>
                  <a:lnTo>
                    <a:pt x="459" y="585"/>
                  </a:lnTo>
                  <a:lnTo>
                    <a:pt x="460" y="586"/>
                  </a:lnTo>
                  <a:lnTo>
                    <a:pt x="461" y="586"/>
                  </a:lnTo>
                  <a:lnTo>
                    <a:pt x="471" y="582"/>
                  </a:lnTo>
                  <a:lnTo>
                    <a:pt x="480" y="578"/>
                  </a:lnTo>
                  <a:lnTo>
                    <a:pt x="486" y="572"/>
                  </a:lnTo>
                  <a:lnTo>
                    <a:pt x="489" y="566"/>
                  </a:lnTo>
                  <a:lnTo>
                    <a:pt x="488" y="556"/>
                  </a:lnTo>
                  <a:lnTo>
                    <a:pt x="483" y="545"/>
                  </a:lnTo>
                  <a:lnTo>
                    <a:pt x="487" y="544"/>
                  </a:lnTo>
                  <a:lnTo>
                    <a:pt x="491" y="544"/>
                  </a:lnTo>
                  <a:lnTo>
                    <a:pt x="494" y="542"/>
                  </a:lnTo>
                  <a:lnTo>
                    <a:pt x="498" y="539"/>
                  </a:lnTo>
                  <a:lnTo>
                    <a:pt x="505" y="540"/>
                  </a:lnTo>
                  <a:lnTo>
                    <a:pt x="512" y="538"/>
                  </a:lnTo>
                  <a:lnTo>
                    <a:pt x="519" y="533"/>
                  </a:lnTo>
                  <a:lnTo>
                    <a:pt x="523" y="522"/>
                  </a:lnTo>
                  <a:lnTo>
                    <a:pt x="527" y="510"/>
                  </a:lnTo>
                  <a:lnTo>
                    <a:pt x="532" y="499"/>
                  </a:lnTo>
                  <a:lnTo>
                    <a:pt x="532" y="499"/>
                  </a:lnTo>
                  <a:lnTo>
                    <a:pt x="543" y="499"/>
                  </a:lnTo>
                  <a:lnTo>
                    <a:pt x="553" y="496"/>
                  </a:lnTo>
                  <a:lnTo>
                    <a:pt x="563" y="496"/>
                  </a:lnTo>
                  <a:lnTo>
                    <a:pt x="567" y="498"/>
                  </a:lnTo>
                  <a:lnTo>
                    <a:pt x="562" y="502"/>
                  </a:lnTo>
                  <a:lnTo>
                    <a:pt x="555" y="505"/>
                  </a:lnTo>
                  <a:lnTo>
                    <a:pt x="548" y="507"/>
                  </a:lnTo>
                  <a:lnTo>
                    <a:pt x="540" y="510"/>
                  </a:lnTo>
                  <a:lnTo>
                    <a:pt x="534" y="513"/>
                  </a:lnTo>
                  <a:lnTo>
                    <a:pt x="545" y="519"/>
                  </a:lnTo>
                  <a:lnTo>
                    <a:pt x="555" y="521"/>
                  </a:lnTo>
                  <a:lnTo>
                    <a:pt x="563" y="518"/>
                  </a:lnTo>
                  <a:lnTo>
                    <a:pt x="571" y="513"/>
                  </a:lnTo>
                  <a:lnTo>
                    <a:pt x="578" y="506"/>
                  </a:lnTo>
                  <a:lnTo>
                    <a:pt x="585" y="499"/>
                  </a:lnTo>
                  <a:lnTo>
                    <a:pt x="587" y="499"/>
                  </a:lnTo>
                  <a:lnTo>
                    <a:pt x="589" y="498"/>
                  </a:lnTo>
                  <a:lnTo>
                    <a:pt x="590" y="496"/>
                  </a:lnTo>
                  <a:lnTo>
                    <a:pt x="616" y="499"/>
                  </a:lnTo>
                  <a:lnTo>
                    <a:pt x="618" y="494"/>
                  </a:lnTo>
                  <a:lnTo>
                    <a:pt x="619" y="489"/>
                  </a:lnTo>
                  <a:lnTo>
                    <a:pt x="618" y="485"/>
                  </a:lnTo>
                  <a:lnTo>
                    <a:pt x="616" y="481"/>
                  </a:lnTo>
                  <a:lnTo>
                    <a:pt x="605" y="483"/>
                  </a:lnTo>
                  <a:lnTo>
                    <a:pt x="595" y="481"/>
                  </a:lnTo>
                  <a:lnTo>
                    <a:pt x="595" y="477"/>
                  </a:lnTo>
                  <a:lnTo>
                    <a:pt x="594" y="473"/>
                  </a:lnTo>
                  <a:lnTo>
                    <a:pt x="593" y="470"/>
                  </a:lnTo>
                  <a:lnTo>
                    <a:pt x="593" y="467"/>
                  </a:lnTo>
                  <a:lnTo>
                    <a:pt x="593" y="465"/>
                  </a:lnTo>
                  <a:lnTo>
                    <a:pt x="594" y="464"/>
                  </a:lnTo>
                  <a:lnTo>
                    <a:pt x="595" y="464"/>
                  </a:lnTo>
                  <a:lnTo>
                    <a:pt x="596" y="462"/>
                  </a:lnTo>
                  <a:lnTo>
                    <a:pt x="599" y="462"/>
                  </a:lnTo>
                  <a:lnTo>
                    <a:pt x="601" y="464"/>
                  </a:lnTo>
                  <a:lnTo>
                    <a:pt x="603" y="464"/>
                  </a:lnTo>
                  <a:lnTo>
                    <a:pt x="605" y="464"/>
                  </a:lnTo>
                  <a:lnTo>
                    <a:pt x="607" y="464"/>
                  </a:lnTo>
                  <a:lnTo>
                    <a:pt x="617" y="464"/>
                  </a:lnTo>
                  <a:lnTo>
                    <a:pt x="628" y="464"/>
                  </a:lnTo>
                  <a:lnTo>
                    <a:pt x="637" y="462"/>
                  </a:lnTo>
                  <a:lnTo>
                    <a:pt x="647" y="458"/>
                  </a:lnTo>
                  <a:lnTo>
                    <a:pt x="656" y="450"/>
                  </a:lnTo>
                  <a:lnTo>
                    <a:pt x="654" y="445"/>
                  </a:lnTo>
                  <a:lnTo>
                    <a:pt x="654" y="442"/>
                  </a:lnTo>
                  <a:lnTo>
                    <a:pt x="657" y="441"/>
                  </a:lnTo>
                  <a:lnTo>
                    <a:pt x="659" y="438"/>
                  </a:lnTo>
                  <a:lnTo>
                    <a:pt x="662" y="438"/>
                  </a:lnTo>
                  <a:lnTo>
                    <a:pt x="664" y="438"/>
                  </a:lnTo>
                  <a:lnTo>
                    <a:pt x="673" y="435"/>
                  </a:lnTo>
                  <a:lnTo>
                    <a:pt x="680" y="431"/>
                  </a:lnTo>
                  <a:lnTo>
                    <a:pt x="693" y="426"/>
                  </a:lnTo>
                  <a:lnTo>
                    <a:pt x="705" y="422"/>
                  </a:lnTo>
                  <a:lnTo>
                    <a:pt x="718" y="416"/>
                  </a:lnTo>
                  <a:lnTo>
                    <a:pt x="722" y="421"/>
                  </a:lnTo>
                  <a:lnTo>
                    <a:pt x="726" y="425"/>
                  </a:lnTo>
                  <a:lnTo>
                    <a:pt x="727" y="425"/>
                  </a:lnTo>
                  <a:lnTo>
                    <a:pt x="727" y="427"/>
                  </a:lnTo>
                  <a:lnTo>
                    <a:pt x="691" y="445"/>
                  </a:lnTo>
                  <a:lnTo>
                    <a:pt x="661" y="479"/>
                  </a:lnTo>
                  <a:lnTo>
                    <a:pt x="652" y="479"/>
                  </a:lnTo>
                  <a:lnTo>
                    <a:pt x="647" y="481"/>
                  </a:lnTo>
                  <a:lnTo>
                    <a:pt x="644" y="483"/>
                  </a:lnTo>
                  <a:lnTo>
                    <a:pt x="641" y="485"/>
                  </a:lnTo>
                  <a:lnTo>
                    <a:pt x="637" y="489"/>
                  </a:lnTo>
                  <a:lnTo>
                    <a:pt x="635" y="494"/>
                  </a:lnTo>
                  <a:lnTo>
                    <a:pt x="629" y="494"/>
                  </a:lnTo>
                  <a:lnTo>
                    <a:pt x="624" y="498"/>
                  </a:lnTo>
                  <a:lnTo>
                    <a:pt x="622" y="504"/>
                  </a:lnTo>
                  <a:lnTo>
                    <a:pt x="618" y="510"/>
                  </a:lnTo>
                  <a:lnTo>
                    <a:pt x="614" y="515"/>
                  </a:lnTo>
                  <a:lnTo>
                    <a:pt x="607" y="525"/>
                  </a:lnTo>
                  <a:lnTo>
                    <a:pt x="606" y="529"/>
                  </a:lnTo>
                  <a:lnTo>
                    <a:pt x="606" y="533"/>
                  </a:lnTo>
                  <a:lnTo>
                    <a:pt x="588" y="542"/>
                  </a:lnTo>
                  <a:lnTo>
                    <a:pt x="579" y="550"/>
                  </a:lnTo>
                  <a:lnTo>
                    <a:pt x="576" y="556"/>
                  </a:lnTo>
                  <a:lnTo>
                    <a:pt x="578" y="562"/>
                  </a:lnTo>
                  <a:lnTo>
                    <a:pt x="582" y="567"/>
                  </a:lnTo>
                  <a:lnTo>
                    <a:pt x="567" y="567"/>
                  </a:lnTo>
                  <a:lnTo>
                    <a:pt x="551" y="569"/>
                  </a:lnTo>
                  <a:lnTo>
                    <a:pt x="548" y="572"/>
                  </a:lnTo>
                  <a:lnTo>
                    <a:pt x="545" y="573"/>
                  </a:lnTo>
                  <a:lnTo>
                    <a:pt x="543" y="575"/>
                  </a:lnTo>
                  <a:lnTo>
                    <a:pt x="540" y="578"/>
                  </a:lnTo>
                  <a:lnTo>
                    <a:pt x="540" y="581"/>
                  </a:lnTo>
                  <a:lnTo>
                    <a:pt x="539" y="586"/>
                  </a:lnTo>
                  <a:lnTo>
                    <a:pt x="525" y="593"/>
                  </a:lnTo>
                  <a:lnTo>
                    <a:pt x="512" y="603"/>
                  </a:lnTo>
                  <a:lnTo>
                    <a:pt x="502" y="615"/>
                  </a:lnTo>
                  <a:lnTo>
                    <a:pt x="494" y="631"/>
                  </a:lnTo>
                  <a:lnTo>
                    <a:pt x="493" y="630"/>
                  </a:lnTo>
                  <a:lnTo>
                    <a:pt x="493" y="630"/>
                  </a:lnTo>
                  <a:lnTo>
                    <a:pt x="483" y="629"/>
                  </a:lnTo>
                  <a:lnTo>
                    <a:pt x="472" y="636"/>
                  </a:lnTo>
                  <a:lnTo>
                    <a:pt x="465" y="635"/>
                  </a:lnTo>
                  <a:lnTo>
                    <a:pt x="454" y="637"/>
                  </a:lnTo>
                  <a:lnTo>
                    <a:pt x="444" y="642"/>
                  </a:lnTo>
                  <a:lnTo>
                    <a:pt x="435" y="647"/>
                  </a:lnTo>
                  <a:lnTo>
                    <a:pt x="424" y="648"/>
                  </a:lnTo>
                  <a:lnTo>
                    <a:pt x="413" y="643"/>
                  </a:lnTo>
                  <a:lnTo>
                    <a:pt x="409" y="643"/>
                  </a:lnTo>
                  <a:lnTo>
                    <a:pt x="410" y="633"/>
                  </a:lnTo>
                  <a:lnTo>
                    <a:pt x="409" y="624"/>
                  </a:lnTo>
                  <a:lnTo>
                    <a:pt x="409" y="615"/>
                  </a:lnTo>
                  <a:lnTo>
                    <a:pt x="412" y="607"/>
                  </a:lnTo>
                  <a:lnTo>
                    <a:pt x="420" y="599"/>
                  </a:lnTo>
                  <a:close/>
                  <a:moveTo>
                    <a:pt x="623" y="580"/>
                  </a:moveTo>
                  <a:lnTo>
                    <a:pt x="622" y="581"/>
                  </a:lnTo>
                  <a:lnTo>
                    <a:pt x="622" y="581"/>
                  </a:lnTo>
                  <a:lnTo>
                    <a:pt x="622" y="580"/>
                  </a:lnTo>
                  <a:lnTo>
                    <a:pt x="623" y="580"/>
                  </a:lnTo>
                  <a:close/>
                  <a:moveTo>
                    <a:pt x="410" y="510"/>
                  </a:moveTo>
                  <a:lnTo>
                    <a:pt x="406" y="513"/>
                  </a:lnTo>
                  <a:lnTo>
                    <a:pt x="402" y="517"/>
                  </a:lnTo>
                  <a:lnTo>
                    <a:pt x="397" y="519"/>
                  </a:lnTo>
                  <a:lnTo>
                    <a:pt x="391" y="521"/>
                  </a:lnTo>
                  <a:lnTo>
                    <a:pt x="397" y="516"/>
                  </a:lnTo>
                  <a:lnTo>
                    <a:pt x="403" y="512"/>
                  </a:lnTo>
                  <a:lnTo>
                    <a:pt x="410" y="510"/>
                  </a:lnTo>
                  <a:close/>
                  <a:moveTo>
                    <a:pt x="398" y="773"/>
                  </a:moveTo>
                  <a:lnTo>
                    <a:pt x="396" y="775"/>
                  </a:lnTo>
                  <a:lnTo>
                    <a:pt x="393" y="778"/>
                  </a:lnTo>
                  <a:lnTo>
                    <a:pt x="395" y="774"/>
                  </a:lnTo>
                  <a:lnTo>
                    <a:pt x="397" y="772"/>
                  </a:lnTo>
                  <a:lnTo>
                    <a:pt x="398" y="773"/>
                  </a:lnTo>
                  <a:close/>
                  <a:moveTo>
                    <a:pt x="376" y="866"/>
                  </a:moveTo>
                  <a:lnTo>
                    <a:pt x="379" y="871"/>
                  </a:lnTo>
                  <a:lnTo>
                    <a:pt x="383" y="875"/>
                  </a:lnTo>
                  <a:lnTo>
                    <a:pt x="386" y="877"/>
                  </a:lnTo>
                  <a:lnTo>
                    <a:pt x="386" y="878"/>
                  </a:lnTo>
                  <a:lnTo>
                    <a:pt x="385" y="882"/>
                  </a:lnTo>
                  <a:lnTo>
                    <a:pt x="384" y="887"/>
                  </a:lnTo>
                  <a:lnTo>
                    <a:pt x="385" y="891"/>
                  </a:lnTo>
                  <a:lnTo>
                    <a:pt x="385" y="891"/>
                  </a:lnTo>
                  <a:lnTo>
                    <a:pt x="381" y="888"/>
                  </a:lnTo>
                  <a:lnTo>
                    <a:pt x="376" y="887"/>
                  </a:lnTo>
                  <a:lnTo>
                    <a:pt x="373" y="888"/>
                  </a:lnTo>
                  <a:lnTo>
                    <a:pt x="369" y="891"/>
                  </a:lnTo>
                  <a:lnTo>
                    <a:pt x="368" y="888"/>
                  </a:lnTo>
                  <a:lnTo>
                    <a:pt x="364" y="886"/>
                  </a:lnTo>
                  <a:lnTo>
                    <a:pt x="362" y="885"/>
                  </a:lnTo>
                  <a:lnTo>
                    <a:pt x="358" y="885"/>
                  </a:lnTo>
                  <a:lnTo>
                    <a:pt x="355" y="883"/>
                  </a:lnTo>
                  <a:lnTo>
                    <a:pt x="355" y="883"/>
                  </a:lnTo>
                  <a:lnTo>
                    <a:pt x="355" y="883"/>
                  </a:lnTo>
                  <a:lnTo>
                    <a:pt x="364" y="881"/>
                  </a:lnTo>
                  <a:lnTo>
                    <a:pt x="372" y="875"/>
                  </a:lnTo>
                  <a:lnTo>
                    <a:pt x="376" y="866"/>
                  </a:lnTo>
                  <a:close/>
                  <a:moveTo>
                    <a:pt x="295" y="649"/>
                  </a:moveTo>
                  <a:lnTo>
                    <a:pt x="295" y="653"/>
                  </a:lnTo>
                  <a:lnTo>
                    <a:pt x="294" y="656"/>
                  </a:lnTo>
                  <a:lnTo>
                    <a:pt x="291" y="655"/>
                  </a:lnTo>
                  <a:lnTo>
                    <a:pt x="295" y="649"/>
                  </a:lnTo>
                  <a:close/>
                  <a:moveTo>
                    <a:pt x="5" y="841"/>
                  </a:moveTo>
                  <a:lnTo>
                    <a:pt x="5" y="840"/>
                  </a:lnTo>
                  <a:lnTo>
                    <a:pt x="5" y="840"/>
                  </a:lnTo>
                  <a:lnTo>
                    <a:pt x="5" y="841"/>
                  </a:lnTo>
                  <a:lnTo>
                    <a:pt x="4" y="841"/>
                  </a:lnTo>
                  <a:lnTo>
                    <a:pt x="4" y="841"/>
                  </a:lnTo>
                  <a:lnTo>
                    <a:pt x="4" y="841"/>
                  </a:lnTo>
                  <a:lnTo>
                    <a:pt x="4" y="842"/>
                  </a:lnTo>
                  <a:lnTo>
                    <a:pt x="4" y="842"/>
                  </a:lnTo>
                  <a:lnTo>
                    <a:pt x="4" y="843"/>
                  </a:lnTo>
                  <a:lnTo>
                    <a:pt x="4" y="843"/>
                  </a:lnTo>
                  <a:lnTo>
                    <a:pt x="3" y="842"/>
                  </a:lnTo>
                  <a:lnTo>
                    <a:pt x="3" y="842"/>
                  </a:lnTo>
                  <a:lnTo>
                    <a:pt x="3" y="841"/>
                  </a:lnTo>
                  <a:lnTo>
                    <a:pt x="5" y="841"/>
                  </a:lnTo>
                  <a:close/>
                  <a:moveTo>
                    <a:pt x="21" y="1026"/>
                  </a:moveTo>
                  <a:lnTo>
                    <a:pt x="17" y="1020"/>
                  </a:lnTo>
                  <a:lnTo>
                    <a:pt x="12" y="1015"/>
                  </a:lnTo>
                  <a:lnTo>
                    <a:pt x="6" y="1012"/>
                  </a:lnTo>
                  <a:lnTo>
                    <a:pt x="0" y="1007"/>
                  </a:lnTo>
                  <a:lnTo>
                    <a:pt x="0" y="1006"/>
                  </a:lnTo>
                  <a:lnTo>
                    <a:pt x="6" y="1006"/>
                  </a:lnTo>
                  <a:lnTo>
                    <a:pt x="17" y="1001"/>
                  </a:lnTo>
                  <a:lnTo>
                    <a:pt x="23" y="994"/>
                  </a:lnTo>
                  <a:lnTo>
                    <a:pt x="24" y="984"/>
                  </a:lnTo>
                  <a:lnTo>
                    <a:pt x="26" y="971"/>
                  </a:lnTo>
                  <a:lnTo>
                    <a:pt x="29" y="961"/>
                  </a:lnTo>
                  <a:lnTo>
                    <a:pt x="35" y="951"/>
                  </a:lnTo>
                  <a:lnTo>
                    <a:pt x="44" y="944"/>
                  </a:lnTo>
                  <a:lnTo>
                    <a:pt x="52" y="937"/>
                  </a:lnTo>
                  <a:lnTo>
                    <a:pt x="56" y="932"/>
                  </a:lnTo>
                  <a:lnTo>
                    <a:pt x="58" y="927"/>
                  </a:lnTo>
                  <a:lnTo>
                    <a:pt x="63" y="923"/>
                  </a:lnTo>
                  <a:lnTo>
                    <a:pt x="68" y="921"/>
                  </a:lnTo>
                  <a:lnTo>
                    <a:pt x="69" y="916"/>
                  </a:lnTo>
                  <a:lnTo>
                    <a:pt x="77" y="911"/>
                  </a:lnTo>
                  <a:lnTo>
                    <a:pt x="79" y="915"/>
                  </a:lnTo>
                  <a:lnTo>
                    <a:pt x="92" y="918"/>
                  </a:lnTo>
                  <a:lnTo>
                    <a:pt x="105" y="918"/>
                  </a:lnTo>
                  <a:lnTo>
                    <a:pt x="118" y="916"/>
                  </a:lnTo>
                  <a:lnTo>
                    <a:pt x="130" y="911"/>
                  </a:lnTo>
                  <a:lnTo>
                    <a:pt x="134" y="909"/>
                  </a:lnTo>
                  <a:lnTo>
                    <a:pt x="136" y="908"/>
                  </a:lnTo>
                  <a:lnTo>
                    <a:pt x="158" y="921"/>
                  </a:lnTo>
                  <a:lnTo>
                    <a:pt x="140" y="931"/>
                  </a:lnTo>
                  <a:lnTo>
                    <a:pt x="140" y="937"/>
                  </a:lnTo>
                  <a:lnTo>
                    <a:pt x="141" y="940"/>
                  </a:lnTo>
                  <a:lnTo>
                    <a:pt x="145" y="942"/>
                  </a:lnTo>
                  <a:lnTo>
                    <a:pt x="149" y="943"/>
                  </a:lnTo>
                  <a:lnTo>
                    <a:pt x="154" y="943"/>
                  </a:lnTo>
                  <a:lnTo>
                    <a:pt x="158" y="944"/>
                  </a:lnTo>
                  <a:lnTo>
                    <a:pt x="160" y="946"/>
                  </a:lnTo>
                  <a:lnTo>
                    <a:pt x="147" y="943"/>
                  </a:lnTo>
                  <a:lnTo>
                    <a:pt x="134" y="943"/>
                  </a:lnTo>
                  <a:lnTo>
                    <a:pt x="122" y="945"/>
                  </a:lnTo>
                  <a:lnTo>
                    <a:pt x="111" y="955"/>
                  </a:lnTo>
                  <a:lnTo>
                    <a:pt x="94" y="956"/>
                  </a:lnTo>
                  <a:lnTo>
                    <a:pt x="90" y="958"/>
                  </a:lnTo>
                  <a:lnTo>
                    <a:pt x="88" y="962"/>
                  </a:lnTo>
                  <a:lnTo>
                    <a:pt x="86" y="967"/>
                  </a:lnTo>
                  <a:lnTo>
                    <a:pt x="86" y="968"/>
                  </a:lnTo>
                  <a:lnTo>
                    <a:pt x="81" y="973"/>
                  </a:lnTo>
                  <a:lnTo>
                    <a:pt x="78" y="978"/>
                  </a:lnTo>
                  <a:lnTo>
                    <a:pt x="73" y="982"/>
                  </a:lnTo>
                  <a:lnTo>
                    <a:pt x="66" y="983"/>
                  </a:lnTo>
                  <a:lnTo>
                    <a:pt x="63" y="1000"/>
                  </a:lnTo>
                  <a:lnTo>
                    <a:pt x="57" y="1000"/>
                  </a:lnTo>
                  <a:lnTo>
                    <a:pt x="54" y="1002"/>
                  </a:lnTo>
                  <a:lnTo>
                    <a:pt x="50" y="1005"/>
                  </a:lnTo>
                  <a:lnTo>
                    <a:pt x="47" y="1008"/>
                  </a:lnTo>
                  <a:lnTo>
                    <a:pt x="46" y="1012"/>
                  </a:lnTo>
                  <a:lnTo>
                    <a:pt x="46" y="1018"/>
                  </a:lnTo>
                  <a:lnTo>
                    <a:pt x="47" y="1023"/>
                  </a:lnTo>
                  <a:lnTo>
                    <a:pt x="50" y="1026"/>
                  </a:lnTo>
                  <a:lnTo>
                    <a:pt x="45" y="1028"/>
                  </a:lnTo>
                  <a:lnTo>
                    <a:pt x="21" y="1026"/>
                  </a:lnTo>
                  <a:close/>
                  <a:moveTo>
                    <a:pt x="81" y="1142"/>
                  </a:moveTo>
                  <a:lnTo>
                    <a:pt x="81" y="1139"/>
                  </a:lnTo>
                  <a:lnTo>
                    <a:pt x="80" y="1137"/>
                  </a:lnTo>
                  <a:lnTo>
                    <a:pt x="78" y="1136"/>
                  </a:lnTo>
                  <a:lnTo>
                    <a:pt x="79" y="1130"/>
                  </a:lnTo>
                  <a:lnTo>
                    <a:pt x="81" y="1133"/>
                  </a:lnTo>
                  <a:lnTo>
                    <a:pt x="84" y="1137"/>
                  </a:lnTo>
                  <a:lnTo>
                    <a:pt x="89" y="1139"/>
                  </a:lnTo>
                  <a:lnTo>
                    <a:pt x="92" y="1142"/>
                  </a:lnTo>
                  <a:lnTo>
                    <a:pt x="89" y="1142"/>
                  </a:lnTo>
                  <a:lnTo>
                    <a:pt x="85" y="1142"/>
                  </a:lnTo>
                  <a:lnTo>
                    <a:pt x="81" y="1142"/>
                  </a:lnTo>
                  <a:close/>
                  <a:moveTo>
                    <a:pt x="86" y="1183"/>
                  </a:moveTo>
                  <a:lnTo>
                    <a:pt x="86" y="1183"/>
                  </a:lnTo>
                  <a:lnTo>
                    <a:pt x="86" y="1183"/>
                  </a:lnTo>
                  <a:lnTo>
                    <a:pt x="86" y="1183"/>
                  </a:lnTo>
                  <a:close/>
                  <a:moveTo>
                    <a:pt x="118" y="1311"/>
                  </a:moveTo>
                  <a:lnTo>
                    <a:pt x="113" y="1311"/>
                  </a:lnTo>
                  <a:lnTo>
                    <a:pt x="109" y="1313"/>
                  </a:lnTo>
                  <a:lnTo>
                    <a:pt x="106" y="1314"/>
                  </a:lnTo>
                  <a:lnTo>
                    <a:pt x="102" y="1314"/>
                  </a:lnTo>
                  <a:lnTo>
                    <a:pt x="91" y="1319"/>
                  </a:lnTo>
                  <a:lnTo>
                    <a:pt x="80" y="1325"/>
                  </a:lnTo>
                  <a:lnTo>
                    <a:pt x="72" y="1333"/>
                  </a:lnTo>
                  <a:lnTo>
                    <a:pt x="71" y="1337"/>
                  </a:lnTo>
                  <a:lnTo>
                    <a:pt x="71" y="1341"/>
                  </a:lnTo>
                  <a:lnTo>
                    <a:pt x="60" y="1330"/>
                  </a:lnTo>
                  <a:lnTo>
                    <a:pt x="52" y="1315"/>
                  </a:lnTo>
                  <a:lnTo>
                    <a:pt x="51" y="1311"/>
                  </a:lnTo>
                  <a:lnTo>
                    <a:pt x="49" y="1309"/>
                  </a:lnTo>
                  <a:lnTo>
                    <a:pt x="66" y="1301"/>
                  </a:lnTo>
                  <a:lnTo>
                    <a:pt x="64" y="1298"/>
                  </a:lnTo>
                  <a:lnTo>
                    <a:pt x="64" y="1298"/>
                  </a:lnTo>
                  <a:lnTo>
                    <a:pt x="66" y="1301"/>
                  </a:lnTo>
                  <a:lnTo>
                    <a:pt x="81" y="1292"/>
                  </a:lnTo>
                  <a:lnTo>
                    <a:pt x="81" y="1292"/>
                  </a:lnTo>
                  <a:lnTo>
                    <a:pt x="90" y="1297"/>
                  </a:lnTo>
                  <a:lnTo>
                    <a:pt x="100" y="1299"/>
                  </a:lnTo>
                  <a:lnTo>
                    <a:pt x="109" y="1302"/>
                  </a:lnTo>
                  <a:lnTo>
                    <a:pt x="119" y="1304"/>
                  </a:lnTo>
                  <a:lnTo>
                    <a:pt x="118" y="1308"/>
                  </a:lnTo>
                  <a:lnTo>
                    <a:pt x="118" y="1311"/>
                  </a:lnTo>
                  <a:close/>
                  <a:moveTo>
                    <a:pt x="188" y="1230"/>
                  </a:moveTo>
                  <a:lnTo>
                    <a:pt x="186" y="1235"/>
                  </a:lnTo>
                  <a:lnTo>
                    <a:pt x="183" y="1241"/>
                  </a:lnTo>
                  <a:lnTo>
                    <a:pt x="183" y="1241"/>
                  </a:lnTo>
                  <a:lnTo>
                    <a:pt x="175" y="1245"/>
                  </a:lnTo>
                  <a:lnTo>
                    <a:pt x="166" y="1250"/>
                  </a:lnTo>
                  <a:lnTo>
                    <a:pt x="160" y="1257"/>
                  </a:lnTo>
                  <a:lnTo>
                    <a:pt x="151" y="1251"/>
                  </a:lnTo>
                  <a:lnTo>
                    <a:pt x="140" y="1248"/>
                  </a:lnTo>
                  <a:lnTo>
                    <a:pt x="130" y="1245"/>
                  </a:lnTo>
                  <a:lnTo>
                    <a:pt x="122" y="1237"/>
                  </a:lnTo>
                  <a:lnTo>
                    <a:pt x="131" y="1220"/>
                  </a:lnTo>
                  <a:lnTo>
                    <a:pt x="143" y="1222"/>
                  </a:lnTo>
                  <a:lnTo>
                    <a:pt x="154" y="1224"/>
                  </a:lnTo>
                  <a:lnTo>
                    <a:pt x="165" y="1225"/>
                  </a:lnTo>
                  <a:lnTo>
                    <a:pt x="176" y="1222"/>
                  </a:lnTo>
                  <a:lnTo>
                    <a:pt x="196" y="1216"/>
                  </a:lnTo>
                  <a:lnTo>
                    <a:pt x="197" y="1217"/>
                  </a:lnTo>
                  <a:lnTo>
                    <a:pt x="198" y="1218"/>
                  </a:lnTo>
                  <a:lnTo>
                    <a:pt x="193" y="1224"/>
                  </a:lnTo>
                  <a:lnTo>
                    <a:pt x="188" y="1230"/>
                  </a:lnTo>
                  <a:close/>
                  <a:moveTo>
                    <a:pt x="204" y="868"/>
                  </a:moveTo>
                  <a:lnTo>
                    <a:pt x="204" y="868"/>
                  </a:lnTo>
                  <a:lnTo>
                    <a:pt x="171" y="875"/>
                  </a:lnTo>
                  <a:lnTo>
                    <a:pt x="173" y="871"/>
                  </a:lnTo>
                  <a:lnTo>
                    <a:pt x="175" y="866"/>
                  </a:lnTo>
                  <a:lnTo>
                    <a:pt x="182" y="865"/>
                  </a:lnTo>
                  <a:lnTo>
                    <a:pt x="190" y="863"/>
                  </a:lnTo>
                  <a:lnTo>
                    <a:pt x="198" y="863"/>
                  </a:lnTo>
                  <a:lnTo>
                    <a:pt x="205" y="866"/>
                  </a:lnTo>
                  <a:lnTo>
                    <a:pt x="204" y="868"/>
                  </a:lnTo>
                  <a:close/>
                  <a:moveTo>
                    <a:pt x="208" y="1006"/>
                  </a:moveTo>
                  <a:lnTo>
                    <a:pt x="221" y="1006"/>
                  </a:lnTo>
                  <a:lnTo>
                    <a:pt x="233" y="999"/>
                  </a:lnTo>
                  <a:lnTo>
                    <a:pt x="236" y="1000"/>
                  </a:lnTo>
                  <a:lnTo>
                    <a:pt x="228" y="1006"/>
                  </a:lnTo>
                  <a:lnTo>
                    <a:pt x="222" y="1009"/>
                  </a:lnTo>
                  <a:lnTo>
                    <a:pt x="215" y="1011"/>
                  </a:lnTo>
                  <a:lnTo>
                    <a:pt x="208" y="1006"/>
                  </a:lnTo>
                  <a:close/>
                  <a:moveTo>
                    <a:pt x="272" y="1190"/>
                  </a:moveTo>
                  <a:lnTo>
                    <a:pt x="278" y="1193"/>
                  </a:lnTo>
                  <a:lnTo>
                    <a:pt x="277" y="1194"/>
                  </a:lnTo>
                  <a:lnTo>
                    <a:pt x="276" y="1194"/>
                  </a:lnTo>
                  <a:lnTo>
                    <a:pt x="275" y="1193"/>
                  </a:lnTo>
                  <a:lnTo>
                    <a:pt x="273" y="1191"/>
                  </a:lnTo>
                  <a:lnTo>
                    <a:pt x="272" y="1190"/>
                  </a:lnTo>
                  <a:close/>
                  <a:moveTo>
                    <a:pt x="272" y="1128"/>
                  </a:moveTo>
                  <a:lnTo>
                    <a:pt x="276" y="1126"/>
                  </a:lnTo>
                  <a:lnTo>
                    <a:pt x="281" y="1123"/>
                  </a:lnTo>
                  <a:lnTo>
                    <a:pt x="284" y="1121"/>
                  </a:lnTo>
                  <a:lnTo>
                    <a:pt x="288" y="1117"/>
                  </a:lnTo>
                  <a:lnTo>
                    <a:pt x="290" y="1120"/>
                  </a:lnTo>
                  <a:lnTo>
                    <a:pt x="293" y="1121"/>
                  </a:lnTo>
                  <a:lnTo>
                    <a:pt x="283" y="1126"/>
                  </a:lnTo>
                  <a:lnTo>
                    <a:pt x="272" y="1128"/>
                  </a:lnTo>
                  <a:close/>
                  <a:moveTo>
                    <a:pt x="322" y="1207"/>
                  </a:moveTo>
                  <a:lnTo>
                    <a:pt x="323" y="1207"/>
                  </a:lnTo>
                  <a:lnTo>
                    <a:pt x="323" y="1208"/>
                  </a:lnTo>
                  <a:lnTo>
                    <a:pt x="322" y="1207"/>
                  </a:lnTo>
                  <a:close/>
                  <a:moveTo>
                    <a:pt x="323" y="1207"/>
                  </a:moveTo>
                  <a:lnTo>
                    <a:pt x="322" y="1207"/>
                  </a:lnTo>
                  <a:lnTo>
                    <a:pt x="323" y="1207"/>
                  </a:lnTo>
                  <a:lnTo>
                    <a:pt x="323" y="1207"/>
                  </a:lnTo>
                  <a:close/>
                  <a:moveTo>
                    <a:pt x="294" y="808"/>
                  </a:moveTo>
                  <a:lnTo>
                    <a:pt x="293" y="808"/>
                  </a:lnTo>
                  <a:lnTo>
                    <a:pt x="291" y="809"/>
                  </a:lnTo>
                  <a:lnTo>
                    <a:pt x="288" y="811"/>
                  </a:lnTo>
                  <a:lnTo>
                    <a:pt x="285" y="812"/>
                  </a:lnTo>
                  <a:lnTo>
                    <a:pt x="282" y="813"/>
                  </a:lnTo>
                  <a:lnTo>
                    <a:pt x="278" y="814"/>
                  </a:lnTo>
                  <a:lnTo>
                    <a:pt x="270" y="811"/>
                  </a:lnTo>
                  <a:lnTo>
                    <a:pt x="262" y="811"/>
                  </a:lnTo>
                  <a:lnTo>
                    <a:pt x="255" y="815"/>
                  </a:lnTo>
                  <a:lnTo>
                    <a:pt x="249" y="823"/>
                  </a:lnTo>
                  <a:lnTo>
                    <a:pt x="249" y="827"/>
                  </a:lnTo>
                  <a:lnTo>
                    <a:pt x="250" y="832"/>
                  </a:lnTo>
                  <a:lnTo>
                    <a:pt x="239" y="829"/>
                  </a:lnTo>
                  <a:lnTo>
                    <a:pt x="232" y="831"/>
                  </a:lnTo>
                  <a:lnTo>
                    <a:pt x="226" y="838"/>
                  </a:lnTo>
                  <a:lnTo>
                    <a:pt x="220" y="832"/>
                  </a:lnTo>
                  <a:lnTo>
                    <a:pt x="214" y="827"/>
                  </a:lnTo>
                  <a:lnTo>
                    <a:pt x="208" y="821"/>
                  </a:lnTo>
                  <a:lnTo>
                    <a:pt x="204" y="813"/>
                  </a:lnTo>
                  <a:lnTo>
                    <a:pt x="207" y="813"/>
                  </a:lnTo>
                  <a:lnTo>
                    <a:pt x="210" y="814"/>
                  </a:lnTo>
                  <a:lnTo>
                    <a:pt x="213" y="814"/>
                  </a:lnTo>
                  <a:lnTo>
                    <a:pt x="215" y="813"/>
                  </a:lnTo>
                  <a:lnTo>
                    <a:pt x="217" y="811"/>
                  </a:lnTo>
                  <a:lnTo>
                    <a:pt x="220" y="808"/>
                  </a:lnTo>
                  <a:lnTo>
                    <a:pt x="221" y="806"/>
                  </a:lnTo>
                  <a:lnTo>
                    <a:pt x="222" y="800"/>
                  </a:lnTo>
                  <a:lnTo>
                    <a:pt x="221" y="795"/>
                  </a:lnTo>
                  <a:lnTo>
                    <a:pt x="220" y="790"/>
                  </a:lnTo>
                  <a:lnTo>
                    <a:pt x="220" y="789"/>
                  </a:lnTo>
                  <a:lnTo>
                    <a:pt x="224" y="785"/>
                  </a:lnTo>
                  <a:lnTo>
                    <a:pt x="228" y="781"/>
                  </a:lnTo>
                  <a:lnTo>
                    <a:pt x="237" y="779"/>
                  </a:lnTo>
                  <a:lnTo>
                    <a:pt x="250" y="778"/>
                  </a:lnTo>
                  <a:lnTo>
                    <a:pt x="261" y="773"/>
                  </a:lnTo>
                  <a:lnTo>
                    <a:pt x="271" y="766"/>
                  </a:lnTo>
                  <a:lnTo>
                    <a:pt x="278" y="754"/>
                  </a:lnTo>
                  <a:lnTo>
                    <a:pt x="288" y="745"/>
                  </a:lnTo>
                  <a:lnTo>
                    <a:pt x="299" y="729"/>
                  </a:lnTo>
                  <a:lnTo>
                    <a:pt x="306" y="711"/>
                  </a:lnTo>
                  <a:lnTo>
                    <a:pt x="310" y="712"/>
                  </a:lnTo>
                  <a:lnTo>
                    <a:pt x="312" y="712"/>
                  </a:lnTo>
                  <a:lnTo>
                    <a:pt x="322" y="707"/>
                  </a:lnTo>
                  <a:lnTo>
                    <a:pt x="328" y="701"/>
                  </a:lnTo>
                  <a:lnTo>
                    <a:pt x="332" y="690"/>
                  </a:lnTo>
                  <a:lnTo>
                    <a:pt x="340" y="695"/>
                  </a:lnTo>
                  <a:lnTo>
                    <a:pt x="349" y="699"/>
                  </a:lnTo>
                  <a:lnTo>
                    <a:pt x="357" y="704"/>
                  </a:lnTo>
                  <a:lnTo>
                    <a:pt x="363" y="709"/>
                  </a:lnTo>
                  <a:lnTo>
                    <a:pt x="368" y="717"/>
                  </a:lnTo>
                  <a:lnTo>
                    <a:pt x="370" y="727"/>
                  </a:lnTo>
                  <a:lnTo>
                    <a:pt x="372" y="728"/>
                  </a:lnTo>
                  <a:lnTo>
                    <a:pt x="352" y="744"/>
                  </a:lnTo>
                  <a:lnTo>
                    <a:pt x="345" y="754"/>
                  </a:lnTo>
                  <a:lnTo>
                    <a:pt x="336" y="757"/>
                  </a:lnTo>
                  <a:lnTo>
                    <a:pt x="327" y="760"/>
                  </a:lnTo>
                  <a:lnTo>
                    <a:pt x="317" y="762"/>
                  </a:lnTo>
                  <a:lnTo>
                    <a:pt x="308" y="766"/>
                  </a:lnTo>
                  <a:lnTo>
                    <a:pt x="301" y="769"/>
                  </a:lnTo>
                  <a:lnTo>
                    <a:pt x="295" y="775"/>
                  </a:lnTo>
                  <a:lnTo>
                    <a:pt x="291" y="783"/>
                  </a:lnTo>
                  <a:lnTo>
                    <a:pt x="290" y="794"/>
                  </a:lnTo>
                  <a:lnTo>
                    <a:pt x="294" y="808"/>
                  </a:lnTo>
                  <a:close/>
                  <a:moveTo>
                    <a:pt x="409" y="983"/>
                  </a:moveTo>
                  <a:lnTo>
                    <a:pt x="404" y="984"/>
                  </a:lnTo>
                  <a:lnTo>
                    <a:pt x="400" y="986"/>
                  </a:lnTo>
                  <a:lnTo>
                    <a:pt x="398" y="985"/>
                  </a:lnTo>
                  <a:lnTo>
                    <a:pt x="387" y="984"/>
                  </a:lnTo>
                  <a:lnTo>
                    <a:pt x="378" y="985"/>
                  </a:lnTo>
                  <a:lnTo>
                    <a:pt x="373" y="988"/>
                  </a:lnTo>
                  <a:lnTo>
                    <a:pt x="370" y="990"/>
                  </a:lnTo>
                  <a:lnTo>
                    <a:pt x="368" y="994"/>
                  </a:lnTo>
                  <a:lnTo>
                    <a:pt x="366" y="997"/>
                  </a:lnTo>
                  <a:lnTo>
                    <a:pt x="361" y="990"/>
                  </a:lnTo>
                  <a:lnTo>
                    <a:pt x="353" y="986"/>
                  </a:lnTo>
                  <a:lnTo>
                    <a:pt x="345" y="984"/>
                  </a:lnTo>
                  <a:lnTo>
                    <a:pt x="350" y="982"/>
                  </a:lnTo>
                  <a:lnTo>
                    <a:pt x="353" y="979"/>
                  </a:lnTo>
                  <a:lnTo>
                    <a:pt x="358" y="977"/>
                  </a:lnTo>
                  <a:lnTo>
                    <a:pt x="362" y="973"/>
                  </a:lnTo>
                  <a:lnTo>
                    <a:pt x="363" y="972"/>
                  </a:lnTo>
                  <a:lnTo>
                    <a:pt x="366" y="972"/>
                  </a:lnTo>
                  <a:lnTo>
                    <a:pt x="380" y="975"/>
                  </a:lnTo>
                  <a:lnTo>
                    <a:pt x="393" y="974"/>
                  </a:lnTo>
                  <a:lnTo>
                    <a:pt x="408" y="969"/>
                  </a:lnTo>
                  <a:lnTo>
                    <a:pt x="412" y="967"/>
                  </a:lnTo>
                  <a:lnTo>
                    <a:pt x="410" y="974"/>
                  </a:lnTo>
                  <a:lnTo>
                    <a:pt x="420" y="975"/>
                  </a:lnTo>
                  <a:lnTo>
                    <a:pt x="427" y="978"/>
                  </a:lnTo>
                  <a:lnTo>
                    <a:pt x="434" y="984"/>
                  </a:lnTo>
                  <a:lnTo>
                    <a:pt x="421" y="983"/>
                  </a:lnTo>
                  <a:lnTo>
                    <a:pt x="409" y="983"/>
                  </a:lnTo>
                  <a:close/>
                  <a:moveTo>
                    <a:pt x="429" y="804"/>
                  </a:moveTo>
                  <a:lnTo>
                    <a:pt x="429" y="800"/>
                  </a:lnTo>
                  <a:lnTo>
                    <a:pt x="427" y="795"/>
                  </a:lnTo>
                  <a:lnTo>
                    <a:pt x="441" y="790"/>
                  </a:lnTo>
                  <a:lnTo>
                    <a:pt x="454" y="784"/>
                  </a:lnTo>
                  <a:lnTo>
                    <a:pt x="465" y="774"/>
                  </a:lnTo>
                  <a:lnTo>
                    <a:pt x="475" y="775"/>
                  </a:lnTo>
                  <a:lnTo>
                    <a:pt x="485" y="775"/>
                  </a:lnTo>
                  <a:lnTo>
                    <a:pt x="493" y="779"/>
                  </a:lnTo>
                  <a:lnTo>
                    <a:pt x="502" y="785"/>
                  </a:lnTo>
                  <a:lnTo>
                    <a:pt x="488" y="803"/>
                  </a:lnTo>
                  <a:lnTo>
                    <a:pt x="483" y="803"/>
                  </a:lnTo>
                  <a:lnTo>
                    <a:pt x="482" y="802"/>
                  </a:lnTo>
                  <a:lnTo>
                    <a:pt x="464" y="801"/>
                  </a:lnTo>
                  <a:lnTo>
                    <a:pt x="447" y="803"/>
                  </a:lnTo>
                  <a:lnTo>
                    <a:pt x="429" y="804"/>
                  </a:lnTo>
                  <a:close/>
                  <a:moveTo>
                    <a:pt x="498" y="946"/>
                  </a:moveTo>
                  <a:lnTo>
                    <a:pt x="494" y="945"/>
                  </a:lnTo>
                  <a:lnTo>
                    <a:pt x="492" y="945"/>
                  </a:lnTo>
                  <a:lnTo>
                    <a:pt x="488" y="945"/>
                  </a:lnTo>
                  <a:lnTo>
                    <a:pt x="487" y="946"/>
                  </a:lnTo>
                  <a:lnTo>
                    <a:pt x="485" y="949"/>
                  </a:lnTo>
                  <a:lnTo>
                    <a:pt x="485" y="951"/>
                  </a:lnTo>
                  <a:lnTo>
                    <a:pt x="478" y="950"/>
                  </a:lnTo>
                  <a:lnTo>
                    <a:pt x="474" y="950"/>
                  </a:lnTo>
                  <a:lnTo>
                    <a:pt x="468" y="950"/>
                  </a:lnTo>
                  <a:lnTo>
                    <a:pt x="466" y="950"/>
                  </a:lnTo>
                  <a:lnTo>
                    <a:pt x="468" y="943"/>
                  </a:lnTo>
                  <a:lnTo>
                    <a:pt x="470" y="937"/>
                  </a:lnTo>
                  <a:lnTo>
                    <a:pt x="476" y="932"/>
                  </a:lnTo>
                  <a:lnTo>
                    <a:pt x="485" y="929"/>
                  </a:lnTo>
                  <a:lnTo>
                    <a:pt x="485" y="927"/>
                  </a:lnTo>
                  <a:lnTo>
                    <a:pt x="486" y="928"/>
                  </a:lnTo>
                  <a:lnTo>
                    <a:pt x="497" y="929"/>
                  </a:lnTo>
                  <a:lnTo>
                    <a:pt x="505" y="927"/>
                  </a:lnTo>
                  <a:lnTo>
                    <a:pt x="503" y="932"/>
                  </a:lnTo>
                  <a:lnTo>
                    <a:pt x="500" y="938"/>
                  </a:lnTo>
                  <a:lnTo>
                    <a:pt x="498" y="944"/>
                  </a:lnTo>
                  <a:lnTo>
                    <a:pt x="498" y="946"/>
                  </a:lnTo>
                  <a:close/>
                  <a:moveTo>
                    <a:pt x="511" y="777"/>
                  </a:moveTo>
                  <a:lnTo>
                    <a:pt x="511" y="773"/>
                  </a:lnTo>
                  <a:lnTo>
                    <a:pt x="505" y="757"/>
                  </a:lnTo>
                  <a:lnTo>
                    <a:pt x="502" y="741"/>
                  </a:lnTo>
                  <a:lnTo>
                    <a:pt x="511" y="740"/>
                  </a:lnTo>
                  <a:lnTo>
                    <a:pt x="521" y="737"/>
                  </a:lnTo>
                  <a:lnTo>
                    <a:pt x="528" y="730"/>
                  </a:lnTo>
                  <a:lnTo>
                    <a:pt x="531" y="727"/>
                  </a:lnTo>
                  <a:lnTo>
                    <a:pt x="532" y="723"/>
                  </a:lnTo>
                  <a:lnTo>
                    <a:pt x="538" y="723"/>
                  </a:lnTo>
                  <a:lnTo>
                    <a:pt x="545" y="724"/>
                  </a:lnTo>
                  <a:lnTo>
                    <a:pt x="550" y="727"/>
                  </a:lnTo>
                  <a:lnTo>
                    <a:pt x="554" y="733"/>
                  </a:lnTo>
                  <a:lnTo>
                    <a:pt x="555" y="741"/>
                  </a:lnTo>
                  <a:lnTo>
                    <a:pt x="549" y="752"/>
                  </a:lnTo>
                  <a:lnTo>
                    <a:pt x="542" y="760"/>
                  </a:lnTo>
                  <a:lnTo>
                    <a:pt x="532" y="766"/>
                  </a:lnTo>
                  <a:lnTo>
                    <a:pt x="521" y="772"/>
                  </a:lnTo>
                  <a:lnTo>
                    <a:pt x="511" y="777"/>
                  </a:lnTo>
                  <a:close/>
                  <a:moveTo>
                    <a:pt x="612" y="860"/>
                  </a:moveTo>
                  <a:lnTo>
                    <a:pt x="610" y="858"/>
                  </a:lnTo>
                  <a:lnTo>
                    <a:pt x="608" y="857"/>
                  </a:lnTo>
                  <a:lnTo>
                    <a:pt x="606" y="855"/>
                  </a:lnTo>
                  <a:lnTo>
                    <a:pt x="601" y="857"/>
                  </a:lnTo>
                  <a:lnTo>
                    <a:pt x="597" y="858"/>
                  </a:lnTo>
                  <a:lnTo>
                    <a:pt x="595" y="860"/>
                  </a:lnTo>
                  <a:lnTo>
                    <a:pt x="593" y="859"/>
                  </a:lnTo>
                  <a:lnTo>
                    <a:pt x="590" y="859"/>
                  </a:lnTo>
                  <a:lnTo>
                    <a:pt x="588" y="860"/>
                  </a:lnTo>
                  <a:lnTo>
                    <a:pt x="567" y="903"/>
                  </a:lnTo>
                  <a:lnTo>
                    <a:pt x="566" y="901"/>
                  </a:lnTo>
                  <a:lnTo>
                    <a:pt x="560" y="900"/>
                  </a:lnTo>
                  <a:lnTo>
                    <a:pt x="555" y="901"/>
                  </a:lnTo>
                  <a:lnTo>
                    <a:pt x="546" y="904"/>
                  </a:lnTo>
                  <a:lnTo>
                    <a:pt x="540" y="906"/>
                  </a:lnTo>
                  <a:lnTo>
                    <a:pt x="557" y="885"/>
                  </a:lnTo>
                  <a:lnTo>
                    <a:pt x="562" y="875"/>
                  </a:lnTo>
                  <a:lnTo>
                    <a:pt x="565" y="864"/>
                  </a:lnTo>
                  <a:lnTo>
                    <a:pt x="562" y="853"/>
                  </a:lnTo>
                  <a:lnTo>
                    <a:pt x="560" y="852"/>
                  </a:lnTo>
                  <a:lnTo>
                    <a:pt x="561" y="851"/>
                  </a:lnTo>
                  <a:lnTo>
                    <a:pt x="565" y="848"/>
                  </a:lnTo>
                  <a:lnTo>
                    <a:pt x="577" y="840"/>
                  </a:lnTo>
                  <a:lnTo>
                    <a:pt x="590" y="838"/>
                  </a:lnTo>
                  <a:lnTo>
                    <a:pt x="600" y="832"/>
                  </a:lnTo>
                  <a:lnTo>
                    <a:pt x="608" y="837"/>
                  </a:lnTo>
                  <a:lnTo>
                    <a:pt x="613" y="843"/>
                  </a:lnTo>
                  <a:lnTo>
                    <a:pt x="614" y="851"/>
                  </a:lnTo>
                  <a:lnTo>
                    <a:pt x="612" y="860"/>
                  </a:lnTo>
                  <a:close/>
                  <a:moveTo>
                    <a:pt x="607" y="643"/>
                  </a:moveTo>
                  <a:lnTo>
                    <a:pt x="620" y="633"/>
                  </a:lnTo>
                  <a:lnTo>
                    <a:pt x="636" y="626"/>
                  </a:lnTo>
                  <a:lnTo>
                    <a:pt x="651" y="618"/>
                  </a:lnTo>
                  <a:lnTo>
                    <a:pt x="651" y="614"/>
                  </a:lnTo>
                  <a:lnTo>
                    <a:pt x="651" y="612"/>
                  </a:lnTo>
                  <a:lnTo>
                    <a:pt x="657" y="608"/>
                  </a:lnTo>
                  <a:lnTo>
                    <a:pt x="664" y="607"/>
                  </a:lnTo>
                  <a:lnTo>
                    <a:pt x="673" y="607"/>
                  </a:lnTo>
                  <a:lnTo>
                    <a:pt x="680" y="607"/>
                  </a:lnTo>
                  <a:lnTo>
                    <a:pt x="687" y="606"/>
                  </a:lnTo>
                  <a:lnTo>
                    <a:pt x="692" y="601"/>
                  </a:lnTo>
                  <a:lnTo>
                    <a:pt x="696" y="592"/>
                  </a:lnTo>
                  <a:lnTo>
                    <a:pt x="696" y="591"/>
                  </a:lnTo>
                  <a:lnTo>
                    <a:pt x="696" y="591"/>
                  </a:lnTo>
                  <a:lnTo>
                    <a:pt x="707" y="591"/>
                  </a:lnTo>
                  <a:lnTo>
                    <a:pt x="715" y="593"/>
                  </a:lnTo>
                  <a:lnTo>
                    <a:pt x="722" y="598"/>
                  </a:lnTo>
                  <a:lnTo>
                    <a:pt x="727" y="606"/>
                  </a:lnTo>
                  <a:lnTo>
                    <a:pt x="730" y="616"/>
                  </a:lnTo>
                  <a:lnTo>
                    <a:pt x="732" y="620"/>
                  </a:lnTo>
                  <a:lnTo>
                    <a:pt x="732" y="620"/>
                  </a:lnTo>
                  <a:lnTo>
                    <a:pt x="732" y="620"/>
                  </a:lnTo>
                  <a:lnTo>
                    <a:pt x="731" y="620"/>
                  </a:lnTo>
                  <a:lnTo>
                    <a:pt x="731" y="619"/>
                  </a:lnTo>
                  <a:lnTo>
                    <a:pt x="730" y="618"/>
                  </a:lnTo>
                  <a:lnTo>
                    <a:pt x="730" y="616"/>
                  </a:lnTo>
                  <a:lnTo>
                    <a:pt x="721" y="624"/>
                  </a:lnTo>
                  <a:lnTo>
                    <a:pt x="712" y="626"/>
                  </a:lnTo>
                  <a:lnTo>
                    <a:pt x="702" y="627"/>
                  </a:lnTo>
                  <a:lnTo>
                    <a:pt x="692" y="630"/>
                  </a:lnTo>
                  <a:lnTo>
                    <a:pt x="684" y="635"/>
                  </a:lnTo>
                  <a:lnTo>
                    <a:pt x="684" y="635"/>
                  </a:lnTo>
                  <a:lnTo>
                    <a:pt x="668" y="635"/>
                  </a:lnTo>
                  <a:lnTo>
                    <a:pt x="653" y="638"/>
                  </a:lnTo>
                  <a:lnTo>
                    <a:pt x="639" y="644"/>
                  </a:lnTo>
                  <a:lnTo>
                    <a:pt x="622" y="652"/>
                  </a:lnTo>
                  <a:lnTo>
                    <a:pt x="619" y="648"/>
                  </a:lnTo>
                  <a:lnTo>
                    <a:pt x="616" y="646"/>
                  </a:lnTo>
                  <a:lnTo>
                    <a:pt x="612" y="644"/>
                  </a:lnTo>
                  <a:lnTo>
                    <a:pt x="607" y="643"/>
                  </a:lnTo>
                  <a:close/>
                  <a:moveTo>
                    <a:pt x="628" y="1043"/>
                  </a:moveTo>
                  <a:lnTo>
                    <a:pt x="624" y="1043"/>
                  </a:lnTo>
                  <a:lnTo>
                    <a:pt x="630" y="1031"/>
                  </a:lnTo>
                  <a:lnTo>
                    <a:pt x="639" y="1023"/>
                  </a:lnTo>
                  <a:lnTo>
                    <a:pt x="648" y="1015"/>
                  </a:lnTo>
                  <a:lnTo>
                    <a:pt x="658" y="1008"/>
                  </a:lnTo>
                  <a:lnTo>
                    <a:pt x="658" y="1007"/>
                  </a:lnTo>
                  <a:lnTo>
                    <a:pt x="673" y="1008"/>
                  </a:lnTo>
                  <a:lnTo>
                    <a:pt x="680" y="1002"/>
                  </a:lnTo>
                  <a:lnTo>
                    <a:pt x="687" y="996"/>
                  </a:lnTo>
                  <a:lnTo>
                    <a:pt x="696" y="992"/>
                  </a:lnTo>
                  <a:lnTo>
                    <a:pt x="707" y="990"/>
                  </a:lnTo>
                  <a:lnTo>
                    <a:pt x="718" y="989"/>
                  </a:lnTo>
                  <a:lnTo>
                    <a:pt x="730" y="991"/>
                  </a:lnTo>
                  <a:lnTo>
                    <a:pt x="716" y="994"/>
                  </a:lnTo>
                  <a:lnTo>
                    <a:pt x="704" y="995"/>
                  </a:lnTo>
                  <a:lnTo>
                    <a:pt x="698" y="997"/>
                  </a:lnTo>
                  <a:lnTo>
                    <a:pt x="693" y="1001"/>
                  </a:lnTo>
                  <a:lnTo>
                    <a:pt x="690" y="1006"/>
                  </a:lnTo>
                  <a:lnTo>
                    <a:pt x="690" y="1008"/>
                  </a:lnTo>
                  <a:lnTo>
                    <a:pt x="690" y="1011"/>
                  </a:lnTo>
                  <a:lnTo>
                    <a:pt x="675" y="1018"/>
                  </a:lnTo>
                  <a:lnTo>
                    <a:pt x="664" y="1028"/>
                  </a:lnTo>
                  <a:lnTo>
                    <a:pt x="656" y="1041"/>
                  </a:lnTo>
                  <a:lnTo>
                    <a:pt x="656" y="1041"/>
                  </a:lnTo>
                  <a:lnTo>
                    <a:pt x="654" y="1041"/>
                  </a:lnTo>
                  <a:lnTo>
                    <a:pt x="653" y="1041"/>
                  </a:lnTo>
                  <a:lnTo>
                    <a:pt x="651" y="1042"/>
                  </a:lnTo>
                  <a:lnTo>
                    <a:pt x="644" y="1039"/>
                  </a:lnTo>
                  <a:lnTo>
                    <a:pt x="636" y="1039"/>
                  </a:lnTo>
                  <a:lnTo>
                    <a:pt x="628" y="1043"/>
                  </a:lnTo>
                  <a:close/>
                  <a:moveTo>
                    <a:pt x="438" y="2330"/>
                  </a:moveTo>
                  <a:lnTo>
                    <a:pt x="438" y="2330"/>
                  </a:lnTo>
                  <a:lnTo>
                    <a:pt x="438" y="2330"/>
                  </a:lnTo>
                  <a:lnTo>
                    <a:pt x="438" y="2330"/>
                  </a:lnTo>
                  <a:close/>
                  <a:moveTo>
                    <a:pt x="498" y="2267"/>
                  </a:moveTo>
                  <a:lnTo>
                    <a:pt x="502" y="2268"/>
                  </a:lnTo>
                  <a:lnTo>
                    <a:pt x="505" y="2270"/>
                  </a:lnTo>
                  <a:lnTo>
                    <a:pt x="508" y="2272"/>
                  </a:lnTo>
                  <a:lnTo>
                    <a:pt x="509" y="2276"/>
                  </a:lnTo>
                  <a:lnTo>
                    <a:pt x="503" y="2276"/>
                  </a:lnTo>
                  <a:lnTo>
                    <a:pt x="494" y="2276"/>
                  </a:lnTo>
                  <a:lnTo>
                    <a:pt x="485" y="2277"/>
                  </a:lnTo>
                  <a:lnTo>
                    <a:pt x="498" y="2267"/>
                  </a:lnTo>
                  <a:close/>
                  <a:moveTo>
                    <a:pt x="407" y="2410"/>
                  </a:moveTo>
                  <a:lnTo>
                    <a:pt x="407" y="2412"/>
                  </a:lnTo>
                  <a:lnTo>
                    <a:pt x="407" y="2410"/>
                  </a:lnTo>
                  <a:lnTo>
                    <a:pt x="407" y="2410"/>
                  </a:lnTo>
                  <a:lnTo>
                    <a:pt x="407" y="2410"/>
                  </a:lnTo>
                  <a:close/>
                  <a:moveTo>
                    <a:pt x="629" y="1196"/>
                  </a:moveTo>
                  <a:lnTo>
                    <a:pt x="623" y="1199"/>
                  </a:lnTo>
                  <a:lnTo>
                    <a:pt x="622" y="1195"/>
                  </a:lnTo>
                  <a:lnTo>
                    <a:pt x="629" y="1196"/>
                  </a:lnTo>
                  <a:close/>
                  <a:moveTo>
                    <a:pt x="532" y="1292"/>
                  </a:moveTo>
                  <a:lnTo>
                    <a:pt x="534" y="1291"/>
                  </a:lnTo>
                  <a:lnTo>
                    <a:pt x="537" y="1292"/>
                  </a:lnTo>
                  <a:lnTo>
                    <a:pt x="539" y="1293"/>
                  </a:lnTo>
                  <a:lnTo>
                    <a:pt x="540" y="1294"/>
                  </a:lnTo>
                  <a:lnTo>
                    <a:pt x="531" y="1294"/>
                  </a:lnTo>
                  <a:lnTo>
                    <a:pt x="531" y="1293"/>
                  </a:lnTo>
                  <a:lnTo>
                    <a:pt x="531" y="1292"/>
                  </a:lnTo>
                  <a:lnTo>
                    <a:pt x="532" y="1292"/>
                  </a:lnTo>
                  <a:close/>
                  <a:moveTo>
                    <a:pt x="413" y="1869"/>
                  </a:moveTo>
                  <a:lnTo>
                    <a:pt x="413" y="1869"/>
                  </a:lnTo>
                  <a:lnTo>
                    <a:pt x="413" y="1869"/>
                  </a:lnTo>
                  <a:lnTo>
                    <a:pt x="413" y="1869"/>
                  </a:lnTo>
                  <a:close/>
                  <a:moveTo>
                    <a:pt x="406" y="2016"/>
                  </a:moveTo>
                  <a:lnTo>
                    <a:pt x="406" y="2021"/>
                  </a:lnTo>
                  <a:lnTo>
                    <a:pt x="407" y="2026"/>
                  </a:lnTo>
                  <a:lnTo>
                    <a:pt x="402" y="2027"/>
                  </a:lnTo>
                  <a:lnTo>
                    <a:pt x="397" y="2027"/>
                  </a:lnTo>
                  <a:lnTo>
                    <a:pt x="406" y="2016"/>
                  </a:lnTo>
                  <a:close/>
                  <a:moveTo>
                    <a:pt x="392" y="1744"/>
                  </a:moveTo>
                  <a:lnTo>
                    <a:pt x="391" y="1747"/>
                  </a:lnTo>
                  <a:lnTo>
                    <a:pt x="389" y="1746"/>
                  </a:lnTo>
                  <a:lnTo>
                    <a:pt x="392" y="1744"/>
                  </a:lnTo>
                  <a:close/>
                  <a:moveTo>
                    <a:pt x="383" y="2276"/>
                  </a:moveTo>
                  <a:lnTo>
                    <a:pt x="386" y="2276"/>
                  </a:lnTo>
                  <a:lnTo>
                    <a:pt x="391" y="2277"/>
                  </a:lnTo>
                  <a:lnTo>
                    <a:pt x="395" y="2279"/>
                  </a:lnTo>
                  <a:lnTo>
                    <a:pt x="397" y="2281"/>
                  </a:lnTo>
                  <a:lnTo>
                    <a:pt x="401" y="2284"/>
                  </a:lnTo>
                  <a:lnTo>
                    <a:pt x="396" y="2288"/>
                  </a:lnTo>
                  <a:lnTo>
                    <a:pt x="392" y="2290"/>
                  </a:lnTo>
                  <a:lnTo>
                    <a:pt x="392" y="2290"/>
                  </a:lnTo>
                  <a:lnTo>
                    <a:pt x="390" y="2289"/>
                  </a:lnTo>
                  <a:lnTo>
                    <a:pt x="389" y="2289"/>
                  </a:lnTo>
                  <a:lnTo>
                    <a:pt x="386" y="2290"/>
                  </a:lnTo>
                  <a:lnTo>
                    <a:pt x="385" y="2291"/>
                  </a:lnTo>
                  <a:lnTo>
                    <a:pt x="385" y="2291"/>
                  </a:lnTo>
                  <a:lnTo>
                    <a:pt x="383" y="2285"/>
                  </a:lnTo>
                  <a:lnTo>
                    <a:pt x="381" y="2285"/>
                  </a:lnTo>
                  <a:lnTo>
                    <a:pt x="383" y="2285"/>
                  </a:lnTo>
                  <a:lnTo>
                    <a:pt x="381" y="2279"/>
                  </a:lnTo>
                  <a:lnTo>
                    <a:pt x="383" y="2276"/>
                  </a:lnTo>
                  <a:close/>
                  <a:moveTo>
                    <a:pt x="379" y="2046"/>
                  </a:moveTo>
                  <a:lnTo>
                    <a:pt x="379" y="2048"/>
                  </a:lnTo>
                  <a:lnTo>
                    <a:pt x="379" y="2046"/>
                  </a:lnTo>
                  <a:lnTo>
                    <a:pt x="379" y="2046"/>
                  </a:lnTo>
                  <a:close/>
                  <a:moveTo>
                    <a:pt x="344" y="2267"/>
                  </a:moveTo>
                  <a:lnTo>
                    <a:pt x="344" y="2271"/>
                  </a:lnTo>
                  <a:lnTo>
                    <a:pt x="345" y="2275"/>
                  </a:lnTo>
                  <a:lnTo>
                    <a:pt x="344" y="2275"/>
                  </a:lnTo>
                  <a:lnTo>
                    <a:pt x="340" y="2268"/>
                  </a:lnTo>
                  <a:lnTo>
                    <a:pt x="344" y="2267"/>
                  </a:lnTo>
                  <a:close/>
                  <a:moveTo>
                    <a:pt x="317" y="1919"/>
                  </a:moveTo>
                  <a:lnTo>
                    <a:pt x="318" y="1919"/>
                  </a:lnTo>
                  <a:lnTo>
                    <a:pt x="318" y="1919"/>
                  </a:lnTo>
                  <a:lnTo>
                    <a:pt x="315" y="1923"/>
                  </a:lnTo>
                  <a:lnTo>
                    <a:pt x="317" y="1919"/>
                  </a:lnTo>
                  <a:close/>
                  <a:moveTo>
                    <a:pt x="262" y="1989"/>
                  </a:moveTo>
                  <a:lnTo>
                    <a:pt x="262" y="1989"/>
                  </a:lnTo>
                  <a:lnTo>
                    <a:pt x="264" y="1989"/>
                  </a:lnTo>
                  <a:lnTo>
                    <a:pt x="260" y="1993"/>
                  </a:lnTo>
                  <a:lnTo>
                    <a:pt x="259" y="1998"/>
                  </a:lnTo>
                  <a:lnTo>
                    <a:pt x="259" y="2003"/>
                  </a:lnTo>
                  <a:lnTo>
                    <a:pt x="256" y="2000"/>
                  </a:lnTo>
                  <a:lnTo>
                    <a:pt x="259" y="1996"/>
                  </a:lnTo>
                  <a:lnTo>
                    <a:pt x="262" y="1989"/>
                  </a:lnTo>
                  <a:close/>
                  <a:moveTo>
                    <a:pt x="253" y="2168"/>
                  </a:moveTo>
                  <a:lnTo>
                    <a:pt x="259" y="2169"/>
                  </a:lnTo>
                  <a:lnTo>
                    <a:pt x="265" y="2170"/>
                  </a:lnTo>
                  <a:lnTo>
                    <a:pt x="267" y="2174"/>
                  </a:lnTo>
                  <a:lnTo>
                    <a:pt x="267" y="2182"/>
                  </a:lnTo>
                  <a:lnTo>
                    <a:pt x="259" y="2179"/>
                  </a:lnTo>
                  <a:lnTo>
                    <a:pt x="250" y="2176"/>
                  </a:lnTo>
                  <a:lnTo>
                    <a:pt x="251" y="2173"/>
                  </a:lnTo>
                  <a:lnTo>
                    <a:pt x="253" y="2168"/>
                  </a:lnTo>
                  <a:close/>
                  <a:moveTo>
                    <a:pt x="163" y="2526"/>
                  </a:moveTo>
                  <a:lnTo>
                    <a:pt x="162" y="2530"/>
                  </a:lnTo>
                  <a:lnTo>
                    <a:pt x="159" y="2529"/>
                  </a:lnTo>
                  <a:lnTo>
                    <a:pt x="156" y="2527"/>
                  </a:lnTo>
                  <a:lnTo>
                    <a:pt x="160" y="2526"/>
                  </a:lnTo>
                  <a:lnTo>
                    <a:pt x="164" y="2524"/>
                  </a:lnTo>
                  <a:lnTo>
                    <a:pt x="163" y="2526"/>
                  </a:lnTo>
                  <a:close/>
                  <a:moveTo>
                    <a:pt x="173" y="2065"/>
                  </a:moveTo>
                  <a:lnTo>
                    <a:pt x="168" y="2070"/>
                  </a:lnTo>
                  <a:lnTo>
                    <a:pt x="162" y="2074"/>
                  </a:lnTo>
                  <a:lnTo>
                    <a:pt x="156" y="2077"/>
                  </a:lnTo>
                  <a:lnTo>
                    <a:pt x="149" y="2084"/>
                  </a:lnTo>
                  <a:lnTo>
                    <a:pt x="143" y="2091"/>
                  </a:lnTo>
                  <a:lnTo>
                    <a:pt x="141" y="2101"/>
                  </a:lnTo>
                  <a:lnTo>
                    <a:pt x="142" y="2111"/>
                  </a:lnTo>
                  <a:lnTo>
                    <a:pt x="136" y="2110"/>
                  </a:lnTo>
                  <a:lnTo>
                    <a:pt x="130" y="2110"/>
                  </a:lnTo>
                  <a:lnTo>
                    <a:pt x="125" y="2111"/>
                  </a:lnTo>
                  <a:lnTo>
                    <a:pt x="128" y="2103"/>
                  </a:lnTo>
                  <a:lnTo>
                    <a:pt x="131" y="2097"/>
                  </a:lnTo>
                  <a:lnTo>
                    <a:pt x="134" y="2083"/>
                  </a:lnTo>
                  <a:lnTo>
                    <a:pt x="134" y="2068"/>
                  </a:lnTo>
                  <a:lnTo>
                    <a:pt x="135" y="2054"/>
                  </a:lnTo>
                  <a:lnTo>
                    <a:pt x="135" y="2048"/>
                  </a:lnTo>
                  <a:lnTo>
                    <a:pt x="147" y="2054"/>
                  </a:lnTo>
                  <a:lnTo>
                    <a:pt x="156" y="2056"/>
                  </a:lnTo>
                  <a:lnTo>
                    <a:pt x="162" y="2055"/>
                  </a:lnTo>
                  <a:lnTo>
                    <a:pt x="166" y="2049"/>
                  </a:lnTo>
                  <a:lnTo>
                    <a:pt x="169" y="2039"/>
                  </a:lnTo>
                  <a:lnTo>
                    <a:pt x="170" y="2023"/>
                  </a:lnTo>
                  <a:lnTo>
                    <a:pt x="169" y="2017"/>
                  </a:lnTo>
                  <a:lnTo>
                    <a:pt x="179" y="2014"/>
                  </a:lnTo>
                  <a:lnTo>
                    <a:pt x="180" y="2017"/>
                  </a:lnTo>
                  <a:lnTo>
                    <a:pt x="182" y="2020"/>
                  </a:lnTo>
                  <a:lnTo>
                    <a:pt x="180" y="2023"/>
                  </a:lnTo>
                  <a:lnTo>
                    <a:pt x="181" y="2028"/>
                  </a:lnTo>
                  <a:lnTo>
                    <a:pt x="183" y="2032"/>
                  </a:lnTo>
                  <a:lnTo>
                    <a:pt x="186" y="2034"/>
                  </a:lnTo>
                  <a:lnTo>
                    <a:pt x="188" y="2038"/>
                  </a:lnTo>
                  <a:lnTo>
                    <a:pt x="192" y="2039"/>
                  </a:lnTo>
                  <a:lnTo>
                    <a:pt x="196" y="2042"/>
                  </a:lnTo>
                  <a:lnTo>
                    <a:pt x="190" y="2046"/>
                  </a:lnTo>
                  <a:lnTo>
                    <a:pt x="185" y="2051"/>
                  </a:lnTo>
                  <a:lnTo>
                    <a:pt x="180" y="2053"/>
                  </a:lnTo>
                  <a:lnTo>
                    <a:pt x="176" y="2055"/>
                  </a:lnTo>
                  <a:lnTo>
                    <a:pt x="174" y="2059"/>
                  </a:lnTo>
                  <a:lnTo>
                    <a:pt x="173" y="2061"/>
                  </a:lnTo>
                  <a:lnTo>
                    <a:pt x="173" y="2065"/>
                  </a:lnTo>
                  <a:close/>
                  <a:moveTo>
                    <a:pt x="191" y="2452"/>
                  </a:moveTo>
                  <a:lnTo>
                    <a:pt x="190" y="2453"/>
                  </a:lnTo>
                  <a:lnTo>
                    <a:pt x="186" y="2454"/>
                  </a:lnTo>
                  <a:lnTo>
                    <a:pt x="182" y="2455"/>
                  </a:lnTo>
                  <a:lnTo>
                    <a:pt x="179" y="2458"/>
                  </a:lnTo>
                  <a:lnTo>
                    <a:pt x="179" y="2458"/>
                  </a:lnTo>
                  <a:lnTo>
                    <a:pt x="183" y="2449"/>
                  </a:lnTo>
                  <a:lnTo>
                    <a:pt x="191" y="2444"/>
                  </a:lnTo>
                  <a:lnTo>
                    <a:pt x="199" y="2443"/>
                  </a:lnTo>
                  <a:lnTo>
                    <a:pt x="199" y="2446"/>
                  </a:lnTo>
                  <a:lnTo>
                    <a:pt x="199" y="2446"/>
                  </a:lnTo>
                  <a:lnTo>
                    <a:pt x="194" y="2448"/>
                  </a:lnTo>
                  <a:lnTo>
                    <a:pt x="191" y="2452"/>
                  </a:lnTo>
                  <a:close/>
                  <a:moveTo>
                    <a:pt x="520" y="2604"/>
                  </a:moveTo>
                  <a:lnTo>
                    <a:pt x="519" y="2647"/>
                  </a:lnTo>
                  <a:lnTo>
                    <a:pt x="515" y="2647"/>
                  </a:lnTo>
                  <a:lnTo>
                    <a:pt x="505" y="2646"/>
                  </a:lnTo>
                  <a:lnTo>
                    <a:pt x="497" y="2644"/>
                  </a:lnTo>
                  <a:lnTo>
                    <a:pt x="487" y="2646"/>
                  </a:lnTo>
                  <a:lnTo>
                    <a:pt x="486" y="2640"/>
                  </a:lnTo>
                  <a:lnTo>
                    <a:pt x="483" y="2635"/>
                  </a:lnTo>
                  <a:lnTo>
                    <a:pt x="480" y="2631"/>
                  </a:lnTo>
                  <a:lnTo>
                    <a:pt x="475" y="2629"/>
                  </a:lnTo>
                  <a:lnTo>
                    <a:pt x="478" y="2624"/>
                  </a:lnTo>
                  <a:lnTo>
                    <a:pt x="485" y="2626"/>
                  </a:lnTo>
                  <a:lnTo>
                    <a:pt x="488" y="2624"/>
                  </a:lnTo>
                  <a:lnTo>
                    <a:pt x="492" y="2618"/>
                  </a:lnTo>
                  <a:lnTo>
                    <a:pt x="494" y="2610"/>
                  </a:lnTo>
                  <a:lnTo>
                    <a:pt x="497" y="2604"/>
                  </a:lnTo>
                  <a:lnTo>
                    <a:pt x="511" y="2601"/>
                  </a:lnTo>
                  <a:lnTo>
                    <a:pt x="516" y="2602"/>
                  </a:lnTo>
                  <a:lnTo>
                    <a:pt x="520" y="2603"/>
                  </a:lnTo>
                  <a:lnTo>
                    <a:pt x="520" y="2604"/>
                  </a:lnTo>
                  <a:close/>
                  <a:moveTo>
                    <a:pt x="631" y="2862"/>
                  </a:moveTo>
                  <a:lnTo>
                    <a:pt x="633" y="2857"/>
                  </a:lnTo>
                  <a:lnTo>
                    <a:pt x="635" y="2852"/>
                  </a:lnTo>
                  <a:lnTo>
                    <a:pt x="639" y="2848"/>
                  </a:lnTo>
                  <a:lnTo>
                    <a:pt x="642" y="2846"/>
                  </a:lnTo>
                  <a:lnTo>
                    <a:pt x="646" y="2848"/>
                  </a:lnTo>
                  <a:lnTo>
                    <a:pt x="651" y="2849"/>
                  </a:lnTo>
                  <a:lnTo>
                    <a:pt x="654" y="2848"/>
                  </a:lnTo>
                  <a:lnTo>
                    <a:pt x="651" y="2852"/>
                  </a:lnTo>
                  <a:lnTo>
                    <a:pt x="646" y="2853"/>
                  </a:lnTo>
                  <a:lnTo>
                    <a:pt x="640" y="2854"/>
                  </a:lnTo>
                  <a:lnTo>
                    <a:pt x="635" y="2857"/>
                  </a:lnTo>
                  <a:lnTo>
                    <a:pt x="631" y="2862"/>
                  </a:lnTo>
                  <a:close/>
                  <a:moveTo>
                    <a:pt x="822" y="2800"/>
                  </a:moveTo>
                  <a:lnTo>
                    <a:pt x="807" y="2817"/>
                  </a:lnTo>
                  <a:lnTo>
                    <a:pt x="788" y="2826"/>
                  </a:lnTo>
                  <a:lnTo>
                    <a:pt x="784" y="2828"/>
                  </a:lnTo>
                  <a:lnTo>
                    <a:pt x="782" y="2829"/>
                  </a:lnTo>
                  <a:lnTo>
                    <a:pt x="781" y="2830"/>
                  </a:lnTo>
                  <a:lnTo>
                    <a:pt x="780" y="2832"/>
                  </a:lnTo>
                  <a:lnTo>
                    <a:pt x="780" y="2836"/>
                  </a:lnTo>
                  <a:lnTo>
                    <a:pt x="777" y="2834"/>
                  </a:lnTo>
                  <a:lnTo>
                    <a:pt x="773" y="2834"/>
                  </a:lnTo>
                  <a:lnTo>
                    <a:pt x="771" y="2834"/>
                  </a:lnTo>
                  <a:lnTo>
                    <a:pt x="769" y="2835"/>
                  </a:lnTo>
                  <a:lnTo>
                    <a:pt x="766" y="2829"/>
                  </a:lnTo>
                  <a:lnTo>
                    <a:pt x="761" y="2824"/>
                  </a:lnTo>
                  <a:lnTo>
                    <a:pt x="754" y="2820"/>
                  </a:lnTo>
                  <a:lnTo>
                    <a:pt x="748" y="2817"/>
                  </a:lnTo>
                  <a:lnTo>
                    <a:pt x="742" y="2812"/>
                  </a:lnTo>
                  <a:lnTo>
                    <a:pt x="806" y="2767"/>
                  </a:lnTo>
                  <a:lnTo>
                    <a:pt x="806" y="2767"/>
                  </a:lnTo>
                  <a:lnTo>
                    <a:pt x="805" y="2768"/>
                  </a:lnTo>
                  <a:lnTo>
                    <a:pt x="803" y="2771"/>
                  </a:lnTo>
                  <a:lnTo>
                    <a:pt x="800" y="2774"/>
                  </a:lnTo>
                  <a:lnTo>
                    <a:pt x="798" y="2778"/>
                  </a:lnTo>
                  <a:lnTo>
                    <a:pt x="795" y="2781"/>
                  </a:lnTo>
                  <a:lnTo>
                    <a:pt x="793" y="2784"/>
                  </a:lnTo>
                  <a:lnTo>
                    <a:pt x="786" y="2795"/>
                  </a:lnTo>
                  <a:lnTo>
                    <a:pt x="793" y="2797"/>
                  </a:lnTo>
                  <a:lnTo>
                    <a:pt x="800" y="2795"/>
                  </a:lnTo>
                  <a:lnTo>
                    <a:pt x="805" y="2791"/>
                  </a:lnTo>
                  <a:lnTo>
                    <a:pt x="811" y="2788"/>
                  </a:lnTo>
                  <a:lnTo>
                    <a:pt x="816" y="2786"/>
                  </a:lnTo>
                  <a:lnTo>
                    <a:pt x="818" y="2785"/>
                  </a:lnTo>
                  <a:lnTo>
                    <a:pt x="821" y="2786"/>
                  </a:lnTo>
                  <a:lnTo>
                    <a:pt x="822" y="2786"/>
                  </a:lnTo>
                  <a:lnTo>
                    <a:pt x="823" y="2788"/>
                  </a:lnTo>
                  <a:lnTo>
                    <a:pt x="823" y="2789"/>
                  </a:lnTo>
                  <a:lnTo>
                    <a:pt x="823" y="2791"/>
                  </a:lnTo>
                  <a:lnTo>
                    <a:pt x="822" y="2792"/>
                  </a:lnTo>
                  <a:lnTo>
                    <a:pt x="822" y="2795"/>
                  </a:lnTo>
                  <a:lnTo>
                    <a:pt x="822" y="2797"/>
                  </a:lnTo>
                  <a:lnTo>
                    <a:pt x="822" y="2798"/>
                  </a:lnTo>
                  <a:lnTo>
                    <a:pt x="822" y="2800"/>
                  </a:lnTo>
                  <a:close/>
                  <a:moveTo>
                    <a:pt x="891" y="2877"/>
                  </a:moveTo>
                  <a:lnTo>
                    <a:pt x="891" y="2876"/>
                  </a:lnTo>
                  <a:lnTo>
                    <a:pt x="892" y="2876"/>
                  </a:lnTo>
                  <a:lnTo>
                    <a:pt x="891" y="2877"/>
                  </a:lnTo>
                  <a:close/>
                  <a:moveTo>
                    <a:pt x="1025" y="2900"/>
                  </a:moveTo>
                  <a:lnTo>
                    <a:pt x="1025" y="2899"/>
                  </a:lnTo>
                  <a:lnTo>
                    <a:pt x="1025" y="2899"/>
                  </a:lnTo>
                  <a:lnTo>
                    <a:pt x="1025" y="2900"/>
                  </a:lnTo>
                  <a:close/>
                  <a:moveTo>
                    <a:pt x="1050" y="2885"/>
                  </a:moveTo>
                  <a:lnTo>
                    <a:pt x="1050" y="2885"/>
                  </a:lnTo>
                  <a:lnTo>
                    <a:pt x="1051" y="2885"/>
                  </a:lnTo>
                  <a:lnTo>
                    <a:pt x="1050" y="2885"/>
                  </a:lnTo>
                  <a:close/>
                  <a:moveTo>
                    <a:pt x="1076" y="2549"/>
                  </a:moveTo>
                  <a:lnTo>
                    <a:pt x="1076" y="2549"/>
                  </a:lnTo>
                  <a:lnTo>
                    <a:pt x="1076" y="2549"/>
                  </a:lnTo>
                  <a:lnTo>
                    <a:pt x="1076" y="2549"/>
                  </a:lnTo>
                  <a:close/>
                  <a:moveTo>
                    <a:pt x="1098" y="2761"/>
                  </a:moveTo>
                  <a:lnTo>
                    <a:pt x="1098" y="2761"/>
                  </a:lnTo>
                  <a:lnTo>
                    <a:pt x="1098" y="2761"/>
                  </a:lnTo>
                  <a:lnTo>
                    <a:pt x="1098" y="2761"/>
                  </a:lnTo>
                  <a:close/>
                  <a:moveTo>
                    <a:pt x="1098" y="2761"/>
                  </a:moveTo>
                  <a:lnTo>
                    <a:pt x="1098" y="2761"/>
                  </a:lnTo>
                  <a:lnTo>
                    <a:pt x="1098" y="2761"/>
                  </a:lnTo>
                  <a:close/>
                  <a:moveTo>
                    <a:pt x="1130" y="2748"/>
                  </a:moveTo>
                  <a:lnTo>
                    <a:pt x="1130" y="2748"/>
                  </a:lnTo>
                  <a:lnTo>
                    <a:pt x="1130" y="2748"/>
                  </a:lnTo>
                  <a:lnTo>
                    <a:pt x="1130" y="2748"/>
                  </a:lnTo>
                  <a:lnTo>
                    <a:pt x="1130" y="2748"/>
                  </a:lnTo>
                  <a:lnTo>
                    <a:pt x="1130" y="2746"/>
                  </a:lnTo>
                  <a:lnTo>
                    <a:pt x="1130" y="2746"/>
                  </a:lnTo>
                  <a:lnTo>
                    <a:pt x="1130" y="274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 name="Freeform 15">
              <a:extLst>
                <a:ext uri="{FF2B5EF4-FFF2-40B4-BE49-F238E27FC236}">
                  <a16:creationId xmlns:a16="http://schemas.microsoft.com/office/drawing/2014/main" id="{1DF7FF29-8B81-45DA-8A65-C008D4F86058}"/>
                </a:ext>
              </a:extLst>
            </p:cNvPr>
            <p:cNvSpPr>
              <a:spLocks/>
            </p:cNvSpPr>
            <p:nvPr/>
          </p:nvSpPr>
          <p:spPr bwMode="auto">
            <a:xfrm>
              <a:off x="1939925" y="3143250"/>
              <a:ext cx="3175" cy="3175"/>
            </a:xfrm>
            <a:custGeom>
              <a:avLst/>
              <a:gdLst>
                <a:gd name="T0" fmla="*/ 0 w 13"/>
                <a:gd name="T1" fmla="*/ 5 h 8"/>
                <a:gd name="T2" fmla="*/ 2 w 13"/>
                <a:gd name="T3" fmla="*/ 6 h 8"/>
                <a:gd name="T4" fmla="*/ 4 w 13"/>
                <a:gd name="T5" fmla="*/ 7 h 8"/>
                <a:gd name="T6" fmla="*/ 7 w 13"/>
                <a:gd name="T7" fmla="*/ 8 h 8"/>
                <a:gd name="T8" fmla="*/ 8 w 13"/>
                <a:gd name="T9" fmla="*/ 7 h 8"/>
                <a:gd name="T10" fmla="*/ 10 w 13"/>
                <a:gd name="T11" fmla="*/ 6 h 8"/>
                <a:gd name="T12" fmla="*/ 13 w 13"/>
                <a:gd name="T13" fmla="*/ 4 h 8"/>
                <a:gd name="T14" fmla="*/ 9 w 13"/>
                <a:gd name="T15" fmla="*/ 2 h 8"/>
                <a:gd name="T16" fmla="*/ 7 w 13"/>
                <a:gd name="T17" fmla="*/ 1 h 8"/>
                <a:gd name="T18" fmla="*/ 5 w 13"/>
                <a:gd name="T19" fmla="*/ 0 h 8"/>
                <a:gd name="T20" fmla="*/ 3 w 13"/>
                <a:gd name="T21" fmla="*/ 1 h 8"/>
                <a:gd name="T22" fmla="*/ 2 w 13"/>
                <a:gd name="T23" fmla="*/ 2 h 8"/>
                <a:gd name="T24" fmla="*/ 0 w 13"/>
                <a:gd name="T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8">
                  <a:moveTo>
                    <a:pt x="0" y="5"/>
                  </a:moveTo>
                  <a:lnTo>
                    <a:pt x="2" y="6"/>
                  </a:lnTo>
                  <a:lnTo>
                    <a:pt x="4" y="7"/>
                  </a:lnTo>
                  <a:lnTo>
                    <a:pt x="7" y="8"/>
                  </a:lnTo>
                  <a:lnTo>
                    <a:pt x="8" y="7"/>
                  </a:lnTo>
                  <a:lnTo>
                    <a:pt x="10" y="6"/>
                  </a:lnTo>
                  <a:lnTo>
                    <a:pt x="13" y="4"/>
                  </a:lnTo>
                  <a:lnTo>
                    <a:pt x="9" y="2"/>
                  </a:lnTo>
                  <a:lnTo>
                    <a:pt x="7" y="1"/>
                  </a:lnTo>
                  <a:lnTo>
                    <a:pt x="5" y="0"/>
                  </a:lnTo>
                  <a:lnTo>
                    <a:pt x="3" y="1"/>
                  </a:lnTo>
                  <a:lnTo>
                    <a:pt x="2" y="2"/>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 name="Freeform 16">
              <a:extLst>
                <a:ext uri="{FF2B5EF4-FFF2-40B4-BE49-F238E27FC236}">
                  <a16:creationId xmlns:a16="http://schemas.microsoft.com/office/drawing/2014/main" id="{573B1D5F-CDE1-497C-9618-A091D840BA72}"/>
                </a:ext>
              </a:extLst>
            </p:cNvPr>
            <p:cNvSpPr>
              <a:spLocks/>
            </p:cNvSpPr>
            <p:nvPr/>
          </p:nvSpPr>
          <p:spPr bwMode="auto">
            <a:xfrm>
              <a:off x="1943100" y="3090863"/>
              <a:ext cx="14287" cy="17463"/>
            </a:xfrm>
            <a:custGeom>
              <a:avLst/>
              <a:gdLst>
                <a:gd name="T0" fmla="*/ 22 w 45"/>
                <a:gd name="T1" fmla="*/ 5 h 57"/>
                <a:gd name="T2" fmla="*/ 22 w 45"/>
                <a:gd name="T3" fmla="*/ 7 h 57"/>
                <a:gd name="T4" fmla="*/ 21 w 45"/>
                <a:gd name="T5" fmla="*/ 9 h 57"/>
                <a:gd name="T6" fmla="*/ 22 w 45"/>
                <a:gd name="T7" fmla="*/ 12 h 57"/>
                <a:gd name="T8" fmla="*/ 22 w 45"/>
                <a:gd name="T9" fmla="*/ 14 h 57"/>
                <a:gd name="T10" fmla="*/ 22 w 45"/>
                <a:gd name="T11" fmla="*/ 17 h 57"/>
                <a:gd name="T12" fmla="*/ 23 w 45"/>
                <a:gd name="T13" fmla="*/ 19 h 57"/>
                <a:gd name="T14" fmla="*/ 22 w 45"/>
                <a:gd name="T15" fmla="*/ 22 h 57"/>
                <a:gd name="T16" fmla="*/ 22 w 45"/>
                <a:gd name="T17" fmla="*/ 23 h 57"/>
                <a:gd name="T18" fmla="*/ 20 w 45"/>
                <a:gd name="T19" fmla="*/ 24 h 57"/>
                <a:gd name="T20" fmla="*/ 6 w 45"/>
                <a:gd name="T21" fmla="*/ 28 h 57"/>
                <a:gd name="T22" fmla="*/ 0 w 45"/>
                <a:gd name="T23" fmla="*/ 32 h 57"/>
                <a:gd name="T24" fmla="*/ 0 w 45"/>
                <a:gd name="T25" fmla="*/ 37 h 57"/>
                <a:gd name="T26" fmla="*/ 3 w 45"/>
                <a:gd name="T27" fmla="*/ 42 h 57"/>
                <a:gd name="T28" fmla="*/ 8 w 45"/>
                <a:gd name="T29" fmla="*/ 47 h 57"/>
                <a:gd name="T30" fmla="*/ 13 w 45"/>
                <a:gd name="T31" fmla="*/ 52 h 57"/>
                <a:gd name="T32" fmla="*/ 17 w 45"/>
                <a:gd name="T33" fmla="*/ 57 h 57"/>
                <a:gd name="T34" fmla="*/ 26 w 45"/>
                <a:gd name="T35" fmla="*/ 53 h 57"/>
                <a:gd name="T36" fmla="*/ 31 w 45"/>
                <a:gd name="T37" fmla="*/ 48 h 57"/>
                <a:gd name="T38" fmla="*/ 36 w 45"/>
                <a:gd name="T39" fmla="*/ 41 h 57"/>
                <a:gd name="T40" fmla="*/ 40 w 45"/>
                <a:gd name="T41" fmla="*/ 34 h 57"/>
                <a:gd name="T42" fmla="*/ 45 w 45"/>
                <a:gd name="T43" fmla="*/ 29 h 57"/>
                <a:gd name="T44" fmla="*/ 44 w 45"/>
                <a:gd name="T45" fmla="*/ 25 h 57"/>
                <a:gd name="T46" fmla="*/ 43 w 45"/>
                <a:gd name="T47" fmla="*/ 20 h 57"/>
                <a:gd name="T48" fmla="*/ 44 w 45"/>
                <a:gd name="T49" fmla="*/ 16 h 57"/>
                <a:gd name="T50" fmla="*/ 44 w 45"/>
                <a:gd name="T51" fmla="*/ 9 h 57"/>
                <a:gd name="T52" fmla="*/ 44 w 45"/>
                <a:gd name="T53" fmla="*/ 5 h 57"/>
                <a:gd name="T54" fmla="*/ 42 w 45"/>
                <a:gd name="T55" fmla="*/ 1 h 57"/>
                <a:gd name="T56" fmla="*/ 38 w 45"/>
                <a:gd name="T57" fmla="*/ 0 h 57"/>
                <a:gd name="T58" fmla="*/ 32 w 45"/>
                <a:gd name="T59" fmla="*/ 1 h 57"/>
                <a:gd name="T60" fmla="*/ 22 w 45"/>
                <a:gd name="T61" fmla="*/ 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57">
                  <a:moveTo>
                    <a:pt x="22" y="5"/>
                  </a:moveTo>
                  <a:lnTo>
                    <a:pt x="22" y="7"/>
                  </a:lnTo>
                  <a:lnTo>
                    <a:pt x="21" y="9"/>
                  </a:lnTo>
                  <a:lnTo>
                    <a:pt x="22" y="12"/>
                  </a:lnTo>
                  <a:lnTo>
                    <a:pt x="22" y="14"/>
                  </a:lnTo>
                  <a:lnTo>
                    <a:pt x="22" y="17"/>
                  </a:lnTo>
                  <a:lnTo>
                    <a:pt x="23" y="19"/>
                  </a:lnTo>
                  <a:lnTo>
                    <a:pt x="22" y="22"/>
                  </a:lnTo>
                  <a:lnTo>
                    <a:pt x="22" y="23"/>
                  </a:lnTo>
                  <a:lnTo>
                    <a:pt x="20" y="24"/>
                  </a:lnTo>
                  <a:lnTo>
                    <a:pt x="6" y="28"/>
                  </a:lnTo>
                  <a:lnTo>
                    <a:pt x="0" y="32"/>
                  </a:lnTo>
                  <a:lnTo>
                    <a:pt x="0" y="37"/>
                  </a:lnTo>
                  <a:lnTo>
                    <a:pt x="3" y="42"/>
                  </a:lnTo>
                  <a:lnTo>
                    <a:pt x="8" y="47"/>
                  </a:lnTo>
                  <a:lnTo>
                    <a:pt x="13" y="52"/>
                  </a:lnTo>
                  <a:lnTo>
                    <a:pt x="17" y="57"/>
                  </a:lnTo>
                  <a:lnTo>
                    <a:pt x="26" y="53"/>
                  </a:lnTo>
                  <a:lnTo>
                    <a:pt x="31" y="48"/>
                  </a:lnTo>
                  <a:lnTo>
                    <a:pt x="36" y="41"/>
                  </a:lnTo>
                  <a:lnTo>
                    <a:pt x="40" y="34"/>
                  </a:lnTo>
                  <a:lnTo>
                    <a:pt x="45" y="29"/>
                  </a:lnTo>
                  <a:lnTo>
                    <a:pt x="44" y="25"/>
                  </a:lnTo>
                  <a:lnTo>
                    <a:pt x="43" y="20"/>
                  </a:lnTo>
                  <a:lnTo>
                    <a:pt x="44" y="16"/>
                  </a:lnTo>
                  <a:lnTo>
                    <a:pt x="44" y="9"/>
                  </a:lnTo>
                  <a:lnTo>
                    <a:pt x="44" y="5"/>
                  </a:lnTo>
                  <a:lnTo>
                    <a:pt x="42" y="1"/>
                  </a:lnTo>
                  <a:lnTo>
                    <a:pt x="38" y="0"/>
                  </a:lnTo>
                  <a:lnTo>
                    <a:pt x="32" y="1"/>
                  </a:lnTo>
                  <a:lnTo>
                    <a:pt x="2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 name="Freeform 17">
              <a:extLst>
                <a:ext uri="{FF2B5EF4-FFF2-40B4-BE49-F238E27FC236}">
                  <a16:creationId xmlns:a16="http://schemas.microsoft.com/office/drawing/2014/main" id="{37473DA5-14F7-41A8-9F27-F8C8CAC24099}"/>
                </a:ext>
              </a:extLst>
            </p:cNvPr>
            <p:cNvSpPr>
              <a:spLocks/>
            </p:cNvSpPr>
            <p:nvPr/>
          </p:nvSpPr>
          <p:spPr bwMode="auto">
            <a:xfrm>
              <a:off x="1933575" y="3068638"/>
              <a:ext cx="20637" cy="15875"/>
            </a:xfrm>
            <a:custGeom>
              <a:avLst/>
              <a:gdLst>
                <a:gd name="T0" fmla="*/ 25 w 65"/>
                <a:gd name="T1" fmla="*/ 43 h 50"/>
                <a:gd name="T2" fmla="*/ 46 w 65"/>
                <a:gd name="T3" fmla="*/ 32 h 50"/>
                <a:gd name="T4" fmla="*/ 64 w 65"/>
                <a:gd name="T5" fmla="*/ 16 h 50"/>
                <a:gd name="T6" fmla="*/ 65 w 65"/>
                <a:gd name="T7" fmla="*/ 13 h 50"/>
                <a:gd name="T8" fmla="*/ 65 w 65"/>
                <a:gd name="T9" fmla="*/ 10 h 50"/>
                <a:gd name="T10" fmla="*/ 64 w 65"/>
                <a:gd name="T11" fmla="*/ 8 h 50"/>
                <a:gd name="T12" fmla="*/ 62 w 65"/>
                <a:gd name="T13" fmla="*/ 5 h 50"/>
                <a:gd name="T14" fmla="*/ 58 w 65"/>
                <a:gd name="T15" fmla="*/ 4 h 50"/>
                <a:gd name="T16" fmla="*/ 54 w 65"/>
                <a:gd name="T17" fmla="*/ 4 h 50"/>
                <a:gd name="T18" fmla="*/ 51 w 65"/>
                <a:gd name="T19" fmla="*/ 5 h 50"/>
                <a:gd name="T20" fmla="*/ 45 w 65"/>
                <a:gd name="T21" fmla="*/ 9 h 50"/>
                <a:gd name="T22" fmla="*/ 38 w 65"/>
                <a:gd name="T23" fmla="*/ 13 h 50"/>
                <a:gd name="T24" fmla="*/ 32 w 65"/>
                <a:gd name="T25" fmla="*/ 15 h 50"/>
                <a:gd name="T26" fmla="*/ 25 w 65"/>
                <a:gd name="T27" fmla="*/ 13 h 50"/>
                <a:gd name="T28" fmla="*/ 23 w 65"/>
                <a:gd name="T29" fmla="*/ 13 h 50"/>
                <a:gd name="T30" fmla="*/ 21 w 65"/>
                <a:gd name="T31" fmla="*/ 8 h 50"/>
                <a:gd name="T32" fmla="*/ 20 w 65"/>
                <a:gd name="T33" fmla="*/ 4 h 50"/>
                <a:gd name="T34" fmla="*/ 17 w 65"/>
                <a:gd name="T35" fmla="*/ 2 h 50"/>
                <a:gd name="T36" fmla="*/ 13 w 65"/>
                <a:gd name="T37" fmla="*/ 0 h 50"/>
                <a:gd name="T38" fmla="*/ 9 w 65"/>
                <a:gd name="T39" fmla="*/ 0 h 50"/>
                <a:gd name="T40" fmla="*/ 3 w 65"/>
                <a:gd name="T41" fmla="*/ 2 h 50"/>
                <a:gd name="T42" fmla="*/ 12 w 65"/>
                <a:gd name="T43" fmla="*/ 11 h 50"/>
                <a:gd name="T44" fmla="*/ 18 w 65"/>
                <a:gd name="T45" fmla="*/ 15 h 50"/>
                <a:gd name="T46" fmla="*/ 18 w 65"/>
                <a:gd name="T47" fmla="*/ 17 h 50"/>
                <a:gd name="T48" fmla="*/ 18 w 65"/>
                <a:gd name="T49" fmla="*/ 20 h 50"/>
                <a:gd name="T50" fmla="*/ 19 w 65"/>
                <a:gd name="T51" fmla="*/ 21 h 50"/>
                <a:gd name="T52" fmla="*/ 15 w 65"/>
                <a:gd name="T53" fmla="*/ 26 h 50"/>
                <a:gd name="T54" fmla="*/ 11 w 65"/>
                <a:gd name="T55" fmla="*/ 28 h 50"/>
                <a:gd name="T56" fmla="*/ 4 w 65"/>
                <a:gd name="T57" fmla="*/ 29 h 50"/>
                <a:gd name="T58" fmla="*/ 0 w 65"/>
                <a:gd name="T59" fmla="*/ 32 h 50"/>
                <a:gd name="T60" fmla="*/ 0 w 65"/>
                <a:gd name="T61" fmla="*/ 34 h 50"/>
                <a:gd name="T62" fmla="*/ 1 w 65"/>
                <a:gd name="T63" fmla="*/ 37 h 50"/>
                <a:gd name="T64" fmla="*/ 2 w 65"/>
                <a:gd name="T65" fmla="*/ 40 h 50"/>
                <a:gd name="T66" fmla="*/ 3 w 65"/>
                <a:gd name="T67" fmla="*/ 43 h 50"/>
                <a:gd name="T68" fmla="*/ 4 w 65"/>
                <a:gd name="T69" fmla="*/ 45 h 50"/>
                <a:gd name="T70" fmla="*/ 8 w 65"/>
                <a:gd name="T71" fmla="*/ 46 h 50"/>
                <a:gd name="T72" fmla="*/ 21 w 65"/>
                <a:gd name="T73" fmla="*/ 50 h 50"/>
                <a:gd name="T74" fmla="*/ 25 w 65"/>
                <a:gd name="T75"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 h="50">
                  <a:moveTo>
                    <a:pt x="25" y="43"/>
                  </a:moveTo>
                  <a:lnTo>
                    <a:pt x="46" y="32"/>
                  </a:lnTo>
                  <a:lnTo>
                    <a:pt x="64" y="16"/>
                  </a:lnTo>
                  <a:lnTo>
                    <a:pt x="65" y="13"/>
                  </a:lnTo>
                  <a:lnTo>
                    <a:pt x="65" y="10"/>
                  </a:lnTo>
                  <a:lnTo>
                    <a:pt x="64" y="8"/>
                  </a:lnTo>
                  <a:lnTo>
                    <a:pt x="62" y="5"/>
                  </a:lnTo>
                  <a:lnTo>
                    <a:pt x="58" y="4"/>
                  </a:lnTo>
                  <a:lnTo>
                    <a:pt x="54" y="4"/>
                  </a:lnTo>
                  <a:lnTo>
                    <a:pt x="51" y="5"/>
                  </a:lnTo>
                  <a:lnTo>
                    <a:pt x="45" y="9"/>
                  </a:lnTo>
                  <a:lnTo>
                    <a:pt x="38" y="13"/>
                  </a:lnTo>
                  <a:lnTo>
                    <a:pt x="32" y="15"/>
                  </a:lnTo>
                  <a:lnTo>
                    <a:pt x="25" y="13"/>
                  </a:lnTo>
                  <a:lnTo>
                    <a:pt x="23" y="13"/>
                  </a:lnTo>
                  <a:lnTo>
                    <a:pt x="21" y="8"/>
                  </a:lnTo>
                  <a:lnTo>
                    <a:pt x="20" y="4"/>
                  </a:lnTo>
                  <a:lnTo>
                    <a:pt x="17" y="2"/>
                  </a:lnTo>
                  <a:lnTo>
                    <a:pt x="13" y="0"/>
                  </a:lnTo>
                  <a:lnTo>
                    <a:pt x="9" y="0"/>
                  </a:lnTo>
                  <a:lnTo>
                    <a:pt x="3" y="2"/>
                  </a:lnTo>
                  <a:lnTo>
                    <a:pt x="12" y="11"/>
                  </a:lnTo>
                  <a:lnTo>
                    <a:pt x="18" y="15"/>
                  </a:lnTo>
                  <a:lnTo>
                    <a:pt x="18" y="17"/>
                  </a:lnTo>
                  <a:lnTo>
                    <a:pt x="18" y="20"/>
                  </a:lnTo>
                  <a:lnTo>
                    <a:pt x="19" y="21"/>
                  </a:lnTo>
                  <a:lnTo>
                    <a:pt x="15" y="26"/>
                  </a:lnTo>
                  <a:lnTo>
                    <a:pt x="11" y="28"/>
                  </a:lnTo>
                  <a:lnTo>
                    <a:pt x="4" y="29"/>
                  </a:lnTo>
                  <a:lnTo>
                    <a:pt x="0" y="32"/>
                  </a:lnTo>
                  <a:lnTo>
                    <a:pt x="0" y="34"/>
                  </a:lnTo>
                  <a:lnTo>
                    <a:pt x="1" y="37"/>
                  </a:lnTo>
                  <a:lnTo>
                    <a:pt x="2" y="40"/>
                  </a:lnTo>
                  <a:lnTo>
                    <a:pt x="3" y="43"/>
                  </a:lnTo>
                  <a:lnTo>
                    <a:pt x="4" y="45"/>
                  </a:lnTo>
                  <a:lnTo>
                    <a:pt x="8" y="46"/>
                  </a:lnTo>
                  <a:lnTo>
                    <a:pt x="21" y="50"/>
                  </a:lnTo>
                  <a:lnTo>
                    <a:pt x="25"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 name="Freeform 18">
              <a:extLst>
                <a:ext uri="{FF2B5EF4-FFF2-40B4-BE49-F238E27FC236}">
                  <a16:creationId xmlns:a16="http://schemas.microsoft.com/office/drawing/2014/main" id="{E9242B15-FE8C-4DFE-82CF-E224CE85F001}"/>
                </a:ext>
              </a:extLst>
            </p:cNvPr>
            <p:cNvSpPr>
              <a:spLocks/>
            </p:cNvSpPr>
            <p:nvPr/>
          </p:nvSpPr>
          <p:spPr bwMode="auto">
            <a:xfrm>
              <a:off x="1895475" y="3044825"/>
              <a:ext cx="6350" cy="6350"/>
            </a:xfrm>
            <a:custGeom>
              <a:avLst/>
              <a:gdLst>
                <a:gd name="T0" fmla="*/ 0 w 16"/>
                <a:gd name="T1" fmla="*/ 0 h 20"/>
                <a:gd name="T2" fmla="*/ 3 w 16"/>
                <a:gd name="T3" fmla="*/ 6 h 20"/>
                <a:gd name="T4" fmla="*/ 4 w 16"/>
                <a:gd name="T5" fmla="*/ 12 h 20"/>
                <a:gd name="T6" fmla="*/ 6 w 16"/>
                <a:gd name="T7" fmla="*/ 17 h 20"/>
                <a:gd name="T8" fmla="*/ 11 w 16"/>
                <a:gd name="T9" fmla="*/ 20 h 20"/>
                <a:gd name="T10" fmla="*/ 14 w 16"/>
                <a:gd name="T11" fmla="*/ 19 h 20"/>
                <a:gd name="T12" fmla="*/ 16 w 16"/>
                <a:gd name="T13" fmla="*/ 18 h 20"/>
                <a:gd name="T14" fmla="*/ 16 w 16"/>
                <a:gd name="T15" fmla="*/ 15 h 20"/>
                <a:gd name="T16" fmla="*/ 15 w 16"/>
                <a:gd name="T17" fmla="*/ 13 h 20"/>
                <a:gd name="T18" fmla="*/ 15 w 16"/>
                <a:gd name="T19" fmla="*/ 11 h 20"/>
                <a:gd name="T20" fmla="*/ 14 w 16"/>
                <a:gd name="T21" fmla="*/ 8 h 20"/>
                <a:gd name="T22" fmla="*/ 14 w 16"/>
                <a:gd name="T23" fmla="*/ 6 h 20"/>
                <a:gd name="T24" fmla="*/ 12 w 16"/>
                <a:gd name="T25" fmla="*/ 3 h 20"/>
                <a:gd name="T26" fmla="*/ 10 w 16"/>
                <a:gd name="T27" fmla="*/ 1 h 20"/>
                <a:gd name="T28" fmla="*/ 8 w 16"/>
                <a:gd name="T29" fmla="*/ 0 h 20"/>
                <a:gd name="T30" fmla="*/ 5 w 16"/>
                <a:gd name="T31" fmla="*/ 0 h 20"/>
                <a:gd name="T32" fmla="*/ 0 w 1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20">
                  <a:moveTo>
                    <a:pt x="0" y="0"/>
                  </a:moveTo>
                  <a:lnTo>
                    <a:pt x="3" y="6"/>
                  </a:lnTo>
                  <a:lnTo>
                    <a:pt x="4" y="12"/>
                  </a:lnTo>
                  <a:lnTo>
                    <a:pt x="6" y="17"/>
                  </a:lnTo>
                  <a:lnTo>
                    <a:pt x="11" y="20"/>
                  </a:lnTo>
                  <a:lnTo>
                    <a:pt x="14" y="19"/>
                  </a:lnTo>
                  <a:lnTo>
                    <a:pt x="16" y="18"/>
                  </a:lnTo>
                  <a:lnTo>
                    <a:pt x="16" y="15"/>
                  </a:lnTo>
                  <a:lnTo>
                    <a:pt x="15" y="13"/>
                  </a:lnTo>
                  <a:lnTo>
                    <a:pt x="15" y="11"/>
                  </a:lnTo>
                  <a:lnTo>
                    <a:pt x="14" y="8"/>
                  </a:lnTo>
                  <a:lnTo>
                    <a:pt x="14" y="6"/>
                  </a:lnTo>
                  <a:lnTo>
                    <a:pt x="12" y="3"/>
                  </a:lnTo>
                  <a:lnTo>
                    <a:pt x="10" y="1"/>
                  </a:lnTo>
                  <a:lnTo>
                    <a:pt x="8"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 name="Freeform 19">
              <a:extLst>
                <a:ext uri="{FF2B5EF4-FFF2-40B4-BE49-F238E27FC236}">
                  <a16:creationId xmlns:a16="http://schemas.microsoft.com/office/drawing/2014/main" id="{58EBC97B-404B-4492-9628-29F92331C222}"/>
                </a:ext>
              </a:extLst>
            </p:cNvPr>
            <p:cNvSpPr>
              <a:spLocks/>
            </p:cNvSpPr>
            <p:nvPr/>
          </p:nvSpPr>
          <p:spPr bwMode="auto">
            <a:xfrm>
              <a:off x="1927225" y="3017838"/>
              <a:ext cx="9525" cy="15875"/>
            </a:xfrm>
            <a:custGeom>
              <a:avLst/>
              <a:gdLst>
                <a:gd name="T0" fmla="*/ 10 w 34"/>
                <a:gd name="T1" fmla="*/ 20 h 47"/>
                <a:gd name="T2" fmla="*/ 9 w 34"/>
                <a:gd name="T3" fmla="*/ 20 h 47"/>
                <a:gd name="T4" fmla="*/ 16 w 34"/>
                <a:gd name="T5" fmla="*/ 25 h 47"/>
                <a:gd name="T6" fmla="*/ 14 w 34"/>
                <a:gd name="T7" fmla="*/ 28 h 47"/>
                <a:gd name="T8" fmla="*/ 12 w 34"/>
                <a:gd name="T9" fmla="*/ 30 h 47"/>
                <a:gd name="T10" fmla="*/ 11 w 34"/>
                <a:gd name="T11" fmla="*/ 34 h 47"/>
                <a:gd name="T12" fmla="*/ 11 w 34"/>
                <a:gd name="T13" fmla="*/ 36 h 47"/>
                <a:gd name="T14" fmla="*/ 12 w 34"/>
                <a:gd name="T15" fmla="*/ 40 h 47"/>
                <a:gd name="T16" fmla="*/ 14 w 34"/>
                <a:gd name="T17" fmla="*/ 42 h 47"/>
                <a:gd name="T18" fmla="*/ 21 w 34"/>
                <a:gd name="T19" fmla="*/ 47 h 47"/>
                <a:gd name="T20" fmla="*/ 21 w 34"/>
                <a:gd name="T21" fmla="*/ 47 h 47"/>
                <a:gd name="T22" fmla="*/ 23 w 34"/>
                <a:gd name="T23" fmla="*/ 47 h 47"/>
                <a:gd name="T24" fmla="*/ 24 w 34"/>
                <a:gd name="T25" fmla="*/ 47 h 47"/>
                <a:gd name="T26" fmla="*/ 26 w 34"/>
                <a:gd name="T27" fmla="*/ 45 h 47"/>
                <a:gd name="T28" fmla="*/ 34 w 34"/>
                <a:gd name="T29" fmla="*/ 32 h 47"/>
                <a:gd name="T30" fmla="*/ 29 w 34"/>
                <a:gd name="T31" fmla="*/ 30 h 47"/>
                <a:gd name="T32" fmla="*/ 26 w 34"/>
                <a:gd name="T33" fmla="*/ 29 h 47"/>
                <a:gd name="T34" fmla="*/ 23 w 34"/>
                <a:gd name="T35" fmla="*/ 25 h 47"/>
                <a:gd name="T36" fmla="*/ 21 w 34"/>
                <a:gd name="T37" fmla="*/ 22 h 47"/>
                <a:gd name="T38" fmla="*/ 20 w 34"/>
                <a:gd name="T39" fmla="*/ 18 h 47"/>
                <a:gd name="T40" fmla="*/ 18 w 34"/>
                <a:gd name="T41" fmla="*/ 13 h 47"/>
                <a:gd name="T42" fmla="*/ 14 w 34"/>
                <a:gd name="T43" fmla="*/ 14 h 47"/>
                <a:gd name="T44" fmla="*/ 4 w 34"/>
                <a:gd name="T45" fmla="*/ 0 h 47"/>
                <a:gd name="T46" fmla="*/ 0 w 34"/>
                <a:gd name="T47" fmla="*/ 6 h 47"/>
                <a:gd name="T48" fmla="*/ 0 w 34"/>
                <a:gd name="T49" fmla="*/ 8 h 47"/>
                <a:gd name="T50" fmla="*/ 1 w 34"/>
                <a:gd name="T51" fmla="*/ 12 h 47"/>
                <a:gd name="T52" fmla="*/ 3 w 34"/>
                <a:gd name="T53" fmla="*/ 14 h 47"/>
                <a:gd name="T54" fmla="*/ 4 w 34"/>
                <a:gd name="T55" fmla="*/ 17 h 47"/>
                <a:gd name="T56" fmla="*/ 6 w 34"/>
                <a:gd name="T57" fmla="*/ 19 h 47"/>
                <a:gd name="T58" fmla="*/ 9 w 34"/>
                <a:gd name="T59" fmla="*/ 20 h 47"/>
                <a:gd name="T60" fmla="*/ 10 w 34"/>
                <a:gd name="T61" fmla="*/ 2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 h="47">
                  <a:moveTo>
                    <a:pt x="10" y="20"/>
                  </a:moveTo>
                  <a:lnTo>
                    <a:pt x="9" y="20"/>
                  </a:lnTo>
                  <a:lnTo>
                    <a:pt x="16" y="25"/>
                  </a:lnTo>
                  <a:lnTo>
                    <a:pt x="14" y="28"/>
                  </a:lnTo>
                  <a:lnTo>
                    <a:pt x="12" y="30"/>
                  </a:lnTo>
                  <a:lnTo>
                    <a:pt x="11" y="34"/>
                  </a:lnTo>
                  <a:lnTo>
                    <a:pt x="11" y="36"/>
                  </a:lnTo>
                  <a:lnTo>
                    <a:pt x="12" y="40"/>
                  </a:lnTo>
                  <a:lnTo>
                    <a:pt x="14" y="42"/>
                  </a:lnTo>
                  <a:lnTo>
                    <a:pt x="21" y="47"/>
                  </a:lnTo>
                  <a:lnTo>
                    <a:pt x="21" y="47"/>
                  </a:lnTo>
                  <a:lnTo>
                    <a:pt x="23" y="47"/>
                  </a:lnTo>
                  <a:lnTo>
                    <a:pt x="24" y="47"/>
                  </a:lnTo>
                  <a:lnTo>
                    <a:pt x="26" y="45"/>
                  </a:lnTo>
                  <a:lnTo>
                    <a:pt x="34" y="32"/>
                  </a:lnTo>
                  <a:lnTo>
                    <a:pt x="29" y="30"/>
                  </a:lnTo>
                  <a:lnTo>
                    <a:pt x="26" y="29"/>
                  </a:lnTo>
                  <a:lnTo>
                    <a:pt x="23" y="25"/>
                  </a:lnTo>
                  <a:lnTo>
                    <a:pt x="21" y="22"/>
                  </a:lnTo>
                  <a:lnTo>
                    <a:pt x="20" y="18"/>
                  </a:lnTo>
                  <a:lnTo>
                    <a:pt x="18" y="13"/>
                  </a:lnTo>
                  <a:lnTo>
                    <a:pt x="14" y="14"/>
                  </a:lnTo>
                  <a:lnTo>
                    <a:pt x="4" y="0"/>
                  </a:lnTo>
                  <a:lnTo>
                    <a:pt x="0" y="6"/>
                  </a:lnTo>
                  <a:lnTo>
                    <a:pt x="0" y="8"/>
                  </a:lnTo>
                  <a:lnTo>
                    <a:pt x="1" y="12"/>
                  </a:lnTo>
                  <a:lnTo>
                    <a:pt x="3" y="14"/>
                  </a:lnTo>
                  <a:lnTo>
                    <a:pt x="4" y="17"/>
                  </a:lnTo>
                  <a:lnTo>
                    <a:pt x="6" y="19"/>
                  </a:lnTo>
                  <a:lnTo>
                    <a:pt x="9" y="20"/>
                  </a:lnTo>
                  <a:lnTo>
                    <a:pt x="10"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 name="Freeform 20">
              <a:extLst>
                <a:ext uri="{FF2B5EF4-FFF2-40B4-BE49-F238E27FC236}">
                  <a16:creationId xmlns:a16="http://schemas.microsoft.com/office/drawing/2014/main" id="{A3D904C9-DD92-4D3F-986D-A621D338E580}"/>
                </a:ext>
              </a:extLst>
            </p:cNvPr>
            <p:cNvSpPr>
              <a:spLocks/>
            </p:cNvSpPr>
            <p:nvPr/>
          </p:nvSpPr>
          <p:spPr bwMode="auto">
            <a:xfrm>
              <a:off x="1958975" y="3087688"/>
              <a:ext cx="7937" cy="3175"/>
            </a:xfrm>
            <a:custGeom>
              <a:avLst/>
              <a:gdLst>
                <a:gd name="T0" fmla="*/ 24 w 26"/>
                <a:gd name="T1" fmla="*/ 3 h 10"/>
                <a:gd name="T2" fmla="*/ 26 w 26"/>
                <a:gd name="T3" fmla="*/ 3 h 10"/>
                <a:gd name="T4" fmla="*/ 26 w 26"/>
                <a:gd name="T5" fmla="*/ 2 h 10"/>
                <a:gd name="T6" fmla="*/ 26 w 26"/>
                <a:gd name="T7" fmla="*/ 1 h 10"/>
                <a:gd name="T8" fmla="*/ 17 w 26"/>
                <a:gd name="T9" fmla="*/ 0 h 10"/>
                <a:gd name="T10" fmla="*/ 12 w 26"/>
                <a:gd name="T11" fmla="*/ 0 h 10"/>
                <a:gd name="T12" fmla="*/ 7 w 26"/>
                <a:gd name="T13" fmla="*/ 3 h 10"/>
                <a:gd name="T14" fmla="*/ 0 w 26"/>
                <a:gd name="T15" fmla="*/ 10 h 10"/>
                <a:gd name="T16" fmla="*/ 14 w 26"/>
                <a:gd name="T17" fmla="*/ 6 h 10"/>
                <a:gd name="T18" fmla="*/ 24 w 26"/>
                <a:gd name="T1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0">
                  <a:moveTo>
                    <a:pt x="24" y="3"/>
                  </a:moveTo>
                  <a:lnTo>
                    <a:pt x="26" y="3"/>
                  </a:lnTo>
                  <a:lnTo>
                    <a:pt x="26" y="2"/>
                  </a:lnTo>
                  <a:lnTo>
                    <a:pt x="26" y="1"/>
                  </a:lnTo>
                  <a:lnTo>
                    <a:pt x="17" y="0"/>
                  </a:lnTo>
                  <a:lnTo>
                    <a:pt x="12" y="0"/>
                  </a:lnTo>
                  <a:lnTo>
                    <a:pt x="7" y="3"/>
                  </a:lnTo>
                  <a:lnTo>
                    <a:pt x="0" y="10"/>
                  </a:lnTo>
                  <a:lnTo>
                    <a:pt x="14" y="6"/>
                  </a:lnTo>
                  <a:lnTo>
                    <a:pt x="24"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 name="Freeform 21">
              <a:extLst>
                <a:ext uri="{FF2B5EF4-FFF2-40B4-BE49-F238E27FC236}">
                  <a16:creationId xmlns:a16="http://schemas.microsoft.com/office/drawing/2014/main" id="{5A8893E5-7862-4853-AF57-5629C1F1ABFD}"/>
                </a:ext>
              </a:extLst>
            </p:cNvPr>
            <p:cNvSpPr>
              <a:spLocks/>
            </p:cNvSpPr>
            <p:nvPr/>
          </p:nvSpPr>
          <p:spPr bwMode="auto">
            <a:xfrm>
              <a:off x="1987550" y="3062288"/>
              <a:ext cx="7937" cy="7938"/>
            </a:xfrm>
            <a:custGeom>
              <a:avLst/>
              <a:gdLst>
                <a:gd name="T0" fmla="*/ 8 w 27"/>
                <a:gd name="T1" fmla="*/ 20 h 26"/>
                <a:gd name="T2" fmla="*/ 9 w 27"/>
                <a:gd name="T3" fmla="*/ 23 h 26"/>
                <a:gd name="T4" fmla="*/ 12 w 27"/>
                <a:gd name="T5" fmla="*/ 26 h 26"/>
                <a:gd name="T6" fmla="*/ 14 w 27"/>
                <a:gd name="T7" fmla="*/ 26 h 26"/>
                <a:gd name="T8" fmla="*/ 17 w 27"/>
                <a:gd name="T9" fmla="*/ 26 h 26"/>
                <a:gd name="T10" fmla="*/ 19 w 27"/>
                <a:gd name="T11" fmla="*/ 26 h 26"/>
                <a:gd name="T12" fmla="*/ 23 w 27"/>
                <a:gd name="T13" fmla="*/ 23 h 26"/>
                <a:gd name="T14" fmla="*/ 25 w 27"/>
                <a:gd name="T15" fmla="*/ 22 h 26"/>
                <a:gd name="T16" fmla="*/ 26 w 27"/>
                <a:gd name="T17" fmla="*/ 21 h 26"/>
                <a:gd name="T18" fmla="*/ 27 w 27"/>
                <a:gd name="T19" fmla="*/ 20 h 26"/>
                <a:gd name="T20" fmla="*/ 26 w 27"/>
                <a:gd name="T21" fmla="*/ 16 h 26"/>
                <a:gd name="T22" fmla="*/ 12 w 27"/>
                <a:gd name="T23" fmla="*/ 1 h 26"/>
                <a:gd name="T24" fmla="*/ 7 w 27"/>
                <a:gd name="T25" fmla="*/ 0 h 26"/>
                <a:gd name="T26" fmla="*/ 3 w 27"/>
                <a:gd name="T27" fmla="*/ 1 h 26"/>
                <a:gd name="T28" fmla="*/ 0 w 27"/>
                <a:gd name="T29" fmla="*/ 3 h 26"/>
                <a:gd name="T30" fmla="*/ 0 w 27"/>
                <a:gd name="T31" fmla="*/ 5 h 26"/>
                <a:gd name="T32" fmla="*/ 0 w 27"/>
                <a:gd name="T33" fmla="*/ 7 h 26"/>
                <a:gd name="T34" fmla="*/ 1 w 27"/>
                <a:gd name="T35" fmla="*/ 10 h 26"/>
                <a:gd name="T36" fmla="*/ 8 w 27"/>
                <a:gd name="T3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6">
                  <a:moveTo>
                    <a:pt x="8" y="20"/>
                  </a:moveTo>
                  <a:lnTo>
                    <a:pt x="9" y="23"/>
                  </a:lnTo>
                  <a:lnTo>
                    <a:pt x="12" y="26"/>
                  </a:lnTo>
                  <a:lnTo>
                    <a:pt x="14" y="26"/>
                  </a:lnTo>
                  <a:lnTo>
                    <a:pt x="17" y="26"/>
                  </a:lnTo>
                  <a:lnTo>
                    <a:pt x="19" y="26"/>
                  </a:lnTo>
                  <a:lnTo>
                    <a:pt x="23" y="23"/>
                  </a:lnTo>
                  <a:lnTo>
                    <a:pt x="25" y="22"/>
                  </a:lnTo>
                  <a:lnTo>
                    <a:pt x="26" y="21"/>
                  </a:lnTo>
                  <a:lnTo>
                    <a:pt x="27" y="20"/>
                  </a:lnTo>
                  <a:lnTo>
                    <a:pt x="26" y="16"/>
                  </a:lnTo>
                  <a:lnTo>
                    <a:pt x="12" y="1"/>
                  </a:lnTo>
                  <a:lnTo>
                    <a:pt x="7" y="0"/>
                  </a:lnTo>
                  <a:lnTo>
                    <a:pt x="3" y="1"/>
                  </a:lnTo>
                  <a:lnTo>
                    <a:pt x="0" y="3"/>
                  </a:lnTo>
                  <a:lnTo>
                    <a:pt x="0" y="5"/>
                  </a:lnTo>
                  <a:lnTo>
                    <a:pt x="0" y="7"/>
                  </a:lnTo>
                  <a:lnTo>
                    <a:pt x="1" y="10"/>
                  </a:lnTo>
                  <a:lnTo>
                    <a:pt x="8"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 name="Freeform 22">
              <a:extLst>
                <a:ext uri="{FF2B5EF4-FFF2-40B4-BE49-F238E27FC236}">
                  <a16:creationId xmlns:a16="http://schemas.microsoft.com/office/drawing/2014/main" id="{91A0407E-1FE1-47A9-A1C1-ACB212565705}"/>
                </a:ext>
              </a:extLst>
            </p:cNvPr>
            <p:cNvSpPr>
              <a:spLocks/>
            </p:cNvSpPr>
            <p:nvPr/>
          </p:nvSpPr>
          <p:spPr bwMode="auto">
            <a:xfrm>
              <a:off x="1995488" y="3051175"/>
              <a:ext cx="12700" cy="14288"/>
            </a:xfrm>
            <a:custGeom>
              <a:avLst/>
              <a:gdLst>
                <a:gd name="T0" fmla="*/ 2 w 41"/>
                <a:gd name="T1" fmla="*/ 36 h 44"/>
                <a:gd name="T2" fmla="*/ 7 w 41"/>
                <a:gd name="T3" fmla="*/ 43 h 44"/>
                <a:gd name="T4" fmla="*/ 13 w 41"/>
                <a:gd name="T5" fmla="*/ 44 h 44"/>
                <a:gd name="T6" fmla="*/ 17 w 41"/>
                <a:gd name="T7" fmla="*/ 41 h 44"/>
                <a:gd name="T8" fmla="*/ 24 w 41"/>
                <a:gd name="T9" fmla="*/ 36 h 44"/>
                <a:gd name="T10" fmla="*/ 36 w 41"/>
                <a:gd name="T11" fmla="*/ 17 h 44"/>
                <a:gd name="T12" fmla="*/ 36 w 41"/>
                <a:gd name="T13" fmla="*/ 17 h 44"/>
                <a:gd name="T14" fmla="*/ 41 w 41"/>
                <a:gd name="T15" fmla="*/ 14 h 44"/>
                <a:gd name="T16" fmla="*/ 33 w 41"/>
                <a:gd name="T17" fmla="*/ 6 h 44"/>
                <a:gd name="T18" fmla="*/ 31 w 41"/>
                <a:gd name="T19" fmla="*/ 2 h 44"/>
                <a:gd name="T20" fmla="*/ 28 w 41"/>
                <a:gd name="T21" fmla="*/ 1 h 44"/>
                <a:gd name="T22" fmla="*/ 25 w 41"/>
                <a:gd name="T23" fmla="*/ 0 h 44"/>
                <a:gd name="T24" fmla="*/ 21 w 41"/>
                <a:gd name="T25" fmla="*/ 1 h 44"/>
                <a:gd name="T26" fmla="*/ 17 w 41"/>
                <a:gd name="T27" fmla="*/ 3 h 44"/>
                <a:gd name="T28" fmla="*/ 16 w 41"/>
                <a:gd name="T29" fmla="*/ 7 h 44"/>
                <a:gd name="T30" fmla="*/ 15 w 41"/>
                <a:gd name="T31" fmla="*/ 11 h 44"/>
                <a:gd name="T32" fmla="*/ 15 w 41"/>
                <a:gd name="T33" fmla="*/ 14 h 44"/>
                <a:gd name="T34" fmla="*/ 16 w 41"/>
                <a:gd name="T35" fmla="*/ 18 h 44"/>
                <a:gd name="T36" fmla="*/ 14 w 41"/>
                <a:gd name="T37" fmla="*/ 18 h 44"/>
                <a:gd name="T38" fmla="*/ 10 w 41"/>
                <a:gd name="T39" fmla="*/ 19 h 44"/>
                <a:gd name="T40" fmla="*/ 8 w 41"/>
                <a:gd name="T41" fmla="*/ 20 h 44"/>
                <a:gd name="T42" fmla="*/ 5 w 41"/>
                <a:gd name="T43" fmla="*/ 23 h 44"/>
                <a:gd name="T44" fmla="*/ 3 w 41"/>
                <a:gd name="T45" fmla="*/ 26 h 44"/>
                <a:gd name="T46" fmla="*/ 2 w 41"/>
                <a:gd name="T47" fmla="*/ 29 h 44"/>
                <a:gd name="T48" fmla="*/ 0 w 41"/>
                <a:gd name="T49" fmla="*/ 32 h 44"/>
                <a:gd name="T50" fmla="*/ 2 w 41"/>
                <a:gd name="T51"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44">
                  <a:moveTo>
                    <a:pt x="2" y="36"/>
                  </a:moveTo>
                  <a:lnTo>
                    <a:pt x="7" y="43"/>
                  </a:lnTo>
                  <a:lnTo>
                    <a:pt x="13" y="44"/>
                  </a:lnTo>
                  <a:lnTo>
                    <a:pt x="17" y="41"/>
                  </a:lnTo>
                  <a:lnTo>
                    <a:pt x="24" y="36"/>
                  </a:lnTo>
                  <a:lnTo>
                    <a:pt x="36" y="17"/>
                  </a:lnTo>
                  <a:lnTo>
                    <a:pt x="36" y="17"/>
                  </a:lnTo>
                  <a:lnTo>
                    <a:pt x="41" y="14"/>
                  </a:lnTo>
                  <a:lnTo>
                    <a:pt x="33" y="6"/>
                  </a:lnTo>
                  <a:lnTo>
                    <a:pt x="31" y="2"/>
                  </a:lnTo>
                  <a:lnTo>
                    <a:pt x="28" y="1"/>
                  </a:lnTo>
                  <a:lnTo>
                    <a:pt x="25" y="0"/>
                  </a:lnTo>
                  <a:lnTo>
                    <a:pt x="21" y="1"/>
                  </a:lnTo>
                  <a:lnTo>
                    <a:pt x="17" y="3"/>
                  </a:lnTo>
                  <a:lnTo>
                    <a:pt x="16" y="7"/>
                  </a:lnTo>
                  <a:lnTo>
                    <a:pt x="15" y="11"/>
                  </a:lnTo>
                  <a:lnTo>
                    <a:pt x="15" y="14"/>
                  </a:lnTo>
                  <a:lnTo>
                    <a:pt x="16" y="18"/>
                  </a:lnTo>
                  <a:lnTo>
                    <a:pt x="14" y="18"/>
                  </a:lnTo>
                  <a:lnTo>
                    <a:pt x="10" y="19"/>
                  </a:lnTo>
                  <a:lnTo>
                    <a:pt x="8" y="20"/>
                  </a:lnTo>
                  <a:lnTo>
                    <a:pt x="5" y="23"/>
                  </a:lnTo>
                  <a:lnTo>
                    <a:pt x="3" y="26"/>
                  </a:lnTo>
                  <a:lnTo>
                    <a:pt x="2" y="29"/>
                  </a:lnTo>
                  <a:lnTo>
                    <a:pt x="0" y="32"/>
                  </a:lnTo>
                  <a:lnTo>
                    <a:pt x="2" y="3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 name="Freeform 23">
              <a:extLst>
                <a:ext uri="{FF2B5EF4-FFF2-40B4-BE49-F238E27FC236}">
                  <a16:creationId xmlns:a16="http://schemas.microsoft.com/office/drawing/2014/main" id="{211202FF-CA99-4560-AC58-A3B074152D91}"/>
                </a:ext>
              </a:extLst>
            </p:cNvPr>
            <p:cNvSpPr>
              <a:spLocks/>
            </p:cNvSpPr>
            <p:nvPr/>
          </p:nvSpPr>
          <p:spPr bwMode="auto">
            <a:xfrm>
              <a:off x="2222500" y="2870200"/>
              <a:ext cx="25400" cy="20638"/>
            </a:xfrm>
            <a:custGeom>
              <a:avLst/>
              <a:gdLst>
                <a:gd name="T0" fmla="*/ 71 w 80"/>
                <a:gd name="T1" fmla="*/ 17 h 63"/>
                <a:gd name="T2" fmla="*/ 57 w 80"/>
                <a:gd name="T3" fmla="*/ 2 h 63"/>
                <a:gd name="T4" fmla="*/ 51 w 80"/>
                <a:gd name="T5" fmla="*/ 2 h 63"/>
                <a:gd name="T6" fmla="*/ 45 w 80"/>
                <a:gd name="T7" fmla="*/ 1 h 63"/>
                <a:gd name="T8" fmla="*/ 39 w 80"/>
                <a:gd name="T9" fmla="*/ 0 h 63"/>
                <a:gd name="T10" fmla="*/ 35 w 80"/>
                <a:gd name="T11" fmla="*/ 1 h 63"/>
                <a:gd name="T12" fmla="*/ 33 w 80"/>
                <a:gd name="T13" fmla="*/ 4 h 63"/>
                <a:gd name="T14" fmla="*/ 30 w 80"/>
                <a:gd name="T15" fmla="*/ 7 h 63"/>
                <a:gd name="T16" fmla="*/ 32 w 80"/>
                <a:gd name="T17" fmla="*/ 12 h 63"/>
                <a:gd name="T18" fmla="*/ 32 w 80"/>
                <a:gd name="T19" fmla="*/ 17 h 63"/>
                <a:gd name="T20" fmla="*/ 34 w 80"/>
                <a:gd name="T21" fmla="*/ 21 h 63"/>
                <a:gd name="T22" fmla="*/ 35 w 80"/>
                <a:gd name="T23" fmla="*/ 23 h 63"/>
                <a:gd name="T24" fmla="*/ 39 w 80"/>
                <a:gd name="T25" fmla="*/ 25 h 63"/>
                <a:gd name="T26" fmla="*/ 38 w 80"/>
                <a:gd name="T27" fmla="*/ 27 h 63"/>
                <a:gd name="T28" fmla="*/ 37 w 80"/>
                <a:gd name="T29" fmla="*/ 27 h 63"/>
                <a:gd name="T30" fmla="*/ 35 w 80"/>
                <a:gd name="T31" fmla="*/ 27 h 63"/>
                <a:gd name="T32" fmla="*/ 34 w 80"/>
                <a:gd name="T33" fmla="*/ 25 h 63"/>
                <a:gd name="T34" fmla="*/ 33 w 80"/>
                <a:gd name="T35" fmla="*/ 24 h 63"/>
                <a:gd name="T36" fmla="*/ 33 w 80"/>
                <a:gd name="T37" fmla="*/ 23 h 63"/>
                <a:gd name="T38" fmla="*/ 28 w 80"/>
                <a:gd name="T39" fmla="*/ 22 h 63"/>
                <a:gd name="T40" fmla="*/ 24 w 80"/>
                <a:gd name="T41" fmla="*/ 21 h 63"/>
                <a:gd name="T42" fmla="*/ 20 w 80"/>
                <a:gd name="T43" fmla="*/ 22 h 63"/>
                <a:gd name="T44" fmla="*/ 16 w 80"/>
                <a:gd name="T45" fmla="*/ 24 h 63"/>
                <a:gd name="T46" fmla="*/ 16 w 80"/>
                <a:gd name="T47" fmla="*/ 24 h 63"/>
                <a:gd name="T48" fmla="*/ 15 w 80"/>
                <a:gd name="T49" fmla="*/ 27 h 63"/>
                <a:gd name="T50" fmla="*/ 15 w 80"/>
                <a:gd name="T51" fmla="*/ 30 h 63"/>
                <a:gd name="T52" fmla="*/ 15 w 80"/>
                <a:gd name="T53" fmla="*/ 34 h 63"/>
                <a:gd name="T54" fmla="*/ 16 w 80"/>
                <a:gd name="T55" fmla="*/ 38 h 63"/>
                <a:gd name="T56" fmla="*/ 17 w 80"/>
                <a:gd name="T57" fmla="*/ 40 h 63"/>
                <a:gd name="T58" fmla="*/ 13 w 80"/>
                <a:gd name="T59" fmla="*/ 44 h 63"/>
                <a:gd name="T60" fmla="*/ 10 w 80"/>
                <a:gd name="T61" fmla="*/ 47 h 63"/>
                <a:gd name="T62" fmla="*/ 6 w 80"/>
                <a:gd name="T63" fmla="*/ 50 h 63"/>
                <a:gd name="T64" fmla="*/ 0 w 80"/>
                <a:gd name="T65" fmla="*/ 51 h 63"/>
                <a:gd name="T66" fmla="*/ 4 w 80"/>
                <a:gd name="T67" fmla="*/ 55 h 63"/>
                <a:gd name="T68" fmla="*/ 7 w 80"/>
                <a:gd name="T69" fmla="*/ 59 h 63"/>
                <a:gd name="T70" fmla="*/ 12 w 80"/>
                <a:gd name="T71" fmla="*/ 63 h 63"/>
                <a:gd name="T72" fmla="*/ 17 w 80"/>
                <a:gd name="T73" fmla="*/ 63 h 63"/>
                <a:gd name="T74" fmla="*/ 23 w 80"/>
                <a:gd name="T75" fmla="*/ 57 h 63"/>
                <a:gd name="T76" fmla="*/ 24 w 80"/>
                <a:gd name="T77" fmla="*/ 59 h 63"/>
                <a:gd name="T78" fmla="*/ 35 w 80"/>
                <a:gd name="T79" fmla="*/ 63 h 63"/>
                <a:gd name="T80" fmla="*/ 47 w 80"/>
                <a:gd name="T81" fmla="*/ 62 h 63"/>
                <a:gd name="T82" fmla="*/ 51 w 80"/>
                <a:gd name="T83" fmla="*/ 61 h 63"/>
                <a:gd name="T84" fmla="*/ 55 w 80"/>
                <a:gd name="T85" fmla="*/ 57 h 63"/>
                <a:gd name="T86" fmla="*/ 57 w 80"/>
                <a:gd name="T87" fmla="*/ 55 h 63"/>
                <a:gd name="T88" fmla="*/ 58 w 80"/>
                <a:gd name="T89" fmla="*/ 51 h 63"/>
                <a:gd name="T90" fmla="*/ 60 w 80"/>
                <a:gd name="T91" fmla="*/ 48 h 63"/>
                <a:gd name="T92" fmla="*/ 62 w 80"/>
                <a:gd name="T93" fmla="*/ 46 h 63"/>
                <a:gd name="T94" fmla="*/ 62 w 80"/>
                <a:gd name="T95" fmla="*/ 42 h 63"/>
                <a:gd name="T96" fmla="*/ 62 w 80"/>
                <a:gd name="T97" fmla="*/ 40 h 63"/>
                <a:gd name="T98" fmla="*/ 66 w 80"/>
                <a:gd name="T99" fmla="*/ 41 h 63"/>
                <a:gd name="T100" fmla="*/ 69 w 80"/>
                <a:gd name="T101" fmla="*/ 41 h 63"/>
                <a:gd name="T102" fmla="*/ 73 w 80"/>
                <a:gd name="T103" fmla="*/ 40 h 63"/>
                <a:gd name="T104" fmla="*/ 77 w 80"/>
                <a:gd name="T105" fmla="*/ 39 h 63"/>
                <a:gd name="T106" fmla="*/ 77 w 80"/>
                <a:gd name="T107" fmla="*/ 39 h 63"/>
                <a:gd name="T108" fmla="*/ 77 w 80"/>
                <a:gd name="T109" fmla="*/ 34 h 63"/>
                <a:gd name="T110" fmla="*/ 79 w 80"/>
                <a:gd name="T111" fmla="*/ 28 h 63"/>
                <a:gd name="T112" fmla="*/ 80 w 80"/>
                <a:gd name="T113" fmla="*/ 23 h 63"/>
                <a:gd name="T114" fmla="*/ 78 w 80"/>
                <a:gd name="T115" fmla="*/ 19 h 63"/>
                <a:gd name="T116" fmla="*/ 71 w 80"/>
                <a:gd name="T117"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 h="63">
                  <a:moveTo>
                    <a:pt x="71" y="17"/>
                  </a:moveTo>
                  <a:lnTo>
                    <a:pt x="57" y="2"/>
                  </a:lnTo>
                  <a:lnTo>
                    <a:pt x="51" y="2"/>
                  </a:lnTo>
                  <a:lnTo>
                    <a:pt x="45" y="1"/>
                  </a:lnTo>
                  <a:lnTo>
                    <a:pt x="39" y="0"/>
                  </a:lnTo>
                  <a:lnTo>
                    <a:pt x="35" y="1"/>
                  </a:lnTo>
                  <a:lnTo>
                    <a:pt x="33" y="4"/>
                  </a:lnTo>
                  <a:lnTo>
                    <a:pt x="30" y="7"/>
                  </a:lnTo>
                  <a:lnTo>
                    <a:pt x="32" y="12"/>
                  </a:lnTo>
                  <a:lnTo>
                    <a:pt x="32" y="17"/>
                  </a:lnTo>
                  <a:lnTo>
                    <a:pt x="34" y="21"/>
                  </a:lnTo>
                  <a:lnTo>
                    <a:pt x="35" y="23"/>
                  </a:lnTo>
                  <a:lnTo>
                    <a:pt x="39" y="25"/>
                  </a:lnTo>
                  <a:lnTo>
                    <a:pt x="38" y="27"/>
                  </a:lnTo>
                  <a:lnTo>
                    <a:pt x="37" y="27"/>
                  </a:lnTo>
                  <a:lnTo>
                    <a:pt x="35" y="27"/>
                  </a:lnTo>
                  <a:lnTo>
                    <a:pt x="34" y="25"/>
                  </a:lnTo>
                  <a:lnTo>
                    <a:pt x="33" y="24"/>
                  </a:lnTo>
                  <a:lnTo>
                    <a:pt x="33" y="23"/>
                  </a:lnTo>
                  <a:lnTo>
                    <a:pt x="28" y="22"/>
                  </a:lnTo>
                  <a:lnTo>
                    <a:pt x="24" y="21"/>
                  </a:lnTo>
                  <a:lnTo>
                    <a:pt x="20" y="22"/>
                  </a:lnTo>
                  <a:lnTo>
                    <a:pt x="16" y="24"/>
                  </a:lnTo>
                  <a:lnTo>
                    <a:pt x="16" y="24"/>
                  </a:lnTo>
                  <a:lnTo>
                    <a:pt x="15" y="27"/>
                  </a:lnTo>
                  <a:lnTo>
                    <a:pt x="15" y="30"/>
                  </a:lnTo>
                  <a:lnTo>
                    <a:pt x="15" y="34"/>
                  </a:lnTo>
                  <a:lnTo>
                    <a:pt x="16" y="38"/>
                  </a:lnTo>
                  <a:lnTo>
                    <a:pt x="17" y="40"/>
                  </a:lnTo>
                  <a:lnTo>
                    <a:pt x="13" y="44"/>
                  </a:lnTo>
                  <a:lnTo>
                    <a:pt x="10" y="47"/>
                  </a:lnTo>
                  <a:lnTo>
                    <a:pt x="6" y="50"/>
                  </a:lnTo>
                  <a:lnTo>
                    <a:pt x="0" y="51"/>
                  </a:lnTo>
                  <a:lnTo>
                    <a:pt x="4" y="55"/>
                  </a:lnTo>
                  <a:lnTo>
                    <a:pt x="7" y="59"/>
                  </a:lnTo>
                  <a:lnTo>
                    <a:pt x="12" y="63"/>
                  </a:lnTo>
                  <a:lnTo>
                    <a:pt x="17" y="63"/>
                  </a:lnTo>
                  <a:lnTo>
                    <a:pt x="23" y="57"/>
                  </a:lnTo>
                  <a:lnTo>
                    <a:pt x="24" y="59"/>
                  </a:lnTo>
                  <a:lnTo>
                    <a:pt x="35" y="63"/>
                  </a:lnTo>
                  <a:lnTo>
                    <a:pt x="47" y="62"/>
                  </a:lnTo>
                  <a:lnTo>
                    <a:pt x="51" y="61"/>
                  </a:lnTo>
                  <a:lnTo>
                    <a:pt x="55" y="57"/>
                  </a:lnTo>
                  <a:lnTo>
                    <a:pt x="57" y="55"/>
                  </a:lnTo>
                  <a:lnTo>
                    <a:pt x="58" y="51"/>
                  </a:lnTo>
                  <a:lnTo>
                    <a:pt x="60" y="48"/>
                  </a:lnTo>
                  <a:lnTo>
                    <a:pt x="62" y="46"/>
                  </a:lnTo>
                  <a:lnTo>
                    <a:pt x="62" y="42"/>
                  </a:lnTo>
                  <a:lnTo>
                    <a:pt x="62" y="40"/>
                  </a:lnTo>
                  <a:lnTo>
                    <a:pt x="66" y="41"/>
                  </a:lnTo>
                  <a:lnTo>
                    <a:pt x="69" y="41"/>
                  </a:lnTo>
                  <a:lnTo>
                    <a:pt x="73" y="40"/>
                  </a:lnTo>
                  <a:lnTo>
                    <a:pt x="77" y="39"/>
                  </a:lnTo>
                  <a:lnTo>
                    <a:pt x="77" y="39"/>
                  </a:lnTo>
                  <a:lnTo>
                    <a:pt x="77" y="34"/>
                  </a:lnTo>
                  <a:lnTo>
                    <a:pt x="79" y="28"/>
                  </a:lnTo>
                  <a:lnTo>
                    <a:pt x="80" y="23"/>
                  </a:lnTo>
                  <a:lnTo>
                    <a:pt x="78" y="19"/>
                  </a:lnTo>
                  <a:lnTo>
                    <a:pt x="71"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 name="Freeform 24">
              <a:extLst>
                <a:ext uri="{FF2B5EF4-FFF2-40B4-BE49-F238E27FC236}">
                  <a16:creationId xmlns:a16="http://schemas.microsoft.com/office/drawing/2014/main" id="{64FA8C72-024C-42BB-9B22-52F413484B6C}"/>
                </a:ext>
              </a:extLst>
            </p:cNvPr>
            <p:cNvSpPr>
              <a:spLocks/>
            </p:cNvSpPr>
            <p:nvPr/>
          </p:nvSpPr>
          <p:spPr bwMode="auto">
            <a:xfrm>
              <a:off x="2246313" y="2870200"/>
              <a:ext cx="4762" cy="4763"/>
            </a:xfrm>
            <a:custGeom>
              <a:avLst/>
              <a:gdLst>
                <a:gd name="T0" fmla="*/ 13 w 13"/>
                <a:gd name="T1" fmla="*/ 8 h 15"/>
                <a:gd name="T2" fmla="*/ 12 w 13"/>
                <a:gd name="T3" fmla="*/ 6 h 15"/>
                <a:gd name="T4" fmla="*/ 11 w 13"/>
                <a:gd name="T5" fmla="*/ 3 h 15"/>
                <a:gd name="T6" fmla="*/ 10 w 13"/>
                <a:gd name="T7" fmla="*/ 2 h 15"/>
                <a:gd name="T8" fmla="*/ 9 w 13"/>
                <a:gd name="T9" fmla="*/ 1 h 15"/>
                <a:gd name="T10" fmla="*/ 6 w 13"/>
                <a:gd name="T11" fmla="*/ 0 h 15"/>
                <a:gd name="T12" fmla="*/ 5 w 13"/>
                <a:gd name="T13" fmla="*/ 1 h 15"/>
                <a:gd name="T14" fmla="*/ 2 w 13"/>
                <a:gd name="T15" fmla="*/ 2 h 15"/>
                <a:gd name="T16" fmla="*/ 0 w 13"/>
                <a:gd name="T17" fmla="*/ 6 h 15"/>
                <a:gd name="T18" fmla="*/ 7 w 13"/>
                <a:gd name="T19" fmla="*/ 15 h 15"/>
                <a:gd name="T20" fmla="*/ 13 w 13"/>
                <a:gd name="T2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5">
                  <a:moveTo>
                    <a:pt x="13" y="8"/>
                  </a:moveTo>
                  <a:lnTo>
                    <a:pt x="12" y="6"/>
                  </a:lnTo>
                  <a:lnTo>
                    <a:pt x="11" y="3"/>
                  </a:lnTo>
                  <a:lnTo>
                    <a:pt x="10" y="2"/>
                  </a:lnTo>
                  <a:lnTo>
                    <a:pt x="9" y="1"/>
                  </a:lnTo>
                  <a:lnTo>
                    <a:pt x="6" y="0"/>
                  </a:lnTo>
                  <a:lnTo>
                    <a:pt x="5" y="1"/>
                  </a:lnTo>
                  <a:lnTo>
                    <a:pt x="2" y="2"/>
                  </a:lnTo>
                  <a:lnTo>
                    <a:pt x="0" y="6"/>
                  </a:lnTo>
                  <a:lnTo>
                    <a:pt x="7" y="15"/>
                  </a:lnTo>
                  <a:lnTo>
                    <a:pt x="13"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 name="Freeform 25">
              <a:extLst>
                <a:ext uri="{FF2B5EF4-FFF2-40B4-BE49-F238E27FC236}">
                  <a16:creationId xmlns:a16="http://schemas.microsoft.com/office/drawing/2014/main" id="{B9778D14-3054-43E7-8E81-C4364169EB32}"/>
                </a:ext>
              </a:extLst>
            </p:cNvPr>
            <p:cNvSpPr>
              <a:spLocks/>
            </p:cNvSpPr>
            <p:nvPr/>
          </p:nvSpPr>
          <p:spPr bwMode="auto">
            <a:xfrm>
              <a:off x="1965325" y="2984500"/>
              <a:ext cx="9525" cy="7938"/>
            </a:xfrm>
            <a:custGeom>
              <a:avLst/>
              <a:gdLst>
                <a:gd name="T0" fmla="*/ 27 w 30"/>
                <a:gd name="T1" fmla="*/ 21 h 26"/>
                <a:gd name="T2" fmla="*/ 29 w 30"/>
                <a:gd name="T3" fmla="*/ 20 h 26"/>
                <a:gd name="T4" fmla="*/ 29 w 30"/>
                <a:gd name="T5" fmla="*/ 17 h 26"/>
                <a:gd name="T6" fmla="*/ 27 w 30"/>
                <a:gd name="T7" fmla="*/ 15 h 26"/>
                <a:gd name="T8" fmla="*/ 26 w 30"/>
                <a:gd name="T9" fmla="*/ 15 h 26"/>
                <a:gd name="T10" fmla="*/ 30 w 30"/>
                <a:gd name="T11" fmla="*/ 9 h 26"/>
                <a:gd name="T12" fmla="*/ 29 w 30"/>
                <a:gd name="T13" fmla="*/ 6 h 26"/>
                <a:gd name="T14" fmla="*/ 27 w 30"/>
                <a:gd name="T15" fmla="*/ 3 h 26"/>
                <a:gd name="T16" fmla="*/ 25 w 30"/>
                <a:gd name="T17" fmla="*/ 1 h 26"/>
                <a:gd name="T18" fmla="*/ 23 w 30"/>
                <a:gd name="T19" fmla="*/ 0 h 26"/>
                <a:gd name="T20" fmla="*/ 18 w 30"/>
                <a:gd name="T21" fmla="*/ 6 h 26"/>
                <a:gd name="T22" fmla="*/ 14 w 30"/>
                <a:gd name="T23" fmla="*/ 14 h 26"/>
                <a:gd name="T24" fmla="*/ 0 w 30"/>
                <a:gd name="T25" fmla="*/ 22 h 26"/>
                <a:gd name="T26" fmla="*/ 7 w 30"/>
                <a:gd name="T27" fmla="*/ 26 h 26"/>
                <a:gd name="T28" fmla="*/ 13 w 30"/>
                <a:gd name="T29" fmla="*/ 24 h 26"/>
                <a:gd name="T30" fmla="*/ 20 w 30"/>
                <a:gd name="T31" fmla="*/ 22 h 26"/>
                <a:gd name="T32" fmla="*/ 27 w 30"/>
                <a:gd name="T33"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6">
                  <a:moveTo>
                    <a:pt x="27" y="21"/>
                  </a:moveTo>
                  <a:lnTo>
                    <a:pt x="29" y="20"/>
                  </a:lnTo>
                  <a:lnTo>
                    <a:pt x="29" y="17"/>
                  </a:lnTo>
                  <a:lnTo>
                    <a:pt x="27" y="15"/>
                  </a:lnTo>
                  <a:lnTo>
                    <a:pt x="26" y="15"/>
                  </a:lnTo>
                  <a:lnTo>
                    <a:pt x="30" y="9"/>
                  </a:lnTo>
                  <a:lnTo>
                    <a:pt x="29" y="6"/>
                  </a:lnTo>
                  <a:lnTo>
                    <a:pt x="27" y="3"/>
                  </a:lnTo>
                  <a:lnTo>
                    <a:pt x="25" y="1"/>
                  </a:lnTo>
                  <a:lnTo>
                    <a:pt x="23" y="0"/>
                  </a:lnTo>
                  <a:lnTo>
                    <a:pt x="18" y="6"/>
                  </a:lnTo>
                  <a:lnTo>
                    <a:pt x="14" y="14"/>
                  </a:lnTo>
                  <a:lnTo>
                    <a:pt x="0" y="22"/>
                  </a:lnTo>
                  <a:lnTo>
                    <a:pt x="7" y="26"/>
                  </a:lnTo>
                  <a:lnTo>
                    <a:pt x="13" y="24"/>
                  </a:lnTo>
                  <a:lnTo>
                    <a:pt x="20" y="22"/>
                  </a:lnTo>
                  <a:lnTo>
                    <a:pt x="27"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 name="Freeform 26">
              <a:extLst>
                <a:ext uri="{FF2B5EF4-FFF2-40B4-BE49-F238E27FC236}">
                  <a16:creationId xmlns:a16="http://schemas.microsoft.com/office/drawing/2014/main" id="{272DD140-EB1B-4597-AF2E-98AC52333AAA}"/>
                </a:ext>
              </a:extLst>
            </p:cNvPr>
            <p:cNvSpPr>
              <a:spLocks/>
            </p:cNvSpPr>
            <p:nvPr/>
          </p:nvSpPr>
          <p:spPr bwMode="auto">
            <a:xfrm>
              <a:off x="1919288" y="3038475"/>
              <a:ext cx="3175" cy="4763"/>
            </a:xfrm>
            <a:custGeom>
              <a:avLst/>
              <a:gdLst>
                <a:gd name="T0" fmla="*/ 4 w 12"/>
                <a:gd name="T1" fmla="*/ 0 h 14"/>
                <a:gd name="T2" fmla="*/ 0 w 12"/>
                <a:gd name="T3" fmla="*/ 7 h 14"/>
                <a:gd name="T4" fmla="*/ 1 w 12"/>
                <a:gd name="T5" fmla="*/ 9 h 14"/>
                <a:gd name="T6" fmla="*/ 5 w 12"/>
                <a:gd name="T7" fmla="*/ 12 h 14"/>
                <a:gd name="T8" fmla="*/ 7 w 12"/>
                <a:gd name="T9" fmla="*/ 13 h 14"/>
                <a:gd name="T10" fmla="*/ 11 w 12"/>
                <a:gd name="T11" fmla="*/ 14 h 14"/>
                <a:gd name="T12" fmla="*/ 12 w 12"/>
                <a:gd name="T13" fmla="*/ 9 h 14"/>
                <a:gd name="T14" fmla="*/ 12 w 12"/>
                <a:gd name="T15" fmla="*/ 7 h 14"/>
                <a:gd name="T16" fmla="*/ 12 w 12"/>
                <a:gd name="T17" fmla="*/ 4 h 14"/>
                <a:gd name="T18" fmla="*/ 10 w 12"/>
                <a:gd name="T19" fmla="*/ 2 h 14"/>
                <a:gd name="T20" fmla="*/ 7 w 12"/>
                <a:gd name="T21" fmla="*/ 1 h 14"/>
                <a:gd name="T22" fmla="*/ 4 w 12"/>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4">
                  <a:moveTo>
                    <a:pt x="4" y="0"/>
                  </a:moveTo>
                  <a:lnTo>
                    <a:pt x="0" y="7"/>
                  </a:lnTo>
                  <a:lnTo>
                    <a:pt x="1" y="9"/>
                  </a:lnTo>
                  <a:lnTo>
                    <a:pt x="5" y="12"/>
                  </a:lnTo>
                  <a:lnTo>
                    <a:pt x="7" y="13"/>
                  </a:lnTo>
                  <a:lnTo>
                    <a:pt x="11" y="14"/>
                  </a:lnTo>
                  <a:lnTo>
                    <a:pt x="12" y="9"/>
                  </a:lnTo>
                  <a:lnTo>
                    <a:pt x="12" y="7"/>
                  </a:lnTo>
                  <a:lnTo>
                    <a:pt x="12" y="4"/>
                  </a:lnTo>
                  <a:lnTo>
                    <a:pt x="10" y="2"/>
                  </a:lnTo>
                  <a:lnTo>
                    <a:pt x="7"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1" name="Freeform 27">
              <a:extLst>
                <a:ext uri="{FF2B5EF4-FFF2-40B4-BE49-F238E27FC236}">
                  <a16:creationId xmlns:a16="http://schemas.microsoft.com/office/drawing/2014/main" id="{6FCAA0AF-D18C-42AA-B1C0-004591C41C1F}"/>
                </a:ext>
              </a:extLst>
            </p:cNvPr>
            <p:cNvSpPr>
              <a:spLocks/>
            </p:cNvSpPr>
            <p:nvPr/>
          </p:nvSpPr>
          <p:spPr bwMode="auto">
            <a:xfrm>
              <a:off x="1928813" y="3038475"/>
              <a:ext cx="15875" cy="9525"/>
            </a:xfrm>
            <a:custGeom>
              <a:avLst/>
              <a:gdLst>
                <a:gd name="T0" fmla="*/ 34 w 48"/>
                <a:gd name="T1" fmla="*/ 29 h 29"/>
                <a:gd name="T2" fmla="*/ 41 w 48"/>
                <a:gd name="T3" fmla="*/ 29 h 29"/>
                <a:gd name="T4" fmla="*/ 43 w 48"/>
                <a:gd name="T5" fmla="*/ 27 h 29"/>
                <a:gd name="T6" fmla="*/ 45 w 48"/>
                <a:gd name="T7" fmla="*/ 24 h 29"/>
                <a:gd name="T8" fmla="*/ 47 w 48"/>
                <a:gd name="T9" fmla="*/ 20 h 29"/>
                <a:gd name="T10" fmla="*/ 48 w 48"/>
                <a:gd name="T11" fmla="*/ 17 h 29"/>
                <a:gd name="T12" fmla="*/ 47 w 48"/>
                <a:gd name="T13" fmla="*/ 13 h 29"/>
                <a:gd name="T14" fmla="*/ 42 w 48"/>
                <a:gd name="T15" fmla="*/ 6 h 29"/>
                <a:gd name="T16" fmla="*/ 34 w 48"/>
                <a:gd name="T17" fmla="*/ 1 h 29"/>
                <a:gd name="T18" fmla="*/ 26 w 48"/>
                <a:gd name="T19" fmla="*/ 0 h 29"/>
                <a:gd name="T20" fmla="*/ 22 w 48"/>
                <a:gd name="T21" fmla="*/ 0 h 29"/>
                <a:gd name="T22" fmla="*/ 13 w 48"/>
                <a:gd name="T23" fmla="*/ 7 h 29"/>
                <a:gd name="T24" fmla="*/ 10 w 48"/>
                <a:gd name="T25" fmla="*/ 9 h 29"/>
                <a:gd name="T26" fmla="*/ 9 w 48"/>
                <a:gd name="T27" fmla="*/ 13 h 29"/>
                <a:gd name="T28" fmla="*/ 0 w 48"/>
                <a:gd name="T29" fmla="*/ 23 h 29"/>
                <a:gd name="T30" fmla="*/ 7 w 48"/>
                <a:gd name="T31" fmla="*/ 27 h 29"/>
                <a:gd name="T32" fmla="*/ 14 w 48"/>
                <a:gd name="T33" fmla="*/ 29 h 29"/>
                <a:gd name="T34" fmla="*/ 21 w 48"/>
                <a:gd name="T35" fmla="*/ 27 h 29"/>
                <a:gd name="T36" fmla="*/ 28 w 48"/>
                <a:gd name="T37" fmla="*/ 27 h 29"/>
                <a:gd name="T38" fmla="*/ 34 w 48"/>
                <a:gd name="T3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29">
                  <a:moveTo>
                    <a:pt x="34" y="29"/>
                  </a:moveTo>
                  <a:lnTo>
                    <a:pt x="41" y="29"/>
                  </a:lnTo>
                  <a:lnTo>
                    <a:pt x="43" y="27"/>
                  </a:lnTo>
                  <a:lnTo>
                    <a:pt x="45" y="24"/>
                  </a:lnTo>
                  <a:lnTo>
                    <a:pt x="47" y="20"/>
                  </a:lnTo>
                  <a:lnTo>
                    <a:pt x="48" y="17"/>
                  </a:lnTo>
                  <a:lnTo>
                    <a:pt x="47" y="13"/>
                  </a:lnTo>
                  <a:lnTo>
                    <a:pt x="42" y="6"/>
                  </a:lnTo>
                  <a:lnTo>
                    <a:pt x="34" y="1"/>
                  </a:lnTo>
                  <a:lnTo>
                    <a:pt x="26" y="0"/>
                  </a:lnTo>
                  <a:lnTo>
                    <a:pt x="22" y="0"/>
                  </a:lnTo>
                  <a:lnTo>
                    <a:pt x="13" y="7"/>
                  </a:lnTo>
                  <a:lnTo>
                    <a:pt x="10" y="9"/>
                  </a:lnTo>
                  <a:lnTo>
                    <a:pt x="9" y="13"/>
                  </a:lnTo>
                  <a:lnTo>
                    <a:pt x="0" y="23"/>
                  </a:lnTo>
                  <a:lnTo>
                    <a:pt x="7" y="27"/>
                  </a:lnTo>
                  <a:lnTo>
                    <a:pt x="14" y="29"/>
                  </a:lnTo>
                  <a:lnTo>
                    <a:pt x="21" y="27"/>
                  </a:lnTo>
                  <a:lnTo>
                    <a:pt x="28" y="27"/>
                  </a:lnTo>
                  <a:lnTo>
                    <a:pt x="34" y="2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2" name="Freeform 28">
              <a:extLst>
                <a:ext uri="{FF2B5EF4-FFF2-40B4-BE49-F238E27FC236}">
                  <a16:creationId xmlns:a16="http://schemas.microsoft.com/office/drawing/2014/main" id="{78D8FA53-233D-430F-8704-A67063A45D6D}"/>
                </a:ext>
              </a:extLst>
            </p:cNvPr>
            <p:cNvSpPr>
              <a:spLocks/>
            </p:cNvSpPr>
            <p:nvPr/>
          </p:nvSpPr>
          <p:spPr bwMode="auto">
            <a:xfrm>
              <a:off x="1960563" y="3049588"/>
              <a:ext cx="4762" cy="7938"/>
            </a:xfrm>
            <a:custGeom>
              <a:avLst/>
              <a:gdLst>
                <a:gd name="T0" fmla="*/ 15 w 16"/>
                <a:gd name="T1" fmla="*/ 22 h 24"/>
                <a:gd name="T2" fmla="*/ 15 w 16"/>
                <a:gd name="T3" fmla="*/ 17 h 24"/>
                <a:gd name="T4" fmla="*/ 16 w 16"/>
                <a:gd name="T5" fmla="*/ 12 h 24"/>
                <a:gd name="T6" fmla="*/ 15 w 16"/>
                <a:gd name="T7" fmla="*/ 8 h 24"/>
                <a:gd name="T8" fmla="*/ 13 w 16"/>
                <a:gd name="T9" fmla="*/ 3 h 24"/>
                <a:gd name="T10" fmla="*/ 11 w 16"/>
                <a:gd name="T11" fmla="*/ 0 h 24"/>
                <a:gd name="T12" fmla="*/ 4 w 16"/>
                <a:gd name="T13" fmla="*/ 3 h 24"/>
                <a:gd name="T14" fmla="*/ 0 w 16"/>
                <a:gd name="T15" fmla="*/ 7 h 24"/>
                <a:gd name="T16" fmla="*/ 0 w 16"/>
                <a:gd name="T17" fmla="*/ 13 h 24"/>
                <a:gd name="T18" fmla="*/ 4 w 16"/>
                <a:gd name="T19" fmla="*/ 19 h 24"/>
                <a:gd name="T20" fmla="*/ 5 w 16"/>
                <a:gd name="T21" fmla="*/ 24 h 24"/>
                <a:gd name="T22" fmla="*/ 15 w 16"/>
                <a:gd name="T23"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4">
                  <a:moveTo>
                    <a:pt x="15" y="22"/>
                  </a:moveTo>
                  <a:lnTo>
                    <a:pt x="15" y="17"/>
                  </a:lnTo>
                  <a:lnTo>
                    <a:pt x="16" y="12"/>
                  </a:lnTo>
                  <a:lnTo>
                    <a:pt x="15" y="8"/>
                  </a:lnTo>
                  <a:lnTo>
                    <a:pt x="13" y="3"/>
                  </a:lnTo>
                  <a:lnTo>
                    <a:pt x="11" y="0"/>
                  </a:lnTo>
                  <a:lnTo>
                    <a:pt x="4" y="3"/>
                  </a:lnTo>
                  <a:lnTo>
                    <a:pt x="0" y="7"/>
                  </a:lnTo>
                  <a:lnTo>
                    <a:pt x="0" y="13"/>
                  </a:lnTo>
                  <a:lnTo>
                    <a:pt x="4" y="19"/>
                  </a:lnTo>
                  <a:lnTo>
                    <a:pt x="5" y="24"/>
                  </a:lnTo>
                  <a:lnTo>
                    <a:pt x="15"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3" name="Freeform 29">
              <a:extLst>
                <a:ext uri="{FF2B5EF4-FFF2-40B4-BE49-F238E27FC236}">
                  <a16:creationId xmlns:a16="http://schemas.microsoft.com/office/drawing/2014/main" id="{87A7A7AF-7347-4FC5-9B9C-677B11C99B02}"/>
                </a:ext>
              </a:extLst>
            </p:cNvPr>
            <p:cNvSpPr>
              <a:spLocks/>
            </p:cNvSpPr>
            <p:nvPr/>
          </p:nvSpPr>
          <p:spPr bwMode="auto">
            <a:xfrm>
              <a:off x="1981200" y="2974975"/>
              <a:ext cx="6350" cy="6350"/>
            </a:xfrm>
            <a:custGeom>
              <a:avLst/>
              <a:gdLst>
                <a:gd name="T0" fmla="*/ 10 w 19"/>
                <a:gd name="T1" fmla="*/ 16 h 17"/>
                <a:gd name="T2" fmla="*/ 14 w 19"/>
                <a:gd name="T3" fmla="*/ 13 h 17"/>
                <a:gd name="T4" fmla="*/ 16 w 19"/>
                <a:gd name="T5" fmla="*/ 12 h 17"/>
                <a:gd name="T6" fmla="*/ 19 w 19"/>
                <a:gd name="T7" fmla="*/ 10 h 17"/>
                <a:gd name="T8" fmla="*/ 19 w 19"/>
                <a:gd name="T9" fmla="*/ 8 h 17"/>
                <a:gd name="T10" fmla="*/ 17 w 19"/>
                <a:gd name="T11" fmla="*/ 7 h 17"/>
                <a:gd name="T12" fmla="*/ 16 w 19"/>
                <a:gd name="T13" fmla="*/ 6 h 17"/>
                <a:gd name="T14" fmla="*/ 15 w 19"/>
                <a:gd name="T15" fmla="*/ 5 h 17"/>
                <a:gd name="T16" fmla="*/ 12 w 19"/>
                <a:gd name="T17" fmla="*/ 4 h 17"/>
                <a:gd name="T18" fmla="*/ 11 w 19"/>
                <a:gd name="T19" fmla="*/ 2 h 17"/>
                <a:gd name="T20" fmla="*/ 9 w 19"/>
                <a:gd name="T21" fmla="*/ 2 h 17"/>
                <a:gd name="T22" fmla="*/ 8 w 19"/>
                <a:gd name="T23" fmla="*/ 1 h 17"/>
                <a:gd name="T24" fmla="*/ 6 w 19"/>
                <a:gd name="T25" fmla="*/ 0 h 17"/>
                <a:gd name="T26" fmla="*/ 2 w 19"/>
                <a:gd name="T27" fmla="*/ 1 h 17"/>
                <a:gd name="T28" fmla="*/ 0 w 19"/>
                <a:gd name="T29" fmla="*/ 5 h 17"/>
                <a:gd name="T30" fmla="*/ 0 w 19"/>
                <a:gd name="T31" fmla="*/ 10 h 17"/>
                <a:gd name="T32" fmla="*/ 2 w 19"/>
                <a:gd name="T33" fmla="*/ 13 h 17"/>
                <a:gd name="T34" fmla="*/ 5 w 19"/>
                <a:gd name="T35" fmla="*/ 17 h 17"/>
                <a:gd name="T36" fmla="*/ 6 w 19"/>
                <a:gd name="T37" fmla="*/ 17 h 17"/>
                <a:gd name="T38" fmla="*/ 9 w 19"/>
                <a:gd name="T39" fmla="*/ 17 h 17"/>
                <a:gd name="T40" fmla="*/ 10 w 19"/>
                <a:gd name="T41"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0" y="16"/>
                  </a:moveTo>
                  <a:lnTo>
                    <a:pt x="14" y="13"/>
                  </a:lnTo>
                  <a:lnTo>
                    <a:pt x="16" y="12"/>
                  </a:lnTo>
                  <a:lnTo>
                    <a:pt x="19" y="10"/>
                  </a:lnTo>
                  <a:lnTo>
                    <a:pt x="19" y="8"/>
                  </a:lnTo>
                  <a:lnTo>
                    <a:pt x="17" y="7"/>
                  </a:lnTo>
                  <a:lnTo>
                    <a:pt x="16" y="6"/>
                  </a:lnTo>
                  <a:lnTo>
                    <a:pt x="15" y="5"/>
                  </a:lnTo>
                  <a:lnTo>
                    <a:pt x="12" y="4"/>
                  </a:lnTo>
                  <a:lnTo>
                    <a:pt x="11" y="2"/>
                  </a:lnTo>
                  <a:lnTo>
                    <a:pt x="9" y="2"/>
                  </a:lnTo>
                  <a:lnTo>
                    <a:pt x="8" y="1"/>
                  </a:lnTo>
                  <a:lnTo>
                    <a:pt x="6" y="0"/>
                  </a:lnTo>
                  <a:lnTo>
                    <a:pt x="2" y="1"/>
                  </a:lnTo>
                  <a:lnTo>
                    <a:pt x="0" y="5"/>
                  </a:lnTo>
                  <a:lnTo>
                    <a:pt x="0" y="10"/>
                  </a:lnTo>
                  <a:lnTo>
                    <a:pt x="2" y="13"/>
                  </a:lnTo>
                  <a:lnTo>
                    <a:pt x="5" y="17"/>
                  </a:lnTo>
                  <a:lnTo>
                    <a:pt x="6" y="17"/>
                  </a:lnTo>
                  <a:lnTo>
                    <a:pt x="9" y="17"/>
                  </a:lnTo>
                  <a:lnTo>
                    <a:pt x="1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4" name="Freeform 30">
              <a:extLst>
                <a:ext uri="{FF2B5EF4-FFF2-40B4-BE49-F238E27FC236}">
                  <a16:creationId xmlns:a16="http://schemas.microsoft.com/office/drawing/2014/main" id="{9F326B2D-8E7B-4CC9-BD49-890FE3719E7F}"/>
                </a:ext>
              </a:extLst>
            </p:cNvPr>
            <p:cNvSpPr>
              <a:spLocks/>
            </p:cNvSpPr>
            <p:nvPr/>
          </p:nvSpPr>
          <p:spPr bwMode="auto">
            <a:xfrm>
              <a:off x="1973263" y="2997200"/>
              <a:ext cx="6350" cy="6350"/>
            </a:xfrm>
            <a:custGeom>
              <a:avLst/>
              <a:gdLst>
                <a:gd name="T0" fmla="*/ 19 w 19"/>
                <a:gd name="T1" fmla="*/ 19 h 20"/>
                <a:gd name="T2" fmla="*/ 17 w 19"/>
                <a:gd name="T3" fmla="*/ 13 h 20"/>
                <a:gd name="T4" fmla="*/ 14 w 19"/>
                <a:gd name="T5" fmla="*/ 8 h 20"/>
                <a:gd name="T6" fmla="*/ 9 w 19"/>
                <a:gd name="T7" fmla="*/ 3 h 20"/>
                <a:gd name="T8" fmla="*/ 4 w 19"/>
                <a:gd name="T9" fmla="*/ 0 h 20"/>
                <a:gd name="T10" fmla="*/ 0 w 19"/>
                <a:gd name="T11" fmla="*/ 12 h 20"/>
                <a:gd name="T12" fmla="*/ 2 w 19"/>
                <a:gd name="T13" fmla="*/ 15 h 20"/>
                <a:gd name="T14" fmla="*/ 4 w 19"/>
                <a:gd name="T15" fmla="*/ 18 h 20"/>
                <a:gd name="T16" fmla="*/ 7 w 19"/>
                <a:gd name="T17" fmla="*/ 20 h 20"/>
                <a:gd name="T18" fmla="*/ 9 w 19"/>
                <a:gd name="T19" fmla="*/ 20 h 20"/>
                <a:gd name="T20" fmla="*/ 13 w 19"/>
                <a:gd name="T21" fmla="*/ 20 h 20"/>
                <a:gd name="T22" fmla="*/ 15 w 19"/>
                <a:gd name="T23" fmla="*/ 20 h 20"/>
                <a:gd name="T24" fmla="*/ 19 w 19"/>
                <a:gd name="T25"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0">
                  <a:moveTo>
                    <a:pt x="19" y="19"/>
                  </a:moveTo>
                  <a:lnTo>
                    <a:pt x="17" y="13"/>
                  </a:lnTo>
                  <a:lnTo>
                    <a:pt x="14" y="8"/>
                  </a:lnTo>
                  <a:lnTo>
                    <a:pt x="9" y="3"/>
                  </a:lnTo>
                  <a:lnTo>
                    <a:pt x="4" y="0"/>
                  </a:lnTo>
                  <a:lnTo>
                    <a:pt x="0" y="12"/>
                  </a:lnTo>
                  <a:lnTo>
                    <a:pt x="2" y="15"/>
                  </a:lnTo>
                  <a:lnTo>
                    <a:pt x="4" y="18"/>
                  </a:lnTo>
                  <a:lnTo>
                    <a:pt x="7" y="20"/>
                  </a:lnTo>
                  <a:lnTo>
                    <a:pt x="9" y="20"/>
                  </a:lnTo>
                  <a:lnTo>
                    <a:pt x="13" y="20"/>
                  </a:lnTo>
                  <a:lnTo>
                    <a:pt x="15" y="20"/>
                  </a:lnTo>
                  <a:lnTo>
                    <a:pt x="19"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5" name="Freeform 31">
              <a:extLst>
                <a:ext uri="{FF2B5EF4-FFF2-40B4-BE49-F238E27FC236}">
                  <a16:creationId xmlns:a16="http://schemas.microsoft.com/office/drawing/2014/main" id="{DDD53E2D-0796-4878-827E-DD369DC93826}"/>
                </a:ext>
              </a:extLst>
            </p:cNvPr>
            <p:cNvSpPr>
              <a:spLocks/>
            </p:cNvSpPr>
            <p:nvPr/>
          </p:nvSpPr>
          <p:spPr bwMode="auto">
            <a:xfrm>
              <a:off x="2030413" y="3030538"/>
              <a:ext cx="4762" cy="6350"/>
            </a:xfrm>
            <a:custGeom>
              <a:avLst/>
              <a:gdLst>
                <a:gd name="T0" fmla="*/ 6 w 15"/>
                <a:gd name="T1" fmla="*/ 19 h 19"/>
                <a:gd name="T2" fmla="*/ 11 w 15"/>
                <a:gd name="T3" fmla="*/ 18 h 19"/>
                <a:gd name="T4" fmla="*/ 11 w 15"/>
                <a:gd name="T5" fmla="*/ 13 h 19"/>
                <a:gd name="T6" fmla="*/ 12 w 15"/>
                <a:gd name="T7" fmla="*/ 11 h 19"/>
                <a:gd name="T8" fmla="*/ 14 w 15"/>
                <a:gd name="T9" fmla="*/ 8 h 19"/>
                <a:gd name="T10" fmla="*/ 15 w 15"/>
                <a:gd name="T11" fmla="*/ 6 h 19"/>
                <a:gd name="T12" fmla="*/ 15 w 15"/>
                <a:gd name="T13" fmla="*/ 5 h 19"/>
                <a:gd name="T14" fmla="*/ 14 w 15"/>
                <a:gd name="T15" fmla="*/ 2 h 19"/>
                <a:gd name="T16" fmla="*/ 11 w 15"/>
                <a:gd name="T17" fmla="*/ 0 h 19"/>
                <a:gd name="T18" fmla="*/ 7 w 15"/>
                <a:gd name="T19" fmla="*/ 0 h 19"/>
                <a:gd name="T20" fmla="*/ 5 w 15"/>
                <a:gd name="T21" fmla="*/ 1 h 19"/>
                <a:gd name="T22" fmla="*/ 3 w 15"/>
                <a:gd name="T23" fmla="*/ 3 h 19"/>
                <a:gd name="T24" fmla="*/ 3 w 15"/>
                <a:gd name="T25" fmla="*/ 6 h 19"/>
                <a:gd name="T26" fmla="*/ 1 w 15"/>
                <a:gd name="T27" fmla="*/ 8 h 19"/>
                <a:gd name="T28" fmla="*/ 1 w 15"/>
                <a:gd name="T29" fmla="*/ 12 h 19"/>
                <a:gd name="T30" fmla="*/ 0 w 15"/>
                <a:gd name="T31" fmla="*/ 14 h 19"/>
                <a:gd name="T32" fmla="*/ 1 w 15"/>
                <a:gd name="T33" fmla="*/ 16 h 19"/>
                <a:gd name="T34" fmla="*/ 3 w 15"/>
                <a:gd name="T35" fmla="*/ 18 h 19"/>
                <a:gd name="T36" fmla="*/ 6 w 15"/>
                <a:gd name="T3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19">
                  <a:moveTo>
                    <a:pt x="6" y="19"/>
                  </a:moveTo>
                  <a:lnTo>
                    <a:pt x="11" y="18"/>
                  </a:lnTo>
                  <a:lnTo>
                    <a:pt x="11" y="13"/>
                  </a:lnTo>
                  <a:lnTo>
                    <a:pt x="12" y="11"/>
                  </a:lnTo>
                  <a:lnTo>
                    <a:pt x="14" y="8"/>
                  </a:lnTo>
                  <a:lnTo>
                    <a:pt x="15" y="6"/>
                  </a:lnTo>
                  <a:lnTo>
                    <a:pt x="15" y="5"/>
                  </a:lnTo>
                  <a:lnTo>
                    <a:pt x="14" y="2"/>
                  </a:lnTo>
                  <a:lnTo>
                    <a:pt x="11" y="0"/>
                  </a:lnTo>
                  <a:lnTo>
                    <a:pt x="7" y="0"/>
                  </a:lnTo>
                  <a:lnTo>
                    <a:pt x="5" y="1"/>
                  </a:lnTo>
                  <a:lnTo>
                    <a:pt x="3" y="3"/>
                  </a:lnTo>
                  <a:lnTo>
                    <a:pt x="3" y="6"/>
                  </a:lnTo>
                  <a:lnTo>
                    <a:pt x="1" y="8"/>
                  </a:lnTo>
                  <a:lnTo>
                    <a:pt x="1" y="12"/>
                  </a:lnTo>
                  <a:lnTo>
                    <a:pt x="0" y="14"/>
                  </a:lnTo>
                  <a:lnTo>
                    <a:pt x="1" y="16"/>
                  </a:lnTo>
                  <a:lnTo>
                    <a:pt x="3" y="18"/>
                  </a:lnTo>
                  <a:lnTo>
                    <a:pt x="6"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6" name="Freeform 32">
              <a:extLst>
                <a:ext uri="{FF2B5EF4-FFF2-40B4-BE49-F238E27FC236}">
                  <a16:creationId xmlns:a16="http://schemas.microsoft.com/office/drawing/2014/main" id="{C5DB2F6A-B814-4E17-8821-F068B592054C}"/>
                </a:ext>
              </a:extLst>
            </p:cNvPr>
            <p:cNvSpPr>
              <a:spLocks/>
            </p:cNvSpPr>
            <p:nvPr/>
          </p:nvSpPr>
          <p:spPr bwMode="auto">
            <a:xfrm>
              <a:off x="2005013" y="3036888"/>
              <a:ext cx="6350" cy="6350"/>
            </a:xfrm>
            <a:custGeom>
              <a:avLst/>
              <a:gdLst>
                <a:gd name="T0" fmla="*/ 18 w 19"/>
                <a:gd name="T1" fmla="*/ 4 h 17"/>
                <a:gd name="T2" fmla="*/ 17 w 19"/>
                <a:gd name="T3" fmla="*/ 2 h 17"/>
                <a:gd name="T4" fmla="*/ 15 w 19"/>
                <a:gd name="T5" fmla="*/ 0 h 17"/>
                <a:gd name="T6" fmla="*/ 13 w 19"/>
                <a:gd name="T7" fmla="*/ 0 h 17"/>
                <a:gd name="T8" fmla="*/ 11 w 19"/>
                <a:gd name="T9" fmla="*/ 0 h 17"/>
                <a:gd name="T10" fmla="*/ 9 w 19"/>
                <a:gd name="T11" fmla="*/ 2 h 17"/>
                <a:gd name="T12" fmla="*/ 7 w 19"/>
                <a:gd name="T13" fmla="*/ 2 h 17"/>
                <a:gd name="T14" fmla="*/ 4 w 19"/>
                <a:gd name="T15" fmla="*/ 2 h 17"/>
                <a:gd name="T16" fmla="*/ 2 w 19"/>
                <a:gd name="T17" fmla="*/ 5 h 17"/>
                <a:gd name="T18" fmla="*/ 0 w 19"/>
                <a:gd name="T19" fmla="*/ 9 h 17"/>
                <a:gd name="T20" fmla="*/ 0 w 19"/>
                <a:gd name="T21" fmla="*/ 11 h 17"/>
                <a:gd name="T22" fmla="*/ 1 w 19"/>
                <a:gd name="T23" fmla="*/ 14 h 17"/>
                <a:gd name="T24" fmla="*/ 3 w 19"/>
                <a:gd name="T25" fmla="*/ 16 h 17"/>
                <a:gd name="T26" fmla="*/ 7 w 19"/>
                <a:gd name="T27" fmla="*/ 17 h 17"/>
                <a:gd name="T28" fmla="*/ 9 w 19"/>
                <a:gd name="T29" fmla="*/ 16 h 17"/>
                <a:gd name="T30" fmla="*/ 12 w 19"/>
                <a:gd name="T31" fmla="*/ 15 h 17"/>
                <a:gd name="T32" fmla="*/ 14 w 19"/>
                <a:gd name="T33" fmla="*/ 12 h 17"/>
                <a:gd name="T34" fmla="*/ 17 w 19"/>
                <a:gd name="T35" fmla="*/ 11 h 17"/>
                <a:gd name="T36" fmla="*/ 18 w 19"/>
                <a:gd name="T37" fmla="*/ 9 h 17"/>
                <a:gd name="T38" fmla="*/ 19 w 19"/>
                <a:gd name="T39" fmla="*/ 6 h 17"/>
                <a:gd name="T40" fmla="*/ 18 w 19"/>
                <a:gd name="T41"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8" y="4"/>
                  </a:moveTo>
                  <a:lnTo>
                    <a:pt x="17" y="2"/>
                  </a:lnTo>
                  <a:lnTo>
                    <a:pt x="15" y="0"/>
                  </a:lnTo>
                  <a:lnTo>
                    <a:pt x="13" y="0"/>
                  </a:lnTo>
                  <a:lnTo>
                    <a:pt x="11" y="0"/>
                  </a:lnTo>
                  <a:lnTo>
                    <a:pt x="9" y="2"/>
                  </a:lnTo>
                  <a:lnTo>
                    <a:pt x="7" y="2"/>
                  </a:lnTo>
                  <a:lnTo>
                    <a:pt x="4" y="2"/>
                  </a:lnTo>
                  <a:lnTo>
                    <a:pt x="2" y="5"/>
                  </a:lnTo>
                  <a:lnTo>
                    <a:pt x="0" y="9"/>
                  </a:lnTo>
                  <a:lnTo>
                    <a:pt x="0" y="11"/>
                  </a:lnTo>
                  <a:lnTo>
                    <a:pt x="1" y="14"/>
                  </a:lnTo>
                  <a:lnTo>
                    <a:pt x="3" y="16"/>
                  </a:lnTo>
                  <a:lnTo>
                    <a:pt x="7" y="17"/>
                  </a:lnTo>
                  <a:lnTo>
                    <a:pt x="9" y="16"/>
                  </a:lnTo>
                  <a:lnTo>
                    <a:pt x="12" y="15"/>
                  </a:lnTo>
                  <a:lnTo>
                    <a:pt x="14" y="12"/>
                  </a:lnTo>
                  <a:lnTo>
                    <a:pt x="17" y="11"/>
                  </a:lnTo>
                  <a:lnTo>
                    <a:pt x="18" y="9"/>
                  </a:lnTo>
                  <a:lnTo>
                    <a:pt x="19" y="6"/>
                  </a:lnTo>
                  <a:lnTo>
                    <a:pt x="18"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7" name="Freeform 33">
              <a:extLst>
                <a:ext uri="{FF2B5EF4-FFF2-40B4-BE49-F238E27FC236}">
                  <a16:creationId xmlns:a16="http://schemas.microsoft.com/office/drawing/2014/main" id="{61E5FA3E-6C50-4981-A31B-E38844596062}"/>
                </a:ext>
              </a:extLst>
            </p:cNvPr>
            <p:cNvSpPr>
              <a:spLocks/>
            </p:cNvSpPr>
            <p:nvPr/>
          </p:nvSpPr>
          <p:spPr bwMode="auto">
            <a:xfrm>
              <a:off x="2076450" y="2965450"/>
              <a:ext cx="12700" cy="30163"/>
            </a:xfrm>
            <a:custGeom>
              <a:avLst/>
              <a:gdLst>
                <a:gd name="T0" fmla="*/ 40 w 42"/>
                <a:gd name="T1" fmla="*/ 82 h 92"/>
                <a:gd name="T2" fmla="*/ 42 w 42"/>
                <a:gd name="T3" fmla="*/ 75 h 92"/>
                <a:gd name="T4" fmla="*/ 39 w 42"/>
                <a:gd name="T5" fmla="*/ 70 h 92"/>
                <a:gd name="T6" fmla="*/ 33 w 42"/>
                <a:gd name="T7" fmla="*/ 65 h 92"/>
                <a:gd name="T8" fmla="*/ 26 w 42"/>
                <a:gd name="T9" fmla="*/ 63 h 92"/>
                <a:gd name="T10" fmla="*/ 16 w 42"/>
                <a:gd name="T11" fmla="*/ 62 h 92"/>
                <a:gd name="T12" fmla="*/ 23 w 42"/>
                <a:gd name="T13" fmla="*/ 56 h 92"/>
                <a:gd name="T14" fmla="*/ 31 w 42"/>
                <a:gd name="T15" fmla="*/ 48 h 92"/>
                <a:gd name="T16" fmla="*/ 34 w 42"/>
                <a:gd name="T17" fmla="*/ 40 h 92"/>
                <a:gd name="T18" fmla="*/ 31 w 42"/>
                <a:gd name="T19" fmla="*/ 34 h 92"/>
                <a:gd name="T20" fmla="*/ 22 w 42"/>
                <a:gd name="T21" fmla="*/ 33 h 92"/>
                <a:gd name="T22" fmla="*/ 14 w 42"/>
                <a:gd name="T23" fmla="*/ 36 h 92"/>
                <a:gd name="T24" fmla="*/ 16 w 42"/>
                <a:gd name="T25" fmla="*/ 30 h 92"/>
                <a:gd name="T26" fmla="*/ 16 w 42"/>
                <a:gd name="T27" fmla="*/ 23 h 92"/>
                <a:gd name="T28" fmla="*/ 16 w 42"/>
                <a:gd name="T29" fmla="*/ 17 h 92"/>
                <a:gd name="T30" fmla="*/ 15 w 42"/>
                <a:gd name="T31" fmla="*/ 12 h 92"/>
                <a:gd name="T32" fmla="*/ 9 w 42"/>
                <a:gd name="T33" fmla="*/ 8 h 92"/>
                <a:gd name="T34" fmla="*/ 5 w 42"/>
                <a:gd name="T35" fmla="*/ 3 h 92"/>
                <a:gd name="T36" fmla="*/ 0 w 42"/>
                <a:gd name="T37" fmla="*/ 7 h 92"/>
                <a:gd name="T38" fmla="*/ 3 w 42"/>
                <a:gd name="T39" fmla="*/ 19 h 92"/>
                <a:gd name="T40" fmla="*/ 11 w 42"/>
                <a:gd name="T41" fmla="*/ 31 h 92"/>
                <a:gd name="T42" fmla="*/ 11 w 42"/>
                <a:gd name="T43" fmla="*/ 37 h 92"/>
                <a:gd name="T44" fmla="*/ 5 w 42"/>
                <a:gd name="T45" fmla="*/ 42 h 92"/>
                <a:gd name="T46" fmla="*/ 2 w 42"/>
                <a:gd name="T47" fmla="*/ 57 h 92"/>
                <a:gd name="T48" fmla="*/ 9 w 42"/>
                <a:gd name="T49" fmla="*/ 66 h 92"/>
                <a:gd name="T50" fmla="*/ 9 w 42"/>
                <a:gd name="T51" fmla="*/ 70 h 92"/>
                <a:gd name="T52" fmla="*/ 10 w 42"/>
                <a:gd name="T53" fmla="*/ 77 h 92"/>
                <a:gd name="T54" fmla="*/ 14 w 42"/>
                <a:gd name="T55" fmla="*/ 83 h 92"/>
                <a:gd name="T56" fmla="*/ 19 w 42"/>
                <a:gd name="T57" fmla="*/ 88 h 92"/>
                <a:gd name="T58" fmla="*/ 26 w 42"/>
                <a:gd name="T59" fmla="*/ 92 h 92"/>
                <a:gd name="T60" fmla="*/ 28 w 42"/>
                <a:gd name="T61" fmla="*/ 92 h 92"/>
                <a:gd name="T62" fmla="*/ 34 w 42"/>
                <a:gd name="T63" fmla="*/ 9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92">
                  <a:moveTo>
                    <a:pt x="37" y="88"/>
                  </a:moveTo>
                  <a:lnTo>
                    <a:pt x="40" y="82"/>
                  </a:lnTo>
                  <a:lnTo>
                    <a:pt x="42" y="79"/>
                  </a:lnTo>
                  <a:lnTo>
                    <a:pt x="42" y="75"/>
                  </a:lnTo>
                  <a:lnTo>
                    <a:pt x="40" y="71"/>
                  </a:lnTo>
                  <a:lnTo>
                    <a:pt x="39" y="70"/>
                  </a:lnTo>
                  <a:lnTo>
                    <a:pt x="37" y="68"/>
                  </a:lnTo>
                  <a:lnTo>
                    <a:pt x="33" y="65"/>
                  </a:lnTo>
                  <a:lnTo>
                    <a:pt x="31" y="64"/>
                  </a:lnTo>
                  <a:lnTo>
                    <a:pt x="26" y="63"/>
                  </a:lnTo>
                  <a:lnTo>
                    <a:pt x="21" y="62"/>
                  </a:lnTo>
                  <a:lnTo>
                    <a:pt x="16" y="62"/>
                  </a:lnTo>
                  <a:lnTo>
                    <a:pt x="20" y="58"/>
                  </a:lnTo>
                  <a:lnTo>
                    <a:pt x="23" y="56"/>
                  </a:lnTo>
                  <a:lnTo>
                    <a:pt x="27" y="52"/>
                  </a:lnTo>
                  <a:lnTo>
                    <a:pt x="31" y="48"/>
                  </a:lnTo>
                  <a:lnTo>
                    <a:pt x="34" y="45"/>
                  </a:lnTo>
                  <a:lnTo>
                    <a:pt x="34" y="40"/>
                  </a:lnTo>
                  <a:lnTo>
                    <a:pt x="33" y="36"/>
                  </a:lnTo>
                  <a:lnTo>
                    <a:pt x="31" y="34"/>
                  </a:lnTo>
                  <a:lnTo>
                    <a:pt x="26" y="33"/>
                  </a:lnTo>
                  <a:lnTo>
                    <a:pt x="22" y="33"/>
                  </a:lnTo>
                  <a:lnTo>
                    <a:pt x="19" y="35"/>
                  </a:lnTo>
                  <a:lnTo>
                    <a:pt x="14" y="36"/>
                  </a:lnTo>
                  <a:lnTo>
                    <a:pt x="16" y="33"/>
                  </a:lnTo>
                  <a:lnTo>
                    <a:pt x="16" y="30"/>
                  </a:lnTo>
                  <a:lnTo>
                    <a:pt x="16" y="26"/>
                  </a:lnTo>
                  <a:lnTo>
                    <a:pt x="16" y="23"/>
                  </a:lnTo>
                  <a:lnTo>
                    <a:pt x="15" y="19"/>
                  </a:lnTo>
                  <a:lnTo>
                    <a:pt x="16" y="17"/>
                  </a:lnTo>
                  <a:lnTo>
                    <a:pt x="16" y="13"/>
                  </a:lnTo>
                  <a:lnTo>
                    <a:pt x="15" y="12"/>
                  </a:lnTo>
                  <a:lnTo>
                    <a:pt x="13" y="9"/>
                  </a:lnTo>
                  <a:lnTo>
                    <a:pt x="9" y="8"/>
                  </a:lnTo>
                  <a:lnTo>
                    <a:pt x="8" y="6"/>
                  </a:lnTo>
                  <a:lnTo>
                    <a:pt x="5" y="3"/>
                  </a:lnTo>
                  <a:lnTo>
                    <a:pt x="4" y="0"/>
                  </a:lnTo>
                  <a:lnTo>
                    <a:pt x="0" y="7"/>
                  </a:lnTo>
                  <a:lnTo>
                    <a:pt x="0" y="13"/>
                  </a:lnTo>
                  <a:lnTo>
                    <a:pt x="3" y="19"/>
                  </a:lnTo>
                  <a:lnTo>
                    <a:pt x="6" y="25"/>
                  </a:lnTo>
                  <a:lnTo>
                    <a:pt x="11" y="31"/>
                  </a:lnTo>
                  <a:lnTo>
                    <a:pt x="14" y="36"/>
                  </a:lnTo>
                  <a:lnTo>
                    <a:pt x="11" y="37"/>
                  </a:lnTo>
                  <a:lnTo>
                    <a:pt x="9" y="40"/>
                  </a:lnTo>
                  <a:lnTo>
                    <a:pt x="5" y="42"/>
                  </a:lnTo>
                  <a:lnTo>
                    <a:pt x="2" y="49"/>
                  </a:lnTo>
                  <a:lnTo>
                    <a:pt x="2" y="57"/>
                  </a:lnTo>
                  <a:lnTo>
                    <a:pt x="5" y="64"/>
                  </a:lnTo>
                  <a:lnTo>
                    <a:pt x="9" y="66"/>
                  </a:lnTo>
                  <a:lnTo>
                    <a:pt x="9" y="66"/>
                  </a:lnTo>
                  <a:lnTo>
                    <a:pt x="9" y="70"/>
                  </a:lnTo>
                  <a:lnTo>
                    <a:pt x="9" y="74"/>
                  </a:lnTo>
                  <a:lnTo>
                    <a:pt x="10" y="77"/>
                  </a:lnTo>
                  <a:lnTo>
                    <a:pt x="11" y="81"/>
                  </a:lnTo>
                  <a:lnTo>
                    <a:pt x="14" y="83"/>
                  </a:lnTo>
                  <a:lnTo>
                    <a:pt x="16" y="87"/>
                  </a:lnTo>
                  <a:lnTo>
                    <a:pt x="19" y="88"/>
                  </a:lnTo>
                  <a:lnTo>
                    <a:pt x="22" y="91"/>
                  </a:lnTo>
                  <a:lnTo>
                    <a:pt x="26" y="92"/>
                  </a:lnTo>
                  <a:lnTo>
                    <a:pt x="26" y="92"/>
                  </a:lnTo>
                  <a:lnTo>
                    <a:pt x="28" y="92"/>
                  </a:lnTo>
                  <a:lnTo>
                    <a:pt x="32" y="92"/>
                  </a:lnTo>
                  <a:lnTo>
                    <a:pt x="34" y="91"/>
                  </a:lnTo>
                  <a:lnTo>
                    <a:pt x="37"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8" name="Freeform 34">
              <a:extLst>
                <a:ext uri="{FF2B5EF4-FFF2-40B4-BE49-F238E27FC236}">
                  <a16:creationId xmlns:a16="http://schemas.microsoft.com/office/drawing/2014/main" id="{D5125AB1-615E-410D-8A05-4EC27BB4EAB3}"/>
                </a:ext>
              </a:extLst>
            </p:cNvPr>
            <p:cNvSpPr>
              <a:spLocks/>
            </p:cNvSpPr>
            <p:nvPr/>
          </p:nvSpPr>
          <p:spPr bwMode="auto">
            <a:xfrm>
              <a:off x="1968500" y="3027363"/>
              <a:ext cx="20637" cy="25400"/>
            </a:xfrm>
            <a:custGeom>
              <a:avLst/>
              <a:gdLst>
                <a:gd name="T0" fmla="*/ 66 w 66"/>
                <a:gd name="T1" fmla="*/ 13 h 80"/>
                <a:gd name="T2" fmla="*/ 65 w 66"/>
                <a:gd name="T3" fmla="*/ 9 h 80"/>
                <a:gd name="T4" fmla="*/ 63 w 66"/>
                <a:gd name="T5" fmla="*/ 5 h 80"/>
                <a:gd name="T6" fmla="*/ 59 w 66"/>
                <a:gd name="T7" fmla="*/ 2 h 80"/>
                <a:gd name="T8" fmla="*/ 55 w 66"/>
                <a:gd name="T9" fmla="*/ 0 h 80"/>
                <a:gd name="T10" fmla="*/ 50 w 66"/>
                <a:gd name="T11" fmla="*/ 0 h 80"/>
                <a:gd name="T12" fmla="*/ 47 w 66"/>
                <a:gd name="T13" fmla="*/ 2 h 80"/>
                <a:gd name="T14" fmla="*/ 46 w 66"/>
                <a:gd name="T15" fmla="*/ 6 h 80"/>
                <a:gd name="T16" fmla="*/ 42 w 66"/>
                <a:gd name="T17" fmla="*/ 15 h 80"/>
                <a:gd name="T18" fmla="*/ 43 w 66"/>
                <a:gd name="T19" fmla="*/ 24 h 80"/>
                <a:gd name="T20" fmla="*/ 42 w 66"/>
                <a:gd name="T21" fmla="*/ 33 h 80"/>
                <a:gd name="T22" fmla="*/ 38 w 66"/>
                <a:gd name="T23" fmla="*/ 28 h 80"/>
                <a:gd name="T24" fmla="*/ 32 w 66"/>
                <a:gd name="T25" fmla="*/ 26 h 80"/>
                <a:gd name="T26" fmla="*/ 26 w 66"/>
                <a:gd name="T27" fmla="*/ 24 h 80"/>
                <a:gd name="T28" fmla="*/ 19 w 66"/>
                <a:gd name="T29" fmla="*/ 26 h 80"/>
                <a:gd name="T30" fmla="*/ 15 w 66"/>
                <a:gd name="T31" fmla="*/ 27 h 80"/>
                <a:gd name="T32" fmla="*/ 14 w 66"/>
                <a:gd name="T33" fmla="*/ 29 h 80"/>
                <a:gd name="T34" fmla="*/ 13 w 66"/>
                <a:gd name="T35" fmla="*/ 32 h 80"/>
                <a:gd name="T36" fmla="*/ 12 w 66"/>
                <a:gd name="T37" fmla="*/ 34 h 80"/>
                <a:gd name="T38" fmla="*/ 12 w 66"/>
                <a:gd name="T39" fmla="*/ 36 h 80"/>
                <a:gd name="T40" fmla="*/ 12 w 66"/>
                <a:gd name="T41" fmla="*/ 40 h 80"/>
                <a:gd name="T42" fmla="*/ 13 w 66"/>
                <a:gd name="T43" fmla="*/ 44 h 80"/>
                <a:gd name="T44" fmla="*/ 13 w 66"/>
                <a:gd name="T45" fmla="*/ 45 h 80"/>
                <a:gd name="T46" fmla="*/ 12 w 66"/>
                <a:gd name="T47" fmla="*/ 47 h 80"/>
                <a:gd name="T48" fmla="*/ 9 w 66"/>
                <a:gd name="T49" fmla="*/ 49 h 80"/>
                <a:gd name="T50" fmla="*/ 8 w 66"/>
                <a:gd name="T51" fmla="*/ 51 h 80"/>
                <a:gd name="T52" fmla="*/ 6 w 66"/>
                <a:gd name="T53" fmla="*/ 52 h 80"/>
                <a:gd name="T54" fmla="*/ 3 w 66"/>
                <a:gd name="T55" fmla="*/ 53 h 80"/>
                <a:gd name="T56" fmla="*/ 2 w 66"/>
                <a:gd name="T57" fmla="*/ 56 h 80"/>
                <a:gd name="T58" fmla="*/ 1 w 66"/>
                <a:gd name="T59" fmla="*/ 58 h 80"/>
                <a:gd name="T60" fmla="*/ 0 w 66"/>
                <a:gd name="T61" fmla="*/ 61 h 80"/>
                <a:gd name="T62" fmla="*/ 1 w 66"/>
                <a:gd name="T63" fmla="*/ 64 h 80"/>
                <a:gd name="T64" fmla="*/ 6 w 66"/>
                <a:gd name="T65" fmla="*/ 63 h 80"/>
                <a:gd name="T66" fmla="*/ 21 w 66"/>
                <a:gd name="T67" fmla="*/ 59 h 80"/>
                <a:gd name="T68" fmla="*/ 20 w 66"/>
                <a:gd name="T69" fmla="*/ 64 h 80"/>
                <a:gd name="T70" fmla="*/ 21 w 66"/>
                <a:gd name="T71" fmla="*/ 69 h 80"/>
                <a:gd name="T72" fmla="*/ 24 w 66"/>
                <a:gd name="T73" fmla="*/ 73 h 80"/>
                <a:gd name="T74" fmla="*/ 27 w 66"/>
                <a:gd name="T75" fmla="*/ 78 h 80"/>
                <a:gd name="T76" fmla="*/ 30 w 66"/>
                <a:gd name="T77" fmla="*/ 79 h 80"/>
                <a:gd name="T78" fmla="*/ 32 w 66"/>
                <a:gd name="T79" fmla="*/ 80 h 80"/>
                <a:gd name="T80" fmla="*/ 35 w 66"/>
                <a:gd name="T81" fmla="*/ 80 h 80"/>
                <a:gd name="T82" fmla="*/ 37 w 66"/>
                <a:gd name="T83" fmla="*/ 79 h 80"/>
                <a:gd name="T84" fmla="*/ 43 w 66"/>
                <a:gd name="T85" fmla="*/ 78 h 80"/>
                <a:gd name="T86" fmla="*/ 46 w 66"/>
                <a:gd name="T87" fmla="*/ 68 h 80"/>
                <a:gd name="T88" fmla="*/ 48 w 66"/>
                <a:gd name="T89" fmla="*/ 59 h 80"/>
                <a:gd name="T90" fmla="*/ 54 w 66"/>
                <a:gd name="T91" fmla="*/ 52 h 80"/>
                <a:gd name="T92" fmla="*/ 55 w 66"/>
                <a:gd name="T93" fmla="*/ 49 h 80"/>
                <a:gd name="T94" fmla="*/ 55 w 66"/>
                <a:gd name="T95" fmla="*/ 44 h 80"/>
                <a:gd name="T96" fmla="*/ 53 w 66"/>
                <a:gd name="T97" fmla="*/ 40 h 80"/>
                <a:gd name="T98" fmla="*/ 53 w 66"/>
                <a:gd name="T99" fmla="*/ 40 h 80"/>
                <a:gd name="T100" fmla="*/ 59 w 66"/>
                <a:gd name="T101" fmla="*/ 23 h 80"/>
                <a:gd name="T102" fmla="*/ 63 w 66"/>
                <a:gd name="T103" fmla="*/ 21 h 80"/>
                <a:gd name="T104" fmla="*/ 65 w 66"/>
                <a:gd name="T105" fmla="*/ 17 h 80"/>
                <a:gd name="T106" fmla="*/ 66 w 66"/>
                <a:gd name="T107" fmla="*/ 1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80">
                  <a:moveTo>
                    <a:pt x="66" y="13"/>
                  </a:moveTo>
                  <a:lnTo>
                    <a:pt x="65" y="9"/>
                  </a:lnTo>
                  <a:lnTo>
                    <a:pt x="63" y="5"/>
                  </a:lnTo>
                  <a:lnTo>
                    <a:pt x="59" y="2"/>
                  </a:lnTo>
                  <a:lnTo>
                    <a:pt x="55" y="0"/>
                  </a:lnTo>
                  <a:lnTo>
                    <a:pt x="50" y="0"/>
                  </a:lnTo>
                  <a:lnTo>
                    <a:pt x="47" y="2"/>
                  </a:lnTo>
                  <a:lnTo>
                    <a:pt x="46" y="6"/>
                  </a:lnTo>
                  <a:lnTo>
                    <a:pt x="42" y="15"/>
                  </a:lnTo>
                  <a:lnTo>
                    <a:pt x="43" y="24"/>
                  </a:lnTo>
                  <a:lnTo>
                    <a:pt x="42" y="33"/>
                  </a:lnTo>
                  <a:lnTo>
                    <a:pt x="38" y="28"/>
                  </a:lnTo>
                  <a:lnTo>
                    <a:pt x="32" y="26"/>
                  </a:lnTo>
                  <a:lnTo>
                    <a:pt x="26" y="24"/>
                  </a:lnTo>
                  <a:lnTo>
                    <a:pt x="19" y="26"/>
                  </a:lnTo>
                  <a:lnTo>
                    <a:pt x="15" y="27"/>
                  </a:lnTo>
                  <a:lnTo>
                    <a:pt x="14" y="29"/>
                  </a:lnTo>
                  <a:lnTo>
                    <a:pt x="13" y="32"/>
                  </a:lnTo>
                  <a:lnTo>
                    <a:pt x="12" y="34"/>
                  </a:lnTo>
                  <a:lnTo>
                    <a:pt x="12" y="36"/>
                  </a:lnTo>
                  <a:lnTo>
                    <a:pt x="12" y="40"/>
                  </a:lnTo>
                  <a:lnTo>
                    <a:pt x="13" y="44"/>
                  </a:lnTo>
                  <a:lnTo>
                    <a:pt x="13" y="45"/>
                  </a:lnTo>
                  <a:lnTo>
                    <a:pt x="12" y="47"/>
                  </a:lnTo>
                  <a:lnTo>
                    <a:pt x="9" y="49"/>
                  </a:lnTo>
                  <a:lnTo>
                    <a:pt x="8" y="51"/>
                  </a:lnTo>
                  <a:lnTo>
                    <a:pt x="6" y="52"/>
                  </a:lnTo>
                  <a:lnTo>
                    <a:pt x="3" y="53"/>
                  </a:lnTo>
                  <a:lnTo>
                    <a:pt x="2" y="56"/>
                  </a:lnTo>
                  <a:lnTo>
                    <a:pt x="1" y="58"/>
                  </a:lnTo>
                  <a:lnTo>
                    <a:pt x="0" y="61"/>
                  </a:lnTo>
                  <a:lnTo>
                    <a:pt x="1" y="64"/>
                  </a:lnTo>
                  <a:lnTo>
                    <a:pt x="6" y="63"/>
                  </a:lnTo>
                  <a:lnTo>
                    <a:pt x="21" y="59"/>
                  </a:lnTo>
                  <a:lnTo>
                    <a:pt x="20" y="64"/>
                  </a:lnTo>
                  <a:lnTo>
                    <a:pt x="21" y="69"/>
                  </a:lnTo>
                  <a:lnTo>
                    <a:pt x="24" y="73"/>
                  </a:lnTo>
                  <a:lnTo>
                    <a:pt x="27" y="78"/>
                  </a:lnTo>
                  <a:lnTo>
                    <a:pt x="30" y="79"/>
                  </a:lnTo>
                  <a:lnTo>
                    <a:pt x="32" y="80"/>
                  </a:lnTo>
                  <a:lnTo>
                    <a:pt x="35" y="80"/>
                  </a:lnTo>
                  <a:lnTo>
                    <a:pt x="37" y="79"/>
                  </a:lnTo>
                  <a:lnTo>
                    <a:pt x="43" y="78"/>
                  </a:lnTo>
                  <a:lnTo>
                    <a:pt x="46" y="68"/>
                  </a:lnTo>
                  <a:lnTo>
                    <a:pt x="48" y="59"/>
                  </a:lnTo>
                  <a:lnTo>
                    <a:pt x="54" y="52"/>
                  </a:lnTo>
                  <a:lnTo>
                    <a:pt x="55" y="49"/>
                  </a:lnTo>
                  <a:lnTo>
                    <a:pt x="55" y="44"/>
                  </a:lnTo>
                  <a:lnTo>
                    <a:pt x="53" y="40"/>
                  </a:lnTo>
                  <a:lnTo>
                    <a:pt x="53" y="40"/>
                  </a:lnTo>
                  <a:lnTo>
                    <a:pt x="59" y="23"/>
                  </a:lnTo>
                  <a:lnTo>
                    <a:pt x="63" y="21"/>
                  </a:lnTo>
                  <a:lnTo>
                    <a:pt x="65" y="17"/>
                  </a:lnTo>
                  <a:lnTo>
                    <a:pt x="66"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9" name="Freeform 35">
              <a:extLst>
                <a:ext uri="{FF2B5EF4-FFF2-40B4-BE49-F238E27FC236}">
                  <a16:creationId xmlns:a16="http://schemas.microsoft.com/office/drawing/2014/main" id="{8A87FB5C-7EA3-4752-AAB8-6E93C55609B6}"/>
                </a:ext>
              </a:extLst>
            </p:cNvPr>
            <p:cNvSpPr>
              <a:spLocks/>
            </p:cNvSpPr>
            <p:nvPr/>
          </p:nvSpPr>
          <p:spPr bwMode="auto">
            <a:xfrm>
              <a:off x="2212975" y="2889250"/>
              <a:ext cx="6350" cy="4763"/>
            </a:xfrm>
            <a:custGeom>
              <a:avLst/>
              <a:gdLst>
                <a:gd name="T0" fmla="*/ 0 w 19"/>
                <a:gd name="T1" fmla="*/ 16 h 16"/>
                <a:gd name="T2" fmla="*/ 4 w 19"/>
                <a:gd name="T3" fmla="*/ 16 h 16"/>
                <a:gd name="T4" fmla="*/ 7 w 19"/>
                <a:gd name="T5" fmla="*/ 16 h 16"/>
                <a:gd name="T6" fmla="*/ 11 w 19"/>
                <a:gd name="T7" fmla="*/ 15 h 16"/>
                <a:gd name="T8" fmla="*/ 13 w 19"/>
                <a:gd name="T9" fmla="*/ 14 h 16"/>
                <a:gd name="T10" fmla="*/ 16 w 19"/>
                <a:gd name="T11" fmla="*/ 11 h 16"/>
                <a:gd name="T12" fmla="*/ 18 w 19"/>
                <a:gd name="T13" fmla="*/ 9 h 16"/>
                <a:gd name="T14" fmla="*/ 18 w 19"/>
                <a:gd name="T15" fmla="*/ 5 h 16"/>
                <a:gd name="T16" fmla="*/ 19 w 19"/>
                <a:gd name="T17" fmla="*/ 0 h 16"/>
                <a:gd name="T18" fmla="*/ 13 w 19"/>
                <a:gd name="T19" fmla="*/ 1 h 16"/>
                <a:gd name="T20" fmla="*/ 0 w 19"/>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0" y="16"/>
                  </a:moveTo>
                  <a:lnTo>
                    <a:pt x="4" y="16"/>
                  </a:lnTo>
                  <a:lnTo>
                    <a:pt x="7" y="16"/>
                  </a:lnTo>
                  <a:lnTo>
                    <a:pt x="11" y="15"/>
                  </a:lnTo>
                  <a:lnTo>
                    <a:pt x="13" y="14"/>
                  </a:lnTo>
                  <a:lnTo>
                    <a:pt x="16" y="11"/>
                  </a:lnTo>
                  <a:lnTo>
                    <a:pt x="18" y="9"/>
                  </a:lnTo>
                  <a:lnTo>
                    <a:pt x="18" y="5"/>
                  </a:lnTo>
                  <a:lnTo>
                    <a:pt x="19" y="0"/>
                  </a:lnTo>
                  <a:lnTo>
                    <a:pt x="13" y="1"/>
                  </a:lnTo>
                  <a:lnTo>
                    <a:pt x="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0" name="Freeform 36">
              <a:extLst>
                <a:ext uri="{FF2B5EF4-FFF2-40B4-BE49-F238E27FC236}">
                  <a16:creationId xmlns:a16="http://schemas.microsoft.com/office/drawing/2014/main" id="{944C0BBB-0427-4C16-B93D-1AF85F0D9387}"/>
                </a:ext>
              </a:extLst>
            </p:cNvPr>
            <p:cNvSpPr>
              <a:spLocks/>
            </p:cNvSpPr>
            <p:nvPr/>
          </p:nvSpPr>
          <p:spPr bwMode="auto">
            <a:xfrm>
              <a:off x="2217738" y="2895600"/>
              <a:ext cx="3175" cy="7938"/>
            </a:xfrm>
            <a:custGeom>
              <a:avLst/>
              <a:gdLst>
                <a:gd name="T0" fmla="*/ 11 w 11"/>
                <a:gd name="T1" fmla="*/ 22 h 23"/>
                <a:gd name="T2" fmla="*/ 8 w 11"/>
                <a:gd name="T3" fmla="*/ 13 h 23"/>
                <a:gd name="T4" fmla="*/ 5 w 11"/>
                <a:gd name="T5" fmla="*/ 0 h 23"/>
                <a:gd name="T6" fmla="*/ 4 w 11"/>
                <a:gd name="T7" fmla="*/ 6 h 23"/>
                <a:gd name="T8" fmla="*/ 2 w 11"/>
                <a:gd name="T9" fmla="*/ 9 h 23"/>
                <a:gd name="T10" fmla="*/ 1 w 11"/>
                <a:gd name="T11" fmla="*/ 13 h 23"/>
                <a:gd name="T12" fmla="*/ 1 w 11"/>
                <a:gd name="T13" fmla="*/ 17 h 23"/>
                <a:gd name="T14" fmla="*/ 0 w 11"/>
                <a:gd name="T15" fmla="*/ 19 h 23"/>
                <a:gd name="T16" fmla="*/ 2 w 11"/>
                <a:gd name="T17" fmla="*/ 22 h 23"/>
                <a:gd name="T18" fmla="*/ 5 w 11"/>
                <a:gd name="T19" fmla="*/ 23 h 23"/>
                <a:gd name="T20" fmla="*/ 8 w 11"/>
                <a:gd name="T21" fmla="*/ 23 h 23"/>
                <a:gd name="T22" fmla="*/ 11 w 11"/>
                <a:gd name="T23"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23">
                  <a:moveTo>
                    <a:pt x="11" y="22"/>
                  </a:moveTo>
                  <a:lnTo>
                    <a:pt x="8" y="13"/>
                  </a:lnTo>
                  <a:lnTo>
                    <a:pt x="5" y="0"/>
                  </a:lnTo>
                  <a:lnTo>
                    <a:pt x="4" y="6"/>
                  </a:lnTo>
                  <a:lnTo>
                    <a:pt x="2" y="9"/>
                  </a:lnTo>
                  <a:lnTo>
                    <a:pt x="1" y="13"/>
                  </a:lnTo>
                  <a:lnTo>
                    <a:pt x="1" y="17"/>
                  </a:lnTo>
                  <a:lnTo>
                    <a:pt x="0" y="19"/>
                  </a:lnTo>
                  <a:lnTo>
                    <a:pt x="2" y="22"/>
                  </a:lnTo>
                  <a:lnTo>
                    <a:pt x="5" y="23"/>
                  </a:lnTo>
                  <a:lnTo>
                    <a:pt x="8" y="23"/>
                  </a:lnTo>
                  <a:lnTo>
                    <a:pt x="11"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1" name="Freeform 37">
              <a:extLst>
                <a:ext uri="{FF2B5EF4-FFF2-40B4-BE49-F238E27FC236}">
                  <a16:creationId xmlns:a16="http://schemas.microsoft.com/office/drawing/2014/main" id="{325EEC76-BD2D-413C-BEF2-5EC7BBFC158B}"/>
                </a:ext>
              </a:extLst>
            </p:cNvPr>
            <p:cNvSpPr>
              <a:spLocks/>
            </p:cNvSpPr>
            <p:nvPr/>
          </p:nvSpPr>
          <p:spPr bwMode="auto">
            <a:xfrm>
              <a:off x="1998663" y="3025775"/>
              <a:ext cx="7937" cy="6350"/>
            </a:xfrm>
            <a:custGeom>
              <a:avLst/>
              <a:gdLst>
                <a:gd name="T0" fmla="*/ 0 w 23"/>
                <a:gd name="T1" fmla="*/ 7 h 17"/>
                <a:gd name="T2" fmla="*/ 1 w 23"/>
                <a:gd name="T3" fmla="*/ 11 h 17"/>
                <a:gd name="T4" fmla="*/ 4 w 23"/>
                <a:gd name="T5" fmla="*/ 15 h 17"/>
                <a:gd name="T6" fmla="*/ 6 w 23"/>
                <a:gd name="T7" fmla="*/ 16 h 17"/>
                <a:gd name="T8" fmla="*/ 10 w 23"/>
                <a:gd name="T9" fmla="*/ 17 h 17"/>
                <a:gd name="T10" fmla="*/ 14 w 23"/>
                <a:gd name="T11" fmla="*/ 17 h 17"/>
                <a:gd name="T12" fmla="*/ 23 w 23"/>
                <a:gd name="T13" fmla="*/ 9 h 17"/>
                <a:gd name="T14" fmla="*/ 23 w 23"/>
                <a:gd name="T15" fmla="*/ 5 h 17"/>
                <a:gd name="T16" fmla="*/ 22 w 23"/>
                <a:gd name="T17" fmla="*/ 1 h 17"/>
                <a:gd name="T18" fmla="*/ 18 w 23"/>
                <a:gd name="T19" fmla="*/ 0 h 17"/>
                <a:gd name="T20" fmla="*/ 15 w 23"/>
                <a:gd name="T21" fmla="*/ 0 h 17"/>
                <a:gd name="T22" fmla="*/ 10 w 23"/>
                <a:gd name="T23" fmla="*/ 1 h 17"/>
                <a:gd name="T24" fmla="*/ 5 w 23"/>
                <a:gd name="T25" fmla="*/ 3 h 17"/>
                <a:gd name="T26" fmla="*/ 3 w 23"/>
                <a:gd name="T27" fmla="*/ 5 h 17"/>
                <a:gd name="T28" fmla="*/ 0 w 23"/>
                <a:gd name="T2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17">
                  <a:moveTo>
                    <a:pt x="0" y="7"/>
                  </a:moveTo>
                  <a:lnTo>
                    <a:pt x="1" y="11"/>
                  </a:lnTo>
                  <a:lnTo>
                    <a:pt x="4" y="15"/>
                  </a:lnTo>
                  <a:lnTo>
                    <a:pt x="6" y="16"/>
                  </a:lnTo>
                  <a:lnTo>
                    <a:pt x="10" y="17"/>
                  </a:lnTo>
                  <a:lnTo>
                    <a:pt x="14" y="17"/>
                  </a:lnTo>
                  <a:lnTo>
                    <a:pt x="23" y="9"/>
                  </a:lnTo>
                  <a:lnTo>
                    <a:pt x="23" y="5"/>
                  </a:lnTo>
                  <a:lnTo>
                    <a:pt x="22" y="1"/>
                  </a:lnTo>
                  <a:lnTo>
                    <a:pt x="18" y="0"/>
                  </a:lnTo>
                  <a:lnTo>
                    <a:pt x="15" y="0"/>
                  </a:lnTo>
                  <a:lnTo>
                    <a:pt x="10" y="1"/>
                  </a:lnTo>
                  <a:lnTo>
                    <a:pt x="5" y="3"/>
                  </a:lnTo>
                  <a:lnTo>
                    <a:pt x="3" y="5"/>
                  </a:lnTo>
                  <a:lnTo>
                    <a:pt x="0" y="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2" name="Freeform 38">
              <a:extLst>
                <a:ext uri="{FF2B5EF4-FFF2-40B4-BE49-F238E27FC236}">
                  <a16:creationId xmlns:a16="http://schemas.microsoft.com/office/drawing/2014/main" id="{7692ED0A-57B5-4BD0-9E70-4447A200B1A3}"/>
                </a:ext>
              </a:extLst>
            </p:cNvPr>
            <p:cNvSpPr>
              <a:spLocks/>
            </p:cNvSpPr>
            <p:nvPr/>
          </p:nvSpPr>
          <p:spPr bwMode="auto">
            <a:xfrm>
              <a:off x="2022475" y="3019425"/>
              <a:ext cx="11112" cy="7938"/>
            </a:xfrm>
            <a:custGeom>
              <a:avLst/>
              <a:gdLst>
                <a:gd name="T0" fmla="*/ 15 w 33"/>
                <a:gd name="T1" fmla="*/ 28 h 28"/>
                <a:gd name="T2" fmla="*/ 30 w 33"/>
                <a:gd name="T3" fmla="*/ 13 h 28"/>
                <a:gd name="T4" fmla="*/ 33 w 33"/>
                <a:gd name="T5" fmla="*/ 11 h 28"/>
                <a:gd name="T6" fmla="*/ 33 w 33"/>
                <a:gd name="T7" fmla="*/ 6 h 28"/>
                <a:gd name="T8" fmla="*/ 32 w 33"/>
                <a:gd name="T9" fmla="*/ 3 h 28"/>
                <a:gd name="T10" fmla="*/ 30 w 33"/>
                <a:gd name="T11" fmla="*/ 1 h 28"/>
                <a:gd name="T12" fmla="*/ 28 w 33"/>
                <a:gd name="T13" fmla="*/ 0 h 28"/>
                <a:gd name="T14" fmla="*/ 26 w 33"/>
                <a:gd name="T15" fmla="*/ 0 h 28"/>
                <a:gd name="T16" fmla="*/ 25 w 33"/>
                <a:gd name="T17" fmla="*/ 1 h 28"/>
                <a:gd name="T18" fmla="*/ 22 w 33"/>
                <a:gd name="T19" fmla="*/ 3 h 28"/>
                <a:gd name="T20" fmla="*/ 20 w 33"/>
                <a:gd name="T21" fmla="*/ 4 h 28"/>
                <a:gd name="T22" fmla="*/ 19 w 33"/>
                <a:gd name="T23" fmla="*/ 5 h 28"/>
                <a:gd name="T24" fmla="*/ 16 w 33"/>
                <a:gd name="T25" fmla="*/ 5 h 28"/>
                <a:gd name="T26" fmla="*/ 15 w 33"/>
                <a:gd name="T27" fmla="*/ 7 h 28"/>
                <a:gd name="T28" fmla="*/ 15 w 33"/>
                <a:gd name="T29" fmla="*/ 10 h 28"/>
                <a:gd name="T30" fmla="*/ 11 w 33"/>
                <a:gd name="T31" fmla="*/ 10 h 28"/>
                <a:gd name="T32" fmla="*/ 9 w 33"/>
                <a:gd name="T33" fmla="*/ 10 h 28"/>
                <a:gd name="T34" fmla="*/ 5 w 33"/>
                <a:gd name="T35" fmla="*/ 10 h 28"/>
                <a:gd name="T36" fmla="*/ 3 w 33"/>
                <a:gd name="T37" fmla="*/ 11 h 28"/>
                <a:gd name="T38" fmla="*/ 0 w 33"/>
                <a:gd name="T39" fmla="*/ 13 h 28"/>
                <a:gd name="T40" fmla="*/ 2 w 33"/>
                <a:gd name="T41" fmla="*/ 20 h 28"/>
                <a:gd name="T42" fmla="*/ 15 w 33"/>
                <a:gd name="T4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8">
                  <a:moveTo>
                    <a:pt x="15" y="28"/>
                  </a:moveTo>
                  <a:lnTo>
                    <a:pt x="30" y="13"/>
                  </a:lnTo>
                  <a:lnTo>
                    <a:pt x="33" y="11"/>
                  </a:lnTo>
                  <a:lnTo>
                    <a:pt x="33" y="6"/>
                  </a:lnTo>
                  <a:lnTo>
                    <a:pt x="32" y="3"/>
                  </a:lnTo>
                  <a:lnTo>
                    <a:pt x="30" y="1"/>
                  </a:lnTo>
                  <a:lnTo>
                    <a:pt x="28" y="0"/>
                  </a:lnTo>
                  <a:lnTo>
                    <a:pt x="26" y="0"/>
                  </a:lnTo>
                  <a:lnTo>
                    <a:pt x="25" y="1"/>
                  </a:lnTo>
                  <a:lnTo>
                    <a:pt x="22" y="3"/>
                  </a:lnTo>
                  <a:lnTo>
                    <a:pt x="20" y="4"/>
                  </a:lnTo>
                  <a:lnTo>
                    <a:pt x="19" y="5"/>
                  </a:lnTo>
                  <a:lnTo>
                    <a:pt x="16" y="5"/>
                  </a:lnTo>
                  <a:lnTo>
                    <a:pt x="15" y="7"/>
                  </a:lnTo>
                  <a:lnTo>
                    <a:pt x="15" y="10"/>
                  </a:lnTo>
                  <a:lnTo>
                    <a:pt x="11" y="10"/>
                  </a:lnTo>
                  <a:lnTo>
                    <a:pt x="9" y="10"/>
                  </a:lnTo>
                  <a:lnTo>
                    <a:pt x="5" y="10"/>
                  </a:lnTo>
                  <a:lnTo>
                    <a:pt x="3" y="11"/>
                  </a:lnTo>
                  <a:lnTo>
                    <a:pt x="0" y="13"/>
                  </a:lnTo>
                  <a:lnTo>
                    <a:pt x="2" y="20"/>
                  </a:lnTo>
                  <a:lnTo>
                    <a:pt x="15"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3" name="Freeform 39">
              <a:extLst>
                <a:ext uri="{FF2B5EF4-FFF2-40B4-BE49-F238E27FC236}">
                  <a16:creationId xmlns:a16="http://schemas.microsoft.com/office/drawing/2014/main" id="{AEF7066B-791D-4114-9E44-D9F873E5B396}"/>
                </a:ext>
              </a:extLst>
            </p:cNvPr>
            <p:cNvSpPr>
              <a:spLocks/>
            </p:cNvSpPr>
            <p:nvPr/>
          </p:nvSpPr>
          <p:spPr bwMode="auto">
            <a:xfrm>
              <a:off x="2009775" y="3019425"/>
              <a:ext cx="4762" cy="4763"/>
            </a:xfrm>
            <a:custGeom>
              <a:avLst/>
              <a:gdLst>
                <a:gd name="T0" fmla="*/ 14 w 14"/>
                <a:gd name="T1" fmla="*/ 16 h 16"/>
                <a:gd name="T2" fmla="*/ 14 w 14"/>
                <a:gd name="T3" fmla="*/ 11 h 16"/>
                <a:gd name="T4" fmla="*/ 10 w 14"/>
                <a:gd name="T5" fmla="*/ 0 h 16"/>
                <a:gd name="T6" fmla="*/ 5 w 14"/>
                <a:gd name="T7" fmla="*/ 0 h 16"/>
                <a:gd name="T8" fmla="*/ 3 w 14"/>
                <a:gd name="T9" fmla="*/ 1 h 16"/>
                <a:gd name="T10" fmla="*/ 0 w 14"/>
                <a:gd name="T11" fmla="*/ 4 h 16"/>
                <a:gd name="T12" fmla="*/ 0 w 14"/>
                <a:gd name="T13" fmla="*/ 6 h 16"/>
                <a:gd name="T14" fmla="*/ 0 w 14"/>
                <a:gd name="T15" fmla="*/ 10 h 16"/>
                <a:gd name="T16" fmla="*/ 1 w 14"/>
                <a:gd name="T17" fmla="*/ 13 h 16"/>
                <a:gd name="T18" fmla="*/ 4 w 14"/>
                <a:gd name="T19" fmla="*/ 14 h 16"/>
                <a:gd name="T20" fmla="*/ 7 w 14"/>
                <a:gd name="T21" fmla="*/ 16 h 16"/>
                <a:gd name="T22" fmla="*/ 10 w 14"/>
                <a:gd name="T23" fmla="*/ 16 h 16"/>
                <a:gd name="T24" fmla="*/ 14 w 1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6">
                  <a:moveTo>
                    <a:pt x="14" y="16"/>
                  </a:moveTo>
                  <a:lnTo>
                    <a:pt x="14" y="11"/>
                  </a:lnTo>
                  <a:lnTo>
                    <a:pt x="10" y="0"/>
                  </a:lnTo>
                  <a:lnTo>
                    <a:pt x="5" y="0"/>
                  </a:lnTo>
                  <a:lnTo>
                    <a:pt x="3" y="1"/>
                  </a:lnTo>
                  <a:lnTo>
                    <a:pt x="0" y="4"/>
                  </a:lnTo>
                  <a:lnTo>
                    <a:pt x="0" y="6"/>
                  </a:lnTo>
                  <a:lnTo>
                    <a:pt x="0" y="10"/>
                  </a:lnTo>
                  <a:lnTo>
                    <a:pt x="1" y="13"/>
                  </a:lnTo>
                  <a:lnTo>
                    <a:pt x="4" y="14"/>
                  </a:lnTo>
                  <a:lnTo>
                    <a:pt x="7" y="16"/>
                  </a:lnTo>
                  <a:lnTo>
                    <a:pt x="10" y="16"/>
                  </a:lnTo>
                  <a:lnTo>
                    <a:pt x="14"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4" name="Freeform 40">
              <a:extLst>
                <a:ext uri="{FF2B5EF4-FFF2-40B4-BE49-F238E27FC236}">
                  <a16:creationId xmlns:a16="http://schemas.microsoft.com/office/drawing/2014/main" id="{70D5DADD-6055-4D3A-B7F1-2B03FAD7D2D5}"/>
                </a:ext>
              </a:extLst>
            </p:cNvPr>
            <p:cNvSpPr>
              <a:spLocks/>
            </p:cNvSpPr>
            <p:nvPr/>
          </p:nvSpPr>
          <p:spPr bwMode="auto">
            <a:xfrm>
              <a:off x="2057400" y="3008313"/>
              <a:ext cx="6350" cy="3175"/>
            </a:xfrm>
            <a:custGeom>
              <a:avLst/>
              <a:gdLst>
                <a:gd name="T0" fmla="*/ 1 w 19"/>
                <a:gd name="T1" fmla="*/ 2 h 13"/>
                <a:gd name="T2" fmla="*/ 0 w 19"/>
                <a:gd name="T3" fmla="*/ 5 h 13"/>
                <a:gd name="T4" fmla="*/ 0 w 19"/>
                <a:gd name="T5" fmla="*/ 8 h 13"/>
                <a:gd name="T6" fmla="*/ 1 w 19"/>
                <a:gd name="T7" fmla="*/ 11 h 13"/>
                <a:gd name="T8" fmla="*/ 2 w 19"/>
                <a:gd name="T9" fmla="*/ 13 h 13"/>
                <a:gd name="T10" fmla="*/ 6 w 19"/>
                <a:gd name="T11" fmla="*/ 13 h 13"/>
                <a:gd name="T12" fmla="*/ 9 w 19"/>
                <a:gd name="T13" fmla="*/ 13 h 13"/>
                <a:gd name="T14" fmla="*/ 13 w 19"/>
                <a:gd name="T15" fmla="*/ 13 h 13"/>
                <a:gd name="T16" fmla="*/ 15 w 19"/>
                <a:gd name="T17" fmla="*/ 11 h 13"/>
                <a:gd name="T18" fmla="*/ 18 w 19"/>
                <a:gd name="T19" fmla="*/ 8 h 13"/>
                <a:gd name="T20" fmla="*/ 18 w 19"/>
                <a:gd name="T21" fmla="*/ 8 h 13"/>
                <a:gd name="T22" fmla="*/ 19 w 19"/>
                <a:gd name="T23" fmla="*/ 8 h 13"/>
                <a:gd name="T24" fmla="*/ 18 w 19"/>
                <a:gd name="T25" fmla="*/ 4 h 13"/>
                <a:gd name="T26" fmla="*/ 14 w 19"/>
                <a:gd name="T27" fmla="*/ 1 h 13"/>
                <a:gd name="T28" fmla="*/ 10 w 19"/>
                <a:gd name="T29" fmla="*/ 0 h 13"/>
                <a:gd name="T30" fmla="*/ 8 w 19"/>
                <a:gd name="T31" fmla="*/ 0 h 13"/>
                <a:gd name="T32" fmla="*/ 4 w 19"/>
                <a:gd name="T33" fmla="*/ 1 h 13"/>
                <a:gd name="T34" fmla="*/ 1 w 19"/>
                <a:gd name="T35"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13">
                  <a:moveTo>
                    <a:pt x="1" y="2"/>
                  </a:moveTo>
                  <a:lnTo>
                    <a:pt x="0" y="5"/>
                  </a:lnTo>
                  <a:lnTo>
                    <a:pt x="0" y="8"/>
                  </a:lnTo>
                  <a:lnTo>
                    <a:pt x="1" y="11"/>
                  </a:lnTo>
                  <a:lnTo>
                    <a:pt x="2" y="13"/>
                  </a:lnTo>
                  <a:lnTo>
                    <a:pt x="6" y="13"/>
                  </a:lnTo>
                  <a:lnTo>
                    <a:pt x="9" y="13"/>
                  </a:lnTo>
                  <a:lnTo>
                    <a:pt x="13" y="13"/>
                  </a:lnTo>
                  <a:lnTo>
                    <a:pt x="15" y="11"/>
                  </a:lnTo>
                  <a:lnTo>
                    <a:pt x="18" y="8"/>
                  </a:lnTo>
                  <a:lnTo>
                    <a:pt x="18" y="8"/>
                  </a:lnTo>
                  <a:lnTo>
                    <a:pt x="19" y="8"/>
                  </a:lnTo>
                  <a:lnTo>
                    <a:pt x="18" y="4"/>
                  </a:lnTo>
                  <a:lnTo>
                    <a:pt x="14" y="1"/>
                  </a:lnTo>
                  <a:lnTo>
                    <a:pt x="10" y="0"/>
                  </a:lnTo>
                  <a:lnTo>
                    <a:pt x="8" y="0"/>
                  </a:lnTo>
                  <a:lnTo>
                    <a:pt x="4" y="1"/>
                  </a:lnTo>
                  <a:lnTo>
                    <a:pt x="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5" name="Freeform 41">
              <a:extLst>
                <a:ext uri="{FF2B5EF4-FFF2-40B4-BE49-F238E27FC236}">
                  <a16:creationId xmlns:a16="http://schemas.microsoft.com/office/drawing/2014/main" id="{D7AF34F8-4A49-4E62-B3D7-00911D392281}"/>
                </a:ext>
              </a:extLst>
            </p:cNvPr>
            <p:cNvSpPr>
              <a:spLocks/>
            </p:cNvSpPr>
            <p:nvPr/>
          </p:nvSpPr>
          <p:spPr bwMode="auto">
            <a:xfrm>
              <a:off x="2152650" y="2924175"/>
              <a:ext cx="15875" cy="14288"/>
            </a:xfrm>
            <a:custGeom>
              <a:avLst/>
              <a:gdLst>
                <a:gd name="T0" fmla="*/ 47 w 47"/>
                <a:gd name="T1" fmla="*/ 9 h 43"/>
                <a:gd name="T2" fmla="*/ 44 w 47"/>
                <a:gd name="T3" fmla="*/ 7 h 43"/>
                <a:gd name="T4" fmla="*/ 41 w 47"/>
                <a:gd name="T5" fmla="*/ 6 h 43"/>
                <a:gd name="T6" fmla="*/ 38 w 47"/>
                <a:gd name="T7" fmla="*/ 6 h 43"/>
                <a:gd name="T8" fmla="*/ 35 w 47"/>
                <a:gd name="T9" fmla="*/ 7 h 43"/>
                <a:gd name="T10" fmla="*/ 24 w 47"/>
                <a:gd name="T11" fmla="*/ 13 h 43"/>
                <a:gd name="T12" fmla="*/ 22 w 47"/>
                <a:gd name="T13" fmla="*/ 12 h 43"/>
                <a:gd name="T14" fmla="*/ 21 w 47"/>
                <a:gd name="T15" fmla="*/ 11 h 43"/>
                <a:gd name="T16" fmla="*/ 18 w 47"/>
                <a:gd name="T17" fmla="*/ 9 h 43"/>
                <a:gd name="T18" fmla="*/ 16 w 47"/>
                <a:gd name="T19" fmla="*/ 9 h 43"/>
                <a:gd name="T20" fmla="*/ 13 w 47"/>
                <a:gd name="T21" fmla="*/ 9 h 43"/>
                <a:gd name="T22" fmla="*/ 11 w 47"/>
                <a:gd name="T23" fmla="*/ 1 h 43"/>
                <a:gd name="T24" fmla="*/ 7 w 47"/>
                <a:gd name="T25" fmla="*/ 0 h 43"/>
                <a:gd name="T26" fmla="*/ 5 w 47"/>
                <a:gd name="T27" fmla="*/ 0 h 43"/>
                <a:gd name="T28" fmla="*/ 2 w 47"/>
                <a:gd name="T29" fmla="*/ 1 h 43"/>
                <a:gd name="T30" fmla="*/ 0 w 47"/>
                <a:gd name="T31" fmla="*/ 3 h 43"/>
                <a:gd name="T32" fmla="*/ 7 w 47"/>
                <a:gd name="T33" fmla="*/ 17 h 43"/>
                <a:gd name="T34" fmla="*/ 5 w 47"/>
                <a:gd name="T35" fmla="*/ 20 h 43"/>
                <a:gd name="T36" fmla="*/ 4 w 47"/>
                <a:gd name="T37" fmla="*/ 24 h 43"/>
                <a:gd name="T38" fmla="*/ 2 w 47"/>
                <a:gd name="T39" fmla="*/ 26 h 43"/>
                <a:gd name="T40" fmla="*/ 2 w 47"/>
                <a:gd name="T41" fmla="*/ 30 h 43"/>
                <a:gd name="T42" fmla="*/ 4 w 47"/>
                <a:gd name="T43" fmla="*/ 31 h 43"/>
                <a:gd name="T44" fmla="*/ 5 w 47"/>
                <a:gd name="T45" fmla="*/ 34 h 43"/>
                <a:gd name="T46" fmla="*/ 7 w 47"/>
                <a:gd name="T47" fmla="*/ 35 h 43"/>
                <a:gd name="T48" fmla="*/ 9 w 47"/>
                <a:gd name="T49" fmla="*/ 39 h 43"/>
                <a:gd name="T50" fmla="*/ 11 w 47"/>
                <a:gd name="T51" fmla="*/ 41 h 43"/>
                <a:gd name="T52" fmla="*/ 13 w 47"/>
                <a:gd name="T53" fmla="*/ 43 h 43"/>
                <a:gd name="T54" fmla="*/ 17 w 47"/>
                <a:gd name="T55" fmla="*/ 43 h 43"/>
                <a:gd name="T56" fmla="*/ 21 w 47"/>
                <a:gd name="T57" fmla="*/ 43 h 43"/>
                <a:gd name="T58" fmla="*/ 35 w 47"/>
                <a:gd name="T59" fmla="*/ 34 h 43"/>
                <a:gd name="T60" fmla="*/ 34 w 47"/>
                <a:gd name="T61" fmla="*/ 30 h 43"/>
                <a:gd name="T62" fmla="*/ 35 w 47"/>
                <a:gd name="T63" fmla="*/ 28 h 43"/>
                <a:gd name="T64" fmla="*/ 36 w 47"/>
                <a:gd name="T65" fmla="*/ 24 h 43"/>
                <a:gd name="T66" fmla="*/ 38 w 47"/>
                <a:gd name="T67" fmla="*/ 22 h 43"/>
                <a:gd name="T68" fmla="*/ 42 w 47"/>
                <a:gd name="T69" fmla="*/ 20 h 43"/>
                <a:gd name="T70" fmla="*/ 45 w 47"/>
                <a:gd name="T71" fmla="*/ 19 h 43"/>
                <a:gd name="T72" fmla="*/ 46 w 47"/>
                <a:gd name="T73" fmla="*/ 17 h 43"/>
                <a:gd name="T74" fmla="*/ 47 w 47"/>
                <a:gd name="T75" fmla="*/ 13 h 43"/>
                <a:gd name="T76" fmla="*/ 47 w 47"/>
                <a:gd name="T77"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43">
                  <a:moveTo>
                    <a:pt x="47" y="9"/>
                  </a:moveTo>
                  <a:lnTo>
                    <a:pt x="44" y="7"/>
                  </a:lnTo>
                  <a:lnTo>
                    <a:pt x="41" y="6"/>
                  </a:lnTo>
                  <a:lnTo>
                    <a:pt x="38" y="6"/>
                  </a:lnTo>
                  <a:lnTo>
                    <a:pt x="35" y="7"/>
                  </a:lnTo>
                  <a:lnTo>
                    <a:pt x="24" y="13"/>
                  </a:lnTo>
                  <a:lnTo>
                    <a:pt x="22" y="12"/>
                  </a:lnTo>
                  <a:lnTo>
                    <a:pt x="21" y="11"/>
                  </a:lnTo>
                  <a:lnTo>
                    <a:pt x="18" y="9"/>
                  </a:lnTo>
                  <a:lnTo>
                    <a:pt x="16" y="9"/>
                  </a:lnTo>
                  <a:lnTo>
                    <a:pt x="13" y="9"/>
                  </a:lnTo>
                  <a:lnTo>
                    <a:pt x="11" y="1"/>
                  </a:lnTo>
                  <a:lnTo>
                    <a:pt x="7" y="0"/>
                  </a:lnTo>
                  <a:lnTo>
                    <a:pt x="5" y="0"/>
                  </a:lnTo>
                  <a:lnTo>
                    <a:pt x="2" y="1"/>
                  </a:lnTo>
                  <a:lnTo>
                    <a:pt x="0" y="3"/>
                  </a:lnTo>
                  <a:lnTo>
                    <a:pt x="7" y="17"/>
                  </a:lnTo>
                  <a:lnTo>
                    <a:pt x="5" y="20"/>
                  </a:lnTo>
                  <a:lnTo>
                    <a:pt x="4" y="24"/>
                  </a:lnTo>
                  <a:lnTo>
                    <a:pt x="2" y="26"/>
                  </a:lnTo>
                  <a:lnTo>
                    <a:pt x="2" y="30"/>
                  </a:lnTo>
                  <a:lnTo>
                    <a:pt x="4" y="31"/>
                  </a:lnTo>
                  <a:lnTo>
                    <a:pt x="5" y="34"/>
                  </a:lnTo>
                  <a:lnTo>
                    <a:pt x="7" y="35"/>
                  </a:lnTo>
                  <a:lnTo>
                    <a:pt x="9" y="39"/>
                  </a:lnTo>
                  <a:lnTo>
                    <a:pt x="11" y="41"/>
                  </a:lnTo>
                  <a:lnTo>
                    <a:pt x="13" y="43"/>
                  </a:lnTo>
                  <a:lnTo>
                    <a:pt x="17" y="43"/>
                  </a:lnTo>
                  <a:lnTo>
                    <a:pt x="21" y="43"/>
                  </a:lnTo>
                  <a:lnTo>
                    <a:pt x="35" y="34"/>
                  </a:lnTo>
                  <a:lnTo>
                    <a:pt x="34" y="30"/>
                  </a:lnTo>
                  <a:lnTo>
                    <a:pt x="35" y="28"/>
                  </a:lnTo>
                  <a:lnTo>
                    <a:pt x="36" y="24"/>
                  </a:lnTo>
                  <a:lnTo>
                    <a:pt x="38" y="22"/>
                  </a:lnTo>
                  <a:lnTo>
                    <a:pt x="42" y="20"/>
                  </a:lnTo>
                  <a:lnTo>
                    <a:pt x="45" y="19"/>
                  </a:lnTo>
                  <a:lnTo>
                    <a:pt x="46" y="17"/>
                  </a:lnTo>
                  <a:lnTo>
                    <a:pt x="47" y="13"/>
                  </a:lnTo>
                  <a:lnTo>
                    <a:pt x="47"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6" name="Freeform 42">
              <a:extLst>
                <a:ext uri="{FF2B5EF4-FFF2-40B4-BE49-F238E27FC236}">
                  <a16:creationId xmlns:a16="http://schemas.microsoft.com/office/drawing/2014/main" id="{1982607B-2589-48CF-97AF-3E29F37FEE62}"/>
                </a:ext>
              </a:extLst>
            </p:cNvPr>
            <p:cNvSpPr>
              <a:spLocks/>
            </p:cNvSpPr>
            <p:nvPr/>
          </p:nvSpPr>
          <p:spPr bwMode="auto">
            <a:xfrm>
              <a:off x="2009775" y="2941638"/>
              <a:ext cx="25400" cy="30163"/>
            </a:xfrm>
            <a:custGeom>
              <a:avLst/>
              <a:gdLst>
                <a:gd name="T0" fmla="*/ 38 w 80"/>
                <a:gd name="T1" fmla="*/ 89 h 96"/>
                <a:gd name="T2" fmla="*/ 40 w 80"/>
                <a:gd name="T3" fmla="*/ 88 h 96"/>
                <a:gd name="T4" fmla="*/ 42 w 80"/>
                <a:gd name="T5" fmla="*/ 85 h 96"/>
                <a:gd name="T6" fmla="*/ 44 w 80"/>
                <a:gd name="T7" fmla="*/ 83 h 96"/>
                <a:gd name="T8" fmla="*/ 45 w 80"/>
                <a:gd name="T9" fmla="*/ 80 h 96"/>
                <a:gd name="T10" fmla="*/ 45 w 80"/>
                <a:gd name="T11" fmla="*/ 78 h 96"/>
                <a:gd name="T12" fmla="*/ 46 w 80"/>
                <a:gd name="T13" fmla="*/ 76 h 96"/>
                <a:gd name="T14" fmla="*/ 47 w 80"/>
                <a:gd name="T15" fmla="*/ 73 h 96"/>
                <a:gd name="T16" fmla="*/ 49 w 80"/>
                <a:gd name="T17" fmla="*/ 71 h 96"/>
                <a:gd name="T18" fmla="*/ 51 w 80"/>
                <a:gd name="T19" fmla="*/ 69 h 96"/>
                <a:gd name="T20" fmla="*/ 53 w 80"/>
                <a:gd name="T21" fmla="*/ 69 h 96"/>
                <a:gd name="T22" fmla="*/ 56 w 80"/>
                <a:gd name="T23" fmla="*/ 69 h 96"/>
                <a:gd name="T24" fmla="*/ 59 w 80"/>
                <a:gd name="T25" fmla="*/ 67 h 96"/>
                <a:gd name="T26" fmla="*/ 62 w 80"/>
                <a:gd name="T27" fmla="*/ 66 h 96"/>
                <a:gd name="T28" fmla="*/ 64 w 80"/>
                <a:gd name="T29" fmla="*/ 63 h 96"/>
                <a:gd name="T30" fmla="*/ 64 w 80"/>
                <a:gd name="T31" fmla="*/ 61 h 96"/>
                <a:gd name="T32" fmla="*/ 64 w 80"/>
                <a:gd name="T33" fmla="*/ 57 h 96"/>
                <a:gd name="T34" fmla="*/ 63 w 80"/>
                <a:gd name="T35" fmla="*/ 54 h 96"/>
                <a:gd name="T36" fmla="*/ 63 w 80"/>
                <a:gd name="T37" fmla="*/ 51 h 96"/>
                <a:gd name="T38" fmla="*/ 80 w 80"/>
                <a:gd name="T39" fmla="*/ 51 h 96"/>
                <a:gd name="T40" fmla="*/ 80 w 80"/>
                <a:gd name="T41" fmla="*/ 51 h 96"/>
                <a:gd name="T42" fmla="*/ 79 w 80"/>
                <a:gd name="T43" fmla="*/ 46 h 96"/>
                <a:gd name="T44" fmla="*/ 78 w 80"/>
                <a:gd name="T45" fmla="*/ 43 h 96"/>
                <a:gd name="T46" fmla="*/ 75 w 80"/>
                <a:gd name="T47" fmla="*/ 40 h 96"/>
                <a:gd name="T48" fmla="*/ 73 w 80"/>
                <a:gd name="T49" fmla="*/ 39 h 96"/>
                <a:gd name="T50" fmla="*/ 70 w 80"/>
                <a:gd name="T51" fmla="*/ 38 h 96"/>
                <a:gd name="T52" fmla="*/ 67 w 80"/>
                <a:gd name="T53" fmla="*/ 38 h 96"/>
                <a:gd name="T54" fmla="*/ 63 w 80"/>
                <a:gd name="T55" fmla="*/ 39 h 96"/>
                <a:gd name="T56" fmla="*/ 63 w 80"/>
                <a:gd name="T57" fmla="*/ 36 h 96"/>
                <a:gd name="T58" fmla="*/ 63 w 80"/>
                <a:gd name="T59" fmla="*/ 33 h 96"/>
                <a:gd name="T60" fmla="*/ 63 w 80"/>
                <a:gd name="T61" fmla="*/ 29 h 96"/>
                <a:gd name="T62" fmla="*/ 62 w 80"/>
                <a:gd name="T63" fmla="*/ 27 h 96"/>
                <a:gd name="T64" fmla="*/ 59 w 80"/>
                <a:gd name="T65" fmla="*/ 25 h 96"/>
                <a:gd name="T66" fmla="*/ 57 w 80"/>
                <a:gd name="T67" fmla="*/ 22 h 96"/>
                <a:gd name="T68" fmla="*/ 61 w 80"/>
                <a:gd name="T69" fmla="*/ 20 h 96"/>
                <a:gd name="T70" fmla="*/ 63 w 80"/>
                <a:gd name="T71" fmla="*/ 17 h 96"/>
                <a:gd name="T72" fmla="*/ 64 w 80"/>
                <a:gd name="T73" fmla="*/ 14 h 96"/>
                <a:gd name="T74" fmla="*/ 66 w 80"/>
                <a:gd name="T75" fmla="*/ 9 h 96"/>
                <a:gd name="T76" fmla="*/ 57 w 80"/>
                <a:gd name="T77" fmla="*/ 0 h 96"/>
                <a:gd name="T78" fmla="*/ 47 w 80"/>
                <a:gd name="T79" fmla="*/ 3 h 96"/>
                <a:gd name="T80" fmla="*/ 42 w 80"/>
                <a:gd name="T81" fmla="*/ 9 h 96"/>
                <a:gd name="T82" fmla="*/ 39 w 80"/>
                <a:gd name="T83" fmla="*/ 16 h 96"/>
                <a:gd name="T84" fmla="*/ 39 w 80"/>
                <a:gd name="T85" fmla="*/ 15 h 96"/>
                <a:gd name="T86" fmla="*/ 38 w 80"/>
                <a:gd name="T87" fmla="*/ 15 h 96"/>
                <a:gd name="T88" fmla="*/ 42 w 80"/>
                <a:gd name="T89" fmla="*/ 32 h 96"/>
                <a:gd name="T90" fmla="*/ 38 w 80"/>
                <a:gd name="T91" fmla="*/ 38 h 96"/>
                <a:gd name="T92" fmla="*/ 40 w 80"/>
                <a:gd name="T93" fmla="*/ 46 h 96"/>
                <a:gd name="T94" fmla="*/ 30 w 80"/>
                <a:gd name="T95" fmla="*/ 59 h 96"/>
                <a:gd name="T96" fmla="*/ 18 w 80"/>
                <a:gd name="T97" fmla="*/ 68 h 96"/>
                <a:gd name="T98" fmla="*/ 7 w 80"/>
                <a:gd name="T99" fmla="*/ 79 h 96"/>
                <a:gd name="T100" fmla="*/ 0 w 80"/>
                <a:gd name="T101" fmla="*/ 93 h 96"/>
                <a:gd name="T102" fmla="*/ 13 w 80"/>
                <a:gd name="T103" fmla="*/ 96 h 96"/>
                <a:gd name="T104" fmla="*/ 25 w 80"/>
                <a:gd name="T105" fmla="*/ 94 h 96"/>
                <a:gd name="T106" fmla="*/ 38 w 80"/>
                <a:gd name="T107"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0" h="96">
                  <a:moveTo>
                    <a:pt x="38" y="89"/>
                  </a:moveTo>
                  <a:lnTo>
                    <a:pt x="40" y="88"/>
                  </a:lnTo>
                  <a:lnTo>
                    <a:pt x="42" y="85"/>
                  </a:lnTo>
                  <a:lnTo>
                    <a:pt x="44" y="83"/>
                  </a:lnTo>
                  <a:lnTo>
                    <a:pt x="45" y="80"/>
                  </a:lnTo>
                  <a:lnTo>
                    <a:pt x="45" y="78"/>
                  </a:lnTo>
                  <a:lnTo>
                    <a:pt x="46" y="76"/>
                  </a:lnTo>
                  <a:lnTo>
                    <a:pt x="47" y="73"/>
                  </a:lnTo>
                  <a:lnTo>
                    <a:pt x="49" y="71"/>
                  </a:lnTo>
                  <a:lnTo>
                    <a:pt x="51" y="69"/>
                  </a:lnTo>
                  <a:lnTo>
                    <a:pt x="53" y="69"/>
                  </a:lnTo>
                  <a:lnTo>
                    <a:pt x="56" y="69"/>
                  </a:lnTo>
                  <a:lnTo>
                    <a:pt x="59" y="67"/>
                  </a:lnTo>
                  <a:lnTo>
                    <a:pt x="62" y="66"/>
                  </a:lnTo>
                  <a:lnTo>
                    <a:pt x="64" y="63"/>
                  </a:lnTo>
                  <a:lnTo>
                    <a:pt x="64" y="61"/>
                  </a:lnTo>
                  <a:lnTo>
                    <a:pt x="64" y="57"/>
                  </a:lnTo>
                  <a:lnTo>
                    <a:pt x="63" y="54"/>
                  </a:lnTo>
                  <a:lnTo>
                    <a:pt x="63" y="51"/>
                  </a:lnTo>
                  <a:lnTo>
                    <a:pt x="80" y="51"/>
                  </a:lnTo>
                  <a:lnTo>
                    <a:pt x="80" y="51"/>
                  </a:lnTo>
                  <a:lnTo>
                    <a:pt x="79" y="46"/>
                  </a:lnTo>
                  <a:lnTo>
                    <a:pt x="78" y="43"/>
                  </a:lnTo>
                  <a:lnTo>
                    <a:pt x="75" y="40"/>
                  </a:lnTo>
                  <a:lnTo>
                    <a:pt x="73" y="39"/>
                  </a:lnTo>
                  <a:lnTo>
                    <a:pt x="70" y="38"/>
                  </a:lnTo>
                  <a:lnTo>
                    <a:pt x="67" y="38"/>
                  </a:lnTo>
                  <a:lnTo>
                    <a:pt x="63" y="39"/>
                  </a:lnTo>
                  <a:lnTo>
                    <a:pt x="63" y="36"/>
                  </a:lnTo>
                  <a:lnTo>
                    <a:pt x="63" y="33"/>
                  </a:lnTo>
                  <a:lnTo>
                    <a:pt x="63" y="29"/>
                  </a:lnTo>
                  <a:lnTo>
                    <a:pt x="62" y="27"/>
                  </a:lnTo>
                  <a:lnTo>
                    <a:pt x="59" y="25"/>
                  </a:lnTo>
                  <a:lnTo>
                    <a:pt x="57" y="22"/>
                  </a:lnTo>
                  <a:lnTo>
                    <a:pt x="61" y="20"/>
                  </a:lnTo>
                  <a:lnTo>
                    <a:pt x="63" y="17"/>
                  </a:lnTo>
                  <a:lnTo>
                    <a:pt x="64" y="14"/>
                  </a:lnTo>
                  <a:lnTo>
                    <a:pt x="66" y="9"/>
                  </a:lnTo>
                  <a:lnTo>
                    <a:pt x="57" y="0"/>
                  </a:lnTo>
                  <a:lnTo>
                    <a:pt x="47" y="3"/>
                  </a:lnTo>
                  <a:lnTo>
                    <a:pt x="42" y="9"/>
                  </a:lnTo>
                  <a:lnTo>
                    <a:pt x="39" y="16"/>
                  </a:lnTo>
                  <a:lnTo>
                    <a:pt x="39" y="15"/>
                  </a:lnTo>
                  <a:lnTo>
                    <a:pt x="38" y="15"/>
                  </a:lnTo>
                  <a:lnTo>
                    <a:pt x="42" y="32"/>
                  </a:lnTo>
                  <a:lnTo>
                    <a:pt x="38" y="38"/>
                  </a:lnTo>
                  <a:lnTo>
                    <a:pt x="40" y="46"/>
                  </a:lnTo>
                  <a:lnTo>
                    <a:pt x="30" y="59"/>
                  </a:lnTo>
                  <a:lnTo>
                    <a:pt x="18" y="68"/>
                  </a:lnTo>
                  <a:lnTo>
                    <a:pt x="7" y="79"/>
                  </a:lnTo>
                  <a:lnTo>
                    <a:pt x="0" y="93"/>
                  </a:lnTo>
                  <a:lnTo>
                    <a:pt x="13" y="96"/>
                  </a:lnTo>
                  <a:lnTo>
                    <a:pt x="25" y="94"/>
                  </a:lnTo>
                  <a:lnTo>
                    <a:pt x="38" y="8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7" name="Freeform 43">
              <a:extLst>
                <a:ext uri="{FF2B5EF4-FFF2-40B4-BE49-F238E27FC236}">
                  <a16:creationId xmlns:a16="http://schemas.microsoft.com/office/drawing/2014/main" id="{9F6D1E48-0229-4856-95E4-80866CE44168}"/>
                </a:ext>
              </a:extLst>
            </p:cNvPr>
            <p:cNvSpPr>
              <a:spLocks/>
            </p:cNvSpPr>
            <p:nvPr/>
          </p:nvSpPr>
          <p:spPr bwMode="auto">
            <a:xfrm>
              <a:off x="2000250" y="2955925"/>
              <a:ext cx="7937" cy="6350"/>
            </a:xfrm>
            <a:custGeom>
              <a:avLst/>
              <a:gdLst>
                <a:gd name="T0" fmla="*/ 24 w 25"/>
                <a:gd name="T1" fmla="*/ 13 h 21"/>
                <a:gd name="T2" fmla="*/ 25 w 25"/>
                <a:gd name="T3" fmla="*/ 0 h 21"/>
                <a:gd name="T4" fmla="*/ 15 w 25"/>
                <a:gd name="T5" fmla="*/ 3 h 21"/>
                <a:gd name="T6" fmla="*/ 13 w 25"/>
                <a:gd name="T7" fmla="*/ 4 h 21"/>
                <a:gd name="T8" fmla="*/ 9 w 25"/>
                <a:gd name="T9" fmla="*/ 5 h 21"/>
                <a:gd name="T10" fmla="*/ 7 w 25"/>
                <a:gd name="T11" fmla="*/ 6 h 21"/>
                <a:gd name="T12" fmla="*/ 4 w 25"/>
                <a:gd name="T13" fmla="*/ 8 h 21"/>
                <a:gd name="T14" fmla="*/ 2 w 25"/>
                <a:gd name="T15" fmla="*/ 9 h 21"/>
                <a:gd name="T16" fmla="*/ 0 w 25"/>
                <a:gd name="T17" fmla="*/ 13 h 21"/>
                <a:gd name="T18" fmla="*/ 14 w 25"/>
                <a:gd name="T19" fmla="*/ 21 h 21"/>
                <a:gd name="T20" fmla="*/ 24 w 25"/>
                <a:gd name="T21"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1">
                  <a:moveTo>
                    <a:pt x="24" y="13"/>
                  </a:moveTo>
                  <a:lnTo>
                    <a:pt x="25" y="0"/>
                  </a:lnTo>
                  <a:lnTo>
                    <a:pt x="15" y="3"/>
                  </a:lnTo>
                  <a:lnTo>
                    <a:pt x="13" y="4"/>
                  </a:lnTo>
                  <a:lnTo>
                    <a:pt x="9" y="5"/>
                  </a:lnTo>
                  <a:lnTo>
                    <a:pt x="7" y="6"/>
                  </a:lnTo>
                  <a:lnTo>
                    <a:pt x="4" y="8"/>
                  </a:lnTo>
                  <a:lnTo>
                    <a:pt x="2" y="9"/>
                  </a:lnTo>
                  <a:lnTo>
                    <a:pt x="0" y="13"/>
                  </a:lnTo>
                  <a:lnTo>
                    <a:pt x="14" y="21"/>
                  </a:lnTo>
                  <a:lnTo>
                    <a:pt x="24"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8" name="Freeform 44">
              <a:extLst>
                <a:ext uri="{FF2B5EF4-FFF2-40B4-BE49-F238E27FC236}">
                  <a16:creationId xmlns:a16="http://schemas.microsoft.com/office/drawing/2014/main" id="{BE5EBF7E-03E1-4A73-B568-7C5E877B6F58}"/>
                </a:ext>
              </a:extLst>
            </p:cNvPr>
            <p:cNvSpPr>
              <a:spLocks/>
            </p:cNvSpPr>
            <p:nvPr/>
          </p:nvSpPr>
          <p:spPr bwMode="auto">
            <a:xfrm>
              <a:off x="2041525" y="2973388"/>
              <a:ext cx="19050" cy="22225"/>
            </a:xfrm>
            <a:custGeom>
              <a:avLst/>
              <a:gdLst>
                <a:gd name="T0" fmla="*/ 20 w 56"/>
                <a:gd name="T1" fmla="*/ 67 h 68"/>
                <a:gd name="T2" fmla="*/ 43 w 56"/>
                <a:gd name="T3" fmla="*/ 67 h 68"/>
                <a:gd name="T4" fmla="*/ 45 w 56"/>
                <a:gd name="T5" fmla="*/ 56 h 68"/>
                <a:gd name="T6" fmla="*/ 48 w 56"/>
                <a:gd name="T7" fmla="*/ 56 h 68"/>
                <a:gd name="T8" fmla="*/ 51 w 56"/>
                <a:gd name="T9" fmla="*/ 53 h 68"/>
                <a:gd name="T10" fmla="*/ 53 w 56"/>
                <a:gd name="T11" fmla="*/ 47 h 68"/>
                <a:gd name="T12" fmla="*/ 55 w 56"/>
                <a:gd name="T13" fmla="*/ 42 h 68"/>
                <a:gd name="T14" fmla="*/ 56 w 56"/>
                <a:gd name="T15" fmla="*/ 36 h 68"/>
                <a:gd name="T16" fmla="*/ 53 w 56"/>
                <a:gd name="T17" fmla="*/ 33 h 68"/>
                <a:gd name="T18" fmla="*/ 49 w 56"/>
                <a:gd name="T19" fmla="*/ 33 h 68"/>
                <a:gd name="T20" fmla="*/ 45 w 56"/>
                <a:gd name="T21" fmla="*/ 35 h 68"/>
                <a:gd name="T22" fmla="*/ 42 w 56"/>
                <a:gd name="T23" fmla="*/ 39 h 68"/>
                <a:gd name="T24" fmla="*/ 38 w 56"/>
                <a:gd name="T25" fmla="*/ 41 h 68"/>
                <a:gd name="T26" fmla="*/ 36 w 56"/>
                <a:gd name="T27" fmla="*/ 45 h 68"/>
                <a:gd name="T28" fmla="*/ 37 w 56"/>
                <a:gd name="T29" fmla="*/ 50 h 68"/>
                <a:gd name="T30" fmla="*/ 30 w 56"/>
                <a:gd name="T31" fmla="*/ 50 h 68"/>
                <a:gd name="T32" fmla="*/ 22 w 56"/>
                <a:gd name="T33" fmla="*/ 54 h 68"/>
                <a:gd name="T34" fmla="*/ 22 w 56"/>
                <a:gd name="T35" fmla="*/ 52 h 68"/>
                <a:gd name="T36" fmla="*/ 25 w 56"/>
                <a:gd name="T37" fmla="*/ 47 h 68"/>
                <a:gd name="T38" fmla="*/ 26 w 56"/>
                <a:gd name="T39" fmla="*/ 37 h 68"/>
                <a:gd name="T40" fmla="*/ 31 w 56"/>
                <a:gd name="T41" fmla="*/ 37 h 68"/>
                <a:gd name="T42" fmla="*/ 34 w 56"/>
                <a:gd name="T43" fmla="*/ 34 h 68"/>
                <a:gd name="T44" fmla="*/ 36 w 56"/>
                <a:gd name="T45" fmla="*/ 12 h 68"/>
                <a:gd name="T46" fmla="*/ 21 w 56"/>
                <a:gd name="T47" fmla="*/ 3 h 68"/>
                <a:gd name="T48" fmla="*/ 4 w 56"/>
                <a:gd name="T49" fmla="*/ 1 h 68"/>
                <a:gd name="T50" fmla="*/ 4 w 56"/>
                <a:gd name="T51" fmla="*/ 24 h 68"/>
                <a:gd name="T52" fmla="*/ 11 w 56"/>
                <a:gd name="T53" fmla="*/ 24 h 68"/>
                <a:gd name="T54" fmla="*/ 17 w 56"/>
                <a:gd name="T55" fmla="*/ 25 h 68"/>
                <a:gd name="T56" fmla="*/ 22 w 56"/>
                <a:gd name="T57" fmla="*/ 30 h 68"/>
                <a:gd name="T58" fmla="*/ 21 w 56"/>
                <a:gd name="T59" fmla="*/ 29 h 68"/>
                <a:gd name="T60" fmla="*/ 14 w 56"/>
                <a:gd name="T61" fmla="*/ 30 h 68"/>
                <a:gd name="T62" fmla="*/ 8 w 56"/>
                <a:gd name="T63" fmla="*/ 36 h 68"/>
                <a:gd name="T64" fmla="*/ 8 w 56"/>
                <a:gd name="T65" fmla="*/ 52 h 68"/>
                <a:gd name="T66" fmla="*/ 9 w 56"/>
                <a:gd name="T67" fmla="*/ 62 h 68"/>
                <a:gd name="T68" fmla="*/ 13 w 56"/>
                <a:gd name="T69" fmla="*/ 67 h 68"/>
                <a:gd name="T70" fmla="*/ 17 w 56"/>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6" h="68">
                  <a:moveTo>
                    <a:pt x="17" y="68"/>
                  </a:moveTo>
                  <a:lnTo>
                    <a:pt x="20" y="67"/>
                  </a:lnTo>
                  <a:lnTo>
                    <a:pt x="21" y="65"/>
                  </a:lnTo>
                  <a:lnTo>
                    <a:pt x="43" y="67"/>
                  </a:lnTo>
                  <a:lnTo>
                    <a:pt x="45" y="54"/>
                  </a:lnTo>
                  <a:lnTo>
                    <a:pt x="45" y="56"/>
                  </a:lnTo>
                  <a:lnTo>
                    <a:pt x="47" y="56"/>
                  </a:lnTo>
                  <a:lnTo>
                    <a:pt x="48" y="56"/>
                  </a:lnTo>
                  <a:lnTo>
                    <a:pt x="50" y="56"/>
                  </a:lnTo>
                  <a:lnTo>
                    <a:pt x="51" y="53"/>
                  </a:lnTo>
                  <a:lnTo>
                    <a:pt x="51" y="51"/>
                  </a:lnTo>
                  <a:lnTo>
                    <a:pt x="53" y="47"/>
                  </a:lnTo>
                  <a:lnTo>
                    <a:pt x="54" y="45"/>
                  </a:lnTo>
                  <a:lnTo>
                    <a:pt x="55" y="42"/>
                  </a:lnTo>
                  <a:lnTo>
                    <a:pt x="56" y="40"/>
                  </a:lnTo>
                  <a:lnTo>
                    <a:pt x="56" y="36"/>
                  </a:lnTo>
                  <a:lnTo>
                    <a:pt x="55" y="34"/>
                  </a:lnTo>
                  <a:lnTo>
                    <a:pt x="53" y="33"/>
                  </a:lnTo>
                  <a:lnTo>
                    <a:pt x="51" y="31"/>
                  </a:lnTo>
                  <a:lnTo>
                    <a:pt x="49" y="33"/>
                  </a:lnTo>
                  <a:lnTo>
                    <a:pt x="48" y="34"/>
                  </a:lnTo>
                  <a:lnTo>
                    <a:pt x="45" y="35"/>
                  </a:lnTo>
                  <a:lnTo>
                    <a:pt x="44" y="37"/>
                  </a:lnTo>
                  <a:lnTo>
                    <a:pt x="42" y="39"/>
                  </a:lnTo>
                  <a:lnTo>
                    <a:pt x="40" y="40"/>
                  </a:lnTo>
                  <a:lnTo>
                    <a:pt x="38" y="41"/>
                  </a:lnTo>
                  <a:lnTo>
                    <a:pt x="37" y="43"/>
                  </a:lnTo>
                  <a:lnTo>
                    <a:pt x="36" y="45"/>
                  </a:lnTo>
                  <a:lnTo>
                    <a:pt x="36" y="47"/>
                  </a:lnTo>
                  <a:lnTo>
                    <a:pt x="37" y="50"/>
                  </a:lnTo>
                  <a:lnTo>
                    <a:pt x="33" y="48"/>
                  </a:lnTo>
                  <a:lnTo>
                    <a:pt x="30" y="50"/>
                  </a:lnTo>
                  <a:lnTo>
                    <a:pt x="26" y="51"/>
                  </a:lnTo>
                  <a:lnTo>
                    <a:pt x="22" y="54"/>
                  </a:lnTo>
                  <a:lnTo>
                    <a:pt x="22" y="54"/>
                  </a:lnTo>
                  <a:lnTo>
                    <a:pt x="22" y="52"/>
                  </a:lnTo>
                  <a:lnTo>
                    <a:pt x="22" y="50"/>
                  </a:lnTo>
                  <a:lnTo>
                    <a:pt x="25" y="47"/>
                  </a:lnTo>
                  <a:lnTo>
                    <a:pt x="26" y="43"/>
                  </a:lnTo>
                  <a:lnTo>
                    <a:pt x="26" y="37"/>
                  </a:lnTo>
                  <a:lnTo>
                    <a:pt x="28" y="37"/>
                  </a:lnTo>
                  <a:lnTo>
                    <a:pt x="31" y="37"/>
                  </a:lnTo>
                  <a:lnTo>
                    <a:pt x="33" y="36"/>
                  </a:lnTo>
                  <a:lnTo>
                    <a:pt x="34" y="34"/>
                  </a:lnTo>
                  <a:lnTo>
                    <a:pt x="37" y="23"/>
                  </a:lnTo>
                  <a:lnTo>
                    <a:pt x="36" y="12"/>
                  </a:lnTo>
                  <a:lnTo>
                    <a:pt x="28" y="8"/>
                  </a:lnTo>
                  <a:lnTo>
                    <a:pt x="21" y="3"/>
                  </a:lnTo>
                  <a:lnTo>
                    <a:pt x="14" y="0"/>
                  </a:lnTo>
                  <a:lnTo>
                    <a:pt x="4" y="1"/>
                  </a:lnTo>
                  <a:lnTo>
                    <a:pt x="0" y="3"/>
                  </a:lnTo>
                  <a:lnTo>
                    <a:pt x="4" y="24"/>
                  </a:lnTo>
                  <a:lnTo>
                    <a:pt x="8" y="24"/>
                  </a:lnTo>
                  <a:lnTo>
                    <a:pt x="11" y="24"/>
                  </a:lnTo>
                  <a:lnTo>
                    <a:pt x="15" y="25"/>
                  </a:lnTo>
                  <a:lnTo>
                    <a:pt x="17" y="25"/>
                  </a:lnTo>
                  <a:lnTo>
                    <a:pt x="20" y="26"/>
                  </a:lnTo>
                  <a:lnTo>
                    <a:pt x="22" y="30"/>
                  </a:lnTo>
                  <a:lnTo>
                    <a:pt x="22" y="30"/>
                  </a:lnTo>
                  <a:lnTo>
                    <a:pt x="21" y="29"/>
                  </a:lnTo>
                  <a:lnTo>
                    <a:pt x="17" y="29"/>
                  </a:lnTo>
                  <a:lnTo>
                    <a:pt x="14" y="30"/>
                  </a:lnTo>
                  <a:lnTo>
                    <a:pt x="11" y="34"/>
                  </a:lnTo>
                  <a:lnTo>
                    <a:pt x="8" y="36"/>
                  </a:lnTo>
                  <a:lnTo>
                    <a:pt x="9" y="46"/>
                  </a:lnTo>
                  <a:lnTo>
                    <a:pt x="8" y="52"/>
                  </a:lnTo>
                  <a:lnTo>
                    <a:pt x="8" y="57"/>
                  </a:lnTo>
                  <a:lnTo>
                    <a:pt x="9" y="62"/>
                  </a:lnTo>
                  <a:lnTo>
                    <a:pt x="10" y="64"/>
                  </a:lnTo>
                  <a:lnTo>
                    <a:pt x="13" y="67"/>
                  </a:lnTo>
                  <a:lnTo>
                    <a:pt x="15" y="68"/>
                  </a:lnTo>
                  <a:lnTo>
                    <a:pt x="17" y="6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59" name="Freeform 45">
              <a:extLst>
                <a:ext uri="{FF2B5EF4-FFF2-40B4-BE49-F238E27FC236}">
                  <a16:creationId xmlns:a16="http://schemas.microsoft.com/office/drawing/2014/main" id="{B30D9D40-3CED-4FB4-B493-5AA48771256A}"/>
                </a:ext>
              </a:extLst>
            </p:cNvPr>
            <p:cNvSpPr>
              <a:spLocks/>
            </p:cNvSpPr>
            <p:nvPr/>
          </p:nvSpPr>
          <p:spPr bwMode="auto">
            <a:xfrm>
              <a:off x="2032000" y="2994025"/>
              <a:ext cx="12700" cy="14288"/>
            </a:xfrm>
            <a:custGeom>
              <a:avLst/>
              <a:gdLst>
                <a:gd name="T0" fmla="*/ 39 w 39"/>
                <a:gd name="T1" fmla="*/ 16 h 46"/>
                <a:gd name="T2" fmla="*/ 39 w 39"/>
                <a:gd name="T3" fmla="*/ 13 h 46"/>
                <a:gd name="T4" fmla="*/ 36 w 39"/>
                <a:gd name="T5" fmla="*/ 11 h 46"/>
                <a:gd name="T6" fmla="*/ 35 w 39"/>
                <a:gd name="T7" fmla="*/ 9 h 46"/>
                <a:gd name="T8" fmla="*/ 33 w 39"/>
                <a:gd name="T9" fmla="*/ 7 h 46"/>
                <a:gd name="T10" fmla="*/ 30 w 39"/>
                <a:gd name="T11" fmla="*/ 6 h 46"/>
                <a:gd name="T12" fmla="*/ 28 w 39"/>
                <a:gd name="T13" fmla="*/ 1 h 46"/>
                <a:gd name="T14" fmla="*/ 23 w 39"/>
                <a:gd name="T15" fmla="*/ 3 h 46"/>
                <a:gd name="T16" fmla="*/ 19 w 39"/>
                <a:gd name="T17" fmla="*/ 0 h 46"/>
                <a:gd name="T18" fmla="*/ 17 w 39"/>
                <a:gd name="T19" fmla="*/ 0 h 46"/>
                <a:gd name="T20" fmla="*/ 14 w 39"/>
                <a:gd name="T21" fmla="*/ 0 h 46"/>
                <a:gd name="T22" fmla="*/ 13 w 39"/>
                <a:gd name="T23" fmla="*/ 1 h 46"/>
                <a:gd name="T24" fmla="*/ 11 w 39"/>
                <a:gd name="T25" fmla="*/ 3 h 46"/>
                <a:gd name="T26" fmla="*/ 8 w 39"/>
                <a:gd name="T27" fmla="*/ 5 h 46"/>
                <a:gd name="T28" fmla="*/ 6 w 39"/>
                <a:gd name="T29" fmla="*/ 6 h 46"/>
                <a:gd name="T30" fmla="*/ 3 w 39"/>
                <a:gd name="T31" fmla="*/ 13 h 46"/>
                <a:gd name="T32" fmla="*/ 2 w 39"/>
                <a:gd name="T33" fmla="*/ 21 h 46"/>
                <a:gd name="T34" fmla="*/ 0 w 39"/>
                <a:gd name="T35" fmla="*/ 27 h 46"/>
                <a:gd name="T36" fmla="*/ 0 w 39"/>
                <a:gd name="T37" fmla="*/ 30 h 46"/>
                <a:gd name="T38" fmla="*/ 0 w 39"/>
                <a:gd name="T39" fmla="*/ 34 h 46"/>
                <a:gd name="T40" fmla="*/ 2 w 39"/>
                <a:gd name="T41" fmla="*/ 36 h 46"/>
                <a:gd name="T42" fmla="*/ 5 w 39"/>
                <a:gd name="T43" fmla="*/ 46 h 46"/>
                <a:gd name="T44" fmla="*/ 7 w 39"/>
                <a:gd name="T45" fmla="*/ 46 h 46"/>
                <a:gd name="T46" fmla="*/ 10 w 39"/>
                <a:gd name="T47" fmla="*/ 46 h 46"/>
                <a:gd name="T48" fmla="*/ 11 w 39"/>
                <a:gd name="T49" fmla="*/ 44 h 46"/>
                <a:gd name="T50" fmla="*/ 12 w 39"/>
                <a:gd name="T51" fmla="*/ 43 h 46"/>
                <a:gd name="T52" fmla="*/ 13 w 39"/>
                <a:gd name="T53" fmla="*/ 40 h 46"/>
                <a:gd name="T54" fmla="*/ 14 w 39"/>
                <a:gd name="T55" fmla="*/ 39 h 46"/>
                <a:gd name="T56" fmla="*/ 17 w 39"/>
                <a:gd name="T57" fmla="*/ 38 h 46"/>
                <a:gd name="T58" fmla="*/ 19 w 39"/>
                <a:gd name="T59" fmla="*/ 38 h 46"/>
                <a:gd name="T60" fmla="*/ 24 w 39"/>
                <a:gd name="T61" fmla="*/ 36 h 46"/>
                <a:gd name="T62" fmla="*/ 24 w 39"/>
                <a:gd name="T63" fmla="*/ 33 h 46"/>
                <a:gd name="T64" fmla="*/ 24 w 39"/>
                <a:gd name="T65" fmla="*/ 32 h 46"/>
                <a:gd name="T66" fmla="*/ 23 w 39"/>
                <a:gd name="T67" fmla="*/ 30 h 46"/>
                <a:gd name="T68" fmla="*/ 25 w 39"/>
                <a:gd name="T69" fmla="*/ 27 h 46"/>
                <a:gd name="T70" fmla="*/ 29 w 39"/>
                <a:gd name="T71" fmla="*/ 27 h 46"/>
                <a:gd name="T72" fmla="*/ 33 w 39"/>
                <a:gd name="T73" fmla="*/ 26 h 46"/>
                <a:gd name="T74" fmla="*/ 36 w 39"/>
                <a:gd name="T75" fmla="*/ 23 h 46"/>
                <a:gd name="T76" fmla="*/ 37 w 39"/>
                <a:gd name="T77" fmla="*/ 19 h 46"/>
                <a:gd name="T78" fmla="*/ 39 w 39"/>
                <a:gd name="T79"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46">
                  <a:moveTo>
                    <a:pt x="39" y="16"/>
                  </a:moveTo>
                  <a:lnTo>
                    <a:pt x="39" y="13"/>
                  </a:lnTo>
                  <a:lnTo>
                    <a:pt x="36" y="11"/>
                  </a:lnTo>
                  <a:lnTo>
                    <a:pt x="35" y="9"/>
                  </a:lnTo>
                  <a:lnTo>
                    <a:pt x="33" y="7"/>
                  </a:lnTo>
                  <a:lnTo>
                    <a:pt x="30" y="6"/>
                  </a:lnTo>
                  <a:lnTo>
                    <a:pt x="28" y="1"/>
                  </a:lnTo>
                  <a:lnTo>
                    <a:pt x="23" y="3"/>
                  </a:lnTo>
                  <a:lnTo>
                    <a:pt x="19" y="0"/>
                  </a:lnTo>
                  <a:lnTo>
                    <a:pt x="17" y="0"/>
                  </a:lnTo>
                  <a:lnTo>
                    <a:pt x="14" y="0"/>
                  </a:lnTo>
                  <a:lnTo>
                    <a:pt x="13" y="1"/>
                  </a:lnTo>
                  <a:lnTo>
                    <a:pt x="11" y="3"/>
                  </a:lnTo>
                  <a:lnTo>
                    <a:pt x="8" y="5"/>
                  </a:lnTo>
                  <a:lnTo>
                    <a:pt x="6" y="6"/>
                  </a:lnTo>
                  <a:lnTo>
                    <a:pt x="3" y="13"/>
                  </a:lnTo>
                  <a:lnTo>
                    <a:pt x="2" y="21"/>
                  </a:lnTo>
                  <a:lnTo>
                    <a:pt x="0" y="27"/>
                  </a:lnTo>
                  <a:lnTo>
                    <a:pt x="0" y="30"/>
                  </a:lnTo>
                  <a:lnTo>
                    <a:pt x="0" y="34"/>
                  </a:lnTo>
                  <a:lnTo>
                    <a:pt x="2" y="36"/>
                  </a:lnTo>
                  <a:lnTo>
                    <a:pt x="5" y="46"/>
                  </a:lnTo>
                  <a:lnTo>
                    <a:pt x="7" y="46"/>
                  </a:lnTo>
                  <a:lnTo>
                    <a:pt x="10" y="46"/>
                  </a:lnTo>
                  <a:lnTo>
                    <a:pt x="11" y="44"/>
                  </a:lnTo>
                  <a:lnTo>
                    <a:pt x="12" y="43"/>
                  </a:lnTo>
                  <a:lnTo>
                    <a:pt x="13" y="40"/>
                  </a:lnTo>
                  <a:lnTo>
                    <a:pt x="14" y="39"/>
                  </a:lnTo>
                  <a:lnTo>
                    <a:pt x="17" y="38"/>
                  </a:lnTo>
                  <a:lnTo>
                    <a:pt x="19" y="38"/>
                  </a:lnTo>
                  <a:lnTo>
                    <a:pt x="24" y="36"/>
                  </a:lnTo>
                  <a:lnTo>
                    <a:pt x="24" y="33"/>
                  </a:lnTo>
                  <a:lnTo>
                    <a:pt x="24" y="32"/>
                  </a:lnTo>
                  <a:lnTo>
                    <a:pt x="23" y="30"/>
                  </a:lnTo>
                  <a:lnTo>
                    <a:pt x="25" y="27"/>
                  </a:lnTo>
                  <a:lnTo>
                    <a:pt x="29" y="27"/>
                  </a:lnTo>
                  <a:lnTo>
                    <a:pt x="33" y="26"/>
                  </a:lnTo>
                  <a:lnTo>
                    <a:pt x="36" y="23"/>
                  </a:lnTo>
                  <a:lnTo>
                    <a:pt x="37" y="19"/>
                  </a:lnTo>
                  <a:lnTo>
                    <a:pt x="39"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0" name="Freeform 46">
              <a:extLst>
                <a:ext uri="{FF2B5EF4-FFF2-40B4-BE49-F238E27FC236}">
                  <a16:creationId xmlns:a16="http://schemas.microsoft.com/office/drawing/2014/main" id="{A50B872F-D9CA-4653-A7A8-7618D4EB27E2}"/>
                </a:ext>
              </a:extLst>
            </p:cNvPr>
            <p:cNvSpPr>
              <a:spLocks/>
            </p:cNvSpPr>
            <p:nvPr/>
          </p:nvSpPr>
          <p:spPr bwMode="auto">
            <a:xfrm>
              <a:off x="2014538" y="2990850"/>
              <a:ext cx="17462" cy="28575"/>
            </a:xfrm>
            <a:custGeom>
              <a:avLst/>
              <a:gdLst>
                <a:gd name="T0" fmla="*/ 42 w 56"/>
                <a:gd name="T1" fmla="*/ 67 h 90"/>
                <a:gd name="T2" fmla="*/ 46 w 56"/>
                <a:gd name="T3" fmla="*/ 66 h 90"/>
                <a:gd name="T4" fmla="*/ 49 w 56"/>
                <a:gd name="T5" fmla="*/ 65 h 90"/>
                <a:gd name="T6" fmla="*/ 50 w 56"/>
                <a:gd name="T7" fmla="*/ 62 h 90"/>
                <a:gd name="T8" fmla="*/ 52 w 56"/>
                <a:gd name="T9" fmla="*/ 59 h 90"/>
                <a:gd name="T10" fmla="*/ 53 w 56"/>
                <a:gd name="T11" fmla="*/ 56 h 90"/>
                <a:gd name="T12" fmla="*/ 55 w 56"/>
                <a:gd name="T13" fmla="*/ 53 h 90"/>
                <a:gd name="T14" fmla="*/ 56 w 56"/>
                <a:gd name="T15" fmla="*/ 50 h 90"/>
                <a:gd name="T16" fmla="*/ 56 w 56"/>
                <a:gd name="T17" fmla="*/ 48 h 90"/>
                <a:gd name="T18" fmla="*/ 55 w 56"/>
                <a:gd name="T19" fmla="*/ 45 h 90"/>
                <a:gd name="T20" fmla="*/ 52 w 56"/>
                <a:gd name="T21" fmla="*/ 43 h 90"/>
                <a:gd name="T22" fmla="*/ 49 w 56"/>
                <a:gd name="T23" fmla="*/ 40 h 90"/>
                <a:gd name="T24" fmla="*/ 45 w 56"/>
                <a:gd name="T25" fmla="*/ 42 h 90"/>
                <a:gd name="T26" fmla="*/ 42 w 56"/>
                <a:gd name="T27" fmla="*/ 43 h 90"/>
                <a:gd name="T28" fmla="*/ 40 w 56"/>
                <a:gd name="T29" fmla="*/ 45 h 90"/>
                <a:gd name="T30" fmla="*/ 36 w 56"/>
                <a:gd name="T31" fmla="*/ 46 h 90"/>
                <a:gd name="T32" fmla="*/ 34 w 56"/>
                <a:gd name="T33" fmla="*/ 48 h 90"/>
                <a:gd name="T34" fmla="*/ 40 w 56"/>
                <a:gd name="T35" fmla="*/ 42 h 90"/>
                <a:gd name="T36" fmla="*/ 44 w 56"/>
                <a:gd name="T37" fmla="*/ 33 h 90"/>
                <a:gd name="T38" fmla="*/ 46 w 56"/>
                <a:gd name="T39" fmla="*/ 25 h 90"/>
                <a:gd name="T40" fmla="*/ 50 w 56"/>
                <a:gd name="T41" fmla="*/ 17 h 90"/>
                <a:gd name="T42" fmla="*/ 51 w 56"/>
                <a:gd name="T43" fmla="*/ 14 h 90"/>
                <a:gd name="T44" fmla="*/ 46 w 56"/>
                <a:gd name="T45" fmla="*/ 9 h 90"/>
                <a:gd name="T46" fmla="*/ 42 w 56"/>
                <a:gd name="T47" fmla="*/ 4 h 90"/>
                <a:gd name="T48" fmla="*/ 36 w 56"/>
                <a:gd name="T49" fmla="*/ 2 h 90"/>
                <a:gd name="T50" fmla="*/ 30 w 56"/>
                <a:gd name="T51" fmla="*/ 0 h 90"/>
                <a:gd name="T52" fmla="*/ 25 w 56"/>
                <a:gd name="T53" fmla="*/ 3 h 90"/>
                <a:gd name="T54" fmla="*/ 21 w 56"/>
                <a:gd name="T55" fmla="*/ 8 h 90"/>
                <a:gd name="T56" fmla="*/ 21 w 56"/>
                <a:gd name="T57" fmla="*/ 14 h 90"/>
                <a:gd name="T58" fmla="*/ 22 w 56"/>
                <a:gd name="T59" fmla="*/ 20 h 90"/>
                <a:gd name="T60" fmla="*/ 23 w 56"/>
                <a:gd name="T61" fmla="*/ 26 h 90"/>
                <a:gd name="T62" fmla="*/ 21 w 56"/>
                <a:gd name="T63" fmla="*/ 32 h 90"/>
                <a:gd name="T64" fmla="*/ 19 w 56"/>
                <a:gd name="T65" fmla="*/ 37 h 90"/>
                <a:gd name="T66" fmla="*/ 21 w 56"/>
                <a:gd name="T67" fmla="*/ 40 h 90"/>
                <a:gd name="T68" fmla="*/ 22 w 56"/>
                <a:gd name="T69" fmla="*/ 44 h 90"/>
                <a:gd name="T70" fmla="*/ 24 w 56"/>
                <a:gd name="T71" fmla="*/ 48 h 90"/>
                <a:gd name="T72" fmla="*/ 22 w 56"/>
                <a:gd name="T73" fmla="*/ 60 h 90"/>
                <a:gd name="T74" fmla="*/ 22 w 56"/>
                <a:gd name="T75" fmla="*/ 60 h 90"/>
                <a:gd name="T76" fmla="*/ 17 w 56"/>
                <a:gd name="T77" fmla="*/ 66 h 90"/>
                <a:gd name="T78" fmla="*/ 16 w 56"/>
                <a:gd name="T79" fmla="*/ 74 h 90"/>
                <a:gd name="T80" fmla="*/ 12 w 56"/>
                <a:gd name="T81" fmla="*/ 80 h 90"/>
                <a:gd name="T82" fmla="*/ 6 w 56"/>
                <a:gd name="T83" fmla="*/ 84 h 90"/>
                <a:gd name="T84" fmla="*/ 0 w 56"/>
                <a:gd name="T85" fmla="*/ 88 h 90"/>
                <a:gd name="T86" fmla="*/ 12 w 56"/>
                <a:gd name="T87" fmla="*/ 90 h 90"/>
                <a:gd name="T88" fmla="*/ 23 w 56"/>
                <a:gd name="T89" fmla="*/ 90 h 90"/>
                <a:gd name="T90" fmla="*/ 32 w 56"/>
                <a:gd name="T91" fmla="*/ 85 h 90"/>
                <a:gd name="T92" fmla="*/ 38 w 56"/>
                <a:gd name="T93" fmla="*/ 77 h 90"/>
                <a:gd name="T94" fmla="*/ 42 w 56"/>
                <a:gd name="T95" fmla="*/ 6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 h="90">
                  <a:moveTo>
                    <a:pt x="42" y="67"/>
                  </a:moveTo>
                  <a:lnTo>
                    <a:pt x="46" y="66"/>
                  </a:lnTo>
                  <a:lnTo>
                    <a:pt x="49" y="65"/>
                  </a:lnTo>
                  <a:lnTo>
                    <a:pt x="50" y="62"/>
                  </a:lnTo>
                  <a:lnTo>
                    <a:pt x="52" y="59"/>
                  </a:lnTo>
                  <a:lnTo>
                    <a:pt x="53" y="56"/>
                  </a:lnTo>
                  <a:lnTo>
                    <a:pt x="55" y="53"/>
                  </a:lnTo>
                  <a:lnTo>
                    <a:pt x="56" y="50"/>
                  </a:lnTo>
                  <a:lnTo>
                    <a:pt x="56" y="48"/>
                  </a:lnTo>
                  <a:lnTo>
                    <a:pt x="55" y="45"/>
                  </a:lnTo>
                  <a:lnTo>
                    <a:pt x="52" y="43"/>
                  </a:lnTo>
                  <a:lnTo>
                    <a:pt x="49" y="40"/>
                  </a:lnTo>
                  <a:lnTo>
                    <a:pt x="45" y="42"/>
                  </a:lnTo>
                  <a:lnTo>
                    <a:pt x="42" y="43"/>
                  </a:lnTo>
                  <a:lnTo>
                    <a:pt x="40" y="45"/>
                  </a:lnTo>
                  <a:lnTo>
                    <a:pt x="36" y="46"/>
                  </a:lnTo>
                  <a:lnTo>
                    <a:pt x="34" y="48"/>
                  </a:lnTo>
                  <a:lnTo>
                    <a:pt x="40" y="42"/>
                  </a:lnTo>
                  <a:lnTo>
                    <a:pt x="44" y="33"/>
                  </a:lnTo>
                  <a:lnTo>
                    <a:pt x="46" y="25"/>
                  </a:lnTo>
                  <a:lnTo>
                    <a:pt x="50" y="17"/>
                  </a:lnTo>
                  <a:lnTo>
                    <a:pt x="51" y="14"/>
                  </a:lnTo>
                  <a:lnTo>
                    <a:pt x="46" y="9"/>
                  </a:lnTo>
                  <a:lnTo>
                    <a:pt x="42" y="4"/>
                  </a:lnTo>
                  <a:lnTo>
                    <a:pt x="36" y="2"/>
                  </a:lnTo>
                  <a:lnTo>
                    <a:pt x="30" y="0"/>
                  </a:lnTo>
                  <a:lnTo>
                    <a:pt x="25" y="3"/>
                  </a:lnTo>
                  <a:lnTo>
                    <a:pt x="21" y="8"/>
                  </a:lnTo>
                  <a:lnTo>
                    <a:pt x="21" y="14"/>
                  </a:lnTo>
                  <a:lnTo>
                    <a:pt x="22" y="20"/>
                  </a:lnTo>
                  <a:lnTo>
                    <a:pt x="23" y="26"/>
                  </a:lnTo>
                  <a:lnTo>
                    <a:pt x="21" y="32"/>
                  </a:lnTo>
                  <a:lnTo>
                    <a:pt x="19" y="37"/>
                  </a:lnTo>
                  <a:lnTo>
                    <a:pt x="21" y="40"/>
                  </a:lnTo>
                  <a:lnTo>
                    <a:pt x="22" y="44"/>
                  </a:lnTo>
                  <a:lnTo>
                    <a:pt x="24" y="48"/>
                  </a:lnTo>
                  <a:lnTo>
                    <a:pt x="22" y="60"/>
                  </a:lnTo>
                  <a:lnTo>
                    <a:pt x="22" y="60"/>
                  </a:lnTo>
                  <a:lnTo>
                    <a:pt x="17" y="66"/>
                  </a:lnTo>
                  <a:lnTo>
                    <a:pt x="16" y="74"/>
                  </a:lnTo>
                  <a:lnTo>
                    <a:pt x="12" y="80"/>
                  </a:lnTo>
                  <a:lnTo>
                    <a:pt x="6" y="84"/>
                  </a:lnTo>
                  <a:lnTo>
                    <a:pt x="0" y="88"/>
                  </a:lnTo>
                  <a:lnTo>
                    <a:pt x="12" y="90"/>
                  </a:lnTo>
                  <a:lnTo>
                    <a:pt x="23" y="90"/>
                  </a:lnTo>
                  <a:lnTo>
                    <a:pt x="32" y="85"/>
                  </a:lnTo>
                  <a:lnTo>
                    <a:pt x="38" y="77"/>
                  </a:lnTo>
                  <a:lnTo>
                    <a:pt x="42" y="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1" name="Freeform 47">
              <a:extLst>
                <a:ext uri="{FF2B5EF4-FFF2-40B4-BE49-F238E27FC236}">
                  <a16:creationId xmlns:a16="http://schemas.microsoft.com/office/drawing/2014/main" id="{FD1074CE-B345-4019-A7A2-E3E0662AAC04}"/>
                </a:ext>
              </a:extLst>
            </p:cNvPr>
            <p:cNvSpPr>
              <a:spLocks/>
            </p:cNvSpPr>
            <p:nvPr/>
          </p:nvSpPr>
          <p:spPr bwMode="auto">
            <a:xfrm>
              <a:off x="2036763" y="3022600"/>
              <a:ext cx="6350" cy="4763"/>
            </a:xfrm>
            <a:custGeom>
              <a:avLst/>
              <a:gdLst>
                <a:gd name="T0" fmla="*/ 0 w 17"/>
                <a:gd name="T1" fmla="*/ 5 h 14"/>
                <a:gd name="T2" fmla="*/ 1 w 17"/>
                <a:gd name="T3" fmla="*/ 8 h 14"/>
                <a:gd name="T4" fmla="*/ 2 w 17"/>
                <a:gd name="T5" fmla="*/ 11 h 14"/>
                <a:gd name="T6" fmla="*/ 4 w 17"/>
                <a:gd name="T7" fmla="*/ 13 h 14"/>
                <a:gd name="T8" fmla="*/ 7 w 17"/>
                <a:gd name="T9" fmla="*/ 14 h 14"/>
                <a:gd name="T10" fmla="*/ 9 w 17"/>
                <a:gd name="T11" fmla="*/ 13 h 14"/>
                <a:gd name="T12" fmla="*/ 12 w 17"/>
                <a:gd name="T13" fmla="*/ 12 h 14"/>
                <a:gd name="T14" fmla="*/ 14 w 17"/>
                <a:gd name="T15" fmla="*/ 11 h 14"/>
                <a:gd name="T16" fmla="*/ 15 w 17"/>
                <a:gd name="T17" fmla="*/ 10 h 14"/>
                <a:gd name="T18" fmla="*/ 17 w 17"/>
                <a:gd name="T19" fmla="*/ 7 h 14"/>
                <a:gd name="T20" fmla="*/ 15 w 17"/>
                <a:gd name="T21" fmla="*/ 3 h 14"/>
                <a:gd name="T22" fmla="*/ 13 w 17"/>
                <a:gd name="T23" fmla="*/ 1 h 14"/>
                <a:gd name="T24" fmla="*/ 12 w 17"/>
                <a:gd name="T25" fmla="*/ 0 h 14"/>
                <a:gd name="T26" fmla="*/ 9 w 17"/>
                <a:gd name="T27" fmla="*/ 0 h 14"/>
                <a:gd name="T28" fmla="*/ 8 w 17"/>
                <a:gd name="T29" fmla="*/ 1 h 14"/>
                <a:gd name="T30" fmla="*/ 6 w 17"/>
                <a:gd name="T31" fmla="*/ 2 h 14"/>
                <a:gd name="T32" fmla="*/ 4 w 17"/>
                <a:gd name="T33" fmla="*/ 3 h 14"/>
                <a:gd name="T34" fmla="*/ 2 w 17"/>
                <a:gd name="T35" fmla="*/ 5 h 14"/>
                <a:gd name="T36" fmla="*/ 0 w 17"/>
                <a:gd name="T37"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14">
                  <a:moveTo>
                    <a:pt x="0" y="5"/>
                  </a:moveTo>
                  <a:lnTo>
                    <a:pt x="1" y="8"/>
                  </a:lnTo>
                  <a:lnTo>
                    <a:pt x="2" y="11"/>
                  </a:lnTo>
                  <a:lnTo>
                    <a:pt x="4" y="13"/>
                  </a:lnTo>
                  <a:lnTo>
                    <a:pt x="7" y="14"/>
                  </a:lnTo>
                  <a:lnTo>
                    <a:pt x="9" y="13"/>
                  </a:lnTo>
                  <a:lnTo>
                    <a:pt x="12" y="12"/>
                  </a:lnTo>
                  <a:lnTo>
                    <a:pt x="14" y="11"/>
                  </a:lnTo>
                  <a:lnTo>
                    <a:pt x="15" y="10"/>
                  </a:lnTo>
                  <a:lnTo>
                    <a:pt x="17" y="7"/>
                  </a:lnTo>
                  <a:lnTo>
                    <a:pt x="15" y="3"/>
                  </a:lnTo>
                  <a:lnTo>
                    <a:pt x="13" y="1"/>
                  </a:lnTo>
                  <a:lnTo>
                    <a:pt x="12" y="0"/>
                  </a:lnTo>
                  <a:lnTo>
                    <a:pt x="9" y="0"/>
                  </a:lnTo>
                  <a:lnTo>
                    <a:pt x="8" y="1"/>
                  </a:lnTo>
                  <a:lnTo>
                    <a:pt x="6" y="2"/>
                  </a:lnTo>
                  <a:lnTo>
                    <a:pt x="4" y="3"/>
                  </a:lnTo>
                  <a:lnTo>
                    <a:pt x="2" y="5"/>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2" name="Freeform 48">
              <a:extLst>
                <a:ext uri="{FF2B5EF4-FFF2-40B4-BE49-F238E27FC236}">
                  <a16:creationId xmlns:a16="http://schemas.microsoft.com/office/drawing/2014/main" id="{8103B78D-FC25-47BB-BB73-FBEA29826B77}"/>
                </a:ext>
              </a:extLst>
            </p:cNvPr>
            <p:cNvSpPr>
              <a:spLocks/>
            </p:cNvSpPr>
            <p:nvPr/>
          </p:nvSpPr>
          <p:spPr bwMode="auto">
            <a:xfrm>
              <a:off x="2046288" y="2995613"/>
              <a:ext cx="17462" cy="12700"/>
            </a:xfrm>
            <a:custGeom>
              <a:avLst/>
              <a:gdLst>
                <a:gd name="T0" fmla="*/ 55 w 55"/>
                <a:gd name="T1" fmla="*/ 18 h 40"/>
                <a:gd name="T2" fmla="*/ 53 w 55"/>
                <a:gd name="T3" fmla="*/ 8 h 40"/>
                <a:gd name="T4" fmla="*/ 50 w 55"/>
                <a:gd name="T5" fmla="*/ 5 h 40"/>
                <a:gd name="T6" fmla="*/ 45 w 55"/>
                <a:gd name="T7" fmla="*/ 2 h 40"/>
                <a:gd name="T8" fmla="*/ 40 w 55"/>
                <a:gd name="T9" fmla="*/ 0 h 40"/>
                <a:gd name="T10" fmla="*/ 24 w 55"/>
                <a:gd name="T11" fmla="*/ 10 h 40"/>
                <a:gd name="T12" fmla="*/ 7 w 55"/>
                <a:gd name="T13" fmla="*/ 16 h 40"/>
                <a:gd name="T14" fmla="*/ 1 w 55"/>
                <a:gd name="T15" fmla="*/ 22 h 40"/>
                <a:gd name="T16" fmla="*/ 0 w 55"/>
                <a:gd name="T17" fmla="*/ 29 h 40"/>
                <a:gd name="T18" fmla="*/ 2 w 55"/>
                <a:gd name="T19" fmla="*/ 38 h 40"/>
                <a:gd name="T20" fmla="*/ 6 w 55"/>
                <a:gd name="T21" fmla="*/ 39 h 40"/>
                <a:gd name="T22" fmla="*/ 10 w 55"/>
                <a:gd name="T23" fmla="*/ 40 h 40"/>
                <a:gd name="T24" fmla="*/ 13 w 55"/>
                <a:gd name="T25" fmla="*/ 40 h 40"/>
                <a:gd name="T26" fmla="*/ 16 w 55"/>
                <a:gd name="T27" fmla="*/ 39 h 40"/>
                <a:gd name="T28" fmla="*/ 19 w 55"/>
                <a:gd name="T29" fmla="*/ 39 h 40"/>
                <a:gd name="T30" fmla="*/ 23 w 55"/>
                <a:gd name="T31" fmla="*/ 38 h 40"/>
                <a:gd name="T32" fmla="*/ 25 w 55"/>
                <a:gd name="T33" fmla="*/ 36 h 40"/>
                <a:gd name="T34" fmla="*/ 28 w 55"/>
                <a:gd name="T35" fmla="*/ 34 h 40"/>
                <a:gd name="T36" fmla="*/ 29 w 55"/>
                <a:gd name="T37" fmla="*/ 31 h 40"/>
                <a:gd name="T38" fmla="*/ 35 w 55"/>
                <a:gd name="T39" fmla="*/ 30 h 40"/>
                <a:gd name="T40" fmla="*/ 42 w 55"/>
                <a:gd name="T41" fmla="*/ 27 h 40"/>
                <a:gd name="T42" fmla="*/ 50 w 55"/>
                <a:gd name="T43" fmla="*/ 24 h 40"/>
                <a:gd name="T44" fmla="*/ 55 w 55"/>
                <a:gd name="T45" fmla="*/ 1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0">
                  <a:moveTo>
                    <a:pt x="55" y="18"/>
                  </a:moveTo>
                  <a:lnTo>
                    <a:pt x="53" y="8"/>
                  </a:lnTo>
                  <a:lnTo>
                    <a:pt x="50" y="5"/>
                  </a:lnTo>
                  <a:lnTo>
                    <a:pt x="45" y="2"/>
                  </a:lnTo>
                  <a:lnTo>
                    <a:pt x="40" y="0"/>
                  </a:lnTo>
                  <a:lnTo>
                    <a:pt x="24" y="10"/>
                  </a:lnTo>
                  <a:lnTo>
                    <a:pt x="7" y="16"/>
                  </a:lnTo>
                  <a:lnTo>
                    <a:pt x="1" y="22"/>
                  </a:lnTo>
                  <a:lnTo>
                    <a:pt x="0" y="29"/>
                  </a:lnTo>
                  <a:lnTo>
                    <a:pt x="2" y="38"/>
                  </a:lnTo>
                  <a:lnTo>
                    <a:pt x="6" y="39"/>
                  </a:lnTo>
                  <a:lnTo>
                    <a:pt x="10" y="40"/>
                  </a:lnTo>
                  <a:lnTo>
                    <a:pt x="13" y="40"/>
                  </a:lnTo>
                  <a:lnTo>
                    <a:pt x="16" y="39"/>
                  </a:lnTo>
                  <a:lnTo>
                    <a:pt x="19" y="39"/>
                  </a:lnTo>
                  <a:lnTo>
                    <a:pt x="23" y="38"/>
                  </a:lnTo>
                  <a:lnTo>
                    <a:pt x="25" y="36"/>
                  </a:lnTo>
                  <a:lnTo>
                    <a:pt x="28" y="34"/>
                  </a:lnTo>
                  <a:lnTo>
                    <a:pt x="29" y="31"/>
                  </a:lnTo>
                  <a:lnTo>
                    <a:pt x="35" y="30"/>
                  </a:lnTo>
                  <a:lnTo>
                    <a:pt x="42" y="27"/>
                  </a:lnTo>
                  <a:lnTo>
                    <a:pt x="50" y="24"/>
                  </a:lnTo>
                  <a:lnTo>
                    <a:pt x="55"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3" name="Freeform 49">
              <a:extLst>
                <a:ext uri="{FF2B5EF4-FFF2-40B4-BE49-F238E27FC236}">
                  <a16:creationId xmlns:a16="http://schemas.microsoft.com/office/drawing/2014/main" id="{BC17D0FA-8318-4F96-9DC4-449558B231DA}"/>
                </a:ext>
              </a:extLst>
            </p:cNvPr>
            <p:cNvSpPr>
              <a:spLocks/>
            </p:cNvSpPr>
            <p:nvPr/>
          </p:nvSpPr>
          <p:spPr bwMode="auto">
            <a:xfrm>
              <a:off x="2070100" y="2973388"/>
              <a:ext cx="4762" cy="4763"/>
            </a:xfrm>
            <a:custGeom>
              <a:avLst/>
              <a:gdLst>
                <a:gd name="T0" fmla="*/ 13 w 13"/>
                <a:gd name="T1" fmla="*/ 4 h 17"/>
                <a:gd name="T2" fmla="*/ 12 w 13"/>
                <a:gd name="T3" fmla="*/ 2 h 17"/>
                <a:gd name="T4" fmla="*/ 9 w 13"/>
                <a:gd name="T5" fmla="*/ 1 h 17"/>
                <a:gd name="T6" fmla="*/ 7 w 13"/>
                <a:gd name="T7" fmla="*/ 0 h 17"/>
                <a:gd name="T8" fmla="*/ 5 w 13"/>
                <a:gd name="T9" fmla="*/ 0 h 17"/>
                <a:gd name="T10" fmla="*/ 1 w 13"/>
                <a:gd name="T11" fmla="*/ 0 h 17"/>
                <a:gd name="T12" fmla="*/ 0 w 13"/>
                <a:gd name="T13" fmla="*/ 17 h 17"/>
                <a:gd name="T14" fmla="*/ 5 w 13"/>
                <a:gd name="T15" fmla="*/ 17 h 17"/>
                <a:gd name="T16" fmla="*/ 7 w 13"/>
                <a:gd name="T17" fmla="*/ 15 h 17"/>
                <a:gd name="T18" fmla="*/ 9 w 13"/>
                <a:gd name="T19" fmla="*/ 14 h 17"/>
                <a:gd name="T20" fmla="*/ 12 w 13"/>
                <a:gd name="T21" fmla="*/ 13 h 17"/>
                <a:gd name="T22" fmla="*/ 13 w 13"/>
                <a:gd name="T23" fmla="*/ 11 h 17"/>
                <a:gd name="T24" fmla="*/ 13 w 13"/>
                <a:gd name="T25" fmla="*/ 8 h 17"/>
                <a:gd name="T26" fmla="*/ 13 w 13"/>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7">
                  <a:moveTo>
                    <a:pt x="13" y="4"/>
                  </a:moveTo>
                  <a:lnTo>
                    <a:pt x="12" y="2"/>
                  </a:lnTo>
                  <a:lnTo>
                    <a:pt x="9" y="1"/>
                  </a:lnTo>
                  <a:lnTo>
                    <a:pt x="7" y="0"/>
                  </a:lnTo>
                  <a:lnTo>
                    <a:pt x="5" y="0"/>
                  </a:lnTo>
                  <a:lnTo>
                    <a:pt x="1" y="0"/>
                  </a:lnTo>
                  <a:lnTo>
                    <a:pt x="0" y="17"/>
                  </a:lnTo>
                  <a:lnTo>
                    <a:pt x="5" y="17"/>
                  </a:lnTo>
                  <a:lnTo>
                    <a:pt x="7" y="15"/>
                  </a:lnTo>
                  <a:lnTo>
                    <a:pt x="9" y="14"/>
                  </a:lnTo>
                  <a:lnTo>
                    <a:pt x="12" y="13"/>
                  </a:lnTo>
                  <a:lnTo>
                    <a:pt x="13" y="11"/>
                  </a:lnTo>
                  <a:lnTo>
                    <a:pt x="13" y="8"/>
                  </a:lnTo>
                  <a:lnTo>
                    <a:pt x="13"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4" name="Freeform 50">
              <a:extLst>
                <a:ext uri="{FF2B5EF4-FFF2-40B4-BE49-F238E27FC236}">
                  <a16:creationId xmlns:a16="http://schemas.microsoft.com/office/drawing/2014/main" id="{DB09B35C-CDCB-40AF-822C-7DA95C128087}"/>
                </a:ext>
              </a:extLst>
            </p:cNvPr>
            <p:cNvSpPr>
              <a:spLocks/>
            </p:cNvSpPr>
            <p:nvPr/>
          </p:nvSpPr>
          <p:spPr bwMode="auto">
            <a:xfrm>
              <a:off x="2098675" y="2944813"/>
              <a:ext cx="15875" cy="19050"/>
            </a:xfrm>
            <a:custGeom>
              <a:avLst/>
              <a:gdLst>
                <a:gd name="T0" fmla="*/ 37 w 48"/>
                <a:gd name="T1" fmla="*/ 8 h 60"/>
                <a:gd name="T2" fmla="*/ 35 w 48"/>
                <a:gd name="T3" fmla="*/ 4 h 60"/>
                <a:gd name="T4" fmla="*/ 32 w 48"/>
                <a:gd name="T5" fmla="*/ 1 h 60"/>
                <a:gd name="T6" fmla="*/ 29 w 48"/>
                <a:gd name="T7" fmla="*/ 0 h 60"/>
                <a:gd name="T8" fmla="*/ 17 w 48"/>
                <a:gd name="T9" fmla="*/ 0 h 60"/>
                <a:gd name="T10" fmla="*/ 7 w 48"/>
                <a:gd name="T11" fmla="*/ 5 h 60"/>
                <a:gd name="T12" fmla="*/ 1 w 48"/>
                <a:gd name="T13" fmla="*/ 15 h 60"/>
                <a:gd name="T14" fmla="*/ 0 w 48"/>
                <a:gd name="T15" fmla="*/ 21 h 60"/>
                <a:gd name="T16" fmla="*/ 2 w 48"/>
                <a:gd name="T17" fmla="*/ 27 h 60"/>
                <a:gd name="T18" fmla="*/ 4 w 48"/>
                <a:gd name="T19" fmla="*/ 29 h 60"/>
                <a:gd name="T20" fmla="*/ 7 w 48"/>
                <a:gd name="T21" fmla="*/ 33 h 60"/>
                <a:gd name="T22" fmla="*/ 9 w 48"/>
                <a:gd name="T23" fmla="*/ 34 h 60"/>
                <a:gd name="T24" fmla="*/ 13 w 48"/>
                <a:gd name="T25" fmla="*/ 35 h 60"/>
                <a:gd name="T26" fmla="*/ 35 w 48"/>
                <a:gd name="T27" fmla="*/ 60 h 60"/>
                <a:gd name="T28" fmla="*/ 40 w 48"/>
                <a:gd name="T29" fmla="*/ 54 h 60"/>
                <a:gd name="T30" fmla="*/ 46 w 48"/>
                <a:gd name="T31" fmla="*/ 46 h 60"/>
                <a:gd name="T32" fmla="*/ 48 w 48"/>
                <a:gd name="T33" fmla="*/ 38 h 60"/>
                <a:gd name="T34" fmla="*/ 47 w 48"/>
                <a:gd name="T35" fmla="*/ 29 h 60"/>
                <a:gd name="T36" fmla="*/ 40 w 48"/>
                <a:gd name="T37" fmla="*/ 20 h 60"/>
                <a:gd name="T38" fmla="*/ 37 w 48"/>
                <a:gd name="T39"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60">
                  <a:moveTo>
                    <a:pt x="37" y="8"/>
                  </a:moveTo>
                  <a:lnTo>
                    <a:pt x="35" y="4"/>
                  </a:lnTo>
                  <a:lnTo>
                    <a:pt x="32" y="1"/>
                  </a:lnTo>
                  <a:lnTo>
                    <a:pt x="29" y="0"/>
                  </a:lnTo>
                  <a:lnTo>
                    <a:pt x="17" y="0"/>
                  </a:lnTo>
                  <a:lnTo>
                    <a:pt x="7" y="5"/>
                  </a:lnTo>
                  <a:lnTo>
                    <a:pt x="1" y="15"/>
                  </a:lnTo>
                  <a:lnTo>
                    <a:pt x="0" y="21"/>
                  </a:lnTo>
                  <a:lnTo>
                    <a:pt x="2" y="27"/>
                  </a:lnTo>
                  <a:lnTo>
                    <a:pt x="4" y="29"/>
                  </a:lnTo>
                  <a:lnTo>
                    <a:pt x="7" y="33"/>
                  </a:lnTo>
                  <a:lnTo>
                    <a:pt x="9" y="34"/>
                  </a:lnTo>
                  <a:lnTo>
                    <a:pt x="13" y="35"/>
                  </a:lnTo>
                  <a:lnTo>
                    <a:pt x="35" y="60"/>
                  </a:lnTo>
                  <a:lnTo>
                    <a:pt x="40" y="54"/>
                  </a:lnTo>
                  <a:lnTo>
                    <a:pt x="46" y="46"/>
                  </a:lnTo>
                  <a:lnTo>
                    <a:pt x="48" y="38"/>
                  </a:lnTo>
                  <a:lnTo>
                    <a:pt x="47" y="29"/>
                  </a:lnTo>
                  <a:lnTo>
                    <a:pt x="40" y="20"/>
                  </a:lnTo>
                  <a:lnTo>
                    <a:pt x="37"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5" name="Freeform 51">
              <a:extLst>
                <a:ext uri="{FF2B5EF4-FFF2-40B4-BE49-F238E27FC236}">
                  <a16:creationId xmlns:a16="http://schemas.microsoft.com/office/drawing/2014/main" id="{B4E20AD2-DDC0-4E14-8A64-A0635023488F}"/>
                </a:ext>
              </a:extLst>
            </p:cNvPr>
            <p:cNvSpPr>
              <a:spLocks/>
            </p:cNvSpPr>
            <p:nvPr/>
          </p:nvSpPr>
          <p:spPr bwMode="auto">
            <a:xfrm>
              <a:off x="2036763" y="2944813"/>
              <a:ext cx="7937" cy="11113"/>
            </a:xfrm>
            <a:custGeom>
              <a:avLst/>
              <a:gdLst>
                <a:gd name="T0" fmla="*/ 0 w 27"/>
                <a:gd name="T1" fmla="*/ 12 h 34"/>
                <a:gd name="T2" fmla="*/ 0 w 27"/>
                <a:gd name="T3" fmla="*/ 17 h 34"/>
                <a:gd name="T4" fmla="*/ 2 w 27"/>
                <a:gd name="T5" fmla="*/ 23 h 34"/>
                <a:gd name="T6" fmla="*/ 4 w 27"/>
                <a:gd name="T7" fmla="*/ 27 h 34"/>
                <a:gd name="T8" fmla="*/ 9 w 27"/>
                <a:gd name="T9" fmla="*/ 32 h 34"/>
                <a:gd name="T10" fmla="*/ 21 w 27"/>
                <a:gd name="T11" fmla="*/ 34 h 34"/>
                <a:gd name="T12" fmla="*/ 25 w 27"/>
                <a:gd name="T13" fmla="*/ 27 h 34"/>
                <a:gd name="T14" fmla="*/ 27 w 27"/>
                <a:gd name="T15" fmla="*/ 17 h 34"/>
                <a:gd name="T16" fmla="*/ 23 w 27"/>
                <a:gd name="T17" fmla="*/ 6 h 34"/>
                <a:gd name="T18" fmla="*/ 20 w 27"/>
                <a:gd name="T19" fmla="*/ 4 h 34"/>
                <a:gd name="T20" fmla="*/ 16 w 27"/>
                <a:gd name="T21" fmla="*/ 1 h 34"/>
                <a:gd name="T22" fmla="*/ 13 w 27"/>
                <a:gd name="T23" fmla="*/ 0 h 34"/>
                <a:gd name="T24" fmla="*/ 8 w 27"/>
                <a:gd name="T25" fmla="*/ 1 h 34"/>
                <a:gd name="T26" fmla="*/ 4 w 27"/>
                <a:gd name="T27" fmla="*/ 4 h 34"/>
                <a:gd name="T28" fmla="*/ 2 w 27"/>
                <a:gd name="T29" fmla="*/ 8 h 34"/>
                <a:gd name="T30" fmla="*/ 0 w 27"/>
                <a:gd name="T31"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34">
                  <a:moveTo>
                    <a:pt x="0" y="12"/>
                  </a:moveTo>
                  <a:lnTo>
                    <a:pt x="0" y="17"/>
                  </a:lnTo>
                  <a:lnTo>
                    <a:pt x="2" y="23"/>
                  </a:lnTo>
                  <a:lnTo>
                    <a:pt x="4" y="27"/>
                  </a:lnTo>
                  <a:lnTo>
                    <a:pt x="9" y="32"/>
                  </a:lnTo>
                  <a:lnTo>
                    <a:pt x="21" y="34"/>
                  </a:lnTo>
                  <a:lnTo>
                    <a:pt x="25" y="27"/>
                  </a:lnTo>
                  <a:lnTo>
                    <a:pt x="27" y="17"/>
                  </a:lnTo>
                  <a:lnTo>
                    <a:pt x="23" y="6"/>
                  </a:lnTo>
                  <a:lnTo>
                    <a:pt x="20" y="4"/>
                  </a:lnTo>
                  <a:lnTo>
                    <a:pt x="16" y="1"/>
                  </a:lnTo>
                  <a:lnTo>
                    <a:pt x="13" y="0"/>
                  </a:lnTo>
                  <a:lnTo>
                    <a:pt x="8" y="1"/>
                  </a:lnTo>
                  <a:lnTo>
                    <a:pt x="4" y="4"/>
                  </a:lnTo>
                  <a:lnTo>
                    <a:pt x="2" y="8"/>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6" name="Freeform 52">
              <a:extLst>
                <a:ext uri="{FF2B5EF4-FFF2-40B4-BE49-F238E27FC236}">
                  <a16:creationId xmlns:a16="http://schemas.microsoft.com/office/drawing/2014/main" id="{58EA58E5-126C-4FEA-B981-CB8D30AD691A}"/>
                </a:ext>
              </a:extLst>
            </p:cNvPr>
            <p:cNvSpPr>
              <a:spLocks/>
            </p:cNvSpPr>
            <p:nvPr/>
          </p:nvSpPr>
          <p:spPr bwMode="auto">
            <a:xfrm>
              <a:off x="2058988" y="2957513"/>
              <a:ext cx="7937" cy="15875"/>
            </a:xfrm>
            <a:custGeom>
              <a:avLst/>
              <a:gdLst>
                <a:gd name="T0" fmla="*/ 25 w 25"/>
                <a:gd name="T1" fmla="*/ 38 h 49"/>
                <a:gd name="T2" fmla="*/ 23 w 25"/>
                <a:gd name="T3" fmla="*/ 33 h 49"/>
                <a:gd name="T4" fmla="*/ 25 w 25"/>
                <a:gd name="T5" fmla="*/ 31 h 49"/>
                <a:gd name="T6" fmla="*/ 25 w 25"/>
                <a:gd name="T7" fmla="*/ 30 h 49"/>
                <a:gd name="T8" fmla="*/ 22 w 25"/>
                <a:gd name="T9" fmla="*/ 28 h 49"/>
                <a:gd name="T10" fmla="*/ 16 w 25"/>
                <a:gd name="T11" fmla="*/ 25 h 49"/>
                <a:gd name="T12" fmla="*/ 15 w 25"/>
                <a:gd name="T13" fmla="*/ 20 h 49"/>
                <a:gd name="T14" fmla="*/ 16 w 25"/>
                <a:gd name="T15" fmla="*/ 15 h 49"/>
                <a:gd name="T16" fmla="*/ 19 w 25"/>
                <a:gd name="T17" fmla="*/ 10 h 49"/>
                <a:gd name="T18" fmla="*/ 19 w 25"/>
                <a:gd name="T19" fmla="*/ 5 h 49"/>
                <a:gd name="T20" fmla="*/ 16 w 25"/>
                <a:gd name="T21" fmla="*/ 0 h 49"/>
                <a:gd name="T22" fmla="*/ 6 w 25"/>
                <a:gd name="T23" fmla="*/ 7 h 49"/>
                <a:gd name="T24" fmla="*/ 2 w 25"/>
                <a:gd name="T25" fmla="*/ 13 h 49"/>
                <a:gd name="T26" fmla="*/ 0 w 25"/>
                <a:gd name="T27" fmla="*/ 20 h 49"/>
                <a:gd name="T28" fmla="*/ 4 w 25"/>
                <a:gd name="T29" fmla="*/ 28 h 49"/>
                <a:gd name="T30" fmla="*/ 8 w 25"/>
                <a:gd name="T31" fmla="*/ 37 h 49"/>
                <a:gd name="T32" fmla="*/ 9 w 25"/>
                <a:gd name="T33" fmla="*/ 42 h 49"/>
                <a:gd name="T34" fmla="*/ 9 w 25"/>
                <a:gd name="T35" fmla="*/ 44 h 49"/>
                <a:gd name="T36" fmla="*/ 10 w 25"/>
                <a:gd name="T37" fmla="*/ 45 h 49"/>
                <a:gd name="T38" fmla="*/ 11 w 25"/>
                <a:gd name="T39" fmla="*/ 48 h 49"/>
                <a:gd name="T40" fmla="*/ 13 w 25"/>
                <a:gd name="T41" fmla="*/ 49 h 49"/>
                <a:gd name="T42" fmla="*/ 15 w 25"/>
                <a:gd name="T43" fmla="*/ 49 h 49"/>
                <a:gd name="T44" fmla="*/ 17 w 25"/>
                <a:gd name="T45" fmla="*/ 49 h 49"/>
                <a:gd name="T46" fmla="*/ 19 w 25"/>
                <a:gd name="T47" fmla="*/ 48 h 49"/>
                <a:gd name="T48" fmla="*/ 19 w 25"/>
                <a:gd name="T49" fmla="*/ 45 h 49"/>
                <a:gd name="T50" fmla="*/ 20 w 25"/>
                <a:gd name="T51" fmla="*/ 43 h 49"/>
                <a:gd name="T52" fmla="*/ 20 w 25"/>
                <a:gd name="T53" fmla="*/ 41 h 49"/>
                <a:gd name="T54" fmla="*/ 25 w 25"/>
                <a:gd name="T55" fmla="*/ 3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 h="49">
                  <a:moveTo>
                    <a:pt x="25" y="38"/>
                  </a:moveTo>
                  <a:lnTo>
                    <a:pt x="23" y="33"/>
                  </a:lnTo>
                  <a:lnTo>
                    <a:pt x="25" y="31"/>
                  </a:lnTo>
                  <a:lnTo>
                    <a:pt x="25" y="30"/>
                  </a:lnTo>
                  <a:lnTo>
                    <a:pt x="22" y="28"/>
                  </a:lnTo>
                  <a:lnTo>
                    <a:pt x="16" y="25"/>
                  </a:lnTo>
                  <a:lnTo>
                    <a:pt x="15" y="20"/>
                  </a:lnTo>
                  <a:lnTo>
                    <a:pt x="16" y="15"/>
                  </a:lnTo>
                  <a:lnTo>
                    <a:pt x="19" y="10"/>
                  </a:lnTo>
                  <a:lnTo>
                    <a:pt x="19" y="5"/>
                  </a:lnTo>
                  <a:lnTo>
                    <a:pt x="16" y="0"/>
                  </a:lnTo>
                  <a:lnTo>
                    <a:pt x="6" y="7"/>
                  </a:lnTo>
                  <a:lnTo>
                    <a:pt x="2" y="13"/>
                  </a:lnTo>
                  <a:lnTo>
                    <a:pt x="0" y="20"/>
                  </a:lnTo>
                  <a:lnTo>
                    <a:pt x="4" y="28"/>
                  </a:lnTo>
                  <a:lnTo>
                    <a:pt x="8" y="37"/>
                  </a:lnTo>
                  <a:lnTo>
                    <a:pt x="9" y="42"/>
                  </a:lnTo>
                  <a:lnTo>
                    <a:pt x="9" y="44"/>
                  </a:lnTo>
                  <a:lnTo>
                    <a:pt x="10" y="45"/>
                  </a:lnTo>
                  <a:lnTo>
                    <a:pt x="11" y="48"/>
                  </a:lnTo>
                  <a:lnTo>
                    <a:pt x="13" y="49"/>
                  </a:lnTo>
                  <a:lnTo>
                    <a:pt x="15" y="49"/>
                  </a:lnTo>
                  <a:lnTo>
                    <a:pt x="17" y="49"/>
                  </a:lnTo>
                  <a:lnTo>
                    <a:pt x="19" y="48"/>
                  </a:lnTo>
                  <a:lnTo>
                    <a:pt x="19" y="45"/>
                  </a:lnTo>
                  <a:lnTo>
                    <a:pt x="20" y="43"/>
                  </a:lnTo>
                  <a:lnTo>
                    <a:pt x="20" y="41"/>
                  </a:lnTo>
                  <a:lnTo>
                    <a:pt x="25" y="3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7" name="Freeform 53">
              <a:extLst>
                <a:ext uri="{FF2B5EF4-FFF2-40B4-BE49-F238E27FC236}">
                  <a16:creationId xmlns:a16="http://schemas.microsoft.com/office/drawing/2014/main" id="{546BF865-78A2-4F7E-861E-CA913E1CE159}"/>
                </a:ext>
              </a:extLst>
            </p:cNvPr>
            <p:cNvSpPr>
              <a:spLocks/>
            </p:cNvSpPr>
            <p:nvPr/>
          </p:nvSpPr>
          <p:spPr bwMode="auto">
            <a:xfrm>
              <a:off x="2049463" y="2968625"/>
              <a:ext cx="3175" cy="3175"/>
            </a:xfrm>
            <a:custGeom>
              <a:avLst/>
              <a:gdLst>
                <a:gd name="T0" fmla="*/ 0 w 11"/>
                <a:gd name="T1" fmla="*/ 0 h 12"/>
                <a:gd name="T2" fmla="*/ 0 w 11"/>
                <a:gd name="T3" fmla="*/ 0 h 12"/>
                <a:gd name="T4" fmla="*/ 7 w 11"/>
                <a:gd name="T5" fmla="*/ 12 h 12"/>
                <a:gd name="T6" fmla="*/ 8 w 11"/>
                <a:gd name="T7" fmla="*/ 11 h 12"/>
                <a:gd name="T8" fmla="*/ 10 w 11"/>
                <a:gd name="T9" fmla="*/ 9 h 12"/>
                <a:gd name="T10" fmla="*/ 11 w 11"/>
                <a:gd name="T11" fmla="*/ 8 h 12"/>
                <a:gd name="T12" fmla="*/ 11 w 11"/>
                <a:gd name="T13" fmla="*/ 4 h 12"/>
                <a:gd name="T14" fmla="*/ 10 w 11"/>
                <a:gd name="T15" fmla="*/ 3 h 12"/>
                <a:gd name="T16" fmla="*/ 9 w 11"/>
                <a:gd name="T17" fmla="*/ 1 h 12"/>
                <a:gd name="T18" fmla="*/ 8 w 11"/>
                <a:gd name="T19" fmla="*/ 0 h 12"/>
                <a:gd name="T20" fmla="*/ 5 w 11"/>
                <a:gd name="T21" fmla="*/ 0 h 12"/>
                <a:gd name="T22" fmla="*/ 3 w 11"/>
                <a:gd name="T23" fmla="*/ 0 h 12"/>
                <a:gd name="T24" fmla="*/ 0 w 11"/>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2">
                  <a:moveTo>
                    <a:pt x="0" y="0"/>
                  </a:moveTo>
                  <a:lnTo>
                    <a:pt x="0" y="0"/>
                  </a:lnTo>
                  <a:lnTo>
                    <a:pt x="7" y="12"/>
                  </a:lnTo>
                  <a:lnTo>
                    <a:pt x="8" y="11"/>
                  </a:lnTo>
                  <a:lnTo>
                    <a:pt x="10" y="9"/>
                  </a:lnTo>
                  <a:lnTo>
                    <a:pt x="11" y="8"/>
                  </a:lnTo>
                  <a:lnTo>
                    <a:pt x="11" y="4"/>
                  </a:lnTo>
                  <a:lnTo>
                    <a:pt x="10" y="3"/>
                  </a:lnTo>
                  <a:lnTo>
                    <a:pt x="9" y="1"/>
                  </a:lnTo>
                  <a:lnTo>
                    <a:pt x="8" y="0"/>
                  </a:lnTo>
                  <a:lnTo>
                    <a:pt x="5" y="0"/>
                  </a:lnTo>
                  <a:lnTo>
                    <a:pt x="3"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8" name="Freeform 54">
              <a:extLst>
                <a:ext uri="{FF2B5EF4-FFF2-40B4-BE49-F238E27FC236}">
                  <a16:creationId xmlns:a16="http://schemas.microsoft.com/office/drawing/2014/main" id="{15EE0274-3ED1-4578-B7BA-2DA528286397}"/>
                </a:ext>
              </a:extLst>
            </p:cNvPr>
            <p:cNvSpPr>
              <a:spLocks/>
            </p:cNvSpPr>
            <p:nvPr/>
          </p:nvSpPr>
          <p:spPr bwMode="auto">
            <a:xfrm>
              <a:off x="2103438" y="2878138"/>
              <a:ext cx="12700" cy="9525"/>
            </a:xfrm>
            <a:custGeom>
              <a:avLst/>
              <a:gdLst>
                <a:gd name="T0" fmla="*/ 21 w 38"/>
                <a:gd name="T1" fmla="*/ 30 h 30"/>
                <a:gd name="T2" fmla="*/ 22 w 38"/>
                <a:gd name="T3" fmla="*/ 29 h 30"/>
                <a:gd name="T4" fmla="*/ 25 w 38"/>
                <a:gd name="T5" fmla="*/ 28 h 30"/>
                <a:gd name="T6" fmla="*/ 27 w 38"/>
                <a:gd name="T7" fmla="*/ 28 h 30"/>
                <a:gd name="T8" fmla="*/ 28 w 38"/>
                <a:gd name="T9" fmla="*/ 28 h 30"/>
                <a:gd name="T10" fmla="*/ 31 w 38"/>
                <a:gd name="T11" fmla="*/ 26 h 30"/>
                <a:gd name="T12" fmla="*/ 33 w 38"/>
                <a:gd name="T13" fmla="*/ 26 h 30"/>
                <a:gd name="T14" fmla="*/ 36 w 38"/>
                <a:gd name="T15" fmla="*/ 26 h 30"/>
                <a:gd name="T16" fmla="*/ 37 w 38"/>
                <a:gd name="T17" fmla="*/ 25 h 30"/>
                <a:gd name="T18" fmla="*/ 37 w 38"/>
                <a:gd name="T19" fmla="*/ 24 h 30"/>
                <a:gd name="T20" fmla="*/ 38 w 38"/>
                <a:gd name="T21" fmla="*/ 22 h 30"/>
                <a:gd name="T22" fmla="*/ 37 w 38"/>
                <a:gd name="T23" fmla="*/ 19 h 30"/>
                <a:gd name="T24" fmla="*/ 34 w 38"/>
                <a:gd name="T25" fmla="*/ 14 h 30"/>
                <a:gd name="T26" fmla="*/ 30 w 38"/>
                <a:gd name="T27" fmla="*/ 14 h 30"/>
                <a:gd name="T28" fmla="*/ 26 w 38"/>
                <a:gd name="T29" fmla="*/ 11 h 30"/>
                <a:gd name="T30" fmla="*/ 21 w 38"/>
                <a:gd name="T31" fmla="*/ 6 h 30"/>
                <a:gd name="T32" fmla="*/ 16 w 38"/>
                <a:gd name="T33" fmla="*/ 2 h 30"/>
                <a:gd name="T34" fmla="*/ 11 w 38"/>
                <a:gd name="T35" fmla="*/ 0 h 30"/>
                <a:gd name="T36" fmla="*/ 6 w 38"/>
                <a:gd name="T37" fmla="*/ 2 h 30"/>
                <a:gd name="T38" fmla="*/ 0 w 38"/>
                <a:gd name="T39" fmla="*/ 11 h 30"/>
                <a:gd name="T40" fmla="*/ 5 w 38"/>
                <a:gd name="T41" fmla="*/ 20 h 30"/>
                <a:gd name="T42" fmla="*/ 13 w 38"/>
                <a:gd name="T43" fmla="*/ 25 h 30"/>
                <a:gd name="T44" fmla="*/ 21 w 38"/>
                <a:gd name="T4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 h="30">
                  <a:moveTo>
                    <a:pt x="21" y="30"/>
                  </a:moveTo>
                  <a:lnTo>
                    <a:pt x="22" y="29"/>
                  </a:lnTo>
                  <a:lnTo>
                    <a:pt x="25" y="28"/>
                  </a:lnTo>
                  <a:lnTo>
                    <a:pt x="27" y="28"/>
                  </a:lnTo>
                  <a:lnTo>
                    <a:pt x="28" y="28"/>
                  </a:lnTo>
                  <a:lnTo>
                    <a:pt x="31" y="26"/>
                  </a:lnTo>
                  <a:lnTo>
                    <a:pt x="33" y="26"/>
                  </a:lnTo>
                  <a:lnTo>
                    <a:pt x="36" y="26"/>
                  </a:lnTo>
                  <a:lnTo>
                    <a:pt x="37" y="25"/>
                  </a:lnTo>
                  <a:lnTo>
                    <a:pt x="37" y="24"/>
                  </a:lnTo>
                  <a:lnTo>
                    <a:pt x="38" y="22"/>
                  </a:lnTo>
                  <a:lnTo>
                    <a:pt x="37" y="19"/>
                  </a:lnTo>
                  <a:lnTo>
                    <a:pt x="34" y="14"/>
                  </a:lnTo>
                  <a:lnTo>
                    <a:pt x="30" y="14"/>
                  </a:lnTo>
                  <a:lnTo>
                    <a:pt x="26" y="11"/>
                  </a:lnTo>
                  <a:lnTo>
                    <a:pt x="21" y="6"/>
                  </a:lnTo>
                  <a:lnTo>
                    <a:pt x="16" y="2"/>
                  </a:lnTo>
                  <a:lnTo>
                    <a:pt x="11" y="0"/>
                  </a:lnTo>
                  <a:lnTo>
                    <a:pt x="6" y="2"/>
                  </a:lnTo>
                  <a:lnTo>
                    <a:pt x="0" y="11"/>
                  </a:lnTo>
                  <a:lnTo>
                    <a:pt x="5" y="20"/>
                  </a:lnTo>
                  <a:lnTo>
                    <a:pt x="13" y="25"/>
                  </a:lnTo>
                  <a:lnTo>
                    <a:pt x="21" y="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69" name="Freeform 55">
              <a:extLst>
                <a:ext uri="{FF2B5EF4-FFF2-40B4-BE49-F238E27FC236}">
                  <a16:creationId xmlns:a16="http://schemas.microsoft.com/office/drawing/2014/main" id="{3BDBD39D-B86E-48E2-874A-2CD54228C41F}"/>
                </a:ext>
              </a:extLst>
            </p:cNvPr>
            <p:cNvSpPr>
              <a:spLocks/>
            </p:cNvSpPr>
            <p:nvPr/>
          </p:nvSpPr>
          <p:spPr bwMode="auto">
            <a:xfrm>
              <a:off x="2162175" y="2867025"/>
              <a:ext cx="4762" cy="3175"/>
            </a:xfrm>
            <a:custGeom>
              <a:avLst/>
              <a:gdLst>
                <a:gd name="T0" fmla="*/ 15 w 15"/>
                <a:gd name="T1" fmla="*/ 0 h 13"/>
                <a:gd name="T2" fmla="*/ 0 w 15"/>
                <a:gd name="T3" fmla="*/ 3 h 13"/>
                <a:gd name="T4" fmla="*/ 7 w 15"/>
                <a:gd name="T5" fmla="*/ 13 h 13"/>
                <a:gd name="T6" fmla="*/ 11 w 15"/>
                <a:gd name="T7" fmla="*/ 12 h 13"/>
                <a:gd name="T8" fmla="*/ 14 w 15"/>
                <a:gd name="T9" fmla="*/ 10 h 13"/>
                <a:gd name="T10" fmla="*/ 15 w 15"/>
                <a:gd name="T11" fmla="*/ 7 h 13"/>
                <a:gd name="T12" fmla="*/ 15 w 15"/>
                <a:gd name="T13" fmla="*/ 3 h 13"/>
                <a:gd name="T14" fmla="*/ 15 w 15"/>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3">
                  <a:moveTo>
                    <a:pt x="15" y="0"/>
                  </a:moveTo>
                  <a:lnTo>
                    <a:pt x="0" y="3"/>
                  </a:lnTo>
                  <a:lnTo>
                    <a:pt x="7" y="13"/>
                  </a:lnTo>
                  <a:lnTo>
                    <a:pt x="11" y="12"/>
                  </a:lnTo>
                  <a:lnTo>
                    <a:pt x="14" y="10"/>
                  </a:lnTo>
                  <a:lnTo>
                    <a:pt x="15" y="7"/>
                  </a:lnTo>
                  <a:lnTo>
                    <a:pt x="15" y="3"/>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0" name="Freeform 56">
              <a:extLst>
                <a:ext uri="{FF2B5EF4-FFF2-40B4-BE49-F238E27FC236}">
                  <a16:creationId xmlns:a16="http://schemas.microsoft.com/office/drawing/2014/main" id="{3240BCAA-E787-478A-A927-A862EFAFA9FD}"/>
                </a:ext>
              </a:extLst>
            </p:cNvPr>
            <p:cNvSpPr>
              <a:spLocks/>
            </p:cNvSpPr>
            <p:nvPr/>
          </p:nvSpPr>
          <p:spPr bwMode="auto">
            <a:xfrm>
              <a:off x="2138363" y="2932113"/>
              <a:ext cx="7937" cy="6350"/>
            </a:xfrm>
            <a:custGeom>
              <a:avLst/>
              <a:gdLst>
                <a:gd name="T0" fmla="*/ 11 w 24"/>
                <a:gd name="T1" fmla="*/ 0 h 23"/>
                <a:gd name="T2" fmla="*/ 6 w 24"/>
                <a:gd name="T3" fmla="*/ 2 h 23"/>
                <a:gd name="T4" fmla="*/ 2 w 24"/>
                <a:gd name="T5" fmla="*/ 4 h 23"/>
                <a:gd name="T6" fmla="*/ 0 w 24"/>
                <a:gd name="T7" fmla="*/ 7 h 23"/>
                <a:gd name="T8" fmla="*/ 0 w 24"/>
                <a:gd name="T9" fmla="*/ 11 h 23"/>
                <a:gd name="T10" fmla="*/ 1 w 24"/>
                <a:gd name="T11" fmla="*/ 14 h 23"/>
                <a:gd name="T12" fmla="*/ 4 w 24"/>
                <a:gd name="T13" fmla="*/ 19 h 23"/>
                <a:gd name="T14" fmla="*/ 11 w 24"/>
                <a:gd name="T15" fmla="*/ 23 h 23"/>
                <a:gd name="T16" fmla="*/ 19 w 24"/>
                <a:gd name="T17" fmla="*/ 11 h 23"/>
                <a:gd name="T18" fmla="*/ 24 w 24"/>
                <a:gd name="T19" fmla="*/ 8 h 23"/>
                <a:gd name="T20" fmla="*/ 22 w 24"/>
                <a:gd name="T21" fmla="*/ 4 h 23"/>
                <a:gd name="T22" fmla="*/ 21 w 24"/>
                <a:gd name="T23" fmla="*/ 2 h 23"/>
                <a:gd name="T24" fmla="*/ 18 w 24"/>
                <a:gd name="T25" fmla="*/ 1 h 23"/>
                <a:gd name="T26" fmla="*/ 14 w 24"/>
                <a:gd name="T27" fmla="*/ 0 h 23"/>
                <a:gd name="T28" fmla="*/ 11 w 24"/>
                <a:gd name="T2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3">
                  <a:moveTo>
                    <a:pt x="11" y="0"/>
                  </a:moveTo>
                  <a:lnTo>
                    <a:pt x="6" y="2"/>
                  </a:lnTo>
                  <a:lnTo>
                    <a:pt x="2" y="4"/>
                  </a:lnTo>
                  <a:lnTo>
                    <a:pt x="0" y="7"/>
                  </a:lnTo>
                  <a:lnTo>
                    <a:pt x="0" y="11"/>
                  </a:lnTo>
                  <a:lnTo>
                    <a:pt x="1" y="14"/>
                  </a:lnTo>
                  <a:lnTo>
                    <a:pt x="4" y="19"/>
                  </a:lnTo>
                  <a:lnTo>
                    <a:pt x="11" y="23"/>
                  </a:lnTo>
                  <a:lnTo>
                    <a:pt x="19" y="11"/>
                  </a:lnTo>
                  <a:lnTo>
                    <a:pt x="24" y="8"/>
                  </a:lnTo>
                  <a:lnTo>
                    <a:pt x="22" y="4"/>
                  </a:lnTo>
                  <a:lnTo>
                    <a:pt x="21" y="2"/>
                  </a:lnTo>
                  <a:lnTo>
                    <a:pt x="18" y="1"/>
                  </a:lnTo>
                  <a:lnTo>
                    <a:pt x="14"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1" name="Freeform 57">
              <a:extLst>
                <a:ext uri="{FF2B5EF4-FFF2-40B4-BE49-F238E27FC236}">
                  <a16:creationId xmlns:a16="http://schemas.microsoft.com/office/drawing/2014/main" id="{7BF0D735-5AD2-4E8E-80E8-DD22B5E59186}"/>
                </a:ext>
              </a:extLst>
            </p:cNvPr>
            <p:cNvSpPr>
              <a:spLocks/>
            </p:cNvSpPr>
            <p:nvPr/>
          </p:nvSpPr>
          <p:spPr bwMode="auto">
            <a:xfrm>
              <a:off x="2047875" y="2932113"/>
              <a:ext cx="11112" cy="15875"/>
            </a:xfrm>
            <a:custGeom>
              <a:avLst/>
              <a:gdLst>
                <a:gd name="T0" fmla="*/ 0 w 32"/>
                <a:gd name="T1" fmla="*/ 44 h 51"/>
                <a:gd name="T2" fmla="*/ 4 w 32"/>
                <a:gd name="T3" fmla="*/ 50 h 51"/>
                <a:gd name="T4" fmla="*/ 8 w 32"/>
                <a:gd name="T5" fmla="*/ 51 h 51"/>
                <a:gd name="T6" fmla="*/ 11 w 32"/>
                <a:gd name="T7" fmla="*/ 49 h 51"/>
                <a:gd name="T8" fmla="*/ 13 w 32"/>
                <a:gd name="T9" fmla="*/ 45 h 51"/>
                <a:gd name="T10" fmla="*/ 15 w 32"/>
                <a:gd name="T11" fmla="*/ 41 h 51"/>
                <a:gd name="T12" fmla="*/ 18 w 32"/>
                <a:gd name="T13" fmla="*/ 38 h 51"/>
                <a:gd name="T14" fmla="*/ 21 w 32"/>
                <a:gd name="T15" fmla="*/ 39 h 51"/>
                <a:gd name="T16" fmla="*/ 23 w 32"/>
                <a:gd name="T17" fmla="*/ 40 h 51"/>
                <a:gd name="T18" fmla="*/ 25 w 32"/>
                <a:gd name="T19" fmla="*/ 41 h 51"/>
                <a:gd name="T20" fmla="*/ 26 w 32"/>
                <a:gd name="T21" fmla="*/ 42 h 51"/>
                <a:gd name="T22" fmla="*/ 28 w 32"/>
                <a:gd name="T23" fmla="*/ 44 h 51"/>
                <a:gd name="T24" fmla="*/ 30 w 32"/>
                <a:gd name="T25" fmla="*/ 44 h 51"/>
                <a:gd name="T26" fmla="*/ 30 w 32"/>
                <a:gd name="T27" fmla="*/ 44 h 51"/>
                <a:gd name="T28" fmla="*/ 31 w 32"/>
                <a:gd name="T29" fmla="*/ 42 h 51"/>
                <a:gd name="T30" fmla="*/ 32 w 32"/>
                <a:gd name="T31" fmla="*/ 40 h 51"/>
                <a:gd name="T32" fmla="*/ 32 w 32"/>
                <a:gd name="T33" fmla="*/ 36 h 51"/>
                <a:gd name="T34" fmla="*/ 29 w 32"/>
                <a:gd name="T35" fmla="*/ 19 h 51"/>
                <a:gd name="T36" fmla="*/ 25 w 32"/>
                <a:gd name="T37" fmla="*/ 4 h 51"/>
                <a:gd name="T38" fmla="*/ 18 w 32"/>
                <a:gd name="T39" fmla="*/ 0 h 51"/>
                <a:gd name="T40" fmla="*/ 14 w 32"/>
                <a:gd name="T41" fmla="*/ 7 h 51"/>
                <a:gd name="T42" fmla="*/ 17 w 32"/>
                <a:gd name="T43" fmla="*/ 22 h 51"/>
                <a:gd name="T44" fmla="*/ 9 w 32"/>
                <a:gd name="T45" fmla="*/ 22 h 51"/>
                <a:gd name="T46" fmla="*/ 6 w 32"/>
                <a:gd name="T47" fmla="*/ 24 h 51"/>
                <a:gd name="T48" fmla="*/ 3 w 32"/>
                <a:gd name="T49" fmla="*/ 29 h 51"/>
                <a:gd name="T50" fmla="*/ 3 w 32"/>
                <a:gd name="T51" fmla="*/ 34 h 51"/>
                <a:gd name="T52" fmla="*/ 2 w 32"/>
                <a:gd name="T53" fmla="*/ 39 h 51"/>
                <a:gd name="T54" fmla="*/ 0 w 32"/>
                <a:gd name="T55" fmla="*/ 4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 h="51">
                  <a:moveTo>
                    <a:pt x="0" y="44"/>
                  </a:moveTo>
                  <a:lnTo>
                    <a:pt x="4" y="50"/>
                  </a:lnTo>
                  <a:lnTo>
                    <a:pt x="8" y="51"/>
                  </a:lnTo>
                  <a:lnTo>
                    <a:pt x="11" y="49"/>
                  </a:lnTo>
                  <a:lnTo>
                    <a:pt x="13" y="45"/>
                  </a:lnTo>
                  <a:lnTo>
                    <a:pt x="15" y="41"/>
                  </a:lnTo>
                  <a:lnTo>
                    <a:pt x="18" y="38"/>
                  </a:lnTo>
                  <a:lnTo>
                    <a:pt x="21" y="39"/>
                  </a:lnTo>
                  <a:lnTo>
                    <a:pt x="23" y="40"/>
                  </a:lnTo>
                  <a:lnTo>
                    <a:pt x="25" y="41"/>
                  </a:lnTo>
                  <a:lnTo>
                    <a:pt x="26" y="42"/>
                  </a:lnTo>
                  <a:lnTo>
                    <a:pt x="28" y="44"/>
                  </a:lnTo>
                  <a:lnTo>
                    <a:pt x="30" y="44"/>
                  </a:lnTo>
                  <a:lnTo>
                    <a:pt x="30" y="44"/>
                  </a:lnTo>
                  <a:lnTo>
                    <a:pt x="31" y="42"/>
                  </a:lnTo>
                  <a:lnTo>
                    <a:pt x="32" y="40"/>
                  </a:lnTo>
                  <a:lnTo>
                    <a:pt x="32" y="36"/>
                  </a:lnTo>
                  <a:lnTo>
                    <a:pt x="29" y="19"/>
                  </a:lnTo>
                  <a:lnTo>
                    <a:pt x="25" y="4"/>
                  </a:lnTo>
                  <a:lnTo>
                    <a:pt x="18" y="0"/>
                  </a:lnTo>
                  <a:lnTo>
                    <a:pt x="14" y="7"/>
                  </a:lnTo>
                  <a:lnTo>
                    <a:pt x="17" y="22"/>
                  </a:lnTo>
                  <a:lnTo>
                    <a:pt x="9" y="22"/>
                  </a:lnTo>
                  <a:lnTo>
                    <a:pt x="6" y="24"/>
                  </a:lnTo>
                  <a:lnTo>
                    <a:pt x="3" y="29"/>
                  </a:lnTo>
                  <a:lnTo>
                    <a:pt x="3" y="34"/>
                  </a:lnTo>
                  <a:lnTo>
                    <a:pt x="2" y="39"/>
                  </a:lnTo>
                  <a:lnTo>
                    <a:pt x="0" y="4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2" name="Freeform 58">
              <a:extLst>
                <a:ext uri="{FF2B5EF4-FFF2-40B4-BE49-F238E27FC236}">
                  <a16:creationId xmlns:a16="http://schemas.microsoft.com/office/drawing/2014/main" id="{1B348850-D4D0-4714-A98B-0311CE72AD45}"/>
                </a:ext>
              </a:extLst>
            </p:cNvPr>
            <p:cNvSpPr>
              <a:spLocks/>
            </p:cNvSpPr>
            <p:nvPr/>
          </p:nvSpPr>
          <p:spPr bwMode="auto">
            <a:xfrm>
              <a:off x="2071688" y="2951163"/>
              <a:ext cx="4762" cy="4763"/>
            </a:xfrm>
            <a:custGeom>
              <a:avLst/>
              <a:gdLst>
                <a:gd name="T0" fmla="*/ 5 w 19"/>
                <a:gd name="T1" fmla="*/ 1 h 15"/>
                <a:gd name="T2" fmla="*/ 0 w 19"/>
                <a:gd name="T3" fmla="*/ 3 h 15"/>
                <a:gd name="T4" fmla="*/ 2 w 19"/>
                <a:gd name="T5" fmla="*/ 12 h 15"/>
                <a:gd name="T6" fmla="*/ 4 w 19"/>
                <a:gd name="T7" fmla="*/ 15 h 15"/>
                <a:gd name="T8" fmla="*/ 6 w 19"/>
                <a:gd name="T9" fmla="*/ 15 h 15"/>
                <a:gd name="T10" fmla="*/ 9 w 19"/>
                <a:gd name="T11" fmla="*/ 14 h 15"/>
                <a:gd name="T12" fmla="*/ 11 w 19"/>
                <a:gd name="T13" fmla="*/ 12 h 15"/>
                <a:gd name="T14" fmla="*/ 14 w 19"/>
                <a:gd name="T15" fmla="*/ 11 h 15"/>
                <a:gd name="T16" fmla="*/ 16 w 19"/>
                <a:gd name="T17" fmla="*/ 10 h 15"/>
                <a:gd name="T18" fmla="*/ 19 w 19"/>
                <a:gd name="T19" fmla="*/ 10 h 15"/>
                <a:gd name="T20" fmla="*/ 17 w 19"/>
                <a:gd name="T21" fmla="*/ 6 h 15"/>
                <a:gd name="T22" fmla="*/ 16 w 19"/>
                <a:gd name="T23" fmla="*/ 3 h 15"/>
                <a:gd name="T24" fmla="*/ 15 w 19"/>
                <a:gd name="T25" fmla="*/ 0 h 15"/>
                <a:gd name="T26" fmla="*/ 13 w 19"/>
                <a:gd name="T27" fmla="*/ 0 h 15"/>
                <a:gd name="T28" fmla="*/ 9 w 19"/>
                <a:gd name="T29" fmla="*/ 0 h 15"/>
                <a:gd name="T30" fmla="*/ 5 w 19"/>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15">
                  <a:moveTo>
                    <a:pt x="5" y="1"/>
                  </a:moveTo>
                  <a:lnTo>
                    <a:pt x="0" y="3"/>
                  </a:lnTo>
                  <a:lnTo>
                    <a:pt x="2" y="12"/>
                  </a:lnTo>
                  <a:lnTo>
                    <a:pt x="4" y="15"/>
                  </a:lnTo>
                  <a:lnTo>
                    <a:pt x="6" y="15"/>
                  </a:lnTo>
                  <a:lnTo>
                    <a:pt x="9" y="14"/>
                  </a:lnTo>
                  <a:lnTo>
                    <a:pt x="11" y="12"/>
                  </a:lnTo>
                  <a:lnTo>
                    <a:pt x="14" y="11"/>
                  </a:lnTo>
                  <a:lnTo>
                    <a:pt x="16" y="10"/>
                  </a:lnTo>
                  <a:lnTo>
                    <a:pt x="19" y="10"/>
                  </a:lnTo>
                  <a:lnTo>
                    <a:pt x="17" y="6"/>
                  </a:lnTo>
                  <a:lnTo>
                    <a:pt x="16" y="3"/>
                  </a:lnTo>
                  <a:lnTo>
                    <a:pt x="15" y="0"/>
                  </a:lnTo>
                  <a:lnTo>
                    <a:pt x="13" y="0"/>
                  </a:lnTo>
                  <a:lnTo>
                    <a:pt x="9" y="0"/>
                  </a:ln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3" name="Freeform 59">
              <a:extLst>
                <a:ext uri="{FF2B5EF4-FFF2-40B4-BE49-F238E27FC236}">
                  <a16:creationId xmlns:a16="http://schemas.microsoft.com/office/drawing/2014/main" id="{6A6DE8B2-CE3E-4260-B7AE-647F6C25D0CD}"/>
                </a:ext>
              </a:extLst>
            </p:cNvPr>
            <p:cNvSpPr>
              <a:spLocks/>
            </p:cNvSpPr>
            <p:nvPr/>
          </p:nvSpPr>
          <p:spPr bwMode="auto">
            <a:xfrm>
              <a:off x="2089150" y="2957513"/>
              <a:ext cx="6350" cy="4763"/>
            </a:xfrm>
            <a:custGeom>
              <a:avLst/>
              <a:gdLst>
                <a:gd name="T0" fmla="*/ 21 w 21"/>
                <a:gd name="T1" fmla="*/ 13 h 14"/>
                <a:gd name="T2" fmla="*/ 18 w 21"/>
                <a:gd name="T3" fmla="*/ 9 h 14"/>
                <a:gd name="T4" fmla="*/ 16 w 21"/>
                <a:gd name="T5" fmla="*/ 8 h 14"/>
                <a:gd name="T6" fmla="*/ 12 w 21"/>
                <a:gd name="T7" fmla="*/ 5 h 14"/>
                <a:gd name="T8" fmla="*/ 10 w 21"/>
                <a:gd name="T9" fmla="*/ 5 h 14"/>
                <a:gd name="T10" fmla="*/ 6 w 21"/>
                <a:gd name="T11" fmla="*/ 4 h 14"/>
                <a:gd name="T12" fmla="*/ 4 w 21"/>
                <a:gd name="T13" fmla="*/ 3 h 14"/>
                <a:gd name="T14" fmla="*/ 1 w 21"/>
                <a:gd name="T15" fmla="*/ 0 h 14"/>
                <a:gd name="T16" fmla="*/ 0 w 21"/>
                <a:gd name="T17" fmla="*/ 5 h 14"/>
                <a:gd name="T18" fmla="*/ 1 w 21"/>
                <a:gd name="T19" fmla="*/ 9 h 14"/>
                <a:gd name="T20" fmla="*/ 2 w 21"/>
                <a:gd name="T21" fmla="*/ 11 h 14"/>
                <a:gd name="T22" fmla="*/ 4 w 21"/>
                <a:gd name="T23" fmla="*/ 14 h 14"/>
                <a:gd name="T24" fmla="*/ 6 w 21"/>
                <a:gd name="T25" fmla="*/ 14 h 14"/>
                <a:gd name="T26" fmla="*/ 9 w 21"/>
                <a:gd name="T27" fmla="*/ 14 h 14"/>
                <a:gd name="T28" fmla="*/ 11 w 21"/>
                <a:gd name="T29" fmla="*/ 14 h 14"/>
                <a:gd name="T30" fmla="*/ 13 w 21"/>
                <a:gd name="T31" fmla="*/ 14 h 14"/>
                <a:gd name="T32" fmla="*/ 17 w 21"/>
                <a:gd name="T33" fmla="*/ 13 h 14"/>
                <a:gd name="T34" fmla="*/ 21 w 21"/>
                <a:gd name="T3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 h="14">
                  <a:moveTo>
                    <a:pt x="21" y="13"/>
                  </a:moveTo>
                  <a:lnTo>
                    <a:pt x="18" y="9"/>
                  </a:lnTo>
                  <a:lnTo>
                    <a:pt x="16" y="8"/>
                  </a:lnTo>
                  <a:lnTo>
                    <a:pt x="12" y="5"/>
                  </a:lnTo>
                  <a:lnTo>
                    <a:pt x="10" y="5"/>
                  </a:lnTo>
                  <a:lnTo>
                    <a:pt x="6" y="4"/>
                  </a:lnTo>
                  <a:lnTo>
                    <a:pt x="4" y="3"/>
                  </a:lnTo>
                  <a:lnTo>
                    <a:pt x="1" y="0"/>
                  </a:lnTo>
                  <a:lnTo>
                    <a:pt x="0" y="5"/>
                  </a:lnTo>
                  <a:lnTo>
                    <a:pt x="1" y="9"/>
                  </a:lnTo>
                  <a:lnTo>
                    <a:pt x="2" y="11"/>
                  </a:lnTo>
                  <a:lnTo>
                    <a:pt x="4" y="14"/>
                  </a:lnTo>
                  <a:lnTo>
                    <a:pt x="6" y="14"/>
                  </a:lnTo>
                  <a:lnTo>
                    <a:pt x="9" y="14"/>
                  </a:lnTo>
                  <a:lnTo>
                    <a:pt x="11" y="14"/>
                  </a:lnTo>
                  <a:lnTo>
                    <a:pt x="13" y="14"/>
                  </a:lnTo>
                  <a:lnTo>
                    <a:pt x="17" y="13"/>
                  </a:lnTo>
                  <a:lnTo>
                    <a:pt x="21"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4" name="Freeform 60">
              <a:extLst>
                <a:ext uri="{FF2B5EF4-FFF2-40B4-BE49-F238E27FC236}">
                  <a16:creationId xmlns:a16="http://schemas.microsoft.com/office/drawing/2014/main" id="{D89E9F4E-9A5B-43C0-B632-FDADE346EA42}"/>
                </a:ext>
              </a:extLst>
            </p:cNvPr>
            <p:cNvSpPr>
              <a:spLocks/>
            </p:cNvSpPr>
            <p:nvPr/>
          </p:nvSpPr>
          <p:spPr bwMode="auto">
            <a:xfrm>
              <a:off x="2076450" y="2886075"/>
              <a:ext cx="30162" cy="23813"/>
            </a:xfrm>
            <a:custGeom>
              <a:avLst/>
              <a:gdLst>
                <a:gd name="T0" fmla="*/ 6 w 95"/>
                <a:gd name="T1" fmla="*/ 74 h 74"/>
                <a:gd name="T2" fmla="*/ 17 w 95"/>
                <a:gd name="T3" fmla="*/ 70 h 74"/>
                <a:gd name="T4" fmla="*/ 27 w 95"/>
                <a:gd name="T5" fmla="*/ 65 h 74"/>
                <a:gd name="T6" fmla="*/ 34 w 95"/>
                <a:gd name="T7" fmla="*/ 59 h 74"/>
                <a:gd name="T8" fmla="*/ 39 w 95"/>
                <a:gd name="T9" fmla="*/ 63 h 74"/>
                <a:gd name="T10" fmla="*/ 50 w 95"/>
                <a:gd name="T11" fmla="*/ 59 h 74"/>
                <a:gd name="T12" fmla="*/ 61 w 95"/>
                <a:gd name="T13" fmla="*/ 51 h 74"/>
                <a:gd name="T14" fmla="*/ 74 w 95"/>
                <a:gd name="T15" fmla="*/ 41 h 74"/>
                <a:gd name="T16" fmla="*/ 80 w 95"/>
                <a:gd name="T17" fmla="*/ 34 h 74"/>
                <a:gd name="T18" fmla="*/ 89 w 95"/>
                <a:gd name="T19" fmla="*/ 31 h 74"/>
                <a:gd name="T20" fmla="*/ 95 w 95"/>
                <a:gd name="T21" fmla="*/ 25 h 74"/>
                <a:gd name="T22" fmla="*/ 95 w 95"/>
                <a:gd name="T23" fmla="*/ 15 h 74"/>
                <a:gd name="T24" fmla="*/ 91 w 95"/>
                <a:gd name="T25" fmla="*/ 9 h 74"/>
                <a:gd name="T26" fmla="*/ 86 w 95"/>
                <a:gd name="T27" fmla="*/ 8 h 74"/>
                <a:gd name="T28" fmla="*/ 83 w 95"/>
                <a:gd name="T29" fmla="*/ 11 h 74"/>
                <a:gd name="T30" fmla="*/ 78 w 95"/>
                <a:gd name="T31" fmla="*/ 14 h 74"/>
                <a:gd name="T32" fmla="*/ 59 w 95"/>
                <a:gd name="T33" fmla="*/ 18 h 74"/>
                <a:gd name="T34" fmla="*/ 47 w 95"/>
                <a:gd name="T35" fmla="*/ 20 h 74"/>
                <a:gd name="T36" fmla="*/ 35 w 95"/>
                <a:gd name="T37" fmla="*/ 29 h 74"/>
                <a:gd name="T38" fmla="*/ 33 w 95"/>
                <a:gd name="T39" fmla="*/ 22 h 74"/>
                <a:gd name="T40" fmla="*/ 25 w 95"/>
                <a:gd name="T41" fmla="*/ 19 h 74"/>
                <a:gd name="T42" fmla="*/ 17 w 95"/>
                <a:gd name="T43" fmla="*/ 17 h 74"/>
                <a:gd name="T44" fmla="*/ 18 w 95"/>
                <a:gd name="T45" fmla="*/ 11 h 74"/>
                <a:gd name="T46" fmla="*/ 25 w 95"/>
                <a:gd name="T47" fmla="*/ 2 h 74"/>
                <a:gd name="T48" fmla="*/ 24 w 95"/>
                <a:gd name="T49" fmla="*/ 0 h 74"/>
                <a:gd name="T50" fmla="*/ 21 w 95"/>
                <a:gd name="T51" fmla="*/ 0 h 74"/>
                <a:gd name="T52" fmla="*/ 15 w 95"/>
                <a:gd name="T53" fmla="*/ 1 h 74"/>
                <a:gd name="T54" fmla="*/ 10 w 95"/>
                <a:gd name="T55" fmla="*/ 5 h 74"/>
                <a:gd name="T56" fmla="*/ 8 w 95"/>
                <a:gd name="T57" fmla="*/ 11 h 74"/>
                <a:gd name="T58" fmla="*/ 10 w 95"/>
                <a:gd name="T59" fmla="*/ 18 h 74"/>
                <a:gd name="T60" fmla="*/ 13 w 95"/>
                <a:gd name="T61" fmla="*/ 34 h 74"/>
                <a:gd name="T62" fmla="*/ 13 w 95"/>
                <a:gd name="T63" fmla="*/ 37 h 74"/>
                <a:gd name="T64" fmla="*/ 8 w 95"/>
                <a:gd name="T65" fmla="*/ 49 h 74"/>
                <a:gd name="T66" fmla="*/ 0 w 95"/>
                <a:gd name="T67" fmla="*/ 7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5" h="74">
                  <a:moveTo>
                    <a:pt x="0" y="71"/>
                  </a:moveTo>
                  <a:lnTo>
                    <a:pt x="6" y="74"/>
                  </a:lnTo>
                  <a:lnTo>
                    <a:pt x="12" y="74"/>
                  </a:lnTo>
                  <a:lnTo>
                    <a:pt x="17" y="70"/>
                  </a:lnTo>
                  <a:lnTo>
                    <a:pt x="22" y="66"/>
                  </a:lnTo>
                  <a:lnTo>
                    <a:pt x="27" y="65"/>
                  </a:lnTo>
                  <a:lnTo>
                    <a:pt x="30" y="59"/>
                  </a:lnTo>
                  <a:lnTo>
                    <a:pt x="34" y="59"/>
                  </a:lnTo>
                  <a:lnTo>
                    <a:pt x="34" y="59"/>
                  </a:lnTo>
                  <a:lnTo>
                    <a:pt x="39" y="63"/>
                  </a:lnTo>
                  <a:lnTo>
                    <a:pt x="45" y="63"/>
                  </a:lnTo>
                  <a:lnTo>
                    <a:pt x="50" y="59"/>
                  </a:lnTo>
                  <a:lnTo>
                    <a:pt x="55" y="57"/>
                  </a:lnTo>
                  <a:lnTo>
                    <a:pt x="61" y="51"/>
                  </a:lnTo>
                  <a:lnTo>
                    <a:pt x="68" y="46"/>
                  </a:lnTo>
                  <a:lnTo>
                    <a:pt x="74" y="41"/>
                  </a:lnTo>
                  <a:lnTo>
                    <a:pt x="78" y="32"/>
                  </a:lnTo>
                  <a:lnTo>
                    <a:pt x="80" y="34"/>
                  </a:lnTo>
                  <a:lnTo>
                    <a:pt x="83" y="34"/>
                  </a:lnTo>
                  <a:lnTo>
                    <a:pt x="89" y="31"/>
                  </a:lnTo>
                  <a:lnTo>
                    <a:pt x="92" y="29"/>
                  </a:lnTo>
                  <a:lnTo>
                    <a:pt x="95" y="25"/>
                  </a:lnTo>
                  <a:lnTo>
                    <a:pt x="95" y="20"/>
                  </a:lnTo>
                  <a:lnTo>
                    <a:pt x="95" y="15"/>
                  </a:lnTo>
                  <a:lnTo>
                    <a:pt x="92" y="12"/>
                  </a:lnTo>
                  <a:lnTo>
                    <a:pt x="91" y="9"/>
                  </a:lnTo>
                  <a:lnTo>
                    <a:pt x="89" y="8"/>
                  </a:lnTo>
                  <a:lnTo>
                    <a:pt x="86" y="8"/>
                  </a:lnTo>
                  <a:lnTo>
                    <a:pt x="84" y="8"/>
                  </a:lnTo>
                  <a:lnTo>
                    <a:pt x="83" y="11"/>
                  </a:lnTo>
                  <a:lnTo>
                    <a:pt x="80" y="12"/>
                  </a:lnTo>
                  <a:lnTo>
                    <a:pt x="78" y="14"/>
                  </a:lnTo>
                  <a:lnTo>
                    <a:pt x="68" y="22"/>
                  </a:lnTo>
                  <a:lnTo>
                    <a:pt x="59" y="18"/>
                  </a:lnTo>
                  <a:lnTo>
                    <a:pt x="53" y="17"/>
                  </a:lnTo>
                  <a:lnTo>
                    <a:pt x="47" y="20"/>
                  </a:lnTo>
                  <a:lnTo>
                    <a:pt x="41" y="24"/>
                  </a:lnTo>
                  <a:lnTo>
                    <a:pt x="35" y="29"/>
                  </a:lnTo>
                  <a:lnTo>
                    <a:pt x="34" y="24"/>
                  </a:lnTo>
                  <a:lnTo>
                    <a:pt x="33" y="22"/>
                  </a:lnTo>
                  <a:lnTo>
                    <a:pt x="30" y="20"/>
                  </a:lnTo>
                  <a:lnTo>
                    <a:pt x="25" y="19"/>
                  </a:lnTo>
                  <a:lnTo>
                    <a:pt x="21" y="18"/>
                  </a:lnTo>
                  <a:lnTo>
                    <a:pt x="17" y="17"/>
                  </a:lnTo>
                  <a:lnTo>
                    <a:pt x="16" y="14"/>
                  </a:lnTo>
                  <a:lnTo>
                    <a:pt x="18" y="11"/>
                  </a:lnTo>
                  <a:lnTo>
                    <a:pt x="24" y="3"/>
                  </a:lnTo>
                  <a:lnTo>
                    <a:pt x="25" y="2"/>
                  </a:lnTo>
                  <a:lnTo>
                    <a:pt x="25" y="1"/>
                  </a:lnTo>
                  <a:lnTo>
                    <a:pt x="24" y="0"/>
                  </a:lnTo>
                  <a:lnTo>
                    <a:pt x="22" y="0"/>
                  </a:lnTo>
                  <a:lnTo>
                    <a:pt x="21" y="0"/>
                  </a:lnTo>
                  <a:lnTo>
                    <a:pt x="18" y="0"/>
                  </a:lnTo>
                  <a:lnTo>
                    <a:pt x="15" y="1"/>
                  </a:lnTo>
                  <a:lnTo>
                    <a:pt x="11" y="2"/>
                  </a:lnTo>
                  <a:lnTo>
                    <a:pt x="10" y="5"/>
                  </a:lnTo>
                  <a:lnTo>
                    <a:pt x="8" y="8"/>
                  </a:lnTo>
                  <a:lnTo>
                    <a:pt x="8" y="11"/>
                  </a:lnTo>
                  <a:lnTo>
                    <a:pt x="10" y="14"/>
                  </a:lnTo>
                  <a:lnTo>
                    <a:pt x="10" y="18"/>
                  </a:lnTo>
                  <a:lnTo>
                    <a:pt x="11" y="24"/>
                  </a:lnTo>
                  <a:lnTo>
                    <a:pt x="13" y="34"/>
                  </a:lnTo>
                  <a:lnTo>
                    <a:pt x="13" y="34"/>
                  </a:lnTo>
                  <a:lnTo>
                    <a:pt x="13" y="37"/>
                  </a:lnTo>
                  <a:lnTo>
                    <a:pt x="15" y="40"/>
                  </a:lnTo>
                  <a:lnTo>
                    <a:pt x="8" y="49"/>
                  </a:lnTo>
                  <a:lnTo>
                    <a:pt x="2" y="59"/>
                  </a:lnTo>
                  <a:lnTo>
                    <a:pt x="0" y="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5" name="Freeform 61">
              <a:extLst>
                <a:ext uri="{FF2B5EF4-FFF2-40B4-BE49-F238E27FC236}">
                  <a16:creationId xmlns:a16="http://schemas.microsoft.com/office/drawing/2014/main" id="{A1911F02-607A-471C-8DDA-BBED43AC90AB}"/>
                </a:ext>
              </a:extLst>
            </p:cNvPr>
            <p:cNvSpPr>
              <a:spLocks/>
            </p:cNvSpPr>
            <p:nvPr/>
          </p:nvSpPr>
          <p:spPr bwMode="auto">
            <a:xfrm>
              <a:off x="2119313" y="2889250"/>
              <a:ext cx="6350" cy="6350"/>
            </a:xfrm>
            <a:custGeom>
              <a:avLst/>
              <a:gdLst>
                <a:gd name="T0" fmla="*/ 23 w 23"/>
                <a:gd name="T1" fmla="*/ 9 h 21"/>
                <a:gd name="T2" fmla="*/ 22 w 23"/>
                <a:gd name="T3" fmla="*/ 5 h 21"/>
                <a:gd name="T4" fmla="*/ 19 w 23"/>
                <a:gd name="T5" fmla="*/ 3 h 21"/>
                <a:gd name="T6" fmla="*/ 17 w 23"/>
                <a:gd name="T7" fmla="*/ 2 h 21"/>
                <a:gd name="T8" fmla="*/ 13 w 23"/>
                <a:gd name="T9" fmla="*/ 0 h 21"/>
                <a:gd name="T10" fmla="*/ 9 w 23"/>
                <a:gd name="T11" fmla="*/ 0 h 21"/>
                <a:gd name="T12" fmla="*/ 8 w 23"/>
                <a:gd name="T13" fmla="*/ 4 h 21"/>
                <a:gd name="T14" fmla="*/ 6 w 23"/>
                <a:gd name="T15" fmla="*/ 6 h 21"/>
                <a:gd name="T16" fmla="*/ 3 w 23"/>
                <a:gd name="T17" fmla="*/ 8 h 21"/>
                <a:gd name="T18" fmla="*/ 0 w 23"/>
                <a:gd name="T19" fmla="*/ 9 h 21"/>
                <a:gd name="T20" fmla="*/ 0 w 23"/>
                <a:gd name="T21" fmla="*/ 13 h 21"/>
                <a:gd name="T22" fmla="*/ 1 w 23"/>
                <a:gd name="T23" fmla="*/ 15 h 21"/>
                <a:gd name="T24" fmla="*/ 2 w 23"/>
                <a:gd name="T25" fmla="*/ 17 h 21"/>
                <a:gd name="T26" fmla="*/ 6 w 23"/>
                <a:gd name="T27" fmla="*/ 19 h 21"/>
                <a:gd name="T28" fmla="*/ 8 w 23"/>
                <a:gd name="T29" fmla="*/ 21 h 21"/>
                <a:gd name="T30" fmla="*/ 13 w 23"/>
                <a:gd name="T31" fmla="*/ 20 h 21"/>
                <a:gd name="T32" fmla="*/ 17 w 23"/>
                <a:gd name="T33" fmla="*/ 19 h 21"/>
                <a:gd name="T34" fmla="*/ 19 w 23"/>
                <a:gd name="T35" fmla="*/ 16 h 21"/>
                <a:gd name="T36" fmla="*/ 22 w 23"/>
                <a:gd name="T37" fmla="*/ 14 h 21"/>
                <a:gd name="T38" fmla="*/ 23 w 23"/>
                <a:gd name="T39"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21">
                  <a:moveTo>
                    <a:pt x="23" y="9"/>
                  </a:moveTo>
                  <a:lnTo>
                    <a:pt x="22" y="5"/>
                  </a:lnTo>
                  <a:lnTo>
                    <a:pt x="19" y="3"/>
                  </a:lnTo>
                  <a:lnTo>
                    <a:pt x="17" y="2"/>
                  </a:lnTo>
                  <a:lnTo>
                    <a:pt x="13" y="0"/>
                  </a:lnTo>
                  <a:lnTo>
                    <a:pt x="9" y="0"/>
                  </a:lnTo>
                  <a:lnTo>
                    <a:pt x="8" y="4"/>
                  </a:lnTo>
                  <a:lnTo>
                    <a:pt x="6" y="6"/>
                  </a:lnTo>
                  <a:lnTo>
                    <a:pt x="3" y="8"/>
                  </a:lnTo>
                  <a:lnTo>
                    <a:pt x="0" y="9"/>
                  </a:lnTo>
                  <a:lnTo>
                    <a:pt x="0" y="13"/>
                  </a:lnTo>
                  <a:lnTo>
                    <a:pt x="1" y="15"/>
                  </a:lnTo>
                  <a:lnTo>
                    <a:pt x="2" y="17"/>
                  </a:lnTo>
                  <a:lnTo>
                    <a:pt x="6" y="19"/>
                  </a:lnTo>
                  <a:lnTo>
                    <a:pt x="8" y="21"/>
                  </a:lnTo>
                  <a:lnTo>
                    <a:pt x="13" y="20"/>
                  </a:lnTo>
                  <a:lnTo>
                    <a:pt x="17" y="19"/>
                  </a:lnTo>
                  <a:lnTo>
                    <a:pt x="19" y="16"/>
                  </a:lnTo>
                  <a:lnTo>
                    <a:pt x="22" y="14"/>
                  </a:lnTo>
                  <a:lnTo>
                    <a:pt x="23"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6" name="Freeform 62">
              <a:extLst>
                <a:ext uri="{FF2B5EF4-FFF2-40B4-BE49-F238E27FC236}">
                  <a16:creationId xmlns:a16="http://schemas.microsoft.com/office/drawing/2014/main" id="{7FE194E1-9071-4403-8E20-4BB9190D9308}"/>
                </a:ext>
              </a:extLst>
            </p:cNvPr>
            <p:cNvSpPr>
              <a:spLocks/>
            </p:cNvSpPr>
            <p:nvPr/>
          </p:nvSpPr>
          <p:spPr bwMode="auto">
            <a:xfrm>
              <a:off x="2030413" y="2924175"/>
              <a:ext cx="12700" cy="15875"/>
            </a:xfrm>
            <a:custGeom>
              <a:avLst/>
              <a:gdLst>
                <a:gd name="T0" fmla="*/ 0 w 43"/>
                <a:gd name="T1" fmla="*/ 42 h 50"/>
                <a:gd name="T2" fmla="*/ 1 w 43"/>
                <a:gd name="T3" fmla="*/ 47 h 50"/>
                <a:gd name="T4" fmla="*/ 9 w 43"/>
                <a:gd name="T5" fmla="*/ 50 h 50"/>
                <a:gd name="T6" fmla="*/ 18 w 43"/>
                <a:gd name="T7" fmla="*/ 49 h 50"/>
                <a:gd name="T8" fmla="*/ 26 w 43"/>
                <a:gd name="T9" fmla="*/ 47 h 50"/>
                <a:gd name="T10" fmla="*/ 35 w 43"/>
                <a:gd name="T11" fmla="*/ 46 h 50"/>
                <a:gd name="T12" fmla="*/ 43 w 43"/>
                <a:gd name="T13" fmla="*/ 32 h 50"/>
                <a:gd name="T14" fmla="*/ 34 w 43"/>
                <a:gd name="T15" fmla="*/ 17 h 50"/>
                <a:gd name="T16" fmla="*/ 32 w 43"/>
                <a:gd name="T17" fmla="*/ 12 h 50"/>
                <a:gd name="T18" fmla="*/ 34 w 43"/>
                <a:gd name="T19" fmla="*/ 0 h 50"/>
                <a:gd name="T20" fmla="*/ 30 w 43"/>
                <a:gd name="T21" fmla="*/ 0 h 50"/>
                <a:gd name="T22" fmla="*/ 29 w 43"/>
                <a:gd name="T23" fmla="*/ 1 h 50"/>
                <a:gd name="T24" fmla="*/ 27 w 43"/>
                <a:gd name="T25" fmla="*/ 3 h 50"/>
                <a:gd name="T26" fmla="*/ 26 w 43"/>
                <a:gd name="T27" fmla="*/ 6 h 50"/>
                <a:gd name="T28" fmla="*/ 26 w 43"/>
                <a:gd name="T29" fmla="*/ 8 h 50"/>
                <a:gd name="T30" fmla="*/ 25 w 43"/>
                <a:gd name="T31" fmla="*/ 10 h 50"/>
                <a:gd name="T32" fmla="*/ 24 w 43"/>
                <a:gd name="T33" fmla="*/ 13 h 50"/>
                <a:gd name="T34" fmla="*/ 23 w 43"/>
                <a:gd name="T35" fmla="*/ 14 h 50"/>
                <a:gd name="T36" fmla="*/ 25 w 43"/>
                <a:gd name="T37" fmla="*/ 30 h 50"/>
                <a:gd name="T38" fmla="*/ 25 w 43"/>
                <a:gd name="T39" fmla="*/ 30 h 50"/>
                <a:gd name="T40" fmla="*/ 20 w 43"/>
                <a:gd name="T41" fmla="*/ 34 h 50"/>
                <a:gd name="T42" fmla="*/ 15 w 43"/>
                <a:gd name="T43" fmla="*/ 35 h 50"/>
                <a:gd name="T44" fmla="*/ 9 w 43"/>
                <a:gd name="T45" fmla="*/ 36 h 50"/>
                <a:gd name="T46" fmla="*/ 4 w 43"/>
                <a:gd name="T47" fmla="*/ 37 h 50"/>
                <a:gd name="T48" fmla="*/ 0 w 43"/>
                <a:gd name="T49"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50">
                  <a:moveTo>
                    <a:pt x="0" y="42"/>
                  </a:moveTo>
                  <a:lnTo>
                    <a:pt x="1" y="47"/>
                  </a:lnTo>
                  <a:lnTo>
                    <a:pt x="9" y="50"/>
                  </a:lnTo>
                  <a:lnTo>
                    <a:pt x="18" y="49"/>
                  </a:lnTo>
                  <a:lnTo>
                    <a:pt x="26" y="47"/>
                  </a:lnTo>
                  <a:lnTo>
                    <a:pt x="35" y="46"/>
                  </a:lnTo>
                  <a:lnTo>
                    <a:pt x="43" y="32"/>
                  </a:lnTo>
                  <a:lnTo>
                    <a:pt x="34" y="17"/>
                  </a:lnTo>
                  <a:lnTo>
                    <a:pt x="32" y="12"/>
                  </a:lnTo>
                  <a:lnTo>
                    <a:pt x="34" y="0"/>
                  </a:lnTo>
                  <a:lnTo>
                    <a:pt x="30" y="0"/>
                  </a:lnTo>
                  <a:lnTo>
                    <a:pt x="29" y="1"/>
                  </a:lnTo>
                  <a:lnTo>
                    <a:pt x="27" y="3"/>
                  </a:lnTo>
                  <a:lnTo>
                    <a:pt x="26" y="6"/>
                  </a:lnTo>
                  <a:lnTo>
                    <a:pt x="26" y="8"/>
                  </a:lnTo>
                  <a:lnTo>
                    <a:pt x="25" y="10"/>
                  </a:lnTo>
                  <a:lnTo>
                    <a:pt x="24" y="13"/>
                  </a:lnTo>
                  <a:lnTo>
                    <a:pt x="23" y="14"/>
                  </a:lnTo>
                  <a:lnTo>
                    <a:pt x="25" y="30"/>
                  </a:lnTo>
                  <a:lnTo>
                    <a:pt x="25" y="30"/>
                  </a:lnTo>
                  <a:lnTo>
                    <a:pt x="20" y="34"/>
                  </a:lnTo>
                  <a:lnTo>
                    <a:pt x="15" y="35"/>
                  </a:lnTo>
                  <a:lnTo>
                    <a:pt x="9" y="36"/>
                  </a:lnTo>
                  <a:lnTo>
                    <a:pt x="4" y="37"/>
                  </a:lnTo>
                  <a:lnTo>
                    <a:pt x="0"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7" name="Freeform 63">
              <a:extLst>
                <a:ext uri="{FF2B5EF4-FFF2-40B4-BE49-F238E27FC236}">
                  <a16:creationId xmlns:a16="http://schemas.microsoft.com/office/drawing/2014/main" id="{7591C515-A68A-4E6A-AC33-84273534794F}"/>
                </a:ext>
              </a:extLst>
            </p:cNvPr>
            <p:cNvSpPr>
              <a:spLocks/>
            </p:cNvSpPr>
            <p:nvPr/>
          </p:nvSpPr>
          <p:spPr bwMode="auto">
            <a:xfrm>
              <a:off x="2060575" y="2930525"/>
              <a:ext cx="4762" cy="6350"/>
            </a:xfrm>
            <a:custGeom>
              <a:avLst/>
              <a:gdLst>
                <a:gd name="T0" fmla="*/ 0 w 15"/>
                <a:gd name="T1" fmla="*/ 0 h 22"/>
                <a:gd name="T2" fmla="*/ 5 w 15"/>
                <a:gd name="T3" fmla="*/ 22 h 22"/>
                <a:gd name="T4" fmla="*/ 15 w 15"/>
                <a:gd name="T5" fmla="*/ 19 h 22"/>
                <a:gd name="T6" fmla="*/ 14 w 15"/>
                <a:gd name="T7" fmla="*/ 17 h 22"/>
                <a:gd name="T8" fmla="*/ 14 w 15"/>
                <a:gd name="T9" fmla="*/ 13 h 22"/>
                <a:gd name="T10" fmla="*/ 13 w 15"/>
                <a:gd name="T11" fmla="*/ 11 h 22"/>
                <a:gd name="T12" fmla="*/ 13 w 15"/>
                <a:gd name="T13" fmla="*/ 7 h 22"/>
                <a:gd name="T14" fmla="*/ 12 w 15"/>
                <a:gd name="T15" fmla="*/ 5 h 22"/>
                <a:gd name="T16" fmla="*/ 9 w 15"/>
                <a:gd name="T17" fmla="*/ 2 h 22"/>
                <a:gd name="T18" fmla="*/ 7 w 15"/>
                <a:gd name="T19" fmla="*/ 1 h 22"/>
                <a:gd name="T20" fmla="*/ 5 w 15"/>
                <a:gd name="T21" fmla="*/ 0 h 22"/>
                <a:gd name="T22" fmla="*/ 0 w 15"/>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0" y="0"/>
                  </a:moveTo>
                  <a:lnTo>
                    <a:pt x="5" y="22"/>
                  </a:lnTo>
                  <a:lnTo>
                    <a:pt x="15" y="19"/>
                  </a:lnTo>
                  <a:lnTo>
                    <a:pt x="14" y="17"/>
                  </a:lnTo>
                  <a:lnTo>
                    <a:pt x="14" y="13"/>
                  </a:lnTo>
                  <a:lnTo>
                    <a:pt x="13" y="11"/>
                  </a:lnTo>
                  <a:lnTo>
                    <a:pt x="13" y="7"/>
                  </a:lnTo>
                  <a:lnTo>
                    <a:pt x="12" y="5"/>
                  </a:lnTo>
                  <a:lnTo>
                    <a:pt x="9" y="2"/>
                  </a:lnTo>
                  <a:lnTo>
                    <a:pt x="7" y="1"/>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8" name="Freeform 64">
              <a:extLst>
                <a:ext uri="{FF2B5EF4-FFF2-40B4-BE49-F238E27FC236}">
                  <a16:creationId xmlns:a16="http://schemas.microsoft.com/office/drawing/2014/main" id="{AA382EDE-F732-47F6-928E-F5C166D56166}"/>
                </a:ext>
              </a:extLst>
            </p:cNvPr>
            <p:cNvSpPr>
              <a:spLocks/>
            </p:cNvSpPr>
            <p:nvPr/>
          </p:nvSpPr>
          <p:spPr bwMode="auto">
            <a:xfrm>
              <a:off x="2068513" y="2927350"/>
              <a:ext cx="3175" cy="4763"/>
            </a:xfrm>
            <a:custGeom>
              <a:avLst/>
              <a:gdLst>
                <a:gd name="T0" fmla="*/ 3 w 12"/>
                <a:gd name="T1" fmla="*/ 0 h 16"/>
                <a:gd name="T2" fmla="*/ 1 w 12"/>
                <a:gd name="T3" fmla="*/ 4 h 16"/>
                <a:gd name="T4" fmla="*/ 0 w 12"/>
                <a:gd name="T5" fmla="*/ 7 h 16"/>
                <a:gd name="T6" fmla="*/ 1 w 12"/>
                <a:gd name="T7" fmla="*/ 11 h 16"/>
                <a:gd name="T8" fmla="*/ 3 w 12"/>
                <a:gd name="T9" fmla="*/ 13 h 16"/>
                <a:gd name="T10" fmla="*/ 7 w 12"/>
                <a:gd name="T11" fmla="*/ 16 h 16"/>
                <a:gd name="T12" fmla="*/ 12 w 12"/>
                <a:gd name="T13" fmla="*/ 15 h 16"/>
                <a:gd name="T14" fmla="*/ 12 w 12"/>
                <a:gd name="T15" fmla="*/ 12 h 16"/>
                <a:gd name="T16" fmla="*/ 10 w 12"/>
                <a:gd name="T17" fmla="*/ 9 h 16"/>
                <a:gd name="T18" fmla="*/ 10 w 12"/>
                <a:gd name="T19" fmla="*/ 6 h 16"/>
                <a:gd name="T20" fmla="*/ 8 w 12"/>
                <a:gd name="T21" fmla="*/ 4 h 16"/>
                <a:gd name="T22" fmla="*/ 7 w 12"/>
                <a:gd name="T23" fmla="*/ 1 h 16"/>
                <a:gd name="T24" fmla="*/ 3 w 12"/>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6">
                  <a:moveTo>
                    <a:pt x="3" y="0"/>
                  </a:moveTo>
                  <a:lnTo>
                    <a:pt x="1" y="4"/>
                  </a:lnTo>
                  <a:lnTo>
                    <a:pt x="0" y="7"/>
                  </a:lnTo>
                  <a:lnTo>
                    <a:pt x="1" y="11"/>
                  </a:lnTo>
                  <a:lnTo>
                    <a:pt x="3" y="13"/>
                  </a:lnTo>
                  <a:lnTo>
                    <a:pt x="7" y="16"/>
                  </a:lnTo>
                  <a:lnTo>
                    <a:pt x="12" y="15"/>
                  </a:lnTo>
                  <a:lnTo>
                    <a:pt x="12" y="12"/>
                  </a:lnTo>
                  <a:lnTo>
                    <a:pt x="10" y="9"/>
                  </a:lnTo>
                  <a:lnTo>
                    <a:pt x="10" y="6"/>
                  </a:lnTo>
                  <a:lnTo>
                    <a:pt x="8" y="4"/>
                  </a:lnTo>
                  <a:lnTo>
                    <a:pt x="7"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79" name="Freeform 65">
              <a:extLst>
                <a:ext uri="{FF2B5EF4-FFF2-40B4-BE49-F238E27FC236}">
                  <a16:creationId xmlns:a16="http://schemas.microsoft.com/office/drawing/2014/main" id="{246C77D6-98EC-4574-AAC5-F7A98B8A2CA6}"/>
                </a:ext>
              </a:extLst>
            </p:cNvPr>
            <p:cNvSpPr>
              <a:spLocks/>
            </p:cNvSpPr>
            <p:nvPr/>
          </p:nvSpPr>
          <p:spPr bwMode="auto">
            <a:xfrm>
              <a:off x="2071688" y="2919413"/>
              <a:ext cx="11112" cy="11113"/>
            </a:xfrm>
            <a:custGeom>
              <a:avLst/>
              <a:gdLst>
                <a:gd name="T0" fmla="*/ 0 w 37"/>
                <a:gd name="T1" fmla="*/ 12 h 38"/>
                <a:gd name="T2" fmla="*/ 6 w 37"/>
                <a:gd name="T3" fmla="*/ 17 h 38"/>
                <a:gd name="T4" fmla="*/ 7 w 37"/>
                <a:gd name="T5" fmla="*/ 21 h 38"/>
                <a:gd name="T6" fmla="*/ 6 w 37"/>
                <a:gd name="T7" fmla="*/ 27 h 38"/>
                <a:gd name="T8" fmla="*/ 6 w 37"/>
                <a:gd name="T9" fmla="*/ 34 h 38"/>
                <a:gd name="T10" fmla="*/ 6 w 37"/>
                <a:gd name="T11" fmla="*/ 38 h 38"/>
                <a:gd name="T12" fmla="*/ 8 w 37"/>
                <a:gd name="T13" fmla="*/ 37 h 38"/>
                <a:gd name="T14" fmla="*/ 11 w 37"/>
                <a:gd name="T15" fmla="*/ 35 h 38"/>
                <a:gd name="T16" fmla="*/ 12 w 37"/>
                <a:gd name="T17" fmla="*/ 34 h 38"/>
                <a:gd name="T18" fmla="*/ 14 w 37"/>
                <a:gd name="T19" fmla="*/ 32 h 38"/>
                <a:gd name="T20" fmla="*/ 17 w 37"/>
                <a:gd name="T21" fmla="*/ 32 h 38"/>
                <a:gd name="T22" fmla="*/ 19 w 37"/>
                <a:gd name="T23" fmla="*/ 32 h 38"/>
                <a:gd name="T24" fmla="*/ 23 w 37"/>
                <a:gd name="T25" fmla="*/ 35 h 38"/>
                <a:gd name="T26" fmla="*/ 25 w 37"/>
                <a:gd name="T27" fmla="*/ 36 h 38"/>
                <a:gd name="T28" fmla="*/ 28 w 37"/>
                <a:gd name="T29" fmla="*/ 36 h 38"/>
                <a:gd name="T30" fmla="*/ 30 w 37"/>
                <a:gd name="T31" fmla="*/ 36 h 38"/>
                <a:gd name="T32" fmla="*/ 34 w 37"/>
                <a:gd name="T33" fmla="*/ 35 h 38"/>
                <a:gd name="T34" fmla="*/ 35 w 37"/>
                <a:gd name="T35" fmla="*/ 31 h 38"/>
                <a:gd name="T36" fmla="*/ 36 w 37"/>
                <a:gd name="T37" fmla="*/ 27 h 38"/>
                <a:gd name="T38" fmla="*/ 37 w 37"/>
                <a:gd name="T39" fmla="*/ 23 h 38"/>
                <a:gd name="T40" fmla="*/ 36 w 37"/>
                <a:gd name="T41" fmla="*/ 14 h 38"/>
                <a:gd name="T42" fmla="*/ 34 w 37"/>
                <a:gd name="T43" fmla="*/ 6 h 38"/>
                <a:gd name="T44" fmla="*/ 25 w 37"/>
                <a:gd name="T45" fmla="*/ 0 h 38"/>
                <a:gd name="T46" fmla="*/ 4 w 37"/>
                <a:gd name="T47" fmla="*/ 6 h 38"/>
                <a:gd name="T48" fmla="*/ 0 w 37"/>
                <a:gd name="T49"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 h="38">
                  <a:moveTo>
                    <a:pt x="0" y="12"/>
                  </a:moveTo>
                  <a:lnTo>
                    <a:pt x="6" y="17"/>
                  </a:lnTo>
                  <a:lnTo>
                    <a:pt x="7" y="21"/>
                  </a:lnTo>
                  <a:lnTo>
                    <a:pt x="6" y="27"/>
                  </a:lnTo>
                  <a:lnTo>
                    <a:pt x="6" y="34"/>
                  </a:lnTo>
                  <a:lnTo>
                    <a:pt x="6" y="38"/>
                  </a:lnTo>
                  <a:lnTo>
                    <a:pt x="8" y="37"/>
                  </a:lnTo>
                  <a:lnTo>
                    <a:pt x="11" y="35"/>
                  </a:lnTo>
                  <a:lnTo>
                    <a:pt x="12" y="34"/>
                  </a:lnTo>
                  <a:lnTo>
                    <a:pt x="14" y="32"/>
                  </a:lnTo>
                  <a:lnTo>
                    <a:pt x="17" y="32"/>
                  </a:lnTo>
                  <a:lnTo>
                    <a:pt x="19" y="32"/>
                  </a:lnTo>
                  <a:lnTo>
                    <a:pt x="23" y="35"/>
                  </a:lnTo>
                  <a:lnTo>
                    <a:pt x="25" y="36"/>
                  </a:lnTo>
                  <a:lnTo>
                    <a:pt x="28" y="36"/>
                  </a:lnTo>
                  <a:lnTo>
                    <a:pt x="30" y="36"/>
                  </a:lnTo>
                  <a:lnTo>
                    <a:pt x="34" y="35"/>
                  </a:lnTo>
                  <a:lnTo>
                    <a:pt x="35" y="31"/>
                  </a:lnTo>
                  <a:lnTo>
                    <a:pt x="36" y="27"/>
                  </a:lnTo>
                  <a:lnTo>
                    <a:pt x="37" y="23"/>
                  </a:lnTo>
                  <a:lnTo>
                    <a:pt x="36" y="14"/>
                  </a:lnTo>
                  <a:lnTo>
                    <a:pt x="34" y="6"/>
                  </a:lnTo>
                  <a:lnTo>
                    <a:pt x="25" y="0"/>
                  </a:lnTo>
                  <a:lnTo>
                    <a:pt x="4" y="6"/>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0" name="Freeform 66">
              <a:extLst>
                <a:ext uri="{FF2B5EF4-FFF2-40B4-BE49-F238E27FC236}">
                  <a16:creationId xmlns:a16="http://schemas.microsoft.com/office/drawing/2014/main" id="{2CCB9022-FADF-4854-8136-75B7EFDDB9CD}"/>
                </a:ext>
              </a:extLst>
            </p:cNvPr>
            <p:cNvSpPr>
              <a:spLocks/>
            </p:cNvSpPr>
            <p:nvPr/>
          </p:nvSpPr>
          <p:spPr bwMode="auto">
            <a:xfrm>
              <a:off x="1189038" y="3103563"/>
              <a:ext cx="44450" cy="42863"/>
            </a:xfrm>
            <a:custGeom>
              <a:avLst/>
              <a:gdLst>
                <a:gd name="T0" fmla="*/ 112 w 136"/>
                <a:gd name="T1" fmla="*/ 8 h 135"/>
                <a:gd name="T2" fmla="*/ 91 w 136"/>
                <a:gd name="T3" fmla="*/ 21 h 135"/>
                <a:gd name="T4" fmla="*/ 86 w 136"/>
                <a:gd name="T5" fmla="*/ 36 h 135"/>
                <a:gd name="T6" fmla="*/ 76 w 136"/>
                <a:gd name="T7" fmla="*/ 49 h 135"/>
                <a:gd name="T8" fmla="*/ 70 w 136"/>
                <a:gd name="T9" fmla="*/ 47 h 135"/>
                <a:gd name="T10" fmla="*/ 64 w 136"/>
                <a:gd name="T11" fmla="*/ 49 h 135"/>
                <a:gd name="T12" fmla="*/ 61 w 136"/>
                <a:gd name="T13" fmla="*/ 53 h 135"/>
                <a:gd name="T14" fmla="*/ 56 w 136"/>
                <a:gd name="T15" fmla="*/ 55 h 135"/>
                <a:gd name="T16" fmla="*/ 52 w 136"/>
                <a:gd name="T17" fmla="*/ 65 h 135"/>
                <a:gd name="T18" fmla="*/ 55 w 136"/>
                <a:gd name="T19" fmla="*/ 76 h 135"/>
                <a:gd name="T20" fmla="*/ 55 w 136"/>
                <a:gd name="T21" fmla="*/ 77 h 135"/>
                <a:gd name="T22" fmla="*/ 46 w 136"/>
                <a:gd name="T23" fmla="*/ 81 h 135"/>
                <a:gd name="T24" fmla="*/ 35 w 136"/>
                <a:gd name="T25" fmla="*/ 91 h 135"/>
                <a:gd name="T26" fmla="*/ 22 w 136"/>
                <a:gd name="T27" fmla="*/ 95 h 135"/>
                <a:gd name="T28" fmla="*/ 22 w 136"/>
                <a:gd name="T29" fmla="*/ 94 h 135"/>
                <a:gd name="T30" fmla="*/ 19 w 136"/>
                <a:gd name="T31" fmla="*/ 91 h 135"/>
                <a:gd name="T32" fmla="*/ 18 w 136"/>
                <a:gd name="T33" fmla="*/ 88 h 135"/>
                <a:gd name="T34" fmla="*/ 15 w 136"/>
                <a:gd name="T35" fmla="*/ 87 h 135"/>
                <a:gd name="T36" fmla="*/ 12 w 136"/>
                <a:gd name="T37" fmla="*/ 87 h 135"/>
                <a:gd name="T38" fmla="*/ 8 w 136"/>
                <a:gd name="T39" fmla="*/ 88 h 135"/>
                <a:gd name="T40" fmla="*/ 6 w 136"/>
                <a:gd name="T41" fmla="*/ 89 h 135"/>
                <a:gd name="T42" fmla="*/ 5 w 136"/>
                <a:gd name="T43" fmla="*/ 92 h 135"/>
                <a:gd name="T44" fmla="*/ 4 w 136"/>
                <a:gd name="T45" fmla="*/ 94 h 135"/>
                <a:gd name="T46" fmla="*/ 5 w 136"/>
                <a:gd name="T47" fmla="*/ 100 h 135"/>
                <a:gd name="T48" fmla="*/ 5 w 136"/>
                <a:gd name="T49" fmla="*/ 108 h 135"/>
                <a:gd name="T50" fmla="*/ 5 w 136"/>
                <a:gd name="T51" fmla="*/ 115 h 135"/>
                <a:gd name="T52" fmla="*/ 4 w 136"/>
                <a:gd name="T53" fmla="*/ 120 h 135"/>
                <a:gd name="T54" fmla="*/ 1 w 136"/>
                <a:gd name="T55" fmla="*/ 123 h 135"/>
                <a:gd name="T56" fmla="*/ 0 w 136"/>
                <a:gd name="T57" fmla="*/ 128 h 135"/>
                <a:gd name="T58" fmla="*/ 0 w 136"/>
                <a:gd name="T59" fmla="*/ 132 h 135"/>
                <a:gd name="T60" fmla="*/ 4 w 136"/>
                <a:gd name="T61" fmla="*/ 134 h 135"/>
                <a:gd name="T62" fmla="*/ 10 w 136"/>
                <a:gd name="T63" fmla="*/ 135 h 135"/>
                <a:gd name="T64" fmla="*/ 16 w 136"/>
                <a:gd name="T65" fmla="*/ 134 h 135"/>
                <a:gd name="T66" fmla="*/ 18 w 136"/>
                <a:gd name="T67" fmla="*/ 131 h 135"/>
                <a:gd name="T68" fmla="*/ 18 w 136"/>
                <a:gd name="T69" fmla="*/ 124 h 135"/>
                <a:gd name="T70" fmla="*/ 17 w 136"/>
                <a:gd name="T71" fmla="*/ 118 h 135"/>
                <a:gd name="T72" fmla="*/ 16 w 136"/>
                <a:gd name="T73" fmla="*/ 114 h 135"/>
                <a:gd name="T74" fmla="*/ 16 w 136"/>
                <a:gd name="T75" fmla="*/ 112 h 135"/>
                <a:gd name="T76" fmla="*/ 51 w 136"/>
                <a:gd name="T77" fmla="*/ 101 h 135"/>
                <a:gd name="T78" fmla="*/ 62 w 136"/>
                <a:gd name="T79" fmla="*/ 83 h 135"/>
                <a:gd name="T80" fmla="*/ 70 w 136"/>
                <a:gd name="T81" fmla="*/ 83 h 135"/>
                <a:gd name="T82" fmla="*/ 81 w 136"/>
                <a:gd name="T83" fmla="*/ 64 h 135"/>
                <a:gd name="T84" fmla="*/ 81 w 136"/>
                <a:gd name="T85" fmla="*/ 64 h 135"/>
                <a:gd name="T86" fmla="*/ 81 w 136"/>
                <a:gd name="T87" fmla="*/ 64 h 135"/>
                <a:gd name="T88" fmla="*/ 92 w 136"/>
                <a:gd name="T89" fmla="*/ 54 h 135"/>
                <a:gd name="T90" fmla="*/ 108 w 136"/>
                <a:gd name="T91" fmla="*/ 48 h 135"/>
                <a:gd name="T92" fmla="*/ 119 w 136"/>
                <a:gd name="T93" fmla="*/ 36 h 135"/>
                <a:gd name="T94" fmla="*/ 127 w 136"/>
                <a:gd name="T95" fmla="*/ 30 h 135"/>
                <a:gd name="T96" fmla="*/ 134 w 136"/>
                <a:gd name="T97" fmla="*/ 23 h 135"/>
                <a:gd name="T98" fmla="*/ 136 w 136"/>
                <a:gd name="T99" fmla="*/ 14 h 135"/>
                <a:gd name="T100" fmla="*/ 136 w 136"/>
                <a:gd name="T101" fmla="*/ 3 h 135"/>
                <a:gd name="T102" fmla="*/ 126 w 136"/>
                <a:gd name="T103" fmla="*/ 0 h 135"/>
                <a:gd name="T104" fmla="*/ 119 w 136"/>
                <a:gd name="T105" fmla="*/ 2 h 135"/>
                <a:gd name="T106" fmla="*/ 112 w 136"/>
                <a:gd name="T107"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6" h="135">
                  <a:moveTo>
                    <a:pt x="112" y="8"/>
                  </a:moveTo>
                  <a:lnTo>
                    <a:pt x="91" y="21"/>
                  </a:lnTo>
                  <a:lnTo>
                    <a:pt x="86" y="36"/>
                  </a:lnTo>
                  <a:lnTo>
                    <a:pt x="76" y="49"/>
                  </a:lnTo>
                  <a:lnTo>
                    <a:pt x="70" y="47"/>
                  </a:lnTo>
                  <a:lnTo>
                    <a:pt x="64" y="49"/>
                  </a:lnTo>
                  <a:lnTo>
                    <a:pt x="61" y="53"/>
                  </a:lnTo>
                  <a:lnTo>
                    <a:pt x="56" y="55"/>
                  </a:lnTo>
                  <a:lnTo>
                    <a:pt x="52" y="65"/>
                  </a:lnTo>
                  <a:lnTo>
                    <a:pt x="55" y="76"/>
                  </a:lnTo>
                  <a:lnTo>
                    <a:pt x="55" y="77"/>
                  </a:lnTo>
                  <a:lnTo>
                    <a:pt x="46" y="81"/>
                  </a:lnTo>
                  <a:lnTo>
                    <a:pt x="35" y="91"/>
                  </a:lnTo>
                  <a:lnTo>
                    <a:pt x="22" y="95"/>
                  </a:lnTo>
                  <a:lnTo>
                    <a:pt x="22" y="94"/>
                  </a:lnTo>
                  <a:lnTo>
                    <a:pt x="19" y="91"/>
                  </a:lnTo>
                  <a:lnTo>
                    <a:pt x="18" y="88"/>
                  </a:lnTo>
                  <a:lnTo>
                    <a:pt x="15" y="87"/>
                  </a:lnTo>
                  <a:lnTo>
                    <a:pt x="12" y="87"/>
                  </a:lnTo>
                  <a:lnTo>
                    <a:pt x="8" y="88"/>
                  </a:lnTo>
                  <a:lnTo>
                    <a:pt x="6" y="89"/>
                  </a:lnTo>
                  <a:lnTo>
                    <a:pt x="5" y="92"/>
                  </a:lnTo>
                  <a:lnTo>
                    <a:pt x="4" y="94"/>
                  </a:lnTo>
                  <a:lnTo>
                    <a:pt x="5" y="100"/>
                  </a:lnTo>
                  <a:lnTo>
                    <a:pt x="5" y="108"/>
                  </a:lnTo>
                  <a:lnTo>
                    <a:pt x="5" y="115"/>
                  </a:lnTo>
                  <a:lnTo>
                    <a:pt x="4" y="120"/>
                  </a:lnTo>
                  <a:lnTo>
                    <a:pt x="1" y="123"/>
                  </a:lnTo>
                  <a:lnTo>
                    <a:pt x="0" y="128"/>
                  </a:lnTo>
                  <a:lnTo>
                    <a:pt x="0" y="132"/>
                  </a:lnTo>
                  <a:lnTo>
                    <a:pt x="4" y="134"/>
                  </a:lnTo>
                  <a:lnTo>
                    <a:pt x="10" y="135"/>
                  </a:lnTo>
                  <a:lnTo>
                    <a:pt x="16" y="134"/>
                  </a:lnTo>
                  <a:lnTo>
                    <a:pt x="18" y="131"/>
                  </a:lnTo>
                  <a:lnTo>
                    <a:pt x="18" y="124"/>
                  </a:lnTo>
                  <a:lnTo>
                    <a:pt x="17" y="118"/>
                  </a:lnTo>
                  <a:lnTo>
                    <a:pt x="16" y="114"/>
                  </a:lnTo>
                  <a:lnTo>
                    <a:pt x="16" y="112"/>
                  </a:lnTo>
                  <a:lnTo>
                    <a:pt x="51" y="101"/>
                  </a:lnTo>
                  <a:lnTo>
                    <a:pt x="62" y="83"/>
                  </a:lnTo>
                  <a:lnTo>
                    <a:pt x="70" y="83"/>
                  </a:lnTo>
                  <a:lnTo>
                    <a:pt x="81" y="64"/>
                  </a:lnTo>
                  <a:lnTo>
                    <a:pt x="81" y="64"/>
                  </a:lnTo>
                  <a:lnTo>
                    <a:pt x="81" y="64"/>
                  </a:lnTo>
                  <a:lnTo>
                    <a:pt x="92" y="54"/>
                  </a:lnTo>
                  <a:lnTo>
                    <a:pt x="108" y="48"/>
                  </a:lnTo>
                  <a:lnTo>
                    <a:pt x="119" y="36"/>
                  </a:lnTo>
                  <a:lnTo>
                    <a:pt x="127" y="30"/>
                  </a:lnTo>
                  <a:lnTo>
                    <a:pt x="134" y="23"/>
                  </a:lnTo>
                  <a:lnTo>
                    <a:pt x="136" y="14"/>
                  </a:lnTo>
                  <a:lnTo>
                    <a:pt x="136" y="3"/>
                  </a:lnTo>
                  <a:lnTo>
                    <a:pt x="126" y="0"/>
                  </a:lnTo>
                  <a:lnTo>
                    <a:pt x="119" y="2"/>
                  </a:lnTo>
                  <a:lnTo>
                    <a:pt x="112"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1" name="Freeform 67">
              <a:extLst>
                <a:ext uri="{FF2B5EF4-FFF2-40B4-BE49-F238E27FC236}">
                  <a16:creationId xmlns:a16="http://schemas.microsoft.com/office/drawing/2014/main" id="{74993945-66DC-4BAD-8944-08576E8F9054}"/>
                </a:ext>
              </a:extLst>
            </p:cNvPr>
            <p:cNvSpPr>
              <a:spLocks/>
            </p:cNvSpPr>
            <p:nvPr/>
          </p:nvSpPr>
          <p:spPr bwMode="auto">
            <a:xfrm>
              <a:off x="1130300" y="3014663"/>
              <a:ext cx="6350" cy="4763"/>
            </a:xfrm>
            <a:custGeom>
              <a:avLst/>
              <a:gdLst>
                <a:gd name="T0" fmla="*/ 18 w 18"/>
                <a:gd name="T1" fmla="*/ 6 h 16"/>
                <a:gd name="T2" fmla="*/ 18 w 18"/>
                <a:gd name="T3" fmla="*/ 3 h 16"/>
                <a:gd name="T4" fmla="*/ 17 w 18"/>
                <a:gd name="T5" fmla="*/ 1 h 16"/>
                <a:gd name="T6" fmla="*/ 15 w 18"/>
                <a:gd name="T7" fmla="*/ 0 h 16"/>
                <a:gd name="T8" fmla="*/ 12 w 18"/>
                <a:gd name="T9" fmla="*/ 0 h 16"/>
                <a:gd name="T10" fmla="*/ 10 w 18"/>
                <a:gd name="T11" fmla="*/ 0 h 16"/>
                <a:gd name="T12" fmla="*/ 8 w 18"/>
                <a:gd name="T13" fmla="*/ 0 h 16"/>
                <a:gd name="T14" fmla="*/ 5 w 18"/>
                <a:gd name="T15" fmla="*/ 0 h 16"/>
                <a:gd name="T16" fmla="*/ 0 w 18"/>
                <a:gd name="T17" fmla="*/ 9 h 16"/>
                <a:gd name="T18" fmla="*/ 9 w 18"/>
                <a:gd name="T19" fmla="*/ 16 h 16"/>
                <a:gd name="T20" fmla="*/ 11 w 18"/>
                <a:gd name="T21" fmla="*/ 13 h 16"/>
                <a:gd name="T22" fmla="*/ 14 w 18"/>
                <a:gd name="T23" fmla="*/ 12 h 16"/>
                <a:gd name="T24" fmla="*/ 16 w 18"/>
                <a:gd name="T25" fmla="*/ 9 h 16"/>
                <a:gd name="T26" fmla="*/ 18 w 18"/>
                <a:gd name="T27" fmla="*/ 8 h 16"/>
                <a:gd name="T28" fmla="*/ 18 w 18"/>
                <a:gd name="T2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6">
                  <a:moveTo>
                    <a:pt x="18" y="6"/>
                  </a:moveTo>
                  <a:lnTo>
                    <a:pt x="18" y="3"/>
                  </a:lnTo>
                  <a:lnTo>
                    <a:pt x="17" y="1"/>
                  </a:lnTo>
                  <a:lnTo>
                    <a:pt x="15" y="0"/>
                  </a:lnTo>
                  <a:lnTo>
                    <a:pt x="12" y="0"/>
                  </a:lnTo>
                  <a:lnTo>
                    <a:pt x="10" y="0"/>
                  </a:lnTo>
                  <a:lnTo>
                    <a:pt x="8" y="0"/>
                  </a:lnTo>
                  <a:lnTo>
                    <a:pt x="5" y="0"/>
                  </a:lnTo>
                  <a:lnTo>
                    <a:pt x="0" y="9"/>
                  </a:lnTo>
                  <a:lnTo>
                    <a:pt x="9" y="16"/>
                  </a:lnTo>
                  <a:lnTo>
                    <a:pt x="11" y="13"/>
                  </a:lnTo>
                  <a:lnTo>
                    <a:pt x="14" y="12"/>
                  </a:lnTo>
                  <a:lnTo>
                    <a:pt x="16" y="9"/>
                  </a:lnTo>
                  <a:lnTo>
                    <a:pt x="18" y="8"/>
                  </a:lnTo>
                  <a:lnTo>
                    <a:pt x="1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2" name="Freeform 68">
              <a:extLst>
                <a:ext uri="{FF2B5EF4-FFF2-40B4-BE49-F238E27FC236}">
                  <a16:creationId xmlns:a16="http://schemas.microsoft.com/office/drawing/2014/main" id="{48FBA76E-E6A2-423E-A93F-9AC023C02291}"/>
                </a:ext>
              </a:extLst>
            </p:cNvPr>
            <p:cNvSpPr>
              <a:spLocks/>
            </p:cNvSpPr>
            <p:nvPr/>
          </p:nvSpPr>
          <p:spPr bwMode="auto">
            <a:xfrm>
              <a:off x="1290638" y="3189288"/>
              <a:ext cx="4762" cy="11113"/>
            </a:xfrm>
            <a:custGeom>
              <a:avLst/>
              <a:gdLst>
                <a:gd name="T0" fmla="*/ 0 w 17"/>
                <a:gd name="T1" fmla="*/ 0 h 35"/>
                <a:gd name="T2" fmla="*/ 5 w 17"/>
                <a:gd name="T3" fmla="*/ 15 h 35"/>
                <a:gd name="T4" fmla="*/ 1 w 17"/>
                <a:gd name="T5" fmla="*/ 35 h 35"/>
                <a:gd name="T6" fmla="*/ 4 w 17"/>
                <a:gd name="T7" fmla="*/ 35 h 35"/>
                <a:gd name="T8" fmla="*/ 6 w 17"/>
                <a:gd name="T9" fmla="*/ 35 h 35"/>
                <a:gd name="T10" fmla="*/ 9 w 17"/>
                <a:gd name="T11" fmla="*/ 34 h 35"/>
                <a:gd name="T12" fmla="*/ 10 w 17"/>
                <a:gd name="T13" fmla="*/ 34 h 35"/>
                <a:gd name="T14" fmla="*/ 11 w 17"/>
                <a:gd name="T15" fmla="*/ 34 h 35"/>
                <a:gd name="T16" fmla="*/ 12 w 17"/>
                <a:gd name="T17" fmla="*/ 28 h 35"/>
                <a:gd name="T18" fmla="*/ 15 w 17"/>
                <a:gd name="T19" fmla="*/ 22 h 35"/>
                <a:gd name="T20" fmla="*/ 16 w 17"/>
                <a:gd name="T21" fmla="*/ 16 h 35"/>
                <a:gd name="T22" fmla="*/ 17 w 17"/>
                <a:gd name="T23" fmla="*/ 11 h 35"/>
                <a:gd name="T24" fmla="*/ 16 w 17"/>
                <a:gd name="T25" fmla="*/ 6 h 35"/>
                <a:gd name="T26" fmla="*/ 10 w 17"/>
                <a:gd name="T27" fmla="*/ 2 h 35"/>
                <a:gd name="T28" fmla="*/ 0 w 17"/>
                <a:gd name="T2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35">
                  <a:moveTo>
                    <a:pt x="0" y="0"/>
                  </a:moveTo>
                  <a:lnTo>
                    <a:pt x="5" y="15"/>
                  </a:lnTo>
                  <a:lnTo>
                    <a:pt x="1" y="35"/>
                  </a:lnTo>
                  <a:lnTo>
                    <a:pt x="4" y="35"/>
                  </a:lnTo>
                  <a:lnTo>
                    <a:pt x="6" y="35"/>
                  </a:lnTo>
                  <a:lnTo>
                    <a:pt x="9" y="34"/>
                  </a:lnTo>
                  <a:lnTo>
                    <a:pt x="10" y="34"/>
                  </a:lnTo>
                  <a:lnTo>
                    <a:pt x="11" y="34"/>
                  </a:lnTo>
                  <a:lnTo>
                    <a:pt x="12" y="28"/>
                  </a:lnTo>
                  <a:lnTo>
                    <a:pt x="15" y="22"/>
                  </a:lnTo>
                  <a:lnTo>
                    <a:pt x="16" y="16"/>
                  </a:lnTo>
                  <a:lnTo>
                    <a:pt x="17" y="11"/>
                  </a:lnTo>
                  <a:lnTo>
                    <a:pt x="16" y="6"/>
                  </a:lnTo>
                  <a:lnTo>
                    <a:pt x="10"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3" name="Freeform 69">
              <a:extLst>
                <a:ext uri="{FF2B5EF4-FFF2-40B4-BE49-F238E27FC236}">
                  <a16:creationId xmlns:a16="http://schemas.microsoft.com/office/drawing/2014/main" id="{0EF8E3E5-9E72-46E4-A56E-F836E7DFA57E}"/>
                </a:ext>
              </a:extLst>
            </p:cNvPr>
            <p:cNvSpPr>
              <a:spLocks/>
            </p:cNvSpPr>
            <p:nvPr/>
          </p:nvSpPr>
          <p:spPr bwMode="auto">
            <a:xfrm>
              <a:off x="1273175" y="3192463"/>
              <a:ext cx="11112" cy="4763"/>
            </a:xfrm>
            <a:custGeom>
              <a:avLst/>
              <a:gdLst>
                <a:gd name="T0" fmla="*/ 0 w 37"/>
                <a:gd name="T1" fmla="*/ 12 h 17"/>
                <a:gd name="T2" fmla="*/ 9 w 37"/>
                <a:gd name="T3" fmla="*/ 17 h 17"/>
                <a:gd name="T4" fmla="*/ 16 w 37"/>
                <a:gd name="T5" fmla="*/ 16 h 17"/>
                <a:gd name="T6" fmla="*/ 25 w 37"/>
                <a:gd name="T7" fmla="*/ 15 h 17"/>
                <a:gd name="T8" fmla="*/ 32 w 37"/>
                <a:gd name="T9" fmla="*/ 12 h 17"/>
                <a:gd name="T10" fmla="*/ 37 w 37"/>
                <a:gd name="T11" fmla="*/ 2 h 17"/>
                <a:gd name="T12" fmla="*/ 12 w 37"/>
                <a:gd name="T13" fmla="*/ 0 h 17"/>
                <a:gd name="T14" fmla="*/ 0 w 37"/>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0" y="12"/>
                  </a:moveTo>
                  <a:lnTo>
                    <a:pt x="9" y="17"/>
                  </a:lnTo>
                  <a:lnTo>
                    <a:pt x="16" y="16"/>
                  </a:lnTo>
                  <a:lnTo>
                    <a:pt x="25" y="15"/>
                  </a:lnTo>
                  <a:lnTo>
                    <a:pt x="32" y="12"/>
                  </a:lnTo>
                  <a:lnTo>
                    <a:pt x="37" y="2"/>
                  </a:lnTo>
                  <a:lnTo>
                    <a:pt x="12" y="0"/>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4" name="Freeform 70">
              <a:extLst>
                <a:ext uri="{FF2B5EF4-FFF2-40B4-BE49-F238E27FC236}">
                  <a16:creationId xmlns:a16="http://schemas.microsoft.com/office/drawing/2014/main" id="{6B165BC4-661C-4E6A-BA1A-58157D975026}"/>
                </a:ext>
              </a:extLst>
            </p:cNvPr>
            <p:cNvSpPr>
              <a:spLocks/>
            </p:cNvSpPr>
            <p:nvPr/>
          </p:nvSpPr>
          <p:spPr bwMode="auto">
            <a:xfrm>
              <a:off x="1311275" y="3113088"/>
              <a:ext cx="15875" cy="14288"/>
            </a:xfrm>
            <a:custGeom>
              <a:avLst/>
              <a:gdLst>
                <a:gd name="T0" fmla="*/ 11 w 53"/>
                <a:gd name="T1" fmla="*/ 6 h 46"/>
                <a:gd name="T2" fmla="*/ 5 w 53"/>
                <a:gd name="T3" fmla="*/ 9 h 46"/>
                <a:gd name="T4" fmla="*/ 2 w 53"/>
                <a:gd name="T5" fmla="*/ 12 h 46"/>
                <a:gd name="T6" fmla="*/ 0 w 53"/>
                <a:gd name="T7" fmla="*/ 16 h 46"/>
                <a:gd name="T8" fmla="*/ 0 w 53"/>
                <a:gd name="T9" fmla="*/ 21 h 46"/>
                <a:gd name="T10" fmla="*/ 2 w 53"/>
                <a:gd name="T11" fmla="*/ 24 h 46"/>
                <a:gd name="T12" fmla="*/ 8 w 53"/>
                <a:gd name="T13" fmla="*/ 46 h 46"/>
                <a:gd name="T14" fmla="*/ 20 w 53"/>
                <a:gd name="T15" fmla="*/ 34 h 46"/>
                <a:gd name="T16" fmla="*/ 33 w 53"/>
                <a:gd name="T17" fmla="*/ 30 h 46"/>
                <a:gd name="T18" fmla="*/ 44 w 53"/>
                <a:gd name="T19" fmla="*/ 22 h 46"/>
                <a:gd name="T20" fmla="*/ 53 w 53"/>
                <a:gd name="T21" fmla="*/ 11 h 46"/>
                <a:gd name="T22" fmla="*/ 47 w 53"/>
                <a:gd name="T23" fmla="*/ 3 h 46"/>
                <a:gd name="T24" fmla="*/ 39 w 53"/>
                <a:gd name="T25" fmla="*/ 0 h 46"/>
                <a:gd name="T26" fmla="*/ 33 w 53"/>
                <a:gd name="T27" fmla="*/ 0 h 46"/>
                <a:gd name="T28" fmla="*/ 26 w 53"/>
                <a:gd name="T29" fmla="*/ 3 h 46"/>
                <a:gd name="T30" fmla="*/ 19 w 53"/>
                <a:gd name="T31" fmla="*/ 5 h 46"/>
                <a:gd name="T32" fmla="*/ 11 w 53"/>
                <a:gd name="T33" fmla="*/ 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46">
                  <a:moveTo>
                    <a:pt x="11" y="6"/>
                  </a:moveTo>
                  <a:lnTo>
                    <a:pt x="5" y="9"/>
                  </a:lnTo>
                  <a:lnTo>
                    <a:pt x="2" y="12"/>
                  </a:lnTo>
                  <a:lnTo>
                    <a:pt x="0" y="16"/>
                  </a:lnTo>
                  <a:lnTo>
                    <a:pt x="0" y="21"/>
                  </a:lnTo>
                  <a:lnTo>
                    <a:pt x="2" y="24"/>
                  </a:lnTo>
                  <a:lnTo>
                    <a:pt x="8" y="46"/>
                  </a:lnTo>
                  <a:lnTo>
                    <a:pt x="20" y="34"/>
                  </a:lnTo>
                  <a:lnTo>
                    <a:pt x="33" y="30"/>
                  </a:lnTo>
                  <a:lnTo>
                    <a:pt x="44" y="22"/>
                  </a:lnTo>
                  <a:lnTo>
                    <a:pt x="53" y="11"/>
                  </a:lnTo>
                  <a:lnTo>
                    <a:pt x="47" y="3"/>
                  </a:lnTo>
                  <a:lnTo>
                    <a:pt x="39" y="0"/>
                  </a:lnTo>
                  <a:lnTo>
                    <a:pt x="33" y="0"/>
                  </a:lnTo>
                  <a:lnTo>
                    <a:pt x="26" y="3"/>
                  </a:lnTo>
                  <a:lnTo>
                    <a:pt x="19" y="5"/>
                  </a:lnTo>
                  <a:lnTo>
                    <a:pt x="11"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5" name="Freeform 71">
              <a:extLst>
                <a:ext uri="{FF2B5EF4-FFF2-40B4-BE49-F238E27FC236}">
                  <a16:creationId xmlns:a16="http://schemas.microsoft.com/office/drawing/2014/main" id="{F53ED4AE-8BA7-4C50-BC23-C299C091C611}"/>
                </a:ext>
              </a:extLst>
            </p:cNvPr>
            <p:cNvSpPr>
              <a:spLocks/>
            </p:cNvSpPr>
            <p:nvPr/>
          </p:nvSpPr>
          <p:spPr bwMode="auto">
            <a:xfrm>
              <a:off x="1274763" y="3206750"/>
              <a:ext cx="4762" cy="3175"/>
            </a:xfrm>
            <a:custGeom>
              <a:avLst/>
              <a:gdLst>
                <a:gd name="T0" fmla="*/ 0 w 17"/>
                <a:gd name="T1" fmla="*/ 6 h 11"/>
                <a:gd name="T2" fmla="*/ 4 w 17"/>
                <a:gd name="T3" fmla="*/ 8 h 11"/>
                <a:gd name="T4" fmla="*/ 6 w 17"/>
                <a:gd name="T5" fmla="*/ 9 h 11"/>
                <a:gd name="T6" fmla="*/ 9 w 17"/>
                <a:gd name="T7" fmla="*/ 11 h 11"/>
                <a:gd name="T8" fmla="*/ 11 w 17"/>
                <a:gd name="T9" fmla="*/ 9 h 11"/>
                <a:gd name="T10" fmla="*/ 14 w 17"/>
                <a:gd name="T11" fmla="*/ 7 h 11"/>
                <a:gd name="T12" fmla="*/ 17 w 17"/>
                <a:gd name="T13" fmla="*/ 4 h 11"/>
                <a:gd name="T14" fmla="*/ 12 w 17"/>
                <a:gd name="T15" fmla="*/ 2 h 11"/>
                <a:gd name="T16" fmla="*/ 10 w 17"/>
                <a:gd name="T17" fmla="*/ 0 h 11"/>
                <a:gd name="T18" fmla="*/ 6 w 17"/>
                <a:gd name="T19" fmla="*/ 0 h 11"/>
                <a:gd name="T20" fmla="*/ 5 w 17"/>
                <a:gd name="T21" fmla="*/ 1 h 11"/>
                <a:gd name="T22" fmla="*/ 4 w 17"/>
                <a:gd name="T23" fmla="*/ 2 h 11"/>
                <a:gd name="T24" fmla="*/ 3 w 17"/>
                <a:gd name="T25" fmla="*/ 4 h 11"/>
                <a:gd name="T26" fmla="*/ 0 w 17"/>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1">
                  <a:moveTo>
                    <a:pt x="0" y="6"/>
                  </a:moveTo>
                  <a:lnTo>
                    <a:pt x="4" y="8"/>
                  </a:lnTo>
                  <a:lnTo>
                    <a:pt x="6" y="9"/>
                  </a:lnTo>
                  <a:lnTo>
                    <a:pt x="9" y="11"/>
                  </a:lnTo>
                  <a:lnTo>
                    <a:pt x="11" y="9"/>
                  </a:lnTo>
                  <a:lnTo>
                    <a:pt x="14" y="7"/>
                  </a:lnTo>
                  <a:lnTo>
                    <a:pt x="17" y="4"/>
                  </a:lnTo>
                  <a:lnTo>
                    <a:pt x="12" y="2"/>
                  </a:lnTo>
                  <a:lnTo>
                    <a:pt x="10" y="0"/>
                  </a:lnTo>
                  <a:lnTo>
                    <a:pt x="6" y="0"/>
                  </a:lnTo>
                  <a:lnTo>
                    <a:pt x="5" y="1"/>
                  </a:lnTo>
                  <a:lnTo>
                    <a:pt x="4" y="2"/>
                  </a:lnTo>
                  <a:lnTo>
                    <a:pt x="3" y="4"/>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6" name="Freeform 72">
              <a:extLst>
                <a:ext uri="{FF2B5EF4-FFF2-40B4-BE49-F238E27FC236}">
                  <a16:creationId xmlns:a16="http://schemas.microsoft.com/office/drawing/2014/main" id="{862CA819-5419-46A0-82C6-AA1C15D38A9F}"/>
                </a:ext>
              </a:extLst>
            </p:cNvPr>
            <p:cNvSpPr>
              <a:spLocks/>
            </p:cNvSpPr>
            <p:nvPr/>
          </p:nvSpPr>
          <p:spPr bwMode="auto">
            <a:xfrm>
              <a:off x="1276350" y="3133725"/>
              <a:ext cx="20637" cy="25400"/>
            </a:xfrm>
            <a:custGeom>
              <a:avLst/>
              <a:gdLst>
                <a:gd name="T0" fmla="*/ 28 w 62"/>
                <a:gd name="T1" fmla="*/ 9 h 80"/>
                <a:gd name="T2" fmla="*/ 27 w 62"/>
                <a:gd name="T3" fmla="*/ 14 h 80"/>
                <a:gd name="T4" fmla="*/ 28 w 62"/>
                <a:gd name="T5" fmla="*/ 21 h 80"/>
                <a:gd name="T6" fmla="*/ 30 w 62"/>
                <a:gd name="T7" fmla="*/ 27 h 80"/>
                <a:gd name="T8" fmla="*/ 30 w 62"/>
                <a:gd name="T9" fmla="*/ 32 h 80"/>
                <a:gd name="T10" fmla="*/ 26 w 62"/>
                <a:gd name="T11" fmla="*/ 35 h 80"/>
                <a:gd name="T12" fmla="*/ 10 w 62"/>
                <a:gd name="T13" fmla="*/ 40 h 80"/>
                <a:gd name="T14" fmla="*/ 3 w 62"/>
                <a:gd name="T15" fmla="*/ 46 h 80"/>
                <a:gd name="T16" fmla="*/ 0 w 62"/>
                <a:gd name="T17" fmla="*/ 52 h 80"/>
                <a:gd name="T18" fmla="*/ 2 w 62"/>
                <a:gd name="T19" fmla="*/ 57 h 80"/>
                <a:gd name="T20" fmla="*/ 6 w 62"/>
                <a:gd name="T21" fmla="*/ 63 h 80"/>
                <a:gd name="T22" fmla="*/ 14 w 62"/>
                <a:gd name="T23" fmla="*/ 68 h 80"/>
                <a:gd name="T24" fmla="*/ 20 w 62"/>
                <a:gd name="T25" fmla="*/ 74 h 80"/>
                <a:gd name="T26" fmla="*/ 26 w 62"/>
                <a:gd name="T27" fmla="*/ 80 h 80"/>
                <a:gd name="T28" fmla="*/ 36 w 62"/>
                <a:gd name="T29" fmla="*/ 75 h 80"/>
                <a:gd name="T30" fmla="*/ 43 w 62"/>
                <a:gd name="T31" fmla="*/ 67 h 80"/>
                <a:gd name="T32" fmla="*/ 49 w 62"/>
                <a:gd name="T33" fmla="*/ 57 h 80"/>
                <a:gd name="T34" fmla="*/ 55 w 62"/>
                <a:gd name="T35" fmla="*/ 47 h 80"/>
                <a:gd name="T36" fmla="*/ 62 w 62"/>
                <a:gd name="T37" fmla="*/ 39 h 80"/>
                <a:gd name="T38" fmla="*/ 59 w 62"/>
                <a:gd name="T39" fmla="*/ 35 h 80"/>
                <a:gd name="T40" fmla="*/ 59 w 62"/>
                <a:gd name="T41" fmla="*/ 30 h 80"/>
                <a:gd name="T42" fmla="*/ 57 w 62"/>
                <a:gd name="T43" fmla="*/ 23 h 80"/>
                <a:gd name="T44" fmla="*/ 59 w 62"/>
                <a:gd name="T45" fmla="*/ 17 h 80"/>
                <a:gd name="T46" fmla="*/ 57 w 62"/>
                <a:gd name="T47" fmla="*/ 11 h 80"/>
                <a:gd name="T48" fmla="*/ 56 w 62"/>
                <a:gd name="T49" fmla="*/ 5 h 80"/>
                <a:gd name="T50" fmla="*/ 54 w 62"/>
                <a:gd name="T51" fmla="*/ 1 h 80"/>
                <a:gd name="T52" fmla="*/ 49 w 62"/>
                <a:gd name="T53" fmla="*/ 0 h 80"/>
                <a:gd name="T54" fmla="*/ 40 w 62"/>
                <a:gd name="T55" fmla="*/ 3 h 80"/>
                <a:gd name="T56" fmla="*/ 28 w 62"/>
                <a:gd name="T57"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80">
                  <a:moveTo>
                    <a:pt x="28" y="9"/>
                  </a:moveTo>
                  <a:lnTo>
                    <a:pt x="27" y="14"/>
                  </a:lnTo>
                  <a:lnTo>
                    <a:pt x="28" y="21"/>
                  </a:lnTo>
                  <a:lnTo>
                    <a:pt x="30" y="27"/>
                  </a:lnTo>
                  <a:lnTo>
                    <a:pt x="30" y="32"/>
                  </a:lnTo>
                  <a:lnTo>
                    <a:pt x="26" y="35"/>
                  </a:lnTo>
                  <a:lnTo>
                    <a:pt x="10" y="40"/>
                  </a:lnTo>
                  <a:lnTo>
                    <a:pt x="3" y="46"/>
                  </a:lnTo>
                  <a:lnTo>
                    <a:pt x="0" y="52"/>
                  </a:lnTo>
                  <a:lnTo>
                    <a:pt x="2" y="57"/>
                  </a:lnTo>
                  <a:lnTo>
                    <a:pt x="6" y="63"/>
                  </a:lnTo>
                  <a:lnTo>
                    <a:pt x="14" y="68"/>
                  </a:lnTo>
                  <a:lnTo>
                    <a:pt x="20" y="74"/>
                  </a:lnTo>
                  <a:lnTo>
                    <a:pt x="26" y="80"/>
                  </a:lnTo>
                  <a:lnTo>
                    <a:pt x="36" y="75"/>
                  </a:lnTo>
                  <a:lnTo>
                    <a:pt x="43" y="67"/>
                  </a:lnTo>
                  <a:lnTo>
                    <a:pt x="49" y="57"/>
                  </a:lnTo>
                  <a:lnTo>
                    <a:pt x="55" y="47"/>
                  </a:lnTo>
                  <a:lnTo>
                    <a:pt x="62" y="39"/>
                  </a:lnTo>
                  <a:lnTo>
                    <a:pt x="59" y="35"/>
                  </a:lnTo>
                  <a:lnTo>
                    <a:pt x="59" y="30"/>
                  </a:lnTo>
                  <a:lnTo>
                    <a:pt x="57" y="23"/>
                  </a:lnTo>
                  <a:lnTo>
                    <a:pt x="59" y="17"/>
                  </a:lnTo>
                  <a:lnTo>
                    <a:pt x="57" y="11"/>
                  </a:lnTo>
                  <a:lnTo>
                    <a:pt x="56" y="5"/>
                  </a:lnTo>
                  <a:lnTo>
                    <a:pt x="54" y="1"/>
                  </a:lnTo>
                  <a:lnTo>
                    <a:pt x="49" y="0"/>
                  </a:lnTo>
                  <a:lnTo>
                    <a:pt x="40" y="3"/>
                  </a:lnTo>
                  <a:lnTo>
                    <a:pt x="28"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7" name="Freeform 73">
              <a:extLst>
                <a:ext uri="{FF2B5EF4-FFF2-40B4-BE49-F238E27FC236}">
                  <a16:creationId xmlns:a16="http://schemas.microsoft.com/office/drawing/2014/main" id="{9C3560E2-9F04-46F5-A895-601655633E13}"/>
                </a:ext>
              </a:extLst>
            </p:cNvPr>
            <p:cNvSpPr>
              <a:spLocks/>
            </p:cNvSpPr>
            <p:nvPr/>
          </p:nvSpPr>
          <p:spPr bwMode="auto">
            <a:xfrm>
              <a:off x="1260475" y="3103563"/>
              <a:ext cx="28575" cy="22225"/>
            </a:xfrm>
            <a:custGeom>
              <a:avLst/>
              <a:gdLst>
                <a:gd name="T0" fmla="*/ 86 w 87"/>
                <a:gd name="T1" fmla="*/ 18 h 67"/>
                <a:gd name="T2" fmla="*/ 87 w 87"/>
                <a:gd name="T3" fmla="*/ 15 h 67"/>
                <a:gd name="T4" fmla="*/ 87 w 87"/>
                <a:gd name="T5" fmla="*/ 11 h 67"/>
                <a:gd name="T6" fmla="*/ 86 w 87"/>
                <a:gd name="T7" fmla="*/ 9 h 67"/>
                <a:gd name="T8" fmla="*/ 85 w 87"/>
                <a:gd name="T9" fmla="*/ 6 h 67"/>
                <a:gd name="T10" fmla="*/ 81 w 87"/>
                <a:gd name="T11" fmla="*/ 4 h 67"/>
                <a:gd name="T12" fmla="*/ 77 w 87"/>
                <a:gd name="T13" fmla="*/ 3 h 67"/>
                <a:gd name="T14" fmla="*/ 72 w 87"/>
                <a:gd name="T15" fmla="*/ 3 h 67"/>
                <a:gd name="T16" fmla="*/ 68 w 87"/>
                <a:gd name="T17" fmla="*/ 4 h 67"/>
                <a:gd name="T18" fmla="*/ 60 w 87"/>
                <a:gd name="T19" fmla="*/ 10 h 67"/>
                <a:gd name="T20" fmla="*/ 52 w 87"/>
                <a:gd name="T21" fmla="*/ 16 h 67"/>
                <a:gd name="T22" fmla="*/ 43 w 87"/>
                <a:gd name="T23" fmla="*/ 18 h 67"/>
                <a:gd name="T24" fmla="*/ 34 w 87"/>
                <a:gd name="T25" fmla="*/ 16 h 67"/>
                <a:gd name="T26" fmla="*/ 31 w 87"/>
                <a:gd name="T27" fmla="*/ 17 h 67"/>
                <a:gd name="T28" fmla="*/ 28 w 87"/>
                <a:gd name="T29" fmla="*/ 7 h 67"/>
                <a:gd name="T30" fmla="*/ 21 w 87"/>
                <a:gd name="T31" fmla="*/ 1 h 67"/>
                <a:gd name="T32" fmla="*/ 14 w 87"/>
                <a:gd name="T33" fmla="*/ 0 h 67"/>
                <a:gd name="T34" fmla="*/ 3 w 87"/>
                <a:gd name="T35" fmla="*/ 3 h 67"/>
                <a:gd name="T36" fmla="*/ 14 w 87"/>
                <a:gd name="T37" fmla="*/ 16 h 67"/>
                <a:gd name="T38" fmla="*/ 24 w 87"/>
                <a:gd name="T39" fmla="*/ 21 h 67"/>
                <a:gd name="T40" fmla="*/ 23 w 87"/>
                <a:gd name="T41" fmla="*/ 23 h 67"/>
                <a:gd name="T42" fmla="*/ 24 w 87"/>
                <a:gd name="T43" fmla="*/ 26 h 67"/>
                <a:gd name="T44" fmla="*/ 25 w 87"/>
                <a:gd name="T45" fmla="*/ 28 h 67"/>
                <a:gd name="T46" fmla="*/ 23 w 87"/>
                <a:gd name="T47" fmla="*/ 34 h 67"/>
                <a:gd name="T48" fmla="*/ 17 w 87"/>
                <a:gd name="T49" fmla="*/ 38 h 67"/>
                <a:gd name="T50" fmla="*/ 12 w 87"/>
                <a:gd name="T51" fmla="*/ 40 h 67"/>
                <a:gd name="T52" fmla="*/ 4 w 87"/>
                <a:gd name="T53" fmla="*/ 41 h 67"/>
                <a:gd name="T54" fmla="*/ 0 w 87"/>
                <a:gd name="T55" fmla="*/ 44 h 67"/>
                <a:gd name="T56" fmla="*/ 1 w 87"/>
                <a:gd name="T57" fmla="*/ 51 h 67"/>
                <a:gd name="T58" fmla="*/ 4 w 87"/>
                <a:gd name="T59" fmla="*/ 58 h 67"/>
                <a:gd name="T60" fmla="*/ 12 w 87"/>
                <a:gd name="T61" fmla="*/ 63 h 67"/>
                <a:gd name="T62" fmla="*/ 30 w 87"/>
                <a:gd name="T63" fmla="*/ 67 h 67"/>
                <a:gd name="T64" fmla="*/ 36 w 87"/>
                <a:gd name="T65" fmla="*/ 57 h 67"/>
                <a:gd name="T66" fmla="*/ 53 w 87"/>
                <a:gd name="T67" fmla="*/ 46 h 67"/>
                <a:gd name="T68" fmla="*/ 70 w 87"/>
                <a:gd name="T69" fmla="*/ 33 h 67"/>
                <a:gd name="T70" fmla="*/ 86 w 87"/>
                <a:gd name="T71"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86" y="18"/>
                  </a:moveTo>
                  <a:lnTo>
                    <a:pt x="87" y="15"/>
                  </a:lnTo>
                  <a:lnTo>
                    <a:pt x="87" y="11"/>
                  </a:lnTo>
                  <a:lnTo>
                    <a:pt x="86" y="9"/>
                  </a:lnTo>
                  <a:lnTo>
                    <a:pt x="85" y="6"/>
                  </a:lnTo>
                  <a:lnTo>
                    <a:pt x="81" y="4"/>
                  </a:lnTo>
                  <a:lnTo>
                    <a:pt x="77" y="3"/>
                  </a:lnTo>
                  <a:lnTo>
                    <a:pt x="72" y="3"/>
                  </a:lnTo>
                  <a:lnTo>
                    <a:pt x="68" y="4"/>
                  </a:lnTo>
                  <a:lnTo>
                    <a:pt x="60" y="10"/>
                  </a:lnTo>
                  <a:lnTo>
                    <a:pt x="52" y="16"/>
                  </a:lnTo>
                  <a:lnTo>
                    <a:pt x="43" y="18"/>
                  </a:lnTo>
                  <a:lnTo>
                    <a:pt x="34" y="16"/>
                  </a:lnTo>
                  <a:lnTo>
                    <a:pt x="31" y="17"/>
                  </a:lnTo>
                  <a:lnTo>
                    <a:pt x="28" y="7"/>
                  </a:lnTo>
                  <a:lnTo>
                    <a:pt x="21" y="1"/>
                  </a:lnTo>
                  <a:lnTo>
                    <a:pt x="14" y="0"/>
                  </a:lnTo>
                  <a:lnTo>
                    <a:pt x="3" y="3"/>
                  </a:lnTo>
                  <a:lnTo>
                    <a:pt x="14" y="16"/>
                  </a:lnTo>
                  <a:lnTo>
                    <a:pt x="24" y="21"/>
                  </a:lnTo>
                  <a:lnTo>
                    <a:pt x="23" y="23"/>
                  </a:lnTo>
                  <a:lnTo>
                    <a:pt x="24" y="26"/>
                  </a:lnTo>
                  <a:lnTo>
                    <a:pt x="25" y="28"/>
                  </a:lnTo>
                  <a:lnTo>
                    <a:pt x="23" y="34"/>
                  </a:lnTo>
                  <a:lnTo>
                    <a:pt x="17" y="38"/>
                  </a:lnTo>
                  <a:lnTo>
                    <a:pt x="12" y="40"/>
                  </a:lnTo>
                  <a:lnTo>
                    <a:pt x="4" y="41"/>
                  </a:lnTo>
                  <a:lnTo>
                    <a:pt x="0" y="44"/>
                  </a:lnTo>
                  <a:lnTo>
                    <a:pt x="1" y="51"/>
                  </a:lnTo>
                  <a:lnTo>
                    <a:pt x="4" y="58"/>
                  </a:lnTo>
                  <a:lnTo>
                    <a:pt x="12" y="63"/>
                  </a:lnTo>
                  <a:lnTo>
                    <a:pt x="30" y="67"/>
                  </a:lnTo>
                  <a:lnTo>
                    <a:pt x="36" y="57"/>
                  </a:lnTo>
                  <a:lnTo>
                    <a:pt x="53" y="46"/>
                  </a:lnTo>
                  <a:lnTo>
                    <a:pt x="70" y="33"/>
                  </a:lnTo>
                  <a:lnTo>
                    <a:pt x="86"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8" name="Freeform 74">
              <a:extLst>
                <a:ext uri="{FF2B5EF4-FFF2-40B4-BE49-F238E27FC236}">
                  <a16:creationId xmlns:a16="http://schemas.microsoft.com/office/drawing/2014/main" id="{401D6D12-7EBA-459C-8872-5618B3BF3376}"/>
                </a:ext>
              </a:extLst>
            </p:cNvPr>
            <p:cNvSpPr>
              <a:spLocks/>
            </p:cNvSpPr>
            <p:nvPr/>
          </p:nvSpPr>
          <p:spPr bwMode="auto">
            <a:xfrm>
              <a:off x="1209675" y="3074988"/>
              <a:ext cx="6350" cy="9525"/>
            </a:xfrm>
            <a:custGeom>
              <a:avLst/>
              <a:gdLst>
                <a:gd name="T0" fmla="*/ 23 w 23"/>
                <a:gd name="T1" fmla="*/ 26 h 28"/>
                <a:gd name="T2" fmla="*/ 20 w 23"/>
                <a:gd name="T3" fmla="*/ 20 h 28"/>
                <a:gd name="T4" fmla="*/ 19 w 23"/>
                <a:gd name="T5" fmla="*/ 14 h 28"/>
                <a:gd name="T6" fmla="*/ 18 w 23"/>
                <a:gd name="T7" fmla="*/ 7 h 28"/>
                <a:gd name="T8" fmla="*/ 14 w 23"/>
                <a:gd name="T9" fmla="*/ 3 h 28"/>
                <a:gd name="T10" fmla="*/ 8 w 23"/>
                <a:gd name="T11" fmla="*/ 0 h 28"/>
                <a:gd name="T12" fmla="*/ 0 w 23"/>
                <a:gd name="T13" fmla="*/ 1 h 28"/>
                <a:gd name="T14" fmla="*/ 2 w 23"/>
                <a:gd name="T15" fmla="*/ 9 h 28"/>
                <a:gd name="T16" fmla="*/ 5 w 23"/>
                <a:gd name="T17" fmla="*/ 16 h 28"/>
                <a:gd name="T18" fmla="*/ 8 w 23"/>
                <a:gd name="T19" fmla="*/ 23 h 28"/>
                <a:gd name="T20" fmla="*/ 17 w 23"/>
                <a:gd name="T21" fmla="*/ 28 h 28"/>
                <a:gd name="T22" fmla="*/ 19 w 23"/>
                <a:gd name="T23" fmla="*/ 27 h 28"/>
                <a:gd name="T24" fmla="*/ 23 w 23"/>
                <a:gd name="T25"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28">
                  <a:moveTo>
                    <a:pt x="23" y="26"/>
                  </a:moveTo>
                  <a:lnTo>
                    <a:pt x="20" y="20"/>
                  </a:lnTo>
                  <a:lnTo>
                    <a:pt x="19" y="14"/>
                  </a:lnTo>
                  <a:lnTo>
                    <a:pt x="18" y="7"/>
                  </a:lnTo>
                  <a:lnTo>
                    <a:pt x="14" y="3"/>
                  </a:lnTo>
                  <a:lnTo>
                    <a:pt x="8" y="0"/>
                  </a:lnTo>
                  <a:lnTo>
                    <a:pt x="0" y="1"/>
                  </a:lnTo>
                  <a:lnTo>
                    <a:pt x="2" y="9"/>
                  </a:lnTo>
                  <a:lnTo>
                    <a:pt x="5" y="16"/>
                  </a:lnTo>
                  <a:lnTo>
                    <a:pt x="8" y="23"/>
                  </a:lnTo>
                  <a:lnTo>
                    <a:pt x="17" y="28"/>
                  </a:lnTo>
                  <a:lnTo>
                    <a:pt x="19" y="27"/>
                  </a:lnTo>
                  <a:lnTo>
                    <a:pt x="23"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89" name="Freeform 75">
              <a:extLst>
                <a:ext uri="{FF2B5EF4-FFF2-40B4-BE49-F238E27FC236}">
                  <a16:creationId xmlns:a16="http://schemas.microsoft.com/office/drawing/2014/main" id="{691E5FAC-761F-4BE5-9C81-39D6571F920F}"/>
                </a:ext>
              </a:extLst>
            </p:cNvPr>
            <p:cNvSpPr>
              <a:spLocks/>
            </p:cNvSpPr>
            <p:nvPr/>
          </p:nvSpPr>
          <p:spPr bwMode="auto">
            <a:xfrm>
              <a:off x="1116013" y="3003550"/>
              <a:ext cx="6350" cy="14288"/>
            </a:xfrm>
            <a:custGeom>
              <a:avLst/>
              <a:gdLst>
                <a:gd name="T0" fmla="*/ 0 w 24"/>
                <a:gd name="T1" fmla="*/ 11 h 42"/>
                <a:gd name="T2" fmla="*/ 3 w 24"/>
                <a:gd name="T3" fmla="*/ 24 h 42"/>
                <a:gd name="T4" fmla="*/ 24 w 24"/>
                <a:gd name="T5" fmla="*/ 42 h 42"/>
                <a:gd name="T6" fmla="*/ 12 w 24"/>
                <a:gd name="T7" fmla="*/ 0 h 42"/>
                <a:gd name="T8" fmla="*/ 0 w 24"/>
                <a:gd name="T9" fmla="*/ 11 h 42"/>
              </a:gdLst>
              <a:ahLst/>
              <a:cxnLst>
                <a:cxn ang="0">
                  <a:pos x="T0" y="T1"/>
                </a:cxn>
                <a:cxn ang="0">
                  <a:pos x="T2" y="T3"/>
                </a:cxn>
                <a:cxn ang="0">
                  <a:pos x="T4" y="T5"/>
                </a:cxn>
                <a:cxn ang="0">
                  <a:pos x="T6" y="T7"/>
                </a:cxn>
                <a:cxn ang="0">
                  <a:pos x="T8" y="T9"/>
                </a:cxn>
              </a:cxnLst>
              <a:rect l="0" t="0" r="r" b="b"/>
              <a:pathLst>
                <a:path w="24" h="42">
                  <a:moveTo>
                    <a:pt x="0" y="11"/>
                  </a:moveTo>
                  <a:lnTo>
                    <a:pt x="3" y="24"/>
                  </a:lnTo>
                  <a:lnTo>
                    <a:pt x="24" y="42"/>
                  </a:lnTo>
                  <a:lnTo>
                    <a:pt x="12" y="0"/>
                  </a:lnTo>
                  <a:lnTo>
                    <a:pt x="0"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0" name="Freeform 76">
              <a:extLst>
                <a:ext uri="{FF2B5EF4-FFF2-40B4-BE49-F238E27FC236}">
                  <a16:creationId xmlns:a16="http://schemas.microsoft.com/office/drawing/2014/main" id="{CC3FD7A9-131D-4376-86EB-AA82B44FF76C}"/>
                </a:ext>
              </a:extLst>
            </p:cNvPr>
            <p:cNvSpPr>
              <a:spLocks/>
            </p:cNvSpPr>
            <p:nvPr/>
          </p:nvSpPr>
          <p:spPr bwMode="auto">
            <a:xfrm>
              <a:off x="1155700" y="2959100"/>
              <a:ext cx="19050" cy="15875"/>
            </a:xfrm>
            <a:custGeom>
              <a:avLst/>
              <a:gdLst>
                <a:gd name="T0" fmla="*/ 11 w 63"/>
                <a:gd name="T1" fmla="*/ 50 h 51"/>
                <a:gd name="T2" fmla="*/ 11 w 63"/>
                <a:gd name="T3" fmla="*/ 50 h 51"/>
                <a:gd name="T4" fmla="*/ 11 w 63"/>
                <a:gd name="T5" fmla="*/ 50 h 51"/>
                <a:gd name="T6" fmla="*/ 22 w 63"/>
                <a:gd name="T7" fmla="*/ 51 h 51"/>
                <a:gd name="T8" fmla="*/ 30 w 63"/>
                <a:gd name="T9" fmla="*/ 47 h 51"/>
                <a:gd name="T10" fmla="*/ 35 w 63"/>
                <a:gd name="T11" fmla="*/ 41 h 51"/>
                <a:gd name="T12" fmla="*/ 39 w 63"/>
                <a:gd name="T13" fmla="*/ 32 h 51"/>
                <a:gd name="T14" fmla="*/ 42 w 63"/>
                <a:gd name="T15" fmla="*/ 34 h 51"/>
                <a:gd name="T16" fmla="*/ 45 w 63"/>
                <a:gd name="T17" fmla="*/ 35 h 51"/>
                <a:gd name="T18" fmla="*/ 47 w 63"/>
                <a:gd name="T19" fmla="*/ 35 h 51"/>
                <a:gd name="T20" fmla="*/ 48 w 63"/>
                <a:gd name="T21" fmla="*/ 35 h 51"/>
                <a:gd name="T22" fmla="*/ 50 w 63"/>
                <a:gd name="T23" fmla="*/ 34 h 51"/>
                <a:gd name="T24" fmla="*/ 51 w 63"/>
                <a:gd name="T25" fmla="*/ 32 h 51"/>
                <a:gd name="T26" fmla="*/ 51 w 63"/>
                <a:gd name="T27" fmla="*/ 29 h 51"/>
                <a:gd name="T28" fmla="*/ 51 w 63"/>
                <a:gd name="T29" fmla="*/ 27 h 51"/>
                <a:gd name="T30" fmla="*/ 51 w 63"/>
                <a:gd name="T31" fmla="*/ 24 h 51"/>
                <a:gd name="T32" fmla="*/ 51 w 63"/>
                <a:gd name="T33" fmla="*/ 22 h 51"/>
                <a:gd name="T34" fmla="*/ 51 w 63"/>
                <a:gd name="T35" fmla="*/ 20 h 51"/>
                <a:gd name="T36" fmla="*/ 52 w 63"/>
                <a:gd name="T37" fmla="*/ 17 h 51"/>
                <a:gd name="T38" fmla="*/ 52 w 63"/>
                <a:gd name="T39" fmla="*/ 16 h 51"/>
                <a:gd name="T40" fmla="*/ 53 w 63"/>
                <a:gd name="T41" fmla="*/ 15 h 51"/>
                <a:gd name="T42" fmla="*/ 56 w 63"/>
                <a:gd name="T43" fmla="*/ 15 h 51"/>
                <a:gd name="T44" fmla="*/ 58 w 63"/>
                <a:gd name="T45" fmla="*/ 16 h 51"/>
                <a:gd name="T46" fmla="*/ 60 w 63"/>
                <a:gd name="T47" fmla="*/ 16 h 51"/>
                <a:gd name="T48" fmla="*/ 62 w 63"/>
                <a:gd name="T49" fmla="*/ 15 h 51"/>
                <a:gd name="T50" fmla="*/ 63 w 63"/>
                <a:gd name="T51" fmla="*/ 11 h 51"/>
                <a:gd name="T52" fmla="*/ 63 w 63"/>
                <a:gd name="T53" fmla="*/ 7 h 51"/>
                <a:gd name="T54" fmla="*/ 59 w 63"/>
                <a:gd name="T55" fmla="*/ 6 h 51"/>
                <a:gd name="T56" fmla="*/ 52 w 63"/>
                <a:gd name="T57" fmla="*/ 0 h 51"/>
                <a:gd name="T58" fmla="*/ 45 w 63"/>
                <a:gd name="T59" fmla="*/ 0 h 51"/>
                <a:gd name="T60" fmla="*/ 40 w 63"/>
                <a:gd name="T61" fmla="*/ 4 h 51"/>
                <a:gd name="T62" fmla="*/ 34 w 63"/>
                <a:gd name="T63" fmla="*/ 10 h 51"/>
                <a:gd name="T64" fmla="*/ 25 w 63"/>
                <a:gd name="T65" fmla="*/ 4 h 51"/>
                <a:gd name="T66" fmla="*/ 16 w 63"/>
                <a:gd name="T67" fmla="*/ 5 h 51"/>
                <a:gd name="T68" fmla="*/ 8 w 63"/>
                <a:gd name="T69" fmla="*/ 12 h 51"/>
                <a:gd name="T70" fmla="*/ 2 w 63"/>
                <a:gd name="T71" fmla="*/ 22 h 51"/>
                <a:gd name="T72" fmla="*/ 0 w 63"/>
                <a:gd name="T73" fmla="*/ 33 h 51"/>
                <a:gd name="T74" fmla="*/ 3 w 63"/>
                <a:gd name="T75" fmla="*/ 41 h 51"/>
                <a:gd name="T76" fmla="*/ 11 w 63"/>
                <a:gd name="T77" fmla="*/ 5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51">
                  <a:moveTo>
                    <a:pt x="11" y="50"/>
                  </a:moveTo>
                  <a:lnTo>
                    <a:pt x="11" y="50"/>
                  </a:lnTo>
                  <a:lnTo>
                    <a:pt x="11" y="50"/>
                  </a:lnTo>
                  <a:lnTo>
                    <a:pt x="22" y="51"/>
                  </a:lnTo>
                  <a:lnTo>
                    <a:pt x="30" y="47"/>
                  </a:lnTo>
                  <a:lnTo>
                    <a:pt x="35" y="41"/>
                  </a:lnTo>
                  <a:lnTo>
                    <a:pt x="39" y="32"/>
                  </a:lnTo>
                  <a:lnTo>
                    <a:pt x="42" y="34"/>
                  </a:lnTo>
                  <a:lnTo>
                    <a:pt x="45" y="35"/>
                  </a:lnTo>
                  <a:lnTo>
                    <a:pt x="47" y="35"/>
                  </a:lnTo>
                  <a:lnTo>
                    <a:pt x="48" y="35"/>
                  </a:lnTo>
                  <a:lnTo>
                    <a:pt x="50" y="34"/>
                  </a:lnTo>
                  <a:lnTo>
                    <a:pt x="51" y="32"/>
                  </a:lnTo>
                  <a:lnTo>
                    <a:pt x="51" y="29"/>
                  </a:lnTo>
                  <a:lnTo>
                    <a:pt x="51" y="27"/>
                  </a:lnTo>
                  <a:lnTo>
                    <a:pt x="51" y="24"/>
                  </a:lnTo>
                  <a:lnTo>
                    <a:pt x="51" y="22"/>
                  </a:lnTo>
                  <a:lnTo>
                    <a:pt x="51" y="20"/>
                  </a:lnTo>
                  <a:lnTo>
                    <a:pt x="52" y="17"/>
                  </a:lnTo>
                  <a:lnTo>
                    <a:pt x="52" y="16"/>
                  </a:lnTo>
                  <a:lnTo>
                    <a:pt x="53" y="15"/>
                  </a:lnTo>
                  <a:lnTo>
                    <a:pt x="56" y="15"/>
                  </a:lnTo>
                  <a:lnTo>
                    <a:pt x="58" y="16"/>
                  </a:lnTo>
                  <a:lnTo>
                    <a:pt x="60" y="16"/>
                  </a:lnTo>
                  <a:lnTo>
                    <a:pt x="62" y="15"/>
                  </a:lnTo>
                  <a:lnTo>
                    <a:pt x="63" y="11"/>
                  </a:lnTo>
                  <a:lnTo>
                    <a:pt x="63" y="7"/>
                  </a:lnTo>
                  <a:lnTo>
                    <a:pt x="59" y="6"/>
                  </a:lnTo>
                  <a:lnTo>
                    <a:pt x="52" y="0"/>
                  </a:lnTo>
                  <a:lnTo>
                    <a:pt x="45" y="0"/>
                  </a:lnTo>
                  <a:lnTo>
                    <a:pt x="40" y="4"/>
                  </a:lnTo>
                  <a:lnTo>
                    <a:pt x="34" y="10"/>
                  </a:lnTo>
                  <a:lnTo>
                    <a:pt x="25" y="4"/>
                  </a:lnTo>
                  <a:lnTo>
                    <a:pt x="16" y="5"/>
                  </a:lnTo>
                  <a:lnTo>
                    <a:pt x="8" y="12"/>
                  </a:lnTo>
                  <a:lnTo>
                    <a:pt x="2" y="22"/>
                  </a:lnTo>
                  <a:lnTo>
                    <a:pt x="0" y="33"/>
                  </a:lnTo>
                  <a:lnTo>
                    <a:pt x="3" y="41"/>
                  </a:lnTo>
                  <a:lnTo>
                    <a:pt x="11" y="5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1" name="Freeform 77">
              <a:extLst>
                <a:ext uri="{FF2B5EF4-FFF2-40B4-BE49-F238E27FC236}">
                  <a16:creationId xmlns:a16="http://schemas.microsoft.com/office/drawing/2014/main" id="{C4599B82-0867-4080-817F-268DAF9E6DF1}"/>
                </a:ext>
              </a:extLst>
            </p:cNvPr>
            <p:cNvSpPr>
              <a:spLocks/>
            </p:cNvSpPr>
            <p:nvPr/>
          </p:nvSpPr>
          <p:spPr bwMode="auto">
            <a:xfrm>
              <a:off x="1117600" y="2986088"/>
              <a:ext cx="28575" cy="22225"/>
            </a:xfrm>
            <a:custGeom>
              <a:avLst/>
              <a:gdLst>
                <a:gd name="T0" fmla="*/ 43 w 88"/>
                <a:gd name="T1" fmla="*/ 59 h 70"/>
                <a:gd name="T2" fmla="*/ 50 w 88"/>
                <a:gd name="T3" fmla="*/ 57 h 70"/>
                <a:gd name="T4" fmla="*/ 54 w 88"/>
                <a:gd name="T5" fmla="*/ 53 h 70"/>
                <a:gd name="T6" fmla="*/ 57 w 88"/>
                <a:gd name="T7" fmla="*/ 50 h 70"/>
                <a:gd name="T8" fmla="*/ 62 w 88"/>
                <a:gd name="T9" fmla="*/ 44 h 70"/>
                <a:gd name="T10" fmla="*/ 70 w 88"/>
                <a:gd name="T11" fmla="*/ 39 h 70"/>
                <a:gd name="T12" fmla="*/ 77 w 88"/>
                <a:gd name="T13" fmla="*/ 34 h 70"/>
                <a:gd name="T14" fmla="*/ 84 w 88"/>
                <a:gd name="T15" fmla="*/ 29 h 70"/>
                <a:gd name="T16" fmla="*/ 85 w 88"/>
                <a:gd name="T17" fmla="*/ 27 h 70"/>
                <a:gd name="T18" fmla="*/ 88 w 88"/>
                <a:gd name="T19" fmla="*/ 24 h 70"/>
                <a:gd name="T20" fmla="*/ 88 w 88"/>
                <a:gd name="T21" fmla="*/ 22 h 70"/>
                <a:gd name="T22" fmla="*/ 88 w 88"/>
                <a:gd name="T23" fmla="*/ 19 h 70"/>
                <a:gd name="T24" fmla="*/ 85 w 88"/>
                <a:gd name="T25" fmla="*/ 16 h 70"/>
                <a:gd name="T26" fmla="*/ 81 w 88"/>
                <a:gd name="T27" fmla="*/ 13 h 70"/>
                <a:gd name="T28" fmla="*/ 73 w 88"/>
                <a:gd name="T29" fmla="*/ 12 h 70"/>
                <a:gd name="T30" fmla="*/ 67 w 88"/>
                <a:gd name="T31" fmla="*/ 11 h 70"/>
                <a:gd name="T32" fmla="*/ 61 w 88"/>
                <a:gd name="T33" fmla="*/ 7 h 70"/>
                <a:gd name="T34" fmla="*/ 57 w 88"/>
                <a:gd name="T35" fmla="*/ 0 h 70"/>
                <a:gd name="T36" fmla="*/ 49 w 88"/>
                <a:gd name="T37" fmla="*/ 11 h 70"/>
                <a:gd name="T38" fmla="*/ 42 w 88"/>
                <a:gd name="T39" fmla="*/ 22 h 70"/>
                <a:gd name="T40" fmla="*/ 33 w 88"/>
                <a:gd name="T41" fmla="*/ 33 h 70"/>
                <a:gd name="T42" fmla="*/ 22 w 88"/>
                <a:gd name="T43" fmla="*/ 41 h 70"/>
                <a:gd name="T44" fmla="*/ 22 w 88"/>
                <a:gd name="T45" fmla="*/ 41 h 70"/>
                <a:gd name="T46" fmla="*/ 22 w 88"/>
                <a:gd name="T47" fmla="*/ 42 h 70"/>
                <a:gd name="T48" fmla="*/ 22 w 88"/>
                <a:gd name="T49" fmla="*/ 42 h 70"/>
                <a:gd name="T50" fmla="*/ 22 w 88"/>
                <a:gd name="T51" fmla="*/ 41 h 70"/>
                <a:gd name="T52" fmla="*/ 21 w 88"/>
                <a:gd name="T53" fmla="*/ 40 h 70"/>
                <a:gd name="T54" fmla="*/ 20 w 88"/>
                <a:gd name="T55" fmla="*/ 39 h 70"/>
                <a:gd name="T56" fmla="*/ 19 w 88"/>
                <a:gd name="T57" fmla="*/ 38 h 70"/>
                <a:gd name="T58" fmla="*/ 17 w 88"/>
                <a:gd name="T59" fmla="*/ 35 h 70"/>
                <a:gd name="T60" fmla="*/ 16 w 88"/>
                <a:gd name="T61" fmla="*/ 34 h 70"/>
                <a:gd name="T62" fmla="*/ 16 w 88"/>
                <a:gd name="T63" fmla="*/ 32 h 70"/>
                <a:gd name="T64" fmla="*/ 16 w 88"/>
                <a:gd name="T65" fmla="*/ 30 h 70"/>
                <a:gd name="T66" fmla="*/ 17 w 88"/>
                <a:gd name="T67" fmla="*/ 28 h 70"/>
                <a:gd name="T68" fmla="*/ 14 w 88"/>
                <a:gd name="T69" fmla="*/ 12 h 70"/>
                <a:gd name="T70" fmla="*/ 0 w 88"/>
                <a:gd name="T71" fmla="*/ 17 h 70"/>
                <a:gd name="T72" fmla="*/ 8 w 88"/>
                <a:gd name="T73" fmla="*/ 46 h 70"/>
                <a:gd name="T74" fmla="*/ 10 w 88"/>
                <a:gd name="T75" fmla="*/ 47 h 70"/>
                <a:gd name="T76" fmla="*/ 13 w 88"/>
                <a:gd name="T77" fmla="*/ 49 h 70"/>
                <a:gd name="T78" fmla="*/ 15 w 88"/>
                <a:gd name="T79" fmla="*/ 49 h 70"/>
                <a:gd name="T80" fmla="*/ 16 w 88"/>
                <a:gd name="T81" fmla="*/ 47 h 70"/>
                <a:gd name="T82" fmla="*/ 19 w 88"/>
                <a:gd name="T83" fmla="*/ 55 h 70"/>
                <a:gd name="T84" fmla="*/ 20 w 88"/>
                <a:gd name="T85" fmla="*/ 61 h 70"/>
                <a:gd name="T86" fmla="*/ 23 w 88"/>
                <a:gd name="T87" fmla="*/ 67 h 70"/>
                <a:gd name="T88" fmla="*/ 31 w 88"/>
                <a:gd name="T89" fmla="*/ 70 h 70"/>
                <a:gd name="T90" fmla="*/ 43 w 88"/>
                <a:gd name="T91" fmla="*/ 59 h 70"/>
                <a:gd name="T92" fmla="*/ 43 w 88"/>
                <a:gd name="T93" fmla="*/ 59 h 70"/>
                <a:gd name="T94" fmla="*/ 43 w 88"/>
                <a:gd name="T95"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70">
                  <a:moveTo>
                    <a:pt x="43" y="59"/>
                  </a:moveTo>
                  <a:lnTo>
                    <a:pt x="50" y="57"/>
                  </a:lnTo>
                  <a:lnTo>
                    <a:pt x="54" y="53"/>
                  </a:lnTo>
                  <a:lnTo>
                    <a:pt x="57" y="50"/>
                  </a:lnTo>
                  <a:lnTo>
                    <a:pt x="62" y="44"/>
                  </a:lnTo>
                  <a:lnTo>
                    <a:pt x="70" y="39"/>
                  </a:lnTo>
                  <a:lnTo>
                    <a:pt x="77" y="34"/>
                  </a:lnTo>
                  <a:lnTo>
                    <a:pt x="84" y="29"/>
                  </a:lnTo>
                  <a:lnTo>
                    <a:pt x="85" y="27"/>
                  </a:lnTo>
                  <a:lnTo>
                    <a:pt x="88" y="24"/>
                  </a:lnTo>
                  <a:lnTo>
                    <a:pt x="88" y="22"/>
                  </a:lnTo>
                  <a:lnTo>
                    <a:pt x="88" y="19"/>
                  </a:lnTo>
                  <a:lnTo>
                    <a:pt x="85" y="16"/>
                  </a:lnTo>
                  <a:lnTo>
                    <a:pt x="81" y="13"/>
                  </a:lnTo>
                  <a:lnTo>
                    <a:pt x="73" y="12"/>
                  </a:lnTo>
                  <a:lnTo>
                    <a:pt x="67" y="11"/>
                  </a:lnTo>
                  <a:lnTo>
                    <a:pt x="61" y="7"/>
                  </a:lnTo>
                  <a:lnTo>
                    <a:pt x="57" y="0"/>
                  </a:lnTo>
                  <a:lnTo>
                    <a:pt x="49" y="11"/>
                  </a:lnTo>
                  <a:lnTo>
                    <a:pt x="42" y="22"/>
                  </a:lnTo>
                  <a:lnTo>
                    <a:pt x="33" y="33"/>
                  </a:lnTo>
                  <a:lnTo>
                    <a:pt x="22" y="41"/>
                  </a:lnTo>
                  <a:lnTo>
                    <a:pt x="22" y="41"/>
                  </a:lnTo>
                  <a:lnTo>
                    <a:pt x="22" y="42"/>
                  </a:lnTo>
                  <a:lnTo>
                    <a:pt x="22" y="42"/>
                  </a:lnTo>
                  <a:lnTo>
                    <a:pt x="22" y="41"/>
                  </a:lnTo>
                  <a:lnTo>
                    <a:pt x="21" y="40"/>
                  </a:lnTo>
                  <a:lnTo>
                    <a:pt x="20" y="39"/>
                  </a:lnTo>
                  <a:lnTo>
                    <a:pt x="19" y="38"/>
                  </a:lnTo>
                  <a:lnTo>
                    <a:pt x="17" y="35"/>
                  </a:lnTo>
                  <a:lnTo>
                    <a:pt x="16" y="34"/>
                  </a:lnTo>
                  <a:lnTo>
                    <a:pt x="16" y="32"/>
                  </a:lnTo>
                  <a:lnTo>
                    <a:pt x="16" y="30"/>
                  </a:lnTo>
                  <a:lnTo>
                    <a:pt x="17" y="28"/>
                  </a:lnTo>
                  <a:lnTo>
                    <a:pt x="14" y="12"/>
                  </a:lnTo>
                  <a:lnTo>
                    <a:pt x="0" y="17"/>
                  </a:lnTo>
                  <a:lnTo>
                    <a:pt x="8" y="46"/>
                  </a:lnTo>
                  <a:lnTo>
                    <a:pt x="10" y="47"/>
                  </a:lnTo>
                  <a:lnTo>
                    <a:pt x="13" y="49"/>
                  </a:lnTo>
                  <a:lnTo>
                    <a:pt x="15" y="49"/>
                  </a:lnTo>
                  <a:lnTo>
                    <a:pt x="16" y="47"/>
                  </a:lnTo>
                  <a:lnTo>
                    <a:pt x="19" y="55"/>
                  </a:lnTo>
                  <a:lnTo>
                    <a:pt x="20" y="61"/>
                  </a:lnTo>
                  <a:lnTo>
                    <a:pt x="23" y="67"/>
                  </a:lnTo>
                  <a:lnTo>
                    <a:pt x="31" y="70"/>
                  </a:lnTo>
                  <a:lnTo>
                    <a:pt x="43" y="59"/>
                  </a:lnTo>
                  <a:lnTo>
                    <a:pt x="43" y="59"/>
                  </a:lnTo>
                  <a:lnTo>
                    <a:pt x="43" y="5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2" name="Freeform 78">
              <a:extLst>
                <a:ext uri="{FF2B5EF4-FFF2-40B4-BE49-F238E27FC236}">
                  <a16:creationId xmlns:a16="http://schemas.microsoft.com/office/drawing/2014/main" id="{E2F05265-0771-49EF-826B-9EFC36727BD4}"/>
                </a:ext>
              </a:extLst>
            </p:cNvPr>
            <p:cNvSpPr>
              <a:spLocks/>
            </p:cNvSpPr>
            <p:nvPr/>
          </p:nvSpPr>
          <p:spPr bwMode="auto">
            <a:xfrm>
              <a:off x="1090613" y="3019425"/>
              <a:ext cx="22225" cy="22225"/>
            </a:xfrm>
            <a:custGeom>
              <a:avLst/>
              <a:gdLst>
                <a:gd name="T0" fmla="*/ 54 w 70"/>
                <a:gd name="T1" fmla="*/ 14 h 70"/>
                <a:gd name="T2" fmla="*/ 54 w 70"/>
                <a:gd name="T3" fmla="*/ 14 h 70"/>
                <a:gd name="T4" fmla="*/ 51 w 70"/>
                <a:gd name="T5" fmla="*/ 10 h 70"/>
                <a:gd name="T6" fmla="*/ 47 w 70"/>
                <a:gd name="T7" fmla="*/ 7 h 70"/>
                <a:gd name="T8" fmla="*/ 43 w 70"/>
                <a:gd name="T9" fmla="*/ 2 h 70"/>
                <a:gd name="T10" fmla="*/ 40 w 70"/>
                <a:gd name="T11" fmla="*/ 0 h 70"/>
                <a:gd name="T12" fmla="*/ 35 w 70"/>
                <a:gd name="T13" fmla="*/ 1 h 70"/>
                <a:gd name="T14" fmla="*/ 29 w 70"/>
                <a:gd name="T15" fmla="*/ 6 h 70"/>
                <a:gd name="T16" fmla="*/ 29 w 70"/>
                <a:gd name="T17" fmla="*/ 6 h 70"/>
                <a:gd name="T18" fmla="*/ 29 w 70"/>
                <a:gd name="T19" fmla="*/ 6 h 70"/>
                <a:gd name="T20" fmla="*/ 29 w 70"/>
                <a:gd name="T21" fmla="*/ 6 h 70"/>
                <a:gd name="T22" fmla="*/ 28 w 70"/>
                <a:gd name="T23" fmla="*/ 7 h 70"/>
                <a:gd name="T24" fmla="*/ 26 w 70"/>
                <a:gd name="T25" fmla="*/ 6 h 70"/>
                <a:gd name="T26" fmla="*/ 23 w 70"/>
                <a:gd name="T27" fmla="*/ 4 h 70"/>
                <a:gd name="T28" fmla="*/ 19 w 70"/>
                <a:gd name="T29" fmla="*/ 6 h 70"/>
                <a:gd name="T30" fmla="*/ 17 w 70"/>
                <a:gd name="T31" fmla="*/ 7 h 70"/>
                <a:gd name="T32" fmla="*/ 13 w 70"/>
                <a:gd name="T33" fmla="*/ 10 h 70"/>
                <a:gd name="T34" fmla="*/ 5 w 70"/>
                <a:gd name="T35" fmla="*/ 24 h 70"/>
                <a:gd name="T36" fmla="*/ 0 w 70"/>
                <a:gd name="T37" fmla="*/ 37 h 70"/>
                <a:gd name="T38" fmla="*/ 2 w 70"/>
                <a:gd name="T39" fmla="*/ 49 h 70"/>
                <a:gd name="T40" fmla="*/ 9 w 70"/>
                <a:gd name="T41" fmla="*/ 60 h 70"/>
                <a:gd name="T42" fmla="*/ 23 w 70"/>
                <a:gd name="T43" fmla="*/ 70 h 70"/>
                <a:gd name="T44" fmla="*/ 43 w 70"/>
                <a:gd name="T45" fmla="*/ 64 h 70"/>
                <a:gd name="T46" fmla="*/ 46 w 70"/>
                <a:gd name="T47" fmla="*/ 61 h 70"/>
                <a:gd name="T48" fmla="*/ 46 w 70"/>
                <a:gd name="T49" fmla="*/ 58 h 70"/>
                <a:gd name="T50" fmla="*/ 45 w 70"/>
                <a:gd name="T51" fmla="*/ 55 h 70"/>
                <a:gd name="T52" fmla="*/ 50 w 70"/>
                <a:gd name="T53" fmla="*/ 48 h 70"/>
                <a:gd name="T54" fmla="*/ 56 w 70"/>
                <a:gd name="T55" fmla="*/ 44 h 70"/>
                <a:gd name="T56" fmla="*/ 54 w 70"/>
                <a:gd name="T57" fmla="*/ 41 h 70"/>
                <a:gd name="T58" fmla="*/ 54 w 70"/>
                <a:gd name="T59" fmla="*/ 36 h 70"/>
                <a:gd name="T60" fmla="*/ 56 w 70"/>
                <a:gd name="T61" fmla="*/ 32 h 70"/>
                <a:gd name="T62" fmla="*/ 58 w 70"/>
                <a:gd name="T63" fmla="*/ 29 h 70"/>
                <a:gd name="T64" fmla="*/ 62 w 70"/>
                <a:gd name="T65" fmla="*/ 27 h 70"/>
                <a:gd name="T66" fmla="*/ 64 w 70"/>
                <a:gd name="T67" fmla="*/ 26 h 70"/>
                <a:gd name="T68" fmla="*/ 67 w 70"/>
                <a:gd name="T69" fmla="*/ 24 h 70"/>
                <a:gd name="T70" fmla="*/ 69 w 70"/>
                <a:gd name="T71" fmla="*/ 21 h 70"/>
                <a:gd name="T72" fmla="*/ 70 w 70"/>
                <a:gd name="T73" fmla="*/ 19 h 70"/>
                <a:gd name="T74" fmla="*/ 70 w 70"/>
                <a:gd name="T75" fmla="*/ 17 h 70"/>
                <a:gd name="T76" fmla="*/ 69 w 70"/>
                <a:gd name="T77" fmla="*/ 13 h 70"/>
                <a:gd name="T78" fmla="*/ 67 w 70"/>
                <a:gd name="T79" fmla="*/ 10 h 70"/>
                <a:gd name="T80" fmla="*/ 65 w 70"/>
                <a:gd name="T81" fmla="*/ 9 h 70"/>
                <a:gd name="T82" fmla="*/ 63 w 70"/>
                <a:gd name="T83" fmla="*/ 9 h 70"/>
                <a:gd name="T84" fmla="*/ 60 w 70"/>
                <a:gd name="T85" fmla="*/ 9 h 70"/>
                <a:gd name="T86" fmla="*/ 58 w 70"/>
                <a:gd name="T87" fmla="*/ 12 h 70"/>
                <a:gd name="T88" fmla="*/ 57 w 70"/>
                <a:gd name="T89" fmla="*/ 13 h 70"/>
                <a:gd name="T90" fmla="*/ 54 w 70"/>
                <a:gd name="T91" fmla="*/ 1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 h="70">
                  <a:moveTo>
                    <a:pt x="54" y="14"/>
                  </a:moveTo>
                  <a:lnTo>
                    <a:pt x="54" y="14"/>
                  </a:lnTo>
                  <a:lnTo>
                    <a:pt x="51" y="10"/>
                  </a:lnTo>
                  <a:lnTo>
                    <a:pt x="47" y="7"/>
                  </a:lnTo>
                  <a:lnTo>
                    <a:pt x="43" y="2"/>
                  </a:lnTo>
                  <a:lnTo>
                    <a:pt x="40" y="0"/>
                  </a:lnTo>
                  <a:lnTo>
                    <a:pt x="35" y="1"/>
                  </a:lnTo>
                  <a:lnTo>
                    <a:pt x="29" y="6"/>
                  </a:lnTo>
                  <a:lnTo>
                    <a:pt x="29" y="6"/>
                  </a:lnTo>
                  <a:lnTo>
                    <a:pt x="29" y="6"/>
                  </a:lnTo>
                  <a:lnTo>
                    <a:pt x="29" y="6"/>
                  </a:lnTo>
                  <a:lnTo>
                    <a:pt x="28" y="7"/>
                  </a:lnTo>
                  <a:lnTo>
                    <a:pt x="26" y="6"/>
                  </a:lnTo>
                  <a:lnTo>
                    <a:pt x="23" y="4"/>
                  </a:lnTo>
                  <a:lnTo>
                    <a:pt x="19" y="6"/>
                  </a:lnTo>
                  <a:lnTo>
                    <a:pt x="17" y="7"/>
                  </a:lnTo>
                  <a:lnTo>
                    <a:pt x="13" y="10"/>
                  </a:lnTo>
                  <a:lnTo>
                    <a:pt x="5" y="24"/>
                  </a:lnTo>
                  <a:lnTo>
                    <a:pt x="0" y="37"/>
                  </a:lnTo>
                  <a:lnTo>
                    <a:pt x="2" y="49"/>
                  </a:lnTo>
                  <a:lnTo>
                    <a:pt x="9" y="60"/>
                  </a:lnTo>
                  <a:lnTo>
                    <a:pt x="23" y="70"/>
                  </a:lnTo>
                  <a:lnTo>
                    <a:pt x="43" y="64"/>
                  </a:lnTo>
                  <a:lnTo>
                    <a:pt x="46" y="61"/>
                  </a:lnTo>
                  <a:lnTo>
                    <a:pt x="46" y="58"/>
                  </a:lnTo>
                  <a:lnTo>
                    <a:pt x="45" y="55"/>
                  </a:lnTo>
                  <a:lnTo>
                    <a:pt x="50" y="48"/>
                  </a:lnTo>
                  <a:lnTo>
                    <a:pt x="56" y="44"/>
                  </a:lnTo>
                  <a:lnTo>
                    <a:pt x="54" y="41"/>
                  </a:lnTo>
                  <a:lnTo>
                    <a:pt x="54" y="36"/>
                  </a:lnTo>
                  <a:lnTo>
                    <a:pt x="56" y="32"/>
                  </a:lnTo>
                  <a:lnTo>
                    <a:pt x="58" y="29"/>
                  </a:lnTo>
                  <a:lnTo>
                    <a:pt x="62" y="27"/>
                  </a:lnTo>
                  <a:lnTo>
                    <a:pt x="64" y="26"/>
                  </a:lnTo>
                  <a:lnTo>
                    <a:pt x="67" y="24"/>
                  </a:lnTo>
                  <a:lnTo>
                    <a:pt x="69" y="21"/>
                  </a:lnTo>
                  <a:lnTo>
                    <a:pt x="70" y="19"/>
                  </a:lnTo>
                  <a:lnTo>
                    <a:pt x="70" y="17"/>
                  </a:lnTo>
                  <a:lnTo>
                    <a:pt x="69" y="13"/>
                  </a:lnTo>
                  <a:lnTo>
                    <a:pt x="67" y="10"/>
                  </a:lnTo>
                  <a:lnTo>
                    <a:pt x="65" y="9"/>
                  </a:lnTo>
                  <a:lnTo>
                    <a:pt x="63" y="9"/>
                  </a:lnTo>
                  <a:lnTo>
                    <a:pt x="60" y="9"/>
                  </a:lnTo>
                  <a:lnTo>
                    <a:pt x="58" y="12"/>
                  </a:lnTo>
                  <a:lnTo>
                    <a:pt x="57" y="13"/>
                  </a:lnTo>
                  <a:lnTo>
                    <a:pt x="54"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3" name="Freeform 79">
              <a:extLst>
                <a:ext uri="{FF2B5EF4-FFF2-40B4-BE49-F238E27FC236}">
                  <a16:creationId xmlns:a16="http://schemas.microsoft.com/office/drawing/2014/main" id="{4AD7B5C2-7836-44B8-876F-F994CBBCA40C}"/>
                </a:ext>
              </a:extLst>
            </p:cNvPr>
            <p:cNvSpPr>
              <a:spLocks/>
            </p:cNvSpPr>
            <p:nvPr/>
          </p:nvSpPr>
          <p:spPr bwMode="auto">
            <a:xfrm>
              <a:off x="1296988" y="3127375"/>
              <a:ext cx="11112" cy="4763"/>
            </a:xfrm>
            <a:custGeom>
              <a:avLst/>
              <a:gdLst>
                <a:gd name="T0" fmla="*/ 34 w 34"/>
                <a:gd name="T1" fmla="*/ 2 h 14"/>
                <a:gd name="T2" fmla="*/ 24 w 34"/>
                <a:gd name="T3" fmla="*/ 0 h 14"/>
                <a:gd name="T4" fmla="*/ 18 w 34"/>
                <a:gd name="T5" fmla="*/ 0 h 14"/>
                <a:gd name="T6" fmla="*/ 13 w 34"/>
                <a:gd name="T7" fmla="*/ 2 h 14"/>
                <a:gd name="T8" fmla="*/ 7 w 34"/>
                <a:gd name="T9" fmla="*/ 6 h 14"/>
                <a:gd name="T10" fmla="*/ 0 w 34"/>
                <a:gd name="T11" fmla="*/ 14 h 14"/>
                <a:gd name="T12" fmla="*/ 17 w 34"/>
                <a:gd name="T13" fmla="*/ 9 h 14"/>
                <a:gd name="T14" fmla="*/ 33 w 34"/>
                <a:gd name="T15" fmla="*/ 4 h 14"/>
                <a:gd name="T16" fmla="*/ 34 w 34"/>
                <a:gd name="T17" fmla="*/ 4 h 14"/>
                <a:gd name="T18" fmla="*/ 34 w 34"/>
                <a:gd name="T19" fmla="*/ 3 h 14"/>
                <a:gd name="T20" fmla="*/ 34 w 34"/>
                <a:gd name="T2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4">
                  <a:moveTo>
                    <a:pt x="34" y="2"/>
                  </a:moveTo>
                  <a:lnTo>
                    <a:pt x="24" y="0"/>
                  </a:lnTo>
                  <a:lnTo>
                    <a:pt x="18" y="0"/>
                  </a:lnTo>
                  <a:lnTo>
                    <a:pt x="13" y="2"/>
                  </a:lnTo>
                  <a:lnTo>
                    <a:pt x="7" y="6"/>
                  </a:lnTo>
                  <a:lnTo>
                    <a:pt x="0" y="14"/>
                  </a:lnTo>
                  <a:lnTo>
                    <a:pt x="17" y="9"/>
                  </a:lnTo>
                  <a:lnTo>
                    <a:pt x="33" y="4"/>
                  </a:lnTo>
                  <a:lnTo>
                    <a:pt x="34" y="4"/>
                  </a:lnTo>
                  <a:lnTo>
                    <a:pt x="34" y="3"/>
                  </a:lnTo>
                  <a:lnTo>
                    <a:pt x="34"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4" name="Freeform 80">
              <a:extLst>
                <a:ext uri="{FF2B5EF4-FFF2-40B4-BE49-F238E27FC236}">
                  <a16:creationId xmlns:a16="http://schemas.microsoft.com/office/drawing/2014/main" id="{036B6970-BE6F-49EF-BE0A-75BD40B02295}"/>
                </a:ext>
              </a:extLst>
            </p:cNvPr>
            <p:cNvSpPr>
              <a:spLocks/>
            </p:cNvSpPr>
            <p:nvPr/>
          </p:nvSpPr>
          <p:spPr bwMode="auto">
            <a:xfrm>
              <a:off x="1333500" y="3092450"/>
              <a:ext cx="12700" cy="11113"/>
            </a:xfrm>
            <a:custGeom>
              <a:avLst/>
              <a:gdLst>
                <a:gd name="T0" fmla="*/ 16 w 39"/>
                <a:gd name="T1" fmla="*/ 1 h 34"/>
                <a:gd name="T2" fmla="*/ 12 w 39"/>
                <a:gd name="T3" fmla="*/ 0 h 34"/>
                <a:gd name="T4" fmla="*/ 8 w 39"/>
                <a:gd name="T5" fmla="*/ 0 h 34"/>
                <a:gd name="T6" fmla="*/ 5 w 39"/>
                <a:gd name="T7" fmla="*/ 1 h 34"/>
                <a:gd name="T8" fmla="*/ 1 w 39"/>
                <a:gd name="T9" fmla="*/ 4 h 34"/>
                <a:gd name="T10" fmla="*/ 0 w 39"/>
                <a:gd name="T11" fmla="*/ 7 h 34"/>
                <a:gd name="T12" fmla="*/ 0 w 39"/>
                <a:gd name="T13" fmla="*/ 10 h 34"/>
                <a:gd name="T14" fmla="*/ 2 w 39"/>
                <a:gd name="T15" fmla="*/ 13 h 34"/>
                <a:gd name="T16" fmla="*/ 13 w 39"/>
                <a:gd name="T17" fmla="*/ 25 h 34"/>
                <a:gd name="T18" fmla="*/ 14 w 39"/>
                <a:gd name="T19" fmla="*/ 29 h 34"/>
                <a:gd name="T20" fmla="*/ 17 w 39"/>
                <a:gd name="T21" fmla="*/ 32 h 34"/>
                <a:gd name="T22" fmla="*/ 19 w 39"/>
                <a:gd name="T23" fmla="*/ 34 h 34"/>
                <a:gd name="T24" fmla="*/ 23 w 39"/>
                <a:gd name="T25" fmla="*/ 34 h 34"/>
                <a:gd name="T26" fmla="*/ 25 w 39"/>
                <a:gd name="T27" fmla="*/ 33 h 34"/>
                <a:gd name="T28" fmla="*/ 29 w 39"/>
                <a:gd name="T29" fmla="*/ 32 h 34"/>
                <a:gd name="T30" fmla="*/ 33 w 39"/>
                <a:gd name="T31" fmla="*/ 29 h 34"/>
                <a:gd name="T32" fmla="*/ 35 w 39"/>
                <a:gd name="T33" fmla="*/ 28 h 34"/>
                <a:gd name="T34" fmla="*/ 37 w 39"/>
                <a:gd name="T35" fmla="*/ 27 h 34"/>
                <a:gd name="T36" fmla="*/ 39 w 39"/>
                <a:gd name="T37" fmla="*/ 25 h 34"/>
                <a:gd name="T38" fmla="*/ 39 w 39"/>
                <a:gd name="T39" fmla="*/ 23 h 34"/>
                <a:gd name="T40" fmla="*/ 37 w 39"/>
                <a:gd name="T41" fmla="*/ 19 h 34"/>
                <a:gd name="T42" fmla="*/ 16 w 39"/>
                <a:gd name="T43"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 h="34">
                  <a:moveTo>
                    <a:pt x="16" y="1"/>
                  </a:moveTo>
                  <a:lnTo>
                    <a:pt x="12" y="0"/>
                  </a:lnTo>
                  <a:lnTo>
                    <a:pt x="8" y="0"/>
                  </a:lnTo>
                  <a:lnTo>
                    <a:pt x="5" y="1"/>
                  </a:lnTo>
                  <a:lnTo>
                    <a:pt x="1" y="4"/>
                  </a:lnTo>
                  <a:lnTo>
                    <a:pt x="0" y="7"/>
                  </a:lnTo>
                  <a:lnTo>
                    <a:pt x="0" y="10"/>
                  </a:lnTo>
                  <a:lnTo>
                    <a:pt x="2" y="13"/>
                  </a:lnTo>
                  <a:lnTo>
                    <a:pt x="13" y="25"/>
                  </a:lnTo>
                  <a:lnTo>
                    <a:pt x="14" y="29"/>
                  </a:lnTo>
                  <a:lnTo>
                    <a:pt x="17" y="32"/>
                  </a:lnTo>
                  <a:lnTo>
                    <a:pt x="19" y="34"/>
                  </a:lnTo>
                  <a:lnTo>
                    <a:pt x="23" y="34"/>
                  </a:lnTo>
                  <a:lnTo>
                    <a:pt x="25" y="33"/>
                  </a:lnTo>
                  <a:lnTo>
                    <a:pt x="29" y="32"/>
                  </a:lnTo>
                  <a:lnTo>
                    <a:pt x="33" y="29"/>
                  </a:lnTo>
                  <a:lnTo>
                    <a:pt x="35" y="28"/>
                  </a:lnTo>
                  <a:lnTo>
                    <a:pt x="37" y="27"/>
                  </a:lnTo>
                  <a:lnTo>
                    <a:pt x="39" y="25"/>
                  </a:lnTo>
                  <a:lnTo>
                    <a:pt x="39" y="23"/>
                  </a:lnTo>
                  <a:lnTo>
                    <a:pt x="37" y="19"/>
                  </a:lnTo>
                  <a:lnTo>
                    <a:pt x="1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5" name="Freeform 81">
              <a:extLst>
                <a:ext uri="{FF2B5EF4-FFF2-40B4-BE49-F238E27FC236}">
                  <a16:creationId xmlns:a16="http://schemas.microsoft.com/office/drawing/2014/main" id="{F49D3A09-CC67-4021-8EAF-EB60232D92D6}"/>
                </a:ext>
              </a:extLst>
            </p:cNvPr>
            <p:cNvSpPr>
              <a:spLocks/>
            </p:cNvSpPr>
            <p:nvPr/>
          </p:nvSpPr>
          <p:spPr bwMode="auto">
            <a:xfrm>
              <a:off x="1346200" y="3074988"/>
              <a:ext cx="15875" cy="20638"/>
            </a:xfrm>
            <a:custGeom>
              <a:avLst/>
              <a:gdLst>
                <a:gd name="T0" fmla="*/ 1 w 52"/>
                <a:gd name="T1" fmla="*/ 52 h 63"/>
                <a:gd name="T2" fmla="*/ 7 w 52"/>
                <a:gd name="T3" fmla="*/ 61 h 63"/>
                <a:gd name="T4" fmla="*/ 13 w 52"/>
                <a:gd name="T5" fmla="*/ 63 h 63"/>
                <a:gd name="T6" fmla="*/ 18 w 52"/>
                <a:gd name="T7" fmla="*/ 61 h 63"/>
                <a:gd name="T8" fmla="*/ 24 w 52"/>
                <a:gd name="T9" fmla="*/ 56 h 63"/>
                <a:gd name="T10" fmla="*/ 29 w 52"/>
                <a:gd name="T11" fmla="*/ 50 h 63"/>
                <a:gd name="T12" fmla="*/ 46 w 52"/>
                <a:gd name="T13" fmla="*/ 22 h 63"/>
                <a:gd name="T14" fmla="*/ 52 w 52"/>
                <a:gd name="T15" fmla="*/ 20 h 63"/>
                <a:gd name="T16" fmla="*/ 41 w 52"/>
                <a:gd name="T17" fmla="*/ 9 h 63"/>
                <a:gd name="T18" fmla="*/ 39 w 52"/>
                <a:gd name="T19" fmla="*/ 5 h 63"/>
                <a:gd name="T20" fmla="*/ 36 w 52"/>
                <a:gd name="T21" fmla="*/ 3 h 63"/>
                <a:gd name="T22" fmla="*/ 32 w 52"/>
                <a:gd name="T23" fmla="*/ 1 h 63"/>
                <a:gd name="T24" fmla="*/ 29 w 52"/>
                <a:gd name="T25" fmla="*/ 0 h 63"/>
                <a:gd name="T26" fmla="*/ 24 w 52"/>
                <a:gd name="T27" fmla="*/ 3 h 63"/>
                <a:gd name="T28" fmla="*/ 20 w 52"/>
                <a:gd name="T29" fmla="*/ 6 h 63"/>
                <a:gd name="T30" fmla="*/ 17 w 52"/>
                <a:gd name="T31" fmla="*/ 12 h 63"/>
                <a:gd name="T32" fmla="*/ 17 w 52"/>
                <a:gd name="T33" fmla="*/ 20 h 63"/>
                <a:gd name="T34" fmla="*/ 19 w 52"/>
                <a:gd name="T35" fmla="*/ 26 h 63"/>
                <a:gd name="T36" fmla="*/ 15 w 52"/>
                <a:gd name="T37" fmla="*/ 26 h 63"/>
                <a:gd name="T38" fmla="*/ 11 w 52"/>
                <a:gd name="T39" fmla="*/ 27 h 63"/>
                <a:gd name="T40" fmla="*/ 7 w 52"/>
                <a:gd name="T41" fmla="*/ 31 h 63"/>
                <a:gd name="T42" fmla="*/ 2 w 52"/>
                <a:gd name="T43" fmla="*/ 37 h 63"/>
                <a:gd name="T44" fmla="*/ 0 w 52"/>
                <a:gd name="T45" fmla="*/ 44 h 63"/>
                <a:gd name="T46" fmla="*/ 1 w 52"/>
                <a:gd name="T47" fmla="*/ 5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63">
                  <a:moveTo>
                    <a:pt x="1" y="52"/>
                  </a:moveTo>
                  <a:lnTo>
                    <a:pt x="7" y="61"/>
                  </a:lnTo>
                  <a:lnTo>
                    <a:pt x="13" y="63"/>
                  </a:lnTo>
                  <a:lnTo>
                    <a:pt x="18" y="61"/>
                  </a:lnTo>
                  <a:lnTo>
                    <a:pt x="24" y="56"/>
                  </a:lnTo>
                  <a:lnTo>
                    <a:pt x="29" y="50"/>
                  </a:lnTo>
                  <a:lnTo>
                    <a:pt x="46" y="22"/>
                  </a:lnTo>
                  <a:lnTo>
                    <a:pt x="52" y="20"/>
                  </a:lnTo>
                  <a:lnTo>
                    <a:pt x="41" y="9"/>
                  </a:lnTo>
                  <a:lnTo>
                    <a:pt x="39" y="5"/>
                  </a:lnTo>
                  <a:lnTo>
                    <a:pt x="36" y="3"/>
                  </a:lnTo>
                  <a:lnTo>
                    <a:pt x="32" y="1"/>
                  </a:lnTo>
                  <a:lnTo>
                    <a:pt x="29" y="0"/>
                  </a:lnTo>
                  <a:lnTo>
                    <a:pt x="24" y="3"/>
                  </a:lnTo>
                  <a:lnTo>
                    <a:pt x="20" y="6"/>
                  </a:lnTo>
                  <a:lnTo>
                    <a:pt x="17" y="12"/>
                  </a:lnTo>
                  <a:lnTo>
                    <a:pt x="17" y="20"/>
                  </a:lnTo>
                  <a:lnTo>
                    <a:pt x="19" y="26"/>
                  </a:lnTo>
                  <a:lnTo>
                    <a:pt x="15" y="26"/>
                  </a:lnTo>
                  <a:lnTo>
                    <a:pt x="11" y="27"/>
                  </a:lnTo>
                  <a:lnTo>
                    <a:pt x="7" y="31"/>
                  </a:lnTo>
                  <a:lnTo>
                    <a:pt x="2" y="37"/>
                  </a:lnTo>
                  <a:lnTo>
                    <a:pt x="0" y="44"/>
                  </a:lnTo>
                  <a:lnTo>
                    <a:pt x="1" y="5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6" name="Freeform 82">
              <a:extLst>
                <a:ext uri="{FF2B5EF4-FFF2-40B4-BE49-F238E27FC236}">
                  <a16:creationId xmlns:a16="http://schemas.microsoft.com/office/drawing/2014/main" id="{95D27FF6-5A4F-4626-B94E-20A4872BAA1D}"/>
                </a:ext>
              </a:extLst>
            </p:cNvPr>
            <p:cNvSpPr>
              <a:spLocks/>
            </p:cNvSpPr>
            <p:nvPr/>
          </p:nvSpPr>
          <p:spPr bwMode="auto">
            <a:xfrm>
              <a:off x="1247775" y="3036888"/>
              <a:ext cx="15875" cy="20638"/>
            </a:xfrm>
            <a:custGeom>
              <a:avLst/>
              <a:gdLst>
                <a:gd name="T0" fmla="*/ 23 w 49"/>
                <a:gd name="T1" fmla="*/ 33 h 63"/>
                <a:gd name="T2" fmla="*/ 20 w 49"/>
                <a:gd name="T3" fmla="*/ 39 h 63"/>
                <a:gd name="T4" fmla="*/ 18 w 49"/>
                <a:gd name="T5" fmla="*/ 45 h 63"/>
                <a:gd name="T6" fmla="*/ 18 w 49"/>
                <a:gd name="T7" fmla="*/ 51 h 63"/>
                <a:gd name="T8" fmla="*/ 21 w 49"/>
                <a:gd name="T9" fmla="*/ 57 h 63"/>
                <a:gd name="T10" fmla="*/ 31 w 49"/>
                <a:gd name="T11" fmla="*/ 62 h 63"/>
                <a:gd name="T12" fmla="*/ 32 w 49"/>
                <a:gd name="T13" fmla="*/ 63 h 63"/>
                <a:gd name="T14" fmla="*/ 35 w 49"/>
                <a:gd name="T15" fmla="*/ 63 h 63"/>
                <a:gd name="T16" fmla="*/ 36 w 49"/>
                <a:gd name="T17" fmla="*/ 63 h 63"/>
                <a:gd name="T18" fmla="*/ 37 w 49"/>
                <a:gd name="T19" fmla="*/ 62 h 63"/>
                <a:gd name="T20" fmla="*/ 38 w 49"/>
                <a:gd name="T21" fmla="*/ 59 h 63"/>
                <a:gd name="T22" fmla="*/ 49 w 49"/>
                <a:gd name="T23" fmla="*/ 41 h 63"/>
                <a:gd name="T24" fmla="*/ 40 w 49"/>
                <a:gd name="T25" fmla="*/ 39 h 63"/>
                <a:gd name="T26" fmla="*/ 34 w 49"/>
                <a:gd name="T27" fmla="*/ 33 h 63"/>
                <a:gd name="T28" fmla="*/ 29 w 49"/>
                <a:gd name="T29" fmla="*/ 25 h 63"/>
                <a:gd name="T30" fmla="*/ 26 w 49"/>
                <a:gd name="T31" fmla="*/ 17 h 63"/>
                <a:gd name="T32" fmla="*/ 19 w 49"/>
                <a:gd name="T33" fmla="*/ 18 h 63"/>
                <a:gd name="T34" fmla="*/ 6 w 49"/>
                <a:gd name="T35" fmla="*/ 0 h 63"/>
                <a:gd name="T36" fmla="*/ 0 w 49"/>
                <a:gd name="T37" fmla="*/ 7 h 63"/>
                <a:gd name="T38" fmla="*/ 1 w 49"/>
                <a:gd name="T39" fmla="*/ 11 h 63"/>
                <a:gd name="T40" fmla="*/ 2 w 49"/>
                <a:gd name="T41" fmla="*/ 14 h 63"/>
                <a:gd name="T42" fmla="*/ 3 w 49"/>
                <a:gd name="T43" fmla="*/ 18 h 63"/>
                <a:gd name="T44" fmla="*/ 4 w 49"/>
                <a:gd name="T45" fmla="*/ 21 h 63"/>
                <a:gd name="T46" fmla="*/ 7 w 49"/>
                <a:gd name="T47" fmla="*/ 24 h 63"/>
                <a:gd name="T48" fmla="*/ 9 w 49"/>
                <a:gd name="T49" fmla="*/ 25 h 63"/>
                <a:gd name="T50" fmla="*/ 14 w 49"/>
                <a:gd name="T51" fmla="*/ 27 h 63"/>
                <a:gd name="T52" fmla="*/ 14 w 49"/>
                <a:gd name="T53" fmla="*/ 27 h 63"/>
                <a:gd name="T54" fmla="*/ 14 w 49"/>
                <a:gd name="T55" fmla="*/ 27 h 63"/>
                <a:gd name="T56" fmla="*/ 23 w 49"/>
                <a:gd name="T57"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 h="63">
                  <a:moveTo>
                    <a:pt x="23" y="33"/>
                  </a:moveTo>
                  <a:lnTo>
                    <a:pt x="20" y="39"/>
                  </a:lnTo>
                  <a:lnTo>
                    <a:pt x="18" y="45"/>
                  </a:lnTo>
                  <a:lnTo>
                    <a:pt x="18" y="51"/>
                  </a:lnTo>
                  <a:lnTo>
                    <a:pt x="21" y="57"/>
                  </a:lnTo>
                  <a:lnTo>
                    <a:pt x="31" y="62"/>
                  </a:lnTo>
                  <a:lnTo>
                    <a:pt x="32" y="63"/>
                  </a:lnTo>
                  <a:lnTo>
                    <a:pt x="35" y="63"/>
                  </a:lnTo>
                  <a:lnTo>
                    <a:pt x="36" y="63"/>
                  </a:lnTo>
                  <a:lnTo>
                    <a:pt x="37" y="62"/>
                  </a:lnTo>
                  <a:lnTo>
                    <a:pt x="38" y="59"/>
                  </a:lnTo>
                  <a:lnTo>
                    <a:pt x="49" y="41"/>
                  </a:lnTo>
                  <a:lnTo>
                    <a:pt x="40" y="39"/>
                  </a:lnTo>
                  <a:lnTo>
                    <a:pt x="34" y="33"/>
                  </a:lnTo>
                  <a:lnTo>
                    <a:pt x="29" y="25"/>
                  </a:lnTo>
                  <a:lnTo>
                    <a:pt x="26" y="17"/>
                  </a:lnTo>
                  <a:lnTo>
                    <a:pt x="19" y="18"/>
                  </a:lnTo>
                  <a:lnTo>
                    <a:pt x="6" y="0"/>
                  </a:lnTo>
                  <a:lnTo>
                    <a:pt x="0" y="7"/>
                  </a:lnTo>
                  <a:lnTo>
                    <a:pt x="1" y="11"/>
                  </a:lnTo>
                  <a:lnTo>
                    <a:pt x="2" y="14"/>
                  </a:lnTo>
                  <a:lnTo>
                    <a:pt x="3" y="18"/>
                  </a:lnTo>
                  <a:lnTo>
                    <a:pt x="4" y="21"/>
                  </a:lnTo>
                  <a:lnTo>
                    <a:pt x="7" y="24"/>
                  </a:lnTo>
                  <a:lnTo>
                    <a:pt x="9" y="25"/>
                  </a:lnTo>
                  <a:lnTo>
                    <a:pt x="14" y="27"/>
                  </a:lnTo>
                  <a:lnTo>
                    <a:pt x="14" y="27"/>
                  </a:lnTo>
                  <a:lnTo>
                    <a:pt x="14" y="27"/>
                  </a:lnTo>
                  <a:lnTo>
                    <a:pt x="23" y="3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7" name="Freeform 83">
              <a:extLst>
                <a:ext uri="{FF2B5EF4-FFF2-40B4-BE49-F238E27FC236}">
                  <a16:creationId xmlns:a16="http://schemas.microsoft.com/office/drawing/2014/main" id="{36E84135-8389-4604-876C-ADF6584F3566}"/>
                </a:ext>
              </a:extLst>
            </p:cNvPr>
            <p:cNvSpPr>
              <a:spLocks/>
            </p:cNvSpPr>
            <p:nvPr/>
          </p:nvSpPr>
          <p:spPr bwMode="auto">
            <a:xfrm>
              <a:off x="1166813" y="2935288"/>
              <a:ext cx="12700" cy="12700"/>
            </a:xfrm>
            <a:custGeom>
              <a:avLst/>
              <a:gdLst>
                <a:gd name="T0" fmla="*/ 0 w 44"/>
                <a:gd name="T1" fmla="*/ 19 h 42"/>
                <a:gd name="T2" fmla="*/ 1 w 44"/>
                <a:gd name="T3" fmla="*/ 26 h 42"/>
                <a:gd name="T4" fmla="*/ 0 w 44"/>
                <a:gd name="T5" fmla="*/ 31 h 42"/>
                <a:gd name="T6" fmla="*/ 0 w 44"/>
                <a:gd name="T7" fmla="*/ 35 h 42"/>
                <a:gd name="T8" fmla="*/ 1 w 44"/>
                <a:gd name="T9" fmla="*/ 38 h 42"/>
                <a:gd name="T10" fmla="*/ 2 w 44"/>
                <a:gd name="T11" fmla="*/ 40 h 42"/>
                <a:gd name="T12" fmla="*/ 5 w 44"/>
                <a:gd name="T13" fmla="*/ 41 h 42"/>
                <a:gd name="T14" fmla="*/ 7 w 44"/>
                <a:gd name="T15" fmla="*/ 42 h 42"/>
                <a:gd name="T16" fmla="*/ 10 w 44"/>
                <a:gd name="T17" fmla="*/ 41 h 42"/>
                <a:gd name="T18" fmla="*/ 13 w 44"/>
                <a:gd name="T19" fmla="*/ 41 h 42"/>
                <a:gd name="T20" fmla="*/ 16 w 44"/>
                <a:gd name="T21" fmla="*/ 40 h 42"/>
                <a:gd name="T22" fmla="*/ 19 w 44"/>
                <a:gd name="T23" fmla="*/ 38 h 42"/>
                <a:gd name="T24" fmla="*/ 24 w 44"/>
                <a:gd name="T25" fmla="*/ 36 h 42"/>
                <a:gd name="T26" fmla="*/ 28 w 44"/>
                <a:gd name="T27" fmla="*/ 33 h 42"/>
                <a:gd name="T28" fmla="*/ 30 w 44"/>
                <a:gd name="T29" fmla="*/ 31 h 42"/>
                <a:gd name="T30" fmla="*/ 33 w 44"/>
                <a:gd name="T31" fmla="*/ 29 h 42"/>
                <a:gd name="T32" fmla="*/ 34 w 44"/>
                <a:gd name="T33" fmla="*/ 31 h 42"/>
                <a:gd name="T34" fmla="*/ 35 w 44"/>
                <a:gd name="T35" fmla="*/ 32 h 42"/>
                <a:gd name="T36" fmla="*/ 39 w 44"/>
                <a:gd name="T37" fmla="*/ 32 h 42"/>
                <a:gd name="T38" fmla="*/ 41 w 44"/>
                <a:gd name="T39" fmla="*/ 30 h 42"/>
                <a:gd name="T40" fmla="*/ 44 w 44"/>
                <a:gd name="T41" fmla="*/ 7 h 42"/>
                <a:gd name="T42" fmla="*/ 34 w 44"/>
                <a:gd name="T43" fmla="*/ 2 h 42"/>
                <a:gd name="T44" fmla="*/ 34 w 44"/>
                <a:gd name="T45" fmla="*/ 1 h 42"/>
                <a:gd name="T46" fmla="*/ 24 w 44"/>
                <a:gd name="T47" fmla="*/ 0 h 42"/>
                <a:gd name="T48" fmla="*/ 16 w 44"/>
                <a:gd name="T49" fmla="*/ 1 h 42"/>
                <a:gd name="T50" fmla="*/ 10 w 44"/>
                <a:gd name="T51" fmla="*/ 6 h 42"/>
                <a:gd name="T52" fmla="*/ 5 w 44"/>
                <a:gd name="T53" fmla="*/ 12 h 42"/>
                <a:gd name="T54" fmla="*/ 0 w 44"/>
                <a:gd name="T55"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 h="42">
                  <a:moveTo>
                    <a:pt x="0" y="19"/>
                  </a:moveTo>
                  <a:lnTo>
                    <a:pt x="1" y="26"/>
                  </a:lnTo>
                  <a:lnTo>
                    <a:pt x="0" y="31"/>
                  </a:lnTo>
                  <a:lnTo>
                    <a:pt x="0" y="35"/>
                  </a:lnTo>
                  <a:lnTo>
                    <a:pt x="1" y="38"/>
                  </a:lnTo>
                  <a:lnTo>
                    <a:pt x="2" y="40"/>
                  </a:lnTo>
                  <a:lnTo>
                    <a:pt x="5" y="41"/>
                  </a:lnTo>
                  <a:lnTo>
                    <a:pt x="7" y="42"/>
                  </a:lnTo>
                  <a:lnTo>
                    <a:pt x="10" y="41"/>
                  </a:lnTo>
                  <a:lnTo>
                    <a:pt x="13" y="41"/>
                  </a:lnTo>
                  <a:lnTo>
                    <a:pt x="16" y="40"/>
                  </a:lnTo>
                  <a:lnTo>
                    <a:pt x="19" y="38"/>
                  </a:lnTo>
                  <a:lnTo>
                    <a:pt x="24" y="36"/>
                  </a:lnTo>
                  <a:lnTo>
                    <a:pt x="28" y="33"/>
                  </a:lnTo>
                  <a:lnTo>
                    <a:pt x="30" y="31"/>
                  </a:lnTo>
                  <a:lnTo>
                    <a:pt x="33" y="29"/>
                  </a:lnTo>
                  <a:lnTo>
                    <a:pt x="34" y="31"/>
                  </a:lnTo>
                  <a:lnTo>
                    <a:pt x="35" y="32"/>
                  </a:lnTo>
                  <a:lnTo>
                    <a:pt x="39" y="32"/>
                  </a:lnTo>
                  <a:lnTo>
                    <a:pt x="41" y="30"/>
                  </a:lnTo>
                  <a:lnTo>
                    <a:pt x="44" y="7"/>
                  </a:lnTo>
                  <a:lnTo>
                    <a:pt x="34" y="2"/>
                  </a:lnTo>
                  <a:lnTo>
                    <a:pt x="34" y="1"/>
                  </a:lnTo>
                  <a:lnTo>
                    <a:pt x="24" y="0"/>
                  </a:lnTo>
                  <a:lnTo>
                    <a:pt x="16" y="1"/>
                  </a:lnTo>
                  <a:lnTo>
                    <a:pt x="10" y="6"/>
                  </a:lnTo>
                  <a:lnTo>
                    <a:pt x="5" y="12"/>
                  </a:lnTo>
                  <a:lnTo>
                    <a:pt x="0"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8" name="Freeform 84">
              <a:extLst>
                <a:ext uri="{FF2B5EF4-FFF2-40B4-BE49-F238E27FC236}">
                  <a16:creationId xmlns:a16="http://schemas.microsoft.com/office/drawing/2014/main" id="{88639B1E-D8D6-48C3-8E08-9DE2FF925AC6}"/>
                </a:ext>
              </a:extLst>
            </p:cNvPr>
            <p:cNvSpPr>
              <a:spLocks/>
            </p:cNvSpPr>
            <p:nvPr/>
          </p:nvSpPr>
          <p:spPr bwMode="auto">
            <a:xfrm>
              <a:off x="1239838" y="3063875"/>
              <a:ext cx="4762" cy="6350"/>
            </a:xfrm>
            <a:custGeom>
              <a:avLst/>
              <a:gdLst>
                <a:gd name="T0" fmla="*/ 4 w 18"/>
                <a:gd name="T1" fmla="*/ 0 h 18"/>
                <a:gd name="T2" fmla="*/ 0 w 18"/>
                <a:gd name="T3" fmla="*/ 9 h 18"/>
                <a:gd name="T4" fmla="*/ 2 w 18"/>
                <a:gd name="T5" fmla="*/ 13 h 18"/>
                <a:gd name="T6" fmla="*/ 6 w 18"/>
                <a:gd name="T7" fmla="*/ 16 h 18"/>
                <a:gd name="T8" fmla="*/ 11 w 18"/>
                <a:gd name="T9" fmla="*/ 17 h 18"/>
                <a:gd name="T10" fmla="*/ 15 w 18"/>
                <a:gd name="T11" fmla="*/ 18 h 18"/>
                <a:gd name="T12" fmla="*/ 17 w 18"/>
                <a:gd name="T13" fmla="*/ 13 h 18"/>
                <a:gd name="T14" fmla="*/ 18 w 18"/>
                <a:gd name="T15" fmla="*/ 10 h 18"/>
                <a:gd name="T16" fmla="*/ 17 w 18"/>
                <a:gd name="T17" fmla="*/ 6 h 18"/>
                <a:gd name="T18" fmla="*/ 15 w 18"/>
                <a:gd name="T19" fmla="*/ 4 h 18"/>
                <a:gd name="T20" fmla="*/ 13 w 18"/>
                <a:gd name="T21" fmla="*/ 1 h 18"/>
                <a:gd name="T22" fmla="*/ 9 w 18"/>
                <a:gd name="T23" fmla="*/ 0 h 18"/>
                <a:gd name="T24" fmla="*/ 4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4" y="0"/>
                  </a:moveTo>
                  <a:lnTo>
                    <a:pt x="0" y="9"/>
                  </a:lnTo>
                  <a:lnTo>
                    <a:pt x="2" y="13"/>
                  </a:lnTo>
                  <a:lnTo>
                    <a:pt x="6" y="16"/>
                  </a:lnTo>
                  <a:lnTo>
                    <a:pt x="11" y="17"/>
                  </a:lnTo>
                  <a:lnTo>
                    <a:pt x="15" y="18"/>
                  </a:lnTo>
                  <a:lnTo>
                    <a:pt x="17" y="13"/>
                  </a:lnTo>
                  <a:lnTo>
                    <a:pt x="18" y="10"/>
                  </a:lnTo>
                  <a:lnTo>
                    <a:pt x="17" y="6"/>
                  </a:lnTo>
                  <a:lnTo>
                    <a:pt x="15" y="4"/>
                  </a:lnTo>
                  <a:lnTo>
                    <a:pt x="13" y="1"/>
                  </a:lnTo>
                  <a:lnTo>
                    <a:pt x="9" y="0"/>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9" name="Freeform 85">
              <a:extLst>
                <a:ext uri="{FF2B5EF4-FFF2-40B4-BE49-F238E27FC236}">
                  <a16:creationId xmlns:a16="http://schemas.microsoft.com/office/drawing/2014/main" id="{F51C2F7D-DC59-493B-AE65-E21596754DD8}"/>
                </a:ext>
              </a:extLst>
            </p:cNvPr>
            <p:cNvSpPr>
              <a:spLocks/>
            </p:cNvSpPr>
            <p:nvPr/>
          </p:nvSpPr>
          <p:spPr bwMode="auto">
            <a:xfrm>
              <a:off x="1254125" y="3062288"/>
              <a:ext cx="19050" cy="12700"/>
            </a:xfrm>
            <a:custGeom>
              <a:avLst/>
              <a:gdLst>
                <a:gd name="T0" fmla="*/ 47 w 63"/>
                <a:gd name="T1" fmla="*/ 39 h 41"/>
                <a:gd name="T2" fmla="*/ 49 w 63"/>
                <a:gd name="T3" fmla="*/ 39 h 41"/>
                <a:gd name="T4" fmla="*/ 53 w 63"/>
                <a:gd name="T5" fmla="*/ 39 h 41"/>
                <a:gd name="T6" fmla="*/ 58 w 63"/>
                <a:gd name="T7" fmla="*/ 37 h 41"/>
                <a:gd name="T8" fmla="*/ 60 w 63"/>
                <a:gd name="T9" fmla="*/ 32 h 41"/>
                <a:gd name="T10" fmla="*/ 63 w 63"/>
                <a:gd name="T11" fmla="*/ 28 h 41"/>
                <a:gd name="T12" fmla="*/ 63 w 63"/>
                <a:gd name="T13" fmla="*/ 23 h 41"/>
                <a:gd name="T14" fmla="*/ 61 w 63"/>
                <a:gd name="T15" fmla="*/ 17 h 41"/>
                <a:gd name="T16" fmla="*/ 57 w 63"/>
                <a:gd name="T17" fmla="*/ 10 h 41"/>
                <a:gd name="T18" fmla="*/ 49 w 63"/>
                <a:gd name="T19" fmla="*/ 5 h 41"/>
                <a:gd name="T20" fmla="*/ 42 w 63"/>
                <a:gd name="T21" fmla="*/ 1 h 41"/>
                <a:gd name="T22" fmla="*/ 32 w 63"/>
                <a:gd name="T23" fmla="*/ 0 h 41"/>
                <a:gd name="T24" fmla="*/ 27 w 63"/>
                <a:gd name="T25" fmla="*/ 0 h 41"/>
                <a:gd name="T26" fmla="*/ 15 w 63"/>
                <a:gd name="T27" fmla="*/ 12 h 41"/>
                <a:gd name="T28" fmla="*/ 13 w 63"/>
                <a:gd name="T29" fmla="*/ 14 h 41"/>
                <a:gd name="T30" fmla="*/ 10 w 63"/>
                <a:gd name="T31" fmla="*/ 17 h 41"/>
                <a:gd name="T32" fmla="*/ 10 w 63"/>
                <a:gd name="T33" fmla="*/ 20 h 41"/>
                <a:gd name="T34" fmla="*/ 0 w 63"/>
                <a:gd name="T35" fmla="*/ 33 h 41"/>
                <a:gd name="T36" fmla="*/ 6 w 63"/>
                <a:gd name="T37" fmla="*/ 40 h 41"/>
                <a:gd name="T38" fmla="*/ 14 w 63"/>
                <a:gd name="T39" fmla="*/ 41 h 41"/>
                <a:gd name="T40" fmla="*/ 23 w 63"/>
                <a:gd name="T41" fmla="*/ 40 h 41"/>
                <a:gd name="T42" fmla="*/ 30 w 63"/>
                <a:gd name="T43" fmla="*/ 39 h 41"/>
                <a:gd name="T44" fmla="*/ 38 w 63"/>
                <a:gd name="T45" fmla="*/ 38 h 41"/>
                <a:gd name="T46" fmla="*/ 47 w 63"/>
                <a:gd name="T47"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41">
                  <a:moveTo>
                    <a:pt x="47" y="39"/>
                  </a:moveTo>
                  <a:lnTo>
                    <a:pt x="49" y="39"/>
                  </a:lnTo>
                  <a:lnTo>
                    <a:pt x="53" y="39"/>
                  </a:lnTo>
                  <a:lnTo>
                    <a:pt x="58" y="37"/>
                  </a:lnTo>
                  <a:lnTo>
                    <a:pt x="60" y="32"/>
                  </a:lnTo>
                  <a:lnTo>
                    <a:pt x="63" y="28"/>
                  </a:lnTo>
                  <a:lnTo>
                    <a:pt x="63" y="23"/>
                  </a:lnTo>
                  <a:lnTo>
                    <a:pt x="61" y="17"/>
                  </a:lnTo>
                  <a:lnTo>
                    <a:pt x="57" y="10"/>
                  </a:lnTo>
                  <a:lnTo>
                    <a:pt x="49" y="5"/>
                  </a:lnTo>
                  <a:lnTo>
                    <a:pt x="42" y="1"/>
                  </a:lnTo>
                  <a:lnTo>
                    <a:pt x="32" y="0"/>
                  </a:lnTo>
                  <a:lnTo>
                    <a:pt x="27" y="0"/>
                  </a:lnTo>
                  <a:lnTo>
                    <a:pt x="15" y="12"/>
                  </a:lnTo>
                  <a:lnTo>
                    <a:pt x="13" y="14"/>
                  </a:lnTo>
                  <a:lnTo>
                    <a:pt x="10" y="17"/>
                  </a:lnTo>
                  <a:lnTo>
                    <a:pt x="10" y="20"/>
                  </a:lnTo>
                  <a:lnTo>
                    <a:pt x="0" y="33"/>
                  </a:lnTo>
                  <a:lnTo>
                    <a:pt x="6" y="40"/>
                  </a:lnTo>
                  <a:lnTo>
                    <a:pt x="14" y="41"/>
                  </a:lnTo>
                  <a:lnTo>
                    <a:pt x="23" y="40"/>
                  </a:lnTo>
                  <a:lnTo>
                    <a:pt x="30" y="39"/>
                  </a:lnTo>
                  <a:lnTo>
                    <a:pt x="38" y="38"/>
                  </a:lnTo>
                  <a:lnTo>
                    <a:pt x="47"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0" name="Freeform 86">
              <a:extLst>
                <a:ext uri="{FF2B5EF4-FFF2-40B4-BE49-F238E27FC236}">
                  <a16:creationId xmlns:a16="http://schemas.microsoft.com/office/drawing/2014/main" id="{D6983486-58B9-42DB-A814-AE882D04DA22}"/>
                </a:ext>
              </a:extLst>
            </p:cNvPr>
            <p:cNvSpPr>
              <a:spLocks/>
            </p:cNvSpPr>
            <p:nvPr/>
          </p:nvSpPr>
          <p:spPr bwMode="auto">
            <a:xfrm>
              <a:off x="1296988" y="3076575"/>
              <a:ext cx="6350" cy="11113"/>
            </a:xfrm>
            <a:custGeom>
              <a:avLst/>
              <a:gdLst>
                <a:gd name="T0" fmla="*/ 7 w 22"/>
                <a:gd name="T1" fmla="*/ 28 h 34"/>
                <a:gd name="T2" fmla="*/ 9 w 22"/>
                <a:gd name="T3" fmla="*/ 34 h 34"/>
                <a:gd name="T4" fmla="*/ 22 w 22"/>
                <a:gd name="T5" fmla="*/ 30 h 34"/>
                <a:gd name="T6" fmla="*/ 21 w 22"/>
                <a:gd name="T7" fmla="*/ 23 h 34"/>
                <a:gd name="T8" fmla="*/ 21 w 22"/>
                <a:gd name="T9" fmla="*/ 11 h 34"/>
                <a:gd name="T10" fmla="*/ 15 w 22"/>
                <a:gd name="T11" fmla="*/ 0 h 34"/>
                <a:gd name="T12" fmla="*/ 5 w 22"/>
                <a:gd name="T13" fmla="*/ 4 h 34"/>
                <a:gd name="T14" fmla="*/ 0 w 22"/>
                <a:gd name="T15" fmla="*/ 11 h 34"/>
                <a:gd name="T16" fmla="*/ 0 w 22"/>
                <a:gd name="T17" fmla="*/ 18 h 34"/>
                <a:gd name="T18" fmla="*/ 7 w 22"/>
                <a:gd name="T19"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34">
                  <a:moveTo>
                    <a:pt x="7" y="28"/>
                  </a:moveTo>
                  <a:lnTo>
                    <a:pt x="9" y="34"/>
                  </a:lnTo>
                  <a:lnTo>
                    <a:pt x="22" y="30"/>
                  </a:lnTo>
                  <a:lnTo>
                    <a:pt x="21" y="23"/>
                  </a:lnTo>
                  <a:lnTo>
                    <a:pt x="21" y="11"/>
                  </a:lnTo>
                  <a:lnTo>
                    <a:pt x="15" y="0"/>
                  </a:lnTo>
                  <a:lnTo>
                    <a:pt x="5" y="4"/>
                  </a:lnTo>
                  <a:lnTo>
                    <a:pt x="0" y="11"/>
                  </a:lnTo>
                  <a:lnTo>
                    <a:pt x="0" y="18"/>
                  </a:lnTo>
                  <a:lnTo>
                    <a:pt x="7"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1" name="Freeform 87">
              <a:extLst>
                <a:ext uri="{FF2B5EF4-FFF2-40B4-BE49-F238E27FC236}">
                  <a16:creationId xmlns:a16="http://schemas.microsoft.com/office/drawing/2014/main" id="{989246C8-5AF3-449A-B9F9-79B8A5D0EEAA}"/>
                </a:ext>
              </a:extLst>
            </p:cNvPr>
            <p:cNvSpPr>
              <a:spLocks/>
            </p:cNvSpPr>
            <p:nvPr/>
          </p:nvSpPr>
          <p:spPr bwMode="auto">
            <a:xfrm>
              <a:off x="1319213" y="2973388"/>
              <a:ext cx="7937" cy="7938"/>
            </a:xfrm>
            <a:custGeom>
              <a:avLst/>
              <a:gdLst>
                <a:gd name="T0" fmla="*/ 7 w 24"/>
                <a:gd name="T1" fmla="*/ 0 h 24"/>
                <a:gd name="T2" fmla="*/ 1 w 24"/>
                <a:gd name="T3" fmla="*/ 1 h 24"/>
                <a:gd name="T4" fmla="*/ 0 w 24"/>
                <a:gd name="T5" fmla="*/ 10 h 24"/>
                <a:gd name="T6" fmla="*/ 1 w 24"/>
                <a:gd name="T7" fmla="*/ 17 h 24"/>
                <a:gd name="T8" fmla="*/ 7 w 24"/>
                <a:gd name="T9" fmla="*/ 23 h 24"/>
                <a:gd name="T10" fmla="*/ 10 w 24"/>
                <a:gd name="T11" fmla="*/ 24 h 24"/>
                <a:gd name="T12" fmla="*/ 12 w 24"/>
                <a:gd name="T13" fmla="*/ 23 h 24"/>
                <a:gd name="T14" fmla="*/ 13 w 24"/>
                <a:gd name="T15" fmla="*/ 22 h 24"/>
                <a:gd name="T16" fmla="*/ 22 w 24"/>
                <a:gd name="T17" fmla="*/ 16 h 24"/>
                <a:gd name="T18" fmla="*/ 24 w 24"/>
                <a:gd name="T19" fmla="*/ 12 h 24"/>
                <a:gd name="T20" fmla="*/ 23 w 24"/>
                <a:gd name="T21" fmla="*/ 9 h 24"/>
                <a:gd name="T22" fmla="*/ 20 w 24"/>
                <a:gd name="T23" fmla="*/ 6 h 24"/>
                <a:gd name="T24" fmla="*/ 16 w 24"/>
                <a:gd name="T25" fmla="*/ 4 h 24"/>
                <a:gd name="T26" fmla="*/ 11 w 24"/>
                <a:gd name="T27" fmla="*/ 3 h 24"/>
                <a:gd name="T28" fmla="*/ 7 w 24"/>
                <a:gd name="T2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7" y="0"/>
                  </a:moveTo>
                  <a:lnTo>
                    <a:pt x="1" y="1"/>
                  </a:lnTo>
                  <a:lnTo>
                    <a:pt x="0" y="10"/>
                  </a:lnTo>
                  <a:lnTo>
                    <a:pt x="1" y="17"/>
                  </a:lnTo>
                  <a:lnTo>
                    <a:pt x="7" y="23"/>
                  </a:lnTo>
                  <a:lnTo>
                    <a:pt x="10" y="24"/>
                  </a:lnTo>
                  <a:lnTo>
                    <a:pt x="12" y="23"/>
                  </a:lnTo>
                  <a:lnTo>
                    <a:pt x="13" y="22"/>
                  </a:lnTo>
                  <a:lnTo>
                    <a:pt x="22" y="16"/>
                  </a:lnTo>
                  <a:lnTo>
                    <a:pt x="24" y="12"/>
                  </a:lnTo>
                  <a:lnTo>
                    <a:pt x="23" y="9"/>
                  </a:lnTo>
                  <a:lnTo>
                    <a:pt x="20" y="6"/>
                  </a:lnTo>
                  <a:lnTo>
                    <a:pt x="16" y="4"/>
                  </a:lnTo>
                  <a:lnTo>
                    <a:pt x="11" y="3"/>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2" name="Freeform 88">
              <a:extLst>
                <a:ext uri="{FF2B5EF4-FFF2-40B4-BE49-F238E27FC236}">
                  <a16:creationId xmlns:a16="http://schemas.microsoft.com/office/drawing/2014/main" id="{36CA1680-97B4-468D-96A1-8A8B521E8E6D}"/>
                </a:ext>
              </a:extLst>
            </p:cNvPr>
            <p:cNvSpPr>
              <a:spLocks/>
            </p:cNvSpPr>
            <p:nvPr/>
          </p:nvSpPr>
          <p:spPr bwMode="auto">
            <a:xfrm>
              <a:off x="1298575" y="2987675"/>
              <a:ext cx="12700" cy="11113"/>
            </a:xfrm>
            <a:custGeom>
              <a:avLst/>
              <a:gdLst>
                <a:gd name="T0" fmla="*/ 29 w 40"/>
                <a:gd name="T1" fmla="*/ 0 h 36"/>
                <a:gd name="T2" fmla="*/ 24 w 40"/>
                <a:gd name="T3" fmla="*/ 9 h 36"/>
                <a:gd name="T4" fmla="*/ 19 w 40"/>
                <a:gd name="T5" fmla="*/ 19 h 36"/>
                <a:gd name="T6" fmla="*/ 0 w 40"/>
                <a:gd name="T7" fmla="*/ 32 h 36"/>
                <a:gd name="T8" fmla="*/ 9 w 40"/>
                <a:gd name="T9" fmla="*/ 36 h 36"/>
                <a:gd name="T10" fmla="*/ 19 w 40"/>
                <a:gd name="T11" fmla="*/ 35 h 36"/>
                <a:gd name="T12" fmla="*/ 28 w 40"/>
                <a:gd name="T13" fmla="*/ 31 h 36"/>
                <a:gd name="T14" fmla="*/ 37 w 40"/>
                <a:gd name="T15" fmla="*/ 29 h 36"/>
                <a:gd name="T16" fmla="*/ 39 w 40"/>
                <a:gd name="T17" fmla="*/ 26 h 36"/>
                <a:gd name="T18" fmla="*/ 39 w 40"/>
                <a:gd name="T19" fmla="*/ 24 h 36"/>
                <a:gd name="T20" fmla="*/ 37 w 40"/>
                <a:gd name="T21" fmla="*/ 20 h 36"/>
                <a:gd name="T22" fmla="*/ 36 w 40"/>
                <a:gd name="T23" fmla="*/ 20 h 36"/>
                <a:gd name="T24" fmla="*/ 40 w 40"/>
                <a:gd name="T25" fmla="*/ 12 h 36"/>
                <a:gd name="T26" fmla="*/ 39 w 40"/>
                <a:gd name="T27" fmla="*/ 9 h 36"/>
                <a:gd name="T28" fmla="*/ 37 w 40"/>
                <a:gd name="T29" fmla="*/ 6 h 36"/>
                <a:gd name="T30" fmla="*/ 36 w 40"/>
                <a:gd name="T31" fmla="*/ 3 h 36"/>
                <a:gd name="T32" fmla="*/ 33 w 40"/>
                <a:gd name="T33" fmla="*/ 1 h 36"/>
                <a:gd name="T34" fmla="*/ 29 w 40"/>
                <a:gd name="T3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6">
                  <a:moveTo>
                    <a:pt x="29" y="0"/>
                  </a:moveTo>
                  <a:lnTo>
                    <a:pt x="24" y="9"/>
                  </a:lnTo>
                  <a:lnTo>
                    <a:pt x="19" y="19"/>
                  </a:lnTo>
                  <a:lnTo>
                    <a:pt x="0" y="32"/>
                  </a:lnTo>
                  <a:lnTo>
                    <a:pt x="9" y="36"/>
                  </a:lnTo>
                  <a:lnTo>
                    <a:pt x="19" y="35"/>
                  </a:lnTo>
                  <a:lnTo>
                    <a:pt x="28" y="31"/>
                  </a:lnTo>
                  <a:lnTo>
                    <a:pt x="37" y="29"/>
                  </a:lnTo>
                  <a:lnTo>
                    <a:pt x="39" y="26"/>
                  </a:lnTo>
                  <a:lnTo>
                    <a:pt x="39" y="24"/>
                  </a:lnTo>
                  <a:lnTo>
                    <a:pt x="37" y="20"/>
                  </a:lnTo>
                  <a:lnTo>
                    <a:pt x="36" y="20"/>
                  </a:lnTo>
                  <a:lnTo>
                    <a:pt x="40" y="12"/>
                  </a:lnTo>
                  <a:lnTo>
                    <a:pt x="39" y="9"/>
                  </a:lnTo>
                  <a:lnTo>
                    <a:pt x="37" y="6"/>
                  </a:lnTo>
                  <a:lnTo>
                    <a:pt x="36" y="3"/>
                  </a:lnTo>
                  <a:lnTo>
                    <a:pt x="33" y="1"/>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3" name="Freeform 89">
              <a:extLst>
                <a:ext uri="{FF2B5EF4-FFF2-40B4-BE49-F238E27FC236}">
                  <a16:creationId xmlns:a16="http://schemas.microsoft.com/office/drawing/2014/main" id="{2BCFF537-798D-4DCD-AB74-CD1BDF4922B5}"/>
                </a:ext>
              </a:extLst>
            </p:cNvPr>
            <p:cNvSpPr>
              <a:spLocks/>
            </p:cNvSpPr>
            <p:nvPr/>
          </p:nvSpPr>
          <p:spPr bwMode="auto">
            <a:xfrm>
              <a:off x="1311275" y="3003550"/>
              <a:ext cx="7937" cy="7938"/>
            </a:xfrm>
            <a:custGeom>
              <a:avLst/>
              <a:gdLst>
                <a:gd name="T0" fmla="*/ 3 w 25"/>
                <a:gd name="T1" fmla="*/ 0 h 26"/>
                <a:gd name="T2" fmla="*/ 0 w 25"/>
                <a:gd name="T3" fmla="*/ 15 h 26"/>
                <a:gd name="T4" fmla="*/ 3 w 25"/>
                <a:gd name="T5" fmla="*/ 24 h 26"/>
                <a:gd name="T6" fmla="*/ 11 w 25"/>
                <a:gd name="T7" fmla="*/ 26 h 26"/>
                <a:gd name="T8" fmla="*/ 17 w 25"/>
                <a:gd name="T9" fmla="*/ 26 h 26"/>
                <a:gd name="T10" fmla="*/ 25 w 25"/>
                <a:gd name="T11" fmla="*/ 24 h 26"/>
                <a:gd name="T12" fmla="*/ 20 w 25"/>
                <a:gd name="T13" fmla="*/ 13 h 26"/>
                <a:gd name="T14" fmla="*/ 13 w 25"/>
                <a:gd name="T15" fmla="*/ 6 h 26"/>
                <a:gd name="T16" fmla="*/ 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3" y="0"/>
                  </a:moveTo>
                  <a:lnTo>
                    <a:pt x="0" y="15"/>
                  </a:lnTo>
                  <a:lnTo>
                    <a:pt x="3" y="24"/>
                  </a:lnTo>
                  <a:lnTo>
                    <a:pt x="11" y="26"/>
                  </a:lnTo>
                  <a:lnTo>
                    <a:pt x="17" y="26"/>
                  </a:lnTo>
                  <a:lnTo>
                    <a:pt x="25" y="24"/>
                  </a:lnTo>
                  <a:lnTo>
                    <a:pt x="20" y="13"/>
                  </a:lnTo>
                  <a:lnTo>
                    <a:pt x="13" y="6"/>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4" name="Freeform 90">
              <a:extLst>
                <a:ext uri="{FF2B5EF4-FFF2-40B4-BE49-F238E27FC236}">
                  <a16:creationId xmlns:a16="http://schemas.microsoft.com/office/drawing/2014/main" id="{265FB52E-1100-4921-A435-4EDB7CB778FC}"/>
                </a:ext>
              </a:extLst>
            </p:cNvPr>
            <p:cNvSpPr>
              <a:spLocks/>
            </p:cNvSpPr>
            <p:nvPr/>
          </p:nvSpPr>
          <p:spPr bwMode="auto">
            <a:xfrm>
              <a:off x="1184275" y="2943225"/>
              <a:ext cx="6350" cy="4763"/>
            </a:xfrm>
            <a:custGeom>
              <a:avLst/>
              <a:gdLst>
                <a:gd name="T0" fmla="*/ 17 w 17"/>
                <a:gd name="T1" fmla="*/ 13 h 18"/>
                <a:gd name="T2" fmla="*/ 16 w 17"/>
                <a:gd name="T3" fmla="*/ 9 h 18"/>
                <a:gd name="T4" fmla="*/ 14 w 17"/>
                <a:gd name="T5" fmla="*/ 6 h 18"/>
                <a:gd name="T6" fmla="*/ 12 w 17"/>
                <a:gd name="T7" fmla="*/ 3 h 18"/>
                <a:gd name="T8" fmla="*/ 9 w 17"/>
                <a:gd name="T9" fmla="*/ 2 h 18"/>
                <a:gd name="T10" fmla="*/ 5 w 17"/>
                <a:gd name="T11" fmla="*/ 0 h 18"/>
                <a:gd name="T12" fmla="*/ 0 w 17"/>
                <a:gd name="T13" fmla="*/ 11 h 18"/>
                <a:gd name="T14" fmla="*/ 1 w 17"/>
                <a:gd name="T15" fmla="*/ 12 h 18"/>
                <a:gd name="T16" fmla="*/ 4 w 17"/>
                <a:gd name="T17" fmla="*/ 13 h 18"/>
                <a:gd name="T18" fmla="*/ 5 w 17"/>
                <a:gd name="T19" fmla="*/ 16 h 18"/>
                <a:gd name="T20" fmla="*/ 8 w 17"/>
                <a:gd name="T21" fmla="*/ 17 h 18"/>
                <a:gd name="T22" fmla="*/ 10 w 17"/>
                <a:gd name="T23" fmla="*/ 18 h 18"/>
                <a:gd name="T24" fmla="*/ 12 w 17"/>
                <a:gd name="T25" fmla="*/ 18 h 18"/>
                <a:gd name="T26" fmla="*/ 15 w 17"/>
                <a:gd name="T27" fmla="*/ 16 h 18"/>
                <a:gd name="T28" fmla="*/ 17 w 17"/>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8">
                  <a:moveTo>
                    <a:pt x="17" y="13"/>
                  </a:moveTo>
                  <a:lnTo>
                    <a:pt x="16" y="9"/>
                  </a:lnTo>
                  <a:lnTo>
                    <a:pt x="14" y="6"/>
                  </a:lnTo>
                  <a:lnTo>
                    <a:pt x="12" y="3"/>
                  </a:lnTo>
                  <a:lnTo>
                    <a:pt x="9" y="2"/>
                  </a:lnTo>
                  <a:lnTo>
                    <a:pt x="5" y="0"/>
                  </a:lnTo>
                  <a:lnTo>
                    <a:pt x="0" y="11"/>
                  </a:lnTo>
                  <a:lnTo>
                    <a:pt x="1" y="12"/>
                  </a:lnTo>
                  <a:lnTo>
                    <a:pt x="4" y="13"/>
                  </a:lnTo>
                  <a:lnTo>
                    <a:pt x="5" y="16"/>
                  </a:lnTo>
                  <a:lnTo>
                    <a:pt x="8" y="17"/>
                  </a:lnTo>
                  <a:lnTo>
                    <a:pt x="10" y="18"/>
                  </a:lnTo>
                  <a:lnTo>
                    <a:pt x="12" y="18"/>
                  </a:lnTo>
                  <a:lnTo>
                    <a:pt x="15" y="16"/>
                  </a:lnTo>
                  <a:lnTo>
                    <a:pt x="17"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5" name="Freeform 91">
              <a:extLst>
                <a:ext uri="{FF2B5EF4-FFF2-40B4-BE49-F238E27FC236}">
                  <a16:creationId xmlns:a16="http://schemas.microsoft.com/office/drawing/2014/main" id="{B6B12183-F4D8-4795-B97E-9F4335BE170C}"/>
                </a:ext>
              </a:extLst>
            </p:cNvPr>
            <p:cNvSpPr>
              <a:spLocks/>
            </p:cNvSpPr>
            <p:nvPr/>
          </p:nvSpPr>
          <p:spPr bwMode="auto">
            <a:xfrm>
              <a:off x="1392238" y="3046413"/>
              <a:ext cx="6350" cy="9525"/>
            </a:xfrm>
            <a:custGeom>
              <a:avLst/>
              <a:gdLst>
                <a:gd name="T0" fmla="*/ 17 w 20"/>
                <a:gd name="T1" fmla="*/ 3 h 28"/>
                <a:gd name="T2" fmla="*/ 14 w 20"/>
                <a:gd name="T3" fmla="*/ 1 h 28"/>
                <a:gd name="T4" fmla="*/ 11 w 20"/>
                <a:gd name="T5" fmla="*/ 0 h 28"/>
                <a:gd name="T6" fmla="*/ 8 w 20"/>
                <a:gd name="T7" fmla="*/ 1 h 28"/>
                <a:gd name="T8" fmla="*/ 5 w 20"/>
                <a:gd name="T9" fmla="*/ 3 h 28"/>
                <a:gd name="T10" fmla="*/ 3 w 20"/>
                <a:gd name="T11" fmla="*/ 6 h 28"/>
                <a:gd name="T12" fmla="*/ 2 w 20"/>
                <a:gd name="T13" fmla="*/ 11 h 28"/>
                <a:gd name="T14" fmla="*/ 0 w 20"/>
                <a:gd name="T15" fmla="*/ 16 h 28"/>
                <a:gd name="T16" fmla="*/ 0 w 20"/>
                <a:gd name="T17" fmla="*/ 21 h 28"/>
                <a:gd name="T18" fmla="*/ 3 w 20"/>
                <a:gd name="T19" fmla="*/ 25 h 28"/>
                <a:gd name="T20" fmla="*/ 9 w 20"/>
                <a:gd name="T21" fmla="*/ 28 h 28"/>
                <a:gd name="T22" fmla="*/ 15 w 20"/>
                <a:gd name="T23" fmla="*/ 25 h 28"/>
                <a:gd name="T24" fmla="*/ 15 w 20"/>
                <a:gd name="T25" fmla="*/ 18 h 28"/>
                <a:gd name="T26" fmla="*/ 17 w 20"/>
                <a:gd name="T27" fmla="*/ 16 h 28"/>
                <a:gd name="T28" fmla="*/ 19 w 20"/>
                <a:gd name="T29" fmla="*/ 12 h 28"/>
                <a:gd name="T30" fmla="*/ 20 w 20"/>
                <a:gd name="T31" fmla="*/ 9 h 28"/>
                <a:gd name="T32" fmla="*/ 19 w 20"/>
                <a:gd name="T33" fmla="*/ 6 h 28"/>
                <a:gd name="T34" fmla="*/ 17 w 20"/>
                <a:gd name="T35"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17" y="3"/>
                  </a:moveTo>
                  <a:lnTo>
                    <a:pt x="14" y="1"/>
                  </a:lnTo>
                  <a:lnTo>
                    <a:pt x="11" y="0"/>
                  </a:lnTo>
                  <a:lnTo>
                    <a:pt x="8" y="1"/>
                  </a:lnTo>
                  <a:lnTo>
                    <a:pt x="5" y="3"/>
                  </a:lnTo>
                  <a:lnTo>
                    <a:pt x="3" y="6"/>
                  </a:lnTo>
                  <a:lnTo>
                    <a:pt x="2" y="11"/>
                  </a:lnTo>
                  <a:lnTo>
                    <a:pt x="0" y="16"/>
                  </a:lnTo>
                  <a:lnTo>
                    <a:pt x="0" y="21"/>
                  </a:lnTo>
                  <a:lnTo>
                    <a:pt x="3" y="25"/>
                  </a:lnTo>
                  <a:lnTo>
                    <a:pt x="9" y="28"/>
                  </a:lnTo>
                  <a:lnTo>
                    <a:pt x="15" y="25"/>
                  </a:lnTo>
                  <a:lnTo>
                    <a:pt x="15" y="18"/>
                  </a:lnTo>
                  <a:lnTo>
                    <a:pt x="17" y="16"/>
                  </a:lnTo>
                  <a:lnTo>
                    <a:pt x="19" y="12"/>
                  </a:lnTo>
                  <a:lnTo>
                    <a:pt x="20" y="9"/>
                  </a:lnTo>
                  <a:lnTo>
                    <a:pt x="19" y="6"/>
                  </a:lnTo>
                  <a:lnTo>
                    <a:pt x="17"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6" name="Freeform 92">
              <a:extLst>
                <a:ext uri="{FF2B5EF4-FFF2-40B4-BE49-F238E27FC236}">
                  <a16:creationId xmlns:a16="http://schemas.microsoft.com/office/drawing/2014/main" id="{9CEC7C6C-CEC0-43EB-AF7A-56990D51E3E6}"/>
                </a:ext>
              </a:extLst>
            </p:cNvPr>
            <p:cNvSpPr>
              <a:spLocks/>
            </p:cNvSpPr>
            <p:nvPr/>
          </p:nvSpPr>
          <p:spPr bwMode="auto">
            <a:xfrm>
              <a:off x="1357313" y="3057525"/>
              <a:ext cx="7937" cy="6350"/>
            </a:xfrm>
            <a:custGeom>
              <a:avLst/>
              <a:gdLst>
                <a:gd name="T0" fmla="*/ 11 w 25"/>
                <a:gd name="T1" fmla="*/ 24 h 24"/>
                <a:gd name="T2" fmla="*/ 14 w 25"/>
                <a:gd name="T3" fmla="*/ 23 h 24"/>
                <a:gd name="T4" fmla="*/ 17 w 25"/>
                <a:gd name="T5" fmla="*/ 21 h 24"/>
                <a:gd name="T6" fmla="*/ 20 w 25"/>
                <a:gd name="T7" fmla="*/ 18 h 24"/>
                <a:gd name="T8" fmla="*/ 23 w 25"/>
                <a:gd name="T9" fmla="*/ 16 h 24"/>
                <a:gd name="T10" fmla="*/ 24 w 25"/>
                <a:gd name="T11" fmla="*/ 12 h 24"/>
                <a:gd name="T12" fmla="*/ 25 w 25"/>
                <a:gd name="T13" fmla="*/ 10 h 24"/>
                <a:gd name="T14" fmla="*/ 25 w 25"/>
                <a:gd name="T15" fmla="*/ 6 h 24"/>
                <a:gd name="T16" fmla="*/ 23 w 25"/>
                <a:gd name="T17" fmla="*/ 2 h 24"/>
                <a:gd name="T18" fmla="*/ 22 w 25"/>
                <a:gd name="T19" fmla="*/ 1 h 24"/>
                <a:gd name="T20" fmla="*/ 19 w 25"/>
                <a:gd name="T21" fmla="*/ 0 h 24"/>
                <a:gd name="T22" fmla="*/ 17 w 25"/>
                <a:gd name="T23" fmla="*/ 1 h 24"/>
                <a:gd name="T24" fmla="*/ 13 w 25"/>
                <a:gd name="T25" fmla="*/ 1 h 24"/>
                <a:gd name="T26" fmla="*/ 11 w 25"/>
                <a:gd name="T27" fmla="*/ 2 h 24"/>
                <a:gd name="T28" fmla="*/ 8 w 25"/>
                <a:gd name="T29" fmla="*/ 4 h 24"/>
                <a:gd name="T30" fmla="*/ 6 w 25"/>
                <a:gd name="T31" fmla="*/ 4 h 24"/>
                <a:gd name="T32" fmla="*/ 1 w 25"/>
                <a:gd name="T33" fmla="*/ 11 h 24"/>
                <a:gd name="T34" fmla="*/ 0 w 25"/>
                <a:gd name="T35" fmla="*/ 17 h 24"/>
                <a:gd name="T36" fmla="*/ 3 w 25"/>
                <a:gd name="T37" fmla="*/ 22 h 24"/>
                <a:gd name="T38" fmla="*/ 11 w 25"/>
                <a:gd name="T3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4">
                  <a:moveTo>
                    <a:pt x="11" y="24"/>
                  </a:moveTo>
                  <a:lnTo>
                    <a:pt x="14" y="23"/>
                  </a:lnTo>
                  <a:lnTo>
                    <a:pt x="17" y="21"/>
                  </a:lnTo>
                  <a:lnTo>
                    <a:pt x="20" y="18"/>
                  </a:lnTo>
                  <a:lnTo>
                    <a:pt x="23" y="16"/>
                  </a:lnTo>
                  <a:lnTo>
                    <a:pt x="24" y="12"/>
                  </a:lnTo>
                  <a:lnTo>
                    <a:pt x="25" y="10"/>
                  </a:lnTo>
                  <a:lnTo>
                    <a:pt x="25" y="6"/>
                  </a:lnTo>
                  <a:lnTo>
                    <a:pt x="23" y="2"/>
                  </a:lnTo>
                  <a:lnTo>
                    <a:pt x="22" y="1"/>
                  </a:lnTo>
                  <a:lnTo>
                    <a:pt x="19" y="0"/>
                  </a:lnTo>
                  <a:lnTo>
                    <a:pt x="17" y="1"/>
                  </a:lnTo>
                  <a:lnTo>
                    <a:pt x="13" y="1"/>
                  </a:lnTo>
                  <a:lnTo>
                    <a:pt x="11" y="2"/>
                  </a:lnTo>
                  <a:lnTo>
                    <a:pt x="8" y="4"/>
                  </a:lnTo>
                  <a:lnTo>
                    <a:pt x="6" y="4"/>
                  </a:lnTo>
                  <a:lnTo>
                    <a:pt x="1" y="11"/>
                  </a:lnTo>
                  <a:lnTo>
                    <a:pt x="0" y="17"/>
                  </a:lnTo>
                  <a:lnTo>
                    <a:pt x="3" y="22"/>
                  </a:lnTo>
                  <a:lnTo>
                    <a:pt x="11" y="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7" name="Freeform 93">
              <a:extLst>
                <a:ext uri="{FF2B5EF4-FFF2-40B4-BE49-F238E27FC236}">
                  <a16:creationId xmlns:a16="http://schemas.microsoft.com/office/drawing/2014/main" id="{FFF297EE-C2BB-4683-AA4F-6B4389FE1445}"/>
                </a:ext>
              </a:extLst>
            </p:cNvPr>
            <p:cNvSpPr>
              <a:spLocks/>
            </p:cNvSpPr>
            <p:nvPr/>
          </p:nvSpPr>
          <p:spPr bwMode="auto">
            <a:xfrm>
              <a:off x="1308100" y="3046413"/>
              <a:ext cx="26987" cy="34925"/>
            </a:xfrm>
            <a:custGeom>
              <a:avLst/>
              <a:gdLst>
                <a:gd name="T0" fmla="*/ 64 w 86"/>
                <a:gd name="T1" fmla="*/ 0 h 109"/>
                <a:gd name="T2" fmla="*/ 60 w 86"/>
                <a:gd name="T3" fmla="*/ 1 h 109"/>
                <a:gd name="T4" fmla="*/ 58 w 86"/>
                <a:gd name="T5" fmla="*/ 4 h 109"/>
                <a:gd name="T6" fmla="*/ 57 w 86"/>
                <a:gd name="T7" fmla="*/ 7 h 109"/>
                <a:gd name="T8" fmla="*/ 54 w 86"/>
                <a:gd name="T9" fmla="*/ 19 h 109"/>
                <a:gd name="T10" fmla="*/ 56 w 86"/>
                <a:gd name="T11" fmla="*/ 32 h 109"/>
                <a:gd name="T12" fmla="*/ 54 w 86"/>
                <a:gd name="T13" fmla="*/ 45 h 109"/>
                <a:gd name="T14" fmla="*/ 48 w 86"/>
                <a:gd name="T15" fmla="*/ 38 h 109"/>
                <a:gd name="T16" fmla="*/ 41 w 86"/>
                <a:gd name="T17" fmla="*/ 35 h 109"/>
                <a:gd name="T18" fmla="*/ 32 w 86"/>
                <a:gd name="T19" fmla="*/ 35 h 109"/>
                <a:gd name="T20" fmla="*/ 23 w 86"/>
                <a:gd name="T21" fmla="*/ 36 h 109"/>
                <a:gd name="T22" fmla="*/ 17 w 86"/>
                <a:gd name="T23" fmla="*/ 39 h 109"/>
                <a:gd name="T24" fmla="*/ 14 w 86"/>
                <a:gd name="T25" fmla="*/ 44 h 109"/>
                <a:gd name="T26" fmla="*/ 14 w 86"/>
                <a:gd name="T27" fmla="*/ 49 h 109"/>
                <a:gd name="T28" fmla="*/ 14 w 86"/>
                <a:gd name="T29" fmla="*/ 55 h 109"/>
                <a:gd name="T30" fmla="*/ 15 w 86"/>
                <a:gd name="T31" fmla="*/ 61 h 109"/>
                <a:gd name="T32" fmla="*/ 15 w 86"/>
                <a:gd name="T33" fmla="*/ 63 h 109"/>
                <a:gd name="T34" fmla="*/ 12 w 86"/>
                <a:gd name="T35" fmla="*/ 68 h 109"/>
                <a:gd name="T36" fmla="*/ 7 w 86"/>
                <a:gd name="T37" fmla="*/ 73 h 109"/>
                <a:gd name="T38" fmla="*/ 2 w 86"/>
                <a:gd name="T39" fmla="*/ 76 h 109"/>
                <a:gd name="T40" fmla="*/ 0 w 86"/>
                <a:gd name="T41" fmla="*/ 83 h 109"/>
                <a:gd name="T42" fmla="*/ 1 w 86"/>
                <a:gd name="T43" fmla="*/ 90 h 109"/>
                <a:gd name="T44" fmla="*/ 7 w 86"/>
                <a:gd name="T45" fmla="*/ 89 h 109"/>
                <a:gd name="T46" fmla="*/ 28 w 86"/>
                <a:gd name="T47" fmla="*/ 83 h 109"/>
                <a:gd name="T48" fmla="*/ 28 w 86"/>
                <a:gd name="T49" fmla="*/ 91 h 109"/>
                <a:gd name="T50" fmla="*/ 31 w 86"/>
                <a:gd name="T51" fmla="*/ 99 h 109"/>
                <a:gd name="T52" fmla="*/ 37 w 86"/>
                <a:gd name="T53" fmla="*/ 106 h 109"/>
                <a:gd name="T54" fmla="*/ 40 w 86"/>
                <a:gd name="T55" fmla="*/ 108 h 109"/>
                <a:gd name="T56" fmla="*/ 43 w 86"/>
                <a:gd name="T57" fmla="*/ 109 h 109"/>
                <a:gd name="T58" fmla="*/ 46 w 86"/>
                <a:gd name="T59" fmla="*/ 109 h 109"/>
                <a:gd name="T60" fmla="*/ 48 w 86"/>
                <a:gd name="T61" fmla="*/ 109 h 109"/>
                <a:gd name="T62" fmla="*/ 52 w 86"/>
                <a:gd name="T63" fmla="*/ 107 h 109"/>
                <a:gd name="T64" fmla="*/ 59 w 86"/>
                <a:gd name="T65" fmla="*/ 104 h 109"/>
                <a:gd name="T66" fmla="*/ 60 w 86"/>
                <a:gd name="T67" fmla="*/ 96 h 109"/>
                <a:gd name="T68" fmla="*/ 63 w 86"/>
                <a:gd name="T69" fmla="*/ 86 h 109"/>
                <a:gd name="T70" fmla="*/ 66 w 86"/>
                <a:gd name="T71" fmla="*/ 78 h 109"/>
                <a:gd name="T72" fmla="*/ 74 w 86"/>
                <a:gd name="T73" fmla="*/ 69 h 109"/>
                <a:gd name="T74" fmla="*/ 75 w 86"/>
                <a:gd name="T75" fmla="*/ 66 h 109"/>
                <a:gd name="T76" fmla="*/ 75 w 86"/>
                <a:gd name="T77" fmla="*/ 62 h 109"/>
                <a:gd name="T78" fmla="*/ 73 w 86"/>
                <a:gd name="T79" fmla="*/ 57 h 109"/>
                <a:gd name="T80" fmla="*/ 70 w 86"/>
                <a:gd name="T81" fmla="*/ 53 h 109"/>
                <a:gd name="T82" fmla="*/ 69 w 86"/>
                <a:gd name="T83" fmla="*/ 53 h 109"/>
                <a:gd name="T84" fmla="*/ 77 w 86"/>
                <a:gd name="T85" fmla="*/ 29 h 109"/>
                <a:gd name="T86" fmla="*/ 81 w 86"/>
                <a:gd name="T87" fmla="*/ 27 h 109"/>
                <a:gd name="T88" fmla="*/ 83 w 86"/>
                <a:gd name="T89" fmla="*/ 24 h 109"/>
                <a:gd name="T90" fmla="*/ 85 w 86"/>
                <a:gd name="T91" fmla="*/ 21 h 109"/>
                <a:gd name="T92" fmla="*/ 86 w 86"/>
                <a:gd name="T93" fmla="*/ 17 h 109"/>
                <a:gd name="T94" fmla="*/ 82 w 86"/>
                <a:gd name="T95" fmla="*/ 6 h 109"/>
                <a:gd name="T96" fmla="*/ 75 w 86"/>
                <a:gd name="T97" fmla="*/ 0 h 109"/>
                <a:gd name="T98" fmla="*/ 64 w 86"/>
                <a:gd name="T9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6" h="109">
                  <a:moveTo>
                    <a:pt x="64" y="0"/>
                  </a:moveTo>
                  <a:lnTo>
                    <a:pt x="60" y="1"/>
                  </a:lnTo>
                  <a:lnTo>
                    <a:pt x="58" y="4"/>
                  </a:lnTo>
                  <a:lnTo>
                    <a:pt x="57" y="7"/>
                  </a:lnTo>
                  <a:lnTo>
                    <a:pt x="54" y="19"/>
                  </a:lnTo>
                  <a:lnTo>
                    <a:pt x="56" y="32"/>
                  </a:lnTo>
                  <a:lnTo>
                    <a:pt x="54" y="45"/>
                  </a:lnTo>
                  <a:lnTo>
                    <a:pt x="48" y="38"/>
                  </a:lnTo>
                  <a:lnTo>
                    <a:pt x="41" y="35"/>
                  </a:lnTo>
                  <a:lnTo>
                    <a:pt x="32" y="35"/>
                  </a:lnTo>
                  <a:lnTo>
                    <a:pt x="23" y="36"/>
                  </a:lnTo>
                  <a:lnTo>
                    <a:pt x="17" y="39"/>
                  </a:lnTo>
                  <a:lnTo>
                    <a:pt x="14" y="44"/>
                  </a:lnTo>
                  <a:lnTo>
                    <a:pt x="14" y="49"/>
                  </a:lnTo>
                  <a:lnTo>
                    <a:pt x="14" y="55"/>
                  </a:lnTo>
                  <a:lnTo>
                    <a:pt x="15" y="61"/>
                  </a:lnTo>
                  <a:lnTo>
                    <a:pt x="15" y="63"/>
                  </a:lnTo>
                  <a:lnTo>
                    <a:pt x="12" y="68"/>
                  </a:lnTo>
                  <a:lnTo>
                    <a:pt x="7" y="73"/>
                  </a:lnTo>
                  <a:lnTo>
                    <a:pt x="2" y="76"/>
                  </a:lnTo>
                  <a:lnTo>
                    <a:pt x="0" y="83"/>
                  </a:lnTo>
                  <a:lnTo>
                    <a:pt x="1" y="90"/>
                  </a:lnTo>
                  <a:lnTo>
                    <a:pt x="7" y="89"/>
                  </a:lnTo>
                  <a:lnTo>
                    <a:pt x="28" y="83"/>
                  </a:lnTo>
                  <a:lnTo>
                    <a:pt x="28" y="91"/>
                  </a:lnTo>
                  <a:lnTo>
                    <a:pt x="31" y="99"/>
                  </a:lnTo>
                  <a:lnTo>
                    <a:pt x="37" y="106"/>
                  </a:lnTo>
                  <a:lnTo>
                    <a:pt x="40" y="108"/>
                  </a:lnTo>
                  <a:lnTo>
                    <a:pt x="43" y="109"/>
                  </a:lnTo>
                  <a:lnTo>
                    <a:pt x="46" y="109"/>
                  </a:lnTo>
                  <a:lnTo>
                    <a:pt x="48" y="109"/>
                  </a:lnTo>
                  <a:lnTo>
                    <a:pt x="52" y="107"/>
                  </a:lnTo>
                  <a:lnTo>
                    <a:pt x="59" y="104"/>
                  </a:lnTo>
                  <a:lnTo>
                    <a:pt x="60" y="96"/>
                  </a:lnTo>
                  <a:lnTo>
                    <a:pt x="63" y="86"/>
                  </a:lnTo>
                  <a:lnTo>
                    <a:pt x="66" y="78"/>
                  </a:lnTo>
                  <a:lnTo>
                    <a:pt x="74" y="69"/>
                  </a:lnTo>
                  <a:lnTo>
                    <a:pt x="75" y="66"/>
                  </a:lnTo>
                  <a:lnTo>
                    <a:pt x="75" y="62"/>
                  </a:lnTo>
                  <a:lnTo>
                    <a:pt x="73" y="57"/>
                  </a:lnTo>
                  <a:lnTo>
                    <a:pt x="70" y="53"/>
                  </a:lnTo>
                  <a:lnTo>
                    <a:pt x="69" y="53"/>
                  </a:lnTo>
                  <a:lnTo>
                    <a:pt x="77" y="29"/>
                  </a:lnTo>
                  <a:lnTo>
                    <a:pt x="81" y="27"/>
                  </a:lnTo>
                  <a:lnTo>
                    <a:pt x="83" y="24"/>
                  </a:lnTo>
                  <a:lnTo>
                    <a:pt x="85" y="21"/>
                  </a:lnTo>
                  <a:lnTo>
                    <a:pt x="86" y="17"/>
                  </a:lnTo>
                  <a:lnTo>
                    <a:pt x="82" y="6"/>
                  </a:lnTo>
                  <a:lnTo>
                    <a:pt x="75" y="0"/>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8" name="Freeform 94">
              <a:extLst>
                <a:ext uri="{FF2B5EF4-FFF2-40B4-BE49-F238E27FC236}">
                  <a16:creationId xmlns:a16="http://schemas.microsoft.com/office/drawing/2014/main" id="{B4917E3E-1906-4EA9-A125-A14F2BA0A236}"/>
                </a:ext>
              </a:extLst>
            </p:cNvPr>
            <p:cNvSpPr>
              <a:spLocks/>
            </p:cNvSpPr>
            <p:nvPr/>
          </p:nvSpPr>
          <p:spPr bwMode="auto">
            <a:xfrm>
              <a:off x="1347788" y="3041650"/>
              <a:ext cx="9525" cy="7938"/>
            </a:xfrm>
            <a:custGeom>
              <a:avLst/>
              <a:gdLst>
                <a:gd name="T0" fmla="*/ 20 w 31"/>
                <a:gd name="T1" fmla="*/ 0 h 23"/>
                <a:gd name="T2" fmla="*/ 13 w 31"/>
                <a:gd name="T3" fmla="*/ 2 h 23"/>
                <a:gd name="T4" fmla="*/ 6 w 31"/>
                <a:gd name="T5" fmla="*/ 5 h 23"/>
                <a:gd name="T6" fmla="*/ 3 w 31"/>
                <a:gd name="T7" fmla="*/ 8 h 23"/>
                <a:gd name="T8" fmla="*/ 0 w 31"/>
                <a:gd name="T9" fmla="*/ 12 h 23"/>
                <a:gd name="T10" fmla="*/ 2 w 31"/>
                <a:gd name="T11" fmla="*/ 16 h 23"/>
                <a:gd name="T12" fmla="*/ 3 w 31"/>
                <a:gd name="T13" fmla="*/ 19 h 23"/>
                <a:gd name="T14" fmla="*/ 7 w 31"/>
                <a:gd name="T15" fmla="*/ 22 h 23"/>
                <a:gd name="T16" fmla="*/ 10 w 31"/>
                <a:gd name="T17" fmla="*/ 23 h 23"/>
                <a:gd name="T18" fmla="*/ 14 w 31"/>
                <a:gd name="T19" fmla="*/ 23 h 23"/>
                <a:gd name="T20" fmla="*/ 19 w 31"/>
                <a:gd name="T21" fmla="*/ 23 h 23"/>
                <a:gd name="T22" fmla="*/ 30 w 31"/>
                <a:gd name="T23" fmla="*/ 11 h 23"/>
                <a:gd name="T24" fmla="*/ 31 w 31"/>
                <a:gd name="T25" fmla="*/ 8 h 23"/>
                <a:gd name="T26" fmla="*/ 31 w 31"/>
                <a:gd name="T27" fmla="*/ 5 h 23"/>
                <a:gd name="T28" fmla="*/ 29 w 31"/>
                <a:gd name="T29" fmla="*/ 2 h 23"/>
                <a:gd name="T30" fmla="*/ 24 w 31"/>
                <a:gd name="T31" fmla="*/ 1 h 23"/>
                <a:gd name="T32" fmla="*/ 20 w 31"/>
                <a:gd name="T3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23">
                  <a:moveTo>
                    <a:pt x="20" y="0"/>
                  </a:moveTo>
                  <a:lnTo>
                    <a:pt x="13" y="2"/>
                  </a:lnTo>
                  <a:lnTo>
                    <a:pt x="6" y="5"/>
                  </a:lnTo>
                  <a:lnTo>
                    <a:pt x="3" y="8"/>
                  </a:lnTo>
                  <a:lnTo>
                    <a:pt x="0" y="12"/>
                  </a:lnTo>
                  <a:lnTo>
                    <a:pt x="2" y="16"/>
                  </a:lnTo>
                  <a:lnTo>
                    <a:pt x="3" y="19"/>
                  </a:lnTo>
                  <a:lnTo>
                    <a:pt x="7" y="22"/>
                  </a:lnTo>
                  <a:lnTo>
                    <a:pt x="10" y="23"/>
                  </a:lnTo>
                  <a:lnTo>
                    <a:pt x="14" y="23"/>
                  </a:lnTo>
                  <a:lnTo>
                    <a:pt x="19" y="23"/>
                  </a:lnTo>
                  <a:lnTo>
                    <a:pt x="30" y="11"/>
                  </a:lnTo>
                  <a:lnTo>
                    <a:pt x="31" y="8"/>
                  </a:lnTo>
                  <a:lnTo>
                    <a:pt x="31" y="5"/>
                  </a:lnTo>
                  <a:lnTo>
                    <a:pt x="29" y="2"/>
                  </a:lnTo>
                  <a:lnTo>
                    <a:pt x="24" y="1"/>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9" name="Freeform 95">
              <a:extLst>
                <a:ext uri="{FF2B5EF4-FFF2-40B4-BE49-F238E27FC236}">
                  <a16:creationId xmlns:a16="http://schemas.microsoft.com/office/drawing/2014/main" id="{C523F0FC-B3B2-4779-93F3-50FFA15593DE}"/>
                </a:ext>
              </a:extLst>
            </p:cNvPr>
            <p:cNvSpPr>
              <a:spLocks/>
            </p:cNvSpPr>
            <p:nvPr/>
          </p:nvSpPr>
          <p:spPr bwMode="auto">
            <a:xfrm>
              <a:off x="1362075" y="3032125"/>
              <a:ext cx="4762" cy="6350"/>
            </a:xfrm>
            <a:custGeom>
              <a:avLst/>
              <a:gdLst>
                <a:gd name="T0" fmla="*/ 19 w 19"/>
                <a:gd name="T1" fmla="*/ 21 h 22"/>
                <a:gd name="T2" fmla="*/ 17 w 19"/>
                <a:gd name="T3" fmla="*/ 13 h 22"/>
                <a:gd name="T4" fmla="*/ 13 w 19"/>
                <a:gd name="T5" fmla="*/ 0 h 22"/>
                <a:gd name="T6" fmla="*/ 8 w 19"/>
                <a:gd name="T7" fmla="*/ 0 h 22"/>
                <a:gd name="T8" fmla="*/ 4 w 19"/>
                <a:gd name="T9" fmla="*/ 1 h 22"/>
                <a:gd name="T10" fmla="*/ 2 w 19"/>
                <a:gd name="T11" fmla="*/ 4 h 22"/>
                <a:gd name="T12" fmla="*/ 0 w 19"/>
                <a:gd name="T13" fmla="*/ 6 h 22"/>
                <a:gd name="T14" fmla="*/ 0 w 19"/>
                <a:gd name="T15" fmla="*/ 10 h 22"/>
                <a:gd name="T16" fmla="*/ 0 w 19"/>
                <a:gd name="T17" fmla="*/ 13 h 22"/>
                <a:gd name="T18" fmla="*/ 3 w 19"/>
                <a:gd name="T19" fmla="*/ 18 h 22"/>
                <a:gd name="T20" fmla="*/ 7 w 19"/>
                <a:gd name="T21" fmla="*/ 21 h 22"/>
                <a:gd name="T22" fmla="*/ 10 w 19"/>
                <a:gd name="T23" fmla="*/ 22 h 22"/>
                <a:gd name="T24" fmla="*/ 14 w 19"/>
                <a:gd name="T25" fmla="*/ 22 h 22"/>
                <a:gd name="T26" fmla="*/ 19 w 19"/>
                <a:gd name="T2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22">
                  <a:moveTo>
                    <a:pt x="19" y="21"/>
                  </a:moveTo>
                  <a:lnTo>
                    <a:pt x="17" y="13"/>
                  </a:lnTo>
                  <a:lnTo>
                    <a:pt x="13" y="0"/>
                  </a:lnTo>
                  <a:lnTo>
                    <a:pt x="8" y="0"/>
                  </a:lnTo>
                  <a:lnTo>
                    <a:pt x="4" y="1"/>
                  </a:lnTo>
                  <a:lnTo>
                    <a:pt x="2" y="4"/>
                  </a:lnTo>
                  <a:lnTo>
                    <a:pt x="0" y="6"/>
                  </a:lnTo>
                  <a:lnTo>
                    <a:pt x="0" y="10"/>
                  </a:lnTo>
                  <a:lnTo>
                    <a:pt x="0" y="13"/>
                  </a:lnTo>
                  <a:lnTo>
                    <a:pt x="3" y="18"/>
                  </a:lnTo>
                  <a:lnTo>
                    <a:pt x="7" y="21"/>
                  </a:lnTo>
                  <a:lnTo>
                    <a:pt x="10" y="22"/>
                  </a:lnTo>
                  <a:lnTo>
                    <a:pt x="14" y="22"/>
                  </a:lnTo>
                  <a:lnTo>
                    <a:pt x="19"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0" name="Freeform 96">
              <a:extLst>
                <a:ext uri="{FF2B5EF4-FFF2-40B4-BE49-F238E27FC236}">
                  <a16:creationId xmlns:a16="http://schemas.microsoft.com/office/drawing/2014/main" id="{6A467435-298E-4136-9521-9B2BC9816523}"/>
                </a:ext>
              </a:extLst>
            </p:cNvPr>
            <p:cNvSpPr>
              <a:spLocks/>
            </p:cNvSpPr>
            <p:nvPr/>
          </p:nvSpPr>
          <p:spPr bwMode="auto">
            <a:xfrm>
              <a:off x="1222375" y="2881313"/>
              <a:ext cx="28575" cy="17463"/>
            </a:xfrm>
            <a:custGeom>
              <a:avLst/>
              <a:gdLst>
                <a:gd name="T0" fmla="*/ 41 w 93"/>
                <a:gd name="T1" fmla="*/ 18 h 54"/>
                <a:gd name="T2" fmla="*/ 27 w 93"/>
                <a:gd name="T3" fmla="*/ 22 h 54"/>
                <a:gd name="T4" fmla="*/ 23 w 93"/>
                <a:gd name="T5" fmla="*/ 22 h 54"/>
                <a:gd name="T6" fmla="*/ 21 w 93"/>
                <a:gd name="T7" fmla="*/ 22 h 54"/>
                <a:gd name="T8" fmla="*/ 19 w 93"/>
                <a:gd name="T9" fmla="*/ 24 h 54"/>
                <a:gd name="T10" fmla="*/ 12 w 93"/>
                <a:gd name="T11" fmla="*/ 26 h 54"/>
                <a:gd name="T12" fmla="*/ 8 w 93"/>
                <a:gd name="T13" fmla="*/ 26 h 54"/>
                <a:gd name="T14" fmla="*/ 5 w 93"/>
                <a:gd name="T15" fmla="*/ 26 h 54"/>
                <a:gd name="T16" fmla="*/ 2 w 93"/>
                <a:gd name="T17" fmla="*/ 29 h 54"/>
                <a:gd name="T18" fmla="*/ 1 w 93"/>
                <a:gd name="T19" fmla="*/ 31 h 54"/>
                <a:gd name="T20" fmla="*/ 0 w 93"/>
                <a:gd name="T21" fmla="*/ 34 h 54"/>
                <a:gd name="T22" fmla="*/ 0 w 93"/>
                <a:gd name="T23" fmla="*/ 37 h 54"/>
                <a:gd name="T24" fmla="*/ 5 w 93"/>
                <a:gd name="T25" fmla="*/ 49 h 54"/>
                <a:gd name="T26" fmla="*/ 10 w 93"/>
                <a:gd name="T27" fmla="*/ 54 h 54"/>
                <a:gd name="T28" fmla="*/ 15 w 93"/>
                <a:gd name="T29" fmla="*/ 54 h 54"/>
                <a:gd name="T30" fmla="*/ 18 w 93"/>
                <a:gd name="T31" fmla="*/ 51 h 54"/>
                <a:gd name="T32" fmla="*/ 23 w 93"/>
                <a:gd name="T33" fmla="*/ 46 h 54"/>
                <a:gd name="T34" fmla="*/ 28 w 93"/>
                <a:gd name="T35" fmla="*/ 40 h 54"/>
                <a:gd name="T36" fmla="*/ 30 w 93"/>
                <a:gd name="T37" fmla="*/ 42 h 54"/>
                <a:gd name="T38" fmla="*/ 34 w 93"/>
                <a:gd name="T39" fmla="*/ 43 h 54"/>
                <a:gd name="T40" fmla="*/ 49 w 93"/>
                <a:gd name="T41" fmla="*/ 46 h 54"/>
                <a:gd name="T42" fmla="*/ 61 w 93"/>
                <a:gd name="T43" fmla="*/ 45 h 54"/>
                <a:gd name="T44" fmla="*/ 73 w 93"/>
                <a:gd name="T45" fmla="*/ 39 h 54"/>
                <a:gd name="T46" fmla="*/ 84 w 93"/>
                <a:gd name="T47" fmla="*/ 30 h 54"/>
                <a:gd name="T48" fmla="*/ 87 w 93"/>
                <a:gd name="T49" fmla="*/ 26 h 54"/>
                <a:gd name="T50" fmla="*/ 90 w 93"/>
                <a:gd name="T51" fmla="*/ 23 h 54"/>
                <a:gd name="T52" fmla="*/ 92 w 93"/>
                <a:gd name="T53" fmla="*/ 19 h 54"/>
                <a:gd name="T54" fmla="*/ 93 w 93"/>
                <a:gd name="T55" fmla="*/ 15 h 54"/>
                <a:gd name="T56" fmla="*/ 93 w 93"/>
                <a:gd name="T57" fmla="*/ 11 h 54"/>
                <a:gd name="T58" fmla="*/ 90 w 93"/>
                <a:gd name="T59" fmla="*/ 9 h 54"/>
                <a:gd name="T60" fmla="*/ 87 w 93"/>
                <a:gd name="T61" fmla="*/ 8 h 54"/>
                <a:gd name="T62" fmla="*/ 85 w 93"/>
                <a:gd name="T63" fmla="*/ 6 h 54"/>
                <a:gd name="T64" fmla="*/ 84 w 93"/>
                <a:gd name="T65" fmla="*/ 2 h 54"/>
                <a:gd name="T66" fmla="*/ 83 w 93"/>
                <a:gd name="T67" fmla="*/ 0 h 54"/>
                <a:gd name="T68" fmla="*/ 68 w 93"/>
                <a:gd name="T69" fmla="*/ 2 h 54"/>
                <a:gd name="T70" fmla="*/ 66 w 93"/>
                <a:gd name="T71" fmla="*/ 6 h 54"/>
                <a:gd name="T72" fmla="*/ 62 w 93"/>
                <a:gd name="T73" fmla="*/ 9 h 54"/>
                <a:gd name="T74" fmla="*/ 58 w 93"/>
                <a:gd name="T75" fmla="*/ 12 h 54"/>
                <a:gd name="T76" fmla="*/ 55 w 93"/>
                <a:gd name="T77" fmla="*/ 15 h 54"/>
                <a:gd name="T78" fmla="*/ 51 w 93"/>
                <a:gd name="T79" fmla="*/ 17 h 54"/>
                <a:gd name="T80" fmla="*/ 46 w 93"/>
                <a:gd name="T81" fmla="*/ 18 h 54"/>
                <a:gd name="T82" fmla="*/ 41 w 93"/>
                <a:gd name="T83" fmla="*/ 1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54">
                  <a:moveTo>
                    <a:pt x="41" y="18"/>
                  </a:moveTo>
                  <a:lnTo>
                    <a:pt x="27" y="22"/>
                  </a:lnTo>
                  <a:lnTo>
                    <a:pt x="23" y="22"/>
                  </a:lnTo>
                  <a:lnTo>
                    <a:pt x="21" y="22"/>
                  </a:lnTo>
                  <a:lnTo>
                    <a:pt x="19" y="24"/>
                  </a:lnTo>
                  <a:lnTo>
                    <a:pt x="12" y="26"/>
                  </a:lnTo>
                  <a:lnTo>
                    <a:pt x="8" y="26"/>
                  </a:lnTo>
                  <a:lnTo>
                    <a:pt x="5" y="26"/>
                  </a:lnTo>
                  <a:lnTo>
                    <a:pt x="2" y="29"/>
                  </a:lnTo>
                  <a:lnTo>
                    <a:pt x="1" y="31"/>
                  </a:lnTo>
                  <a:lnTo>
                    <a:pt x="0" y="34"/>
                  </a:lnTo>
                  <a:lnTo>
                    <a:pt x="0" y="37"/>
                  </a:lnTo>
                  <a:lnTo>
                    <a:pt x="5" y="49"/>
                  </a:lnTo>
                  <a:lnTo>
                    <a:pt x="10" y="54"/>
                  </a:lnTo>
                  <a:lnTo>
                    <a:pt x="15" y="54"/>
                  </a:lnTo>
                  <a:lnTo>
                    <a:pt x="18" y="51"/>
                  </a:lnTo>
                  <a:lnTo>
                    <a:pt x="23" y="46"/>
                  </a:lnTo>
                  <a:lnTo>
                    <a:pt x="28" y="40"/>
                  </a:lnTo>
                  <a:lnTo>
                    <a:pt x="30" y="42"/>
                  </a:lnTo>
                  <a:lnTo>
                    <a:pt x="34" y="43"/>
                  </a:lnTo>
                  <a:lnTo>
                    <a:pt x="49" y="46"/>
                  </a:lnTo>
                  <a:lnTo>
                    <a:pt x="61" y="45"/>
                  </a:lnTo>
                  <a:lnTo>
                    <a:pt x="73" y="39"/>
                  </a:lnTo>
                  <a:lnTo>
                    <a:pt x="84" y="30"/>
                  </a:lnTo>
                  <a:lnTo>
                    <a:pt x="87" y="26"/>
                  </a:lnTo>
                  <a:lnTo>
                    <a:pt x="90" y="23"/>
                  </a:lnTo>
                  <a:lnTo>
                    <a:pt x="92" y="19"/>
                  </a:lnTo>
                  <a:lnTo>
                    <a:pt x="93" y="15"/>
                  </a:lnTo>
                  <a:lnTo>
                    <a:pt x="93" y="11"/>
                  </a:lnTo>
                  <a:lnTo>
                    <a:pt x="90" y="9"/>
                  </a:lnTo>
                  <a:lnTo>
                    <a:pt x="87" y="8"/>
                  </a:lnTo>
                  <a:lnTo>
                    <a:pt x="85" y="6"/>
                  </a:lnTo>
                  <a:lnTo>
                    <a:pt x="84" y="2"/>
                  </a:lnTo>
                  <a:lnTo>
                    <a:pt x="83" y="0"/>
                  </a:lnTo>
                  <a:lnTo>
                    <a:pt x="68" y="2"/>
                  </a:lnTo>
                  <a:lnTo>
                    <a:pt x="66" y="6"/>
                  </a:lnTo>
                  <a:lnTo>
                    <a:pt x="62" y="9"/>
                  </a:lnTo>
                  <a:lnTo>
                    <a:pt x="58" y="12"/>
                  </a:lnTo>
                  <a:lnTo>
                    <a:pt x="55" y="15"/>
                  </a:lnTo>
                  <a:lnTo>
                    <a:pt x="51" y="17"/>
                  </a:lnTo>
                  <a:lnTo>
                    <a:pt x="46" y="18"/>
                  </a:lnTo>
                  <a:lnTo>
                    <a:pt x="41"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1" name="Freeform 97">
              <a:extLst>
                <a:ext uri="{FF2B5EF4-FFF2-40B4-BE49-F238E27FC236}">
                  <a16:creationId xmlns:a16="http://schemas.microsoft.com/office/drawing/2014/main" id="{547851C1-D089-4A3D-B149-FD4AC2F3433D}"/>
                </a:ext>
              </a:extLst>
            </p:cNvPr>
            <p:cNvSpPr>
              <a:spLocks/>
            </p:cNvSpPr>
            <p:nvPr/>
          </p:nvSpPr>
          <p:spPr bwMode="auto">
            <a:xfrm>
              <a:off x="1241425" y="2870200"/>
              <a:ext cx="6350" cy="7938"/>
            </a:xfrm>
            <a:custGeom>
              <a:avLst/>
              <a:gdLst>
                <a:gd name="T0" fmla="*/ 17 w 17"/>
                <a:gd name="T1" fmla="*/ 23 h 23"/>
                <a:gd name="T2" fmla="*/ 15 w 17"/>
                <a:gd name="T3" fmla="*/ 7 h 23"/>
                <a:gd name="T4" fmla="*/ 12 w 17"/>
                <a:gd name="T5" fmla="*/ 5 h 23"/>
                <a:gd name="T6" fmla="*/ 11 w 17"/>
                <a:gd name="T7" fmla="*/ 3 h 23"/>
                <a:gd name="T8" fmla="*/ 9 w 17"/>
                <a:gd name="T9" fmla="*/ 1 h 23"/>
                <a:gd name="T10" fmla="*/ 7 w 17"/>
                <a:gd name="T11" fmla="*/ 0 h 23"/>
                <a:gd name="T12" fmla="*/ 5 w 17"/>
                <a:gd name="T13" fmla="*/ 0 h 23"/>
                <a:gd name="T14" fmla="*/ 4 w 17"/>
                <a:gd name="T15" fmla="*/ 1 h 23"/>
                <a:gd name="T16" fmla="*/ 1 w 17"/>
                <a:gd name="T17" fmla="*/ 4 h 23"/>
                <a:gd name="T18" fmla="*/ 0 w 17"/>
                <a:gd name="T19" fmla="*/ 7 h 23"/>
                <a:gd name="T20" fmla="*/ 0 w 17"/>
                <a:gd name="T21" fmla="*/ 12 h 23"/>
                <a:gd name="T22" fmla="*/ 0 w 17"/>
                <a:gd name="T23" fmla="*/ 17 h 23"/>
                <a:gd name="T24" fmla="*/ 1 w 17"/>
                <a:gd name="T25" fmla="*/ 20 h 23"/>
                <a:gd name="T26" fmla="*/ 4 w 17"/>
                <a:gd name="T27" fmla="*/ 22 h 23"/>
                <a:gd name="T28" fmla="*/ 7 w 17"/>
                <a:gd name="T29" fmla="*/ 23 h 23"/>
                <a:gd name="T30" fmla="*/ 12 w 17"/>
                <a:gd name="T31" fmla="*/ 23 h 23"/>
                <a:gd name="T32" fmla="*/ 17 w 17"/>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23">
                  <a:moveTo>
                    <a:pt x="17" y="23"/>
                  </a:moveTo>
                  <a:lnTo>
                    <a:pt x="15" y="7"/>
                  </a:lnTo>
                  <a:lnTo>
                    <a:pt x="12" y="5"/>
                  </a:lnTo>
                  <a:lnTo>
                    <a:pt x="11" y="3"/>
                  </a:lnTo>
                  <a:lnTo>
                    <a:pt x="9" y="1"/>
                  </a:lnTo>
                  <a:lnTo>
                    <a:pt x="7" y="0"/>
                  </a:lnTo>
                  <a:lnTo>
                    <a:pt x="5" y="0"/>
                  </a:lnTo>
                  <a:lnTo>
                    <a:pt x="4" y="1"/>
                  </a:lnTo>
                  <a:lnTo>
                    <a:pt x="1" y="4"/>
                  </a:lnTo>
                  <a:lnTo>
                    <a:pt x="0" y="7"/>
                  </a:lnTo>
                  <a:lnTo>
                    <a:pt x="0" y="12"/>
                  </a:lnTo>
                  <a:lnTo>
                    <a:pt x="0" y="17"/>
                  </a:lnTo>
                  <a:lnTo>
                    <a:pt x="1" y="20"/>
                  </a:lnTo>
                  <a:lnTo>
                    <a:pt x="4" y="22"/>
                  </a:lnTo>
                  <a:lnTo>
                    <a:pt x="7" y="23"/>
                  </a:lnTo>
                  <a:lnTo>
                    <a:pt x="12" y="23"/>
                  </a:lnTo>
                  <a:lnTo>
                    <a:pt x="17"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2" name="Freeform 98">
              <a:extLst>
                <a:ext uri="{FF2B5EF4-FFF2-40B4-BE49-F238E27FC236}">
                  <a16:creationId xmlns:a16="http://schemas.microsoft.com/office/drawing/2014/main" id="{D89DAAC7-B5B5-476F-853F-CC5DB6C3213D}"/>
                </a:ext>
              </a:extLst>
            </p:cNvPr>
            <p:cNvSpPr>
              <a:spLocks/>
            </p:cNvSpPr>
            <p:nvPr/>
          </p:nvSpPr>
          <p:spPr bwMode="auto">
            <a:xfrm>
              <a:off x="1208088" y="2908300"/>
              <a:ext cx="14287" cy="7938"/>
            </a:xfrm>
            <a:custGeom>
              <a:avLst/>
              <a:gdLst>
                <a:gd name="T0" fmla="*/ 3 w 44"/>
                <a:gd name="T1" fmla="*/ 3 h 28"/>
                <a:gd name="T2" fmla="*/ 0 w 44"/>
                <a:gd name="T3" fmla="*/ 12 h 28"/>
                <a:gd name="T4" fmla="*/ 2 w 44"/>
                <a:gd name="T5" fmla="*/ 19 h 28"/>
                <a:gd name="T6" fmla="*/ 8 w 44"/>
                <a:gd name="T7" fmla="*/ 25 h 28"/>
                <a:gd name="T8" fmla="*/ 16 w 44"/>
                <a:gd name="T9" fmla="*/ 28 h 28"/>
                <a:gd name="T10" fmla="*/ 24 w 44"/>
                <a:gd name="T11" fmla="*/ 25 h 28"/>
                <a:gd name="T12" fmla="*/ 30 w 44"/>
                <a:gd name="T13" fmla="*/ 19 h 28"/>
                <a:gd name="T14" fmla="*/ 32 w 44"/>
                <a:gd name="T15" fmla="*/ 19 h 28"/>
                <a:gd name="T16" fmla="*/ 34 w 44"/>
                <a:gd name="T17" fmla="*/ 19 h 28"/>
                <a:gd name="T18" fmla="*/ 36 w 44"/>
                <a:gd name="T19" fmla="*/ 19 h 28"/>
                <a:gd name="T20" fmla="*/ 38 w 44"/>
                <a:gd name="T21" fmla="*/ 20 h 28"/>
                <a:gd name="T22" fmla="*/ 41 w 44"/>
                <a:gd name="T23" fmla="*/ 20 h 28"/>
                <a:gd name="T24" fmla="*/ 42 w 44"/>
                <a:gd name="T25" fmla="*/ 19 h 28"/>
                <a:gd name="T26" fmla="*/ 43 w 44"/>
                <a:gd name="T27" fmla="*/ 18 h 28"/>
                <a:gd name="T28" fmla="*/ 44 w 44"/>
                <a:gd name="T29" fmla="*/ 14 h 28"/>
                <a:gd name="T30" fmla="*/ 38 w 44"/>
                <a:gd name="T31" fmla="*/ 6 h 28"/>
                <a:gd name="T32" fmla="*/ 30 w 44"/>
                <a:gd name="T33" fmla="*/ 1 h 28"/>
                <a:gd name="T34" fmla="*/ 21 w 44"/>
                <a:gd name="T35" fmla="*/ 0 h 28"/>
                <a:gd name="T36" fmla="*/ 13 w 44"/>
                <a:gd name="T37" fmla="*/ 1 h 28"/>
                <a:gd name="T38" fmla="*/ 3 w 44"/>
                <a:gd name="T3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4" h="28">
                  <a:moveTo>
                    <a:pt x="3" y="3"/>
                  </a:moveTo>
                  <a:lnTo>
                    <a:pt x="0" y="12"/>
                  </a:lnTo>
                  <a:lnTo>
                    <a:pt x="2" y="19"/>
                  </a:lnTo>
                  <a:lnTo>
                    <a:pt x="8" y="25"/>
                  </a:lnTo>
                  <a:lnTo>
                    <a:pt x="16" y="28"/>
                  </a:lnTo>
                  <a:lnTo>
                    <a:pt x="24" y="25"/>
                  </a:lnTo>
                  <a:lnTo>
                    <a:pt x="30" y="19"/>
                  </a:lnTo>
                  <a:lnTo>
                    <a:pt x="32" y="19"/>
                  </a:lnTo>
                  <a:lnTo>
                    <a:pt x="34" y="19"/>
                  </a:lnTo>
                  <a:lnTo>
                    <a:pt x="36" y="19"/>
                  </a:lnTo>
                  <a:lnTo>
                    <a:pt x="38" y="20"/>
                  </a:lnTo>
                  <a:lnTo>
                    <a:pt x="41" y="20"/>
                  </a:lnTo>
                  <a:lnTo>
                    <a:pt x="42" y="19"/>
                  </a:lnTo>
                  <a:lnTo>
                    <a:pt x="43" y="18"/>
                  </a:lnTo>
                  <a:lnTo>
                    <a:pt x="44" y="14"/>
                  </a:lnTo>
                  <a:lnTo>
                    <a:pt x="38" y="6"/>
                  </a:lnTo>
                  <a:lnTo>
                    <a:pt x="30" y="1"/>
                  </a:lnTo>
                  <a:lnTo>
                    <a:pt x="21" y="0"/>
                  </a:lnTo>
                  <a:lnTo>
                    <a:pt x="13" y="1"/>
                  </a:lnTo>
                  <a:lnTo>
                    <a:pt x="3"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3" name="Freeform 99">
              <a:extLst>
                <a:ext uri="{FF2B5EF4-FFF2-40B4-BE49-F238E27FC236}">
                  <a16:creationId xmlns:a16="http://schemas.microsoft.com/office/drawing/2014/main" id="{F337A863-C928-49B4-B581-D425A70CDC93}"/>
                </a:ext>
              </a:extLst>
            </p:cNvPr>
            <p:cNvSpPr>
              <a:spLocks/>
            </p:cNvSpPr>
            <p:nvPr/>
          </p:nvSpPr>
          <p:spPr bwMode="auto">
            <a:xfrm>
              <a:off x="1277938" y="2840038"/>
              <a:ext cx="4762" cy="6350"/>
            </a:xfrm>
            <a:custGeom>
              <a:avLst/>
              <a:gdLst>
                <a:gd name="T0" fmla="*/ 12 w 19"/>
                <a:gd name="T1" fmla="*/ 21 h 21"/>
                <a:gd name="T2" fmla="*/ 19 w 19"/>
                <a:gd name="T3" fmla="*/ 18 h 21"/>
                <a:gd name="T4" fmla="*/ 17 w 19"/>
                <a:gd name="T5" fmla="*/ 12 h 21"/>
                <a:gd name="T6" fmla="*/ 15 w 19"/>
                <a:gd name="T7" fmla="*/ 6 h 21"/>
                <a:gd name="T8" fmla="*/ 12 w 19"/>
                <a:gd name="T9" fmla="*/ 3 h 21"/>
                <a:gd name="T10" fmla="*/ 7 w 19"/>
                <a:gd name="T11" fmla="*/ 0 h 21"/>
                <a:gd name="T12" fmla="*/ 0 w 19"/>
                <a:gd name="T13" fmla="*/ 1 h 21"/>
                <a:gd name="T14" fmla="*/ 1 w 19"/>
                <a:gd name="T15" fmla="*/ 10 h 21"/>
                <a:gd name="T16" fmla="*/ 4 w 19"/>
                <a:gd name="T17" fmla="*/ 16 h 21"/>
                <a:gd name="T18" fmla="*/ 12 w 19"/>
                <a:gd name="T1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2" y="21"/>
                  </a:moveTo>
                  <a:lnTo>
                    <a:pt x="19" y="18"/>
                  </a:lnTo>
                  <a:lnTo>
                    <a:pt x="17" y="12"/>
                  </a:lnTo>
                  <a:lnTo>
                    <a:pt x="15" y="6"/>
                  </a:lnTo>
                  <a:lnTo>
                    <a:pt x="12" y="3"/>
                  </a:lnTo>
                  <a:lnTo>
                    <a:pt x="7" y="0"/>
                  </a:lnTo>
                  <a:lnTo>
                    <a:pt x="0" y="1"/>
                  </a:lnTo>
                  <a:lnTo>
                    <a:pt x="1" y="10"/>
                  </a:lnTo>
                  <a:lnTo>
                    <a:pt x="4" y="16"/>
                  </a:lnTo>
                  <a:lnTo>
                    <a:pt x="12"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4" name="Freeform 100">
              <a:extLst>
                <a:ext uri="{FF2B5EF4-FFF2-40B4-BE49-F238E27FC236}">
                  <a16:creationId xmlns:a16="http://schemas.microsoft.com/office/drawing/2014/main" id="{426FB1ED-6F77-4E23-BB77-A811D2117285}"/>
                </a:ext>
              </a:extLst>
            </p:cNvPr>
            <p:cNvSpPr>
              <a:spLocks/>
            </p:cNvSpPr>
            <p:nvPr/>
          </p:nvSpPr>
          <p:spPr bwMode="auto">
            <a:xfrm>
              <a:off x="1346200" y="2946400"/>
              <a:ext cx="9525" cy="9525"/>
            </a:xfrm>
            <a:custGeom>
              <a:avLst/>
              <a:gdLst>
                <a:gd name="T0" fmla="*/ 30 w 31"/>
                <a:gd name="T1" fmla="*/ 17 h 28"/>
                <a:gd name="T2" fmla="*/ 31 w 31"/>
                <a:gd name="T3" fmla="*/ 0 h 28"/>
                <a:gd name="T4" fmla="*/ 19 w 31"/>
                <a:gd name="T5" fmla="*/ 4 h 28"/>
                <a:gd name="T6" fmla="*/ 15 w 31"/>
                <a:gd name="T7" fmla="*/ 5 h 28"/>
                <a:gd name="T8" fmla="*/ 12 w 31"/>
                <a:gd name="T9" fmla="*/ 6 h 28"/>
                <a:gd name="T10" fmla="*/ 9 w 31"/>
                <a:gd name="T11" fmla="*/ 7 h 28"/>
                <a:gd name="T12" fmla="*/ 6 w 31"/>
                <a:gd name="T13" fmla="*/ 10 h 28"/>
                <a:gd name="T14" fmla="*/ 3 w 31"/>
                <a:gd name="T15" fmla="*/ 11 h 28"/>
                <a:gd name="T16" fmla="*/ 1 w 31"/>
                <a:gd name="T17" fmla="*/ 13 h 28"/>
                <a:gd name="T18" fmla="*/ 0 w 31"/>
                <a:gd name="T19" fmla="*/ 17 h 28"/>
                <a:gd name="T20" fmla="*/ 18 w 31"/>
                <a:gd name="T21" fmla="*/ 28 h 28"/>
                <a:gd name="T22" fmla="*/ 30 w 31"/>
                <a:gd name="T23" fmla="*/ 1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28">
                  <a:moveTo>
                    <a:pt x="30" y="17"/>
                  </a:moveTo>
                  <a:lnTo>
                    <a:pt x="31" y="0"/>
                  </a:lnTo>
                  <a:lnTo>
                    <a:pt x="19" y="4"/>
                  </a:lnTo>
                  <a:lnTo>
                    <a:pt x="15" y="5"/>
                  </a:lnTo>
                  <a:lnTo>
                    <a:pt x="12" y="6"/>
                  </a:lnTo>
                  <a:lnTo>
                    <a:pt x="9" y="7"/>
                  </a:lnTo>
                  <a:lnTo>
                    <a:pt x="6" y="10"/>
                  </a:lnTo>
                  <a:lnTo>
                    <a:pt x="3" y="11"/>
                  </a:lnTo>
                  <a:lnTo>
                    <a:pt x="1" y="13"/>
                  </a:lnTo>
                  <a:lnTo>
                    <a:pt x="0" y="17"/>
                  </a:lnTo>
                  <a:lnTo>
                    <a:pt x="18" y="28"/>
                  </a:lnTo>
                  <a:lnTo>
                    <a:pt x="3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5" name="Freeform 101">
              <a:extLst>
                <a:ext uri="{FF2B5EF4-FFF2-40B4-BE49-F238E27FC236}">
                  <a16:creationId xmlns:a16="http://schemas.microsoft.com/office/drawing/2014/main" id="{D6442EDC-2E31-4C34-95B4-F9F5FCCFC017}"/>
                </a:ext>
              </a:extLst>
            </p:cNvPr>
            <p:cNvSpPr>
              <a:spLocks/>
            </p:cNvSpPr>
            <p:nvPr/>
          </p:nvSpPr>
          <p:spPr bwMode="auto">
            <a:xfrm>
              <a:off x="1190625" y="2903538"/>
              <a:ext cx="6350" cy="6350"/>
            </a:xfrm>
            <a:custGeom>
              <a:avLst/>
              <a:gdLst>
                <a:gd name="T0" fmla="*/ 20 w 20"/>
                <a:gd name="T1" fmla="*/ 22 h 23"/>
                <a:gd name="T2" fmla="*/ 15 w 20"/>
                <a:gd name="T3" fmla="*/ 0 h 23"/>
                <a:gd name="T4" fmla="*/ 0 w 20"/>
                <a:gd name="T5" fmla="*/ 5 h 23"/>
                <a:gd name="T6" fmla="*/ 14 w 20"/>
                <a:gd name="T7" fmla="*/ 23 h 23"/>
                <a:gd name="T8" fmla="*/ 17 w 20"/>
                <a:gd name="T9" fmla="*/ 23 h 23"/>
                <a:gd name="T10" fmla="*/ 20 w 20"/>
                <a:gd name="T11" fmla="*/ 22 h 23"/>
              </a:gdLst>
              <a:ahLst/>
              <a:cxnLst>
                <a:cxn ang="0">
                  <a:pos x="T0" y="T1"/>
                </a:cxn>
                <a:cxn ang="0">
                  <a:pos x="T2" y="T3"/>
                </a:cxn>
                <a:cxn ang="0">
                  <a:pos x="T4" y="T5"/>
                </a:cxn>
                <a:cxn ang="0">
                  <a:pos x="T6" y="T7"/>
                </a:cxn>
                <a:cxn ang="0">
                  <a:pos x="T8" y="T9"/>
                </a:cxn>
                <a:cxn ang="0">
                  <a:pos x="T10" y="T11"/>
                </a:cxn>
              </a:cxnLst>
              <a:rect l="0" t="0" r="r" b="b"/>
              <a:pathLst>
                <a:path w="20" h="23">
                  <a:moveTo>
                    <a:pt x="20" y="22"/>
                  </a:moveTo>
                  <a:lnTo>
                    <a:pt x="15" y="0"/>
                  </a:lnTo>
                  <a:lnTo>
                    <a:pt x="0" y="5"/>
                  </a:lnTo>
                  <a:lnTo>
                    <a:pt x="14" y="23"/>
                  </a:lnTo>
                  <a:lnTo>
                    <a:pt x="17" y="23"/>
                  </a:lnTo>
                  <a:lnTo>
                    <a:pt x="20"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6" name="Freeform 102">
              <a:extLst>
                <a:ext uri="{FF2B5EF4-FFF2-40B4-BE49-F238E27FC236}">
                  <a16:creationId xmlns:a16="http://schemas.microsoft.com/office/drawing/2014/main" id="{99BB9105-3BA3-4960-882A-15CE1183A687}"/>
                </a:ext>
              </a:extLst>
            </p:cNvPr>
            <p:cNvSpPr>
              <a:spLocks/>
            </p:cNvSpPr>
            <p:nvPr/>
          </p:nvSpPr>
          <p:spPr bwMode="auto">
            <a:xfrm>
              <a:off x="1204913" y="2901950"/>
              <a:ext cx="6350" cy="4763"/>
            </a:xfrm>
            <a:custGeom>
              <a:avLst/>
              <a:gdLst>
                <a:gd name="T0" fmla="*/ 10 w 18"/>
                <a:gd name="T1" fmla="*/ 15 h 15"/>
                <a:gd name="T2" fmla="*/ 12 w 18"/>
                <a:gd name="T3" fmla="*/ 14 h 15"/>
                <a:gd name="T4" fmla="*/ 14 w 18"/>
                <a:gd name="T5" fmla="*/ 14 h 15"/>
                <a:gd name="T6" fmla="*/ 15 w 18"/>
                <a:gd name="T7" fmla="*/ 13 h 15"/>
                <a:gd name="T8" fmla="*/ 17 w 18"/>
                <a:gd name="T9" fmla="*/ 11 h 15"/>
                <a:gd name="T10" fmla="*/ 18 w 18"/>
                <a:gd name="T11" fmla="*/ 10 h 15"/>
                <a:gd name="T12" fmla="*/ 18 w 18"/>
                <a:gd name="T13" fmla="*/ 9 h 15"/>
                <a:gd name="T14" fmla="*/ 18 w 18"/>
                <a:gd name="T15" fmla="*/ 6 h 15"/>
                <a:gd name="T16" fmla="*/ 17 w 18"/>
                <a:gd name="T17" fmla="*/ 5 h 15"/>
                <a:gd name="T18" fmla="*/ 14 w 18"/>
                <a:gd name="T19" fmla="*/ 4 h 15"/>
                <a:gd name="T20" fmla="*/ 12 w 18"/>
                <a:gd name="T21" fmla="*/ 3 h 15"/>
                <a:gd name="T22" fmla="*/ 9 w 18"/>
                <a:gd name="T23" fmla="*/ 2 h 15"/>
                <a:gd name="T24" fmla="*/ 6 w 18"/>
                <a:gd name="T25" fmla="*/ 0 h 15"/>
                <a:gd name="T26" fmla="*/ 0 w 18"/>
                <a:gd name="T27" fmla="*/ 3 h 15"/>
                <a:gd name="T28" fmla="*/ 1 w 18"/>
                <a:gd name="T29" fmla="*/ 6 h 15"/>
                <a:gd name="T30" fmla="*/ 3 w 18"/>
                <a:gd name="T31" fmla="*/ 10 h 15"/>
                <a:gd name="T32" fmla="*/ 6 w 18"/>
                <a:gd name="T33" fmla="*/ 14 h 15"/>
                <a:gd name="T34" fmla="*/ 10 w 18"/>
                <a:gd name="T3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15">
                  <a:moveTo>
                    <a:pt x="10" y="15"/>
                  </a:moveTo>
                  <a:lnTo>
                    <a:pt x="12" y="14"/>
                  </a:lnTo>
                  <a:lnTo>
                    <a:pt x="14" y="14"/>
                  </a:lnTo>
                  <a:lnTo>
                    <a:pt x="15" y="13"/>
                  </a:lnTo>
                  <a:lnTo>
                    <a:pt x="17" y="11"/>
                  </a:lnTo>
                  <a:lnTo>
                    <a:pt x="18" y="10"/>
                  </a:lnTo>
                  <a:lnTo>
                    <a:pt x="18" y="9"/>
                  </a:lnTo>
                  <a:lnTo>
                    <a:pt x="18" y="6"/>
                  </a:lnTo>
                  <a:lnTo>
                    <a:pt x="17" y="5"/>
                  </a:lnTo>
                  <a:lnTo>
                    <a:pt x="14" y="4"/>
                  </a:lnTo>
                  <a:lnTo>
                    <a:pt x="12" y="3"/>
                  </a:lnTo>
                  <a:lnTo>
                    <a:pt x="9" y="2"/>
                  </a:lnTo>
                  <a:lnTo>
                    <a:pt x="6" y="0"/>
                  </a:lnTo>
                  <a:lnTo>
                    <a:pt x="0" y="3"/>
                  </a:lnTo>
                  <a:lnTo>
                    <a:pt x="1" y="6"/>
                  </a:lnTo>
                  <a:lnTo>
                    <a:pt x="3" y="10"/>
                  </a:lnTo>
                  <a:lnTo>
                    <a:pt x="6" y="14"/>
                  </a:lnTo>
                  <a:lnTo>
                    <a:pt x="10" y="1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7" name="Freeform 103">
              <a:extLst>
                <a:ext uri="{FF2B5EF4-FFF2-40B4-BE49-F238E27FC236}">
                  <a16:creationId xmlns:a16="http://schemas.microsoft.com/office/drawing/2014/main" id="{E24BD117-A459-4ED8-81FB-4014F1710EE8}"/>
                </a:ext>
              </a:extLst>
            </p:cNvPr>
            <p:cNvSpPr>
              <a:spLocks/>
            </p:cNvSpPr>
            <p:nvPr/>
          </p:nvSpPr>
          <p:spPr bwMode="auto">
            <a:xfrm>
              <a:off x="2200275" y="2128838"/>
              <a:ext cx="4762" cy="11113"/>
            </a:xfrm>
            <a:custGeom>
              <a:avLst/>
              <a:gdLst>
                <a:gd name="T0" fmla="*/ 16 w 16"/>
                <a:gd name="T1" fmla="*/ 35 h 35"/>
                <a:gd name="T2" fmla="*/ 12 w 16"/>
                <a:gd name="T3" fmla="*/ 21 h 35"/>
                <a:gd name="T4" fmla="*/ 16 w 16"/>
                <a:gd name="T5" fmla="*/ 0 h 35"/>
                <a:gd name="T6" fmla="*/ 13 w 16"/>
                <a:gd name="T7" fmla="*/ 0 h 35"/>
                <a:gd name="T8" fmla="*/ 11 w 16"/>
                <a:gd name="T9" fmla="*/ 0 h 35"/>
                <a:gd name="T10" fmla="*/ 9 w 16"/>
                <a:gd name="T11" fmla="*/ 0 h 35"/>
                <a:gd name="T12" fmla="*/ 7 w 16"/>
                <a:gd name="T13" fmla="*/ 2 h 35"/>
                <a:gd name="T14" fmla="*/ 6 w 16"/>
                <a:gd name="T15" fmla="*/ 2 h 35"/>
                <a:gd name="T16" fmla="*/ 5 w 16"/>
                <a:gd name="T17" fmla="*/ 8 h 35"/>
                <a:gd name="T18" fmla="*/ 3 w 16"/>
                <a:gd name="T19" fmla="*/ 14 h 35"/>
                <a:gd name="T20" fmla="*/ 0 w 16"/>
                <a:gd name="T21" fmla="*/ 20 h 35"/>
                <a:gd name="T22" fmla="*/ 0 w 16"/>
                <a:gd name="T23" fmla="*/ 25 h 35"/>
                <a:gd name="T24" fmla="*/ 1 w 16"/>
                <a:gd name="T25" fmla="*/ 29 h 35"/>
                <a:gd name="T26" fmla="*/ 6 w 16"/>
                <a:gd name="T27" fmla="*/ 33 h 35"/>
                <a:gd name="T28" fmla="*/ 16 w 16"/>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35">
                  <a:moveTo>
                    <a:pt x="16" y="35"/>
                  </a:moveTo>
                  <a:lnTo>
                    <a:pt x="12" y="21"/>
                  </a:lnTo>
                  <a:lnTo>
                    <a:pt x="16" y="0"/>
                  </a:lnTo>
                  <a:lnTo>
                    <a:pt x="13" y="0"/>
                  </a:lnTo>
                  <a:lnTo>
                    <a:pt x="11" y="0"/>
                  </a:lnTo>
                  <a:lnTo>
                    <a:pt x="9" y="0"/>
                  </a:lnTo>
                  <a:lnTo>
                    <a:pt x="7" y="2"/>
                  </a:lnTo>
                  <a:lnTo>
                    <a:pt x="6" y="2"/>
                  </a:lnTo>
                  <a:lnTo>
                    <a:pt x="5" y="8"/>
                  </a:lnTo>
                  <a:lnTo>
                    <a:pt x="3" y="14"/>
                  </a:lnTo>
                  <a:lnTo>
                    <a:pt x="0" y="20"/>
                  </a:lnTo>
                  <a:lnTo>
                    <a:pt x="0" y="25"/>
                  </a:lnTo>
                  <a:lnTo>
                    <a:pt x="1" y="29"/>
                  </a:lnTo>
                  <a:lnTo>
                    <a:pt x="6" y="33"/>
                  </a:lnTo>
                  <a:lnTo>
                    <a:pt x="16" y="3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8" name="Freeform 104">
              <a:extLst>
                <a:ext uri="{FF2B5EF4-FFF2-40B4-BE49-F238E27FC236}">
                  <a16:creationId xmlns:a16="http://schemas.microsoft.com/office/drawing/2014/main" id="{2A9A8D2E-280E-430E-BA4A-80F0E2877462}"/>
                </a:ext>
              </a:extLst>
            </p:cNvPr>
            <p:cNvSpPr>
              <a:spLocks/>
            </p:cNvSpPr>
            <p:nvPr/>
          </p:nvSpPr>
          <p:spPr bwMode="auto">
            <a:xfrm>
              <a:off x="2211388" y="2132013"/>
              <a:ext cx="11112" cy="4763"/>
            </a:xfrm>
            <a:custGeom>
              <a:avLst/>
              <a:gdLst>
                <a:gd name="T0" fmla="*/ 37 w 37"/>
                <a:gd name="T1" fmla="*/ 4 h 17"/>
                <a:gd name="T2" fmla="*/ 29 w 37"/>
                <a:gd name="T3" fmla="*/ 0 h 17"/>
                <a:gd name="T4" fmla="*/ 22 w 37"/>
                <a:gd name="T5" fmla="*/ 1 h 17"/>
                <a:gd name="T6" fmla="*/ 14 w 37"/>
                <a:gd name="T7" fmla="*/ 2 h 17"/>
                <a:gd name="T8" fmla="*/ 6 w 37"/>
                <a:gd name="T9" fmla="*/ 4 h 17"/>
                <a:gd name="T10" fmla="*/ 0 w 37"/>
                <a:gd name="T11" fmla="*/ 14 h 17"/>
                <a:gd name="T12" fmla="*/ 26 w 37"/>
                <a:gd name="T13" fmla="*/ 17 h 17"/>
                <a:gd name="T14" fmla="*/ 37 w 37"/>
                <a:gd name="T15" fmla="*/ 4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37" y="4"/>
                  </a:moveTo>
                  <a:lnTo>
                    <a:pt x="29" y="0"/>
                  </a:lnTo>
                  <a:lnTo>
                    <a:pt x="22" y="1"/>
                  </a:lnTo>
                  <a:lnTo>
                    <a:pt x="14" y="2"/>
                  </a:lnTo>
                  <a:lnTo>
                    <a:pt x="6" y="4"/>
                  </a:lnTo>
                  <a:lnTo>
                    <a:pt x="0" y="14"/>
                  </a:lnTo>
                  <a:lnTo>
                    <a:pt x="26" y="17"/>
                  </a:lnTo>
                  <a:lnTo>
                    <a:pt x="37"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9" name="Freeform 105">
              <a:extLst>
                <a:ext uri="{FF2B5EF4-FFF2-40B4-BE49-F238E27FC236}">
                  <a16:creationId xmlns:a16="http://schemas.microsoft.com/office/drawing/2014/main" id="{424C2D5C-7991-47E2-B1F0-6E7C46BE0403}"/>
                </a:ext>
              </a:extLst>
            </p:cNvPr>
            <p:cNvSpPr>
              <a:spLocks/>
            </p:cNvSpPr>
            <p:nvPr/>
          </p:nvSpPr>
          <p:spPr bwMode="auto">
            <a:xfrm>
              <a:off x="2168525" y="2201863"/>
              <a:ext cx="17462" cy="14288"/>
            </a:xfrm>
            <a:custGeom>
              <a:avLst/>
              <a:gdLst>
                <a:gd name="T0" fmla="*/ 32 w 52"/>
                <a:gd name="T1" fmla="*/ 12 h 46"/>
                <a:gd name="T2" fmla="*/ 18 w 52"/>
                <a:gd name="T3" fmla="*/ 16 h 46"/>
                <a:gd name="T4" fmla="*/ 8 w 52"/>
                <a:gd name="T5" fmla="*/ 25 h 46"/>
                <a:gd name="T6" fmla="*/ 0 w 52"/>
                <a:gd name="T7" fmla="*/ 36 h 46"/>
                <a:gd name="T8" fmla="*/ 6 w 52"/>
                <a:gd name="T9" fmla="*/ 44 h 46"/>
                <a:gd name="T10" fmla="*/ 12 w 52"/>
                <a:gd name="T11" fmla="*/ 46 h 46"/>
                <a:gd name="T12" fmla="*/ 19 w 52"/>
                <a:gd name="T13" fmla="*/ 46 h 46"/>
                <a:gd name="T14" fmla="*/ 26 w 52"/>
                <a:gd name="T15" fmla="*/ 44 h 46"/>
                <a:gd name="T16" fmla="*/ 34 w 52"/>
                <a:gd name="T17" fmla="*/ 42 h 46"/>
                <a:gd name="T18" fmla="*/ 40 w 52"/>
                <a:gd name="T19" fmla="*/ 40 h 46"/>
                <a:gd name="T20" fmla="*/ 47 w 52"/>
                <a:gd name="T21" fmla="*/ 38 h 46"/>
                <a:gd name="T22" fmla="*/ 49 w 52"/>
                <a:gd name="T23" fmla="*/ 34 h 46"/>
                <a:gd name="T24" fmla="*/ 51 w 52"/>
                <a:gd name="T25" fmla="*/ 31 h 46"/>
                <a:gd name="T26" fmla="*/ 52 w 52"/>
                <a:gd name="T27" fmla="*/ 26 h 46"/>
                <a:gd name="T28" fmla="*/ 51 w 52"/>
                <a:gd name="T29" fmla="*/ 21 h 46"/>
                <a:gd name="T30" fmla="*/ 44 w 52"/>
                <a:gd name="T31" fmla="*/ 0 h 46"/>
                <a:gd name="T32" fmla="*/ 32 w 52"/>
                <a:gd name="T33"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46">
                  <a:moveTo>
                    <a:pt x="32" y="12"/>
                  </a:moveTo>
                  <a:lnTo>
                    <a:pt x="18" y="16"/>
                  </a:lnTo>
                  <a:lnTo>
                    <a:pt x="8" y="25"/>
                  </a:lnTo>
                  <a:lnTo>
                    <a:pt x="0" y="36"/>
                  </a:lnTo>
                  <a:lnTo>
                    <a:pt x="6" y="44"/>
                  </a:lnTo>
                  <a:lnTo>
                    <a:pt x="12" y="46"/>
                  </a:lnTo>
                  <a:lnTo>
                    <a:pt x="19" y="46"/>
                  </a:lnTo>
                  <a:lnTo>
                    <a:pt x="26" y="44"/>
                  </a:lnTo>
                  <a:lnTo>
                    <a:pt x="34" y="42"/>
                  </a:lnTo>
                  <a:lnTo>
                    <a:pt x="40" y="40"/>
                  </a:lnTo>
                  <a:lnTo>
                    <a:pt x="47" y="38"/>
                  </a:lnTo>
                  <a:lnTo>
                    <a:pt x="49" y="34"/>
                  </a:lnTo>
                  <a:lnTo>
                    <a:pt x="51" y="31"/>
                  </a:lnTo>
                  <a:lnTo>
                    <a:pt x="52" y="26"/>
                  </a:lnTo>
                  <a:lnTo>
                    <a:pt x="51" y="21"/>
                  </a:lnTo>
                  <a:lnTo>
                    <a:pt x="44" y="0"/>
                  </a:lnTo>
                  <a:lnTo>
                    <a:pt x="32"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0" name="Freeform 106">
              <a:extLst>
                <a:ext uri="{FF2B5EF4-FFF2-40B4-BE49-F238E27FC236}">
                  <a16:creationId xmlns:a16="http://schemas.microsoft.com/office/drawing/2014/main" id="{18C8F06C-C2A0-48FF-B4EC-522BF343C696}"/>
                </a:ext>
              </a:extLst>
            </p:cNvPr>
            <p:cNvSpPr>
              <a:spLocks/>
            </p:cNvSpPr>
            <p:nvPr/>
          </p:nvSpPr>
          <p:spPr bwMode="auto">
            <a:xfrm>
              <a:off x="2216150" y="2119313"/>
              <a:ext cx="4762" cy="4763"/>
            </a:xfrm>
            <a:custGeom>
              <a:avLst/>
              <a:gdLst>
                <a:gd name="T0" fmla="*/ 16 w 16"/>
                <a:gd name="T1" fmla="*/ 5 h 11"/>
                <a:gd name="T2" fmla="*/ 13 w 16"/>
                <a:gd name="T3" fmla="*/ 2 h 11"/>
                <a:gd name="T4" fmla="*/ 11 w 16"/>
                <a:gd name="T5" fmla="*/ 1 h 11"/>
                <a:gd name="T6" fmla="*/ 8 w 16"/>
                <a:gd name="T7" fmla="*/ 0 h 11"/>
                <a:gd name="T8" fmla="*/ 6 w 16"/>
                <a:gd name="T9" fmla="*/ 1 h 11"/>
                <a:gd name="T10" fmla="*/ 2 w 16"/>
                <a:gd name="T11" fmla="*/ 4 h 11"/>
                <a:gd name="T12" fmla="*/ 0 w 16"/>
                <a:gd name="T13" fmla="*/ 6 h 11"/>
                <a:gd name="T14" fmla="*/ 4 w 16"/>
                <a:gd name="T15" fmla="*/ 8 h 11"/>
                <a:gd name="T16" fmla="*/ 7 w 16"/>
                <a:gd name="T17" fmla="*/ 10 h 11"/>
                <a:gd name="T18" fmla="*/ 10 w 16"/>
                <a:gd name="T19" fmla="*/ 11 h 11"/>
                <a:gd name="T20" fmla="*/ 12 w 16"/>
                <a:gd name="T21" fmla="*/ 10 h 11"/>
                <a:gd name="T22" fmla="*/ 13 w 16"/>
                <a:gd name="T23" fmla="*/ 8 h 11"/>
                <a:gd name="T24" fmla="*/ 14 w 16"/>
                <a:gd name="T25" fmla="*/ 6 h 11"/>
                <a:gd name="T26" fmla="*/ 16 w 16"/>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1">
                  <a:moveTo>
                    <a:pt x="16" y="5"/>
                  </a:moveTo>
                  <a:lnTo>
                    <a:pt x="13" y="2"/>
                  </a:lnTo>
                  <a:lnTo>
                    <a:pt x="11" y="1"/>
                  </a:lnTo>
                  <a:lnTo>
                    <a:pt x="8" y="0"/>
                  </a:lnTo>
                  <a:lnTo>
                    <a:pt x="6" y="1"/>
                  </a:lnTo>
                  <a:lnTo>
                    <a:pt x="2" y="4"/>
                  </a:lnTo>
                  <a:lnTo>
                    <a:pt x="0" y="6"/>
                  </a:lnTo>
                  <a:lnTo>
                    <a:pt x="4" y="8"/>
                  </a:lnTo>
                  <a:lnTo>
                    <a:pt x="7" y="10"/>
                  </a:lnTo>
                  <a:lnTo>
                    <a:pt x="10" y="11"/>
                  </a:lnTo>
                  <a:lnTo>
                    <a:pt x="12" y="10"/>
                  </a:lnTo>
                  <a:lnTo>
                    <a:pt x="13" y="8"/>
                  </a:lnTo>
                  <a:lnTo>
                    <a:pt x="14" y="6"/>
                  </a:lnTo>
                  <a:lnTo>
                    <a:pt x="1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1" name="Freeform 107">
              <a:extLst>
                <a:ext uri="{FF2B5EF4-FFF2-40B4-BE49-F238E27FC236}">
                  <a16:creationId xmlns:a16="http://schemas.microsoft.com/office/drawing/2014/main" id="{F2FCE2E7-5AF2-4006-818C-B0A78B8C0251}"/>
                </a:ext>
              </a:extLst>
            </p:cNvPr>
            <p:cNvSpPr>
              <a:spLocks/>
            </p:cNvSpPr>
            <p:nvPr/>
          </p:nvSpPr>
          <p:spPr bwMode="auto">
            <a:xfrm>
              <a:off x="2200275" y="2171700"/>
              <a:ext cx="19050" cy="23813"/>
            </a:xfrm>
            <a:custGeom>
              <a:avLst/>
              <a:gdLst>
                <a:gd name="T0" fmla="*/ 33 w 62"/>
                <a:gd name="T1" fmla="*/ 72 h 79"/>
                <a:gd name="T2" fmla="*/ 34 w 62"/>
                <a:gd name="T3" fmla="*/ 66 h 79"/>
                <a:gd name="T4" fmla="*/ 34 w 62"/>
                <a:gd name="T5" fmla="*/ 60 h 79"/>
                <a:gd name="T6" fmla="*/ 31 w 62"/>
                <a:gd name="T7" fmla="*/ 54 h 79"/>
                <a:gd name="T8" fmla="*/ 31 w 62"/>
                <a:gd name="T9" fmla="*/ 49 h 79"/>
                <a:gd name="T10" fmla="*/ 35 w 62"/>
                <a:gd name="T11" fmla="*/ 45 h 79"/>
                <a:gd name="T12" fmla="*/ 51 w 62"/>
                <a:gd name="T13" fmla="*/ 40 h 79"/>
                <a:gd name="T14" fmla="*/ 59 w 62"/>
                <a:gd name="T15" fmla="*/ 34 h 79"/>
                <a:gd name="T16" fmla="*/ 62 w 62"/>
                <a:gd name="T17" fmla="*/ 28 h 79"/>
                <a:gd name="T18" fmla="*/ 61 w 62"/>
                <a:gd name="T19" fmla="*/ 23 h 79"/>
                <a:gd name="T20" fmla="*/ 56 w 62"/>
                <a:gd name="T21" fmla="*/ 17 h 79"/>
                <a:gd name="T22" fmla="*/ 48 w 62"/>
                <a:gd name="T23" fmla="*/ 11 h 79"/>
                <a:gd name="T24" fmla="*/ 42 w 62"/>
                <a:gd name="T25" fmla="*/ 6 h 79"/>
                <a:gd name="T26" fmla="*/ 36 w 62"/>
                <a:gd name="T27" fmla="*/ 0 h 79"/>
                <a:gd name="T28" fmla="*/ 25 w 62"/>
                <a:gd name="T29" fmla="*/ 5 h 79"/>
                <a:gd name="T30" fmla="*/ 18 w 62"/>
                <a:gd name="T31" fmla="*/ 14 h 79"/>
                <a:gd name="T32" fmla="*/ 12 w 62"/>
                <a:gd name="T33" fmla="*/ 23 h 79"/>
                <a:gd name="T34" fmla="*/ 7 w 62"/>
                <a:gd name="T35" fmla="*/ 33 h 79"/>
                <a:gd name="T36" fmla="*/ 0 w 62"/>
                <a:gd name="T37" fmla="*/ 42 h 79"/>
                <a:gd name="T38" fmla="*/ 2 w 62"/>
                <a:gd name="T39" fmla="*/ 45 h 79"/>
                <a:gd name="T40" fmla="*/ 4 w 62"/>
                <a:gd name="T41" fmla="*/ 50 h 79"/>
                <a:gd name="T42" fmla="*/ 4 w 62"/>
                <a:gd name="T43" fmla="*/ 57 h 79"/>
                <a:gd name="T44" fmla="*/ 4 w 62"/>
                <a:gd name="T45" fmla="*/ 63 h 79"/>
                <a:gd name="T46" fmla="*/ 4 w 62"/>
                <a:gd name="T47" fmla="*/ 69 h 79"/>
                <a:gd name="T48" fmla="*/ 5 w 62"/>
                <a:gd name="T49" fmla="*/ 75 h 79"/>
                <a:gd name="T50" fmla="*/ 8 w 62"/>
                <a:gd name="T51" fmla="*/ 79 h 79"/>
                <a:gd name="T52" fmla="*/ 13 w 62"/>
                <a:gd name="T53" fmla="*/ 79 h 79"/>
                <a:gd name="T54" fmla="*/ 22 w 62"/>
                <a:gd name="T55" fmla="*/ 78 h 79"/>
                <a:gd name="T56" fmla="*/ 33 w 62"/>
                <a:gd name="T57" fmla="*/ 7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79">
                  <a:moveTo>
                    <a:pt x="33" y="72"/>
                  </a:moveTo>
                  <a:lnTo>
                    <a:pt x="34" y="66"/>
                  </a:lnTo>
                  <a:lnTo>
                    <a:pt x="34" y="60"/>
                  </a:lnTo>
                  <a:lnTo>
                    <a:pt x="31" y="54"/>
                  </a:lnTo>
                  <a:lnTo>
                    <a:pt x="31" y="49"/>
                  </a:lnTo>
                  <a:lnTo>
                    <a:pt x="35" y="45"/>
                  </a:lnTo>
                  <a:lnTo>
                    <a:pt x="51" y="40"/>
                  </a:lnTo>
                  <a:lnTo>
                    <a:pt x="59" y="34"/>
                  </a:lnTo>
                  <a:lnTo>
                    <a:pt x="62" y="28"/>
                  </a:lnTo>
                  <a:lnTo>
                    <a:pt x="61" y="23"/>
                  </a:lnTo>
                  <a:lnTo>
                    <a:pt x="56" y="17"/>
                  </a:lnTo>
                  <a:lnTo>
                    <a:pt x="48" y="11"/>
                  </a:lnTo>
                  <a:lnTo>
                    <a:pt x="42" y="6"/>
                  </a:lnTo>
                  <a:lnTo>
                    <a:pt x="36" y="0"/>
                  </a:lnTo>
                  <a:lnTo>
                    <a:pt x="25" y="5"/>
                  </a:lnTo>
                  <a:lnTo>
                    <a:pt x="18" y="14"/>
                  </a:lnTo>
                  <a:lnTo>
                    <a:pt x="12" y="23"/>
                  </a:lnTo>
                  <a:lnTo>
                    <a:pt x="7" y="33"/>
                  </a:lnTo>
                  <a:lnTo>
                    <a:pt x="0" y="42"/>
                  </a:lnTo>
                  <a:lnTo>
                    <a:pt x="2" y="45"/>
                  </a:lnTo>
                  <a:lnTo>
                    <a:pt x="4" y="50"/>
                  </a:lnTo>
                  <a:lnTo>
                    <a:pt x="4" y="57"/>
                  </a:lnTo>
                  <a:lnTo>
                    <a:pt x="4" y="63"/>
                  </a:lnTo>
                  <a:lnTo>
                    <a:pt x="4" y="69"/>
                  </a:lnTo>
                  <a:lnTo>
                    <a:pt x="5" y="75"/>
                  </a:lnTo>
                  <a:lnTo>
                    <a:pt x="8" y="79"/>
                  </a:lnTo>
                  <a:lnTo>
                    <a:pt x="13" y="79"/>
                  </a:lnTo>
                  <a:lnTo>
                    <a:pt x="22" y="78"/>
                  </a:lnTo>
                  <a:lnTo>
                    <a:pt x="33" y="7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2" name="Freeform 108">
              <a:extLst>
                <a:ext uri="{FF2B5EF4-FFF2-40B4-BE49-F238E27FC236}">
                  <a16:creationId xmlns:a16="http://schemas.microsoft.com/office/drawing/2014/main" id="{C5084903-1D9C-41B6-822B-BB7702940CEE}"/>
                </a:ext>
              </a:extLst>
            </p:cNvPr>
            <p:cNvSpPr>
              <a:spLocks/>
            </p:cNvSpPr>
            <p:nvPr/>
          </p:nvSpPr>
          <p:spPr bwMode="auto">
            <a:xfrm>
              <a:off x="2187575" y="2197100"/>
              <a:ext cx="11112" cy="4763"/>
            </a:xfrm>
            <a:custGeom>
              <a:avLst/>
              <a:gdLst>
                <a:gd name="T0" fmla="*/ 34 w 34"/>
                <a:gd name="T1" fmla="*/ 0 h 13"/>
                <a:gd name="T2" fmla="*/ 16 w 34"/>
                <a:gd name="T3" fmla="*/ 5 h 13"/>
                <a:gd name="T4" fmla="*/ 0 w 34"/>
                <a:gd name="T5" fmla="*/ 8 h 13"/>
                <a:gd name="T6" fmla="*/ 0 w 34"/>
                <a:gd name="T7" fmla="*/ 9 h 13"/>
                <a:gd name="T8" fmla="*/ 0 w 34"/>
                <a:gd name="T9" fmla="*/ 11 h 13"/>
                <a:gd name="T10" fmla="*/ 0 w 34"/>
                <a:gd name="T11" fmla="*/ 12 h 13"/>
                <a:gd name="T12" fmla="*/ 9 w 34"/>
                <a:gd name="T13" fmla="*/ 13 h 13"/>
                <a:gd name="T14" fmla="*/ 15 w 34"/>
                <a:gd name="T15" fmla="*/ 13 h 13"/>
                <a:gd name="T16" fmla="*/ 21 w 34"/>
                <a:gd name="T17" fmla="*/ 12 h 13"/>
                <a:gd name="T18" fmla="*/ 26 w 34"/>
                <a:gd name="T19" fmla="*/ 7 h 13"/>
                <a:gd name="T20" fmla="*/ 34 w 34"/>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3">
                  <a:moveTo>
                    <a:pt x="34" y="0"/>
                  </a:moveTo>
                  <a:lnTo>
                    <a:pt x="16" y="5"/>
                  </a:lnTo>
                  <a:lnTo>
                    <a:pt x="0" y="8"/>
                  </a:lnTo>
                  <a:lnTo>
                    <a:pt x="0" y="9"/>
                  </a:lnTo>
                  <a:lnTo>
                    <a:pt x="0" y="11"/>
                  </a:lnTo>
                  <a:lnTo>
                    <a:pt x="0" y="12"/>
                  </a:lnTo>
                  <a:lnTo>
                    <a:pt x="9" y="13"/>
                  </a:lnTo>
                  <a:lnTo>
                    <a:pt x="15" y="13"/>
                  </a:lnTo>
                  <a:lnTo>
                    <a:pt x="21" y="12"/>
                  </a:lnTo>
                  <a:lnTo>
                    <a:pt x="26" y="7"/>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3" name="Freeform 109">
              <a:extLst>
                <a:ext uri="{FF2B5EF4-FFF2-40B4-BE49-F238E27FC236}">
                  <a16:creationId xmlns:a16="http://schemas.microsoft.com/office/drawing/2014/main" id="{39BFE051-BC0D-4CCC-AABA-A056EB615A0D}"/>
                </a:ext>
              </a:extLst>
            </p:cNvPr>
            <p:cNvSpPr>
              <a:spLocks/>
            </p:cNvSpPr>
            <p:nvPr/>
          </p:nvSpPr>
          <p:spPr bwMode="auto">
            <a:xfrm>
              <a:off x="2151063" y="2225675"/>
              <a:ext cx="11112" cy="11113"/>
            </a:xfrm>
            <a:custGeom>
              <a:avLst/>
              <a:gdLst>
                <a:gd name="T0" fmla="*/ 23 w 38"/>
                <a:gd name="T1" fmla="*/ 32 h 33"/>
                <a:gd name="T2" fmla="*/ 26 w 38"/>
                <a:gd name="T3" fmla="*/ 33 h 33"/>
                <a:gd name="T4" fmla="*/ 30 w 38"/>
                <a:gd name="T5" fmla="*/ 33 h 33"/>
                <a:gd name="T6" fmla="*/ 34 w 38"/>
                <a:gd name="T7" fmla="*/ 32 h 33"/>
                <a:gd name="T8" fmla="*/ 37 w 38"/>
                <a:gd name="T9" fmla="*/ 30 h 33"/>
                <a:gd name="T10" fmla="*/ 38 w 38"/>
                <a:gd name="T11" fmla="*/ 26 h 33"/>
                <a:gd name="T12" fmla="*/ 37 w 38"/>
                <a:gd name="T13" fmla="*/ 24 h 33"/>
                <a:gd name="T14" fmla="*/ 36 w 38"/>
                <a:gd name="T15" fmla="*/ 20 h 33"/>
                <a:gd name="T16" fmla="*/ 25 w 38"/>
                <a:gd name="T17" fmla="*/ 8 h 33"/>
                <a:gd name="T18" fmla="*/ 23 w 38"/>
                <a:gd name="T19" fmla="*/ 4 h 33"/>
                <a:gd name="T20" fmla="*/ 20 w 38"/>
                <a:gd name="T21" fmla="*/ 2 h 33"/>
                <a:gd name="T22" fmla="*/ 18 w 38"/>
                <a:gd name="T23" fmla="*/ 0 h 33"/>
                <a:gd name="T24" fmla="*/ 15 w 38"/>
                <a:gd name="T25" fmla="*/ 0 h 33"/>
                <a:gd name="T26" fmla="*/ 13 w 38"/>
                <a:gd name="T27" fmla="*/ 1 h 33"/>
                <a:gd name="T28" fmla="*/ 9 w 38"/>
                <a:gd name="T29" fmla="*/ 2 h 33"/>
                <a:gd name="T30" fmla="*/ 6 w 38"/>
                <a:gd name="T31" fmla="*/ 4 h 33"/>
                <a:gd name="T32" fmla="*/ 3 w 38"/>
                <a:gd name="T33" fmla="*/ 6 h 33"/>
                <a:gd name="T34" fmla="*/ 1 w 38"/>
                <a:gd name="T35" fmla="*/ 7 h 33"/>
                <a:gd name="T36" fmla="*/ 0 w 38"/>
                <a:gd name="T37" fmla="*/ 8 h 33"/>
                <a:gd name="T38" fmla="*/ 0 w 38"/>
                <a:gd name="T39" fmla="*/ 10 h 33"/>
                <a:gd name="T40" fmla="*/ 1 w 38"/>
                <a:gd name="T41" fmla="*/ 14 h 33"/>
                <a:gd name="T42" fmla="*/ 23 w 38"/>
                <a:gd name="T43"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33">
                  <a:moveTo>
                    <a:pt x="23" y="32"/>
                  </a:moveTo>
                  <a:lnTo>
                    <a:pt x="26" y="33"/>
                  </a:lnTo>
                  <a:lnTo>
                    <a:pt x="30" y="33"/>
                  </a:lnTo>
                  <a:lnTo>
                    <a:pt x="34" y="32"/>
                  </a:lnTo>
                  <a:lnTo>
                    <a:pt x="37" y="30"/>
                  </a:lnTo>
                  <a:lnTo>
                    <a:pt x="38" y="26"/>
                  </a:lnTo>
                  <a:lnTo>
                    <a:pt x="37" y="24"/>
                  </a:lnTo>
                  <a:lnTo>
                    <a:pt x="36" y="20"/>
                  </a:lnTo>
                  <a:lnTo>
                    <a:pt x="25" y="8"/>
                  </a:lnTo>
                  <a:lnTo>
                    <a:pt x="23" y="4"/>
                  </a:lnTo>
                  <a:lnTo>
                    <a:pt x="20" y="2"/>
                  </a:lnTo>
                  <a:lnTo>
                    <a:pt x="18" y="0"/>
                  </a:lnTo>
                  <a:lnTo>
                    <a:pt x="15" y="0"/>
                  </a:lnTo>
                  <a:lnTo>
                    <a:pt x="13" y="1"/>
                  </a:lnTo>
                  <a:lnTo>
                    <a:pt x="9" y="2"/>
                  </a:lnTo>
                  <a:lnTo>
                    <a:pt x="6" y="4"/>
                  </a:lnTo>
                  <a:lnTo>
                    <a:pt x="3" y="6"/>
                  </a:lnTo>
                  <a:lnTo>
                    <a:pt x="1" y="7"/>
                  </a:lnTo>
                  <a:lnTo>
                    <a:pt x="0" y="8"/>
                  </a:lnTo>
                  <a:lnTo>
                    <a:pt x="0" y="10"/>
                  </a:lnTo>
                  <a:lnTo>
                    <a:pt x="1" y="14"/>
                  </a:lnTo>
                  <a:lnTo>
                    <a:pt x="23" y="3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4" name="Freeform 110">
              <a:extLst>
                <a:ext uri="{FF2B5EF4-FFF2-40B4-BE49-F238E27FC236}">
                  <a16:creationId xmlns:a16="http://schemas.microsoft.com/office/drawing/2014/main" id="{9577703D-DE9D-4F88-9CDF-65D3A9D78CAB}"/>
                </a:ext>
              </a:extLst>
            </p:cNvPr>
            <p:cNvSpPr>
              <a:spLocks/>
            </p:cNvSpPr>
            <p:nvPr/>
          </p:nvSpPr>
          <p:spPr bwMode="auto">
            <a:xfrm>
              <a:off x="2133600" y="2233613"/>
              <a:ext cx="17462" cy="20638"/>
            </a:xfrm>
            <a:custGeom>
              <a:avLst/>
              <a:gdLst>
                <a:gd name="T0" fmla="*/ 51 w 53"/>
                <a:gd name="T1" fmla="*/ 11 h 63"/>
                <a:gd name="T2" fmla="*/ 45 w 53"/>
                <a:gd name="T3" fmla="*/ 3 h 63"/>
                <a:gd name="T4" fmla="*/ 39 w 53"/>
                <a:gd name="T5" fmla="*/ 0 h 63"/>
                <a:gd name="T6" fmla="*/ 33 w 53"/>
                <a:gd name="T7" fmla="*/ 3 h 63"/>
                <a:gd name="T8" fmla="*/ 28 w 53"/>
                <a:gd name="T9" fmla="*/ 7 h 63"/>
                <a:gd name="T10" fmla="*/ 22 w 53"/>
                <a:gd name="T11" fmla="*/ 14 h 63"/>
                <a:gd name="T12" fmla="*/ 6 w 53"/>
                <a:gd name="T13" fmla="*/ 41 h 63"/>
                <a:gd name="T14" fmla="*/ 0 w 53"/>
                <a:gd name="T15" fmla="*/ 44 h 63"/>
                <a:gd name="T16" fmla="*/ 11 w 53"/>
                <a:gd name="T17" fmla="*/ 55 h 63"/>
                <a:gd name="T18" fmla="*/ 14 w 53"/>
                <a:gd name="T19" fmla="*/ 58 h 63"/>
                <a:gd name="T20" fmla="*/ 16 w 53"/>
                <a:gd name="T21" fmla="*/ 61 h 63"/>
                <a:gd name="T22" fmla="*/ 20 w 53"/>
                <a:gd name="T23" fmla="*/ 62 h 63"/>
                <a:gd name="T24" fmla="*/ 23 w 53"/>
                <a:gd name="T25" fmla="*/ 63 h 63"/>
                <a:gd name="T26" fmla="*/ 28 w 53"/>
                <a:gd name="T27" fmla="*/ 61 h 63"/>
                <a:gd name="T28" fmla="*/ 32 w 53"/>
                <a:gd name="T29" fmla="*/ 57 h 63"/>
                <a:gd name="T30" fmla="*/ 34 w 53"/>
                <a:gd name="T31" fmla="*/ 51 h 63"/>
                <a:gd name="T32" fmla="*/ 36 w 53"/>
                <a:gd name="T33" fmla="*/ 44 h 63"/>
                <a:gd name="T34" fmla="*/ 32 w 53"/>
                <a:gd name="T35" fmla="*/ 38 h 63"/>
                <a:gd name="T36" fmla="*/ 37 w 53"/>
                <a:gd name="T37" fmla="*/ 38 h 63"/>
                <a:gd name="T38" fmla="*/ 40 w 53"/>
                <a:gd name="T39" fmla="*/ 37 h 63"/>
                <a:gd name="T40" fmla="*/ 45 w 53"/>
                <a:gd name="T41" fmla="*/ 33 h 63"/>
                <a:gd name="T42" fmla="*/ 50 w 53"/>
                <a:gd name="T43" fmla="*/ 27 h 63"/>
                <a:gd name="T44" fmla="*/ 53 w 53"/>
                <a:gd name="T45" fmla="*/ 20 h 63"/>
                <a:gd name="T46" fmla="*/ 51 w 53"/>
                <a:gd name="T47" fmla="*/ 1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 h="63">
                  <a:moveTo>
                    <a:pt x="51" y="11"/>
                  </a:moveTo>
                  <a:lnTo>
                    <a:pt x="45" y="3"/>
                  </a:lnTo>
                  <a:lnTo>
                    <a:pt x="39" y="0"/>
                  </a:lnTo>
                  <a:lnTo>
                    <a:pt x="33" y="3"/>
                  </a:lnTo>
                  <a:lnTo>
                    <a:pt x="28" y="7"/>
                  </a:lnTo>
                  <a:lnTo>
                    <a:pt x="22" y="14"/>
                  </a:lnTo>
                  <a:lnTo>
                    <a:pt x="6" y="41"/>
                  </a:lnTo>
                  <a:lnTo>
                    <a:pt x="0" y="44"/>
                  </a:lnTo>
                  <a:lnTo>
                    <a:pt x="11" y="55"/>
                  </a:lnTo>
                  <a:lnTo>
                    <a:pt x="14" y="58"/>
                  </a:lnTo>
                  <a:lnTo>
                    <a:pt x="16" y="61"/>
                  </a:lnTo>
                  <a:lnTo>
                    <a:pt x="20" y="62"/>
                  </a:lnTo>
                  <a:lnTo>
                    <a:pt x="23" y="63"/>
                  </a:lnTo>
                  <a:lnTo>
                    <a:pt x="28" y="61"/>
                  </a:lnTo>
                  <a:lnTo>
                    <a:pt x="32" y="57"/>
                  </a:lnTo>
                  <a:lnTo>
                    <a:pt x="34" y="51"/>
                  </a:lnTo>
                  <a:lnTo>
                    <a:pt x="36" y="44"/>
                  </a:lnTo>
                  <a:lnTo>
                    <a:pt x="32" y="38"/>
                  </a:lnTo>
                  <a:lnTo>
                    <a:pt x="37" y="38"/>
                  </a:lnTo>
                  <a:lnTo>
                    <a:pt x="40" y="37"/>
                  </a:lnTo>
                  <a:lnTo>
                    <a:pt x="45" y="33"/>
                  </a:lnTo>
                  <a:lnTo>
                    <a:pt x="50" y="27"/>
                  </a:lnTo>
                  <a:lnTo>
                    <a:pt x="53" y="20"/>
                  </a:lnTo>
                  <a:lnTo>
                    <a:pt x="51"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5" name="Freeform 111">
              <a:extLst>
                <a:ext uri="{FF2B5EF4-FFF2-40B4-BE49-F238E27FC236}">
                  <a16:creationId xmlns:a16="http://schemas.microsoft.com/office/drawing/2014/main" id="{3D48DCE8-34EE-4E34-9E5E-114C00481068}"/>
                </a:ext>
              </a:extLst>
            </p:cNvPr>
            <p:cNvSpPr>
              <a:spLocks/>
            </p:cNvSpPr>
            <p:nvPr/>
          </p:nvSpPr>
          <p:spPr bwMode="auto">
            <a:xfrm>
              <a:off x="2098675" y="2274888"/>
              <a:ext cx="4762" cy="7938"/>
            </a:xfrm>
            <a:custGeom>
              <a:avLst/>
              <a:gdLst>
                <a:gd name="T0" fmla="*/ 3 w 19"/>
                <a:gd name="T1" fmla="*/ 25 h 28"/>
                <a:gd name="T2" fmla="*/ 5 w 19"/>
                <a:gd name="T3" fmla="*/ 27 h 28"/>
                <a:gd name="T4" fmla="*/ 9 w 19"/>
                <a:gd name="T5" fmla="*/ 28 h 28"/>
                <a:gd name="T6" fmla="*/ 11 w 19"/>
                <a:gd name="T7" fmla="*/ 27 h 28"/>
                <a:gd name="T8" fmla="*/ 15 w 19"/>
                <a:gd name="T9" fmla="*/ 25 h 28"/>
                <a:gd name="T10" fmla="*/ 16 w 19"/>
                <a:gd name="T11" fmla="*/ 22 h 28"/>
                <a:gd name="T12" fmla="*/ 17 w 19"/>
                <a:gd name="T13" fmla="*/ 17 h 28"/>
                <a:gd name="T14" fmla="*/ 19 w 19"/>
                <a:gd name="T15" fmla="*/ 12 h 28"/>
                <a:gd name="T16" fmla="*/ 19 w 19"/>
                <a:gd name="T17" fmla="*/ 8 h 28"/>
                <a:gd name="T18" fmla="*/ 17 w 19"/>
                <a:gd name="T19" fmla="*/ 4 h 28"/>
                <a:gd name="T20" fmla="*/ 11 w 19"/>
                <a:gd name="T21" fmla="*/ 0 h 28"/>
                <a:gd name="T22" fmla="*/ 4 w 19"/>
                <a:gd name="T23" fmla="*/ 4 h 28"/>
                <a:gd name="T24" fmla="*/ 4 w 19"/>
                <a:gd name="T25" fmla="*/ 10 h 28"/>
                <a:gd name="T26" fmla="*/ 3 w 19"/>
                <a:gd name="T27" fmla="*/ 12 h 28"/>
                <a:gd name="T28" fmla="*/ 2 w 19"/>
                <a:gd name="T29" fmla="*/ 16 h 28"/>
                <a:gd name="T30" fmla="*/ 0 w 19"/>
                <a:gd name="T31" fmla="*/ 19 h 28"/>
                <a:gd name="T32" fmla="*/ 0 w 19"/>
                <a:gd name="T33" fmla="*/ 22 h 28"/>
                <a:gd name="T34" fmla="*/ 3 w 19"/>
                <a:gd name="T35"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8">
                  <a:moveTo>
                    <a:pt x="3" y="25"/>
                  </a:moveTo>
                  <a:lnTo>
                    <a:pt x="5" y="27"/>
                  </a:lnTo>
                  <a:lnTo>
                    <a:pt x="9" y="28"/>
                  </a:lnTo>
                  <a:lnTo>
                    <a:pt x="11" y="27"/>
                  </a:lnTo>
                  <a:lnTo>
                    <a:pt x="15" y="25"/>
                  </a:lnTo>
                  <a:lnTo>
                    <a:pt x="16" y="22"/>
                  </a:lnTo>
                  <a:lnTo>
                    <a:pt x="17" y="17"/>
                  </a:lnTo>
                  <a:lnTo>
                    <a:pt x="19" y="12"/>
                  </a:lnTo>
                  <a:lnTo>
                    <a:pt x="19" y="8"/>
                  </a:lnTo>
                  <a:lnTo>
                    <a:pt x="17" y="4"/>
                  </a:lnTo>
                  <a:lnTo>
                    <a:pt x="11" y="0"/>
                  </a:lnTo>
                  <a:lnTo>
                    <a:pt x="4" y="4"/>
                  </a:lnTo>
                  <a:lnTo>
                    <a:pt x="4" y="10"/>
                  </a:lnTo>
                  <a:lnTo>
                    <a:pt x="3" y="12"/>
                  </a:lnTo>
                  <a:lnTo>
                    <a:pt x="2" y="16"/>
                  </a:lnTo>
                  <a:lnTo>
                    <a:pt x="0" y="19"/>
                  </a:lnTo>
                  <a:lnTo>
                    <a:pt x="0" y="22"/>
                  </a:lnTo>
                  <a:lnTo>
                    <a:pt x="3" y="2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6" name="Freeform 112">
              <a:extLst>
                <a:ext uri="{FF2B5EF4-FFF2-40B4-BE49-F238E27FC236}">
                  <a16:creationId xmlns:a16="http://schemas.microsoft.com/office/drawing/2014/main" id="{E8BB04E4-95E9-49A5-BE5C-CD9AF03A383C}"/>
                </a:ext>
              </a:extLst>
            </p:cNvPr>
            <p:cNvSpPr>
              <a:spLocks/>
            </p:cNvSpPr>
            <p:nvPr/>
          </p:nvSpPr>
          <p:spPr bwMode="auto">
            <a:xfrm>
              <a:off x="2132013" y="2265363"/>
              <a:ext cx="7937" cy="6350"/>
            </a:xfrm>
            <a:custGeom>
              <a:avLst/>
              <a:gdLst>
                <a:gd name="T0" fmla="*/ 15 w 24"/>
                <a:gd name="T1" fmla="*/ 0 h 24"/>
                <a:gd name="T2" fmla="*/ 11 w 24"/>
                <a:gd name="T3" fmla="*/ 2 h 24"/>
                <a:gd name="T4" fmla="*/ 9 w 24"/>
                <a:gd name="T5" fmla="*/ 5 h 24"/>
                <a:gd name="T6" fmla="*/ 5 w 24"/>
                <a:gd name="T7" fmla="*/ 7 h 24"/>
                <a:gd name="T8" fmla="*/ 2 w 24"/>
                <a:gd name="T9" fmla="*/ 10 h 24"/>
                <a:gd name="T10" fmla="*/ 0 w 24"/>
                <a:gd name="T11" fmla="*/ 13 h 24"/>
                <a:gd name="T12" fmla="*/ 0 w 24"/>
                <a:gd name="T13" fmla="*/ 16 h 24"/>
                <a:gd name="T14" fmla="*/ 0 w 24"/>
                <a:gd name="T15" fmla="*/ 19 h 24"/>
                <a:gd name="T16" fmla="*/ 1 w 24"/>
                <a:gd name="T17" fmla="*/ 23 h 24"/>
                <a:gd name="T18" fmla="*/ 4 w 24"/>
                <a:gd name="T19" fmla="*/ 24 h 24"/>
                <a:gd name="T20" fmla="*/ 6 w 24"/>
                <a:gd name="T21" fmla="*/ 24 h 24"/>
                <a:gd name="T22" fmla="*/ 9 w 24"/>
                <a:gd name="T23" fmla="*/ 24 h 24"/>
                <a:gd name="T24" fmla="*/ 11 w 24"/>
                <a:gd name="T25" fmla="*/ 24 h 24"/>
                <a:gd name="T26" fmla="*/ 15 w 24"/>
                <a:gd name="T27" fmla="*/ 23 h 24"/>
                <a:gd name="T28" fmla="*/ 17 w 24"/>
                <a:gd name="T29" fmla="*/ 22 h 24"/>
                <a:gd name="T30" fmla="*/ 19 w 24"/>
                <a:gd name="T31" fmla="*/ 21 h 24"/>
                <a:gd name="T32" fmla="*/ 24 w 24"/>
                <a:gd name="T33" fmla="*/ 15 h 24"/>
                <a:gd name="T34" fmla="*/ 24 w 24"/>
                <a:gd name="T35" fmla="*/ 9 h 24"/>
                <a:gd name="T36" fmla="*/ 22 w 24"/>
                <a:gd name="T37" fmla="*/ 4 h 24"/>
                <a:gd name="T38" fmla="*/ 15 w 24"/>
                <a:gd name="T3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5" y="0"/>
                  </a:moveTo>
                  <a:lnTo>
                    <a:pt x="11" y="2"/>
                  </a:lnTo>
                  <a:lnTo>
                    <a:pt x="9" y="5"/>
                  </a:lnTo>
                  <a:lnTo>
                    <a:pt x="5" y="7"/>
                  </a:lnTo>
                  <a:lnTo>
                    <a:pt x="2" y="10"/>
                  </a:lnTo>
                  <a:lnTo>
                    <a:pt x="0" y="13"/>
                  </a:lnTo>
                  <a:lnTo>
                    <a:pt x="0" y="16"/>
                  </a:lnTo>
                  <a:lnTo>
                    <a:pt x="0" y="19"/>
                  </a:lnTo>
                  <a:lnTo>
                    <a:pt x="1" y="23"/>
                  </a:lnTo>
                  <a:lnTo>
                    <a:pt x="4" y="24"/>
                  </a:lnTo>
                  <a:lnTo>
                    <a:pt x="6" y="24"/>
                  </a:lnTo>
                  <a:lnTo>
                    <a:pt x="9" y="24"/>
                  </a:lnTo>
                  <a:lnTo>
                    <a:pt x="11" y="24"/>
                  </a:lnTo>
                  <a:lnTo>
                    <a:pt x="15" y="23"/>
                  </a:lnTo>
                  <a:lnTo>
                    <a:pt x="17" y="22"/>
                  </a:lnTo>
                  <a:lnTo>
                    <a:pt x="19" y="21"/>
                  </a:lnTo>
                  <a:lnTo>
                    <a:pt x="24" y="15"/>
                  </a:lnTo>
                  <a:lnTo>
                    <a:pt x="24" y="9"/>
                  </a:lnTo>
                  <a:lnTo>
                    <a:pt x="22" y="4"/>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7" name="Freeform 113">
              <a:extLst>
                <a:ext uri="{FF2B5EF4-FFF2-40B4-BE49-F238E27FC236}">
                  <a16:creationId xmlns:a16="http://schemas.microsoft.com/office/drawing/2014/main" id="{FC1B36A6-B906-4A27-A9B7-5E680D45FA2C}"/>
                </a:ext>
              </a:extLst>
            </p:cNvPr>
            <p:cNvSpPr>
              <a:spLocks/>
            </p:cNvSpPr>
            <p:nvPr/>
          </p:nvSpPr>
          <p:spPr bwMode="auto">
            <a:xfrm>
              <a:off x="2138363" y="2279650"/>
              <a:ext cx="9525" cy="7938"/>
            </a:xfrm>
            <a:custGeom>
              <a:avLst/>
              <a:gdLst>
                <a:gd name="T0" fmla="*/ 11 w 30"/>
                <a:gd name="T1" fmla="*/ 23 h 23"/>
                <a:gd name="T2" fmla="*/ 18 w 30"/>
                <a:gd name="T3" fmla="*/ 22 h 23"/>
                <a:gd name="T4" fmla="*/ 24 w 30"/>
                <a:gd name="T5" fmla="*/ 20 h 23"/>
                <a:gd name="T6" fmla="*/ 28 w 30"/>
                <a:gd name="T7" fmla="*/ 16 h 23"/>
                <a:gd name="T8" fmla="*/ 30 w 30"/>
                <a:gd name="T9" fmla="*/ 12 h 23"/>
                <a:gd name="T10" fmla="*/ 29 w 30"/>
                <a:gd name="T11" fmla="*/ 9 h 23"/>
                <a:gd name="T12" fmla="*/ 27 w 30"/>
                <a:gd name="T13" fmla="*/ 5 h 23"/>
                <a:gd name="T14" fmla="*/ 24 w 30"/>
                <a:gd name="T15" fmla="*/ 3 h 23"/>
                <a:gd name="T16" fmla="*/ 21 w 30"/>
                <a:gd name="T17" fmla="*/ 2 h 23"/>
                <a:gd name="T18" fmla="*/ 17 w 30"/>
                <a:gd name="T19" fmla="*/ 0 h 23"/>
                <a:gd name="T20" fmla="*/ 12 w 30"/>
                <a:gd name="T21" fmla="*/ 2 h 23"/>
                <a:gd name="T22" fmla="*/ 0 w 30"/>
                <a:gd name="T23" fmla="*/ 14 h 23"/>
                <a:gd name="T24" fmla="*/ 0 w 30"/>
                <a:gd name="T25" fmla="*/ 16 h 23"/>
                <a:gd name="T26" fmla="*/ 0 w 30"/>
                <a:gd name="T27" fmla="*/ 20 h 23"/>
                <a:gd name="T28" fmla="*/ 3 w 30"/>
                <a:gd name="T29" fmla="*/ 22 h 23"/>
                <a:gd name="T30" fmla="*/ 6 w 30"/>
                <a:gd name="T31" fmla="*/ 23 h 23"/>
                <a:gd name="T32" fmla="*/ 11 w 3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3">
                  <a:moveTo>
                    <a:pt x="11" y="23"/>
                  </a:moveTo>
                  <a:lnTo>
                    <a:pt x="18" y="22"/>
                  </a:lnTo>
                  <a:lnTo>
                    <a:pt x="24" y="20"/>
                  </a:lnTo>
                  <a:lnTo>
                    <a:pt x="28" y="16"/>
                  </a:lnTo>
                  <a:lnTo>
                    <a:pt x="30" y="12"/>
                  </a:lnTo>
                  <a:lnTo>
                    <a:pt x="29" y="9"/>
                  </a:lnTo>
                  <a:lnTo>
                    <a:pt x="27" y="5"/>
                  </a:lnTo>
                  <a:lnTo>
                    <a:pt x="24" y="3"/>
                  </a:lnTo>
                  <a:lnTo>
                    <a:pt x="21" y="2"/>
                  </a:lnTo>
                  <a:lnTo>
                    <a:pt x="17" y="0"/>
                  </a:lnTo>
                  <a:lnTo>
                    <a:pt x="12" y="2"/>
                  </a:lnTo>
                  <a:lnTo>
                    <a:pt x="0" y="14"/>
                  </a:lnTo>
                  <a:lnTo>
                    <a:pt x="0" y="16"/>
                  </a:lnTo>
                  <a:lnTo>
                    <a:pt x="0" y="20"/>
                  </a:lnTo>
                  <a:lnTo>
                    <a:pt x="3" y="22"/>
                  </a:lnTo>
                  <a:lnTo>
                    <a:pt x="6" y="23"/>
                  </a:lnTo>
                  <a:lnTo>
                    <a:pt x="11"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8" name="Freeform 114">
              <a:extLst>
                <a:ext uri="{FF2B5EF4-FFF2-40B4-BE49-F238E27FC236}">
                  <a16:creationId xmlns:a16="http://schemas.microsoft.com/office/drawing/2014/main" id="{F46D2AD1-4013-4D68-95FF-C33A66990631}"/>
                </a:ext>
              </a:extLst>
            </p:cNvPr>
            <p:cNvSpPr>
              <a:spLocks/>
            </p:cNvSpPr>
            <p:nvPr/>
          </p:nvSpPr>
          <p:spPr bwMode="auto">
            <a:xfrm>
              <a:off x="2103438" y="2287588"/>
              <a:ext cx="12700" cy="11113"/>
            </a:xfrm>
            <a:custGeom>
              <a:avLst/>
              <a:gdLst>
                <a:gd name="T0" fmla="*/ 23 w 44"/>
                <a:gd name="T1" fmla="*/ 31 h 38"/>
                <a:gd name="T2" fmla="*/ 24 w 44"/>
                <a:gd name="T3" fmla="*/ 27 h 38"/>
                <a:gd name="T4" fmla="*/ 24 w 44"/>
                <a:gd name="T5" fmla="*/ 23 h 38"/>
                <a:gd name="T6" fmla="*/ 28 w 44"/>
                <a:gd name="T7" fmla="*/ 23 h 38"/>
                <a:gd name="T8" fmla="*/ 32 w 44"/>
                <a:gd name="T9" fmla="*/ 25 h 38"/>
                <a:gd name="T10" fmla="*/ 35 w 44"/>
                <a:gd name="T11" fmla="*/ 23 h 38"/>
                <a:gd name="T12" fmla="*/ 39 w 44"/>
                <a:gd name="T13" fmla="*/ 23 h 38"/>
                <a:gd name="T14" fmla="*/ 41 w 44"/>
                <a:gd name="T15" fmla="*/ 21 h 38"/>
                <a:gd name="T16" fmla="*/ 44 w 44"/>
                <a:gd name="T17" fmla="*/ 17 h 38"/>
                <a:gd name="T18" fmla="*/ 41 w 44"/>
                <a:gd name="T19" fmla="*/ 10 h 38"/>
                <a:gd name="T20" fmla="*/ 23 w 44"/>
                <a:gd name="T21" fmla="*/ 0 h 38"/>
                <a:gd name="T22" fmla="*/ 5 w 44"/>
                <a:gd name="T23" fmla="*/ 21 h 38"/>
                <a:gd name="T24" fmla="*/ 0 w 44"/>
                <a:gd name="T25" fmla="*/ 23 h 38"/>
                <a:gd name="T26" fmla="*/ 0 w 44"/>
                <a:gd name="T27" fmla="*/ 29 h 38"/>
                <a:gd name="T28" fmla="*/ 4 w 44"/>
                <a:gd name="T29" fmla="*/ 37 h 38"/>
                <a:gd name="T30" fmla="*/ 8 w 44"/>
                <a:gd name="T31" fmla="*/ 38 h 38"/>
                <a:gd name="T32" fmla="*/ 13 w 44"/>
                <a:gd name="T33" fmla="*/ 36 h 38"/>
                <a:gd name="T34" fmla="*/ 18 w 44"/>
                <a:gd name="T35" fmla="*/ 33 h 38"/>
                <a:gd name="T36" fmla="*/ 23 w 44"/>
                <a:gd name="T37"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38">
                  <a:moveTo>
                    <a:pt x="23" y="31"/>
                  </a:moveTo>
                  <a:lnTo>
                    <a:pt x="24" y="27"/>
                  </a:lnTo>
                  <a:lnTo>
                    <a:pt x="24" y="23"/>
                  </a:lnTo>
                  <a:lnTo>
                    <a:pt x="28" y="23"/>
                  </a:lnTo>
                  <a:lnTo>
                    <a:pt x="32" y="25"/>
                  </a:lnTo>
                  <a:lnTo>
                    <a:pt x="35" y="23"/>
                  </a:lnTo>
                  <a:lnTo>
                    <a:pt x="39" y="23"/>
                  </a:lnTo>
                  <a:lnTo>
                    <a:pt x="41" y="21"/>
                  </a:lnTo>
                  <a:lnTo>
                    <a:pt x="44" y="17"/>
                  </a:lnTo>
                  <a:lnTo>
                    <a:pt x="41" y="10"/>
                  </a:lnTo>
                  <a:lnTo>
                    <a:pt x="23" y="0"/>
                  </a:lnTo>
                  <a:lnTo>
                    <a:pt x="5" y="21"/>
                  </a:lnTo>
                  <a:lnTo>
                    <a:pt x="0" y="23"/>
                  </a:lnTo>
                  <a:lnTo>
                    <a:pt x="0" y="29"/>
                  </a:lnTo>
                  <a:lnTo>
                    <a:pt x="4" y="37"/>
                  </a:lnTo>
                  <a:lnTo>
                    <a:pt x="8" y="38"/>
                  </a:lnTo>
                  <a:lnTo>
                    <a:pt x="13" y="36"/>
                  </a:lnTo>
                  <a:lnTo>
                    <a:pt x="18" y="33"/>
                  </a:lnTo>
                  <a:lnTo>
                    <a:pt x="23" y="3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9" name="Freeform 115">
              <a:extLst>
                <a:ext uri="{FF2B5EF4-FFF2-40B4-BE49-F238E27FC236}">
                  <a16:creationId xmlns:a16="http://schemas.microsoft.com/office/drawing/2014/main" id="{2A463BF1-FE4D-4B9F-A831-4D834CEAB86E}"/>
                </a:ext>
              </a:extLst>
            </p:cNvPr>
            <p:cNvSpPr>
              <a:spLocks/>
            </p:cNvSpPr>
            <p:nvPr/>
          </p:nvSpPr>
          <p:spPr bwMode="auto">
            <a:xfrm>
              <a:off x="2128838" y="2290763"/>
              <a:ext cx="6350" cy="7938"/>
            </a:xfrm>
            <a:custGeom>
              <a:avLst/>
              <a:gdLst>
                <a:gd name="T0" fmla="*/ 0 w 18"/>
                <a:gd name="T1" fmla="*/ 1 h 22"/>
                <a:gd name="T2" fmla="*/ 0 w 18"/>
                <a:gd name="T3" fmla="*/ 8 h 22"/>
                <a:gd name="T4" fmla="*/ 6 w 18"/>
                <a:gd name="T5" fmla="*/ 22 h 22"/>
                <a:gd name="T6" fmla="*/ 10 w 18"/>
                <a:gd name="T7" fmla="*/ 22 h 22"/>
                <a:gd name="T8" fmla="*/ 14 w 18"/>
                <a:gd name="T9" fmla="*/ 19 h 22"/>
                <a:gd name="T10" fmla="*/ 17 w 18"/>
                <a:gd name="T11" fmla="*/ 18 h 22"/>
                <a:gd name="T12" fmla="*/ 18 w 18"/>
                <a:gd name="T13" fmla="*/ 15 h 22"/>
                <a:gd name="T14" fmla="*/ 18 w 18"/>
                <a:gd name="T15" fmla="*/ 12 h 22"/>
                <a:gd name="T16" fmla="*/ 18 w 18"/>
                <a:gd name="T17" fmla="*/ 8 h 22"/>
                <a:gd name="T18" fmla="*/ 15 w 18"/>
                <a:gd name="T19" fmla="*/ 3 h 22"/>
                <a:gd name="T20" fmla="*/ 12 w 18"/>
                <a:gd name="T21" fmla="*/ 1 h 22"/>
                <a:gd name="T22" fmla="*/ 8 w 18"/>
                <a:gd name="T23" fmla="*/ 0 h 22"/>
                <a:gd name="T24" fmla="*/ 3 w 18"/>
                <a:gd name="T25" fmla="*/ 0 h 22"/>
                <a:gd name="T26" fmla="*/ 0 w 18"/>
                <a:gd name="T27"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22">
                  <a:moveTo>
                    <a:pt x="0" y="1"/>
                  </a:moveTo>
                  <a:lnTo>
                    <a:pt x="0" y="8"/>
                  </a:lnTo>
                  <a:lnTo>
                    <a:pt x="6" y="22"/>
                  </a:lnTo>
                  <a:lnTo>
                    <a:pt x="10" y="22"/>
                  </a:lnTo>
                  <a:lnTo>
                    <a:pt x="14" y="19"/>
                  </a:lnTo>
                  <a:lnTo>
                    <a:pt x="17" y="18"/>
                  </a:lnTo>
                  <a:lnTo>
                    <a:pt x="18" y="15"/>
                  </a:lnTo>
                  <a:lnTo>
                    <a:pt x="18" y="12"/>
                  </a:lnTo>
                  <a:lnTo>
                    <a:pt x="18" y="8"/>
                  </a:lnTo>
                  <a:lnTo>
                    <a:pt x="15" y="3"/>
                  </a:lnTo>
                  <a:lnTo>
                    <a:pt x="12" y="1"/>
                  </a:lnTo>
                  <a:lnTo>
                    <a:pt x="8" y="0"/>
                  </a:lnTo>
                  <a:lnTo>
                    <a:pt x="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0" name="Freeform 116">
              <a:extLst>
                <a:ext uri="{FF2B5EF4-FFF2-40B4-BE49-F238E27FC236}">
                  <a16:creationId xmlns:a16="http://schemas.microsoft.com/office/drawing/2014/main" id="{1BA88938-0C52-40B8-A959-382589DCAA2E}"/>
                </a:ext>
              </a:extLst>
            </p:cNvPr>
            <p:cNvSpPr>
              <a:spLocks/>
            </p:cNvSpPr>
            <p:nvPr/>
          </p:nvSpPr>
          <p:spPr bwMode="auto">
            <a:xfrm>
              <a:off x="2062163" y="2309813"/>
              <a:ext cx="9525" cy="6350"/>
            </a:xfrm>
            <a:custGeom>
              <a:avLst/>
              <a:gdLst>
                <a:gd name="T0" fmla="*/ 1 w 26"/>
                <a:gd name="T1" fmla="*/ 9 h 20"/>
                <a:gd name="T2" fmla="*/ 0 w 26"/>
                <a:gd name="T3" fmla="*/ 9 h 20"/>
                <a:gd name="T4" fmla="*/ 1 w 26"/>
                <a:gd name="T5" fmla="*/ 16 h 20"/>
                <a:gd name="T6" fmla="*/ 9 w 26"/>
                <a:gd name="T7" fmla="*/ 20 h 20"/>
                <a:gd name="T8" fmla="*/ 17 w 26"/>
                <a:gd name="T9" fmla="*/ 18 h 20"/>
                <a:gd name="T10" fmla="*/ 25 w 26"/>
                <a:gd name="T11" fmla="*/ 16 h 20"/>
                <a:gd name="T12" fmla="*/ 26 w 26"/>
                <a:gd name="T13" fmla="*/ 12 h 20"/>
                <a:gd name="T14" fmla="*/ 26 w 26"/>
                <a:gd name="T15" fmla="*/ 7 h 20"/>
                <a:gd name="T16" fmla="*/ 24 w 26"/>
                <a:gd name="T17" fmla="*/ 4 h 20"/>
                <a:gd name="T18" fmla="*/ 22 w 26"/>
                <a:gd name="T19" fmla="*/ 0 h 20"/>
                <a:gd name="T20" fmla="*/ 13 w 26"/>
                <a:gd name="T21" fmla="*/ 0 h 20"/>
                <a:gd name="T22" fmla="*/ 6 w 26"/>
                <a:gd name="T23" fmla="*/ 3 h 20"/>
                <a:gd name="T24" fmla="*/ 1 w 26"/>
                <a:gd name="T25"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0">
                  <a:moveTo>
                    <a:pt x="1" y="9"/>
                  </a:moveTo>
                  <a:lnTo>
                    <a:pt x="0" y="9"/>
                  </a:lnTo>
                  <a:lnTo>
                    <a:pt x="1" y="16"/>
                  </a:lnTo>
                  <a:lnTo>
                    <a:pt x="9" y="20"/>
                  </a:lnTo>
                  <a:lnTo>
                    <a:pt x="17" y="18"/>
                  </a:lnTo>
                  <a:lnTo>
                    <a:pt x="25" y="16"/>
                  </a:lnTo>
                  <a:lnTo>
                    <a:pt x="26" y="12"/>
                  </a:lnTo>
                  <a:lnTo>
                    <a:pt x="26" y="7"/>
                  </a:lnTo>
                  <a:lnTo>
                    <a:pt x="24" y="4"/>
                  </a:lnTo>
                  <a:lnTo>
                    <a:pt x="22" y="0"/>
                  </a:lnTo>
                  <a:lnTo>
                    <a:pt x="13" y="0"/>
                  </a:lnTo>
                  <a:lnTo>
                    <a:pt x="6" y="3"/>
                  </a:lnTo>
                  <a:lnTo>
                    <a:pt x="1"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1" name="Freeform 117">
              <a:extLst>
                <a:ext uri="{FF2B5EF4-FFF2-40B4-BE49-F238E27FC236}">
                  <a16:creationId xmlns:a16="http://schemas.microsoft.com/office/drawing/2014/main" id="{53E8921F-DE2C-4951-80DA-267122EB985D}"/>
                </a:ext>
              </a:extLst>
            </p:cNvPr>
            <p:cNvSpPr>
              <a:spLocks/>
            </p:cNvSpPr>
            <p:nvPr/>
          </p:nvSpPr>
          <p:spPr bwMode="auto">
            <a:xfrm>
              <a:off x="2089150" y="2289175"/>
              <a:ext cx="7937" cy="6350"/>
            </a:xfrm>
            <a:custGeom>
              <a:avLst/>
              <a:gdLst>
                <a:gd name="T0" fmla="*/ 12 w 22"/>
                <a:gd name="T1" fmla="*/ 0 h 21"/>
                <a:gd name="T2" fmla="*/ 8 w 22"/>
                <a:gd name="T3" fmla="*/ 2 h 21"/>
                <a:gd name="T4" fmla="*/ 6 w 22"/>
                <a:gd name="T5" fmla="*/ 4 h 21"/>
                <a:gd name="T6" fmla="*/ 3 w 22"/>
                <a:gd name="T7" fmla="*/ 5 h 21"/>
                <a:gd name="T8" fmla="*/ 1 w 22"/>
                <a:gd name="T9" fmla="*/ 8 h 21"/>
                <a:gd name="T10" fmla="*/ 0 w 22"/>
                <a:gd name="T11" fmla="*/ 10 h 21"/>
                <a:gd name="T12" fmla="*/ 0 w 22"/>
                <a:gd name="T13" fmla="*/ 13 h 21"/>
                <a:gd name="T14" fmla="*/ 1 w 22"/>
                <a:gd name="T15" fmla="*/ 16 h 21"/>
                <a:gd name="T16" fmla="*/ 5 w 22"/>
                <a:gd name="T17" fmla="*/ 21 h 21"/>
                <a:gd name="T18" fmla="*/ 9 w 22"/>
                <a:gd name="T19" fmla="*/ 21 h 21"/>
                <a:gd name="T20" fmla="*/ 13 w 22"/>
                <a:gd name="T21" fmla="*/ 17 h 21"/>
                <a:gd name="T22" fmla="*/ 17 w 22"/>
                <a:gd name="T23" fmla="*/ 15 h 21"/>
                <a:gd name="T24" fmla="*/ 22 w 22"/>
                <a:gd name="T25" fmla="*/ 14 h 21"/>
                <a:gd name="T26" fmla="*/ 20 w 22"/>
                <a:gd name="T27" fmla="*/ 9 h 21"/>
                <a:gd name="T28" fmla="*/ 18 w 22"/>
                <a:gd name="T29" fmla="*/ 5 h 21"/>
                <a:gd name="T30" fmla="*/ 15 w 22"/>
                <a:gd name="T31" fmla="*/ 3 h 21"/>
                <a:gd name="T32" fmla="*/ 12 w 22"/>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1">
                  <a:moveTo>
                    <a:pt x="12" y="0"/>
                  </a:moveTo>
                  <a:lnTo>
                    <a:pt x="8" y="2"/>
                  </a:lnTo>
                  <a:lnTo>
                    <a:pt x="6" y="4"/>
                  </a:lnTo>
                  <a:lnTo>
                    <a:pt x="3" y="5"/>
                  </a:lnTo>
                  <a:lnTo>
                    <a:pt x="1" y="8"/>
                  </a:lnTo>
                  <a:lnTo>
                    <a:pt x="0" y="10"/>
                  </a:lnTo>
                  <a:lnTo>
                    <a:pt x="0" y="13"/>
                  </a:lnTo>
                  <a:lnTo>
                    <a:pt x="1" y="16"/>
                  </a:lnTo>
                  <a:lnTo>
                    <a:pt x="5" y="21"/>
                  </a:lnTo>
                  <a:lnTo>
                    <a:pt x="9" y="21"/>
                  </a:lnTo>
                  <a:lnTo>
                    <a:pt x="13" y="17"/>
                  </a:lnTo>
                  <a:lnTo>
                    <a:pt x="17" y="15"/>
                  </a:lnTo>
                  <a:lnTo>
                    <a:pt x="22" y="14"/>
                  </a:lnTo>
                  <a:lnTo>
                    <a:pt x="20" y="9"/>
                  </a:lnTo>
                  <a:lnTo>
                    <a:pt x="18" y="5"/>
                  </a:lnTo>
                  <a:lnTo>
                    <a:pt x="15" y="3"/>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2" name="Freeform 118">
              <a:extLst>
                <a:ext uri="{FF2B5EF4-FFF2-40B4-BE49-F238E27FC236}">
                  <a16:creationId xmlns:a16="http://schemas.microsoft.com/office/drawing/2014/main" id="{AA631795-5900-4438-B1C5-8C809EAD2886}"/>
                </a:ext>
              </a:extLst>
            </p:cNvPr>
            <p:cNvSpPr>
              <a:spLocks/>
            </p:cNvSpPr>
            <p:nvPr/>
          </p:nvSpPr>
          <p:spPr bwMode="auto">
            <a:xfrm>
              <a:off x="2163763" y="2428875"/>
              <a:ext cx="6350" cy="7938"/>
            </a:xfrm>
            <a:custGeom>
              <a:avLst/>
              <a:gdLst>
                <a:gd name="T0" fmla="*/ 0 w 18"/>
                <a:gd name="T1" fmla="*/ 9 h 21"/>
                <a:gd name="T2" fmla="*/ 11 w 18"/>
                <a:gd name="T3" fmla="*/ 21 h 21"/>
                <a:gd name="T4" fmla="*/ 18 w 18"/>
                <a:gd name="T5" fmla="*/ 12 h 21"/>
                <a:gd name="T6" fmla="*/ 17 w 18"/>
                <a:gd name="T7" fmla="*/ 9 h 21"/>
                <a:gd name="T8" fmla="*/ 14 w 18"/>
                <a:gd name="T9" fmla="*/ 6 h 21"/>
                <a:gd name="T10" fmla="*/ 13 w 18"/>
                <a:gd name="T11" fmla="*/ 4 h 21"/>
                <a:gd name="T12" fmla="*/ 12 w 18"/>
                <a:gd name="T13" fmla="*/ 1 h 21"/>
                <a:gd name="T14" fmla="*/ 9 w 18"/>
                <a:gd name="T15" fmla="*/ 0 h 21"/>
                <a:gd name="T16" fmla="*/ 7 w 18"/>
                <a:gd name="T17" fmla="*/ 1 h 21"/>
                <a:gd name="T18" fmla="*/ 5 w 18"/>
                <a:gd name="T19" fmla="*/ 1 h 21"/>
                <a:gd name="T20" fmla="*/ 2 w 18"/>
                <a:gd name="T21" fmla="*/ 5 h 21"/>
                <a:gd name="T22" fmla="*/ 0 w 18"/>
                <a:gd name="T2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21">
                  <a:moveTo>
                    <a:pt x="0" y="9"/>
                  </a:moveTo>
                  <a:lnTo>
                    <a:pt x="11" y="21"/>
                  </a:lnTo>
                  <a:lnTo>
                    <a:pt x="18" y="12"/>
                  </a:lnTo>
                  <a:lnTo>
                    <a:pt x="17" y="9"/>
                  </a:lnTo>
                  <a:lnTo>
                    <a:pt x="14" y="6"/>
                  </a:lnTo>
                  <a:lnTo>
                    <a:pt x="13" y="4"/>
                  </a:lnTo>
                  <a:lnTo>
                    <a:pt x="12" y="1"/>
                  </a:lnTo>
                  <a:lnTo>
                    <a:pt x="9" y="0"/>
                  </a:lnTo>
                  <a:lnTo>
                    <a:pt x="7" y="1"/>
                  </a:lnTo>
                  <a:lnTo>
                    <a:pt x="5" y="1"/>
                  </a:lnTo>
                  <a:lnTo>
                    <a:pt x="2" y="5"/>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3" name="Freeform 119">
              <a:extLst>
                <a:ext uri="{FF2B5EF4-FFF2-40B4-BE49-F238E27FC236}">
                  <a16:creationId xmlns:a16="http://schemas.microsoft.com/office/drawing/2014/main" id="{1F8A19A3-6698-489D-B460-DC9883EC337A}"/>
                </a:ext>
              </a:extLst>
            </p:cNvPr>
            <p:cNvSpPr>
              <a:spLocks/>
            </p:cNvSpPr>
            <p:nvPr/>
          </p:nvSpPr>
          <p:spPr bwMode="auto">
            <a:xfrm>
              <a:off x="2341563" y="262096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4" name="Rectangle 120">
              <a:extLst>
                <a:ext uri="{FF2B5EF4-FFF2-40B4-BE49-F238E27FC236}">
                  <a16:creationId xmlns:a16="http://schemas.microsoft.com/office/drawing/2014/main" id="{797A0053-3659-491D-8021-2813D6908597}"/>
                </a:ext>
              </a:extLst>
            </p:cNvPr>
            <p:cNvSpPr>
              <a:spLocks noChangeArrowheads="1"/>
            </p:cNvSpPr>
            <p:nvPr/>
          </p:nvSpPr>
          <p:spPr bwMode="auto">
            <a:xfrm>
              <a:off x="1920875" y="2905125"/>
              <a:ext cx="1587" cy="158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5" name="Freeform 121">
              <a:extLst>
                <a:ext uri="{FF2B5EF4-FFF2-40B4-BE49-F238E27FC236}">
                  <a16:creationId xmlns:a16="http://schemas.microsoft.com/office/drawing/2014/main" id="{E775D9EA-0046-4F89-9247-48D80E45C723}"/>
                </a:ext>
              </a:extLst>
            </p:cNvPr>
            <p:cNvSpPr>
              <a:spLocks/>
            </p:cNvSpPr>
            <p:nvPr/>
          </p:nvSpPr>
          <p:spPr bwMode="auto">
            <a:xfrm>
              <a:off x="1266825" y="2530475"/>
              <a:ext cx="14287" cy="20638"/>
            </a:xfrm>
            <a:custGeom>
              <a:avLst/>
              <a:gdLst>
                <a:gd name="T0" fmla="*/ 15 w 45"/>
                <a:gd name="T1" fmla="*/ 63 h 63"/>
                <a:gd name="T2" fmla="*/ 23 w 45"/>
                <a:gd name="T3" fmla="*/ 59 h 63"/>
                <a:gd name="T4" fmla="*/ 33 w 45"/>
                <a:gd name="T5" fmla="*/ 54 h 63"/>
                <a:gd name="T6" fmla="*/ 39 w 45"/>
                <a:gd name="T7" fmla="*/ 46 h 63"/>
                <a:gd name="T8" fmla="*/ 44 w 45"/>
                <a:gd name="T9" fmla="*/ 40 h 63"/>
                <a:gd name="T10" fmla="*/ 45 w 45"/>
                <a:gd name="T11" fmla="*/ 32 h 63"/>
                <a:gd name="T12" fmla="*/ 43 w 45"/>
                <a:gd name="T13" fmla="*/ 22 h 63"/>
                <a:gd name="T14" fmla="*/ 34 w 45"/>
                <a:gd name="T15" fmla="*/ 10 h 63"/>
                <a:gd name="T16" fmla="*/ 26 w 45"/>
                <a:gd name="T17" fmla="*/ 0 h 63"/>
                <a:gd name="T18" fmla="*/ 21 w 45"/>
                <a:gd name="T19" fmla="*/ 3 h 63"/>
                <a:gd name="T20" fmla="*/ 16 w 45"/>
                <a:gd name="T21" fmla="*/ 5 h 63"/>
                <a:gd name="T22" fmla="*/ 12 w 45"/>
                <a:gd name="T23" fmla="*/ 9 h 63"/>
                <a:gd name="T24" fmla="*/ 9 w 45"/>
                <a:gd name="T25" fmla="*/ 13 h 63"/>
                <a:gd name="T26" fmla="*/ 6 w 45"/>
                <a:gd name="T27" fmla="*/ 17 h 63"/>
                <a:gd name="T28" fmla="*/ 6 w 45"/>
                <a:gd name="T29" fmla="*/ 27 h 63"/>
                <a:gd name="T30" fmla="*/ 5 w 45"/>
                <a:gd name="T31" fmla="*/ 38 h 63"/>
                <a:gd name="T32" fmla="*/ 4 w 45"/>
                <a:gd name="T33" fmla="*/ 46 h 63"/>
                <a:gd name="T34" fmla="*/ 1 w 45"/>
                <a:gd name="T35" fmla="*/ 51 h 63"/>
                <a:gd name="T36" fmla="*/ 0 w 45"/>
                <a:gd name="T37" fmla="*/ 55 h 63"/>
                <a:gd name="T38" fmla="*/ 0 w 45"/>
                <a:gd name="T39" fmla="*/ 57 h 63"/>
                <a:gd name="T40" fmla="*/ 0 w 45"/>
                <a:gd name="T41" fmla="*/ 59 h 63"/>
                <a:gd name="T42" fmla="*/ 1 w 45"/>
                <a:gd name="T43" fmla="*/ 60 h 63"/>
                <a:gd name="T44" fmla="*/ 5 w 45"/>
                <a:gd name="T45" fmla="*/ 61 h 63"/>
                <a:gd name="T46" fmla="*/ 9 w 45"/>
                <a:gd name="T47" fmla="*/ 62 h 63"/>
                <a:gd name="T48" fmla="*/ 15 w 45"/>
                <a:gd name="T49"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63">
                  <a:moveTo>
                    <a:pt x="15" y="63"/>
                  </a:moveTo>
                  <a:lnTo>
                    <a:pt x="23" y="59"/>
                  </a:lnTo>
                  <a:lnTo>
                    <a:pt x="33" y="54"/>
                  </a:lnTo>
                  <a:lnTo>
                    <a:pt x="39" y="46"/>
                  </a:lnTo>
                  <a:lnTo>
                    <a:pt x="44" y="40"/>
                  </a:lnTo>
                  <a:lnTo>
                    <a:pt x="45" y="32"/>
                  </a:lnTo>
                  <a:lnTo>
                    <a:pt x="43" y="22"/>
                  </a:lnTo>
                  <a:lnTo>
                    <a:pt x="34" y="10"/>
                  </a:lnTo>
                  <a:lnTo>
                    <a:pt x="26" y="0"/>
                  </a:lnTo>
                  <a:lnTo>
                    <a:pt x="21" y="3"/>
                  </a:lnTo>
                  <a:lnTo>
                    <a:pt x="16" y="5"/>
                  </a:lnTo>
                  <a:lnTo>
                    <a:pt x="12" y="9"/>
                  </a:lnTo>
                  <a:lnTo>
                    <a:pt x="9" y="13"/>
                  </a:lnTo>
                  <a:lnTo>
                    <a:pt x="6" y="17"/>
                  </a:lnTo>
                  <a:lnTo>
                    <a:pt x="6" y="27"/>
                  </a:lnTo>
                  <a:lnTo>
                    <a:pt x="5" y="38"/>
                  </a:lnTo>
                  <a:lnTo>
                    <a:pt x="4" y="46"/>
                  </a:lnTo>
                  <a:lnTo>
                    <a:pt x="1" y="51"/>
                  </a:lnTo>
                  <a:lnTo>
                    <a:pt x="0" y="55"/>
                  </a:lnTo>
                  <a:lnTo>
                    <a:pt x="0" y="57"/>
                  </a:lnTo>
                  <a:lnTo>
                    <a:pt x="0" y="59"/>
                  </a:lnTo>
                  <a:lnTo>
                    <a:pt x="1" y="60"/>
                  </a:lnTo>
                  <a:lnTo>
                    <a:pt x="5" y="61"/>
                  </a:lnTo>
                  <a:lnTo>
                    <a:pt x="9" y="62"/>
                  </a:lnTo>
                  <a:lnTo>
                    <a:pt x="15" y="6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6" name="Freeform 122">
              <a:extLst>
                <a:ext uri="{FF2B5EF4-FFF2-40B4-BE49-F238E27FC236}">
                  <a16:creationId xmlns:a16="http://schemas.microsoft.com/office/drawing/2014/main" id="{8E1C40A4-1608-4DBC-B96F-F3932FCA05EA}"/>
                </a:ext>
              </a:extLst>
            </p:cNvPr>
            <p:cNvSpPr>
              <a:spLocks/>
            </p:cNvSpPr>
            <p:nvPr/>
          </p:nvSpPr>
          <p:spPr bwMode="auto">
            <a:xfrm>
              <a:off x="1366838" y="2725738"/>
              <a:ext cx="6350" cy="6350"/>
            </a:xfrm>
            <a:custGeom>
              <a:avLst/>
              <a:gdLst>
                <a:gd name="T0" fmla="*/ 22 w 23"/>
                <a:gd name="T1" fmla="*/ 14 h 19"/>
                <a:gd name="T2" fmla="*/ 23 w 23"/>
                <a:gd name="T3" fmla="*/ 0 h 19"/>
                <a:gd name="T4" fmla="*/ 16 w 23"/>
                <a:gd name="T5" fmla="*/ 1 h 19"/>
                <a:gd name="T6" fmla="*/ 10 w 23"/>
                <a:gd name="T7" fmla="*/ 2 h 19"/>
                <a:gd name="T8" fmla="*/ 4 w 23"/>
                <a:gd name="T9" fmla="*/ 5 h 19"/>
                <a:gd name="T10" fmla="*/ 0 w 23"/>
                <a:gd name="T11" fmla="*/ 8 h 19"/>
                <a:gd name="T12" fmla="*/ 0 w 23"/>
                <a:gd name="T13" fmla="*/ 14 h 19"/>
                <a:gd name="T14" fmla="*/ 3 w 23"/>
                <a:gd name="T15" fmla="*/ 19 h 19"/>
                <a:gd name="T16" fmla="*/ 6 w 23"/>
                <a:gd name="T17" fmla="*/ 19 h 19"/>
                <a:gd name="T18" fmla="*/ 11 w 23"/>
                <a:gd name="T19" fmla="*/ 18 h 19"/>
                <a:gd name="T20" fmla="*/ 17 w 23"/>
                <a:gd name="T21" fmla="*/ 15 h 19"/>
                <a:gd name="T22" fmla="*/ 22 w 23"/>
                <a:gd name="T2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19">
                  <a:moveTo>
                    <a:pt x="22" y="14"/>
                  </a:moveTo>
                  <a:lnTo>
                    <a:pt x="23" y="0"/>
                  </a:lnTo>
                  <a:lnTo>
                    <a:pt x="16" y="1"/>
                  </a:lnTo>
                  <a:lnTo>
                    <a:pt x="10" y="2"/>
                  </a:lnTo>
                  <a:lnTo>
                    <a:pt x="4" y="5"/>
                  </a:lnTo>
                  <a:lnTo>
                    <a:pt x="0" y="8"/>
                  </a:lnTo>
                  <a:lnTo>
                    <a:pt x="0" y="14"/>
                  </a:lnTo>
                  <a:lnTo>
                    <a:pt x="3" y="19"/>
                  </a:lnTo>
                  <a:lnTo>
                    <a:pt x="6" y="19"/>
                  </a:lnTo>
                  <a:lnTo>
                    <a:pt x="11" y="18"/>
                  </a:lnTo>
                  <a:lnTo>
                    <a:pt x="17" y="15"/>
                  </a:lnTo>
                  <a:lnTo>
                    <a:pt x="22"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7" name="Freeform 123">
              <a:extLst>
                <a:ext uri="{FF2B5EF4-FFF2-40B4-BE49-F238E27FC236}">
                  <a16:creationId xmlns:a16="http://schemas.microsoft.com/office/drawing/2014/main" id="{7301AE28-B532-409B-9126-F1F1E7922A07}"/>
                </a:ext>
              </a:extLst>
            </p:cNvPr>
            <p:cNvSpPr>
              <a:spLocks/>
            </p:cNvSpPr>
            <p:nvPr/>
          </p:nvSpPr>
          <p:spPr bwMode="auto">
            <a:xfrm>
              <a:off x="1212850" y="2581275"/>
              <a:ext cx="6350" cy="9525"/>
            </a:xfrm>
            <a:custGeom>
              <a:avLst/>
              <a:gdLst>
                <a:gd name="T0" fmla="*/ 10 w 17"/>
                <a:gd name="T1" fmla="*/ 0 h 27"/>
                <a:gd name="T2" fmla="*/ 2 w 17"/>
                <a:gd name="T3" fmla="*/ 3 h 27"/>
                <a:gd name="T4" fmla="*/ 0 w 17"/>
                <a:gd name="T5" fmla="*/ 27 h 27"/>
                <a:gd name="T6" fmla="*/ 6 w 17"/>
                <a:gd name="T7" fmla="*/ 25 h 27"/>
                <a:gd name="T8" fmla="*/ 11 w 17"/>
                <a:gd name="T9" fmla="*/ 21 h 27"/>
                <a:gd name="T10" fmla="*/ 15 w 17"/>
                <a:gd name="T11" fmla="*/ 17 h 27"/>
                <a:gd name="T12" fmla="*/ 17 w 17"/>
                <a:gd name="T13" fmla="*/ 14 h 27"/>
                <a:gd name="T14" fmla="*/ 16 w 17"/>
                <a:gd name="T15" fmla="*/ 8 h 27"/>
                <a:gd name="T16" fmla="*/ 10 w 1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0" y="0"/>
                  </a:moveTo>
                  <a:lnTo>
                    <a:pt x="2" y="3"/>
                  </a:lnTo>
                  <a:lnTo>
                    <a:pt x="0" y="27"/>
                  </a:lnTo>
                  <a:lnTo>
                    <a:pt x="6" y="25"/>
                  </a:lnTo>
                  <a:lnTo>
                    <a:pt x="11" y="21"/>
                  </a:lnTo>
                  <a:lnTo>
                    <a:pt x="15" y="17"/>
                  </a:lnTo>
                  <a:lnTo>
                    <a:pt x="17" y="14"/>
                  </a:lnTo>
                  <a:lnTo>
                    <a:pt x="16" y="8"/>
                  </a:lnTo>
                  <a:lnTo>
                    <a:pt x="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8" name="Freeform 124">
              <a:extLst>
                <a:ext uri="{FF2B5EF4-FFF2-40B4-BE49-F238E27FC236}">
                  <a16:creationId xmlns:a16="http://schemas.microsoft.com/office/drawing/2014/main" id="{C63D08EF-7F86-4772-8BE5-EBB500D21A68}"/>
                </a:ext>
              </a:extLst>
            </p:cNvPr>
            <p:cNvSpPr>
              <a:spLocks/>
            </p:cNvSpPr>
            <p:nvPr/>
          </p:nvSpPr>
          <p:spPr bwMode="auto">
            <a:xfrm>
              <a:off x="1206500" y="2735263"/>
              <a:ext cx="14287" cy="22225"/>
            </a:xfrm>
            <a:custGeom>
              <a:avLst/>
              <a:gdLst>
                <a:gd name="T0" fmla="*/ 1 w 45"/>
                <a:gd name="T1" fmla="*/ 0 h 71"/>
                <a:gd name="T2" fmla="*/ 0 w 45"/>
                <a:gd name="T3" fmla="*/ 11 h 71"/>
                <a:gd name="T4" fmla="*/ 4 w 45"/>
                <a:gd name="T5" fmla="*/ 20 h 71"/>
                <a:gd name="T6" fmla="*/ 10 w 45"/>
                <a:gd name="T7" fmla="*/ 26 h 71"/>
                <a:gd name="T8" fmla="*/ 18 w 45"/>
                <a:gd name="T9" fmla="*/ 31 h 71"/>
                <a:gd name="T10" fmla="*/ 27 w 45"/>
                <a:gd name="T11" fmla="*/ 34 h 71"/>
                <a:gd name="T12" fmla="*/ 26 w 45"/>
                <a:gd name="T13" fmla="*/ 44 h 71"/>
                <a:gd name="T14" fmla="*/ 27 w 45"/>
                <a:gd name="T15" fmla="*/ 51 h 71"/>
                <a:gd name="T16" fmla="*/ 29 w 45"/>
                <a:gd name="T17" fmla="*/ 60 h 71"/>
                <a:gd name="T18" fmla="*/ 34 w 45"/>
                <a:gd name="T19" fmla="*/ 66 h 71"/>
                <a:gd name="T20" fmla="*/ 43 w 45"/>
                <a:gd name="T21" fmla="*/ 71 h 71"/>
                <a:gd name="T22" fmla="*/ 45 w 45"/>
                <a:gd name="T23" fmla="*/ 26 h 71"/>
                <a:gd name="T24" fmla="*/ 41 w 45"/>
                <a:gd name="T25" fmla="*/ 26 h 71"/>
                <a:gd name="T26" fmla="*/ 37 w 45"/>
                <a:gd name="T27" fmla="*/ 26 h 71"/>
                <a:gd name="T28" fmla="*/ 32 w 45"/>
                <a:gd name="T29" fmla="*/ 18 h 71"/>
                <a:gd name="T30" fmla="*/ 27 w 45"/>
                <a:gd name="T31" fmla="*/ 10 h 71"/>
                <a:gd name="T32" fmla="*/ 21 w 45"/>
                <a:gd name="T33" fmla="*/ 4 h 71"/>
                <a:gd name="T34" fmla="*/ 12 w 45"/>
                <a:gd name="T35" fmla="*/ 0 h 71"/>
                <a:gd name="T36" fmla="*/ 1 w 45"/>
                <a:gd name="T3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71">
                  <a:moveTo>
                    <a:pt x="1" y="0"/>
                  </a:moveTo>
                  <a:lnTo>
                    <a:pt x="0" y="11"/>
                  </a:lnTo>
                  <a:lnTo>
                    <a:pt x="4" y="20"/>
                  </a:lnTo>
                  <a:lnTo>
                    <a:pt x="10" y="26"/>
                  </a:lnTo>
                  <a:lnTo>
                    <a:pt x="18" y="31"/>
                  </a:lnTo>
                  <a:lnTo>
                    <a:pt x="27" y="34"/>
                  </a:lnTo>
                  <a:lnTo>
                    <a:pt x="26" y="44"/>
                  </a:lnTo>
                  <a:lnTo>
                    <a:pt x="27" y="51"/>
                  </a:lnTo>
                  <a:lnTo>
                    <a:pt x="29" y="60"/>
                  </a:lnTo>
                  <a:lnTo>
                    <a:pt x="34" y="66"/>
                  </a:lnTo>
                  <a:lnTo>
                    <a:pt x="43" y="71"/>
                  </a:lnTo>
                  <a:lnTo>
                    <a:pt x="45" y="26"/>
                  </a:lnTo>
                  <a:lnTo>
                    <a:pt x="41" y="26"/>
                  </a:lnTo>
                  <a:lnTo>
                    <a:pt x="37" y="26"/>
                  </a:lnTo>
                  <a:lnTo>
                    <a:pt x="32" y="18"/>
                  </a:lnTo>
                  <a:lnTo>
                    <a:pt x="27" y="10"/>
                  </a:lnTo>
                  <a:lnTo>
                    <a:pt x="21" y="4"/>
                  </a:lnTo>
                  <a:lnTo>
                    <a:pt x="12"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9" name="Freeform 125">
              <a:extLst>
                <a:ext uri="{FF2B5EF4-FFF2-40B4-BE49-F238E27FC236}">
                  <a16:creationId xmlns:a16="http://schemas.microsoft.com/office/drawing/2014/main" id="{109B9926-F31F-4555-9AA0-7192E57FF9AB}"/>
                </a:ext>
              </a:extLst>
            </p:cNvPr>
            <p:cNvSpPr>
              <a:spLocks/>
            </p:cNvSpPr>
            <p:nvPr/>
          </p:nvSpPr>
          <p:spPr bwMode="auto">
            <a:xfrm>
              <a:off x="1490663" y="2982913"/>
              <a:ext cx="9525" cy="6350"/>
            </a:xfrm>
            <a:custGeom>
              <a:avLst/>
              <a:gdLst>
                <a:gd name="T0" fmla="*/ 28 w 28"/>
                <a:gd name="T1" fmla="*/ 19 h 23"/>
                <a:gd name="T2" fmla="*/ 20 w 28"/>
                <a:gd name="T3" fmla="*/ 0 h 23"/>
                <a:gd name="T4" fmla="*/ 0 w 28"/>
                <a:gd name="T5" fmla="*/ 9 h 23"/>
                <a:gd name="T6" fmla="*/ 4 w 28"/>
                <a:gd name="T7" fmla="*/ 17 h 23"/>
                <a:gd name="T8" fmla="*/ 9 w 28"/>
                <a:gd name="T9" fmla="*/ 22 h 23"/>
                <a:gd name="T10" fmla="*/ 14 w 28"/>
                <a:gd name="T11" fmla="*/ 23 h 23"/>
                <a:gd name="T12" fmla="*/ 21 w 28"/>
                <a:gd name="T13" fmla="*/ 22 h 23"/>
                <a:gd name="T14" fmla="*/ 28 w 28"/>
                <a:gd name="T15" fmla="*/ 19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3">
                  <a:moveTo>
                    <a:pt x="28" y="19"/>
                  </a:moveTo>
                  <a:lnTo>
                    <a:pt x="20" y="0"/>
                  </a:lnTo>
                  <a:lnTo>
                    <a:pt x="0" y="9"/>
                  </a:lnTo>
                  <a:lnTo>
                    <a:pt x="4" y="17"/>
                  </a:lnTo>
                  <a:lnTo>
                    <a:pt x="9" y="22"/>
                  </a:lnTo>
                  <a:lnTo>
                    <a:pt x="14" y="23"/>
                  </a:lnTo>
                  <a:lnTo>
                    <a:pt x="21" y="22"/>
                  </a:lnTo>
                  <a:lnTo>
                    <a:pt x="28"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40" name="Freeform 126">
              <a:extLst>
                <a:ext uri="{FF2B5EF4-FFF2-40B4-BE49-F238E27FC236}">
                  <a16:creationId xmlns:a16="http://schemas.microsoft.com/office/drawing/2014/main" id="{5D5895F0-FB59-485C-97B9-BAFFD8B1CE90}"/>
                </a:ext>
              </a:extLst>
            </p:cNvPr>
            <p:cNvSpPr>
              <a:spLocks/>
            </p:cNvSpPr>
            <p:nvPr/>
          </p:nvSpPr>
          <p:spPr bwMode="auto">
            <a:xfrm>
              <a:off x="2027238" y="2371725"/>
              <a:ext cx="7937" cy="7938"/>
            </a:xfrm>
            <a:custGeom>
              <a:avLst/>
              <a:gdLst>
                <a:gd name="T0" fmla="*/ 11 w 21"/>
                <a:gd name="T1" fmla="*/ 26 h 26"/>
                <a:gd name="T2" fmla="*/ 17 w 21"/>
                <a:gd name="T3" fmla="*/ 22 h 26"/>
                <a:gd name="T4" fmla="*/ 20 w 21"/>
                <a:gd name="T5" fmla="*/ 14 h 26"/>
                <a:gd name="T6" fmla="*/ 21 w 21"/>
                <a:gd name="T7" fmla="*/ 7 h 26"/>
                <a:gd name="T8" fmla="*/ 21 w 21"/>
                <a:gd name="T9" fmla="*/ 0 h 26"/>
                <a:gd name="T10" fmla="*/ 4 w 21"/>
                <a:gd name="T11" fmla="*/ 8 h 26"/>
                <a:gd name="T12" fmla="*/ 2 w 21"/>
                <a:gd name="T13" fmla="*/ 10 h 26"/>
                <a:gd name="T14" fmla="*/ 0 w 21"/>
                <a:gd name="T15" fmla="*/ 12 h 26"/>
                <a:gd name="T16" fmla="*/ 0 w 21"/>
                <a:gd name="T17" fmla="*/ 14 h 26"/>
                <a:gd name="T18" fmla="*/ 2 w 21"/>
                <a:gd name="T19" fmla="*/ 17 h 26"/>
                <a:gd name="T20" fmla="*/ 11 w 21"/>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6">
                  <a:moveTo>
                    <a:pt x="11" y="26"/>
                  </a:moveTo>
                  <a:lnTo>
                    <a:pt x="17" y="22"/>
                  </a:lnTo>
                  <a:lnTo>
                    <a:pt x="20" y="14"/>
                  </a:lnTo>
                  <a:lnTo>
                    <a:pt x="21" y="7"/>
                  </a:lnTo>
                  <a:lnTo>
                    <a:pt x="21" y="0"/>
                  </a:lnTo>
                  <a:lnTo>
                    <a:pt x="4" y="8"/>
                  </a:lnTo>
                  <a:lnTo>
                    <a:pt x="2" y="10"/>
                  </a:lnTo>
                  <a:lnTo>
                    <a:pt x="0" y="12"/>
                  </a:lnTo>
                  <a:lnTo>
                    <a:pt x="0" y="14"/>
                  </a:lnTo>
                  <a:lnTo>
                    <a:pt x="2" y="17"/>
                  </a:lnTo>
                  <a:lnTo>
                    <a:pt x="11"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sp>
        <p:nvSpPr>
          <p:cNvPr id="141" name="TextBox 544">
            <a:extLst>
              <a:ext uri="{FF2B5EF4-FFF2-40B4-BE49-F238E27FC236}">
                <a16:creationId xmlns:a16="http://schemas.microsoft.com/office/drawing/2014/main" id="{F5F55CB7-77D7-4837-B145-A157803EA826}"/>
              </a:ext>
            </a:extLst>
          </p:cNvPr>
          <p:cNvSpPr txBox="1"/>
          <p:nvPr/>
        </p:nvSpPr>
        <p:spPr>
          <a:xfrm>
            <a:off x="1198456" y="3694761"/>
            <a:ext cx="2803840" cy="523220"/>
          </a:xfrm>
          <a:prstGeom prst="rect">
            <a:avLst/>
          </a:prstGeom>
          <a:noFill/>
        </p:spPr>
        <p:txBody>
          <a:bodyPr wrap="square" rtlCol="0">
            <a:spAutoFit/>
          </a:bodyPr>
          <a:lstStyle/>
          <a:p>
            <a:pPr algn="ctr"/>
            <a:r>
              <a:rPr lang="es-PE" sz="1400" b="1" dirty="0">
                <a:solidFill>
                  <a:prstClr val="black">
                    <a:lumMod val="75000"/>
                    <a:lumOff val="25000"/>
                  </a:prstClr>
                </a:solidFill>
                <a:latin typeface="Arial" panose="020B0604020202020204" pitchFamily="34" charset="0"/>
                <a:cs typeface="Arial" panose="020B0604020202020204" pitchFamily="34" charset="0"/>
              </a:rPr>
              <a:t>Una conversación </a:t>
            </a:r>
          </a:p>
          <a:p>
            <a:pPr algn="ctr"/>
            <a:r>
              <a:rPr lang="es-PE" sz="1400" b="1" dirty="0">
                <a:solidFill>
                  <a:prstClr val="black">
                    <a:lumMod val="75000"/>
                    <a:lumOff val="25000"/>
                  </a:prstClr>
                </a:solidFill>
                <a:latin typeface="Arial" panose="020B0604020202020204" pitchFamily="34" charset="0"/>
                <a:cs typeface="Arial" panose="020B0604020202020204" pitchFamily="34" charset="0"/>
              </a:rPr>
              <a:t>a la vez</a:t>
            </a:r>
          </a:p>
        </p:txBody>
      </p:sp>
      <p:sp>
        <p:nvSpPr>
          <p:cNvPr id="142" name="TextBox 545">
            <a:extLst>
              <a:ext uri="{FF2B5EF4-FFF2-40B4-BE49-F238E27FC236}">
                <a16:creationId xmlns:a16="http://schemas.microsoft.com/office/drawing/2014/main" id="{207FBAAF-C2C6-46AB-BA71-19613288635C}"/>
              </a:ext>
            </a:extLst>
          </p:cNvPr>
          <p:cNvSpPr txBox="1"/>
          <p:nvPr/>
        </p:nvSpPr>
        <p:spPr>
          <a:xfrm>
            <a:off x="994514" y="4196333"/>
            <a:ext cx="3211726" cy="1330557"/>
          </a:xfrm>
          <a:prstGeom prst="rect">
            <a:avLst/>
          </a:prstGeom>
          <a:noFill/>
        </p:spPr>
        <p:txBody>
          <a:bodyPr wrap="square" rtlCol="0">
            <a:spAutoFit/>
          </a:bodyPr>
          <a:lstStyle/>
          <a:p>
            <a:pPr algn="ctr">
              <a:lnSpc>
                <a:spcPct val="150000"/>
              </a:lnSpc>
            </a:pPr>
            <a:r>
              <a:rPr lang="es-PE" sz="1100" dirty="0">
                <a:solidFill>
                  <a:prstClr val="black">
                    <a:lumMod val="50000"/>
                    <a:lumOff val="50000"/>
                  </a:prstClr>
                </a:solidFill>
                <a:latin typeface="Arial" panose="020B0604020202020204" pitchFamily="34" charset="0"/>
                <a:cs typeface="Arial" panose="020B0604020202020204" pitchFamily="34" charset="0"/>
              </a:rPr>
              <a:t>Permite que se puedan escuchar las ideas y se trabajen sobre ellas, evita dispersar la atención. Todas las ideas son importantes y merecen ser escuchadas por todos los participantes, haz que las intervenciones sean breves.</a:t>
            </a:r>
          </a:p>
        </p:txBody>
      </p:sp>
      <p:grpSp>
        <p:nvGrpSpPr>
          <p:cNvPr id="144" name="Group 137">
            <a:extLst>
              <a:ext uri="{FF2B5EF4-FFF2-40B4-BE49-F238E27FC236}">
                <a16:creationId xmlns:a16="http://schemas.microsoft.com/office/drawing/2014/main" id="{26665CE8-728D-41B5-9C93-535D498B0FC8}"/>
              </a:ext>
            </a:extLst>
          </p:cNvPr>
          <p:cNvGrpSpPr/>
          <p:nvPr/>
        </p:nvGrpSpPr>
        <p:grpSpPr>
          <a:xfrm>
            <a:off x="5184788" y="1916430"/>
            <a:ext cx="1850319" cy="1605152"/>
            <a:chOff x="1090613" y="2116138"/>
            <a:chExt cx="1270000" cy="1101725"/>
          </a:xfrm>
          <a:solidFill>
            <a:srgbClr val="7030A0"/>
          </a:solidFill>
        </p:grpSpPr>
        <p:sp>
          <p:nvSpPr>
            <p:cNvPr id="156" name="Freeform 6">
              <a:extLst>
                <a:ext uri="{FF2B5EF4-FFF2-40B4-BE49-F238E27FC236}">
                  <a16:creationId xmlns:a16="http://schemas.microsoft.com/office/drawing/2014/main" id="{54C6B82D-C02F-43A4-A851-D155584736A2}"/>
                </a:ext>
              </a:extLst>
            </p:cNvPr>
            <p:cNvSpPr>
              <a:spLocks noEditPoints="1"/>
            </p:cNvSpPr>
            <p:nvPr/>
          </p:nvSpPr>
          <p:spPr bwMode="auto">
            <a:xfrm>
              <a:off x="1957388" y="2835275"/>
              <a:ext cx="403225" cy="303213"/>
            </a:xfrm>
            <a:custGeom>
              <a:avLst/>
              <a:gdLst>
                <a:gd name="T0" fmla="*/ 1156 w 1268"/>
                <a:gd name="T1" fmla="*/ 2 h 954"/>
                <a:gd name="T2" fmla="*/ 1022 w 1268"/>
                <a:gd name="T3" fmla="*/ 52 h 954"/>
                <a:gd name="T4" fmla="*/ 949 w 1268"/>
                <a:gd name="T5" fmla="*/ 88 h 954"/>
                <a:gd name="T6" fmla="*/ 949 w 1268"/>
                <a:gd name="T7" fmla="*/ 112 h 954"/>
                <a:gd name="T8" fmla="*/ 989 w 1268"/>
                <a:gd name="T9" fmla="*/ 109 h 954"/>
                <a:gd name="T10" fmla="*/ 938 w 1268"/>
                <a:gd name="T11" fmla="*/ 166 h 954"/>
                <a:gd name="T12" fmla="*/ 835 w 1268"/>
                <a:gd name="T13" fmla="*/ 240 h 954"/>
                <a:gd name="T14" fmla="*/ 742 w 1268"/>
                <a:gd name="T15" fmla="*/ 326 h 954"/>
                <a:gd name="T16" fmla="*/ 617 w 1268"/>
                <a:gd name="T17" fmla="*/ 429 h 954"/>
                <a:gd name="T18" fmla="*/ 523 w 1268"/>
                <a:gd name="T19" fmla="*/ 510 h 954"/>
                <a:gd name="T20" fmla="*/ 501 w 1268"/>
                <a:gd name="T21" fmla="*/ 521 h 954"/>
                <a:gd name="T22" fmla="*/ 378 w 1268"/>
                <a:gd name="T23" fmla="*/ 587 h 954"/>
                <a:gd name="T24" fmla="*/ 316 w 1268"/>
                <a:gd name="T25" fmla="*/ 623 h 954"/>
                <a:gd name="T26" fmla="*/ 239 w 1268"/>
                <a:gd name="T27" fmla="*/ 697 h 954"/>
                <a:gd name="T28" fmla="*/ 166 w 1268"/>
                <a:gd name="T29" fmla="*/ 746 h 954"/>
                <a:gd name="T30" fmla="*/ 72 w 1268"/>
                <a:gd name="T31" fmla="*/ 823 h 954"/>
                <a:gd name="T32" fmla="*/ 58 w 1268"/>
                <a:gd name="T33" fmla="*/ 883 h 954"/>
                <a:gd name="T34" fmla="*/ 1 w 1268"/>
                <a:gd name="T35" fmla="*/ 929 h 954"/>
                <a:gd name="T36" fmla="*/ 32 w 1268"/>
                <a:gd name="T37" fmla="*/ 912 h 954"/>
                <a:gd name="T38" fmla="*/ 75 w 1268"/>
                <a:gd name="T39" fmla="*/ 914 h 954"/>
                <a:gd name="T40" fmla="*/ 137 w 1268"/>
                <a:gd name="T41" fmla="*/ 880 h 954"/>
                <a:gd name="T42" fmla="*/ 183 w 1268"/>
                <a:gd name="T43" fmla="*/ 853 h 954"/>
                <a:gd name="T44" fmla="*/ 220 w 1268"/>
                <a:gd name="T45" fmla="*/ 815 h 954"/>
                <a:gd name="T46" fmla="*/ 285 w 1268"/>
                <a:gd name="T47" fmla="*/ 752 h 954"/>
                <a:gd name="T48" fmla="*/ 322 w 1268"/>
                <a:gd name="T49" fmla="*/ 753 h 954"/>
                <a:gd name="T50" fmla="*/ 384 w 1268"/>
                <a:gd name="T51" fmla="*/ 726 h 954"/>
                <a:gd name="T52" fmla="*/ 413 w 1268"/>
                <a:gd name="T53" fmla="*/ 696 h 954"/>
                <a:gd name="T54" fmla="*/ 498 w 1268"/>
                <a:gd name="T55" fmla="*/ 652 h 954"/>
                <a:gd name="T56" fmla="*/ 565 w 1268"/>
                <a:gd name="T57" fmla="*/ 579 h 954"/>
                <a:gd name="T58" fmla="*/ 660 w 1268"/>
                <a:gd name="T59" fmla="*/ 550 h 954"/>
                <a:gd name="T60" fmla="*/ 689 w 1268"/>
                <a:gd name="T61" fmla="*/ 532 h 954"/>
                <a:gd name="T62" fmla="*/ 724 w 1268"/>
                <a:gd name="T63" fmla="*/ 513 h 954"/>
                <a:gd name="T64" fmla="*/ 916 w 1268"/>
                <a:gd name="T65" fmla="*/ 407 h 954"/>
                <a:gd name="T66" fmla="*/ 1096 w 1268"/>
                <a:gd name="T67" fmla="*/ 297 h 954"/>
                <a:gd name="T68" fmla="*/ 1209 w 1268"/>
                <a:gd name="T69" fmla="*/ 150 h 954"/>
                <a:gd name="T70" fmla="*/ 1058 w 1268"/>
                <a:gd name="T71" fmla="*/ 224 h 954"/>
                <a:gd name="T72" fmla="*/ 963 w 1268"/>
                <a:gd name="T73" fmla="*/ 279 h 954"/>
                <a:gd name="T74" fmla="*/ 876 w 1268"/>
                <a:gd name="T75" fmla="*/ 338 h 954"/>
                <a:gd name="T76" fmla="*/ 717 w 1268"/>
                <a:gd name="T77" fmla="*/ 399 h 954"/>
                <a:gd name="T78" fmla="*/ 787 w 1268"/>
                <a:gd name="T79" fmla="*/ 349 h 954"/>
                <a:gd name="T80" fmla="*/ 894 w 1268"/>
                <a:gd name="T81" fmla="*/ 281 h 954"/>
                <a:gd name="T82" fmla="*/ 962 w 1268"/>
                <a:gd name="T83" fmla="*/ 245 h 954"/>
                <a:gd name="T84" fmla="*/ 1007 w 1268"/>
                <a:gd name="T85" fmla="*/ 183 h 954"/>
                <a:gd name="T86" fmla="*/ 1087 w 1268"/>
                <a:gd name="T87" fmla="*/ 141 h 954"/>
                <a:gd name="T88" fmla="*/ 1133 w 1268"/>
                <a:gd name="T89" fmla="*/ 127 h 954"/>
                <a:gd name="T90" fmla="*/ 1203 w 1268"/>
                <a:gd name="T91" fmla="*/ 81 h 954"/>
                <a:gd name="T92" fmla="*/ 193 w 1268"/>
                <a:gd name="T93" fmla="*/ 783 h 954"/>
                <a:gd name="T94" fmla="*/ 154 w 1268"/>
                <a:gd name="T95" fmla="*/ 784 h 954"/>
                <a:gd name="T96" fmla="*/ 205 w 1268"/>
                <a:gd name="T97" fmla="*/ 798 h 954"/>
                <a:gd name="T98" fmla="*/ 219 w 1268"/>
                <a:gd name="T99" fmla="*/ 786 h 954"/>
                <a:gd name="T100" fmla="*/ 422 w 1268"/>
                <a:gd name="T101" fmla="*/ 638 h 954"/>
                <a:gd name="T102" fmla="*/ 375 w 1268"/>
                <a:gd name="T103" fmla="*/ 680 h 954"/>
                <a:gd name="T104" fmla="*/ 401 w 1268"/>
                <a:gd name="T105" fmla="*/ 633 h 954"/>
                <a:gd name="T106" fmla="*/ 503 w 1268"/>
                <a:gd name="T107" fmla="*/ 601 h 954"/>
                <a:gd name="T108" fmla="*/ 626 w 1268"/>
                <a:gd name="T109" fmla="*/ 550 h 954"/>
                <a:gd name="T110" fmla="*/ 630 w 1268"/>
                <a:gd name="T111" fmla="*/ 459 h 954"/>
                <a:gd name="T112" fmla="*/ 972 w 1268"/>
                <a:gd name="T113" fmla="*/ 331 h 954"/>
                <a:gd name="T114" fmla="*/ 959 w 1268"/>
                <a:gd name="T115" fmla="*/ 303 h 954"/>
                <a:gd name="T116" fmla="*/ 804 w 1268"/>
                <a:gd name="T117" fmla="*/ 298 h 954"/>
                <a:gd name="T118" fmla="*/ 944 w 1268"/>
                <a:gd name="T119" fmla="*/ 205 h 954"/>
                <a:gd name="T120" fmla="*/ 1045 w 1268"/>
                <a:gd name="T121" fmla="*/ 98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8" h="954">
                  <a:moveTo>
                    <a:pt x="1261" y="12"/>
                  </a:moveTo>
                  <a:lnTo>
                    <a:pt x="1257" y="9"/>
                  </a:lnTo>
                  <a:lnTo>
                    <a:pt x="1252" y="8"/>
                  </a:lnTo>
                  <a:lnTo>
                    <a:pt x="1249" y="8"/>
                  </a:lnTo>
                  <a:lnTo>
                    <a:pt x="1244" y="9"/>
                  </a:lnTo>
                  <a:lnTo>
                    <a:pt x="1226" y="10"/>
                  </a:lnTo>
                  <a:lnTo>
                    <a:pt x="1207" y="15"/>
                  </a:lnTo>
                  <a:lnTo>
                    <a:pt x="1190" y="21"/>
                  </a:lnTo>
                  <a:lnTo>
                    <a:pt x="1187" y="20"/>
                  </a:lnTo>
                  <a:lnTo>
                    <a:pt x="1186" y="21"/>
                  </a:lnTo>
                  <a:lnTo>
                    <a:pt x="1184" y="21"/>
                  </a:lnTo>
                  <a:lnTo>
                    <a:pt x="1183" y="18"/>
                  </a:lnTo>
                  <a:lnTo>
                    <a:pt x="1182" y="14"/>
                  </a:lnTo>
                  <a:lnTo>
                    <a:pt x="1180" y="12"/>
                  </a:lnTo>
                  <a:lnTo>
                    <a:pt x="1176" y="10"/>
                  </a:lnTo>
                  <a:lnTo>
                    <a:pt x="1173" y="8"/>
                  </a:lnTo>
                  <a:lnTo>
                    <a:pt x="1171" y="6"/>
                  </a:lnTo>
                  <a:lnTo>
                    <a:pt x="1169" y="3"/>
                  </a:lnTo>
                  <a:lnTo>
                    <a:pt x="1163" y="0"/>
                  </a:lnTo>
                  <a:lnTo>
                    <a:pt x="1156" y="2"/>
                  </a:lnTo>
                  <a:lnTo>
                    <a:pt x="1152" y="3"/>
                  </a:lnTo>
                  <a:lnTo>
                    <a:pt x="1147" y="4"/>
                  </a:lnTo>
                  <a:lnTo>
                    <a:pt x="1143" y="7"/>
                  </a:lnTo>
                  <a:lnTo>
                    <a:pt x="1141" y="9"/>
                  </a:lnTo>
                  <a:lnTo>
                    <a:pt x="1139" y="13"/>
                  </a:lnTo>
                  <a:lnTo>
                    <a:pt x="1138" y="17"/>
                  </a:lnTo>
                  <a:lnTo>
                    <a:pt x="1139" y="21"/>
                  </a:lnTo>
                  <a:lnTo>
                    <a:pt x="1135" y="27"/>
                  </a:lnTo>
                  <a:lnTo>
                    <a:pt x="1125" y="25"/>
                  </a:lnTo>
                  <a:lnTo>
                    <a:pt x="1125" y="25"/>
                  </a:lnTo>
                  <a:lnTo>
                    <a:pt x="1125" y="20"/>
                  </a:lnTo>
                  <a:lnTo>
                    <a:pt x="1125" y="17"/>
                  </a:lnTo>
                  <a:lnTo>
                    <a:pt x="1122" y="13"/>
                  </a:lnTo>
                  <a:lnTo>
                    <a:pt x="1119" y="9"/>
                  </a:lnTo>
                  <a:lnTo>
                    <a:pt x="1113" y="9"/>
                  </a:lnTo>
                  <a:lnTo>
                    <a:pt x="1076" y="23"/>
                  </a:lnTo>
                  <a:lnTo>
                    <a:pt x="1041" y="38"/>
                  </a:lnTo>
                  <a:lnTo>
                    <a:pt x="1036" y="46"/>
                  </a:lnTo>
                  <a:lnTo>
                    <a:pt x="1022" y="49"/>
                  </a:lnTo>
                  <a:lnTo>
                    <a:pt x="1022" y="52"/>
                  </a:lnTo>
                  <a:lnTo>
                    <a:pt x="1022" y="54"/>
                  </a:lnTo>
                  <a:lnTo>
                    <a:pt x="1022" y="54"/>
                  </a:lnTo>
                  <a:lnTo>
                    <a:pt x="1022" y="54"/>
                  </a:lnTo>
                  <a:lnTo>
                    <a:pt x="995" y="60"/>
                  </a:lnTo>
                  <a:lnTo>
                    <a:pt x="993" y="63"/>
                  </a:lnTo>
                  <a:lnTo>
                    <a:pt x="989" y="65"/>
                  </a:lnTo>
                  <a:lnTo>
                    <a:pt x="986" y="67"/>
                  </a:lnTo>
                  <a:lnTo>
                    <a:pt x="983" y="69"/>
                  </a:lnTo>
                  <a:lnTo>
                    <a:pt x="979" y="70"/>
                  </a:lnTo>
                  <a:lnTo>
                    <a:pt x="973" y="66"/>
                  </a:lnTo>
                  <a:lnTo>
                    <a:pt x="966" y="64"/>
                  </a:lnTo>
                  <a:lnTo>
                    <a:pt x="960" y="64"/>
                  </a:lnTo>
                  <a:lnTo>
                    <a:pt x="955" y="66"/>
                  </a:lnTo>
                  <a:lnTo>
                    <a:pt x="950" y="76"/>
                  </a:lnTo>
                  <a:lnTo>
                    <a:pt x="953" y="78"/>
                  </a:lnTo>
                  <a:lnTo>
                    <a:pt x="955" y="81"/>
                  </a:lnTo>
                  <a:lnTo>
                    <a:pt x="954" y="81"/>
                  </a:lnTo>
                  <a:lnTo>
                    <a:pt x="954" y="81"/>
                  </a:lnTo>
                  <a:lnTo>
                    <a:pt x="949" y="82"/>
                  </a:lnTo>
                  <a:lnTo>
                    <a:pt x="949" y="88"/>
                  </a:lnTo>
                  <a:lnTo>
                    <a:pt x="946" y="92"/>
                  </a:lnTo>
                  <a:lnTo>
                    <a:pt x="943" y="95"/>
                  </a:lnTo>
                  <a:lnTo>
                    <a:pt x="938" y="98"/>
                  </a:lnTo>
                  <a:lnTo>
                    <a:pt x="936" y="101"/>
                  </a:lnTo>
                  <a:lnTo>
                    <a:pt x="933" y="114"/>
                  </a:lnTo>
                  <a:lnTo>
                    <a:pt x="933" y="116"/>
                  </a:lnTo>
                  <a:lnTo>
                    <a:pt x="933" y="118"/>
                  </a:lnTo>
                  <a:lnTo>
                    <a:pt x="932" y="121"/>
                  </a:lnTo>
                  <a:lnTo>
                    <a:pt x="933" y="123"/>
                  </a:lnTo>
                  <a:lnTo>
                    <a:pt x="934" y="126"/>
                  </a:lnTo>
                  <a:lnTo>
                    <a:pt x="938" y="127"/>
                  </a:lnTo>
                  <a:lnTo>
                    <a:pt x="940" y="127"/>
                  </a:lnTo>
                  <a:lnTo>
                    <a:pt x="943" y="127"/>
                  </a:lnTo>
                  <a:lnTo>
                    <a:pt x="944" y="126"/>
                  </a:lnTo>
                  <a:lnTo>
                    <a:pt x="945" y="125"/>
                  </a:lnTo>
                  <a:lnTo>
                    <a:pt x="945" y="122"/>
                  </a:lnTo>
                  <a:lnTo>
                    <a:pt x="946" y="121"/>
                  </a:lnTo>
                  <a:lnTo>
                    <a:pt x="946" y="118"/>
                  </a:lnTo>
                  <a:lnTo>
                    <a:pt x="948" y="115"/>
                  </a:lnTo>
                  <a:lnTo>
                    <a:pt x="949" y="112"/>
                  </a:lnTo>
                  <a:lnTo>
                    <a:pt x="951" y="111"/>
                  </a:lnTo>
                  <a:lnTo>
                    <a:pt x="955" y="111"/>
                  </a:lnTo>
                  <a:lnTo>
                    <a:pt x="956" y="111"/>
                  </a:lnTo>
                  <a:lnTo>
                    <a:pt x="957" y="111"/>
                  </a:lnTo>
                  <a:lnTo>
                    <a:pt x="957" y="111"/>
                  </a:lnTo>
                  <a:lnTo>
                    <a:pt x="957" y="117"/>
                  </a:lnTo>
                  <a:lnTo>
                    <a:pt x="960" y="122"/>
                  </a:lnTo>
                  <a:lnTo>
                    <a:pt x="963" y="127"/>
                  </a:lnTo>
                  <a:lnTo>
                    <a:pt x="967" y="131"/>
                  </a:lnTo>
                  <a:lnTo>
                    <a:pt x="971" y="132"/>
                  </a:lnTo>
                  <a:lnTo>
                    <a:pt x="974" y="133"/>
                  </a:lnTo>
                  <a:lnTo>
                    <a:pt x="978" y="134"/>
                  </a:lnTo>
                  <a:lnTo>
                    <a:pt x="982" y="133"/>
                  </a:lnTo>
                  <a:lnTo>
                    <a:pt x="984" y="131"/>
                  </a:lnTo>
                  <a:lnTo>
                    <a:pt x="986" y="128"/>
                  </a:lnTo>
                  <a:lnTo>
                    <a:pt x="989" y="125"/>
                  </a:lnTo>
                  <a:lnTo>
                    <a:pt x="990" y="121"/>
                  </a:lnTo>
                  <a:lnTo>
                    <a:pt x="990" y="115"/>
                  </a:lnTo>
                  <a:lnTo>
                    <a:pt x="989" y="108"/>
                  </a:lnTo>
                  <a:lnTo>
                    <a:pt x="989" y="109"/>
                  </a:lnTo>
                  <a:lnTo>
                    <a:pt x="993" y="106"/>
                  </a:lnTo>
                  <a:lnTo>
                    <a:pt x="996" y="104"/>
                  </a:lnTo>
                  <a:lnTo>
                    <a:pt x="995" y="111"/>
                  </a:lnTo>
                  <a:lnTo>
                    <a:pt x="995" y="116"/>
                  </a:lnTo>
                  <a:lnTo>
                    <a:pt x="995" y="121"/>
                  </a:lnTo>
                  <a:lnTo>
                    <a:pt x="996" y="126"/>
                  </a:lnTo>
                  <a:lnTo>
                    <a:pt x="999" y="131"/>
                  </a:lnTo>
                  <a:lnTo>
                    <a:pt x="993" y="134"/>
                  </a:lnTo>
                  <a:lnTo>
                    <a:pt x="989" y="139"/>
                  </a:lnTo>
                  <a:lnTo>
                    <a:pt x="986" y="144"/>
                  </a:lnTo>
                  <a:lnTo>
                    <a:pt x="976" y="150"/>
                  </a:lnTo>
                  <a:lnTo>
                    <a:pt x="976" y="151"/>
                  </a:lnTo>
                  <a:lnTo>
                    <a:pt x="974" y="151"/>
                  </a:lnTo>
                  <a:lnTo>
                    <a:pt x="971" y="152"/>
                  </a:lnTo>
                  <a:lnTo>
                    <a:pt x="967" y="155"/>
                  </a:lnTo>
                  <a:lnTo>
                    <a:pt x="962" y="160"/>
                  </a:lnTo>
                  <a:lnTo>
                    <a:pt x="955" y="162"/>
                  </a:lnTo>
                  <a:lnTo>
                    <a:pt x="948" y="165"/>
                  </a:lnTo>
                  <a:lnTo>
                    <a:pt x="940" y="165"/>
                  </a:lnTo>
                  <a:lnTo>
                    <a:pt x="938" y="166"/>
                  </a:lnTo>
                  <a:lnTo>
                    <a:pt x="936" y="166"/>
                  </a:lnTo>
                  <a:lnTo>
                    <a:pt x="933" y="168"/>
                  </a:lnTo>
                  <a:lnTo>
                    <a:pt x="932" y="169"/>
                  </a:lnTo>
                  <a:lnTo>
                    <a:pt x="931" y="173"/>
                  </a:lnTo>
                  <a:lnTo>
                    <a:pt x="929" y="177"/>
                  </a:lnTo>
                  <a:lnTo>
                    <a:pt x="931" y="180"/>
                  </a:lnTo>
                  <a:lnTo>
                    <a:pt x="929" y="182"/>
                  </a:lnTo>
                  <a:lnTo>
                    <a:pt x="927" y="183"/>
                  </a:lnTo>
                  <a:lnTo>
                    <a:pt x="927" y="184"/>
                  </a:lnTo>
                  <a:lnTo>
                    <a:pt x="912" y="189"/>
                  </a:lnTo>
                  <a:lnTo>
                    <a:pt x="900" y="195"/>
                  </a:lnTo>
                  <a:lnTo>
                    <a:pt x="888" y="203"/>
                  </a:lnTo>
                  <a:lnTo>
                    <a:pt x="882" y="205"/>
                  </a:lnTo>
                  <a:lnTo>
                    <a:pt x="876" y="208"/>
                  </a:lnTo>
                  <a:lnTo>
                    <a:pt x="870" y="212"/>
                  </a:lnTo>
                  <a:lnTo>
                    <a:pt x="864" y="217"/>
                  </a:lnTo>
                  <a:lnTo>
                    <a:pt x="858" y="224"/>
                  </a:lnTo>
                  <a:lnTo>
                    <a:pt x="851" y="229"/>
                  </a:lnTo>
                  <a:lnTo>
                    <a:pt x="842" y="234"/>
                  </a:lnTo>
                  <a:lnTo>
                    <a:pt x="835" y="240"/>
                  </a:lnTo>
                  <a:lnTo>
                    <a:pt x="830" y="248"/>
                  </a:lnTo>
                  <a:lnTo>
                    <a:pt x="830" y="251"/>
                  </a:lnTo>
                  <a:lnTo>
                    <a:pt x="831" y="252"/>
                  </a:lnTo>
                  <a:lnTo>
                    <a:pt x="815" y="264"/>
                  </a:lnTo>
                  <a:lnTo>
                    <a:pt x="801" y="276"/>
                  </a:lnTo>
                  <a:lnTo>
                    <a:pt x="796" y="276"/>
                  </a:lnTo>
                  <a:lnTo>
                    <a:pt x="790" y="280"/>
                  </a:lnTo>
                  <a:lnTo>
                    <a:pt x="786" y="282"/>
                  </a:lnTo>
                  <a:lnTo>
                    <a:pt x="783" y="285"/>
                  </a:lnTo>
                  <a:lnTo>
                    <a:pt x="769" y="288"/>
                  </a:lnTo>
                  <a:lnTo>
                    <a:pt x="768" y="291"/>
                  </a:lnTo>
                  <a:lnTo>
                    <a:pt x="768" y="294"/>
                  </a:lnTo>
                  <a:lnTo>
                    <a:pt x="768" y="296"/>
                  </a:lnTo>
                  <a:lnTo>
                    <a:pt x="769" y="297"/>
                  </a:lnTo>
                  <a:lnTo>
                    <a:pt x="766" y="300"/>
                  </a:lnTo>
                  <a:lnTo>
                    <a:pt x="761" y="303"/>
                  </a:lnTo>
                  <a:lnTo>
                    <a:pt x="756" y="305"/>
                  </a:lnTo>
                  <a:lnTo>
                    <a:pt x="749" y="310"/>
                  </a:lnTo>
                  <a:lnTo>
                    <a:pt x="744" y="317"/>
                  </a:lnTo>
                  <a:lnTo>
                    <a:pt x="742" y="326"/>
                  </a:lnTo>
                  <a:lnTo>
                    <a:pt x="742" y="327"/>
                  </a:lnTo>
                  <a:lnTo>
                    <a:pt x="732" y="325"/>
                  </a:lnTo>
                  <a:lnTo>
                    <a:pt x="723" y="327"/>
                  </a:lnTo>
                  <a:lnTo>
                    <a:pt x="717" y="333"/>
                  </a:lnTo>
                  <a:lnTo>
                    <a:pt x="713" y="345"/>
                  </a:lnTo>
                  <a:lnTo>
                    <a:pt x="711" y="344"/>
                  </a:lnTo>
                  <a:lnTo>
                    <a:pt x="701" y="345"/>
                  </a:lnTo>
                  <a:lnTo>
                    <a:pt x="691" y="349"/>
                  </a:lnTo>
                  <a:lnTo>
                    <a:pt x="682" y="354"/>
                  </a:lnTo>
                  <a:lnTo>
                    <a:pt x="673" y="361"/>
                  </a:lnTo>
                  <a:lnTo>
                    <a:pt x="666" y="367"/>
                  </a:lnTo>
                  <a:lnTo>
                    <a:pt x="660" y="376"/>
                  </a:lnTo>
                  <a:lnTo>
                    <a:pt x="656" y="385"/>
                  </a:lnTo>
                  <a:lnTo>
                    <a:pt x="653" y="396"/>
                  </a:lnTo>
                  <a:lnTo>
                    <a:pt x="650" y="395"/>
                  </a:lnTo>
                  <a:lnTo>
                    <a:pt x="644" y="396"/>
                  </a:lnTo>
                  <a:lnTo>
                    <a:pt x="639" y="397"/>
                  </a:lnTo>
                  <a:lnTo>
                    <a:pt x="636" y="401"/>
                  </a:lnTo>
                  <a:lnTo>
                    <a:pt x="627" y="417"/>
                  </a:lnTo>
                  <a:lnTo>
                    <a:pt x="617" y="429"/>
                  </a:lnTo>
                  <a:lnTo>
                    <a:pt x="604" y="440"/>
                  </a:lnTo>
                  <a:lnTo>
                    <a:pt x="590" y="448"/>
                  </a:lnTo>
                  <a:lnTo>
                    <a:pt x="586" y="451"/>
                  </a:lnTo>
                  <a:lnTo>
                    <a:pt x="582" y="454"/>
                  </a:lnTo>
                  <a:lnTo>
                    <a:pt x="581" y="458"/>
                  </a:lnTo>
                  <a:lnTo>
                    <a:pt x="580" y="463"/>
                  </a:lnTo>
                  <a:lnTo>
                    <a:pt x="580" y="468"/>
                  </a:lnTo>
                  <a:lnTo>
                    <a:pt x="582" y="471"/>
                  </a:lnTo>
                  <a:lnTo>
                    <a:pt x="568" y="475"/>
                  </a:lnTo>
                  <a:lnTo>
                    <a:pt x="564" y="473"/>
                  </a:lnTo>
                  <a:lnTo>
                    <a:pt x="562" y="469"/>
                  </a:lnTo>
                  <a:lnTo>
                    <a:pt x="560" y="464"/>
                  </a:lnTo>
                  <a:lnTo>
                    <a:pt x="558" y="460"/>
                  </a:lnTo>
                  <a:lnTo>
                    <a:pt x="554" y="458"/>
                  </a:lnTo>
                  <a:lnTo>
                    <a:pt x="548" y="458"/>
                  </a:lnTo>
                  <a:lnTo>
                    <a:pt x="546" y="469"/>
                  </a:lnTo>
                  <a:lnTo>
                    <a:pt x="540" y="480"/>
                  </a:lnTo>
                  <a:lnTo>
                    <a:pt x="532" y="490"/>
                  </a:lnTo>
                  <a:lnTo>
                    <a:pt x="526" y="499"/>
                  </a:lnTo>
                  <a:lnTo>
                    <a:pt x="523" y="510"/>
                  </a:lnTo>
                  <a:lnTo>
                    <a:pt x="526" y="513"/>
                  </a:lnTo>
                  <a:lnTo>
                    <a:pt x="525" y="513"/>
                  </a:lnTo>
                  <a:lnTo>
                    <a:pt x="525" y="513"/>
                  </a:lnTo>
                  <a:lnTo>
                    <a:pt x="523" y="513"/>
                  </a:lnTo>
                  <a:lnTo>
                    <a:pt x="520" y="514"/>
                  </a:lnTo>
                  <a:lnTo>
                    <a:pt x="519" y="516"/>
                  </a:lnTo>
                  <a:lnTo>
                    <a:pt x="519" y="517"/>
                  </a:lnTo>
                  <a:lnTo>
                    <a:pt x="519" y="520"/>
                  </a:lnTo>
                  <a:lnTo>
                    <a:pt x="519" y="522"/>
                  </a:lnTo>
                  <a:lnTo>
                    <a:pt x="518" y="525"/>
                  </a:lnTo>
                  <a:lnTo>
                    <a:pt x="518" y="526"/>
                  </a:lnTo>
                  <a:lnTo>
                    <a:pt x="519" y="531"/>
                  </a:lnTo>
                  <a:lnTo>
                    <a:pt x="518" y="532"/>
                  </a:lnTo>
                  <a:lnTo>
                    <a:pt x="517" y="533"/>
                  </a:lnTo>
                  <a:lnTo>
                    <a:pt x="515" y="536"/>
                  </a:lnTo>
                  <a:lnTo>
                    <a:pt x="513" y="532"/>
                  </a:lnTo>
                  <a:lnTo>
                    <a:pt x="511" y="528"/>
                  </a:lnTo>
                  <a:lnTo>
                    <a:pt x="507" y="526"/>
                  </a:lnTo>
                  <a:lnTo>
                    <a:pt x="503" y="522"/>
                  </a:lnTo>
                  <a:lnTo>
                    <a:pt x="501" y="521"/>
                  </a:lnTo>
                  <a:lnTo>
                    <a:pt x="497" y="521"/>
                  </a:lnTo>
                  <a:lnTo>
                    <a:pt x="494" y="521"/>
                  </a:lnTo>
                  <a:lnTo>
                    <a:pt x="490" y="528"/>
                  </a:lnTo>
                  <a:lnTo>
                    <a:pt x="485" y="536"/>
                  </a:lnTo>
                  <a:lnTo>
                    <a:pt x="480" y="543"/>
                  </a:lnTo>
                  <a:lnTo>
                    <a:pt x="478" y="551"/>
                  </a:lnTo>
                  <a:lnTo>
                    <a:pt x="477" y="550"/>
                  </a:lnTo>
                  <a:lnTo>
                    <a:pt x="464" y="545"/>
                  </a:lnTo>
                  <a:lnTo>
                    <a:pt x="452" y="542"/>
                  </a:lnTo>
                  <a:lnTo>
                    <a:pt x="440" y="542"/>
                  </a:lnTo>
                  <a:lnTo>
                    <a:pt x="427" y="548"/>
                  </a:lnTo>
                  <a:lnTo>
                    <a:pt x="424" y="550"/>
                  </a:lnTo>
                  <a:lnTo>
                    <a:pt x="422" y="553"/>
                  </a:lnTo>
                  <a:lnTo>
                    <a:pt x="421" y="556"/>
                  </a:lnTo>
                  <a:lnTo>
                    <a:pt x="421" y="560"/>
                  </a:lnTo>
                  <a:lnTo>
                    <a:pt x="407" y="564"/>
                  </a:lnTo>
                  <a:lnTo>
                    <a:pt x="403" y="568"/>
                  </a:lnTo>
                  <a:lnTo>
                    <a:pt x="401" y="570"/>
                  </a:lnTo>
                  <a:lnTo>
                    <a:pt x="389" y="577"/>
                  </a:lnTo>
                  <a:lnTo>
                    <a:pt x="378" y="587"/>
                  </a:lnTo>
                  <a:lnTo>
                    <a:pt x="375" y="587"/>
                  </a:lnTo>
                  <a:lnTo>
                    <a:pt x="371" y="588"/>
                  </a:lnTo>
                  <a:lnTo>
                    <a:pt x="369" y="589"/>
                  </a:lnTo>
                  <a:lnTo>
                    <a:pt x="366" y="590"/>
                  </a:lnTo>
                  <a:lnTo>
                    <a:pt x="365" y="593"/>
                  </a:lnTo>
                  <a:lnTo>
                    <a:pt x="364" y="596"/>
                  </a:lnTo>
                  <a:lnTo>
                    <a:pt x="364" y="601"/>
                  </a:lnTo>
                  <a:lnTo>
                    <a:pt x="359" y="601"/>
                  </a:lnTo>
                  <a:lnTo>
                    <a:pt x="358" y="601"/>
                  </a:lnTo>
                  <a:lnTo>
                    <a:pt x="355" y="601"/>
                  </a:lnTo>
                  <a:lnTo>
                    <a:pt x="353" y="602"/>
                  </a:lnTo>
                  <a:lnTo>
                    <a:pt x="353" y="604"/>
                  </a:lnTo>
                  <a:lnTo>
                    <a:pt x="343" y="606"/>
                  </a:lnTo>
                  <a:lnTo>
                    <a:pt x="338" y="606"/>
                  </a:lnTo>
                  <a:lnTo>
                    <a:pt x="335" y="608"/>
                  </a:lnTo>
                  <a:lnTo>
                    <a:pt x="330" y="611"/>
                  </a:lnTo>
                  <a:lnTo>
                    <a:pt x="329" y="615"/>
                  </a:lnTo>
                  <a:lnTo>
                    <a:pt x="322" y="617"/>
                  </a:lnTo>
                  <a:lnTo>
                    <a:pt x="319" y="619"/>
                  </a:lnTo>
                  <a:lnTo>
                    <a:pt x="316" y="623"/>
                  </a:lnTo>
                  <a:lnTo>
                    <a:pt x="315" y="627"/>
                  </a:lnTo>
                  <a:lnTo>
                    <a:pt x="315" y="632"/>
                  </a:lnTo>
                  <a:lnTo>
                    <a:pt x="315" y="635"/>
                  </a:lnTo>
                  <a:lnTo>
                    <a:pt x="316" y="636"/>
                  </a:lnTo>
                  <a:lnTo>
                    <a:pt x="316" y="636"/>
                  </a:lnTo>
                  <a:lnTo>
                    <a:pt x="315" y="635"/>
                  </a:lnTo>
                  <a:lnTo>
                    <a:pt x="314" y="633"/>
                  </a:lnTo>
                  <a:lnTo>
                    <a:pt x="301" y="638"/>
                  </a:lnTo>
                  <a:lnTo>
                    <a:pt x="288" y="645"/>
                  </a:lnTo>
                  <a:lnTo>
                    <a:pt x="276" y="651"/>
                  </a:lnTo>
                  <a:lnTo>
                    <a:pt x="274" y="655"/>
                  </a:lnTo>
                  <a:lnTo>
                    <a:pt x="273" y="658"/>
                  </a:lnTo>
                  <a:lnTo>
                    <a:pt x="273" y="662"/>
                  </a:lnTo>
                  <a:lnTo>
                    <a:pt x="273" y="665"/>
                  </a:lnTo>
                  <a:lnTo>
                    <a:pt x="274" y="665"/>
                  </a:lnTo>
                  <a:lnTo>
                    <a:pt x="261" y="670"/>
                  </a:lnTo>
                  <a:lnTo>
                    <a:pt x="251" y="679"/>
                  </a:lnTo>
                  <a:lnTo>
                    <a:pt x="246" y="691"/>
                  </a:lnTo>
                  <a:lnTo>
                    <a:pt x="241" y="695"/>
                  </a:lnTo>
                  <a:lnTo>
                    <a:pt x="239" y="697"/>
                  </a:lnTo>
                  <a:lnTo>
                    <a:pt x="228" y="699"/>
                  </a:lnTo>
                  <a:lnTo>
                    <a:pt x="225" y="712"/>
                  </a:lnTo>
                  <a:lnTo>
                    <a:pt x="225" y="712"/>
                  </a:lnTo>
                  <a:lnTo>
                    <a:pt x="217" y="709"/>
                  </a:lnTo>
                  <a:lnTo>
                    <a:pt x="210" y="712"/>
                  </a:lnTo>
                  <a:lnTo>
                    <a:pt x="205" y="716"/>
                  </a:lnTo>
                  <a:lnTo>
                    <a:pt x="200" y="724"/>
                  </a:lnTo>
                  <a:lnTo>
                    <a:pt x="200" y="724"/>
                  </a:lnTo>
                  <a:lnTo>
                    <a:pt x="197" y="725"/>
                  </a:lnTo>
                  <a:lnTo>
                    <a:pt x="195" y="726"/>
                  </a:lnTo>
                  <a:lnTo>
                    <a:pt x="193" y="729"/>
                  </a:lnTo>
                  <a:lnTo>
                    <a:pt x="191" y="731"/>
                  </a:lnTo>
                  <a:lnTo>
                    <a:pt x="191" y="735"/>
                  </a:lnTo>
                  <a:lnTo>
                    <a:pt x="186" y="733"/>
                  </a:lnTo>
                  <a:lnTo>
                    <a:pt x="183" y="735"/>
                  </a:lnTo>
                  <a:lnTo>
                    <a:pt x="179" y="737"/>
                  </a:lnTo>
                  <a:lnTo>
                    <a:pt x="171" y="748"/>
                  </a:lnTo>
                  <a:lnTo>
                    <a:pt x="171" y="748"/>
                  </a:lnTo>
                  <a:lnTo>
                    <a:pt x="169" y="746"/>
                  </a:lnTo>
                  <a:lnTo>
                    <a:pt x="166" y="746"/>
                  </a:lnTo>
                  <a:lnTo>
                    <a:pt x="161" y="746"/>
                  </a:lnTo>
                  <a:lnTo>
                    <a:pt x="159" y="748"/>
                  </a:lnTo>
                  <a:lnTo>
                    <a:pt x="155" y="749"/>
                  </a:lnTo>
                  <a:lnTo>
                    <a:pt x="152" y="753"/>
                  </a:lnTo>
                  <a:lnTo>
                    <a:pt x="150" y="756"/>
                  </a:lnTo>
                  <a:lnTo>
                    <a:pt x="142" y="765"/>
                  </a:lnTo>
                  <a:lnTo>
                    <a:pt x="135" y="770"/>
                  </a:lnTo>
                  <a:lnTo>
                    <a:pt x="128" y="775"/>
                  </a:lnTo>
                  <a:lnTo>
                    <a:pt x="122" y="779"/>
                  </a:lnTo>
                  <a:lnTo>
                    <a:pt x="118" y="787"/>
                  </a:lnTo>
                  <a:lnTo>
                    <a:pt x="118" y="787"/>
                  </a:lnTo>
                  <a:lnTo>
                    <a:pt x="105" y="801"/>
                  </a:lnTo>
                  <a:lnTo>
                    <a:pt x="104" y="800"/>
                  </a:lnTo>
                  <a:lnTo>
                    <a:pt x="101" y="800"/>
                  </a:lnTo>
                  <a:lnTo>
                    <a:pt x="98" y="800"/>
                  </a:lnTo>
                  <a:lnTo>
                    <a:pt x="94" y="801"/>
                  </a:lnTo>
                  <a:lnTo>
                    <a:pt x="91" y="803"/>
                  </a:lnTo>
                  <a:lnTo>
                    <a:pt x="88" y="805"/>
                  </a:lnTo>
                  <a:lnTo>
                    <a:pt x="75" y="820"/>
                  </a:lnTo>
                  <a:lnTo>
                    <a:pt x="72" y="823"/>
                  </a:lnTo>
                  <a:lnTo>
                    <a:pt x="70" y="826"/>
                  </a:lnTo>
                  <a:lnTo>
                    <a:pt x="66" y="829"/>
                  </a:lnTo>
                  <a:lnTo>
                    <a:pt x="64" y="832"/>
                  </a:lnTo>
                  <a:lnTo>
                    <a:pt x="61" y="834"/>
                  </a:lnTo>
                  <a:lnTo>
                    <a:pt x="61" y="834"/>
                  </a:lnTo>
                  <a:lnTo>
                    <a:pt x="63" y="844"/>
                  </a:lnTo>
                  <a:lnTo>
                    <a:pt x="67" y="850"/>
                  </a:lnTo>
                  <a:lnTo>
                    <a:pt x="74" y="857"/>
                  </a:lnTo>
                  <a:lnTo>
                    <a:pt x="78" y="864"/>
                  </a:lnTo>
                  <a:lnTo>
                    <a:pt x="74" y="863"/>
                  </a:lnTo>
                  <a:lnTo>
                    <a:pt x="70" y="864"/>
                  </a:lnTo>
                  <a:lnTo>
                    <a:pt x="67" y="864"/>
                  </a:lnTo>
                  <a:lnTo>
                    <a:pt x="66" y="867"/>
                  </a:lnTo>
                  <a:lnTo>
                    <a:pt x="65" y="869"/>
                  </a:lnTo>
                  <a:lnTo>
                    <a:pt x="64" y="872"/>
                  </a:lnTo>
                  <a:lnTo>
                    <a:pt x="64" y="874"/>
                  </a:lnTo>
                  <a:lnTo>
                    <a:pt x="63" y="877"/>
                  </a:lnTo>
                  <a:lnTo>
                    <a:pt x="63" y="879"/>
                  </a:lnTo>
                  <a:lnTo>
                    <a:pt x="61" y="880"/>
                  </a:lnTo>
                  <a:lnTo>
                    <a:pt x="58" y="883"/>
                  </a:lnTo>
                  <a:lnTo>
                    <a:pt x="55" y="885"/>
                  </a:lnTo>
                  <a:lnTo>
                    <a:pt x="55" y="886"/>
                  </a:lnTo>
                  <a:lnTo>
                    <a:pt x="49" y="883"/>
                  </a:lnTo>
                  <a:lnTo>
                    <a:pt x="40" y="880"/>
                  </a:lnTo>
                  <a:lnTo>
                    <a:pt x="32" y="883"/>
                  </a:lnTo>
                  <a:lnTo>
                    <a:pt x="26" y="886"/>
                  </a:lnTo>
                  <a:lnTo>
                    <a:pt x="23" y="892"/>
                  </a:lnTo>
                  <a:lnTo>
                    <a:pt x="19" y="900"/>
                  </a:lnTo>
                  <a:lnTo>
                    <a:pt x="15" y="907"/>
                  </a:lnTo>
                  <a:lnTo>
                    <a:pt x="15" y="907"/>
                  </a:lnTo>
                  <a:lnTo>
                    <a:pt x="13" y="909"/>
                  </a:lnTo>
                  <a:lnTo>
                    <a:pt x="12" y="910"/>
                  </a:lnTo>
                  <a:lnTo>
                    <a:pt x="9" y="910"/>
                  </a:lnTo>
                  <a:lnTo>
                    <a:pt x="6" y="912"/>
                  </a:lnTo>
                  <a:lnTo>
                    <a:pt x="3" y="913"/>
                  </a:lnTo>
                  <a:lnTo>
                    <a:pt x="2" y="914"/>
                  </a:lnTo>
                  <a:lnTo>
                    <a:pt x="1" y="917"/>
                  </a:lnTo>
                  <a:lnTo>
                    <a:pt x="0" y="920"/>
                  </a:lnTo>
                  <a:lnTo>
                    <a:pt x="0" y="925"/>
                  </a:lnTo>
                  <a:lnTo>
                    <a:pt x="1" y="929"/>
                  </a:lnTo>
                  <a:lnTo>
                    <a:pt x="4" y="932"/>
                  </a:lnTo>
                  <a:lnTo>
                    <a:pt x="3" y="934"/>
                  </a:lnTo>
                  <a:lnTo>
                    <a:pt x="3" y="936"/>
                  </a:lnTo>
                  <a:lnTo>
                    <a:pt x="3" y="938"/>
                  </a:lnTo>
                  <a:lnTo>
                    <a:pt x="3" y="940"/>
                  </a:lnTo>
                  <a:lnTo>
                    <a:pt x="3" y="942"/>
                  </a:lnTo>
                  <a:lnTo>
                    <a:pt x="6" y="943"/>
                  </a:lnTo>
                  <a:lnTo>
                    <a:pt x="8" y="951"/>
                  </a:lnTo>
                  <a:lnTo>
                    <a:pt x="12" y="954"/>
                  </a:lnTo>
                  <a:lnTo>
                    <a:pt x="17" y="954"/>
                  </a:lnTo>
                  <a:lnTo>
                    <a:pt x="21" y="952"/>
                  </a:lnTo>
                  <a:lnTo>
                    <a:pt x="26" y="949"/>
                  </a:lnTo>
                  <a:lnTo>
                    <a:pt x="31" y="949"/>
                  </a:lnTo>
                  <a:lnTo>
                    <a:pt x="40" y="941"/>
                  </a:lnTo>
                  <a:lnTo>
                    <a:pt x="41" y="935"/>
                  </a:lnTo>
                  <a:lnTo>
                    <a:pt x="38" y="930"/>
                  </a:lnTo>
                  <a:lnTo>
                    <a:pt x="34" y="925"/>
                  </a:lnTo>
                  <a:lnTo>
                    <a:pt x="30" y="920"/>
                  </a:lnTo>
                  <a:lnTo>
                    <a:pt x="29" y="915"/>
                  </a:lnTo>
                  <a:lnTo>
                    <a:pt x="32" y="912"/>
                  </a:lnTo>
                  <a:lnTo>
                    <a:pt x="37" y="906"/>
                  </a:lnTo>
                  <a:lnTo>
                    <a:pt x="41" y="902"/>
                  </a:lnTo>
                  <a:lnTo>
                    <a:pt x="47" y="901"/>
                  </a:lnTo>
                  <a:lnTo>
                    <a:pt x="54" y="903"/>
                  </a:lnTo>
                  <a:lnTo>
                    <a:pt x="50" y="907"/>
                  </a:lnTo>
                  <a:lnTo>
                    <a:pt x="48" y="909"/>
                  </a:lnTo>
                  <a:lnTo>
                    <a:pt x="46" y="912"/>
                  </a:lnTo>
                  <a:lnTo>
                    <a:pt x="44" y="915"/>
                  </a:lnTo>
                  <a:lnTo>
                    <a:pt x="46" y="918"/>
                  </a:lnTo>
                  <a:lnTo>
                    <a:pt x="47" y="920"/>
                  </a:lnTo>
                  <a:lnTo>
                    <a:pt x="49" y="921"/>
                  </a:lnTo>
                  <a:lnTo>
                    <a:pt x="52" y="921"/>
                  </a:lnTo>
                  <a:lnTo>
                    <a:pt x="55" y="920"/>
                  </a:lnTo>
                  <a:lnTo>
                    <a:pt x="58" y="920"/>
                  </a:lnTo>
                  <a:lnTo>
                    <a:pt x="60" y="919"/>
                  </a:lnTo>
                  <a:lnTo>
                    <a:pt x="64" y="918"/>
                  </a:lnTo>
                  <a:lnTo>
                    <a:pt x="64" y="918"/>
                  </a:lnTo>
                  <a:lnTo>
                    <a:pt x="67" y="918"/>
                  </a:lnTo>
                  <a:lnTo>
                    <a:pt x="71" y="917"/>
                  </a:lnTo>
                  <a:lnTo>
                    <a:pt x="75" y="914"/>
                  </a:lnTo>
                  <a:lnTo>
                    <a:pt x="77" y="910"/>
                  </a:lnTo>
                  <a:lnTo>
                    <a:pt x="78" y="908"/>
                  </a:lnTo>
                  <a:lnTo>
                    <a:pt x="81" y="904"/>
                  </a:lnTo>
                  <a:lnTo>
                    <a:pt x="82" y="904"/>
                  </a:lnTo>
                  <a:lnTo>
                    <a:pt x="84" y="904"/>
                  </a:lnTo>
                  <a:lnTo>
                    <a:pt x="86" y="903"/>
                  </a:lnTo>
                  <a:lnTo>
                    <a:pt x="87" y="902"/>
                  </a:lnTo>
                  <a:lnTo>
                    <a:pt x="89" y="901"/>
                  </a:lnTo>
                  <a:lnTo>
                    <a:pt x="91" y="900"/>
                  </a:lnTo>
                  <a:lnTo>
                    <a:pt x="92" y="898"/>
                  </a:lnTo>
                  <a:lnTo>
                    <a:pt x="94" y="897"/>
                  </a:lnTo>
                  <a:lnTo>
                    <a:pt x="97" y="897"/>
                  </a:lnTo>
                  <a:lnTo>
                    <a:pt x="98" y="900"/>
                  </a:lnTo>
                  <a:lnTo>
                    <a:pt x="109" y="901"/>
                  </a:lnTo>
                  <a:lnTo>
                    <a:pt x="118" y="900"/>
                  </a:lnTo>
                  <a:lnTo>
                    <a:pt x="127" y="896"/>
                  </a:lnTo>
                  <a:lnTo>
                    <a:pt x="137" y="892"/>
                  </a:lnTo>
                  <a:lnTo>
                    <a:pt x="138" y="889"/>
                  </a:lnTo>
                  <a:lnTo>
                    <a:pt x="138" y="885"/>
                  </a:lnTo>
                  <a:lnTo>
                    <a:pt x="137" y="880"/>
                  </a:lnTo>
                  <a:lnTo>
                    <a:pt x="135" y="879"/>
                  </a:lnTo>
                  <a:lnTo>
                    <a:pt x="138" y="878"/>
                  </a:lnTo>
                  <a:lnTo>
                    <a:pt x="142" y="878"/>
                  </a:lnTo>
                  <a:lnTo>
                    <a:pt x="144" y="877"/>
                  </a:lnTo>
                  <a:lnTo>
                    <a:pt x="146" y="875"/>
                  </a:lnTo>
                  <a:lnTo>
                    <a:pt x="149" y="874"/>
                  </a:lnTo>
                  <a:lnTo>
                    <a:pt x="152" y="872"/>
                  </a:lnTo>
                  <a:lnTo>
                    <a:pt x="155" y="870"/>
                  </a:lnTo>
                  <a:lnTo>
                    <a:pt x="156" y="868"/>
                  </a:lnTo>
                  <a:lnTo>
                    <a:pt x="159" y="867"/>
                  </a:lnTo>
                  <a:lnTo>
                    <a:pt x="161" y="866"/>
                  </a:lnTo>
                  <a:lnTo>
                    <a:pt x="163" y="864"/>
                  </a:lnTo>
                  <a:lnTo>
                    <a:pt x="166" y="864"/>
                  </a:lnTo>
                  <a:lnTo>
                    <a:pt x="167" y="863"/>
                  </a:lnTo>
                  <a:lnTo>
                    <a:pt x="169" y="861"/>
                  </a:lnTo>
                  <a:lnTo>
                    <a:pt x="173" y="860"/>
                  </a:lnTo>
                  <a:lnTo>
                    <a:pt x="176" y="860"/>
                  </a:lnTo>
                  <a:lnTo>
                    <a:pt x="178" y="857"/>
                  </a:lnTo>
                  <a:lnTo>
                    <a:pt x="180" y="856"/>
                  </a:lnTo>
                  <a:lnTo>
                    <a:pt x="183" y="853"/>
                  </a:lnTo>
                  <a:lnTo>
                    <a:pt x="184" y="850"/>
                  </a:lnTo>
                  <a:lnTo>
                    <a:pt x="184" y="846"/>
                  </a:lnTo>
                  <a:lnTo>
                    <a:pt x="183" y="844"/>
                  </a:lnTo>
                  <a:lnTo>
                    <a:pt x="180" y="841"/>
                  </a:lnTo>
                  <a:lnTo>
                    <a:pt x="180" y="838"/>
                  </a:lnTo>
                  <a:lnTo>
                    <a:pt x="182" y="835"/>
                  </a:lnTo>
                  <a:lnTo>
                    <a:pt x="183" y="833"/>
                  </a:lnTo>
                  <a:lnTo>
                    <a:pt x="184" y="832"/>
                  </a:lnTo>
                  <a:lnTo>
                    <a:pt x="185" y="830"/>
                  </a:lnTo>
                  <a:lnTo>
                    <a:pt x="189" y="830"/>
                  </a:lnTo>
                  <a:lnTo>
                    <a:pt x="191" y="830"/>
                  </a:lnTo>
                  <a:lnTo>
                    <a:pt x="196" y="832"/>
                  </a:lnTo>
                  <a:lnTo>
                    <a:pt x="197" y="828"/>
                  </a:lnTo>
                  <a:lnTo>
                    <a:pt x="200" y="826"/>
                  </a:lnTo>
                  <a:lnTo>
                    <a:pt x="202" y="823"/>
                  </a:lnTo>
                  <a:lnTo>
                    <a:pt x="205" y="821"/>
                  </a:lnTo>
                  <a:lnTo>
                    <a:pt x="207" y="820"/>
                  </a:lnTo>
                  <a:lnTo>
                    <a:pt x="211" y="818"/>
                  </a:lnTo>
                  <a:lnTo>
                    <a:pt x="212" y="817"/>
                  </a:lnTo>
                  <a:lnTo>
                    <a:pt x="220" y="815"/>
                  </a:lnTo>
                  <a:lnTo>
                    <a:pt x="220" y="811"/>
                  </a:lnTo>
                  <a:lnTo>
                    <a:pt x="220" y="809"/>
                  </a:lnTo>
                  <a:lnTo>
                    <a:pt x="222" y="805"/>
                  </a:lnTo>
                  <a:lnTo>
                    <a:pt x="224" y="803"/>
                  </a:lnTo>
                  <a:lnTo>
                    <a:pt x="234" y="801"/>
                  </a:lnTo>
                  <a:lnTo>
                    <a:pt x="244" y="796"/>
                  </a:lnTo>
                  <a:lnTo>
                    <a:pt x="252" y="790"/>
                  </a:lnTo>
                  <a:lnTo>
                    <a:pt x="261" y="786"/>
                  </a:lnTo>
                  <a:lnTo>
                    <a:pt x="270" y="782"/>
                  </a:lnTo>
                  <a:lnTo>
                    <a:pt x="281" y="783"/>
                  </a:lnTo>
                  <a:lnTo>
                    <a:pt x="281" y="779"/>
                  </a:lnTo>
                  <a:lnTo>
                    <a:pt x="282" y="777"/>
                  </a:lnTo>
                  <a:lnTo>
                    <a:pt x="284" y="773"/>
                  </a:lnTo>
                  <a:lnTo>
                    <a:pt x="286" y="772"/>
                  </a:lnTo>
                  <a:lnTo>
                    <a:pt x="290" y="771"/>
                  </a:lnTo>
                  <a:lnTo>
                    <a:pt x="291" y="767"/>
                  </a:lnTo>
                  <a:lnTo>
                    <a:pt x="292" y="764"/>
                  </a:lnTo>
                  <a:lnTo>
                    <a:pt x="290" y="759"/>
                  </a:lnTo>
                  <a:lnTo>
                    <a:pt x="287" y="755"/>
                  </a:lnTo>
                  <a:lnTo>
                    <a:pt x="285" y="752"/>
                  </a:lnTo>
                  <a:lnTo>
                    <a:pt x="280" y="749"/>
                  </a:lnTo>
                  <a:lnTo>
                    <a:pt x="282" y="748"/>
                  </a:lnTo>
                  <a:lnTo>
                    <a:pt x="285" y="746"/>
                  </a:lnTo>
                  <a:lnTo>
                    <a:pt x="286" y="743"/>
                  </a:lnTo>
                  <a:lnTo>
                    <a:pt x="290" y="742"/>
                  </a:lnTo>
                  <a:lnTo>
                    <a:pt x="301" y="746"/>
                  </a:lnTo>
                  <a:lnTo>
                    <a:pt x="307" y="749"/>
                  </a:lnTo>
                  <a:lnTo>
                    <a:pt x="301" y="754"/>
                  </a:lnTo>
                  <a:lnTo>
                    <a:pt x="298" y="760"/>
                  </a:lnTo>
                  <a:lnTo>
                    <a:pt x="298" y="766"/>
                  </a:lnTo>
                  <a:lnTo>
                    <a:pt x="301" y="773"/>
                  </a:lnTo>
                  <a:lnTo>
                    <a:pt x="303" y="778"/>
                  </a:lnTo>
                  <a:lnTo>
                    <a:pt x="307" y="778"/>
                  </a:lnTo>
                  <a:lnTo>
                    <a:pt x="310" y="777"/>
                  </a:lnTo>
                  <a:lnTo>
                    <a:pt x="313" y="775"/>
                  </a:lnTo>
                  <a:lnTo>
                    <a:pt x="315" y="772"/>
                  </a:lnTo>
                  <a:lnTo>
                    <a:pt x="316" y="769"/>
                  </a:lnTo>
                  <a:lnTo>
                    <a:pt x="318" y="765"/>
                  </a:lnTo>
                  <a:lnTo>
                    <a:pt x="321" y="762"/>
                  </a:lnTo>
                  <a:lnTo>
                    <a:pt x="322" y="753"/>
                  </a:lnTo>
                  <a:lnTo>
                    <a:pt x="329" y="746"/>
                  </a:lnTo>
                  <a:lnTo>
                    <a:pt x="338" y="743"/>
                  </a:lnTo>
                  <a:lnTo>
                    <a:pt x="339" y="746"/>
                  </a:lnTo>
                  <a:lnTo>
                    <a:pt x="341" y="748"/>
                  </a:lnTo>
                  <a:lnTo>
                    <a:pt x="344" y="749"/>
                  </a:lnTo>
                  <a:lnTo>
                    <a:pt x="348" y="750"/>
                  </a:lnTo>
                  <a:lnTo>
                    <a:pt x="350" y="749"/>
                  </a:lnTo>
                  <a:lnTo>
                    <a:pt x="353" y="748"/>
                  </a:lnTo>
                  <a:lnTo>
                    <a:pt x="355" y="747"/>
                  </a:lnTo>
                  <a:lnTo>
                    <a:pt x="356" y="743"/>
                  </a:lnTo>
                  <a:lnTo>
                    <a:pt x="356" y="741"/>
                  </a:lnTo>
                  <a:lnTo>
                    <a:pt x="356" y="738"/>
                  </a:lnTo>
                  <a:lnTo>
                    <a:pt x="355" y="737"/>
                  </a:lnTo>
                  <a:lnTo>
                    <a:pt x="355" y="735"/>
                  </a:lnTo>
                  <a:lnTo>
                    <a:pt x="356" y="733"/>
                  </a:lnTo>
                  <a:lnTo>
                    <a:pt x="358" y="732"/>
                  </a:lnTo>
                  <a:lnTo>
                    <a:pt x="360" y="731"/>
                  </a:lnTo>
                  <a:lnTo>
                    <a:pt x="364" y="730"/>
                  </a:lnTo>
                  <a:lnTo>
                    <a:pt x="373" y="730"/>
                  </a:lnTo>
                  <a:lnTo>
                    <a:pt x="384" y="726"/>
                  </a:lnTo>
                  <a:lnTo>
                    <a:pt x="393" y="719"/>
                  </a:lnTo>
                  <a:lnTo>
                    <a:pt x="390" y="716"/>
                  </a:lnTo>
                  <a:lnTo>
                    <a:pt x="389" y="715"/>
                  </a:lnTo>
                  <a:lnTo>
                    <a:pt x="387" y="698"/>
                  </a:lnTo>
                  <a:lnTo>
                    <a:pt x="386" y="697"/>
                  </a:lnTo>
                  <a:lnTo>
                    <a:pt x="387" y="697"/>
                  </a:lnTo>
                  <a:lnTo>
                    <a:pt x="387" y="697"/>
                  </a:lnTo>
                  <a:lnTo>
                    <a:pt x="387" y="697"/>
                  </a:lnTo>
                  <a:lnTo>
                    <a:pt x="387" y="698"/>
                  </a:lnTo>
                  <a:lnTo>
                    <a:pt x="387" y="698"/>
                  </a:lnTo>
                  <a:lnTo>
                    <a:pt x="398" y="696"/>
                  </a:lnTo>
                  <a:lnTo>
                    <a:pt x="398" y="696"/>
                  </a:lnTo>
                  <a:lnTo>
                    <a:pt x="400" y="698"/>
                  </a:lnTo>
                  <a:lnTo>
                    <a:pt x="403" y="699"/>
                  </a:lnTo>
                  <a:lnTo>
                    <a:pt x="405" y="702"/>
                  </a:lnTo>
                  <a:lnTo>
                    <a:pt x="406" y="702"/>
                  </a:lnTo>
                  <a:lnTo>
                    <a:pt x="409" y="702"/>
                  </a:lnTo>
                  <a:lnTo>
                    <a:pt x="410" y="702"/>
                  </a:lnTo>
                  <a:lnTo>
                    <a:pt x="412" y="699"/>
                  </a:lnTo>
                  <a:lnTo>
                    <a:pt x="413" y="696"/>
                  </a:lnTo>
                  <a:lnTo>
                    <a:pt x="413" y="692"/>
                  </a:lnTo>
                  <a:lnTo>
                    <a:pt x="418" y="690"/>
                  </a:lnTo>
                  <a:lnTo>
                    <a:pt x="418" y="690"/>
                  </a:lnTo>
                  <a:lnTo>
                    <a:pt x="422" y="687"/>
                  </a:lnTo>
                  <a:lnTo>
                    <a:pt x="427" y="686"/>
                  </a:lnTo>
                  <a:lnTo>
                    <a:pt x="430" y="686"/>
                  </a:lnTo>
                  <a:lnTo>
                    <a:pt x="435" y="687"/>
                  </a:lnTo>
                  <a:lnTo>
                    <a:pt x="440" y="686"/>
                  </a:lnTo>
                  <a:lnTo>
                    <a:pt x="441" y="674"/>
                  </a:lnTo>
                  <a:lnTo>
                    <a:pt x="435" y="663"/>
                  </a:lnTo>
                  <a:lnTo>
                    <a:pt x="435" y="663"/>
                  </a:lnTo>
                  <a:lnTo>
                    <a:pt x="460" y="670"/>
                  </a:lnTo>
                  <a:lnTo>
                    <a:pt x="469" y="667"/>
                  </a:lnTo>
                  <a:lnTo>
                    <a:pt x="469" y="662"/>
                  </a:lnTo>
                  <a:lnTo>
                    <a:pt x="485" y="658"/>
                  </a:lnTo>
                  <a:lnTo>
                    <a:pt x="488" y="657"/>
                  </a:lnTo>
                  <a:lnTo>
                    <a:pt x="491" y="657"/>
                  </a:lnTo>
                  <a:lnTo>
                    <a:pt x="494" y="656"/>
                  </a:lnTo>
                  <a:lnTo>
                    <a:pt x="496" y="655"/>
                  </a:lnTo>
                  <a:lnTo>
                    <a:pt x="498" y="652"/>
                  </a:lnTo>
                  <a:lnTo>
                    <a:pt x="501" y="650"/>
                  </a:lnTo>
                  <a:lnTo>
                    <a:pt x="508" y="642"/>
                  </a:lnTo>
                  <a:lnTo>
                    <a:pt x="518" y="639"/>
                  </a:lnTo>
                  <a:lnTo>
                    <a:pt x="528" y="635"/>
                  </a:lnTo>
                  <a:lnTo>
                    <a:pt x="535" y="629"/>
                  </a:lnTo>
                  <a:lnTo>
                    <a:pt x="541" y="628"/>
                  </a:lnTo>
                  <a:lnTo>
                    <a:pt x="546" y="628"/>
                  </a:lnTo>
                  <a:lnTo>
                    <a:pt x="552" y="625"/>
                  </a:lnTo>
                  <a:lnTo>
                    <a:pt x="551" y="622"/>
                  </a:lnTo>
                  <a:lnTo>
                    <a:pt x="552" y="619"/>
                  </a:lnTo>
                  <a:lnTo>
                    <a:pt x="553" y="617"/>
                  </a:lnTo>
                  <a:lnTo>
                    <a:pt x="554" y="615"/>
                  </a:lnTo>
                  <a:lnTo>
                    <a:pt x="557" y="613"/>
                  </a:lnTo>
                  <a:lnTo>
                    <a:pt x="560" y="612"/>
                  </a:lnTo>
                  <a:lnTo>
                    <a:pt x="569" y="600"/>
                  </a:lnTo>
                  <a:lnTo>
                    <a:pt x="562" y="595"/>
                  </a:lnTo>
                  <a:lnTo>
                    <a:pt x="562" y="590"/>
                  </a:lnTo>
                  <a:lnTo>
                    <a:pt x="562" y="585"/>
                  </a:lnTo>
                  <a:lnTo>
                    <a:pt x="563" y="582"/>
                  </a:lnTo>
                  <a:lnTo>
                    <a:pt x="565" y="579"/>
                  </a:lnTo>
                  <a:lnTo>
                    <a:pt x="568" y="578"/>
                  </a:lnTo>
                  <a:lnTo>
                    <a:pt x="573" y="578"/>
                  </a:lnTo>
                  <a:lnTo>
                    <a:pt x="576" y="578"/>
                  </a:lnTo>
                  <a:lnTo>
                    <a:pt x="576" y="582"/>
                  </a:lnTo>
                  <a:lnTo>
                    <a:pt x="582" y="589"/>
                  </a:lnTo>
                  <a:lnTo>
                    <a:pt x="587" y="591"/>
                  </a:lnTo>
                  <a:lnTo>
                    <a:pt x="590" y="590"/>
                  </a:lnTo>
                  <a:lnTo>
                    <a:pt x="592" y="585"/>
                  </a:lnTo>
                  <a:lnTo>
                    <a:pt x="594" y="581"/>
                  </a:lnTo>
                  <a:lnTo>
                    <a:pt x="597" y="576"/>
                  </a:lnTo>
                  <a:lnTo>
                    <a:pt x="608" y="573"/>
                  </a:lnTo>
                  <a:lnTo>
                    <a:pt x="616" y="577"/>
                  </a:lnTo>
                  <a:lnTo>
                    <a:pt x="622" y="576"/>
                  </a:lnTo>
                  <a:lnTo>
                    <a:pt x="628" y="571"/>
                  </a:lnTo>
                  <a:lnTo>
                    <a:pt x="633" y="566"/>
                  </a:lnTo>
                  <a:lnTo>
                    <a:pt x="638" y="561"/>
                  </a:lnTo>
                  <a:lnTo>
                    <a:pt x="638" y="561"/>
                  </a:lnTo>
                  <a:lnTo>
                    <a:pt x="647" y="561"/>
                  </a:lnTo>
                  <a:lnTo>
                    <a:pt x="654" y="556"/>
                  </a:lnTo>
                  <a:lnTo>
                    <a:pt x="660" y="550"/>
                  </a:lnTo>
                  <a:lnTo>
                    <a:pt x="664" y="549"/>
                  </a:lnTo>
                  <a:lnTo>
                    <a:pt x="666" y="547"/>
                  </a:lnTo>
                  <a:lnTo>
                    <a:pt x="667" y="544"/>
                  </a:lnTo>
                  <a:lnTo>
                    <a:pt x="668" y="542"/>
                  </a:lnTo>
                  <a:lnTo>
                    <a:pt x="670" y="539"/>
                  </a:lnTo>
                  <a:lnTo>
                    <a:pt x="670" y="537"/>
                  </a:lnTo>
                  <a:lnTo>
                    <a:pt x="668" y="534"/>
                  </a:lnTo>
                  <a:lnTo>
                    <a:pt x="666" y="532"/>
                  </a:lnTo>
                  <a:lnTo>
                    <a:pt x="667" y="528"/>
                  </a:lnTo>
                  <a:lnTo>
                    <a:pt x="667" y="526"/>
                  </a:lnTo>
                  <a:lnTo>
                    <a:pt x="670" y="524"/>
                  </a:lnTo>
                  <a:lnTo>
                    <a:pt x="672" y="521"/>
                  </a:lnTo>
                  <a:lnTo>
                    <a:pt x="673" y="520"/>
                  </a:lnTo>
                  <a:lnTo>
                    <a:pt x="677" y="520"/>
                  </a:lnTo>
                  <a:lnTo>
                    <a:pt x="679" y="522"/>
                  </a:lnTo>
                  <a:lnTo>
                    <a:pt x="681" y="525"/>
                  </a:lnTo>
                  <a:lnTo>
                    <a:pt x="682" y="527"/>
                  </a:lnTo>
                  <a:lnTo>
                    <a:pt x="683" y="528"/>
                  </a:lnTo>
                  <a:lnTo>
                    <a:pt x="685" y="531"/>
                  </a:lnTo>
                  <a:lnTo>
                    <a:pt x="689" y="532"/>
                  </a:lnTo>
                  <a:lnTo>
                    <a:pt x="693" y="531"/>
                  </a:lnTo>
                  <a:lnTo>
                    <a:pt x="696" y="531"/>
                  </a:lnTo>
                  <a:lnTo>
                    <a:pt x="700" y="530"/>
                  </a:lnTo>
                  <a:lnTo>
                    <a:pt x="705" y="524"/>
                  </a:lnTo>
                  <a:lnTo>
                    <a:pt x="710" y="517"/>
                  </a:lnTo>
                  <a:lnTo>
                    <a:pt x="712" y="510"/>
                  </a:lnTo>
                  <a:lnTo>
                    <a:pt x="713" y="510"/>
                  </a:lnTo>
                  <a:lnTo>
                    <a:pt x="715" y="509"/>
                  </a:lnTo>
                  <a:lnTo>
                    <a:pt x="715" y="507"/>
                  </a:lnTo>
                  <a:lnTo>
                    <a:pt x="715" y="503"/>
                  </a:lnTo>
                  <a:lnTo>
                    <a:pt x="716" y="501"/>
                  </a:lnTo>
                  <a:lnTo>
                    <a:pt x="716" y="498"/>
                  </a:lnTo>
                  <a:lnTo>
                    <a:pt x="717" y="497"/>
                  </a:lnTo>
                  <a:lnTo>
                    <a:pt x="721" y="494"/>
                  </a:lnTo>
                  <a:lnTo>
                    <a:pt x="719" y="498"/>
                  </a:lnTo>
                  <a:lnTo>
                    <a:pt x="719" y="502"/>
                  </a:lnTo>
                  <a:lnTo>
                    <a:pt x="719" y="504"/>
                  </a:lnTo>
                  <a:lnTo>
                    <a:pt x="719" y="508"/>
                  </a:lnTo>
                  <a:lnTo>
                    <a:pt x="722" y="510"/>
                  </a:lnTo>
                  <a:lnTo>
                    <a:pt x="724" y="513"/>
                  </a:lnTo>
                  <a:lnTo>
                    <a:pt x="738" y="510"/>
                  </a:lnTo>
                  <a:lnTo>
                    <a:pt x="750" y="507"/>
                  </a:lnTo>
                  <a:lnTo>
                    <a:pt x="761" y="498"/>
                  </a:lnTo>
                  <a:lnTo>
                    <a:pt x="762" y="494"/>
                  </a:lnTo>
                  <a:lnTo>
                    <a:pt x="764" y="492"/>
                  </a:lnTo>
                  <a:lnTo>
                    <a:pt x="767" y="490"/>
                  </a:lnTo>
                  <a:lnTo>
                    <a:pt x="769" y="487"/>
                  </a:lnTo>
                  <a:lnTo>
                    <a:pt x="773" y="486"/>
                  </a:lnTo>
                  <a:lnTo>
                    <a:pt x="790" y="477"/>
                  </a:lnTo>
                  <a:lnTo>
                    <a:pt x="806" y="470"/>
                  </a:lnTo>
                  <a:lnTo>
                    <a:pt x="821" y="462"/>
                  </a:lnTo>
                  <a:lnTo>
                    <a:pt x="835" y="450"/>
                  </a:lnTo>
                  <a:lnTo>
                    <a:pt x="849" y="447"/>
                  </a:lnTo>
                  <a:lnTo>
                    <a:pt x="863" y="444"/>
                  </a:lnTo>
                  <a:lnTo>
                    <a:pt x="876" y="437"/>
                  </a:lnTo>
                  <a:lnTo>
                    <a:pt x="881" y="431"/>
                  </a:lnTo>
                  <a:lnTo>
                    <a:pt x="888" y="425"/>
                  </a:lnTo>
                  <a:lnTo>
                    <a:pt x="898" y="420"/>
                  </a:lnTo>
                  <a:lnTo>
                    <a:pt x="906" y="416"/>
                  </a:lnTo>
                  <a:lnTo>
                    <a:pt x="916" y="407"/>
                  </a:lnTo>
                  <a:lnTo>
                    <a:pt x="921" y="402"/>
                  </a:lnTo>
                  <a:lnTo>
                    <a:pt x="927" y="396"/>
                  </a:lnTo>
                  <a:lnTo>
                    <a:pt x="936" y="394"/>
                  </a:lnTo>
                  <a:lnTo>
                    <a:pt x="944" y="389"/>
                  </a:lnTo>
                  <a:lnTo>
                    <a:pt x="949" y="383"/>
                  </a:lnTo>
                  <a:lnTo>
                    <a:pt x="963" y="377"/>
                  </a:lnTo>
                  <a:lnTo>
                    <a:pt x="978" y="371"/>
                  </a:lnTo>
                  <a:lnTo>
                    <a:pt x="991" y="362"/>
                  </a:lnTo>
                  <a:lnTo>
                    <a:pt x="991" y="362"/>
                  </a:lnTo>
                  <a:lnTo>
                    <a:pt x="995" y="357"/>
                  </a:lnTo>
                  <a:lnTo>
                    <a:pt x="995" y="357"/>
                  </a:lnTo>
                  <a:lnTo>
                    <a:pt x="1011" y="349"/>
                  </a:lnTo>
                  <a:lnTo>
                    <a:pt x="1025" y="339"/>
                  </a:lnTo>
                  <a:lnTo>
                    <a:pt x="1039" y="327"/>
                  </a:lnTo>
                  <a:lnTo>
                    <a:pt x="1048" y="326"/>
                  </a:lnTo>
                  <a:lnTo>
                    <a:pt x="1057" y="321"/>
                  </a:lnTo>
                  <a:lnTo>
                    <a:pt x="1063" y="315"/>
                  </a:lnTo>
                  <a:lnTo>
                    <a:pt x="1070" y="308"/>
                  </a:lnTo>
                  <a:lnTo>
                    <a:pt x="1078" y="304"/>
                  </a:lnTo>
                  <a:lnTo>
                    <a:pt x="1096" y="297"/>
                  </a:lnTo>
                  <a:lnTo>
                    <a:pt x="1110" y="286"/>
                  </a:lnTo>
                  <a:lnTo>
                    <a:pt x="1121" y="271"/>
                  </a:lnTo>
                  <a:lnTo>
                    <a:pt x="1121" y="271"/>
                  </a:lnTo>
                  <a:lnTo>
                    <a:pt x="1133" y="272"/>
                  </a:lnTo>
                  <a:lnTo>
                    <a:pt x="1143" y="270"/>
                  </a:lnTo>
                  <a:lnTo>
                    <a:pt x="1152" y="264"/>
                  </a:lnTo>
                  <a:lnTo>
                    <a:pt x="1159" y="256"/>
                  </a:lnTo>
                  <a:lnTo>
                    <a:pt x="1221" y="212"/>
                  </a:lnTo>
                  <a:lnTo>
                    <a:pt x="1227" y="208"/>
                  </a:lnTo>
                  <a:lnTo>
                    <a:pt x="1232" y="205"/>
                  </a:lnTo>
                  <a:lnTo>
                    <a:pt x="1237" y="200"/>
                  </a:lnTo>
                  <a:lnTo>
                    <a:pt x="1238" y="195"/>
                  </a:lnTo>
                  <a:lnTo>
                    <a:pt x="1234" y="186"/>
                  </a:lnTo>
                  <a:lnTo>
                    <a:pt x="1234" y="175"/>
                  </a:lnTo>
                  <a:lnTo>
                    <a:pt x="1233" y="166"/>
                  </a:lnTo>
                  <a:lnTo>
                    <a:pt x="1228" y="157"/>
                  </a:lnTo>
                  <a:lnTo>
                    <a:pt x="1220" y="151"/>
                  </a:lnTo>
                  <a:lnTo>
                    <a:pt x="1216" y="150"/>
                  </a:lnTo>
                  <a:lnTo>
                    <a:pt x="1212" y="150"/>
                  </a:lnTo>
                  <a:lnTo>
                    <a:pt x="1209" y="150"/>
                  </a:lnTo>
                  <a:lnTo>
                    <a:pt x="1205" y="151"/>
                  </a:lnTo>
                  <a:lnTo>
                    <a:pt x="1200" y="152"/>
                  </a:lnTo>
                  <a:lnTo>
                    <a:pt x="1194" y="156"/>
                  </a:lnTo>
                  <a:lnTo>
                    <a:pt x="1189" y="160"/>
                  </a:lnTo>
                  <a:lnTo>
                    <a:pt x="1183" y="163"/>
                  </a:lnTo>
                  <a:lnTo>
                    <a:pt x="1178" y="167"/>
                  </a:lnTo>
                  <a:lnTo>
                    <a:pt x="1176" y="168"/>
                  </a:lnTo>
                  <a:lnTo>
                    <a:pt x="1173" y="169"/>
                  </a:lnTo>
                  <a:lnTo>
                    <a:pt x="1171" y="173"/>
                  </a:lnTo>
                  <a:lnTo>
                    <a:pt x="1167" y="173"/>
                  </a:lnTo>
                  <a:lnTo>
                    <a:pt x="1164" y="174"/>
                  </a:lnTo>
                  <a:lnTo>
                    <a:pt x="1159" y="174"/>
                  </a:lnTo>
                  <a:lnTo>
                    <a:pt x="1155" y="172"/>
                  </a:lnTo>
                  <a:lnTo>
                    <a:pt x="1133" y="183"/>
                  </a:lnTo>
                  <a:lnTo>
                    <a:pt x="1112" y="195"/>
                  </a:lnTo>
                  <a:lnTo>
                    <a:pt x="1091" y="208"/>
                  </a:lnTo>
                  <a:lnTo>
                    <a:pt x="1081" y="213"/>
                  </a:lnTo>
                  <a:lnTo>
                    <a:pt x="1071" y="218"/>
                  </a:lnTo>
                  <a:lnTo>
                    <a:pt x="1061" y="222"/>
                  </a:lnTo>
                  <a:lnTo>
                    <a:pt x="1058" y="224"/>
                  </a:lnTo>
                  <a:lnTo>
                    <a:pt x="1057" y="228"/>
                  </a:lnTo>
                  <a:lnTo>
                    <a:pt x="1057" y="228"/>
                  </a:lnTo>
                  <a:lnTo>
                    <a:pt x="1056" y="229"/>
                  </a:lnTo>
                  <a:lnTo>
                    <a:pt x="1047" y="234"/>
                  </a:lnTo>
                  <a:lnTo>
                    <a:pt x="1039" y="237"/>
                  </a:lnTo>
                  <a:lnTo>
                    <a:pt x="1031" y="245"/>
                  </a:lnTo>
                  <a:lnTo>
                    <a:pt x="1011" y="249"/>
                  </a:lnTo>
                  <a:lnTo>
                    <a:pt x="1008" y="252"/>
                  </a:lnTo>
                  <a:lnTo>
                    <a:pt x="1008" y="253"/>
                  </a:lnTo>
                  <a:lnTo>
                    <a:pt x="1006" y="253"/>
                  </a:lnTo>
                  <a:lnTo>
                    <a:pt x="996" y="254"/>
                  </a:lnTo>
                  <a:lnTo>
                    <a:pt x="988" y="259"/>
                  </a:lnTo>
                  <a:lnTo>
                    <a:pt x="979" y="264"/>
                  </a:lnTo>
                  <a:lnTo>
                    <a:pt x="977" y="268"/>
                  </a:lnTo>
                  <a:lnTo>
                    <a:pt x="976" y="272"/>
                  </a:lnTo>
                  <a:lnTo>
                    <a:pt x="976" y="272"/>
                  </a:lnTo>
                  <a:lnTo>
                    <a:pt x="972" y="272"/>
                  </a:lnTo>
                  <a:lnTo>
                    <a:pt x="968" y="275"/>
                  </a:lnTo>
                  <a:lnTo>
                    <a:pt x="966" y="277"/>
                  </a:lnTo>
                  <a:lnTo>
                    <a:pt x="963" y="279"/>
                  </a:lnTo>
                  <a:lnTo>
                    <a:pt x="962" y="281"/>
                  </a:lnTo>
                  <a:lnTo>
                    <a:pt x="961" y="283"/>
                  </a:lnTo>
                  <a:lnTo>
                    <a:pt x="950" y="286"/>
                  </a:lnTo>
                  <a:lnTo>
                    <a:pt x="936" y="296"/>
                  </a:lnTo>
                  <a:lnTo>
                    <a:pt x="937" y="300"/>
                  </a:lnTo>
                  <a:lnTo>
                    <a:pt x="937" y="300"/>
                  </a:lnTo>
                  <a:lnTo>
                    <a:pt x="932" y="302"/>
                  </a:lnTo>
                  <a:lnTo>
                    <a:pt x="931" y="298"/>
                  </a:lnTo>
                  <a:lnTo>
                    <a:pt x="922" y="293"/>
                  </a:lnTo>
                  <a:lnTo>
                    <a:pt x="917" y="293"/>
                  </a:lnTo>
                  <a:lnTo>
                    <a:pt x="914" y="296"/>
                  </a:lnTo>
                  <a:lnTo>
                    <a:pt x="910" y="300"/>
                  </a:lnTo>
                  <a:lnTo>
                    <a:pt x="908" y="305"/>
                  </a:lnTo>
                  <a:lnTo>
                    <a:pt x="904" y="309"/>
                  </a:lnTo>
                  <a:lnTo>
                    <a:pt x="902" y="313"/>
                  </a:lnTo>
                  <a:lnTo>
                    <a:pt x="902" y="316"/>
                  </a:lnTo>
                  <a:lnTo>
                    <a:pt x="902" y="320"/>
                  </a:lnTo>
                  <a:lnTo>
                    <a:pt x="902" y="320"/>
                  </a:lnTo>
                  <a:lnTo>
                    <a:pt x="902" y="320"/>
                  </a:lnTo>
                  <a:lnTo>
                    <a:pt x="876" y="338"/>
                  </a:lnTo>
                  <a:lnTo>
                    <a:pt x="848" y="354"/>
                  </a:lnTo>
                  <a:lnTo>
                    <a:pt x="821" y="370"/>
                  </a:lnTo>
                  <a:lnTo>
                    <a:pt x="800" y="380"/>
                  </a:lnTo>
                  <a:lnTo>
                    <a:pt x="780" y="394"/>
                  </a:lnTo>
                  <a:lnTo>
                    <a:pt x="764" y="403"/>
                  </a:lnTo>
                  <a:lnTo>
                    <a:pt x="749" y="413"/>
                  </a:lnTo>
                  <a:lnTo>
                    <a:pt x="746" y="417"/>
                  </a:lnTo>
                  <a:lnTo>
                    <a:pt x="744" y="416"/>
                  </a:lnTo>
                  <a:lnTo>
                    <a:pt x="740" y="414"/>
                  </a:lnTo>
                  <a:lnTo>
                    <a:pt x="736" y="414"/>
                  </a:lnTo>
                  <a:lnTo>
                    <a:pt x="735" y="416"/>
                  </a:lnTo>
                  <a:lnTo>
                    <a:pt x="734" y="410"/>
                  </a:lnTo>
                  <a:lnTo>
                    <a:pt x="732" y="406"/>
                  </a:lnTo>
                  <a:lnTo>
                    <a:pt x="728" y="403"/>
                  </a:lnTo>
                  <a:lnTo>
                    <a:pt x="724" y="402"/>
                  </a:lnTo>
                  <a:lnTo>
                    <a:pt x="721" y="402"/>
                  </a:lnTo>
                  <a:lnTo>
                    <a:pt x="716" y="403"/>
                  </a:lnTo>
                  <a:lnTo>
                    <a:pt x="716" y="403"/>
                  </a:lnTo>
                  <a:lnTo>
                    <a:pt x="715" y="400"/>
                  </a:lnTo>
                  <a:lnTo>
                    <a:pt x="717" y="399"/>
                  </a:lnTo>
                  <a:lnTo>
                    <a:pt x="721" y="393"/>
                  </a:lnTo>
                  <a:lnTo>
                    <a:pt x="723" y="386"/>
                  </a:lnTo>
                  <a:lnTo>
                    <a:pt x="725" y="382"/>
                  </a:lnTo>
                  <a:lnTo>
                    <a:pt x="732" y="386"/>
                  </a:lnTo>
                  <a:lnTo>
                    <a:pt x="738" y="389"/>
                  </a:lnTo>
                  <a:lnTo>
                    <a:pt x="746" y="389"/>
                  </a:lnTo>
                  <a:lnTo>
                    <a:pt x="750" y="368"/>
                  </a:lnTo>
                  <a:lnTo>
                    <a:pt x="757" y="367"/>
                  </a:lnTo>
                  <a:lnTo>
                    <a:pt x="763" y="366"/>
                  </a:lnTo>
                  <a:lnTo>
                    <a:pt x="767" y="365"/>
                  </a:lnTo>
                  <a:lnTo>
                    <a:pt x="769" y="361"/>
                  </a:lnTo>
                  <a:lnTo>
                    <a:pt x="772" y="361"/>
                  </a:lnTo>
                  <a:lnTo>
                    <a:pt x="774" y="360"/>
                  </a:lnTo>
                  <a:lnTo>
                    <a:pt x="776" y="360"/>
                  </a:lnTo>
                  <a:lnTo>
                    <a:pt x="779" y="359"/>
                  </a:lnTo>
                  <a:lnTo>
                    <a:pt x="781" y="357"/>
                  </a:lnTo>
                  <a:lnTo>
                    <a:pt x="784" y="356"/>
                  </a:lnTo>
                  <a:lnTo>
                    <a:pt x="786" y="355"/>
                  </a:lnTo>
                  <a:lnTo>
                    <a:pt x="787" y="353"/>
                  </a:lnTo>
                  <a:lnTo>
                    <a:pt x="787" y="349"/>
                  </a:lnTo>
                  <a:lnTo>
                    <a:pt x="787" y="345"/>
                  </a:lnTo>
                  <a:lnTo>
                    <a:pt x="787" y="340"/>
                  </a:lnTo>
                  <a:lnTo>
                    <a:pt x="802" y="336"/>
                  </a:lnTo>
                  <a:lnTo>
                    <a:pt x="807" y="338"/>
                  </a:lnTo>
                  <a:lnTo>
                    <a:pt x="810" y="338"/>
                  </a:lnTo>
                  <a:lnTo>
                    <a:pt x="813" y="337"/>
                  </a:lnTo>
                  <a:lnTo>
                    <a:pt x="815" y="334"/>
                  </a:lnTo>
                  <a:lnTo>
                    <a:pt x="818" y="331"/>
                  </a:lnTo>
                  <a:lnTo>
                    <a:pt x="815" y="316"/>
                  </a:lnTo>
                  <a:lnTo>
                    <a:pt x="823" y="319"/>
                  </a:lnTo>
                  <a:lnTo>
                    <a:pt x="830" y="319"/>
                  </a:lnTo>
                  <a:lnTo>
                    <a:pt x="837" y="317"/>
                  </a:lnTo>
                  <a:lnTo>
                    <a:pt x="842" y="310"/>
                  </a:lnTo>
                  <a:lnTo>
                    <a:pt x="844" y="302"/>
                  </a:lnTo>
                  <a:lnTo>
                    <a:pt x="849" y="296"/>
                  </a:lnTo>
                  <a:lnTo>
                    <a:pt x="857" y="292"/>
                  </a:lnTo>
                  <a:lnTo>
                    <a:pt x="864" y="289"/>
                  </a:lnTo>
                  <a:lnTo>
                    <a:pt x="871" y="287"/>
                  </a:lnTo>
                  <a:lnTo>
                    <a:pt x="882" y="286"/>
                  </a:lnTo>
                  <a:lnTo>
                    <a:pt x="894" y="281"/>
                  </a:lnTo>
                  <a:lnTo>
                    <a:pt x="906" y="275"/>
                  </a:lnTo>
                  <a:lnTo>
                    <a:pt x="915" y="268"/>
                  </a:lnTo>
                  <a:lnTo>
                    <a:pt x="922" y="268"/>
                  </a:lnTo>
                  <a:lnTo>
                    <a:pt x="926" y="265"/>
                  </a:lnTo>
                  <a:lnTo>
                    <a:pt x="927" y="260"/>
                  </a:lnTo>
                  <a:lnTo>
                    <a:pt x="927" y="256"/>
                  </a:lnTo>
                  <a:lnTo>
                    <a:pt x="927" y="249"/>
                  </a:lnTo>
                  <a:lnTo>
                    <a:pt x="928" y="245"/>
                  </a:lnTo>
                  <a:lnTo>
                    <a:pt x="928" y="245"/>
                  </a:lnTo>
                  <a:lnTo>
                    <a:pt x="928" y="245"/>
                  </a:lnTo>
                  <a:lnTo>
                    <a:pt x="928" y="240"/>
                  </a:lnTo>
                  <a:lnTo>
                    <a:pt x="949" y="258"/>
                  </a:lnTo>
                  <a:lnTo>
                    <a:pt x="953" y="258"/>
                  </a:lnTo>
                  <a:lnTo>
                    <a:pt x="954" y="257"/>
                  </a:lnTo>
                  <a:lnTo>
                    <a:pt x="955" y="254"/>
                  </a:lnTo>
                  <a:lnTo>
                    <a:pt x="956" y="253"/>
                  </a:lnTo>
                  <a:lnTo>
                    <a:pt x="957" y="251"/>
                  </a:lnTo>
                  <a:lnTo>
                    <a:pt x="957" y="247"/>
                  </a:lnTo>
                  <a:lnTo>
                    <a:pt x="960" y="246"/>
                  </a:lnTo>
                  <a:lnTo>
                    <a:pt x="962" y="245"/>
                  </a:lnTo>
                  <a:lnTo>
                    <a:pt x="963" y="242"/>
                  </a:lnTo>
                  <a:lnTo>
                    <a:pt x="965" y="240"/>
                  </a:lnTo>
                  <a:lnTo>
                    <a:pt x="966" y="236"/>
                  </a:lnTo>
                  <a:lnTo>
                    <a:pt x="966" y="236"/>
                  </a:lnTo>
                  <a:lnTo>
                    <a:pt x="968" y="237"/>
                  </a:lnTo>
                  <a:lnTo>
                    <a:pt x="971" y="237"/>
                  </a:lnTo>
                  <a:lnTo>
                    <a:pt x="974" y="236"/>
                  </a:lnTo>
                  <a:lnTo>
                    <a:pt x="977" y="234"/>
                  </a:lnTo>
                  <a:lnTo>
                    <a:pt x="976" y="225"/>
                  </a:lnTo>
                  <a:lnTo>
                    <a:pt x="979" y="226"/>
                  </a:lnTo>
                  <a:lnTo>
                    <a:pt x="986" y="226"/>
                  </a:lnTo>
                  <a:lnTo>
                    <a:pt x="994" y="224"/>
                  </a:lnTo>
                  <a:lnTo>
                    <a:pt x="999" y="219"/>
                  </a:lnTo>
                  <a:lnTo>
                    <a:pt x="1001" y="212"/>
                  </a:lnTo>
                  <a:lnTo>
                    <a:pt x="1000" y="209"/>
                  </a:lnTo>
                  <a:lnTo>
                    <a:pt x="1000" y="207"/>
                  </a:lnTo>
                  <a:lnTo>
                    <a:pt x="997" y="196"/>
                  </a:lnTo>
                  <a:lnTo>
                    <a:pt x="1001" y="192"/>
                  </a:lnTo>
                  <a:lnTo>
                    <a:pt x="1005" y="188"/>
                  </a:lnTo>
                  <a:lnTo>
                    <a:pt x="1007" y="183"/>
                  </a:lnTo>
                  <a:lnTo>
                    <a:pt x="1010" y="178"/>
                  </a:lnTo>
                  <a:lnTo>
                    <a:pt x="1010" y="178"/>
                  </a:lnTo>
                  <a:lnTo>
                    <a:pt x="1016" y="171"/>
                  </a:lnTo>
                  <a:lnTo>
                    <a:pt x="1024" y="166"/>
                  </a:lnTo>
                  <a:lnTo>
                    <a:pt x="1031" y="160"/>
                  </a:lnTo>
                  <a:lnTo>
                    <a:pt x="1031" y="160"/>
                  </a:lnTo>
                  <a:lnTo>
                    <a:pt x="1034" y="158"/>
                  </a:lnTo>
                  <a:lnTo>
                    <a:pt x="1034" y="158"/>
                  </a:lnTo>
                  <a:lnTo>
                    <a:pt x="1035" y="156"/>
                  </a:lnTo>
                  <a:lnTo>
                    <a:pt x="1036" y="155"/>
                  </a:lnTo>
                  <a:lnTo>
                    <a:pt x="1037" y="154"/>
                  </a:lnTo>
                  <a:lnTo>
                    <a:pt x="1039" y="155"/>
                  </a:lnTo>
                  <a:lnTo>
                    <a:pt x="1040" y="156"/>
                  </a:lnTo>
                  <a:lnTo>
                    <a:pt x="1048" y="161"/>
                  </a:lnTo>
                  <a:lnTo>
                    <a:pt x="1053" y="161"/>
                  </a:lnTo>
                  <a:lnTo>
                    <a:pt x="1058" y="156"/>
                  </a:lnTo>
                  <a:lnTo>
                    <a:pt x="1061" y="148"/>
                  </a:lnTo>
                  <a:lnTo>
                    <a:pt x="1061" y="148"/>
                  </a:lnTo>
                  <a:lnTo>
                    <a:pt x="1073" y="141"/>
                  </a:lnTo>
                  <a:lnTo>
                    <a:pt x="1087" y="141"/>
                  </a:lnTo>
                  <a:lnTo>
                    <a:pt x="1096" y="155"/>
                  </a:lnTo>
                  <a:lnTo>
                    <a:pt x="1099" y="151"/>
                  </a:lnTo>
                  <a:lnTo>
                    <a:pt x="1098" y="146"/>
                  </a:lnTo>
                  <a:lnTo>
                    <a:pt x="1097" y="141"/>
                  </a:lnTo>
                  <a:lnTo>
                    <a:pt x="1095" y="137"/>
                  </a:lnTo>
                  <a:lnTo>
                    <a:pt x="1095" y="132"/>
                  </a:lnTo>
                  <a:lnTo>
                    <a:pt x="1097" y="128"/>
                  </a:lnTo>
                  <a:lnTo>
                    <a:pt x="1104" y="126"/>
                  </a:lnTo>
                  <a:lnTo>
                    <a:pt x="1104" y="129"/>
                  </a:lnTo>
                  <a:lnTo>
                    <a:pt x="1104" y="133"/>
                  </a:lnTo>
                  <a:lnTo>
                    <a:pt x="1105" y="135"/>
                  </a:lnTo>
                  <a:lnTo>
                    <a:pt x="1108" y="137"/>
                  </a:lnTo>
                  <a:lnTo>
                    <a:pt x="1110" y="138"/>
                  </a:lnTo>
                  <a:lnTo>
                    <a:pt x="1113" y="138"/>
                  </a:lnTo>
                  <a:lnTo>
                    <a:pt x="1115" y="138"/>
                  </a:lnTo>
                  <a:lnTo>
                    <a:pt x="1118" y="139"/>
                  </a:lnTo>
                  <a:lnTo>
                    <a:pt x="1120" y="139"/>
                  </a:lnTo>
                  <a:lnTo>
                    <a:pt x="1126" y="137"/>
                  </a:lnTo>
                  <a:lnTo>
                    <a:pt x="1130" y="132"/>
                  </a:lnTo>
                  <a:lnTo>
                    <a:pt x="1133" y="127"/>
                  </a:lnTo>
                  <a:lnTo>
                    <a:pt x="1138" y="123"/>
                  </a:lnTo>
                  <a:lnTo>
                    <a:pt x="1146" y="122"/>
                  </a:lnTo>
                  <a:lnTo>
                    <a:pt x="1147" y="116"/>
                  </a:lnTo>
                  <a:lnTo>
                    <a:pt x="1149" y="110"/>
                  </a:lnTo>
                  <a:lnTo>
                    <a:pt x="1152" y="106"/>
                  </a:lnTo>
                  <a:lnTo>
                    <a:pt x="1158" y="106"/>
                  </a:lnTo>
                  <a:lnTo>
                    <a:pt x="1165" y="112"/>
                  </a:lnTo>
                  <a:lnTo>
                    <a:pt x="1175" y="99"/>
                  </a:lnTo>
                  <a:lnTo>
                    <a:pt x="1177" y="98"/>
                  </a:lnTo>
                  <a:lnTo>
                    <a:pt x="1181" y="98"/>
                  </a:lnTo>
                  <a:lnTo>
                    <a:pt x="1183" y="97"/>
                  </a:lnTo>
                  <a:lnTo>
                    <a:pt x="1187" y="95"/>
                  </a:lnTo>
                  <a:lnTo>
                    <a:pt x="1189" y="94"/>
                  </a:lnTo>
                  <a:lnTo>
                    <a:pt x="1192" y="92"/>
                  </a:lnTo>
                  <a:lnTo>
                    <a:pt x="1193" y="88"/>
                  </a:lnTo>
                  <a:lnTo>
                    <a:pt x="1194" y="88"/>
                  </a:lnTo>
                  <a:lnTo>
                    <a:pt x="1195" y="86"/>
                  </a:lnTo>
                  <a:lnTo>
                    <a:pt x="1197" y="83"/>
                  </a:lnTo>
                  <a:lnTo>
                    <a:pt x="1199" y="82"/>
                  </a:lnTo>
                  <a:lnTo>
                    <a:pt x="1203" y="81"/>
                  </a:lnTo>
                  <a:lnTo>
                    <a:pt x="1205" y="80"/>
                  </a:lnTo>
                  <a:lnTo>
                    <a:pt x="1207" y="78"/>
                  </a:lnTo>
                  <a:lnTo>
                    <a:pt x="1210" y="77"/>
                  </a:lnTo>
                  <a:lnTo>
                    <a:pt x="1212" y="76"/>
                  </a:lnTo>
                  <a:lnTo>
                    <a:pt x="1214" y="74"/>
                  </a:lnTo>
                  <a:lnTo>
                    <a:pt x="1222" y="65"/>
                  </a:lnTo>
                  <a:lnTo>
                    <a:pt x="1224" y="61"/>
                  </a:lnTo>
                  <a:lnTo>
                    <a:pt x="1228" y="60"/>
                  </a:lnTo>
                  <a:lnTo>
                    <a:pt x="1232" y="59"/>
                  </a:lnTo>
                  <a:lnTo>
                    <a:pt x="1235" y="58"/>
                  </a:lnTo>
                  <a:lnTo>
                    <a:pt x="1238" y="57"/>
                  </a:lnTo>
                  <a:lnTo>
                    <a:pt x="1251" y="51"/>
                  </a:lnTo>
                  <a:lnTo>
                    <a:pt x="1261" y="46"/>
                  </a:lnTo>
                  <a:lnTo>
                    <a:pt x="1266" y="40"/>
                  </a:lnTo>
                  <a:lnTo>
                    <a:pt x="1268" y="34"/>
                  </a:lnTo>
                  <a:lnTo>
                    <a:pt x="1266" y="24"/>
                  </a:lnTo>
                  <a:lnTo>
                    <a:pt x="1261" y="12"/>
                  </a:lnTo>
                  <a:close/>
                  <a:moveTo>
                    <a:pt x="201" y="783"/>
                  </a:moveTo>
                  <a:lnTo>
                    <a:pt x="196" y="783"/>
                  </a:lnTo>
                  <a:lnTo>
                    <a:pt x="193" y="783"/>
                  </a:lnTo>
                  <a:lnTo>
                    <a:pt x="189" y="786"/>
                  </a:lnTo>
                  <a:lnTo>
                    <a:pt x="189" y="786"/>
                  </a:lnTo>
                  <a:lnTo>
                    <a:pt x="184" y="784"/>
                  </a:lnTo>
                  <a:lnTo>
                    <a:pt x="180" y="784"/>
                  </a:lnTo>
                  <a:lnTo>
                    <a:pt x="176" y="786"/>
                  </a:lnTo>
                  <a:lnTo>
                    <a:pt x="171" y="788"/>
                  </a:lnTo>
                  <a:lnTo>
                    <a:pt x="162" y="794"/>
                  </a:lnTo>
                  <a:lnTo>
                    <a:pt x="155" y="803"/>
                  </a:lnTo>
                  <a:lnTo>
                    <a:pt x="150" y="812"/>
                  </a:lnTo>
                  <a:lnTo>
                    <a:pt x="148" y="812"/>
                  </a:lnTo>
                  <a:lnTo>
                    <a:pt x="144" y="812"/>
                  </a:lnTo>
                  <a:lnTo>
                    <a:pt x="146" y="809"/>
                  </a:lnTo>
                  <a:lnTo>
                    <a:pt x="148" y="805"/>
                  </a:lnTo>
                  <a:lnTo>
                    <a:pt x="149" y="801"/>
                  </a:lnTo>
                  <a:lnTo>
                    <a:pt x="150" y="798"/>
                  </a:lnTo>
                  <a:lnTo>
                    <a:pt x="150" y="794"/>
                  </a:lnTo>
                  <a:lnTo>
                    <a:pt x="149" y="790"/>
                  </a:lnTo>
                  <a:lnTo>
                    <a:pt x="150" y="789"/>
                  </a:lnTo>
                  <a:lnTo>
                    <a:pt x="152" y="787"/>
                  </a:lnTo>
                  <a:lnTo>
                    <a:pt x="154" y="784"/>
                  </a:lnTo>
                  <a:lnTo>
                    <a:pt x="155" y="782"/>
                  </a:lnTo>
                  <a:lnTo>
                    <a:pt x="156" y="779"/>
                  </a:lnTo>
                  <a:lnTo>
                    <a:pt x="159" y="777"/>
                  </a:lnTo>
                  <a:lnTo>
                    <a:pt x="161" y="777"/>
                  </a:lnTo>
                  <a:lnTo>
                    <a:pt x="161" y="778"/>
                  </a:lnTo>
                  <a:lnTo>
                    <a:pt x="162" y="782"/>
                  </a:lnTo>
                  <a:lnTo>
                    <a:pt x="169" y="783"/>
                  </a:lnTo>
                  <a:lnTo>
                    <a:pt x="174" y="781"/>
                  </a:lnTo>
                  <a:lnTo>
                    <a:pt x="179" y="776"/>
                  </a:lnTo>
                  <a:lnTo>
                    <a:pt x="184" y="771"/>
                  </a:lnTo>
                  <a:lnTo>
                    <a:pt x="190" y="770"/>
                  </a:lnTo>
                  <a:lnTo>
                    <a:pt x="191" y="769"/>
                  </a:lnTo>
                  <a:lnTo>
                    <a:pt x="195" y="771"/>
                  </a:lnTo>
                  <a:lnTo>
                    <a:pt x="197" y="773"/>
                  </a:lnTo>
                  <a:lnTo>
                    <a:pt x="200" y="777"/>
                  </a:lnTo>
                  <a:lnTo>
                    <a:pt x="202" y="781"/>
                  </a:lnTo>
                  <a:lnTo>
                    <a:pt x="202" y="784"/>
                  </a:lnTo>
                  <a:lnTo>
                    <a:pt x="201" y="783"/>
                  </a:lnTo>
                  <a:lnTo>
                    <a:pt x="201" y="783"/>
                  </a:lnTo>
                  <a:close/>
                  <a:moveTo>
                    <a:pt x="205" y="798"/>
                  </a:moveTo>
                  <a:lnTo>
                    <a:pt x="207" y="798"/>
                  </a:lnTo>
                  <a:lnTo>
                    <a:pt x="208" y="796"/>
                  </a:lnTo>
                  <a:lnTo>
                    <a:pt x="211" y="795"/>
                  </a:lnTo>
                  <a:lnTo>
                    <a:pt x="210" y="798"/>
                  </a:lnTo>
                  <a:lnTo>
                    <a:pt x="211" y="801"/>
                  </a:lnTo>
                  <a:lnTo>
                    <a:pt x="212" y="804"/>
                  </a:lnTo>
                  <a:lnTo>
                    <a:pt x="211" y="804"/>
                  </a:lnTo>
                  <a:lnTo>
                    <a:pt x="208" y="804"/>
                  </a:lnTo>
                  <a:lnTo>
                    <a:pt x="207" y="804"/>
                  </a:lnTo>
                  <a:lnTo>
                    <a:pt x="205" y="804"/>
                  </a:lnTo>
                  <a:lnTo>
                    <a:pt x="203" y="804"/>
                  </a:lnTo>
                  <a:lnTo>
                    <a:pt x="203" y="803"/>
                  </a:lnTo>
                  <a:lnTo>
                    <a:pt x="203" y="800"/>
                  </a:lnTo>
                  <a:lnTo>
                    <a:pt x="205" y="798"/>
                  </a:lnTo>
                  <a:close/>
                  <a:moveTo>
                    <a:pt x="213" y="788"/>
                  </a:moveTo>
                  <a:lnTo>
                    <a:pt x="212" y="792"/>
                  </a:lnTo>
                  <a:lnTo>
                    <a:pt x="213" y="787"/>
                  </a:lnTo>
                  <a:lnTo>
                    <a:pt x="213" y="783"/>
                  </a:lnTo>
                  <a:lnTo>
                    <a:pt x="217" y="784"/>
                  </a:lnTo>
                  <a:lnTo>
                    <a:pt x="219" y="786"/>
                  </a:lnTo>
                  <a:lnTo>
                    <a:pt x="216" y="787"/>
                  </a:lnTo>
                  <a:lnTo>
                    <a:pt x="213" y="788"/>
                  </a:lnTo>
                  <a:close/>
                  <a:moveTo>
                    <a:pt x="222" y="788"/>
                  </a:moveTo>
                  <a:lnTo>
                    <a:pt x="220" y="787"/>
                  </a:lnTo>
                  <a:lnTo>
                    <a:pt x="223" y="787"/>
                  </a:lnTo>
                  <a:lnTo>
                    <a:pt x="222" y="788"/>
                  </a:lnTo>
                  <a:close/>
                  <a:moveTo>
                    <a:pt x="225" y="712"/>
                  </a:moveTo>
                  <a:lnTo>
                    <a:pt x="225" y="712"/>
                  </a:lnTo>
                  <a:lnTo>
                    <a:pt x="225" y="712"/>
                  </a:lnTo>
                  <a:lnTo>
                    <a:pt x="225" y="712"/>
                  </a:lnTo>
                  <a:close/>
                  <a:moveTo>
                    <a:pt x="320" y="695"/>
                  </a:moveTo>
                  <a:lnTo>
                    <a:pt x="321" y="693"/>
                  </a:lnTo>
                  <a:lnTo>
                    <a:pt x="322" y="691"/>
                  </a:lnTo>
                  <a:lnTo>
                    <a:pt x="324" y="693"/>
                  </a:lnTo>
                  <a:lnTo>
                    <a:pt x="326" y="697"/>
                  </a:lnTo>
                  <a:lnTo>
                    <a:pt x="327" y="699"/>
                  </a:lnTo>
                  <a:lnTo>
                    <a:pt x="324" y="697"/>
                  </a:lnTo>
                  <a:lnTo>
                    <a:pt x="320" y="695"/>
                  </a:lnTo>
                  <a:close/>
                  <a:moveTo>
                    <a:pt x="424" y="636"/>
                  </a:moveTo>
                  <a:lnTo>
                    <a:pt x="422" y="638"/>
                  </a:lnTo>
                  <a:lnTo>
                    <a:pt x="420" y="644"/>
                  </a:lnTo>
                  <a:lnTo>
                    <a:pt x="418" y="648"/>
                  </a:lnTo>
                  <a:lnTo>
                    <a:pt x="418" y="653"/>
                  </a:lnTo>
                  <a:lnTo>
                    <a:pt x="415" y="653"/>
                  </a:lnTo>
                  <a:lnTo>
                    <a:pt x="411" y="655"/>
                  </a:lnTo>
                  <a:lnTo>
                    <a:pt x="407" y="656"/>
                  </a:lnTo>
                  <a:lnTo>
                    <a:pt x="406" y="659"/>
                  </a:lnTo>
                  <a:lnTo>
                    <a:pt x="406" y="659"/>
                  </a:lnTo>
                  <a:lnTo>
                    <a:pt x="404" y="657"/>
                  </a:lnTo>
                  <a:lnTo>
                    <a:pt x="401" y="655"/>
                  </a:lnTo>
                  <a:lnTo>
                    <a:pt x="399" y="653"/>
                  </a:lnTo>
                  <a:lnTo>
                    <a:pt x="395" y="653"/>
                  </a:lnTo>
                  <a:lnTo>
                    <a:pt x="393" y="656"/>
                  </a:lnTo>
                  <a:lnTo>
                    <a:pt x="390" y="656"/>
                  </a:lnTo>
                  <a:lnTo>
                    <a:pt x="387" y="656"/>
                  </a:lnTo>
                  <a:lnTo>
                    <a:pt x="382" y="662"/>
                  </a:lnTo>
                  <a:lnTo>
                    <a:pt x="378" y="667"/>
                  </a:lnTo>
                  <a:lnTo>
                    <a:pt x="376" y="673"/>
                  </a:lnTo>
                  <a:lnTo>
                    <a:pt x="377" y="681"/>
                  </a:lnTo>
                  <a:lnTo>
                    <a:pt x="375" y="680"/>
                  </a:lnTo>
                  <a:lnTo>
                    <a:pt x="372" y="679"/>
                  </a:lnTo>
                  <a:lnTo>
                    <a:pt x="369" y="676"/>
                  </a:lnTo>
                  <a:lnTo>
                    <a:pt x="365" y="674"/>
                  </a:lnTo>
                  <a:lnTo>
                    <a:pt x="362" y="672"/>
                  </a:lnTo>
                  <a:lnTo>
                    <a:pt x="359" y="667"/>
                  </a:lnTo>
                  <a:lnTo>
                    <a:pt x="355" y="663"/>
                  </a:lnTo>
                  <a:lnTo>
                    <a:pt x="360" y="663"/>
                  </a:lnTo>
                  <a:lnTo>
                    <a:pt x="365" y="662"/>
                  </a:lnTo>
                  <a:lnTo>
                    <a:pt x="370" y="659"/>
                  </a:lnTo>
                  <a:lnTo>
                    <a:pt x="372" y="659"/>
                  </a:lnTo>
                  <a:lnTo>
                    <a:pt x="373" y="658"/>
                  </a:lnTo>
                  <a:lnTo>
                    <a:pt x="373" y="657"/>
                  </a:lnTo>
                  <a:lnTo>
                    <a:pt x="375" y="655"/>
                  </a:lnTo>
                  <a:lnTo>
                    <a:pt x="382" y="653"/>
                  </a:lnTo>
                  <a:lnTo>
                    <a:pt x="384" y="644"/>
                  </a:lnTo>
                  <a:lnTo>
                    <a:pt x="386" y="645"/>
                  </a:lnTo>
                  <a:lnTo>
                    <a:pt x="390" y="644"/>
                  </a:lnTo>
                  <a:lnTo>
                    <a:pt x="393" y="641"/>
                  </a:lnTo>
                  <a:lnTo>
                    <a:pt x="395" y="639"/>
                  </a:lnTo>
                  <a:lnTo>
                    <a:pt x="401" y="633"/>
                  </a:lnTo>
                  <a:lnTo>
                    <a:pt x="407" y="630"/>
                  </a:lnTo>
                  <a:lnTo>
                    <a:pt x="415" y="629"/>
                  </a:lnTo>
                  <a:lnTo>
                    <a:pt x="421" y="627"/>
                  </a:lnTo>
                  <a:lnTo>
                    <a:pt x="421" y="627"/>
                  </a:lnTo>
                  <a:lnTo>
                    <a:pt x="423" y="628"/>
                  </a:lnTo>
                  <a:lnTo>
                    <a:pt x="424" y="629"/>
                  </a:lnTo>
                  <a:lnTo>
                    <a:pt x="426" y="632"/>
                  </a:lnTo>
                  <a:lnTo>
                    <a:pt x="426" y="633"/>
                  </a:lnTo>
                  <a:lnTo>
                    <a:pt x="424" y="635"/>
                  </a:lnTo>
                  <a:lnTo>
                    <a:pt x="424" y="636"/>
                  </a:lnTo>
                  <a:close/>
                  <a:moveTo>
                    <a:pt x="508" y="618"/>
                  </a:moveTo>
                  <a:lnTo>
                    <a:pt x="508" y="619"/>
                  </a:lnTo>
                  <a:lnTo>
                    <a:pt x="500" y="621"/>
                  </a:lnTo>
                  <a:lnTo>
                    <a:pt x="501" y="617"/>
                  </a:lnTo>
                  <a:lnTo>
                    <a:pt x="500" y="615"/>
                  </a:lnTo>
                  <a:lnTo>
                    <a:pt x="498" y="612"/>
                  </a:lnTo>
                  <a:lnTo>
                    <a:pt x="500" y="610"/>
                  </a:lnTo>
                  <a:lnTo>
                    <a:pt x="501" y="607"/>
                  </a:lnTo>
                  <a:lnTo>
                    <a:pt x="502" y="605"/>
                  </a:lnTo>
                  <a:lnTo>
                    <a:pt x="503" y="601"/>
                  </a:lnTo>
                  <a:lnTo>
                    <a:pt x="505" y="605"/>
                  </a:lnTo>
                  <a:lnTo>
                    <a:pt x="507" y="608"/>
                  </a:lnTo>
                  <a:lnTo>
                    <a:pt x="509" y="612"/>
                  </a:lnTo>
                  <a:lnTo>
                    <a:pt x="513" y="615"/>
                  </a:lnTo>
                  <a:lnTo>
                    <a:pt x="511" y="616"/>
                  </a:lnTo>
                  <a:lnTo>
                    <a:pt x="508" y="618"/>
                  </a:lnTo>
                  <a:close/>
                  <a:moveTo>
                    <a:pt x="518" y="591"/>
                  </a:moveTo>
                  <a:lnTo>
                    <a:pt x="518" y="591"/>
                  </a:lnTo>
                  <a:lnTo>
                    <a:pt x="518" y="591"/>
                  </a:lnTo>
                  <a:lnTo>
                    <a:pt x="518" y="588"/>
                  </a:lnTo>
                  <a:lnTo>
                    <a:pt x="518" y="584"/>
                  </a:lnTo>
                  <a:lnTo>
                    <a:pt x="517" y="581"/>
                  </a:lnTo>
                  <a:lnTo>
                    <a:pt x="515" y="579"/>
                  </a:lnTo>
                  <a:lnTo>
                    <a:pt x="518" y="579"/>
                  </a:lnTo>
                  <a:lnTo>
                    <a:pt x="520" y="583"/>
                  </a:lnTo>
                  <a:lnTo>
                    <a:pt x="524" y="587"/>
                  </a:lnTo>
                  <a:lnTo>
                    <a:pt x="520" y="589"/>
                  </a:lnTo>
                  <a:lnTo>
                    <a:pt x="518" y="591"/>
                  </a:lnTo>
                  <a:close/>
                  <a:moveTo>
                    <a:pt x="628" y="550"/>
                  </a:moveTo>
                  <a:lnTo>
                    <a:pt x="626" y="550"/>
                  </a:lnTo>
                  <a:lnTo>
                    <a:pt x="622" y="550"/>
                  </a:lnTo>
                  <a:lnTo>
                    <a:pt x="620" y="551"/>
                  </a:lnTo>
                  <a:lnTo>
                    <a:pt x="619" y="554"/>
                  </a:lnTo>
                  <a:lnTo>
                    <a:pt x="617" y="556"/>
                  </a:lnTo>
                  <a:lnTo>
                    <a:pt x="617" y="553"/>
                  </a:lnTo>
                  <a:lnTo>
                    <a:pt x="619" y="549"/>
                  </a:lnTo>
                  <a:lnTo>
                    <a:pt x="621" y="547"/>
                  </a:lnTo>
                  <a:lnTo>
                    <a:pt x="624" y="544"/>
                  </a:lnTo>
                  <a:lnTo>
                    <a:pt x="626" y="542"/>
                  </a:lnTo>
                  <a:lnTo>
                    <a:pt x="628" y="538"/>
                  </a:lnTo>
                  <a:lnTo>
                    <a:pt x="630" y="543"/>
                  </a:lnTo>
                  <a:lnTo>
                    <a:pt x="628" y="547"/>
                  </a:lnTo>
                  <a:lnTo>
                    <a:pt x="628" y="550"/>
                  </a:lnTo>
                  <a:close/>
                  <a:moveTo>
                    <a:pt x="651" y="467"/>
                  </a:moveTo>
                  <a:lnTo>
                    <a:pt x="647" y="460"/>
                  </a:lnTo>
                  <a:lnTo>
                    <a:pt x="642" y="459"/>
                  </a:lnTo>
                  <a:lnTo>
                    <a:pt x="636" y="460"/>
                  </a:lnTo>
                  <a:lnTo>
                    <a:pt x="630" y="464"/>
                  </a:lnTo>
                  <a:lnTo>
                    <a:pt x="630" y="462"/>
                  </a:lnTo>
                  <a:lnTo>
                    <a:pt x="630" y="459"/>
                  </a:lnTo>
                  <a:lnTo>
                    <a:pt x="630" y="458"/>
                  </a:lnTo>
                  <a:lnTo>
                    <a:pt x="631" y="458"/>
                  </a:lnTo>
                  <a:lnTo>
                    <a:pt x="639" y="458"/>
                  </a:lnTo>
                  <a:lnTo>
                    <a:pt x="647" y="456"/>
                  </a:lnTo>
                  <a:lnTo>
                    <a:pt x="654" y="452"/>
                  </a:lnTo>
                  <a:lnTo>
                    <a:pt x="653" y="458"/>
                  </a:lnTo>
                  <a:lnTo>
                    <a:pt x="650" y="464"/>
                  </a:lnTo>
                  <a:lnTo>
                    <a:pt x="651" y="467"/>
                  </a:lnTo>
                  <a:close/>
                  <a:moveTo>
                    <a:pt x="999" y="315"/>
                  </a:moveTo>
                  <a:lnTo>
                    <a:pt x="1000" y="317"/>
                  </a:lnTo>
                  <a:lnTo>
                    <a:pt x="1002" y="320"/>
                  </a:lnTo>
                  <a:lnTo>
                    <a:pt x="1005" y="321"/>
                  </a:lnTo>
                  <a:lnTo>
                    <a:pt x="1001" y="326"/>
                  </a:lnTo>
                  <a:lnTo>
                    <a:pt x="996" y="321"/>
                  </a:lnTo>
                  <a:lnTo>
                    <a:pt x="993" y="316"/>
                  </a:lnTo>
                  <a:lnTo>
                    <a:pt x="999" y="315"/>
                  </a:lnTo>
                  <a:close/>
                  <a:moveTo>
                    <a:pt x="969" y="327"/>
                  </a:moveTo>
                  <a:lnTo>
                    <a:pt x="969" y="327"/>
                  </a:lnTo>
                  <a:lnTo>
                    <a:pt x="972" y="326"/>
                  </a:lnTo>
                  <a:lnTo>
                    <a:pt x="972" y="331"/>
                  </a:lnTo>
                  <a:lnTo>
                    <a:pt x="972" y="334"/>
                  </a:lnTo>
                  <a:lnTo>
                    <a:pt x="972" y="339"/>
                  </a:lnTo>
                  <a:lnTo>
                    <a:pt x="968" y="340"/>
                  </a:lnTo>
                  <a:lnTo>
                    <a:pt x="966" y="342"/>
                  </a:lnTo>
                  <a:lnTo>
                    <a:pt x="966" y="340"/>
                  </a:lnTo>
                  <a:lnTo>
                    <a:pt x="968" y="338"/>
                  </a:lnTo>
                  <a:lnTo>
                    <a:pt x="969" y="334"/>
                  </a:lnTo>
                  <a:lnTo>
                    <a:pt x="969" y="332"/>
                  </a:lnTo>
                  <a:lnTo>
                    <a:pt x="969" y="327"/>
                  </a:lnTo>
                  <a:close/>
                  <a:moveTo>
                    <a:pt x="963" y="294"/>
                  </a:moveTo>
                  <a:lnTo>
                    <a:pt x="965" y="297"/>
                  </a:lnTo>
                  <a:lnTo>
                    <a:pt x="965" y="302"/>
                  </a:lnTo>
                  <a:lnTo>
                    <a:pt x="963" y="305"/>
                  </a:lnTo>
                  <a:lnTo>
                    <a:pt x="962" y="309"/>
                  </a:lnTo>
                  <a:lnTo>
                    <a:pt x="960" y="313"/>
                  </a:lnTo>
                  <a:lnTo>
                    <a:pt x="960" y="316"/>
                  </a:lnTo>
                  <a:lnTo>
                    <a:pt x="961" y="320"/>
                  </a:lnTo>
                  <a:lnTo>
                    <a:pt x="956" y="317"/>
                  </a:lnTo>
                  <a:lnTo>
                    <a:pt x="959" y="310"/>
                  </a:lnTo>
                  <a:lnTo>
                    <a:pt x="959" y="303"/>
                  </a:lnTo>
                  <a:lnTo>
                    <a:pt x="954" y="297"/>
                  </a:lnTo>
                  <a:lnTo>
                    <a:pt x="963" y="294"/>
                  </a:lnTo>
                  <a:close/>
                  <a:moveTo>
                    <a:pt x="719" y="417"/>
                  </a:moveTo>
                  <a:lnTo>
                    <a:pt x="723" y="417"/>
                  </a:lnTo>
                  <a:lnTo>
                    <a:pt x="727" y="417"/>
                  </a:lnTo>
                  <a:lnTo>
                    <a:pt x="729" y="418"/>
                  </a:lnTo>
                  <a:lnTo>
                    <a:pt x="719" y="427"/>
                  </a:lnTo>
                  <a:lnTo>
                    <a:pt x="708" y="433"/>
                  </a:lnTo>
                  <a:lnTo>
                    <a:pt x="708" y="429"/>
                  </a:lnTo>
                  <a:lnTo>
                    <a:pt x="707" y="427"/>
                  </a:lnTo>
                  <a:lnTo>
                    <a:pt x="706" y="425"/>
                  </a:lnTo>
                  <a:lnTo>
                    <a:pt x="719" y="417"/>
                  </a:lnTo>
                  <a:close/>
                  <a:moveTo>
                    <a:pt x="798" y="315"/>
                  </a:moveTo>
                  <a:lnTo>
                    <a:pt x="798" y="315"/>
                  </a:lnTo>
                  <a:lnTo>
                    <a:pt x="798" y="315"/>
                  </a:lnTo>
                  <a:lnTo>
                    <a:pt x="798" y="315"/>
                  </a:lnTo>
                  <a:close/>
                  <a:moveTo>
                    <a:pt x="806" y="297"/>
                  </a:moveTo>
                  <a:lnTo>
                    <a:pt x="806" y="298"/>
                  </a:lnTo>
                  <a:lnTo>
                    <a:pt x="806" y="298"/>
                  </a:lnTo>
                  <a:lnTo>
                    <a:pt x="804" y="298"/>
                  </a:lnTo>
                  <a:lnTo>
                    <a:pt x="804" y="297"/>
                  </a:lnTo>
                  <a:lnTo>
                    <a:pt x="806" y="297"/>
                  </a:lnTo>
                  <a:lnTo>
                    <a:pt x="806" y="297"/>
                  </a:lnTo>
                  <a:close/>
                  <a:moveTo>
                    <a:pt x="836" y="259"/>
                  </a:moveTo>
                  <a:lnTo>
                    <a:pt x="838" y="260"/>
                  </a:lnTo>
                  <a:lnTo>
                    <a:pt x="838" y="260"/>
                  </a:lnTo>
                  <a:lnTo>
                    <a:pt x="836" y="260"/>
                  </a:lnTo>
                  <a:lnTo>
                    <a:pt x="836" y="259"/>
                  </a:lnTo>
                  <a:close/>
                  <a:moveTo>
                    <a:pt x="838" y="271"/>
                  </a:moveTo>
                  <a:lnTo>
                    <a:pt x="838" y="271"/>
                  </a:lnTo>
                  <a:lnTo>
                    <a:pt x="838" y="271"/>
                  </a:lnTo>
                  <a:lnTo>
                    <a:pt x="838" y="271"/>
                  </a:lnTo>
                  <a:lnTo>
                    <a:pt x="838" y="271"/>
                  </a:lnTo>
                  <a:close/>
                  <a:moveTo>
                    <a:pt x="932" y="211"/>
                  </a:moveTo>
                  <a:lnTo>
                    <a:pt x="932" y="208"/>
                  </a:lnTo>
                  <a:lnTo>
                    <a:pt x="932" y="207"/>
                  </a:lnTo>
                  <a:lnTo>
                    <a:pt x="932" y="208"/>
                  </a:lnTo>
                  <a:lnTo>
                    <a:pt x="933" y="211"/>
                  </a:lnTo>
                  <a:lnTo>
                    <a:pt x="932" y="211"/>
                  </a:lnTo>
                  <a:close/>
                  <a:moveTo>
                    <a:pt x="944" y="205"/>
                  </a:moveTo>
                  <a:lnTo>
                    <a:pt x="944" y="206"/>
                  </a:lnTo>
                  <a:lnTo>
                    <a:pt x="944" y="205"/>
                  </a:lnTo>
                  <a:close/>
                  <a:moveTo>
                    <a:pt x="1045" y="98"/>
                  </a:moveTo>
                  <a:lnTo>
                    <a:pt x="1045" y="93"/>
                  </a:lnTo>
                  <a:lnTo>
                    <a:pt x="1045" y="88"/>
                  </a:lnTo>
                  <a:lnTo>
                    <a:pt x="1045" y="84"/>
                  </a:lnTo>
                  <a:lnTo>
                    <a:pt x="1044" y="80"/>
                  </a:lnTo>
                  <a:lnTo>
                    <a:pt x="1048" y="77"/>
                  </a:lnTo>
                  <a:lnTo>
                    <a:pt x="1053" y="75"/>
                  </a:lnTo>
                  <a:lnTo>
                    <a:pt x="1058" y="72"/>
                  </a:lnTo>
                  <a:lnTo>
                    <a:pt x="1059" y="74"/>
                  </a:lnTo>
                  <a:lnTo>
                    <a:pt x="1061" y="75"/>
                  </a:lnTo>
                  <a:lnTo>
                    <a:pt x="1059" y="78"/>
                  </a:lnTo>
                  <a:lnTo>
                    <a:pt x="1059" y="81"/>
                  </a:lnTo>
                  <a:lnTo>
                    <a:pt x="1061" y="83"/>
                  </a:lnTo>
                  <a:lnTo>
                    <a:pt x="1062" y="84"/>
                  </a:lnTo>
                  <a:lnTo>
                    <a:pt x="1064" y="86"/>
                  </a:lnTo>
                  <a:lnTo>
                    <a:pt x="1067" y="87"/>
                  </a:lnTo>
                  <a:lnTo>
                    <a:pt x="1054" y="91"/>
                  </a:lnTo>
                  <a:lnTo>
                    <a:pt x="1045" y="98"/>
                  </a:lnTo>
                  <a:close/>
                  <a:moveTo>
                    <a:pt x="1108" y="121"/>
                  </a:moveTo>
                  <a:lnTo>
                    <a:pt x="1107" y="120"/>
                  </a:lnTo>
                  <a:lnTo>
                    <a:pt x="1112" y="116"/>
                  </a:lnTo>
                  <a:lnTo>
                    <a:pt x="1109" y="118"/>
                  </a:lnTo>
                  <a:lnTo>
                    <a:pt x="1108" y="121"/>
                  </a:lnTo>
                  <a:close/>
                  <a:moveTo>
                    <a:pt x="1113" y="116"/>
                  </a:moveTo>
                  <a:lnTo>
                    <a:pt x="1114" y="114"/>
                  </a:lnTo>
                  <a:lnTo>
                    <a:pt x="1115" y="111"/>
                  </a:lnTo>
                  <a:lnTo>
                    <a:pt x="1115" y="108"/>
                  </a:lnTo>
                  <a:lnTo>
                    <a:pt x="1118" y="109"/>
                  </a:lnTo>
                  <a:lnTo>
                    <a:pt x="1115" y="112"/>
                  </a:lnTo>
                  <a:lnTo>
                    <a:pt x="1113" y="116"/>
                  </a:lnTo>
                  <a:close/>
                  <a:moveTo>
                    <a:pt x="1127" y="42"/>
                  </a:moveTo>
                  <a:lnTo>
                    <a:pt x="1127" y="40"/>
                  </a:lnTo>
                  <a:lnTo>
                    <a:pt x="1129" y="37"/>
                  </a:lnTo>
                  <a:lnTo>
                    <a:pt x="1129" y="40"/>
                  </a:lnTo>
                  <a:lnTo>
                    <a:pt x="1127"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7" name="Freeform 7">
              <a:extLst>
                <a:ext uri="{FF2B5EF4-FFF2-40B4-BE49-F238E27FC236}">
                  <a16:creationId xmlns:a16="http://schemas.microsoft.com/office/drawing/2014/main" id="{857120EB-0877-4B96-8A95-97AFF1B00086}"/>
                </a:ext>
              </a:extLst>
            </p:cNvPr>
            <p:cNvSpPr>
              <a:spLocks noEditPoints="1"/>
            </p:cNvSpPr>
            <p:nvPr/>
          </p:nvSpPr>
          <p:spPr bwMode="auto">
            <a:xfrm>
              <a:off x="2076450" y="2801938"/>
              <a:ext cx="230187" cy="166688"/>
            </a:xfrm>
            <a:custGeom>
              <a:avLst/>
              <a:gdLst>
                <a:gd name="T0" fmla="*/ 587 w 724"/>
                <a:gd name="T1" fmla="*/ 44 h 524"/>
                <a:gd name="T2" fmla="*/ 518 w 724"/>
                <a:gd name="T3" fmla="*/ 79 h 524"/>
                <a:gd name="T4" fmla="*/ 430 w 724"/>
                <a:gd name="T5" fmla="*/ 110 h 524"/>
                <a:gd name="T6" fmla="*/ 400 w 724"/>
                <a:gd name="T7" fmla="*/ 158 h 524"/>
                <a:gd name="T8" fmla="*/ 444 w 724"/>
                <a:gd name="T9" fmla="*/ 168 h 524"/>
                <a:gd name="T10" fmla="*/ 384 w 724"/>
                <a:gd name="T11" fmla="*/ 190 h 524"/>
                <a:gd name="T12" fmla="*/ 320 w 724"/>
                <a:gd name="T13" fmla="*/ 205 h 524"/>
                <a:gd name="T14" fmla="*/ 265 w 724"/>
                <a:gd name="T15" fmla="*/ 250 h 524"/>
                <a:gd name="T16" fmla="*/ 193 w 724"/>
                <a:gd name="T17" fmla="*/ 283 h 524"/>
                <a:gd name="T18" fmla="*/ 151 w 724"/>
                <a:gd name="T19" fmla="*/ 309 h 524"/>
                <a:gd name="T20" fmla="*/ 107 w 724"/>
                <a:gd name="T21" fmla="*/ 353 h 524"/>
                <a:gd name="T22" fmla="*/ 108 w 724"/>
                <a:gd name="T23" fmla="*/ 380 h 524"/>
                <a:gd name="T24" fmla="*/ 145 w 724"/>
                <a:gd name="T25" fmla="*/ 363 h 524"/>
                <a:gd name="T26" fmla="*/ 91 w 724"/>
                <a:gd name="T27" fmla="*/ 398 h 524"/>
                <a:gd name="T28" fmla="*/ 78 w 724"/>
                <a:gd name="T29" fmla="*/ 415 h 524"/>
                <a:gd name="T30" fmla="*/ 51 w 724"/>
                <a:gd name="T31" fmla="*/ 398 h 524"/>
                <a:gd name="T32" fmla="*/ 13 w 724"/>
                <a:gd name="T33" fmla="*/ 430 h 524"/>
                <a:gd name="T34" fmla="*/ 0 w 724"/>
                <a:gd name="T35" fmla="*/ 480 h 524"/>
                <a:gd name="T36" fmla="*/ 64 w 724"/>
                <a:gd name="T37" fmla="*/ 450 h 524"/>
                <a:gd name="T38" fmla="*/ 119 w 724"/>
                <a:gd name="T39" fmla="*/ 474 h 524"/>
                <a:gd name="T40" fmla="*/ 142 w 724"/>
                <a:gd name="T41" fmla="*/ 501 h 524"/>
                <a:gd name="T42" fmla="*/ 141 w 724"/>
                <a:gd name="T43" fmla="*/ 512 h 524"/>
                <a:gd name="T44" fmla="*/ 197 w 724"/>
                <a:gd name="T45" fmla="*/ 465 h 524"/>
                <a:gd name="T46" fmla="*/ 176 w 724"/>
                <a:gd name="T47" fmla="*/ 464 h 524"/>
                <a:gd name="T48" fmla="*/ 153 w 724"/>
                <a:gd name="T49" fmla="*/ 447 h 524"/>
                <a:gd name="T50" fmla="*/ 173 w 724"/>
                <a:gd name="T51" fmla="*/ 410 h 524"/>
                <a:gd name="T52" fmla="*/ 230 w 724"/>
                <a:gd name="T53" fmla="*/ 384 h 524"/>
                <a:gd name="T54" fmla="*/ 247 w 724"/>
                <a:gd name="T55" fmla="*/ 363 h 524"/>
                <a:gd name="T56" fmla="*/ 278 w 724"/>
                <a:gd name="T57" fmla="*/ 346 h 524"/>
                <a:gd name="T58" fmla="*/ 320 w 724"/>
                <a:gd name="T59" fmla="*/ 327 h 524"/>
                <a:gd name="T60" fmla="*/ 368 w 724"/>
                <a:gd name="T61" fmla="*/ 299 h 524"/>
                <a:gd name="T62" fmla="*/ 334 w 724"/>
                <a:gd name="T63" fmla="*/ 329 h 524"/>
                <a:gd name="T64" fmla="*/ 310 w 724"/>
                <a:gd name="T65" fmla="*/ 360 h 524"/>
                <a:gd name="T66" fmla="*/ 359 w 724"/>
                <a:gd name="T67" fmla="*/ 358 h 524"/>
                <a:gd name="T68" fmla="*/ 407 w 724"/>
                <a:gd name="T69" fmla="*/ 313 h 524"/>
                <a:gd name="T70" fmla="*/ 388 w 724"/>
                <a:gd name="T71" fmla="*/ 249 h 524"/>
                <a:gd name="T72" fmla="*/ 435 w 724"/>
                <a:gd name="T73" fmla="*/ 250 h 524"/>
                <a:gd name="T74" fmla="*/ 470 w 724"/>
                <a:gd name="T75" fmla="*/ 199 h 524"/>
                <a:gd name="T76" fmla="*/ 499 w 724"/>
                <a:gd name="T77" fmla="*/ 207 h 524"/>
                <a:gd name="T78" fmla="*/ 535 w 724"/>
                <a:gd name="T79" fmla="*/ 179 h 524"/>
                <a:gd name="T80" fmla="*/ 601 w 724"/>
                <a:gd name="T81" fmla="*/ 144 h 524"/>
                <a:gd name="T82" fmla="*/ 624 w 724"/>
                <a:gd name="T83" fmla="*/ 121 h 524"/>
                <a:gd name="T84" fmla="*/ 664 w 724"/>
                <a:gd name="T85" fmla="*/ 105 h 524"/>
                <a:gd name="T86" fmla="*/ 706 w 724"/>
                <a:gd name="T87" fmla="*/ 27 h 524"/>
                <a:gd name="T88" fmla="*/ 50 w 724"/>
                <a:gd name="T89" fmla="*/ 429 h 524"/>
                <a:gd name="T90" fmla="*/ 113 w 724"/>
                <a:gd name="T91" fmla="*/ 441 h 524"/>
                <a:gd name="T92" fmla="*/ 155 w 724"/>
                <a:gd name="T93" fmla="*/ 341 h 524"/>
                <a:gd name="T94" fmla="*/ 193 w 724"/>
                <a:gd name="T95" fmla="*/ 363 h 524"/>
                <a:gd name="T96" fmla="*/ 210 w 724"/>
                <a:gd name="T97" fmla="*/ 372 h 524"/>
                <a:gd name="T98" fmla="*/ 236 w 724"/>
                <a:gd name="T99" fmla="*/ 329 h 524"/>
                <a:gd name="T100" fmla="*/ 204 w 724"/>
                <a:gd name="T101" fmla="*/ 305 h 524"/>
                <a:gd name="T102" fmla="*/ 237 w 724"/>
                <a:gd name="T103" fmla="*/ 292 h 524"/>
                <a:gd name="T104" fmla="*/ 281 w 724"/>
                <a:gd name="T105" fmla="*/ 265 h 524"/>
                <a:gd name="T106" fmla="*/ 306 w 724"/>
                <a:gd name="T107" fmla="*/ 270 h 524"/>
                <a:gd name="T108" fmla="*/ 308 w 724"/>
                <a:gd name="T109" fmla="*/ 237 h 524"/>
                <a:gd name="T110" fmla="*/ 325 w 724"/>
                <a:gd name="T111" fmla="*/ 260 h 524"/>
                <a:gd name="T112" fmla="*/ 328 w 724"/>
                <a:gd name="T113" fmla="*/ 220 h 524"/>
                <a:gd name="T114" fmla="*/ 355 w 724"/>
                <a:gd name="T115" fmla="*/ 224 h 524"/>
                <a:gd name="T116" fmla="*/ 691 w 724"/>
                <a:gd name="T117" fmla="*/ 36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4" h="524">
                  <a:moveTo>
                    <a:pt x="720" y="24"/>
                  </a:moveTo>
                  <a:lnTo>
                    <a:pt x="720" y="24"/>
                  </a:lnTo>
                  <a:lnTo>
                    <a:pt x="724" y="17"/>
                  </a:lnTo>
                  <a:lnTo>
                    <a:pt x="724" y="11"/>
                  </a:lnTo>
                  <a:lnTo>
                    <a:pt x="722" y="7"/>
                  </a:lnTo>
                  <a:lnTo>
                    <a:pt x="720" y="0"/>
                  </a:lnTo>
                  <a:lnTo>
                    <a:pt x="692" y="3"/>
                  </a:lnTo>
                  <a:lnTo>
                    <a:pt x="667" y="9"/>
                  </a:lnTo>
                  <a:lnTo>
                    <a:pt x="641" y="20"/>
                  </a:lnTo>
                  <a:lnTo>
                    <a:pt x="617" y="31"/>
                  </a:lnTo>
                  <a:lnTo>
                    <a:pt x="593" y="41"/>
                  </a:lnTo>
                  <a:lnTo>
                    <a:pt x="589" y="42"/>
                  </a:lnTo>
                  <a:lnTo>
                    <a:pt x="587" y="44"/>
                  </a:lnTo>
                  <a:lnTo>
                    <a:pt x="584" y="47"/>
                  </a:lnTo>
                  <a:lnTo>
                    <a:pt x="583" y="50"/>
                  </a:lnTo>
                  <a:lnTo>
                    <a:pt x="583" y="54"/>
                  </a:lnTo>
                  <a:lnTo>
                    <a:pt x="559" y="60"/>
                  </a:lnTo>
                  <a:lnTo>
                    <a:pt x="556" y="62"/>
                  </a:lnTo>
                  <a:lnTo>
                    <a:pt x="555" y="64"/>
                  </a:lnTo>
                  <a:lnTo>
                    <a:pt x="553" y="66"/>
                  </a:lnTo>
                  <a:lnTo>
                    <a:pt x="527" y="73"/>
                  </a:lnTo>
                  <a:lnTo>
                    <a:pt x="524" y="72"/>
                  </a:lnTo>
                  <a:lnTo>
                    <a:pt x="521" y="73"/>
                  </a:lnTo>
                  <a:lnTo>
                    <a:pt x="520" y="74"/>
                  </a:lnTo>
                  <a:lnTo>
                    <a:pt x="519" y="77"/>
                  </a:lnTo>
                  <a:lnTo>
                    <a:pt x="518" y="79"/>
                  </a:lnTo>
                  <a:lnTo>
                    <a:pt x="516" y="78"/>
                  </a:lnTo>
                  <a:lnTo>
                    <a:pt x="513" y="79"/>
                  </a:lnTo>
                  <a:lnTo>
                    <a:pt x="510" y="82"/>
                  </a:lnTo>
                  <a:lnTo>
                    <a:pt x="505" y="87"/>
                  </a:lnTo>
                  <a:lnTo>
                    <a:pt x="482" y="100"/>
                  </a:lnTo>
                  <a:lnTo>
                    <a:pt x="479" y="102"/>
                  </a:lnTo>
                  <a:lnTo>
                    <a:pt x="475" y="104"/>
                  </a:lnTo>
                  <a:lnTo>
                    <a:pt x="470" y="105"/>
                  </a:lnTo>
                  <a:lnTo>
                    <a:pt x="467" y="104"/>
                  </a:lnTo>
                  <a:lnTo>
                    <a:pt x="463" y="102"/>
                  </a:lnTo>
                  <a:lnTo>
                    <a:pt x="459" y="102"/>
                  </a:lnTo>
                  <a:lnTo>
                    <a:pt x="445" y="107"/>
                  </a:lnTo>
                  <a:lnTo>
                    <a:pt x="430" y="110"/>
                  </a:lnTo>
                  <a:lnTo>
                    <a:pt x="428" y="113"/>
                  </a:lnTo>
                  <a:lnTo>
                    <a:pt x="427" y="116"/>
                  </a:lnTo>
                  <a:lnTo>
                    <a:pt x="428" y="119"/>
                  </a:lnTo>
                  <a:lnTo>
                    <a:pt x="429" y="123"/>
                  </a:lnTo>
                  <a:lnTo>
                    <a:pt x="431" y="124"/>
                  </a:lnTo>
                  <a:lnTo>
                    <a:pt x="433" y="129"/>
                  </a:lnTo>
                  <a:lnTo>
                    <a:pt x="428" y="130"/>
                  </a:lnTo>
                  <a:lnTo>
                    <a:pt x="422" y="134"/>
                  </a:lnTo>
                  <a:lnTo>
                    <a:pt x="416" y="135"/>
                  </a:lnTo>
                  <a:lnTo>
                    <a:pt x="410" y="139"/>
                  </a:lnTo>
                  <a:lnTo>
                    <a:pt x="406" y="145"/>
                  </a:lnTo>
                  <a:lnTo>
                    <a:pt x="400" y="152"/>
                  </a:lnTo>
                  <a:lnTo>
                    <a:pt x="400" y="158"/>
                  </a:lnTo>
                  <a:lnTo>
                    <a:pt x="403" y="162"/>
                  </a:lnTo>
                  <a:lnTo>
                    <a:pt x="413" y="165"/>
                  </a:lnTo>
                  <a:lnTo>
                    <a:pt x="419" y="163"/>
                  </a:lnTo>
                  <a:lnTo>
                    <a:pt x="427" y="161"/>
                  </a:lnTo>
                  <a:lnTo>
                    <a:pt x="433" y="159"/>
                  </a:lnTo>
                  <a:lnTo>
                    <a:pt x="440" y="162"/>
                  </a:lnTo>
                  <a:lnTo>
                    <a:pt x="441" y="157"/>
                  </a:lnTo>
                  <a:lnTo>
                    <a:pt x="442" y="161"/>
                  </a:lnTo>
                  <a:lnTo>
                    <a:pt x="445" y="163"/>
                  </a:lnTo>
                  <a:lnTo>
                    <a:pt x="447" y="164"/>
                  </a:lnTo>
                  <a:lnTo>
                    <a:pt x="446" y="165"/>
                  </a:lnTo>
                  <a:lnTo>
                    <a:pt x="446" y="164"/>
                  </a:lnTo>
                  <a:lnTo>
                    <a:pt x="444" y="168"/>
                  </a:lnTo>
                  <a:lnTo>
                    <a:pt x="442" y="171"/>
                  </a:lnTo>
                  <a:lnTo>
                    <a:pt x="441" y="175"/>
                  </a:lnTo>
                  <a:lnTo>
                    <a:pt x="441" y="175"/>
                  </a:lnTo>
                  <a:lnTo>
                    <a:pt x="425" y="180"/>
                  </a:lnTo>
                  <a:lnTo>
                    <a:pt x="411" y="188"/>
                  </a:lnTo>
                  <a:lnTo>
                    <a:pt x="397" y="199"/>
                  </a:lnTo>
                  <a:lnTo>
                    <a:pt x="395" y="201"/>
                  </a:lnTo>
                  <a:lnTo>
                    <a:pt x="393" y="202"/>
                  </a:lnTo>
                  <a:lnTo>
                    <a:pt x="391" y="199"/>
                  </a:lnTo>
                  <a:lnTo>
                    <a:pt x="390" y="197"/>
                  </a:lnTo>
                  <a:lnTo>
                    <a:pt x="388" y="195"/>
                  </a:lnTo>
                  <a:lnTo>
                    <a:pt x="385" y="192"/>
                  </a:lnTo>
                  <a:lnTo>
                    <a:pt x="384" y="190"/>
                  </a:lnTo>
                  <a:lnTo>
                    <a:pt x="380" y="184"/>
                  </a:lnTo>
                  <a:lnTo>
                    <a:pt x="379" y="176"/>
                  </a:lnTo>
                  <a:lnTo>
                    <a:pt x="379" y="169"/>
                  </a:lnTo>
                  <a:lnTo>
                    <a:pt x="376" y="169"/>
                  </a:lnTo>
                  <a:lnTo>
                    <a:pt x="373" y="170"/>
                  </a:lnTo>
                  <a:lnTo>
                    <a:pt x="371" y="171"/>
                  </a:lnTo>
                  <a:lnTo>
                    <a:pt x="368" y="173"/>
                  </a:lnTo>
                  <a:lnTo>
                    <a:pt x="366" y="175"/>
                  </a:lnTo>
                  <a:lnTo>
                    <a:pt x="365" y="178"/>
                  </a:lnTo>
                  <a:lnTo>
                    <a:pt x="344" y="188"/>
                  </a:lnTo>
                  <a:lnTo>
                    <a:pt x="340" y="196"/>
                  </a:lnTo>
                  <a:lnTo>
                    <a:pt x="318" y="201"/>
                  </a:lnTo>
                  <a:lnTo>
                    <a:pt x="320" y="205"/>
                  </a:lnTo>
                  <a:lnTo>
                    <a:pt x="314" y="207"/>
                  </a:lnTo>
                  <a:lnTo>
                    <a:pt x="310" y="212"/>
                  </a:lnTo>
                  <a:lnTo>
                    <a:pt x="304" y="214"/>
                  </a:lnTo>
                  <a:lnTo>
                    <a:pt x="298" y="216"/>
                  </a:lnTo>
                  <a:lnTo>
                    <a:pt x="292" y="219"/>
                  </a:lnTo>
                  <a:lnTo>
                    <a:pt x="287" y="222"/>
                  </a:lnTo>
                  <a:lnTo>
                    <a:pt x="284" y="230"/>
                  </a:lnTo>
                  <a:lnTo>
                    <a:pt x="276" y="238"/>
                  </a:lnTo>
                  <a:lnTo>
                    <a:pt x="275" y="241"/>
                  </a:lnTo>
                  <a:lnTo>
                    <a:pt x="272" y="243"/>
                  </a:lnTo>
                  <a:lnTo>
                    <a:pt x="270" y="245"/>
                  </a:lnTo>
                  <a:lnTo>
                    <a:pt x="268" y="248"/>
                  </a:lnTo>
                  <a:lnTo>
                    <a:pt x="265" y="250"/>
                  </a:lnTo>
                  <a:lnTo>
                    <a:pt x="264" y="254"/>
                  </a:lnTo>
                  <a:lnTo>
                    <a:pt x="263" y="258"/>
                  </a:lnTo>
                  <a:lnTo>
                    <a:pt x="258" y="259"/>
                  </a:lnTo>
                  <a:lnTo>
                    <a:pt x="251" y="254"/>
                  </a:lnTo>
                  <a:lnTo>
                    <a:pt x="243" y="254"/>
                  </a:lnTo>
                  <a:lnTo>
                    <a:pt x="237" y="255"/>
                  </a:lnTo>
                  <a:lnTo>
                    <a:pt x="230" y="258"/>
                  </a:lnTo>
                  <a:lnTo>
                    <a:pt x="224" y="262"/>
                  </a:lnTo>
                  <a:lnTo>
                    <a:pt x="217" y="265"/>
                  </a:lnTo>
                  <a:lnTo>
                    <a:pt x="208" y="269"/>
                  </a:lnTo>
                  <a:lnTo>
                    <a:pt x="202" y="275"/>
                  </a:lnTo>
                  <a:lnTo>
                    <a:pt x="197" y="278"/>
                  </a:lnTo>
                  <a:lnTo>
                    <a:pt x="193" y="283"/>
                  </a:lnTo>
                  <a:lnTo>
                    <a:pt x="191" y="289"/>
                  </a:lnTo>
                  <a:lnTo>
                    <a:pt x="192" y="295"/>
                  </a:lnTo>
                  <a:lnTo>
                    <a:pt x="190" y="295"/>
                  </a:lnTo>
                  <a:lnTo>
                    <a:pt x="187" y="296"/>
                  </a:lnTo>
                  <a:lnTo>
                    <a:pt x="186" y="298"/>
                  </a:lnTo>
                  <a:lnTo>
                    <a:pt x="176" y="300"/>
                  </a:lnTo>
                  <a:lnTo>
                    <a:pt x="170" y="310"/>
                  </a:lnTo>
                  <a:lnTo>
                    <a:pt x="169" y="309"/>
                  </a:lnTo>
                  <a:lnTo>
                    <a:pt x="167" y="309"/>
                  </a:lnTo>
                  <a:lnTo>
                    <a:pt x="166" y="310"/>
                  </a:lnTo>
                  <a:lnTo>
                    <a:pt x="161" y="310"/>
                  </a:lnTo>
                  <a:lnTo>
                    <a:pt x="156" y="309"/>
                  </a:lnTo>
                  <a:lnTo>
                    <a:pt x="151" y="309"/>
                  </a:lnTo>
                  <a:lnTo>
                    <a:pt x="147" y="311"/>
                  </a:lnTo>
                  <a:lnTo>
                    <a:pt x="146" y="315"/>
                  </a:lnTo>
                  <a:lnTo>
                    <a:pt x="146" y="322"/>
                  </a:lnTo>
                  <a:lnTo>
                    <a:pt x="147" y="323"/>
                  </a:lnTo>
                  <a:lnTo>
                    <a:pt x="142" y="326"/>
                  </a:lnTo>
                  <a:lnTo>
                    <a:pt x="140" y="336"/>
                  </a:lnTo>
                  <a:lnTo>
                    <a:pt x="135" y="347"/>
                  </a:lnTo>
                  <a:lnTo>
                    <a:pt x="135" y="347"/>
                  </a:lnTo>
                  <a:lnTo>
                    <a:pt x="135" y="347"/>
                  </a:lnTo>
                  <a:lnTo>
                    <a:pt x="125" y="346"/>
                  </a:lnTo>
                  <a:lnTo>
                    <a:pt x="115" y="349"/>
                  </a:lnTo>
                  <a:lnTo>
                    <a:pt x="111" y="351"/>
                  </a:lnTo>
                  <a:lnTo>
                    <a:pt x="107" y="353"/>
                  </a:lnTo>
                  <a:lnTo>
                    <a:pt x="106" y="357"/>
                  </a:lnTo>
                  <a:lnTo>
                    <a:pt x="105" y="361"/>
                  </a:lnTo>
                  <a:lnTo>
                    <a:pt x="96" y="360"/>
                  </a:lnTo>
                  <a:lnTo>
                    <a:pt x="89" y="363"/>
                  </a:lnTo>
                  <a:lnTo>
                    <a:pt x="84" y="370"/>
                  </a:lnTo>
                  <a:lnTo>
                    <a:pt x="83" y="373"/>
                  </a:lnTo>
                  <a:lnTo>
                    <a:pt x="83" y="376"/>
                  </a:lnTo>
                  <a:lnTo>
                    <a:pt x="85" y="379"/>
                  </a:lnTo>
                  <a:lnTo>
                    <a:pt x="87" y="383"/>
                  </a:lnTo>
                  <a:lnTo>
                    <a:pt x="89" y="389"/>
                  </a:lnTo>
                  <a:lnTo>
                    <a:pt x="100" y="385"/>
                  </a:lnTo>
                  <a:lnTo>
                    <a:pt x="104" y="383"/>
                  </a:lnTo>
                  <a:lnTo>
                    <a:pt x="108" y="380"/>
                  </a:lnTo>
                  <a:lnTo>
                    <a:pt x="112" y="376"/>
                  </a:lnTo>
                  <a:lnTo>
                    <a:pt x="116" y="373"/>
                  </a:lnTo>
                  <a:lnTo>
                    <a:pt x="118" y="374"/>
                  </a:lnTo>
                  <a:lnTo>
                    <a:pt x="121" y="375"/>
                  </a:lnTo>
                  <a:lnTo>
                    <a:pt x="124" y="374"/>
                  </a:lnTo>
                  <a:lnTo>
                    <a:pt x="127" y="372"/>
                  </a:lnTo>
                  <a:lnTo>
                    <a:pt x="129" y="369"/>
                  </a:lnTo>
                  <a:lnTo>
                    <a:pt x="132" y="367"/>
                  </a:lnTo>
                  <a:lnTo>
                    <a:pt x="134" y="364"/>
                  </a:lnTo>
                  <a:lnTo>
                    <a:pt x="136" y="361"/>
                  </a:lnTo>
                  <a:lnTo>
                    <a:pt x="139" y="360"/>
                  </a:lnTo>
                  <a:lnTo>
                    <a:pt x="142" y="361"/>
                  </a:lnTo>
                  <a:lnTo>
                    <a:pt x="145" y="363"/>
                  </a:lnTo>
                  <a:lnTo>
                    <a:pt x="146" y="366"/>
                  </a:lnTo>
                  <a:lnTo>
                    <a:pt x="147" y="369"/>
                  </a:lnTo>
                  <a:lnTo>
                    <a:pt x="149" y="372"/>
                  </a:lnTo>
                  <a:lnTo>
                    <a:pt x="144" y="375"/>
                  </a:lnTo>
                  <a:lnTo>
                    <a:pt x="141" y="380"/>
                  </a:lnTo>
                  <a:lnTo>
                    <a:pt x="141" y="383"/>
                  </a:lnTo>
                  <a:lnTo>
                    <a:pt x="139" y="383"/>
                  </a:lnTo>
                  <a:lnTo>
                    <a:pt x="129" y="384"/>
                  </a:lnTo>
                  <a:lnTo>
                    <a:pt x="122" y="390"/>
                  </a:lnTo>
                  <a:lnTo>
                    <a:pt x="115" y="396"/>
                  </a:lnTo>
                  <a:lnTo>
                    <a:pt x="107" y="401"/>
                  </a:lnTo>
                  <a:lnTo>
                    <a:pt x="98" y="403"/>
                  </a:lnTo>
                  <a:lnTo>
                    <a:pt x="91" y="398"/>
                  </a:lnTo>
                  <a:lnTo>
                    <a:pt x="89" y="402"/>
                  </a:lnTo>
                  <a:lnTo>
                    <a:pt x="87" y="404"/>
                  </a:lnTo>
                  <a:lnTo>
                    <a:pt x="85" y="407"/>
                  </a:lnTo>
                  <a:lnTo>
                    <a:pt x="85" y="409"/>
                  </a:lnTo>
                  <a:lnTo>
                    <a:pt x="87" y="412"/>
                  </a:lnTo>
                  <a:lnTo>
                    <a:pt x="88" y="413"/>
                  </a:lnTo>
                  <a:lnTo>
                    <a:pt x="93" y="414"/>
                  </a:lnTo>
                  <a:lnTo>
                    <a:pt x="88" y="418"/>
                  </a:lnTo>
                  <a:lnTo>
                    <a:pt x="85" y="421"/>
                  </a:lnTo>
                  <a:lnTo>
                    <a:pt x="83" y="425"/>
                  </a:lnTo>
                  <a:lnTo>
                    <a:pt x="83" y="421"/>
                  </a:lnTo>
                  <a:lnTo>
                    <a:pt x="81" y="418"/>
                  </a:lnTo>
                  <a:lnTo>
                    <a:pt x="78" y="415"/>
                  </a:lnTo>
                  <a:lnTo>
                    <a:pt x="76" y="412"/>
                  </a:lnTo>
                  <a:lnTo>
                    <a:pt x="74" y="412"/>
                  </a:lnTo>
                  <a:lnTo>
                    <a:pt x="76" y="409"/>
                  </a:lnTo>
                  <a:lnTo>
                    <a:pt x="76" y="406"/>
                  </a:lnTo>
                  <a:lnTo>
                    <a:pt x="76" y="403"/>
                  </a:lnTo>
                  <a:lnTo>
                    <a:pt x="73" y="398"/>
                  </a:lnTo>
                  <a:lnTo>
                    <a:pt x="72" y="395"/>
                  </a:lnTo>
                  <a:lnTo>
                    <a:pt x="68" y="391"/>
                  </a:lnTo>
                  <a:lnTo>
                    <a:pt x="65" y="389"/>
                  </a:lnTo>
                  <a:lnTo>
                    <a:pt x="61" y="389"/>
                  </a:lnTo>
                  <a:lnTo>
                    <a:pt x="57" y="400"/>
                  </a:lnTo>
                  <a:lnTo>
                    <a:pt x="55" y="398"/>
                  </a:lnTo>
                  <a:lnTo>
                    <a:pt x="51" y="398"/>
                  </a:lnTo>
                  <a:lnTo>
                    <a:pt x="48" y="398"/>
                  </a:lnTo>
                  <a:lnTo>
                    <a:pt x="44" y="400"/>
                  </a:lnTo>
                  <a:lnTo>
                    <a:pt x="40" y="403"/>
                  </a:lnTo>
                  <a:lnTo>
                    <a:pt x="38" y="407"/>
                  </a:lnTo>
                  <a:lnTo>
                    <a:pt x="37" y="410"/>
                  </a:lnTo>
                  <a:lnTo>
                    <a:pt x="36" y="415"/>
                  </a:lnTo>
                  <a:lnTo>
                    <a:pt x="36" y="415"/>
                  </a:lnTo>
                  <a:lnTo>
                    <a:pt x="28" y="415"/>
                  </a:lnTo>
                  <a:lnTo>
                    <a:pt x="22" y="415"/>
                  </a:lnTo>
                  <a:lnTo>
                    <a:pt x="15" y="420"/>
                  </a:lnTo>
                  <a:lnTo>
                    <a:pt x="14" y="423"/>
                  </a:lnTo>
                  <a:lnTo>
                    <a:pt x="13" y="426"/>
                  </a:lnTo>
                  <a:lnTo>
                    <a:pt x="13" y="430"/>
                  </a:lnTo>
                  <a:lnTo>
                    <a:pt x="14" y="433"/>
                  </a:lnTo>
                  <a:lnTo>
                    <a:pt x="15" y="437"/>
                  </a:lnTo>
                  <a:lnTo>
                    <a:pt x="14" y="437"/>
                  </a:lnTo>
                  <a:lnTo>
                    <a:pt x="11" y="448"/>
                  </a:lnTo>
                  <a:lnTo>
                    <a:pt x="11" y="459"/>
                  </a:lnTo>
                  <a:lnTo>
                    <a:pt x="11" y="464"/>
                  </a:lnTo>
                  <a:lnTo>
                    <a:pt x="9" y="465"/>
                  </a:lnTo>
                  <a:lnTo>
                    <a:pt x="8" y="467"/>
                  </a:lnTo>
                  <a:lnTo>
                    <a:pt x="6" y="470"/>
                  </a:lnTo>
                  <a:lnTo>
                    <a:pt x="3" y="474"/>
                  </a:lnTo>
                  <a:lnTo>
                    <a:pt x="2" y="476"/>
                  </a:lnTo>
                  <a:lnTo>
                    <a:pt x="2" y="477"/>
                  </a:lnTo>
                  <a:lnTo>
                    <a:pt x="0" y="480"/>
                  </a:lnTo>
                  <a:lnTo>
                    <a:pt x="0" y="482"/>
                  </a:lnTo>
                  <a:lnTo>
                    <a:pt x="0" y="483"/>
                  </a:lnTo>
                  <a:lnTo>
                    <a:pt x="2" y="486"/>
                  </a:lnTo>
                  <a:lnTo>
                    <a:pt x="4" y="487"/>
                  </a:lnTo>
                  <a:lnTo>
                    <a:pt x="13" y="488"/>
                  </a:lnTo>
                  <a:lnTo>
                    <a:pt x="20" y="486"/>
                  </a:lnTo>
                  <a:lnTo>
                    <a:pt x="27" y="482"/>
                  </a:lnTo>
                  <a:lnTo>
                    <a:pt x="34" y="480"/>
                  </a:lnTo>
                  <a:lnTo>
                    <a:pt x="42" y="478"/>
                  </a:lnTo>
                  <a:lnTo>
                    <a:pt x="53" y="476"/>
                  </a:lnTo>
                  <a:lnTo>
                    <a:pt x="59" y="469"/>
                  </a:lnTo>
                  <a:lnTo>
                    <a:pt x="61" y="459"/>
                  </a:lnTo>
                  <a:lnTo>
                    <a:pt x="64" y="450"/>
                  </a:lnTo>
                  <a:lnTo>
                    <a:pt x="62" y="444"/>
                  </a:lnTo>
                  <a:lnTo>
                    <a:pt x="77" y="430"/>
                  </a:lnTo>
                  <a:lnTo>
                    <a:pt x="79" y="436"/>
                  </a:lnTo>
                  <a:lnTo>
                    <a:pt x="83" y="440"/>
                  </a:lnTo>
                  <a:lnTo>
                    <a:pt x="89" y="442"/>
                  </a:lnTo>
                  <a:lnTo>
                    <a:pt x="94" y="444"/>
                  </a:lnTo>
                  <a:lnTo>
                    <a:pt x="98" y="448"/>
                  </a:lnTo>
                  <a:lnTo>
                    <a:pt x="112" y="444"/>
                  </a:lnTo>
                  <a:lnTo>
                    <a:pt x="112" y="450"/>
                  </a:lnTo>
                  <a:lnTo>
                    <a:pt x="113" y="457"/>
                  </a:lnTo>
                  <a:lnTo>
                    <a:pt x="115" y="463"/>
                  </a:lnTo>
                  <a:lnTo>
                    <a:pt x="117" y="469"/>
                  </a:lnTo>
                  <a:lnTo>
                    <a:pt x="119" y="474"/>
                  </a:lnTo>
                  <a:lnTo>
                    <a:pt x="123" y="478"/>
                  </a:lnTo>
                  <a:lnTo>
                    <a:pt x="125" y="481"/>
                  </a:lnTo>
                  <a:lnTo>
                    <a:pt x="129" y="482"/>
                  </a:lnTo>
                  <a:lnTo>
                    <a:pt x="133" y="483"/>
                  </a:lnTo>
                  <a:lnTo>
                    <a:pt x="139" y="482"/>
                  </a:lnTo>
                  <a:lnTo>
                    <a:pt x="146" y="480"/>
                  </a:lnTo>
                  <a:lnTo>
                    <a:pt x="144" y="483"/>
                  </a:lnTo>
                  <a:lnTo>
                    <a:pt x="141" y="486"/>
                  </a:lnTo>
                  <a:lnTo>
                    <a:pt x="140" y="489"/>
                  </a:lnTo>
                  <a:lnTo>
                    <a:pt x="139" y="493"/>
                  </a:lnTo>
                  <a:lnTo>
                    <a:pt x="140" y="498"/>
                  </a:lnTo>
                  <a:lnTo>
                    <a:pt x="141" y="500"/>
                  </a:lnTo>
                  <a:lnTo>
                    <a:pt x="142" y="501"/>
                  </a:lnTo>
                  <a:lnTo>
                    <a:pt x="136" y="500"/>
                  </a:lnTo>
                  <a:lnTo>
                    <a:pt x="132" y="498"/>
                  </a:lnTo>
                  <a:lnTo>
                    <a:pt x="125" y="498"/>
                  </a:lnTo>
                  <a:lnTo>
                    <a:pt x="121" y="499"/>
                  </a:lnTo>
                  <a:lnTo>
                    <a:pt x="116" y="506"/>
                  </a:lnTo>
                  <a:lnTo>
                    <a:pt x="117" y="511"/>
                  </a:lnTo>
                  <a:lnTo>
                    <a:pt x="118" y="517"/>
                  </a:lnTo>
                  <a:lnTo>
                    <a:pt x="121" y="522"/>
                  </a:lnTo>
                  <a:lnTo>
                    <a:pt x="123" y="524"/>
                  </a:lnTo>
                  <a:lnTo>
                    <a:pt x="128" y="523"/>
                  </a:lnTo>
                  <a:lnTo>
                    <a:pt x="135" y="518"/>
                  </a:lnTo>
                  <a:lnTo>
                    <a:pt x="138" y="514"/>
                  </a:lnTo>
                  <a:lnTo>
                    <a:pt x="141" y="512"/>
                  </a:lnTo>
                  <a:lnTo>
                    <a:pt x="146" y="512"/>
                  </a:lnTo>
                  <a:lnTo>
                    <a:pt x="151" y="511"/>
                  </a:lnTo>
                  <a:lnTo>
                    <a:pt x="155" y="509"/>
                  </a:lnTo>
                  <a:lnTo>
                    <a:pt x="156" y="504"/>
                  </a:lnTo>
                  <a:lnTo>
                    <a:pt x="161" y="501"/>
                  </a:lnTo>
                  <a:lnTo>
                    <a:pt x="169" y="489"/>
                  </a:lnTo>
                  <a:lnTo>
                    <a:pt x="179" y="486"/>
                  </a:lnTo>
                  <a:lnTo>
                    <a:pt x="183" y="484"/>
                  </a:lnTo>
                  <a:lnTo>
                    <a:pt x="186" y="483"/>
                  </a:lnTo>
                  <a:lnTo>
                    <a:pt x="189" y="481"/>
                  </a:lnTo>
                  <a:lnTo>
                    <a:pt x="190" y="477"/>
                  </a:lnTo>
                  <a:lnTo>
                    <a:pt x="200" y="475"/>
                  </a:lnTo>
                  <a:lnTo>
                    <a:pt x="197" y="465"/>
                  </a:lnTo>
                  <a:lnTo>
                    <a:pt x="207" y="461"/>
                  </a:lnTo>
                  <a:lnTo>
                    <a:pt x="215" y="455"/>
                  </a:lnTo>
                  <a:lnTo>
                    <a:pt x="221" y="448"/>
                  </a:lnTo>
                  <a:lnTo>
                    <a:pt x="219" y="444"/>
                  </a:lnTo>
                  <a:lnTo>
                    <a:pt x="217" y="442"/>
                  </a:lnTo>
                  <a:lnTo>
                    <a:pt x="212" y="441"/>
                  </a:lnTo>
                  <a:lnTo>
                    <a:pt x="202" y="441"/>
                  </a:lnTo>
                  <a:lnTo>
                    <a:pt x="192" y="443"/>
                  </a:lnTo>
                  <a:lnTo>
                    <a:pt x="185" y="447"/>
                  </a:lnTo>
                  <a:lnTo>
                    <a:pt x="178" y="455"/>
                  </a:lnTo>
                  <a:lnTo>
                    <a:pt x="178" y="459"/>
                  </a:lnTo>
                  <a:lnTo>
                    <a:pt x="178" y="464"/>
                  </a:lnTo>
                  <a:lnTo>
                    <a:pt x="176" y="464"/>
                  </a:lnTo>
                  <a:lnTo>
                    <a:pt x="175" y="466"/>
                  </a:lnTo>
                  <a:lnTo>
                    <a:pt x="174" y="469"/>
                  </a:lnTo>
                  <a:lnTo>
                    <a:pt x="174" y="467"/>
                  </a:lnTo>
                  <a:lnTo>
                    <a:pt x="168" y="466"/>
                  </a:lnTo>
                  <a:lnTo>
                    <a:pt x="162" y="466"/>
                  </a:lnTo>
                  <a:lnTo>
                    <a:pt x="167" y="461"/>
                  </a:lnTo>
                  <a:lnTo>
                    <a:pt x="167" y="457"/>
                  </a:lnTo>
                  <a:lnTo>
                    <a:pt x="163" y="450"/>
                  </a:lnTo>
                  <a:lnTo>
                    <a:pt x="159" y="446"/>
                  </a:lnTo>
                  <a:lnTo>
                    <a:pt x="157" y="444"/>
                  </a:lnTo>
                  <a:lnTo>
                    <a:pt x="156" y="444"/>
                  </a:lnTo>
                  <a:lnTo>
                    <a:pt x="155" y="446"/>
                  </a:lnTo>
                  <a:lnTo>
                    <a:pt x="153" y="447"/>
                  </a:lnTo>
                  <a:lnTo>
                    <a:pt x="153" y="446"/>
                  </a:lnTo>
                  <a:lnTo>
                    <a:pt x="152" y="442"/>
                  </a:lnTo>
                  <a:lnTo>
                    <a:pt x="152" y="438"/>
                  </a:lnTo>
                  <a:lnTo>
                    <a:pt x="152" y="435"/>
                  </a:lnTo>
                  <a:lnTo>
                    <a:pt x="153" y="432"/>
                  </a:lnTo>
                  <a:lnTo>
                    <a:pt x="157" y="430"/>
                  </a:lnTo>
                  <a:lnTo>
                    <a:pt x="161" y="429"/>
                  </a:lnTo>
                  <a:lnTo>
                    <a:pt x="162" y="432"/>
                  </a:lnTo>
                  <a:lnTo>
                    <a:pt x="168" y="427"/>
                  </a:lnTo>
                  <a:lnTo>
                    <a:pt x="169" y="420"/>
                  </a:lnTo>
                  <a:lnTo>
                    <a:pt x="169" y="413"/>
                  </a:lnTo>
                  <a:lnTo>
                    <a:pt x="170" y="412"/>
                  </a:lnTo>
                  <a:lnTo>
                    <a:pt x="173" y="410"/>
                  </a:lnTo>
                  <a:lnTo>
                    <a:pt x="175" y="408"/>
                  </a:lnTo>
                  <a:lnTo>
                    <a:pt x="179" y="407"/>
                  </a:lnTo>
                  <a:lnTo>
                    <a:pt x="187" y="404"/>
                  </a:lnTo>
                  <a:lnTo>
                    <a:pt x="189" y="406"/>
                  </a:lnTo>
                  <a:lnTo>
                    <a:pt x="192" y="407"/>
                  </a:lnTo>
                  <a:lnTo>
                    <a:pt x="195" y="407"/>
                  </a:lnTo>
                  <a:lnTo>
                    <a:pt x="197" y="406"/>
                  </a:lnTo>
                  <a:lnTo>
                    <a:pt x="200" y="403"/>
                  </a:lnTo>
                  <a:lnTo>
                    <a:pt x="201" y="401"/>
                  </a:lnTo>
                  <a:lnTo>
                    <a:pt x="203" y="398"/>
                  </a:lnTo>
                  <a:lnTo>
                    <a:pt x="204" y="396"/>
                  </a:lnTo>
                  <a:lnTo>
                    <a:pt x="213" y="387"/>
                  </a:lnTo>
                  <a:lnTo>
                    <a:pt x="230" y="384"/>
                  </a:lnTo>
                  <a:lnTo>
                    <a:pt x="230" y="381"/>
                  </a:lnTo>
                  <a:lnTo>
                    <a:pt x="229" y="381"/>
                  </a:lnTo>
                  <a:lnTo>
                    <a:pt x="229" y="380"/>
                  </a:lnTo>
                  <a:lnTo>
                    <a:pt x="229" y="379"/>
                  </a:lnTo>
                  <a:lnTo>
                    <a:pt x="231" y="378"/>
                  </a:lnTo>
                  <a:lnTo>
                    <a:pt x="235" y="376"/>
                  </a:lnTo>
                  <a:lnTo>
                    <a:pt x="236" y="374"/>
                  </a:lnTo>
                  <a:lnTo>
                    <a:pt x="238" y="372"/>
                  </a:lnTo>
                  <a:lnTo>
                    <a:pt x="241" y="372"/>
                  </a:lnTo>
                  <a:lnTo>
                    <a:pt x="243" y="372"/>
                  </a:lnTo>
                  <a:lnTo>
                    <a:pt x="243" y="368"/>
                  </a:lnTo>
                  <a:lnTo>
                    <a:pt x="244" y="366"/>
                  </a:lnTo>
                  <a:lnTo>
                    <a:pt x="247" y="363"/>
                  </a:lnTo>
                  <a:lnTo>
                    <a:pt x="249" y="362"/>
                  </a:lnTo>
                  <a:lnTo>
                    <a:pt x="253" y="362"/>
                  </a:lnTo>
                  <a:lnTo>
                    <a:pt x="255" y="363"/>
                  </a:lnTo>
                  <a:lnTo>
                    <a:pt x="257" y="364"/>
                  </a:lnTo>
                  <a:lnTo>
                    <a:pt x="259" y="366"/>
                  </a:lnTo>
                  <a:lnTo>
                    <a:pt x="261" y="366"/>
                  </a:lnTo>
                  <a:lnTo>
                    <a:pt x="264" y="367"/>
                  </a:lnTo>
                  <a:lnTo>
                    <a:pt x="265" y="367"/>
                  </a:lnTo>
                  <a:lnTo>
                    <a:pt x="268" y="366"/>
                  </a:lnTo>
                  <a:lnTo>
                    <a:pt x="269" y="363"/>
                  </a:lnTo>
                  <a:lnTo>
                    <a:pt x="270" y="361"/>
                  </a:lnTo>
                  <a:lnTo>
                    <a:pt x="272" y="351"/>
                  </a:lnTo>
                  <a:lnTo>
                    <a:pt x="278" y="346"/>
                  </a:lnTo>
                  <a:lnTo>
                    <a:pt x="284" y="344"/>
                  </a:lnTo>
                  <a:lnTo>
                    <a:pt x="293" y="345"/>
                  </a:lnTo>
                  <a:lnTo>
                    <a:pt x="300" y="345"/>
                  </a:lnTo>
                  <a:lnTo>
                    <a:pt x="304" y="346"/>
                  </a:lnTo>
                  <a:lnTo>
                    <a:pt x="308" y="345"/>
                  </a:lnTo>
                  <a:lnTo>
                    <a:pt x="311" y="344"/>
                  </a:lnTo>
                  <a:lnTo>
                    <a:pt x="315" y="341"/>
                  </a:lnTo>
                  <a:lnTo>
                    <a:pt x="317" y="340"/>
                  </a:lnTo>
                  <a:lnTo>
                    <a:pt x="320" y="338"/>
                  </a:lnTo>
                  <a:lnTo>
                    <a:pt x="321" y="335"/>
                  </a:lnTo>
                  <a:lnTo>
                    <a:pt x="322" y="332"/>
                  </a:lnTo>
                  <a:lnTo>
                    <a:pt x="322" y="329"/>
                  </a:lnTo>
                  <a:lnTo>
                    <a:pt x="320" y="327"/>
                  </a:lnTo>
                  <a:lnTo>
                    <a:pt x="317" y="324"/>
                  </a:lnTo>
                  <a:lnTo>
                    <a:pt x="314" y="324"/>
                  </a:lnTo>
                  <a:lnTo>
                    <a:pt x="317" y="313"/>
                  </a:lnTo>
                  <a:lnTo>
                    <a:pt x="321" y="302"/>
                  </a:lnTo>
                  <a:lnTo>
                    <a:pt x="328" y="294"/>
                  </a:lnTo>
                  <a:lnTo>
                    <a:pt x="334" y="298"/>
                  </a:lnTo>
                  <a:lnTo>
                    <a:pt x="340" y="302"/>
                  </a:lnTo>
                  <a:lnTo>
                    <a:pt x="345" y="304"/>
                  </a:lnTo>
                  <a:lnTo>
                    <a:pt x="351" y="301"/>
                  </a:lnTo>
                  <a:lnTo>
                    <a:pt x="356" y="293"/>
                  </a:lnTo>
                  <a:lnTo>
                    <a:pt x="361" y="294"/>
                  </a:lnTo>
                  <a:lnTo>
                    <a:pt x="365" y="296"/>
                  </a:lnTo>
                  <a:lnTo>
                    <a:pt x="368" y="299"/>
                  </a:lnTo>
                  <a:lnTo>
                    <a:pt x="366" y="300"/>
                  </a:lnTo>
                  <a:lnTo>
                    <a:pt x="363" y="301"/>
                  </a:lnTo>
                  <a:lnTo>
                    <a:pt x="362" y="306"/>
                  </a:lnTo>
                  <a:lnTo>
                    <a:pt x="362" y="311"/>
                  </a:lnTo>
                  <a:lnTo>
                    <a:pt x="365" y="313"/>
                  </a:lnTo>
                  <a:lnTo>
                    <a:pt x="367" y="317"/>
                  </a:lnTo>
                  <a:lnTo>
                    <a:pt x="369" y="319"/>
                  </a:lnTo>
                  <a:lnTo>
                    <a:pt x="359" y="321"/>
                  </a:lnTo>
                  <a:lnTo>
                    <a:pt x="348" y="327"/>
                  </a:lnTo>
                  <a:lnTo>
                    <a:pt x="348" y="329"/>
                  </a:lnTo>
                  <a:lnTo>
                    <a:pt x="343" y="328"/>
                  </a:lnTo>
                  <a:lnTo>
                    <a:pt x="338" y="328"/>
                  </a:lnTo>
                  <a:lnTo>
                    <a:pt x="334" y="329"/>
                  </a:lnTo>
                  <a:lnTo>
                    <a:pt x="331" y="333"/>
                  </a:lnTo>
                  <a:lnTo>
                    <a:pt x="333" y="336"/>
                  </a:lnTo>
                  <a:lnTo>
                    <a:pt x="332" y="338"/>
                  </a:lnTo>
                  <a:lnTo>
                    <a:pt x="332" y="339"/>
                  </a:lnTo>
                  <a:lnTo>
                    <a:pt x="332" y="341"/>
                  </a:lnTo>
                  <a:lnTo>
                    <a:pt x="333" y="344"/>
                  </a:lnTo>
                  <a:lnTo>
                    <a:pt x="334" y="347"/>
                  </a:lnTo>
                  <a:lnTo>
                    <a:pt x="333" y="351"/>
                  </a:lnTo>
                  <a:lnTo>
                    <a:pt x="331" y="353"/>
                  </a:lnTo>
                  <a:lnTo>
                    <a:pt x="328" y="356"/>
                  </a:lnTo>
                  <a:lnTo>
                    <a:pt x="325" y="357"/>
                  </a:lnTo>
                  <a:lnTo>
                    <a:pt x="321" y="357"/>
                  </a:lnTo>
                  <a:lnTo>
                    <a:pt x="310" y="360"/>
                  </a:lnTo>
                  <a:lnTo>
                    <a:pt x="304" y="364"/>
                  </a:lnTo>
                  <a:lnTo>
                    <a:pt x="301" y="372"/>
                  </a:lnTo>
                  <a:lnTo>
                    <a:pt x="301" y="380"/>
                  </a:lnTo>
                  <a:lnTo>
                    <a:pt x="305" y="390"/>
                  </a:lnTo>
                  <a:lnTo>
                    <a:pt x="308" y="390"/>
                  </a:lnTo>
                  <a:lnTo>
                    <a:pt x="310" y="390"/>
                  </a:lnTo>
                  <a:lnTo>
                    <a:pt x="312" y="389"/>
                  </a:lnTo>
                  <a:lnTo>
                    <a:pt x="315" y="387"/>
                  </a:lnTo>
                  <a:lnTo>
                    <a:pt x="322" y="375"/>
                  </a:lnTo>
                  <a:lnTo>
                    <a:pt x="332" y="370"/>
                  </a:lnTo>
                  <a:lnTo>
                    <a:pt x="345" y="369"/>
                  </a:lnTo>
                  <a:lnTo>
                    <a:pt x="349" y="358"/>
                  </a:lnTo>
                  <a:lnTo>
                    <a:pt x="359" y="358"/>
                  </a:lnTo>
                  <a:lnTo>
                    <a:pt x="367" y="357"/>
                  </a:lnTo>
                  <a:lnTo>
                    <a:pt x="374" y="353"/>
                  </a:lnTo>
                  <a:lnTo>
                    <a:pt x="379" y="347"/>
                  </a:lnTo>
                  <a:lnTo>
                    <a:pt x="383" y="338"/>
                  </a:lnTo>
                  <a:lnTo>
                    <a:pt x="385" y="334"/>
                  </a:lnTo>
                  <a:lnTo>
                    <a:pt x="385" y="329"/>
                  </a:lnTo>
                  <a:lnTo>
                    <a:pt x="383" y="326"/>
                  </a:lnTo>
                  <a:lnTo>
                    <a:pt x="383" y="324"/>
                  </a:lnTo>
                  <a:lnTo>
                    <a:pt x="385" y="321"/>
                  </a:lnTo>
                  <a:lnTo>
                    <a:pt x="385" y="322"/>
                  </a:lnTo>
                  <a:lnTo>
                    <a:pt x="386" y="322"/>
                  </a:lnTo>
                  <a:lnTo>
                    <a:pt x="397" y="319"/>
                  </a:lnTo>
                  <a:lnTo>
                    <a:pt x="407" y="313"/>
                  </a:lnTo>
                  <a:lnTo>
                    <a:pt x="417" y="307"/>
                  </a:lnTo>
                  <a:lnTo>
                    <a:pt x="416" y="302"/>
                  </a:lnTo>
                  <a:lnTo>
                    <a:pt x="412" y="292"/>
                  </a:lnTo>
                  <a:lnTo>
                    <a:pt x="401" y="289"/>
                  </a:lnTo>
                  <a:lnTo>
                    <a:pt x="393" y="278"/>
                  </a:lnTo>
                  <a:lnTo>
                    <a:pt x="390" y="267"/>
                  </a:lnTo>
                  <a:lnTo>
                    <a:pt x="385" y="258"/>
                  </a:lnTo>
                  <a:lnTo>
                    <a:pt x="380" y="248"/>
                  </a:lnTo>
                  <a:lnTo>
                    <a:pt x="380" y="248"/>
                  </a:lnTo>
                  <a:lnTo>
                    <a:pt x="380" y="248"/>
                  </a:lnTo>
                  <a:lnTo>
                    <a:pt x="380" y="248"/>
                  </a:lnTo>
                  <a:lnTo>
                    <a:pt x="386" y="247"/>
                  </a:lnTo>
                  <a:lnTo>
                    <a:pt x="388" y="249"/>
                  </a:lnTo>
                  <a:lnTo>
                    <a:pt x="395" y="255"/>
                  </a:lnTo>
                  <a:lnTo>
                    <a:pt x="402" y="256"/>
                  </a:lnTo>
                  <a:lnTo>
                    <a:pt x="411" y="253"/>
                  </a:lnTo>
                  <a:lnTo>
                    <a:pt x="414" y="248"/>
                  </a:lnTo>
                  <a:lnTo>
                    <a:pt x="418" y="249"/>
                  </a:lnTo>
                  <a:lnTo>
                    <a:pt x="420" y="252"/>
                  </a:lnTo>
                  <a:lnTo>
                    <a:pt x="422" y="255"/>
                  </a:lnTo>
                  <a:lnTo>
                    <a:pt x="424" y="254"/>
                  </a:lnTo>
                  <a:lnTo>
                    <a:pt x="428" y="253"/>
                  </a:lnTo>
                  <a:lnTo>
                    <a:pt x="429" y="250"/>
                  </a:lnTo>
                  <a:lnTo>
                    <a:pt x="431" y="248"/>
                  </a:lnTo>
                  <a:lnTo>
                    <a:pt x="431" y="249"/>
                  </a:lnTo>
                  <a:lnTo>
                    <a:pt x="435" y="250"/>
                  </a:lnTo>
                  <a:lnTo>
                    <a:pt x="440" y="250"/>
                  </a:lnTo>
                  <a:lnTo>
                    <a:pt x="444" y="250"/>
                  </a:lnTo>
                  <a:lnTo>
                    <a:pt x="447" y="248"/>
                  </a:lnTo>
                  <a:lnTo>
                    <a:pt x="450" y="245"/>
                  </a:lnTo>
                  <a:lnTo>
                    <a:pt x="452" y="243"/>
                  </a:lnTo>
                  <a:lnTo>
                    <a:pt x="458" y="236"/>
                  </a:lnTo>
                  <a:lnTo>
                    <a:pt x="463" y="229"/>
                  </a:lnTo>
                  <a:lnTo>
                    <a:pt x="468" y="220"/>
                  </a:lnTo>
                  <a:lnTo>
                    <a:pt x="468" y="210"/>
                  </a:lnTo>
                  <a:lnTo>
                    <a:pt x="467" y="205"/>
                  </a:lnTo>
                  <a:lnTo>
                    <a:pt x="468" y="204"/>
                  </a:lnTo>
                  <a:lnTo>
                    <a:pt x="469" y="202"/>
                  </a:lnTo>
                  <a:lnTo>
                    <a:pt x="470" y="199"/>
                  </a:lnTo>
                  <a:lnTo>
                    <a:pt x="470" y="197"/>
                  </a:lnTo>
                  <a:lnTo>
                    <a:pt x="470" y="195"/>
                  </a:lnTo>
                  <a:lnTo>
                    <a:pt x="474" y="195"/>
                  </a:lnTo>
                  <a:lnTo>
                    <a:pt x="478" y="192"/>
                  </a:lnTo>
                  <a:lnTo>
                    <a:pt x="480" y="190"/>
                  </a:lnTo>
                  <a:lnTo>
                    <a:pt x="482" y="193"/>
                  </a:lnTo>
                  <a:lnTo>
                    <a:pt x="486" y="196"/>
                  </a:lnTo>
                  <a:lnTo>
                    <a:pt x="488" y="196"/>
                  </a:lnTo>
                  <a:lnTo>
                    <a:pt x="490" y="196"/>
                  </a:lnTo>
                  <a:lnTo>
                    <a:pt x="492" y="199"/>
                  </a:lnTo>
                  <a:lnTo>
                    <a:pt x="496" y="203"/>
                  </a:lnTo>
                  <a:lnTo>
                    <a:pt x="497" y="204"/>
                  </a:lnTo>
                  <a:lnTo>
                    <a:pt x="499" y="207"/>
                  </a:lnTo>
                  <a:lnTo>
                    <a:pt x="501" y="209"/>
                  </a:lnTo>
                  <a:lnTo>
                    <a:pt x="503" y="210"/>
                  </a:lnTo>
                  <a:lnTo>
                    <a:pt x="504" y="212"/>
                  </a:lnTo>
                  <a:lnTo>
                    <a:pt x="507" y="213"/>
                  </a:lnTo>
                  <a:lnTo>
                    <a:pt x="510" y="213"/>
                  </a:lnTo>
                  <a:lnTo>
                    <a:pt x="514" y="212"/>
                  </a:lnTo>
                  <a:lnTo>
                    <a:pt x="516" y="202"/>
                  </a:lnTo>
                  <a:lnTo>
                    <a:pt x="525" y="201"/>
                  </a:lnTo>
                  <a:lnTo>
                    <a:pt x="529" y="197"/>
                  </a:lnTo>
                  <a:lnTo>
                    <a:pt x="531" y="192"/>
                  </a:lnTo>
                  <a:lnTo>
                    <a:pt x="533" y="185"/>
                  </a:lnTo>
                  <a:lnTo>
                    <a:pt x="535" y="179"/>
                  </a:lnTo>
                  <a:lnTo>
                    <a:pt x="535" y="179"/>
                  </a:lnTo>
                  <a:lnTo>
                    <a:pt x="535" y="182"/>
                  </a:lnTo>
                  <a:lnTo>
                    <a:pt x="543" y="186"/>
                  </a:lnTo>
                  <a:lnTo>
                    <a:pt x="550" y="186"/>
                  </a:lnTo>
                  <a:lnTo>
                    <a:pt x="556" y="181"/>
                  </a:lnTo>
                  <a:lnTo>
                    <a:pt x="561" y="173"/>
                  </a:lnTo>
                  <a:lnTo>
                    <a:pt x="569" y="163"/>
                  </a:lnTo>
                  <a:lnTo>
                    <a:pt x="569" y="163"/>
                  </a:lnTo>
                  <a:lnTo>
                    <a:pt x="571" y="162"/>
                  </a:lnTo>
                  <a:lnTo>
                    <a:pt x="575" y="161"/>
                  </a:lnTo>
                  <a:lnTo>
                    <a:pt x="576" y="158"/>
                  </a:lnTo>
                  <a:lnTo>
                    <a:pt x="577" y="156"/>
                  </a:lnTo>
                  <a:lnTo>
                    <a:pt x="600" y="146"/>
                  </a:lnTo>
                  <a:lnTo>
                    <a:pt x="601" y="144"/>
                  </a:lnTo>
                  <a:lnTo>
                    <a:pt x="604" y="142"/>
                  </a:lnTo>
                  <a:lnTo>
                    <a:pt x="606" y="140"/>
                  </a:lnTo>
                  <a:lnTo>
                    <a:pt x="609" y="139"/>
                  </a:lnTo>
                  <a:lnTo>
                    <a:pt x="611" y="138"/>
                  </a:lnTo>
                  <a:lnTo>
                    <a:pt x="613" y="135"/>
                  </a:lnTo>
                  <a:lnTo>
                    <a:pt x="615" y="135"/>
                  </a:lnTo>
                  <a:lnTo>
                    <a:pt x="617" y="134"/>
                  </a:lnTo>
                  <a:lnTo>
                    <a:pt x="620" y="130"/>
                  </a:lnTo>
                  <a:lnTo>
                    <a:pt x="622" y="129"/>
                  </a:lnTo>
                  <a:lnTo>
                    <a:pt x="623" y="128"/>
                  </a:lnTo>
                  <a:lnTo>
                    <a:pt x="626" y="125"/>
                  </a:lnTo>
                  <a:lnTo>
                    <a:pt x="626" y="123"/>
                  </a:lnTo>
                  <a:lnTo>
                    <a:pt x="624" y="121"/>
                  </a:lnTo>
                  <a:lnTo>
                    <a:pt x="623" y="119"/>
                  </a:lnTo>
                  <a:lnTo>
                    <a:pt x="626" y="119"/>
                  </a:lnTo>
                  <a:lnTo>
                    <a:pt x="629" y="117"/>
                  </a:lnTo>
                  <a:lnTo>
                    <a:pt x="630" y="116"/>
                  </a:lnTo>
                  <a:lnTo>
                    <a:pt x="633" y="113"/>
                  </a:lnTo>
                  <a:lnTo>
                    <a:pt x="635" y="111"/>
                  </a:lnTo>
                  <a:lnTo>
                    <a:pt x="637" y="108"/>
                  </a:lnTo>
                  <a:lnTo>
                    <a:pt x="639" y="106"/>
                  </a:lnTo>
                  <a:lnTo>
                    <a:pt x="639" y="111"/>
                  </a:lnTo>
                  <a:lnTo>
                    <a:pt x="639" y="114"/>
                  </a:lnTo>
                  <a:lnTo>
                    <a:pt x="645" y="119"/>
                  </a:lnTo>
                  <a:lnTo>
                    <a:pt x="657" y="113"/>
                  </a:lnTo>
                  <a:lnTo>
                    <a:pt x="664" y="105"/>
                  </a:lnTo>
                  <a:lnTo>
                    <a:pt x="680" y="100"/>
                  </a:lnTo>
                  <a:lnTo>
                    <a:pt x="688" y="96"/>
                  </a:lnTo>
                  <a:lnTo>
                    <a:pt x="691" y="91"/>
                  </a:lnTo>
                  <a:lnTo>
                    <a:pt x="694" y="85"/>
                  </a:lnTo>
                  <a:lnTo>
                    <a:pt x="695" y="79"/>
                  </a:lnTo>
                  <a:lnTo>
                    <a:pt x="697" y="73"/>
                  </a:lnTo>
                  <a:lnTo>
                    <a:pt x="697" y="68"/>
                  </a:lnTo>
                  <a:lnTo>
                    <a:pt x="701" y="62"/>
                  </a:lnTo>
                  <a:lnTo>
                    <a:pt x="713" y="56"/>
                  </a:lnTo>
                  <a:lnTo>
                    <a:pt x="718" y="50"/>
                  </a:lnTo>
                  <a:lnTo>
                    <a:pt x="718" y="43"/>
                  </a:lnTo>
                  <a:lnTo>
                    <a:pt x="713" y="36"/>
                  </a:lnTo>
                  <a:lnTo>
                    <a:pt x="706" y="27"/>
                  </a:lnTo>
                  <a:lnTo>
                    <a:pt x="707" y="27"/>
                  </a:lnTo>
                  <a:lnTo>
                    <a:pt x="709" y="26"/>
                  </a:lnTo>
                  <a:lnTo>
                    <a:pt x="720" y="24"/>
                  </a:lnTo>
                  <a:close/>
                  <a:moveTo>
                    <a:pt x="442" y="145"/>
                  </a:moveTo>
                  <a:lnTo>
                    <a:pt x="441" y="142"/>
                  </a:lnTo>
                  <a:lnTo>
                    <a:pt x="442" y="142"/>
                  </a:lnTo>
                  <a:lnTo>
                    <a:pt x="442" y="145"/>
                  </a:lnTo>
                  <a:close/>
                  <a:moveTo>
                    <a:pt x="51" y="441"/>
                  </a:moveTo>
                  <a:lnTo>
                    <a:pt x="50" y="437"/>
                  </a:lnTo>
                  <a:lnTo>
                    <a:pt x="48" y="433"/>
                  </a:lnTo>
                  <a:lnTo>
                    <a:pt x="44" y="431"/>
                  </a:lnTo>
                  <a:lnTo>
                    <a:pt x="48" y="429"/>
                  </a:lnTo>
                  <a:lnTo>
                    <a:pt x="50" y="429"/>
                  </a:lnTo>
                  <a:lnTo>
                    <a:pt x="53" y="429"/>
                  </a:lnTo>
                  <a:lnTo>
                    <a:pt x="54" y="430"/>
                  </a:lnTo>
                  <a:lnTo>
                    <a:pt x="55" y="431"/>
                  </a:lnTo>
                  <a:lnTo>
                    <a:pt x="57" y="433"/>
                  </a:lnTo>
                  <a:lnTo>
                    <a:pt x="59" y="436"/>
                  </a:lnTo>
                  <a:lnTo>
                    <a:pt x="60" y="438"/>
                  </a:lnTo>
                  <a:lnTo>
                    <a:pt x="56" y="438"/>
                  </a:lnTo>
                  <a:lnTo>
                    <a:pt x="54" y="438"/>
                  </a:lnTo>
                  <a:lnTo>
                    <a:pt x="51" y="441"/>
                  </a:lnTo>
                  <a:close/>
                  <a:moveTo>
                    <a:pt x="125" y="432"/>
                  </a:moveTo>
                  <a:lnTo>
                    <a:pt x="121" y="433"/>
                  </a:lnTo>
                  <a:lnTo>
                    <a:pt x="117" y="437"/>
                  </a:lnTo>
                  <a:lnTo>
                    <a:pt x="113" y="441"/>
                  </a:lnTo>
                  <a:lnTo>
                    <a:pt x="115" y="427"/>
                  </a:lnTo>
                  <a:lnTo>
                    <a:pt x="119" y="421"/>
                  </a:lnTo>
                  <a:lnTo>
                    <a:pt x="121" y="417"/>
                  </a:lnTo>
                  <a:lnTo>
                    <a:pt x="122" y="414"/>
                  </a:lnTo>
                  <a:lnTo>
                    <a:pt x="124" y="412"/>
                  </a:lnTo>
                  <a:lnTo>
                    <a:pt x="127" y="410"/>
                  </a:lnTo>
                  <a:lnTo>
                    <a:pt x="130" y="410"/>
                  </a:lnTo>
                  <a:lnTo>
                    <a:pt x="130" y="410"/>
                  </a:lnTo>
                  <a:lnTo>
                    <a:pt x="130" y="417"/>
                  </a:lnTo>
                  <a:lnTo>
                    <a:pt x="128" y="421"/>
                  </a:lnTo>
                  <a:lnTo>
                    <a:pt x="125" y="427"/>
                  </a:lnTo>
                  <a:lnTo>
                    <a:pt x="125" y="432"/>
                  </a:lnTo>
                  <a:close/>
                  <a:moveTo>
                    <a:pt x="155" y="341"/>
                  </a:moveTo>
                  <a:lnTo>
                    <a:pt x="152" y="341"/>
                  </a:lnTo>
                  <a:lnTo>
                    <a:pt x="149" y="324"/>
                  </a:lnTo>
                  <a:lnTo>
                    <a:pt x="155" y="330"/>
                  </a:lnTo>
                  <a:lnTo>
                    <a:pt x="161" y="336"/>
                  </a:lnTo>
                  <a:lnTo>
                    <a:pt x="167" y="341"/>
                  </a:lnTo>
                  <a:lnTo>
                    <a:pt x="161" y="341"/>
                  </a:lnTo>
                  <a:lnTo>
                    <a:pt x="155" y="341"/>
                  </a:lnTo>
                  <a:close/>
                  <a:moveTo>
                    <a:pt x="203" y="368"/>
                  </a:moveTo>
                  <a:lnTo>
                    <a:pt x="202" y="369"/>
                  </a:lnTo>
                  <a:lnTo>
                    <a:pt x="202" y="370"/>
                  </a:lnTo>
                  <a:lnTo>
                    <a:pt x="200" y="368"/>
                  </a:lnTo>
                  <a:lnTo>
                    <a:pt x="196" y="366"/>
                  </a:lnTo>
                  <a:lnTo>
                    <a:pt x="193" y="363"/>
                  </a:lnTo>
                  <a:lnTo>
                    <a:pt x="195" y="362"/>
                  </a:lnTo>
                  <a:lnTo>
                    <a:pt x="200" y="363"/>
                  </a:lnTo>
                  <a:lnTo>
                    <a:pt x="204" y="363"/>
                  </a:lnTo>
                  <a:lnTo>
                    <a:pt x="208" y="361"/>
                  </a:lnTo>
                  <a:lnTo>
                    <a:pt x="210" y="358"/>
                  </a:lnTo>
                  <a:lnTo>
                    <a:pt x="213" y="355"/>
                  </a:lnTo>
                  <a:lnTo>
                    <a:pt x="214" y="351"/>
                  </a:lnTo>
                  <a:lnTo>
                    <a:pt x="217" y="347"/>
                  </a:lnTo>
                  <a:lnTo>
                    <a:pt x="219" y="352"/>
                  </a:lnTo>
                  <a:lnTo>
                    <a:pt x="224" y="360"/>
                  </a:lnTo>
                  <a:lnTo>
                    <a:pt x="226" y="368"/>
                  </a:lnTo>
                  <a:lnTo>
                    <a:pt x="218" y="372"/>
                  </a:lnTo>
                  <a:lnTo>
                    <a:pt x="210" y="372"/>
                  </a:lnTo>
                  <a:lnTo>
                    <a:pt x="203" y="368"/>
                  </a:lnTo>
                  <a:close/>
                  <a:moveTo>
                    <a:pt x="240" y="302"/>
                  </a:moveTo>
                  <a:lnTo>
                    <a:pt x="241" y="305"/>
                  </a:lnTo>
                  <a:lnTo>
                    <a:pt x="238" y="306"/>
                  </a:lnTo>
                  <a:lnTo>
                    <a:pt x="235" y="315"/>
                  </a:lnTo>
                  <a:lnTo>
                    <a:pt x="235" y="323"/>
                  </a:lnTo>
                  <a:lnTo>
                    <a:pt x="241" y="332"/>
                  </a:lnTo>
                  <a:lnTo>
                    <a:pt x="241" y="333"/>
                  </a:lnTo>
                  <a:lnTo>
                    <a:pt x="240" y="333"/>
                  </a:lnTo>
                  <a:lnTo>
                    <a:pt x="240" y="334"/>
                  </a:lnTo>
                  <a:lnTo>
                    <a:pt x="238" y="334"/>
                  </a:lnTo>
                  <a:lnTo>
                    <a:pt x="237" y="333"/>
                  </a:lnTo>
                  <a:lnTo>
                    <a:pt x="236" y="329"/>
                  </a:lnTo>
                  <a:lnTo>
                    <a:pt x="235" y="326"/>
                  </a:lnTo>
                  <a:lnTo>
                    <a:pt x="234" y="323"/>
                  </a:lnTo>
                  <a:lnTo>
                    <a:pt x="231" y="321"/>
                  </a:lnTo>
                  <a:lnTo>
                    <a:pt x="229" y="318"/>
                  </a:lnTo>
                  <a:lnTo>
                    <a:pt x="225" y="317"/>
                  </a:lnTo>
                  <a:lnTo>
                    <a:pt x="221" y="317"/>
                  </a:lnTo>
                  <a:lnTo>
                    <a:pt x="218" y="318"/>
                  </a:lnTo>
                  <a:lnTo>
                    <a:pt x="217" y="321"/>
                  </a:lnTo>
                  <a:lnTo>
                    <a:pt x="214" y="323"/>
                  </a:lnTo>
                  <a:lnTo>
                    <a:pt x="209" y="318"/>
                  </a:lnTo>
                  <a:lnTo>
                    <a:pt x="204" y="312"/>
                  </a:lnTo>
                  <a:lnTo>
                    <a:pt x="201" y="306"/>
                  </a:lnTo>
                  <a:lnTo>
                    <a:pt x="204" y="305"/>
                  </a:lnTo>
                  <a:lnTo>
                    <a:pt x="207" y="304"/>
                  </a:lnTo>
                  <a:lnTo>
                    <a:pt x="209" y="301"/>
                  </a:lnTo>
                  <a:lnTo>
                    <a:pt x="210" y="299"/>
                  </a:lnTo>
                  <a:lnTo>
                    <a:pt x="213" y="300"/>
                  </a:lnTo>
                  <a:lnTo>
                    <a:pt x="215" y="301"/>
                  </a:lnTo>
                  <a:lnTo>
                    <a:pt x="218" y="302"/>
                  </a:lnTo>
                  <a:lnTo>
                    <a:pt x="220" y="304"/>
                  </a:lnTo>
                  <a:lnTo>
                    <a:pt x="223" y="304"/>
                  </a:lnTo>
                  <a:lnTo>
                    <a:pt x="225" y="302"/>
                  </a:lnTo>
                  <a:lnTo>
                    <a:pt x="227" y="300"/>
                  </a:lnTo>
                  <a:lnTo>
                    <a:pt x="231" y="296"/>
                  </a:lnTo>
                  <a:lnTo>
                    <a:pt x="234" y="294"/>
                  </a:lnTo>
                  <a:lnTo>
                    <a:pt x="237" y="292"/>
                  </a:lnTo>
                  <a:lnTo>
                    <a:pt x="241" y="289"/>
                  </a:lnTo>
                  <a:lnTo>
                    <a:pt x="241" y="293"/>
                  </a:lnTo>
                  <a:lnTo>
                    <a:pt x="241" y="296"/>
                  </a:lnTo>
                  <a:lnTo>
                    <a:pt x="241" y="299"/>
                  </a:lnTo>
                  <a:lnTo>
                    <a:pt x="240" y="302"/>
                  </a:lnTo>
                  <a:close/>
                  <a:moveTo>
                    <a:pt x="277" y="283"/>
                  </a:moveTo>
                  <a:lnTo>
                    <a:pt x="277" y="277"/>
                  </a:lnTo>
                  <a:lnTo>
                    <a:pt x="278" y="272"/>
                  </a:lnTo>
                  <a:lnTo>
                    <a:pt x="278" y="266"/>
                  </a:lnTo>
                  <a:lnTo>
                    <a:pt x="278" y="265"/>
                  </a:lnTo>
                  <a:lnTo>
                    <a:pt x="282" y="264"/>
                  </a:lnTo>
                  <a:lnTo>
                    <a:pt x="286" y="261"/>
                  </a:lnTo>
                  <a:lnTo>
                    <a:pt x="281" y="265"/>
                  </a:lnTo>
                  <a:lnTo>
                    <a:pt x="278" y="276"/>
                  </a:lnTo>
                  <a:lnTo>
                    <a:pt x="282" y="284"/>
                  </a:lnTo>
                  <a:lnTo>
                    <a:pt x="277" y="283"/>
                  </a:lnTo>
                  <a:close/>
                  <a:moveTo>
                    <a:pt x="289" y="322"/>
                  </a:moveTo>
                  <a:lnTo>
                    <a:pt x="286" y="322"/>
                  </a:lnTo>
                  <a:lnTo>
                    <a:pt x="283" y="322"/>
                  </a:lnTo>
                  <a:lnTo>
                    <a:pt x="286" y="321"/>
                  </a:lnTo>
                  <a:lnTo>
                    <a:pt x="288" y="317"/>
                  </a:lnTo>
                  <a:lnTo>
                    <a:pt x="289" y="319"/>
                  </a:lnTo>
                  <a:lnTo>
                    <a:pt x="289" y="322"/>
                  </a:lnTo>
                  <a:lnTo>
                    <a:pt x="289" y="322"/>
                  </a:lnTo>
                  <a:close/>
                  <a:moveTo>
                    <a:pt x="320" y="267"/>
                  </a:moveTo>
                  <a:lnTo>
                    <a:pt x="306" y="270"/>
                  </a:lnTo>
                  <a:lnTo>
                    <a:pt x="298" y="261"/>
                  </a:lnTo>
                  <a:lnTo>
                    <a:pt x="294" y="259"/>
                  </a:lnTo>
                  <a:lnTo>
                    <a:pt x="292" y="259"/>
                  </a:lnTo>
                  <a:lnTo>
                    <a:pt x="288" y="260"/>
                  </a:lnTo>
                  <a:lnTo>
                    <a:pt x="286" y="261"/>
                  </a:lnTo>
                  <a:lnTo>
                    <a:pt x="288" y="259"/>
                  </a:lnTo>
                  <a:lnTo>
                    <a:pt x="289" y="255"/>
                  </a:lnTo>
                  <a:lnTo>
                    <a:pt x="291" y="252"/>
                  </a:lnTo>
                  <a:lnTo>
                    <a:pt x="292" y="237"/>
                  </a:lnTo>
                  <a:lnTo>
                    <a:pt x="293" y="237"/>
                  </a:lnTo>
                  <a:lnTo>
                    <a:pt x="300" y="237"/>
                  </a:lnTo>
                  <a:lnTo>
                    <a:pt x="308" y="237"/>
                  </a:lnTo>
                  <a:lnTo>
                    <a:pt x="308" y="237"/>
                  </a:lnTo>
                  <a:lnTo>
                    <a:pt x="308" y="243"/>
                  </a:lnTo>
                  <a:lnTo>
                    <a:pt x="309" y="247"/>
                  </a:lnTo>
                  <a:lnTo>
                    <a:pt x="311" y="249"/>
                  </a:lnTo>
                  <a:lnTo>
                    <a:pt x="314" y="250"/>
                  </a:lnTo>
                  <a:lnTo>
                    <a:pt x="317" y="250"/>
                  </a:lnTo>
                  <a:lnTo>
                    <a:pt x="322" y="250"/>
                  </a:lnTo>
                  <a:lnTo>
                    <a:pt x="325" y="252"/>
                  </a:lnTo>
                  <a:lnTo>
                    <a:pt x="327" y="253"/>
                  </a:lnTo>
                  <a:lnTo>
                    <a:pt x="329" y="254"/>
                  </a:lnTo>
                  <a:lnTo>
                    <a:pt x="329" y="256"/>
                  </a:lnTo>
                  <a:lnTo>
                    <a:pt x="329" y="259"/>
                  </a:lnTo>
                  <a:lnTo>
                    <a:pt x="327" y="259"/>
                  </a:lnTo>
                  <a:lnTo>
                    <a:pt x="325" y="260"/>
                  </a:lnTo>
                  <a:lnTo>
                    <a:pt x="322" y="260"/>
                  </a:lnTo>
                  <a:lnTo>
                    <a:pt x="321" y="262"/>
                  </a:lnTo>
                  <a:lnTo>
                    <a:pt x="320" y="264"/>
                  </a:lnTo>
                  <a:lnTo>
                    <a:pt x="320" y="267"/>
                  </a:lnTo>
                  <a:close/>
                  <a:moveTo>
                    <a:pt x="337" y="230"/>
                  </a:moveTo>
                  <a:lnTo>
                    <a:pt x="331" y="231"/>
                  </a:lnTo>
                  <a:lnTo>
                    <a:pt x="329" y="230"/>
                  </a:lnTo>
                  <a:lnTo>
                    <a:pt x="328" y="230"/>
                  </a:lnTo>
                  <a:lnTo>
                    <a:pt x="327" y="230"/>
                  </a:lnTo>
                  <a:lnTo>
                    <a:pt x="327" y="227"/>
                  </a:lnTo>
                  <a:lnTo>
                    <a:pt x="327" y="225"/>
                  </a:lnTo>
                  <a:lnTo>
                    <a:pt x="327" y="222"/>
                  </a:lnTo>
                  <a:lnTo>
                    <a:pt x="328" y="220"/>
                  </a:lnTo>
                  <a:lnTo>
                    <a:pt x="329" y="219"/>
                  </a:lnTo>
                  <a:lnTo>
                    <a:pt x="332" y="218"/>
                  </a:lnTo>
                  <a:lnTo>
                    <a:pt x="333" y="216"/>
                  </a:lnTo>
                  <a:lnTo>
                    <a:pt x="335" y="215"/>
                  </a:lnTo>
                  <a:lnTo>
                    <a:pt x="337" y="214"/>
                  </a:lnTo>
                  <a:lnTo>
                    <a:pt x="339" y="213"/>
                  </a:lnTo>
                  <a:lnTo>
                    <a:pt x="339" y="213"/>
                  </a:lnTo>
                  <a:lnTo>
                    <a:pt x="345" y="213"/>
                  </a:lnTo>
                  <a:lnTo>
                    <a:pt x="349" y="215"/>
                  </a:lnTo>
                  <a:lnTo>
                    <a:pt x="352" y="216"/>
                  </a:lnTo>
                  <a:lnTo>
                    <a:pt x="356" y="219"/>
                  </a:lnTo>
                  <a:lnTo>
                    <a:pt x="355" y="220"/>
                  </a:lnTo>
                  <a:lnTo>
                    <a:pt x="355" y="224"/>
                  </a:lnTo>
                  <a:lnTo>
                    <a:pt x="356" y="227"/>
                  </a:lnTo>
                  <a:lnTo>
                    <a:pt x="359" y="230"/>
                  </a:lnTo>
                  <a:lnTo>
                    <a:pt x="337" y="230"/>
                  </a:lnTo>
                  <a:close/>
                  <a:moveTo>
                    <a:pt x="589" y="134"/>
                  </a:moveTo>
                  <a:lnTo>
                    <a:pt x="589" y="130"/>
                  </a:lnTo>
                  <a:lnTo>
                    <a:pt x="593" y="131"/>
                  </a:lnTo>
                  <a:lnTo>
                    <a:pt x="596" y="131"/>
                  </a:lnTo>
                  <a:lnTo>
                    <a:pt x="593" y="133"/>
                  </a:lnTo>
                  <a:lnTo>
                    <a:pt x="589" y="134"/>
                  </a:lnTo>
                  <a:close/>
                  <a:moveTo>
                    <a:pt x="692" y="43"/>
                  </a:moveTo>
                  <a:lnTo>
                    <a:pt x="686" y="43"/>
                  </a:lnTo>
                  <a:lnTo>
                    <a:pt x="689" y="37"/>
                  </a:lnTo>
                  <a:lnTo>
                    <a:pt x="691" y="36"/>
                  </a:lnTo>
                  <a:lnTo>
                    <a:pt x="694" y="34"/>
                  </a:lnTo>
                  <a:lnTo>
                    <a:pt x="692" y="38"/>
                  </a:lnTo>
                  <a:lnTo>
                    <a:pt x="692"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8" name="Freeform 8">
              <a:extLst>
                <a:ext uri="{FF2B5EF4-FFF2-40B4-BE49-F238E27FC236}">
                  <a16:creationId xmlns:a16="http://schemas.microsoft.com/office/drawing/2014/main" id="{44C08878-E1C3-4639-8834-3334FB8A3ADE}"/>
                </a:ext>
              </a:extLst>
            </p:cNvPr>
            <p:cNvSpPr>
              <a:spLocks/>
            </p:cNvSpPr>
            <p:nvPr/>
          </p:nvSpPr>
          <p:spPr bwMode="auto">
            <a:xfrm>
              <a:off x="1879600" y="3067050"/>
              <a:ext cx="33337" cy="30163"/>
            </a:xfrm>
            <a:custGeom>
              <a:avLst/>
              <a:gdLst>
                <a:gd name="T0" fmla="*/ 70 w 104"/>
                <a:gd name="T1" fmla="*/ 14 h 95"/>
                <a:gd name="T2" fmla="*/ 58 w 104"/>
                <a:gd name="T3" fmla="*/ 34 h 95"/>
                <a:gd name="T4" fmla="*/ 53 w 104"/>
                <a:gd name="T5" fmla="*/ 32 h 95"/>
                <a:gd name="T6" fmla="*/ 50 w 104"/>
                <a:gd name="T7" fmla="*/ 34 h 95"/>
                <a:gd name="T8" fmla="*/ 45 w 104"/>
                <a:gd name="T9" fmla="*/ 37 h 95"/>
                <a:gd name="T10" fmla="*/ 41 w 104"/>
                <a:gd name="T11" fmla="*/ 42 h 95"/>
                <a:gd name="T12" fmla="*/ 40 w 104"/>
                <a:gd name="T13" fmla="*/ 49 h 95"/>
                <a:gd name="T14" fmla="*/ 43 w 104"/>
                <a:gd name="T15" fmla="*/ 54 h 95"/>
                <a:gd name="T16" fmla="*/ 30 w 104"/>
                <a:gd name="T17" fmla="*/ 61 h 95"/>
                <a:gd name="T18" fmla="*/ 17 w 104"/>
                <a:gd name="T19" fmla="*/ 66 h 95"/>
                <a:gd name="T20" fmla="*/ 16 w 104"/>
                <a:gd name="T21" fmla="*/ 62 h 95"/>
                <a:gd name="T22" fmla="*/ 12 w 104"/>
                <a:gd name="T23" fmla="*/ 60 h 95"/>
                <a:gd name="T24" fmla="*/ 9 w 104"/>
                <a:gd name="T25" fmla="*/ 60 h 95"/>
                <a:gd name="T26" fmla="*/ 5 w 104"/>
                <a:gd name="T27" fmla="*/ 62 h 95"/>
                <a:gd name="T28" fmla="*/ 5 w 104"/>
                <a:gd name="T29" fmla="*/ 69 h 95"/>
                <a:gd name="T30" fmla="*/ 4 w 104"/>
                <a:gd name="T31" fmla="*/ 79 h 95"/>
                <a:gd name="T32" fmla="*/ 2 w 104"/>
                <a:gd name="T33" fmla="*/ 84 h 95"/>
                <a:gd name="T34" fmla="*/ 0 w 104"/>
                <a:gd name="T35" fmla="*/ 88 h 95"/>
                <a:gd name="T36" fmla="*/ 0 w 104"/>
                <a:gd name="T37" fmla="*/ 91 h 95"/>
                <a:gd name="T38" fmla="*/ 4 w 104"/>
                <a:gd name="T39" fmla="*/ 95 h 95"/>
                <a:gd name="T40" fmla="*/ 10 w 104"/>
                <a:gd name="T41" fmla="*/ 95 h 95"/>
                <a:gd name="T42" fmla="*/ 13 w 104"/>
                <a:gd name="T43" fmla="*/ 93 h 95"/>
                <a:gd name="T44" fmla="*/ 13 w 104"/>
                <a:gd name="T45" fmla="*/ 88 h 95"/>
                <a:gd name="T46" fmla="*/ 13 w 104"/>
                <a:gd name="T47" fmla="*/ 83 h 95"/>
                <a:gd name="T48" fmla="*/ 12 w 104"/>
                <a:gd name="T49" fmla="*/ 78 h 95"/>
                <a:gd name="T50" fmla="*/ 39 w 104"/>
                <a:gd name="T51" fmla="*/ 72 h 95"/>
                <a:gd name="T52" fmla="*/ 53 w 104"/>
                <a:gd name="T53" fmla="*/ 59 h 95"/>
                <a:gd name="T54" fmla="*/ 70 w 104"/>
                <a:gd name="T55" fmla="*/ 38 h 95"/>
                <a:gd name="T56" fmla="*/ 91 w 104"/>
                <a:gd name="T57" fmla="*/ 26 h 95"/>
                <a:gd name="T58" fmla="*/ 103 w 104"/>
                <a:gd name="T59" fmla="*/ 12 h 95"/>
                <a:gd name="T60" fmla="*/ 100 w 104"/>
                <a:gd name="T61" fmla="*/ 0 h 95"/>
                <a:gd name="T62" fmla="*/ 92 w 104"/>
                <a:gd name="T63" fmla="*/ 0 h 95"/>
                <a:gd name="T64" fmla="*/ 86 w 104"/>
                <a:gd name="T65" fmla="*/ 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 h="95">
                  <a:moveTo>
                    <a:pt x="86" y="5"/>
                  </a:moveTo>
                  <a:lnTo>
                    <a:pt x="70" y="14"/>
                  </a:lnTo>
                  <a:lnTo>
                    <a:pt x="66" y="25"/>
                  </a:lnTo>
                  <a:lnTo>
                    <a:pt x="58" y="34"/>
                  </a:lnTo>
                  <a:lnTo>
                    <a:pt x="56" y="32"/>
                  </a:lnTo>
                  <a:lnTo>
                    <a:pt x="53" y="32"/>
                  </a:lnTo>
                  <a:lnTo>
                    <a:pt x="51" y="33"/>
                  </a:lnTo>
                  <a:lnTo>
                    <a:pt x="50" y="34"/>
                  </a:lnTo>
                  <a:lnTo>
                    <a:pt x="47" y="35"/>
                  </a:lnTo>
                  <a:lnTo>
                    <a:pt x="45" y="37"/>
                  </a:lnTo>
                  <a:lnTo>
                    <a:pt x="44" y="38"/>
                  </a:lnTo>
                  <a:lnTo>
                    <a:pt x="41" y="42"/>
                  </a:lnTo>
                  <a:lnTo>
                    <a:pt x="40" y="45"/>
                  </a:lnTo>
                  <a:lnTo>
                    <a:pt x="40" y="49"/>
                  </a:lnTo>
                  <a:lnTo>
                    <a:pt x="41" y="52"/>
                  </a:lnTo>
                  <a:lnTo>
                    <a:pt x="43" y="54"/>
                  </a:lnTo>
                  <a:lnTo>
                    <a:pt x="35" y="56"/>
                  </a:lnTo>
                  <a:lnTo>
                    <a:pt x="30" y="61"/>
                  </a:lnTo>
                  <a:lnTo>
                    <a:pt x="24" y="63"/>
                  </a:lnTo>
                  <a:lnTo>
                    <a:pt x="17" y="66"/>
                  </a:lnTo>
                  <a:lnTo>
                    <a:pt x="17" y="65"/>
                  </a:lnTo>
                  <a:lnTo>
                    <a:pt x="16" y="62"/>
                  </a:lnTo>
                  <a:lnTo>
                    <a:pt x="15" y="61"/>
                  </a:lnTo>
                  <a:lnTo>
                    <a:pt x="12" y="60"/>
                  </a:lnTo>
                  <a:lnTo>
                    <a:pt x="10" y="60"/>
                  </a:lnTo>
                  <a:lnTo>
                    <a:pt x="9" y="60"/>
                  </a:lnTo>
                  <a:lnTo>
                    <a:pt x="6" y="61"/>
                  </a:lnTo>
                  <a:lnTo>
                    <a:pt x="5" y="62"/>
                  </a:lnTo>
                  <a:lnTo>
                    <a:pt x="4" y="65"/>
                  </a:lnTo>
                  <a:lnTo>
                    <a:pt x="5" y="69"/>
                  </a:lnTo>
                  <a:lnTo>
                    <a:pt x="4" y="74"/>
                  </a:lnTo>
                  <a:lnTo>
                    <a:pt x="4" y="79"/>
                  </a:lnTo>
                  <a:lnTo>
                    <a:pt x="4" y="82"/>
                  </a:lnTo>
                  <a:lnTo>
                    <a:pt x="2" y="84"/>
                  </a:lnTo>
                  <a:lnTo>
                    <a:pt x="1" y="85"/>
                  </a:lnTo>
                  <a:lnTo>
                    <a:pt x="0" y="88"/>
                  </a:lnTo>
                  <a:lnTo>
                    <a:pt x="0" y="90"/>
                  </a:lnTo>
                  <a:lnTo>
                    <a:pt x="0" y="91"/>
                  </a:lnTo>
                  <a:lnTo>
                    <a:pt x="1" y="94"/>
                  </a:lnTo>
                  <a:lnTo>
                    <a:pt x="4" y="95"/>
                  </a:lnTo>
                  <a:lnTo>
                    <a:pt x="6" y="95"/>
                  </a:lnTo>
                  <a:lnTo>
                    <a:pt x="10" y="95"/>
                  </a:lnTo>
                  <a:lnTo>
                    <a:pt x="12" y="94"/>
                  </a:lnTo>
                  <a:lnTo>
                    <a:pt x="13" y="93"/>
                  </a:lnTo>
                  <a:lnTo>
                    <a:pt x="13" y="90"/>
                  </a:lnTo>
                  <a:lnTo>
                    <a:pt x="13" y="88"/>
                  </a:lnTo>
                  <a:lnTo>
                    <a:pt x="13" y="85"/>
                  </a:lnTo>
                  <a:lnTo>
                    <a:pt x="13" y="83"/>
                  </a:lnTo>
                  <a:lnTo>
                    <a:pt x="12" y="80"/>
                  </a:lnTo>
                  <a:lnTo>
                    <a:pt x="12" y="78"/>
                  </a:lnTo>
                  <a:lnTo>
                    <a:pt x="12" y="78"/>
                  </a:lnTo>
                  <a:lnTo>
                    <a:pt x="39" y="72"/>
                  </a:lnTo>
                  <a:lnTo>
                    <a:pt x="47" y="59"/>
                  </a:lnTo>
                  <a:lnTo>
                    <a:pt x="53" y="59"/>
                  </a:lnTo>
                  <a:lnTo>
                    <a:pt x="62" y="45"/>
                  </a:lnTo>
                  <a:lnTo>
                    <a:pt x="70" y="38"/>
                  </a:lnTo>
                  <a:lnTo>
                    <a:pt x="81" y="34"/>
                  </a:lnTo>
                  <a:lnTo>
                    <a:pt x="91" y="26"/>
                  </a:lnTo>
                  <a:lnTo>
                    <a:pt x="98" y="21"/>
                  </a:lnTo>
                  <a:lnTo>
                    <a:pt x="103" y="12"/>
                  </a:lnTo>
                  <a:lnTo>
                    <a:pt x="104" y="3"/>
                  </a:lnTo>
                  <a:lnTo>
                    <a:pt x="100" y="0"/>
                  </a:lnTo>
                  <a:lnTo>
                    <a:pt x="96" y="0"/>
                  </a:lnTo>
                  <a:lnTo>
                    <a:pt x="92" y="0"/>
                  </a:lnTo>
                  <a:lnTo>
                    <a:pt x="89" y="3"/>
                  </a:lnTo>
                  <a:lnTo>
                    <a:pt x="8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9" name="Freeform 9">
              <a:extLst>
                <a:ext uri="{FF2B5EF4-FFF2-40B4-BE49-F238E27FC236}">
                  <a16:creationId xmlns:a16="http://schemas.microsoft.com/office/drawing/2014/main" id="{70B20E6E-37C3-4D0A-972E-62CAE1AACCAD}"/>
                </a:ext>
              </a:extLst>
            </p:cNvPr>
            <p:cNvSpPr>
              <a:spLocks/>
            </p:cNvSpPr>
            <p:nvPr/>
          </p:nvSpPr>
          <p:spPr bwMode="auto">
            <a:xfrm>
              <a:off x="1951038" y="3130550"/>
              <a:ext cx="4762" cy="9525"/>
            </a:xfrm>
            <a:custGeom>
              <a:avLst/>
              <a:gdLst>
                <a:gd name="T0" fmla="*/ 1 w 12"/>
                <a:gd name="T1" fmla="*/ 0 h 27"/>
                <a:gd name="T2" fmla="*/ 4 w 12"/>
                <a:gd name="T3" fmla="*/ 11 h 27"/>
                <a:gd name="T4" fmla="*/ 0 w 12"/>
                <a:gd name="T5" fmla="*/ 27 h 27"/>
                <a:gd name="T6" fmla="*/ 3 w 12"/>
                <a:gd name="T7" fmla="*/ 27 h 27"/>
                <a:gd name="T8" fmla="*/ 5 w 12"/>
                <a:gd name="T9" fmla="*/ 27 h 27"/>
                <a:gd name="T10" fmla="*/ 6 w 12"/>
                <a:gd name="T11" fmla="*/ 27 h 27"/>
                <a:gd name="T12" fmla="*/ 7 w 12"/>
                <a:gd name="T13" fmla="*/ 26 h 27"/>
                <a:gd name="T14" fmla="*/ 9 w 12"/>
                <a:gd name="T15" fmla="*/ 21 h 27"/>
                <a:gd name="T16" fmla="*/ 11 w 12"/>
                <a:gd name="T17" fmla="*/ 16 h 27"/>
                <a:gd name="T18" fmla="*/ 12 w 12"/>
                <a:gd name="T19" fmla="*/ 11 h 27"/>
                <a:gd name="T20" fmla="*/ 12 w 12"/>
                <a:gd name="T21" fmla="*/ 6 h 27"/>
                <a:gd name="T22" fmla="*/ 9 w 12"/>
                <a:gd name="T23" fmla="*/ 3 h 27"/>
                <a:gd name="T24" fmla="*/ 1 w 12"/>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27">
                  <a:moveTo>
                    <a:pt x="1" y="0"/>
                  </a:moveTo>
                  <a:lnTo>
                    <a:pt x="4" y="11"/>
                  </a:lnTo>
                  <a:lnTo>
                    <a:pt x="0" y="27"/>
                  </a:lnTo>
                  <a:lnTo>
                    <a:pt x="3" y="27"/>
                  </a:lnTo>
                  <a:lnTo>
                    <a:pt x="5" y="27"/>
                  </a:lnTo>
                  <a:lnTo>
                    <a:pt x="6" y="27"/>
                  </a:lnTo>
                  <a:lnTo>
                    <a:pt x="7" y="26"/>
                  </a:lnTo>
                  <a:lnTo>
                    <a:pt x="9" y="21"/>
                  </a:lnTo>
                  <a:lnTo>
                    <a:pt x="11" y="16"/>
                  </a:lnTo>
                  <a:lnTo>
                    <a:pt x="12" y="11"/>
                  </a:lnTo>
                  <a:lnTo>
                    <a:pt x="12" y="6"/>
                  </a:lnTo>
                  <a:lnTo>
                    <a:pt x="9" y="3"/>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0" name="Freeform 10">
              <a:extLst>
                <a:ext uri="{FF2B5EF4-FFF2-40B4-BE49-F238E27FC236}">
                  <a16:creationId xmlns:a16="http://schemas.microsoft.com/office/drawing/2014/main" id="{1B5BDAC3-FA8A-44FC-BCFD-0E77D3153613}"/>
                </a:ext>
              </a:extLst>
            </p:cNvPr>
            <p:cNvSpPr>
              <a:spLocks/>
            </p:cNvSpPr>
            <p:nvPr/>
          </p:nvSpPr>
          <p:spPr bwMode="auto">
            <a:xfrm>
              <a:off x="1938338" y="3133725"/>
              <a:ext cx="9525" cy="3175"/>
            </a:xfrm>
            <a:custGeom>
              <a:avLst/>
              <a:gdLst>
                <a:gd name="T0" fmla="*/ 0 w 28"/>
                <a:gd name="T1" fmla="*/ 9 h 13"/>
                <a:gd name="T2" fmla="*/ 7 w 28"/>
                <a:gd name="T3" fmla="*/ 13 h 13"/>
                <a:gd name="T4" fmla="*/ 16 w 28"/>
                <a:gd name="T5" fmla="*/ 11 h 13"/>
                <a:gd name="T6" fmla="*/ 23 w 28"/>
                <a:gd name="T7" fmla="*/ 10 h 13"/>
                <a:gd name="T8" fmla="*/ 28 w 28"/>
                <a:gd name="T9" fmla="*/ 3 h 13"/>
                <a:gd name="T10" fmla="*/ 10 w 28"/>
                <a:gd name="T11" fmla="*/ 0 h 13"/>
                <a:gd name="T12" fmla="*/ 0 w 28"/>
                <a:gd name="T13" fmla="*/ 9 h 13"/>
              </a:gdLst>
              <a:ahLst/>
              <a:cxnLst>
                <a:cxn ang="0">
                  <a:pos x="T0" y="T1"/>
                </a:cxn>
                <a:cxn ang="0">
                  <a:pos x="T2" y="T3"/>
                </a:cxn>
                <a:cxn ang="0">
                  <a:pos x="T4" y="T5"/>
                </a:cxn>
                <a:cxn ang="0">
                  <a:pos x="T6" y="T7"/>
                </a:cxn>
                <a:cxn ang="0">
                  <a:pos x="T8" y="T9"/>
                </a:cxn>
                <a:cxn ang="0">
                  <a:pos x="T10" y="T11"/>
                </a:cxn>
                <a:cxn ang="0">
                  <a:pos x="T12" y="T13"/>
                </a:cxn>
              </a:cxnLst>
              <a:rect l="0" t="0" r="r" b="b"/>
              <a:pathLst>
                <a:path w="28" h="13">
                  <a:moveTo>
                    <a:pt x="0" y="9"/>
                  </a:moveTo>
                  <a:lnTo>
                    <a:pt x="7" y="13"/>
                  </a:lnTo>
                  <a:lnTo>
                    <a:pt x="16" y="11"/>
                  </a:lnTo>
                  <a:lnTo>
                    <a:pt x="23" y="10"/>
                  </a:lnTo>
                  <a:lnTo>
                    <a:pt x="28" y="3"/>
                  </a:lnTo>
                  <a:lnTo>
                    <a:pt x="10" y="0"/>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1" name="Freeform 11">
              <a:extLst>
                <a:ext uri="{FF2B5EF4-FFF2-40B4-BE49-F238E27FC236}">
                  <a16:creationId xmlns:a16="http://schemas.microsoft.com/office/drawing/2014/main" id="{6DB83263-7C59-440A-8D20-64E48E963F11}"/>
                </a:ext>
              </a:extLst>
            </p:cNvPr>
            <p:cNvSpPr>
              <a:spLocks/>
            </p:cNvSpPr>
            <p:nvPr/>
          </p:nvSpPr>
          <p:spPr bwMode="auto">
            <a:xfrm>
              <a:off x="1970088" y="3076575"/>
              <a:ext cx="11112" cy="11113"/>
            </a:xfrm>
            <a:custGeom>
              <a:avLst/>
              <a:gdLst>
                <a:gd name="T0" fmla="*/ 8 w 38"/>
                <a:gd name="T1" fmla="*/ 5 h 33"/>
                <a:gd name="T2" fmla="*/ 4 w 38"/>
                <a:gd name="T3" fmla="*/ 6 h 33"/>
                <a:gd name="T4" fmla="*/ 1 w 38"/>
                <a:gd name="T5" fmla="*/ 9 h 33"/>
                <a:gd name="T6" fmla="*/ 0 w 38"/>
                <a:gd name="T7" fmla="*/ 11 h 33"/>
                <a:gd name="T8" fmla="*/ 0 w 38"/>
                <a:gd name="T9" fmla="*/ 15 h 33"/>
                <a:gd name="T10" fmla="*/ 0 w 38"/>
                <a:gd name="T11" fmla="*/ 17 h 33"/>
                <a:gd name="T12" fmla="*/ 5 w 38"/>
                <a:gd name="T13" fmla="*/ 33 h 33"/>
                <a:gd name="T14" fmla="*/ 13 w 38"/>
                <a:gd name="T15" fmla="*/ 26 h 33"/>
                <a:gd name="T16" fmla="*/ 24 w 38"/>
                <a:gd name="T17" fmla="*/ 23 h 33"/>
                <a:gd name="T18" fmla="*/ 31 w 38"/>
                <a:gd name="T19" fmla="*/ 17 h 33"/>
                <a:gd name="T20" fmla="*/ 38 w 38"/>
                <a:gd name="T21" fmla="*/ 9 h 33"/>
                <a:gd name="T22" fmla="*/ 33 w 38"/>
                <a:gd name="T23" fmla="*/ 2 h 33"/>
                <a:gd name="T24" fmla="*/ 28 w 38"/>
                <a:gd name="T25" fmla="*/ 0 h 33"/>
                <a:gd name="T26" fmla="*/ 22 w 38"/>
                <a:gd name="T27" fmla="*/ 1 h 33"/>
                <a:gd name="T28" fmla="*/ 14 w 38"/>
                <a:gd name="T29" fmla="*/ 4 h 33"/>
                <a:gd name="T30" fmla="*/ 8 w 38"/>
                <a:gd name="T31" fmla="*/ 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33">
                  <a:moveTo>
                    <a:pt x="8" y="5"/>
                  </a:moveTo>
                  <a:lnTo>
                    <a:pt x="4" y="6"/>
                  </a:lnTo>
                  <a:lnTo>
                    <a:pt x="1" y="9"/>
                  </a:lnTo>
                  <a:lnTo>
                    <a:pt x="0" y="11"/>
                  </a:lnTo>
                  <a:lnTo>
                    <a:pt x="0" y="15"/>
                  </a:lnTo>
                  <a:lnTo>
                    <a:pt x="0" y="17"/>
                  </a:lnTo>
                  <a:lnTo>
                    <a:pt x="5" y="33"/>
                  </a:lnTo>
                  <a:lnTo>
                    <a:pt x="13" y="26"/>
                  </a:lnTo>
                  <a:lnTo>
                    <a:pt x="24" y="23"/>
                  </a:lnTo>
                  <a:lnTo>
                    <a:pt x="31" y="17"/>
                  </a:lnTo>
                  <a:lnTo>
                    <a:pt x="38" y="9"/>
                  </a:lnTo>
                  <a:lnTo>
                    <a:pt x="33" y="2"/>
                  </a:lnTo>
                  <a:lnTo>
                    <a:pt x="28" y="0"/>
                  </a:lnTo>
                  <a:lnTo>
                    <a:pt x="22" y="1"/>
                  </a:lnTo>
                  <a:lnTo>
                    <a:pt x="14" y="4"/>
                  </a:lnTo>
                  <a:lnTo>
                    <a:pt x="8"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2" name="Freeform 12">
              <a:extLst>
                <a:ext uri="{FF2B5EF4-FFF2-40B4-BE49-F238E27FC236}">
                  <a16:creationId xmlns:a16="http://schemas.microsoft.com/office/drawing/2014/main" id="{4FBAD3B7-6801-422D-8B1F-317976F25331}"/>
                </a:ext>
              </a:extLst>
            </p:cNvPr>
            <p:cNvSpPr>
              <a:spLocks/>
            </p:cNvSpPr>
            <p:nvPr/>
          </p:nvSpPr>
          <p:spPr bwMode="auto">
            <a:xfrm>
              <a:off x="1131888" y="2116138"/>
              <a:ext cx="1217612" cy="1101725"/>
            </a:xfrm>
            <a:custGeom>
              <a:avLst/>
              <a:gdLst>
                <a:gd name="T0" fmla="*/ 2737 w 3835"/>
                <a:gd name="T1" fmla="*/ 2593 h 3469"/>
                <a:gd name="T2" fmla="*/ 2951 w 3835"/>
                <a:gd name="T3" fmla="*/ 2458 h 3469"/>
                <a:gd name="T4" fmla="*/ 3118 w 3835"/>
                <a:gd name="T5" fmla="*/ 2364 h 3469"/>
                <a:gd name="T6" fmla="*/ 3292 w 3835"/>
                <a:gd name="T7" fmla="*/ 2310 h 3469"/>
                <a:gd name="T8" fmla="*/ 3350 w 3835"/>
                <a:gd name="T9" fmla="*/ 2261 h 3469"/>
                <a:gd name="T10" fmla="*/ 3426 w 3835"/>
                <a:gd name="T11" fmla="*/ 2168 h 3469"/>
                <a:gd name="T12" fmla="*/ 3721 w 3835"/>
                <a:gd name="T13" fmla="*/ 1730 h 3469"/>
                <a:gd name="T14" fmla="*/ 3619 w 3835"/>
                <a:gd name="T15" fmla="*/ 1625 h 3469"/>
                <a:gd name="T16" fmla="*/ 3552 w 3835"/>
                <a:gd name="T17" fmla="*/ 1513 h 3469"/>
                <a:gd name="T18" fmla="*/ 3585 w 3835"/>
                <a:gd name="T19" fmla="*/ 1296 h 3469"/>
                <a:gd name="T20" fmla="*/ 3791 w 3835"/>
                <a:gd name="T21" fmla="*/ 960 h 3469"/>
                <a:gd name="T22" fmla="*/ 3424 w 3835"/>
                <a:gd name="T23" fmla="*/ 1051 h 3469"/>
                <a:gd name="T24" fmla="*/ 3626 w 3835"/>
                <a:gd name="T25" fmla="*/ 852 h 3469"/>
                <a:gd name="T26" fmla="*/ 3301 w 3835"/>
                <a:gd name="T27" fmla="*/ 1006 h 3469"/>
                <a:gd name="T28" fmla="*/ 3169 w 3835"/>
                <a:gd name="T29" fmla="*/ 1092 h 3469"/>
                <a:gd name="T30" fmla="*/ 3050 w 3835"/>
                <a:gd name="T31" fmla="*/ 1068 h 3469"/>
                <a:gd name="T32" fmla="*/ 3275 w 3835"/>
                <a:gd name="T33" fmla="*/ 946 h 3469"/>
                <a:gd name="T34" fmla="*/ 3304 w 3835"/>
                <a:gd name="T35" fmla="*/ 759 h 3469"/>
                <a:gd name="T36" fmla="*/ 3049 w 3835"/>
                <a:gd name="T37" fmla="*/ 980 h 3469"/>
                <a:gd name="T38" fmla="*/ 2945 w 3835"/>
                <a:gd name="T39" fmla="*/ 868 h 3469"/>
                <a:gd name="T40" fmla="*/ 3094 w 3835"/>
                <a:gd name="T41" fmla="*/ 743 h 3469"/>
                <a:gd name="T42" fmla="*/ 3014 w 3835"/>
                <a:gd name="T43" fmla="*/ 667 h 3469"/>
                <a:gd name="T44" fmla="*/ 2979 w 3835"/>
                <a:gd name="T45" fmla="*/ 669 h 3469"/>
                <a:gd name="T46" fmla="*/ 2650 w 3835"/>
                <a:gd name="T47" fmla="*/ 738 h 3469"/>
                <a:gd name="T48" fmla="*/ 2947 w 3835"/>
                <a:gd name="T49" fmla="*/ 505 h 3469"/>
                <a:gd name="T50" fmla="*/ 3254 w 3835"/>
                <a:gd name="T51" fmla="*/ 178 h 3469"/>
                <a:gd name="T52" fmla="*/ 3252 w 3835"/>
                <a:gd name="T53" fmla="*/ 116 h 3469"/>
                <a:gd name="T54" fmla="*/ 2984 w 3835"/>
                <a:gd name="T55" fmla="*/ 307 h 3469"/>
                <a:gd name="T56" fmla="*/ 2782 w 3835"/>
                <a:gd name="T57" fmla="*/ 475 h 3469"/>
                <a:gd name="T58" fmla="*/ 2526 w 3835"/>
                <a:gd name="T59" fmla="*/ 322 h 3469"/>
                <a:gd name="T60" fmla="*/ 2162 w 3835"/>
                <a:gd name="T61" fmla="*/ 166 h 3469"/>
                <a:gd name="T62" fmla="*/ 1694 w 3835"/>
                <a:gd name="T63" fmla="*/ 553 h 3469"/>
                <a:gd name="T64" fmla="*/ 1912 w 3835"/>
                <a:gd name="T65" fmla="*/ 296 h 3469"/>
                <a:gd name="T66" fmla="*/ 2223 w 3835"/>
                <a:gd name="T67" fmla="*/ 63 h 3469"/>
                <a:gd name="T68" fmla="*/ 1892 w 3835"/>
                <a:gd name="T69" fmla="*/ 201 h 3469"/>
                <a:gd name="T70" fmla="*/ 1397 w 3835"/>
                <a:gd name="T71" fmla="*/ 504 h 3469"/>
                <a:gd name="T72" fmla="*/ 797 w 3835"/>
                <a:gd name="T73" fmla="*/ 1017 h 3469"/>
                <a:gd name="T74" fmla="*/ 627 w 3835"/>
                <a:gd name="T75" fmla="*/ 1227 h 3469"/>
                <a:gd name="T76" fmla="*/ 310 w 3835"/>
                <a:gd name="T77" fmla="*/ 1532 h 3469"/>
                <a:gd name="T78" fmla="*/ 219 w 3835"/>
                <a:gd name="T79" fmla="*/ 1773 h 3469"/>
                <a:gd name="T80" fmla="*/ 387 w 3835"/>
                <a:gd name="T81" fmla="*/ 2109 h 3469"/>
                <a:gd name="T82" fmla="*/ 728 w 3835"/>
                <a:gd name="T83" fmla="*/ 1909 h 3469"/>
                <a:gd name="T84" fmla="*/ 1058 w 3835"/>
                <a:gd name="T85" fmla="*/ 1643 h 3469"/>
                <a:gd name="T86" fmla="*/ 1419 w 3835"/>
                <a:gd name="T87" fmla="*/ 1290 h 3469"/>
                <a:gd name="T88" fmla="*/ 1126 w 3835"/>
                <a:gd name="T89" fmla="*/ 1642 h 3469"/>
                <a:gd name="T90" fmla="*/ 605 w 3835"/>
                <a:gd name="T91" fmla="*/ 2207 h 3469"/>
                <a:gd name="T92" fmla="*/ 495 w 3835"/>
                <a:gd name="T93" fmla="*/ 2372 h 3469"/>
                <a:gd name="T94" fmla="*/ 275 w 3835"/>
                <a:gd name="T95" fmla="*/ 2587 h 3469"/>
                <a:gd name="T96" fmla="*/ 42 w 3835"/>
                <a:gd name="T97" fmla="*/ 2861 h 3469"/>
                <a:gd name="T98" fmla="*/ 303 w 3835"/>
                <a:gd name="T99" fmla="*/ 2848 h 3469"/>
                <a:gd name="T100" fmla="*/ 687 w 3835"/>
                <a:gd name="T101" fmla="*/ 2542 h 3469"/>
                <a:gd name="T102" fmla="*/ 812 w 3835"/>
                <a:gd name="T103" fmla="*/ 2502 h 3469"/>
                <a:gd name="T104" fmla="*/ 772 w 3835"/>
                <a:gd name="T105" fmla="*/ 2791 h 3469"/>
                <a:gd name="T106" fmla="*/ 874 w 3835"/>
                <a:gd name="T107" fmla="*/ 2868 h 3469"/>
                <a:gd name="T108" fmla="*/ 1181 w 3835"/>
                <a:gd name="T109" fmla="*/ 2746 h 3469"/>
                <a:gd name="T110" fmla="*/ 881 w 3835"/>
                <a:gd name="T111" fmla="*/ 2997 h 3469"/>
                <a:gd name="T112" fmla="*/ 579 w 3835"/>
                <a:gd name="T113" fmla="*/ 3306 h 3469"/>
                <a:gd name="T114" fmla="*/ 659 w 3835"/>
                <a:gd name="T115" fmla="*/ 3327 h 3469"/>
                <a:gd name="T116" fmla="*/ 900 w 3835"/>
                <a:gd name="T117" fmla="*/ 3108 h 3469"/>
                <a:gd name="T118" fmla="*/ 1187 w 3835"/>
                <a:gd name="T119" fmla="*/ 2976 h 3469"/>
                <a:gd name="T120" fmla="*/ 1380 w 3835"/>
                <a:gd name="T121" fmla="*/ 3089 h 3469"/>
                <a:gd name="T122" fmla="*/ 1212 w 3835"/>
                <a:gd name="T123" fmla="*/ 3399 h 3469"/>
                <a:gd name="T124" fmla="*/ 1737 w 3835"/>
                <a:gd name="T125" fmla="*/ 3222 h 3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5" h="3469">
                  <a:moveTo>
                    <a:pt x="2374" y="2871"/>
                  </a:moveTo>
                  <a:lnTo>
                    <a:pt x="2373" y="2871"/>
                  </a:lnTo>
                  <a:lnTo>
                    <a:pt x="2379" y="2866"/>
                  </a:lnTo>
                  <a:lnTo>
                    <a:pt x="2385" y="2863"/>
                  </a:lnTo>
                  <a:lnTo>
                    <a:pt x="2390" y="2858"/>
                  </a:lnTo>
                  <a:lnTo>
                    <a:pt x="2394" y="2854"/>
                  </a:lnTo>
                  <a:lnTo>
                    <a:pt x="2407" y="2844"/>
                  </a:lnTo>
                  <a:lnTo>
                    <a:pt x="2413" y="2841"/>
                  </a:lnTo>
                  <a:lnTo>
                    <a:pt x="2420" y="2839"/>
                  </a:lnTo>
                  <a:lnTo>
                    <a:pt x="2426" y="2837"/>
                  </a:lnTo>
                  <a:lnTo>
                    <a:pt x="2433" y="2826"/>
                  </a:lnTo>
                  <a:lnTo>
                    <a:pt x="2433" y="2826"/>
                  </a:lnTo>
                  <a:lnTo>
                    <a:pt x="2435" y="2826"/>
                  </a:lnTo>
                  <a:lnTo>
                    <a:pt x="2436" y="2825"/>
                  </a:lnTo>
                  <a:lnTo>
                    <a:pt x="2445" y="2817"/>
                  </a:lnTo>
                  <a:lnTo>
                    <a:pt x="2452" y="2810"/>
                  </a:lnTo>
                  <a:lnTo>
                    <a:pt x="2510" y="2763"/>
                  </a:lnTo>
                  <a:lnTo>
                    <a:pt x="2519" y="2761"/>
                  </a:lnTo>
                  <a:lnTo>
                    <a:pt x="2533" y="2757"/>
                  </a:lnTo>
                  <a:lnTo>
                    <a:pt x="2532" y="2746"/>
                  </a:lnTo>
                  <a:lnTo>
                    <a:pt x="2562" y="2734"/>
                  </a:lnTo>
                  <a:lnTo>
                    <a:pt x="2562" y="2731"/>
                  </a:lnTo>
                  <a:lnTo>
                    <a:pt x="2562" y="2730"/>
                  </a:lnTo>
                  <a:lnTo>
                    <a:pt x="2562" y="2729"/>
                  </a:lnTo>
                  <a:lnTo>
                    <a:pt x="2562" y="2727"/>
                  </a:lnTo>
                  <a:lnTo>
                    <a:pt x="2564" y="2725"/>
                  </a:lnTo>
                  <a:lnTo>
                    <a:pt x="2562" y="2723"/>
                  </a:lnTo>
                  <a:lnTo>
                    <a:pt x="2561" y="2720"/>
                  </a:lnTo>
                  <a:lnTo>
                    <a:pt x="2565" y="2718"/>
                  </a:lnTo>
                  <a:lnTo>
                    <a:pt x="2566" y="2718"/>
                  </a:lnTo>
                  <a:lnTo>
                    <a:pt x="2569" y="2718"/>
                  </a:lnTo>
                  <a:lnTo>
                    <a:pt x="2571" y="2719"/>
                  </a:lnTo>
                  <a:lnTo>
                    <a:pt x="2575" y="2713"/>
                  </a:lnTo>
                  <a:lnTo>
                    <a:pt x="2581" y="2713"/>
                  </a:lnTo>
                  <a:lnTo>
                    <a:pt x="2589" y="2700"/>
                  </a:lnTo>
                  <a:lnTo>
                    <a:pt x="2599" y="2697"/>
                  </a:lnTo>
                  <a:lnTo>
                    <a:pt x="2607" y="2691"/>
                  </a:lnTo>
                  <a:lnTo>
                    <a:pt x="2613" y="2683"/>
                  </a:lnTo>
                  <a:lnTo>
                    <a:pt x="2621" y="2677"/>
                  </a:lnTo>
                  <a:lnTo>
                    <a:pt x="2628" y="2674"/>
                  </a:lnTo>
                  <a:lnTo>
                    <a:pt x="2635" y="2675"/>
                  </a:lnTo>
                  <a:lnTo>
                    <a:pt x="2644" y="2675"/>
                  </a:lnTo>
                  <a:lnTo>
                    <a:pt x="2651" y="2674"/>
                  </a:lnTo>
                  <a:lnTo>
                    <a:pt x="2651" y="2674"/>
                  </a:lnTo>
                  <a:lnTo>
                    <a:pt x="2668" y="2666"/>
                  </a:lnTo>
                  <a:lnTo>
                    <a:pt x="2683" y="2656"/>
                  </a:lnTo>
                  <a:lnTo>
                    <a:pt x="2696" y="2643"/>
                  </a:lnTo>
                  <a:lnTo>
                    <a:pt x="2696" y="2639"/>
                  </a:lnTo>
                  <a:lnTo>
                    <a:pt x="2696" y="2635"/>
                  </a:lnTo>
                  <a:lnTo>
                    <a:pt x="2694" y="2632"/>
                  </a:lnTo>
                  <a:lnTo>
                    <a:pt x="2691" y="2630"/>
                  </a:lnTo>
                  <a:lnTo>
                    <a:pt x="2692" y="2630"/>
                  </a:lnTo>
                  <a:lnTo>
                    <a:pt x="2695" y="2628"/>
                  </a:lnTo>
                  <a:lnTo>
                    <a:pt x="2697" y="2624"/>
                  </a:lnTo>
                  <a:lnTo>
                    <a:pt x="2697" y="2623"/>
                  </a:lnTo>
                  <a:lnTo>
                    <a:pt x="2701" y="2621"/>
                  </a:lnTo>
                  <a:lnTo>
                    <a:pt x="2704" y="2618"/>
                  </a:lnTo>
                  <a:lnTo>
                    <a:pt x="2707" y="2615"/>
                  </a:lnTo>
                  <a:lnTo>
                    <a:pt x="2711" y="2611"/>
                  </a:lnTo>
                  <a:lnTo>
                    <a:pt x="2715" y="2611"/>
                  </a:lnTo>
                  <a:lnTo>
                    <a:pt x="2721" y="2611"/>
                  </a:lnTo>
                  <a:lnTo>
                    <a:pt x="2728" y="2610"/>
                  </a:lnTo>
                  <a:lnTo>
                    <a:pt x="2732" y="2609"/>
                  </a:lnTo>
                  <a:lnTo>
                    <a:pt x="2736" y="2606"/>
                  </a:lnTo>
                  <a:lnTo>
                    <a:pt x="2738" y="2603"/>
                  </a:lnTo>
                  <a:lnTo>
                    <a:pt x="2738" y="2599"/>
                  </a:lnTo>
                  <a:lnTo>
                    <a:pt x="2738" y="2596"/>
                  </a:lnTo>
                  <a:lnTo>
                    <a:pt x="2737" y="2593"/>
                  </a:lnTo>
                  <a:lnTo>
                    <a:pt x="2742" y="2594"/>
                  </a:lnTo>
                  <a:lnTo>
                    <a:pt x="2746" y="2594"/>
                  </a:lnTo>
                  <a:lnTo>
                    <a:pt x="2751" y="2593"/>
                  </a:lnTo>
                  <a:lnTo>
                    <a:pt x="2755" y="2589"/>
                  </a:lnTo>
                  <a:lnTo>
                    <a:pt x="2763" y="2592"/>
                  </a:lnTo>
                  <a:lnTo>
                    <a:pt x="2780" y="2580"/>
                  </a:lnTo>
                  <a:lnTo>
                    <a:pt x="2798" y="2566"/>
                  </a:lnTo>
                  <a:lnTo>
                    <a:pt x="2800" y="2564"/>
                  </a:lnTo>
                  <a:lnTo>
                    <a:pt x="2803" y="2561"/>
                  </a:lnTo>
                  <a:lnTo>
                    <a:pt x="2804" y="2558"/>
                  </a:lnTo>
                  <a:lnTo>
                    <a:pt x="2804" y="2554"/>
                  </a:lnTo>
                  <a:lnTo>
                    <a:pt x="2804" y="2552"/>
                  </a:lnTo>
                  <a:lnTo>
                    <a:pt x="2809" y="2552"/>
                  </a:lnTo>
                  <a:lnTo>
                    <a:pt x="2814" y="2549"/>
                  </a:lnTo>
                  <a:lnTo>
                    <a:pt x="2816" y="2547"/>
                  </a:lnTo>
                  <a:lnTo>
                    <a:pt x="2817" y="2544"/>
                  </a:lnTo>
                  <a:lnTo>
                    <a:pt x="2819" y="2541"/>
                  </a:lnTo>
                  <a:lnTo>
                    <a:pt x="2819" y="2542"/>
                  </a:lnTo>
                  <a:lnTo>
                    <a:pt x="2823" y="2542"/>
                  </a:lnTo>
                  <a:lnTo>
                    <a:pt x="2828" y="2541"/>
                  </a:lnTo>
                  <a:lnTo>
                    <a:pt x="2832" y="2538"/>
                  </a:lnTo>
                  <a:lnTo>
                    <a:pt x="2836" y="2536"/>
                  </a:lnTo>
                  <a:lnTo>
                    <a:pt x="2839" y="2531"/>
                  </a:lnTo>
                  <a:lnTo>
                    <a:pt x="2842" y="2526"/>
                  </a:lnTo>
                  <a:lnTo>
                    <a:pt x="2843" y="2524"/>
                  </a:lnTo>
                  <a:lnTo>
                    <a:pt x="2845" y="2523"/>
                  </a:lnTo>
                  <a:lnTo>
                    <a:pt x="2848" y="2521"/>
                  </a:lnTo>
                  <a:lnTo>
                    <a:pt x="2850" y="2520"/>
                  </a:lnTo>
                  <a:lnTo>
                    <a:pt x="2853" y="2519"/>
                  </a:lnTo>
                  <a:lnTo>
                    <a:pt x="2855" y="2518"/>
                  </a:lnTo>
                  <a:lnTo>
                    <a:pt x="2856" y="2515"/>
                  </a:lnTo>
                  <a:lnTo>
                    <a:pt x="2857" y="2512"/>
                  </a:lnTo>
                  <a:lnTo>
                    <a:pt x="2857" y="2508"/>
                  </a:lnTo>
                  <a:lnTo>
                    <a:pt x="2855" y="2502"/>
                  </a:lnTo>
                  <a:lnTo>
                    <a:pt x="2856" y="2502"/>
                  </a:lnTo>
                  <a:lnTo>
                    <a:pt x="2861" y="2502"/>
                  </a:lnTo>
                  <a:lnTo>
                    <a:pt x="2862" y="2503"/>
                  </a:lnTo>
                  <a:lnTo>
                    <a:pt x="2871" y="2503"/>
                  </a:lnTo>
                  <a:lnTo>
                    <a:pt x="2877" y="2501"/>
                  </a:lnTo>
                  <a:lnTo>
                    <a:pt x="2882" y="2495"/>
                  </a:lnTo>
                  <a:lnTo>
                    <a:pt x="2883" y="2491"/>
                  </a:lnTo>
                  <a:lnTo>
                    <a:pt x="2883" y="2486"/>
                  </a:lnTo>
                  <a:lnTo>
                    <a:pt x="2882" y="2485"/>
                  </a:lnTo>
                  <a:lnTo>
                    <a:pt x="2885" y="2484"/>
                  </a:lnTo>
                  <a:lnTo>
                    <a:pt x="2885" y="2484"/>
                  </a:lnTo>
                  <a:lnTo>
                    <a:pt x="2885" y="2485"/>
                  </a:lnTo>
                  <a:lnTo>
                    <a:pt x="2888" y="2485"/>
                  </a:lnTo>
                  <a:lnTo>
                    <a:pt x="2890" y="2484"/>
                  </a:lnTo>
                  <a:lnTo>
                    <a:pt x="2890" y="2482"/>
                  </a:lnTo>
                  <a:lnTo>
                    <a:pt x="2894" y="2485"/>
                  </a:lnTo>
                  <a:lnTo>
                    <a:pt x="2896" y="2487"/>
                  </a:lnTo>
                  <a:lnTo>
                    <a:pt x="2901" y="2489"/>
                  </a:lnTo>
                  <a:lnTo>
                    <a:pt x="2905" y="2489"/>
                  </a:lnTo>
                  <a:lnTo>
                    <a:pt x="2907" y="2490"/>
                  </a:lnTo>
                  <a:lnTo>
                    <a:pt x="2911" y="2492"/>
                  </a:lnTo>
                  <a:lnTo>
                    <a:pt x="2913" y="2495"/>
                  </a:lnTo>
                  <a:lnTo>
                    <a:pt x="2917" y="2497"/>
                  </a:lnTo>
                  <a:lnTo>
                    <a:pt x="2921" y="2501"/>
                  </a:lnTo>
                  <a:lnTo>
                    <a:pt x="2924" y="2503"/>
                  </a:lnTo>
                  <a:lnTo>
                    <a:pt x="2928" y="2504"/>
                  </a:lnTo>
                  <a:lnTo>
                    <a:pt x="2934" y="2503"/>
                  </a:lnTo>
                  <a:lnTo>
                    <a:pt x="2941" y="2495"/>
                  </a:lnTo>
                  <a:lnTo>
                    <a:pt x="2945" y="2485"/>
                  </a:lnTo>
                  <a:lnTo>
                    <a:pt x="2945" y="2474"/>
                  </a:lnTo>
                  <a:lnTo>
                    <a:pt x="2946" y="2469"/>
                  </a:lnTo>
                  <a:lnTo>
                    <a:pt x="2947" y="2465"/>
                  </a:lnTo>
                  <a:lnTo>
                    <a:pt x="2949" y="2462"/>
                  </a:lnTo>
                  <a:lnTo>
                    <a:pt x="2951" y="2458"/>
                  </a:lnTo>
                  <a:lnTo>
                    <a:pt x="2953" y="2447"/>
                  </a:lnTo>
                  <a:lnTo>
                    <a:pt x="2955" y="2436"/>
                  </a:lnTo>
                  <a:lnTo>
                    <a:pt x="2956" y="2427"/>
                  </a:lnTo>
                  <a:lnTo>
                    <a:pt x="2956" y="2422"/>
                  </a:lnTo>
                  <a:lnTo>
                    <a:pt x="2965" y="2428"/>
                  </a:lnTo>
                  <a:lnTo>
                    <a:pt x="2973" y="2429"/>
                  </a:lnTo>
                  <a:lnTo>
                    <a:pt x="2978" y="2425"/>
                  </a:lnTo>
                  <a:lnTo>
                    <a:pt x="2980" y="2418"/>
                  </a:lnTo>
                  <a:lnTo>
                    <a:pt x="2982" y="2405"/>
                  </a:lnTo>
                  <a:lnTo>
                    <a:pt x="2981" y="2400"/>
                  </a:lnTo>
                  <a:lnTo>
                    <a:pt x="2989" y="2399"/>
                  </a:lnTo>
                  <a:lnTo>
                    <a:pt x="2990" y="2401"/>
                  </a:lnTo>
                  <a:lnTo>
                    <a:pt x="2992" y="2404"/>
                  </a:lnTo>
                  <a:lnTo>
                    <a:pt x="2990" y="2405"/>
                  </a:lnTo>
                  <a:lnTo>
                    <a:pt x="2992" y="2412"/>
                  </a:lnTo>
                  <a:lnTo>
                    <a:pt x="2996" y="2417"/>
                  </a:lnTo>
                  <a:lnTo>
                    <a:pt x="3002" y="2421"/>
                  </a:lnTo>
                  <a:lnTo>
                    <a:pt x="3008" y="2423"/>
                  </a:lnTo>
                  <a:lnTo>
                    <a:pt x="3013" y="2428"/>
                  </a:lnTo>
                  <a:lnTo>
                    <a:pt x="3016" y="2428"/>
                  </a:lnTo>
                  <a:lnTo>
                    <a:pt x="3020" y="2427"/>
                  </a:lnTo>
                  <a:lnTo>
                    <a:pt x="3023" y="2419"/>
                  </a:lnTo>
                  <a:lnTo>
                    <a:pt x="3026" y="2417"/>
                  </a:lnTo>
                  <a:lnTo>
                    <a:pt x="3031" y="2416"/>
                  </a:lnTo>
                  <a:lnTo>
                    <a:pt x="3037" y="2416"/>
                  </a:lnTo>
                  <a:lnTo>
                    <a:pt x="3043" y="2416"/>
                  </a:lnTo>
                  <a:lnTo>
                    <a:pt x="3046" y="2415"/>
                  </a:lnTo>
                  <a:lnTo>
                    <a:pt x="3048" y="2411"/>
                  </a:lnTo>
                  <a:lnTo>
                    <a:pt x="3050" y="2406"/>
                  </a:lnTo>
                  <a:lnTo>
                    <a:pt x="3050" y="2400"/>
                  </a:lnTo>
                  <a:lnTo>
                    <a:pt x="3050" y="2396"/>
                  </a:lnTo>
                  <a:lnTo>
                    <a:pt x="3048" y="2394"/>
                  </a:lnTo>
                  <a:lnTo>
                    <a:pt x="3046" y="2392"/>
                  </a:lnTo>
                  <a:lnTo>
                    <a:pt x="3049" y="2388"/>
                  </a:lnTo>
                  <a:lnTo>
                    <a:pt x="3050" y="2384"/>
                  </a:lnTo>
                  <a:lnTo>
                    <a:pt x="3052" y="2384"/>
                  </a:lnTo>
                  <a:lnTo>
                    <a:pt x="3060" y="2384"/>
                  </a:lnTo>
                  <a:lnTo>
                    <a:pt x="3069" y="2382"/>
                  </a:lnTo>
                  <a:lnTo>
                    <a:pt x="3077" y="2378"/>
                  </a:lnTo>
                  <a:lnTo>
                    <a:pt x="3080" y="2377"/>
                  </a:lnTo>
                  <a:lnTo>
                    <a:pt x="3083" y="2376"/>
                  </a:lnTo>
                  <a:lnTo>
                    <a:pt x="3084" y="2373"/>
                  </a:lnTo>
                  <a:lnTo>
                    <a:pt x="3087" y="2370"/>
                  </a:lnTo>
                  <a:lnTo>
                    <a:pt x="3086" y="2349"/>
                  </a:lnTo>
                  <a:lnTo>
                    <a:pt x="3087" y="2345"/>
                  </a:lnTo>
                  <a:lnTo>
                    <a:pt x="3088" y="2343"/>
                  </a:lnTo>
                  <a:lnTo>
                    <a:pt x="3093" y="2337"/>
                  </a:lnTo>
                  <a:lnTo>
                    <a:pt x="3094" y="2334"/>
                  </a:lnTo>
                  <a:lnTo>
                    <a:pt x="3095" y="2334"/>
                  </a:lnTo>
                  <a:lnTo>
                    <a:pt x="3095" y="2336"/>
                  </a:lnTo>
                  <a:lnTo>
                    <a:pt x="3097" y="2336"/>
                  </a:lnTo>
                  <a:lnTo>
                    <a:pt x="3098" y="2336"/>
                  </a:lnTo>
                  <a:lnTo>
                    <a:pt x="3099" y="2334"/>
                  </a:lnTo>
                  <a:lnTo>
                    <a:pt x="3101" y="2337"/>
                  </a:lnTo>
                  <a:lnTo>
                    <a:pt x="3105" y="2338"/>
                  </a:lnTo>
                  <a:lnTo>
                    <a:pt x="3108" y="2338"/>
                  </a:lnTo>
                  <a:lnTo>
                    <a:pt x="3111" y="2338"/>
                  </a:lnTo>
                  <a:lnTo>
                    <a:pt x="3112" y="2338"/>
                  </a:lnTo>
                  <a:lnTo>
                    <a:pt x="3111" y="2342"/>
                  </a:lnTo>
                  <a:lnTo>
                    <a:pt x="3111" y="2345"/>
                  </a:lnTo>
                  <a:lnTo>
                    <a:pt x="3114" y="2348"/>
                  </a:lnTo>
                  <a:lnTo>
                    <a:pt x="3115" y="2350"/>
                  </a:lnTo>
                  <a:lnTo>
                    <a:pt x="3118" y="2351"/>
                  </a:lnTo>
                  <a:lnTo>
                    <a:pt x="3116" y="2354"/>
                  </a:lnTo>
                  <a:lnTo>
                    <a:pt x="3115" y="2355"/>
                  </a:lnTo>
                  <a:lnTo>
                    <a:pt x="3115" y="2358"/>
                  </a:lnTo>
                  <a:lnTo>
                    <a:pt x="3116" y="2360"/>
                  </a:lnTo>
                  <a:lnTo>
                    <a:pt x="3118" y="2364"/>
                  </a:lnTo>
                  <a:lnTo>
                    <a:pt x="3115" y="2370"/>
                  </a:lnTo>
                  <a:lnTo>
                    <a:pt x="3112" y="2370"/>
                  </a:lnTo>
                  <a:lnTo>
                    <a:pt x="3111" y="2368"/>
                  </a:lnTo>
                  <a:lnTo>
                    <a:pt x="3110" y="2367"/>
                  </a:lnTo>
                  <a:lnTo>
                    <a:pt x="3109" y="2365"/>
                  </a:lnTo>
                  <a:lnTo>
                    <a:pt x="3108" y="2364"/>
                  </a:lnTo>
                  <a:lnTo>
                    <a:pt x="3106" y="2361"/>
                  </a:lnTo>
                  <a:lnTo>
                    <a:pt x="3105" y="2360"/>
                  </a:lnTo>
                  <a:lnTo>
                    <a:pt x="3103" y="2359"/>
                  </a:lnTo>
                  <a:lnTo>
                    <a:pt x="3101" y="2359"/>
                  </a:lnTo>
                  <a:lnTo>
                    <a:pt x="3099" y="2360"/>
                  </a:lnTo>
                  <a:lnTo>
                    <a:pt x="3097" y="2362"/>
                  </a:lnTo>
                  <a:lnTo>
                    <a:pt x="3097" y="2367"/>
                  </a:lnTo>
                  <a:lnTo>
                    <a:pt x="3100" y="2384"/>
                  </a:lnTo>
                  <a:lnTo>
                    <a:pt x="3101" y="2389"/>
                  </a:lnTo>
                  <a:lnTo>
                    <a:pt x="3105" y="2390"/>
                  </a:lnTo>
                  <a:lnTo>
                    <a:pt x="3108" y="2389"/>
                  </a:lnTo>
                  <a:lnTo>
                    <a:pt x="3109" y="2399"/>
                  </a:lnTo>
                  <a:lnTo>
                    <a:pt x="3114" y="2402"/>
                  </a:lnTo>
                  <a:lnTo>
                    <a:pt x="3117" y="2404"/>
                  </a:lnTo>
                  <a:lnTo>
                    <a:pt x="3122" y="2404"/>
                  </a:lnTo>
                  <a:lnTo>
                    <a:pt x="3127" y="2402"/>
                  </a:lnTo>
                  <a:lnTo>
                    <a:pt x="3128" y="2401"/>
                  </a:lnTo>
                  <a:lnTo>
                    <a:pt x="3129" y="2400"/>
                  </a:lnTo>
                  <a:lnTo>
                    <a:pt x="3129" y="2398"/>
                  </a:lnTo>
                  <a:lnTo>
                    <a:pt x="3129" y="2395"/>
                  </a:lnTo>
                  <a:lnTo>
                    <a:pt x="3129" y="2394"/>
                  </a:lnTo>
                  <a:lnTo>
                    <a:pt x="3131" y="2392"/>
                  </a:lnTo>
                  <a:lnTo>
                    <a:pt x="3132" y="2390"/>
                  </a:lnTo>
                  <a:lnTo>
                    <a:pt x="3133" y="2389"/>
                  </a:lnTo>
                  <a:lnTo>
                    <a:pt x="3135" y="2389"/>
                  </a:lnTo>
                  <a:lnTo>
                    <a:pt x="3138" y="2388"/>
                  </a:lnTo>
                  <a:lnTo>
                    <a:pt x="3140" y="2388"/>
                  </a:lnTo>
                  <a:lnTo>
                    <a:pt x="3142" y="2385"/>
                  </a:lnTo>
                  <a:lnTo>
                    <a:pt x="3144" y="2388"/>
                  </a:lnTo>
                  <a:lnTo>
                    <a:pt x="3146" y="2390"/>
                  </a:lnTo>
                  <a:lnTo>
                    <a:pt x="3150" y="2392"/>
                  </a:lnTo>
                  <a:lnTo>
                    <a:pt x="3155" y="2390"/>
                  </a:lnTo>
                  <a:lnTo>
                    <a:pt x="3159" y="2389"/>
                  </a:lnTo>
                  <a:lnTo>
                    <a:pt x="3162" y="2387"/>
                  </a:lnTo>
                  <a:lnTo>
                    <a:pt x="3166" y="2384"/>
                  </a:lnTo>
                  <a:lnTo>
                    <a:pt x="3169" y="2382"/>
                  </a:lnTo>
                  <a:lnTo>
                    <a:pt x="3174" y="2381"/>
                  </a:lnTo>
                  <a:lnTo>
                    <a:pt x="3180" y="2379"/>
                  </a:lnTo>
                  <a:lnTo>
                    <a:pt x="3184" y="2379"/>
                  </a:lnTo>
                  <a:lnTo>
                    <a:pt x="3188" y="2379"/>
                  </a:lnTo>
                  <a:lnTo>
                    <a:pt x="3191" y="2378"/>
                  </a:lnTo>
                  <a:lnTo>
                    <a:pt x="3194" y="2376"/>
                  </a:lnTo>
                  <a:lnTo>
                    <a:pt x="3197" y="2373"/>
                  </a:lnTo>
                  <a:lnTo>
                    <a:pt x="3197" y="2368"/>
                  </a:lnTo>
                  <a:lnTo>
                    <a:pt x="3199" y="2367"/>
                  </a:lnTo>
                  <a:lnTo>
                    <a:pt x="3199" y="2358"/>
                  </a:lnTo>
                  <a:lnTo>
                    <a:pt x="3201" y="2349"/>
                  </a:lnTo>
                  <a:lnTo>
                    <a:pt x="3205" y="2341"/>
                  </a:lnTo>
                  <a:lnTo>
                    <a:pt x="3206" y="2343"/>
                  </a:lnTo>
                  <a:lnTo>
                    <a:pt x="3214" y="2349"/>
                  </a:lnTo>
                  <a:lnTo>
                    <a:pt x="3220" y="2350"/>
                  </a:lnTo>
                  <a:lnTo>
                    <a:pt x="3227" y="2347"/>
                  </a:lnTo>
                  <a:lnTo>
                    <a:pt x="3233" y="2337"/>
                  </a:lnTo>
                  <a:lnTo>
                    <a:pt x="3234" y="2328"/>
                  </a:lnTo>
                  <a:lnTo>
                    <a:pt x="3246" y="2333"/>
                  </a:lnTo>
                  <a:lnTo>
                    <a:pt x="3259" y="2332"/>
                  </a:lnTo>
                  <a:lnTo>
                    <a:pt x="3271" y="2330"/>
                  </a:lnTo>
                  <a:lnTo>
                    <a:pt x="3274" y="2327"/>
                  </a:lnTo>
                  <a:lnTo>
                    <a:pt x="3273" y="2319"/>
                  </a:lnTo>
                  <a:lnTo>
                    <a:pt x="3280" y="2318"/>
                  </a:lnTo>
                  <a:lnTo>
                    <a:pt x="3286" y="2314"/>
                  </a:lnTo>
                  <a:lnTo>
                    <a:pt x="3292" y="2310"/>
                  </a:lnTo>
                  <a:lnTo>
                    <a:pt x="3299" y="2308"/>
                  </a:lnTo>
                  <a:lnTo>
                    <a:pt x="3299" y="2310"/>
                  </a:lnTo>
                  <a:lnTo>
                    <a:pt x="3301" y="2313"/>
                  </a:lnTo>
                  <a:lnTo>
                    <a:pt x="3302" y="2314"/>
                  </a:lnTo>
                  <a:lnTo>
                    <a:pt x="3303" y="2315"/>
                  </a:lnTo>
                  <a:lnTo>
                    <a:pt x="3305" y="2316"/>
                  </a:lnTo>
                  <a:lnTo>
                    <a:pt x="3308" y="2315"/>
                  </a:lnTo>
                  <a:lnTo>
                    <a:pt x="3311" y="2314"/>
                  </a:lnTo>
                  <a:lnTo>
                    <a:pt x="3313" y="2311"/>
                  </a:lnTo>
                  <a:lnTo>
                    <a:pt x="3314" y="2309"/>
                  </a:lnTo>
                  <a:lnTo>
                    <a:pt x="3316" y="2307"/>
                  </a:lnTo>
                  <a:lnTo>
                    <a:pt x="3318" y="2304"/>
                  </a:lnTo>
                  <a:lnTo>
                    <a:pt x="3319" y="2302"/>
                  </a:lnTo>
                  <a:lnTo>
                    <a:pt x="3319" y="2298"/>
                  </a:lnTo>
                  <a:lnTo>
                    <a:pt x="3318" y="2296"/>
                  </a:lnTo>
                  <a:lnTo>
                    <a:pt x="3315" y="2288"/>
                  </a:lnTo>
                  <a:lnTo>
                    <a:pt x="3316" y="2284"/>
                  </a:lnTo>
                  <a:lnTo>
                    <a:pt x="3320" y="2280"/>
                  </a:lnTo>
                  <a:lnTo>
                    <a:pt x="3325" y="2277"/>
                  </a:lnTo>
                  <a:lnTo>
                    <a:pt x="3330" y="2275"/>
                  </a:lnTo>
                  <a:lnTo>
                    <a:pt x="3331" y="2276"/>
                  </a:lnTo>
                  <a:lnTo>
                    <a:pt x="3328" y="2279"/>
                  </a:lnTo>
                  <a:lnTo>
                    <a:pt x="3327" y="2281"/>
                  </a:lnTo>
                  <a:lnTo>
                    <a:pt x="3326" y="2284"/>
                  </a:lnTo>
                  <a:lnTo>
                    <a:pt x="3326" y="2286"/>
                  </a:lnTo>
                  <a:lnTo>
                    <a:pt x="3326" y="2288"/>
                  </a:lnTo>
                  <a:lnTo>
                    <a:pt x="3328" y="2291"/>
                  </a:lnTo>
                  <a:lnTo>
                    <a:pt x="3331" y="2292"/>
                  </a:lnTo>
                  <a:lnTo>
                    <a:pt x="3335" y="2294"/>
                  </a:lnTo>
                  <a:lnTo>
                    <a:pt x="3339" y="2293"/>
                  </a:lnTo>
                  <a:lnTo>
                    <a:pt x="3343" y="2292"/>
                  </a:lnTo>
                  <a:lnTo>
                    <a:pt x="3345" y="2290"/>
                  </a:lnTo>
                  <a:lnTo>
                    <a:pt x="3348" y="2286"/>
                  </a:lnTo>
                  <a:lnTo>
                    <a:pt x="3349" y="2282"/>
                  </a:lnTo>
                  <a:lnTo>
                    <a:pt x="3349" y="2276"/>
                  </a:lnTo>
                  <a:lnTo>
                    <a:pt x="3347" y="2271"/>
                  </a:lnTo>
                  <a:lnTo>
                    <a:pt x="3341" y="2268"/>
                  </a:lnTo>
                  <a:lnTo>
                    <a:pt x="3339" y="2264"/>
                  </a:lnTo>
                  <a:lnTo>
                    <a:pt x="3338" y="2262"/>
                  </a:lnTo>
                  <a:lnTo>
                    <a:pt x="3337" y="2259"/>
                  </a:lnTo>
                  <a:lnTo>
                    <a:pt x="3337" y="2257"/>
                  </a:lnTo>
                  <a:lnTo>
                    <a:pt x="3337" y="2254"/>
                  </a:lnTo>
                  <a:lnTo>
                    <a:pt x="3337" y="2252"/>
                  </a:lnTo>
                  <a:lnTo>
                    <a:pt x="3339" y="2251"/>
                  </a:lnTo>
                  <a:lnTo>
                    <a:pt x="3343" y="2250"/>
                  </a:lnTo>
                  <a:lnTo>
                    <a:pt x="3347" y="2248"/>
                  </a:lnTo>
                  <a:lnTo>
                    <a:pt x="3350" y="2248"/>
                  </a:lnTo>
                  <a:lnTo>
                    <a:pt x="3353" y="2247"/>
                  </a:lnTo>
                  <a:lnTo>
                    <a:pt x="3354" y="2246"/>
                  </a:lnTo>
                  <a:lnTo>
                    <a:pt x="3355" y="2244"/>
                  </a:lnTo>
                  <a:lnTo>
                    <a:pt x="3355" y="2242"/>
                  </a:lnTo>
                  <a:lnTo>
                    <a:pt x="3354" y="2240"/>
                  </a:lnTo>
                  <a:lnTo>
                    <a:pt x="3350" y="2236"/>
                  </a:lnTo>
                  <a:lnTo>
                    <a:pt x="3350" y="2234"/>
                  </a:lnTo>
                  <a:lnTo>
                    <a:pt x="3350" y="2234"/>
                  </a:lnTo>
                  <a:lnTo>
                    <a:pt x="3354" y="2233"/>
                  </a:lnTo>
                  <a:lnTo>
                    <a:pt x="3355" y="2230"/>
                  </a:lnTo>
                  <a:lnTo>
                    <a:pt x="3355" y="2230"/>
                  </a:lnTo>
                  <a:lnTo>
                    <a:pt x="3356" y="2230"/>
                  </a:lnTo>
                  <a:lnTo>
                    <a:pt x="3358" y="2230"/>
                  </a:lnTo>
                  <a:lnTo>
                    <a:pt x="3359" y="2234"/>
                  </a:lnTo>
                  <a:lnTo>
                    <a:pt x="3361" y="2237"/>
                  </a:lnTo>
                  <a:lnTo>
                    <a:pt x="3365" y="2240"/>
                  </a:lnTo>
                  <a:lnTo>
                    <a:pt x="3365" y="2241"/>
                  </a:lnTo>
                  <a:lnTo>
                    <a:pt x="3362" y="2245"/>
                  </a:lnTo>
                  <a:lnTo>
                    <a:pt x="3359" y="2250"/>
                  </a:lnTo>
                  <a:lnTo>
                    <a:pt x="3354" y="2256"/>
                  </a:lnTo>
                  <a:lnTo>
                    <a:pt x="3350" y="2261"/>
                  </a:lnTo>
                  <a:lnTo>
                    <a:pt x="3349" y="2268"/>
                  </a:lnTo>
                  <a:lnTo>
                    <a:pt x="3352" y="2275"/>
                  </a:lnTo>
                  <a:lnTo>
                    <a:pt x="3355" y="2277"/>
                  </a:lnTo>
                  <a:lnTo>
                    <a:pt x="3358" y="2279"/>
                  </a:lnTo>
                  <a:lnTo>
                    <a:pt x="3361" y="2279"/>
                  </a:lnTo>
                  <a:lnTo>
                    <a:pt x="3366" y="2279"/>
                  </a:lnTo>
                  <a:lnTo>
                    <a:pt x="3369" y="2277"/>
                  </a:lnTo>
                  <a:lnTo>
                    <a:pt x="3371" y="2275"/>
                  </a:lnTo>
                  <a:lnTo>
                    <a:pt x="3373" y="2273"/>
                  </a:lnTo>
                  <a:lnTo>
                    <a:pt x="3373" y="2270"/>
                  </a:lnTo>
                  <a:lnTo>
                    <a:pt x="3375" y="2268"/>
                  </a:lnTo>
                  <a:lnTo>
                    <a:pt x="3375" y="2264"/>
                  </a:lnTo>
                  <a:lnTo>
                    <a:pt x="3376" y="2262"/>
                  </a:lnTo>
                  <a:lnTo>
                    <a:pt x="3377" y="2259"/>
                  </a:lnTo>
                  <a:lnTo>
                    <a:pt x="3377" y="2261"/>
                  </a:lnTo>
                  <a:lnTo>
                    <a:pt x="3382" y="2263"/>
                  </a:lnTo>
                  <a:lnTo>
                    <a:pt x="3386" y="2263"/>
                  </a:lnTo>
                  <a:lnTo>
                    <a:pt x="3390" y="2263"/>
                  </a:lnTo>
                  <a:lnTo>
                    <a:pt x="3394" y="2259"/>
                  </a:lnTo>
                  <a:lnTo>
                    <a:pt x="3406" y="2253"/>
                  </a:lnTo>
                  <a:lnTo>
                    <a:pt x="3417" y="2245"/>
                  </a:lnTo>
                  <a:lnTo>
                    <a:pt x="3426" y="2235"/>
                  </a:lnTo>
                  <a:lnTo>
                    <a:pt x="3429" y="2231"/>
                  </a:lnTo>
                  <a:lnTo>
                    <a:pt x="3432" y="2229"/>
                  </a:lnTo>
                  <a:lnTo>
                    <a:pt x="3435" y="2235"/>
                  </a:lnTo>
                  <a:lnTo>
                    <a:pt x="3441" y="2237"/>
                  </a:lnTo>
                  <a:lnTo>
                    <a:pt x="3447" y="2236"/>
                  </a:lnTo>
                  <a:lnTo>
                    <a:pt x="3455" y="2233"/>
                  </a:lnTo>
                  <a:lnTo>
                    <a:pt x="3456" y="2230"/>
                  </a:lnTo>
                  <a:lnTo>
                    <a:pt x="3457" y="2228"/>
                  </a:lnTo>
                  <a:lnTo>
                    <a:pt x="3461" y="2230"/>
                  </a:lnTo>
                  <a:lnTo>
                    <a:pt x="3466" y="2233"/>
                  </a:lnTo>
                  <a:lnTo>
                    <a:pt x="3469" y="2235"/>
                  </a:lnTo>
                  <a:lnTo>
                    <a:pt x="3473" y="2234"/>
                  </a:lnTo>
                  <a:lnTo>
                    <a:pt x="3475" y="2234"/>
                  </a:lnTo>
                  <a:lnTo>
                    <a:pt x="3478" y="2233"/>
                  </a:lnTo>
                  <a:lnTo>
                    <a:pt x="3479" y="2230"/>
                  </a:lnTo>
                  <a:lnTo>
                    <a:pt x="3489" y="2223"/>
                  </a:lnTo>
                  <a:lnTo>
                    <a:pt x="3498" y="2216"/>
                  </a:lnTo>
                  <a:lnTo>
                    <a:pt x="3507" y="2208"/>
                  </a:lnTo>
                  <a:lnTo>
                    <a:pt x="3514" y="2200"/>
                  </a:lnTo>
                  <a:lnTo>
                    <a:pt x="3518" y="2189"/>
                  </a:lnTo>
                  <a:lnTo>
                    <a:pt x="3518" y="2176"/>
                  </a:lnTo>
                  <a:lnTo>
                    <a:pt x="3518" y="2170"/>
                  </a:lnTo>
                  <a:lnTo>
                    <a:pt x="3502" y="2157"/>
                  </a:lnTo>
                  <a:lnTo>
                    <a:pt x="3497" y="2157"/>
                  </a:lnTo>
                  <a:lnTo>
                    <a:pt x="3492" y="2159"/>
                  </a:lnTo>
                  <a:lnTo>
                    <a:pt x="3489" y="2161"/>
                  </a:lnTo>
                  <a:lnTo>
                    <a:pt x="3485" y="2163"/>
                  </a:lnTo>
                  <a:lnTo>
                    <a:pt x="3484" y="2163"/>
                  </a:lnTo>
                  <a:lnTo>
                    <a:pt x="3481" y="2162"/>
                  </a:lnTo>
                  <a:lnTo>
                    <a:pt x="3478" y="2162"/>
                  </a:lnTo>
                  <a:lnTo>
                    <a:pt x="3474" y="2162"/>
                  </a:lnTo>
                  <a:lnTo>
                    <a:pt x="3463" y="2163"/>
                  </a:lnTo>
                  <a:lnTo>
                    <a:pt x="3454" y="2167"/>
                  </a:lnTo>
                  <a:lnTo>
                    <a:pt x="3444" y="2172"/>
                  </a:lnTo>
                  <a:lnTo>
                    <a:pt x="3432" y="2172"/>
                  </a:lnTo>
                  <a:lnTo>
                    <a:pt x="3421" y="2180"/>
                  </a:lnTo>
                  <a:lnTo>
                    <a:pt x="3410" y="2189"/>
                  </a:lnTo>
                  <a:lnTo>
                    <a:pt x="3398" y="2197"/>
                  </a:lnTo>
                  <a:lnTo>
                    <a:pt x="3404" y="2188"/>
                  </a:lnTo>
                  <a:lnTo>
                    <a:pt x="3412" y="2182"/>
                  </a:lnTo>
                  <a:lnTo>
                    <a:pt x="3421" y="2174"/>
                  </a:lnTo>
                  <a:lnTo>
                    <a:pt x="3422" y="2173"/>
                  </a:lnTo>
                  <a:lnTo>
                    <a:pt x="3423" y="2172"/>
                  </a:lnTo>
                  <a:lnTo>
                    <a:pt x="3424" y="2171"/>
                  </a:lnTo>
                  <a:lnTo>
                    <a:pt x="3426" y="2170"/>
                  </a:lnTo>
                  <a:lnTo>
                    <a:pt x="3426" y="2168"/>
                  </a:lnTo>
                  <a:lnTo>
                    <a:pt x="3426" y="2167"/>
                  </a:lnTo>
                  <a:lnTo>
                    <a:pt x="3424" y="2166"/>
                  </a:lnTo>
                  <a:lnTo>
                    <a:pt x="3422" y="2165"/>
                  </a:lnTo>
                  <a:lnTo>
                    <a:pt x="3424" y="2162"/>
                  </a:lnTo>
                  <a:lnTo>
                    <a:pt x="3426" y="2160"/>
                  </a:lnTo>
                  <a:lnTo>
                    <a:pt x="3429" y="2162"/>
                  </a:lnTo>
                  <a:lnTo>
                    <a:pt x="3433" y="2163"/>
                  </a:lnTo>
                  <a:lnTo>
                    <a:pt x="3437" y="2163"/>
                  </a:lnTo>
                  <a:lnTo>
                    <a:pt x="3443" y="2160"/>
                  </a:lnTo>
                  <a:lnTo>
                    <a:pt x="3449" y="2156"/>
                  </a:lnTo>
                  <a:lnTo>
                    <a:pt x="3454" y="2151"/>
                  </a:lnTo>
                  <a:lnTo>
                    <a:pt x="3461" y="2149"/>
                  </a:lnTo>
                  <a:lnTo>
                    <a:pt x="3464" y="2148"/>
                  </a:lnTo>
                  <a:lnTo>
                    <a:pt x="3466" y="2146"/>
                  </a:lnTo>
                  <a:lnTo>
                    <a:pt x="3467" y="2144"/>
                  </a:lnTo>
                  <a:lnTo>
                    <a:pt x="3467" y="2142"/>
                  </a:lnTo>
                  <a:lnTo>
                    <a:pt x="3467" y="2139"/>
                  </a:lnTo>
                  <a:lnTo>
                    <a:pt x="3467" y="2137"/>
                  </a:lnTo>
                  <a:lnTo>
                    <a:pt x="3467" y="2134"/>
                  </a:lnTo>
                  <a:lnTo>
                    <a:pt x="3474" y="2132"/>
                  </a:lnTo>
                  <a:lnTo>
                    <a:pt x="3483" y="2121"/>
                  </a:lnTo>
                  <a:lnTo>
                    <a:pt x="3484" y="2110"/>
                  </a:lnTo>
                  <a:lnTo>
                    <a:pt x="3481" y="2100"/>
                  </a:lnTo>
                  <a:lnTo>
                    <a:pt x="3475" y="2089"/>
                  </a:lnTo>
                  <a:lnTo>
                    <a:pt x="3468" y="2086"/>
                  </a:lnTo>
                  <a:lnTo>
                    <a:pt x="3463" y="2086"/>
                  </a:lnTo>
                  <a:lnTo>
                    <a:pt x="3457" y="2059"/>
                  </a:lnTo>
                  <a:lnTo>
                    <a:pt x="3457" y="2057"/>
                  </a:lnTo>
                  <a:lnTo>
                    <a:pt x="3456" y="2054"/>
                  </a:lnTo>
                  <a:lnTo>
                    <a:pt x="3454" y="2045"/>
                  </a:lnTo>
                  <a:lnTo>
                    <a:pt x="3450" y="2035"/>
                  </a:lnTo>
                  <a:lnTo>
                    <a:pt x="3449" y="2025"/>
                  </a:lnTo>
                  <a:lnTo>
                    <a:pt x="3451" y="2023"/>
                  </a:lnTo>
                  <a:lnTo>
                    <a:pt x="3454" y="2018"/>
                  </a:lnTo>
                  <a:lnTo>
                    <a:pt x="3456" y="2013"/>
                  </a:lnTo>
                  <a:lnTo>
                    <a:pt x="3512" y="1971"/>
                  </a:lnTo>
                  <a:lnTo>
                    <a:pt x="3565" y="1926"/>
                  </a:lnTo>
                  <a:lnTo>
                    <a:pt x="3568" y="1918"/>
                  </a:lnTo>
                  <a:lnTo>
                    <a:pt x="3572" y="1912"/>
                  </a:lnTo>
                  <a:lnTo>
                    <a:pt x="3579" y="1908"/>
                  </a:lnTo>
                  <a:lnTo>
                    <a:pt x="3585" y="1901"/>
                  </a:lnTo>
                  <a:lnTo>
                    <a:pt x="3588" y="1893"/>
                  </a:lnTo>
                  <a:lnTo>
                    <a:pt x="3587" y="1883"/>
                  </a:lnTo>
                  <a:lnTo>
                    <a:pt x="3580" y="1891"/>
                  </a:lnTo>
                  <a:lnTo>
                    <a:pt x="3574" y="1895"/>
                  </a:lnTo>
                  <a:lnTo>
                    <a:pt x="3568" y="1898"/>
                  </a:lnTo>
                  <a:lnTo>
                    <a:pt x="3562" y="1898"/>
                  </a:lnTo>
                  <a:lnTo>
                    <a:pt x="3558" y="1895"/>
                  </a:lnTo>
                  <a:lnTo>
                    <a:pt x="3554" y="1887"/>
                  </a:lnTo>
                  <a:lnTo>
                    <a:pt x="3553" y="1875"/>
                  </a:lnTo>
                  <a:lnTo>
                    <a:pt x="3554" y="1869"/>
                  </a:lnTo>
                  <a:lnTo>
                    <a:pt x="3570" y="1854"/>
                  </a:lnTo>
                  <a:lnTo>
                    <a:pt x="3588" y="1842"/>
                  </a:lnTo>
                  <a:lnTo>
                    <a:pt x="3598" y="1838"/>
                  </a:lnTo>
                  <a:lnTo>
                    <a:pt x="3605" y="1831"/>
                  </a:lnTo>
                  <a:lnTo>
                    <a:pt x="3610" y="1821"/>
                  </a:lnTo>
                  <a:lnTo>
                    <a:pt x="3622" y="1814"/>
                  </a:lnTo>
                  <a:lnTo>
                    <a:pt x="3631" y="1804"/>
                  </a:lnTo>
                  <a:lnTo>
                    <a:pt x="3637" y="1806"/>
                  </a:lnTo>
                  <a:lnTo>
                    <a:pt x="3649" y="1792"/>
                  </a:lnTo>
                  <a:lnTo>
                    <a:pt x="3662" y="1779"/>
                  </a:lnTo>
                  <a:lnTo>
                    <a:pt x="3676" y="1767"/>
                  </a:lnTo>
                  <a:lnTo>
                    <a:pt x="3691" y="1757"/>
                  </a:lnTo>
                  <a:lnTo>
                    <a:pt x="3700" y="1746"/>
                  </a:lnTo>
                  <a:lnTo>
                    <a:pt x="3706" y="1744"/>
                  </a:lnTo>
                  <a:lnTo>
                    <a:pt x="3711" y="1739"/>
                  </a:lnTo>
                  <a:lnTo>
                    <a:pt x="3715" y="1734"/>
                  </a:lnTo>
                  <a:lnTo>
                    <a:pt x="3721" y="1730"/>
                  </a:lnTo>
                  <a:lnTo>
                    <a:pt x="3729" y="1712"/>
                  </a:lnTo>
                  <a:lnTo>
                    <a:pt x="3835" y="1612"/>
                  </a:lnTo>
                  <a:lnTo>
                    <a:pt x="3830" y="1607"/>
                  </a:lnTo>
                  <a:lnTo>
                    <a:pt x="3809" y="1618"/>
                  </a:lnTo>
                  <a:lnTo>
                    <a:pt x="3809" y="1613"/>
                  </a:lnTo>
                  <a:lnTo>
                    <a:pt x="3812" y="1608"/>
                  </a:lnTo>
                  <a:lnTo>
                    <a:pt x="3814" y="1603"/>
                  </a:lnTo>
                  <a:lnTo>
                    <a:pt x="3815" y="1599"/>
                  </a:lnTo>
                  <a:lnTo>
                    <a:pt x="3812" y="1593"/>
                  </a:lnTo>
                  <a:lnTo>
                    <a:pt x="3803" y="1597"/>
                  </a:lnTo>
                  <a:lnTo>
                    <a:pt x="3795" y="1601"/>
                  </a:lnTo>
                  <a:lnTo>
                    <a:pt x="3787" y="1606"/>
                  </a:lnTo>
                  <a:lnTo>
                    <a:pt x="3781" y="1613"/>
                  </a:lnTo>
                  <a:lnTo>
                    <a:pt x="3780" y="1618"/>
                  </a:lnTo>
                  <a:lnTo>
                    <a:pt x="3761" y="1631"/>
                  </a:lnTo>
                  <a:lnTo>
                    <a:pt x="3745" y="1649"/>
                  </a:lnTo>
                  <a:lnTo>
                    <a:pt x="3741" y="1648"/>
                  </a:lnTo>
                  <a:lnTo>
                    <a:pt x="3736" y="1648"/>
                  </a:lnTo>
                  <a:lnTo>
                    <a:pt x="3732" y="1649"/>
                  </a:lnTo>
                  <a:lnTo>
                    <a:pt x="3727" y="1650"/>
                  </a:lnTo>
                  <a:lnTo>
                    <a:pt x="3723" y="1654"/>
                  </a:lnTo>
                  <a:lnTo>
                    <a:pt x="3727" y="1646"/>
                  </a:lnTo>
                  <a:lnTo>
                    <a:pt x="3733" y="1641"/>
                  </a:lnTo>
                  <a:lnTo>
                    <a:pt x="3740" y="1636"/>
                  </a:lnTo>
                  <a:lnTo>
                    <a:pt x="3747" y="1631"/>
                  </a:lnTo>
                  <a:lnTo>
                    <a:pt x="3753" y="1626"/>
                  </a:lnTo>
                  <a:lnTo>
                    <a:pt x="3757" y="1621"/>
                  </a:lnTo>
                  <a:lnTo>
                    <a:pt x="3762" y="1618"/>
                  </a:lnTo>
                  <a:lnTo>
                    <a:pt x="3764" y="1614"/>
                  </a:lnTo>
                  <a:lnTo>
                    <a:pt x="3763" y="1610"/>
                  </a:lnTo>
                  <a:lnTo>
                    <a:pt x="3755" y="1606"/>
                  </a:lnTo>
                  <a:lnTo>
                    <a:pt x="3665" y="1680"/>
                  </a:lnTo>
                  <a:lnTo>
                    <a:pt x="3659" y="1680"/>
                  </a:lnTo>
                  <a:lnTo>
                    <a:pt x="3662" y="1677"/>
                  </a:lnTo>
                  <a:lnTo>
                    <a:pt x="3665" y="1675"/>
                  </a:lnTo>
                  <a:lnTo>
                    <a:pt x="3666" y="1672"/>
                  </a:lnTo>
                  <a:lnTo>
                    <a:pt x="3667" y="1669"/>
                  </a:lnTo>
                  <a:lnTo>
                    <a:pt x="3668" y="1666"/>
                  </a:lnTo>
                  <a:lnTo>
                    <a:pt x="3671" y="1665"/>
                  </a:lnTo>
                  <a:lnTo>
                    <a:pt x="3693" y="1654"/>
                  </a:lnTo>
                  <a:lnTo>
                    <a:pt x="3712" y="1639"/>
                  </a:lnTo>
                  <a:lnTo>
                    <a:pt x="3730" y="1624"/>
                  </a:lnTo>
                  <a:lnTo>
                    <a:pt x="3745" y="1603"/>
                  </a:lnTo>
                  <a:lnTo>
                    <a:pt x="3745" y="1602"/>
                  </a:lnTo>
                  <a:lnTo>
                    <a:pt x="3744" y="1599"/>
                  </a:lnTo>
                  <a:lnTo>
                    <a:pt x="3744" y="1598"/>
                  </a:lnTo>
                  <a:lnTo>
                    <a:pt x="3741" y="1597"/>
                  </a:lnTo>
                  <a:lnTo>
                    <a:pt x="3740" y="1596"/>
                  </a:lnTo>
                  <a:lnTo>
                    <a:pt x="3738" y="1597"/>
                  </a:lnTo>
                  <a:lnTo>
                    <a:pt x="3724" y="1602"/>
                  </a:lnTo>
                  <a:lnTo>
                    <a:pt x="3698" y="1626"/>
                  </a:lnTo>
                  <a:lnTo>
                    <a:pt x="3666" y="1647"/>
                  </a:lnTo>
                  <a:lnTo>
                    <a:pt x="3668" y="1639"/>
                  </a:lnTo>
                  <a:lnTo>
                    <a:pt x="3673" y="1633"/>
                  </a:lnTo>
                  <a:lnTo>
                    <a:pt x="3679" y="1629"/>
                  </a:lnTo>
                  <a:lnTo>
                    <a:pt x="3684" y="1624"/>
                  </a:lnTo>
                  <a:lnTo>
                    <a:pt x="3687" y="1616"/>
                  </a:lnTo>
                  <a:lnTo>
                    <a:pt x="3674" y="1621"/>
                  </a:lnTo>
                  <a:lnTo>
                    <a:pt x="3665" y="1627"/>
                  </a:lnTo>
                  <a:lnTo>
                    <a:pt x="3656" y="1636"/>
                  </a:lnTo>
                  <a:lnTo>
                    <a:pt x="3645" y="1641"/>
                  </a:lnTo>
                  <a:lnTo>
                    <a:pt x="3604" y="1678"/>
                  </a:lnTo>
                  <a:lnTo>
                    <a:pt x="3594" y="1672"/>
                  </a:lnTo>
                  <a:lnTo>
                    <a:pt x="3602" y="1664"/>
                  </a:lnTo>
                  <a:lnTo>
                    <a:pt x="3605" y="1654"/>
                  </a:lnTo>
                  <a:lnTo>
                    <a:pt x="3609" y="1643"/>
                  </a:lnTo>
                  <a:lnTo>
                    <a:pt x="3613" y="1633"/>
                  </a:lnTo>
                  <a:lnTo>
                    <a:pt x="3619" y="1625"/>
                  </a:lnTo>
                  <a:lnTo>
                    <a:pt x="3628" y="1618"/>
                  </a:lnTo>
                  <a:lnTo>
                    <a:pt x="3637" y="1610"/>
                  </a:lnTo>
                  <a:lnTo>
                    <a:pt x="3643" y="1601"/>
                  </a:lnTo>
                  <a:lnTo>
                    <a:pt x="3647" y="1590"/>
                  </a:lnTo>
                  <a:lnTo>
                    <a:pt x="3651" y="1579"/>
                  </a:lnTo>
                  <a:lnTo>
                    <a:pt x="3656" y="1569"/>
                  </a:lnTo>
                  <a:lnTo>
                    <a:pt x="3664" y="1559"/>
                  </a:lnTo>
                  <a:lnTo>
                    <a:pt x="3656" y="1556"/>
                  </a:lnTo>
                  <a:lnTo>
                    <a:pt x="3609" y="1586"/>
                  </a:lnTo>
                  <a:lnTo>
                    <a:pt x="3606" y="1587"/>
                  </a:lnTo>
                  <a:lnTo>
                    <a:pt x="3603" y="1589"/>
                  </a:lnTo>
                  <a:lnTo>
                    <a:pt x="3600" y="1590"/>
                  </a:lnTo>
                  <a:lnTo>
                    <a:pt x="3598" y="1591"/>
                  </a:lnTo>
                  <a:lnTo>
                    <a:pt x="3596" y="1593"/>
                  </a:lnTo>
                  <a:lnTo>
                    <a:pt x="3593" y="1595"/>
                  </a:lnTo>
                  <a:lnTo>
                    <a:pt x="3591" y="1597"/>
                  </a:lnTo>
                  <a:lnTo>
                    <a:pt x="3589" y="1599"/>
                  </a:lnTo>
                  <a:lnTo>
                    <a:pt x="3588" y="1602"/>
                  </a:lnTo>
                  <a:lnTo>
                    <a:pt x="3588" y="1606"/>
                  </a:lnTo>
                  <a:lnTo>
                    <a:pt x="3589" y="1609"/>
                  </a:lnTo>
                  <a:lnTo>
                    <a:pt x="3588" y="1609"/>
                  </a:lnTo>
                  <a:lnTo>
                    <a:pt x="3583" y="1609"/>
                  </a:lnTo>
                  <a:lnTo>
                    <a:pt x="3570" y="1618"/>
                  </a:lnTo>
                  <a:lnTo>
                    <a:pt x="3556" y="1627"/>
                  </a:lnTo>
                  <a:lnTo>
                    <a:pt x="3542" y="1636"/>
                  </a:lnTo>
                  <a:lnTo>
                    <a:pt x="3530" y="1647"/>
                  </a:lnTo>
                  <a:lnTo>
                    <a:pt x="3520" y="1661"/>
                  </a:lnTo>
                  <a:lnTo>
                    <a:pt x="3519" y="1661"/>
                  </a:lnTo>
                  <a:lnTo>
                    <a:pt x="3519" y="1661"/>
                  </a:lnTo>
                  <a:lnTo>
                    <a:pt x="3514" y="1660"/>
                  </a:lnTo>
                  <a:lnTo>
                    <a:pt x="3511" y="1656"/>
                  </a:lnTo>
                  <a:lnTo>
                    <a:pt x="3507" y="1653"/>
                  </a:lnTo>
                  <a:lnTo>
                    <a:pt x="3502" y="1650"/>
                  </a:lnTo>
                  <a:lnTo>
                    <a:pt x="3496" y="1653"/>
                  </a:lnTo>
                  <a:lnTo>
                    <a:pt x="3492" y="1650"/>
                  </a:lnTo>
                  <a:lnTo>
                    <a:pt x="3490" y="1649"/>
                  </a:lnTo>
                  <a:lnTo>
                    <a:pt x="3489" y="1648"/>
                  </a:lnTo>
                  <a:lnTo>
                    <a:pt x="3489" y="1646"/>
                  </a:lnTo>
                  <a:lnTo>
                    <a:pt x="3489" y="1643"/>
                  </a:lnTo>
                  <a:lnTo>
                    <a:pt x="3490" y="1641"/>
                  </a:lnTo>
                  <a:lnTo>
                    <a:pt x="3491" y="1638"/>
                  </a:lnTo>
                  <a:lnTo>
                    <a:pt x="3491" y="1635"/>
                  </a:lnTo>
                  <a:lnTo>
                    <a:pt x="3495" y="1629"/>
                  </a:lnTo>
                  <a:lnTo>
                    <a:pt x="3501" y="1624"/>
                  </a:lnTo>
                  <a:lnTo>
                    <a:pt x="3507" y="1619"/>
                  </a:lnTo>
                  <a:lnTo>
                    <a:pt x="3513" y="1614"/>
                  </a:lnTo>
                  <a:lnTo>
                    <a:pt x="3515" y="1608"/>
                  </a:lnTo>
                  <a:lnTo>
                    <a:pt x="3515" y="1599"/>
                  </a:lnTo>
                  <a:lnTo>
                    <a:pt x="3509" y="1598"/>
                  </a:lnTo>
                  <a:lnTo>
                    <a:pt x="3506" y="1595"/>
                  </a:lnTo>
                  <a:lnTo>
                    <a:pt x="3502" y="1591"/>
                  </a:lnTo>
                  <a:lnTo>
                    <a:pt x="3498" y="1587"/>
                  </a:lnTo>
                  <a:lnTo>
                    <a:pt x="3495" y="1586"/>
                  </a:lnTo>
                  <a:lnTo>
                    <a:pt x="3489" y="1589"/>
                  </a:lnTo>
                  <a:lnTo>
                    <a:pt x="3488" y="1589"/>
                  </a:lnTo>
                  <a:lnTo>
                    <a:pt x="3486" y="1587"/>
                  </a:lnTo>
                  <a:lnTo>
                    <a:pt x="3486" y="1586"/>
                  </a:lnTo>
                  <a:lnTo>
                    <a:pt x="3486" y="1586"/>
                  </a:lnTo>
                  <a:lnTo>
                    <a:pt x="3486" y="1585"/>
                  </a:lnTo>
                  <a:lnTo>
                    <a:pt x="3489" y="1585"/>
                  </a:lnTo>
                  <a:lnTo>
                    <a:pt x="3512" y="1567"/>
                  </a:lnTo>
                  <a:lnTo>
                    <a:pt x="3535" y="1547"/>
                  </a:lnTo>
                  <a:lnTo>
                    <a:pt x="3556" y="1524"/>
                  </a:lnTo>
                  <a:lnTo>
                    <a:pt x="3556" y="1522"/>
                  </a:lnTo>
                  <a:lnTo>
                    <a:pt x="3556" y="1519"/>
                  </a:lnTo>
                  <a:lnTo>
                    <a:pt x="3554" y="1517"/>
                  </a:lnTo>
                  <a:lnTo>
                    <a:pt x="3553" y="1515"/>
                  </a:lnTo>
                  <a:lnTo>
                    <a:pt x="3552" y="1513"/>
                  </a:lnTo>
                  <a:lnTo>
                    <a:pt x="3548" y="1513"/>
                  </a:lnTo>
                  <a:lnTo>
                    <a:pt x="3546" y="1515"/>
                  </a:lnTo>
                  <a:lnTo>
                    <a:pt x="3514" y="1525"/>
                  </a:lnTo>
                  <a:lnTo>
                    <a:pt x="3484" y="1539"/>
                  </a:lnTo>
                  <a:lnTo>
                    <a:pt x="3456" y="1555"/>
                  </a:lnTo>
                  <a:lnTo>
                    <a:pt x="3429" y="1575"/>
                  </a:lnTo>
                  <a:lnTo>
                    <a:pt x="3422" y="1581"/>
                  </a:lnTo>
                  <a:lnTo>
                    <a:pt x="3415" y="1587"/>
                  </a:lnTo>
                  <a:lnTo>
                    <a:pt x="3406" y="1591"/>
                  </a:lnTo>
                  <a:lnTo>
                    <a:pt x="3395" y="1591"/>
                  </a:lnTo>
                  <a:lnTo>
                    <a:pt x="3399" y="1584"/>
                  </a:lnTo>
                  <a:lnTo>
                    <a:pt x="3405" y="1578"/>
                  </a:lnTo>
                  <a:lnTo>
                    <a:pt x="3411" y="1573"/>
                  </a:lnTo>
                  <a:lnTo>
                    <a:pt x="3418" y="1568"/>
                  </a:lnTo>
                  <a:lnTo>
                    <a:pt x="3424" y="1562"/>
                  </a:lnTo>
                  <a:lnTo>
                    <a:pt x="3424" y="1556"/>
                  </a:lnTo>
                  <a:lnTo>
                    <a:pt x="3422" y="1550"/>
                  </a:lnTo>
                  <a:lnTo>
                    <a:pt x="3417" y="1544"/>
                  </a:lnTo>
                  <a:lnTo>
                    <a:pt x="3428" y="1532"/>
                  </a:lnTo>
                  <a:lnTo>
                    <a:pt x="3433" y="1530"/>
                  </a:lnTo>
                  <a:lnTo>
                    <a:pt x="3444" y="1528"/>
                  </a:lnTo>
                  <a:lnTo>
                    <a:pt x="3454" y="1522"/>
                  </a:lnTo>
                  <a:lnTo>
                    <a:pt x="3462" y="1516"/>
                  </a:lnTo>
                  <a:lnTo>
                    <a:pt x="3473" y="1507"/>
                  </a:lnTo>
                  <a:lnTo>
                    <a:pt x="3484" y="1499"/>
                  </a:lnTo>
                  <a:lnTo>
                    <a:pt x="3494" y="1490"/>
                  </a:lnTo>
                  <a:lnTo>
                    <a:pt x="3502" y="1481"/>
                  </a:lnTo>
                  <a:lnTo>
                    <a:pt x="3509" y="1468"/>
                  </a:lnTo>
                  <a:lnTo>
                    <a:pt x="3509" y="1467"/>
                  </a:lnTo>
                  <a:lnTo>
                    <a:pt x="3508" y="1465"/>
                  </a:lnTo>
                  <a:lnTo>
                    <a:pt x="3508" y="1464"/>
                  </a:lnTo>
                  <a:lnTo>
                    <a:pt x="3506" y="1462"/>
                  </a:lnTo>
                  <a:lnTo>
                    <a:pt x="3505" y="1461"/>
                  </a:lnTo>
                  <a:lnTo>
                    <a:pt x="3502" y="1462"/>
                  </a:lnTo>
                  <a:lnTo>
                    <a:pt x="3489" y="1466"/>
                  </a:lnTo>
                  <a:lnTo>
                    <a:pt x="3483" y="1468"/>
                  </a:lnTo>
                  <a:lnTo>
                    <a:pt x="3477" y="1472"/>
                  </a:lnTo>
                  <a:lnTo>
                    <a:pt x="3471" y="1476"/>
                  </a:lnTo>
                  <a:lnTo>
                    <a:pt x="3478" y="1467"/>
                  </a:lnTo>
                  <a:lnTo>
                    <a:pt x="3484" y="1460"/>
                  </a:lnTo>
                  <a:lnTo>
                    <a:pt x="3484" y="1454"/>
                  </a:lnTo>
                  <a:lnTo>
                    <a:pt x="3485" y="1451"/>
                  </a:lnTo>
                  <a:lnTo>
                    <a:pt x="3485" y="1449"/>
                  </a:lnTo>
                  <a:lnTo>
                    <a:pt x="3484" y="1447"/>
                  </a:lnTo>
                  <a:lnTo>
                    <a:pt x="3483" y="1445"/>
                  </a:lnTo>
                  <a:lnTo>
                    <a:pt x="3481" y="1444"/>
                  </a:lnTo>
                  <a:lnTo>
                    <a:pt x="3471" y="1436"/>
                  </a:lnTo>
                  <a:lnTo>
                    <a:pt x="3460" y="1432"/>
                  </a:lnTo>
                  <a:lnTo>
                    <a:pt x="3449" y="1433"/>
                  </a:lnTo>
                  <a:lnTo>
                    <a:pt x="3438" y="1435"/>
                  </a:lnTo>
                  <a:lnTo>
                    <a:pt x="3427" y="1437"/>
                  </a:lnTo>
                  <a:lnTo>
                    <a:pt x="3435" y="1432"/>
                  </a:lnTo>
                  <a:lnTo>
                    <a:pt x="3443" y="1426"/>
                  </a:lnTo>
                  <a:lnTo>
                    <a:pt x="3452" y="1418"/>
                  </a:lnTo>
                  <a:lnTo>
                    <a:pt x="3460" y="1407"/>
                  </a:lnTo>
                  <a:lnTo>
                    <a:pt x="3467" y="1397"/>
                  </a:lnTo>
                  <a:lnTo>
                    <a:pt x="3488" y="1376"/>
                  </a:lnTo>
                  <a:lnTo>
                    <a:pt x="3489" y="1376"/>
                  </a:lnTo>
                  <a:lnTo>
                    <a:pt x="3497" y="1376"/>
                  </a:lnTo>
                  <a:lnTo>
                    <a:pt x="3505" y="1373"/>
                  </a:lnTo>
                  <a:lnTo>
                    <a:pt x="3512" y="1368"/>
                  </a:lnTo>
                  <a:lnTo>
                    <a:pt x="3522" y="1359"/>
                  </a:lnTo>
                  <a:lnTo>
                    <a:pt x="3532" y="1352"/>
                  </a:lnTo>
                  <a:lnTo>
                    <a:pt x="3541" y="1342"/>
                  </a:lnTo>
                  <a:lnTo>
                    <a:pt x="3548" y="1331"/>
                  </a:lnTo>
                  <a:lnTo>
                    <a:pt x="3569" y="1316"/>
                  </a:lnTo>
                  <a:lnTo>
                    <a:pt x="3585" y="1300"/>
                  </a:lnTo>
                  <a:lnTo>
                    <a:pt x="3585" y="1296"/>
                  </a:lnTo>
                  <a:lnTo>
                    <a:pt x="3583" y="1293"/>
                  </a:lnTo>
                  <a:lnTo>
                    <a:pt x="3582" y="1289"/>
                  </a:lnTo>
                  <a:lnTo>
                    <a:pt x="3579" y="1287"/>
                  </a:lnTo>
                  <a:lnTo>
                    <a:pt x="3546" y="1307"/>
                  </a:lnTo>
                  <a:lnTo>
                    <a:pt x="3524" y="1319"/>
                  </a:lnTo>
                  <a:lnTo>
                    <a:pt x="3503" y="1335"/>
                  </a:lnTo>
                  <a:lnTo>
                    <a:pt x="3483" y="1351"/>
                  </a:lnTo>
                  <a:lnTo>
                    <a:pt x="3480" y="1353"/>
                  </a:lnTo>
                  <a:lnTo>
                    <a:pt x="3479" y="1356"/>
                  </a:lnTo>
                  <a:lnTo>
                    <a:pt x="3478" y="1359"/>
                  </a:lnTo>
                  <a:lnTo>
                    <a:pt x="3477" y="1362"/>
                  </a:lnTo>
                  <a:lnTo>
                    <a:pt x="3477" y="1365"/>
                  </a:lnTo>
                  <a:lnTo>
                    <a:pt x="3477" y="1367"/>
                  </a:lnTo>
                  <a:lnTo>
                    <a:pt x="3445" y="1387"/>
                  </a:lnTo>
                  <a:lnTo>
                    <a:pt x="3413" y="1409"/>
                  </a:lnTo>
                  <a:lnTo>
                    <a:pt x="3407" y="1398"/>
                  </a:lnTo>
                  <a:lnTo>
                    <a:pt x="3399" y="1388"/>
                  </a:lnTo>
                  <a:lnTo>
                    <a:pt x="3389" y="1380"/>
                  </a:lnTo>
                  <a:lnTo>
                    <a:pt x="3365" y="1393"/>
                  </a:lnTo>
                  <a:lnTo>
                    <a:pt x="3365" y="1391"/>
                  </a:lnTo>
                  <a:lnTo>
                    <a:pt x="3349" y="1380"/>
                  </a:lnTo>
                  <a:lnTo>
                    <a:pt x="3349" y="1380"/>
                  </a:lnTo>
                  <a:lnTo>
                    <a:pt x="3337" y="1374"/>
                  </a:lnTo>
                  <a:lnTo>
                    <a:pt x="3326" y="1365"/>
                  </a:lnTo>
                  <a:lnTo>
                    <a:pt x="3331" y="1361"/>
                  </a:lnTo>
                  <a:lnTo>
                    <a:pt x="3336" y="1354"/>
                  </a:lnTo>
                  <a:lnTo>
                    <a:pt x="3352" y="1348"/>
                  </a:lnTo>
                  <a:lnTo>
                    <a:pt x="3366" y="1340"/>
                  </a:lnTo>
                  <a:lnTo>
                    <a:pt x="3378" y="1329"/>
                  </a:lnTo>
                  <a:lnTo>
                    <a:pt x="3378" y="1329"/>
                  </a:lnTo>
                  <a:lnTo>
                    <a:pt x="3384" y="1323"/>
                  </a:lnTo>
                  <a:lnTo>
                    <a:pt x="3384" y="1323"/>
                  </a:lnTo>
                  <a:lnTo>
                    <a:pt x="3405" y="1311"/>
                  </a:lnTo>
                  <a:lnTo>
                    <a:pt x="3423" y="1295"/>
                  </a:lnTo>
                  <a:lnTo>
                    <a:pt x="3441" y="1279"/>
                  </a:lnTo>
                  <a:lnTo>
                    <a:pt x="3441" y="1279"/>
                  </a:lnTo>
                  <a:lnTo>
                    <a:pt x="3452" y="1278"/>
                  </a:lnTo>
                  <a:lnTo>
                    <a:pt x="3462" y="1273"/>
                  </a:lnTo>
                  <a:lnTo>
                    <a:pt x="3469" y="1265"/>
                  </a:lnTo>
                  <a:lnTo>
                    <a:pt x="3477" y="1257"/>
                  </a:lnTo>
                  <a:lnTo>
                    <a:pt x="3484" y="1250"/>
                  </a:lnTo>
                  <a:lnTo>
                    <a:pt x="3494" y="1244"/>
                  </a:lnTo>
                  <a:lnTo>
                    <a:pt x="3511" y="1237"/>
                  </a:lnTo>
                  <a:lnTo>
                    <a:pt x="3526" y="1226"/>
                  </a:lnTo>
                  <a:lnTo>
                    <a:pt x="3540" y="1213"/>
                  </a:lnTo>
                  <a:lnTo>
                    <a:pt x="3549" y="1197"/>
                  </a:lnTo>
                  <a:lnTo>
                    <a:pt x="3549" y="1197"/>
                  </a:lnTo>
                  <a:lnTo>
                    <a:pt x="3563" y="1198"/>
                  </a:lnTo>
                  <a:lnTo>
                    <a:pt x="3574" y="1197"/>
                  </a:lnTo>
                  <a:lnTo>
                    <a:pt x="3583" y="1192"/>
                  </a:lnTo>
                  <a:lnTo>
                    <a:pt x="3592" y="1183"/>
                  </a:lnTo>
                  <a:lnTo>
                    <a:pt x="3599" y="1173"/>
                  </a:lnTo>
                  <a:lnTo>
                    <a:pt x="3640" y="1141"/>
                  </a:lnTo>
                  <a:lnTo>
                    <a:pt x="3682" y="1108"/>
                  </a:lnTo>
                  <a:lnTo>
                    <a:pt x="3688" y="1105"/>
                  </a:lnTo>
                  <a:lnTo>
                    <a:pt x="3694" y="1100"/>
                  </a:lnTo>
                  <a:lnTo>
                    <a:pt x="3700" y="1096"/>
                  </a:lnTo>
                  <a:lnTo>
                    <a:pt x="3702" y="1090"/>
                  </a:lnTo>
                  <a:lnTo>
                    <a:pt x="3702" y="1083"/>
                  </a:lnTo>
                  <a:lnTo>
                    <a:pt x="3698" y="1073"/>
                  </a:lnTo>
                  <a:lnTo>
                    <a:pt x="3696" y="1052"/>
                  </a:lnTo>
                  <a:lnTo>
                    <a:pt x="3725" y="1025"/>
                  </a:lnTo>
                  <a:lnTo>
                    <a:pt x="3750" y="1008"/>
                  </a:lnTo>
                  <a:lnTo>
                    <a:pt x="3772" y="988"/>
                  </a:lnTo>
                  <a:lnTo>
                    <a:pt x="3792" y="969"/>
                  </a:lnTo>
                  <a:lnTo>
                    <a:pt x="3792" y="965"/>
                  </a:lnTo>
                  <a:lnTo>
                    <a:pt x="3792" y="963"/>
                  </a:lnTo>
                  <a:lnTo>
                    <a:pt x="3791" y="960"/>
                  </a:lnTo>
                  <a:lnTo>
                    <a:pt x="3789" y="960"/>
                  </a:lnTo>
                  <a:lnTo>
                    <a:pt x="3786" y="960"/>
                  </a:lnTo>
                  <a:lnTo>
                    <a:pt x="3784" y="960"/>
                  </a:lnTo>
                  <a:lnTo>
                    <a:pt x="3781" y="961"/>
                  </a:lnTo>
                  <a:lnTo>
                    <a:pt x="3749" y="985"/>
                  </a:lnTo>
                  <a:lnTo>
                    <a:pt x="3716" y="1006"/>
                  </a:lnTo>
                  <a:lnTo>
                    <a:pt x="3683" y="1031"/>
                  </a:lnTo>
                  <a:lnTo>
                    <a:pt x="3679" y="1028"/>
                  </a:lnTo>
                  <a:lnTo>
                    <a:pt x="3674" y="1027"/>
                  </a:lnTo>
                  <a:lnTo>
                    <a:pt x="3666" y="1025"/>
                  </a:lnTo>
                  <a:lnTo>
                    <a:pt x="3657" y="1027"/>
                  </a:lnTo>
                  <a:lnTo>
                    <a:pt x="3650" y="1029"/>
                  </a:lnTo>
                  <a:lnTo>
                    <a:pt x="3644" y="1033"/>
                  </a:lnTo>
                  <a:lnTo>
                    <a:pt x="3639" y="1037"/>
                  </a:lnTo>
                  <a:lnTo>
                    <a:pt x="3634" y="1040"/>
                  </a:lnTo>
                  <a:lnTo>
                    <a:pt x="3630" y="1044"/>
                  </a:lnTo>
                  <a:lnTo>
                    <a:pt x="3623" y="1046"/>
                  </a:lnTo>
                  <a:lnTo>
                    <a:pt x="3620" y="1050"/>
                  </a:lnTo>
                  <a:lnTo>
                    <a:pt x="3616" y="1052"/>
                  </a:lnTo>
                  <a:lnTo>
                    <a:pt x="3613" y="1055"/>
                  </a:lnTo>
                  <a:lnTo>
                    <a:pt x="3610" y="1059"/>
                  </a:lnTo>
                  <a:lnTo>
                    <a:pt x="3604" y="1061"/>
                  </a:lnTo>
                  <a:lnTo>
                    <a:pt x="3597" y="1062"/>
                  </a:lnTo>
                  <a:lnTo>
                    <a:pt x="3589" y="1059"/>
                  </a:lnTo>
                  <a:lnTo>
                    <a:pt x="3560" y="1075"/>
                  </a:lnTo>
                  <a:lnTo>
                    <a:pt x="3531" y="1092"/>
                  </a:lnTo>
                  <a:lnTo>
                    <a:pt x="3505" y="1113"/>
                  </a:lnTo>
                  <a:lnTo>
                    <a:pt x="3502" y="1114"/>
                  </a:lnTo>
                  <a:lnTo>
                    <a:pt x="3524" y="1095"/>
                  </a:lnTo>
                  <a:lnTo>
                    <a:pt x="3525" y="1089"/>
                  </a:lnTo>
                  <a:lnTo>
                    <a:pt x="3494" y="1109"/>
                  </a:lnTo>
                  <a:lnTo>
                    <a:pt x="3466" y="1133"/>
                  </a:lnTo>
                  <a:lnTo>
                    <a:pt x="3463" y="1133"/>
                  </a:lnTo>
                  <a:lnTo>
                    <a:pt x="3462" y="1135"/>
                  </a:lnTo>
                  <a:lnTo>
                    <a:pt x="3444" y="1152"/>
                  </a:lnTo>
                  <a:lnTo>
                    <a:pt x="3443" y="1153"/>
                  </a:lnTo>
                  <a:lnTo>
                    <a:pt x="3428" y="1152"/>
                  </a:lnTo>
                  <a:lnTo>
                    <a:pt x="3415" y="1156"/>
                  </a:lnTo>
                  <a:lnTo>
                    <a:pt x="3404" y="1163"/>
                  </a:lnTo>
                  <a:lnTo>
                    <a:pt x="3394" y="1171"/>
                  </a:lnTo>
                  <a:lnTo>
                    <a:pt x="3384" y="1181"/>
                  </a:lnTo>
                  <a:lnTo>
                    <a:pt x="3383" y="1181"/>
                  </a:lnTo>
                  <a:lnTo>
                    <a:pt x="3382" y="1171"/>
                  </a:lnTo>
                  <a:lnTo>
                    <a:pt x="3386" y="1163"/>
                  </a:lnTo>
                  <a:lnTo>
                    <a:pt x="3392" y="1157"/>
                  </a:lnTo>
                  <a:lnTo>
                    <a:pt x="3399" y="1151"/>
                  </a:lnTo>
                  <a:lnTo>
                    <a:pt x="3405" y="1145"/>
                  </a:lnTo>
                  <a:lnTo>
                    <a:pt x="3410" y="1139"/>
                  </a:lnTo>
                  <a:lnTo>
                    <a:pt x="3412" y="1130"/>
                  </a:lnTo>
                  <a:lnTo>
                    <a:pt x="3406" y="1129"/>
                  </a:lnTo>
                  <a:lnTo>
                    <a:pt x="3401" y="1133"/>
                  </a:lnTo>
                  <a:lnTo>
                    <a:pt x="3395" y="1136"/>
                  </a:lnTo>
                  <a:lnTo>
                    <a:pt x="3390" y="1140"/>
                  </a:lnTo>
                  <a:lnTo>
                    <a:pt x="3386" y="1140"/>
                  </a:lnTo>
                  <a:lnTo>
                    <a:pt x="3379" y="1134"/>
                  </a:lnTo>
                  <a:lnTo>
                    <a:pt x="3379" y="1134"/>
                  </a:lnTo>
                  <a:lnTo>
                    <a:pt x="3379" y="1134"/>
                  </a:lnTo>
                  <a:lnTo>
                    <a:pt x="3393" y="1130"/>
                  </a:lnTo>
                  <a:lnTo>
                    <a:pt x="3404" y="1124"/>
                  </a:lnTo>
                  <a:lnTo>
                    <a:pt x="3411" y="1114"/>
                  </a:lnTo>
                  <a:lnTo>
                    <a:pt x="3418" y="1103"/>
                  </a:lnTo>
                  <a:lnTo>
                    <a:pt x="3424" y="1092"/>
                  </a:lnTo>
                  <a:lnTo>
                    <a:pt x="3427" y="1078"/>
                  </a:lnTo>
                  <a:lnTo>
                    <a:pt x="3428" y="1063"/>
                  </a:lnTo>
                  <a:lnTo>
                    <a:pt x="3428" y="1060"/>
                  </a:lnTo>
                  <a:lnTo>
                    <a:pt x="3427" y="1056"/>
                  </a:lnTo>
                  <a:lnTo>
                    <a:pt x="3427" y="1054"/>
                  </a:lnTo>
                  <a:lnTo>
                    <a:pt x="3424" y="1051"/>
                  </a:lnTo>
                  <a:lnTo>
                    <a:pt x="3422" y="1049"/>
                  </a:lnTo>
                  <a:lnTo>
                    <a:pt x="3422" y="1049"/>
                  </a:lnTo>
                  <a:lnTo>
                    <a:pt x="3424" y="1046"/>
                  </a:lnTo>
                  <a:lnTo>
                    <a:pt x="3426" y="1044"/>
                  </a:lnTo>
                  <a:lnTo>
                    <a:pt x="3428" y="1042"/>
                  </a:lnTo>
                  <a:lnTo>
                    <a:pt x="3429" y="1043"/>
                  </a:lnTo>
                  <a:lnTo>
                    <a:pt x="3432" y="1045"/>
                  </a:lnTo>
                  <a:lnTo>
                    <a:pt x="3440" y="1050"/>
                  </a:lnTo>
                  <a:lnTo>
                    <a:pt x="3447" y="1052"/>
                  </a:lnTo>
                  <a:lnTo>
                    <a:pt x="3452" y="1049"/>
                  </a:lnTo>
                  <a:lnTo>
                    <a:pt x="3456" y="1043"/>
                  </a:lnTo>
                  <a:lnTo>
                    <a:pt x="3457" y="1033"/>
                  </a:lnTo>
                  <a:lnTo>
                    <a:pt x="3468" y="1026"/>
                  </a:lnTo>
                  <a:lnTo>
                    <a:pt x="3480" y="1022"/>
                  </a:lnTo>
                  <a:lnTo>
                    <a:pt x="3494" y="1022"/>
                  </a:lnTo>
                  <a:lnTo>
                    <a:pt x="3507" y="1040"/>
                  </a:lnTo>
                  <a:lnTo>
                    <a:pt x="3511" y="1035"/>
                  </a:lnTo>
                  <a:lnTo>
                    <a:pt x="3511" y="1031"/>
                  </a:lnTo>
                  <a:lnTo>
                    <a:pt x="3508" y="1025"/>
                  </a:lnTo>
                  <a:lnTo>
                    <a:pt x="3506" y="1018"/>
                  </a:lnTo>
                  <a:lnTo>
                    <a:pt x="3503" y="1012"/>
                  </a:lnTo>
                  <a:lnTo>
                    <a:pt x="3503" y="1008"/>
                  </a:lnTo>
                  <a:lnTo>
                    <a:pt x="3507" y="1003"/>
                  </a:lnTo>
                  <a:lnTo>
                    <a:pt x="3517" y="1000"/>
                  </a:lnTo>
                  <a:lnTo>
                    <a:pt x="3515" y="1005"/>
                  </a:lnTo>
                  <a:lnTo>
                    <a:pt x="3519" y="1011"/>
                  </a:lnTo>
                  <a:lnTo>
                    <a:pt x="3523" y="1015"/>
                  </a:lnTo>
                  <a:lnTo>
                    <a:pt x="3529" y="1016"/>
                  </a:lnTo>
                  <a:lnTo>
                    <a:pt x="3534" y="1016"/>
                  </a:lnTo>
                  <a:lnTo>
                    <a:pt x="3540" y="1017"/>
                  </a:lnTo>
                  <a:lnTo>
                    <a:pt x="3546" y="1012"/>
                  </a:lnTo>
                  <a:lnTo>
                    <a:pt x="3552" y="1006"/>
                  </a:lnTo>
                  <a:lnTo>
                    <a:pt x="3557" y="1000"/>
                  </a:lnTo>
                  <a:lnTo>
                    <a:pt x="3563" y="994"/>
                  </a:lnTo>
                  <a:lnTo>
                    <a:pt x="3571" y="993"/>
                  </a:lnTo>
                  <a:lnTo>
                    <a:pt x="3572" y="985"/>
                  </a:lnTo>
                  <a:lnTo>
                    <a:pt x="3575" y="977"/>
                  </a:lnTo>
                  <a:lnTo>
                    <a:pt x="3577" y="972"/>
                  </a:lnTo>
                  <a:lnTo>
                    <a:pt x="3582" y="970"/>
                  </a:lnTo>
                  <a:lnTo>
                    <a:pt x="3589" y="971"/>
                  </a:lnTo>
                  <a:lnTo>
                    <a:pt x="3598" y="977"/>
                  </a:lnTo>
                  <a:lnTo>
                    <a:pt x="3610" y="959"/>
                  </a:lnTo>
                  <a:lnTo>
                    <a:pt x="3617" y="957"/>
                  </a:lnTo>
                  <a:lnTo>
                    <a:pt x="3625" y="954"/>
                  </a:lnTo>
                  <a:lnTo>
                    <a:pt x="3631" y="951"/>
                  </a:lnTo>
                  <a:lnTo>
                    <a:pt x="3634" y="943"/>
                  </a:lnTo>
                  <a:lnTo>
                    <a:pt x="3637" y="943"/>
                  </a:lnTo>
                  <a:lnTo>
                    <a:pt x="3639" y="936"/>
                  </a:lnTo>
                  <a:lnTo>
                    <a:pt x="3645" y="932"/>
                  </a:lnTo>
                  <a:lnTo>
                    <a:pt x="3651" y="930"/>
                  </a:lnTo>
                  <a:lnTo>
                    <a:pt x="3657" y="926"/>
                  </a:lnTo>
                  <a:lnTo>
                    <a:pt x="3661" y="920"/>
                  </a:lnTo>
                  <a:lnTo>
                    <a:pt x="3673" y="909"/>
                  </a:lnTo>
                  <a:lnTo>
                    <a:pt x="3679" y="903"/>
                  </a:lnTo>
                  <a:lnTo>
                    <a:pt x="3687" y="898"/>
                  </a:lnTo>
                  <a:lnTo>
                    <a:pt x="3694" y="896"/>
                  </a:lnTo>
                  <a:lnTo>
                    <a:pt x="3710" y="889"/>
                  </a:lnTo>
                  <a:lnTo>
                    <a:pt x="3721" y="881"/>
                  </a:lnTo>
                  <a:lnTo>
                    <a:pt x="3729" y="875"/>
                  </a:lnTo>
                  <a:lnTo>
                    <a:pt x="3733" y="868"/>
                  </a:lnTo>
                  <a:lnTo>
                    <a:pt x="3733" y="860"/>
                  </a:lnTo>
                  <a:lnTo>
                    <a:pt x="3729" y="849"/>
                  </a:lnTo>
                  <a:lnTo>
                    <a:pt x="3722" y="833"/>
                  </a:lnTo>
                  <a:lnTo>
                    <a:pt x="3710" y="829"/>
                  </a:lnTo>
                  <a:lnTo>
                    <a:pt x="3699" y="830"/>
                  </a:lnTo>
                  <a:lnTo>
                    <a:pt x="3673" y="834"/>
                  </a:lnTo>
                  <a:lnTo>
                    <a:pt x="3649" y="841"/>
                  </a:lnTo>
                  <a:lnTo>
                    <a:pt x="3626" y="852"/>
                  </a:lnTo>
                  <a:lnTo>
                    <a:pt x="3621" y="850"/>
                  </a:lnTo>
                  <a:lnTo>
                    <a:pt x="3620" y="852"/>
                  </a:lnTo>
                  <a:lnTo>
                    <a:pt x="3619" y="851"/>
                  </a:lnTo>
                  <a:lnTo>
                    <a:pt x="3615" y="844"/>
                  </a:lnTo>
                  <a:lnTo>
                    <a:pt x="3609" y="839"/>
                  </a:lnTo>
                  <a:lnTo>
                    <a:pt x="3602" y="834"/>
                  </a:lnTo>
                  <a:lnTo>
                    <a:pt x="3596" y="829"/>
                  </a:lnTo>
                  <a:lnTo>
                    <a:pt x="3587" y="824"/>
                  </a:lnTo>
                  <a:lnTo>
                    <a:pt x="3580" y="827"/>
                  </a:lnTo>
                  <a:lnTo>
                    <a:pt x="3580" y="827"/>
                  </a:lnTo>
                  <a:lnTo>
                    <a:pt x="3580" y="827"/>
                  </a:lnTo>
                  <a:lnTo>
                    <a:pt x="3572" y="829"/>
                  </a:lnTo>
                  <a:lnTo>
                    <a:pt x="3563" y="833"/>
                  </a:lnTo>
                  <a:lnTo>
                    <a:pt x="3558" y="839"/>
                  </a:lnTo>
                  <a:lnTo>
                    <a:pt x="3556" y="846"/>
                  </a:lnTo>
                  <a:lnTo>
                    <a:pt x="3557" y="856"/>
                  </a:lnTo>
                  <a:lnTo>
                    <a:pt x="3551" y="864"/>
                  </a:lnTo>
                  <a:lnTo>
                    <a:pt x="3537" y="862"/>
                  </a:lnTo>
                  <a:lnTo>
                    <a:pt x="3537" y="862"/>
                  </a:lnTo>
                  <a:lnTo>
                    <a:pt x="3537" y="854"/>
                  </a:lnTo>
                  <a:lnTo>
                    <a:pt x="3535" y="846"/>
                  </a:lnTo>
                  <a:lnTo>
                    <a:pt x="3529" y="840"/>
                  </a:lnTo>
                  <a:lnTo>
                    <a:pt x="3520" y="840"/>
                  </a:lnTo>
                  <a:lnTo>
                    <a:pt x="3472" y="862"/>
                  </a:lnTo>
                  <a:lnTo>
                    <a:pt x="3424" y="886"/>
                  </a:lnTo>
                  <a:lnTo>
                    <a:pt x="3418" y="895"/>
                  </a:lnTo>
                  <a:lnTo>
                    <a:pt x="3399" y="902"/>
                  </a:lnTo>
                  <a:lnTo>
                    <a:pt x="3398" y="904"/>
                  </a:lnTo>
                  <a:lnTo>
                    <a:pt x="3399" y="908"/>
                  </a:lnTo>
                  <a:lnTo>
                    <a:pt x="3399" y="908"/>
                  </a:lnTo>
                  <a:lnTo>
                    <a:pt x="3399" y="908"/>
                  </a:lnTo>
                  <a:lnTo>
                    <a:pt x="3362" y="918"/>
                  </a:lnTo>
                  <a:lnTo>
                    <a:pt x="3356" y="925"/>
                  </a:lnTo>
                  <a:lnTo>
                    <a:pt x="3350" y="930"/>
                  </a:lnTo>
                  <a:lnTo>
                    <a:pt x="3342" y="932"/>
                  </a:lnTo>
                  <a:lnTo>
                    <a:pt x="3335" y="929"/>
                  </a:lnTo>
                  <a:lnTo>
                    <a:pt x="3327" y="925"/>
                  </a:lnTo>
                  <a:lnTo>
                    <a:pt x="3320" y="924"/>
                  </a:lnTo>
                  <a:lnTo>
                    <a:pt x="3313" y="926"/>
                  </a:lnTo>
                  <a:lnTo>
                    <a:pt x="3308" y="931"/>
                  </a:lnTo>
                  <a:lnTo>
                    <a:pt x="3303" y="942"/>
                  </a:lnTo>
                  <a:lnTo>
                    <a:pt x="3305" y="944"/>
                  </a:lnTo>
                  <a:lnTo>
                    <a:pt x="3307" y="947"/>
                  </a:lnTo>
                  <a:lnTo>
                    <a:pt x="3309" y="949"/>
                  </a:lnTo>
                  <a:lnTo>
                    <a:pt x="3309" y="949"/>
                  </a:lnTo>
                  <a:lnTo>
                    <a:pt x="3309" y="949"/>
                  </a:lnTo>
                  <a:lnTo>
                    <a:pt x="3302" y="952"/>
                  </a:lnTo>
                  <a:lnTo>
                    <a:pt x="3303" y="959"/>
                  </a:lnTo>
                  <a:lnTo>
                    <a:pt x="3301" y="964"/>
                  </a:lnTo>
                  <a:lnTo>
                    <a:pt x="3297" y="968"/>
                  </a:lnTo>
                  <a:lnTo>
                    <a:pt x="3292" y="971"/>
                  </a:lnTo>
                  <a:lnTo>
                    <a:pt x="3287" y="975"/>
                  </a:lnTo>
                  <a:lnTo>
                    <a:pt x="3285" y="980"/>
                  </a:lnTo>
                  <a:lnTo>
                    <a:pt x="3282" y="995"/>
                  </a:lnTo>
                  <a:lnTo>
                    <a:pt x="3282" y="998"/>
                  </a:lnTo>
                  <a:lnTo>
                    <a:pt x="3282" y="1000"/>
                  </a:lnTo>
                  <a:lnTo>
                    <a:pt x="3282" y="1004"/>
                  </a:lnTo>
                  <a:lnTo>
                    <a:pt x="3282" y="1006"/>
                  </a:lnTo>
                  <a:lnTo>
                    <a:pt x="3282" y="1009"/>
                  </a:lnTo>
                  <a:lnTo>
                    <a:pt x="3284" y="1010"/>
                  </a:lnTo>
                  <a:lnTo>
                    <a:pt x="3286" y="1012"/>
                  </a:lnTo>
                  <a:lnTo>
                    <a:pt x="3290" y="1014"/>
                  </a:lnTo>
                  <a:lnTo>
                    <a:pt x="3292" y="1014"/>
                  </a:lnTo>
                  <a:lnTo>
                    <a:pt x="3296" y="1014"/>
                  </a:lnTo>
                  <a:lnTo>
                    <a:pt x="3297" y="1012"/>
                  </a:lnTo>
                  <a:lnTo>
                    <a:pt x="3299" y="1010"/>
                  </a:lnTo>
                  <a:lnTo>
                    <a:pt x="3299" y="1009"/>
                  </a:lnTo>
                  <a:lnTo>
                    <a:pt x="3301" y="1006"/>
                  </a:lnTo>
                  <a:lnTo>
                    <a:pt x="3301" y="1003"/>
                  </a:lnTo>
                  <a:lnTo>
                    <a:pt x="3301" y="1000"/>
                  </a:lnTo>
                  <a:lnTo>
                    <a:pt x="3301" y="997"/>
                  </a:lnTo>
                  <a:lnTo>
                    <a:pt x="3303" y="994"/>
                  </a:lnTo>
                  <a:lnTo>
                    <a:pt x="3304" y="992"/>
                  </a:lnTo>
                  <a:lnTo>
                    <a:pt x="3307" y="989"/>
                  </a:lnTo>
                  <a:lnTo>
                    <a:pt x="3309" y="991"/>
                  </a:lnTo>
                  <a:lnTo>
                    <a:pt x="3311" y="991"/>
                  </a:lnTo>
                  <a:lnTo>
                    <a:pt x="3313" y="991"/>
                  </a:lnTo>
                  <a:lnTo>
                    <a:pt x="3314" y="989"/>
                  </a:lnTo>
                  <a:lnTo>
                    <a:pt x="3314" y="991"/>
                  </a:lnTo>
                  <a:lnTo>
                    <a:pt x="3318" y="1000"/>
                  </a:lnTo>
                  <a:lnTo>
                    <a:pt x="3322" y="1009"/>
                  </a:lnTo>
                  <a:lnTo>
                    <a:pt x="3330" y="1016"/>
                  </a:lnTo>
                  <a:lnTo>
                    <a:pt x="3335" y="1018"/>
                  </a:lnTo>
                  <a:lnTo>
                    <a:pt x="3339" y="1020"/>
                  </a:lnTo>
                  <a:lnTo>
                    <a:pt x="3344" y="1020"/>
                  </a:lnTo>
                  <a:lnTo>
                    <a:pt x="3349" y="1018"/>
                  </a:lnTo>
                  <a:lnTo>
                    <a:pt x="3353" y="1016"/>
                  </a:lnTo>
                  <a:lnTo>
                    <a:pt x="3355" y="1014"/>
                  </a:lnTo>
                  <a:lnTo>
                    <a:pt x="3358" y="1010"/>
                  </a:lnTo>
                  <a:lnTo>
                    <a:pt x="3359" y="1006"/>
                  </a:lnTo>
                  <a:lnTo>
                    <a:pt x="3360" y="1002"/>
                  </a:lnTo>
                  <a:lnTo>
                    <a:pt x="3360" y="995"/>
                  </a:lnTo>
                  <a:lnTo>
                    <a:pt x="3359" y="989"/>
                  </a:lnTo>
                  <a:lnTo>
                    <a:pt x="3358" y="985"/>
                  </a:lnTo>
                  <a:lnTo>
                    <a:pt x="3359" y="985"/>
                  </a:lnTo>
                  <a:lnTo>
                    <a:pt x="3362" y="982"/>
                  </a:lnTo>
                  <a:lnTo>
                    <a:pt x="3365" y="980"/>
                  </a:lnTo>
                  <a:lnTo>
                    <a:pt x="3367" y="977"/>
                  </a:lnTo>
                  <a:lnTo>
                    <a:pt x="3367" y="982"/>
                  </a:lnTo>
                  <a:lnTo>
                    <a:pt x="3366" y="987"/>
                  </a:lnTo>
                  <a:lnTo>
                    <a:pt x="3367" y="995"/>
                  </a:lnTo>
                  <a:lnTo>
                    <a:pt x="3369" y="1003"/>
                  </a:lnTo>
                  <a:lnTo>
                    <a:pt x="3362" y="1006"/>
                  </a:lnTo>
                  <a:lnTo>
                    <a:pt x="3337" y="1031"/>
                  </a:lnTo>
                  <a:lnTo>
                    <a:pt x="3309" y="1050"/>
                  </a:lnTo>
                  <a:lnTo>
                    <a:pt x="3305" y="1060"/>
                  </a:lnTo>
                  <a:lnTo>
                    <a:pt x="3299" y="1065"/>
                  </a:lnTo>
                  <a:lnTo>
                    <a:pt x="3298" y="1065"/>
                  </a:lnTo>
                  <a:lnTo>
                    <a:pt x="3296" y="1065"/>
                  </a:lnTo>
                  <a:lnTo>
                    <a:pt x="3292" y="1066"/>
                  </a:lnTo>
                  <a:lnTo>
                    <a:pt x="3290" y="1067"/>
                  </a:lnTo>
                  <a:lnTo>
                    <a:pt x="3287" y="1069"/>
                  </a:lnTo>
                  <a:lnTo>
                    <a:pt x="3285" y="1072"/>
                  </a:lnTo>
                  <a:lnTo>
                    <a:pt x="3284" y="1077"/>
                  </a:lnTo>
                  <a:lnTo>
                    <a:pt x="3262" y="1092"/>
                  </a:lnTo>
                  <a:lnTo>
                    <a:pt x="3240" y="1109"/>
                  </a:lnTo>
                  <a:lnTo>
                    <a:pt x="3234" y="1116"/>
                  </a:lnTo>
                  <a:lnTo>
                    <a:pt x="3228" y="1120"/>
                  </a:lnTo>
                  <a:lnTo>
                    <a:pt x="3219" y="1124"/>
                  </a:lnTo>
                  <a:lnTo>
                    <a:pt x="3207" y="1131"/>
                  </a:lnTo>
                  <a:lnTo>
                    <a:pt x="3196" y="1141"/>
                  </a:lnTo>
                  <a:lnTo>
                    <a:pt x="3188" y="1149"/>
                  </a:lnTo>
                  <a:lnTo>
                    <a:pt x="3178" y="1158"/>
                  </a:lnTo>
                  <a:lnTo>
                    <a:pt x="3168" y="1165"/>
                  </a:lnTo>
                  <a:lnTo>
                    <a:pt x="3171" y="1158"/>
                  </a:lnTo>
                  <a:lnTo>
                    <a:pt x="3165" y="1153"/>
                  </a:lnTo>
                  <a:lnTo>
                    <a:pt x="3159" y="1153"/>
                  </a:lnTo>
                  <a:lnTo>
                    <a:pt x="3151" y="1154"/>
                  </a:lnTo>
                  <a:lnTo>
                    <a:pt x="3156" y="1151"/>
                  </a:lnTo>
                  <a:lnTo>
                    <a:pt x="3160" y="1148"/>
                  </a:lnTo>
                  <a:lnTo>
                    <a:pt x="3163" y="1143"/>
                  </a:lnTo>
                  <a:lnTo>
                    <a:pt x="3167" y="1139"/>
                  </a:lnTo>
                  <a:lnTo>
                    <a:pt x="3167" y="1128"/>
                  </a:lnTo>
                  <a:lnTo>
                    <a:pt x="3167" y="1116"/>
                  </a:lnTo>
                  <a:lnTo>
                    <a:pt x="3168" y="1103"/>
                  </a:lnTo>
                  <a:lnTo>
                    <a:pt x="3169" y="1092"/>
                  </a:lnTo>
                  <a:lnTo>
                    <a:pt x="3166" y="1083"/>
                  </a:lnTo>
                  <a:lnTo>
                    <a:pt x="3168" y="1083"/>
                  </a:lnTo>
                  <a:lnTo>
                    <a:pt x="3171" y="1080"/>
                  </a:lnTo>
                  <a:lnTo>
                    <a:pt x="3174" y="1078"/>
                  </a:lnTo>
                  <a:lnTo>
                    <a:pt x="3178" y="1074"/>
                  </a:lnTo>
                  <a:lnTo>
                    <a:pt x="3180" y="1077"/>
                  </a:lnTo>
                  <a:lnTo>
                    <a:pt x="3190" y="1082"/>
                  </a:lnTo>
                  <a:lnTo>
                    <a:pt x="3201" y="1082"/>
                  </a:lnTo>
                  <a:lnTo>
                    <a:pt x="3212" y="1079"/>
                  </a:lnTo>
                  <a:lnTo>
                    <a:pt x="3217" y="1075"/>
                  </a:lnTo>
                  <a:lnTo>
                    <a:pt x="3222" y="1072"/>
                  </a:lnTo>
                  <a:lnTo>
                    <a:pt x="3224" y="1067"/>
                  </a:lnTo>
                  <a:lnTo>
                    <a:pt x="3228" y="1061"/>
                  </a:lnTo>
                  <a:lnTo>
                    <a:pt x="3230" y="1055"/>
                  </a:lnTo>
                  <a:lnTo>
                    <a:pt x="3230" y="1048"/>
                  </a:lnTo>
                  <a:lnTo>
                    <a:pt x="3240" y="1049"/>
                  </a:lnTo>
                  <a:lnTo>
                    <a:pt x="3250" y="1045"/>
                  </a:lnTo>
                  <a:lnTo>
                    <a:pt x="3250" y="1044"/>
                  </a:lnTo>
                  <a:lnTo>
                    <a:pt x="3250" y="1039"/>
                  </a:lnTo>
                  <a:lnTo>
                    <a:pt x="3252" y="1033"/>
                  </a:lnTo>
                  <a:lnTo>
                    <a:pt x="3253" y="1027"/>
                  </a:lnTo>
                  <a:lnTo>
                    <a:pt x="3253" y="1022"/>
                  </a:lnTo>
                  <a:lnTo>
                    <a:pt x="3250" y="1017"/>
                  </a:lnTo>
                  <a:lnTo>
                    <a:pt x="3241" y="1015"/>
                  </a:lnTo>
                  <a:lnTo>
                    <a:pt x="3220" y="997"/>
                  </a:lnTo>
                  <a:lnTo>
                    <a:pt x="3208" y="997"/>
                  </a:lnTo>
                  <a:lnTo>
                    <a:pt x="3196" y="994"/>
                  </a:lnTo>
                  <a:lnTo>
                    <a:pt x="3193" y="995"/>
                  </a:lnTo>
                  <a:lnTo>
                    <a:pt x="3190" y="997"/>
                  </a:lnTo>
                  <a:lnTo>
                    <a:pt x="3188" y="999"/>
                  </a:lnTo>
                  <a:lnTo>
                    <a:pt x="3185" y="1009"/>
                  </a:lnTo>
                  <a:lnTo>
                    <a:pt x="3188" y="1018"/>
                  </a:lnTo>
                  <a:lnTo>
                    <a:pt x="3190" y="1023"/>
                  </a:lnTo>
                  <a:lnTo>
                    <a:pt x="3194" y="1027"/>
                  </a:lnTo>
                  <a:lnTo>
                    <a:pt x="3197" y="1029"/>
                  </a:lnTo>
                  <a:lnTo>
                    <a:pt x="3196" y="1031"/>
                  </a:lnTo>
                  <a:lnTo>
                    <a:pt x="3194" y="1032"/>
                  </a:lnTo>
                  <a:lnTo>
                    <a:pt x="3193" y="1031"/>
                  </a:lnTo>
                  <a:lnTo>
                    <a:pt x="3193" y="1031"/>
                  </a:lnTo>
                  <a:lnTo>
                    <a:pt x="3191" y="1028"/>
                  </a:lnTo>
                  <a:lnTo>
                    <a:pt x="3190" y="1027"/>
                  </a:lnTo>
                  <a:lnTo>
                    <a:pt x="3189" y="1026"/>
                  </a:lnTo>
                  <a:lnTo>
                    <a:pt x="3182" y="1025"/>
                  </a:lnTo>
                  <a:lnTo>
                    <a:pt x="3173" y="1025"/>
                  </a:lnTo>
                  <a:lnTo>
                    <a:pt x="3167" y="1029"/>
                  </a:lnTo>
                  <a:lnTo>
                    <a:pt x="3167" y="1029"/>
                  </a:lnTo>
                  <a:lnTo>
                    <a:pt x="3165" y="1033"/>
                  </a:lnTo>
                  <a:lnTo>
                    <a:pt x="3165" y="1038"/>
                  </a:lnTo>
                  <a:lnTo>
                    <a:pt x="3166" y="1044"/>
                  </a:lnTo>
                  <a:lnTo>
                    <a:pt x="3167" y="1046"/>
                  </a:lnTo>
                  <a:lnTo>
                    <a:pt x="3169" y="1051"/>
                  </a:lnTo>
                  <a:lnTo>
                    <a:pt x="3160" y="1061"/>
                  </a:lnTo>
                  <a:lnTo>
                    <a:pt x="3146" y="1066"/>
                  </a:lnTo>
                  <a:lnTo>
                    <a:pt x="3150" y="1069"/>
                  </a:lnTo>
                  <a:lnTo>
                    <a:pt x="3154" y="1073"/>
                  </a:lnTo>
                  <a:lnTo>
                    <a:pt x="3150" y="1073"/>
                  </a:lnTo>
                  <a:lnTo>
                    <a:pt x="3146" y="1072"/>
                  </a:lnTo>
                  <a:lnTo>
                    <a:pt x="3131" y="1069"/>
                  </a:lnTo>
                  <a:lnTo>
                    <a:pt x="3115" y="1066"/>
                  </a:lnTo>
                  <a:lnTo>
                    <a:pt x="3099" y="1063"/>
                  </a:lnTo>
                  <a:lnTo>
                    <a:pt x="3082" y="1063"/>
                  </a:lnTo>
                  <a:lnTo>
                    <a:pt x="3076" y="1071"/>
                  </a:lnTo>
                  <a:lnTo>
                    <a:pt x="3072" y="1079"/>
                  </a:lnTo>
                  <a:lnTo>
                    <a:pt x="3072" y="1089"/>
                  </a:lnTo>
                  <a:lnTo>
                    <a:pt x="3072" y="1089"/>
                  </a:lnTo>
                  <a:lnTo>
                    <a:pt x="3059" y="1090"/>
                  </a:lnTo>
                  <a:lnTo>
                    <a:pt x="3055" y="1079"/>
                  </a:lnTo>
                  <a:lnTo>
                    <a:pt x="3050" y="1068"/>
                  </a:lnTo>
                  <a:lnTo>
                    <a:pt x="3044" y="1059"/>
                  </a:lnTo>
                  <a:lnTo>
                    <a:pt x="3040" y="1049"/>
                  </a:lnTo>
                  <a:lnTo>
                    <a:pt x="3040" y="1049"/>
                  </a:lnTo>
                  <a:lnTo>
                    <a:pt x="3040" y="1049"/>
                  </a:lnTo>
                  <a:lnTo>
                    <a:pt x="3040" y="1049"/>
                  </a:lnTo>
                  <a:lnTo>
                    <a:pt x="3040" y="1049"/>
                  </a:lnTo>
                  <a:lnTo>
                    <a:pt x="3049" y="1046"/>
                  </a:lnTo>
                  <a:lnTo>
                    <a:pt x="3050" y="1050"/>
                  </a:lnTo>
                  <a:lnTo>
                    <a:pt x="3058" y="1057"/>
                  </a:lnTo>
                  <a:lnTo>
                    <a:pt x="3066" y="1060"/>
                  </a:lnTo>
                  <a:lnTo>
                    <a:pt x="3074" y="1059"/>
                  </a:lnTo>
                  <a:lnTo>
                    <a:pt x="3082" y="1054"/>
                  </a:lnTo>
                  <a:lnTo>
                    <a:pt x="3087" y="1046"/>
                  </a:lnTo>
                  <a:lnTo>
                    <a:pt x="3089" y="1048"/>
                  </a:lnTo>
                  <a:lnTo>
                    <a:pt x="3093" y="1050"/>
                  </a:lnTo>
                  <a:lnTo>
                    <a:pt x="3094" y="1052"/>
                  </a:lnTo>
                  <a:lnTo>
                    <a:pt x="3097" y="1056"/>
                  </a:lnTo>
                  <a:lnTo>
                    <a:pt x="3100" y="1055"/>
                  </a:lnTo>
                  <a:lnTo>
                    <a:pt x="3104" y="1052"/>
                  </a:lnTo>
                  <a:lnTo>
                    <a:pt x="3106" y="1050"/>
                  </a:lnTo>
                  <a:lnTo>
                    <a:pt x="3109" y="1046"/>
                  </a:lnTo>
                  <a:lnTo>
                    <a:pt x="3110" y="1048"/>
                  </a:lnTo>
                  <a:lnTo>
                    <a:pt x="3115" y="1049"/>
                  </a:lnTo>
                  <a:lnTo>
                    <a:pt x="3121" y="1049"/>
                  </a:lnTo>
                  <a:lnTo>
                    <a:pt x="3125" y="1048"/>
                  </a:lnTo>
                  <a:lnTo>
                    <a:pt x="3128" y="1046"/>
                  </a:lnTo>
                  <a:lnTo>
                    <a:pt x="3132" y="1044"/>
                  </a:lnTo>
                  <a:lnTo>
                    <a:pt x="3135" y="1042"/>
                  </a:lnTo>
                  <a:lnTo>
                    <a:pt x="3138" y="1037"/>
                  </a:lnTo>
                  <a:lnTo>
                    <a:pt x="3143" y="1028"/>
                  </a:lnTo>
                  <a:lnTo>
                    <a:pt x="3149" y="1021"/>
                  </a:lnTo>
                  <a:lnTo>
                    <a:pt x="3154" y="1012"/>
                  </a:lnTo>
                  <a:lnTo>
                    <a:pt x="3157" y="1004"/>
                  </a:lnTo>
                  <a:lnTo>
                    <a:pt x="3156" y="993"/>
                  </a:lnTo>
                  <a:lnTo>
                    <a:pt x="3155" y="985"/>
                  </a:lnTo>
                  <a:lnTo>
                    <a:pt x="3156" y="983"/>
                  </a:lnTo>
                  <a:lnTo>
                    <a:pt x="3157" y="981"/>
                  </a:lnTo>
                  <a:lnTo>
                    <a:pt x="3159" y="977"/>
                  </a:lnTo>
                  <a:lnTo>
                    <a:pt x="3160" y="974"/>
                  </a:lnTo>
                  <a:lnTo>
                    <a:pt x="3159" y="970"/>
                  </a:lnTo>
                  <a:lnTo>
                    <a:pt x="3162" y="970"/>
                  </a:lnTo>
                  <a:lnTo>
                    <a:pt x="3166" y="969"/>
                  </a:lnTo>
                  <a:lnTo>
                    <a:pt x="3168" y="966"/>
                  </a:lnTo>
                  <a:lnTo>
                    <a:pt x="3171" y="964"/>
                  </a:lnTo>
                  <a:lnTo>
                    <a:pt x="3174" y="966"/>
                  </a:lnTo>
                  <a:lnTo>
                    <a:pt x="3177" y="969"/>
                  </a:lnTo>
                  <a:lnTo>
                    <a:pt x="3180" y="971"/>
                  </a:lnTo>
                  <a:lnTo>
                    <a:pt x="3183" y="971"/>
                  </a:lnTo>
                  <a:lnTo>
                    <a:pt x="3185" y="970"/>
                  </a:lnTo>
                  <a:lnTo>
                    <a:pt x="3189" y="975"/>
                  </a:lnTo>
                  <a:lnTo>
                    <a:pt x="3193" y="980"/>
                  </a:lnTo>
                  <a:lnTo>
                    <a:pt x="3197" y="983"/>
                  </a:lnTo>
                  <a:lnTo>
                    <a:pt x="3201" y="988"/>
                  </a:lnTo>
                  <a:lnTo>
                    <a:pt x="3206" y="992"/>
                  </a:lnTo>
                  <a:lnTo>
                    <a:pt x="3212" y="993"/>
                  </a:lnTo>
                  <a:lnTo>
                    <a:pt x="3218" y="991"/>
                  </a:lnTo>
                  <a:lnTo>
                    <a:pt x="3222" y="976"/>
                  </a:lnTo>
                  <a:lnTo>
                    <a:pt x="3231" y="976"/>
                  </a:lnTo>
                  <a:lnTo>
                    <a:pt x="3237" y="971"/>
                  </a:lnTo>
                  <a:lnTo>
                    <a:pt x="3241" y="966"/>
                  </a:lnTo>
                  <a:lnTo>
                    <a:pt x="3242" y="959"/>
                  </a:lnTo>
                  <a:lnTo>
                    <a:pt x="3244" y="952"/>
                  </a:lnTo>
                  <a:lnTo>
                    <a:pt x="3245" y="944"/>
                  </a:lnTo>
                  <a:lnTo>
                    <a:pt x="3245" y="944"/>
                  </a:lnTo>
                  <a:lnTo>
                    <a:pt x="3245" y="949"/>
                  </a:lnTo>
                  <a:lnTo>
                    <a:pt x="3258" y="954"/>
                  </a:lnTo>
                  <a:lnTo>
                    <a:pt x="3268" y="953"/>
                  </a:lnTo>
                  <a:lnTo>
                    <a:pt x="3275" y="946"/>
                  </a:lnTo>
                  <a:lnTo>
                    <a:pt x="3281" y="934"/>
                  </a:lnTo>
                  <a:lnTo>
                    <a:pt x="3290" y="920"/>
                  </a:lnTo>
                  <a:lnTo>
                    <a:pt x="3290" y="920"/>
                  </a:lnTo>
                  <a:lnTo>
                    <a:pt x="3294" y="919"/>
                  </a:lnTo>
                  <a:lnTo>
                    <a:pt x="3298" y="917"/>
                  </a:lnTo>
                  <a:lnTo>
                    <a:pt x="3299" y="913"/>
                  </a:lnTo>
                  <a:lnTo>
                    <a:pt x="3302" y="911"/>
                  </a:lnTo>
                  <a:lnTo>
                    <a:pt x="3332" y="895"/>
                  </a:lnTo>
                  <a:lnTo>
                    <a:pt x="3333" y="892"/>
                  </a:lnTo>
                  <a:lnTo>
                    <a:pt x="3336" y="890"/>
                  </a:lnTo>
                  <a:lnTo>
                    <a:pt x="3339" y="887"/>
                  </a:lnTo>
                  <a:lnTo>
                    <a:pt x="3342" y="886"/>
                  </a:lnTo>
                  <a:lnTo>
                    <a:pt x="3344" y="884"/>
                  </a:lnTo>
                  <a:lnTo>
                    <a:pt x="3348" y="883"/>
                  </a:lnTo>
                  <a:lnTo>
                    <a:pt x="3349" y="879"/>
                  </a:lnTo>
                  <a:lnTo>
                    <a:pt x="3350" y="879"/>
                  </a:lnTo>
                  <a:lnTo>
                    <a:pt x="3354" y="878"/>
                  </a:lnTo>
                  <a:lnTo>
                    <a:pt x="3356" y="875"/>
                  </a:lnTo>
                  <a:lnTo>
                    <a:pt x="3358" y="873"/>
                  </a:lnTo>
                  <a:lnTo>
                    <a:pt x="3360" y="871"/>
                  </a:lnTo>
                  <a:lnTo>
                    <a:pt x="3362" y="869"/>
                  </a:lnTo>
                  <a:lnTo>
                    <a:pt x="3365" y="867"/>
                  </a:lnTo>
                  <a:lnTo>
                    <a:pt x="3366" y="863"/>
                  </a:lnTo>
                  <a:lnTo>
                    <a:pt x="3365" y="861"/>
                  </a:lnTo>
                  <a:lnTo>
                    <a:pt x="3364" y="860"/>
                  </a:lnTo>
                  <a:lnTo>
                    <a:pt x="3361" y="857"/>
                  </a:lnTo>
                  <a:lnTo>
                    <a:pt x="3369" y="855"/>
                  </a:lnTo>
                  <a:lnTo>
                    <a:pt x="3373" y="850"/>
                  </a:lnTo>
                  <a:lnTo>
                    <a:pt x="3377" y="844"/>
                  </a:lnTo>
                  <a:lnTo>
                    <a:pt x="3383" y="839"/>
                  </a:lnTo>
                  <a:lnTo>
                    <a:pt x="3382" y="843"/>
                  </a:lnTo>
                  <a:lnTo>
                    <a:pt x="3382" y="846"/>
                  </a:lnTo>
                  <a:lnTo>
                    <a:pt x="3383" y="850"/>
                  </a:lnTo>
                  <a:lnTo>
                    <a:pt x="3392" y="856"/>
                  </a:lnTo>
                  <a:lnTo>
                    <a:pt x="3403" y="851"/>
                  </a:lnTo>
                  <a:lnTo>
                    <a:pt x="3411" y="844"/>
                  </a:lnTo>
                  <a:lnTo>
                    <a:pt x="3417" y="834"/>
                  </a:lnTo>
                  <a:lnTo>
                    <a:pt x="3438" y="827"/>
                  </a:lnTo>
                  <a:lnTo>
                    <a:pt x="3447" y="822"/>
                  </a:lnTo>
                  <a:lnTo>
                    <a:pt x="3452" y="815"/>
                  </a:lnTo>
                  <a:lnTo>
                    <a:pt x="3455" y="806"/>
                  </a:lnTo>
                  <a:lnTo>
                    <a:pt x="3456" y="798"/>
                  </a:lnTo>
                  <a:lnTo>
                    <a:pt x="3460" y="789"/>
                  </a:lnTo>
                  <a:lnTo>
                    <a:pt x="3458" y="783"/>
                  </a:lnTo>
                  <a:lnTo>
                    <a:pt x="3458" y="783"/>
                  </a:lnTo>
                  <a:lnTo>
                    <a:pt x="3463" y="775"/>
                  </a:lnTo>
                  <a:lnTo>
                    <a:pt x="3478" y="767"/>
                  </a:lnTo>
                  <a:lnTo>
                    <a:pt x="3485" y="760"/>
                  </a:lnTo>
                  <a:lnTo>
                    <a:pt x="3486" y="752"/>
                  </a:lnTo>
                  <a:lnTo>
                    <a:pt x="3484" y="743"/>
                  </a:lnTo>
                  <a:lnTo>
                    <a:pt x="3477" y="735"/>
                  </a:lnTo>
                  <a:lnTo>
                    <a:pt x="3467" y="726"/>
                  </a:lnTo>
                  <a:lnTo>
                    <a:pt x="3469" y="725"/>
                  </a:lnTo>
                  <a:lnTo>
                    <a:pt x="3472" y="724"/>
                  </a:lnTo>
                  <a:lnTo>
                    <a:pt x="3486" y="719"/>
                  </a:lnTo>
                  <a:lnTo>
                    <a:pt x="3491" y="712"/>
                  </a:lnTo>
                  <a:lnTo>
                    <a:pt x="3491" y="704"/>
                  </a:lnTo>
                  <a:lnTo>
                    <a:pt x="3488" y="696"/>
                  </a:lnTo>
                  <a:lnTo>
                    <a:pt x="3485" y="689"/>
                  </a:lnTo>
                  <a:lnTo>
                    <a:pt x="3454" y="692"/>
                  </a:lnTo>
                  <a:lnTo>
                    <a:pt x="3424" y="701"/>
                  </a:lnTo>
                  <a:lnTo>
                    <a:pt x="3396" y="712"/>
                  </a:lnTo>
                  <a:lnTo>
                    <a:pt x="3369" y="725"/>
                  </a:lnTo>
                  <a:lnTo>
                    <a:pt x="3342" y="740"/>
                  </a:lnTo>
                  <a:lnTo>
                    <a:pt x="3314" y="752"/>
                  </a:lnTo>
                  <a:lnTo>
                    <a:pt x="3310" y="753"/>
                  </a:lnTo>
                  <a:lnTo>
                    <a:pt x="3307" y="755"/>
                  </a:lnTo>
                  <a:lnTo>
                    <a:pt x="3304" y="759"/>
                  </a:lnTo>
                  <a:lnTo>
                    <a:pt x="3303" y="761"/>
                  </a:lnTo>
                  <a:lnTo>
                    <a:pt x="3303" y="766"/>
                  </a:lnTo>
                  <a:lnTo>
                    <a:pt x="3303" y="770"/>
                  </a:lnTo>
                  <a:lnTo>
                    <a:pt x="3269" y="781"/>
                  </a:lnTo>
                  <a:lnTo>
                    <a:pt x="3268" y="783"/>
                  </a:lnTo>
                  <a:lnTo>
                    <a:pt x="3265" y="786"/>
                  </a:lnTo>
                  <a:lnTo>
                    <a:pt x="3264" y="788"/>
                  </a:lnTo>
                  <a:lnTo>
                    <a:pt x="3263" y="790"/>
                  </a:lnTo>
                  <a:lnTo>
                    <a:pt x="3228" y="800"/>
                  </a:lnTo>
                  <a:lnTo>
                    <a:pt x="3224" y="800"/>
                  </a:lnTo>
                  <a:lnTo>
                    <a:pt x="3220" y="800"/>
                  </a:lnTo>
                  <a:lnTo>
                    <a:pt x="3218" y="801"/>
                  </a:lnTo>
                  <a:lnTo>
                    <a:pt x="3217" y="804"/>
                  </a:lnTo>
                  <a:lnTo>
                    <a:pt x="3216" y="806"/>
                  </a:lnTo>
                  <a:lnTo>
                    <a:pt x="3216" y="810"/>
                  </a:lnTo>
                  <a:lnTo>
                    <a:pt x="3213" y="809"/>
                  </a:lnTo>
                  <a:lnTo>
                    <a:pt x="3208" y="811"/>
                  </a:lnTo>
                  <a:lnTo>
                    <a:pt x="3205" y="814"/>
                  </a:lnTo>
                  <a:lnTo>
                    <a:pt x="3199" y="821"/>
                  </a:lnTo>
                  <a:lnTo>
                    <a:pt x="3168" y="840"/>
                  </a:lnTo>
                  <a:lnTo>
                    <a:pt x="3159" y="846"/>
                  </a:lnTo>
                  <a:lnTo>
                    <a:pt x="3146" y="846"/>
                  </a:lnTo>
                  <a:lnTo>
                    <a:pt x="3142" y="845"/>
                  </a:lnTo>
                  <a:lnTo>
                    <a:pt x="3137" y="845"/>
                  </a:lnTo>
                  <a:lnTo>
                    <a:pt x="3125" y="851"/>
                  </a:lnTo>
                  <a:lnTo>
                    <a:pt x="3111" y="854"/>
                  </a:lnTo>
                  <a:lnTo>
                    <a:pt x="3099" y="857"/>
                  </a:lnTo>
                  <a:lnTo>
                    <a:pt x="3095" y="861"/>
                  </a:lnTo>
                  <a:lnTo>
                    <a:pt x="3094" y="864"/>
                  </a:lnTo>
                  <a:lnTo>
                    <a:pt x="3094" y="868"/>
                  </a:lnTo>
                  <a:lnTo>
                    <a:pt x="3095" y="872"/>
                  </a:lnTo>
                  <a:lnTo>
                    <a:pt x="3097" y="875"/>
                  </a:lnTo>
                  <a:lnTo>
                    <a:pt x="3101" y="878"/>
                  </a:lnTo>
                  <a:lnTo>
                    <a:pt x="3101" y="883"/>
                  </a:lnTo>
                  <a:lnTo>
                    <a:pt x="3095" y="885"/>
                  </a:lnTo>
                  <a:lnTo>
                    <a:pt x="3089" y="890"/>
                  </a:lnTo>
                  <a:lnTo>
                    <a:pt x="3083" y="892"/>
                  </a:lnTo>
                  <a:lnTo>
                    <a:pt x="3076" y="895"/>
                  </a:lnTo>
                  <a:lnTo>
                    <a:pt x="3070" y="900"/>
                  </a:lnTo>
                  <a:lnTo>
                    <a:pt x="3066" y="906"/>
                  </a:lnTo>
                  <a:lnTo>
                    <a:pt x="3060" y="915"/>
                  </a:lnTo>
                  <a:lnTo>
                    <a:pt x="3058" y="923"/>
                  </a:lnTo>
                  <a:lnTo>
                    <a:pt x="3061" y="928"/>
                  </a:lnTo>
                  <a:lnTo>
                    <a:pt x="3067" y="931"/>
                  </a:lnTo>
                  <a:lnTo>
                    <a:pt x="3078" y="934"/>
                  </a:lnTo>
                  <a:lnTo>
                    <a:pt x="3087" y="931"/>
                  </a:lnTo>
                  <a:lnTo>
                    <a:pt x="3097" y="928"/>
                  </a:lnTo>
                  <a:lnTo>
                    <a:pt x="3105" y="925"/>
                  </a:lnTo>
                  <a:lnTo>
                    <a:pt x="3115" y="928"/>
                  </a:lnTo>
                  <a:lnTo>
                    <a:pt x="3116" y="921"/>
                  </a:lnTo>
                  <a:lnTo>
                    <a:pt x="3118" y="925"/>
                  </a:lnTo>
                  <a:lnTo>
                    <a:pt x="3121" y="930"/>
                  </a:lnTo>
                  <a:lnTo>
                    <a:pt x="3122" y="930"/>
                  </a:lnTo>
                  <a:lnTo>
                    <a:pt x="3125" y="931"/>
                  </a:lnTo>
                  <a:lnTo>
                    <a:pt x="3123" y="931"/>
                  </a:lnTo>
                  <a:lnTo>
                    <a:pt x="3123" y="931"/>
                  </a:lnTo>
                  <a:lnTo>
                    <a:pt x="3121" y="936"/>
                  </a:lnTo>
                  <a:lnTo>
                    <a:pt x="3118" y="941"/>
                  </a:lnTo>
                  <a:lnTo>
                    <a:pt x="3117" y="946"/>
                  </a:lnTo>
                  <a:lnTo>
                    <a:pt x="3117" y="947"/>
                  </a:lnTo>
                  <a:lnTo>
                    <a:pt x="3101" y="952"/>
                  </a:lnTo>
                  <a:lnTo>
                    <a:pt x="3087" y="960"/>
                  </a:lnTo>
                  <a:lnTo>
                    <a:pt x="3074" y="970"/>
                  </a:lnTo>
                  <a:lnTo>
                    <a:pt x="3060" y="981"/>
                  </a:lnTo>
                  <a:lnTo>
                    <a:pt x="3057" y="983"/>
                  </a:lnTo>
                  <a:lnTo>
                    <a:pt x="3053" y="986"/>
                  </a:lnTo>
                  <a:lnTo>
                    <a:pt x="3052" y="982"/>
                  </a:lnTo>
                  <a:lnTo>
                    <a:pt x="3049" y="980"/>
                  </a:lnTo>
                  <a:lnTo>
                    <a:pt x="3047" y="977"/>
                  </a:lnTo>
                  <a:lnTo>
                    <a:pt x="3044" y="975"/>
                  </a:lnTo>
                  <a:lnTo>
                    <a:pt x="3042" y="972"/>
                  </a:lnTo>
                  <a:lnTo>
                    <a:pt x="3040" y="970"/>
                  </a:lnTo>
                  <a:lnTo>
                    <a:pt x="3035" y="964"/>
                  </a:lnTo>
                  <a:lnTo>
                    <a:pt x="3033" y="957"/>
                  </a:lnTo>
                  <a:lnTo>
                    <a:pt x="3033" y="949"/>
                  </a:lnTo>
                  <a:lnTo>
                    <a:pt x="3032" y="941"/>
                  </a:lnTo>
                  <a:lnTo>
                    <a:pt x="3026" y="943"/>
                  </a:lnTo>
                  <a:lnTo>
                    <a:pt x="3020" y="946"/>
                  </a:lnTo>
                  <a:lnTo>
                    <a:pt x="3015" y="949"/>
                  </a:lnTo>
                  <a:lnTo>
                    <a:pt x="3013" y="955"/>
                  </a:lnTo>
                  <a:lnTo>
                    <a:pt x="3001" y="963"/>
                  </a:lnTo>
                  <a:lnTo>
                    <a:pt x="2982" y="955"/>
                  </a:lnTo>
                  <a:lnTo>
                    <a:pt x="2964" y="951"/>
                  </a:lnTo>
                  <a:lnTo>
                    <a:pt x="2946" y="949"/>
                  </a:lnTo>
                  <a:lnTo>
                    <a:pt x="2928" y="951"/>
                  </a:lnTo>
                  <a:lnTo>
                    <a:pt x="2907" y="957"/>
                  </a:lnTo>
                  <a:lnTo>
                    <a:pt x="2889" y="970"/>
                  </a:lnTo>
                  <a:lnTo>
                    <a:pt x="2868" y="981"/>
                  </a:lnTo>
                  <a:lnTo>
                    <a:pt x="2866" y="983"/>
                  </a:lnTo>
                  <a:lnTo>
                    <a:pt x="2864" y="987"/>
                  </a:lnTo>
                  <a:lnTo>
                    <a:pt x="2861" y="991"/>
                  </a:lnTo>
                  <a:lnTo>
                    <a:pt x="2860" y="995"/>
                  </a:lnTo>
                  <a:lnTo>
                    <a:pt x="2861" y="1002"/>
                  </a:lnTo>
                  <a:lnTo>
                    <a:pt x="2862" y="1010"/>
                  </a:lnTo>
                  <a:lnTo>
                    <a:pt x="2862" y="1017"/>
                  </a:lnTo>
                  <a:lnTo>
                    <a:pt x="2860" y="1015"/>
                  </a:lnTo>
                  <a:lnTo>
                    <a:pt x="2856" y="1012"/>
                  </a:lnTo>
                  <a:lnTo>
                    <a:pt x="2847" y="1012"/>
                  </a:lnTo>
                  <a:lnTo>
                    <a:pt x="2837" y="1014"/>
                  </a:lnTo>
                  <a:lnTo>
                    <a:pt x="2828" y="1020"/>
                  </a:lnTo>
                  <a:lnTo>
                    <a:pt x="2822" y="1017"/>
                  </a:lnTo>
                  <a:lnTo>
                    <a:pt x="2815" y="1016"/>
                  </a:lnTo>
                  <a:lnTo>
                    <a:pt x="2808" y="1014"/>
                  </a:lnTo>
                  <a:lnTo>
                    <a:pt x="2800" y="1012"/>
                  </a:lnTo>
                  <a:lnTo>
                    <a:pt x="2796" y="1009"/>
                  </a:lnTo>
                  <a:lnTo>
                    <a:pt x="2792" y="1004"/>
                  </a:lnTo>
                  <a:lnTo>
                    <a:pt x="2792" y="995"/>
                  </a:lnTo>
                  <a:lnTo>
                    <a:pt x="2794" y="985"/>
                  </a:lnTo>
                  <a:lnTo>
                    <a:pt x="2796" y="985"/>
                  </a:lnTo>
                  <a:lnTo>
                    <a:pt x="2798" y="987"/>
                  </a:lnTo>
                  <a:lnTo>
                    <a:pt x="2802" y="989"/>
                  </a:lnTo>
                  <a:lnTo>
                    <a:pt x="2805" y="992"/>
                  </a:lnTo>
                  <a:lnTo>
                    <a:pt x="2810" y="992"/>
                  </a:lnTo>
                  <a:lnTo>
                    <a:pt x="2811" y="988"/>
                  </a:lnTo>
                  <a:lnTo>
                    <a:pt x="2826" y="986"/>
                  </a:lnTo>
                  <a:lnTo>
                    <a:pt x="2839" y="977"/>
                  </a:lnTo>
                  <a:lnTo>
                    <a:pt x="2867" y="959"/>
                  </a:lnTo>
                  <a:lnTo>
                    <a:pt x="2861" y="952"/>
                  </a:lnTo>
                  <a:lnTo>
                    <a:pt x="2866" y="949"/>
                  </a:lnTo>
                  <a:lnTo>
                    <a:pt x="2870" y="946"/>
                  </a:lnTo>
                  <a:lnTo>
                    <a:pt x="2872" y="942"/>
                  </a:lnTo>
                  <a:lnTo>
                    <a:pt x="2873" y="938"/>
                  </a:lnTo>
                  <a:lnTo>
                    <a:pt x="2874" y="935"/>
                  </a:lnTo>
                  <a:lnTo>
                    <a:pt x="2873" y="931"/>
                  </a:lnTo>
                  <a:lnTo>
                    <a:pt x="2871" y="928"/>
                  </a:lnTo>
                  <a:lnTo>
                    <a:pt x="2870" y="923"/>
                  </a:lnTo>
                  <a:lnTo>
                    <a:pt x="2871" y="921"/>
                  </a:lnTo>
                  <a:lnTo>
                    <a:pt x="2873" y="912"/>
                  </a:lnTo>
                  <a:lnTo>
                    <a:pt x="2873" y="902"/>
                  </a:lnTo>
                  <a:lnTo>
                    <a:pt x="2885" y="903"/>
                  </a:lnTo>
                  <a:lnTo>
                    <a:pt x="2899" y="906"/>
                  </a:lnTo>
                  <a:lnTo>
                    <a:pt x="2912" y="907"/>
                  </a:lnTo>
                  <a:lnTo>
                    <a:pt x="2923" y="906"/>
                  </a:lnTo>
                  <a:lnTo>
                    <a:pt x="2941" y="906"/>
                  </a:lnTo>
                  <a:lnTo>
                    <a:pt x="2952" y="869"/>
                  </a:lnTo>
                  <a:lnTo>
                    <a:pt x="2945" y="868"/>
                  </a:lnTo>
                  <a:lnTo>
                    <a:pt x="2936" y="869"/>
                  </a:lnTo>
                  <a:lnTo>
                    <a:pt x="2929" y="869"/>
                  </a:lnTo>
                  <a:lnTo>
                    <a:pt x="2922" y="869"/>
                  </a:lnTo>
                  <a:lnTo>
                    <a:pt x="2915" y="868"/>
                  </a:lnTo>
                  <a:lnTo>
                    <a:pt x="2910" y="862"/>
                  </a:lnTo>
                  <a:lnTo>
                    <a:pt x="2907" y="851"/>
                  </a:lnTo>
                  <a:lnTo>
                    <a:pt x="2917" y="845"/>
                  </a:lnTo>
                  <a:lnTo>
                    <a:pt x="2923" y="837"/>
                  </a:lnTo>
                  <a:lnTo>
                    <a:pt x="2925" y="826"/>
                  </a:lnTo>
                  <a:lnTo>
                    <a:pt x="2925" y="815"/>
                  </a:lnTo>
                  <a:lnTo>
                    <a:pt x="2925" y="815"/>
                  </a:lnTo>
                  <a:lnTo>
                    <a:pt x="2927" y="814"/>
                  </a:lnTo>
                  <a:lnTo>
                    <a:pt x="2927" y="815"/>
                  </a:lnTo>
                  <a:lnTo>
                    <a:pt x="2932" y="820"/>
                  </a:lnTo>
                  <a:lnTo>
                    <a:pt x="2936" y="822"/>
                  </a:lnTo>
                  <a:lnTo>
                    <a:pt x="2941" y="826"/>
                  </a:lnTo>
                  <a:lnTo>
                    <a:pt x="2939" y="833"/>
                  </a:lnTo>
                  <a:lnTo>
                    <a:pt x="2938" y="839"/>
                  </a:lnTo>
                  <a:lnTo>
                    <a:pt x="2941" y="845"/>
                  </a:lnTo>
                  <a:lnTo>
                    <a:pt x="2953" y="839"/>
                  </a:lnTo>
                  <a:lnTo>
                    <a:pt x="2959" y="832"/>
                  </a:lnTo>
                  <a:lnTo>
                    <a:pt x="2962" y="824"/>
                  </a:lnTo>
                  <a:lnTo>
                    <a:pt x="2980" y="826"/>
                  </a:lnTo>
                  <a:lnTo>
                    <a:pt x="2979" y="826"/>
                  </a:lnTo>
                  <a:lnTo>
                    <a:pt x="2980" y="833"/>
                  </a:lnTo>
                  <a:lnTo>
                    <a:pt x="2980" y="840"/>
                  </a:lnTo>
                  <a:lnTo>
                    <a:pt x="2981" y="846"/>
                  </a:lnTo>
                  <a:lnTo>
                    <a:pt x="2985" y="852"/>
                  </a:lnTo>
                  <a:lnTo>
                    <a:pt x="2991" y="856"/>
                  </a:lnTo>
                  <a:lnTo>
                    <a:pt x="2997" y="856"/>
                  </a:lnTo>
                  <a:lnTo>
                    <a:pt x="3002" y="854"/>
                  </a:lnTo>
                  <a:lnTo>
                    <a:pt x="3006" y="849"/>
                  </a:lnTo>
                  <a:lnTo>
                    <a:pt x="3008" y="843"/>
                  </a:lnTo>
                  <a:lnTo>
                    <a:pt x="3012" y="838"/>
                  </a:lnTo>
                  <a:lnTo>
                    <a:pt x="3016" y="835"/>
                  </a:lnTo>
                  <a:lnTo>
                    <a:pt x="3016" y="827"/>
                  </a:lnTo>
                  <a:lnTo>
                    <a:pt x="3021" y="823"/>
                  </a:lnTo>
                  <a:lnTo>
                    <a:pt x="3024" y="821"/>
                  </a:lnTo>
                  <a:lnTo>
                    <a:pt x="3024" y="817"/>
                  </a:lnTo>
                  <a:lnTo>
                    <a:pt x="3024" y="815"/>
                  </a:lnTo>
                  <a:lnTo>
                    <a:pt x="3021" y="811"/>
                  </a:lnTo>
                  <a:lnTo>
                    <a:pt x="3019" y="807"/>
                  </a:lnTo>
                  <a:lnTo>
                    <a:pt x="3020" y="794"/>
                  </a:lnTo>
                  <a:lnTo>
                    <a:pt x="3023" y="787"/>
                  </a:lnTo>
                  <a:lnTo>
                    <a:pt x="3026" y="784"/>
                  </a:lnTo>
                  <a:lnTo>
                    <a:pt x="3031" y="784"/>
                  </a:lnTo>
                  <a:lnTo>
                    <a:pt x="3036" y="787"/>
                  </a:lnTo>
                  <a:lnTo>
                    <a:pt x="3042" y="790"/>
                  </a:lnTo>
                  <a:lnTo>
                    <a:pt x="3048" y="794"/>
                  </a:lnTo>
                  <a:lnTo>
                    <a:pt x="3053" y="797"/>
                  </a:lnTo>
                  <a:lnTo>
                    <a:pt x="3059" y="798"/>
                  </a:lnTo>
                  <a:lnTo>
                    <a:pt x="3063" y="795"/>
                  </a:lnTo>
                  <a:lnTo>
                    <a:pt x="3066" y="788"/>
                  </a:lnTo>
                  <a:lnTo>
                    <a:pt x="3061" y="781"/>
                  </a:lnTo>
                  <a:lnTo>
                    <a:pt x="3054" y="773"/>
                  </a:lnTo>
                  <a:lnTo>
                    <a:pt x="3046" y="766"/>
                  </a:lnTo>
                  <a:lnTo>
                    <a:pt x="3038" y="756"/>
                  </a:lnTo>
                  <a:lnTo>
                    <a:pt x="3035" y="752"/>
                  </a:lnTo>
                  <a:lnTo>
                    <a:pt x="3036" y="752"/>
                  </a:lnTo>
                  <a:lnTo>
                    <a:pt x="3038" y="756"/>
                  </a:lnTo>
                  <a:lnTo>
                    <a:pt x="3047" y="758"/>
                  </a:lnTo>
                  <a:lnTo>
                    <a:pt x="3055" y="759"/>
                  </a:lnTo>
                  <a:lnTo>
                    <a:pt x="3064" y="759"/>
                  </a:lnTo>
                  <a:lnTo>
                    <a:pt x="3072" y="755"/>
                  </a:lnTo>
                  <a:lnTo>
                    <a:pt x="3077" y="749"/>
                  </a:lnTo>
                  <a:lnTo>
                    <a:pt x="3082" y="746"/>
                  </a:lnTo>
                  <a:lnTo>
                    <a:pt x="3087" y="743"/>
                  </a:lnTo>
                  <a:lnTo>
                    <a:pt x="3094" y="743"/>
                  </a:lnTo>
                  <a:lnTo>
                    <a:pt x="3109" y="747"/>
                  </a:lnTo>
                  <a:lnTo>
                    <a:pt x="3120" y="746"/>
                  </a:lnTo>
                  <a:lnTo>
                    <a:pt x="3128" y="742"/>
                  </a:lnTo>
                  <a:lnTo>
                    <a:pt x="3134" y="735"/>
                  </a:lnTo>
                  <a:lnTo>
                    <a:pt x="3138" y="725"/>
                  </a:lnTo>
                  <a:lnTo>
                    <a:pt x="3140" y="714"/>
                  </a:lnTo>
                  <a:lnTo>
                    <a:pt x="3142" y="703"/>
                  </a:lnTo>
                  <a:lnTo>
                    <a:pt x="3134" y="696"/>
                  </a:lnTo>
                  <a:lnTo>
                    <a:pt x="3126" y="691"/>
                  </a:lnTo>
                  <a:lnTo>
                    <a:pt x="3116" y="686"/>
                  </a:lnTo>
                  <a:lnTo>
                    <a:pt x="3116" y="686"/>
                  </a:lnTo>
                  <a:lnTo>
                    <a:pt x="3116" y="683"/>
                  </a:lnTo>
                  <a:lnTo>
                    <a:pt x="3120" y="681"/>
                  </a:lnTo>
                  <a:lnTo>
                    <a:pt x="3123" y="680"/>
                  </a:lnTo>
                  <a:lnTo>
                    <a:pt x="3135" y="673"/>
                  </a:lnTo>
                  <a:lnTo>
                    <a:pt x="3140" y="666"/>
                  </a:lnTo>
                  <a:lnTo>
                    <a:pt x="3139" y="659"/>
                  </a:lnTo>
                  <a:lnTo>
                    <a:pt x="3133" y="652"/>
                  </a:lnTo>
                  <a:lnTo>
                    <a:pt x="3122" y="646"/>
                  </a:lnTo>
                  <a:lnTo>
                    <a:pt x="3117" y="642"/>
                  </a:lnTo>
                  <a:lnTo>
                    <a:pt x="3114" y="640"/>
                  </a:lnTo>
                  <a:lnTo>
                    <a:pt x="3111" y="636"/>
                  </a:lnTo>
                  <a:lnTo>
                    <a:pt x="3108" y="633"/>
                  </a:lnTo>
                  <a:lnTo>
                    <a:pt x="3111" y="617"/>
                  </a:lnTo>
                  <a:lnTo>
                    <a:pt x="3111" y="617"/>
                  </a:lnTo>
                  <a:lnTo>
                    <a:pt x="3117" y="607"/>
                  </a:lnTo>
                  <a:lnTo>
                    <a:pt x="3117" y="598"/>
                  </a:lnTo>
                  <a:lnTo>
                    <a:pt x="3120" y="592"/>
                  </a:lnTo>
                  <a:lnTo>
                    <a:pt x="3125" y="585"/>
                  </a:lnTo>
                  <a:lnTo>
                    <a:pt x="3132" y="581"/>
                  </a:lnTo>
                  <a:lnTo>
                    <a:pt x="3138" y="577"/>
                  </a:lnTo>
                  <a:lnTo>
                    <a:pt x="3122" y="573"/>
                  </a:lnTo>
                  <a:lnTo>
                    <a:pt x="3110" y="576"/>
                  </a:lnTo>
                  <a:lnTo>
                    <a:pt x="3100" y="579"/>
                  </a:lnTo>
                  <a:lnTo>
                    <a:pt x="3092" y="587"/>
                  </a:lnTo>
                  <a:lnTo>
                    <a:pt x="3087" y="596"/>
                  </a:lnTo>
                  <a:lnTo>
                    <a:pt x="3082" y="609"/>
                  </a:lnTo>
                  <a:lnTo>
                    <a:pt x="3078" y="610"/>
                  </a:lnTo>
                  <a:lnTo>
                    <a:pt x="3076" y="611"/>
                  </a:lnTo>
                  <a:lnTo>
                    <a:pt x="3074" y="613"/>
                  </a:lnTo>
                  <a:lnTo>
                    <a:pt x="3071" y="617"/>
                  </a:lnTo>
                  <a:lnTo>
                    <a:pt x="3070" y="619"/>
                  </a:lnTo>
                  <a:lnTo>
                    <a:pt x="3067" y="627"/>
                  </a:lnTo>
                  <a:lnTo>
                    <a:pt x="3066" y="633"/>
                  </a:lnTo>
                  <a:lnTo>
                    <a:pt x="3067" y="639"/>
                  </a:lnTo>
                  <a:lnTo>
                    <a:pt x="3074" y="644"/>
                  </a:lnTo>
                  <a:lnTo>
                    <a:pt x="3066" y="646"/>
                  </a:lnTo>
                  <a:lnTo>
                    <a:pt x="3066" y="644"/>
                  </a:lnTo>
                  <a:lnTo>
                    <a:pt x="3065" y="640"/>
                  </a:lnTo>
                  <a:lnTo>
                    <a:pt x="3063" y="638"/>
                  </a:lnTo>
                  <a:lnTo>
                    <a:pt x="3059" y="624"/>
                  </a:lnTo>
                  <a:lnTo>
                    <a:pt x="3053" y="624"/>
                  </a:lnTo>
                  <a:lnTo>
                    <a:pt x="3050" y="628"/>
                  </a:lnTo>
                  <a:lnTo>
                    <a:pt x="3047" y="633"/>
                  </a:lnTo>
                  <a:lnTo>
                    <a:pt x="3044" y="636"/>
                  </a:lnTo>
                  <a:lnTo>
                    <a:pt x="3038" y="638"/>
                  </a:lnTo>
                  <a:lnTo>
                    <a:pt x="3032" y="639"/>
                  </a:lnTo>
                  <a:lnTo>
                    <a:pt x="3032" y="642"/>
                  </a:lnTo>
                  <a:lnTo>
                    <a:pt x="3032" y="645"/>
                  </a:lnTo>
                  <a:lnTo>
                    <a:pt x="3033" y="646"/>
                  </a:lnTo>
                  <a:lnTo>
                    <a:pt x="3035" y="646"/>
                  </a:lnTo>
                  <a:lnTo>
                    <a:pt x="3033" y="649"/>
                  </a:lnTo>
                  <a:lnTo>
                    <a:pt x="3031" y="652"/>
                  </a:lnTo>
                  <a:lnTo>
                    <a:pt x="3026" y="652"/>
                  </a:lnTo>
                  <a:lnTo>
                    <a:pt x="3021" y="655"/>
                  </a:lnTo>
                  <a:lnTo>
                    <a:pt x="3018" y="658"/>
                  </a:lnTo>
                  <a:lnTo>
                    <a:pt x="3015" y="662"/>
                  </a:lnTo>
                  <a:lnTo>
                    <a:pt x="3014" y="667"/>
                  </a:lnTo>
                  <a:lnTo>
                    <a:pt x="3015" y="672"/>
                  </a:lnTo>
                  <a:lnTo>
                    <a:pt x="3016" y="675"/>
                  </a:lnTo>
                  <a:lnTo>
                    <a:pt x="3020" y="678"/>
                  </a:lnTo>
                  <a:lnTo>
                    <a:pt x="3024" y="680"/>
                  </a:lnTo>
                  <a:lnTo>
                    <a:pt x="3027" y="681"/>
                  </a:lnTo>
                  <a:lnTo>
                    <a:pt x="3027" y="683"/>
                  </a:lnTo>
                  <a:lnTo>
                    <a:pt x="3029" y="685"/>
                  </a:lnTo>
                  <a:lnTo>
                    <a:pt x="3029" y="690"/>
                  </a:lnTo>
                  <a:lnTo>
                    <a:pt x="3024" y="690"/>
                  </a:lnTo>
                  <a:lnTo>
                    <a:pt x="3018" y="691"/>
                  </a:lnTo>
                  <a:lnTo>
                    <a:pt x="3014" y="692"/>
                  </a:lnTo>
                  <a:lnTo>
                    <a:pt x="3012" y="690"/>
                  </a:lnTo>
                  <a:lnTo>
                    <a:pt x="3008" y="687"/>
                  </a:lnTo>
                  <a:lnTo>
                    <a:pt x="3006" y="685"/>
                  </a:lnTo>
                  <a:lnTo>
                    <a:pt x="3001" y="685"/>
                  </a:lnTo>
                  <a:lnTo>
                    <a:pt x="2998" y="686"/>
                  </a:lnTo>
                  <a:lnTo>
                    <a:pt x="2996" y="689"/>
                  </a:lnTo>
                  <a:lnTo>
                    <a:pt x="2968" y="689"/>
                  </a:lnTo>
                  <a:lnTo>
                    <a:pt x="2964" y="706"/>
                  </a:lnTo>
                  <a:lnTo>
                    <a:pt x="2964" y="706"/>
                  </a:lnTo>
                  <a:lnTo>
                    <a:pt x="2964" y="706"/>
                  </a:lnTo>
                  <a:lnTo>
                    <a:pt x="2964" y="704"/>
                  </a:lnTo>
                  <a:lnTo>
                    <a:pt x="2963" y="703"/>
                  </a:lnTo>
                  <a:lnTo>
                    <a:pt x="2961" y="703"/>
                  </a:lnTo>
                  <a:lnTo>
                    <a:pt x="2959" y="703"/>
                  </a:lnTo>
                  <a:lnTo>
                    <a:pt x="2958" y="706"/>
                  </a:lnTo>
                  <a:lnTo>
                    <a:pt x="2957" y="707"/>
                  </a:lnTo>
                  <a:lnTo>
                    <a:pt x="2956" y="714"/>
                  </a:lnTo>
                  <a:lnTo>
                    <a:pt x="2952" y="721"/>
                  </a:lnTo>
                  <a:lnTo>
                    <a:pt x="2951" y="727"/>
                  </a:lnTo>
                  <a:lnTo>
                    <a:pt x="2953" y="733"/>
                  </a:lnTo>
                  <a:lnTo>
                    <a:pt x="2956" y="736"/>
                  </a:lnTo>
                  <a:lnTo>
                    <a:pt x="2958" y="736"/>
                  </a:lnTo>
                  <a:lnTo>
                    <a:pt x="2961" y="736"/>
                  </a:lnTo>
                  <a:lnTo>
                    <a:pt x="2962" y="735"/>
                  </a:lnTo>
                  <a:lnTo>
                    <a:pt x="2964" y="732"/>
                  </a:lnTo>
                  <a:lnTo>
                    <a:pt x="2967" y="730"/>
                  </a:lnTo>
                  <a:lnTo>
                    <a:pt x="2968" y="729"/>
                  </a:lnTo>
                  <a:lnTo>
                    <a:pt x="2970" y="727"/>
                  </a:lnTo>
                  <a:lnTo>
                    <a:pt x="2973" y="725"/>
                  </a:lnTo>
                  <a:lnTo>
                    <a:pt x="2975" y="723"/>
                  </a:lnTo>
                  <a:lnTo>
                    <a:pt x="2973" y="727"/>
                  </a:lnTo>
                  <a:lnTo>
                    <a:pt x="2964" y="742"/>
                  </a:lnTo>
                  <a:lnTo>
                    <a:pt x="2955" y="754"/>
                  </a:lnTo>
                  <a:lnTo>
                    <a:pt x="2941" y="763"/>
                  </a:lnTo>
                  <a:lnTo>
                    <a:pt x="2927" y="767"/>
                  </a:lnTo>
                  <a:lnTo>
                    <a:pt x="2908" y="767"/>
                  </a:lnTo>
                  <a:lnTo>
                    <a:pt x="2908" y="755"/>
                  </a:lnTo>
                  <a:lnTo>
                    <a:pt x="2905" y="743"/>
                  </a:lnTo>
                  <a:lnTo>
                    <a:pt x="2900" y="731"/>
                  </a:lnTo>
                  <a:lnTo>
                    <a:pt x="2900" y="731"/>
                  </a:lnTo>
                  <a:lnTo>
                    <a:pt x="2901" y="723"/>
                  </a:lnTo>
                  <a:lnTo>
                    <a:pt x="2906" y="718"/>
                  </a:lnTo>
                  <a:lnTo>
                    <a:pt x="2910" y="710"/>
                  </a:lnTo>
                  <a:lnTo>
                    <a:pt x="2913" y="703"/>
                  </a:lnTo>
                  <a:lnTo>
                    <a:pt x="2916" y="696"/>
                  </a:lnTo>
                  <a:lnTo>
                    <a:pt x="2921" y="690"/>
                  </a:lnTo>
                  <a:lnTo>
                    <a:pt x="2929" y="686"/>
                  </a:lnTo>
                  <a:lnTo>
                    <a:pt x="2929" y="683"/>
                  </a:lnTo>
                  <a:lnTo>
                    <a:pt x="2930" y="679"/>
                  </a:lnTo>
                  <a:lnTo>
                    <a:pt x="2932" y="675"/>
                  </a:lnTo>
                  <a:lnTo>
                    <a:pt x="2932" y="675"/>
                  </a:lnTo>
                  <a:lnTo>
                    <a:pt x="2936" y="679"/>
                  </a:lnTo>
                  <a:lnTo>
                    <a:pt x="2940" y="683"/>
                  </a:lnTo>
                  <a:lnTo>
                    <a:pt x="2945" y="685"/>
                  </a:lnTo>
                  <a:lnTo>
                    <a:pt x="2951" y="685"/>
                  </a:lnTo>
                  <a:lnTo>
                    <a:pt x="2964" y="676"/>
                  </a:lnTo>
                  <a:lnTo>
                    <a:pt x="2979" y="669"/>
                  </a:lnTo>
                  <a:lnTo>
                    <a:pt x="2995" y="662"/>
                  </a:lnTo>
                  <a:lnTo>
                    <a:pt x="3001" y="653"/>
                  </a:lnTo>
                  <a:lnTo>
                    <a:pt x="3002" y="644"/>
                  </a:lnTo>
                  <a:lnTo>
                    <a:pt x="2998" y="633"/>
                  </a:lnTo>
                  <a:lnTo>
                    <a:pt x="2991" y="629"/>
                  </a:lnTo>
                  <a:lnTo>
                    <a:pt x="2982" y="630"/>
                  </a:lnTo>
                  <a:lnTo>
                    <a:pt x="2975" y="633"/>
                  </a:lnTo>
                  <a:lnTo>
                    <a:pt x="2972" y="633"/>
                  </a:lnTo>
                  <a:lnTo>
                    <a:pt x="2969" y="635"/>
                  </a:lnTo>
                  <a:lnTo>
                    <a:pt x="2967" y="636"/>
                  </a:lnTo>
                  <a:lnTo>
                    <a:pt x="2964" y="639"/>
                  </a:lnTo>
                  <a:lnTo>
                    <a:pt x="2962" y="642"/>
                  </a:lnTo>
                  <a:lnTo>
                    <a:pt x="2955" y="645"/>
                  </a:lnTo>
                  <a:lnTo>
                    <a:pt x="2946" y="649"/>
                  </a:lnTo>
                  <a:lnTo>
                    <a:pt x="2938" y="653"/>
                  </a:lnTo>
                  <a:lnTo>
                    <a:pt x="2930" y="659"/>
                  </a:lnTo>
                  <a:lnTo>
                    <a:pt x="2921" y="641"/>
                  </a:lnTo>
                  <a:lnTo>
                    <a:pt x="2907" y="627"/>
                  </a:lnTo>
                  <a:lnTo>
                    <a:pt x="2893" y="616"/>
                  </a:lnTo>
                  <a:lnTo>
                    <a:pt x="2878" y="610"/>
                  </a:lnTo>
                  <a:lnTo>
                    <a:pt x="2862" y="609"/>
                  </a:lnTo>
                  <a:lnTo>
                    <a:pt x="2847" y="612"/>
                  </a:lnTo>
                  <a:lnTo>
                    <a:pt x="2833" y="622"/>
                  </a:lnTo>
                  <a:lnTo>
                    <a:pt x="2820" y="638"/>
                  </a:lnTo>
                  <a:lnTo>
                    <a:pt x="2810" y="642"/>
                  </a:lnTo>
                  <a:lnTo>
                    <a:pt x="2799" y="646"/>
                  </a:lnTo>
                  <a:lnTo>
                    <a:pt x="2789" y="652"/>
                  </a:lnTo>
                  <a:lnTo>
                    <a:pt x="2781" y="658"/>
                  </a:lnTo>
                  <a:lnTo>
                    <a:pt x="2775" y="668"/>
                  </a:lnTo>
                  <a:lnTo>
                    <a:pt x="2774" y="681"/>
                  </a:lnTo>
                  <a:lnTo>
                    <a:pt x="2745" y="693"/>
                  </a:lnTo>
                  <a:lnTo>
                    <a:pt x="2717" y="709"/>
                  </a:lnTo>
                  <a:lnTo>
                    <a:pt x="2690" y="726"/>
                  </a:lnTo>
                  <a:lnTo>
                    <a:pt x="2664" y="744"/>
                  </a:lnTo>
                  <a:lnTo>
                    <a:pt x="2657" y="755"/>
                  </a:lnTo>
                  <a:lnTo>
                    <a:pt x="2649" y="765"/>
                  </a:lnTo>
                  <a:lnTo>
                    <a:pt x="2640" y="773"/>
                  </a:lnTo>
                  <a:lnTo>
                    <a:pt x="2634" y="784"/>
                  </a:lnTo>
                  <a:lnTo>
                    <a:pt x="2630" y="797"/>
                  </a:lnTo>
                  <a:lnTo>
                    <a:pt x="2616" y="795"/>
                  </a:lnTo>
                  <a:lnTo>
                    <a:pt x="2609" y="806"/>
                  </a:lnTo>
                  <a:lnTo>
                    <a:pt x="2599" y="815"/>
                  </a:lnTo>
                  <a:lnTo>
                    <a:pt x="2615" y="832"/>
                  </a:lnTo>
                  <a:lnTo>
                    <a:pt x="2604" y="833"/>
                  </a:lnTo>
                  <a:lnTo>
                    <a:pt x="2594" y="837"/>
                  </a:lnTo>
                  <a:lnTo>
                    <a:pt x="2587" y="844"/>
                  </a:lnTo>
                  <a:lnTo>
                    <a:pt x="2579" y="851"/>
                  </a:lnTo>
                  <a:lnTo>
                    <a:pt x="2515" y="855"/>
                  </a:lnTo>
                  <a:lnTo>
                    <a:pt x="2519" y="854"/>
                  </a:lnTo>
                  <a:lnTo>
                    <a:pt x="2524" y="850"/>
                  </a:lnTo>
                  <a:lnTo>
                    <a:pt x="2527" y="847"/>
                  </a:lnTo>
                  <a:lnTo>
                    <a:pt x="2537" y="826"/>
                  </a:lnTo>
                  <a:lnTo>
                    <a:pt x="2552" y="807"/>
                  </a:lnTo>
                  <a:lnTo>
                    <a:pt x="2569" y="792"/>
                  </a:lnTo>
                  <a:lnTo>
                    <a:pt x="2587" y="780"/>
                  </a:lnTo>
                  <a:lnTo>
                    <a:pt x="2595" y="772"/>
                  </a:lnTo>
                  <a:lnTo>
                    <a:pt x="2599" y="763"/>
                  </a:lnTo>
                  <a:lnTo>
                    <a:pt x="2599" y="753"/>
                  </a:lnTo>
                  <a:lnTo>
                    <a:pt x="2595" y="747"/>
                  </a:lnTo>
                  <a:lnTo>
                    <a:pt x="2615" y="742"/>
                  </a:lnTo>
                  <a:lnTo>
                    <a:pt x="2620" y="744"/>
                  </a:lnTo>
                  <a:lnTo>
                    <a:pt x="2623" y="749"/>
                  </a:lnTo>
                  <a:lnTo>
                    <a:pt x="2627" y="755"/>
                  </a:lnTo>
                  <a:lnTo>
                    <a:pt x="2629" y="761"/>
                  </a:lnTo>
                  <a:lnTo>
                    <a:pt x="2634" y="764"/>
                  </a:lnTo>
                  <a:lnTo>
                    <a:pt x="2643" y="764"/>
                  </a:lnTo>
                  <a:lnTo>
                    <a:pt x="2644" y="750"/>
                  </a:lnTo>
                  <a:lnTo>
                    <a:pt x="2650" y="738"/>
                  </a:lnTo>
                  <a:lnTo>
                    <a:pt x="2657" y="726"/>
                  </a:lnTo>
                  <a:lnTo>
                    <a:pt x="2664" y="715"/>
                  </a:lnTo>
                  <a:lnTo>
                    <a:pt x="2670" y="703"/>
                  </a:lnTo>
                  <a:lnTo>
                    <a:pt x="2673" y="690"/>
                  </a:lnTo>
                  <a:lnTo>
                    <a:pt x="2669" y="687"/>
                  </a:lnTo>
                  <a:lnTo>
                    <a:pt x="2669" y="687"/>
                  </a:lnTo>
                  <a:lnTo>
                    <a:pt x="2669" y="687"/>
                  </a:lnTo>
                  <a:lnTo>
                    <a:pt x="2673" y="686"/>
                  </a:lnTo>
                  <a:lnTo>
                    <a:pt x="2675" y="685"/>
                  </a:lnTo>
                  <a:lnTo>
                    <a:pt x="2678" y="684"/>
                  </a:lnTo>
                  <a:lnTo>
                    <a:pt x="2678" y="681"/>
                  </a:lnTo>
                  <a:lnTo>
                    <a:pt x="2679" y="680"/>
                  </a:lnTo>
                  <a:lnTo>
                    <a:pt x="2679" y="678"/>
                  </a:lnTo>
                  <a:lnTo>
                    <a:pt x="2679" y="675"/>
                  </a:lnTo>
                  <a:lnTo>
                    <a:pt x="2678" y="673"/>
                  </a:lnTo>
                  <a:lnTo>
                    <a:pt x="2679" y="670"/>
                  </a:lnTo>
                  <a:lnTo>
                    <a:pt x="2679" y="668"/>
                  </a:lnTo>
                  <a:lnTo>
                    <a:pt x="2677" y="661"/>
                  </a:lnTo>
                  <a:lnTo>
                    <a:pt x="2679" y="658"/>
                  </a:lnTo>
                  <a:lnTo>
                    <a:pt x="2681" y="656"/>
                  </a:lnTo>
                  <a:lnTo>
                    <a:pt x="2685" y="659"/>
                  </a:lnTo>
                  <a:lnTo>
                    <a:pt x="2689" y="664"/>
                  </a:lnTo>
                  <a:lnTo>
                    <a:pt x="2694" y="668"/>
                  </a:lnTo>
                  <a:lnTo>
                    <a:pt x="2698" y="672"/>
                  </a:lnTo>
                  <a:lnTo>
                    <a:pt x="2703" y="674"/>
                  </a:lnTo>
                  <a:lnTo>
                    <a:pt x="2708" y="674"/>
                  </a:lnTo>
                  <a:lnTo>
                    <a:pt x="2713" y="674"/>
                  </a:lnTo>
                  <a:lnTo>
                    <a:pt x="2717" y="663"/>
                  </a:lnTo>
                  <a:lnTo>
                    <a:pt x="2723" y="653"/>
                  </a:lnTo>
                  <a:lnTo>
                    <a:pt x="2729" y="642"/>
                  </a:lnTo>
                  <a:lnTo>
                    <a:pt x="2731" y="632"/>
                  </a:lnTo>
                  <a:lnTo>
                    <a:pt x="2732" y="633"/>
                  </a:lnTo>
                  <a:lnTo>
                    <a:pt x="2747" y="638"/>
                  </a:lnTo>
                  <a:lnTo>
                    <a:pt x="2760" y="641"/>
                  </a:lnTo>
                  <a:lnTo>
                    <a:pt x="2774" y="642"/>
                  </a:lnTo>
                  <a:lnTo>
                    <a:pt x="2787" y="641"/>
                  </a:lnTo>
                  <a:lnTo>
                    <a:pt x="2802" y="633"/>
                  </a:lnTo>
                  <a:lnTo>
                    <a:pt x="2804" y="630"/>
                  </a:lnTo>
                  <a:lnTo>
                    <a:pt x="2806" y="628"/>
                  </a:lnTo>
                  <a:lnTo>
                    <a:pt x="2809" y="624"/>
                  </a:lnTo>
                  <a:lnTo>
                    <a:pt x="2810" y="621"/>
                  </a:lnTo>
                  <a:lnTo>
                    <a:pt x="2809" y="616"/>
                  </a:lnTo>
                  <a:lnTo>
                    <a:pt x="2827" y="610"/>
                  </a:lnTo>
                  <a:lnTo>
                    <a:pt x="2833" y="602"/>
                  </a:lnTo>
                  <a:lnTo>
                    <a:pt x="2833" y="601"/>
                  </a:lnTo>
                  <a:lnTo>
                    <a:pt x="2845" y="594"/>
                  </a:lnTo>
                  <a:lnTo>
                    <a:pt x="2855" y="585"/>
                  </a:lnTo>
                  <a:lnTo>
                    <a:pt x="2865" y="576"/>
                  </a:lnTo>
                  <a:lnTo>
                    <a:pt x="2873" y="575"/>
                  </a:lnTo>
                  <a:lnTo>
                    <a:pt x="2879" y="571"/>
                  </a:lnTo>
                  <a:lnTo>
                    <a:pt x="2883" y="565"/>
                  </a:lnTo>
                  <a:lnTo>
                    <a:pt x="2883" y="556"/>
                  </a:lnTo>
                  <a:lnTo>
                    <a:pt x="2890" y="554"/>
                  </a:lnTo>
                  <a:lnTo>
                    <a:pt x="2893" y="555"/>
                  </a:lnTo>
                  <a:lnTo>
                    <a:pt x="2896" y="555"/>
                  </a:lnTo>
                  <a:lnTo>
                    <a:pt x="2899" y="554"/>
                  </a:lnTo>
                  <a:lnTo>
                    <a:pt x="2899" y="552"/>
                  </a:lnTo>
                  <a:lnTo>
                    <a:pt x="2912" y="548"/>
                  </a:lnTo>
                  <a:lnTo>
                    <a:pt x="2917" y="547"/>
                  </a:lnTo>
                  <a:lnTo>
                    <a:pt x="2921" y="545"/>
                  </a:lnTo>
                  <a:lnTo>
                    <a:pt x="2925" y="543"/>
                  </a:lnTo>
                  <a:lnTo>
                    <a:pt x="2929" y="539"/>
                  </a:lnTo>
                  <a:lnTo>
                    <a:pt x="2932" y="536"/>
                  </a:lnTo>
                  <a:lnTo>
                    <a:pt x="2936" y="533"/>
                  </a:lnTo>
                  <a:lnTo>
                    <a:pt x="2940" y="531"/>
                  </a:lnTo>
                  <a:lnTo>
                    <a:pt x="2945" y="527"/>
                  </a:lnTo>
                  <a:lnTo>
                    <a:pt x="2949" y="516"/>
                  </a:lnTo>
                  <a:lnTo>
                    <a:pt x="2947" y="505"/>
                  </a:lnTo>
                  <a:lnTo>
                    <a:pt x="2946" y="504"/>
                  </a:lnTo>
                  <a:lnTo>
                    <a:pt x="2947" y="505"/>
                  </a:lnTo>
                  <a:lnTo>
                    <a:pt x="2949" y="508"/>
                  </a:lnTo>
                  <a:lnTo>
                    <a:pt x="2967" y="501"/>
                  </a:lnTo>
                  <a:lnTo>
                    <a:pt x="2984" y="491"/>
                  </a:lnTo>
                  <a:lnTo>
                    <a:pt x="2999" y="481"/>
                  </a:lnTo>
                  <a:lnTo>
                    <a:pt x="3003" y="476"/>
                  </a:lnTo>
                  <a:lnTo>
                    <a:pt x="3004" y="471"/>
                  </a:lnTo>
                  <a:lnTo>
                    <a:pt x="3004" y="467"/>
                  </a:lnTo>
                  <a:lnTo>
                    <a:pt x="3003" y="461"/>
                  </a:lnTo>
                  <a:lnTo>
                    <a:pt x="3002" y="461"/>
                  </a:lnTo>
                  <a:lnTo>
                    <a:pt x="3016" y="457"/>
                  </a:lnTo>
                  <a:lnTo>
                    <a:pt x="3026" y="450"/>
                  </a:lnTo>
                  <a:lnTo>
                    <a:pt x="3035" y="439"/>
                  </a:lnTo>
                  <a:lnTo>
                    <a:pt x="3038" y="425"/>
                  </a:lnTo>
                  <a:lnTo>
                    <a:pt x="3042" y="423"/>
                  </a:lnTo>
                  <a:lnTo>
                    <a:pt x="3044" y="421"/>
                  </a:lnTo>
                  <a:lnTo>
                    <a:pt x="3046" y="418"/>
                  </a:lnTo>
                  <a:lnTo>
                    <a:pt x="3047" y="416"/>
                  </a:lnTo>
                  <a:lnTo>
                    <a:pt x="3061" y="412"/>
                  </a:lnTo>
                  <a:lnTo>
                    <a:pt x="3065" y="396"/>
                  </a:lnTo>
                  <a:lnTo>
                    <a:pt x="3065" y="396"/>
                  </a:lnTo>
                  <a:lnTo>
                    <a:pt x="3077" y="397"/>
                  </a:lnTo>
                  <a:lnTo>
                    <a:pt x="3086" y="394"/>
                  </a:lnTo>
                  <a:lnTo>
                    <a:pt x="3093" y="388"/>
                  </a:lnTo>
                  <a:lnTo>
                    <a:pt x="3098" y="378"/>
                  </a:lnTo>
                  <a:lnTo>
                    <a:pt x="3098" y="377"/>
                  </a:lnTo>
                  <a:lnTo>
                    <a:pt x="3101" y="376"/>
                  </a:lnTo>
                  <a:lnTo>
                    <a:pt x="3104" y="373"/>
                  </a:lnTo>
                  <a:lnTo>
                    <a:pt x="3106" y="372"/>
                  </a:lnTo>
                  <a:lnTo>
                    <a:pt x="3109" y="370"/>
                  </a:lnTo>
                  <a:lnTo>
                    <a:pt x="3110" y="366"/>
                  </a:lnTo>
                  <a:lnTo>
                    <a:pt x="3110" y="362"/>
                  </a:lnTo>
                  <a:lnTo>
                    <a:pt x="3115" y="362"/>
                  </a:lnTo>
                  <a:lnTo>
                    <a:pt x="3118" y="361"/>
                  </a:lnTo>
                  <a:lnTo>
                    <a:pt x="3122" y="360"/>
                  </a:lnTo>
                  <a:lnTo>
                    <a:pt x="3125" y="357"/>
                  </a:lnTo>
                  <a:lnTo>
                    <a:pt x="3135" y="343"/>
                  </a:lnTo>
                  <a:lnTo>
                    <a:pt x="3135" y="343"/>
                  </a:lnTo>
                  <a:lnTo>
                    <a:pt x="3137" y="344"/>
                  </a:lnTo>
                  <a:lnTo>
                    <a:pt x="3138" y="345"/>
                  </a:lnTo>
                  <a:lnTo>
                    <a:pt x="3149" y="344"/>
                  </a:lnTo>
                  <a:lnTo>
                    <a:pt x="3157" y="338"/>
                  </a:lnTo>
                  <a:lnTo>
                    <a:pt x="3163" y="328"/>
                  </a:lnTo>
                  <a:lnTo>
                    <a:pt x="3174" y="316"/>
                  </a:lnTo>
                  <a:lnTo>
                    <a:pt x="3184" y="310"/>
                  </a:lnTo>
                  <a:lnTo>
                    <a:pt x="3193" y="303"/>
                  </a:lnTo>
                  <a:lnTo>
                    <a:pt x="3200" y="296"/>
                  </a:lnTo>
                  <a:lnTo>
                    <a:pt x="3205" y="285"/>
                  </a:lnTo>
                  <a:lnTo>
                    <a:pt x="3205" y="285"/>
                  </a:lnTo>
                  <a:lnTo>
                    <a:pt x="3223" y="265"/>
                  </a:lnTo>
                  <a:lnTo>
                    <a:pt x="3224" y="266"/>
                  </a:lnTo>
                  <a:lnTo>
                    <a:pt x="3227" y="266"/>
                  </a:lnTo>
                  <a:lnTo>
                    <a:pt x="3230" y="266"/>
                  </a:lnTo>
                  <a:lnTo>
                    <a:pt x="3235" y="265"/>
                  </a:lnTo>
                  <a:lnTo>
                    <a:pt x="3239" y="264"/>
                  </a:lnTo>
                  <a:lnTo>
                    <a:pt x="3242" y="262"/>
                  </a:lnTo>
                  <a:lnTo>
                    <a:pt x="3245" y="258"/>
                  </a:lnTo>
                  <a:lnTo>
                    <a:pt x="3263" y="237"/>
                  </a:lnTo>
                  <a:lnTo>
                    <a:pt x="3268" y="230"/>
                  </a:lnTo>
                  <a:lnTo>
                    <a:pt x="3274" y="224"/>
                  </a:lnTo>
                  <a:lnTo>
                    <a:pt x="3280" y="217"/>
                  </a:lnTo>
                  <a:lnTo>
                    <a:pt x="3280" y="217"/>
                  </a:lnTo>
                  <a:lnTo>
                    <a:pt x="3279" y="207"/>
                  </a:lnTo>
                  <a:lnTo>
                    <a:pt x="3274" y="199"/>
                  </a:lnTo>
                  <a:lnTo>
                    <a:pt x="3267" y="192"/>
                  </a:lnTo>
                  <a:lnTo>
                    <a:pt x="3260" y="185"/>
                  </a:lnTo>
                  <a:lnTo>
                    <a:pt x="3254" y="178"/>
                  </a:lnTo>
                  <a:lnTo>
                    <a:pt x="3264" y="178"/>
                  </a:lnTo>
                  <a:lnTo>
                    <a:pt x="3270" y="174"/>
                  </a:lnTo>
                  <a:lnTo>
                    <a:pt x="3273" y="169"/>
                  </a:lnTo>
                  <a:lnTo>
                    <a:pt x="3274" y="162"/>
                  </a:lnTo>
                  <a:lnTo>
                    <a:pt x="3274" y="156"/>
                  </a:lnTo>
                  <a:lnTo>
                    <a:pt x="3276" y="155"/>
                  </a:lnTo>
                  <a:lnTo>
                    <a:pt x="3281" y="151"/>
                  </a:lnTo>
                  <a:lnTo>
                    <a:pt x="3284" y="148"/>
                  </a:lnTo>
                  <a:lnTo>
                    <a:pt x="3284" y="145"/>
                  </a:lnTo>
                  <a:lnTo>
                    <a:pt x="3293" y="151"/>
                  </a:lnTo>
                  <a:lnTo>
                    <a:pt x="3304" y="152"/>
                  </a:lnTo>
                  <a:lnTo>
                    <a:pt x="3314" y="150"/>
                  </a:lnTo>
                  <a:lnTo>
                    <a:pt x="3321" y="146"/>
                  </a:lnTo>
                  <a:lnTo>
                    <a:pt x="3326" y="139"/>
                  </a:lnTo>
                  <a:lnTo>
                    <a:pt x="3330" y="132"/>
                  </a:lnTo>
                  <a:lnTo>
                    <a:pt x="3333" y="123"/>
                  </a:lnTo>
                  <a:lnTo>
                    <a:pt x="3337" y="115"/>
                  </a:lnTo>
                  <a:lnTo>
                    <a:pt x="3338" y="115"/>
                  </a:lnTo>
                  <a:lnTo>
                    <a:pt x="3339" y="112"/>
                  </a:lnTo>
                  <a:lnTo>
                    <a:pt x="3342" y="110"/>
                  </a:lnTo>
                  <a:lnTo>
                    <a:pt x="3344" y="109"/>
                  </a:lnTo>
                  <a:lnTo>
                    <a:pt x="3348" y="108"/>
                  </a:lnTo>
                  <a:lnTo>
                    <a:pt x="3350" y="108"/>
                  </a:lnTo>
                  <a:lnTo>
                    <a:pt x="3353" y="106"/>
                  </a:lnTo>
                  <a:lnTo>
                    <a:pt x="3355" y="104"/>
                  </a:lnTo>
                  <a:lnTo>
                    <a:pt x="3356" y="102"/>
                  </a:lnTo>
                  <a:lnTo>
                    <a:pt x="3358" y="93"/>
                  </a:lnTo>
                  <a:lnTo>
                    <a:pt x="3356" y="86"/>
                  </a:lnTo>
                  <a:lnTo>
                    <a:pt x="3350" y="80"/>
                  </a:lnTo>
                  <a:lnTo>
                    <a:pt x="3350" y="77"/>
                  </a:lnTo>
                  <a:lnTo>
                    <a:pt x="3352" y="75"/>
                  </a:lnTo>
                  <a:lnTo>
                    <a:pt x="3352" y="72"/>
                  </a:lnTo>
                  <a:lnTo>
                    <a:pt x="3353" y="70"/>
                  </a:lnTo>
                  <a:lnTo>
                    <a:pt x="3352" y="69"/>
                  </a:lnTo>
                  <a:lnTo>
                    <a:pt x="3350" y="66"/>
                  </a:lnTo>
                  <a:lnTo>
                    <a:pt x="3347" y="65"/>
                  </a:lnTo>
                  <a:lnTo>
                    <a:pt x="3344" y="55"/>
                  </a:lnTo>
                  <a:lnTo>
                    <a:pt x="3339" y="51"/>
                  </a:lnTo>
                  <a:lnTo>
                    <a:pt x="3335" y="51"/>
                  </a:lnTo>
                  <a:lnTo>
                    <a:pt x="3330" y="53"/>
                  </a:lnTo>
                  <a:lnTo>
                    <a:pt x="3324" y="55"/>
                  </a:lnTo>
                  <a:lnTo>
                    <a:pt x="3319" y="58"/>
                  </a:lnTo>
                  <a:lnTo>
                    <a:pt x="3313" y="59"/>
                  </a:lnTo>
                  <a:lnTo>
                    <a:pt x="3302" y="70"/>
                  </a:lnTo>
                  <a:lnTo>
                    <a:pt x="3301" y="77"/>
                  </a:lnTo>
                  <a:lnTo>
                    <a:pt x="3303" y="83"/>
                  </a:lnTo>
                  <a:lnTo>
                    <a:pt x="3307" y="88"/>
                  </a:lnTo>
                  <a:lnTo>
                    <a:pt x="3313" y="93"/>
                  </a:lnTo>
                  <a:lnTo>
                    <a:pt x="3316" y="98"/>
                  </a:lnTo>
                  <a:lnTo>
                    <a:pt x="3319" y="104"/>
                  </a:lnTo>
                  <a:lnTo>
                    <a:pt x="3314" y="109"/>
                  </a:lnTo>
                  <a:lnTo>
                    <a:pt x="3309" y="115"/>
                  </a:lnTo>
                  <a:lnTo>
                    <a:pt x="3305" y="121"/>
                  </a:lnTo>
                  <a:lnTo>
                    <a:pt x="3301" y="125"/>
                  </a:lnTo>
                  <a:lnTo>
                    <a:pt x="3293" y="126"/>
                  </a:lnTo>
                  <a:lnTo>
                    <a:pt x="3285" y="122"/>
                  </a:lnTo>
                  <a:lnTo>
                    <a:pt x="3291" y="115"/>
                  </a:lnTo>
                  <a:lnTo>
                    <a:pt x="3296" y="109"/>
                  </a:lnTo>
                  <a:lnTo>
                    <a:pt x="3296" y="102"/>
                  </a:lnTo>
                  <a:lnTo>
                    <a:pt x="3292" y="98"/>
                  </a:lnTo>
                  <a:lnTo>
                    <a:pt x="3287" y="97"/>
                  </a:lnTo>
                  <a:lnTo>
                    <a:pt x="3281" y="99"/>
                  </a:lnTo>
                  <a:lnTo>
                    <a:pt x="3276" y="102"/>
                  </a:lnTo>
                  <a:lnTo>
                    <a:pt x="3271" y="103"/>
                  </a:lnTo>
                  <a:lnTo>
                    <a:pt x="3271" y="103"/>
                  </a:lnTo>
                  <a:lnTo>
                    <a:pt x="3263" y="105"/>
                  </a:lnTo>
                  <a:lnTo>
                    <a:pt x="3256" y="109"/>
                  </a:lnTo>
                  <a:lnTo>
                    <a:pt x="3252" y="116"/>
                  </a:lnTo>
                  <a:lnTo>
                    <a:pt x="3248" y="123"/>
                  </a:lnTo>
                  <a:lnTo>
                    <a:pt x="3246" y="122"/>
                  </a:lnTo>
                  <a:lnTo>
                    <a:pt x="3244" y="122"/>
                  </a:lnTo>
                  <a:lnTo>
                    <a:pt x="3241" y="125"/>
                  </a:lnTo>
                  <a:lnTo>
                    <a:pt x="3239" y="127"/>
                  </a:lnTo>
                  <a:lnTo>
                    <a:pt x="3237" y="128"/>
                  </a:lnTo>
                  <a:lnTo>
                    <a:pt x="3235" y="129"/>
                  </a:lnTo>
                  <a:lnTo>
                    <a:pt x="3234" y="132"/>
                  </a:lnTo>
                  <a:lnTo>
                    <a:pt x="3231" y="133"/>
                  </a:lnTo>
                  <a:lnTo>
                    <a:pt x="3230" y="133"/>
                  </a:lnTo>
                  <a:lnTo>
                    <a:pt x="3228" y="133"/>
                  </a:lnTo>
                  <a:lnTo>
                    <a:pt x="3224" y="132"/>
                  </a:lnTo>
                  <a:lnTo>
                    <a:pt x="3211" y="129"/>
                  </a:lnTo>
                  <a:lnTo>
                    <a:pt x="3197" y="132"/>
                  </a:lnTo>
                  <a:lnTo>
                    <a:pt x="3185" y="137"/>
                  </a:lnTo>
                  <a:lnTo>
                    <a:pt x="3173" y="143"/>
                  </a:lnTo>
                  <a:lnTo>
                    <a:pt x="3172" y="149"/>
                  </a:lnTo>
                  <a:lnTo>
                    <a:pt x="3172" y="154"/>
                  </a:lnTo>
                  <a:lnTo>
                    <a:pt x="3173" y="160"/>
                  </a:lnTo>
                  <a:lnTo>
                    <a:pt x="3174" y="161"/>
                  </a:lnTo>
                  <a:lnTo>
                    <a:pt x="3176" y="161"/>
                  </a:lnTo>
                  <a:lnTo>
                    <a:pt x="3172" y="162"/>
                  </a:lnTo>
                  <a:lnTo>
                    <a:pt x="3167" y="163"/>
                  </a:lnTo>
                  <a:lnTo>
                    <a:pt x="3163" y="165"/>
                  </a:lnTo>
                  <a:lnTo>
                    <a:pt x="3160" y="167"/>
                  </a:lnTo>
                  <a:lnTo>
                    <a:pt x="3157" y="169"/>
                  </a:lnTo>
                  <a:lnTo>
                    <a:pt x="3152" y="172"/>
                  </a:lnTo>
                  <a:lnTo>
                    <a:pt x="3150" y="174"/>
                  </a:lnTo>
                  <a:lnTo>
                    <a:pt x="3148" y="178"/>
                  </a:lnTo>
                  <a:lnTo>
                    <a:pt x="3145" y="179"/>
                  </a:lnTo>
                  <a:lnTo>
                    <a:pt x="3143" y="180"/>
                  </a:lnTo>
                  <a:lnTo>
                    <a:pt x="3140" y="182"/>
                  </a:lnTo>
                  <a:lnTo>
                    <a:pt x="3138" y="183"/>
                  </a:lnTo>
                  <a:lnTo>
                    <a:pt x="3134" y="184"/>
                  </a:lnTo>
                  <a:lnTo>
                    <a:pt x="3132" y="185"/>
                  </a:lnTo>
                  <a:lnTo>
                    <a:pt x="3131" y="188"/>
                  </a:lnTo>
                  <a:lnTo>
                    <a:pt x="3123" y="191"/>
                  </a:lnTo>
                  <a:lnTo>
                    <a:pt x="3116" y="195"/>
                  </a:lnTo>
                  <a:lnTo>
                    <a:pt x="3112" y="201"/>
                  </a:lnTo>
                  <a:lnTo>
                    <a:pt x="3111" y="209"/>
                  </a:lnTo>
                  <a:lnTo>
                    <a:pt x="3114" y="213"/>
                  </a:lnTo>
                  <a:lnTo>
                    <a:pt x="3116" y="216"/>
                  </a:lnTo>
                  <a:lnTo>
                    <a:pt x="3116" y="222"/>
                  </a:lnTo>
                  <a:lnTo>
                    <a:pt x="3115" y="228"/>
                  </a:lnTo>
                  <a:lnTo>
                    <a:pt x="3111" y="230"/>
                  </a:lnTo>
                  <a:lnTo>
                    <a:pt x="3105" y="231"/>
                  </a:lnTo>
                  <a:lnTo>
                    <a:pt x="3095" y="230"/>
                  </a:lnTo>
                  <a:lnTo>
                    <a:pt x="3095" y="234"/>
                  </a:lnTo>
                  <a:lnTo>
                    <a:pt x="3093" y="237"/>
                  </a:lnTo>
                  <a:lnTo>
                    <a:pt x="3091" y="241"/>
                  </a:lnTo>
                  <a:lnTo>
                    <a:pt x="3087" y="243"/>
                  </a:lnTo>
                  <a:lnTo>
                    <a:pt x="3084" y="246"/>
                  </a:lnTo>
                  <a:lnTo>
                    <a:pt x="3081" y="247"/>
                  </a:lnTo>
                  <a:lnTo>
                    <a:pt x="3077" y="249"/>
                  </a:lnTo>
                  <a:lnTo>
                    <a:pt x="3075" y="252"/>
                  </a:lnTo>
                  <a:lnTo>
                    <a:pt x="3064" y="254"/>
                  </a:lnTo>
                  <a:lnTo>
                    <a:pt x="3065" y="259"/>
                  </a:lnTo>
                  <a:lnTo>
                    <a:pt x="3065" y="264"/>
                  </a:lnTo>
                  <a:lnTo>
                    <a:pt x="3064" y="268"/>
                  </a:lnTo>
                  <a:lnTo>
                    <a:pt x="3060" y="271"/>
                  </a:lnTo>
                  <a:lnTo>
                    <a:pt x="3048" y="274"/>
                  </a:lnTo>
                  <a:lnTo>
                    <a:pt x="3038" y="279"/>
                  </a:lnTo>
                  <a:lnTo>
                    <a:pt x="3029" y="286"/>
                  </a:lnTo>
                  <a:lnTo>
                    <a:pt x="3018" y="293"/>
                  </a:lnTo>
                  <a:lnTo>
                    <a:pt x="3008" y="299"/>
                  </a:lnTo>
                  <a:lnTo>
                    <a:pt x="2997" y="303"/>
                  </a:lnTo>
                  <a:lnTo>
                    <a:pt x="2984" y="302"/>
                  </a:lnTo>
                  <a:lnTo>
                    <a:pt x="2984" y="307"/>
                  </a:lnTo>
                  <a:lnTo>
                    <a:pt x="2982" y="311"/>
                  </a:lnTo>
                  <a:lnTo>
                    <a:pt x="2981" y="315"/>
                  </a:lnTo>
                  <a:lnTo>
                    <a:pt x="2978" y="317"/>
                  </a:lnTo>
                  <a:lnTo>
                    <a:pt x="2973" y="320"/>
                  </a:lnTo>
                  <a:lnTo>
                    <a:pt x="2970" y="325"/>
                  </a:lnTo>
                  <a:lnTo>
                    <a:pt x="2970" y="330"/>
                  </a:lnTo>
                  <a:lnTo>
                    <a:pt x="2973" y="336"/>
                  </a:lnTo>
                  <a:lnTo>
                    <a:pt x="2976" y="340"/>
                  </a:lnTo>
                  <a:lnTo>
                    <a:pt x="2981" y="344"/>
                  </a:lnTo>
                  <a:lnTo>
                    <a:pt x="2986" y="348"/>
                  </a:lnTo>
                  <a:lnTo>
                    <a:pt x="2984" y="350"/>
                  </a:lnTo>
                  <a:lnTo>
                    <a:pt x="2981" y="353"/>
                  </a:lnTo>
                  <a:lnTo>
                    <a:pt x="2979" y="357"/>
                  </a:lnTo>
                  <a:lnTo>
                    <a:pt x="2975" y="357"/>
                  </a:lnTo>
                  <a:lnTo>
                    <a:pt x="2959" y="355"/>
                  </a:lnTo>
                  <a:lnTo>
                    <a:pt x="2952" y="350"/>
                  </a:lnTo>
                  <a:lnTo>
                    <a:pt x="2958" y="343"/>
                  </a:lnTo>
                  <a:lnTo>
                    <a:pt x="2963" y="334"/>
                  </a:lnTo>
                  <a:lnTo>
                    <a:pt x="2962" y="326"/>
                  </a:lnTo>
                  <a:lnTo>
                    <a:pt x="2957" y="316"/>
                  </a:lnTo>
                  <a:lnTo>
                    <a:pt x="2953" y="309"/>
                  </a:lnTo>
                  <a:lnTo>
                    <a:pt x="2946" y="311"/>
                  </a:lnTo>
                  <a:lnTo>
                    <a:pt x="2941" y="316"/>
                  </a:lnTo>
                  <a:lnTo>
                    <a:pt x="2938" y="322"/>
                  </a:lnTo>
                  <a:lnTo>
                    <a:pt x="2936" y="330"/>
                  </a:lnTo>
                  <a:lnTo>
                    <a:pt x="2930" y="332"/>
                  </a:lnTo>
                  <a:lnTo>
                    <a:pt x="2930" y="343"/>
                  </a:lnTo>
                  <a:lnTo>
                    <a:pt x="2925" y="351"/>
                  </a:lnTo>
                  <a:lnTo>
                    <a:pt x="2918" y="357"/>
                  </a:lnTo>
                  <a:lnTo>
                    <a:pt x="2908" y="361"/>
                  </a:lnTo>
                  <a:lnTo>
                    <a:pt x="2907" y="357"/>
                  </a:lnTo>
                  <a:lnTo>
                    <a:pt x="2905" y="354"/>
                  </a:lnTo>
                  <a:lnTo>
                    <a:pt x="2896" y="351"/>
                  </a:lnTo>
                  <a:lnTo>
                    <a:pt x="2889" y="354"/>
                  </a:lnTo>
                  <a:lnTo>
                    <a:pt x="2884" y="362"/>
                  </a:lnTo>
                  <a:lnTo>
                    <a:pt x="2884" y="365"/>
                  </a:lnTo>
                  <a:lnTo>
                    <a:pt x="2884" y="367"/>
                  </a:lnTo>
                  <a:lnTo>
                    <a:pt x="2885" y="370"/>
                  </a:lnTo>
                  <a:lnTo>
                    <a:pt x="2885" y="372"/>
                  </a:lnTo>
                  <a:lnTo>
                    <a:pt x="2885" y="374"/>
                  </a:lnTo>
                  <a:lnTo>
                    <a:pt x="2884" y="376"/>
                  </a:lnTo>
                  <a:lnTo>
                    <a:pt x="2883" y="378"/>
                  </a:lnTo>
                  <a:lnTo>
                    <a:pt x="2879" y="379"/>
                  </a:lnTo>
                  <a:lnTo>
                    <a:pt x="2874" y="379"/>
                  </a:lnTo>
                  <a:lnTo>
                    <a:pt x="2865" y="380"/>
                  </a:lnTo>
                  <a:lnTo>
                    <a:pt x="2854" y="384"/>
                  </a:lnTo>
                  <a:lnTo>
                    <a:pt x="2844" y="389"/>
                  </a:lnTo>
                  <a:lnTo>
                    <a:pt x="2837" y="396"/>
                  </a:lnTo>
                  <a:lnTo>
                    <a:pt x="2839" y="401"/>
                  </a:lnTo>
                  <a:lnTo>
                    <a:pt x="2840" y="402"/>
                  </a:lnTo>
                  <a:lnTo>
                    <a:pt x="2845" y="425"/>
                  </a:lnTo>
                  <a:lnTo>
                    <a:pt x="2845" y="425"/>
                  </a:lnTo>
                  <a:lnTo>
                    <a:pt x="2832" y="429"/>
                  </a:lnTo>
                  <a:lnTo>
                    <a:pt x="2832" y="429"/>
                  </a:lnTo>
                  <a:lnTo>
                    <a:pt x="2826" y="424"/>
                  </a:lnTo>
                  <a:lnTo>
                    <a:pt x="2820" y="421"/>
                  </a:lnTo>
                  <a:lnTo>
                    <a:pt x="2815" y="422"/>
                  </a:lnTo>
                  <a:lnTo>
                    <a:pt x="2811" y="425"/>
                  </a:lnTo>
                  <a:lnTo>
                    <a:pt x="2809" y="436"/>
                  </a:lnTo>
                  <a:lnTo>
                    <a:pt x="2809" y="436"/>
                  </a:lnTo>
                  <a:lnTo>
                    <a:pt x="2803" y="439"/>
                  </a:lnTo>
                  <a:lnTo>
                    <a:pt x="2796" y="444"/>
                  </a:lnTo>
                  <a:lnTo>
                    <a:pt x="2788" y="445"/>
                  </a:lnTo>
                  <a:lnTo>
                    <a:pt x="2780" y="444"/>
                  </a:lnTo>
                  <a:lnTo>
                    <a:pt x="2774" y="446"/>
                  </a:lnTo>
                  <a:lnTo>
                    <a:pt x="2771" y="457"/>
                  </a:lnTo>
                  <a:lnTo>
                    <a:pt x="2775" y="467"/>
                  </a:lnTo>
                  <a:lnTo>
                    <a:pt x="2782" y="475"/>
                  </a:lnTo>
                  <a:lnTo>
                    <a:pt x="2782" y="475"/>
                  </a:lnTo>
                  <a:lnTo>
                    <a:pt x="2782" y="475"/>
                  </a:lnTo>
                  <a:lnTo>
                    <a:pt x="2748" y="468"/>
                  </a:lnTo>
                  <a:lnTo>
                    <a:pt x="2735" y="474"/>
                  </a:lnTo>
                  <a:lnTo>
                    <a:pt x="2736" y="480"/>
                  </a:lnTo>
                  <a:lnTo>
                    <a:pt x="2714" y="487"/>
                  </a:lnTo>
                  <a:lnTo>
                    <a:pt x="2708" y="488"/>
                  </a:lnTo>
                  <a:lnTo>
                    <a:pt x="2702" y="490"/>
                  </a:lnTo>
                  <a:lnTo>
                    <a:pt x="2697" y="493"/>
                  </a:lnTo>
                  <a:lnTo>
                    <a:pt x="2694" y="499"/>
                  </a:lnTo>
                  <a:lnTo>
                    <a:pt x="2686" y="507"/>
                  </a:lnTo>
                  <a:lnTo>
                    <a:pt x="2677" y="513"/>
                  </a:lnTo>
                  <a:lnTo>
                    <a:pt x="2666" y="516"/>
                  </a:lnTo>
                  <a:lnTo>
                    <a:pt x="2656" y="521"/>
                  </a:lnTo>
                  <a:lnTo>
                    <a:pt x="2647" y="528"/>
                  </a:lnTo>
                  <a:lnTo>
                    <a:pt x="2641" y="532"/>
                  </a:lnTo>
                  <a:lnTo>
                    <a:pt x="2634" y="532"/>
                  </a:lnTo>
                  <a:lnTo>
                    <a:pt x="2629" y="516"/>
                  </a:lnTo>
                  <a:lnTo>
                    <a:pt x="2622" y="505"/>
                  </a:lnTo>
                  <a:lnTo>
                    <a:pt x="2613" y="498"/>
                  </a:lnTo>
                  <a:lnTo>
                    <a:pt x="2601" y="496"/>
                  </a:lnTo>
                  <a:lnTo>
                    <a:pt x="2587" y="497"/>
                  </a:lnTo>
                  <a:lnTo>
                    <a:pt x="2567" y="503"/>
                  </a:lnTo>
                  <a:lnTo>
                    <a:pt x="2543" y="513"/>
                  </a:lnTo>
                  <a:lnTo>
                    <a:pt x="2533" y="510"/>
                  </a:lnTo>
                  <a:lnTo>
                    <a:pt x="2528" y="505"/>
                  </a:lnTo>
                  <a:lnTo>
                    <a:pt x="2527" y="499"/>
                  </a:lnTo>
                  <a:lnTo>
                    <a:pt x="2526" y="492"/>
                  </a:lnTo>
                  <a:lnTo>
                    <a:pt x="2525" y="485"/>
                  </a:lnTo>
                  <a:lnTo>
                    <a:pt x="2524" y="479"/>
                  </a:lnTo>
                  <a:lnTo>
                    <a:pt x="2518" y="474"/>
                  </a:lnTo>
                  <a:lnTo>
                    <a:pt x="2482" y="445"/>
                  </a:lnTo>
                  <a:lnTo>
                    <a:pt x="2482" y="442"/>
                  </a:lnTo>
                  <a:lnTo>
                    <a:pt x="2482" y="439"/>
                  </a:lnTo>
                  <a:lnTo>
                    <a:pt x="2484" y="436"/>
                  </a:lnTo>
                  <a:lnTo>
                    <a:pt x="2484" y="434"/>
                  </a:lnTo>
                  <a:lnTo>
                    <a:pt x="2485" y="431"/>
                  </a:lnTo>
                  <a:lnTo>
                    <a:pt x="2486" y="430"/>
                  </a:lnTo>
                  <a:lnTo>
                    <a:pt x="2487" y="428"/>
                  </a:lnTo>
                  <a:lnTo>
                    <a:pt x="2490" y="428"/>
                  </a:lnTo>
                  <a:lnTo>
                    <a:pt x="2493" y="428"/>
                  </a:lnTo>
                  <a:lnTo>
                    <a:pt x="2497" y="429"/>
                  </a:lnTo>
                  <a:lnTo>
                    <a:pt x="2501" y="431"/>
                  </a:lnTo>
                  <a:lnTo>
                    <a:pt x="2511" y="435"/>
                  </a:lnTo>
                  <a:lnTo>
                    <a:pt x="2520" y="434"/>
                  </a:lnTo>
                  <a:lnTo>
                    <a:pt x="2528" y="429"/>
                  </a:lnTo>
                  <a:lnTo>
                    <a:pt x="2536" y="422"/>
                  </a:lnTo>
                  <a:lnTo>
                    <a:pt x="2532" y="417"/>
                  </a:lnTo>
                  <a:lnTo>
                    <a:pt x="2533" y="412"/>
                  </a:lnTo>
                  <a:lnTo>
                    <a:pt x="2536" y="407"/>
                  </a:lnTo>
                  <a:lnTo>
                    <a:pt x="2537" y="402"/>
                  </a:lnTo>
                  <a:lnTo>
                    <a:pt x="2536" y="402"/>
                  </a:lnTo>
                  <a:lnTo>
                    <a:pt x="2537" y="402"/>
                  </a:lnTo>
                  <a:lnTo>
                    <a:pt x="2555" y="394"/>
                  </a:lnTo>
                  <a:lnTo>
                    <a:pt x="2556" y="397"/>
                  </a:lnTo>
                  <a:lnTo>
                    <a:pt x="2560" y="399"/>
                  </a:lnTo>
                  <a:lnTo>
                    <a:pt x="2564" y="400"/>
                  </a:lnTo>
                  <a:lnTo>
                    <a:pt x="2567" y="399"/>
                  </a:lnTo>
                  <a:lnTo>
                    <a:pt x="2570" y="397"/>
                  </a:lnTo>
                  <a:lnTo>
                    <a:pt x="2573" y="395"/>
                  </a:lnTo>
                  <a:lnTo>
                    <a:pt x="2578" y="383"/>
                  </a:lnTo>
                  <a:lnTo>
                    <a:pt x="2583" y="372"/>
                  </a:lnTo>
                  <a:lnTo>
                    <a:pt x="2586" y="362"/>
                  </a:lnTo>
                  <a:lnTo>
                    <a:pt x="2584" y="354"/>
                  </a:lnTo>
                  <a:lnTo>
                    <a:pt x="2578" y="345"/>
                  </a:lnTo>
                  <a:lnTo>
                    <a:pt x="2567" y="337"/>
                  </a:lnTo>
                  <a:lnTo>
                    <a:pt x="2548" y="330"/>
                  </a:lnTo>
                  <a:lnTo>
                    <a:pt x="2526" y="322"/>
                  </a:lnTo>
                  <a:lnTo>
                    <a:pt x="2507" y="320"/>
                  </a:lnTo>
                  <a:lnTo>
                    <a:pt x="2491" y="321"/>
                  </a:lnTo>
                  <a:lnTo>
                    <a:pt x="2476" y="330"/>
                  </a:lnTo>
                  <a:lnTo>
                    <a:pt x="2462" y="345"/>
                  </a:lnTo>
                  <a:lnTo>
                    <a:pt x="2437" y="355"/>
                  </a:lnTo>
                  <a:lnTo>
                    <a:pt x="2429" y="364"/>
                  </a:lnTo>
                  <a:lnTo>
                    <a:pt x="2346" y="362"/>
                  </a:lnTo>
                  <a:lnTo>
                    <a:pt x="2346" y="362"/>
                  </a:lnTo>
                  <a:lnTo>
                    <a:pt x="2346" y="362"/>
                  </a:lnTo>
                  <a:lnTo>
                    <a:pt x="2301" y="343"/>
                  </a:lnTo>
                  <a:lnTo>
                    <a:pt x="2284" y="332"/>
                  </a:lnTo>
                  <a:lnTo>
                    <a:pt x="2283" y="326"/>
                  </a:lnTo>
                  <a:lnTo>
                    <a:pt x="2280" y="321"/>
                  </a:lnTo>
                  <a:lnTo>
                    <a:pt x="2276" y="319"/>
                  </a:lnTo>
                  <a:lnTo>
                    <a:pt x="2272" y="316"/>
                  </a:lnTo>
                  <a:lnTo>
                    <a:pt x="2276" y="316"/>
                  </a:lnTo>
                  <a:lnTo>
                    <a:pt x="2280" y="315"/>
                  </a:lnTo>
                  <a:lnTo>
                    <a:pt x="2283" y="314"/>
                  </a:lnTo>
                  <a:lnTo>
                    <a:pt x="2288" y="304"/>
                  </a:lnTo>
                  <a:lnTo>
                    <a:pt x="2288" y="294"/>
                  </a:lnTo>
                  <a:lnTo>
                    <a:pt x="2286" y="286"/>
                  </a:lnTo>
                  <a:lnTo>
                    <a:pt x="2281" y="277"/>
                  </a:lnTo>
                  <a:lnTo>
                    <a:pt x="2277" y="269"/>
                  </a:lnTo>
                  <a:lnTo>
                    <a:pt x="2295" y="260"/>
                  </a:lnTo>
                  <a:lnTo>
                    <a:pt x="2315" y="243"/>
                  </a:lnTo>
                  <a:lnTo>
                    <a:pt x="2331" y="242"/>
                  </a:lnTo>
                  <a:lnTo>
                    <a:pt x="2338" y="233"/>
                  </a:lnTo>
                  <a:lnTo>
                    <a:pt x="2345" y="223"/>
                  </a:lnTo>
                  <a:lnTo>
                    <a:pt x="2351" y="213"/>
                  </a:lnTo>
                  <a:lnTo>
                    <a:pt x="2354" y="203"/>
                  </a:lnTo>
                  <a:lnTo>
                    <a:pt x="2352" y="191"/>
                  </a:lnTo>
                  <a:lnTo>
                    <a:pt x="2345" y="179"/>
                  </a:lnTo>
                  <a:lnTo>
                    <a:pt x="2333" y="176"/>
                  </a:lnTo>
                  <a:lnTo>
                    <a:pt x="2320" y="176"/>
                  </a:lnTo>
                  <a:lnTo>
                    <a:pt x="2306" y="176"/>
                  </a:lnTo>
                  <a:lnTo>
                    <a:pt x="2293" y="172"/>
                  </a:lnTo>
                  <a:lnTo>
                    <a:pt x="2294" y="161"/>
                  </a:lnTo>
                  <a:lnTo>
                    <a:pt x="2289" y="151"/>
                  </a:lnTo>
                  <a:lnTo>
                    <a:pt x="2288" y="148"/>
                  </a:lnTo>
                  <a:lnTo>
                    <a:pt x="2289" y="143"/>
                  </a:lnTo>
                  <a:lnTo>
                    <a:pt x="2277" y="135"/>
                  </a:lnTo>
                  <a:lnTo>
                    <a:pt x="2263" y="131"/>
                  </a:lnTo>
                  <a:lnTo>
                    <a:pt x="2261" y="129"/>
                  </a:lnTo>
                  <a:lnTo>
                    <a:pt x="2259" y="128"/>
                  </a:lnTo>
                  <a:lnTo>
                    <a:pt x="2258" y="128"/>
                  </a:lnTo>
                  <a:lnTo>
                    <a:pt x="2260" y="125"/>
                  </a:lnTo>
                  <a:lnTo>
                    <a:pt x="2263" y="122"/>
                  </a:lnTo>
                  <a:lnTo>
                    <a:pt x="2265" y="120"/>
                  </a:lnTo>
                  <a:lnTo>
                    <a:pt x="2266" y="116"/>
                  </a:lnTo>
                  <a:lnTo>
                    <a:pt x="2266" y="114"/>
                  </a:lnTo>
                  <a:lnTo>
                    <a:pt x="2266" y="111"/>
                  </a:lnTo>
                  <a:lnTo>
                    <a:pt x="2264" y="110"/>
                  </a:lnTo>
                  <a:lnTo>
                    <a:pt x="2263" y="110"/>
                  </a:lnTo>
                  <a:lnTo>
                    <a:pt x="2260" y="110"/>
                  </a:lnTo>
                  <a:lnTo>
                    <a:pt x="2259" y="111"/>
                  </a:lnTo>
                  <a:lnTo>
                    <a:pt x="2257" y="111"/>
                  </a:lnTo>
                  <a:lnTo>
                    <a:pt x="2254" y="112"/>
                  </a:lnTo>
                  <a:lnTo>
                    <a:pt x="2252" y="112"/>
                  </a:lnTo>
                  <a:lnTo>
                    <a:pt x="2242" y="114"/>
                  </a:lnTo>
                  <a:lnTo>
                    <a:pt x="2232" y="117"/>
                  </a:lnTo>
                  <a:lnTo>
                    <a:pt x="2225" y="123"/>
                  </a:lnTo>
                  <a:lnTo>
                    <a:pt x="2223" y="125"/>
                  </a:lnTo>
                  <a:lnTo>
                    <a:pt x="2206" y="134"/>
                  </a:lnTo>
                  <a:lnTo>
                    <a:pt x="2190" y="145"/>
                  </a:lnTo>
                  <a:lnTo>
                    <a:pt x="2175" y="156"/>
                  </a:lnTo>
                  <a:lnTo>
                    <a:pt x="2173" y="159"/>
                  </a:lnTo>
                  <a:lnTo>
                    <a:pt x="2172" y="161"/>
                  </a:lnTo>
                  <a:lnTo>
                    <a:pt x="2162" y="166"/>
                  </a:lnTo>
                  <a:lnTo>
                    <a:pt x="2141" y="173"/>
                  </a:lnTo>
                  <a:lnTo>
                    <a:pt x="2124" y="184"/>
                  </a:lnTo>
                  <a:lnTo>
                    <a:pt x="2110" y="196"/>
                  </a:lnTo>
                  <a:lnTo>
                    <a:pt x="2099" y="213"/>
                  </a:lnTo>
                  <a:lnTo>
                    <a:pt x="2093" y="235"/>
                  </a:lnTo>
                  <a:lnTo>
                    <a:pt x="2093" y="235"/>
                  </a:lnTo>
                  <a:lnTo>
                    <a:pt x="2094" y="236"/>
                  </a:lnTo>
                  <a:lnTo>
                    <a:pt x="2087" y="236"/>
                  </a:lnTo>
                  <a:lnTo>
                    <a:pt x="2073" y="239"/>
                  </a:lnTo>
                  <a:lnTo>
                    <a:pt x="2060" y="241"/>
                  </a:lnTo>
                  <a:lnTo>
                    <a:pt x="2048" y="245"/>
                  </a:lnTo>
                  <a:lnTo>
                    <a:pt x="2036" y="253"/>
                  </a:lnTo>
                  <a:lnTo>
                    <a:pt x="2025" y="262"/>
                  </a:lnTo>
                  <a:lnTo>
                    <a:pt x="2010" y="269"/>
                  </a:lnTo>
                  <a:lnTo>
                    <a:pt x="2005" y="273"/>
                  </a:lnTo>
                  <a:lnTo>
                    <a:pt x="2002" y="277"/>
                  </a:lnTo>
                  <a:lnTo>
                    <a:pt x="1997" y="290"/>
                  </a:lnTo>
                  <a:lnTo>
                    <a:pt x="1996" y="302"/>
                  </a:lnTo>
                  <a:lnTo>
                    <a:pt x="1999" y="314"/>
                  </a:lnTo>
                  <a:lnTo>
                    <a:pt x="2000" y="315"/>
                  </a:lnTo>
                  <a:lnTo>
                    <a:pt x="2002" y="316"/>
                  </a:lnTo>
                  <a:lnTo>
                    <a:pt x="1997" y="316"/>
                  </a:lnTo>
                  <a:lnTo>
                    <a:pt x="1992" y="317"/>
                  </a:lnTo>
                  <a:lnTo>
                    <a:pt x="1986" y="320"/>
                  </a:lnTo>
                  <a:lnTo>
                    <a:pt x="1981" y="323"/>
                  </a:lnTo>
                  <a:lnTo>
                    <a:pt x="1976" y="326"/>
                  </a:lnTo>
                  <a:lnTo>
                    <a:pt x="1965" y="328"/>
                  </a:lnTo>
                  <a:lnTo>
                    <a:pt x="1955" y="332"/>
                  </a:lnTo>
                  <a:lnTo>
                    <a:pt x="1947" y="340"/>
                  </a:lnTo>
                  <a:lnTo>
                    <a:pt x="1947" y="342"/>
                  </a:lnTo>
                  <a:lnTo>
                    <a:pt x="1938" y="349"/>
                  </a:lnTo>
                  <a:lnTo>
                    <a:pt x="1931" y="356"/>
                  </a:lnTo>
                  <a:lnTo>
                    <a:pt x="1923" y="362"/>
                  </a:lnTo>
                  <a:lnTo>
                    <a:pt x="1913" y="366"/>
                  </a:lnTo>
                  <a:lnTo>
                    <a:pt x="1902" y="368"/>
                  </a:lnTo>
                  <a:lnTo>
                    <a:pt x="1896" y="377"/>
                  </a:lnTo>
                  <a:lnTo>
                    <a:pt x="1889" y="384"/>
                  </a:lnTo>
                  <a:lnTo>
                    <a:pt x="1881" y="391"/>
                  </a:lnTo>
                  <a:lnTo>
                    <a:pt x="1875" y="400"/>
                  </a:lnTo>
                  <a:lnTo>
                    <a:pt x="1872" y="410"/>
                  </a:lnTo>
                  <a:lnTo>
                    <a:pt x="1872" y="422"/>
                  </a:lnTo>
                  <a:lnTo>
                    <a:pt x="1862" y="430"/>
                  </a:lnTo>
                  <a:lnTo>
                    <a:pt x="1855" y="428"/>
                  </a:lnTo>
                  <a:lnTo>
                    <a:pt x="1846" y="427"/>
                  </a:lnTo>
                  <a:lnTo>
                    <a:pt x="1839" y="424"/>
                  </a:lnTo>
                  <a:lnTo>
                    <a:pt x="1832" y="424"/>
                  </a:lnTo>
                  <a:lnTo>
                    <a:pt x="1826" y="427"/>
                  </a:lnTo>
                  <a:lnTo>
                    <a:pt x="1823" y="431"/>
                  </a:lnTo>
                  <a:lnTo>
                    <a:pt x="1822" y="441"/>
                  </a:lnTo>
                  <a:lnTo>
                    <a:pt x="1824" y="454"/>
                  </a:lnTo>
                  <a:lnTo>
                    <a:pt x="1811" y="456"/>
                  </a:lnTo>
                  <a:lnTo>
                    <a:pt x="1796" y="456"/>
                  </a:lnTo>
                  <a:lnTo>
                    <a:pt x="1783" y="458"/>
                  </a:lnTo>
                  <a:lnTo>
                    <a:pt x="1771" y="464"/>
                  </a:lnTo>
                  <a:lnTo>
                    <a:pt x="1767" y="468"/>
                  </a:lnTo>
                  <a:lnTo>
                    <a:pt x="1765" y="471"/>
                  </a:lnTo>
                  <a:lnTo>
                    <a:pt x="1765" y="476"/>
                  </a:lnTo>
                  <a:lnTo>
                    <a:pt x="1765" y="481"/>
                  </a:lnTo>
                  <a:lnTo>
                    <a:pt x="1766" y="482"/>
                  </a:lnTo>
                  <a:lnTo>
                    <a:pt x="1750" y="488"/>
                  </a:lnTo>
                  <a:lnTo>
                    <a:pt x="1733" y="491"/>
                  </a:lnTo>
                  <a:lnTo>
                    <a:pt x="1733" y="503"/>
                  </a:lnTo>
                  <a:lnTo>
                    <a:pt x="1730" y="514"/>
                  </a:lnTo>
                  <a:lnTo>
                    <a:pt x="1724" y="521"/>
                  </a:lnTo>
                  <a:lnTo>
                    <a:pt x="1715" y="530"/>
                  </a:lnTo>
                  <a:lnTo>
                    <a:pt x="1708" y="536"/>
                  </a:lnTo>
                  <a:lnTo>
                    <a:pt x="1699" y="544"/>
                  </a:lnTo>
                  <a:lnTo>
                    <a:pt x="1694" y="553"/>
                  </a:lnTo>
                  <a:lnTo>
                    <a:pt x="1685" y="562"/>
                  </a:lnTo>
                  <a:lnTo>
                    <a:pt x="1675" y="570"/>
                  </a:lnTo>
                  <a:lnTo>
                    <a:pt x="1663" y="576"/>
                  </a:lnTo>
                  <a:lnTo>
                    <a:pt x="1652" y="581"/>
                  </a:lnTo>
                  <a:lnTo>
                    <a:pt x="1640" y="587"/>
                  </a:lnTo>
                  <a:lnTo>
                    <a:pt x="1636" y="584"/>
                  </a:lnTo>
                  <a:lnTo>
                    <a:pt x="1633" y="583"/>
                  </a:lnTo>
                  <a:lnTo>
                    <a:pt x="1629" y="583"/>
                  </a:lnTo>
                  <a:lnTo>
                    <a:pt x="1624" y="582"/>
                  </a:lnTo>
                  <a:lnTo>
                    <a:pt x="1634" y="577"/>
                  </a:lnTo>
                  <a:lnTo>
                    <a:pt x="1642" y="570"/>
                  </a:lnTo>
                  <a:lnTo>
                    <a:pt x="1646" y="560"/>
                  </a:lnTo>
                  <a:lnTo>
                    <a:pt x="1647" y="548"/>
                  </a:lnTo>
                  <a:lnTo>
                    <a:pt x="1643" y="532"/>
                  </a:lnTo>
                  <a:lnTo>
                    <a:pt x="1637" y="518"/>
                  </a:lnTo>
                  <a:lnTo>
                    <a:pt x="1636" y="516"/>
                  </a:lnTo>
                  <a:lnTo>
                    <a:pt x="1636" y="516"/>
                  </a:lnTo>
                  <a:lnTo>
                    <a:pt x="1651" y="515"/>
                  </a:lnTo>
                  <a:lnTo>
                    <a:pt x="1664" y="510"/>
                  </a:lnTo>
                  <a:lnTo>
                    <a:pt x="1676" y="504"/>
                  </a:lnTo>
                  <a:lnTo>
                    <a:pt x="1688" y="497"/>
                  </a:lnTo>
                  <a:lnTo>
                    <a:pt x="1702" y="492"/>
                  </a:lnTo>
                  <a:lnTo>
                    <a:pt x="1716" y="491"/>
                  </a:lnTo>
                  <a:lnTo>
                    <a:pt x="1719" y="486"/>
                  </a:lnTo>
                  <a:lnTo>
                    <a:pt x="1720" y="480"/>
                  </a:lnTo>
                  <a:lnTo>
                    <a:pt x="1719" y="475"/>
                  </a:lnTo>
                  <a:lnTo>
                    <a:pt x="1716" y="471"/>
                  </a:lnTo>
                  <a:lnTo>
                    <a:pt x="1713" y="469"/>
                  </a:lnTo>
                  <a:lnTo>
                    <a:pt x="1709" y="467"/>
                  </a:lnTo>
                  <a:lnTo>
                    <a:pt x="1704" y="465"/>
                  </a:lnTo>
                  <a:lnTo>
                    <a:pt x="1707" y="463"/>
                  </a:lnTo>
                  <a:lnTo>
                    <a:pt x="1709" y="461"/>
                  </a:lnTo>
                  <a:lnTo>
                    <a:pt x="1709" y="457"/>
                  </a:lnTo>
                  <a:lnTo>
                    <a:pt x="1709" y="453"/>
                  </a:lnTo>
                  <a:lnTo>
                    <a:pt x="1726" y="458"/>
                  </a:lnTo>
                  <a:lnTo>
                    <a:pt x="1738" y="458"/>
                  </a:lnTo>
                  <a:lnTo>
                    <a:pt x="1747" y="456"/>
                  </a:lnTo>
                  <a:lnTo>
                    <a:pt x="1750" y="448"/>
                  </a:lnTo>
                  <a:lnTo>
                    <a:pt x="1751" y="438"/>
                  </a:lnTo>
                  <a:lnTo>
                    <a:pt x="1749" y="422"/>
                  </a:lnTo>
                  <a:lnTo>
                    <a:pt x="1755" y="428"/>
                  </a:lnTo>
                  <a:lnTo>
                    <a:pt x="1762" y="431"/>
                  </a:lnTo>
                  <a:lnTo>
                    <a:pt x="1771" y="433"/>
                  </a:lnTo>
                  <a:lnTo>
                    <a:pt x="1781" y="430"/>
                  </a:lnTo>
                  <a:lnTo>
                    <a:pt x="1783" y="427"/>
                  </a:lnTo>
                  <a:lnTo>
                    <a:pt x="1784" y="423"/>
                  </a:lnTo>
                  <a:lnTo>
                    <a:pt x="1785" y="419"/>
                  </a:lnTo>
                  <a:lnTo>
                    <a:pt x="1785" y="417"/>
                  </a:lnTo>
                  <a:lnTo>
                    <a:pt x="1809" y="393"/>
                  </a:lnTo>
                  <a:lnTo>
                    <a:pt x="1817" y="388"/>
                  </a:lnTo>
                  <a:lnTo>
                    <a:pt x="1826" y="387"/>
                  </a:lnTo>
                  <a:lnTo>
                    <a:pt x="1835" y="384"/>
                  </a:lnTo>
                  <a:lnTo>
                    <a:pt x="1843" y="379"/>
                  </a:lnTo>
                  <a:lnTo>
                    <a:pt x="1844" y="379"/>
                  </a:lnTo>
                  <a:lnTo>
                    <a:pt x="1849" y="377"/>
                  </a:lnTo>
                  <a:lnTo>
                    <a:pt x="1852" y="374"/>
                  </a:lnTo>
                  <a:lnTo>
                    <a:pt x="1853" y="372"/>
                  </a:lnTo>
                  <a:lnTo>
                    <a:pt x="1891" y="357"/>
                  </a:lnTo>
                  <a:lnTo>
                    <a:pt x="1902" y="332"/>
                  </a:lnTo>
                  <a:lnTo>
                    <a:pt x="1906" y="323"/>
                  </a:lnTo>
                  <a:lnTo>
                    <a:pt x="1904" y="316"/>
                  </a:lnTo>
                  <a:lnTo>
                    <a:pt x="1897" y="310"/>
                  </a:lnTo>
                  <a:lnTo>
                    <a:pt x="1896" y="310"/>
                  </a:lnTo>
                  <a:lnTo>
                    <a:pt x="1895" y="310"/>
                  </a:lnTo>
                  <a:lnTo>
                    <a:pt x="1902" y="299"/>
                  </a:lnTo>
                  <a:lnTo>
                    <a:pt x="1906" y="298"/>
                  </a:lnTo>
                  <a:lnTo>
                    <a:pt x="1909" y="297"/>
                  </a:lnTo>
                  <a:lnTo>
                    <a:pt x="1912" y="296"/>
                  </a:lnTo>
                  <a:lnTo>
                    <a:pt x="1920" y="286"/>
                  </a:lnTo>
                  <a:lnTo>
                    <a:pt x="1924" y="280"/>
                  </a:lnTo>
                  <a:lnTo>
                    <a:pt x="1930" y="276"/>
                  </a:lnTo>
                  <a:lnTo>
                    <a:pt x="1935" y="271"/>
                  </a:lnTo>
                  <a:lnTo>
                    <a:pt x="1938" y="266"/>
                  </a:lnTo>
                  <a:lnTo>
                    <a:pt x="1941" y="259"/>
                  </a:lnTo>
                  <a:lnTo>
                    <a:pt x="1941" y="260"/>
                  </a:lnTo>
                  <a:lnTo>
                    <a:pt x="1958" y="260"/>
                  </a:lnTo>
                  <a:lnTo>
                    <a:pt x="1958" y="260"/>
                  </a:lnTo>
                  <a:lnTo>
                    <a:pt x="1974" y="262"/>
                  </a:lnTo>
                  <a:lnTo>
                    <a:pt x="1975" y="263"/>
                  </a:lnTo>
                  <a:lnTo>
                    <a:pt x="1987" y="268"/>
                  </a:lnTo>
                  <a:lnTo>
                    <a:pt x="2000" y="268"/>
                  </a:lnTo>
                  <a:lnTo>
                    <a:pt x="2004" y="265"/>
                  </a:lnTo>
                  <a:lnTo>
                    <a:pt x="2008" y="263"/>
                  </a:lnTo>
                  <a:lnTo>
                    <a:pt x="2010" y="260"/>
                  </a:lnTo>
                  <a:lnTo>
                    <a:pt x="2014" y="225"/>
                  </a:lnTo>
                  <a:lnTo>
                    <a:pt x="2021" y="219"/>
                  </a:lnTo>
                  <a:lnTo>
                    <a:pt x="2022" y="214"/>
                  </a:lnTo>
                  <a:lnTo>
                    <a:pt x="2020" y="209"/>
                  </a:lnTo>
                  <a:lnTo>
                    <a:pt x="2016" y="203"/>
                  </a:lnTo>
                  <a:lnTo>
                    <a:pt x="2017" y="202"/>
                  </a:lnTo>
                  <a:lnTo>
                    <a:pt x="2023" y="196"/>
                  </a:lnTo>
                  <a:lnTo>
                    <a:pt x="2027" y="190"/>
                  </a:lnTo>
                  <a:lnTo>
                    <a:pt x="2037" y="196"/>
                  </a:lnTo>
                  <a:lnTo>
                    <a:pt x="2046" y="199"/>
                  </a:lnTo>
                  <a:lnTo>
                    <a:pt x="2059" y="199"/>
                  </a:lnTo>
                  <a:lnTo>
                    <a:pt x="2061" y="197"/>
                  </a:lnTo>
                  <a:lnTo>
                    <a:pt x="2062" y="196"/>
                  </a:lnTo>
                  <a:lnTo>
                    <a:pt x="2071" y="197"/>
                  </a:lnTo>
                  <a:lnTo>
                    <a:pt x="2079" y="196"/>
                  </a:lnTo>
                  <a:lnTo>
                    <a:pt x="2087" y="190"/>
                  </a:lnTo>
                  <a:lnTo>
                    <a:pt x="2084" y="185"/>
                  </a:lnTo>
                  <a:lnTo>
                    <a:pt x="2079" y="180"/>
                  </a:lnTo>
                  <a:lnTo>
                    <a:pt x="2076" y="176"/>
                  </a:lnTo>
                  <a:lnTo>
                    <a:pt x="2072" y="171"/>
                  </a:lnTo>
                  <a:lnTo>
                    <a:pt x="2072" y="165"/>
                  </a:lnTo>
                  <a:lnTo>
                    <a:pt x="2100" y="149"/>
                  </a:lnTo>
                  <a:lnTo>
                    <a:pt x="2104" y="150"/>
                  </a:lnTo>
                  <a:lnTo>
                    <a:pt x="2107" y="149"/>
                  </a:lnTo>
                  <a:lnTo>
                    <a:pt x="2119" y="143"/>
                  </a:lnTo>
                  <a:lnTo>
                    <a:pt x="2130" y="134"/>
                  </a:lnTo>
                  <a:lnTo>
                    <a:pt x="2135" y="138"/>
                  </a:lnTo>
                  <a:lnTo>
                    <a:pt x="2153" y="111"/>
                  </a:lnTo>
                  <a:lnTo>
                    <a:pt x="2150" y="111"/>
                  </a:lnTo>
                  <a:lnTo>
                    <a:pt x="2146" y="111"/>
                  </a:lnTo>
                  <a:lnTo>
                    <a:pt x="2142" y="112"/>
                  </a:lnTo>
                  <a:lnTo>
                    <a:pt x="2139" y="115"/>
                  </a:lnTo>
                  <a:lnTo>
                    <a:pt x="2136" y="117"/>
                  </a:lnTo>
                  <a:lnTo>
                    <a:pt x="2136" y="117"/>
                  </a:lnTo>
                  <a:lnTo>
                    <a:pt x="2131" y="114"/>
                  </a:lnTo>
                  <a:lnTo>
                    <a:pt x="2127" y="111"/>
                  </a:lnTo>
                  <a:lnTo>
                    <a:pt x="2121" y="109"/>
                  </a:lnTo>
                  <a:lnTo>
                    <a:pt x="2119" y="109"/>
                  </a:lnTo>
                  <a:lnTo>
                    <a:pt x="2123" y="105"/>
                  </a:lnTo>
                  <a:lnTo>
                    <a:pt x="2127" y="102"/>
                  </a:lnTo>
                  <a:lnTo>
                    <a:pt x="2136" y="99"/>
                  </a:lnTo>
                  <a:lnTo>
                    <a:pt x="2148" y="92"/>
                  </a:lnTo>
                  <a:lnTo>
                    <a:pt x="2163" y="88"/>
                  </a:lnTo>
                  <a:lnTo>
                    <a:pt x="2178" y="86"/>
                  </a:lnTo>
                  <a:lnTo>
                    <a:pt x="2192" y="82"/>
                  </a:lnTo>
                  <a:lnTo>
                    <a:pt x="2193" y="80"/>
                  </a:lnTo>
                  <a:lnTo>
                    <a:pt x="2201" y="83"/>
                  </a:lnTo>
                  <a:lnTo>
                    <a:pt x="2208" y="85"/>
                  </a:lnTo>
                  <a:lnTo>
                    <a:pt x="2216" y="83"/>
                  </a:lnTo>
                  <a:lnTo>
                    <a:pt x="2221" y="77"/>
                  </a:lnTo>
                  <a:lnTo>
                    <a:pt x="2223" y="70"/>
                  </a:lnTo>
                  <a:lnTo>
                    <a:pt x="2223" y="63"/>
                  </a:lnTo>
                  <a:lnTo>
                    <a:pt x="2224" y="55"/>
                  </a:lnTo>
                  <a:lnTo>
                    <a:pt x="2229" y="49"/>
                  </a:lnTo>
                  <a:lnTo>
                    <a:pt x="2237" y="40"/>
                  </a:lnTo>
                  <a:lnTo>
                    <a:pt x="2247" y="35"/>
                  </a:lnTo>
                  <a:lnTo>
                    <a:pt x="2254" y="28"/>
                  </a:lnTo>
                  <a:lnTo>
                    <a:pt x="2255" y="19"/>
                  </a:lnTo>
                  <a:lnTo>
                    <a:pt x="2252" y="9"/>
                  </a:lnTo>
                  <a:lnTo>
                    <a:pt x="2244" y="2"/>
                  </a:lnTo>
                  <a:lnTo>
                    <a:pt x="2235" y="0"/>
                  </a:lnTo>
                  <a:lnTo>
                    <a:pt x="2224" y="0"/>
                  </a:lnTo>
                  <a:lnTo>
                    <a:pt x="2213" y="2"/>
                  </a:lnTo>
                  <a:lnTo>
                    <a:pt x="2202" y="3"/>
                  </a:lnTo>
                  <a:lnTo>
                    <a:pt x="2199" y="7"/>
                  </a:lnTo>
                  <a:lnTo>
                    <a:pt x="2198" y="12"/>
                  </a:lnTo>
                  <a:lnTo>
                    <a:pt x="2198" y="17"/>
                  </a:lnTo>
                  <a:lnTo>
                    <a:pt x="2196" y="18"/>
                  </a:lnTo>
                  <a:lnTo>
                    <a:pt x="2193" y="20"/>
                  </a:lnTo>
                  <a:lnTo>
                    <a:pt x="2184" y="19"/>
                  </a:lnTo>
                  <a:lnTo>
                    <a:pt x="2175" y="17"/>
                  </a:lnTo>
                  <a:lnTo>
                    <a:pt x="2165" y="17"/>
                  </a:lnTo>
                  <a:lnTo>
                    <a:pt x="2156" y="20"/>
                  </a:lnTo>
                  <a:lnTo>
                    <a:pt x="2147" y="30"/>
                  </a:lnTo>
                  <a:lnTo>
                    <a:pt x="2136" y="40"/>
                  </a:lnTo>
                  <a:lnTo>
                    <a:pt x="2125" y="48"/>
                  </a:lnTo>
                  <a:lnTo>
                    <a:pt x="2116" y="58"/>
                  </a:lnTo>
                  <a:lnTo>
                    <a:pt x="2108" y="70"/>
                  </a:lnTo>
                  <a:lnTo>
                    <a:pt x="2097" y="76"/>
                  </a:lnTo>
                  <a:lnTo>
                    <a:pt x="2085" y="81"/>
                  </a:lnTo>
                  <a:lnTo>
                    <a:pt x="2076" y="87"/>
                  </a:lnTo>
                  <a:lnTo>
                    <a:pt x="2067" y="97"/>
                  </a:lnTo>
                  <a:lnTo>
                    <a:pt x="2061" y="109"/>
                  </a:lnTo>
                  <a:lnTo>
                    <a:pt x="2049" y="116"/>
                  </a:lnTo>
                  <a:lnTo>
                    <a:pt x="2037" y="122"/>
                  </a:lnTo>
                  <a:lnTo>
                    <a:pt x="2022" y="127"/>
                  </a:lnTo>
                  <a:lnTo>
                    <a:pt x="2009" y="133"/>
                  </a:lnTo>
                  <a:lnTo>
                    <a:pt x="1997" y="140"/>
                  </a:lnTo>
                  <a:lnTo>
                    <a:pt x="1986" y="150"/>
                  </a:lnTo>
                  <a:lnTo>
                    <a:pt x="1969" y="159"/>
                  </a:lnTo>
                  <a:lnTo>
                    <a:pt x="1958" y="166"/>
                  </a:lnTo>
                  <a:lnTo>
                    <a:pt x="1951" y="173"/>
                  </a:lnTo>
                  <a:lnTo>
                    <a:pt x="1949" y="180"/>
                  </a:lnTo>
                  <a:lnTo>
                    <a:pt x="1952" y="190"/>
                  </a:lnTo>
                  <a:lnTo>
                    <a:pt x="1959" y="202"/>
                  </a:lnTo>
                  <a:lnTo>
                    <a:pt x="1971" y="217"/>
                  </a:lnTo>
                  <a:lnTo>
                    <a:pt x="1975" y="222"/>
                  </a:lnTo>
                  <a:lnTo>
                    <a:pt x="1969" y="222"/>
                  </a:lnTo>
                  <a:lnTo>
                    <a:pt x="1941" y="205"/>
                  </a:lnTo>
                  <a:lnTo>
                    <a:pt x="1931" y="209"/>
                  </a:lnTo>
                  <a:lnTo>
                    <a:pt x="1929" y="213"/>
                  </a:lnTo>
                  <a:lnTo>
                    <a:pt x="1930" y="217"/>
                  </a:lnTo>
                  <a:lnTo>
                    <a:pt x="1934" y="220"/>
                  </a:lnTo>
                  <a:lnTo>
                    <a:pt x="1938" y="224"/>
                  </a:lnTo>
                  <a:lnTo>
                    <a:pt x="1942" y="229"/>
                  </a:lnTo>
                  <a:lnTo>
                    <a:pt x="1942" y="233"/>
                  </a:lnTo>
                  <a:lnTo>
                    <a:pt x="1942" y="233"/>
                  </a:lnTo>
                  <a:lnTo>
                    <a:pt x="1931" y="240"/>
                  </a:lnTo>
                  <a:lnTo>
                    <a:pt x="1931" y="240"/>
                  </a:lnTo>
                  <a:lnTo>
                    <a:pt x="1920" y="235"/>
                  </a:lnTo>
                  <a:lnTo>
                    <a:pt x="1909" y="231"/>
                  </a:lnTo>
                  <a:lnTo>
                    <a:pt x="1897" y="229"/>
                  </a:lnTo>
                  <a:lnTo>
                    <a:pt x="1885" y="225"/>
                  </a:lnTo>
                  <a:lnTo>
                    <a:pt x="1875" y="218"/>
                  </a:lnTo>
                  <a:lnTo>
                    <a:pt x="1869" y="207"/>
                  </a:lnTo>
                  <a:lnTo>
                    <a:pt x="1875" y="203"/>
                  </a:lnTo>
                  <a:lnTo>
                    <a:pt x="1881" y="200"/>
                  </a:lnTo>
                  <a:lnTo>
                    <a:pt x="1886" y="197"/>
                  </a:lnTo>
                  <a:lnTo>
                    <a:pt x="1889" y="200"/>
                  </a:lnTo>
                  <a:lnTo>
                    <a:pt x="1892" y="201"/>
                  </a:lnTo>
                  <a:lnTo>
                    <a:pt x="1895" y="201"/>
                  </a:lnTo>
                  <a:lnTo>
                    <a:pt x="1897" y="201"/>
                  </a:lnTo>
                  <a:lnTo>
                    <a:pt x="1900" y="200"/>
                  </a:lnTo>
                  <a:lnTo>
                    <a:pt x="1901" y="199"/>
                  </a:lnTo>
                  <a:lnTo>
                    <a:pt x="1903" y="195"/>
                  </a:lnTo>
                  <a:lnTo>
                    <a:pt x="1903" y="190"/>
                  </a:lnTo>
                  <a:lnTo>
                    <a:pt x="1906" y="189"/>
                  </a:lnTo>
                  <a:lnTo>
                    <a:pt x="1908" y="186"/>
                  </a:lnTo>
                  <a:lnTo>
                    <a:pt x="1911" y="183"/>
                  </a:lnTo>
                  <a:lnTo>
                    <a:pt x="1913" y="180"/>
                  </a:lnTo>
                  <a:lnTo>
                    <a:pt x="1915" y="177"/>
                  </a:lnTo>
                  <a:lnTo>
                    <a:pt x="1917" y="169"/>
                  </a:lnTo>
                  <a:lnTo>
                    <a:pt x="1920" y="169"/>
                  </a:lnTo>
                  <a:lnTo>
                    <a:pt x="1924" y="167"/>
                  </a:lnTo>
                  <a:lnTo>
                    <a:pt x="1935" y="163"/>
                  </a:lnTo>
                  <a:lnTo>
                    <a:pt x="1945" y="157"/>
                  </a:lnTo>
                  <a:lnTo>
                    <a:pt x="1952" y="149"/>
                  </a:lnTo>
                  <a:lnTo>
                    <a:pt x="1959" y="140"/>
                  </a:lnTo>
                  <a:lnTo>
                    <a:pt x="1965" y="132"/>
                  </a:lnTo>
                  <a:lnTo>
                    <a:pt x="1970" y="122"/>
                  </a:lnTo>
                  <a:lnTo>
                    <a:pt x="1982" y="106"/>
                  </a:lnTo>
                  <a:lnTo>
                    <a:pt x="1996" y="89"/>
                  </a:lnTo>
                  <a:lnTo>
                    <a:pt x="2009" y="76"/>
                  </a:lnTo>
                  <a:lnTo>
                    <a:pt x="2014" y="70"/>
                  </a:lnTo>
                  <a:lnTo>
                    <a:pt x="2017" y="64"/>
                  </a:lnTo>
                  <a:lnTo>
                    <a:pt x="2019" y="55"/>
                  </a:lnTo>
                  <a:lnTo>
                    <a:pt x="2015" y="47"/>
                  </a:lnTo>
                  <a:lnTo>
                    <a:pt x="2006" y="41"/>
                  </a:lnTo>
                  <a:lnTo>
                    <a:pt x="1997" y="38"/>
                  </a:lnTo>
                  <a:lnTo>
                    <a:pt x="1986" y="40"/>
                  </a:lnTo>
                  <a:lnTo>
                    <a:pt x="1976" y="42"/>
                  </a:lnTo>
                  <a:lnTo>
                    <a:pt x="1969" y="47"/>
                  </a:lnTo>
                  <a:lnTo>
                    <a:pt x="1964" y="53"/>
                  </a:lnTo>
                  <a:lnTo>
                    <a:pt x="1959" y="60"/>
                  </a:lnTo>
                  <a:lnTo>
                    <a:pt x="1954" y="68"/>
                  </a:lnTo>
                  <a:lnTo>
                    <a:pt x="1930" y="80"/>
                  </a:lnTo>
                  <a:lnTo>
                    <a:pt x="1909" y="94"/>
                  </a:lnTo>
                  <a:lnTo>
                    <a:pt x="1890" y="111"/>
                  </a:lnTo>
                  <a:lnTo>
                    <a:pt x="1870" y="129"/>
                  </a:lnTo>
                  <a:lnTo>
                    <a:pt x="1840" y="145"/>
                  </a:lnTo>
                  <a:lnTo>
                    <a:pt x="1812" y="163"/>
                  </a:lnTo>
                  <a:lnTo>
                    <a:pt x="1785" y="184"/>
                  </a:lnTo>
                  <a:lnTo>
                    <a:pt x="1760" y="206"/>
                  </a:lnTo>
                  <a:lnTo>
                    <a:pt x="1736" y="229"/>
                  </a:lnTo>
                  <a:lnTo>
                    <a:pt x="1710" y="252"/>
                  </a:lnTo>
                  <a:lnTo>
                    <a:pt x="1693" y="260"/>
                  </a:lnTo>
                  <a:lnTo>
                    <a:pt x="1694" y="263"/>
                  </a:lnTo>
                  <a:lnTo>
                    <a:pt x="1694" y="264"/>
                  </a:lnTo>
                  <a:lnTo>
                    <a:pt x="1694" y="266"/>
                  </a:lnTo>
                  <a:lnTo>
                    <a:pt x="1694" y="269"/>
                  </a:lnTo>
                  <a:lnTo>
                    <a:pt x="1694" y="271"/>
                  </a:lnTo>
                  <a:lnTo>
                    <a:pt x="1696" y="273"/>
                  </a:lnTo>
                  <a:lnTo>
                    <a:pt x="1685" y="283"/>
                  </a:lnTo>
                  <a:lnTo>
                    <a:pt x="1671" y="291"/>
                  </a:lnTo>
                  <a:lnTo>
                    <a:pt x="1656" y="296"/>
                  </a:lnTo>
                  <a:lnTo>
                    <a:pt x="1619" y="332"/>
                  </a:lnTo>
                  <a:lnTo>
                    <a:pt x="1600" y="343"/>
                  </a:lnTo>
                  <a:lnTo>
                    <a:pt x="1583" y="355"/>
                  </a:lnTo>
                  <a:lnTo>
                    <a:pt x="1568" y="370"/>
                  </a:lnTo>
                  <a:lnTo>
                    <a:pt x="1555" y="385"/>
                  </a:lnTo>
                  <a:lnTo>
                    <a:pt x="1529" y="400"/>
                  </a:lnTo>
                  <a:lnTo>
                    <a:pt x="1505" y="413"/>
                  </a:lnTo>
                  <a:lnTo>
                    <a:pt x="1482" y="429"/>
                  </a:lnTo>
                  <a:lnTo>
                    <a:pt x="1459" y="446"/>
                  </a:lnTo>
                  <a:lnTo>
                    <a:pt x="1439" y="465"/>
                  </a:lnTo>
                  <a:lnTo>
                    <a:pt x="1422" y="490"/>
                  </a:lnTo>
                  <a:lnTo>
                    <a:pt x="1410" y="497"/>
                  </a:lnTo>
                  <a:lnTo>
                    <a:pt x="1397" y="504"/>
                  </a:lnTo>
                  <a:lnTo>
                    <a:pt x="1385" y="511"/>
                  </a:lnTo>
                  <a:lnTo>
                    <a:pt x="1374" y="520"/>
                  </a:lnTo>
                  <a:lnTo>
                    <a:pt x="1365" y="530"/>
                  </a:lnTo>
                  <a:lnTo>
                    <a:pt x="1359" y="543"/>
                  </a:lnTo>
                  <a:lnTo>
                    <a:pt x="1357" y="559"/>
                  </a:lnTo>
                  <a:lnTo>
                    <a:pt x="1338" y="570"/>
                  </a:lnTo>
                  <a:lnTo>
                    <a:pt x="1317" y="579"/>
                  </a:lnTo>
                  <a:lnTo>
                    <a:pt x="1297" y="589"/>
                  </a:lnTo>
                  <a:lnTo>
                    <a:pt x="1279" y="600"/>
                  </a:lnTo>
                  <a:lnTo>
                    <a:pt x="1262" y="613"/>
                  </a:lnTo>
                  <a:lnTo>
                    <a:pt x="1248" y="632"/>
                  </a:lnTo>
                  <a:lnTo>
                    <a:pt x="1238" y="640"/>
                  </a:lnTo>
                  <a:lnTo>
                    <a:pt x="1228" y="649"/>
                  </a:lnTo>
                  <a:lnTo>
                    <a:pt x="1220" y="658"/>
                  </a:lnTo>
                  <a:lnTo>
                    <a:pt x="1214" y="669"/>
                  </a:lnTo>
                  <a:lnTo>
                    <a:pt x="1214" y="669"/>
                  </a:lnTo>
                  <a:lnTo>
                    <a:pt x="1193" y="669"/>
                  </a:lnTo>
                  <a:lnTo>
                    <a:pt x="1191" y="680"/>
                  </a:lnTo>
                  <a:lnTo>
                    <a:pt x="1194" y="692"/>
                  </a:lnTo>
                  <a:lnTo>
                    <a:pt x="1199" y="702"/>
                  </a:lnTo>
                  <a:lnTo>
                    <a:pt x="1199" y="702"/>
                  </a:lnTo>
                  <a:lnTo>
                    <a:pt x="1199" y="702"/>
                  </a:lnTo>
                  <a:lnTo>
                    <a:pt x="1193" y="712"/>
                  </a:lnTo>
                  <a:lnTo>
                    <a:pt x="1185" y="716"/>
                  </a:lnTo>
                  <a:lnTo>
                    <a:pt x="1176" y="716"/>
                  </a:lnTo>
                  <a:lnTo>
                    <a:pt x="1166" y="715"/>
                  </a:lnTo>
                  <a:lnTo>
                    <a:pt x="1158" y="713"/>
                  </a:lnTo>
                  <a:lnTo>
                    <a:pt x="1155" y="710"/>
                  </a:lnTo>
                  <a:lnTo>
                    <a:pt x="1153" y="707"/>
                  </a:lnTo>
                  <a:lnTo>
                    <a:pt x="1129" y="726"/>
                  </a:lnTo>
                  <a:lnTo>
                    <a:pt x="1103" y="746"/>
                  </a:lnTo>
                  <a:lnTo>
                    <a:pt x="1080" y="766"/>
                  </a:lnTo>
                  <a:lnTo>
                    <a:pt x="1058" y="789"/>
                  </a:lnTo>
                  <a:lnTo>
                    <a:pt x="1039" y="815"/>
                  </a:lnTo>
                  <a:lnTo>
                    <a:pt x="1035" y="815"/>
                  </a:lnTo>
                  <a:lnTo>
                    <a:pt x="1033" y="816"/>
                  </a:lnTo>
                  <a:lnTo>
                    <a:pt x="1026" y="824"/>
                  </a:lnTo>
                  <a:lnTo>
                    <a:pt x="1017" y="832"/>
                  </a:lnTo>
                  <a:lnTo>
                    <a:pt x="1010" y="839"/>
                  </a:lnTo>
                  <a:lnTo>
                    <a:pt x="1004" y="846"/>
                  </a:lnTo>
                  <a:lnTo>
                    <a:pt x="1001" y="857"/>
                  </a:lnTo>
                  <a:lnTo>
                    <a:pt x="1004" y="869"/>
                  </a:lnTo>
                  <a:lnTo>
                    <a:pt x="1002" y="868"/>
                  </a:lnTo>
                  <a:lnTo>
                    <a:pt x="1002" y="869"/>
                  </a:lnTo>
                  <a:lnTo>
                    <a:pt x="981" y="871"/>
                  </a:lnTo>
                  <a:lnTo>
                    <a:pt x="977" y="867"/>
                  </a:lnTo>
                  <a:lnTo>
                    <a:pt x="973" y="866"/>
                  </a:lnTo>
                  <a:lnTo>
                    <a:pt x="971" y="867"/>
                  </a:lnTo>
                  <a:lnTo>
                    <a:pt x="967" y="869"/>
                  </a:lnTo>
                  <a:lnTo>
                    <a:pt x="958" y="875"/>
                  </a:lnTo>
                  <a:lnTo>
                    <a:pt x="949" y="884"/>
                  </a:lnTo>
                  <a:lnTo>
                    <a:pt x="941" y="892"/>
                  </a:lnTo>
                  <a:lnTo>
                    <a:pt x="932" y="901"/>
                  </a:lnTo>
                  <a:lnTo>
                    <a:pt x="922" y="908"/>
                  </a:lnTo>
                  <a:lnTo>
                    <a:pt x="910" y="912"/>
                  </a:lnTo>
                  <a:lnTo>
                    <a:pt x="897" y="918"/>
                  </a:lnTo>
                  <a:lnTo>
                    <a:pt x="886" y="925"/>
                  </a:lnTo>
                  <a:lnTo>
                    <a:pt x="877" y="935"/>
                  </a:lnTo>
                  <a:lnTo>
                    <a:pt x="871" y="946"/>
                  </a:lnTo>
                  <a:lnTo>
                    <a:pt x="870" y="959"/>
                  </a:lnTo>
                  <a:lnTo>
                    <a:pt x="871" y="975"/>
                  </a:lnTo>
                  <a:lnTo>
                    <a:pt x="856" y="971"/>
                  </a:lnTo>
                  <a:lnTo>
                    <a:pt x="842" y="972"/>
                  </a:lnTo>
                  <a:lnTo>
                    <a:pt x="830" y="977"/>
                  </a:lnTo>
                  <a:lnTo>
                    <a:pt x="820" y="985"/>
                  </a:lnTo>
                  <a:lnTo>
                    <a:pt x="812" y="993"/>
                  </a:lnTo>
                  <a:lnTo>
                    <a:pt x="805" y="1005"/>
                  </a:lnTo>
                  <a:lnTo>
                    <a:pt x="797" y="1017"/>
                  </a:lnTo>
                  <a:lnTo>
                    <a:pt x="792" y="1017"/>
                  </a:lnTo>
                  <a:lnTo>
                    <a:pt x="789" y="1018"/>
                  </a:lnTo>
                  <a:lnTo>
                    <a:pt x="786" y="1020"/>
                  </a:lnTo>
                  <a:lnTo>
                    <a:pt x="784" y="1022"/>
                  </a:lnTo>
                  <a:lnTo>
                    <a:pt x="782" y="1025"/>
                  </a:lnTo>
                  <a:lnTo>
                    <a:pt x="779" y="1027"/>
                  </a:lnTo>
                  <a:lnTo>
                    <a:pt x="777" y="1031"/>
                  </a:lnTo>
                  <a:lnTo>
                    <a:pt x="775" y="1034"/>
                  </a:lnTo>
                  <a:lnTo>
                    <a:pt x="775" y="1037"/>
                  </a:lnTo>
                  <a:lnTo>
                    <a:pt x="771" y="1038"/>
                  </a:lnTo>
                  <a:lnTo>
                    <a:pt x="766" y="1040"/>
                  </a:lnTo>
                  <a:lnTo>
                    <a:pt x="761" y="1044"/>
                  </a:lnTo>
                  <a:lnTo>
                    <a:pt x="752" y="1051"/>
                  </a:lnTo>
                  <a:lnTo>
                    <a:pt x="744" y="1056"/>
                  </a:lnTo>
                  <a:lnTo>
                    <a:pt x="734" y="1061"/>
                  </a:lnTo>
                  <a:lnTo>
                    <a:pt x="727" y="1068"/>
                  </a:lnTo>
                  <a:lnTo>
                    <a:pt x="722" y="1079"/>
                  </a:lnTo>
                  <a:lnTo>
                    <a:pt x="722" y="1079"/>
                  </a:lnTo>
                  <a:lnTo>
                    <a:pt x="669" y="1116"/>
                  </a:lnTo>
                  <a:lnTo>
                    <a:pt x="667" y="1142"/>
                  </a:lnTo>
                  <a:lnTo>
                    <a:pt x="680" y="1148"/>
                  </a:lnTo>
                  <a:lnTo>
                    <a:pt x="692" y="1149"/>
                  </a:lnTo>
                  <a:lnTo>
                    <a:pt x="707" y="1145"/>
                  </a:lnTo>
                  <a:lnTo>
                    <a:pt x="721" y="1137"/>
                  </a:lnTo>
                  <a:lnTo>
                    <a:pt x="722" y="1134"/>
                  </a:lnTo>
                  <a:lnTo>
                    <a:pt x="723" y="1134"/>
                  </a:lnTo>
                  <a:lnTo>
                    <a:pt x="723" y="1135"/>
                  </a:lnTo>
                  <a:lnTo>
                    <a:pt x="722" y="1140"/>
                  </a:lnTo>
                  <a:lnTo>
                    <a:pt x="721" y="1145"/>
                  </a:lnTo>
                  <a:lnTo>
                    <a:pt x="718" y="1148"/>
                  </a:lnTo>
                  <a:lnTo>
                    <a:pt x="715" y="1151"/>
                  </a:lnTo>
                  <a:lnTo>
                    <a:pt x="710" y="1152"/>
                  </a:lnTo>
                  <a:lnTo>
                    <a:pt x="705" y="1153"/>
                  </a:lnTo>
                  <a:lnTo>
                    <a:pt x="693" y="1169"/>
                  </a:lnTo>
                  <a:lnTo>
                    <a:pt x="693" y="1170"/>
                  </a:lnTo>
                  <a:lnTo>
                    <a:pt x="692" y="1173"/>
                  </a:lnTo>
                  <a:lnTo>
                    <a:pt x="692" y="1174"/>
                  </a:lnTo>
                  <a:lnTo>
                    <a:pt x="687" y="1177"/>
                  </a:lnTo>
                  <a:lnTo>
                    <a:pt x="682" y="1180"/>
                  </a:lnTo>
                  <a:lnTo>
                    <a:pt x="681" y="1177"/>
                  </a:lnTo>
                  <a:lnTo>
                    <a:pt x="681" y="1174"/>
                  </a:lnTo>
                  <a:lnTo>
                    <a:pt x="676" y="1169"/>
                  </a:lnTo>
                  <a:lnTo>
                    <a:pt x="666" y="1173"/>
                  </a:lnTo>
                  <a:lnTo>
                    <a:pt x="654" y="1174"/>
                  </a:lnTo>
                  <a:lnTo>
                    <a:pt x="643" y="1175"/>
                  </a:lnTo>
                  <a:lnTo>
                    <a:pt x="631" y="1175"/>
                  </a:lnTo>
                  <a:lnTo>
                    <a:pt x="620" y="1179"/>
                  </a:lnTo>
                  <a:lnTo>
                    <a:pt x="610" y="1185"/>
                  </a:lnTo>
                  <a:lnTo>
                    <a:pt x="603" y="1196"/>
                  </a:lnTo>
                  <a:lnTo>
                    <a:pt x="599" y="1197"/>
                  </a:lnTo>
                  <a:lnTo>
                    <a:pt x="598" y="1199"/>
                  </a:lnTo>
                  <a:lnTo>
                    <a:pt x="598" y="1202"/>
                  </a:lnTo>
                  <a:lnTo>
                    <a:pt x="598" y="1204"/>
                  </a:lnTo>
                  <a:lnTo>
                    <a:pt x="599" y="1206"/>
                  </a:lnTo>
                  <a:lnTo>
                    <a:pt x="601" y="1210"/>
                  </a:lnTo>
                  <a:lnTo>
                    <a:pt x="601" y="1213"/>
                  </a:lnTo>
                  <a:lnTo>
                    <a:pt x="593" y="1213"/>
                  </a:lnTo>
                  <a:lnTo>
                    <a:pt x="587" y="1214"/>
                  </a:lnTo>
                  <a:lnTo>
                    <a:pt x="581" y="1216"/>
                  </a:lnTo>
                  <a:lnTo>
                    <a:pt x="576" y="1221"/>
                  </a:lnTo>
                  <a:lnTo>
                    <a:pt x="575" y="1230"/>
                  </a:lnTo>
                  <a:lnTo>
                    <a:pt x="582" y="1231"/>
                  </a:lnTo>
                  <a:lnTo>
                    <a:pt x="590" y="1231"/>
                  </a:lnTo>
                  <a:lnTo>
                    <a:pt x="596" y="1230"/>
                  </a:lnTo>
                  <a:lnTo>
                    <a:pt x="602" y="1223"/>
                  </a:lnTo>
                  <a:lnTo>
                    <a:pt x="619" y="1223"/>
                  </a:lnTo>
                  <a:lnTo>
                    <a:pt x="624" y="1226"/>
                  </a:lnTo>
                  <a:lnTo>
                    <a:pt x="627" y="1227"/>
                  </a:lnTo>
                  <a:lnTo>
                    <a:pt x="631" y="1226"/>
                  </a:lnTo>
                  <a:lnTo>
                    <a:pt x="629" y="1232"/>
                  </a:lnTo>
                  <a:lnTo>
                    <a:pt x="625" y="1237"/>
                  </a:lnTo>
                  <a:lnTo>
                    <a:pt x="620" y="1242"/>
                  </a:lnTo>
                  <a:lnTo>
                    <a:pt x="620" y="1243"/>
                  </a:lnTo>
                  <a:lnTo>
                    <a:pt x="620" y="1247"/>
                  </a:lnTo>
                  <a:lnTo>
                    <a:pt x="619" y="1250"/>
                  </a:lnTo>
                  <a:lnTo>
                    <a:pt x="612" y="1250"/>
                  </a:lnTo>
                  <a:lnTo>
                    <a:pt x="604" y="1250"/>
                  </a:lnTo>
                  <a:lnTo>
                    <a:pt x="597" y="1253"/>
                  </a:lnTo>
                  <a:lnTo>
                    <a:pt x="591" y="1259"/>
                  </a:lnTo>
                  <a:lnTo>
                    <a:pt x="588" y="1261"/>
                  </a:lnTo>
                  <a:lnTo>
                    <a:pt x="586" y="1262"/>
                  </a:lnTo>
                  <a:lnTo>
                    <a:pt x="584" y="1265"/>
                  </a:lnTo>
                  <a:lnTo>
                    <a:pt x="582" y="1266"/>
                  </a:lnTo>
                  <a:lnTo>
                    <a:pt x="581" y="1268"/>
                  </a:lnTo>
                  <a:lnTo>
                    <a:pt x="580" y="1272"/>
                  </a:lnTo>
                  <a:lnTo>
                    <a:pt x="581" y="1276"/>
                  </a:lnTo>
                  <a:lnTo>
                    <a:pt x="576" y="1282"/>
                  </a:lnTo>
                  <a:lnTo>
                    <a:pt x="570" y="1284"/>
                  </a:lnTo>
                  <a:lnTo>
                    <a:pt x="563" y="1284"/>
                  </a:lnTo>
                  <a:lnTo>
                    <a:pt x="556" y="1285"/>
                  </a:lnTo>
                  <a:lnTo>
                    <a:pt x="550" y="1288"/>
                  </a:lnTo>
                  <a:lnTo>
                    <a:pt x="545" y="1294"/>
                  </a:lnTo>
                  <a:lnTo>
                    <a:pt x="535" y="1301"/>
                  </a:lnTo>
                  <a:lnTo>
                    <a:pt x="535" y="1301"/>
                  </a:lnTo>
                  <a:lnTo>
                    <a:pt x="524" y="1308"/>
                  </a:lnTo>
                  <a:lnTo>
                    <a:pt x="516" y="1318"/>
                  </a:lnTo>
                  <a:lnTo>
                    <a:pt x="507" y="1329"/>
                  </a:lnTo>
                  <a:lnTo>
                    <a:pt x="499" y="1337"/>
                  </a:lnTo>
                  <a:lnTo>
                    <a:pt x="497" y="1354"/>
                  </a:lnTo>
                  <a:lnTo>
                    <a:pt x="453" y="1391"/>
                  </a:lnTo>
                  <a:lnTo>
                    <a:pt x="451" y="1401"/>
                  </a:lnTo>
                  <a:lnTo>
                    <a:pt x="434" y="1399"/>
                  </a:lnTo>
                  <a:lnTo>
                    <a:pt x="417" y="1403"/>
                  </a:lnTo>
                  <a:lnTo>
                    <a:pt x="403" y="1409"/>
                  </a:lnTo>
                  <a:lnTo>
                    <a:pt x="387" y="1416"/>
                  </a:lnTo>
                  <a:lnTo>
                    <a:pt x="381" y="1411"/>
                  </a:lnTo>
                  <a:lnTo>
                    <a:pt x="378" y="1404"/>
                  </a:lnTo>
                  <a:lnTo>
                    <a:pt x="378" y="1397"/>
                  </a:lnTo>
                  <a:lnTo>
                    <a:pt x="378" y="1388"/>
                  </a:lnTo>
                  <a:lnTo>
                    <a:pt x="361" y="1390"/>
                  </a:lnTo>
                  <a:lnTo>
                    <a:pt x="364" y="1399"/>
                  </a:lnTo>
                  <a:lnTo>
                    <a:pt x="363" y="1410"/>
                  </a:lnTo>
                  <a:lnTo>
                    <a:pt x="359" y="1420"/>
                  </a:lnTo>
                  <a:lnTo>
                    <a:pt x="357" y="1430"/>
                  </a:lnTo>
                  <a:lnTo>
                    <a:pt x="355" y="1441"/>
                  </a:lnTo>
                  <a:lnTo>
                    <a:pt x="359" y="1450"/>
                  </a:lnTo>
                  <a:lnTo>
                    <a:pt x="357" y="1461"/>
                  </a:lnTo>
                  <a:lnTo>
                    <a:pt x="355" y="1472"/>
                  </a:lnTo>
                  <a:lnTo>
                    <a:pt x="351" y="1471"/>
                  </a:lnTo>
                  <a:lnTo>
                    <a:pt x="349" y="1476"/>
                  </a:lnTo>
                  <a:lnTo>
                    <a:pt x="348" y="1482"/>
                  </a:lnTo>
                  <a:lnTo>
                    <a:pt x="347" y="1488"/>
                  </a:lnTo>
                  <a:lnTo>
                    <a:pt x="344" y="1492"/>
                  </a:lnTo>
                  <a:lnTo>
                    <a:pt x="340" y="1493"/>
                  </a:lnTo>
                  <a:lnTo>
                    <a:pt x="325" y="1492"/>
                  </a:lnTo>
                  <a:lnTo>
                    <a:pt x="317" y="1492"/>
                  </a:lnTo>
                  <a:lnTo>
                    <a:pt x="313" y="1494"/>
                  </a:lnTo>
                  <a:lnTo>
                    <a:pt x="312" y="1496"/>
                  </a:lnTo>
                  <a:lnTo>
                    <a:pt x="314" y="1501"/>
                  </a:lnTo>
                  <a:lnTo>
                    <a:pt x="318" y="1506"/>
                  </a:lnTo>
                  <a:lnTo>
                    <a:pt x="321" y="1511"/>
                  </a:lnTo>
                  <a:lnTo>
                    <a:pt x="325" y="1516"/>
                  </a:lnTo>
                  <a:lnTo>
                    <a:pt x="327" y="1519"/>
                  </a:lnTo>
                  <a:lnTo>
                    <a:pt x="327" y="1523"/>
                  </a:lnTo>
                  <a:lnTo>
                    <a:pt x="310" y="1532"/>
                  </a:lnTo>
                  <a:lnTo>
                    <a:pt x="310" y="1532"/>
                  </a:lnTo>
                  <a:lnTo>
                    <a:pt x="302" y="1533"/>
                  </a:lnTo>
                  <a:lnTo>
                    <a:pt x="292" y="1535"/>
                  </a:lnTo>
                  <a:lnTo>
                    <a:pt x="284" y="1535"/>
                  </a:lnTo>
                  <a:lnTo>
                    <a:pt x="275" y="1532"/>
                  </a:lnTo>
                  <a:lnTo>
                    <a:pt x="274" y="1515"/>
                  </a:lnTo>
                  <a:lnTo>
                    <a:pt x="257" y="1512"/>
                  </a:lnTo>
                  <a:lnTo>
                    <a:pt x="246" y="1530"/>
                  </a:lnTo>
                  <a:lnTo>
                    <a:pt x="235" y="1530"/>
                  </a:lnTo>
                  <a:lnTo>
                    <a:pt x="224" y="1533"/>
                  </a:lnTo>
                  <a:lnTo>
                    <a:pt x="215" y="1533"/>
                  </a:lnTo>
                  <a:lnTo>
                    <a:pt x="204" y="1530"/>
                  </a:lnTo>
                  <a:lnTo>
                    <a:pt x="202" y="1540"/>
                  </a:lnTo>
                  <a:lnTo>
                    <a:pt x="202" y="1551"/>
                  </a:lnTo>
                  <a:lnTo>
                    <a:pt x="204" y="1561"/>
                  </a:lnTo>
                  <a:lnTo>
                    <a:pt x="208" y="1568"/>
                  </a:lnTo>
                  <a:lnTo>
                    <a:pt x="218" y="1575"/>
                  </a:lnTo>
                  <a:lnTo>
                    <a:pt x="200" y="1593"/>
                  </a:lnTo>
                  <a:lnTo>
                    <a:pt x="190" y="1593"/>
                  </a:lnTo>
                  <a:lnTo>
                    <a:pt x="190" y="1593"/>
                  </a:lnTo>
                  <a:lnTo>
                    <a:pt x="164" y="1599"/>
                  </a:lnTo>
                  <a:lnTo>
                    <a:pt x="145" y="1619"/>
                  </a:lnTo>
                  <a:lnTo>
                    <a:pt x="141" y="1627"/>
                  </a:lnTo>
                  <a:lnTo>
                    <a:pt x="141" y="1633"/>
                  </a:lnTo>
                  <a:lnTo>
                    <a:pt x="143" y="1639"/>
                  </a:lnTo>
                  <a:lnTo>
                    <a:pt x="148" y="1643"/>
                  </a:lnTo>
                  <a:lnTo>
                    <a:pt x="154" y="1647"/>
                  </a:lnTo>
                  <a:lnTo>
                    <a:pt x="159" y="1650"/>
                  </a:lnTo>
                  <a:lnTo>
                    <a:pt x="162" y="1655"/>
                  </a:lnTo>
                  <a:lnTo>
                    <a:pt x="160" y="1663"/>
                  </a:lnTo>
                  <a:lnTo>
                    <a:pt x="147" y="1663"/>
                  </a:lnTo>
                  <a:lnTo>
                    <a:pt x="145" y="1658"/>
                  </a:lnTo>
                  <a:lnTo>
                    <a:pt x="136" y="1653"/>
                  </a:lnTo>
                  <a:lnTo>
                    <a:pt x="128" y="1650"/>
                  </a:lnTo>
                  <a:lnTo>
                    <a:pt x="125" y="1653"/>
                  </a:lnTo>
                  <a:lnTo>
                    <a:pt x="122" y="1656"/>
                  </a:lnTo>
                  <a:lnTo>
                    <a:pt x="121" y="1661"/>
                  </a:lnTo>
                  <a:lnTo>
                    <a:pt x="120" y="1667"/>
                  </a:lnTo>
                  <a:lnTo>
                    <a:pt x="120" y="1673"/>
                  </a:lnTo>
                  <a:lnTo>
                    <a:pt x="119" y="1678"/>
                  </a:lnTo>
                  <a:lnTo>
                    <a:pt x="116" y="1682"/>
                  </a:lnTo>
                  <a:lnTo>
                    <a:pt x="109" y="1698"/>
                  </a:lnTo>
                  <a:lnTo>
                    <a:pt x="104" y="1712"/>
                  </a:lnTo>
                  <a:lnTo>
                    <a:pt x="105" y="1726"/>
                  </a:lnTo>
                  <a:lnTo>
                    <a:pt x="110" y="1738"/>
                  </a:lnTo>
                  <a:lnTo>
                    <a:pt x="122" y="1747"/>
                  </a:lnTo>
                  <a:lnTo>
                    <a:pt x="141" y="1755"/>
                  </a:lnTo>
                  <a:lnTo>
                    <a:pt x="150" y="1757"/>
                  </a:lnTo>
                  <a:lnTo>
                    <a:pt x="160" y="1758"/>
                  </a:lnTo>
                  <a:lnTo>
                    <a:pt x="168" y="1754"/>
                  </a:lnTo>
                  <a:lnTo>
                    <a:pt x="167" y="1756"/>
                  </a:lnTo>
                  <a:lnTo>
                    <a:pt x="167" y="1756"/>
                  </a:lnTo>
                  <a:lnTo>
                    <a:pt x="168" y="1757"/>
                  </a:lnTo>
                  <a:lnTo>
                    <a:pt x="168" y="1760"/>
                  </a:lnTo>
                  <a:lnTo>
                    <a:pt x="168" y="1761"/>
                  </a:lnTo>
                  <a:lnTo>
                    <a:pt x="167" y="1763"/>
                  </a:lnTo>
                  <a:lnTo>
                    <a:pt x="167" y="1766"/>
                  </a:lnTo>
                  <a:lnTo>
                    <a:pt x="167" y="1768"/>
                  </a:lnTo>
                  <a:lnTo>
                    <a:pt x="167" y="1770"/>
                  </a:lnTo>
                  <a:lnTo>
                    <a:pt x="167" y="1772"/>
                  </a:lnTo>
                  <a:lnTo>
                    <a:pt x="168" y="1773"/>
                  </a:lnTo>
                  <a:lnTo>
                    <a:pt x="171" y="1773"/>
                  </a:lnTo>
                  <a:lnTo>
                    <a:pt x="173" y="1773"/>
                  </a:lnTo>
                  <a:lnTo>
                    <a:pt x="176" y="1772"/>
                  </a:lnTo>
                  <a:lnTo>
                    <a:pt x="181" y="1769"/>
                  </a:lnTo>
                  <a:lnTo>
                    <a:pt x="190" y="1766"/>
                  </a:lnTo>
                  <a:lnTo>
                    <a:pt x="201" y="1766"/>
                  </a:lnTo>
                  <a:lnTo>
                    <a:pt x="211" y="1768"/>
                  </a:lnTo>
                  <a:lnTo>
                    <a:pt x="219" y="1773"/>
                  </a:lnTo>
                  <a:lnTo>
                    <a:pt x="228" y="1779"/>
                  </a:lnTo>
                  <a:lnTo>
                    <a:pt x="235" y="1785"/>
                  </a:lnTo>
                  <a:lnTo>
                    <a:pt x="241" y="1791"/>
                  </a:lnTo>
                  <a:lnTo>
                    <a:pt x="245" y="1798"/>
                  </a:lnTo>
                  <a:lnTo>
                    <a:pt x="244" y="1809"/>
                  </a:lnTo>
                  <a:lnTo>
                    <a:pt x="239" y="1821"/>
                  </a:lnTo>
                  <a:lnTo>
                    <a:pt x="222" y="1831"/>
                  </a:lnTo>
                  <a:lnTo>
                    <a:pt x="218" y="1844"/>
                  </a:lnTo>
                  <a:lnTo>
                    <a:pt x="221" y="1857"/>
                  </a:lnTo>
                  <a:lnTo>
                    <a:pt x="225" y="1866"/>
                  </a:lnTo>
                  <a:lnTo>
                    <a:pt x="232" y="1874"/>
                  </a:lnTo>
                  <a:lnTo>
                    <a:pt x="240" y="1882"/>
                  </a:lnTo>
                  <a:lnTo>
                    <a:pt x="250" y="1889"/>
                  </a:lnTo>
                  <a:lnTo>
                    <a:pt x="257" y="1897"/>
                  </a:lnTo>
                  <a:lnTo>
                    <a:pt x="264" y="1905"/>
                  </a:lnTo>
                  <a:lnTo>
                    <a:pt x="267" y="1903"/>
                  </a:lnTo>
                  <a:lnTo>
                    <a:pt x="269" y="1900"/>
                  </a:lnTo>
                  <a:lnTo>
                    <a:pt x="280" y="1912"/>
                  </a:lnTo>
                  <a:lnTo>
                    <a:pt x="280" y="1912"/>
                  </a:lnTo>
                  <a:lnTo>
                    <a:pt x="274" y="1920"/>
                  </a:lnTo>
                  <a:lnTo>
                    <a:pt x="270" y="1927"/>
                  </a:lnTo>
                  <a:lnTo>
                    <a:pt x="268" y="1935"/>
                  </a:lnTo>
                  <a:lnTo>
                    <a:pt x="272" y="1943"/>
                  </a:lnTo>
                  <a:lnTo>
                    <a:pt x="280" y="1950"/>
                  </a:lnTo>
                  <a:lnTo>
                    <a:pt x="286" y="1952"/>
                  </a:lnTo>
                  <a:lnTo>
                    <a:pt x="292" y="1956"/>
                  </a:lnTo>
                  <a:lnTo>
                    <a:pt x="297" y="1957"/>
                  </a:lnTo>
                  <a:lnTo>
                    <a:pt x="303" y="1956"/>
                  </a:lnTo>
                  <a:lnTo>
                    <a:pt x="309" y="1950"/>
                  </a:lnTo>
                  <a:lnTo>
                    <a:pt x="320" y="1949"/>
                  </a:lnTo>
                  <a:lnTo>
                    <a:pt x="331" y="1949"/>
                  </a:lnTo>
                  <a:lnTo>
                    <a:pt x="343" y="1948"/>
                  </a:lnTo>
                  <a:lnTo>
                    <a:pt x="354" y="1943"/>
                  </a:lnTo>
                  <a:lnTo>
                    <a:pt x="354" y="1937"/>
                  </a:lnTo>
                  <a:lnTo>
                    <a:pt x="354" y="1937"/>
                  </a:lnTo>
                  <a:lnTo>
                    <a:pt x="357" y="1934"/>
                  </a:lnTo>
                  <a:lnTo>
                    <a:pt x="365" y="1939"/>
                  </a:lnTo>
                  <a:lnTo>
                    <a:pt x="374" y="1943"/>
                  </a:lnTo>
                  <a:lnTo>
                    <a:pt x="383" y="1942"/>
                  </a:lnTo>
                  <a:lnTo>
                    <a:pt x="386" y="1942"/>
                  </a:lnTo>
                  <a:lnTo>
                    <a:pt x="388" y="1942"/>
                  </a:lnTo>
                  <a:lnTo>
                    <a:pt x="391" y="1939"/>
                  </a:lnTo>
                  <a:lnTo>
                    <a:pt x="399" y="1935"/>
                  </a:lnTo>
                  <a:lnTo>
                    <a:pt x="409" y="1932"/>
                  </a:lnTo>
                  <a:lnTo>
                    <a:pt x="417" y="1926"/>
                  </a:lnTo>
                  <a:lnTo>
                    <a:pt x="419" y="1923"/>
                  </a:lnTo>
                  <a:lnTo>
                    <a:pt x="420" y="1921"/>
                  </a:lnTo>
                  <a:lnTo>
                    <a:pt x="431" y="1917"/>
                  </a:lnTo>
                  <a:lnTo>
                    <a:pt x="442" y="1915"/>
                  </a:lnTo>
                  <a:lnTo>
                    <a:pt x="453" y="1914"/>
                  </a:lnTo>
                  <a:lnTo>
                    <a:pt x="463" y="1917"/>
                  </a:lnTo>
                  <a:lnTo>
                    <a:pt x="482" y="1921"/>
                  </a:lnTo>
                  <a:lnTo>
                    <a:pt x="479" y="1939"/>
                  </a:lnTo>
                  <a:lnTo>
                    <a:pt x="477" y="1957"/>
                  </a:lnTo>
                  <a:lnTo>
                    <a:pt x="472" y="1975"/>
                  </a:lnTo>
                  <a:lnTo>
                    <a:pt x="462" y="1991"/>
                  </a:lnTo>
                  <a:lnTo>
                    <a:pt x="453" y="2000"/>
                  </a:lnTo>
                  <a:lnTo>
                    <a:pt x="443" y="2000"/>
                  </a:lnTo>
                  <a:lnTo>
                    <a:pt x="442" y="2016"/>
                  </a:lnTo>
                  <a:lnTo>
                    <a:pt x="436" y="2030"/>
                  </a:lnTo>
                  <a:lnTo>
                    <a:pt x="432" y="2032"/>
                  </a:lnTo>
                  <a:lnTo>
                    <a:pt x="431" y="2036"/>
                  </a:lnTo>
                  <a:lnTo>
                    <a:pt x="422" y="2039"/>
                  </a:lnTo>
                  <a:lnTo>
                    <a:pt x="419" y="2043"/>
                  </a:lnTo>
                  <a:lnTo>
                    <a:pt x="417" y="2049"/>
                  </a:lnTo>
                  <a:lnTo>
                    <a:pt x="420" y="2057"/>
                  </a:lnTo>
                  <a:lnTo>
                    <a:pt x="422" y="2064"/>
                  </a:lnTo>
                  <a:lnTo>
                    <a:pt x="387" y="2109"/>
                  </a:lnTo>
                  <a:lnTo>
                    <a:pt x="383" y="2117"/>
                  </a:lnTo>
                  <a:lnTo>
                    <a:pt x="382" y="2123"/>
                  </a:lnTo>
                  <a:lnTo>
                    <a:pt x="385" y="2127"/>
                  </a:lnTo>
                  <a:lnTo>
                    <a:pt x="389" y="2131"/>
                  </a:lnTo>
                  <a:lnTo>
                    <a:pt x="397" y="2132"/>
                  </a:lnTo>
                  <a:lnTo>
                    <a:pt x="404" y="2133"/>
                  </a:lnTo>
                  <a:lnTo>
                    <a:pt x="408" y="2132"/>
                  </a:lnTo>
                  <a:lnTo>
                    <a:pt x="411" y="2131"/>
                  </a:lnTo>
                  <a:lnTo>
                    <a:pt x="421" y="2145"/>
                  </a:lnTo>
                  <a:lnTo>
                    <a:pt x="431" y="2146"/>
                  </a:lnTo>
                  <a:lnTo>
                    <a:pt x="440" y="2144"/>
                  </a:lnTo>
                  <a:lnTo>
                    <a:pt x="450" y="2142"/>
                  </a:lnTo>
                  <a:lnTo>
                    <a:pt x="460" y="2144"/>
                  </a:lnTo>
                  <a:lnTo>
                    <a:pt x="477" y="2145"/>
                  </a:lnTo>
                  <a:lnTo>
                    <a:pt x="487" y="2153"/>
                  </a:lnTo>
                  <a:lnTo>
                    <a:pt x="497" y="2155"/>
                  </a:lnTo>
                  <a:lnTo>
                    <a:pt x="508" y="2154"/>
                  </a:lnTo>
                  <a:lnTo>
                    <a:pt x="513" y="2150"/>
                  </a:lnTo>
                  <a:lnTo>
                    <a:pt x="517" y="2148"/>
                  </a:lnTo>
                  <a:lnTo>
                    <a:pt x="520" y="2149"/>
                  </a:lnTo>
                  <a:lnTo>
                    <a:pt x="524" y="2150"/>
                  </a:lnTo>
                  <a:lnTo>
                    <a:pt x="528" y="2154"/>
                  </a:lnTo>
                  <a:lnTo>
                    <a:pt x="530" y="2157"/>
                  </a:lnTo>
                  <a:lnTo>
                    <a:pt x="561" y="2144"/>
                  </a:lnTo>
                  <a:lnTo>
                    <a:pt x="558" y="2138"/>
                  </a:lnTo>
                  <a:lnTo>
                    <a:pt x="553" y="2133"/>
                  </a:lnTo>
                  <a:lnTo>
                    <a:pt x="547" y="2131"/>
                  </a:lnTo>
                  <a:lnTo>
                    <a:pt x="541" y="2128"/>
                  </a:lnTo>
                  <a:lnTo>
                    <a:pt x="536" y="2125"/>
                  </a:lnTo>
                  <a:lnTo>
                    <a:pt x="533" y="2120"/>
                  </a:lnTo>
                  <a:lnTo>
                    <a:pt x="533" y="2113"/>
                  </a:lnTo>
                  <a:lnTo>
                    <a:pt x="539" y="2106"/>
                  </a:lnTo>
                  <a:lnTo>
                    <a:pt x="540" y="2100"/>
                  </a:lnTo>
                  <a:lnTo>
                    <a:pt x="537" y="2094"/>
                  </a:lnTo>
                  <a:lnTo>
                    <a:pt x="535" y="2088"/>
                  </a:lnTo>
                  <a:lnTo>
                    <a:pt x="534" y="2082"/>
                  </a:lnTo>
                  <a:lnTo>
                    <a:pt x="535" y="2076"/>
                  </a:lnTo>
                  <a:lnTo>
                    <a:pt x="535" y="2076"/>
                  </a:lnTo>
                  <a:lnTo>
                    <a:pt x="547" y="2079"/>
                  </a:lnTo>
                  <a:lnTo>
                    <a:pt x="557" y="2085"/>
                  </a:lnTo>
                  <a:lnTo>
                    <a:pt x="565" y="2092"/>
                  </a:lnTo>
                  <a:lnTo>
                    <a:pt x="575" y="2098"/>
                  </a:lnTo>
                  <a:lnTo>
                    <a:pt x="586" y="2103"/>
                  </a:lnTo>
                  <a:lnTo>
                    <a:pt x="587" y="2092"/>
                  </a:lnTo>
                  <a:lnTo>
                    <a:pt x="592" y="2082"/>
                  </a:lnTo>
                  <a:lnTo>
                    <a:pt x="598" y="2073"/>
                  </a:lnTo>
                  <a:lnTo>
                    <a:pt x="603" y="2064"/>
                  </a:lnTo>
                  <a:lnTo>
                    <a:pt x="608" y="2054"/>
                  </a:lnTo>
                  <a:lnTo>
                    <a:pt x="609" y="2043"/>
                  </a:lnTo>
                  <a:lnTo>
                    <a:pt x="607" y="2031"/>
                  </a:lnTo>
                  <a:lnTo>
                    <a:pt x="616" y="2024"/>
                  </a:lnTo>
                  <a:lnTo>
                    <a:pt x="629" y="2020"/>
                  </a:lnTo>
                  <a:lnTo>
                    <a:pt x="641" y="2018"/>
                  </a:lnTo>
                  <a:lnTo>
                    <a:pt x="652" y="2013"/>
                  </a:lnTo>
                  <a:lnTo>
                    <a:pt x="664" y="2007"/>
                  </a:lnTo>
                  <a:lnTo>
                    <a:pt x="672" y="2000"/>
                  </a:lnTo>
                  <a:lnTo>
                    <a:pt x="677" y="1992"/>
                  </a:lnTo>
                  <a:lnTo>
                    <a:pt x="678" y="1983"/>
                  </a:lnTo>
                  <a:lnTo>
                    <a:pt x="677" y="1973"/>
                  </a:lnTo>
                  <a:lnTo>
                    <a:pt x="675" y="1962"/>
                  </a:lnTo>
                  <a:lnTo>
                    <a:pt x="672" y="1952"/>
                  </a:lnTo>
                  <a:lnTo>
                    <a:pt x="672" y="1952"/>
                  </a:lnTo>
                  <a:lnTo>
                    <a:pt x="690" y="1944"/>
                  </a:lnTo>
                  <a:lnTo>
                    <a:pt x="718" y="1944"/>
                  </a:lnTo>
                  <a:lnTo>
                    <a:pt x="721" y="1935"/>
                  </a:lnTo>
                  <a:lnTo>
                    <a:pt x="722" y="1926"/>
                  </a:lnTo>
                  <a:lnTo>
                    <a:pt x="724" y="1916"/>
                  </a:lnTo>
                  <a:lnTo>
                    <a:pt x="728" y="1909"/>
                  </a:lnTo>
                  <a:lnTo>
                    <a:pt x="735" y="1901"/>
                  </a:lnTo>
                  <a:lnTo>
                    <a:pt x="745" y="1897"/>
                  </a:lnTo>
                  <a:lnTo>
                    <a:pt x="754" y="1893"/>
                  </a:lnTo>
                  <a:lnTo>
                    <a:pt x="762" y="1891"/>
                  </a:lnTo>
                  <a:lnTo>
                    <a:pt x="771" y="1891"/>
                  </a:lnTo>
                  <a:lnTo>
                    <a:pt x="780" y="1891"/>
                  </a:lnTo>
                  <a:lnTo>
                    <a:pt x="780" y="1892"/>
                  </a:lnTo>
                  <a:lnTo>
                    <a:pt x="782" y="1892"/>
                  </a:lnTo>
                  <a:lnTo>
                    <a:pt x="785" y="1894"/>
                  </a:lnTo>
                  <a:lnTo>
                    <a:pt x="789" y="1894"/>
                  </a:lnTo>
                  <a:lnTo>
                    <a:pt x="792" y="1892"/>
                  </a:lnTo>
                  <a:lnTo>
                    <a:pt x="795" y="1875"/>
                  </a:lnTo>
                  <a:lnTo>
                    <a:pt x="797" y="1858"/>
                  </a:lnTo>
                  <a:lnTo>
                    <a:pt x="802" y="1842"/>
                  </a:lnTo>
                  <a:lnTo>
                    <a:pt x="812" y="1828"/>
                  </a:lnTo>
                  <a:lnTo>
                    <a:pt x="819" y="1824"/>
                  </a:lnTo>
                  <a:lnTo>
                    <a:pt x="826" y="1820"/>
                  </a:lnTo>
                  <a:lnTo>
                    <a:pt x="832" y="1815"/>
                  </a:lnTo>
                  <a:lnTo>
                    <a:pt x="839" y="1811"/>
                  </a:lnTo>
                  <a:lnTo>
                    <a:pt x="841" y="1803"/>
                  </a:lnTo>
                  <a:lnTo>
                    <a:pt x="840" y="1794"/>
                  </a:lnTo>
                  <a:lnTo>
                    <a:pt x="841" y="1794"/>
                  </a:lnTo>
                  <a:lnTo>
                    <a:pt x="841" y="1794"/>
                  </a:lnTo>
                  <a:lnTo>
                    <a:pt x="849" y="1794"/>
                  </a:lnTo>
                  <a:lnTo>
                    <a:pt x="856" y="1791"/>
                  </a:lnTo>
                  <a:lnTo>
                    <a:pt x="862" y="1787"/>
                  </a:lnTo>
                  <a:lnTo>
                    <a:pt x="868" y="1784"/>
                  </a:lnTo>
                  <a:lnTo>
                    <a:pt x="876" y="1786"/>
                  </a:lnTo>
                  <a:lnTo>
                    <a:pt x="879" y="1789"/>
                  </a:lnTo>
                  <a:lnTo>
                    <a:pt x="881" y="1791"/>
                  </a:lnTo>
                  <a:lnTo>
                    <a:pt x="885" y="1792"/>
                  </a:lnTo>
                  <a:lnTo>
                    <a:pt x="888" y="1794"/>
                  </a:lnTo>
                  <a:lnTo>
                    <a:pt x="892" y="1795"/>
                  </a:lnTo>
                  <a:lnTo>
                    <a:pt x="896" y="1795"/>
                  </a:lnTo>
                  <a:lnTo>
                    <a:pt x="899" y="1787"/>
                  </a:lnTo>
                  <a:lnTo>
                    <a:pt x="898" y="1781"/>
                  </a:lnTo>
                  <a:lnTo>
                    <a:pt x="896" y="1774"/>
                  </a:lnTo>
                  <a:lnTo>
                    <a:pt x="896" y="1767"/>
                  </a:lnTo>
                  <a:lnTo>
                    <a:pt x="915" y="1739"/>
                  </a:lnTo>
                  <a:lnTo>
                    <a:pt x="931" y="1732"/>
                  </a:lnTo>
                  <a:lnTo>
                    <a:pt x="948" y="1726"/>
                  </a:lnTo>
                  <a:lnTo>
                    <a:pt x="962" y="1715"/>
                  </a:lnTo>
                  <a:lnTo>
                    <a:pt x="981" y="1709"/>
                  </a:lnTo>
                  <a:lnTo>
                    <a:pt x="989" y="1706"/>
                  </a:lnTo>
                  <a:lnTo>
                    <a:pt x="998" y="1706"/>
                  </a:lnTo>
                  <a:lnTo>
                    <a:pt x="998" y="1699"/>
                  </a:lnTo>
                  <a:lnTo>
                    <a:pt x="995" y="1692"/>
                  </a:lnTo>
                  <a:lnTo>
                    <a:pt x="988" y="1687"/>
                  </a:lnTo>
                  <a:lnTo>
                    <a:pt x="978" y="1681"/>
                  </a:lnTo>
                  <a:lnTo>
                    <a:pt x="967" y="1677"/>
                  </a:lnTo>
                  <a:lnTo>
                    <a:pt x="958" y="1677"/>
                  </a:lnTo>
                  <a:lnTo>
                    <a:pt x="949" y="1683"/>
                  </a:lnTo>
                  <a:lnTo>
                    <a:pt x="938" y="1682"/>
                  </a:lnTo>
                  <a:lnTo>
                    <a:pt x="927" y="1684"/>
                  </a:lnTo>
                  <a:lnTo>
                    <a:pt x="933" y="1675"/>
                  </a:lnTo>
                  <a:lnTo>
                    <a:pt x="942" y="1670"/>
                  </a:lnTo>
                  <a:lnTo>
                    <a:pt x="950" y="1669"/>
                  </a:lnTo>
                  <a:lnTo>
                    <a:pt x="960" y="1667"/>
                  </a:lnTo>
                  <a:lnTo>
                    <a:pt x="970" y="1666"/>
                  </a:lnTo>
                  <a:lnTo>
                    <a:pt x="971" y="1663"/>
                  </a:lnTo>
                  <a:lnTo>
                    <a:pt x="972" y="1659"/>
                  </a:lnTo>
                  <a:lnTo>
                    <a:pt x="973" y="1655"/>
                  </a:lnTo>
                  <a:lnTo>
                    <a:pt x="977" y="1652"/>
                  </a:lnTo>
                  <a:lnTo>
                    <a:pt x="979" y="1649"/>
                  </a:lnTo>
                  <a:lnTo>
                    <a:pt x="981" y="1652"/>
                  </a:lnTo>
                  <a:lnTo>
                    <a:pt x="1006" y="1644"/>
                  </a:lnTo>
                  <a:lnTo>
                    <a:pt x="1032" y="1643"/>
                  </a:lnTo>
                  <a:lnTo>
                    <a:pt x="1058" y="1643"/>
                  </a:lnTo>
                  <a:lnTo>
                    <a:pt x="1062" y="1646"/>
                  </a:lnTo>
                  <a:lnTo>
                    <a:pt x="1066" y="1648"/>
                  </a:lnTo>
                  <a:lnTo>
                    <a:pt x="1069" y="1647"/>
                  </a:lnTo>
                  <a:lnTo>
                    <a:pt x="1073" y="1646"/>
                  </a:lnTo>
                  <a:lnTo>
                    <a:pt x="1077" y="1643"/>
                  </a:lnTo>
                  <a:lnTo>
                    <a:pt x="1089" y="1629"/>
                  </a:lnTo>
                  <a:lnTo>
                    <a:pt x="1100" y="1613"/>
                  </a:lnTo>
                  <a:lnTo>
                    <a:pt x="1108" y="1597"/>
                  </a:lnTo>
                  <a:lnTo>
                    <a:pt x="1119" y="1581"/>
                  </a:lnTo>
                  <a:lnTo>
                    <a:pt x="1127" y="1572"/>
                  </a:lnTo>
                  <a:lnTo>
                    <a:pt x="1135" y="1564"/>
                  </a:lnTo>
                  <a:lnTo>
                    <a:pt x="1140" y="1557"/>
                  </a:lnTo>
                  <a:lnTo>
                    <a:pt x="1143" y="1547"/>
                  </a:lnTo>
                  <a:lnTo>
                    <a:pt x="1141" y="1538"/>
                  </a:lnTo>
                  <a:lnTo>
                    <a:pt x="1158" y="1529"/>
                  </a:lnTo>
                  <a:lnTo>
                    <a:pt x="1193" y="1519"/>
                  </a:lnTo>
                  <a:lnTo>
                    <a:pt x="1192" y="1516"/>
                  </a:lnTo>
                  <a:lnTo>
                    <a:pt x="1191" y="1513"/>
                  </a:lnTo>
                  <a:lnTo>
                    <a:pt x="1191" y="1510"/>
                  </a:lnTo>
                  <a:lnTo>
                    <a:pt x="1192" y="1507"/>
                  </a:lnTo>
                  <a:lnTo>
                    <a:pt x="1193" y="1505"/>
                  </a:lnTo>
                  <a:lnTo>
                    <a:pt x="1195" y="1504"/>
                  </a:lnTo>
                  <a:lnTo>
                    <a:pt x="1198" y="1502"/>
                  </a:lnTo>
                  <a:lnTo>
                    <a:pt x="1203" y="1502"/>
                  </a:lnTo>
                  <a:lnTo>
                    <a:pt x="1204" y="1479"/>
                  </a:lnTo>
                  <a:lnTo>
                    <a:pt x="1208" y="1476"/>
                  </a:lnTo>
                  <a:lnTo>
                    <a:pt x="1211" y="1472"/>
                  </a:lnTo>
                  <a:lnTo>
                    <a:pt x="1226" y="1448"/>
                  </a:lnTo>
                  <a:lnTo>
                    <a:pt x="1228" y="1455"/>
                  </a:lnTo>
                  <a:lnTo>
                    <a:pt x="1231" y="1462"/>
                  </a:lnTo>
                  <a:lnTo>
                    <a:pt x="1234" y="1470"/>
                  </a:lnTo>
                  <a:lnTo>
                    <a:pt x="1240" y="1473"/>
                  </a:lnTo>
                  <a:lnTo>
                    <a:pt x="1250" y="1477"/>
                  </a:lnTo>
                  <a:lnTo>
                    <a:pt x="1253" y="1468"/>
                  </a:lnTo>
                  <a:lnTo>
                    <a:pt x="1257" y="1466"/>
                  </a:lnTo>
                  <a:lnTo>
                    <a:pt x="1261" y="1462"/>
                  </a:lnTo>
                  <a:lnTo>
                    <a:pt x="1263" y="1459"/>
                  </a:lnTo>
                  <a:lnTo>
                    <a:pt x="1266" y="1455"/>
                  </a:lnTo>
                  <a:lnTo>
                    <a:pt x="1272" y="1435"/>
                  </a:lnTo>
                  <a:lnTo>
                    <a:pt x="1274" y="1413"/>
                  </a:lnTo>
                  <a:lnTo>
                    <a:pt x="1293" y="1409"/>
                  </a:lnTo>
                  <a:lnTo>
                    <a:pt x="1308" y="1401"/>
                  </a:lnTo>
                  <a:lnTo>
                    <a:pt x="1319" y="1388"/>
                  </a:lnTo>
                  <a:lnTo>
                    <a:pt x="1327" y="1370"/>
                  </a:lnTo>
                  <a:lnTo>
                    <a:pt x="1327" y="1370"/>
                  </a:lnTo>
                  <a:lnTo>
                    <a:pt x="1353" y="1344"/>
                  </a:lnTo>
                  <a:lnTo>
                    <a:pt x="1352" y="1339"/>
                  </a:lnTo>
                  <a:lnTo>
                    <a:pt x="1348" y="1336"/>
                  </a:lnTo>
                  <a:lnTo>
                    <a:pt x="1345" y="1335"/>
                  </a:lnTo>
                  <a:lnTo>
                    <a:pt x="1341" y="1334"/>
                  </a:lnTo>
                  <a:lnTo>
                    <a:pt x="1336" y="1333"/>
                  </a:lnTo>
                  <a:lnTo>
                    <a:pt x="1346" y="1316"/>
                  </a:lnTo>
                  <a:lnTo>
                    <a:pt x="1352" y="1316"/>
                  </a:lnTo>
                  <a:lnTo>
                    <a:pt x="1356" y="1314"/>
                  </a:lnTo>
                  <a:lnTo>
                    <a:pt x="1359" y="1312"/>
                  </a:lnTo>
                  <a:lnTo>
                    <a:pt x="1362" y="1308"/>
                  </a:lnTo>
                  <a:lnTo>
                    <a:pt x="1364" y="1304"/>
                  </a:lnTo>
                  <a:lnTo>
                    <a:pt x="1364" y="1297"/>
                  </a:lnTo>
                  <a:lnTo>
                    <a:pt x="1364" y="1300"/>
                  </a:lnTo>
                  <a:lnTo>
                    <a:pt x="1363" y="1301"/>
                  </a:lnTo>
                  <a:lnTo>
                    <a:pt x="1364" y="1297"/>
                  </a:lnTo>
                  <a:lnTo>
                    <a:pt x="1365" y="1299"/>
                  </a:lnTo>
                  <a:lnTo>
                    <a:pt x="1375" y="1301"/>
                  </a:lnTo>
                  <a:lnTo>
                    <a:pt x="1385" y="1304"/>
                  </a:lnTo>
                  <a:lnTo>
                    <a:pt x="1393" y="1306"/>
                  </a:lnTo>
                  <a:lnTo>
                    <a:pt x="1403" y="1305"/>
                  </a:lnTo>
                  <a:lnTo>
                    <a:pt x="1412" y="1300"/>
                  </a:lnTo>
                  <a:lnTo>
                    <a:pt x="1419" y="1290"/>
                  </a:lnTo>
                  <a:lnTo>
                    <a:pt x="1426" y="1297"/>
                  </a:lnTo>
                  <a:lnTo>
                    <a:pt x="1436" y="1300"/>
                  </a:lnTo>
                  <a:lnTo>
                    <a:pt x="1446" y="1300"/>
                  </a:lnTo>
                  <a:lnTo>
                    <a:pt x="1455" y="1301"/>
                  </a:lnTo>
                  <a:lnTo>
                    <a:pt x="1453" y="1312"/>
                  </a:lnTo>
                  <a:lnTo>
                    <a:pt x="1448" y="1321"/>
                  </a:lnTo>
                  <a:lnTo>
                    <a:pt x="1441" y="1329"/>
                  </a:lnTo>
                  <a:lnTo>
                    <a:pt x="1435" y="1337"/>
                  </a:lnTo>
                  <a:lnTo>
                    <a:pt x="1435" y="1345"/>
                  </a:lnTo>
                  <a:lnTo>
                    <a:pt x="1431" y="1348"/>
                  </a:lnTo>
                  <a:lnTo>
                    <a:pt x="1425" y="1350"/>
                  </a:lnTo>
                  <a:lnTo>
                    <a:pt x="1418" y="1350"/>
                  </a:lnTo>
                  <a:lnTo>
                    <a:pt x="1410" y="1350"/>
                  </a:lnTo>
                  <a:lnTo>
                    <a:pt x="1404" y="1351"/>
                  </a:lnTo>
                  <a:lnTo>
                    <a:pt x="1401" y="1357"/>
                  </a:lnTo>
                  <a:lnTo>
                    <a:pt x="1395" y="1359"/>
                  </a:lnTo>
                  <a:lnTo>
                    <a:pt x="1389" y="1364"/>
                  </a:lnTo>
                  <a:lnTo>
                    <a:pt x="1375" y="1381"/>
                  </a:lnTo>
                  <a:lnTo>
                    <a:pt x="1362" y="1398"/>
                  </a:lnTo>
                  <a:lnTo>
                    <a:pt x="1362" y="1407"/>
                  </a:lnTo>
                  <a:lnTo>
                    <a:pt x="1361" y="1415"/>
                  </a:lnTo>
                  <a:lnTo>
                    <a:pt x="1359" y="1422"/>
                  </a:lnTo>
                  <a:lnTo>
                    <a:pt x="1358" y="1428"/>
                  </a:lnTo>
                  <a:lnTo>
                    <a:pt x="1355" y="1432"/>
                  </a:lnTo>
                  <a:lnTo>
                    <a:pt x="1350" y="1433"/>
                  </a:lnTo>
                  <a:lnTo>
                    <a:pt x="1342" y="1432"/>
                  </a:lnTo>
                  <a:lnTo>
                    <a:pt x="1333" y="1426"/>
                  </a:lnTo>
                  <a:lnTo>
                    <a:pt x="1331" y="1424"/>
                  </a:lnTo>
                  <a:lnTo>
                    <a:pt x="1329" y="1422"/>
                  </a:lnTo>
                  <a:lnTo>
                    <a:pt x="1327" y="1422"/>
                  </a:lnTo>
                  <a:lnTo>
                    <a:pt x="1324" y="1425"/>
                  </a:lnTo>
                  <a:lnTo>
                    <a:pt x="1317" y="1477"/>
                  </a:lnTo>
                  <a:lnTo>
                    <a:pt x="1313" y="1481"/>
                  </a:lnTo>
                  <a:lnTo>
                    <a:pt x="1310" y="1485"/>
                  </a:lnTo>
                  <a:lnTo>
                    <a:pt x="1307" y="1490"/>
                  </a:lnTo>
                  <a:lnTo>
                    <a:pt x="1305" y="1496"/>
                  </a:lnTo>
                  <a:lnTo>
                    <a:pt x="1305" y="1495"/>
                  </a:lnTo>
                  <a:lnTo>
                    <a:pt x="1304" y="1494"/>
                  </a:lnTo>
                  <a:lnTo>
                    <a:pt x="1299" y="1490"/>
                  </a:lnTo>
                  <a:lnTo>
                    <a:pt x="1291" y="1488"/>
                  </a:lnTo>
                  <a:lnTo>
                    <a:pt x="1282" y="1488"/>
                  </a:lnTo>
                  <a:lnTo>
                    <a:pt x="1273" y="1490"/>
                  </a:lnTo>
                  <a:lnTo>
                    <a:pt x="1267" y="1496"/>
                  </a:lnTo>
                  <a:lnTo>
                    <a:pt x="1262" y="1505"/>
                  </a:lnTo>
                  <a:lnTo>
                    <a:pt x="1257" y="1512"/>
                  </a:lnTo>
                  <a:lnTo>
                    <a:pt x="1248" y="1518"/>
                  </a:lnTo>
                  <a:lnTo>
                    <a:pt x="1237" y="1523"/>
                  </a:lnTo>
                  <a:lnTo>
                    <a:pt x="1227" y="1529"/>
                  </a:lnTo>
                  <a:lnTo>
                    <a:pt x="1220" y="1539"/>
                  </a:lnTo>
                  <a:lnTo>
                    <a:pt x="1219" y="1544"/>
                  </a:lnTo>
                  <a:lnTo>
                    <a:pt x="1219" y="1547"/>
                  </a:lnTo>
                  <a:lnTo>
                    <a:pt x="1220" y="1550"/>
                  </a:lnTo>
                  <a:lnTo>
                    <a:pt x="1222" y="1552"/>
                  </a:lnTo>
                  <a:lnTo>
                    <a:pt x="1223" y="1555"/>
                  </a:lnTo>
                  <a:lnTo>
                    <a:pt x="1227" y="1556"/>
                  </a:lnTo>
                  <a:lnTo>
                    <a:pt x="1229" y="1557"/>
                  </a:lnTo>
                  <a:lnTo>
                    <a:pt x="1233" y="1557"/>
                  </a:lnTo>
                  <a:lnTo>
                    <a:pt x="1226" y="1562"/>
                  </a:lnTo>
                  <a:lnTo>
                    <a:pt x="1220" y="1566"/>
                  </a:lnTo>
                  <a:lnTo>
                    <a:pt x="1214" y="1570"/>
                  </a:lnTo>
                  <a:lnTo>
                    <a:pt x="1208" y="1574"/>
                  </a:lnTo>
                  <a:lnTo>
                    <a:pt x="1200" y="1579"/>
                  </a:lnTo>
                  <a:lnTo>
                    <a:pt x="1200" y="1576"/>
                  </a:lnTo>
                  <a:lnTo>
                    <a:pt x="1199" y="1579"/>
                  </a:lnTo>
                  <a:lnTo>
                    <a:pt x="1174" y="1592"/>
                  </a:lnTo>
                  <a:lnTo>
                    <a:pt x="1136" y="1619"/>
                  </a:lnTo>
                  <a:lnTo>
                    <a:pt x="1131" y="1631"/>
                  </a:lnTo>
                  <a:lnTo>
                    <a:pt x="1126" y="1642"/>
                  </a:lnTo>
                  <a:lnTo>
                    <a:pt x="1125" y="1655"/>
                  </a:lnTo>
                  <a:lnTo>
                    <a:pt x="1115" y="1654"/>
                  </a:lnTo>
                  <a:lnTo>
                    <a:pt x="1106" y="1658"/>
                  </a:lnTo>
                  <a:lnTo>
                    <a:pt x="1097" y="1664"/>
                  </a:lnTo>
                  <a:lnTo>
                    <a:pt x="1090" y="1670"/>
                  </a:lnTo>
                  <a:lnTo>
                    <a:pt x="1080" y="1678"/>
                  </a:lnTo>
                  <a:lnTo>
                    <a:pt x="1074" y="1688"/>
                  </a:lnTo>
                  <a:lnTo>
                    <a:pt x="1070" y="1699"/>
                  </a:lnTo>
                  <a:lnTo>
                    <a:pt x="1041" y="1723"/>
                  </a:lnTo>
                  <a:lnTo>
                    <a:pt x="1028" y="1740"/>
                  </a:lnTo>
                  <a:lnTo>
                    <a:pt x="1013" y="1756"/>
                  </a:lnTo>
                  <a:lnTo>
                    <a:pt x="995" y="1769"/>
                  </a:lnTo>
                  <a:lnTo>
                    <a:pt x="958" y="1804"/>
                  </a:lnTo>
                  <a:lnTo>
                    <a:pt x="932" y="1823"/>
                  </a:lnTo>
                  <a:lnTo>
                    <a:pt x="932" y="1823"/>
                  </a:lnTo>
                  <a:lnTo>
                    <a:pt x="920" y="1842"/>
                  </a:lnTo>
                  <a:lnTo>
                    <a:pt x="905" y="1859"/>
                  </a:lnTo>
                  <a:lnTo>
                    <a:pt x="890" y="1874"/>
                  </a:lnTo>
                  <a:lnTo>
                    <a:pt x="873" y="1888"/>
                  </a:lnTo>
                  <a:lnTo>
                    <a:pt x="856" y="1903"/>
                  </a:lnTo>
                  <a:lnTo>
                    <a:pt x="825" y="1937"/>
                  </a:lnTo>
                  <a:lnTo>
                    <a:pt x="813" y="1940"/>
                  </a:lnTo>
                  <a:lnTo>
                    <a:pt x="806" y="1946"/>
                  </a:lnTo>
                  <a:lnTo>
                    <a:pt x="800" y="1955"/>
                  </a:lnTo>
                  <a:lnTo>
                    <a:pt x="795" y="1963"/>
                  </a:lnTo>
                  <a:lnTo>
                    <a:pt x="790" y="1973"/>
                  </a:lnTo>
                  <a:lnTo>
                    <a:pt x="773" y="1989"/>
                  </a:lnTo>
                  <a:lnTo>
                    <a:pt x="760" y="2008"/>
                  </a:lnTo>
                  <a:lnTo>
                    <a:pt x="752" y="2018"/>
                  </a:lnTo>
                  <a:lnTo>
                    <a:pt x="748" y="2022"/>
                  </a:lnTo>
                  <a:lnTo>
                    <a:pt x="740" y="2025"/>
                  </a:lnTo>
                  <a:lnTo>
                    <a:pt x="735" y="2029"/>
                  </a:lnTo>
                  <a:lnTo>
                    <a:pt x="731" y="2034"/>
                  </a:lnTo>
                  <a:lnTo>
                    <a:pt x="729" y="2039"/>
                  </a:lnTo>
                  <a:lnTo>
                    <a:pt x="732" y="2046"/>
                  </a:lnTo>
                  <a:lnTo>
                    <a:pt x="739" y="2057"/>
                  </a:lnTo>
                  <a:lnTo>
                    <a:pt x="741" y="2065"/>
                  </a:lnTo>
                  <a:lnTo>
                    <a:pt x="741" y="2074"/>
                  </a:lnTo>
                  <a:lnTo>
                    <a:pt x="739" y="2081"/>
                  </a:lnTo>
                  <a:lnTo>
                    <a:pt x="734" y="2087"/>
                  </a:lnTo>
                  <a:lnTo>
                    <a:pt x="731" y="2089"/>
                  </a:lnTo>
                  <a:lnTo>
                    <a:pt x="727" y="2091"/>
                  </a:lnTo>
                  <a:lnTo>
                    <a:pt x="723" y="2093"/>
                  </a:lnTo>
                  <a:lnTo>
                    <a:pt x="721" y="2096"/>
                  </a:lnTo>
                  <a:lnTo>
                    <a:pt x="718" y="2098"/>
                  </a:lnTo>
                  <a:lnTo>
                    <a:pt x="718" y="2099"/>
                  </a:lnTo>
                  <a:lnTo>
                    <a:pt x="718" y="2102"/>
                  </a:lnTo>
                  <a:lnTo>
                    <a:pt x="715" y="2104"/>
                  </a:lnTo>
                  <a:lnTo>
                    <a:pt x="709" y="2110"/>
                  </a:lnTo>
                  <a:lnTo>
                    <a:pt x="703" y="2117"/>
                  </a:lnTo>
                  <a:lnTo>
                    <a:pt x="697" y="2121"/>
                  </a:lnTo>
                  <a:lnTo>
                    <a:pt x="692" y="2123"/>
                  </a:lnTo>
                  <a:lnTo>
                    <a:pt x="688" y="2127"/>
                  </a:lnTo>
                  <a:lnTo>
                    <a:pt x="688" y="2131"/>
                  </a:lnTo>
                  <a:lnTo>
                    <a:pt x="664" y="2153"/>
                  </a:lnTo>
                  <a:lnTo>
                    <a:pt x="661" y="2154"/>
                  </a:lnTo>
                  <a:lnTo>
                    <a:pt x="660" y="2156"/>
                  </a:lnTo>
                  <a:lnTo>
                    <a:pt x="659" y="2159"/>
                  </a:lnTo>
                  <a:lnTo>
                    <a:pt x="659" y="2161"/>
                  </a:lnTo>
                  <a:lnTo>
                    <a:pt x="647" y="2168"/>
                  </a:lnTo>
                  <a:lnTo>
                    <a:pt x="636" y="2177"/>
                  </a:lnTo>
                  <a:lnTo>
                    <a:pt x="626" y="2188"/>
                  </a:lnTo>
                  <a:lnTo>
                    <a:pt x="624" y="2190"/>
                  </a:lnTo>
                  <a:lnTo>
                    <a:pt x="622" y="2194"/>
                  </a:lnTo>
                  <a:lnTo>
                    <a:pt x="621" y="2196"/>
                  </a:lnTo>
                  <a:lnTo>
                    <a:pt x="613" y="2204"/>
                  </a:lnTo>
                  <a:lnTo>
                    <a:pt x="609" y="2205"/>
                  </a:lnTo>
                  <a:lnTo>
                    <a:pt x="605" y="2207"/>
                  </a:lnTo>
                  <a:lnTo>
                    <a:pt x="604" y="2210"/>
                  </a:lnTo>
                  <a:lnTo>
                    <a:pt x="603" y="2212"/>
                  </a:lnTo>
                  <a:lnTo>
                    <a:pt x="592" y="2222"/>
                  </a:lnTo>
                  <a:lnTo>
                    <a:pt x="588" y="2227"/>
                  </a:lnTo>
                  <a:lnTo>
                    <a:pt x="587" y="2230"/>
                  </a:lnTo>
                  <a:lnTo>
                    <a:pt x="588" y="2234"/>
                  </a:lnTo>
                  <a:lnTo>
                    <a:pt x="585" y="2234"/>
                  </a:lnTo>
                  <a:lnTo>
                    <a:pt x="582" y="2235"/>
                  </a:lnTo>
                  <a:lnTo>
                    <a:pt x="580" y="2236"/>
                  </a:lnTo>
                  <a:lnTo>
                    <a:pt x="578" y="2239"/>
                  </a:lnTo>
                  <a:lnTo>
                    <a:pt x="575" y="2241"/>
                  </a:lnTo>
                  <a:lnTo>
                    <a:pt x="574" y="2245"/>
                  </a:lnTo>
                  <a:lnTo>
                    <a:pt x="573" y="2248"/>
                  </a:lnTo>
                  <a:lnTo>
                    <a:pt x="578" y="2263"/>
                  </a:lnTo>
                  <a:lnTo>
                    <a:pt x="582" y="2267"/>
                  </a:lnTo>
                  <a:lnTo>
                    <a:pt x="588" y="2270"/>
                  </a:lnTo>
                  <a:lnTo>
                    <a:pt x="593" y="2273"/>
                  </a:lnTo>
                  <a:lnTo>
                    <a:pt x="581" y="2271"/>
                  </a:lnTo>
                  <a:lnTo>
                    <a:pt x="570" y="2265"/>
                  </a:lnTo>
                  <a:lnTo>
                    <a:pt x="563" y="2262"/>
                  </a:lnTo>
                  <a:lnTo>
                    <a:pt x="557" y="2263"/>
                  </a:lnTo>
                  <a:lnTo>
                    <a:pt x="552" y="2267"/>
                  </a:lnTo>
                  <a:lnTo>
                    <a:pt x="547" y="2271"/>
                  </a:lnTo>
                  <a:lnTo>
                    <a:pt x="541" y="2274"/>
                  </a:lnTo>
                  <a:lnTo>
                    <a:pt x="539" y="2281"/>
                  </a:lnTo>
                  <a:lnTo>
                    <a:pt x="541" y="2288"/>
                  </a:lnTo>
                  <a:lnTo>
                    <a:pt x="546" y="2296"/>
                  </a:lnTo>
                  <a:lnTo>
                    <a:pt x="550" y="2298"/>
                  </a:lnTo>
                  <a:lnTo>
                    <a:pt x="552" y="2301"/>
                  </a:lnTo>
                  <a:lnTo>
                    <a:pt x="552" y="2303"/>
                  </a:lnTo>
                  <a:lnTo>
                    <a:pt x="552" y="2307"/>
                  </a:lnTo>
                  <a:lnTo>
                    <a:pt x="552" y="2310"/>
                  </a:lnTo>
                  <a:lnTo>
                    <a:pt x="551" y="2313"/>
                  </a:lnTo>
                  <a:lnTo>
                    <a:pt x="553" y="2316"/>
                  </a:lnTo>
                  <a:lnTo>
                    <a:pt x="552" y="2316"/>
                  </a:lnTo>
                  <a:lnTo>
                    <a:pt x="550" y="2320"/>
                  </a:lnTo>
                  <a:lnTo>
                    <a:pt x="547" y="2324"/>
                  </a:lnTo>
                  <a:lnTo>
                    <a:pt x="546" y="2328"/>
                  </a:lnTo>
                  <a:lnTo>
                    <a:pt x="547" y="2332"/>
                  </a:lnTo>
                  <a:lnTo>
                    <a:pt x="544" y="2332"/>
                  </a:lnTo>
                  <a:lnTo>
                    <a:pt x="540" y="2333"/>
                  </a:lnTo>
                  <a:lnTo>
                    <a:pt x="537" y="2334"/>
                  </a:lnTo>
                  <a:lnTo>
                    <a:pt x="536" y="2331"/>
                  </a:lnTo>
                  <a:lnTo>
                    <a:pt x="534" y="2326"/>
                  </a:lnTo>
                  <a:lnTo>
                    <a:pt x="530" y="2322"/>
                  </a:lnTo>
                  <a:lnTo>
                    <a:pt x="528" y="2319"/>
                  </a:lnTo>
                  <a:lnTo>
                    <a:pt x="522" y="2313"/>
                  </a:lnTo>
                  <a:lnTo>
                    <a:pt x="516" y="2307"/>
                  </a:lnTo>
                  <a:lnTo>
                    <a:pt x="507" y="2303"/>
                  </a:lnTo>
                  <a:lnTo>
                    <a:pt x="496" y="2308"/>
                  </a:lnTo>
                  <a:lnTo>
                    <a:pt x="490" y="2313"/>
                  </a:lnTo>
                  <a:lnTo>
                    <a:pt x="489" y="2320"/>
                  </a:lnTo>
                  <a:lnTo>
                    <a:pt x="490" y="2330"/>
                  </a:lnTo>
                  <a:lnTo>
                    <a:pt x="495" y="2338"/>
                  </a:lnTo>
                  <a:lnTo>
                    <a:pt x="499" y="2343"/>
                  </a:lnTo>
                  <a:lnTo>
                    <a:pt x="500" y="2347"/>
                  </a:lnTo>
                  <a:lnTo>
                    <a:pt x="501" y="2350"/>
                  </a:lnTo>
                  <a:lnTo>
                    <a:pt x="500" y="2354"/>
                  </a:lnTo>
                  <a:lnTo>
                    <a:pt x="480" y="2337"/>
                  </a:lnTo>
                  <a:lnTo>
                    <a:pt x="477" y="2347"/>
                  </a:lnTo>
                  <a:lnTo>
                    <a:pt x="478" y="2353"/>
                  </a:lnTo>
                  <a:lnTo>
                    <a:pt x="483" y="2356"/>
                  </a:lnTo>
                  <a:lnTo>
                    <a:pt x="493" y="2356"/>
                  </a:lnTo>
                  <a:lnTo>
                    <a:pt x="493" y="2360"/>
                  </a:lnTo>
                  <a:lnTo>
                    <a:pt x="494" y="2362"/>
                  </a:lnTo>
                  <a:lnTo>
                    <a:pt x="495" y="2364"/>
                  </a:lnTo>
                  <a:lnTo>
                    <a:pt x="495" y="2367"/>
                  </a:lnTo>
                  <a:lnTo>
                    <a:pt x="495" y="2372"/>
                  </a:lnTo>
                  <a:lnTo>
                    <a:pt x="496" y="2372"/>
                  </a:lnTo>
                  <a:lnTo>
                    <a:pt x="496" y="2373"/>
                  </a:lnTo>
                  <a:lnTo>
                    <a:pt x="489" y="2381"/>
                  </a:lnTo>
                  <a:lnTo>
                    <a:pt x="483" y="2389"/>
                  </a:lnTo>
                  <a:lnTo>
                    <a:pt x="478" y="2398"/>
                  </a:lnTo>
                  <a:lnTo>
                    <a:pt x="477" y="2408"/>
                  </a:lnTo>
                  <a:lnTo>
                    <a:pt x="471" y="2411"/>
                  </a:lnTo>
                  <a:lnTo>
                    <a:pt x="465" y="2413"/>
                  </a:lnTo>
                  <a:lnTo>
                    <a:pt x="463" y="2415"/>
                  </a:lnTo>
                  <a:lnTo>
                    <a:pt x="462" y="2413"/>
                  </a:lnTo>
                  <a:lnTo>
                    <a:pt x="456" y="2415"/>
                  </a:lnTo>
                  <a:lnTo>
                    <a:pt x="453" y="2417"/>
                  </a:lnTo>
                  <a:lnTo>
                    <a:pt x="449" y="2421"/>
                  </a:lnTo>
                  <a:lnTo>
                    <a:pt x="446" y="2423"/>
                  </a:lnTo>
                  <a:lnTo>
                    <a:pt x="443" y="2427"/>
                  </a:lnTo>
                  <a:lnTo>
                    <a:pt x="440" y="2429"/>
                  </a:lnTo>
                  <a:lnTo>
                    <a:pt x="439" y="2434"/>
                  </a:lnTo>
                  <a:lnTo>
                    <a:pt x="438" y="2434"/>
                  </a:lnTo>
                  <a:lnTo>
                    <a:pt x="437" y="2435"/>
                  </a:lnTo>
                  <a:lnTo>
                    <a:pt x="437" y="2438"/>
                  </a:lnTo>
                  <a:lnTo>
                    <a:pt x="433" y="2429"/>
                  </a:lnTo>
                  <a:lnTo>
                    <a:pt x="433" y="2419"/>
                  </a:lnTo>
                  <a:lnTo>
                    <a:pt x="433" y="2410"/>
                  </a:lnTo>
                  <a:lnTo>
                    <a:pt x="433" y="2400"/>
                  </a:lnTo>
                  <a:lnTo>
                    <a:pt x="432" y="2395"/>
                  </a:lnTo>
                  <a:lnTo>
                    <a:pt x="432" y="2389"/>
                  </a:lnTo>
                  <a:lnTo>
                    <a:pt x="427" y="2378"/>
                  </a:lnTo>
                  <a:lnTo>
                    <a:pt x="429" y="2368"/>
                  </a:lnTo>
                  <a:lnTo>
                    <a:pt x="434" y="2359"/>
                  </a:lnTo>
                  <a:lnTo>
                    <a:pt x="436" y="2353"/>
                  </a:lnTo>
                  <a:lnTo>
                    <a:pt x="434" y="2348"/>
                  </a:lnTo>
                  <a:lnTo>
                    <a:pt x="429" y="2338"/>
                  </a:lnTo>
                  <a:lnTo>
                    <a:pt x="421" y="2332"/>
                  </a:lnTo>
                  <a:lnTo>
                    <a:pt x="411" y="2330"/>
                  </a:lnTo>
                  <a:lnTo>
                    <a:pt x="402" y="2328"/>
                  </a:lnTo>
                  <a:lnTo>
                    <a:pt x="393" y="2328"/>
                  </a:lnTo>
                  <a:lnTo>
                    <a:pt x="385" y="2332"/>
                  </a:lnTo>
                  <a:lnTo>
                    <a:pt x="381" y="2337"/>
                  </a:lnTo>
                  <a:lnTo>
                    <a:pt x="378" y="2341"/>
                  </a:lnTo>
                  <a:lnTo>
                    <a:pt x="374" y="2354"/>
                  </a:lnTo>
                  <a:lnTo>
                    <a:pt x="372" y="2366"/>
                  </a:lnTo>
                  <a:lnTo>
                    <a:pt x="375" y="2378"/>
                  </a:lnTo>
                  <a:lnTo>
                    <a:pt x="383" y="2389"/>
                  </a:lnTo>
                  <a:lnTo>
                    <a:pt x="397" y="2406"/>
                  </a:lnTo>
                  <a:lnTo>
                    <a:pt x="403" y="2423"/>
                  </a:lnTo>
                  <a:lnTo>
                    <a:pt x="404" y="2440"/>
                  </a:lnTo>
                  <a:lnTo>
                    <a:pt x="400" y="2458"/>
                  </a:lnTo>
                  <a:lnTo>
                    <a:pt x="394" y="2476"/>
                  </a:lnTo>
                  <a:lnTo>
                    <a:pt x="394" y="2481"/>
                  </a:lnTo>
                  <a:lnTo>
                    <a:pt x="395" y="2485"/>
                  </a:lnTo>
                  <a:lnTo>
                    <a:pt x="398" y="2487"/>
                  </a:lnTo>
                  <a:lnTo>
                    <a:pt x="400" y="2489"/>
                  </a:lnTo>
                  <a:lnTo>
                    <a:pt x="389" y="2489"/>
                  </a:lnTo>
                  <a:lnTo>
                    <a:pt x="378" y="2491"/>
                  </a:lnTo>
                  <a:lnTo>
                    <a:pt x="359" y="2503"/>
                  </a:lnTo>
                  <a:lnTo>
                    <a:pt x="343" y="2518"/>
                  </a:lnTo>
                  <a:lnTo>
                    <a:pt x="329" y="2535"/>
                  </a:lnTo>
                  <a:lnTo>
                    <a:pt x="329" y="2546"/>
                  </a:lnTo>
                  <a:lnTo>
                    <a:pt x="332" y="2558"/>
                  </a:lnTo>
                  <a:lnTo>
                    <a:pt x="336" y="2569"/>
                  </a:lnTo>
                  <a:lnTo>
                    <a:pt x="338" y="2572"/>
                  </a:lnTo>
                  <a:lnTo>
                    <a:pt x="342" y="2577"/>
                  </a:lnTo>
                  <a:lnTo>
                    <a:pt x="341" y="2577"/>
                  </a:lnTo>
                  <a:lnTo>
                    <a:pt x="323" y="2572"/>
                  </a:lnTo>
                  <a:lnTo>
                    <a:pt x="304" y="2573"/>
                  </a:lnTo>
                  <a:lnTo>
                    <a:pt x="293" y="2577"/>
                  </a:lnTo>
                  <a:lnTo>
                    <a:pt x="284" y="2581"/>
                  </a:lnTo>
                  <a:lnTo>
                    <a:pt x="275" y="2587"/>
                  </a:lnTo>
                  <a:lnTo>
                    <a:pt x="268" y="2594"/>
                  </a:lnTo>
                  <a:lnTo>
                    <a:pt x="264" y="2606"/>
                  </a:lnTo>
                  <a:lnTo>
                    <a:pt x="264" y="2607"/>
                  </a:lnTo>
                  <a:lnTo>
                    <a:pt x="264" y="2607"/>
                  </a:lnTo>
                  <a:lnTo>
                    <a:pt x="261" y="2607"/>
                  </a:lnTo>
                  <a:lnTo>
                    <a:pt x="257" y="2609"/>
                  </a:lnTo>
                  <a:lnTo>
                    <a:pt x="250" y="2616"/>
                  </a:lnTo>
                  <a:lnTo>
                    <a:pt x="246" y="2623"/>
                  </a:lnTo>
                  <a:lnTo>
                    <a:pt x="247" y="2630"/>
                  </a:lnTo>
                  <a:lnTo>
                    <a:pt x="234" y="2633"/>
                  </a:lnTo>
                  <a:lnTo>
                    <a:pt x="222" y="2638"/>
                  </a:lnTo>
                  <a:lnTo>
                    <a:pt x="216" y="2644"/>
                  </a:lnTo>
                  <a:lnTo>
                    <a:pt x="212" y="2649"/>
                  </a:lnTo>
                  <a:lnTo>
                    <a:pt x="210" y="2655"/>
                  </a:lnTo>
                  <a:lnTo>
                    <a:pt x="212" y="2663"/>
                  </a:lnTo>
                  <a:lnTo>
                    <a:pt x="212" y="2663"/>
                  </a:lnTo>
                  <a:lnTo>
                    <a:pt x="213" y="2663"/>
                  </a:lnTo>
                  <a:lnTo>
                    <a:pt x="213" y="2663"/>
                  </a:lnTo>
                  <a:lnTo>
                    <a:pt x="208" y="2663"/>
                  </a:lnTo>
                  <a:lnTo>
                    <a:pt x="205" y="2666"/>
                  </a:lnTo>
                  <a:lnTo>
                    <a:pt x="202" y="2669"/>
                  </a:lnTo>
                  <a:lnTo>
                    <a:pt x="204" y="2658"/>
                  </a:lnTo>
                  <a:lnTo>
                    <a:pt x="206" y="2649"/>
                  </a:lnTo>
                  <a:lnTo>
                    <a:pt x="206" y="2639"/>
                  </a:lnTo>
                  <a:lnTo>
                    <a:pt x="204" y="2634"/>
                  </a:lnTo>
                  <a:lnTo>
                    <a:pt x="199" y="2632"/>
                  </a:lnTo>
                  <a:lnTo>
                    <a:pt x="193" y="2633"/>
                  </a:lnTo>
                  <a:lnTo>
                    <a:pt x="185" y="2634"/>
                  </a:lnTo>
                  <a:lnTo>
                    <a:pt x="182" y="2638"/>
                  </a:lnTo>
                  <a:lnTo>
                    <a:pt x="178" y="2643"/>
                  </a:lnTo>
                  <a:lnTo>
                    <a:pt x="176" y="2652"/>
                  </a:lnTo>
                  <a:lnTo>
                    <a:pt x="172" y="2661"/>
                  </a:lnTo>
                  <a:lnTo>
                    <a:pt x="171" y="2670"/>
                  </a:lnTo>
                  <a:lnTo>
                    <a:pt x="173" y="2679"/>
                  </a:lnTo>
                  <a:lnTo>
                    <a:pt x="181" y="2687"/>
                  </a:lnTo>
                  <a:lnTo>
                    <a:pt x="177" y="2696"/>
                  </a:lnTo>
                  <a:lnTo>
                    <a:pt x="173" y="2698"/>
                  </a:lnTo>
                  <a:lnTo>
                    <a:pt x="164" y="2703"/>
                  </a:lnTo>
                  <a:lnTo>
                    <a:pt x="154" y="2708"/>
                  </a:lnTo>
                  <a:lnTo>
                    <a:pt x="145" y="2713"/>
                  </a:lnTo>
                  <a:lnTo>
                    <a:pt x="138" y="2721"/>
                  </a:lnTo>
                  <a:lnTo>
                    <a:pt x="133" y="2732"/>
                  </a:lnTo>
                  <a:lnTo>
                    <a:pt x="134" y="2735"/>
                  </a:lnTo>
                  <a:lnTo>
                    <a:pt x="126" y="2742"/>
                  </a:lnTo>
                  <a:lnTo>
                    <a:pt x="115" y="2761"/>
                  </a:lnTo>
                  <a:lnTo>
                    <a:pt x="81" y="2778"/>
                  </a:lnTo>
                  <a:lnTo>
                    <a:pt x="74" y="2788"/>
                  </a:lnTo>
                  <a:lnTo>
                    <a:pt x="76" y="2792"/>
                  </a:lnTo>
                  <a:lnTo>
                    <a:pt x="77" y="2794"/>
                  </a:lnTo>
                  <a:lnTo>
                    <a:pt x="70" y="2798"/>
                  </a:lnTo>
                  <a:lnTo>
                    <a:pt x="68" y="2799"/>
                  </a:lnTo>
                  <a:lnTo>
                    <a:pt x="66" y="2798"/>
                  </a:lnTo>
                  <a:lnTo>
                    <a:pt x="64" y="2795"/>
                  </a:lnTo>
                  <a:lnTo>
                    <a:pt x="60" y="2798"/>
                  </a:lnTo>
                  <a:lnTo>
                    <a:pt x="54" y="2798"/>
                  </a:lnTo>
                  <a:lnTo>
                    <a:pt x="49" y="2799"/>
                  </a:lnTo>
                  <a:lnTo>
                    <a:pt x="45" y="2801"/>
                  </a:lnTo>
                  <a:lnTo>
                    <a:pt x="43" y="2805"/>
                  </a:lnTo>
                  <a:lnTo>
                    <a:pt x="43" y="2812"/>
                  </a:lnTo>
                  <a:lnTo>
                    <a:pt x="47" y="2827"/>
                  </a:lnTo>
                  <a:lnTo>
                    <a:pt x="63" y="2835"/>
                  </a:lnTo>
                  <a:lnTo>
                    <a:pt x="60" y="2838"/>
                  </a:lnTo>
                  <a:lnTo>
                    <a:pt x="59" y="2840"/>
                  </a:lnTo>
                  <a:lnTo>
                    <a:pt x="59" y="2844"/>
                  </a:lnTo>
                  <a:lnTo>
                    <a:pt x="60" y="2846"/>
                  </a:lnTo>
                  <a:lnTo>
                    <a:pt x="56" y="2856"/>
                  </a:lnTo>
                  <a:lnTo>
                    <a:pt x="48" y="2858"/>
                  </a:lnTo>
                  <a:lnTo>
                    <a:pt x="42" y="2861"/>
                  </a:lnTo>
                  <a:lnTo>
                    <a:pt x="36" y="2865"/>
                  </a:lnTo>
                  <a:lnTo>
                    <a:pt x="34" y="2872"/>
                  </a:lnTo>
                  <a:lnTo>
                    <a:pt x="35" y="2875"/>
                  </a:lnTo>
                  <a:lnTo>
                    <a:pt x="36" y="2878"/>
                  </a:lnTo>
                  <a:lnTo>
                    <a:pt x="37" y="2879"/>
                  </a:lnTo>
                  <a:lnTo>
                    <a:pt x="41" y="2882"/>
                  </a:lnTo>
                  <a:lnTo>
                    <a:pt x="43" y="2882"/>
                  </a:lnTo>
                  <a:lnTo>
                    <a:pt x="47" y="2883"/>
                  </a:lnTo>
                  <a:lnTo>
                    <a:pt x="45" y="2886"/>
                  </a:lnTo>
                  <a:lnTo>
                    <a:pt x="42" y="2890"/>
                  </a:lnTo>
                  <a:lnTo>
                    <a:pt x="40" y="2895"/>
                  </a:lnTo>
                  <a:lnTo>
                    <a:pt x="37" y="2899"/>
                  </a:lnTo>
                  <a:lnTo>
                    <a:pt x="35" y="2901"/>
                  </a:lnTo>
                  <a:lnTo>
                    <a:pt x="31" y="2902"/>
                  </a:lnTo>
                  <a:lnTo>
                    <a:pt x="17" y="2907"/>
                  </a:lnTo>
                  <a:lnTo>
                    <a:pt x="7" y="2913"/>
                  </a:lnTo>
                  <a:lnTo>
                    <a:pt x="1" y="2922"/>
                  </a:lnTo>
                  <a:lnTo>
                    <a:pt x="0" y="2930"/>
                  </a:lnTo>
                  <a:lnTo>
                    <a:pt x="1" y="2940"/>
                  </a:lnTo>
                  <a:lnTo>
                    <a:pt x="3" y="2949"/>
                  </a:lnTo>
                  <a:lnTo>
                    <a:pt x="7" y="2960"/>
                  </a:lnTo>
                  <a:lnTo>
                    <a:pt x="9" y="2971"/>
                  </a:lnTo>
                  <a:lnTo>
                    <a:pt x="17" y="2968"/>
                  </a:lnTo>
                  <a:lnTo>
                    <a:pt x="29" y="2966"/>
                  </a:lnTo>
                  <a:lnTo>
                    <a:pt x="41" y="2968"/>
                  </a:lnTo>
                  <a:lnTo>
                    <a:pt x="51" y="2970"/>
                  </a:lnTo>
                  <a:lnTo>
                    <a:pt x="59" y="2976"/>
                  </a:lnTo>
                  <a:lnTo>
                    <a:pt x="65" y="2986"/>
                  </a:lnTo>
                  <a:lnTo>
                    <a:pt x="69" y="2998"/>
                  </a:lnTo>
                  <a:lnTo>
                    <a:pt x="70" y="3009"/>
                  </a:lnTo>
                  <a:lnTo>
                    <a:pt x="71" y="3020"/>
                  </a:lnTo>
                  <a:lnTo>
                    <a:pt x="75" y="3029"/>
                  </a:lnTo>
                  <a:lnTo>
                    <a:pt x="79" y="3029"/>
                  </a:lnTo>
                  <a:lnTo>
                    <a:pt x="81" y="3028"/>
                  </a:lnTo>
                  <a:lnTo>
                    <a:pt x="83" y="3026"/>
                  </a:lnTo>
                  <a:lnTo>
                    <a:pt x="86" y="3023"/>
                  </a:lnTo>
                  <a:lnTo>
                    <a:pt x="87" y="3020"/>
                  </a:lnTo>
                  <a:lnTo>
                    <a:pt x="91" y="3019"/>
                  </a:lnTo>
                  <a:lnTo>
                    <a:pt x="94" y="3017"/>
                  </a:lnTo>
                  <a:lnTo>
                    <a:pt x="98" y="3015"/>
                  </a:lnTo>
                  <a:lnTo>
                    <a:pt x="102" y="3013"/>
                  </a:lnTo>
                  <a:lnTo>
                    <a:pt x="104" y="3010"/>
                  </a:lnTo>
                  <a:lnTo>
                    <a:pt x="105" y="3006"/>
                  </a:lnTo>
                  <a:lnTo>
                    <a:pt x="132" y="2985"/>
                  </a:lnTo>
                  <a:lnTo>
                    <a:pt x="153" y="2977"/>
                  </a:lnTo>
                  <a:lnTo>
                    <a:pt x="162" y="2970"/>
                  </a:lnTo>
                  <a:lnTo>
                    <a:pt x="173" y="2964"/>
                  </a:lnTo>
                  <a:lnTo>
                    <a:pt x="184" y="2958"/>
                  </a:lnTo>
                  <a:lnTo>
                    <a:pt x="193" y="2948"/>
                  </a:lnTo>
                  <a:lnTo>
                    <a:pt x="190" y="2945"/>
                  </a:lnTo>
                  <a:lnTo>
                    <a:pt x="190" y="2945"/>
                  </a:lnTo>
                  <a:lnTo>
                    <a:pt x="191" y="2945"/>
                  </a:lnTo>
                  <a:lnTo>
                    <a:pt x="190" y="2945"/>
                  </a:lnTo>
                  <a:lnTo>
                    <a:pt x="204" y="2939"/>
                  </a:lnTo>
                  <a:lnTo>
                    <a:pt x="215" y="2930"/>
                  </a:lnTo>
                  <a:lnTo>
                    <a:pt x="222" y="2919"/>
                  </a:lnTo>
                  <a:lnTo>
                    <a:pt x="223" y="2919"/>
                  </a:lnTo>
                  <a:lnTo>
                    <a:pt x="223" y="2919"/>
                  </a:lnTo>
                  <a:lnTo>
                    <a:pt x="234" y="2909"/>
                  </a:lnTo>
                  <a:lnTo>
                    <a:pt x="249" y="2903"/>
                  </a:lnTo>
                  <a:lnTo>
                    <a:pt x="262" y="2899"/>
                  </a:lnTo>
                  <a:lnTo>
                    <a:pt x="269" y="2883"/>
                  </a:lnTo>
                  <a:lnTo>
                    <a:pt x="269" y="2883"/>
                  </a:lnTo>
                  <a:lnTo>
                    <a:pt x="272" y="2883"/>
                  </a:lnTo>
                  <a:lnTo>
                    <a:pt x="274" y="2882"/>
                  </a:lnTo>
                  <a:lnTo>
                    <a:pt x="285" y="2871"/>
                  </a:lnTo>
                  <a:lnTo>
                    <a:pt x="295" y="2860"/>
                  </a:lnTo>
                  <a:lnTo>
                    <a:pt x="303" y="2848"/>
                  </a:lnTo>
                  <a:lnTo>
                    <a:pt x="308" y="2833"/>
                  </a:lnTo>
                  <a:lnTo>
                    <a:pt x="329" y="2826"/>
                  </a:lnTo>
                  <a:lnTo>
                    <a:pt x="327" y="2818"/>
                  </a:lnTo>
                  <a:lnTo>
                    <a:pt x="332" y="2810"/>
                  </a:lnTo>
                  <a:lnTo>
                    <a:pt x="338" y="2809"/>
                  </a:lnTo>
                  <a:lnTo>
                    <a:pt x="343" y="2809"/>
                  </a:lnTo>
                  <a:lnTo>
                    <a:pt x="349" y="2808"/>
                  </a:lnTo>
                  <a:lnTo>
                    <a:pt x="354" y="2806"/>
                  </a:lnTo>
                  <a:lnTo>
                    <a:pt x="358" y="2801"/>
                  </a:lnTo>
                  <a:lnTo>
                    <a:pt x="359" y="2794"/>
                  </a:lnTo>
                  <a:lnTo>
                    <a:pt x="382" y="2788"/>
                  </a:lnTo>
                  <a:lnTo>
                    <a:pt x="402" y="2781"/>
                  </a:lnTo>
                  <a:lnTo>
                    <a:pt x="399" y="2768"/>
                  </a:lnTo>
                  <a:lnTo>
                    <a:pt x="439" y="2747"/>
                  </a:lnTo>
                  <a:lnTo>
                    <a:pt x="440" y="2744"/>
                  </a:lnTo>
                  <a:lnTo>
                    <a:pt x="440" y="2743"/>
                  </a:lnTo>
                  <a:lnTo>
                    <a:pt x="439" y="2742"/>
                  </a:lnTo>
                  <a:lnTo>
                    <a:pt x="439" y="2740"/>
                  </a:lnTo>
                  <a:lnTo>
                    <a:pt x="440" y="2736"/>
                  </a:lnTo>
                  <a:lnTo>
                    <a:pt x="439" y="2734"/>
                  </a:lnTo>
                  <a:lnTo>
                    <a:pt x="437" y="2730"/>
                  </a:lnTo>
                  <a:lnTo>
                    <a:pt x="439" y="2727"/>
                  </a:lnTo>
                  <a:lnTo>
                    <a:pt x="442" y="2726"/>
                  </a:lnTo>
                  <a:lnTo>
                    <a:pt x="444" y="2725"/>
                  </a:lnTo>
                  <a:lnTo>
                    <a:pt x="448" y="2726"/>
                  </a:lnTo>
                  <a:lnTo>
                    <a:pt x="451" y="2729"/>
                  </a:lnTo>
                  <a:lnTo>
                    <a:pt x="456" y="2719"/>
                  </a:lnTo>
                  <a:lnTo>
                    <a:pt x="456" y="2719"/>
                  </a:lnTo>
                  <a:lnTo>
                    <a:pt x="462" y="2718"/>
                  </a:lnTo>
                  <a:lnTo>
                    <a:pt x="473" y="2700"/>
                  </a:lnTo>
                  <a:lnTo>
                    <a:pt x="488" y="2695"/>
                  </a:lnTo>
                  <a:lnTo>
                    <a:pt x="499" y="2686"/>
                  </a:lnTo>
                  <a:lnTo>
                    <a:pt x="506" y="2675"/>
                  </a:lnTo>
                  <a:lnTo>
                    <a:pt x="513" y="2667"/>
                  </a:lnTo>
                  <a:lnTo>
                    <a:pt x="520" y="2663"/>
                  </a:lnTo>
                  <a:lnTo>
                    <a:pt x="530" y="2663"/>
                  </a:lnTo>
                  <a:lnTo>
                    <a:pt x="539" y="2663"/>
                  </a:lnTo>
                  <a:lnTo>
                    <a:pt x="547" y="2662"/>
                  </a:lnTo>
                  <a:lnTo>
                    <a:pt x="556" y="2660"/>
                  </a:lnTo>
                  <a:lnTo>
                    <a:pt x="556" y="2660"/>
                  </a:lnTo>
                  <a:lnTo>
                    <a:pt x="579" y="2649"/>
                  </a:lnTo>
                  <a:lnTo>
                    <a:pt x="598" y="2633"/>
                  </a:lnTo>
                  <a:lnTo>
                    <a:pt x="614" y="2615"/>
                  </a:lnTo>
                  <a:lnTo>
                    <a:pt x="615" y="2609"/>
                  </a:lnTo>
                  <a:lnTo>
                    <a:pt x="614" y="2604"/>
                  </a:lnTo>
                  <a:lnTo>
                    <a:pt x="612" y="2600"/>
                  </a:lnTo>
                  <a:lnTo>
                    <a:pt x="608" y="2599"/>
                  </a:lnTo>
                  <a:lnTo>
                    <a:pt x="609" y="2598"/>
                  </a:lnTo>
                  <a:lnTo>
                    <a:pt x="613" y="2595"/>
                  </a:lnTo>
                  <a:lnTo>
                    <a:pt x="615" y="2590"/>
                  </a:lnTo>
                  <a:lnTo>
                    <a:pt x="615" y="2589"/>
                  </a:lnTo>
                  <a:lnTo>
                    <a:pt x="620" y="2586"/>
                  </a:lnTo>
                  <a:lnTo>
                    <a:pt x="625" y="2581"/>
                  </a:lnTo>
                  <a:lnTo>
                    <a:pt x="629" y="2576"/>
                  </a:lnTo>
                  <a:lnTo>
                    <a:pt x="632" y="2571"/>
                  </a:lnTo>
                  <a:lnTo>
                    <a:pt x="639" y="2570"/>
                  </a:lnTo>
                  <a:lnTo>
                    <a:pt x="648" y="2570"/>
                  </a:lnTo>
                  <a:lnTo>
                    <a:pt x="653" y="2569"/>
                  </a:lnTo>
                  <a:lnTo>
                    <a:pt x="658" y="2567"/>
                  </a:lnTo>
                  <a:lnTo>
                    <a:pt x="663" y="2565"/>
                  </a:lnTo>
                  <a:lnTo>
                    <a:pt x="666" y="2561"/>
                  </a:lnTo>
                  <a:lnTo>
                    <a:pt x="670" y="2558"/>
                  </a:lnTo>
                  <a:lnTo>
                    <a:pt x="670" y="2553"/>
                  </a:lnTo>
                  <a:lnTo>
                    <a:pt x="670" y="2549"/>
                  </a:lnTo>
                  <a:lnTo>
                    <a:pt x="667" y="2544"/>
                  </a:lnTo>
                  <a:lnTo>
                    <a:pt x="675" y="2546"/>
                  </a:lnTo>
                  <a:lnTo>
                    <a:pt x="681" y="2546"/>
                  </a:lnTo>
                  <a:lnTo>
                    <a:pt x="687" y="2542"/>
                  </a:lnTo>
                  <a:lnTo>
                    <a:pt x="689" y="2541"/>
                  </a:lnTo>
                  <a:lnTo>
                    <a:pt x="692" y="2538"/>
                  </a:lnTo>
                  <a:lnTo>
                    <a:pt x="701" y="2541"/>
                  </a:lnTo>
                  <a:lnTo>
                    <a:pt x="717" y="2529"/>
                  </a:lnTo>
                  <a:lnTo>
                    <a:pt x="733" y="2515"/>
                  </a:lnTo>
                  <a:lnTo>
                    <a:pt x="749" y="2503"/>
                  </a:lnTo>
                  <a:lnTo>
                    <a:pt x="752" y="2499"/>
                  </a:lnTo>
                  <a:lnTo>
                    <a:pt x="755" y="2496"/>
                  </a:lnTo>
                  <a:lnTo>
                    <a:pt x="756" y="2491"/>
                  </a:lnTo>
                  <a:lnTo>
                    <a:pt x="757" y="2486"/>
                  </a:lnTo>
                  <a:lnTo>
                    <a:pt x="757" y="2482"/>
                  </a:lnTo>
                  <a:lnTo>
                    <a:pt x="761" y="2482"/>
                  </a:lnTo>
                  <a:lnTo>
                    <a:pt x="765" y="2481"/>
                  </a:lnTo>
                  <a:lnTo>
                    <a:pt x="769" y="2479"/>
                  </a:lnTo>
                  <a:lnTo>
                    <a:pt x="772" y="2476"/>
                  </a:lnTo>
                  <a:lnTo>
                    <a:pt x="774" y="2473"/>
                  </a:lnTo>
                  <a:lnTo>
                    <a:pt x="775" y="2468"/>
                  </a:lnTo>
                  <a:lnTo>
                    <a:pt x="775" y="2468"/>
                  </a:lnTo>
                  <a:lnTo>
                    <a:pt x="784" y="2468"/>
                  </a:lnTo>
                  <a:lnTo>
                    <a:pt x="791" y="2464"/>
                  </a:lnTo>
                  <a:lnTo>
                    <a:pt x="798" y="2458"/>
                  </a:lnTo>
                  <a:lnTo>
                    <a:pt x="802" y="2453"/>
                  </a:lnTo>
                  <a:lnTo>
                    <a:pt x="806" y="2446"/>
                  </a:lnTo>
                  <a:lnTo>
                    <a:pt x="807" y="2442"/>
                  </a:lnTo>
                  <a:lnTo>
                    <a:pt x="809" y="2440"/>
                  </a:lnTo>
                  <a:lnTo>
                    <a:pt x="815" y="2438"/>
                  </a:lnTo>
                  <a:lnTo>
                    <a:pt x="822" y="2434"/>
                  </a:lnTo>
                  <a:lnTo>
                    <a:pt x="825" y="2429"/>
                  </a:lnTo>
                  <a:lnTo>
                    <a:pt x="826" y="2421"/>
                  </a:lnTo>
                  <a:lnTo>
                    <a:pt x="823" y="2412"/>
                  </a:lnTo>
                  <a:lnTo>
                    <a:pt x="830" y="2411"/>
                  </a:lnTo>
                  <a:lnTo>
                    <a:pt x="831" y="2412"/>
                  </a:lnTo>
                  <a:lnTo>
                    <a:pt x="831" y="2413"/>
                  </a:lnTo>
                  <a:lnTo>
                    <a:pt x="843" y="2413"/>
                  </a:lnTo>
                  <a:lnTo>
                    <a:pt x="852" y="2408"/>
                  </a:lnTo>
                  <a:lnTo>
                    <a:pt x="858" y="2400"/>
                  </a:lnTo>
                  <a:lnTo>
                    <a:pt x="859" y="2394"/>
                  </a:lnTo>
                  <a:lnTo>
                    <a:pt x="859" y="2389"/>
                  </a:lnTo>
                  <a:lnTo>
                    <a:pt x="858" y="2387"/>
                  </a:lnTo>
                  <a:lnTo>
                    <a:pt x="858" y="2387"/>
                  </a:lnTo>
                  <a:lnTo>
                    <a:pt x="860" y="2387"/>
                  </a:lnTo>
                  <a:lnTo>
                    <a:pt x="862" y="2384"/>
                  </a:lnTo>
                  <a:lnTo>
                    <a:pt x="863" y="2385"/>
                  </a:lnTo>
                  <a:lnTo>
                    <a:pt x="862" y="2387"/>
                  </a:lnTo>
                  <a:lnTo>
                    <a:pt x="866" y="2385"/>
                  </a:lnTo>
                  <a:lnTo>
                    <a:pt x="869" y="2384"/>
                  </a:lnTo>
                  <a:lnTo>
                    <a:pt x="869" y="2382"/>
                  </a:lnTo>
                  <a:lnTo>
                    <a:pt x="873" y="2385"/>
                  </a:lnTo>
                  <a:lnTo>
                    <a:pt x="875" y="2388"/>
                  </a:lnTo>
                  <a:lnTo>
                    <a:pt x="879" y="2390"/>
                  </a:lnTo>
                  <a:lnTo>
                    <a:pt x="883" y="2390"/>
                  </a:lnTo>
                  <a:lnTo>
                    <a:pt x="887" y="2390"/>
                  </a:lnTo>
                  <a:lnTo>
                    <a:pt x="891" y="2392"/>
                  </a:lnTo>
                  <a:lnTo>
                    <a:pt x="894" y="2394"/>
                  </a:lnTo>
                  <a:lnTo>
                    <a:pt x="898" y="2395"/>
                  </a:lnTo>
                  <a:lnTo>
                    <a:pt x="902" y="2398"/>
                  </a:lnTo>
                  <a:lnTo>
                    <a:pt x="904" y="2399"/>
                  </a:lnTo>
                  <a:lnTo>
                    <a:pt x="908" y="2401"/>
                  </a:lnTo>
                  <a:lnTo>
                    <a:pt x="836" y="2476"/>
                  </a:lnTo>
                  <a:lnTo>
                    <a:pt x="836" y="2470"/>
                  </a:lnTo>
                  <a:lnTo>
                    <a:pt x="830" y="2473"/>
                  </a:lnTo>
                  <a:lnTo>
                    <a:pt x="828" y="2476"/>
                  </a:lnTo>
                  <a:lnTo>
                    <a:pt x="826" y="2482"/>
                  </a:lnTo>
                  <a:lnTo>
                    <a:pt x="825" y="2487"/>
                  </a:lnTo>
                  <a:lnTo>
                    <a:pt x="823" y="2491"/>
                  </a:lnTo>
                  <a:lnTo>
                    <a:pt x="823" y="2491"/>
                  </a:lnTo>
                  <a:lnTo>
                    <a:pt x="822" y="2492"/>
                  </a:lnTo>
                  <a:lnTo>
                    <a:pt x="812" y="2502"/>
                  </a:lnTo>
                  <a:lnTo>
                    <a:pt x="802" y="2508"/>
                  </a:lnTo>
                  <a:lnTo>
                    <a:pt x="791" y="2515"/>
                  </a:lnTo>
                  <a:lnTo>
                    <a:pt x="783" y="2523"/>
                  </a:lnTo>
                  <a:lnTo>
                    <a:pt x="777" y="2532"/>
                  </a:lnTo>
                  <a:lnTo>
                    <a:pt x="773" y="2546"/>
                  </a:lnTo>
                  <a:lnTo>
                    <a:pt x="756" y="2555"/>
                  </a:lnTo>
                  <a:lnTo>
                    <a:pt x="758" y="2560"/>
                  </a:lnTo>
                  <a:lnTo>
                    <a:pt x="762" y="2565"/>
                  </a:lnTo>
                  <a:lnTo>
                    <a:pt x="758" y="2572"/>
                  </a:lnTo>
                  <a:lnTo>
                    <a:pt x="757" y="2571"/>
                  </a:lnTo>
                  <a:lnTo>
                    <a:pt x="766" y="2593"/>
                  </a:lnTo>
                  <a:lnTo>
                    <a:pt x="760" y="2603"/>
                  </a:lnTo>
                  <a:lnTo>
                    <a:pt x="763" y="2613"/>
                  </a:lnTo>
                  <a:lnTo>
                    <a:pt x="758" y="2621"/>
                  </a:lnTo>
                  <a:lnTo>
                    <a:pt x="752" y="2627"/>
                  </a:lnTo>
                  <a:lnTo>
                    <a:pt x="735" y="2627"/>
                  </a:lnTo>
                  <a:lnTo>
                    <a:pt x="726" y="2637"/>
                  </a:lnTo>
                  <a:lnTo>
                    <a:pt x="720" y="2649"/>
                  </a:lnTo>
                  <a:lnTo>
                    <a:pt x="715" y="2661"/>
                  </a:lnTo>
                  <a:lnTo>
                    <a:pt x="717" y="2663"/>
                  </a:lnTo>
                  <a:lnTo>
                    <a:pt x="717" y="2663"/>
                  </a:lnTo>
                  <a:lnTo>
                    <a:pt x="715" y="2661"/>
                  </a:lnTo>
                  <a:lnTo>
                    <a:pt x="703" y="2664"/>
                  </a:lnTo>
                  <a:lnTo>
                    <a:pt x="693" y="2670"/>
                  </a:lnTo>
                  <a:lnTo>
                    <a:pt x="686" y="2679"/>
                  </a:lnTo>
                  <a:lnTo>
                    <a:pt x="680" y="2689"/>
                  </a:lnTo>
                  <a:lnTo>
                    <a:pt x="694" y="2698"/>
                  </a:lnTo>
                  <a:lnTo>
                    <a:pt x="693" y="2700"/>
                  </a:lnTo>
                  <a:lnTo>
                    <a:pt x="692" y="2701"/>
                  </a:lnTo>
                  <a:lnTo>
                    <a:pt x="686" y="2711"/>
                  </a:lnTo>
                  <a:lnTo>
                    <a:pt x="684" y="2719"/>
                  </a:lnTo>
                  <a:lnTo>
                    <a:pt x="687" y="2726"/>
                  </a:lnTo>
                  <a:lnTo>
                    <a:pt x="697" y="2734"/>
                  </a:lnTo>
                  <a:lnTo>
                    <a:pt x="697" y="2734"/>
                  </a:lnTo>
                  <a:lnTo>
                    <a:pt x="711" y="2742"/>
                  </a:lnTo>
                  <a:lnTo>
                    <a:pt x="727" y="2746"/>
                  </a:lnTo>
                  <a:lnTo>
                    <a:pt x="743" y="2743"/>
                  </a:lnTo>
                  <a:lnTo>
                    <a:pt x="758" y="2737"/>
                  </a:lnTo>
                  <a:lnTo>
                    <a:pt x="768" y="2746"/>
                  </a:lnTo>
                  <a:lnTo>
                    <a:pt x="782" y="2753"/>
                  </a:lnTo>
                  <a:lnTo>
                    <a:pt x="795" y="2757"/>
                  </a:lnTo>
                  <a:lnTo>
                    <a:pt x="811" y="2754"/>
                  </a:lnTo>
                  <a:lnTo>
                    <a:pt x="822" y="2749"/>
                  </a:lnTo>
                  <a:lnTo>
                    <a:pt x="831" y="2742"/>
                  </a:lnTo>
                  <a:lnTo>
                    <a:pt x="832" y="2748"/>
                  </a:lnTo>
                  <a:lnTo>
                    <a:pt x="829" y="2754"/>
                  </a:lnTo>
                  <a:lnTo>
                    <a:pt x="830" y="2760"/>
                  </a:lnTo>
                  <a:lnTo>
                    <a:pt x="834" y="2765"/>
                  </a:lnTo>
                  <a:lnTo>
                    <a:pt x="837" y="2770"/>
                  </a:lnTo>
                  <a:lnTo>
                    <a:pt x="835" y="2771"/>
                  </a:lnTo>
                  <a:lnTo>
                    <a:pt x="831" y="2774"/>
                  </a:lnTo>
                  <a:lnTo>
                    <a:pt x="829" y="2776"/>
                  </a:lnTo>
                  <a:lnTo>
                    <a:pt x="826" y="2778"/>
                  </a:lnTo>
                  <a:lnTo>
                    <a:pt x="822" y="2780"/>
                  </a:lnTo>
                  <a:lnTo>
                    <a:pt x="819" y="2782"/>
                  </a:lnTo>
                  <a:lnTo>
                    <a:pt x="815" y="2781"/>
                  </a:lnTo>
                  <a:lnTo>
                    <a:pt x="812" y="2780"/>
                  </a:lnTo>
                  <a:lnTo>
                    <a:pt x="808" y="2781"/>
                  </a:lnTo>
                  <a:lnTo>
                    <a:pt x="808" y="2776"/>
                  </a:lnTo>
                  <a:lnTo>
                    <a:pt x="802" y="2770"/>
                  </a:lnTo>
                  <a:lnTo>
                    <a:pt x="796" y="2764"/>
                  </a:lnTo>
                  <a:lnTo>
                    <a:pt x="789" y="2760"/>
                  </a:lnTo>
                  <a:lnTo>
                    <a:pt x="780" y="2761"/>
                  </a:lnTo>
                  <a:lnTo>
                    <a:pt x="774" y="2764"/>
                  </a:lnTo>
                  <a:lnTo>
                    <a:pt x="768" y="2770"/>
                  </a:lnTo>
                  <a:lnTo>
                    <a:pt x="768" y="2776"/>
                  </a:lnTo>
                  <a:lnTo>
                    <a:pt x="769" y="2783"/>
                  </a:lnTo>
                  <a:lnTo>
                    <a:pt x="772" y="2791"/>
                  </a:lnTo>
                  <a:lnTo>
                    <a:pt x="772" y="2797"/>
                  </a:lnTo>
                  <a:lnTo>
                    <a:pt x="769" y="2804"/>
                  </a:lnTo>
                  <a:lnTo>
                    <a:pt x="769" y="2815"/>
                  </a:lnTo>
                  <a:lnTo>
                    <a:pt x="775" y="2825"/>
                  </a:lnTo>
                  <a:lnTo>
                    <a:pt x="775" y="2828"/>
                  </a:lnTo>
                  <a:lnTo>
                    <a:pt x="773" y="2832"/>
                  </a:lnTo>
                  <a:lnTo>
                    <a:pt x="772" y="2835"/>
                  </a:lnTo>
                  <a:lnTo>
                    <a:pt x="772" y="2838"/>
                  </a:lnTo>
                  <a:lnTo>
                    <a:pt x="772" y="2841"/>
                  </a:lnTo>
                  <a:lnTo>
                    <a:pt x="772" y="2841"/>
                  </a:lnTo>
                  <a:lnTo>
                    <a:pt x="772" y="2841"/>
                  </a:lnTo>
                  <a:lnTo>
                    <a:pt x="767" y="2851"/>
                  </a:lnTo>
                  <a:lnTo>
                    <a:pt x="767" y="2861"/>
                  </a:lnTo>
                  <a:lnTo>
                    <a:pt x="763" y="2867"/>
                  </a:lnTo>
                  <a:lnTo>
                    <a:pt x="758" y="2873"/>
                  </a:lnTo>
                  <a:lnTo>
                    <a:pt x="752" y="2878"/>
                  </a:lnTo>
                  <a:lnTo>
                    <a:pt x="745" y="2882"/>
                  </a:lnTo>
                  <a:lnTo>
                    <a:pt x="761" y="2884"/>
                  </a:lnTo>
                  <a:lnTo>
                    <a:pt x="774" y="2883"/>
                  </a:lnTo>
                  <a:lnTo>
                    <a:pt x="784" y="2878"/>
                  </a:lnTo>
                  <a:lnTo>
                    <a:pt x="792" y="2871"/>
                  </a:lnTo>
                  <a:lnTo>
                    <a:pt x="796" y="2874"/>
                  </a:lnTo>
                  <a:lnTo>
                    <a:pt x="800" y="2878"/>
                  </a:lnTo>
                  <a:lnTo>
                    <a:pt x="805" y="2882"/>
                  </a:lnTo>
                  <a:lnTo>
                    <a:pt x="809" y="2884"/>
                  </a:lnTo>
                  <a:lnTo>
                    <a:pt x="807" y="2886"/>
                  </a:lnTo>
                  <a:lnTo>
                    <a:pt x="805" y="2888"/>
                  </a:lnTo>
                  <a:lnTo>
                    <a:pt x="802" y="2889"/>
                  </a:lnTo>
                  <a:lnTo>
                    <a:pt x="801" y="2891"/>
                  </a:lnTo>
                  <a:lnTo>
                    <a:pt x="800" y="2894"/>
                  </a:lnTo>
                  <a:lnTo>
                    <a:pt x="800" y="2895"/>
                  </a:lnTo>
                  <a:lnTo>
                    <a:pt x="796" y="2895"/>
                  </a:lnTo>
                  <a:lnTo>
                    <a:pt x="792" y="2895"/>
                  </a:lnTo>
                  <a:lnTo>
                    <a:pt x="790" y="2895"/>
                  </a:lnTo>
                  <a:lnTo>
                    <a:pt x="786" y="2896"/>
                  </a:lnTo>
                  <a:lnTo>
                    <a:pt x="784" y="2899"/>
                  </a:lnTo>
                  <a:lnTo>
                    <a:pt x="782" y="2902"/>
                  </a:lnTo>
                  <a:lnTo>
                    <a:pt x="783" y="2909"/>
                  </a:lnTo>
                  <a:lnTo>
                    <a:pt x="802" y="2919"/>
                  </a:lnTo>
                  <a:lnTo>
                    <a:pt x="819" y="2899"/>
                  </a:lnTo>
                  <a:lnTo>
                    <a:pt x="825" y="2896"/>
                  </a:lnTo>
                  <a:lnTo>
                    <a:pt x="825" y="2890"/>
                  </a:lnTo>
                  <a:lnTo>
                    <a:pt x="829" y="2891"/>
                  </a:lnTo>
                  <a:lnTo>
                    <a:pt x="830" y="2892"/>
                  </a:lnTo>
                  <a:lnTo>
                    <a:pt x="832" y="2901"/>
                  </a:lnTo>
                  <a:lnTo>
                    <a:pt x="837" y="2908"/>
                  </a:lnTo>
                  <a:lnTo>
                    <a:pt x="842" y="2912"/>
                  </a:lnTo>
                  <a:lnTo>
                    <a:pt x="851" y="2911"/>
                  </a:lnTo>
                  <a:lnTo>
                    <a:pt x="852" y="2912"/>
                  </a:lnTo>
                  <a:lnTo>
                    <a:pt x="854" y="2913"/>
                  </a:lnTo>
                  <a:lnTo>
                    <a:pt x="860" y="2909"/>
                  </a:lnTo>
                  <a:lnTo>
                    <a:pt x="862" y="2919"/>
                  </a:lnTo>
                  <a:lnTo>
                    <a:pt x="866" y="2926"/>
                  </a:lnTo>
                  <a:lnTo>
                    <a:pt x="873" y="2932"/>
                  </a:lnTo>
                  <a:lnTo>
                    <a:pt x="882" y="2935"/>
                  </a:lnTo>
                  <a:lnTo>
                    <a:pt x="887" y="2935"/>
                  </a:lnTo>
                  <a:lnTo>
                    <a:pt x="891" y="2935"/>
                  </a:lnTo>
                  <a:lnTo>
                    <a:pt x="896" y="2934"/>
                  </a:lnTo>
                  <a:lnTo>
                    <a:pt x="899" y="2931"/>
                  </a:lnTo>
                  <a:lnTo>
                    <a:pt x="902" y="2928"/>
                  </a:lnTo>
                  <a:lnTo>
                    <a:pt x="904" y="2925"/>
                  </a:lnTo>
                  <a:lnTo>
                    <a:pt x="908" y="2922"/>
                  </a:lnTo>
                  <a:lnTo>
                    <a:pt x="909" y="2918"/>
                  </a:lnTo>
                  <a:lnTo>
                    <a:pt x="905" y="2912"/>
                  </a:lnTo>
                  <a:lnTo>
                    <a:pt x="896" y="2902"/>
                  </a:lnTo>
                  <a:lnTo>
                    <a:pt x="886" y="2892"/>
                  </a:lnTo>
                  <a:lnTo>
                    <a:pt x="879" y="2880"/>
                  </a:lnTo>
                  <a:lnTo>
                    <a:pt x="874" y="2868"/>
                  </a:lnTo>
                  <a:lnTo>
                    <a:pt x="871" y="2865"/>
                  </a:lnTo>
                  <a:lnTo>
                    <a:pt x="874" y="2865"/>
                  </a:lnTo>
                  <a:lnTo>
                    <a:pt x="874" y="2865"/>
                  </a:lnTo>
                  <a:lnTo>
                    <a:pt x="874" y="2868"/>
                  </a:lnTo>
                  <a:lnTo>
                    <a:pt x="899" y="2868"/>
                  </a:lnTo>
                  <a:lnTo>
                    <a:pt x="924" y="2867"/>
                  </a:lnTo>
                  <a:lnTo>
                    <a:pt x="948" y="2861"/>
                  </a:lnTo>
                  <a:lnTo>
                    <a:pt x="950" y="2856"/>
                  </a:lnTo>
                  <a:lnTo>
                    <a:pt x="951" y="2851"/>
                  </a:lnTo>
                  <a:lnTo>
                    <a:pt x="951" y="2846"/>
                  </a:lnTo>
                  <a:lnTo>
                    <a:pt x="949" y="2841"/>
                  </a:lnTo>
                  <a:lnTo>
                    <a:pt x="948" y="2841"/>
                  </a:lnTo>
                  <a:lnTo>
                    <a:pt x="950" y="2838"/>
                  </a:lnTo>
                  <a:lnTo>
                    <a:pt x="950" y="2838"/>
                  </a:lnTo>
                  <a:lnTo>
                    <a:pt x="950" y="2835"/>
                  </a:lnTo>
                  <a:lnTo>
                    <a:pt x="955" y="2825"/>
                  </a:lnTo>
                  <a:lnTo>
                    <a:pt x="961" y="2815"/>
                  </a:lnTo>
                  <a:lnTo>
                    <a:pt x="971" y="2808"/>
                  </a:lnTo>
                  <a:lnTo>
                    <a:pt x="971" y="2815"/>
                  </a:lnTo>
                  <a:lnTo>
                    <a:pt x="970" y="2822"/>
                  </a:lnTo>
                  <a:lnTo>
                    <a:pt x="968" y="2828"/>
                  </a:lnTo>
                  <a:lnTo>
                    <a:pt x="970" y="2835"/>
                  </a:lnTo>
                  <a:lnTo>
                    <a:pt x="975" y="2840"/>
                  </a:lnTo>
                  <a:lnTo>
                    <a:pt x="984" y="2843"/>
                  </a:lnTo>
                  <a:lnTo>
                    <a:pt x="1004" y="2827"/>
                  </a:lnTo>
                  <a:lnTo>
                    <a:pt x="1004" y="2814"/>
                  </a:lnTo>
                  <a:lnTo>
                    <a:pt x="1007" y="2801"/>
                  </a:lnTo>
                  <a:lnTo>
                    <a:pt x="1013" y="2789"/>
                  </a:lnTo>
                  <a:lnTo>
                    <a:pt x="1013" y="2789"/>
                  </a:lnTo>
                  <a:lnTo>
                    <a:pt x="1039" y="2766"/>
                  </a:lnTo>
                  <a:lnTo>
                    <a:pt x="1040" y="2766"/>
                  </a:lnTo>
                  <a:lnTo>
                    <a:pt x="1040" y="2766"/>
                  </a:lnTo>
                  <a:lnTo>
                    <a:pt x="1045" y="2768"/>
                  </a:lnTo>
                  <a:lnTo>
                    <a:pt x="1049" y="2768"/>
                  </a:lnTo>
                  <a:lnTo>
                    <a:pt x="1052" y="2765"/>
                  </a:lnTo>
                  <a:lnTo>
                    <a:pt x="1055" y="2761"/>
                  </a:lnTo>
                  <a:lnTo>
                    <a:pt x="1061" y="2753"/>
                  </a:lnTo>
                  <a:lnTo>
                    <a:pt x="1062" y="2748"/>
                  </a:lnTo>
                  <a:lnTo>
                    <a:pt x="1062" y="2744"/>
                  </a:lnTo>
                  <a:lnTo>
                    <a:pt x="1061" y="2741"/>
                  </a:lnTo>
                  <a:lnTo>
                    <a:pt x="1060" y="2738"/>
                  </a:lnTo>
                  <a:lnTo>
                    <a:pt x="1060" y="2732"/>
                  </a:lnTo>
                  <a:lnTo>
                    <a:pt x="1060" y="2726"/>
                  </a:lnTo>
                  <a:lnTo>
                    <a:pt x="1069" y="2718"/>
                  </a:lnTo>
                  <a:lnTo>
                    <a:pt x="1077" y="2714"/>
                  </a:lnTo>
                  <a:lnTo>
                    <a:pt x="1084" y="2713"/>
                  </a:lnTo>
                  <a:lnTo>
                    <a:pt x="1090" y="2709"/>
                  </a:lnTo>
                  <a:lnTo>
                    <a:pt x="1091" y="2703"/>
                  </a:lnTo>
                  <a:lnTo>
                    <a:pt x="1091" y="2698"/>
                  </a:lnTo>
                  <a:lnTo>
                    <a:pt x="1090" y="2697"/>
                  </a:lnTo>
                  <a:lnTo>
                    <a:pt x="1104" y="2691"/>
                  </a:lnTo>
                  <a:lnTo>
                    <a:pt x="1118" y="2691"/>
                  </a:lnTo>
                  <a:lnTo>
                    <a:pt x="1132" y="2694"/>
                  </a:lnTo>
                  <a:lnTo>
                    <a:pt x="1147" y="2695"/>
                  </a:lnTo>
                  <a:lnTo>
                    <a:pt x="1161" y="2694"/>
                  </a:lnTo>
                  <a:lnTo>
                    <a:pt x="1175" y="2686"/>
                  </a:lnTo>
                  <a:lnTo>
                    <a:pt x="1175" y="2695"/>
                  </a:lnTo>
                  <a:lnTo>
                    <a:pt x="1171" y="2700"/>
                  </a:lnTo>
                  <a:lnTo>
                    <a:pt x="1166" y="2703"/>
                  </a:lnTo>
                  <a:lnTo>
                    <a:pt x="1163" y="2707"/>
                  </a:lnTo>
                  <a:lnTo>
                    <a:pt x="1160" y="2712"/>
                  </a:lnTo>
                  <a:lnTo>
                    <a:pt x="1168" y="2719"/>
                  </a:lnTo>
                  <a:lnTo>
                    <a:pt x="1168" y="2719"/>
                  </a:lnTo>
                  <a:lnTo>
                    <a:pt x="1165" y="2727"/>
                  </a:lnTo>
                  <a:lnTo>
                    <a:pt x="1165" y="2735"/>
                  </a:lnTo>
                  <a:lnTo>
                    <a:pt x="1169" y="2738"/>
                  </a:lnTo>
                  <a:lnTo>
                    <a:pt x="1175" y="2742"/>
                  </a:lnTo>
                  <a:lnTo>
                    <a:pt x="1181" y="2746"/>
                  </a:lnTo>
                  <a:lnTo>
                    <a:pt x="1186" y="2749"/>
                  </a:lnTo>
                  <a:lnTo>
                    <a:pt x="1189" y="2758"/>
                  </a:lnTo>
                  <a:lnTo>
                    <a:pt x="1189" y="2758"/>
                  </a:lnTo>
                  <a:lnTo>
                    <a:pt x="1189" y="2758"/>
                  </a:lnTo>
                  <a:lnTo>
                    <a:pt x="1189" y="2758"/>
                  </a:lnTo>
                  <a:lnTo>
                    <a:pt x="1186" y="2758"/>
                  </a:lnTo>
                  <a:lnTo>
                    <a:pt x="1187" y="2765"/>
                  </a:lnTo>
                  <a:lnTo>
                    <a:pt x="1185" y="2770"/>
                  </a:lnTo>
                  <a:lnTo>
                    <a:pt x="1181" y="2774"/>
                  </a:lnTo>
                  <a:lnTo>
                    <a:pt x="1175" y="2776"/>
                  </a:lnTo>
                  <a:lnTo>
                    <a:pt x="1170" y="2780"/>
                  </a:lnTo>
                  <a:lnTo>
                    <a:pt x="1166" y="2783"/>
                  </a:lnTo>
                  <a:lnTo>
                    <a:pt x="1163" y="2788"/>
                  </a:lnTo>
                  <a:lnTo>
                    <a:pt x="1157" y="2786"/>
                  </a:lnTo>
                  <a:lnTo>
                    <a:pt x="1153" y="2787"/>
                  </a:lnTo>
                  <a:lnTo>
                    <a:pt x="1149" y="2788"/>
                  </a:lnTo>
                  <a:lnTo>
                    <a:pt x="1146" y="2789"/>
                  </a:lnTo>
                  <a:lnTo>
                    <a:pt x="1143" y="2792"/>
                  </a:lnTo>
                  <a:lnTo>
                    <a:pt x="1141" y="2795"/>
                  </a:lnTo>
                  <a:lnTo>
                    <a:pt x="1140" y="2801"/>
                  </a:lnTo>
                  <a:lnTo>
                    <a:pt x="1136" y="2808"/>
                  </a:lnTo>
                  <a:lnTo>
                    <a:pt x="1134" y="2814"/>
                  </a:lnTo>
                  <a:lnTo>
                    <a:pt x="1132" y="2820"/>
                  </a:lnTo>
                  <a:lnTo>
                    <a:pt x="1119" y="2816"/>
                  </a:lnTo>
                  <a:lnTo>
                    <a:pt x="1107" y="2815"/>
                  </a:lnTo>
                  <a:lnTo>
                    <a:pt x="1095" y="2818"/>
                  </a:lnTo>
                  <a:lnTo>
                    <a:pt x="1083" y="2826"/>
                  </a:lnTo>
                  <a:lnTo>
                    <a:pt x="1079" y="2828"/>
                  </a:lnTo>
                  <a:lnTo>
                    <a:pt x="1077" y="2831"/>
                  </a:lnTo>
                  <a:lnTo>
                    <a:pt x="1075" y="2834"/>
                  </a:lnTo>
                  <a:lnTo>
                    <a:pt x="1074" y="2838"/>
                  </a:lnTo>
                  <a:lnTo>
                    <a:pt x="1075" y="2843"/>
                  </a:lnTo>
                  <a:lnTo>
                    <a:pt x="1057" y="2848"/>
                  </a:lnTo>
                  <a:lnTo>
                    <a:pt x="1051" y="2856"/>
                  </a:lnTo>
                  <a:lnTo>
                    <a:pt x="1050" y="2857"/>
                  </a:lnTo>
                  <a:lnTo>
                    <a:pt x="1038" y="2865"/>
                  </a:lnTo>
                  <a:lnTo>
                    <a:pt x="1028" y="2873"/>
                  </a:lnTo>
                  <a:lnTo>
                    <a:pt x="1018" y="2883"/>
                  </a:lnTo>
                  <a:lnTo>
                    <a:pt x="1010" y="2884"/>
                  </a:lnTo>
                  <a:lnTo>
                    <a:pt x="1004" y="2888"/>
                  </a:lnTo>
                  <a:lnTo>
                    <a:pt x="1000" y="2894"/>
                  </a:lnTo>
                  <a:lnTo>
                    <a:pt x="1000" y="2902"/>
                  </a:lnTo>
                  <a:lnTo>
                    <a:pt x="994" y="2903"/>
                  </a:lnTo>
                  <a:lnTo>
                    <a:pt x="990" y="2903"/>
                  </a:lnTo>
                  <a:lnTo>
                    <a:pt x="988" y="2903"/>
                  </a:lnTo>
                  <a:lnTo>
                    <a:pt x="985" y="2905"/>
                  </a:lnTo>
                  <a:lnTo>
                    <a:pt x="984" y="2907"/>
                  </a:lnTo>
                  <a:lnTo>
                    <a:pt x="972" y="2911"/>
                  </a:lnTo>
                  <a:lnTo>
                    <a:pt x="967" y="2912"/>
                  </a:lnTo>
                  <a:lnTo>
                    <a:pt x="962" y="2913"/>
                  </a:lnTo>
                  <a:lnTo>
                    <a:pt x="959" y="2915"/>
                  </a:lnTo>
                  <a:lnTo>
                    <a:pt x="955" y="2919"/>
                  </a:lnTo>
                  <a:lnTo>
                    <a:pt x="953" y="2923"/>
                  </a:lnTo>
                  <a:lnTo>
                    <a:pt x="948" y="2925"/>
                  </a:lnTo>
                  <a:lnTo>
                    <a:pt x="943" y="2928"/>
                  </a:lnTo>
                  <a:lnTo>
                    <a:pt x="939" y="2931"/>
                  </a:lnTo>
                  <a:lnTo>
                    <a:pt x="936" y="2942"/>
                  </a:lnTo>
                  <a:lnTo>
                    <a:pt x="937" y="2953"/>
                  </a:lnTo>
                  <a:lnTo>
                    <a:pt x="937" y="2954"/>
                  </a:lnTo>
                  <a:lnTo>
                    <a:pt x="936" y="2953"/>
                  </a:lnTo>
                  <a:lnTo>
                    <a:pt x="934" y="2949"/>
                  </a:lnTo>
                  <a:lnTo>
                    <a:pt x="916" y="2958"/>
                  </a:lnTo>
                  <a:lnTo>
                    <a:pt x="900" y="2968"/>
                  </a:lnTo>
                  <a:lnTo>
                    <a:pt x="883" y="2977"/>
                  </a:lnTo>
                  <a:lnTo>
                    <a:pt x="881" y="2981"/>
                  </a:lnTo>
                  <a:lnTo>
                    <a:pt x="879" y="2987"/>
                  </a:lnTo>
                  <a:lnTo>
                    <a:pt x="880" y="2992"/>
                  </a:lnTo>
                  <a:lnTo>
                    <a:pt x="881" y="2997"/>
                  </a:lnTo>
                  <a:lnTo>
                    <a:pt x="881" y="2998"/>
                  </a:lnTo>
                  <a:lnTo>
                    <a:pt x="868" y="3002"/>
                  </a:lnTo>
                  <a:lnTo>
                    <a:pt x="857" y="3009"/>
                  </a:lnTo>
                  <a:lnTo>
                    <a:pt x="849" y="3020"/>
                  </a:lnTo>
                  <a:lnTo>
                    <a:pt x="845" y="3033"/>
                  </a:lnTo>
                  <a:lnTo>
                    <a:pt x="842" y="3036"/>
                  </a:lnTo>
                  <a:lnTo>
                    <a:pt x="840" y="3038"/>
                  </a:lnTo>
                  <a:lnTo>
                    <a:pt x="836" y="3043"/>
                  </a:lnTo>
                  <a:lnTo>
                    <a:pt x="822" y="3046"/>
                  </a:lnTo>
                  <a:lnTo>
                    <a:pt x="818" y="3062"/>
                  </a:lnTo>
                  <a:lnTo>
                    <a:pt x="818" y="3062"/>
                  </a:lnTo>
                  <a:lnTo>
                    <a:pt x="807" y="3061"/>
                  </a:lnTo>
                  <a:lnTo>
                    <a:pt x="797" y="3063"/>
                  </a:lnTo>
                  <a:lnTo>
                    <a:pt x="790" y="3071"/>
                  </a:lnTo>
                  <a:lnTo>
                    <a:pt x="785" y="3080"/>
                  </a:lnTo>
                  <a:lnTo>
                    <a:pt x="785" y="3082"/>
                  </a:lnTo>
                  <a:lnTo>
                    <a:pt x="782" y="3083"/>
                  </a:lnTo>
                  <a:lnTo>
                    <a:pt x="779" y="3084"/>
                  </a:lnTo>
                  <a:lnTo>
                    <a:pt x="777" y="3087"/>
                  </a:lnTo>
                  <a:lnTo>
                    <a:pt x="774" y="3089"/>
                  </a:lnTo>
                  <a:lnTo>
                    <a:pt x="774" y="3093"/>
                  </a:lnTo>
                  <a:lnTo>
                    <a:pt x="773" y="3096"/>
                  </a:lnTo>
                  <a:lnTo>
                    <a:pt x="769" y="3096"/>
                  </a:lnTo>
                  <a:lnTo>
                    <a:pt x="766" y="3096"/>
                  </a:lnTo>
                  <a:lnTo>
                    <a:pt x="762" y="3099"/>
                  </a:lnTo>
                  <a:lnTo>
                    <a:pt x="758" y="3101"/>
                  </a:lnTo>
                  <a:lnTo>
                    <a:pt x="748" y="3116"/>
                  </a:lnTo>
                  <a:lnTo>
                    <a:pt x="748" y="3116"/>
                  </a:lnTo>
                  <a:lnTo>
                    <a:pt x="746" y="3114"/>
                  </a:lnTo>
                  <a:lnTo>
                    <a:pt x="745" y="3113"/>
                  </a:lnTo>
                  <a:lnTo>
                    <a:pt x="734" y="3114"/>
                  </a:lnTo>
                  <a:lnTo>
                    <a:pt x="726" y="3120"/>
                  </a:lnTo>
                  <a:lnTo>
                    <a:pt x="721" y="3129"/>
                  </a:lnTo>
                  <a:lnTo>
                    <a:pt x="709" y="3141"/>
                  </a:lnTo>
                  <a:lnTo>
                    <a:pt x="700" y="3148"/>
                  </a:lnTo>
                  <a:lnTo>
                    <a:pt x="690" y="3154"/>
                  </a:lnTo>
                  <a:lnTo>
                    <a:pt x="683" y="3163"/>
                  </a:lnTo>
                  <a:lnTo>
                    <a:pt x="678" y="3174"/>
                  </a:lnTo>
                  <a:lnTo>
                    <a:pt x="678" y="3174"/>
                  </a:lnTo>
                  <a:lnTo>
                    <a:pt x="661" y="3193"/>
                  </a:lnTo>
                  <a:lnTo>
                    <a:pt x="659" y="3192"/>
                  </a:lnTo>
                  <a:lnTo>
                    <a:pt x="656" y="3192"/>
                  </a:lnTo>
                  <a:lnTo>
                    <a:pt x="653" y="3192"/>
                  </a:lnTo>
                  <a:lnTo>
                    <a:pt x="649" y="3193"/>
                  </a:lnTo>
                  <a:lnTo>
                    <a:pt x="646" y="3194"/>
                  </a:lnTo>
                  <a:lnTo>
                    <a:pt x="642" y="3197"/>
                  </a:lnTo>
                  <a:lnTo>
                    <a:pt x="638" y="3201"/>
                  </a:lnTo>
                  <a:lnTo>
                    <a:pt x="621" y="3221"/>
                  </a:lnTo>
                  <a:lnTo>
                    <a:pt x="616" y="3228"/>
                  </a:lnTo>
                  <a:lnTo>
                    <a:pt x="609" y="3234"/>
                  </a:lnTo>
                  <a:lnTo>
                    <a:pt x="603" y="3242"/>
                  </a:lnTo>
                  <a:lnTo>
                    <a:pt x="603" y="3242"/>
                  </a:lnTo>
                  <a:lnTo>
                    <a:pt x="605" y="3251"/>
                  </a:lnTo>
                  <a:lnTo>
                    <a:pt x="610" y="3260"/>
                  </a:lnTo>
                  <a:lnTo>
                    <a:pt x="616" y="3266"/>
                  </a:lnTo>
                  <a:lnTo>
                    <a:pt x="624" y="3273"/>
                  </a:lnTo>
                  <a:lnTo>
                    <a:pt x="629" y="3281"/>
                  </a:lnTo>
                  <a:lnTo>
                    <a:pt x="619" y="3281"/>
                  </a:lnTo>
                  <a:lnTo>
                    <a:pt x="614" y="3284"/>
                  </a:lnTo>
                  <a:lnTo>
                    <a:pt x="612" y="3289"/>
                  </a:lnTo>
                  <a:lnTo>
                    <a:pt x="610" y="3296"/>
                  </a:lnTo>
                  <a:lnTo>
                    <a:pt x="609" y="3302"/>
                  </a:lnTo>
                  <a:lnTo>
                    <a:pt x="607" y="3304"/>
                  </a:lnTo>
                  <a:lnTo>
                    <a:pt x="603" y="3307"/>
                  </a:lnTo>
                  <a:lnTo>
                    <a:pt x="599" y="3311"/>
                  </a:lnTo>
                  <a:lnTo>
                    <a:pt x="599" y="3312"/>
                  </a:lnTo>
                  <a:lnTo>
                    <a:pt x="591" y="3307"/>
                  </a:lnTo>
                  <a:lnTo>
                    <a:pt x="579" y="3306"/>
                  </a:lnTo>
                  <a:lnTo>
                    <a:pt x="570" y="3308"/>
                  </a:lnTo>
                  <a:lnTo>
                    <a:pt x="563" y="3312"/>
                  </a:lnTo>
                  <a:lnTo>
                    <a:pt x="558" y="3319"/>
                  </a:lnTo>
                  <a:lnTo>
                    <a:pt x="553" y="3327"/>
                  </a:lnTo>
                  <a:lnTo>
                    <a:pt x="550" y="3335"/>
                  </a:lnTo>
                  <a:lnTo>
                    <a:pt x="546" y="3344"/>
                  </a:lnTo>
                  <a:lnTo>
                    <a:pt x="546" y="3344"/>
                  </a:lnTo>
                  <a:lnTo>
                    <a:pt x="545" y="3346"/>
                  </a:lnTo>
                  <a:lnTo>
                    <a:pt x="542" y="3348"/>
                  </a:lnTo>
                  <a:lnTo>
                    <a:pt x="539" y="3350"/>
                  </a:lnTo>
                  <a:lnTo>
                    <a:pt x="536" y="3350"/>
                  </a:lnTo>
                  <a:lnTo>
                    <a:pt x="533" y="3351"/>
                  </a:lnTo>
                  <a:lnTo>
                    <a:pt x="530" y="3352"/>
                  </a:lnTo>
                  <a:lnTo>
                    <a:pt x="528" y="3355"/>
                  </a:lnTo>
                  <a:lnTo>
                    <a:pt x="527" y="3357"/>
                  </a:lnTo>
                  <a:lnTo>
                    <a:pt x="525" y="3365"/>
                  </a:lnTo>
                  <a:lnTo>
                    <a:pt x="528" y="3373"/>
                  </a:lnTo>
                  <a:lnTo>
                    <a:pt x="533" y="3379"/>
                  </a:lnTo>
                  <a:lnTo>
                    <a:pt x="533" y="3381"/>
                  </a:lnTo>
                  <a:lnTo>
                    <a:pt x="533" y="3384"/>
                  </a:lnTo>
                  <a:lnTo>
                    <a:pt x="531" y="3386"/>
                  </a:lnTo>
                  <a:lnTo>
                    <a:pt x="531" y="3389"/>
                  </a:lnTo>
                  <a:lnTo>
                    <a:pt x="531" y="3390"/>
                  </a:lnTo>
                  <a:lnTo>
                    <a:pt x="534" y="3392"/>
                  </a:lnTo>
                  <a:lnTo>
                    <a:pt x="536" y="3393"/>
                  </a:lnTo>
                  <a:lnTo>
                    <a:pt x="540" y="3403"/>
                  </a:lnTo>
                  <a:lnTo>
                    <a:pt x="544" y="3408"/>
                  </a:lnTo>
                  <a:lnTo>
                    <a:pt x="548" y="3408"/>
                  </a:lnTo>
                  <a:lnTo>
                    <a:pt x="554" y="3406"/>
                  </a:lnTo>
                  <a:lnTo>
                    <a:pt x="559" y="3403"/>
                  </a:lnTo>
                  <a:lnTo>
                    <a:pt x="565" y="3401"/>
                  </a:lnTo>
                  <a:lnTo>
                    <a:pt x="570" y="3399"/>
                  </a:lnTo>
                  <a:lnTo>
                    <a:pt x="582" y="3389"/>
                  </a:lnTo>
                  <a:lnTo>
                    <a:pt x="584" y="3380"/>
                  </a:lnTo>
                  <a:lnTo>
                    <a:pt x="581" y="3375"/>
                  </a:lnTo>
                  <a:lnTo>
                    <a:pt x="576" y="3369"/>
                  </a:lnTo>
                  <a:lnTo>
                    <a:pt x="571" y="3365"/>
                  </a:lnTo>
                  <a:lnTo>
                    <a:pt x="567" y="3361"/>
                  </a:lnTo>
                  <a:lnTo>
                    <a:pt x="565" y="3355"/>
                  </a:lnTo>
                  <a:lnTo>
                    <a:pt x="570" y="3350"/>
                  </a:lnTo>
                  <a:lnTo>
                    <a:pt x="574" y="3344"/>
                  </a:lnTo>
                  <a:lnTo>
                    <a:pt x="579" y="3338"/>
                  </a:lnTo>
                  <a:lnTo>
                    <a:pt x="584" y="3334"/>
                  </a:lnTo>
                  <a:lnTo>
                    <a:pt x="590" y="3333"/>
                  </a:lnTo>
                  <a:lnTo>
                    <a:pt x="599" y="3336"/>
                  </a:lnTo>
                  <a:lnTo>
                    <a:pt x="592" y="3342"/>
                  </a:lnTo>
                  <a:lnTo>
                    <a:pt x="587" y="3350"/>
                  </a:lnTo>
                  <a:lnTo>
                    <a:pt x="588" y="3357"/>
                  </a:lnTo>
                  <a:lnTo>
                    <a:pt x="592" y="3361"/>
                  </a:lnTo>
                  <a:lnTo>
                    <a:pt x="597" y="3362"/>
                  </a:lnTo>
                  <a:lnTo>
                    <a:pt x="602" y="3359"/>
                  </a:lnTo>
                  <a:lnTo>
                    <a:pt x="608" y="3357"/>
                  </a:lnTo>
                  <a:lnTo>
                    <a:pt x="613" y="3356"/>
                  </a:lnTo>
                  <a:lnTo>
                    <a:pt x="621" y="3353"/>
                  </a:lnTo>
                  <a:lnTo>
                    <a:pt x="627" y="3348"/>
                  </a:lnTo>
                  <a:lnTo>
                    <a:pt x="632" y="3342"/>
                  </a:lnTo>
                  <a:lnTo>
                    <a:pt x="636" y="3335"/>
                  </a:lnTo>
                  <a:lnTo>
                    <a:pt x="637" y="3336"/>
                  </a:lnTo>
                  <a:lnTo>
                    <a:pt x="641" y="3335"/>
                  </a:lnTo>
                  <a:lnTo>
                    <a:pt x="643" y="3334"/>
                  </a:lnTo>
                  <a:lnTo>
                    <a:pt x="644" y="3332"/>
                  </a:lnTo>
                  <a:lnTo>
                    <a:pt x="647" y="3330"/>
                  </a:lnTo>
                  <a:lnTo>
                    <a:pt x="648" y="3329"/>
                  </a:lnTo>
                  <a:lnTo>
                    <a:pt x="650" y="3327"/>
                  </a:lnTo>
                  <a:lnTo>
                    <a:pt x="652" y="3325"/>
                  </a:lnTo>
                  <a:lnTo>
                    <a:pt x="654" y="3325"/>
                  </a:lnTo>
                  <a:lnTo>
                    <a:pt x="656" y="3325"/>
                  </a:lnTo>
                  <a:lnTo>
                    <a:pt x="659" y="3327"/>
                  </a:lnTo>
                  <a:lnTo>
                    <a:pt x="673" y="3329"/>
                  </a:lnTo>
                  <a:lnTo>
                    <a:pt x="686" y="3327"/>
                  </a:lnTo>
                  <a:lnTo>
                    <a:pt x="698" y="3322"/>
                  </a:lnTo>
                  <a:lnTo>
                    <a:pt x="710" y="3316"/>
                  </a:lnTo>
                  <a:lnTo>
                    <a:pt x="712" y="3310"/>
                  </a:lnTo>
                  <a:lnTo>
                    <a:pt x="711" y="3305"/>
                  </a:lnTo>
                  <a:lnTo>
                    <a:pt x="710" y="3299"/>
                  </a:lnTo>
                  <a:lnTo>
                    <a:pt x="709" y="3298"/>
                  </a:lnTo>
                  <a:lnTo>
                    <a:pt x="707" y="3296"/>
                  </a:lnTo>
                  <a:lnTo>
                    <a:pt x="712" y="3295"/>
                  </a:lnTo>
                  <a:lnTo>
                    <a:pt x="716" y="3295"/>
                  </a:lnTo>
                  <a:lnTo>
                    <a:pt x="720" y="3294"/>
                  </a:lnTo>
                  <a:lnTo>
                    <a:pt x="723" y="3291"/>
                  </a:lnTo>
                  <a:lnTo>
                    <a:pt x="727" y="3289"/>
                  </a:lnTo>
                  <a:lnTo>
                    <a:pt x="731" y="3287"/>
                  </a:lnTo>
                  <a:lnTo>
                    <a:pt x="734" y="3284"/>
                  </a:lnTo>
                  <a:lnTo>
                    <a:pt x="735" y="3281"/>
                  </a:lnTo>
                  <a:lnTo>
                    <a:pt x="738" y="3279"/>
                  </a:lnTo>
                  <a:lnTo>
                    <a:pt x="740" y="3278"/>
                  </a:lnTo>
                  <a:lnTo>
                    <a:pt x="744" y="3277"/>
                  </a:lnTo>
                  <a:lnTo>
                    <a:pt x="746" y="3276"/>
                  </a:lnTo>
                  <a:lnTo>
                    <a:pt x="749" y="3275"/>
                  </a:lnTo>
                  <a:lnTo>
                    <a:pt x="751" y="3273"/>
                  </a:lnTo>
                  <a:lnTo>
                    <a:pt x="752" y="3270"/>
                  </a:lnTo>
                  <a:lnTo>
                    <a:pt x="761" y="3267"/>
                  </a:lnTo>
                  <a:lnTo>
                    <a:pt x="767" y="3264"/>
                  </a:lnTo>
                  <a:lnTo>
                    <a:pt x="771" y="3258"/>
                  </a:lnTo>
                  <a:lnTo>
                    <a:pt x="772" y="3249"/>
                  </a:lnTo>
                  <a:lnTo>
                    <a:pt x="769" y="3245"/>
                  </a:lnTo>
                  <a:lnTo>
                    <a:pt x="767" y="3243"/>
                  </a:lnTo>
                  <a:lnTo>
                    <a:pt x="768" y="3237"/>
                  </a:lnTo>
                  <a:lnTo>
                    <a:pt x="769" y="3231"/>
                  </a:lnTo>
                  <a:lnTo>
                    <a:pt x="773" y="3228"/>
                  </a:lnTo>
                  <a:lnTo>
                    <a:pt x="779" y="3227"/>
                  </a:lnTo>
                  <a:lnTo>
                    <a:pt x="788" y="3228"/>
                  </a:lnTo>
                  <a:lnTo>
                    <a:pt x="789" y="3224"/>
                  </a:lnTo>
                  <a:lnTo>
                    <a:pt x="790" y="3220"/>
                  </a:lnTo>
                  <a:lnTo>
                    <a:pt x="794" y="3218"/>
                  </a:lnTo>
                  <a:lnTo>
                    <a:pt x="796" y="3215"/>
                  </a:lnTo>
                  <a:lnTo>
                    <a:pt x="800" y="3213"/>
                  </a:lnTo>
                  <a:lnTo>
                    <a:pt x="803" y="3211"/>
                  </a:lnTo>
                  <a:lnTo>
                    <a:pt x="807" y="3209"/>
                  </a:lnTo>
                  <a:lnTo>
                    <a:pt x="808" y="3207"/>
                  </a:lnTo>
                  <a:lnTo>
                    <a:pt x="819" y="3204"/>
                  </a:lnTo>
                  <a:lnTo>
                    <a:pt x="819" y="3199"/>
                  </a:lnTo>
                  <a:lnTo>
                    <a:pt x="819" y="3194"/>
                  </a:lnTo>
                  <a:lnTo>
                    <a:pt x="820" y="3191"/>
                  </a:lnTo>
                  <a:lnTo>
                    <a:pt x="823" y="3187"/>
                  </a:lnTo>
                  <a:lnTo>
                    <a:pt x="823" y="3187"/>
                  </a:lnTo>
                  <a:lnTo>
                    <a:pt x="835" y="3185"/>
                  </a:lnTo>
                  <a:lnTo>
                    <a:pt x="846" y="3180"/>
                  </a:lnTo>
                  <a:lnTo>
                    <a:pt x="856" y="3173"/>
                  </a:lnTo>
                  <a:lnTo>
                    <a:pt x="865" y="3165"/>
                  </a:lnTo>
                  <a:lnTo>
                    <a:pt x="875" y="3159"/>
                  </a:lnTo>
                  <a:lnTo>
                    <a:pt x="887" y="3156"/>
                  </a:lnTo>
                  <a:lnTo>
                    <a:pt x="900" y="3157"/>
                  </a:lnTo>
                  <a:lnTo>
                    <a:pt x="899" y="3152"/>
                  </a:lnTo>
                  <a:lnTo>
                    <a:pt x="900" y="3147"/>
                  </a:lnTo>
                  <a:lnTo>
                    <a:pt x="903" y="3144"/>
                  </a:lnTo>
                  <a:lnTo>
                    <a:pt x="907" y="3141"/>
                  </a:lnTo>
                  <a:lnTo>
                    <a:pt x="910" y="3139"/>
                  </a:lnTo>
                  <a:lnTo>
                    <a:pt x="913" y="3134"/>
                  </a:lnTo>
                  <a:lnTo>
                    <a:pt x="913" y="3129"/>
                  </a:lnTo>
                  <a:lnTo>
                    <a:pt x="910" y="3123"/>
                  </a:lnTo>
                  <a:lnTo>
                    <a:pt x="907" y="3118"/>
                  </a:lnTo>
                  <a:lnTo>
                    <a:pt x="903" y="3114"/>
                  </a:lnTo>
                  <a:lnTo>
                    <a:pt x="897" y="3111"/>
                  </a:lnTo>
                  <a:lnTo>
                    <a:pt x="900" y="3108"/>
                  </a:lnTo>
                  <a:lnTo>
                    <a:pt x="903" y="3106"/>
                  </a:lnTo>
                  <a:lnTo>
                    <a:pt x="904" y="3101"/>
                  </a:lnTo>
                  <a:lnTo>
                    <a:pt x="908" y="3101"/>
                  </a:lnTo>
                  <a:lnTo>
                    <a:pt x="925" y="3103"/>
                  </a:lnTo>
                  <a:lnTo>
                    <a:pt x="932" y="3107"/>
                  </a:lnTo>
                  <a:lnTo>
                    <a:pt x="925" y="3116"/>
                  </a:lnTo>
                  <a:lnTo>
                    <a:pt x="921" y="3124"/>
                  </a:lnTo>
                  <a:lnTo>
                    <a:pt x="921" y="3133"/>
                  </a:lnTo>
                  <a:lnTo>
                    <a:pt x="927" y="3142"/>
                  </a:lnTo>
                  <a:lnTo>
                    <a:pt x="930" y="3150"/>
                  </a:lnTo>
                  <a:lnTo>
                    <a:pt x="937" y="3147"/>
                  </a:lnTo>
                  <a:lnTo>
                    <a:pt x="943" y="3142"/>
                  </a:lnTo>
                  <a:lnTo>
                    <a:pt x="945" y="3136"/>
                  </a:lnTo>
                  <a:lnTo>
                    <a:pt x="948" y="3129"/>
                  </a:lnTo>
                  <a:lnTo>
                    <a:pt x="954" y="3127"/>
                  </a:lnTo>
                  <a:lnTo>
                    <a:pt x="954" y="3114"/>
                  </a:lnTo>
                  <a:lnTo>
                    <a:pt x="958" y="3107"/>
                  </a:lnTo>
                  <a:lnTo>
                    <a:pt x="965" y="3101"/>
                  </a:lnTo>
                  <a:lnTo>
                    <a:pt x="975" y="3097"/>
                  </a:lnTo>
                  <a:lnTo>
                    <a:pt x="977" y="3101"/>
                  </a:lnTo>
                  <a:lnTo>
                    <a:pt x="979" y="3105"/>
                  </a:lnTo>
                  <a:lnTo>
                    <a:pt x="988" y="3106"/>
                  </a:lnTo>
                  <a:lnTo>
                    <a:pt x="995" y="3105"/>
                  </a:lnTo>
                  <a:lnTo>
                    <a:pt x="1000" y="3096"/>
                  </a:lnTo>
                  <a:lnTo>
                    <a:pt x="1000" y="3094"/>
                  </a:lnTo>
                  <a:lnTo>
                    <a:pt x="999" y="3091"/>
                  </a:lnTo>
                  <a:lnTo>
                    <a:pt x="999" y="3089"/>
                  </a:lnTo>
                  <a:lnTo>
                    <a:pt x="998" y="3087"/>
                  </a:lnTo>
                  <a:lnTo>
                    <a:pt x="999" y="3084"/>
                  </a:lnTo>
                  <a:lnTo>
                    <a:pt x="999" y="3083"/>
                  </a:lnTo>
                  <a:lnTo>
                    <a:pt x="1001" y="3080"/>
                  </a:lnTo>
                  <a:lnTo>
                    <a:pt x="1004" y="3079"/>
                  </a:lnTo>
                  <a:lnTo>
                    <a:pt x="1009" y="3079"/>
                  </a:lnTo>
                  <a:lnTo>
                    <a:pt x="1019" y="3077"/>
                  </a:lnTo>
                  <a:lnTo>
                    <a:pt x="1029" y="3074"/>
                  </a:lnTo>
                  <a:lnTo>
                    <a:pt x="1039" y="3070"/>
                  </a:lnTo>
                  <a:lnTo>
                    <a:pt x="1047" y="3061"/>
                  </a:lnTo>
                  <a:lnTo>
                    <a:pt x="1045" y="3057"/>
                  </a:lnTo>
                  <a:lnTo>
                    <a:pt x="1043" y="3056"/>
                  </a:lnTo>
                  <a:lnTo>
                    <a:pt x="1039" y="3033"/>
                  </a:lnTo>
                  <a:lnTo>
                    <a:pt x="1039" y="3033"/>
                  </a:lnTo>
                  <a:lnTo>
                    <a:pt x="1052" y="3029"/>
                  </a:lnTo>
                  <a:lnTo>
                    <a:pt x="1052" y="3029"/>
                  </a:lnTo>
                  <a:lnTo>
                    <a:pt x="1058" y="3034"/>
                  </a:lnTo>
                  <a:lnTo>
                    <a:pt x="1064" y="3037"/>
                  </a:lnTo>
                  <a:lnTo>
                    <a:pt x="1069" y="3037"/>
                  </a:lnTo>
                  <a:lnTo>
                    <a:pt x="1073" y="3033"/>
                  </a:lnTo>
                  <a:lnTo>
                    <a:pt x="1074" y="3022"/>
                  </a:lnTo>
                  <a:lnTo>
                    <a:pt x="1074" y="3022"/>
                  </a:lnTo>
                  <a:lnTo>
                    <a:pt x="1080" y="3020"/>
                  </a:lnTo>
                  <a:lnTo>
                    <a:pt x="1087" y="3015"/>
                  </a:lnTo>
                  <a:lnTo>
                    <a:pt x="1095" y="3014"/>
                  </a:lnTo>
                  <a:lnTo>
                    <a:pt x="1103" y="3015"/>
                  </a:lnTo>
                  <a:lnTo>
                    <a:pt x="1110" y="3013"/>
                  </a:lnTo>
                  <a:lnTo>
                    <a:pt x="1112" y="3008"/>
                  </a:lnTo>
                  <a:lnTo>
                    <a:pt x="1112" y="3004"/>
                  </a:lnTo>
                  <a:lnTo>
                    <a:pt x="1112" y="3000"/>
                  </a:lnTo>
                  <a:lnTo>
                    <a:pt x="1117" y="2999"/>
                  </a:lnTo>
                  <a:lnTo>
                    <a:pt x="1135" y="2992"/>
                  </a:lnTo>
                  <a:lnTo>
                    <a:pt x="1135" y="2989"/>
                  </a:lnTo>
                  <a:lnTo>
                    <a:pt x="1136" y="2989"/>
                  </a:lnTo>
                  <a:lnTo>
                    <a:pt x="1148" y="2985"/>
                  </a:lnTo>
                  <a:lnTo>
                    <a:pt x="1148" y="2980"/>
                  </a:lnTo>
                  <a:lnTo>
                    <a:pt x="1163" y="2975"/>
                  </a:lnTo>
                  <a:lnTo>
                    <a:pt x="1169" y="2975"/>
                  </a:lnTo>
                  <a:lnTo>
                    <a:pt x="1175" y="2975"/>
                  </a:lnTo>
                  <a:lnTo>
                    <a:pt x="1181" y="2976"/>
                  </a:lnTo>
                  <a:lnTo>
                    <a:pt x="1187" y="2976"/>
                  </a:lnTo>
                  <a:lnTo>
                    <a:pt x="1192" y="2974"/>
                  </a:lnTo>
                  <a:lnTo>
                    <a:pt x="1195" y="2970"/>
                  </a:lnTo>
                  <a:lnTo>
                    <a:pt x="1195" y="2964"/>
                  </a:lnTo>
                  <a:lnTo>
                    <a:pt x="1194" y="2953"/>
                  </a:lnTo>
                  <a:lnTo>
                    <a:pt x="1204" y="2947"/>
                  </a:lnTo>
                  <a:lnTo>
                    <a:pt x="1216" y="2943"/>
                  </a:lnTo>
                  <a:lnTo>
                    <a:pt x="1227" y="2937"/>
                  </a:lnTo>
                  <a:lnTo>
                    <a:pt x="1236" y="2930"/>
                  </a:lnTo>
                  <a:lnTo>
                    <a:pt x="1243" y="2926"/>
                  </a:lnTo>
                  <a:lnTo>
                    <a:pt x="1250" y="2926"/>
                  </a:lnTo>
                  <a:lnTo>
                    <a:pt x="1257" y="2923"/>
                  </a:lnTo>
                  <a:lnTo>
                    <a:pt x="1256" y="2919"/>
                  </a:lnTo>
                  <a:lnTo>
                    <a:pt x="1256" y="2915"/>
                  </a:lnTo>
                  <a:lnTo>
                    <a:pt x="1257" y="2913"/>
                  </a:lnTo>
                  <a:lnTo>
                    <a:pt x="1259" y="2911"/>
                  </a:lnTo>
                  <a:lnTo>
                    <a:pt x="1290" y="2907"/>
                  </a:lnTo>
                  <a:lnTo>
                    <a:pt x="1290" y="2911"/>
                  </a:lnTo>
                  <a:lnTo>
                    <a:pt x="1291" y="2915"/>
                  </a:lnTo>
                  <a:lnTo>
                    <a:pt x="1301" y="2920"/>
                  </a:lnTo>
                  <a:lnTo>
                    <a:pt x="1312" y="2920"/>
                  </a:lnTo>
                  <a:lnTo>
                    <a:pt x="1323" y="2919"/>
                  </a:lnTo>
                  <a:lnTo>
                    <a:pt x="1334" y="2919"/>
                  </a:lnTo>
                  <a:lnTo>
                    <a:pt x="1345" y="2920"/>
                  </a:lnTo>
                  <a:lnTo>
                    <a:pt x="1355" y="2925"/>
                  </a:lnTo>
                  <a:lnTo>
                    <a:pt x="1359" y="2925"/>
                  </a:lnTo>
                  <a:lnTo>
                    <a:pt x="1364" y="2925"/>
                  </a:lnTo>
                  <a:lnTo>
                    <a:pt x="1368" y="2924"/>
                  </a:lnTo>
                  <a:lnTo>
                    <a:pt x="1372" y="2922"/>
                  </a:lnTo>
                  <a:lnTo>
                    <a:pt x="1374" y="2918"/>
                  </a:lnTo>
                  <a:lnTo>
                    <a:pt x="1382" y="2917"/>
                  </a:lnTo>
                  <a:lnTo>
                    <a:pt x="1389" y="2919"/>
                  </a:lnTo>
                  <a:lnTo>
                    <a:pt x="1393" y="2924"/>
                  </a:lnTo>
                  <a:lnTo>
                    <a:pt x="1397" y="2930"/>
                  </a:lnTo>
                  <a:lnTo>
                    <a:pt x="1401" y="2937"/>
                  </a:lnTo>
                  <a:lnTo>
                    <a:pt x="1404" y="2943"/>
                  </a:lnTo>
                  <a:lnTo>
                    <a:pt x="1409" y="2947"/>
                  </a:lnTo>
                  <a:lnTo>
                    <a:pt x="1416" y="2948"/>
                  </a:lnTo>
                  <a:lnTo>
                    <a:pt x="1427" y="2945"/>
                  </a:lnTo>
                  <a:lnTo>
                    <a:pt x="1454" y="2931"/>
                  </a:lnTo>
                  <a:lnTo>
                    <a:pt x="1484" y="2935"/>
                  </a:lnTo>
                  <a:lnTo>
                    <a:pt x="1482" y="2937"/>
                  </a:lnTo>
                  <a:lnTo>
                    <a:pt x="1481" y="2940"/>
                  </a:lnTo>
                  <a:lnTo>
                    <a:pt x="1480" y="2942"/>
                  </a:lnTo>
                  <a:lnTo>
                    <a:pt x="1481" y="2946"/>
                  </a:lnTo>
                  <a:lnTo>
                    <a:pt x="1476" y="2946"/>
                  </a:lnTo>
                  <a:lnTo>
                    <a:pt x="1472" y="2947"/>
                  </a:lnTo>
                  <a:lnTo>
                    <a:pt x="1469" y="2949"/>
                  </a:lnTo>
                  <a:lnTo>
                    <a:pt x="1466" y="2953"/>
                  </a:lnTo>
                  <a:lnTo>
                    <a:pt x="1464" y="2956"/>
                  </a:lnTo>
                  <a:lnTo>
                    <a:pt x="1461" y="2959"/>
                  </a:lnTo>
                  <a:lnTo>
                    <a:pt x="1460" y="2963"/>
                  </a:lnTo>
                  <a:lnTo>
                    <a:pt x="1460" y="2966"/>
                  </a:lnTo>
                  <a:lnTo>
                    <a:pt x="1461" y="2970"/>
                  </a:lnTo>
                  <a:lnTo>
                    <a:pt x="1463" y="2972"/>
                  </a:lnTo>
                  <a:lnTo>
                    <a:pt x="1452" y="2982"/>
                  </a:lnTo>
                  <a:lnTo>
                    <a:pt x="1453" y="2989"/>
                  </a:lnTo>
                  <a:lnTo>
                    <a:pt x="1449" y="2989"/>
                  </a:lnTo>
                  <a:lnTo>
                    <a:pt x="1447" y="2991"/>
                  </a:lnTo>
                  <a:lnTo>
                    <a:pt x="1444" y="2992"/>
                  </a:lnTo>
                  <a:lnTo>
                    <a:pt x="1444" y="2989"/>
                  </a:lnTo>
                  <a:lnTo>
                    <a:pt x="1438" y="2987"/>
                  </a:lnTo>
                  <a:lnTo>
                    <a:pt x="1432" y="2987"/>
                  </a:lnTo>
                  <a:lnTo>
                    <a:pt x="1426" y="2988"/>
                  </a:lnTo>
                  <a:lnTo>
                    <a:pt x="1422" y="2996"/>
                  </a:lnTo>
                  <a:lnTo>
                    <a:pt x="1420" y="3003"/>
                  </a:lnTo>
                  <a:lnTo>
                    <a:pt x="1416" y="3011"/>
                  </a:lnTo>
                  <a:lnTo>
                    <a:pt x="1361" y="3070"/>
                  </a:lnTo>
                  <a:lnTo>
                    <a:pt x="1380" y="3089"/>
                  </a:lnTo>
                  <a:lnTo>
                    <a:pt x="1379" y="3099"/>
                  </a:lnTo>
                  <a:lnTo>
                    <a:pt x="1381" y="3103"/>
                  </a:lnTo>
                  <a:lnTo>
                    <a:pt x="1382" y="3107"/>
                  </a:lnTo>
                  <a:lnTo>
                    <a:pt x="1385" y="3110"/>
                  </a:lnTo>
                  <a:lnTo>
                    <a:pt x="1389" y="3112"/>
                  </a:lnTo>
                  <a:lnTo>
                    <a:pt x="1393" y="3113"/>
                  </a:lnTo>
                  <a:lnTo>
                    <a:pt x="1398" y="3113"/>
                  </a:lnTo>
                  <a:lnTo>
                    <a:pt x="1402" y="3112"/>
                  </a:lnTo>
                  <a:lnTo>
                    <a:pt x="1404" y="3107"/>
                  </a:lnTo>
                  <a:lnTo>
                    <a:pt x="1408" y="3102"/>
                  </a:lnTo>
                  <a:lnTo>
                    <a:pt x="1410" y="3097"/>
                  </a:lnTo>
                  <a:lnTo>
                    <a:pt x="1414" y="3096"/>
                  </a:lnTo>
                  <a:lnTo>
                    <a:pt x="1419" y="3101"/>
                  </a:lnTo>
                  <a:lnTo>
                    <a:pt x="1422" y="3112"/>
                  </a:lnTo>
                  <a:lnTo>
                    <a:pt x="1424" y="3113"/>
                  </a:lnTo>
                  <a:lnTo>
                    <a:pt x="1426" y="3116"/>
                  </a:lnTo>
                  <a:lnTo>
                    <a:pt x="1429" y="3116"/>
                  </a:lnTo>
                  <a:lnTo>
                    <a:pt x="1431" y="3117"/>
                  </a:lnTo>
                  <a:lnTo>
                    <a:pt x="1435" y="3117"/>
                  </a:lnTo>
                  <a:lnTo>
                    <a:pt x="1438" y="3117"/>
                  </a:lnTo>
                  <a:lnTo>
                    <a:pt x="1438" y="3119"/>
                  </a:lnTo>
                  <a:lnTo>
                    <a:pt x="1438" y="3123"/>
                  </a:lnTo>
                  <a:lnTo>
                    <a:pt x="1443" y="3128"/>
                  </a:lnTo>
                  <a:lnTo>
                    <a:pt x="1447" y="3131"/>
                  </a:lnTo>
                  <a:lnTo>
                    <a:pt x="1443" y="3131"/>
                  </a:lnTo>
                  <a:lnTo>
                    <a:pt x="1439" y="3131"/>
                  </a:lnTo>
                  <a:lnTo>
                    <a:pt x="1436" y="3131"/>
                  </a:lnTo>
                  <a:lnTo>
                    <a:pt x="1432" y="3133"/>
                  </a:lnTo>
                  <a:lnTo>
                    <a:pt x="1430" y="3136"/>
                  </a:lnTo>
                  <a:lnTo>
                    <a:pt x="1429" y="3136"/>
                  </a:lnTo>
                  <a:lnTo>
                    <a:pt x="1429" y="3140"/>
                  </a:lnTo>
                  <a:lnTo>
                    <a:pt x="1429" y="3142"/>
                  </a:lnTo>
                  <a:lnTo>
                    <a:pt x="1431" y="3146"/>
                  </a:lnTo>
                  <a:lnTo>
                    <a:pt x="1438" y="3147"/>
                  </a:lnTo>
                  <a:lnTo>
                    <a:pt x="1446" y="3150"/>
                  </a:lnTo>
                  <a:lnTo>
                    <a:pt x="1453" y="3153"/>
                  </a:lnTo>
                  <a:lnTo>
                    <a:pt x="1460" y="3156"/>
                  </a:lnTo>
                  <a:lnTo>
                    <a:pt x="1469" y="3154"/>
                  </a:lnTo>
                  <a:lnTo>
                    <a:pt x="1476" y="3148"/>
                  </a:lnTo>
                  <a:lnTo>
                    <a:pt x="1488" y="3141"/>
                  </a:lnTo>
                  <a:lnTo>
                    <a:pt x="1495" y="3136"/>
                  </a:lnTo>
                  <a:lnTo>
                    <a:pt x="1499" y="3133"/>
                  </a:lnTo>
                  <a:lnTo>
                    <a:pt x="1499" y="3129"/>
                  </a:lnTo>
                  <a:lnTo>
                    <a:pt x="1494" y="3125"/>
                  </a:lnTo>
                  <a:lnTo>
                    <a:pt x="1487" y="3120"/>
                  </a:lnTo>
                  <a:lnTo>
                    <a:pt x="1487" y="3120"/>
                  </a:lnTo>
                  <a:lnTo>
                    <a:pt x="1493" y="3110"/>
                  </a:lnTo>
                  <a:lnTo>
                    <a:pt x="1501" y="3102"/>
                  </a:lnTo>
                  <a:lnTo>
                    <a:pt x="1512" y="3097"/>
                  </a:lnTo>
                  <a:lnTo>
                    <a:pt x="1522" y="3094"/>
                  </a:lnTo>
                  <a:lnTo>
                    <a:pt x="1533" y="3090"/>
                  </a:lnTo>
                  <a:lnTo>
                    <a:pt x="1544" y="3085"/>
                  </a:lnTo>
                  <a:lnTo>
                    <a:pt x="1552" y="3078"/>
                  </a:lnTo>
                  <a:lnTo>
                    <a:pt x="1572" y="3091"/>
                  </a:lnTo>
                  <a:lnTo>
                    <a:pt x="1562" y="3100"/>
                  </a:lnTo>
                  <a:lnTo>
                    <a:pt x="1552" y="3108"/>
                  </a:lnTo>
                  <a:lnTo>
                    <a:pt x="1551" y="3108"/>
                  </a:lnTo>
                  <a:lnTo>
                    <a:pt x="1549" y="3110"/>
                  </a:lnTo>
                  <a:lnTo>
                    <a:pt x="1545" y="3113"/>
                  </a:lnTo>
                  <a:lnTo>
                    <a:pt x="1543" y="3117"/>
                  </a:lnTo>
                  <a:lnTo>
                    <a:pt x="1541" y="3122"/>
                  </a:lnTo>
                  <a:lnTo>
                    <a:pt x="1523" y="3144"/>
                  </a:lnTo>
                  <a:lnTo>
                    <a:pt x="1499" y="3165"/>
                  </a:lnTo>
                  <a:lnTo>
                    <a:pt x="1338" y="3299"/>
                  </a:lnTo>
                  <a:lnTo>
                    <a:pt x="1307" y="3325"/>
                  </a:lnTo>
                  <a:lnTo>
                    <a:pt x="1276" y="3350"/>
                  </a:lnTo>
                  <a:lnTo>
                    <a:pt x="1243" y="3374"/>
                  </a:lnTo>
                  <a:lnTo>
                    <a:pt x="1212" y="3399"/>
                  </a:lnTo>
                  <a:lnTo>
                    <a:pt x="1199" y="3410"/>
                  </a:lnTo>
                  <a:lnTo>
                    <a:pt x="1189" y="3431"/>
                  </a:lnTo>
                  <a:lnTo>
                    <a:pt x="1197" y="3431"/>
                  </a:lnTo>
                  <a:lnTo>
                    <a:pt x="1202" y="3427"/>
                  </a:lnTo>
                  <a:lnTo>
                    <a:pt x="1206" y="3424"/>
                  </a:lnTo>
                  <a:lnTo>
                    <a:pt x="1212" y="3421"/>
                  </a:lnTo>
                  <a:lnTo>
                    <a:pt x="1220" y="3422"/>
                  </a:lnTo>
                  <a:lnTo>
                    <a:pt x="1211" y="3431"/>
                  </a:lnTo>
                  <a:lnTo>
                    <a:pt x="1202" y="3439"/>
                  </a:lnTo>
                  <a:lnTo>
                    <a:pt x="1191" y="3447"/>
                  </a:lnTo>
                  <a:lnTo>
                    <a:pt x="1182" y="3456"/>
                  </a:lnTo>
                  <a:lnTo>
                    <a:pt x="1175" y="3469"/>
                  </a:lnTo>
                  <a:lnTo>
                    <a:pt x="1188" y="3465"/>
                  </a:lnTo>
                  <a:lnTo>
                    <a:pt x="1202" y="3459"/>
                  </a:lnTo>
                  <a:lnTo>
                    <a:pt x="1212" y="3453"/>
                  </a:lnTo>
                  <a:lnTo>
                    <a:pt x="1225" y="3450"/>
                  </a:lnTo>
                  <a:lnTo>
                    <a:pt x="1240" y="3441"/>
                  </a:lnTo>
                  <a:lnTo>
                    <a:pt x="1257" y="3432"/>
                  </a:lnTo>
                  <a:lnTo>
                    <a:pt x="1273" y="3422"/>
                  </a:lnTo>
                  <a:lnTo>
                    <a:pt x="1287" y="3409"/>
                  </a:lnTo>
                  <a:lnTo>
                    <a:pt x="1295" y="3403"/>
                  </a:lnTo>
                  <a:lnTo>
                    <a:pt x="1305" y="3399"/>
                  </a:lnTo>
                  <a:lnTo>
                    <a:pt x="1314" y="3393"/>
                  </a:lnTo>
                  <a:lnTo>
                    <a:pt x="1322" y="3387"/>
                  </a:lnTo>
                  <a:lnTo>
                    <a:pt x="1328" y="3378"/>
                  </a:lnTo>
                  <a:lnTo>
                    <a:pt x="1340" y="3373"/>
                  </a:lnTo>
                  <a:lnTo>
                    <a:pt x="1381" y="3346"/>
                  </a:lnTo>
                  <a:lnTo>
                    <a:pt x="1421" y="3318"/>
                  </a:lnTo>
                  <a:lnTo>
                    <a:pt x="1464" y="3293"/>
                  </a:lnTo>
                  <a:lnTo>
                    <a:pt x="1497" y="3276"/>
                  </a:lnTo>
                  <a:lnTo>
                    <a:pt x="1528" y="3258"/>
                  </a:lnTo>
                  <a:lnTo>
                    <a:pt x="1560" y="3237"/>
                  </a:lnTo>
                  <a:lnTo>
                    <a:pt x="1589" y="3214"/>
                  </a:lnTo>
                  <a:lnTo>
                    <a:pt x="1589" y="3214"/>
                  </a:lnTo>
                  <a:lnTo>
                    <a:pt x="1594" y="3214"/>
                  </a:lnTo>
                  <a:lnTo>
                    <a:pt x="1602" y="3205"/>
                  </a:lnTo>
                  <a:lnTo>
                    <a:pt x="1613" y="3198"/>
                  </a:lnTo>
                  <a:lnTo>
                    <a:pt x="1624" y="3193"/>
                  </a:lnTo>
                  <a:lnTo>
                    <a:pt x="1634" y="3186"/>
                  </a:lnTo>
                  <a:lnTo>
                    <a:pt x="1642" y="3177"/>
                  </a:lnTo>
                  <a:lnTo>
                    <a:pt x="1671" y="3168"/>
                  </a:lnTo>
                  <a:lnTo>
                    <a:pt x="1698" y="3154"/>
                  </a:lnTo>
                  <a:lnTo>
                    <a:pt x="1724" y="3139"/>
                  </a:lnTo>
                  <a:lnTo>
                    <a:pt x="1749" y="3124"/>
                  </a:lnTo>
                  <a:lnTo>
                    <a:pt x="1760" y="3119"/>
                  </a:lnTo>
                  <a:lnTo>
                    <a:pt x="1770" y="3116"/>
                  </a:lnTo>
                  <a:lnTo>
                    <a:pt x="1781" y="3114"/>
                  </a:lnTo>
                  <a:lnTo>
                    <a:pt x="1793" y="3117"/>
                  </a:lnTo>
                  <a:lnTo>
                    <a:pt x="1773" y="3134"/>
                  </a:lnTo>
                  <a:lnTo>
                    <a:pt x="1758" y="3148"/>
                  </a:lnTo>
                  <a:lnTo>
                    <a:pt x="1747" y="3154"/>
                  </a:lnTo>
                  <a:lnTo>
                    <a:pt x="1738" y="3163"/>
                  </a:lnTo>
                  <a:lnTo>
                    <a:pt x="1731" y="3171"/>
                  </a:lnTo>
                  <a:lnTo>
                    <a:pt x="1722" y="3180"/>
                  </a:lnTo>
                  <a:lnTo>
                    <a:pt x="1720" y="3179"/>
                  </a:lnTo>
                  <a:lnTo>
                    <a:pt x="1718" y="3179"/>
                  </a:lnTo>
                  <a:lnTo>
                    <a:pt x="1714" y="3180"/>
                  </a:lnTo>
                  <a:lnTo>
                    <a:pt x="1710" y="3181"/>
                  </a:lnTo>
                  <a:lnTo>
                    <a:pt x="1707" y="3185"/>
                  </a:lnTo>
                  <a:lnTo>
                    <a:pt x="1704" y="3187"/>
                  </a:lnTo>
                  <a:lnTo>
                    <a:pt x="1702" y="3191"/>
                  </a:lnTo>
                  <a:lnTo>
                    <a:pt x="1696" y="3197"/>
                  </a:lnTo>
                  <a:lnTo>
                    <a:pt x="1697" y="3205"/>
                  </a:lnTo>
                  <a:lnTo>
                    <a:pt x="1694" y="3213"/>
                  </a:lnTo>
                  <a:lnTo>
                    <a:pt x="1691" y="3219"/>
                  </a:lnTo>
                  <a:lnTo>
                    <a:pt x="1688" y="3226"/>
                  </a:lnTo>
                  <a:lnTo>
                    <a:pt x="1713" y="3226"/>
                  </a:lnTo>
                  <a:lnTo>
                    <a:pt x="1737" y="3222"/>
                  </a:lnTo>
                  <a:lnTo>
                    <a:pt x="1761" y="3218"/>
                  </a:lnTo>
                  <a:lnTo>
                    <a:pt x="1770" y="3213"/>
                  </a:lnTo>
                  <a:lnTo>
                    <a:pt x="1778" y="3209"/>
                  </a:lnTo>
                  <a:lnTo>
                    <a:pt x="1785" y="3203"/>
                  </a:lnTo>
                  <a:lnTo>
                    <a:pt x="1790" y="3194"/>
                  </a:lnTo>
                  <a:lnTo>
                    <a:pt x="1790" y="3192"/>
                  </a:lnTo>
                  <a:lnTo>
                    <a:pt x="1789" y="3190"/>
                  </a:lnTo>
                  <a:lnTo>
                    <a:pt x="1802" y="3188"/>
                  </a:lnTo>
                  <a:lnTo>
                    <a:pt x="1812" y="3184"/>
                  </a:lnTo>
                  <a:lnTo>
                    <a:pt x="1822" y="3176"/>
                  </a:lnTo>
                  <a:lnTo>
                    <a:pt x="1830" y="3169"/>
                  </a:lnTo>
                  <a:lnTo>
                    <a:pt x="1839" y="3162"/>
                  </a:lnTo>
                  <a:lnTo>
                    <a:pt x="1841" y="3159"/>
                  </a:lnTo>
                  <a:lnTo>
                    <a:pt x="1851" y="3159"/>
                  </a:lnTo>
                  <a:lnTo>
                    <a:pt x="1860" y="3157"/>
                  </a:lnTo>
                  <a:lnTo>
                    <a:pt x="1868" y="3151"/>
                  </a:lnTo>
                  <a:lnTo>
                    <a:pt x="1874" y="3146"/>
                  </a:lnTo>
                  <a:lnTo>
                    <a:pt x="1879" y="3153"/>
                  </a:lnTo>
                  <a:lnTo>
                    <a:pt x="1879" y="3162"/>
                  </a:lnTo>
                  <a:lnTo>
                    <a:pt x="1878" y="3170"/>
                  </a:lnTo>
                  <a:lnTo>
                    <a:pt x="1870" y="3176"/>
                  </a:lnTo>
                  <a:lnTo>
                    <a:pt x="1864" y="3181"/>
                  </a:lnTo>
                  <a:lnTo>
                    <a:pt x="1858" y="3187"/>
                  </a:lnTo>
                  <a:lnTo>
                    <a:pt x="1851" y="3193"/>
                  </a:lnTo>
                  <a:lnTo>
                    <a:pt x="1844" y="3197"/>
                  </a:lnTo>
                  <a:lnTo>
                    <a:pt x="1829" y="3208"/>
                  </a:lnTo>
                  <a:lnTo>
                    <a:pt x="1795" y="3239"/>
                  </a:lnTo>
                  <a:lnTo>
                    <a:pt x="1801" y="3243"/>
                  </a:lnTo>
                  <a:lnTo>
                    <a:pt x="1807" y="3242"/>
                  </a:lnTo>
                  <a:lnTo>
                    <a:pt x="1813" y="3239"/>
                  </a:lnTo>
                  <a:lnTo>
                    <a:pt x="1818" y="3236"/>
                  </a:lnTo>
                  <a:lnTo>
                    <a:pt x="1824" y="3231"/>
                  </a:lnTo>
                  <a:lnTo>
                    <a:pt x="1832" y="3230"/>
                  </a:lnTo>
                  <a:lnTo>
                    <a:pt x="1839" y="3233"/>
                  </a:lnTo>
                  <a:lnTo>
                    <a:pt x="1864" y="3216"/>
                  </a:lnTo>
                  <a:lnTo>
                    <a:pt x="1886" y="3197"/>
                  </a:lnTo>
                  <a:lnTo>
                    <a:pt x="1891" y="3197"/>
                  </a:lnTo>
                  <a:lnTo>
                    <a:pt x="1891" y="3197"/>
                  </a:lnTo>
                  <a:lnTo>
                    <a:pt x="1894" y="3208"/>
                  </a:lnTo>
                  <a:lnTo>
                    <a:pt x="1894" y="3218"/>
                  </a:lnTo>
                  <a:lnTo>
                    <a:pt x="1889" y="3226"/>
                  </a:lnTo>
                  <a:lnTo>
                    <a:pt x="1881" y="3234"/>
                  </a:lnTo>
                  <a:lnTo>
                    <a:pt x="1877" y="3237"/>
                  </a:lnTo>
                  <a:lnTo>
                    <a:pt x="1872" y="3242"/>
                  </a:lnTo>
                  <a:lnTo>
                    <a:pt x="1869" y="3247"/>
                  </a:lnTo>
                  <a:lnTo>
                    <a:pt x="1872" y="3251"/>
                  </a:lnTo>
                  <a:lnTo>
                    <a:pt x="1879" y="3256"/>
                  </a:lnTo>
                  <a:lnTo>
                    <a:pt x="1940" y="3215"/>
                  </a:lnTo>
                  <a:lnTo>
                    <a:pt x="1988" y="3173"/>
                  </a:lnTo>
                  <a:lnTo>
                    <a:pt x="1989" y="3167"/>
                  </a:lnTo>
                  <a:lnTo>
                    <a:pt x="2010" y="3156"/>
                  </a:lnTo>
                  <a:lnTo>
                    <a:pt x="2029" y="3144"/>
                  </a:lnTo>
                  <a:lnTo>
                    <a:pt x="2048" y="3129"/>
                  </a:lnTo>
                  <a:lnTo>
                    <a:pt x="2123" y="3071"/>
                  </a:lnTo>
                  <a:lnTo>
                    <a:pt x="2197" y="3013"/>
                  </a:lnTo>
                  <a:lnTo>
                    <a:pt x="2271" y="2953"/>
                  </a:lnTo>
                  <a:lnTo>
                    <a:pt x="2312" y="2918"/>
                  </a:lnTo>
                  <a:lnTo>
                    <a:pt x="2354" y="2885"/>
                  </a:lnTo>
                  <a:lnTo>
                    <a:pt x="2361" y="2882"/>
                  </a:lnTo>
                  <a:lnTo>
                    <a:pt x="2368" y="2877"/>
                  </a:lnTo>
                  <a:lnTo>
                    <a:pt x="2374" y="28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3" name="Freeform 13">
              <a:extLst>
                <a:ext uri="{FF2B5EF4-FFF2-40B4-BE49-F238E27FC236}">
                  <a16:creationId xmlns:a16="http://schemas.microsoft.com/office/drawing/2014/main" id="{434A60A4-82C7-40DE-811D-5DFD0D4A84A6}"/>
                </a:ext>
              </a:extLst>
            </p:cNvPr>
            <p:cNvSpPr>
              <a:spLocks noEditPoints="1"/>
            </p:cNvSpPr>
            <p:nvPr/>
          </p:nvSpPr>
          <p:spPr bwMode="auto">
            <a:xfrm>
              <a:off x="1146175" y="2146300"/>
              <a:ext cx="1139825" cy="987425"/>
            </a:xfrm>
            <a:custGeom>
              <a:avLst/>
              <a:gdLst>
                <a:gd name="T0" fmla="*/ 3482 w 3591"/>
                <a:gd name="T1" fmla="*/ 887 h 3113"/>
                <a:gd name="T2" fmla="*/ 2949 w 3591"/>
                <a:gd name="T3" fmla="*/ 610 h 3113"/>
                <a:gd name="T4" fmla="*/ 3098 w 3591"/>
                <a:gd name="T5" fmla="*/ 200 h 3113"/>
                <a:gd name="T6" fmla="*/ 3040 w 3591"/>
                <a:gd name="T7" fmla="*/ 182 h 3113"/>
                <a:gd name="T8" fmla="*/ 2774 w 3591"/>
                <a:gd name="T9" fmla="*/ 390 h 3113"/>
                <a:gd name="T10" fmla="*/ 2796 w 3591"/>
                <a:gd name="T11" fmla="*/ 407 h 3113"/>
                <a:gd name="T12" fmla="*/ 2638 w 3591"/>
                <a:gd name="T13" fmla="*/ 448 h 3113"/>
                <a:gd name="T14" fmla="*/ 1794 w 3591"/>
                <a:gd name="T15" fmla="*/ 128 h 3113"/>
                <a:gd name="T16" fmla="*/ 1746 w 3591"/>
                <a:gd name="T17" fmla="*/ 243 h 3113"/>
                <a:gd name="T18" fmla="*/ 1694 w 3591"/>
                <a:gd name="T19" fmla="*/ 237 h 3113"/>
                <a:gd name="T20" fmla="*/ 149 w 3591"/>
                <a:gd name="T21" fmla="*/ 1649 h 3113"/>
                <a:gd name="T22" fmla="*/ 242 w 3591"/>
                <a:gd name="T23" fmla="*/ 1774 h 3113"/>
                <a:gd name="T24" fmla="*/ 288 w 3591"/>
                <a:gd name="T25" fmla="*/ 1623 h 3113"/>
                <a:gd name="T26" fmla="*/ 340 w 3591"/>
                <a:gd name="T27" fmla="*/ 1559 h 3113"/>
                <a:gd name="T28" fmla="*/ 611 w 3591"/>
                <a:gd name="T29" fmla="*/ 1356 h 3113"/>
                <a:gd name="T30" fmla="*/ 419 w 3591"/>
                <a:gd name="T31" fmla="*/ 1769 h 3113"/>
                <a:gd name="T32" fmla="*/ 443 w 3591"/>
                <a:gd name="T33" fmla="*/ 1792 h 3113"/>
                <a:gd name="T34" fmla="*/ 469 w 3591"/>
                <a:gd name="T35" fmla="*/ 1590 h 3113"/>
                <a:gd name="T36" fmla="*/ 521 w 3591"/>
                <a:gd name="T37" fmla="*/ 1394 h 3113"/>
                <a:gd name="T38" fmla="*/ 514 w 3591"/>
                <a:gd name="T39" fmla="*/ 1628 h 3113"/>
                <a:gd name="T40" fmla="*/ 494 w 3591"/>
                <a:gd name="T41" fmla="*/ 1782 h 3113"/>
                <a:gd name="T42" fmla="*/ 623 w 3591"/>
                <a:gd name="T43" fmla="*/ 1666 h 3113"/>
                <a:gd name="T44" fmla="*/ 725 w 3591"/>
                <a:gd name="T45" fmla="*/ 1401 h 3113"/>
                <a:gd name="T46" fmla="*/ 681 w 3591"/>
                <a:gd name="T47" fmla="*/ 1217 h 3113"/>
                <a:gd name="T48" fmla="*/ 49 w 3591"/>
                <a:gd name="T49" fmla="*/ 2832 h 3113"/>
                <a:gd name="T50" fmla="*/ 92 w 3591"/>
                <a:gd name="T51" fmla="*/ 2658 h 3113"/>
                <a:gd name="T52" fmla="*/ 158 w 3591"/>
                <a:gd name="T53" fmla="*/ 2750 h 3113"/>
                <a:gd name="T54" fmla="*/ 253 w 3591"/>
                <a:gd name="T55" fmla="*/ 2654 h 3113"/>
                <a:gd name="T56" fmla="*/ 430 w 3591"/>
                <a:gd name="T57" fmla="*/ 2530 h 3113"/>
                <a:gd name="T58" fmla="*/ 306 w 3591"/>
                <a:gd name="T59" fmla="*/ 2601 h 3113"/>
                <a:gd name="T60" fmla="*/ 526 w 3591"/>
                <a:gd name="T61" fmla="*/ 2410 h 3113"/>
                <a:gd name="T62" fmla="*/ 643 w 3591"/>
                <a:gd name="T63" fmla="*/ 2314 h 3113"/>
                <a:gd name="T64" fmla="*/ 796 w 3591"/>
                <a:gd name="T65" fmla="*/ 2579 h 3113"/>
                <a:gd name="T66" fmla="*/ 673 w 3591"/>
                <a:gd name="T67" fmla="*/ 3111 h 3113"/>
                <a:gd name="T68" fmla="*/ 758 w 3591"/>
                <a:gd name="T69" fmla="*/ 3083 h 3113"/>
                <a:gd name="T70" fmla="*/ 904 w 3591"/>
                <a:gd name="T71" fmla="*/ 2943 h 3113"/>
                <a:gd name="T72" fmla="*/ 965 w 3591"/>
                <a:gd name="T73" fmla="*/ 2888 h 3113"/>
                <a:gd name="T74" fmla="*/ 1433 w 3591"/>
                <a:gd name="T75" fmla="*/ 1547 h 3113"/>
                <a:gd name="T76" fmla="*/ 1484 w 3591"/>
                <a:gd name="T77" fmla="*/ 1065 h 3113"/>
                <a:gd name="T78" fmla="*/ 1531 w 3591"/>
                <a:gd name="T79" fmla="*/ 1089 h 3113"/>
                <a:gd name="T80" fmla="*/ 1498 w 3591"/>
                <a:gd name="T81" fmla="*/ 1526 h 3113"/>
                <a:gd name="T82" fmla="*/ 1550 w 3591"/>
                <a:gd name="T83" fmla="*/ 1627 h 3113"/>
                <a:gd name="T84" fmla="*/ 1696 w 3591"/>
                <a:gd name="T85" fmla="*/ 874 h 3113"/>
                <a:gd name="T86" fmla="*/ 1719 w 3591"/>
                <a:gd name="T87" fmla="*/ 1524 h 3113"/>
                <a:gd name="T88" fmla="*/ 1760 w 3591"/>
                <a:gd name="T89" fmla="*/ 860 h 3113"/>
                <a:gd name="T90" fmla="*/ 1763 w 3591"/>
                <a:gd name="T91" fmla="*/ 1390 h 3113"/>
                <a:gd name="T92" fmla="*/ 1774 w 3591"/>
                <a:gd name="T93" fmla="*/ 1452 h 3113"/>
                <a:gd name="T94" fmla="*/ 1743 w 3591"/>
                <a:gd name="T95" fmla="*/ 1647 h 3113"/>
                <a:gd name="T96" fmla="*/ 2732 w 3591"/>
                <a:gd name="T97" fmla="*/ 769 h 3113"/>
                <a:gd name="T98" fmla="*/ 3195 w 3591"/>
                <a:gd name="T99" fmla="*/ 2160 h 3113"/>
                <a:gd name="T100" fmla="*/ 2196 w 3591"/>
                <a:gd name="T101" fmla="*/ 1367 h 3113"/>
                <a:gd name="T102" fmla="*/ 1859 w 3591"/>
                <a:gd name="T103" fmla="*/ 1355 h 3113"/>
                <a:gd name="T104" fmla="*/ 1627 w 3591"/>
                <a:gd name="T105" fmla="*/ 2650 h 3113"/>
                <a:gd name="T106" fmla="*/ 3150 w 3591"/>
                <a:gd name="T107" fmla="*/ 2200 h 3113"/>
                <a:gd name="T108" fmla="*/ 3182 w 3591"/>
                <a:gd name="T109" fmla="*/ 2174 h 3113"/>
                <a:gd name="T110" fmla="*/ 3252 w 3591"/>
                <a:gd name="T111" fmla="*/ 2165 h 3113"/>
                <a:gd name="T112" fmla="*/ 3313 w 3591"/>
                <a:gd name="T113" fmla="*/ 2091 h 3113"/>
                <a:gd name="T114" fmla="*/ 3069 w 3591"/>
                <a:gd name="T115" fmla="*/ 1076 h 3113"/>
                <a:gd name="T116" fmla="*/ 2935 w 3591"/>
                <a:gd name="T117" fmla="*/ 1028 h 3113"/>
                <a:gd name="T118" fmla="*/ 2813 w 3591"/>
                <a:gd name="T119" fmla="*/ 960 h 3113"/>
                <a:gd name="T120" fmla="*/ 2832 w 3591"/>
                <a:gd name="T121" fmla="*/ 746 h 3113"/>
                <a:gd name="T122" fmla="*/ 2778 w 3591"/>
                <a:gd name="T123" fmla="*/ 684 h 3113"/>
                <a:gd name="T124" fmla="*/ 2786 w 3591"/>
                <a:gd name="T125" fmla="*/ 755 h 3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91" h="3113">
                  <a:moveTo>
                    <a:pt x="3511" y="1829"/>
                  </a:moveTo>
                  <a:lnTo>
                    <a:pt x="3509" y="1832"/>
                  </a:lnTo>
                  <a:lnTo>
                    <a:pt x="3509" y="1829"/>
                  </a:lnTo>
                  <a:lnTo>
                    <a:pt x="3511" y="1829"/>
                  </a:lnTo>
                  <a:close/>
                  <a:moveTo>
                    <a:pt x="3591" y="1675"/>
                  </a:moveTo>
                  <a:lnTo>
                    <a:pt x="3589" y="1678"/>
                  </a:lnTo>
                  <a:lnTo>
                    <a:pt x="3589" y="1676"/>
                  </a:lnTo>
                  <a:lnTo>
                    <a:pt x="3589" y="1676"/>
                  </a:lnTo>
                  <a:lnTo>
                    <a:pt x="3591" y="1675"/>
                  </a:lnTo>
                  <a:close/>
                  <a:moveTo>
                    <a:pt x="3516" y="1718"/>
                  </a:moveTo>
                  <a:lnTo>
                    <a:pt x="3517" y="1718"/>
                  </a:lnTo>
                  <a:lnTo>
                    <a:pt x="3516" y="1718"/>
                  </a:lnTo>
                  <a:lnTo>
                    <a:pt x="3516" y="1718"/>
                  </a:lnTo>
                  <a:close/>
                  <a:moveTo>
                    <a:pt x="3447" y="1770"/>
                  </a:moveTo>
                  <a:lnTo>
                    <a:pt x="3444" y="1771"/>
                  </a:lnTo>
                  <a:lnTo>
                    <a:pt x="3443" y="1772"/>
                  </a:lnTo>
                  <a:lnTo>
                    <a:pt x="3442" y="1772"/>
                  </a:lnTo>
                  <a:lnTo>
                    <a:pt x="3441" y="1772"/>
                  </a:lnTo>
                  <a:lnTo>
                    <a:pt x="3441" y="1771"/>
                  </a:lnTo>
                  <a:lnTo>
                    <a:pt x="3447" y="1770"/>
                  </a:lnTo>
                  <a:close/>
                  <a:moveTo>
                    <a:pt x="3496" y="784"/>
                  </a:moveTo>
                  <a:lnTo>
                    <a:pt x="3496" y="786"/>
                  </a:lnTo>
                  <a:lnTo>
                    <a:pt x="3495" y="790"/>
                  </a:lnTo>
                  <a:lnTo>
                    <a:pt x="3495" y="786"/>
                  </a:lnTo>
                  <a:lnTo>
                    <a:pt x="3496" y="784"/>
                  </a:lnTo>
                  <a:close/>
                  <a:moveTo>
                    <a:pt x="3483" y="884"/>
                  </a:moveTo>
                  <a:lnTo>
                    <a:pt x="3483" y="882"/>
                  </a:lnTo>
                  <a:lnTo>
                    <a:pt x="3482" y="881"/>
                  </a:lnTo>
                  <a:lnTo>
                    <a:pt x="3484" y="881"/>
                  </a:lnTo>
                  <a:lnTo>
                    <a:pt x="3487" y="881"/>
                  </a:lnTo>
                  <a:lnTo>
                    <a:pt x="3481" y="889"/>
                  </a:lnTo>
                  <a:lnTo>
                    <a:pt x="3482" y="887"/>
                  </a:lnTo>
                  <a:lnTo>
                    <a:pt x="3483" y="884"/>
                  </a:lnTo>
                  <a:close/>
                  <a:moveTo>
                    <a:pt x="3477" y="894"/>
                  </a:moveTo>
                  <a:lnTo>
                    <a:pt x="3475" y="897"/>
                  </a:lnTo>
                  <a:lnTo>
                    <a:pt x="3473" y="899"/>
                  </a:lnTo>
                  <a:lnTo>
                    <a:pt x="3473" y="898"/>
                  </a:lnTo>
                  <a:lnTo>
                    <a:pt x="3477" y="894"/>
                  </a:lnTo>
                  <a:close/>
                  <a:moveTo>
                    <a:pt x="3398" y="647"/>
                  </a:moveTo>
                  <a:lnTo>
                    <a:pt x="3402" y="644"/>
                  </a:lnTo>
                  <a:lnTo>
                    <a:pt x="3405" y="642"/>
                  </a:lnTo>
                  <a:lnTo>
                    <a:pt x="3403" y="648"/>
                  </a:lnTo>
                  <a:lnTo>
                    <a:pt x="3403" y="654"/>
                  </a:lnTo>
                  <a:lnTo>
                    <a:pt x="3399" y="654"/>
                  </a:lnTo>
                  <a:lnTo>
                    <a:pt x="3394" y="654"/>
                  </a:lnTo>
                  <a:lnTo>
                    <a:pt x="3398" y="647"/>
                  </a:lnTo>
                  <a:close/>
                  <a:moveTo>
                    <a:pt x="3279" y="781"/>
                  </a:moveTo>
                  <a:lnTo>
                    <a:pt x="3274" y="784"/>
                  </a:lnTo>
                  <a:lnTo>
                    <a:pt x="3269" y="785"/>
                  </a:lnTo>
                  <a:lnTo>
                    <a:pt x="3268" y="780"/>
                  </a:lnTo>
                  <a:lnTo>
                    <a:pt x="3273" y="781"/>
                  </a:lnTo>
                  <a:lnTo>
                    <a:pt x="3279" y="781"/>
                  </a:lnTo>
                  <a:close/>
                  <a:moveTo>
                    <a:pt x="3069" y="810"/>
                  </a:moveTo>
                  <a:lnTo>
                    <a:pt x="3069" y="807"/>
                  </a:lnTo>
                  <a:lnTo>
                    <a:pt x="3070" y="807"/>
                  </a:lnTo>
                  <a:lnTo>
                    <a:pt x="3069" y="810"/>
                  </a:lnTo>
                  <a:close/>
                  <a:moveTo>
                    <a:pt x="3048" y="540"/>
                  </a:moveTo>
                  <a:lnTo>
                    <a:pt x="3047" y="541"/>
                  </a:lnTo>
                  <a:lnTo>
                    <a:pt x="3045" y="542"/>
                  </a:lnTo>
                  <a:lnTo>
                    <a:pt x="3041" y="544"/>
                  </a:lnTo>
                  <a:lnTo>
                    <a:pt x="3044" y="541"/>
                  </a:lnTo>
                  <a:lnTo>
                    <a:pt x="3046" y="540"/>
                  </a:lnTo>
                  <a:lnTo>
                    <a:pt x="3048" y="540"/>
                  </a:lnTo>
                  <a:close/>
                  <a:moveTo>
                    <a:pt x="2949" y="610"/>
                  </a:moveTo>
                  <a:lnTo>
                    <a:pt x="2949" y="610"/>
                  </a:lnTo>
                  <a:lnTo>
                    <a:pt x="2949" y="612"/>
                  </a:lnTo>
                  <a:lnTo>
                    <a:pt x="2946" y="612"/>
                  </a:lnTo>
                  <a:lnTo>
                    <a:pt x="2949" y="610"/>
                  </a:lnTo>
                  <a:close/>
                  <a:moveTo>
                    <a:pt x="2935" y="618"/>
                  </a:moveTo>
                  <a:lnTo>
                    <a:pt x="2931" y="622"/>
                  </a:lnTo>
                  <a:lnTo>
                    <a:pt x="2931" y="620"/>
                  </a:lnTo>
                  <a:lnTo>
                    <a:pt x="2929" y="618"/>
                  </a:lnTo>
                  <a:lnTo>
                    <a:pt x="2935" y="618"/>
                  </a:lnTo>
                  <a:close/>
                  <a:moveTo>
                    <a:pt x="3047" y="203"/>
                  </a:moveTo>
                  <a:lnTo>
                    <a:pt x="3052" y="203"/>
                  </a:lnTo>
                  <a:lnTo>
                    <a:pt x="3057" y="202"/>
                  </a:lnTo>
                  <a:lnTo>
                    <a:pt x="3062" y="198"/>
                  </a:lnTo>
                  <a:lnTo>
                    <a:pt x="3062" y="198"/>
                  </a:lnTo>
                  <a:lnTo>
                    <a:pt x="3075" y="199"/>
                  </a:lnTo>
                  <a:lnTo>
                    <a:pt x="3086" y="194"/>
                  </a:lnTo>
                  <a:lnTo>
                    <a:pt x="3098" y="185"/>
                  </a:lnTo>
                  <a:lnTo>
                    <a:pt x="3108" y="172"/>
                  </a:lnTo>
                  <a:lnTo>
                    <a:pt x="3113" y="159"/>
                  </a:lnTo>
                  <a:lnTo>
                    <a:pt x="3118" y="159"/>
                  </a:lnTo>
                  <a:lnTo>
                    <a:pt x="3121" y="158"/>
                  </a:lnTo>
                  <a:lnTo>
                    <a:pt x="3120" y="162"/>
                  </a:lnTo>
                  <a:lnTo>
                    <a:pt x="3119" y="164"/>
                  </a:lnTo>
                  <a:lnTo>
                    <a:pt x="3116" y="172"/>
                  </a:lnTo>
                  <a:lnTo>
                    <a:pt x="3115" y="180"/>
                  </a:lnTo>
                  <a:lnTo>
                    <a:pt x="3116" y="188"/>
                  </a:lnTo>
                  <a:lnTo>
                    <a:pt x="3113" y="193"/>
                  </a:lnTo>
                  <a:lnTo>
                    <a:pt x="3110" y="199"/>
                  </a:lnTo>
                  <a:lnTo>
                    <a:pt x="3107" y="205"/>
                  </a:lnTo>
                  <a:lnTo>
                    <a:pt x="3101" y="208"/>
                  </a:lnTo>
                  <a:lnTo>
                    <a:pt x="3101" y="206"/>
                  </a:lnTo>
                  <a:lnTo>
                    <a:pt x="3098" y="200"/>
                  </a:lnTo>
                  <a:lnTo>
                    <a:pt x="3090" y="199"/>
                  </a:lnTo>
                  <a:lnTo>
                    <a:pt x="3084" y="203"/>
                  </a:lnTo>
                  <a:lnTo>
                    <a:pt x="3079" y="208"/>
                  </a:lnTo>
                  <a:lnTo>
                    <a:pt x="3074" y="213"/>
                  </a:lnTo>
                  <a:lnTo>
                    <a:pt x="3068" y="217"/>
                  </a:lnTo>
                  <a:lnTo>
                    <a:pt x="3062" y="220"/>
                  </a:lnTo>
                  <a:lnTo>
                    <a:pt x="3059" y="221"/>
                  </a:lnTo>
                  <a:lnTo>
                    <a:pt x="3052" y="216"/>
                  </a:lnTo>
                  <a:lnTo>
                    <a:pt x="3047" y="210"/>
                  </a:lnTo>
                  <a:lnTo>
                    <a:pt x="3044" y="200"/>
                  </a:lnTo>
                  <a:lnTo>
                    <a:pt x="3047" y="203"/>
                  </a:lnTo>
                  <a:close/>
                  <a:moveTo>
                    <a:pt x="3018" y="301"/>
                  </a:moveTo>
                  <a:lnTo>
                    <a:pt x="3018" y="301"/>
                  </a:lnTo>
                  <a:lnTo>
                    <a:pt x="3018" y="301"/>
                  </a:lnTo>
                  <a:lnTo>
                    <a:pt x="3018" y="301"/>
                  </a:lnTo>
                  <a:close/>
                  <a:moveTo>
                    <a:pt x="3040" y="182"/>
                  </a:moveTo>
                  <a:lnTo>
                    <a:pt x="3037" y="182"/>
                  </a:lnTo>
                  <a:lnTo>
                    <a:pt x="3035" y="183"/>
                  </a:lnTo>
                  <a:lnTo>
                    <a:pt x="3034" y="185"/>
                  </a:lnTo>
                  <a:lnTo>
                    <a:pt x="3033" y="187"/>
                  </a:lnTo>
                  <a:lnTo>
                    <a:pt x="3033" y="183"/>
                  </a:lnTo>
                  <a:lnTo>
                    <a:pt x="3033" y="179"/>
                  </a:lnTo>
                  <a:lnTo>
                    <a:pt x="3030" y="175"/>
                  </a:lnTo>
                  <a:lnTo>
                    <a:pt x="3031" y="175"/>
                  </a:lnTo>
                  <a:lnTo>
                    <a:pt x="3034" y="175"/>
                  </a:lnTo>
                  <a:lnTo>
                    <a:pt x="3036" y="174"/>
                  </a:lnTo>
                  <a:lnTo>
                    <a:pt x="3039" y="174"/>
                  </a:lnTo>
                  <a:lnTo>
                    <a:pt x="3040" y="174"/>
                  </a:lnTo>
                  <a:lnTo>
                    <a:pt x="3041" y="175"/>
                  </a:lnTo>
                  <a:lnTo>
                    <a:pt x="3042" y="176"/>
                  </a:lnTo>
                  <a:lnTo>
                    <a:pt x="3041" y="179"/>
                  </a:lnTo>
                  <a:lnTo>
                    <a:pt x="3040" y="182"/>
                  </a:lnTo>
                  <a:close/>
                  <a:moveTo>
                    <a:pt x="3029" y="197"/>
                  </a:moveTo>
                  <a:lnTo>
                    <a:pt x="3031" y="192"/>
                  </a:lnTo>
                  <a:lnTo>
                    <a:pt x="3029" y="198"/>
                  </a:lnTo>
                  <a:lnTo>
                    <a:pt x="3029" y="203"/>
                  </a:lnTo>
                  <a:lnTo>
                    <a:pt x="3025" y="202"/>
                  </a:lnTo>
                  <a:lnTo>
                    <a:pt x="3022" y="199"/>
                  </a:lnTo>
                  <a:lnTo>
                    <a:pt x="3024" y="199"/>
                  </a:lnTo>
                  <a:lnTo>
                    <a:pt x="3027" y="198"/>
                  </a:lnTo>
                  <a:lnTo>
                    <a:pt x="3029" y="197"/>
                  </a:lnTo>
                  <a:close/>
                  <a:moveTo>
                    <a:pt x="3017" y="197"/>
                  </a:moveTo>
                  <a:lnTo>
                    <a:pt x="3018" y="199"/>
                  </a:lnTo>
                  <a:lnTo>
                    <a:pt x="3016" y="199"/>
                  </a:lnTo>
                  <a:lnTo>
                    <a:pt x="3017" y="197"/>
                  </a:lnTo>
                  <a:close/>
                  <a:moveTo>
                    <a:pt x="2891" y="330"/>
                  </a:moveTo>
                  <a:lnTo>
                    <a:pt x="2888" y="333"/>
                  </a:lnTo>
                  <a:lnTo>
                    <a:pt x="2887" y="335"/>
                  </a:lnTo>
                  <a:lnTo>
                    <a:pt x="2885" y="333"/>
                  </a:lnTo>
                  <a:lnTo>
                    <a:pt x="2882" y="329"/>
                  </a:lnTo>
                  <a:lnTo>
                    <a:pt x="2881" y="325"/>
                  </a:lnTo>
                  <a:lnTo>
                    <a:pt x="2886" y="328"/>
                  </a:lnTo>
                  <a:lnTo>
                    <a:pt x="2891" y="330"/>
                  </a:lnTo>
                  <a:close/>
                  <a:moveTo>
                    <a:pt x="2800" y="331"/>
                  </a:moveTo>
                  <a:lnTo>
                    <a:pt x="2800" y="331"/>
                  </a:lnTo>
                  <a:lnTo>
                    <a:pt x="2798" y="331"/>
                  </a:lnTo>
                  <a:lnTo>
                    <a:pt x="2800" y="331"/>
                  </a:lnTo>
                  <a:close/>
                  <a:moveTo>
                    <a:pt x="2752" y="417"/>
                  </a:moveTo>
                  <a:lnTo>
                    <a:pt x="2755" y="415"/>
                  </a:lnTo>
                  <a:lnTo>
                    <a:pt x="2758" y="404"/>
                  </a:lnTo>
                  <a:lnTo>
                    <a:pt x="2758" y="393"/>
                  </a:lnTo>
                  <a:lnTo>
                    <a:pt x="2763" y="394"/>
                  </a:lnTo>
                  <a:lnTo>
                    <a:pt x="2769" y="392"/>
                  </a:lnTo>
                  <a:lnTo>
                    <a:pt x="2774" y="390"/>
                  </a:lnTo>
                  <a:lnTo>
                    <a:pt x="2775" y="385"/>
                  </a:lnTo>
                  <a:lnTo>
                    <a:pt x="2775" y="385"/>
                  </a:lnTo>
                  <a:lnTo>
                    <a:pt x="2778" y="388"/>
                  </a:lnTo>
                  <a:lnTo>
                    <a:pt x="2781" y="391"/>
                  </a:lnTo>
                  <a:lnTo>
                    <a:pt x="2785" y="392"/>
                  </a:lnTo>
                  <a:lnTo>
                    <a:pt x="2790" y="392"/>
                  </a:lnTo>
                  <a:lnTo>
                    <a:pt x="2792" y="391"/>
                  </a:lnTo>
                  <a:lnTo>
                    <a:pt x="2793" y="388"/>
                  </a:lnTo>
                  <a:lnTo>
                    <a:pt x="2797" y="390"/>
                  </a:lnTo>
                  <a:lnTo>
                    <a:pt x="2801" y="388"/>
                  </a:lnTo>
                  <a:lnTo>
                    <a:pt x="2808" y="380"/>
                  </a:lnTo>
                  <a:lnTo>
                    <a:pt x="2813" y="373"/>
                  </a:lnTo>
                  <a:lnTo>
                    <a:pt x="2815" y="364"/>
                  </a:lnTo>
                  <a:lnTo>
                    <a:pt x="2814" y="353"/>
                  </a:lnTo>
                  <a:lnTo>
                    <a:pt x="2817" y="356"/>
                  </a:lnTo>
                  <a:lnTo>
                    <a:pt x="2820" y="357"/>
                  </a:lnTo>
                  <a:lnTo>
                    <a:pt x="2825" y="359"/>
                  </a:lnTo>
                  <a:lnTo>
                    <a:pt x="2830" y="362"/>
                  </a:lnTo>
                  <a:lnTo>
                    <a:pt x="2835" y="367"/>
                  </a:lnTo>
                  <a:lnTo>
                    <a:pt x="2840" y="371"/>
                  </a:lnTo>
                  <a:lnTo>
                    <a:pt x="2844" y="377"/>
                  </a:lnTo>
                  <a:lnTo>
                    <a:pt x="2834" y="377"/>
                  </a:lnTo>
                  <a:lnTo>
                    <a:pt x="2824" y="382"/>
                  </a:lnTo>
                  <a:lnTo>
                    <a:pt x="2821" y="382"/>
                  </a:lnTo>
                  <a:lnTo>
                    <a:pt x="2820" y="385"/>
                  </a:lnTo>
                  <a:lnTo>
                    <a:pt x="2819" y="386"/>
                  </a:lnTo>
                  <a:lnTo>
                    <a:pt x="2819" y="390"/>
                  </a:lnTo>
                  <a:lnTo>
                    <a:pt x="2808" y="392"/>
                  </a:lnTo>
                  <a:lnTo>
                    <a:pt x="2806" y="404"/>
                  </a:lnTo>
                  <a:lnTo>
                    <a:pt x="2803" y="403"/>
                  </a:lnTo>
                  <a:lnTo>
                    <a:pt x="2800" y="404"/>
                  </a:lnTo>
                  <a:lnTo>
                    <a:pt x="2796" y="407"/>
                  </a:lnTo>
                  <a:lnTo>
                    <a:pt x="2793" y="409"/>
                  </a:lnTo>
                  <a:lnTo>
                    <a:pt x="2791" y="413"/>
                  </a:lnTo>
                  <a:lnTo>
                    <a:pt x="2784" y="421"/>
                  </a:lnTo>
                  <a:lnTo>
                    <a:pt x="2775" y="425"/>
                  </a:lnTo>
                  <a:lnTo>
                    <a:pt x="2766" y="427"/>
                  </a:lnTo>
                  <a:lnTo>
                    <a:pt x="2757" y="430"/>
                  </a:lnTo>
                  <a:lnTo>
                    <a:pt x="2753" y="428"/>
                  </a:lnTo>
                  <a:lnTo>
                    <a:pt x="2752" y="427"/>
                  </a:lnTo>
                  <a:lnTo>
                    <a:pt x="2751" y="426"/>
                  </a:lnTo>
                  <a:lnTo>
                    <a:pt x="2751" y="424"/>
                  </a:lnTo>
                  <a:lnTo>
                    <a:pt x="2751" y="421"/>
                  </a:lnTo>
                  <a:lnTo>
                    <a:pt x="2752" y="419"/>
                  </a:lnTo>
                  <a:lnTo>
                    <a:pt x="2752" y="417"/>
                  </a:lnTo>
                  <a:close/>
                  <a:moveTo>
                    <a:pt x="2638" y="448"/>
                  </a:moveTo>
                  <a:lnTo>
                    <a:pt x="2638" y="448"/>
                  </a:lnTo>
                  <a:lnTo>
                    <a:pt x="2650" y="444"/>
                  </a:lnTo>
                  <a:lnTo>
                    <a:pt x="2650" y="448"/>
                  </a:lnTo>
                  <a:lnTo>
                    <a:pt x="2650" y="450"/>
                  </a:lnTo>
                  <a:lnTo>
                    <a:pt x="2651" y="454"/>
                  </a:lnTo>
                  <a:lnTo>
                    <a:pt x="2654" y="456"/>
                  </a:lnTo>
                  <a:lnTo>
                    <a:pt x="2650" y="459"/>
                  </a:lnTo>
                  <a:lnTo>
                    <a:pt x="2649" y="462"/>
                  </a:lnTo>
                  <a:lnTo>
                    <a:pt x="2648" y="467"/>
                  </a:lnTo>
                  <a:lnTo>
                    <a:pt x="2647" y="471"/>
                  </a:lnTo>
                  <a:lnTo>
                    <a:pt x="2645" y="466"/>
                  </a:lnTo>
                  <a:lnTo>
                    <a:pt x="2643" y="462"/>
                  </a:lnTo>
                  <a:lnTo>
                    <a:pt x="2640" y="459"/>
                  </a:lnTo>
                  <a:lnTo>
                    <a:pt x="2637" y="456"/>
                  </a:lnTo>
                  <a:lnTo>
                    <a:pt x="2633" y="454"/>
                  </a:lnTo>
                  <a:lnTo>
                    <a:pt x="2636" y="451"/>
                  </a:lnTo>
                  <a:lnTo>
                    <a:pt x="2637" y="450"/>
                  </a:lnTo>
                  <a:lnTo>
                    <a:pt x="2638" y="448"/>
                  </a:lnTo>
                  <a:close/>
                  <a:moveTo>
                    <a:pt x="2627" y="485"/>
                  </a:moveTo>
                  <a:lnTo>
                    <a:pt x="2628" y="485"/>
                  </a:lnTo>
                  <a:lnTo>
                    <a:pt x="2627" y="485"/>
                  </a:lnTo>
                  <a:lnTo>
                    <a:pt x="2627" y="490"/>
                  </a:lnTo>
                  <a:lnTo>
                    <a:pt x="2628" y="495"/>
                  </a:lnTo>
                  <a:lnTo>
                    <a:pt x="2631" y="500"/>
                  </a:lnTo>
                  <a:lnTo>
                    <a:pt x="2632" y="501"/>
                  </a:lnTo>
                  <a:lnTo>
                    <a:pt x="2628" y="501"/>
                  </a:lnTo>
                  <a:lnTo>
                    <a:pt x="2626" y="498"/>
                  </a:lnTo>
                  <a:lnTo>
                    <a:pt x="2622" y="495"/>
                  </a:lnTo>
                  <a:lnTo>
                    <a:pt x="2620" y="493"/>
                  </a:lnTo>
                  <a:lnTo>
                    <a:pt x="2622" y="490"/>
                  </a:lnTo>
                  <a:lnTo>
                    <a:pt x="2626" y="488"/>
                  </a:lnTo>
                  <a:lnTo>
                    <a:pt x="2627" y="485"/>
                  </a:lnTo>
                  <a:close/>
                  <a:moveTo>
                    <a:pt x="2477" y="521"/>
                  </a:moveTo>
                  <a:lnTo>
                    <a:pt x="2477" y="522"/>
                  </a:lnTo>
                  <a:lnTo>
                    <a:pt x="2475" y="522"/>
                  </a:lnTo>
                  <a:lnTo>
                    <a:pt x="2474" y="521"/>
                  </a:lnTo>
                  <a:lnTo>
                    <a:pt x="2477" y="521"/>
                  </a:lnTo>
                  <a:close/>
                  <a:moveTo>
                    <a:pt x="1899" y="0"/>
                  </a:moveTo>
                  <a:lnTo>
                    <a:pt x="1899" y="1"/>
                  </a:lnTo>
                  <a:lnTo>
                    <a:pt x="1898" y="1"/>
                  </a:lnTo>
                  <a:lnTo>
                    <a:pt x="1898" y="1"/>
                  </a:lnTo>
                  <a:lnTo>
                    <a:pt x="1899" y="0"/>
                  </a:lnTo>
                  <a:close/>
                  <a:moveTo>
                    <a:pt x="1776" y="143"/>
                  </a:moveTo>
                  <a:lnTo>
                    <a:pt x="1777" y="140"/>
                  </a:lnTo>
                  <a:lnTo>
                    <a:pt x="1777" y="135"/>
                  </a:lnTo>
                  <a:lnTo>
                    <a:pt x="1781" y="137"/>
                  </a:lnTo>
                  <a:lnTo>
                    <a:pt x="1786" y="137"/>
                  </a:lnTo>
                  <a:lnTo>
                    <a:pt x="1789" y="135"/>
                  </a:lnTo>
                  <a:lnTo>
                    <a:pt x="1792" y="131"/>
                  </a:lnTo>
                  <a:lnTo>
                    <a:pt x="1794" y="128"/>
                  </a:lnTo>
                  <a:lnTo>
                    <a:pt x="1796" y="124"/>
                  </a:lnTo>
                  <a:lnTo>
                    <a:pt x="1796" y="120"/>
                  </a:lnTo>
                  <a:lnTo>
                    <a:pt x="1804" y="119"/>
                  </a:lnTo>
                  <a:lnTo>
                    <a:pt x="1799" y="126"/>
                  </a:lnTo>
                  <a:lnTo>
                    <a:pt x="1799" y="135"/>
                  </a:lnTo>
                  <a:lnTo>
                    <a:pt x="1803" y="145"/>
                  </a:lnTo>
                  <a:lnTo>
                    <a:pt x="1803" y="145"/>
                  </a:lnTo>
                  <a:lnTo>
                    <a:pt x="1808" y="153"/>
                  </a:lnTo>
                  <a:lnTo>
                    <a:pt x="1815" y="162"/>
                  </a:lnTo>
                  <a:lnTo>
                    <a:pt x="1822" y="168"/>
                  </a:lnTo>
                  <a:lnTo>
                    <a:pt x="1819" y="171"/>
                  </a:lnTo>
                  <a:lnTo>
                    <a:pt x="1814" y="174"/>
                  </a:lnTo>
                  <a:lnTo>
                    <a:pt x="1815" y="171"/>
                  </a:lnTo>
                  <a:lnTo>
                    <a:pt x="1814" y="168"/>
                  </a:lnTo>
                  <a:lnTo>
                    <a:pt x="1813" y="164"/>
                  </a:lnTo>
                  <a:lnTo>
                    <a:pt x="1809" y="162"/>
                  </a:lnTo>
                  <a:lnTo>
                    <a:pt x="1805" y="159"/>
                  </a:lnTo>
                  <a:lnTo>
                    <a:pt x="1802" y="159"/>
                  </a:lnTo>
                  <a:lnTo>
                    <a:pt x="1797" y="160"/>
                  </a:lnTo>
                  <a:lnTo>
                    <a:pt x="1793" y="163"/>
                  </a:lnTo>
                  <a:lnTo>
                    <a:pt x="1783" y="171"/>
                  </a:lnTo>
                  <a:lnTo>
                    <a:pt x="1785" y="172"/>
                  </a:lnTo>
                  <a:lnTo>
                    <a:pt x="1770" y="172"/>
                  </a:lnTo>
                  <a:lnTo>
                    <a:pt x="1769" y="171"/>
                  </a:lnTo>
                  <a:lnTo>
                    <a:pt x="1768" y="169"/>
                  </a:lnTo>
                  <a:lnTo>
                    <a:pt x="1765" y="169"/>
                  </a:lnTo>
                  <a:lnTo>
                    <a:pt x="1763" y="169"/>
                  </a:lnTo>
                  <a:lnTo>
                    <a:pt x="1769" y="155"/>
                  </a:lnTo>
                  <a:lnTo>
                    <a:pt x="1776" y="143"/>
                  </a:lnTo>
                  <a:close/>
                  <a:moveTo>
                    <a:pt x="1746" y="243"/>
                  </a:moveTo>
                  <a:lnTo>
                    <a:pt x="1746" y="243"/>
                  </a:lnTo>
                  <a:lnTo>
                    <a:pt x="1746" y="243"/>
                  </a:lnTo>
                  <a:lnTo>
                    <a:pt x="1746" y="243"/>
                  </a:lnTo>
                  <a:close/>
                  <a:moveTo>
                    <a:pt x="1671" y="238"/>
                  </a:moveTo>
                  <a:lnTo>
                    <a:pt x="1673" y="236"/>
                  </a:lnTo>
                  <a:lnTo>
                    <a:pt x="1675" y="232"/>
                  </a:lnTo>
                  <a:lnTo>
                    <a:pt x="1679" y="229"/>
                  </a:lnTo>
                  <a:lnTo>
                    <a:pt x="1681" y="226"/>
                  </a:lnTo>
                  <a:lnTo>
                    <a:pt x="1683" y="222"/>
                  </a:lnTo>
                  <a:lnTo>
                    <a:pt x="1684" y="219"/>
                  </a:lnTo>
                  <a:lnTo>
                    <a:pt x="1687" y="219"/>
                  </a:lnTo>
                  <a:lnTo>
                    <a:pt x="1692" y="216"/>
                  </a:lnTo>
                  <a:lnTo>
                    <a:pt x="1697" y="214"/>
                  </a:lnTo>
                  <a:lnTo>
                    <a:pt x="1701" y="210"/>
                  </a:lnTo>
                  <a:lnTo>
                    <a:pt x="1704" y="206"/>
                  </a:lnTo>
                  <a:lnTo>
                    <a:pt x="1707" y="208"/>
                  </a:lnTo>
                  <a:lnTo>
                    <a:pt x="1711" y="208"/>
                  </a:lnTo>
                  <a:lnTo>
                    <a:pt x="1713" y="208"/>
                  </a:lnTo>
                  <a:lnTo>
                    <a:pt x="1717" y="209"/>
                  </a:lnTo>
                  <a:lnTo>
                    <a:pt x="1720" y="210"/>
                  </a:lnTo>
                  <a:lnTo>
                    <a:pt x="1724" y="213"/>
                  </a:lnTo>
                  <a:lnTo>
                    <a:pt x="1726" y="214"/>
                  </a:lnTo>
                  <a:lnTo>
                    <a:pt x="1729" y="216"/>
                  </a:lnTo>
                  <a:lnTo>
                    <a:pt x="1731" y="219"/>
                  </a:lnTo>
                  <a:lnTo>
                    <a:pt x="1731" y="222"/>
                  </a:lnTo>
                  <a:lnTo>
                    <a:pt x="1731" y="226"/>
                  </a:lnTo>
                  <a:lnTo>
                    <a:pt x="1729" y="232"/>
                  </a:lnTo>
                  <a:lnTo>
                    <a:pt x="1723" y="233"/>
                  </a:lnTo>
                  <a:lnTo>
                    <a:pt x="1715" y="233"/>
                  </a:lnTo>
                  <a:lnTo>
                    <a:pt x="1708" y="234"/>
                  </a:lnTo>
                  <a:lnTo>
                    <a:pt x="1704" y="233"/>
                  </a:lnTo>
                  <a:lnTo>
                    <a:pt x="1700" y="233"/>
                  </a:lnTo>
                  <a:lnTo>
                    <a:pt x="1696" y="234"/>
                  </a:lnTo>
                  <a:lnTo>
                    <a:pt x="1694" y="237"/>
                  </a:lnTo>
                  <a:lnTo>
                    <a:pt x="1690" y="242"/>
                  </a:lnTo>
                  <a:lnTo>
                    <a:pt x="1681" y="245"/>
                  </a:lnTo>
                  <a:lnTo>
                    <a:pt x="1674" y="244"/>
                  </a:lnTo>
                  <a:lnTo>
                    <a:pt x="1668" y="240"/>
                  </a:lnTo>
                  <a:lnTo>
                    <a:pt x="1671" y="238"/>
                  </a:lnTo>
                  <a:close/>
                  <a:moveTo>
                    <a:pt x="1610" y="297"/>
                  </a:moveTo>
                  <a:lnTo>
                    <a:pt x="1613" y="310"/>
                  </a:lnTo>
                  <a:lnTo>
                    <a:pt x="1617" y="320"/>
                  </a:lnTo>
                  <a:lnTo>
                    <a:pt x="1622" y="329"/>
                  </a:lnTo>
                  <a:lnTo>
                    <a:pt x="1628" y="336"/>
                  </a:lnTo>
                  <a:lnTo>
                    <a:pt x="1638" y="340"/>
                  </a:lnTo>
                  <a:lnTo>
                    <a:pt x="1634" y="345"/>
                  </a:lnTo>
                  <a:lnTo>
                    <a:pt x="1634" y="345"/>
                  </a:lnTo>
                  <a:lnTo>
                    <a:pt x="1630" y="345"/>
                  </a:lnTo>
                  <a:lnTo>
                    <a:pt x="1627" y="346"/>
                  </a:lnTo>
                  <a:lnTo>
                    <a:pt x="1624" y="348"/>
                  </a:lnTo>
                  <a:lnTo>
                    <a:pt x="1626" y="344"/>
                  </a:lnTo>
                  <a:lnTo>
                    <a:pt x="1624" y="340"/>
                  </a:lnTo>
                  <a:lnTo>
                    <a:pt x="1623" y="336"/>
                  </a:lnTo>
                  <a:lnTo>
                    <a:pt x="1621" y="334"/>
                  </a:lnTo>
                  <a:lnTo>
                    <a:pt x="1618" y="331"/>
                  </a:lnTo>
                  <a:lnTo>
                    <a:pt x="1616" y="330"/>
                  </a:lnTo>
                  <a:lnTo>
                    <a:pt x="1612" y="329"/>
                  </a:lnTo>
                  <a:lnTo>
                    <a:pt x="1607" y="329"/>
                  </a:lnTo>
                  <a:lnTo>
                    <a:pt x="1609" y="328"/>
                  </a:lnTo>
                  <a:lnTo>
                    <a:pt x="1610" y="325"/>
                  </a:lnTo>
                  <a:lnTo>
                    <a:pt x="1607" y="312"/>
                  </a:lnTo>
                  <a:lnTo>
                    <a:pt x="1610" y="297"/>
                  </a:lnTo>
                  <a:close/>
                  <a:moveTo>
                    <a:pt x="161" y="1645"/>
                  </a:moveTo>
                  <a:lnTo>
                    <a:pt x="160" y="1650"/>
                  </a:lnTo>
                  <a:lnTo>
                    <a:pt x="154" y="1647"/>
                  </a:lnTo>
                  <a:lnTo>
                    <a:pt x="149" y="1649"/>
                  </a:lnTo>
                  <a:lnTo>
                    <a:pt x="143" y="1650"/>
                  </a:lnTo>
                  <a:lnTo>
                    <a:pt x="144" y="1639"/>
                  </a:lnTo>
                  <a:lnTo>
                    <a:pt x="148" y="1641"/>
                  </a:lnTo>
                  <a:lnTo>
                    <a:pt x="153" y="1644"/>
                  </a:lnTo>
                  <a:lnTo>
                    <a:pt x="157" y="1644"/>
                  </a:lnTo>
                  <a:lnTo>
                    <a:pt x="161" y="1645"/>
                  </a:lnTo>
                  <a:lnTo>
                    <a:pt x="161" y="1645"/>
                  </a:lnTo>
                  <a:close/>
                  <a:moveTo>
                    <a:pt x="209" y="1666"/>
                  </a:moveTo>
                  <a:lnTo>
                    <a:pt x="205" y="1664"/>
                  </a:lnTo>
                  <a:lnTo>
                    <a:pt x="203" y="1662"/>
                  </a:lnTo>
                  <a:lnTo>
                    <a:pt x="203" y="1658"/>
                  </a:lnTo>
                  <a:lnTo>
                    <a:pt x="204" y="1655"/>
                  </a:lnTo>
                  <a:lnTo>
                    <a:pt x="208" y="1655"/>
                  </a:lnTo>
                  <a:lnTo>
                    <a:pt x="210" y="1653"/>
                  </a:lnTo>
                  <a:lnTo>
                    <a:pt x="221" y="1655"/>
                  </a:lnTo>
                  <a:lnTo>
                    <a:pt x="221" y="1655"/>
                  </a:lnTo>
                  <a:lnTo>
                    <a:pt x="229" y="1660"/>
                  </a:lnTo>
                  <a:lnTo>
                    <a:pt x="236" y="1667"/>
                  </a:lnTo>
                  <a:lnTo>
                    <a:pt x="238" y="1675"/>
                  </a:lnTo>
                  <a:lnTo>
                    <a:pt x="223" y="1670"/>
                  </a:lnTo>
                  <a:lnTo>
                    <a:pt x="209" y="1666"/>
                  </a:lnTo>
                  <a:close/>
                  <a:moveTo>
                    <a:pt x="250" y="1774"/>
                  </a:moveTo>
                  <a:lnTo>
                    <a:pt x="245" y="1774"/>
                  </a:lnTo>
                  <a:lnTo>
                    <a:pt x="242" y="1775"/>
                  </a:lnTo>
                  <a:lnTo>
                    <a:pt x="239" y="1777"/>
                  </a:lnTo>
                  <a:lnTo>
                    <a:pt x="237" y="1780"/>
                  </a:lnTo>
                  <a:lnTo>
                    <a:pt x="234" y="1782"/>
                  </a:lnTo>
                  <a:lnTo>
                    <a:pt x="232" y="1786"/>
                  </a:lnTo>
                  <a:lnTo>
                    <a:pt x="233" y="1781"/>
                  </a:lnTo>
                  <a:lnTo>
                    <a:pt x="236" y="1778"/>
                  </a:lnTo>
                  <a:lnTo>
                    <a:pt x="238" y="1776"/>
                  </a:lnTo>
                  <a:lnTo>
                    <a:pt x="242" y="1774"/>
                  </a:lnTo>
                  <a:lnTo>
                    <a:pt x="244" y="1772"/>
                  </a:lnTo>
                  <a:lnTo>
                    <a:pt x="248" y="1771"/>
                  </a:lnTo>
                  <a:lnTo>
                    <a:pt x="251" y="1769"/>
                  </a:lnTo>
                  <a:lnTo>
                    <a:pt x="250" y="1774"/>
                  </a:lnTo>
                  <a:close/>
                  <a:moveTo>
                    <a:pt x="262" y="1811"/>
                  </a:moveTo>
                  <a:lnTo>
                    <a:pt x="261" y="1809"/>
                  </a:lnTo>
                  <a:lnTo>
                    <a:pt x="262" y="1810"/>
                  </a:lnTo>
                  <a:lnTo>
                    <a:pt x="262" y="1811"/>
                  </a:lnTo>
                  <a:close/>
                  <a:moveTo>
                    <a:pt x="253" y="1734"/>
                  </a:moveTo>
                  <a:lnTo>
                    <a:pt x="253" y="1727"/>
                  </a:lnTo>
                  <a:lnTo>
                    <a:pt x="253" y="1720"/>
                  </a:lnTo>
                  <a:lnTo>
                    <a:pt x="253" y="1714"/>
                  </a:lnTo>
                  <a:lnTo>
                    <a:pt x="256" y="1715"/>
                  </a:lnTo>
                  <a:lnTo>
                    <a:pt x="260" y="1715"/>
                  </a:lnTo>
                  <a:lnTo>
                    <a:pt x="265" y="1713"/>
                  </a:lnTo>
                  <a:lnTo>
                    <a:pt x="267" y="1712"/>
                  </a:lnTo>
                  <a:lnTo>
                    <a:pt x="266" y="1719"/>
                  </a:lnTo>
                  <a:lnTo>
                    <a:pt x="262" y="1724"/>
                  </a:lnTo>
                  <a:lnTo>
                    <a:pt x="256" y="1729"/>
                  </a:lnTo>
                  <a:lnTo>
                    <a:pt x="253" y="1734"/>
                  </a:lnTo>
                  <a:close/>
                  <a:moveTo>
                    <a:pt x="312" y="1776"/>
                  </a:moveTo>
                  <a:lnTo>
                    <a:pt x="312" y="1774"/>
                  </a:lnTo>
                  <a:lnTo>
                    <a:pt x="311" y="1770"/>
                  </a:lnTo>
                  <a:lnTo>
                    <a:pt x="311" y="1767"/>
                  </a:lnTo>
                  <a:lnTo>
                    <a:pt x="312" y="1764"/>
                  </a:lnTo>
                  <a:lnTo>
                    <a:pt x="314" y="1761"/>
                  </a:lnTo>
                  <a:lnTo>
                    <a:pt x="317" y="1759"/>
                  </a:lnTo>
                  <a:lnTo>
                    <a:pt x="321" y="1763"/>
                  </a:lnTo>
                  <a:lnTo>
                    <a:pt x="324" y="1765"/>
                  </a:lnTo>
                  <a:lnTo>
                    <a:pt x="328" y="1766"/>
                  </a:lnTo>
                  <a:lnTo>
                    <a:pt x="312" y="1776"/>
                  </a:lnTo>
                  <a:close/>
                  <a:moveTo>
                    <a:pt x="288" y="1623"/>
                  </a:moveTo>
                  <a:lnTo>
                    <a:pt x="278" y="1629"/>
                  </a:lnTo>
                  <a:lnTo>
                    <a:pt x="277" y="1626"/>
                  </a:lnTo>
                  <a:lnTo>
                    <a:pt x="278" y="1619"/>
                  </a:lnTo>
                  <a:lnTo>
                    <a:pt x="279" y="1612"/>
                  </a:lnTo>
                  <a:lnTo>
                    <a:pt x="279" y="1605"/>
                  </a:lnTo>
                  <a:lnTo>
                    <a:pt x="277" y="1598"/>
                  </a:lnTo>
                  <a:lnTo>
                    <a:pt x="270" y="1593"/>
                  </a:lnTo>
                  <a:lnTo>
                    <a:pt x="271" y="1589"/>
                  </a:lnTo>
                  <a:lnTo>
                    <a:pt x="271" y="1586"/>
                  </a:lnTo>
                  <a:lnTo>
                    <a:pt x="268" y="1582"/>
                  </a:lnTo>
                  <a:lnTo>
                    <a:pt x="280" y="1583"/>
                  </a:lnTo>
                  <a:lnTo>
                    <a:pt x="291" y="1587"/>
                  </a:lnTo>
                  <a:lnTo>
                    <a:pt x="302" y="1592"/>
                  </a:lnTo>
                  <a:lnTo>
                    <a:pt x="313" y="1596"/>
                  </a:lnTo>
                  <a:lnTo>
                    <a:pt x="316" y="1595"/>
                  </a:lnTo>
                  <a:lnTo>
                    <a:pt x="318" y="1593"/>
                  </a:lnTo>
                  <a:lnTo>
                    <a:pt x="334" y="1601"/>
                  </a:lnTo>
                  <a:lnTo>
                    <a:pt x="327" y="1610"/>
                  </a:lnTo>
                  <a:lnTo>
                    <a:pt x="318" y="1615"/>
                  </a:lnTo>
                  <a:lnTo>
                    <a:pt x="307" y="1617"/>
                  </a:lnTo>
                  <a:lnTo>
                    <a:pt x="297" y="1619"/>
                  </a:lnTo>
                  <a:lnTo>
                    <a:pt x="288" y="1623"/>
                  </a:lnTo>
                  <a:close/>
                  <a:moveTo>
                    <a:pt x="347" y="1583"/>
                  </a:moveTo>
                  <a:lnTo>
                    <a:pt x="347" y="1583"/>
                  </a:lnTo>
                  <a:lnTo>
                    <a:pt x="347" y="1583"/>
                  </a:lnTo>
                  <a:lnTo>
                    <a:pt x="345" y="1581"/>
                  </a:lnTo>
                  <a:lnTo>
                    <a:pt x="341" y="1578"/>
                  </a:lnTo>
                  <a:lnTo>
                    <a:pt x="335" y="1576"/>
                  </a:lnTo>
                  <a:lnTo>
                    <a:pt x="328" y="1573"/>
                  </a:lnTo>
                  <a:lnTo>
                    <a:pt x="331" y="1569"/>
                  </a:lnTo>
                  <a:lnTo>
                    <a:pt x="335" y="1562"/>
                  </a:lnTo>
                  <a:lnTo>
                    <a:pt x="340" y="1559"/>
                  </a:lnTo>
                  <a:lnTo>
                    <a:pt x="348" y="1550"/>
                  </a:lnTo>
                  <a:lnTo>
                    <a:pt x="345" y="1561"/>
                  </a:lnTo>
                  <a:lnTo>
                    <a:pt x="345" y="1572"/>
                  </a:lnTo>
                  <a:lnTo>
                    <a:pt x="347" y="1583"/>
                  </a:lnTo>
                  <a:close/>
                  <a:moveTo>
                    <a:pt x="344" y="1458"/>
                  </a:moveTo>
                  <a:lnTo>
                    <a:pt x="341" y="1455"/>
                  </a:lnTo>
                  <a:lnTo>
                    <a:pt x="339" y="1451"/>
                  </a:lnTo>
                  <a:lnTo>
                    <a:pt x="341" y="1447"/>
                  </a:lnTo>
                  <a:lnTo>
                    <a:pt x="342" y="1445"/>
                  </a:lnTo>
                  <a:lnTo>
                    <a:pt x="348" y="1448"/>
                  </a:lnTo>
                  <a:lnTo>
                    <a:pt x="355" y="1452"/>
                  </a:lnTo>
                  <a:lnTo>
                    <a:pt x="362" y="1453"/>
                  </a:lnTo>
                  <a:lnTo>
                    <a:pt x="358" y="1457"/>
                  </a:lnTo>
                  <a:lnTo>
                    <a:pt x="353" y="1458"/>
                  </a:lnTo>
                  <a:lnTo>
                    <a:pt x="348" y="1458"/>
                  </a:lnTo>
                  <a:lnTo>
                    <a:pt x="344" y="1458"/>
                  </a:lnTo>
                  <a:close/>
                  <a:moveTo>
                    <a:pt x="686" y="1013"/>
                  </a:moveTo>
                  <a:lnTo>
                    <a:pt x="686" y="1014"/>
                  </a:lnTo>
                  <a:lnTo>
                    <a:pt x="685" y="1014"/>
                  </a:lnTo>
                  <a:lnTo>
                    <a:pt x="686" y="1013"/>
                  </a:lnTo>
                  <a:close/>
                  <a:moveTo>
                    <a:pt x="620" y="1327"/>
                  </a:moveTo>
                  <a:lnTo>
                    <a:pt x="620" y="1324"/>
                  </a:lnTo>
                  <a:lnTo>
                    <a:pt x="631" y="1325"/>
                  </a:lnTo>
                  <a:lnTo>
                    <a:pt x="642" y="1322"/>
                  </a:lnTo>
                  <a:lnTo>
                    <a:pt x="646" y="1326"/>
                  </a:lnTo>
                  <a:lnTo>
                    <a:pt x="647" y="1330"/>
                  </a:lnTo>
                  <a:lnTo>
                    <a:pt x="648" y="1334"/>
                  </a:lnTo>
                  <a:lnTo>
                    <a:pt x="648" y="1339"/>
                  </a:lnTo>
                  <a:lnTo>
                    <a:pt x="637" y="1342"/>
                  </a:lnTo>
                  <a:lnTo>
                    <a:pt x="629" y="1345"/>
                  </a:lnTo>
                  <a:lnTo>
                    <a:pt x="619" y="1351"/>
                  </a:lnTo>
                  <a:lnTo>
                    <a:pt x="611" y="1356"/>
                  </a:lnTo>
                  <a:lnTo>
                    <a:pt x="600" y="1357"/>
                  </a:lnTo>
                  <a:lnTo>
                    <a:pt x="599" y="1353"/>
                  </a:lnTo>
                  <a:lnTo>
                    <a:pt x="608" y="1348"/>
                  </a:lnTo>
                  <a:lnTo>
                    <a:pt x="616" y="1339"/>
                  </a:lnTo>
                  <a:lnTo>
                    <a:pt x="620" y="1327"/>
                  </a:lnTo>
                  <a:close/>
                  <a:moveTo>
                    <a:pt x="556" y="1470"/>
                  </a:moveTo>
                  <a:lnTo>
                    <a:pt x="556" y="1470"/>
                  </a:lnTo>
                  <a:lnTo>
                    <a:pt x="563" y="1473"/>
                  </a:lnTo>
                  <a:lnTo>
                    <a:pt x="572" y="1474"/>
                  </a:lnTo>
                  <a:lnTo>
                    <a:pt x="580" y="1474"/>
                  </a:lnTo>
                  <a:lnTo>
                    <a:pt x="586" y="1478"/>
                  </a:lnTo>
                  <a:lnTo>
                    <a:pt x="582" y="1478"/>
                  </a:lnTo>
                  <a:lnTo>
                    <a:pt x="575" y="1479"/>
                  </a:lnTo>
                  <a:lnTo>
                    <a:pt x="571" y="1482"/>
                  </a:lnTo>
                  <a:lnTo>
                    <a:pt x="568" y="1478"/>
                  </a:lnTo>
                  <a:lnTo>
                    <a:pt x="565" y="1475"/>
                  </a:lnTo>
                  <a:lnTo>
                    <a:pt x="560" y="1473"/>
                  </a:lnTo>
                  <a:lnTo>
                    <a:pt x="555" y="1472"/>
                  </a:lnTo>
                  <a:lnTo>
                    <a:pt x="556" y="1470"/>
                  </a:lnTo>
                  <a:close/>
                  <a:moveTo>
                    <a:pt x="461" y="1371"/>
                  </a:moveTo>
                  <a:lnTo>
                    <a:pt x="461" y="1371"/>
                  </a:lnTo>
                  <a:lnTo>
                    <a:pt x="461" y="1371"/>
                  </a:lnTo>
                  <a:lnTo>
                    <a:pt x="461" y="1371"/>
                  </a:lnTo>
                  <a:close/>
                  <a:moveTo>
                    <a:pt x="413" y="1379"/>
                  </a:moveTo>
                  <a:lnTo>
                    <a:pt x="413" y="1387"/>
                  </a:lnTo>
                  <a:lnTo>
                    <a:pt x="412" y="1394"/>
                  </a:lnTo>
                  <a:lnTo>
                    <a:pt x="409" y="1390"/>
                  </a:lnTo>
                  <a:lnTo>
                    <a:pt x="406" y="1388"/>
                  </a:lnTo>
                  <a:lnTo>
                    <a:pt x="402" y="1387"/>
                  </a:lnTo>
                  <a:lnTo>
                    <a:pt x="413" y="1379"/>
                  </a:lnTo>
                  <a:close/>
                  <a:moveTo>
                    <a:pt x="416" y="1770"/>
                  </a:moveTo>
                  <a:lnTo>
                    <a:pt x="419" y="1769"/>
                  </a:lnTo>
                  <a:lnTo>
                    <a:pt x="419" y="1770"/>
                  </a:lnTo>
                  <a:lnTo>
                    <a:pt x="416" y="1770"/>
                  </a:lnTo>
                  <a:close/>
                  <a:moveTo>
                    <a:pt x="419" y="1658"/>
                  </a:moveTo>
                  <a:lnTo>
                    <a:pt x="402" y="1658"/>
                  </a:lnTo>
                  <a:lnTo>
                    <a:pt x="384" y="1662"/>
                  </a:lnTo>
                  <a:lnTo>
                    <a:pt x="380" y="1667"/>
                  </a:lnTo>
                  <a:lnTo>
                    <a:pt x="378" y="1672"/>
                  </a:lnTo>
                  <a:lnTo>
                    <a:pt x="375" y="1670"/>
                  </a:lnTo>
                  <a:lnTo>
                    <a:pt x="374" y="1669"/>
                  </a:lnTo>
                  <a:lnTo>
                    <a:pt x="375" y="1669"/>
                  </a:lnTo>
                  <a:lnTo>
                    <a:pt x="375" y="1658"/>
                  </a:lnTo>
                  <a:lnTo>
                    <a:pt x="397" y="1650"/>
                  </a:lnTo>
                  <a:lnTo>
                    <a:pt x="402" y="1649"/>
                  </a:lnTo>
                  <a:lnTo>
                    <a:pt x="408" y="1645"/>
                  </a:lnTo>
                  <a:lnTo>
                    <a:pt x="413" y="1641"/>
                  </a:lnTo>
                  <a:lnTo>
                    <a:pt x="418" y="1638"/>
                  </a:lnTo>
                  <a:lnTo>
                    <a:pt x="423" y="1632"/>
                  </a:lnTo>
                  <a:lnTo>
                    <a:pt x="426" y="1627"/>
                  </a:lnTo>
                  <a:lnTo>
                    <a:pt x="429" y="1628"/>
                  </a:lnTo>
                  <a:lnTo>
                    <a:pt x="431" y="1628"/>
                  </a:lnTo>
                  <a:lnTo>
                    <a:pt x="432" y="1628"/>
                  </a:lnTo>
                  <a:lnTo>
                    <a:pt x="433" y="1630"/>
                  </a:lnTo>
                  <a:lnTo>
                    <a:pt x="436" y="1633"/>
                  </a:lnTo>
                  <a:lnTo>
                    <a:pt x="427" y="1636"/>
                  </a:lnTo>
                  <a:lnTo>
                    <a:pt x="420" y="1643"/>
                  </a:lnTo>
                  <a:lnTo>
                    <a:pt x="418" y="1649"/>
                  </a:lnTo>
                  <a:lnTo>
                    <a:pt x="419" y="1658"/>
                  </a:lnTo>
                  <a:close/>
                  <a:moveTo>
                    <a:pt x="443" y="1794"/>
                  </a:moveTo>
                  <a:lnTo>
                    <a:pt x="437" y="1791"/>
                  </a:lnTo>
                  <a:lnTo>
                    <a:pt x="444" y="1788"/>
                  </a:lnTo>
                  <a:lnTo>
                    <a:pt x="444" y="1791"/>
                  </a:lnTo>
                  <a:lnTo>
                    <a:pt x="443" y="1792"/>
                  </a:lnTo>
                  <a:lnTo>
                    <a:pt x="443" y="1794"/>
                  </a:lnTo>
                  <a:close/>
                  <a:moveTo>
                    <a:pt x="458" y="1806"/>
                  </a:moveTo>
                  <a:lnTo>
                    <a:pt x="458" y="1801"/>
                  </a:lnTo>
                  <a:lnTo>
                    <a:pt x="460" y="1803"/>
                  </a:lnTo>
                  <a:lnTo>
                    <a:pt x="463" y="1804"/>
                  </a:lnTo>
                  <a:lnTo>
                    <a:pt x="458" y="1806"/>
                  </a:lnTo>
                  <a:close/>
                  <a:moveTo>
                    <a:pt x="467" y="1628"/>
                  </a:moveTo>
                  <a:lnTo>
                    <a:pt x="466" y="1626"/>
                  </a:lnTo>
                  <a:lnTo>
                    <a:pt x="467" y="1626"/>
                  </a:lnTo>
                  <a:lnTo>
                    <a:pt x="469" y="1626"/>
                  </a:lnTo>
                  <a:lnTo>
                    <a:pt x="467" y="1628"/>
                  </a:lnTo>
                  <a:close/>
                  <a:moveTo>
                    <a:pt x="469" y="1594"/>
                  </a:moveTo>
                  <a:lnTo>
                    <a:pt x="463" y="1594"/>
                  </a:lnTo>
                  <a:lnTo>
                    <a:pt x="456" y="1594"/>
                  </a:lnTo>
                  <a:lnTo>
                    <a:pt x="456" y="1594"/>
                  </a:lnTo>
                  <a:lnTo>
                    <a:pt x="454" y="1590"/>
                  </a:lnTo>
                  <a:lnTo>
                    <a:pt x="450" y="1588"/>
                  </a:lnTo>
                  <a:lnTo>
                    <a:pt x="455" y="1587"/>
                  </a:lnTo>
                  <a:lnTo>
                    <a:pt x="460" y="1583"/>
                  </a:lnTo>
                  <a:lnTo>
                    <a:pt x="464" y="1581"/>
                  </a:lnTo>
                  <a:lnTo>
                    <a:pt x="466" y="1576"/>
                  </a:lnTo>
                  <a:lnTo>
                    <a:pt x="470" y="1572"/>
                  </a:lnTo>
                  <a:lnTo>
                    <a:pt x="475" y="1572"/>
                  </a:lnTo>
                  <a:lnTo>
                    <a:pt x="478" y="1573"/>
                  </a:lnTo>
                  <a:lnTo>
                    <a:pt x="483" y="1575"/>
                  </a:lnTo>
                  <a:lnTo>
                    <a:pt x="486" y="1577"/>
                  </a:lnTo>
                  <a:lnTo>
                    <a:pt x="482" y="1579"/>
                  </a:lnTo>
                  <a:lnTo>
                    <a:pt x="478" y="1581"/>
                  </a:lnTo>
                  <a:lnTo>
                    <a:pt x="476" y="1582"/>
                  </a:lnTo>
                  <a:lnTo>
                    <a:pt x="472" y="1584"/>
                  </a:lnTo>
                  <a:lnTo>
                    <a:pt x="470" y="1587"/>
                  </a:lnTo>
                  <a:lnTo>
                    <a:pt x="469" y="1590"/>
                  </a:lnTo>
                  <a:lnTo>
                    <a:pt x="469" y="1594"/>
                  </a:lnTo>
                  <a:close/>
                  <a:moveTo>
                    <a:pt x="475" y="1463"/>
                  </a:moveTo>
                  <a:lnTo>
                    <a:pt x="472" y="1462"/>
                  </a:lnTo>
                  <a:lnTo>
                    <a:pt x="471" y="1470"/>
                  </a:lnTo>
                  <a:lnTo>
                    <a:pt x="464" y="1472"/>
                  </a:lnTo>
                  <a:lnTo>
                    <a:pt x="418" y="1461"/>
                  </a:lnTo>
                  <a:lnTo>
                    <a:pt x="395" y="1453"/>
                  </a:lnTo>
                  <a:lnTo>
                    <a:pt x="393" y="1451"/>
                  </a:lnTo>
                  <a:lnTo>
                    <a:pt x="392" y="1448"/>
                  </a:lnTo>
                  <a:lnTo>
                    <a:pt x="396" y="1447"/>
                  </a:lnTo>
                  <a:lnTo>
                    <a:pt x="398" y="1444"/>
                  </a:lnTo>
                  <a:lnTo>
                    <a:pt x="401" y="1446"/>
                  </a:lnTo>
                  <a:lnTo>
                    <a:pt x="402" y="1447"/>
                  </a:lnTo>
                  <a:lnTo>
                    <a:pt x="414" y="1452"/>
                  </a:lnTo>
                  <a:lnTo>
                    <a:pt x="429" y="1452"/>
                  </a:lnTo>
                  <a:lnTo>
                    <a:pt x="435" y="1451"/>
                  </a:lnTo>
                  <a:lnTo>
                    <a:pt x="441" y="1448"/>
                  </a:lnTo>
                  <a:lnTo>
                    <a:pt x="446" y="1445"/>
                  </a:lnTo>
                  <a:lnTo>
                    <a:pt x="447" y="1445"/>
                  </a:lnTo>
                  <a:lnTo>
                    <a:pt x="448" y="1444"/>
                  </a:lnTo>
                  <a:lnTo>
                    <a:pt x="450" y="1447"/>
                  </a:lnTo>
                  <a:lnTo>
                    <a:pt x="460" y="1447"/>
                  </a:lnTo>
                  <a:lnTo>
                    <a:pt x="467" y="1445"/>
                  </a:lnTo>
                  <a:lnTo>
                    <a:pt x="472" y="1438"/>
                  </a:lnTo>
                  <a:lnTo>
                    <a:pt x="477" y="1439"/>
                  </a:lnTo>
                  <a:lnTo>
                    <a:pt x="481" y="1439"/>
                  </a:lnTo>
                  <a:lnTo>
                    <a:pt x="492" y="1433"/>
                  </a:lnTo>
                  <a:lnTo>
                    <a:pt x="499" y="1424"/>
                  </a:lnTo>
                  <a:lnTo>
                    <a:pt x="507" y="1416"/>
                  </a:lnTo>
                  <a:lnTo>
                    <a:pt x="516" y="1405"/>
                  </a:lnTo>
                  <a:lnTo>
                    <a:pt x="520" y="1393"/>
                  </a:lnTo>
                  <a:lnTo>
                    <a:pt x="521" y="1394"/>
                  </a:lnTo>
                  <a:lnTo>
                    <a:pt x="526" y="1394"/>
                  </a:lnTo>
                  <a:lnTo>
                    <a:pt x="528" y="1395"/>
                  </a:lnTo>
                  <a:lnTo>
                    <a:pt x="531" y="1395"/>
                  </a:lnTo>
                  <a:lnTo>
                    <a:pt x="532" y="1396"/>
                  </a:lnTo>
                  <a:lnTo>
                    <a:pt x="532" y="1398"/>
                  </a:lnTo>
                  <a:lnTo>
                    <a:pt x="531" y="1400"/>
                  </a:lnTo>
                  <a:lnTo>
                    <a:pt x="529" y="1401"/>
                  </a:lnTo>
                  <a:lnTo>
                    <a:pt x="527" y="1402"/>
                  </a:lnTo>
                  <a:lnTo>
                    <a:pt x="526" y="1405"/>
                  </a:lnTo>
                  <a:lnTo>
                    <a:pt x="524" y="1406"/>
                  </a:lnTo>
                  <a:lnTo>
                    <a:pt x="522" y="1407"/>
                  </a:lnTo>
                  <a:lnTo>
                    <a:pt x="522" y="1410"/>
                  </a:lnTo>
                  <a:lnTo>
                    <a:pt x="522" y="1411"/>
                  </a:lnTo>
                  <a:lnTo>
                    <a:pt x="523" y="1412"/>
                  </a:lnTo>
                  <a:lnTo>
                    <a:pt x="524" y="1412"/>
                  </a:lnTo>
                  <a:lnTo>
                    <a:pt x="527" y="1417"/>
                  </a:lnTo>
                  <a:lnTo>
                    <a:pt x="529" y="1419"/>
                  </a:lnTo>
                  <a:lnTo>
                    <a:pt x="533" y="1422"/>
                  </a:lnTo>
                  <a:lnTo>
                    <a:pt x="535" y="1423"/>
                  </a:lnTo>
                  <a:lnTo>
                    <a:pt x="540" y="1423"/>
                  </a:lnTo>
                  <a:lnTo>
                    <a:pt x="537" y="1427"/>
                  </a:lnTo>
                  <a:lnTo>
                    <a:pt x="534" y="1429"/>
                  </a:lnTo>
                  <a:lnTo>
                    <a:pt x="532" y="1433"/>
                  </a:lnTo>
                  <a:lnTo>
                    <a:pt x="532" y="1438"/>
                  </a:lnTo>
                  <a:lnTo>
                    <a:pt x="523" y="1440"/>
                  </a:lnTo>
                  <a:lnTo>
                    <a:pt x="514" y="1440"/>
                  </a:lnTo>
                  <a:lnTo>
                    <a:pt x="505" y="1441"/>
                  </a:lnTo>
                  <a:lnTo>
                    <a:pt x="497" y="1445"/>
                  </a:lnTo>
                  <a:lnTo>
                    <a:pt x="490" y="1453"/>
                  </a:lnTo>
                  <a:lnTo>
                    <a:pt x="475" y="1463"/>
                  </a:lnTo>
                  <a:close/>
                  <a:moveTo>
                    <a:pt x="514" y="1628"/>
                  </a:moveTo>
                  <a:lnTo>
                    <a:pt x="514" y="1628"/>
                  </a:lnTo>
                  <a:lnTo>
                    <a:pt x="514" y="1627"/>
                  </a:lnTo>
                  <a:lnTo>
                    <a:pt x="514" y="1627"/>
                  </a:lnTo>
                  <a:lnTo>
                    <a:pt x="514" y="1628"/>
                  </a:lnTo>
                  <a:lnTo>
                    <a:pt x="514" y="1628"/>
                  </a:lnTo>
                  <a:close/>
                  <a:moveTo>
                    <a:pt x="591" y="1765"/>
                  </a:moveTo>
                  <a:lnTo>
                    <a:pt x="591" y="1765"/>
                  </a:lnTo>
                  <a:lnTo>
                    <a:pt x="591" y="1765"/>
                  </a:lnTo>
                  <a:lnTo>
                    <a:pt x="591" y="1765"/>
                  </a:lnTo>
                  <a:close/>
                  <a:moveTo>
                    <a:pt x="625" y="1689"/>
                  </a:moveTo>
                  <a:lnTo>
                    <a:pt x="622" y="1691"/>
                  </a:lnTo>
                  <a:lnTo>
                    <a:pt x="618" y="1695"/>
                  </a:lnTo>
                  <a:lnTo>
                    <a:pt x="614" y="1697"/>
                  </a:lnTo>
                  <a:lnTo>
                    <a:pt x="612" y="1701"/>
                  </a:lnTo>
                  <a:lnTo>
                    <a:pt x="611" y="1704"/>
                  </a:lnTo>
                  <a:lnTo>
                    <a:pt x="602" y="1704"/>
                  </a:lnTo>
                  <a:lnTo>
                    <a:pt x="596" y="1707"/>
                  </a:lnTo>
                  <a:lnTo>
                    <a:pt x="591" y="1712"/>
                  </a:lnTo>
                  <a:lnTo>
                    <a:pt x="586" y="1717"/>
                  </a:lnTo>
                  <a:lnTo>
                    <a:pt x="582" y="1721"/>
                  </a:lnTo>
                  <a:lnTo>
                    <a:pt x="575" y="1724"/>
                  </a:lnTo>
                  <a:lnTo>
                    <a:pt x="575" y="1738"/>
                  </a:lnTo>
                  <a:lnTo>
                    <a:pt x="574" y="1742"/>
                  </a:lnTo>
                  <a:lnTo>
                    <a:pt x="574" y="1746"/>
                  </a:lnTo>
                  <a:lnTo>
                    <a:pt x="571" y="1746"/>
                  </a:lnTo>
                  <a:lnTo>
                    <a:pt x="567" y="1748"/>
                  </a:lnTo>
                  <a:lnTo>
                    <a:pt x="543" y="1791"/>
                  </a:lnTo>
                  <a:lnTo>
                    <a:pt x="521" y="1800"/>
                  </a:lnTo>
                  <a:lnTo>
                    <a:pt x="512" y="1792"/>
                  </a:lnTo>
                  <a:lnTo>
                    <a:pt x="501" y="1787"/>
                  </a:lnTo>
                  <a:lnTo>
                    <a:pt x="498" y="1787"/>
                  </a:lnTo>
                  <a:lnTo>
                    <a:pt x="493" y="1787"/>
                  </a:lnTo>
                  <a:lnTo>
                    <a:pt x="494" y="1782"/>
                  </a:lnTo>
                  <a:lnTo>
                    <a:pt x="494" y="1777"/>
                  </a:lnTo>
                  <a:lnTo>
                    <a:pt x="494" y="1777"/>
                  </a:lnTo>
                  <a:lnTo>
                    <a:pt x="506" y="1766"/>
                  </a:lnTo>
                  <a:lnTo>
                    <a:pt x="516" y="1755"/>
                  </a:lnTo>
                  <a:lnTo>
                    <a:pt x="517" y="1754"/>
                  </a:lnTo>
                  <a:lnTo>
                    <a:pt x="527" y="1754"/>
                  </a:lnTo>
                  <a:lnTo>
                    <a:pt x="529" y="1747"/>
                  </a:lnTo>
                  <a:lnTo>
                    <a:pt x="544" y="1738"/>
                  </a:lnTo>
                  <a:lnTo>
                    <a:pt x="551" y="1731"/>
                  </a:lnTo>
                  <a:lnTo>
                    <a:pt x="552" y="1725"/>
                  </a:lnTo>
                  <a:lnTo>
                    <a:pt x="549" y="1718"/>
                  </a:lnTo>
                  <a:lnTo>
                    <a:pt x="538" y="1709"/>
                  </a:lnTo>
                  <a:lnTo>
                    <a:pt x="538" y="1710"/>
                  </a:lnTo>
                  <a:lnTo>
                    <a:pt x="538" y="1710"/>
                  </a:lnTo>
                  <a:lnTo>
                    <a:pt x="538" y="1710"/>
                  </a:lnTo>
                  <a:lnTo>
                    <a:pt x="541" y="1707"/>
                  </a:lnTo>
                  <a:lnTo>
                    <a:pt x="540" y="1702"/>
                  </a:lnTo>
                  <a:lnTo>
                    <a:pt x="539" y="1698"/>
                  </a:lnTo>
                  <a:lnTo>
                    <a:pt x="548" y="1692"/>
                  </a:lnTo>
                  <a:lnTo>
                    <a:pt x="563" y="1692"/>
                  </a:lnTo>
                  <a:lnTo>
                    <a:pt x="579" y="1690"/>
                  </a:lnTo>
                  <a:lnTo>
                    <a:pt x="594" y="1684"/>
                  </a:lnTo>
                  <a:lnTo>
                    <a:pt x="599" y="1683"/>
                  </a:lnTo>
                  <a:lnTo>
                    <a:pt x="603" y="1679"/>
                  </a:lnTo>
                  <a:lnTo>
                    <a:pt x="606" y="1675"/>
                  </a:lnTo>
                  <a:lnTo>
                    <a:pt x="608" y="1672"/>
                  </a:lnTo>
                  <a:lnTo>
                    <a:pt x="609" y="1667"/>
                  </a:lnTo>
                  <a:lnTo>
                    <a:pt x="609" y="1662"/>
                  </a:lnTo>
                  <a:lnTo>
                    <a:pt x="609" y="1658"/>
                  </a:lnTo>
                  <a:lnTo>
                    <a:pt x="608" y="1653"/>
                  </a:lnTo>
                  <a:lnTo>
                    <a:pt x="616" y="1660"/>
                  </a:lnTo>
                  <a:lnTo>
                    <a:pt x="623" y="1666"/>
                  </a:lnTo>
                  <a:lnTo>
                    <a:pt x="631" y="1670"/>
                  </a:lnTo>
                  <a:lnTo>
                    <a:pt x="640" y="1673"/>
                  </a:lnTo>
                  <a:lnTo>
                    <a:pt x="650" y="1672"/>
                  </a:lnTo>
                  <a:lnTo>
                    <a:pt x="637" y="1680"/>
                  </a:lnTo>
                  <a:lnTo>
                    <a:pt x="625" y="1689"/>
                  </a:lnTo>
                  <a:close/>
                  <a:moveTo>
                    <a:pt x="674" y="1405"/>
                  </a:moveTo>
                  <a:lnTo>
                    <a:pt x="674" y="1406"/>
                  </a:lnTo>
                  <a:lnTo>
                    <a:pt x="671" y="1405"/>
                  </a:lnTo>
                  <a:lnTo>
                    <a:pt x="674" y="1405"/>
                  </a:lnTo>
                  <a:lnTo>
                    <a:pt x="674" y="1405"/>
                  </a:lnTo>
                  <a:close/>
                  <a:moveTo>
                    <a:pt x="674" y="1405"/>
                  </a:moveTo>
                  <a:lnTo>
                    <a:pt x="674" y="1405"/>
                  </a:lnTo>
                  <a:lnTo>
                    <a:pt x="675" y="1405"/>
                  </a:lnTo>
                  <a:lnTo>
                    <a:pt x="675" y="1404"/>
                  </a:lnTo>
                  <a:lnTo>
                    <a:pt x="675" y="1405"/>
                  </a:lnTo>
                  <a:lnTo>
                    <a:pt x="674" y="1405"/>
                  </a:lnTo>
                  <a:close/>
                  <a:moveTo>
                    <a:pt x="705" y="1576"/>
                  </a:moveTo>
                  <a:lnTo>
                    <a:pt x="708" y="1581"/>
                  </a:lnTo>
                  <a:lnTo>
                    <a:pt x="710" y="1584"/>
                  </a:lnTo>
                  <a:lnTo>
                    <a:pt x="714" y="1588"/>
                  </a:lnTo>
                  <a:lnTo>
                    <a:pt x="718" y="1592"/>
                  </a:lnTo>
                  <a:lnTo>
                    <a:pt x="715" y="1590"/>
                  </a:lnTo>
                  <a:lnTo>
                    <a:pt x="711" y="1588"/>
                  </a:lnTo>
                  <a:lnTo>
                    <a:pt x="709" y="1586"/>
                  </a:lnTo>
                  <a:lnTo>
                    <a:pt x="707" y="1583"/>
                  </a:lnTo>
                  <a:lnTo>
                    <a:pt x="705" y="1579"/>
                  </a:lnTo>
                  <a:lnTo>
                    <a:pt x="705" y="1576"/>
                  </a:lnTo>
                  <a:close/>
                  <a:moveTo>
                    <a:pt x="722" y="1658"/>
                  </a:moveTo>
                  <a:lnTo>
                    <a:pt x="722" y="1658"/>
                  </a:lnTo>
                  <a:lnTo>
                    <a:pt x="724" y="1658"/>
                  </a:lnTo>
                  <a:lnTo>
                    <a:pt x="722" y="1658"/>
                  </a:lnTo>
                  <a:close/>
                  <a:moveTo>
                    <a:pt x="725" y="1401"/>
                  </a:moveTo>
                  <a:lnTo>
                    <a:pt x="721" y="1401"/>
                  </a:lnTo>
                  <a:lnTo>
                    <a:pt x="721" y="1384"/>
                  </a:lnTo>
                  <a:lnTo>
                    <a:pt x="725" y="1387"/>
                  </a:lnTo>
                  <a:lnTo>
                    <a:pt x="728" y="1389"/>
                  </a:lnTo>
                  <a:lnTo>
                    <a:pt x="733" y="1390"/>
                  </a:lnTo>
                  <a:lnTo>
                    <a:pt x="738" y="1390"/>
                  </a:lnTo>
                  <a:lnTo>
                    <a:pt x="737" y="1394"/>
                  </a:lnTo>
                  <a:lnTo>
                    <a:pt x="737" y="1399"/>
                  </a:lnTo>
                  <a:lnTo>
                    <a:pt x="738" y="1402"/>
                  </a:lnTo>
                  <a:lnTo>
                    <a:pt x="739" y="1406"/>
                  </a:lnTo>
                  <a:lnTo>
                    <a:pt x="732" y="1404"/>
                  </a:lnTo>
                  <a:lnTo>
                    <a:pt x="725" y="1401"/>
                  </a:lnTo>
                  <a:close/>
                  <a:moveTo>
                    <a:pt x="708" y="1242"/>
                  </a:moveTo>
                  <a:lnTo>
                    <a:pt x="714" y="1256"/>
                  </a:lnTo>
                  <a:lnTo>
                    <a:pt x="713" y="1256"/>
                  </a:lnTo>
                  <a:lnTo>
                    <a:pt x="704" y="1258"/>
                  </a:lnTo>
                  <a:lnTo>
                    <a:pt x="697" y="1254"/>
                  </a:lnTo>
                  <a:lnTo>
                    <a:pt x="690" y="1252"/>
                  </a:lnTo>
                  <a:lnTo>
                    <a:pt x="684" y="1250"/>
                  </a:lnTo>
                  <a:lnTo>
                    <a:pt x="676" y="1252"/>
                  </a:lnTo>
                  <a:lnTo>
                    <a:pt x="669" y="1258"/>
                  </a:lnTo>
                  <a:lnTo>
                    <a:pt x="662" y="1259"/>
                  </a:lnTo>
                  <a:lnTo>
                    <a:pt x="643" y="1258"/>
                  </a:lnTo>
                  <a:lnTo>
                    <a:pt x="642" y="1257"/>
                  </a:lnTo>
                  <a:lnTo>
                    <a:pt x="650" y="1253"/>
                  </a:lnTo>
                  <a:lnTo>
                    <a:pt x="654" y="1247"/>
                  </a:lnTo>
                  <a:lnTo>
                    <a:pt x="656" y="1240"/>
                  </a:lnTo>
                  <a:lnTo>
                    <a:pt x="653" y="1231"/>
                  </a:lnTo>
                  <a:lnTo>
                    <a:pt x="660" y="1224"/>
                  </a:lnTo>
                  <a:lnTo>
                    <a:pt x="669" y="1224"/>
                  </a:lnTo>
                  <a:lnTo>
                    <a:pt x="675" y="1220"/>
                  </a:lnTo>
                  <a:lnTo>
                    <a:pt x="681" y="1217"/>
                  </a:lnTo>
                  <a:lnTo>
                    <a:pt x="687" y="1212"/>
                  </a:lnTo>
                  <a:lnTo>
                    <a:pt x="697" y="1206"/>
                  </a:lnTo>
                  <a:lnTo>
                    <a:pt x="705" y="1197"/>
                  </a:lnTo>
                  <a:lnTo>
                    <a:pt x="714" y="1189"/>
                  </a:lnTo>
                  <a:lnTo>
                    <a:pt x="724" y="1182"/>
                  </a:lnTo>
                  <a:lnTo>
                    <a:pt x="727" y="1179"/>
                  </a:lnTo>
                  <a:lnTo>
                    <a:pt x="736" y="1188"/>
                  </a:lnTo>
                  <a:lnTo>
                    <a:pt x="736" y="1196"/>
                  </a:lnTo>
                  <a:lnTo>
                    <a:pt x="736" y="1203"/>
                  </a:lnTo>
                  <a:lnTo>
                    <a:pt x="738" y="1211"/>
                  </a:lnTo>
                  <a:lnTo>
                    <a:pt x="743" y="1217"/>
                  </a:lnTo>
                  <a:lnTo>
                    <a:pt x="724" y="1228"/>
                  </a:lnTo>
                  <a:lnTo>
                    <a:pt x="708" y="1242"/>
                  </a:lnTo>
                  <a:close/>
                  <a:moveTo>
                    <a:pt x="0" y="2789"/>
                  </a:moveTo>
                  <a:lnTo>
                    <a:pt x="1" y="2788"/>
                  </a:lnTo>
                  <a:lnTo>
                    <a:pt x="1" y="2788"/>
                  </a:lnTo>
                  <a:lnTo>
                    <a:pt x="0" y="2789"/>
                  </a:lnTo>
                  <a:close/>
                  <a:moveTo>
                    <a:pt x="57" y="2710"/>
                  </a:moveTo>
                  <a:lnTo>
                    <a:pt x="57" y="2710"/>
                  </a:lnTo>
                  <a:lnTo>
                    <a:pt x="57" y="2710"/>
                  </a:lnTo>
                  <a:lnTo>
                    <a:pt x="57" y="2710"/>
                  </a:lnTo>
                  <a:close/>
                  <a:moveTo>
                    <a:pt x="64" y="2855"/>
                  </a:moveTo>
                  <a:lnTo>
                    <a:pt x="64" y="2859"/>
                  </a:lnTo>
                  <a:lnTo>
                    <a:pt x="66" y="2862"/>
                  </a:lnTo>
                  <a:lnTo>
                    <a:pt x="61" y="2859"/>
                  </a:lnTo>
                  <a:lnTo>
                    <a:pt x="57" y="2857"/>
                  </a:lnTo>
                  <a:lnTo>
                    <a:pt x="55" y="2853"/>
                  </a:lnTo>
                  <a:lnTo>
                    <a:pt x="52" y="2848"/>
                  </a:lnTo>
                  <a:lnTo>
                    <a:pt x="51" y="2843"/>
                  </a:lnTo>
                  <a:lnTo>
                    <a:pt x="49" y="2840"/>
                  </a:lnTo>
                  <a:lnTo>
                    <a:pt x="46" y="2837"/>
                  </a:lnTo>
                  <a:lnTo>
                    <a:pt x="49" y="2832"/>
                  </a:lnTo>
                  <a:lnTo>
                    <a:pt x="50" y="2831"/>
                  </a:lnTo>
                  <a:lnTo>
                    <a:pt x="51" y="2829"/>
                  </a:lnTo>
                  <a:lnTo>
                    <a:pt x="51" y="2829"/>
                  </a:lnTo>
                  <a:lnTo>
                    <a:pt x="51" y="2829"/>
                  </a:lnTo>
                  <a:lnTo>
                    <a:pt x="52" y="2825"/>
                  </a:lnTo>
                  <a:lnTo>
                    <a:pt x="56" y="2821"/>
                  </a:lnTo>
                  <a:lnTo>
                    <a:pt x="60" y="2820"/>
                  </a:lnTo>
                  <a:lnTo>
                    <a:pt x="61" y="2830"/>
                  </a:lnTo>
                  <a:lnTo>
                    <a:pt x="66" y="2838"/>
                  </a:lnTo>
                  <a:lnTo>
                    <a:pt x="74" y="2843"/>
                  </a:lnTo>
                  <a:lnTo>
                    <a:pt x="70" y="2847"/>
                  </a:lnTo>
                  <a:lnTo>
                    <a:pt x="67" y="2851"/>
                  </a:lnTo>
                  <a:lnTo>
                    <a:pt x="64" y="2855"/>
                  </a:lnTo>
                  <a:close/>
                  <a:moveTo>
                    <a:pt x="208" y="2556"/>
                  </a:moveTo>
                  <a:lnTo>
                    <a:pt x="209" y="2557"/>
                  </a:lnTo>
                  <a:lnTo>
                    <a:pt x="208" y="2558"/>
                  </a:lnTo>
                  <a:lnTo>
                    <a:pt x="208" y="2556"/>
                  </a:lnTo>
                  <a:close/>
                  <a:moveTo>
                    <a:pt x="95" y="2654"/>
                  </a:moveTo>
                  <a:lnTo>
                    <a:pt x="96" y="2655"/>
                  </a:lnTo>
                  <a:lnTo>
                    <a:pt x="100" y="2660"/>
                  </a:lnTo>
                  <a:lnTo>
                    <a:pt x="103" y="2664"/>
                  </a:lnTo>
                  <a:lnTo>
                    <a:pt x="107" y="2669"/>
                  </a:lnTo>
                  <a:lnTo>
                    <a:pt x="111" y="2672"/>
                  </a:lnTo>
                  <a:lnTo>
                    <a:pt x="115" y="2675"/>
                  </a:lnTo>
                  <a:lnTo>
                    <a:pt x="111" y="2681"/>
                  </a:lnTo>
                  <a:lnTo>
                    <a:pt x="107" y="2687"/>
                  </a:lnTo>
                  <a:lnTo>
                    <a:pt x="103" y="2681"/>
                  </a:lnTo>
                  <a:lnTo>
                    <a:pt x="98" y="2676"/>
                  </a:lnTo>
                  <a:lnTo>
                    <a:pt x="92" y="2670"/>
                  </a:lnTo>
                  <a:lnTo>
                    <a:pt x="91" y="2665"/>
                  </a:lnTo>
                  <a:lnTo>
                    <a:pt x="91" y="2661"/>
                  </a:lnTo>
                  <a:lnTo>
                    <a:pt x="92" y="2658"/>
                  </a:lnTo>
                  <a:lnTo>
                    <a:pt x="95" y="2654"/>
                  </a:lnTo>
                  <a:close/>
                  <a:moveTo>
                    <a:pt x="89" y="2837"/>
                  </a:moveTo>
                  <a:lnTo>
                    <a:pt x="90" y="2835"/>
                  </a:lnTo>
                  <a:lnTo>
                    <a:pt x="92" y="2835"/>
                  </a:lnTo>
                  <a:lnTo>
                    <a:pt x="95" y="2834"/>
                  </a:lnTo>
                  <a:lnTo>
                    <a:pt x="97" y="2835"/>
                  </a:lnTo>
                  <a:lnTo>
                    <a:pt x="89" y="2837"/>
                  </a:lnTo>
                  <a:close/>
                  <a:moveTo>
                    <a:pt x="132" y="2818"/>
                  </a:moveTo>
                  <a:lnTo>
                    <a:pt x="132" y="2818"/>
                  </a:lnTo>
                  <a:lnTo>
                    <a:pt x="128" y="2815"/>
                  </a:lnTo>
                  <a:lnTo>
                    <a:pt x="123" y="2813"/>
                  </a:lnTo>
                  <a:lnTo>
                    <a:pt x="119" y="2809"/>
                  </a:lnTo>
                  <a:lnTo>
                    <a:pt x="117" y="2807"/>
                  </a:lnTo>
                  <a:lnTo>
                    <a:pt x="113" y="2803"/>
                  </a:lnTo>
                  <a:lnTo>
                    <a:pt x="109" y="2800"/>
                  </a:lnTo>
                  <a:lnTo>
                    <a:pt x="104" y="2795"/>
                  </a:lnTo>
                  <a:lnTo>
                    <a:pt x="98" y="2792"/>
                  </a:lnTo>
                  <a:lnTo>
                    <a:pt x="103" y="2789"/>
                  </a:lnTo>
                  <a:lnTo>
                    <a:pt x="107" y="2784"/>
                  </a:lnTo>
                  <a:lnTo>
                    <a:pt x="111" y="2780"/>
                  </a:lnTo>
                  <a:lnTo>
                    <a:pt x="112" y="2781"/>
                  </a:lnTo>
                  <a:lnTo>
                    <a:pt x="128" y="2792"/>
                  </a:lnTo>
                  <a:lnTo>
                    <a:pt x="146" y="2798"/>
                  </a:lnTo>
                  <a:lnTo>
                    <a:pt x="137" y="2807"/>
                  </a:lnTo>
                  <a:lnTo>
                    <a:pt x="132" y="2818"/>
                  </a:lnTo>
                  <a:close/>
                  <a:moveTo>
                    <a:pt x="186" y="2744"/>
                  </a:moveTo>
                  <a:lnTo>
                    <a:pt x="185" y="2747"/>
                  </a:lnTo>
                  <a:lnTo>
                    <a:pt x="180" y="2741"/>
                  </a:lnTo>
                  <a:lnTo>
                    <a:pt x="172" y="2739"/>
                  </a:lnTo>
                  <a:lnTo>
                    <a:pt x="163" y="2740"/>
                  </a:lnTo>
                  <a:lnTo>
                    <a:pt x="159" y="2745"/>
                  </a:lnTo>
                  <a:lnTo>
                    <a:pt x="158" y="2750"/>
                  </a:lnTo>
                  <a:lnTo>
                    <a:pt x="159" y="2755"/>
                  </a:lnTo>
                  <a:lnTo>
                    <a:pt x="160" y="2758"/>
                  </a:lnTo>
                  <a:lnTo>
                    <a:pt x="158" y="2756"/>
                  </a:lnTo>
                  <a:lnTo>
                    <a:pt x="155" y="2752"/>
                  </a:lnTo>
                  <a:lnTo>
                    <a:pt x="153" y="2750"/>
                  </a:lnTo>
                  <a:lnTo>
                    <a:pt x="151" y="2749"/>
                  </a:lnTo>
                  <a:lnTo>
                    <a:pt x="163" y="2733"/>
                  </a:lnTo>
                  <a:lnTo>
                    <a:pt x="169" y="2726"/>
                  </a:lnTo>
                  <a:lnTo>
                    <a:pt x="172" y="2718"/>
                  </a:lnTo>
                  <a:lnTo>
                    <a:pt x="175" y="2718"/>
                  </a:lnTo>
                  <a:lnTo>
                    <a:pt x="177" y="2718"/>
                  </a:lnTo>
                  <a:lnTo>
                    <a:pt x="192" y="2711"/>
                  </a:lnTo>
                  <a:lnTo>
                    <a:pt x="205" y="2701"/>
                  </a:lnTo>
                  <a:lnTo>
                    <a:pt x="215" y="2689"/>
                  </a:lnTo>
                  <a:lnTo>
                    <a:pt x="216" y="2693"/>
                  </a:lnTo>
                  <a:lnTo>
                    <a:pt x="215" y="2694"/>
                  </a:lnTo>
                  <a:lnTo>
                    <a:pt x="216" y="2698"/>
                  </a:lnTo>
                  <a:lnTo>
                    <a:pt x="217" y="2700"/>
                  </a:lnTo>
                  <a:lnTo>
                    <a:pt x="205" y="2707"/>
                  </a:lnTo>
                  <a:lnTo>
                    <a:pt x="195" y="2717"/>
                  </a:lnTo>
                  <a:lnTo>
                    <a:pt x="188" y="2729"/>
                  </a:lnTo>
                  <a:lnTo>
                    <a:pt x="186" y="2744"/>
                  </a:lnTo>
                  <a:close/>
                  <a:moveTo>
                    <a:pt x="290" y="2644"/>
                  </a:moveTo>
                  <a:lnTo>
                    <a:pt x="288" y="2654"/>
                  </a:lnTo>
                  <a:lnTo>
                    <a:pt x="283" y="2665"/>
                  </a:lnTo>
                  <a:lnTo>
                    <a:pt x="276" y="2674"/>
                  </a:lnTo>
                  <a:lnTo>
                    <a:pt x="272" y="2677"/>
                  </a:lnTo>
                  <a:lnTo>
                    <a:pt x="267" y="2680"/>
                  </a:lnTo>
                  <a:lnTo>
                    <a:pt x="261" y="2676"/>
                  </a:lnTo>
                  <a:lnTo>
                    <a:pt x="257" y="2670"/>
                  </a:lnTo>
                  <a:lnTo>
                    <a:pt x="255" y="2663"/>
                  </a:lnTo>
                  <a:lnTo>
                    <a:pt x="253" y="2654"/>
                  </a:lnTo>
                  <a:lnTo>
                    <a:pt x="250" y="2647"/>
                  </a:lnTo>
                  <a:lnTo>
                    <a:pt x="261" y="2629"/>
                  </a:lnTo>
                  <a:lnTo>
                    <a:pt x="267" y="2626"/>
                  </a:lnTo>
                  <a:lnTo>
                    <a:pt x="272" y="2619"/>
                  </a:lnTo>
                  <a:lnTo>
                    <a:pt x="279" y="2615"/>
                  </a:lnTo>
                  <a:lnTo>
                    <a:pt x="288" y="2614"/>
                  </a:lnTo>
                  <a:lnTo>
                    <a:pt x="295" y="2636"/>
                  </a:lnTo>
                  <a:lnTo>
                    <a:pt x="293" y="2640"/>
                  </a:lnTo>
                  <a:lnTo>
                    <a:pt x="290" y="2644"/>
                  </a:lnTo>
                  <a:close/>
                  <a:moveTo>
                    <a:pt x="379" y="2604"/>
                  </a:moveTo>
                  <a:lnTo>
                    <a:pt x="378" y="2600"/>
                  </a:lnTo>
                  <a:lnTo>
                    <a:pt x="376" y="2596"/>
                  </a:lnTo>
                  <a:lnTo>
                    <a:pt x="373" y="2592"/>
                  </a:lnTo>
                  <a:lnTo>
                    <a:pt x="370" y="2586"/>
                  </a:lnTo>
                  <a:lnTo>
                    <a:pt x="374" y="2587"/>
                  </a:lnTo>
                  <a:lnTo>
                    <a:pt x="379" y="2589"/>
                  </a:lnTo>
                  <a:lnTo>
                    <a:pt x="382" y="2589"/>
                  </a:lnTo>
                  <a:lnTo>
                    <a:pt x="387" y="2587"/>
                  </a:lnTo>
                  <a:lnTo>
                    <a:pt x="387" y="2589"/>
                  </a:lnTo>
                  <a:lnTo>
                    <a:pt x="385" y="2592"/>
                  </a:lnTo>
                  <a:lnTo>
                    <a:pt x="384" y="2597"/>
                  </a:lnTo>
                  <a:lnTo>
                    <a:pt x="382" y="2601"/>
                  </a:lnTo>
                  <a:lnTo>
                    <a:pt x="379" y="2604"/>
                  </a:lnTo>
                  <a:close/>
                  <a:moveTo>
                    <a:pt x="437" y="2483"/>
                  </a:moveTo>
                  <a:lnTo>
                    <a:pt x="432" y="2488"/>
                  </a:lnTo>
                  <a:lnTo>
                    <a:pt x="427" y="2493"/>
                  </a:lnTo>
                  <a:lnTo>
                    <a:pt x="424" y="2498"/>
                  </a:lnTo>
                  <a:lnTo>
                    <a:pt x="421" y="2504"/>
                  </a:lnTo>
                  <a:lnTo>
                    <a:pt x="423" y="2512"/>
                  </a:lnTo>
                  <a:lnTo>
                    <a:pt x="424" y="2519"/>
                  </a:lnTo>
                  <a:lnTo>
                    <a:pt x="426" y="2519"/>
                  </a:lnTo>
                  <a:lnTo>
                    <a:pt x="430" y="2530"/>
                  </a:lnTo>
                  <a:lnTo>
                    <a:pt x="425" y="2533"/>
                  </a:lnTo>
                  <a:lnTo>
                    <a:pt x="421" y="2538"/>
                  </a:lnTo>
                  <a:lnTo>
                    <a:pt x="419" y="2543"/>
                  </a:lnTo>
                  <a:lnTo>
                    <a:pt x="419" y="2543"/>
                  </a:lnTo>
                  <a:lnTo>
                    <a:pt x="410" y="2534"/>
                  </a:lnTo>
                  <a:lnTo>
                    <a:pt x="401" y="2532"/>
                  </a:lnTo>
                  <a:lnTo>
                    <a:pt x="390" y="2532"/>
                  </a:lnTo>
                  <a:lnTo>
                    <a:pt x="375" y="2539"/>
                  </a:lnTo>
                  <a:lnTo>
                    <a:pt x="363" y="2550"/>
                  </a:lnTo>
                  <a:lnTo>
                    <a:pt x="365" y="2557"/>
                  </a:lnTo>
                  <a:lnTo>
                    <a:pt x="363" y="2562"/>
                  </a:lnTo>
                  <a:lnTo>
                    <a:pt x="359" y="2567"/>
                  </a:lnTo>
                  <a:lnTo>
                    <a:pt x="355" y="2570"/>
                  </a:lnTo>
                  <a:lnTo>
                    <a:pt x="350" y="2575"/>
                  </a:lnTo>
                  <a:lnTo>
                    <a:pt x="348" y="2581"/>
                  </a:lnTo>
                  <a:lnTo>
                    <a:pt x="346" y="2581"/>
                  </a:lnTo>
                  <a:lnTo>
                    <a:pt x="341" y="2584"/>
                  </a:lnTo>
                  <a:lnTo>
                    <a:pt x="338" y="2587"/>
                  </a:lnTo>
                  <a:lnTo>
                    <a:pt x="334" y="2591"/>
                  </a:lnTo>
                  <a:lnTo>
                    <a:pt x="333" y="2604"/>
                  </a:lnTo>
                  <a:lnTo>
                    <a:pt x="334" y="2617"/>
                  </a:lnTo>
                  <a:lnTo>
                    <a:pt x="335" y="2631"/>
                  </a:lnTo>
                  <a:lnTo>
                    <a:pt x="329" y="2643"/>
                  </a:lnTo>
                  <a:lnTo>
                    <a:pt x="328" y="2646"/>
                  </a:lnTo>
                  <a:lnTo>
                    <a:pt x="319" y="2620"/>
                  </a:lnTo>
                  <a:lnTo>
                    <a:pt x="312" y="2623"/>
                  </a:lnTo>
                  <a:lnTo>
                    <a:pt x="305" y="2621"/>
                  </a:lnTo>
                  <a:lnTo>
                    <a:pt x="299" y="2619"/>
                  </a:lnTo>
                  <a:lnTo>
                    <a:pt x="295" y="2612"/>
                  </a:lnTo>
                  <a:lnTo>
                    <a:pt x="301" y="2602"/>
                  </a:lnTo>
                  <a:lnTo>
                    <a:pt x="304" y="2602"/>
                  </a:lnTo>
                  <a:lnTo>
                    <a:pt x="306" y="2601"/>
                  </a:lnTo>
                  <a:lnTo>
                    <a:pt x="307" y="2598"/>
                  </a:lnTo>
                  <a:lnTo>
                    <a:pt x="307" y="2596"/>
                  </a:lnTo>
                  <a:lnTo>
                    <a:pt x="306" y="2592"/>
                  </a:lnTo>
                  <a:lnTo>
                    <a:pt x="311" y="2586"/>
                  </a:lnTo>
                  <a:lnTo>
                    <a:pt x="318" y="2581"/>
                  </a:lnTo>
                  <a:lnTo>
                    <a:pt x="325" y="2576"/>
                  </a:lnTo>
                  <a:lnTo>
                    <a:pt x="333" y="2573"/>
                  </a:lnTo>
                  <a:lnTo>
                    <a:pt x="340" y="2568"/>
                  </a:lnTo>
                  <a:lnTo>
                    <a:pt x="344" y="2559"/>
                  </a:lnTo>
                  <a:lnTo>
                    <a:pt x="361" y="2549"/>
                  </a:lnTo>
                  <a:lnTo>
                    <a:pt x="376" y="2536"/>
                  </a:lnTo>
                  <a:lnTo>
                    <a:pt x="391" y="2524"/>
                  </a:lnTo>
                  <a:lnTo>
                    <a:pt x="408" y="2513"/>
                  </a:lnTo>
                  <a:lnTo>
                    <a:pt x="423" y="2495"/>
                  </a:lnTo>
                  <a:lnTo>
                    <a:pt x="440" y="2481"/>
                  </a:lnTo>
                  <a:lnTo>
                    <a:pt x="442" y="2477"/>
                  </a:lnTo>
                  <a:lnTo>
                    <a:pt x="444" y="2472"/>
                  </a:lnTo>
                  <a:lnTo>
                    <a:pt x="446" y="2469"/>
                  </a:lnTo>
                  <a:lnTo>
                    <a:pt x="448" y="2470"/>
                  </a:lnTo>
                  <a:lnTo>
                    <a:pt x="452" y="2470"/>
                  </a:lnTo>
                  <a:lnTo>
                    <a:pt x="453" y="2469"/>
                  </a:lnTo>
                  <a:lnTo>
                    <a:pt x="446" y="2476"/>
                  </a:lnTo>
                  <a:lnTo>
                    <a:pt x="437" y="2483"/>
                  </a:lnTo>
                  <a:close/>
                  <a:moveTo>
                    <a:pt x="523" y="2419"/>
                  </a:moveTo>
                  <a:lnTo>
                    <a:pt x="520" y="2416"/>
                  </a:lnTo>
                  <a:lnTo>
                    <a:pt x="516" y="2415"/>
                  </a:lnTo>
                  <a:lnTo>
                    <a:pt x="511" y="2416"/>
                  </a:lnTo>
                  <a:lnTo>
                    <a:pt x="509" y="2413"/>
                  </a:lnTo>
                  <a:lnTo>
                    <a:pt x="509" y="2412"/>
                  </a:lnTo>
                  <a:lnTo>
                    <a:pt x="515" y="2412"/>
                  </a:lnTo>
                  <a:lnTo>
                    <a:pt x="520" y="2412"/>
                  </a:lnTo>
                  <a:lnTo>
                    <a:pt x="526" y="2410"/>
                  </a:lnTo>
                  <a:lnTo>
                    <a:pt x="523" y="2419"/>
                  </a:lnTo>
                  <a:close/>
                  <a:moveTo>
                    <a:pt x="561" y="2222"/>
                  </a:moveTo>
                  <a:lnTo>
                    <a:pt x="561" y="2224"/>
                  </a:lnTo>
                  <a:lnTo>
                    <a:pt x="562" y="2224"/>
                  </a:lnTo>
                  <a:lnTo>
                    <a:pt x="561" y="2224"/>
                  </a:lnTo>
                  <a:lnTo>
                    <a:pt x="561" y="2224"/>
                  </a:lnTo>
                  <a:lnTo>
                    <a:pt x="561" y="2222"/>
                  </a:lnTo>
                  <a:lnTo>
                    <a:pt x="561" y="2222"/>
                  </a:lnTo>
                  <a:close/>
                  <a:moveTo>
                    <a:pt x="640" y="2334"/>
                  </a:moveTo>
                  <a:lnTo>
                    <a:pt x="633" y="2336"/>
                  </a:lnTo>
                  <a:lnTo>
                    <a:pt x="619" y="2347"/>
                  </a:lnTo>
                  <a:lnTo>
                    <a:pt x="606" y="2352"/>
                  </a:lnTo>
                  <a:lnTo>
                    <a:pt x="607" y="2358"/>
                  </a:lnTo>
                  <a:lnTo>
                    <a:pt x="579" y="2367"/>
                  </a:lnTo>
                  <a:lnTo>
                    <a:pt x="579" y="2369"/>
                  </a:lnTo>
                  <a:lnTo>
                    <a:pt x="575" y="2370"/>
                  </a:lnTo>
                  <a:lnTo>
                    <a:pt x="572" y="2373"/>
                  </a:lnTo>
                  <a:lnTo>
                    <a:pt x="567" y="2380"/>
                  </a:lnTo>
                  <a:lnTo>
                    <a:pt x="550" y="2390"/>
                  </a:lnTo>
                  <a:lnTo>
                    <a:pt x="548" y="2386"/>
                  </a:lnTo>
                  <a:lnTo>
                    <a:pt x="546" y="2384"/>
                  </a:lnTo>
                  <a:lnTo>
                    <a:pt x="543" y="2382"/>
                  </a:lnTo>
                  <a:lnTo>
                    <a:pt x="548" y="2380"/>
                  </a:lnTo>
                  <a:lnTo>
                    <a:pt x="552" y="2376"/>
                  </a:lnTo>
                  <a:lnTo>
                    <a:pt x="556" y="2373"/>
                  </a:lnTo>
                  <a:lnTo>
                    <a:pt x="561" y="2369"/>
                  </a:lnTo>
                  <a:lnTo>
                    <a:pt x="578" y="2351"/>
                  </a:lnTo>
                  <a:lnTo>
                    <a:pt x="596" y="2335"/>
                  </a:lnTo>
                  <a:lnTo>
                    <a:pt x="617" y="2319"/>
                  </a:lnTo>
                  <a:lnTo>
                    <a:pt x="636" y="2304"/>
                  </a:lnTo>
                  <a:lnTo>
                    <a:pt x="639" y="2310"/>
                  </a:lnTo>
                  <a:lnTo>
                    <a:pt x="643" y="2314"/>
                  </a:lnTo>
                  <a:lnTo>
                    <a:pt x="648" y="2319"/>
                  </a:lnTo>
                  <a:lnTo>
                    <a:pt x="648" y="2323"/>
                  </a:lnTo>
                  <a:lnTo>
                    <a:pt x="646" y="2327"/>
                  </a:lnTo>
                  <a:lnTo>
                    <a:pt x="643" y="2330"/>
                  </a:lnTo>
                  <a:lnTo>
                    <a:pt x="640" y="2334"/>
                  </a:lnTo>
                  <a:close/>
                  <a:moveTo>
                    <a:pt x="747" y="2507"/>
                  </a:moveTo>
                  <a:lnTo>
                    <a:pt x="747" y="2505"/>
                  </a:lnTo>
                  <a:lnTo>
                    <a:pt x="748" y="2507"/>
                  </a:lnTo>
                  <a:lnTo>
                    <a:pt x="747" y="2507"/>
                  </a:lnTo>
                  <a:close/>
                  <a:moveTo>
                    <a:pt x="768" y="2726"/>
                  </a:moveTo>
                  <a:lnTo>
                    <a:pt x="767" y="2724"/>
                  </a:lnTo>
                  <a:lnTo>
                    <a:pt x="768" y="2722"/>
                  </a:lnTo>
                  <a:lnTo>
                    <a:pt x="768" y="2721"/>
                  </a:lnTo>
                  <a:lnTo>
                    <a:pt x="771" y="2722"/>
                  </a:lnTo>
                  <a:lnTo>
                    <a:pt x="772" y="2723"/>
                  </a:lnTo>
                  <a:lnTo>
                    <a:pt x="770" y="2724"/>
                  </a:lnTo>
                  <a:lnTo>
                    <a:pt x="768" y="2726"/>
                  </a:lnTo>
                  <a:close/>
                  <a:moveTo>
                    <a:pt x="817" y="2630"/>
                  </a:moveTo>
                  <a:lnTo>
                    <a:pt x="821" y="2626"/>
                  </a:lnTo>
                  <a:lnTo>
                    <a:pt x="822" y="2621"/>
                  </a:lnTo>
                  <a:lnTo>
                    <a:pt x="823" y="2626"/>
                  </a:lnTo>
                  <a:lnTo>
                    <a:pt x="823" y="2631"/>
                  </a:lnTo>
                  <a:lnTo>
                    <a:pt x="817" y="2630"/>
                  </a:lnTo>
                  <a:close/>
                  <a:moveTo>
                    <a:pt x="836" y="2591"/>
                  </a:moveTo>
                  <a:lnTo>
                    <a:pt x="835" y="2590"/>
                  </a:lnTo>
                  <a:lnTo>
                    <a:pt x="835" y="2586"/>
                  </a:lnTo>
                  <a:lnTo>
                    <a:pt x="834" y="2583"/>
                  </a:lnTo>
                  <a:lnTo>
                    <a:pt x="833" y="2579"/>
                  </a:lnTo>
                  <a:lnTo>
                    <a:pt x="829" y="2576"/>
                  </a:lnTo>
                  <a:lnTo>
                    <a:pt x="813" y="2573"/>
                  </a:lnTo>
                  <a:lnTo>
                    <a:pt x="799" y="2576"/>
                  </a:lnTo>
                  <a:lnTo>
                    <a:pt x="796" y="2579"/>
                  </a:lnTo>
                  <a:lnTo>
                    <a:pt x="794" y="2580"/>
                  </a:lnTo>
                  <a:lnTo>
                    <a:pt x="792" y="2576"/>
                  </a:lnTo>
                  <a:lnTo>
                    <a:pt x="788" y="2574"/>
                  </a:lnTo>
                  <a:lnTo>
                    <a:pt x="802" y="2572"/>
                  </a:lnTo>
                  <a:lnTo>
                    <a:pt x="818" y="2573"/>
                  </a:lnTo>
                  <a:lnTo>
                    <a:pt x="833" y="2574"/>
                  </a:lnTo>
                  <a:lnTo>
                    <a:pt x="838" y="2574"/>
                  </a:lnTo>
                  <a:lnTo>
                    <a:pt x="841" y="2574"/>
                  </a:lnTo>
                  <a:lnTo>
                    <a:pt x="846" y="2583"/>
                  </a:lnTo>
                  <a:lnTo>
                    <a:pt x="849" y="2580"/>
                  </a:lnTo>
                  <a:lnTo>
                    <a:pt x="850" y="2579"/>
                  </a:lnTo>
                  <a:lnTo>
                    <a:pt x="852" y="2578"/>
                  </a:lnTo>
                  <a:lnTo>
                    <a:pt x="852" y="2575"/>
                  </a:lnTo>
                  <a:lnTo>
                    <a:pt x="852" y="2573"/>
                  </a:lnTo>
                  <a:lnTo>
                    <a:pt x="860" y="2573"/>
                  </a:lnTo>
                  <a:lnTo>
                    <a:pt x="867" y="2575"/>
                  </a:lnTo>
                  <a:lnTo>
                    <a:pt x="868" y="2579"/>
                  </a:lnTo>
                  <a:lnTo>
                    <a:pt x="869" y="2581"/>
                  </a:lnTo>
                  <a:lnTo>
                    <a:pt x="858" y="2584"/>
                  </a:lnTo>
                  <a:lnTo>
                    <a:pt x="847" y="2587"/>
                  </a:lnTo>
                  <a:lnTo>
                    <a:pt x="836" y="2591"/>
                  </a:lnTo>
                  <a:close/>
                  <a:moveTo>
                    <a:pt x="743" y="3068"/>
                  </a:moveTo>
                  <a:lnTo>
                    <a:pt x="738" y="3068"/>
                  </a:lnTo>
                  <a:lnTo>
                    <a:pt x="733" y="3069"/>
                  </a:lnTo>
                  <a:lnTo>
                    <a:pt x="728" y="3071"/>
                  </a:lnTo>
                  <a:lnTo>
                    <a:pt x="727" y="3073"/>
                  </a:lnTo>
                  <a:lnTo>
                    <a:pt x="715" y="3071"/>
                  </a:lnTo>
                  <a:lnTo>
                    <a:pt x="703" y="3076"/>
                  </a:lnTo>
                  <a:lnTo>
                    <a:pt x="692" y="3086"/>
                  </a:lnTo>
                  <a:lnTo>
                    <a:pt x="682" y="3098"/>
                  </a:lnTo>
                  <a:lnTo>
                    <a:pt x="676" y="3111"/>
                  </a:lnTo>
                  <a:lnTo>
                    <a:pt x="673" y="3111"/>
                  </a:lnTo>
                  <a:lnTo>
                    <a:pt x="669" y="3113"/>
                  </a:lnTo>
                  <a:lnTo>
                    <a:pt x="669" y="3109"/>
                  </a:lnTo>
                  <a:lnTo>
                    <a:pt x="670" y="3107"/>
                  </a:lnTo>
                  <a:lnTo>
                    <a:pt x="674" y="3098"/>
                  </a:lnTo>
                  <a:lnTo>
                    <a:pt x="675" y="3091"/>
                  </a:lnTo>
                  <a:lnTo>
                    <a:pt x="674" y="3082"/>
                  </a:lnTo>
                  <a:lnTo>
                    <a:pt x="677" y="3077"/>
                  </a:lnTo>
                  <a:lnTo>
                    <a:pt x="680" y="3071"/>
                  </a:lnTo>
                  <a:lnTo>
                    <a:pt x="684" y="3065"/>
                  </a:lnTo>
                  <a:lnTo>
                    <a:pt x="688" y="3063"/>
                  </a:lnTo>
                  <a:lnTo>
                    <a:pt x="690" y="3064"/>
                  </a:lnTo>
                  <a:lnTo>
                    <a:pt x="691" y="3070"/>
                  </a:lnTo>
                  <a:lnTo>
                    <a:pt x="699" y="3071"/>
                  </a:lnTo>
                  <a:lnTo>
                    <a:pt x="705" y="3068"/>
                  </a:lnTo>
                  <a:lnTo>
                    <a:pt x="711" y="3063"/>
                  </a:lnTo>
                  <a:lnTo>
                    <a:pt x="716" y="3057"/>
                  </a:lnTo>
                  <a:lnTo>
                    <a:pt x="721" y="3053"/>
                  </a:lnTo>
                  <a:lnTo>
                    <a:pt x="728" y="3051"/>
                  </a:lnTo>
                  <a:lnTo>
                    <a:pt x="731" y="3050"/>
                  </a:lnTo>
                  <a:lnTo>
                    <a:pt x="738" y="3054"/>
                  </a:lnTo>
                  <a:lnTo>
                    <a:pt x="743" y="3060"/>
                  </a:lnTo>
                  <a:lnTo>
                    <a:pt x="745" y="3069"/>
                  </a:lnTo>
                  <a:lnTo>
                    <a:pt x="743" y="3068"/>
                  </a:lnTo>
                  <a:close/>
                  <a:moveTo>
                    <a:pt x="772" y="2968"/>
                  </a:moveTo>
                  <a:lnTo>
                    <a:pt x="772" y="2969"/>
                  </a:lnTo>
                  <a:lnTo>
                    <a:pt x="772" y="2968"/>
                  </a:lnTo>
                  <a:lnTo>
                    <a:pt x="772" y="2968"/>
                  </a:lnTo>
                  <a:close/>
                  <a:moveTo>
                    <a:pt x="749" y="3088"/>
                  </a:moveTo>
                  <a:lnTo>
                    <a:pt x="753" y="3088"/>
                  </a:lnTo>
                  <a:lnTo>
                    <a:pt x="754" y="3087"/>
                  </a:lnTo>
                  <a:lnTo>
                    <a:pt x="756" y="3086"/>
                  </a:lnTo>
                  <a:lnTo>
                    <a:pt x="758" y="3083"/>
                  </a:lnTo>
                  <a:lnTo>
                    <a:pt x="756" y="3087"/>
                  </a:lnTo>
                  <a:lnTo>
                    <a:pt x="758" y="3092"/>
                  </a:lnTo>
                  <a:lnTo>
                    <a:pt x="760" y="3096"/>
                  </a:lnTo>
                  <a:lnTo>
                    <a:pt x="758" y="3096"/>
                  </a:lnTo>
                  <a:lnTo>
                    <a:pt x="756" y="3096"/>
                  </a:lnTo>
                  <a:lnTo>
                    <a:pt x="754" y="3097"/>
                  </a:lnTo>
                  <a:lnTo>
                    <a:pt x="751" y="3097"/>
                  </a:lnTo>
                  <a:lnTo>
                    <a:pt x="750" y="3096"/>
                  </a:lnTo>
                  <a:lnTo>
                    <a:pt x="749" y="3096"/>
                  </a:lnTo>
                  <a:lnTo>
                    <a:pt x="748" y="3094"/>
                  </a:lnTo>
                  <a:lnTo>
                    <a:pt x="748" y="3092"/>
                  </a:lnTo>
                  <a:lnTo>
                    <a:pt x="749" y="3088"/>
                  </a:lnTo>
                  <a:close/>
                  <a:moveTo>
                    <a:pt x="761" y="3074"/>
                  </a:moveTo>
                  <a:lnTo>
                    <a:pt x="759" y="3079"/>
                  </a:lnTo>
                  <a:lnTo>
                    <a:pt x="760" y="3073"/>
                  </a:lnTo>
                  <a:lnTo>
                    <a:pt x="761" y="3068"/>
                  </a:lnTo>
                  <a:lnTo>
                    <a:pt x="765" y="3069"/>
                  </a:lnTo>
                  <a:lnTo>
                    <a:pt x="768" y="3070"/>
                  </a:lnTo>
                  <a:lnTo>
                    <a:pt x="766" y="3071"/>
                  </a:lnTo>
                  <a:lnTo>
                    <a:pt x="764" y="3073"/>
                  </a:lnTo>
                  <a:lnTo>
                    <a:pt x="761" y="3074"/>
                  </a:lnTo>
                  <a:close/>
                  <a:moveTo>
                    <a:pt x="772" y="3074"/>
                  </a:moveTo>
                  <a:lnTo>
                    <a:pt x="771" y="3071"/>
                  </a:lnTo>
                  <a:lnTo>
                    <a:pt x="775" y="3071"/>
                  </a:lnTo>
                  <a:lnTo>
                    <a:pt x="772" y="3074"/>
                  </a:lnTo>
                  <a:close/>
                  <a:moveTo>
                    <a:pt x="900" y="2940"/>
                  </a:moveTo>
                  <a:lnTo>
                    <a:pt x="902" y="2938"/>
                  </a:lnTo>
                  <a:lnTo>
                    <a:pt x="902" y="2934"/>
                  </a:lnTo>
                  <a:lnTo>
                    <a:pt x="906" y="2938"/>
                  </a:lnTo>
                  <a:lnTo>
                    <a:pt x="908" y="2942"/>
                  </a:lnTo>
                  <a:lnTo>
                    <a:pt x="909" y="2945"/>
                  </a:lnTo>
                  <a:lnTo>
                    <a:pt x="904" y="2943"/>
                  </a:lnTo>
                  <a:lnTo>
                    <a:pt x="900" y="2940"/>
                  </a:lnTo>
                  <a:close/>
                  <a:moveTo>
                    <a:pt x="991" y="2939"/>
                  </a:moveTo>
                  <a:lnTo>
                    <a:pt x="991" y="2938"/>
                  </a:lnTo>
                  <a:lnTo>
                    <a:pt x="991" y="2939"/>
                  </a:lnTo>
                  <a:lnTo>
                    <a:pt x="992" y="2939"/>
                  </a:lnTo>
                  <a:lnTo>
                    <a:pt x="992" y="2939"/>
                  </a:lnTo>
                  <a:lnTo>
                    <a:pt x="991" y="2939"/>
                  </a:lnTo>
                  <a:close/>
                  <a:moveTo>
                    <a:pt x="1017" y="2868"/>
                  </a:moveTo>
                  <a:lnTo>
                    <a:pt x="1014" y="2871"/>
                  </a:lnTo>
                  <a:lnTo>
                    <a:pt x="1011" y="2874"/>
                  </a:lnTo>
                  <a:lnTo>
                    <a:pt x="1009" y="2876"/>
                  </a:lnTo>
                  <a:lnTo>
                    <a:pt x="1009" y="2880"/>
                  </a:lnTo>
                  <a:lnTo>
                    <a:pt x="1006" y="2878"/>
                  </a:lnTo>
                  <a:lnTo>
                    <a:pt x="1004" y="2878"/>
                  </a:lnTo>
                  <a:lnTo>
                    <a:pt x="1000" y="2878"/>
                  </a:lnTo>
                  <a:lnTo>
                    <a:pt x="998" y="2880"/>
                  </a:lnTo>
                  <a:lnTo>
                    <a:pt x="997" y="2882"/>
                  </a:lnTo>
                  <a:lnTo>
                    <a:pt x="992" y="2881"/>
                  </a:lnTo>
                  <a:lnTo>
                    <a:pt x="988" y="2882"/>
                  </a:lnTo>
                  <a:lnTo>
                    <a:pt x="982" y="2889"/>
                  </a:lnTo>
                  <a:lnTo>
                    <a:pt x="977" y="2898"/>
                  </a:lnTo>
                  <a:lnTo>
                    <a:pt x="975" y="2906"/>
                  </a:lnTo>
                  <a:lnTo>
                    <a:pt x="976" y="2916"/>
                  </a:lnTo>
                  <a:lnTo>
                    <a:pt x="972" y="2915"/>
                  </a:lnTo>
                  <a:lnTo>
                    <a:pt x="970" y="2914"/>
                  </a:lnTo>
                  <a:lnTo>
                    <a:pt x="964" y="2911"/>
                  </a:lnTo>
                  <a:lnTo>
                    <a:pt x="959" y="2909"/>
                  </a:lnTo>
                  <a:lnTo>
                    <a:pt x="955" y="2904"/>
                  </a:lnTo>
                  <a:lnTo>
                    <a:pt x="951" y="2899"/>
                  </a:lnTo>
                  <a:lnTo>
                    <a:pt x="946" y="2893"/>
                  </a:lnTo>
                  <a:lnTo>
                    <a:pt x="955" y="2893"/>
                  </a:lnTo>
                  <a:lnTo>
                    <a:pt x="965" y="2888"/>
                  </a:lnTo>
                  <a:lnTo>
                    <a:pt x="969" y="2887"/>
                  </a:lnTo>
                  <a:lnTo>
                    <a:pt x="970" y="2886"/>
                  </a:lnTo>
                  <a:lnTo>
                    <a:pt x="971" y="2883"/>
                  </a:lnTo>
                  <a:lnTo>
                    <a:pt x="971" y="2881"/>
                  </a:lnTo>
                  <a:lnTo>
                    <a:pt x="982" y="2878"/>
                  </a:lnTo>
                  <a:lnTo>
                    <a:pt x="985" y="2866"/>
                  </a:lnTo>
                  <a:lnTo>
                    <a:pt x="986" y="2866"/>
                  </a:lnTo>
                  <a:lnTo>
                    <a:pt x="991" y="2866"/>
                  </a:lnTo>
                  <a:lnTo>
                    <a:pt x="994" y="2864"/>
                  </a:lnTo>
                  <a:lnTo>
                    <a:pt x="997" y="2862"/>
                  </a:lnTo>
                  <a:lnTo>
                    <a:pt x="999" y="2858"/>
                  </a:lnTo>
                  <a:lnTo>
                    <a:pt x="1002" y="2853"/>
                  </a:lnTo>
                  <a:lnTo>
                    <a:pt x="1005" y="2851"/>
                  </a:lnTo>
                  <a:lnTo>
                    <a:pt x="1010" y="2849"/>
                  </a:lnTo>
                  <a:lnTo>
                    <a:pt x="1015" y="2848"/>
                  </a:lnTo>
                  <a:lnTo>
                    <a:pt x="1019" y="2846"/>
                  </a:lnTo>
                  <a:lnTo>
                    <a:pt x="1023" y="2843"/>
                  </a:lnTo>
                  <a:lnTo>
                    <a:pt x="1026" y="2843"/>
                  </a:lnTo>
                  <a:lnTo>
                    <a:pt x="1032" y="2851"/>
                  </a:lnTo>
                  <a:lnTo>
                    <a:pt x="1032" y="2855"/>
                  </a:lnTo>
                  <a:lnTo>
                    <a:pt x="1030" y="2860"/>
                  </a:lnTo>
                  <a:lnTo>
                    <a:pt x="1025" y="2864"/>
                  </a:lnTo>
                  <a:lnTo>
                    <a:pt x="1017" y="2868"/>
                  </a:lnTo>
                  <a:close/>
                  <a:moveTo>
                    <a:pt x="1617" y="2877"/>
                  </a:moveTo>
                  <a:lnTo>
                    <a:pt x="1617" y="2876"/>
                  </a:lnTo>
                  <a:lnTo>
                    <a:pt x="1620" y="2874"/>
                  </a:lnTo>
                  <a:lnTo>
                    <a:pt x="1622" y="2870"/>
                  </a:lnTo>
                  <a:lnTo>
                    <a:pt x="1620" y="2874"/>
                  </a:lnTo>
                  <a:lnTo>
                    <a:pt x="1617" y="2877"/>
                  </a:lnTo>
                  <a:close/>
                  <a:moveTo>
                    <a:pt x="1428" y="1549"/>
                  </a:moveTo>
                  <a:lnTo>
                    <a:pt x="1430" y="1548"/>
                  </a:lnTo>
                  <a:lnTo>
                    <a:pt x="1433" y="1547"/>
                  </a:lnTo>
                  <a:lnTo>
                    <a:pt x="1434" y="1545"/>
                  </a:lnTo>
                  <a:lnTo>
                    <a:pt x="1435" y="1545"/>
                  </a:lnTo>
                  <a:lnTo>
                    <a:pt x="1436" y="1547"/>
                  </a:lnTo>
                  <a:lnTo>
                    <a:pt x="1436" y="1547"/>
                  </a:lnTo>
                  <a:lnTo>
                    <a:pt x="1435" y="1548"/>
                  </a:lnTo>
                  <a:lnTo>
                    <a:pt x="1431" y="1549"/>
                  </a:lnTo>
                  <a:lnTo>
                    <a:pt x="1428" y="1549"/>
                  </a:lnTo>
                  <a:close/>
                  <a:moveTo>
                    <a:pt x="1475" y="886"/>
                  </a:moveTo>
                  <a:lnTo>
                    <a:pt x="1475" y="886"/>
                  </a:lnTo>
                  <a:lnTo>
                    <a:pt x="1475" y="883"/>
                  </a:lnTo>
                  <a:lnTo>
                    <a:pt x="1474" y="880"/>
                  </a:lnTo>
                  <a:lnTo>
                    <a:pt x="1469" y="877"/>
                  </a:lnTo>
                  <a:lnTo>
                    <a:pt x="1464" y="877"/>
                  </a:lnTo>
                  <a:lnTo>
                    <a:pt x="1459" y="878"/>
                  </a:lnTo>
                  <a:lnTo>
                    <a:pt x="1457" y="871"/>
                  </a:lnTo>
                  <a:lnTo>
                    <a:pt x="1462" y="871"/>
                  </a:lnTo>
                  <a:lnTo>
                    <a:pt x="1467" y="870"/>
                  </a:lnTo>
                  <a:lnTo>
                    <a:pt x="1470" y="867"/>
                  </a:lnTo>
                  <a:lnTo>
                    <a:pt x="1474" y="864"/>
                  </a:lnTo>
                  <a:lnTo>
                    <a:pt x="1475" y="861"/>
                  </a:lnTo>
                  <a:lnTo>
                    <a:pt x="1481" y="864"/>
                  </a:lnTo>
                  <a:lnTo>
                    <a:pt x="1498" y="864"/>
                  </a:lnTo>
                  <a:lnTo>
                    <a:pt x="1498" y="872"/>
                  </a:lnTo>
                  <a:lnTo>
                    <a:pt x="1501" y="878"/>
                  </a:lnTo>
                  <a:lnTo>
                    <a:pt x="1507" y="884"/>
                  </a:lnTo>
                  <a:lnTo>
                    <a:pt x="1507" y="884"/>
                  </a:lnTo>
                  <a:lnTo>
                    <a:pt x="1507" y="887"/>
                  </a:lnTo>
                  <a:lnTo>
                    <a:pt x="1508" y="889"/>
                  </a:lnTo>
                  <a:lnTo>
                    <a:pt x="1504" y="886"/>
                  </a:lnTo>
                  <a:lnTo>
                    <a:pt x="1490" y="882"/>
                  </a:lnTo>
                  <a:lnTo>
                    <a:pt x="1475" y="886"/>
                  </a:lnTo>
                  <a:close/>
                  <a:moveTo>
                    <a:pt x="1484" y="1065"/>
                  </a:moveTo>
                  <a:lnTo>
                    <a:pt x="1480" y="1068"/>
                  </a:lnTo>
                  <a:lnTo>
                    <a:pt x="1477" y="1071"/>
                  </a:lnTo>
                  <a:lnTo>
                    <a:pt x="1479" y="1063"/>
                  </a:lnTo>
                  <a:lnTo>
                    <a:pt x="1481" y="1064"/>
                  </a:lnTo>
                  <a:lnTo>
                    <a:pt x="1484" y="1065"/>
                  </a:lnTo>
                  <a:close/>
                  <a:moveTo>
                    <a:pt x="1539" y="1082"/>
                  </a:moveTo>
                  <a:lnTo>
                    <a:pt x="1541" y="1082"/>
                  </a:lnTo>
                  <a:lnTo>
                    <a:pt x="1542" y="1081"/>
                  </a:lnTo>
                  <a:lnTo>
                    <a:pt x="1543" y="1080"/>
                  </a:lnTo>
                  <a:lnTo>
                    <a:pt x="1542" y="1077"/>
                  </a:lnTo>
                  <a:lnTo>
                    <a:pt x="1539" y="1074"/>
                  </a:lnTo>
                  <a:lnTo>
                    <a:pt x="1549" y="1063"/>
                  </a:lnTo>
                  <a:lnTo>
                    <a:pt x="1561" y="1058"/>
                  </a:lnTo>
                  <a:lnTo>
                    <a:pt x="1576" y="1057"/>
                  </a:lnTo>
                  <a:lnTo>
                    <a:pt x="1577" y="1093"/>
                  </a:lnTo>
                  <a:lnTo>
                    <a:pt x="1573" y="1089"/>
                  </a:lnTo>
                  <a:lnTo>
                    <a:pt x="1564" y="1086"/>
                  </a:lnTo>
                  <a:lnTo>
                    <a:pt x="1554" y="1087"/>
                  </a:lnTo>
                  <a:lnTo>
                    <a:pt x="1544" y="1093"/>
                  </a:lnTo>
                  <a:lnTo>
                    <a:pt x="1541" y="1097"/>
                  </a:lnTo>
                  <a:lnTo>
                    <a:pt x="1538" y="1102"/>
                  </a:lnTo>
                  <a:lnTo>
                    <a:pt x="1535" y="1099"/>
                  </a:lnTo>
                  <a:lnTo>
                    <a:pt x="1532" y="1099"/>
                  </a:lnTo>
                  <a:lnTo>
                    <a:pt x="1528" y="1100"/>
                  </a:lnTo>
                  <a:lnTo>
                    <a:pt x="1526" y="1102"/>
                  </a:lnTo>
                  <a:lnTo>
                    <a:pt x="1525" y="1103"/>
                  </a:lnTo>
                  <a:lnTo>
                    <a:pt x="1522" y="1105"/>
                  </a:lnTo>
                  <a:lnTo>
                    <a:pt x="1511" y="1097"/>
                  </a:lnTo>
                  <a:lnTo>
                    <a:pt x="1499" y="1093"/>
                  </a:lnTo>
                  <a:lnTo>
                    <a:pt x="1510" y="1092"/>
                  </a:lnTo>
                  <a:lnTo>
                    <a:pt x="1520" y="1092"/>
                  </a:lnTo>
                  <a:lnTo>
                    <a:pt x="1531" y="1089"/>
                  </a:lnTo>
                  <a:lnTo>
                    <a:pt x="1539" y="1082"/>
                  </a:lnTo>
                  <a:close/>
                  <a:moveTo>
                    <a:pt x="1583" y="1167"/>
                  </a:moveTo>
                  <a:lnTo>
                    <a:pt x="1586" y="1168"/>
                  </a:lnTo>
                  <a:lnTo>
                    <a:pt x="1588" y="1169"/>
                  </a:lnTo>
                  <a:lnTo>
                    <a:pt x="1589" y="1173"/>
                  </a:lnTo>
                  <a:lnTo>
                    <a:pt x="1592" y="1178"/>
                  </a:lnTo>
                  <a:lnTo>
                    <a:pt x="1586" y="1177"/>
                  </a:lnTo>
                  <a:lnTo>
                    <a:pt x="1581" y="1177"/>
                  </a:lnTo>
                  <a:lnTo>
                    <a:pt x="1578" y="1173"/>
                  </a:lnTo>
                  <a:lnTo>
                    <a:pt x="1575" y="1171"/>
                  </a:lnTo>
                  <a:lnTo>
                    <a:pt x="1579" y="1169"/>
                  </a:lnTo>
                  <a:lnTo>
                    <a:pt x="1583" y="1167"/>
                  </a:lnTo>
                  <a:close/>
                  <a:moveTo>
                    <a:pt x="1570" y="1267"/>
                  </a:moveTo>
                  <a:lnTo>
                    <a:pt x="1569" y="1267"/>
                  </a:lnTo>
                  <a:lnTo>
                    <a:pt x="1566" y="1267"/>
                  </a:lnTo>
                  <a:lnTo>
                    <a:pt x="1570" y="1267"/>
                  </a:lnTo>
                  <a:close/>
                  <a:moveTo>
                    <a:pt x="1524" y="1184"/>
                  </a:moveTo>
                  <a:lnTo>
                    <a:pt x="1527" y="1185"/>
                  </a:lnTo>
                  <a:lnTo>
                    <a:pt x="1530" y="1186"/>
                  </a:lnTo>
                  <a:lnTo>
                    <a:pt x="1532" y="1186"/>
                  </a:lnTo>
                  <a:lnTo>
                    <a:pt x="1533" y="1188"/>
                  </a:lnTo>
                  <a:lnTo>
                    <a:pt x="1533" y="1190"/>
                  </a:lnTo>
                  <a:lnTo>
                    <a:pt x="1532" y="1191"/>
                  </a:lnTo>
                  <a:lnTo>
                    <a:pt x="1528" y="1194"/>
                  </a:lnTo>
                  <a:lnTo>
                    <a:pt x="1525" y="1196"/>
                  </a:lnTo>
                  <a:lnTo>
                    <a:pt x="1504" y="1193"/>
                  </a:lnTo>
                  <a:lnTo>
                    <a:pt x="1510" y="1191"/>
                  </a:lnTo>
                  <a:lnTo>
                    <a:pt x="1514" y="1190"/>
                  </a:lnTo>
                  <a:lnTo>
                    <a:pt x="1519" y="1188"/>
                  </a:lnTo>
                  <a:lnTo>
                    <a:pt x="1524" y="1184"/>
                  </a:lnTo>
                  <a:close/>
                  <a:moveTo>
                    <a:pt x="1509" y="1529"/>
                  </a:moveTo>
                  <a:lnTo>
                    <a:pt x="1498" y="1526"/>
                  </a:lnTo>
                  <a:lnTo>
                    <a:pt x="1487" y="1526"/>
                  </a:lnTo>
                  <a:lnTo>
                    <a:pt x="1492" y="1521"/>
                  </a:lnTo>
                  <a:lnTo>
                    <a:pt x="1494" y="1516"/>
                  </a:lnTo>
                  <a:lnTo>
                    <a:pt x="1499" y="1521"/>
                  </a:lnTo>
                  <a:lnTo>
                    <a:pt x="1504" y="1525"/>
                  </a:lnTo>
                  <a:lnTo>
                    <a:pt x="1509" y="1529"/>
                  </a:lnTo>
                  <a:close/>
                  <a:moveTo>
                    <a:pt x="1559" y="1609"/>
                  </a:moveTo>
                  <a:lnTo>
                    <a:pt x="1564" y="1603"/>
                  </a:lnTo>
                  <a:lnTo>
                    <a:pt x="1570" y="1607"/>
                  </a:lnTo>
                  <a:lnTo>
                    <a:pt x="1577" y="1609"/>
                  </a:lnTo>
                  <a:lnTo>
                    <a:pt x="1583" y="1609"/>
                  </a:lnTo>
                  <a:lnTo>
                    <a:pt x="1589" y="1606"/>
                  </a:lnTo>
                  <a:lnTo>
                    <a:pt x="1594" y="1605"/>
                  </a:lnTo>
                  <a:lnTo>
                    <a:pt x="1598" y="1600"/>
                  </a:lnTo>
                  <a:lnTo>
                    <a:pt x="1601" y="1595"/>
                  </a:lnTo>
                  <a:lnTo>
                    <a:pt x="1606" y="1590"/>
                  </a:lnTo>
                  <a:lnTo>
                    <a:pt x="1610" y="1588"/>
                  </a:lnTo>
                  <a:lnTo>
                    <a:pt x="1616" y="1589"/>
                  </a:lnTo>
                  <a:lnTo>
                    <a:pt x="1623" y="1595"/>
                  </a:lnTo>
                  <a:lnTo>
                    <a:pt x="1611" y="1596"/>
                  </a:lnTo>
                  <a:lnTo>
                    <a:pt x="1603" y="1603"/>
                  </a:lnTo>
                  <a:lnTo>
                    <a:pt x="1595" y="1611"/>
                  </a:lnTo>
                  <a:lnTo>
                    <a:pt x="1588" y="1621"/>
                  </a:lnTo>
                  <a:lnTo>
                    <a:pt x="1589" y="1632"/>
                  </a:lnTo>
                  <a:lnTo>
                    <a:pt x="1587" y="1639"/>
                  </a:lnTo>
                  <a:lnTo>
                    <a:pt x="1582" y="1646"/>
                  </a:lnTo>
                  <a:lnTo>
                    <a:pt x="1575" y="1651"/>
                  </a:lnTo>
                  <a:lnTo>
                    <a:pt x="1569" y="1657"/>
                  </a:lnTo>
                  <a:lnTo>
                    <a:pt x="1562" y="1663"/>
                  </a:lnTo>
                  <a:lnTo>
                    <a:pt x="1558" y="1651"/>
                  </a:lnTo>
                  <a:lnTo>
                    <a:pt x="1553" y="1639"/>
                  </a:lnTo>
                  <a:lnTo>
                    <a:pt x="1550" y="1627"/>
                  </a:lnTo>
                  <a:lnTo>
                    <a:pt x="1552" y="1626"/>
                  </a:lnTo>
                  <a:lnTo>
                    <a:pt x="1554" y="1624"/>
                  </a:lnTo>
                  <a:lnTo>
                    <a:pt x="1556" y="1619"/>
                  </a:lnTo>
                  <a:lnTo>
                    <a:pt x="1559" y="1615"/>
                  </a:lnTo>
                  <a:lnTo>
                    <a:pt x="1559" y="1610"/>
                  </a:lnTo>
                  <a:lnTo>
                    <a:pt x="1559" y="1609"/>
                  </a:lnTo>
                  <a:close/>
                  <a:moveTo>
                    <a:pt x="1640" y="1348"/>
                  </a:moveTo>
                  <a:lnTo>
                    <a:pt x="1640" y="1349"/>
                  </a:lnTo>
                  <a:lnTo>
                    <a:pt x="1640" y="1349"/>
                  </a:lnTo>
                  <a:lnTo>
                    <a:pt x="1640" y="1348"/>
                  </a:lnTo>
                  <a:close/>
                  <a:moveTo>
                    <a:pt x="1630" y="990"/>
                  </a:moveTo>
                  <a:lnTo>
                    <a:pt x="1634" y="990"/>
                  </a:lnTo>
                  <a:lnTo>
                    <a:pt x="1638" y="989"/>
                  </a:lnTo>
                  <a:lnTo>
                    <a:pt x="1639" y="992"/>
                  </a:lnTo>
                  <a:lnTo>
                    <a:pt x="1643" y="995"/>
                  </a:lnTo>
                  <a:lnTo>
                    <a:pt x="1645" y="997"/>
                  </a:lnTo>
                  <a:lnTo>
                    <a:pt x="1641" y="997"/>
                  </a:lnTo>
                  <a:lnTo>
                    <a:pt x="1638" y="996"/>
                  </a:lnTo>
                  <a:lnTo>
                    <a:pt x="1635" y="995"/>
                  </a:lnTo>
                  <a:lnTo>
                    <a:pt x="1633" y="992"/>
                  </a:lnTo>
                  <a:lnTo>
                    <a:pt x="1630" y="990"/>
                  </a:lnTo>
                  <a:close/>
                  <a:moveTo>
                    <a:pt x="1702" y="1341"/>
                  </a:moveTo>
                  <a:lnTo>
                    <a:pt x="1698" y="1347"/>
                  </a:lnTo>
                  <a:lnTo>
                    <a:pt x="1694" y="1353"/>
                  </a:lnTo>
                  <a:lnTo>
                    <a:pt x="1691" y="1359"/>
                  </a:lnTo>
                  <a:lnTo>
                    <a:pt x="1692" y="1366"/>
                  </a:lnTo>
                  <a:lnTo>
                    <a:pt x="1686" y="1368"/>
                  </a:lnTo>
                  <a:lnTo>
                    <a:pt x="1689" y="1357"/>
                  </a:lnTo>
                  <a:lnTo>
                    <a:pt x="1694" y="1348"/>
                  </a:lnTo>
                  <a:lnTo>
                    <a:pt x="1702" y="1341"/>
                  </a:lnTo>
                  <a:close/>
                  <a:moveTo>
                    <a:pt x="1694" y="877"/>
                  </a:moveTo>
                  <a:lnTo>
                    <a:pt x="1696" y="874"/>
                  </a:lnTo>
                  <a:lnTo>
                    <a:pt x="1700" y="869"/>
                  </a:lnTo>
                  <a:lnTo>
                    <a:pt x="1701" y="864"/>
                  </a:lnTo>
                  <a:lnTo>
                    <a:pt x="1702" y="870"/>
                  </a:lnTo>
                  <a:lnTo>
                    <a:pt x="1703" y="876"/>
                  </a:lnTo>
                  <a:lnTo>
                    <a:pt x="1704" y="881"/>
                  </a:lnTo>
                  <a:lnTo>
                    <a:pt x="1702" y="880"/>
                  </a:lnTo>
                  <a:lnTo>
                    <a:pt x="1700" y="877"/>
                  </a:lnTo>
                  <a:lnTo>
                    <a:pt x="1696" y="877"/>
                  </a:lnTo>
                  <a:lnTo>
                    <a:pt x="1694" y="877"/>
                  </a:lnTo>
                  <a:close/>
                  <a:moveTo>
                    <a:pt x="1689" y="1514"/>
                  </a:moveTo>
                  <a:lnTo>
                    <a:pt x="1697" y="1508"/>
                  </a:lnTo>
                  <a:lnTo>
                    <a:pt x="1706" y="1503"/>
                  </a:lnTo>
                  <a:lnTo>
                    <a:pt x="1713" y="1497"/>
                  </a:lnTo>
                  <a:lnTo>
                    <a:pt x="1713" y="1485"/>
                  </a:lnTo>
                  <a:lnTo>
                    <a:pt x="1711" y="1474"/>
                  </a:lnTo>
                  <a:lnTo>
                    <a:pt x="1714" y="1473"/>
                  </a:lnTo>
                  <a:lnTo>
                    <a:pt x="1719" y="1472"/>
                  </a:lnTo>
                  <a:lnTo>
                    <a:pt x="1725" y="1476"/>
                  </a:lnTo>
                  <a:lnTo>
                    <a:pt x="1728" y="1485"/>
                  </a:lnTo>
                  <a:lnTo>
                    <a:pt x="1729" y="1493"/>
                  </a:lnTo>
                  <a:lnTo>
                    <a:pt x="1731" y="1502"/>
                  </a:lnTo>
                  <a:lnTo>
                    <a:pt x="1736" y="1508"/>
                  </a:lnTo>
                  <a:lnTo>
                    <a:pt x="1736" y="1512"/>
                  </a:lnTo>
                  <a:lnTo>
                    <a:pt x="1735" y="1516"/>
                  </a:lnTo>
                  <a:lnTo>
                    <a:pt x="1735" y="1522"/>
                  </a:lnTo>
                  <a:lnTo>
                    <a:pt x="1735" y="1530"/>
                  </a:lnTo>
                  <a:lnTo>
                    <a:pt x="1731" y="1527"/>
                  </a:lnTo>
                  <a:lnTo>
                    <a:pt x="1728" y="1525"/>
                  </a:lnTo>
                  <a:lnTo>
                    <a:pt x="1724" y="1524"/>
                  </a:lnTo>
                  <a:lnTo>
                    <a:pt x="1719" y="1522"/>
                  </a:lnTo>
                  <a:lnTo>
                    <a:pt x="1719" y="1524"/>
                  </a:lnTo>
                  <a:lnTo>
                    <a:pt x="1719" y="1524"/>
                  </a:lnTo>
                  <a:lnTo>
                    <a:pt x="1718" y="1516"/>
                  </a:lnTo>
                  <a:lnTo>
                    <a:pt x="1709" y="1514"/>
                  </a:lnTo>
                  <a:lnTo>
                    <a:pt x="1706" y="1516"/>
                  </a:lnTo>
                  <a:lnTo>
                    <a:pt x="1703" y="1520"/>
                  </a:lnTo>
                  <a:lnTo>
                    <a:pt x="1701" y="1524"/>
                  </a:lnTo>
                  <a:lnTo>
                    <a:pt x="1701" y="1527"/>
                  </a:lnTo>
                  <a:lnTo>
                    <a:pt x="1701" y="1532"/>
                  </a:lnTo>
                  <a:lnTo>
                    <a:pt x="1698" y="1531"/>
                  </a:lnTo>
                  <a:lnTo>
                    <a:pt x="1695" y="1536"/>
                  </a:lnTo>
                  <a:lnTo>
                    <a:pt x="1692" y="1541"/>
                  </a:lnTo>
                  <a:lnTo>
                    <a:pt x="1691" y="1545"/>
                  </a:lnTo>
                  <a:lnTo>
                    <a:pt x="1690" y="1544"/>
                  </a:lnTo>
                  <a:lnTo>
                    <a:pt x="1687" y="1543"/>
                  </a:lnTo>
                  <a:lnTo>
                    <a:pt x="1683" y="1536"/>
                  </a:lnTo>
                  <a:lnTo>
                    <a:pt x="1681" y="1529"/>
                  </a:lnTo>
                  <a:lnTo>
                    <a:pt x="1685" y="1521"/>
                  </a:lnTo>
                  <a:lnTo>
                    <a:pt x="1689" y="1514"/>
                  </a:lnTo>
                  <a:close/>
                  <a:moveTo>
                    <a:pt x="1788" y="924"/>
                  </a:moveTo>
                  <a:lnTo>
                    <a:pt x="1787" y="924"/>
                  </a:lnTo>
                  <a:lnTo>
                    <a:pt x="1777" y="923"/>
                  </a:lnTo>
                  <a:lnTo>
                    <a:pt x="1768" y="922"/>
                  </a:lnTo>
                  <a:lnTo>
                    <a:pt x="1766" y="908"/>
                  </a:lnTo>
                  <a:lnTo>
                    <a:pt x="1762" y="894"/>
                  </a:lnTo>
                  <a:lnTo>
                    <a:pt x="1753" y="881"/>
                  </a:lnTo>
                  <a:lnTo>
                    <a:pt x="1749" y="877"/>
                  </a:lnTo>
                  <a:lnTo>
                    <a:pt x="1743" y="877"/>
                  </a:lnTo>
                  <a:lnTo>
                    <a:pt x="1738" y="877"/>
                  </a:lnTo>
                  <a:lnTo>
                    <a:pt x="1745" y="874"/>
                  </a:lnTo>
                  <a:lnTo>
                    <a:pt x="1749" y="870"/>
                  </a:lnTo>
                  <a:lnTo>
                    <a:pt x="1754" y="867"/>
                  </a:lnTo>
                  <a:lnTo>
                    <a:pt x="1758" y="864"/>
                  </a:lnTo>
                  <a:lnTo>
                    <a:pt x="1760" y="860"/>
                  </a:lnTo>
                  <a:lnTo>
                    <a:pt x="1763" y="857"/>
                  </a:lnTo>
                  <a:lnTo>
                    <a:pt x="1766" y="861"/>
                  </a:lnTo>
                  <a:lnTo>
                    <a:pt x="1770" y="865"/>
                  </a:lnTo>
                  <a:lnTo>
                    <a:pt x="1775" y="869"/>
                  </a:lnTo>
                  <a:lnTo>
                    <a:pt x="1781" y="871"/>
                  </a:lnTo>
                  <a:lnTo>
                    <a:pt x="1785" y="871"/>
                  </a:lnTo>
                  <a:lnTo>
                    <a:pt x="1788" y="872"/>
                  </a:lnTo>
                  <a:lnTo>
                    <a:pt x="1793" y="874"/>
                  </a:lnTo>
                  <a:lnTo>
                    <a:pt x="1797" y="872"/>
                  </a:lnTo>
                  <a:lnTo>
                    <a:pt x="1802" y="871"/>
                  </a:lnTo>
                  <a:lnTo>
                    <a:pt x="1800" y="874"/>
                  </a:lnTo>
                  <a:lnTo>
                    <a:pt x="1798" y="875"/>
                  </a:lnTo>
                  <a:lnTo>
                    <a:pt x="1796" y="875"/>
                  </a:lnTo>
                  <a:lnTo>
                    <a:pt x="1793" y="874"/>
                  </a:lnTo>
                  <a:lnTo>
                    <a:pt x="1783" y="878"/>
                  </a:lnTo>
                  <a:lnTo>
                    <a:pt x="1780" y="884"/>
                  </a:lnTo>
                  <a:lnTo>
                    <a:pt x="1779" y="892"/>
                  </a:lnTo>
                  <a:lnTo>
                    <a:pt x="1780" y="900"/>
                  </a:lnTo>
                  <a:lnTo>
                    <a:pt x="1783" y="909"/>
                  </a:lnTo>
                  <a:lnTo>
                    <a:pt x="1786" y="917"/>
                  </a:lnTo>
                  <a:lnTo>
                    <a:pt x="1788" y="924"/>
                  </a:lnTo>
                  <a:close/>
                  <a:moveTo>
                    <a:pt x="1752" y="1336"/>
                  </a:moveTo>
                  <a:lnTo>
                    <a:pt x="1752" y="1336"/>
                  </a:lnTo>
                  <a:lnTo>
                    <a:pt x="1751" y="1336"/>
                  </a:lnTo>
                  <a:lnTo>
                    <a:pt x="1751" y="1334"/>
                  </a:lnTo>
                  <a:lnTo>
                    <a:pt x="1751" y="1334"/>
                  </a:lnTo>
                  <a:lnTo>
                    <a:pt x="1752" y="1336"/>
                  </a:lnTo>
                  <a:close/>
                  <a:moveTo>
                    <a:pt x="1742" y="1362"/>
                  </a:moveTo>
                  <a:lnTo>
                    <a:pt x="1748" y="1364"/>
                  </a:lnTo>
                  <a:lnTo>
                    <a:pt x="1748" y="1364"/>
                  </a:lnTo>
                  <a:lnTo>
                    <a:pt x="1754" y="1378"/>
                  </a:lnTo>
                  <a:lnTo>
                    <a:pt x="1763" y="1390"/>
                  </a:lnTo>
                  <a:lnTo>
                    <a:pt x="1776" y="1400"/>
                  </a:lnTo>
                  <a:lnTo>
                    <a:pt x="1776" y="1401"/>
                  </a:lnTo>
                  <a:lnTo>
                    <a:pt x="1775" y="1404"/>
                  </a:lnTo>
                  <a:lnTo>
                    <a:pt x="1774" y="1402"/>
                  </a:lnTo>
                  <a:lnTo>
                    <a:pt x="1772" y="1401"/>
                  </a:lnTo>
                  <a:lnTo>
                    <a:pt x="1765" y="1400"/>
                  </a:lnTo>
                  <a:lnTo>
                    <a:pt x="1758" y="1399"/>
                  </a:lnTo>
                  <a:lnTo>
                    <a:pt x="1751" y="1400"/>
                  </a:lnTo>
                  <a:lnTo>
                    <a:pt x="1745" y="1405"/>
                  </a:lnTo>
                  <a:lnTo>
                    <a:pt x="1741" y="1413"/>
                  </a:lnTo>
                  <a:lnTo>
                    <a:pt x="1741" y="1415"/>
                  </a:lnTo>
                  <a:lnTo>
                    <a:pt x="1736" y="1412"/>
                  </a:lnTo>
                  <a:lnTo>
                    <a:pt x="1731" y="1411"/>
                  </a:lnTo>
                  <a:lnTo>
                    <a:pt x="1725" y="1411"/>
                  </a:lnTo>
                  <a:lnTo>
                    <a:pt x="1721" y="1413"/>
                  </a:lnTo>
                  <a:lnTo>
                    <a:pt x="1719" y="1416"/>
                  </a:lnTo>
                  <a:lnTo>
                    <a:pt x="1717" y="1419"/>
                  </a:lnTo>
                  <a:lnTo>
                    <a:pt x="1717" y="1425"/>
                  </a:lnTo>
                  <a:lnTo>
                    <a:pt x="1714" y="1425"/>
                  </a:lnTo>
                  <a:lnTo>
                    <a:pt x="1713" y="1422"/>
                  </a:lnTo>
                  <a:lnTo>
                    <a:pt x="1713" y="1417"/>
                  </a:lnTo>
                  <a:lnTo>
                    <a:pt x="1713" y="1412"/>
                  </a:lnTo>
                  <a:lnTo>
                    <a:pt x="1714" y="1408"/>
                  </a:lnTo>
                  <a:lnTo>
                    <a:pt x="1717" y="1408"/>
                  </a:lnTo>
                  <a:lnTo>
                    <a:pt x="1719" y="1408"/>
                  </a:lnTo>
                  <a:lnTo>
                    <a:pt x="1721" y="1407"/>
                  </a:lnTo>
                  <a:lnTo>
                    <a:pt x="1724" y="1398"/>
                  </a:lnTo>
                  <a:lnTo>
                    <a:pt x="1730" y="1389"/>
                  </a:lnTo>
                  <a:lnTo>
                    <a:pt x="1736" y="1382"/>
                  </a:lnTo>
                  <a:lnTo>
                    <a:pt x="1741" y="1373"/>
                  </a:lnTo>
                  <a:lnTo>
                    <a:pt x="1742" y="1362"/>
                  </a:lnTo>
                  <a:close/>
                  <a:moveTo>
                    <a:pt x="1774" y="1452"/>
                  </a:moveTo>
                  <a:lnTo>
                    <a:pt x="1771" y="1452"/>
                  </a:lnTo>
                  <a:lnTo>
                    <a:pt x="1774" y="1451"/>
                  </a:lnTo>
                  <a:lnTo>
                    <a:pt x="1775" y="1452"/>
                  </a:lnTo>
                  <a:lnTo>
                    <a:pt x="1774" y="1452"/>
                  </a:lnTo>
                  <a:lnTo>
                    <a:pt x="1774" y="1452"/>
                  </a:lnTo>
                  <a:lnTo>
                    <a:pt x="1774" y="1452"/>
                  </a:lnTo>
                  <a:close/>
                  <a:moveTo>
                    <a:pt x="1732" y="1617"/>
                  </a:moveTo>
                  <a:lnTo>
                    <a:pt x="1732" y="1617"/>
                  </a:lnTo>
                  <a:lnTo>
                    <a:pt x="1732" y="1611"/>
                  </a:lnTo>
                  <a:lnTo>
                    <a:pt x="1732" y="1605"/>
                  </a:lnTo>
                  <a:lnTo>
                    <a:pt x="1732" y="1599"/>
                  </a:lnTo>
                  <a:lnTo>
                    <a:pt x="1735" y="1595"/>
                  </a:lnTo>
                  <a:lnTo>
                    <a:pt x="1741" y="1593"/>
                  </a:lnTo>
                  <a:lnTo>
                    <a:pt x="1732" y="1617"/>
                  </a:lnTo>
                  <a:close/>
                  <a:moveTo>
                    <a:pt x="1735" y="1638"/>
                  </a:moveTo>
                  <a:lnTo>
                    <a:pt x="1734" y="1636"/>
                  </a:lnTo>
                  <a:lnTo>
                    <a:pt x="1734" y="1636"/>
                  </a:lnTo>
                  <a:lnTo>
                    <a:pt x="1735" y="1638"/>
                  </a:lnTo>
                  <a:close/>
                  <a:moveTo>
                    <a:pt x="1760" y="1641"/>
                  </a:moveTo>
                  <a:lnTo>
                    <a:pt x="1763" y="1640"/>
                  </a:lnTo>
                  <a:lnTo>
                    <a:pt x="1764" y="1645"/>
                  </a:lnTo>
                  <a:lnTo>
                    <a:pt x="1764" y="1649"/>
                  </a:lnTo>
                  <a:lnTo>
                    <a:pt x="1764" y="1651"/>
                  </a:lnTo>
                  <a:lnTo>
                    <a:pt x="1763" y="1652"/>
                  </a:lnTo>
                  <a:lnTo>
                    <a:pt x="1762" y="1653"/>
                  </a:lnTo>
                  <a:lnTo>
                    <a:pt x="1759" y="1653"/>
                  </a:lnTo>
                  <a:lnTo>
                    <a:pt x="1757" y="1653"/>
                  </a:lnTo>
                  <a:lnTo>
                    <a:pt x="1754" y="1653"/>
                  </a:lnTo>
                  <a:lnTo>
                    <a:pt x="1752" y="1653"/>
                  </a:lnTo>
                  <a:lnTo>
                    <a:pt x="1749" y="1653"/>
                  </a:lnTo>
                  <a:lnTo>
                    <a:pt x="1746" y="1652"/>
                  </a:lnTo>
                  <a:lnTo>
                    <a:pt x="1743" y="1647"/>
                  </a:lnTo>
                  <a:lnTo>
                    <a:pt x="1740" y="1643"/>
                  </a:lnTo>
                  <a:lnTo>
                    <a:pt x="1736" y="1638"/>
                  </a:lnTo>
                  <a:lnTo>
                    <a:pt x="1748" y="1643"/>
                  </a:lnTo>
                  <a:lnTo>
                    <a:pt x="1760" y="1641"/>
                  </a:lnTo>
                  <a:close/>
                  <a:moveTo>
                    <a:pt x="2100" y="1431"/>
                  </a:moveTo>
                  <a:lnTo>
                    <a:pt x="2100" y="1431"/>
                  </a:lnTo>
                  <a:lnTo>
                    <a:pt x="2106" y="1440"/>
                  </a:lnTo>
                  <a:lnTo>
                    <a:pt x="2114" y="1447"/>
                  </a:lnTo>
                  <a:lnTo>
                    <a:pt x="2110" y="1450"/>
                  </a:lnTo>
                  <a:lnTo>
                    <a:pt x="2110" y="1450"/>
                  </a:lnTo>
                  <a:lnTo>
                    <a:pt x="2108" y="1444"/>
                  </a:lnTo>
                  <a:lnTo>
                    <a:pt x="2104" y="1438"/>
                  </a:lnTo>
                  <a:lnTo>
                    <a:pt x="2100" y="1431"/>
                  </a:lnTo>
                  <a:close/>
                  <a:moveTo>
                    <a:pt x="2310" y="510"/>
                  </a:moveTo>
                  <a:lnTo>
                    <a:pt x="2311" y="510"/>
                  </a:lnTo>
                  <a:lnTo>
                    <a:pt x="2311" y="510"/>
                  </a:lnTo>
                  <a:lnTo>
                    <a:pt x="2310" y="510"/>
                  </a:lnTo>
                  <a:close/>
                  <a:moveTo>
                    <a:pt x="2732" y="769"/>
                  </a:moveTo>
                  <a:lnTo>
                    <a:pt x="2729" y="768"/>
                  </a:lnTo>
                  <a:lnTo>
                    <a:pt x="2725" y="768"/>
                  </a:lnTo>
                  <a:lnTo>
                    <a:pt x="2723" y="766"/>
                  </a:lnTo>
                  <a:lnTo>
                    <a:pt x="2724" y="763"/>
                  </a:lnTo>
                  <a:lnTo>
                    <a:pt x="2725" y="761"/>
                  </a:lnTo>
                  <a:lnTo>
                    <a:pt x="2727" y="758"/>
                  </a:lnTo>
                  <a:lnTo>
                    <a:pt x="2728" y="756"/>
                  </a:lnTo>
                  <a:lnTo>
                    <a:pt x="2730" y="756"/>
                  </a:lnTo>
                  <a:lnTo>
                    <a:pt x="2733" y="755"/>
                  </a:lnTo>
                  <a:lnTo>
                    <a:pt x="2736" y="756"/>
                  </a:lnTo>
                  <a:lnTo>
                    <a:pt x="2733" y="760"/>
                  </a:lnTo>
                  <a:lnTo>
                    <a:pt x="2730" y="762"/>
                  </a:lnTo>
                  <a:lnTo>
                    <a:pt x="2730" y="766"/>
                  </a:lnTo>
                  <a:lnTo>
                    <a:pt x="2732" y="769"/>
                  </a:lnTo>
                  <a:close/>
                  <a:moveTo>
                    <a:pt x="3337" y="1179"/>
                  </a:moveTo>
                  <a:lnTo>
                    <a:pt x="3330" y="1173"/>
                  </a:lnTo>
                  <a:lnTo>
                    <a:pt x="3339" y="1171"/>
                  </a:lnTo>
                  <a:lnTo>
                    <a:pt x="3341" y="1173"/>
                  </a:lnTo>
                  <a:lnTo>
                    <a:pt x="3342" y="1176"/>
                  </a:lnTo>
                  <a:lnTo>
                    <a:pt x="3337" y="1179"/>
                  </a:lnTo>
                  <a:close/>
                  <a:moveTo>
                    <a:pt x="3300" y="1190"/>
                  </a:moveTo>
                  <a:lnTo>
                    <a:pt x="3300" y="1189"/>
                  </a:lnTo>
                  <a:lnTo>
                    <a:pt x="3302" y="1189"/>
                  </a:lnTo>
                  <a:lnTo>
                    <a:pt x="3303" y="1194"/>
                  </a:lnTo>
                  <a:lnTo>
                    <a:pt x="3303" y="1200"/>
                  </a:lnTo>
                  <a:lnTo>
                    <a:pt x="3305" y="1206"/>
                  </a:lnTo>
                  <a:lnTo>
                    <a:pt x="3302" y="1207"/>
                  </a:lnTo>
                  <a:lnTo>
                    <a:pt x="3298" y="1208"/>
                  </a:lnTo>
                  <a:lnTo>
                    <a:pt x="3296" y="1210"/>
                  </a:lnTo>
                  <a:lnTo>
                    <a:pt x="3296" y="1208"/>
                  </a:lnTo>
                  <a:lnTo>
                    <a:pt x="3298" y="1205"/>
                  </a:lnTo>
                  <a:lnTo>
                    <a:pt x="3301" y="1200"/>
                  </a:lnTo>
                  <a:lnTo>
                    <a:pt x="3301" y="1195"/>
                  </a:lnTo>
                  <a:lnTo>
                    <a:pt x="3300" y="1190"/>
                  </a:lnTo>
                  <a:close/>
                  <a:moveTo>
                    <a:pt x="3283" y="1178"/>
                  </a:moveTo>
                  <a:lnTo>
                    <a:pt x="3288" y="1179"/>
                  </a:lnTo>
                  <a:lnTo>
                    <a:pt x="3288" y="1179"/>
                  </a:lnTo>
                  <a:lnTo>
                    <a:pt x="3283" y="1178"/>
                  </a:lnTo>
                  <a:close/>
                  <a:moveTo>
                    <a:pt x="3206" y="2136"/>
                  </a:moveTo>
                  <a:lnTo>
                    <a:pt x="3205" y="2136"/>
                  </a:lnTo>
                  <a:lnTo>
                    <a:pt x="3205" y="2136"/>
                  </a:lnTo>
                  <a:lnTo>
                    <a:pt x="3205" y="2136"/>
                  </a:lnTo>
                  <a:lnTo>
                    <a:pt x="3205" y="2136"/>
                  </a:lnTo>
                  <a:lnTo>
                    <a:pt x="3205" y="2136"/>
                  </a:lnTo>
                  <a:lnTo>
                    <a:pt x="3206" y="2136"/>
                  </a:lnTo>
                  <a:close/>
                  <a:moveTo>
                    <a:pt x="3195" y="2160"/>
                  </a:moveTo>
                  <a:lnTo>
                    <a:pt x="3194" y="2163"/>
                  </a:lnTo>
                  <a:lnTo>
                    <a:pt x="3194" y="2162"/>
                  </a:lnTo>
                  <a:lnTo>
                    <a:pt x="3195" y="2160"/>
                  </a:lnTo>
                  <a:close/>
                  <a:moveTo>
                    <a:pt x="2437" y="2390"/>
                  </a:moveTo>
                  <a:lnTo>
                    <a:pt x="2437" y="2390"/>
                  </a:lnTo>
                  <a:lnTo>
                    <a:pt x="2437" y="2390"/>
                  </a:lnTo>
                  <a:lnTo>
                    <a:pt x="2437" y="2390"/>
                  </a:lnTo>
                  <a:lnTo>
                    <a:pt x="2437" y="2390"/>
                  </a:lnTo>
                  <a:lnTo>
                    <a:pt x="2437" y="2390"/>
                  </a:lnTo>
                  <a:lnTo>
                    <a:pt x="2437" y="2390"/>
                  </a:lnTo>
                  <a:close/>
                  <a:moveTo>
                    <a:pt x="2413" y="912"/>
                  </a:moveTo>
                  <a:lnTo>
                    <a:pt x="2417" y="914"/>
                  </a:lnTo>
                  <a:lnTo>
                    <a:pt x="2421" y="914"/>
                  </a:lnTo>
                  <a:lnTo>
                    <a:pt x="2420" y="915"/>
                  </a:lnTo>
                  <a:lnTo>
                    <a:pt x="2417" y="917"/>
                  </a:lnTo>
                  <a:lnTo>
                    <a:pt x="2417" y="920"/>
                  </a:lnTo>
                  <a:lnTo>
                    <a:pt x="2416" y="916"/>
                  </a:lnTo>
                  <a:lnTo>
                    <a:pt x="2413" y="912"/>
                  </a:lnTo>
                  <a:close/>
                  <a:moveTo>
                    <a:pt x="2196" y="410"/>
                  </a:moveTo>
                  <a:lnTo>
                    <a:pt x="2196" y="410"/>
                  </a:lnTo>
                  <a:lnTo>
                    <a:pt x="2196" y="410"/>
                  </a:lnTo>
                  <a:lnTo>
                    <a:pt x="2196" y="410"/>
                  </a:lnTo>
                  <a:lnTo>
                    <a:pt x="2196" y="410"/>
                  </a:lnTo>
                  <a:close/>
                  <a:moveTo>
                    <a:pt x="2199" y="1366"/>
                  </a:moveTo>
                  <a:lnTo>
                    <a:pt x="2200" y="1365"/>
                  </a:lnTo>
                  <a:lnTo>
                    <a:pt x="2201" y="1365"/>
                  </a:lnTo>
                  <a:lnTo>
                    <a:pt x="2202" y="1366"/>
                  </a:lnTo>
                  <a:lnTo>
                    <a:pt x="2200" y="1368"/>
                  </a:lnTo>
                  <a:lnTo>
                    <a:pt x="2197" y="1372"/>
                  </a:lnTo>
                  <a:lnTo>
                    <a:pt x="2196" y="1371"/>
                  </a:lnTo>
                  <a:lnTo>
                    <a:pt x="2196" y="1368"/>
                  </a:lnTo>
                  <a:lnTo>
                    <a:pt x="2196" y="1367"/>
                  </a:lnTo>
                  <a:lnTo>
                    <a:pt x="2199" y="1366"/>
                  </a:lnTo>
                  <a:close/>
                  <a:moveTo>
                    <a:pt x="2186" y="1047"/>
                  </a:moveTo>
                  <a:lnTo>
                    <a:pt x="2178" y="1046"/>
                  </a:lnTo>
                  <a:lnTo>
                    <a:pt x="2171" y="1046"/>
                  </a:lnTo>
                  <a:lnTo>
                    <a:pt x="2163" y="1043"/>
                  </a:lnTo>
                  <a:lnTo>
                    <a:pt x="2159" y="1037"/>
                  </a:lnTo>
                  <a:lnTo>
                    <a:pt x="2159" y="1037"/>
                  </a:lnTo>
                  <a:lnTo>
                    <a:pt x="2165" y="1034"/>
                  </a:lnTo>
                  <a:lnTo>
                    <a:pt x="2168" y="1031"/>
                  </a:lnTo>
                  <a:lnTo>
                    <a:pt x="2173" y="1030"/>
                  </a:lnTo>
                  <a:lnTo>
                    <a:pt x="2177" y="1029"/>
                  </a:lnTo>
                  <a:lnTo>
                    <a:pt x="2177" y="1029"/>
                  </a:lnTo>
                  <a:lnTo>
                    <a:pt x="2182" y="1031"/>
                  </a:lnTo>
                  <a:lnTo>
                    <a:pt x="2188" y="1030"/>
                  </a:lnTo>
                  <a:lnTo>
                    <a:pt x="2186" y="1047"/>
                  </a:lnTo>
                  <a:close/>
                  <a:moveTo>
                    <a:pt x="2184" y="1063"/>
                  </a:moveTo>
                  <a:lnTo>
                    <a:pt x="2176" y="1071"/>
                  </a:lnTo>
                  <a:lnTo>
                    <a:pt x="2167" y="1075"/>
                  </a:lnTo>
                  <a:lnTo>
                    <a:pt x="2159" y="1074"/>
                  </a:lnTo>
                  <a:lnTo>
                    <a:pt x="2150" y="1071"/>
                  </a:lnTo>
                  <a:lnTo>
                    <a:pt x="2143" y="1066"/>
                  </a:lnTo>
                  <a:lnTo>
                    <a:pt x="2163" y="1068"/>
                  </a:lnTo>
                  <a:lnTo>
                    <a:pt x="2184" y="1063"/>
                  </a:lnTo>
                  <a:close/>
                  <a:moveTo>
                    <a:pt x="2152" y="1538"/>
                  </a:moveTo>
                  <a:lnTo>
                    <a:pt x="2154" y="1538"/>
                  </a:lnTo>
                  <a:lnTo>
                    <a:pt x="2155" y="1539"/>
                  </a:lnTo>
                  <a:lnTo>
                    <a:pt x="2154" y="1541"/>
                  </a:lnTo>
                  <a:lnTo>
                    <a:pt x="2152" y="1538"/>
                  </a:lnTo>
                  <a:close/>
                  <a:moveTo>
                    <a:pt x="1905" y="1348"/>
                  </a:moveTo>
                  <a:lnTo>
                    <a:pt x="1905" y="1348"/>
                  </a:lnTo>
                  <a:lnTo>
                    <a:pt x="1860" y="1347"/>
                  </a:lnTo>
                  <a:lnTo>
                    <a:pt x="1859" y="1355"/>
                  </a:lnTo>
                  <a:lnTo>
                    <a:pt x="1851" y="1361"/>
                  </a:lnTo>
                  <a:lnTo>
                    <a:pt x="1849" y="1353"/>
                  </a:lnTo>
                  <a:lnTo>
                    <a:pt x="1848" y="1343"/>
                  </a:lnTo>
                  <a:lnTo>
                    <a:pt x="1848" y="1333"/>
                  </a:lnTo>
                  <a:lnTo>
                    <a:pt x="1857" y="1331"/>
                  </a:lnTo>
                  <a:lnTo>
                    <a:pt x="1868" y="1330"/>
                  </a:lnTo>
                  <a:lnTo>
                    <a:pt x="1873" y="1328"/>
                  </a:lnTo>
                  <a:lnTo>
                    <a:pt x="1879" y="1326"/>
                  </a:lnTo>
                  <a:lnTo>
                    <a:pt x="1882" y="1334"/>
                  </a:lnTo>
                  <a:lnTo>
                    <a:pt x="1888" y="1339"/>
                  </a:lnTo>
                  <a:lnTo>
                    <a:pt x="1896" y="1343"/>
                  </a:lnTo>
                  <a:lnTo>
                    <a:pt x="1905" y="1344"/>
                  </a:lnTo>
                  <a:lnTo>
                    <a:pt x="1905" y="1348"/>
                  </a:lnTo>
                  <a:close/>
                  <a:moveTo>
                    <a:pt x="1908" y="1364"/>
                  </a:moveTo>
                  <a:lnTo>
                    <a:pt x="1887" y="1365"/>
                  </a:lnTo>
                  <a:lnTo>
                    <a:pt x="1884" y="1362"/>
                  </a:lnTo>
                  <a:lnTo>
                    <a:pt x="1883" y="1360"/>
                  </a:lnTo>
                  <a:lnTo>
                    <a:pt x="1887" y="1359"/>
                  </a:lnTo>
                  <a:lnTo>
                    <a:pt x="1890" y="1357"/>
                  </a:lnTo>
                  <a:lnTo>
                    <a:pt x="1894" y="1356"/>
                  </a:lnTo>
                  <a:lnTo>
                    <a:pt x="1898" y="1356"/>
                  </a:lnTo>
                  <a:lnTo>
                    <a:pt x="1902" y="1356"/>
                  </a:lnTo>
                  <a:lnTo>
                    <a:pt x="1904" y="1360"/>
                  </a:lnTo>
                  <a:lnTo>
                    <a:pt x="1906" y="1362"/>
                  </a:lnTo>
                  <a:lnTo>
                    <a:pt x="1908" y="1364"/>
                  </a:lnTo>
                  <a:close/>
                  <a:moveTo>
                    <a:pt x="1627" y="2650"/>
                  </a:moveTo>
                  <a:lnTo>
                    <a:pt x="1627" y="2650"/>
                  </a:lnTo>
                  <a:lnTo>
                    <a:pt x="1627" y="2650"/>
                  </a:lnTo>
                  <a:lnTo>
                    <a:pt x="1626" y="2652"/>
                  </a:lnTo>
                  <a:lnTo>
                    <a:pt x="1626" y="2650"/>
                  </a:lnTo>
                  <a:lnTo>
                    <a:pt x="1627" y="2650"/>
                  </a:lnTo>
                  <a:lnTo>
                    <a:pt x="1627" y="2650"/>
                  </a:lnTo>
                  <a:close/>
                  <a:moveTo>
                    <a:pt x="2801" y="2408"/>
                  </a:moveTo>
                  <a:lnTo>
                    <a:pt x="2800" y="2407"/>
                  </a:lnTo>
                  <a:lnTo>
                    <a:pt x="2803" y="2408"/>
                  </a:lnTo>
                  <a:lnTo>
                    <a:pt x="2801" y="2408"/>
                  </a:lnTo>
                  <a:close/>
                  <a:moveTo>
                    <a:pt x="3126" y="2254"/>
                  </a:moveTo>
                  <a:lnTo>
                    <a:pt x="3119" y="2250"/>
                  </a:lnTo>
                  <a:lnTo>
                    <a:pt x="3112" y="2245"/>
                  </a:lnTo>
                  <a:lnTo>
                    <a:pt x="3103" y="2245"/>
                  </a:lnTo>
                  <a:lnTo>
                    <a:pt x="3101" y="2245"/>
                  </a:lnTo>
                  <a:lnTo>
                    <a:pt x="3103" y="2240"/>
                  </a:lnTo>
                  <a:lnTo>
                    <a:pt x="3105" y="2234"/>
                  </a:lnTo>
                  <a:lnTo>
                    <a:pt x="3107" y="2237"/>
                  </a:lnTo>
                  <a:lnTo>
                    <a:pt x="3113" y="2243"/>
                  </a:lnTo>
                  <a:lnTo>
                    <a:pt x="3119" y="2249"/>
                  </a:lnTo>
                  <a:lnTo>
                    <a:pt x="3127" y="2253"/>
                  </a:lnTo>
                  <a:lnTo>
                    <a:pt x="3129" y="2251"/>
                  </a:lnTo>
                  <a:lnTo>
                    <a:pt x="3126" y="2254"/>
                  </a:lnTo>
                  <a:close/>
                  <a:moveTo>
                    <a:pt x="3129" y="2222"/>
                  </a:moveTo>
                  <a:lnTo>
                    <a:pt x="3114" y="2209"/>
                  </a:lnTo>
                  <a:lnTo>
                    <a:pt x="3112" y="2209"/>
                  </a:lnTo>
                  <a:lnTo>
                    <a:pt x="3109" y="2207"/>
                  </a:lnTo>
                  <a:lnTo>
                    <a:pt x="3129" y="2209"/>
                  </a:lnTo>
                  <a:lnTo>
                    <a:pt x="3148" y="2208"/>
                  </a:lnTo>
                  <a:lnTo>
                    <a:pt x="3148" y="2207"/>
                  </a:lnTo>
                  <a:lnTo>
                    <a:pt x="3150" y="2217"/>
                  </a:lnTo>
                  <a:lnTo>
                    <a:pt x="3146" y="2221"/>
                  </a:lnTo>
                  <a:lnTo>
                    <a:pt x="3141" y="2225"/>
                  </a:lnTo>
                  <a:lnTo>
                    <a:pt x="3135" y="2226"/>
                  </a:lnTo>
                  <a:lnTo>
                    <a:pt x="3129" y="2222"/>
                  </a:lnTo>
                  <a:close/>
                  <a:moveTo>
                    <a:pt x="3158" y="2198"/>
                  </a:moveTo>
                  <a:lnTo>
                    <a:pt x="3149" y="2200"/>
                  </a:lnTo>
                  <a:lnTo>
                    <a:pt x="3150" y="2200"/>
                  </a:lnTo>
                  <a:lnTo>
                    <a:pt x="3148" y="2197"/>
                  </a:lnTo>
                  <a:lnTo>
                    <a:pt x="3147" y="2193"/>
                  </a:lnTo>
                  <a:lnTo>
                    <a:pt x="3144" y="2190"/>
                  </a:lnTo>
                  <a:lnTo>
                    <a:pt x="3141" y="2187"/>
                  </a:lnTo>
                  <a:lnTo>
                    <a:pt x="3146" y="2183"/>
                  </a:lnTo>
                  <a:lnTo>
                    <a:pt x="3149" y="2179"/>
                  </a:lnTo>
                  <a:lnTo>
                    <a:pt x="3153" y="2174"/>
                  </a:lnTo>
                  <a:lnTo>
                    <a:pt x="3155" y="2177"/>
                  </a:lnTo>
                  <a:lnTo>
                    <a:pt x="3158" y="2181"/>
                  </a:lnTo>
                  <a:lnTo>
                    <a:pt x="3160" y="2185"/>
                  </a:lnTo>
                  <a:lnTo>
                    <a:pt x="3161" y="2192"/>
                  </a:lnTo>
                  <a:lnTo>
                    <a:pt x="3158" y="2198"/>
                  </a:lnTo>
                  <a:close/>
                  <a:moveTo>
                    <a:pt x="3183" y="2217"/>
                  </a:moveTo>
                  <a:lnTo>
                    <a:pt x="3184" y="2215"/>
                  </a:lnTo>
                  <a:lnTo>
                    <a:pt x="3184" y="2214"/>
                  </a:lnTo>
                  <a:lnTo>
                    <a:pt x="3183" y="2211"/>
                  </a:lnTo>
                  <a:lnTo>
                    <a:pt x="3187" y="2210"/>
                  </a:lnTo>
                  <a:lnTo>
                    <a:pt x="3187" y="2209"/>
                  </a:lnTo>
                  <a:lnTo>
                    <a:pt x="3190" y="2213"/>
                  </a:lnTo>
                  <a:lnTo>
                    <a:pt x="3194" y="2215"/>
                  </a:lnTo>
                  <a:lnTo>
                    <a:pt x="3190" y="2215"/>
                  </a:lnTo>
                  <a:lnTo>
                    <a:pt x="3187" y="2216"/>
                  </a:lnTo>
                  <a:lnTo>
                    <a:pt x="3183" y="2217"/>
                  </a:lnTo>
                  <a:close/>
                  <a:moveTo>
                    <a:pt x="3206" y="2176"/>
                  </a:moveTo>
                  <a:lnTo>
                    <a:pt x="3193" y="2181"/>
                  </a:lnTo>
                  <a:lnTo>
                    <a:pt x="3183" y="2191"/>
                  </a:lnTo>
                  <a:lnTo>
                    <a:pt x="3183" y="2191"/>
                  </a:lnTo>
                  <a:lnTo>
                    <a:pt x="3178" y="2188"/>
                  </a:lnTo>
                  <a:lnTo>
                    <a:pt x="3181" y="2183"/>
                  </a:lnTo>
                  <a:lnTo>
                    <a:pt x="3181" y="2179"/>
                  </a:lnTo>
                  <a:lnTo>
                    <a:pt x="3181" y="2175"/>
                  </a:lnTo>
                  <a:lnTo>
                    <a:pt x="3182" y="2174"/>
                  </a:lnTo>
                  <a:lnTo>
                    <a:pt x="3183" y="2173"/>
                  </a:lnTo>
                  <a:lnTo>
                    <a:pt x="3184" y="2173"/>
                  </a:lnTo>
                  <a:lnTo>
                    <a:pt x="3186" y="2173"/>
                  </a:lnTo>
                  <a:lnTo>
                    <a:pt x="3188" y="2173"/>
                  </a:lnTo>
                  <a:lnTo>
                    <a:pt x="3190" y="2171"/>
                  </a:lnTo>
                  <a:lnTo>
                    <a:pt x="3193" y="2170"/>
                  </a:lnTo>
                  <a:lnTo>
                    <a:pt x="3194" y="2169"/>
                  </a:lnTo>
                  <a:lnTo>
                    <a:pt x="3195" y="2167"/>
                  </a:lnTo>
                  <a:lnTo>
                    <a:pt x="3195" y="2164"/>
                  </a:lnTo>
                  <a:lnTo>
                    <a:pt x="3198" y="2165"/>
                  </a:lnTo>
                  <a:lnTo>
                    <a:pt x="3203" y="2165"/>
                  </a:lnTo>
                  <a:lnTo>
                    <a:pt x="3206" y="2165"/>
                  </a:lnTo>
                  <a:lnTo>
                    <a:pt x="3211" y="2164"/>
                  </a:lnTo>
                  <a:lnTo>
                    <a:pt x="3212" y="2168"/>
                  </a:lnTo>
                  <a:lnTo>
                    <a:pt x="3213" y="2170"/>
                  </a:lnTo>
                  <a:lnTo>
                    <a:pt x="3217" y="2173"/>
                  </a:lnTo>
                  <a:lnTo>
                    <a:pt x="3221" y="2173"/>
                  </a:lnTo>
                  <a:lnTo>
                    <a:pt x="3222" y="2174"/>
                  </a:lnTo>
                  <a:lnTo>
                    <a:pt x="3222" y="2175"/>
                  </a:lnTo>
                  <a:lnTo>
                    <a:pt x="3223" y="2176"/>
                  </a:lnTo>
                  <a:lnTo>
                    <a:pt x="3226" y="2177"/>
                  </a:lnTo>
                  <a:lnTo>
                    <a:pt x="3222" y="2180"/>
                  </a:lnTo>
                  <a:lnTo>
                    <a:pt x="3218" y="2180"/>
                  </a:lnTo>
                  <a:lnTo>
                    <a:pt x="3216" y="2179"/>
                  </a:lnTo>
                  <a:lnTo>
                    <a:pt x="3212" y="2177"/>
                  </a:lnTo>
                  <a:lnTo>
                    <a:pt x="3210" y="2176"/>
                  </a:lnTo>
                  <a:lnTo>
                    <a:pt x="3206" y="2176"/>
                  </a:lnTo>
                  <a:close/>
                  <a:moveTo>
                    <a:pt x="3252" y="2167"/>
                  </a:moveTo>
                  <a:lnTo>
                    <a:pt x="3252" y="2165"/>
                  </a:lnTo>
                  <a:lnTo>
                    <a:pt x="3252" y="2165"/>
                  </a:lnTo>
                  <a:lnTo>
                    <a:pt x="3252" y="2165"/>
                  </a:lnTo>
                  <a:lnTo>
                    <a:pt x="3252" y="2165"/>
                  </a:lnTo>
                  <a:lnTo>
                    <a:pt x="3252" y="2167"/>
                  </a:lnTo>
                  <a:close/>
                  <a:moveTo>
                    <a:pt x="3268" y="2162"/>
                  </a:moveTo>
                  <a:lnTo>
                    <a:pt x="3268" y="2162"/>
                  </a:lnTo>
                  <a:lnTo>
                    <a:pt x="3268" y="2162"/>
                  </a:lnTo>
                  <a:lnTo>
                    <a:pt x="3268" y="2162"/>
                  </a:lnTo>
                  <a:close/>
                  <a:moveTo>
                    <a:pt x="3273" y="2137"/>
                  </a:moveTo>
                  <a:lnTo>
                    <a:pt x="3272" y="2129"/>
                  </a:lnTo>
                  <a:lnTo>
                    <a:pt x="3274" y="2126"/>
                  </a:lnTo>
                  <a:lnTo>
                    <a:pt x="3275" y="2123"/>
                  </a:lnTo>
                  <a:lnTo>
                    <a:pt x="3277" y="2119"/>
                  </a:lnTo>
                  <a:lnTo>
                    <a:pt x="3279" y="2123"/>
                  </a:lnTo>
                  <a:lnTo>
                    <a:pt x="3281" y="2125"/>
                  </a:lnTo>
                  <a:lnTo>
                    <a:pt x="3281" y="2125"/>
                  </a:lnTo>
                  <a:lnTo>
                    <a:pt x="3279" y="2126"/>
                  </a:lnTo>
                  <a:lnTo>
                    <a:pt x="3278" y="2129"/>
                  </a:lnTo>
                  <a:lnTo>
                    <a:pt x="3278" y="2131"/>
                  </a:lnTo>
                  <a:lnTo>
                    <a:pt x="3277" y="2134"/>
                  </a:lnTo>
                  <a:lnTo>
                    <a:pt x="3275" y="2136"/>
                  </a:lnTo>
                  <a:lnTo>
                    <a:pt x="3273" y="2137"/>
                  </a:lnTo>
                  <a:close/>
                  <a:moveTo>
                    <a:pt x="3314" y="2111"/>
                  </a:moveTo>
                  <a:lnTo>
                    <a:pt x="3311" y="2112"/>
                  </a:lnTo>
                  <a:lnTo>
                    <a:pt x="3308" y="2114"/>
                  </a:lnTo>
                  <a:lnTo>
                    <a:pt x="3306" y="2117"/>
                  </a:lnTo>
                  <a:lnTo>
                    <a:pt x="3303" y="2119"/>
                  </a:lnTo>
                  <a:lnTo>
                    <a:pt x="3298" y="2114"/>
                  </a:lnTo>
                  <a:lnTo>
                    <a:pt x="3298" y="2108"/>
                  </a:lnTo>
                  <a:lnTo>
                    <a:pt x="3300" y="2102"/>
                  </a:lnTo>
                  <a:lnTo>
                    <a:pt x="3298" y="2096"/>
                  </a:lnTo>
                  <a:lnTo>
                    <a:pt x="3300" y="2096"/>
                  </a:lnTo>
                  <a:lnTo>
                    <a:pt x="3305" y="2095"/>
                  </a:lnTo>
                  <a:lnTo>
                    <a:pt x="3309" y="2094"/>
                  </a:lnTo>
                  <a:lnTo>
                    <a:pt x="3313" y="2091"/>
                  </a:lnTo>
                  <a:lnTo>
                    <a:pt x="3318" y="2089"/>
                  </a:lnTo>
                  <a:lnTo>
                    <a:pt x="3318" y="2090"/>
                  </a:lnTo>
                  <a:lnTo>
                    <a:pt x="3318" y="2094"/>
                  </a:lnTo>
                  <a:lnTo>
                    <a:pt x="3319" y="2096"/>
                  </a:lnTo>
                  <a:lnTo>
                    <a:pt x="3320" y="2100"/>
                  </a:lnTo>
                  <a:lnTo>
                    <a:pt x="3320" y="2103"/>
                  </a:lnTo>
                  <a:lnTo>
                    <a:pt x="3319" y="2106"/>
                  </a:lnTo>
                  <a:lnTo>
                    <a:pt x="3318" y="2108"/>
                  </a:lnTo>
                  <a:lnTo>
                    <a:pt x="3314" y="2111"/>
                  </a:lnTo>
                  <a:close/>
                  <a:moveTo>
                    <a:pt x="3381" y="1983"/>
                  </a:moveTo>
                  <a:lnTo>
                    <a:pt x="3382" y="1988"/>
                  </a:lnTo>
                  <a:lnTo>
                    <a:pt x="3381" y="1988"/>
                  </a:lnTo>
                  <a:lnTo>
                    <a:pt x="3381" y="1986"/>
                  </a:lnTo>
                  <a:lnTo>
                    <a:pt x="3381" y="1983"/>
                  </a:lnTo>
                  <a:close/>
                  <a:moveTo>
                    <a:pt x="3319" y="1364"/>
                  </a:moveTo>
                  <a:lnTo>
                    <a:pt x="3319" y="1364"/>
                  </a:lnTo>
                  <a:lnTo>
                    <a:pt x="3319" y="1364"/>
                  </a:lnTo>
                  <a:lnTo>
                    <a:pt x="3319" y="1364"/>
                  </a:lnTo>
                  <a:close/>
                  <a:moveTo>
                    <a:pt x="3402" y="860"/>
                  </a:moveTo>
                  <a:lnTo>
                    <a:pt x="3408" y="853"/>
                  </a:lnTo>
                  <a:lnTo>
                    <a:pt x="3411" y="854"/>
                  </a:lnTo>
                  <a:lnTo>
                    <a:pt x="3415" y="855"/>
                  </a:lnTo>
                  <a:lnTo>
                    <a:pt x="3408" y="858"/>
                  </a:lnTo>
                  <a:lnTo>
                    <a:pt x="3402" y="860"/>
                  </a:lnTo>
                  <a:close/>
                  <a:moveTo>
                    <a:pt x="3403" y="836"/>
                  </a:moveTo>
                  <a:lnTo>
                    <a:pt x="3405" y="840"/>
                  </a:lnTo>
                  <a:lnTo>
                    <a:pt x="3386" y="857"/>
                  </a:lnTo>
                  <a:lnTo>
                    <a:pt x="3385" y="852"/>
                  </a:lnTo>
                  <a:lnTo>
                    <a:pt x="3383" y="848"/>
                  </a:lnTo>
                  <a:lnTo>
                    <a:pt x="3393" y="842"/>
                  </a:lnTo>
                  <a:lnTo>
                    <a:pt x="3403" y="836"/>
                  </a:lnTo>
                  <a:close/>
                  <a:moveTo>
                    <a:pt x="3069" y="1076"/>
                  </a:moveTo>
                  <a:lnTo>
                    <a:pt x="3074" y="1074"/>
                  </a:lnTo>
                  <a:lnTo>
                    <a:pt x="3082" y="1081"/>
                  </a:lnTo>
                  <a:lnTo>
                    <a:pt x="3092" y="1087"/>
                  </a:lnTo>
                  <a:lnTo>
                    <a:pt x="3103" y="1091"/>
                  </a:lnTo>
                  <a:lnTo>
                    <a:pt x="3098" y="1100"/>
                  </a:lnTo>
                  <a:lnTo>
                    <a:pt x="3075" y="1115"/>
                  </a:lnTo>
                  <a:lnTo>
                    <a:pt x="3067" y="1104"/>
                  </a:lnTo>
                  <a:lnTo>
                    <a:pt x="3062" y="1091"/>
                  </a:lnTo>
                  <a:lnTo>
                    <a:pt x="3061" y="1077"/>
                  </a:lnTo>
                  <a:lnTo>
                    <a:pt x="3064" y="1077"/>
                  </a:lnTo>
                  <a:lnTo>
                    <a:pt x="3069" y="1076"/>
                  </a:lnTo>
                  <a:close/>
                  <a:moveTo>
                    <a:pt x="2965" y="1196"/>
                  </a:moveTo>
                  <a:lnTo>
                    <a:pt x="2974" y="1171"/>
                  </a:lnTo>
                  <a:lnTo>
                    <a:pt x="2979" y="1173"/>
                  </a:lnTo>
                  <a:lnTo>
                    <a:pt x="2984" y="1176"/>
                  </a:lnTo>
                  <a:lnTo>
                    <a:pt x="2990" y="1176"/>
                  </a:lnTo>
                  <a:lnTo>
                    <a:pt x="2995" y="1178"/>
                  </a:lnTo>
                  <a:lnTo>
                    <a:pt x="2999" y="1180"/>
                  </a:lnTo>
                  <a:lnTo>
                    <a:pt x="2996" y="1184"/>
                  </a:lnTo>
                  <a:lnTo>
                    <a:pt x="2994" y="1186"/>
                  </a:lnTo>
                  <a:lnTo>
                    <a:pt x="2969" y="1205"/>
                  </a:lnTo>
                  <a:lnTo>
                    <a:pt x="2968" y="1205"/>
                  </a:lnTo>
                  <a:lnTo>
                    <a:pt x="2965" y="1196"/>
                  </a:lnTo>
                  <a:lnTo>
                    <a:pt x="2965" y="1196"/>
                  </a:lnTo>
                  <a:lnTo>
                    <a:pt x="2965" y="1196"/>
                  </a:lnTo>
                  <a:close/>
                  <a:moveTo>
                    <a:pt x="2917" y="1030"/>
                  </a:moveTo>
                  <a:lnTo>
                    <a:pt x="2921" y="1030"/>
                  </a:lnTo>
                  <a:lnTo>
                    <a:pt x="2925" y="1030"/>
                  </a:lnTo>
                  <a:lnTo>
                    <a:pt x="2927" y="1030"/>
                  </a:lnTo>
                  <a:lnTo>
                    <a:pt x="2931" y="1030"/>
                  </a:lnTo>
                  <a:lnTo>
                    <a:pt x="2933" y="1030"/>
                  </a:lnTo>
                  <a:lnTo>
                    <a:pt x="2935" y="1028"/>
                  </a:lnTo>
                  <a:lnTo>
                    <a:pt x="2939" y="1031"/>
                  </a:lnTo>
                  <a:lnTo>
                    <a:pt x="2944" y="1032"/>
                  </a:lnTo>
                  <a:lnTo>
                    <a:pt x="2948" y="1034"/>
                  </a:lnTo>
                  <a:lnTo>
                    <a:pt x="2949" y="1037"/>
                  </a:lnTo>
                  <a:lnTo>
                    <a:pt x="2950" y="1041"/>
                  </a:lnTo>
                  <a:lnTo>
                    <a:pt x="2954" y="1045"/>
                  </a:lnTo>
                  <a:lnTo>
                    <a:pt x="2956" y="1047"/>
                  </a:lnTo>
                  <a:lnTo>
                    <a:pt x="2951" y="1058"/>
                  </a:lnTo>
                  <a:lnTo>
                    <a:pt x="2948" y="1059"/>
                  </a:lnTo>
                  <a:lnTo>
                    <a:pt x="2937" y="1064"/>
                  </a:lnTo>
                  <a:lnTo>
                    <a:pt x="2935" y="1064"/>
                  </a:lnTo>
                  <a:lnTo>
                    <a:pt x="2925" y="1062"/>
                  </a:lnTo>
                  <a:lnTo>
                    <a:pt x="2915" y="1065"/>
                  </a:lnTo>
                  <a:lnTo>
                    <a:pt x="2911" y="1063"/>
                  </a:lnTo>
                  <a:lnTo>
                    <a:pt x="2908" y="1063"/>
                  </a:lnTo>
                  <a:lnTo>
                    <a:pt x="2911" y="1047"/>
                  </a:lnTo>
                  <a:lnTo>
                    <a:pt x="2917" y="1030"/>
                  </a:lnTo>
                  <a:close/>
                  <a:moveTo>
                    <a:pt x="2898" y="989"/>
                  </a:moveTo>
                  <a:lnTo>
                    <a:pt x="2893" y="990"/>
                  </a:lnTo>
                  <a:lnTo>
                    <a:pt x="2891" y="989"/>
                  </a:lnTo>
                  <a:lnTo>
                    <a:pt x="2898" y="989"/>
                  </a:lnTo>
                  <a:close/>
                  <a:moveTo>
                    <a:pt x="2864" y="979"/>
                  </a:moveTo>
                  <a:lnTo>
                    <a:pt x="2864" y="979"/>
                  </a:lnTo>
                  <a:lnTo>
                    <a:pt x="2861" y="981"/>
                  </a:lnTo>
                  <a:lnTo>
                    <a:pt x="2859" y="984"/>
                  </a:lnTo>
                  <a:lnTo>
                    <a:pt x="2857" y="984"/>
                  </a:lnTo>
                  <a:lnTo>
                    <a:pt x="2860" y="983"/>
                  </a:lnTo>
                  <a:lnTo>
                    <a:pt x="2864" y="979"/>
                  </a:lnTo>
                  <a:close/>
                  <a:moveTo>
                    <a:pt x="2818" y="954"/>
                  </a:moveTo>
                  <a:lnTo>
                    <a:pt x="2819" y="957"/>
                  </a:lnTo>
                  <a:lnTo>
                    <a:pt x="2821" y="961"/>
                  </a:lnTo>
                  <a:lnTo>
                    <a:pt x="2813" y="960"/>
                  </a:lnTo>
                  <a:lnTo>
                    <a:pt x="2804" y="963"/>
                  </a:lnTo>
                  <a:lnTo>
                    <a:pt x="2796" y="969"/>
                  </a:lnTo>
                  <a:lnTo>
                    <a:pt x="2796" y="971"/>
                  </a:lnTo>
                  <a:lnTo>
                    <a:pt x="2792" y="967"/>
                  </a:lnTo>
                  <a:lnTo>
                    <a:pt x="2818" y="954"/>
                  </a:lnTo>
                  <a:close/>
                  <a:moveTo>
                    <a:pt x="2759" y="1043"/>
                  </a:moveTo>
                  <a:lnTo>
                    <a:pt x="2762" y="1042"/>
                  </a:lnTo>
                  <a:lnTo>
                    <a:pt x="2763" y="1042"/>
                  </a:lnTo>
                  <a:lnTo>
                    <a:pt x="2763" y="1043"/>
                  </a:lnTo>
                  <a:lnTo>
                    <a:pt x="2762" y="1043"/>
                  </a:lnTo>
                  <a:lnTo>
                    <a:pt x="2761" y="1043"/>
                  </a:lnTo>
                  <a:lnTo>
                    <a:pt x="2759" y="1043"/>
                  </a:lnTo>
                  <a:lnTo>
                    <a:pt x="2759" y="1043"/>
                  </a:lnTo>
                  <a:close/>
                  <a:moveTo>
                    <a:pt x="2752" y="785"/>
                  </a:moveTo>
                  <a:lnTo>
                    <a:pt x="2749" y="784"/>
                  </a:lnTo>
                  <a:lnTo>
                    <a:pt x="2744" y="783"/>
                  </a:lnTo>
                  <a:lnTo>
                    <a:pt x="2744" y="781"/>
                  </a:lnTo>
                  <a:lnTo>
                    <a:pt x="2742" y="779"/>
                  </a:lnTo>
                  <a:lnTo>
                    <a:pt x="2741" y="779"/>
                  </a:lnTo>
                  <a:lnTo>
                    <a:pt x="2746" y="779"/>
                  </a:lnTo>
                  <a:lnTo>
                    <a:pt x="2751" y="779"/>
                  </a:lnTo>
                  <a:lnTo>
                    <a:pt x="2755" y="779"/>
                  </a:lnTo>
                  <a:lnTo>
                    <a:pt x="2759" y="778"/>
                  </a:lnTo>
                  <a:lnTo>
                    <a:pt x="2756" y="781"/>
                  </a:lnTo>
                  <a:lnTo>
                    <a:pt x="2752" y="785"/>
                  </a:lnTo>
                  <a:close/>
                  <a:moveTo>
                    <a:pt x="2832" y="746"/>
                  </a:moveTo>
                  <a:lnTo>
                    <a:pt x="2830" y="744"/>
                  </a:lnTo>
                  <a:lnTo>
                    <a:pt x="2832" y="745"/>
                  </a:lnTo>
                  <a:lnTo>
                    <a:pt x="2831" y="745"/>
                  </a:lnTo>
                  <a:lnTo>
                    <a:pt x="2832" y="745"/>
                  </a:lnTo>
                  <a:lnTo>
                    <a:pt x="2832" y="746"/>
                  </a:lnTo>
                  <a:lnTo>
                    <a:pt x="2832" y="746"/>
                  </a:lnTo>
                  <a:close/>
                  <a:moveTo>
                    <a:pt x="2819" y="671"/>
                  </a:moveTo>
                  <a:lnTo>
                    <a:pt x="2823" y="669"/>
                  </a:lnTo>
                  <a:lnTo>
                    <a:pt x="2826" y="665"/>
                  </a:lnTo>
                  <a:lnTo>
                    <a:pt x="2834" y="681"/>
                  </a:lnTo>
                  <a:lnTo>
                    <a:pt x="2842" y="694"/>
                  </a:lnTo>
                  <a:lnTo>
                    <a:pt x="2843" y="694"/>
                  </a:lnTo>
                  <a:lnTo>
                    <a:pt x="2843" y="694"/>
                  </a:lnTo>
                  <a:lnTo>
                    <a:pt x="2843" y="703"/>
                  </a:lnTo>
                  <a:lnTo>
                    <a:pt x="2841" y="704"/>
                  </a:lnTo>
                  <a:lnTo>
                    <a:pt x="2838" y="706"/>
                  </a:lnTo>
                  <a:lnTo>
                    <a:pt x="2837" y="709"/>
                  </a:lnTo>
                  <a:lnTo>
                    <a:pt x="2835" y="699"/>
                  </a:lnTo>
                  <a:lnTo>
                    <a:pt x="2829" y="689"/>
                  </a:lnTo>
                  <a:lnTo>
                    <a:pt x="2821" y="681"/>
                  </a:lnTo>
                  <a:lnTo>
                    <a:pt x="2817" y="672"/>
                  </a:lnTo>
                  <a:lnTo>
                    <a:pt x="2819" y="671"/>
                  </a:lnTo>
                  <a:close/>
                  <a:moveTo>
                    <a:pt x="2791" y="659"/>
                  </a:moveTo>
                  <a:lnTo>
                    <a:pt x="2790" y="660"/>
                  </a:lnTo>
                  <a:lnTo>
                    <a:pt x="2790" y="658"/>
                  </a:lnTo>
                  <a:lnTo>
                    <a:pt x="2791" y="659"/>
                  </a:lnTo>
                  <a:close/>
                  <a:moveTo>
                    <a:pt x="2701" y="704"/>
                  </a:moveTo>
                  <a:lnTo>
                    <a:pt x="2705" y="705"/>
                  </a:lnTo>
                  <a:lnTo>
                    <a:pt x="2722" y="707"/>
                  </a:lnTo>
                  <a:lnTo>
                    <a:pt x="2740" y="705"/>
                  </a:lnTo>
                  <a:lnTo>
                    <a:pt x="2750" y="699"/>
                  </a:lnTo>
                  <a:lnTo>
                    <a:pt x="2757" y="693"/>
                  </a:lnTo>
                  <a:lnTo>
                    <a:pt x="2763" y="683"/>
                  </a:lnTo>
                  <a:lnTo>
                    <a:pt x="2763" y="682"/>
                  </a:lnTo>
                  <a:lnTo>
                    <a:pt x="2767" y="684"/>
                  </a:lnTo>
                  <a:lnTo>
                    <a:pt x="2770" y="686"/>
                  </a:lnTo>
                  <a:lnTo>
                    <a:pt x="2774" y="686"/>
                  </a:lnTo>
                  <a:lnTo>
                    <a:pt x="2778" y="684"/>
                  </a:lnTo>
                  <a:lnTo>
                    <a:pt x="2784" y="681"/>
                  </a:lnTo>
                  <a:lnTo>
                    <a:pt x="2787" y="677"/>
                  </a:lnTo>
                  <a:lnTo>
                    <a:pt x="2790" y="672"/>
                  </a:lnTo>
                  <a:lnTo>
                    <a:pt x="2791" y="675"/>
                  </a:lnTo>
                  <a:lnTo>
                    <a:pt x="2793" y="677"/>
                  </a:lnTo>
                  <a:lnTo>
                    <a:pt x="2802" y="678"/>
                  </a:lnTo>
                  <a:lnTo>
                    <a:pt x="2808" y="676"/>
                  </a:lnTo>
                  <a:lnTo>
                    <a:pt x="2815" y="672"/>
                  </a:lnTo>
                  <a:lnTo>
                    <a:pt x="2813" y="681"/>
                  </a:lnTo>
                  <a:lnTo>
                    <a:pt x="2814" y="688"/>
                  </a:lnTo>
                  <a:lnTo>
                    <a:pt x="2815" y="696"/>
                  </a:lnTo>
                  <a:lnTo>
                    <a:pt x="2814" y="700"/>
                  </a:lnTo>
                  <a:lnTo>
                    <a:pt x="2815" y="704"/>
                  </a:lnTo>
                  <a:lnTo>
                    <a:pt x="2817" y="706"/>
                  </a:lnTo>
                  <a:lnTo>
                    <a:pt x="2820" y="709"/>
                  </a:lnTo>
                  <a:lnTo>
                    <a:pt x="2824" y="711"/>
                  </a:lnTo>
                  <a:lnTo>
                    <a:pt x="2826" y="712"/>
                  </a:lnTo>
                  <a:lnTo>
                    <a:pt x="2829" y="716"/>
                  </a:lnTo>
                  <a:lnTo>
                    <a:pt x="2830" y="718"/>
                  </a:lnTo>
                  <a:lnTo>
                    <a:pt x="2830" y="720"/>
                  </a:lnTo>
                  <a:lnTo>
                    <a:pt x="2830" y="726"/>
                  </a:lnTo>
                  <a:lnTo>
                    <a:pt x="2831" y="730"/>
                  </a:lnTo>
                  <a:lnTo>
                    <a:pt x="2830" y="735"/>
                  </a:lnTo>
                  <a:lnTo>
                    <a:pt x="2829" y="739"/>
                  </a:lnTo>
                  <a:lnTo>
                    <a:pt x="2830" y="744"/>
                  </a:lnTo>
                  <a:lnTo>
                    <a:pt x="2830" y="744"/>
                  </a:lnTo>
                  <a:lnTo>
                    <a:pt x="2818" y="739"/>
                  </a:lnTo>
                  <a:lnTo>
                    <a:pt x="2807" y="741"/>
                  </a:lnTo>
                  <a:lnTo>
                    <a:pt x="2796" y="747"/>
                  </a:lnTo>
                  <a:lnTo>
                    <a:pt x="2792" y="750"/>
                  </a:lnTo>
                  <a:lnTo>
                    <a:pt x="2790" y="755"/>
                  </a:lnTo>
                  <a:lnTo>
                    <a:pt x="2786" y="755"/>
                  </a:lnTo>
                  <a:lnTo>
                    <a:pt x="2786" y="745"/>
                  </a:lnTo>
                  <a:lnTo>
                    <a:pt x="2783" y="740"/>
                  </a:lnTo>
                  <a:lnTo>
                    <a:pt x="2776" y="739"/>
                  </a:lnTo>
                  <a:lnTo>
                    <a:pt x="2770" y="739"/>
                  </a:lnTo>
                  <a:lnTo>
                    <a:pt x="2763" y="741"/>
                  </a:lnTo>
                  <a:lnTo>
                    <a:pt x="2763" y="733"/>
                  </a:lnTo>
                  <a:lnTo>
                    <a:pt x="2759" y="724"/>
                  </a:lnTo>
                  <a:lnTo>
                    <a:pt x="2755" y="717"/>
                  </a:lnTo>
                  <a:lnTo>
                    <a:pt x="2751" y="715"/>
                  </a:lnTo>
                  <a:lnTo>
                    <a:pt x="2747" y="715"/>
                  </a:lnTo>
                  <a:lnTo>
                    <a:pt x="2742" y="715"/>
                  </a:lnTo>
                  <a:lnTo>
                    <a:pt x="2733" y="717"/>
                  </a:lnTo>
                  <a:lnTo>
                    <a:pt x="2725" y="715"/>
                  </a:lnTo>
                  <a:lnTo>
                    <a:pt x="2716" y="716"/>
                  </a:lnTo>
                  <a:lnTo>
                    <a:pt x="2708" y="715"/>
                  </a:lnTo>
                  <a:lnTo>
                    <a:pt x="2705" y="713"/>
                  </a:lnTo>
                  <a:lnTo>
                    <a:pt x="2704" y="712"/>
                  </a:lnTo>
                  <a:lnTo>
                    <a:pt x="2701" y="710"/>
                  </a:lnTo>
                  <a:lnTo>
                    <a:pt x="2701" y="707"/>
                  </a:lnTo>
                  <a:lnTo>
                    <a:pt x="2701" y="704"/>
                  </a:lnTo>
                  <a:lnTo>
                    <a:pt x="2701" y="70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4" name="Freeform 14">
              <a:extLst>
                <a:ext uri="{FF2B5EF4-FFF2-40B4-BE49-F238E27FC236}">
                  <a16:creationId xmlns:a16="http://schemas.microsoft.com/office/drawing/2014/main" id="{12D13AF2-97A2-4D0F-93EC-628D65145A94}"/>
                </a:ext>
              </a:extLst>
            </p:cNvPr>
            <p:cNvSpPr>
              <a:spLocks noEditPoints="1"/>
            </p:cNvSpPr>
            <p:nvPr/>
          </p:nvSpPr>
          <p:spPr bwMode="auto">
            <a:xfrm>
              <a:off x="1392238" y="2193925"/>
              <a:ext cx="606425" cy="920750"/>
            </a:xfrm>
            <a:custGeom>
              <a:avLst/>
              <a:gdLst>
                <a:gd name="T0" fmla="*/ 1879 w 1910"/>
                <a:gd name="T1" fmla="*/ 621 h 2900"/>
                <a:gd name="T2" fmla="*/ 1751 w 1910"/>
                <a:gd name="T3" fmla="*/ 698 h 2900"/>
                <a:gd name="T4" fmla="*/ 1656 w 1910"/>
                <a:gd name="T5" fmla="*/ 256 h 2900"/>
                <a:gd name="T6" fmla="*/ 1462 w 1910"/>
                <a:gd name="T7" fmla="*/ 840 h 2900"/>
                <a:gd name="T8" fmla="*/ 1418 w 1910"/>
                <a:gd name="T9" fmla="*/ 473 h 2900"/>
                <a:gd name="T10" fmla="*/ 1378 w 1910"/>
                <a:gd name="T11" fmla="*/ 265 h 2900"/>
                <a:gd name="T12" fmla="*/ 1306 w 1910"/>
                <a:gd name="T13" fmla="*/ 557 h 2900"/>
                <a:gd name="T14" fmla="*/ 1269 w 1910"/>
                <a:gd name="T15" fmla="*/ 253 h 2900"/>
                <a:gd name="T16" fmla="*/ 1323 w 1910"/>
                <a:gd name="T17" fmla="*/ 954 h 2900"/>
                <a:gd name="T18" fmla="*/ 1308 w 1910"/>
                <a:gd name="T19" fmla="*/ 991 h 2900"/>
                <a:gd name="T20" fmla="*/ 1224 w 1910"/>
                <a:gd name="T21" fmla="*/ 878 h 2900"/>
                <a:gd name="T22" fmla="*/ 1197 w 1910"/>
                <a:gd name="T23" fmla="*/ 187 h 2900"/>
                <a:gd name="T24" fmla="*/ 1161 w 1910"/>
                <a:gd name="T25" fmla="*/ 1146 h 2900"/>
                <a:gd name="T26" fmla="*/ 1075 w 1910"/>
                <a:gd name="T27" fmla="*/ 960 h 2900"/>
                <a:gd name="T28" fmla="*/ 1093 w 1910"/>
                <a:gd name="T29" fmla="*/ 319 h 2900"/>
                <a:gd name="T30" fmla="*/ 1044 w 1910"/>
                <a:gd name="T31" fmla="*/ 991 h 2900"/>
                <a:gd name="T32" fmla="*/ 1022 w 1910"/>
                <a:gd name="T33" fmla="*/ 322 h 2900"/>
                <a:gd name="T34" fmla="*/ 1002 w 1910"/>
                <a:gd name="T35" fmla="*/ 477 h 2900"/>
                <a:gd name="T36" fmla="*/ 953 w 1910"/>
                <a:gd name="T37" fmla="*/ 396 h 2900"/>
                <a:gd name="T38" fmla="*/ 850 w 1910"/>
                <a:gd name="T39" fmla="*/ 430 h 2900"/>
                <a:gd name="T40" fmla="*/ 863 w 1910"/>
                <a:gd name="T41" fmla="*/ 1244 h 2900"/>
                <a:gd name="T42" fmla="*/ 780 w 1910"/>
                <a:gd name="T43" fmla="*/ 1287 h 2900"/>
                <a:gd name="T44" fmla="*/ 863 w 1910"/>
                <a:gd name="T45" fmla="*/ 1244 h 2900"/>
                <a:gd name="T46" fmla="*/ 795 w 1910"/>
                <a:gd name="T47" fmla="*/ 587 h 2900"/>
                <a:gd name="T48" fmla="*/ 769 w 1910"/>
                <a:gd name="T49" fmla="*/ 310 h 2900"/>
                <a:gd name="T50" fmla="*/ 614 w 1910"/>
                <a:gd name="T51" fmla="*/ 333 h 2900"/>
                <a:gd name="T52" fmla="*/ 599 w 1910"/>
                <a:gd name="T53" fmla="*/ 365 h 2900"/>
                <a:gd name="T54" fmla="*/ 503 w 1910"/>
                <a:gd name="T55" fmla="*/ 385 h 2900"/>
                <a:gd name="T56" fmla="*/ 532 w 1910"/>
                <a:gd name="T57" fmla="*/ 499 h 2900"/>
                <a:gd name="T58" fmla="*/ 595 w 1910"/>
                <a:gd name="T59" fmla="*/ 477 h 2900"/>
                <a:gd name="T60" fmla="*/ 693 w 1910"/>
                <a:gd name="T61" fmla="*/ 426 h 2900"/>
                <a:gd name="T62" fmla="*/ 578 w 1910"/>
                <a:gd name="T63" fmla="*/ 562 h 2900"/>
                <a:gd name="T64" fmla="*/ 409 w 1910"/>
                <a:gd name="T65" fmla="*/ 624 h 2900"/>
                <a:gd name="T66" fmla="*/ 386 w 1910"/>
                <a:gd name="T67" fmla="*/ 877 h 2900"/>
                <a:gd name="T68" fmla="*/ 5 w 1910"/>
                <a:gd name="T69" fmla="*/ 840 h 2900"/>
                <a:gd name="T70" fmla="*/ 35 w 1910"/>
                <a:gd name="T71" fmla="*/ 951 h 2900"/>
                <a:gd name="T72" fmla="*/ 134 w 1910"/>
                <a:gd name="T73" fmla="*/ 943 h 2900"/>
                <a:gd name="T74" fmla="*/ 78 w 1910"/>
                <a:gd name="T75" fmla="*/ 1136 h 2900"/>
                <a:gd name="T76" fmla="*/ 49 w 1910"/>
                <a:gd name="T77" fmla="*/ 1309 h 2900"/>
                <a:gd name="T78" fmla="*/ 154 w 1910"/>
                <a:gd name="T79" fmla="*/ 1224 h 2900"/>
                <a:gd name="T80" fmla="*/ 272 w 1910"/>
                <a:gd name="T81" fmla="*/ 1190 h 2900"/>
                <a:gd name="T82" fmla="*/ 291 w 1910"/>
                <a:gd name="T83" fmla="*/ 809 h 2900"/>
                <a:gd name="T84" fmla="*/ 221 w 1910"/>
                <a:gd name="T85" fmla="*/ 795 h 2900"/>
                <a:gd name="T86" fmla="*/ 345 w 1910"/>
                <a:gd name="T87" fmla="*/ 754 h 2900"/>
                <a:gd name="T88" fmla="*/ 362 w 1910"/>
                <a:gd name="T89" fmla="*/ 973 h 2900"/>
                <a:gd name="T90" fmla="*/ 464 w 1910"/>
                <a:gd name="T91" fmla="*/ 801 h 2900"/>
                <a:gd name="T92" fmla="*/ 511 w 1910"/>
                <a:gd name="T93" fmla="*/ 777 h 2900"/>
                <a:gd name="T94" fmla="*/ 593 w 1910"/>
                <a:gd name="T95" fmla="*/ 859 h 2900"/>
                <a:gd name="T96" fmla="*/ 651 w 1910"/>
                <a:gd name="T97" fmla="*/ 618 h 2900"/>
                <a:gd name="T98" fmla="*/ 702 w 1910"/>
                <a:gd name="T99" fmla="*/ 627 h 2900"/>
                <a:gd name="T100" fmla="*/ 716 w 1910"/>
                <a:gd name="T101" fmla="*/ 994 h 2900"/>
                <a:gd name="T102" fmla="*/ 503 w 1910"/>
                <a:gd name="T103" fmla="*/ 2276 h 2900"/>
                <a:gd name="T104" fmla="*/ 406 w 1910"/>
                <a:gd name="T105" fmla="*/ 2016 h 2900"/>
                <a:gd name="T106" fmla="*/ 383 w 1910"/>
                <a:gd name="T107" fmla="*/ 2285 h 2900"/>
                <a:gd name="T108" fmla="*/ 262 w 1910"/>
                <a:gd name="T109" fmla="*/ 1989 h 2900"/>
                <a:gd name="T110" fmla="*/ 130 w 1910"/>
                <a:gd name="T111" fmla="*/ 2110 h 2900"/>
                <a:gd name="T112" fmla="*/ 185 w 1910"/>
                <a:gd name="T113" fmla="*/ 2051 h 2900"/>
                <a:gd name="T114" fmla="*/ 483 w 1910"/>
                <a:gd name="T115" fmla="*/ 2635 h 2900"/>
                <a:gd name="T116" fmla="*/ 822 w 1910"/>
                <a:gd name="T117" fmla="*/ 2800 h 2900"/>
                <a:gd name="T118" fmla="*/ 793 w 1910"/>
                <a:gd name="T119" fmla="*/ 2797 h 2900"/>
                <a:gd name="T120" fmla="*/ 1051 w 1910"/>
                <a:gd name="T121" fmla="*/ 2885 h 2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10" h="2900">
                  <a:moveTo>
                    <a:pt x="1909" y="767"/>
                  </a:moveTo>
                  <a:lnTo>
                    <a:pt x="1901" y="766"/>
                  </a:lnTo>
                  <a:lnTo>
                    <a:pt x="1910" y="767"/>
                  </a:lnTo>
                  <a:lnTo>
                    <a:pt x="1909" y="767"/>
                  </a:lnTo>
                  <a:close/>
                  <a:moveTo>
                    <a:pt x="1901" y="696"/>
                  </a:moveTo>
                  <a:lnTo>
                    <a:pt x="1906" y="701"/>
                  </a:lnTo>
                  <a:lnTo>
                    <a:pt x="1910" y="706"/>
                  </a:lnTo>
                  <a:lnTo>
                    <a:pt x="1909" y="710"/>
                  </a:lnTo>
                  <a:lnTo>
                    <a:pt x="1907" y="713"/>
                  </a:lnTo>
                  <a:lnTo>
                    <a:pt x="1905" y="716"/>
                  </a:lnTo>
                  <a:lnTo>
                    <a:pt x="1901" y="712"/>
                  </a:lnTo>
                  <a:lnTo>
                    <a:pt x="1900" y="709"/>
                  </a:lnTo>
                  <a:lnTo>
                    <a:pt x="1898" y="704"/>
                  </a:lnTo>
                  <a:lnTo>
                    <a:pt x="1900" y="700"/>
                  </a:lnTo>
                  <a:lnTo>
                    <a:pt x="1901" y="696"/>
                  </a:lnTo>
                  <a:close/>
                  <a:moveTo>
                    <a:pt x="1877" y="601"/>
                  </a:moveTo>
                  <a:lnTo>
                    <a:pt x="1875" y="597"/>
                  </a:lnTo>
                  <a:lnTo>
                    <a:pt x="1872" y="596"/>
                  </a:lnTo>
                  <a:lnTo>
                    <a:pt x="1877" y="596"/>
                  </a:lnTo>
                  <a:lnTo>
                    <a:pt x="1881" y="597"/>
                  </a:lnTo>
                  <a:lnTo>
                    <a:pt x="1885" y="598"/>
                  </a:lnTo>
                  <a:lnTo>
                    <a:pt x="1882" y="607"/>
                  </a:lnTo>
                  <a:lnTo>
                    <a:pt x="1884" y="614"/>
                  </a:lnTo>
                  <a:lnTo>
                    <a:pt x="1890" y="620"/>
                  </a:lnTo>
                  <a:lnTo>
                    <a:pt x="1888" y="620"/>
                  </a:lnTo>
                  <a:lnTo>
                    <a:pt x="1879" y="621"/>
                  </a:lnTo>
                  <a:lnTo>
                    <a:pt x="1872" y="624"/>
                  </a:lnTo>
                  <a:lnTo>
                    <a:pt x="1871" y="623"/>
                  </a:lnTo>
                  <a:lnTo>
                    <a:pt x="1875" y="616"/>
                  </a:lnTo>
                  <a:lnTo>
                    <a:pt x="1877" y="609"/>
                  </a:lnTo>
                  <a:lnTo>
                    <a:pt x="1877" y="601"/>
                  </a:lnTo>
                  <a:close/>
                  <a:moveTo>
                    <a:pt x="1849" y="677"/>
                  </a:moveTo>
                  <a:lnTo>
                    <a:pt x="1848" y="677"/>
                  </a:lnTo>
                  <a:lnTo>
                    <a:pt x="1848" y="677"/>
                  </a:lnTo>
                  <a:lnTo>
                    <a:pt x="1849" y="677"/>
                  </a:lnTo>
                  <a:close/>
                  <a:moveTo>
                    <a:pt x="1751" y="698"/>
                  </a:moveTo>
                  <a:lnTo>
                    <a:pt x="1763" y="696"/>
                  </a:lnTo>
                  <a:lnTo>
                    <a:pt x="1775" y="695"/>
                  </a:lnTo>
                  <a:lnTo>
                    <a:pt x="1777" y="700"/>
                  </a:lnTo>
                  <a:lnTo>
                    <a:pt x="1780" y="705"/>
                  </a:lnTo>
                  <a:lnTo>
                    <a:pt x="1784" y="710"/>
                  </a:lnTo>
                  <a:lnTo>
                    <a:pt x="1784" y="711"/>
                  </a:lnTo>
                  <a:lnTo>
                    <a:pt x="1775" y="711"/>
                  </a:lnTo>
                  <a:lnTo>
                    <a:pt x="1767" y="712"/>
                  </a:lnTo>
                  <a:lnTo>
                    <a:pt x="1760" y="715"/>
                  </a:lnTo>
                  <a:lnTo>
                    <a:pt x="1758" y="712"/>
                  </a:lnTo>
                  <a:lnTo>
                    <a:pt x="1754" y="710"/>
                  </a:lnTo>
                  <a:lnTo>
                    <a:pt x="1752" y="707"/>
                  </a:lnTo>
                  <a:lnTo>
                    <a:pt x="1751" y="704"/>
                  </a:lnTo>
                  <a:lnTo>
                    <a:pt x="1748" y="700"/>
                  </a:lnTo>
                  <a:lnTo>
                    <a:pt x="1748" y="696"/>
                  </a:lnTo>
                  <a:lnTo>
                    <a:pt x="1751" y="698"/>
                  </a:lnTo>
                  <a:close/>
                  <a:moveTo>
                    <a:pt x="1720" y="1076"/>
                  </a:moveTo>
                  <a:lnTo>
                    <a:pt x="1722" y="1077"/>
                  </a:lnTo>
                  <a:lnTo>
                    <a:pt x="1720" y="1076"/>
                  </a:lnTo>
                  <a:lnTo>
                    <a:pt x="1720" y="1076"/>
                  </a:lnTo>
                  <a:close/>
                  <a:moveTo>
                    <a:pt x="1685" y="607"/>
                  </a:moveTo>
                  <a:lnTo>
                    <a:pt x="1686" y="607"/>
                  </a:lnTo>
                  <a:lnTo>
                    <a:pt x="1685" y="607"/>
                  </a:lnTo>
                  <a:lnTo>
                    <a:pt x="1685" y="607"/>
                  </a:lnTo>
                  <a:close/>
                  <a:moveTo>
                    <a:pt x="1686" y="663"/>
                  </a:moveTo>
                  <a:lnTo>
                    <a:pt x="1686" y="663"/>
                  </a:lnTo>
                  <a:lnTo>
                    <a:pt x="1686" y="664"/>
                  </a:lnTo>
                  <a:lnTo>
                    <a:pt x="1689" y="672"/>
                  </a:lnTo>
                  <a:lnTo>
                    <a:pt x="1688" y="678"/>
                  </a:lnTo>
                  <a:lnTo>
                    <a:pt x="1682" y="684"/>
                  </a:lnTo>
                  <a:lnTo>
                    <a:pt x="1675" y="689"/>
                  </a:lnTo>
                  <a:lnTo>
                    <a:pt x="1651" y="687"/>
                  </a:lnTo>
                  <a:lnTo>
                    <a:pt x="1650" y="686"/>
                  </a:lnTo>
                  <a:lnTo>
                    <a:pt x="1649" y="683"/>
                  </a:lnTo>
                  <a:lnTo>
                    <a:pt x="1661" y="676"/>
                  </a:lnTo>
                  <a:lnTo>
                    <a:pt x="1673" y="669"/>
                  </a:lnTo>
                  <a:lnTo>
                    <a:pt x="1686" y="663"/>
                  </a:lnTo>
                  <a:close/>
                  <a:moveTo>
                    <a:pt x="1641" y="233"/>
                  </a:moveTo>
                  <a:lnTo>
                    <a:pt x="1652" y="244"/>
                  </a:lnTo>
                  <a:lnTo>
                    <a:pt x="1662" y="257"/>
                  </a:lnTo>
                  <a:lnTo>
                    <a:pt x="1658" y="256"/>
                  </a:lnTo>
                  <a:lnTo>
                    <a:pt x="1656" y="256"/>
                  </a:lnTo>
                  <a:lnTo>
                    <a:pt x="1654" y="256"/>
                  </a:lnTo>
                  <a:lnTo>
                    <a:pt x="1643" y="254"/>
                  </a:lnTo>
                  <a:lnTo>
                    <a:pt x="1632" y="254"/>
                  </a:lnTo>
                  <a:lnTo>
                    <a:pt x="1637" y="243"/>
                  </a:lnTo>
                  <a:lnTo>
                    <a:pt x="1641" y="233"/>
                  </a:lnTo>
                  <a:close/>
                  <a:moveTo>
                    <a:pt x="1578" y="859"/>
                  </a:moveTo>
                  <a:lnTo>
                    <a:pt x="1578" y="860"/>
                  </a:lnTo>
                  <a:lnTo>
                    <a:pt x="1576" y="859"/>
                  </a:lnTo>
                  <a:lnTo>
                    <a:pt x="1576" y="859"/>
                  </a:lnTo>
                  <a:lnTo>
                    <a:pt x="1578" y="859"/>
                  </a:lnTo>
                  <a:close/>
                  <a:moveTo>
                    <a:pt x="1475" y="220"/>
                  </a:moveTo>
                  <a:lnTo>
                    <a:pt x="1478" y="214"/>
                  </a:lnTo>
                  <a:lnTo>
                    <a:pt x="1480" y="208"/>
                  </a:lnTo>
                  <a:lnTo>
                    <a:pt x="1491" y="210"/>
                  </a:lnTo>
                  <a:lnTo>
                    <a:pt x="1502" y="210"/>
                  </a:lnTo>
                  <a:lnTo>
                    <a:pt x="1514" y="211"/>
                  </a:lnTo>
                  <a:lnTo>
                    <a:pt x="1524" y="215"/>
                  </a:lnTo>
                  <a:lnTo>
                    <a:pt x="1533" y="221"/>
                  </a:lnTo>
                  <a:lnTo>
                    <a:pt x="1541" y="232"/>
                  </a:lnTo>
                  <a:lnTo>
                    <a:pt x="1541" y="232"/>
                  </a:lnTo>
                  <a:lnTo>
                    <a:pt x="1519" y="226"/>
                  </a:lnTo>
                  <a:lnTo>
                    <a:pt x="1496" y="222"/>
                  </a:lnTo>
                  <a:lnTo>
                    <a:pt x="1474" y="221"/>
                  </a:lnTo>
                  <a:lnTo>
                    <a:pt x="1475" y="220"/>
                  </a:lnTo>
                  <a:close/>
                  <a:moveTo>
                    <a:pt x="1462" y="840"/>
                  </a:moveTo>
                  <a:lnTo>
                    <a:pt x="1462" y="840"/>
                  </a:lnTo>
                  <a:lnTo>
                    <a:pt x="1462" y="840"/>
                  </a:lnTo>
                  <a:lnTo>
                    <a:pt x="1462" y="840"/>
                  </a:lnTo>
                  <a:lnTo>
                    <a:pt x="1462" y="840"/>
                  </a:lnTo>
                  <a:close/>
                  <a:moveTo>
                    <a:pt x="1427" y="57"/>
                  </a:moveTo>
                  <a:lnTo>
                    <a:pt x="1430" y="61"/>
                  </a:lnTo>
                  <a:lnTo>
                    <a:pt x="1440" y="66"/>
                  </a:lnTo>
                  <a:lnTo>
                    <a:pt x="1435" y="65"/>
                  </a:lnTo>
                  <a:lnTo>
                    <a:pt x="1430" y="63"/>
                  </a:lnTo>
                  <a:lnTo>
                    <a:pt x="1427" y="62"/>
                  </a:lnTo>
                  <a:lnTo>
                    <a:pt x="1423" y="62"/>
                  </a:lnTo>
                  <a:lnTo>
                    <a:pt x="1427" y="57"/>
                  </a:lnTo>
                  <a:close/>
                  <a:moveTo>
                    <a:pt x="1417" y="761"/>
                  </a:moveTo>
                  <a:lnTo>
                    <a:pt x="1416" y="756"/>
                  </a:lnTo>
                  <a:lnTo>
                    <a:pt x="1416" y="751"/>
                  </a:lnTo>
                  <a:lnTo>
                    <a:pt x="1413" y="746"/>
                  </a:lnTo>
                  <a:lnTo>
                    <a:pt x="1411" y="743"/>
                  </a:lnTo>
                  <a:lnTo>
                    <a:pt x="1410" y="740"/>
                  </a:lnTo>
                  <a:lnTo>
                    <a:pt x="1412" y="728"/>
                  </a:lnTo>
                  <a:lnTo>
                    <a:pt x="1419" y="726"/>
                  </a:lnTo>
                  <a:lnTo>
                    <a:pt x="1419" y="743"/>
                  </a:lnTo>
                  <a:lnTo>
                    <a:pt x="1417" y="761"/>
                  </a:lnTo>
                  <a:close/>
                  <a:moveTo>
                    <a:pt x="1384" y="479"/>
                  </a:moveTo>
                  <a:lnTo>
                    <a:pt x="1390" y="473"/>
                  </a:lnTo>
                  <a:lnTo>
                    <a:pt x="1414" y="466"/>
                  </a:lnTo>
                  <a:lnTo>
                    <a:pt x="1416" y="470"/>
                  </a:lnTo>
                  <a:lnTo>
                    <a:pt x="1418" y="473"/>
                  </a:lnTo>
                  <a:lnTo>
                    <a:pt x="1408" y="477"/>
                  </a:lnTo>
                  <a:lnTo>
                    <a:pt x="1400" y="481"/>
                  </a:lnTo>
                  <a:lnTo>
                    <a:pt x="1393" y="488"/>
                  </a:lnTo>
                  <a:lnTo>
                    <a:pt x="1389" y="498"/>
                  </a:lnTo>
                  <a:lnTo>
                    <a:pt x="1383" y="499"/>
                  </a:lnTo>
                  <a:lnTo>
                    <a:pt x="1378" y="499"/>
                  </a:lnTo>
                  <a:lnTo>
                    <a:pt x="1373" y="496"/>
                  </a:lnTo>
                  <a:lnTo>
                    <a:pt x="1370" y="492"/>
                  </a:lnTo>
                  <a:lnTo>
                    <a:pt x="1371" y="492"/>
                  </a:lnTo>
                  <a:lnTo>
                    <a:pt x="1374" y="493"/>
                  </a:lnTo>
                  <a:lnTo>
                    <a:pt x="1377" y="493"/>
                  </a:lnTo>
                  <a:lnTo>
                    <a:pt x="1379" y="492"/>
                  </a:lnTo>
                  <a:lnTo>
                    <a:pt x="1382" y="490"/>
                  </a:lnTo>
                  <a:lnTo>
                    <a:pt x="1384" y="488"/>
                  </a:lnTo>
                  <a:lnTo>
                    <a:pt x="1385" y="484"/>
                  </a:lnTo>
                  <a:lnTo>
                    <a:pt x="1384" y="482"/>
                  </a:lnTo>
                  <a:lnTo>
                    <a:pt x="1384" y="479"/>
                  </a:lnTo>
                  <a:close/>
                  <a:moveTo>
                    <a:pt x="1371" y="458"/>
                  </a:moveTo>
                  <a:lnTo>
                    <a:pt x="1372" y="456"/>
                  </a:lnTo>
                  <a:lnTo>
                    <a:pt x="1373" y="455"/>
                  </a:lnTo>
                  <a:lnTo>
                    <a:pt x="1372" y="456"/>
                  </a:lnTo>
                  <a:lnTo>
                    <a:pt x="1371" y="458"/>
                  </a:lnTo>
                  <a:close/>
                  <a:moveTo>
                    <a:pt x="1378" y="265"/>
                  </a:moveTo>
                  <a:lnTo>
                    <a:pt x="1378" y="265"/>
                  </a:lnTo>
                  <a:lnTo>
                    <a:pt x="1378" y="265"/>
                  </a:lnTo>
                  <a:lnTo>
                    <a:pt x="1378" y="265"/>
                  </a:lnTo>
                  <a:close/>
                  <a:moveTo>
                    <a:pt x="1339" y="10"/>
                  </a:moveTo>
                  <a:lnTo>
                    <a:pt x="1342" y="12"/>
                  </a:lnTo>
                  <a:lnTo>
                    <a:pt x="1346" y="14"/>
                  </a:lnTo>
                  <a:lnTo>
                    <a:pt x="1353" y="14"/>
                  </a:lnTo>
                  <a:lnTo>
                    <a:pt x="1360" y="10"/>
                  </a:lnTo>
                  <a:lnTo>
                    <a:pt x="1366" y="5"/>
                  </a:lnTo>
                  <a:lnTo>
                    <a:pt x="1371" y="0"/>
                  </a:lnTo>
                  <a:lnTo>
                    <a:pt x="1371" y="9"/>
                  </a:lnTo>
                  <a:lnTo>
                    <a:pt x="1371" y="18"/>
                  </a:lnTo>
                  <a:lnTo>
                    <a:pt x="1373" y="26"/>
                  </a:lnTo>
                  <a:lnTo>
                    <a:pt x="1379" y="32"/>
                  </a:lnTo>
                  <a:lnTo>
                    <a:pt x="1372" y="31"/>
                  </a:lnTo>
                  <a:lnTo>
                    <a:pt x="1365" y="31"/>
                  </a:lnTo>
                  <a:lnTo>
                    <a:pt x="1359" y="34"/>
                  </a:lnTo>
                  <a:lnTo>
                    <a:pt x="1357" y="33"/>
                  </a:lnTo>
                  <a:lnTo>
                    <a:pt x="1353" y="29"/>
                  </a:lnTo>
                  <a:lnTo>
                    <a:pt x="1348" y="27"/>
                  </a:lnTo>
                  <a:lnTo>
                    <a:pt x="1332" y="22"/>
                  </a:lnTo>
                  <a:lnTo>
                    <a:pt x="1334" y="21"/>
                  </a:lnTo>
                  <a:lnTo>
                    <a:pt x="1336" y="18"/>
                  </a:lnTo>
                  <a:lnTo>
                    <a:pt x="1338" y="15"/>
                  </a:lnTo>
                  <a:lnTo>
                    <a:pt x="1339" y="10"/>
                  </a:lnTo>
                  <a:close/>
                  <a:moveTo>
                    <a:pt x="1327" y="535"/>
                  </a:moveTo>
                  <a:lnTo>
                    <a:pt x="1319" y="547"/>
                  </a:lnTo>
                  <a:lnTo>
                    <a:pt x="1311" y="558"/>
                  </a:lnTo>
                  <a:lnTo>
                    <a:pt x="1306" y="557"/>
                  </a:lnTo>
                  <a:lnTo>
                    <a:pt x="1302" y="557"/>
                  </a:lnTo>
                  <a:lnTo>
                    <a:pt x="1297" y="558"/>
                  </a:lnTo>
                  <a:lnTo>
                    <a:pt x="1294" y="561"/>
                  </a:lnTo>
                  <a:lnTo>
                    <a:pt x="1292" y="562"/>
                  </a:lnTo>
                  <a:lnTo>
                    <a:pt x="1289" y="555"/>
                  </a:lnTo>
                  <a:lnTo>
                    <a:pt x="1309" y="546"/>
                  </a:lnTo>
                  <a:lnTo>
                    <a:pt x="1327" y="535"/>
                  </a:lnTo>
                  <a:close/>
                  <a:moveTo>
                    <a:pt x="1319" y="885"/>
                  </a:moveTo>
                  <a:lnTo>
                    <a:pt x="1319" y="885"/>
                  </a:lnTo>
                  <a:lnTo>
                    <a:pt x="1317" y="882"/>
                  </a:lnTo>
                  <a:lnTo>
                    <a:pt x="1317" y="880"/>
                  </a:lnTo>
                  <a:lnTo>
                    <a:pt x="1319" y="880"/>
                  </a:lnTo>
                  <a:lnTo>
                    <a:pt x="1319" y="882"/>
                  </a:lnTo>
                  <a:lnTo>
                    <a:pt x="1319" y="885"/>
                  </a:lnTo>
                  <a:close/>
                  <a:moveTo>
                    <a:pt x="1314" y="608"/>
                  </a:moveTo>
                  <a:lnTo>
                    <a:pt x="1314" y="608"/>
                  </a:lnTo>
                  <a:lnTo>
                    <a:pt x="1314" y="608"/>
                  </a:lnTo>
                  <a:lnTo>
                    <a:pt x="1314" y="608"/>
                  </a:lnTo>
                  <a:close/>
                  <a:moveTo>
                    <a:pt x="1276" y="232"/>
                  </a:moveTo>
                  <a:lnTo>
                    <a:pt x="1272" y="236"/>
                  </a:lnTo>
                  <a:lnTo>
                    <a:pt x="1270" y="240"/>
                  </a:lnTo>
                  <a:lnTo>
                    <a:pt x="1269" y="245"/>
                  </a:lnTo>
                  <a:lnTo>
                    <a:pt x="1269" y="251"/>
                  </a:lnTo>
                  <a:lnTo>
                    <a:pt x="1269" y="251"/>
                  </a:lnTo>
                  <a:lnTo>
                    <a:pt x="1269" y="251"/>
                  </a:lnTo>
                  <a:lnTo>
                    <a:pt x="1269" y="253"/>
                  </a:lnTo>
                  <a:lnTo>
                    <a:pt x="1264" y="250"/>
                  </a:lnTo>
                  <a:lnTo>
                    <a:pt x="1259" y="249"/>
                  </a:lnTo>
                  <a:lnTo>
                    <a:pt x="1254" y="250"/>
                  </a:lnTo>
                  <a:lnTo>
                    <a:pt x="1258" y="243"/>
                  </a:lnTo>
                  <a:lnTo>
                    <a:pt x="1263" y="237"/>
                  </a:lnTo>
                  <a:lnTo>
                    <a:pt x="1268" y="233"/>
                  </a:lnTo>
                  <a:lnTo>
                    <a:pt x="1276" y="232"/>
                  </a:lnTo>
                  <a:close/>
                  <a:moveTo>
                    <a:pt x="1257" y="505"/>
                  </a:moveTo>
                  <a:lnTo>
                    <a:pt x="1255" y="502"/>
                  </a:lnTo>
                  <a:lnTo>
                    <a:pt x="1255" y="500"/>
                  </a:lnTo>
                  <a:lnTo>
                    <a:pt x="1255" y="500"/>
                  </a:lnTo>
                  <a:lnTo>
                    <a:pt x="1257" y="502"/>
                  </a:lnTo>
                  <a:lnTo>
                    <a:pt x="1257" y="505"/>
                  </a:lnTo>
                  <a:close/>
                  <a:moveTo>
                    <a:pt x="1253" y="971"/>
                  </a:moveTo>
                  <a:lnTo>
                    <a:pt x="1263" y="965"/>
                  </a:lnTo>
                  <a:lnTo>
                    <a:pt x="1263" y="963"/>
                  </a:lnTo>
                  <a:lnTo>
                    <a:pt x="1265" y="962"/>
                  </a:lnTo>
                  <a:lnTo>
                    <a:pt x="1270" y="960"/>
                  </a:lnTo>
                  <a:lnTo>
                    <a:pt x="1274" y="957"/>
                  </a:lnTo>
                  <a:lnTo>
                    <a:pt x="1281" y="951"/>
                  </a:lnTo>
                  <a:lnTo>
                    <a:pt x="1289" y="946"/>
                  </a:lnTo>
                  <a:lnTo>
                    <a:pt x="1297" y="950"/>
                  </a:lnTo>
                  <a:lnTo>
                    <a:pt x="1306" y="950"/>
                  </a:lnTo>
                  <a:lnTo>
                    <a:pt x="1315" y="950"/>
                  </a:lnTo>
                  <a:lnTo>
                    <a:pt x="1322" y="954"/>
                  </a:lnTo>
                  <a:lnTo>
                    <a:pt x="1323" y="954"/>
                  </a:lnTo>
                  <a:lnTo>
                    <a:pt x="1325" y="956"/>
                  </a:lnTo>
                  <a:lnTo>
                    <a:pt x="1325" y="958"/>
                  </a:lnTo>
                  <a:lnTo>
                    <a:pt x="1328" y="962"/>
                  </a:lnTo>
                  <a:lnTo>
                    <a:pt x="1331" y="965"/>
                  </a:lnTo>
                  <a:lnTo>
                    <a:pt x="1328" y="967"/>
                  </a:lnTo>
                  <a:lnTo>
                    <a:pt x="1327" y="971"/>
                  </a:lnTo>
                  <a:lnTo>
                    <a:pt x="1327" y="974"/>
                  </a:lnTo>
                  <a:lnTo>
                    <a:pt x="1331" y="984"/>
                  </a:lnTo>
                  <a:lnTo>
                    <a:pt x="1338" y="990"/>
                  </a:lnTo>
                  <a:lnTo>
                    <a:pt x="1345" y="992"/>
                  </a:lnTo>
                  <a:lnTo>
                    <a:pt x="1356" y="994"/>
                  </a:lnTo>
                  <a:lnTo>
                    <a:pt x="1357" y="992"/>
                  </a:lnTo>
                  <a:lnTo>
                    <a:pt x="1367" y="1009"/>
                  </a:lnTo>
                  <a:lnTo>
                    <a:pt x="1348" y="1018"/>
                  </a:lnTo>
                  <a:lnTo>
                    <a:pt x="1348" y="1018"/>
                  </a:lnTo>
                  <a:lnTo>
                    <a:pt x="1349" y="1017"/>
                  </a:lnTo>
                  <a:lnTo>
                    <a:pt x="1353" y="1014"/>
                  </a:lnTo>
                  <a:lnTo>
                    <a:pt x="1355" y="1009"/>
                  </a:lnTo>
                  <a:lnTo>
                    <a:pt x="1344" y="997"/>
                  </a:lnTo>
                  <a:lnTo>
                    <a:pt x="1339" y="1002"/>
                  </a:lnTo>
                  <a:lnTo>
                    <a:pt x="1331" y="997"/>
                  </a:lnTo>
                  <a:lnTo>
                    <a:pt x="1320" y="994"/>
                  </a:lnTo>
                  <a:lnTo>
                    <a:pt x="1316" y="994"/>
                  </a:lnTo>
                  <a:lnTo>
                    <a:pt x="1315" y="992"/>
                  </a:lnTo>
                  <a:lnTo>
                    <a:pt x="1312" y="992"/>
                  </a:lnTo>
                  <a:lnTo>
                    <a:pt x="1308" y="991"/>
                  </a:lnTo>
                  <a:lnTo>
                    <a:pt x="1303" y="990"/>
                  </a:lnTo>
                  <a:lnTo>
                    <a:pt x="1302" y="989"/>
                  </a:lnTo>
                  <a:lnTo>
                    <a:pt x="1297" y="989"/>
                  </a:lnTo>
                  <a:lnTo>
                    <a:pt x="1295" y="983"/>
                  </a:lnTo>
                  <a:lnTo>
                    <a:pt x="1286" y="974"/>
                  </a:lnTo>
                  <a:lnTo>
                    <a:pt x="1275" y="971"/>
                  </a:lnTo>
                  <a:lnTo>
                    <a:pt x="1263" y="972"/>
                  </a:lnTo>
                  <a:lnTo>
                    <a:pt x="1252" y="977"/>
                  </a:lnTo>
                  <a:lnTo>
                    <a:pt x="1253" y="971"/>
                  </a:lnTo>
                  <a:close/>
                  <a:moveTo>
                    <a:pt x="1240" y="186"/>
                  </a:moveTo>
                  <a:lnTo>
                    <a:pt x="1240" y="187"/>
                  </a:lnTo>
                  <a:lnTo>
                    <a:pt x="1240" y="187"/>
                  </a:lnTo>
                  <a:lnTo>
                    <a:pt x="1240" y="186"/>
                  </a:lnTo>
                  <a:close/>
                  <a:moveTo>
                    <a:pt x="1232" y="1156"/>
                  </a:moveTo>
                  <a:lnTo>
                    <a:pt x="1225" y="1156"/>
                  </a:lnTo>
                  <a:lnTo>
                    <a:pt x="1224" y="1153"/>
                  </a:lnTo>
                  <a:lnTo>
                    <a:pt x="1223" y="1148"/>
                  </a:lnTo>
                  <a:lnTo>
                    <a:pt x="1230" y="1150"/>
                  </a:lnTo>
                  <a:lnTo>
                    <a:pt x="1236" y="1153"/>
                  </a:lnTo>
                  <a:lnTo>
                    <a:pt x="1235" y="1154"/>
                  </a:lnTo>
                  <a:lnTo>
                    <a:pt x="1232" y="1156"/>
                  </a:lnTo>
                  <a:close/>
                  <a:moveTo>
                    <a:pt x="1218" y="876"/>
                  </a:moveTo>
                  <a:lnTo>
                    <a:pt x="1225" y="876"/>
                  </a:lnTo>
                  <a:lnTo>
                    <a:pt x="1225" y="875"/>
                  </a:lnTo>
                  <a:lnTo>
                    <a:pt x="1225" y="876"/>
                  </a:lnTo>
                  <a:lnTo>
                    <a:pt x="1224" y="878"/>
                  </a:lnTo>
                  <a:lnTo>
                    <a:pt x="1224" y="882"/>
                  </a:lnTo>
                  <a:lnTo>
                    <a:pt x="1225" y="886"/>
                  </a:lnTo>
                  <a:lnTo>
                    <a:pt x="1226" y="889"/>
                  </a:lnTo>
                  <a:lnTo>
                    <a:pt x="1226" y="892"/>
                  </a:lnTo>
                  <a:lnTo>
                    <a:pt x="1223" y="892"/>
                  </a:lnTo>
                  <a:lnTo>
                    <a:pt x="1218" y="893"/>
                  </a:lnTo>
                  <a:lnTo>
                    <a:pt x="1214" y="893"/>
                  </a:lnTo>
                  <a:lnTo>
                    <a:pt x="1209" y="893"/>
                  </a:lnTo>
                  <a:lnTo>
                    <a:pt x="1209" y="893"/>
                  </a:lnTo>
                  <a:lnTo>
                    <a:pt x="1204" y="889"/>
                  </a:lnTo>
                  <a:lnTo>
                    <a:pt x="1207" y="888"/>
                  </a:lnTo>
                  <a:lnTo>
                    <a:pt x="1210" y="886"/>
                  </a:lnTo>
                  <a:lnTo>
                    <a:pt x="1214" y="883"/>
                  </a:lnTo>
                  <a:lnTo>
                    <a:pt x="1217" y="880"/>
                  </a:lnTo>
                  <a:lnTo>
                    <a:pt x="1218" y="876"/>
                  </a:lnTo>
                  <a:close/>
                  <a:moveTo>
                    <a:pt x="1206" y="179"/>
                  </a:moveTo>
                  <a:lnTo>
                    <a:pt x="1208" y="181"/>
                  </a:lnTo>
                  <a:lnTo>
                    <a:pt x="1209" y="182"/>
                  </a:lnTo>
                  <a:lnTo>
                    <a:pt x="1202" y="187"/>
                  </a:lnTo>
                  <a:lnTo>
                    <a:pt x="1197" y="194"/>
                  </a:lnTo>
                  <a:lnTo>
                    <a:pt x="1195" y="204"/>
                  </a:lnTo>
                  <a:lnTo>
                    <a:pt x="1196" y="204"/>
                  </a:lnTo>
                  <a:lnTo>
                    <a:pt x="1190" y="205"/>
                  </a:lnTo>
                  <a:lnTo>
                    <a:pt x="1185" y="208"/>
                  </a:lnTo>
                  <a:lnTo>
                    <a:pt x="1190" y="197"/>
                  </a:lnTo>
                  <a:lnTo>
                    <a:pt x="1197" y="187"/>
                  </a:lnTo>
                  <a:lnTo>
                    <a:pt x="1206" y="179"/>
                  </a:lnTo>
                  <a:close/>
                  <a:moveTo>
                    <a:pt x="1184" y="297"/>
                  </a:moveTo>
                  <a:lnTo>
                    <a:pt x="1185" y="299"/>
                  </a:lnTo>
                  <a:lnTo>
                    <a:pt x="1184" y="300"/>
                  </a:lnTo>
                  <a:lnTo>
                    <a:pt x="1185" y="307"/>
                  </a:lnTo>
                  <a:lnTo>
                    <a:pt x="1186" y="313"/>
                  </a:lnTo>
                  <a:lnTo>
                    <a:pt x="1183" y="310"/>
                  </a:lnTo>
                  <a:lnTo>
                    <a:pt x="1179" y="307"/>
                  </a:lnTo>
                  <a:lnTo>
                    <a:pt x="1175" y="306"/>
                  </a:lnTo>
                  <a:lnTo>
                    <a:pt x="1170" y="306"/>
                  </a:lnTo>
                  <a:lnTo>
                    <a:pt x="1175" y="304"/>
                  </a:lnTo>
                  <a:lnTo>
                    <a:pt x="1180" y="301"/>
                  </a:lnTo>
                  <a:lnTo>
                    <a:pt x="1184" y="297"/>
                  </a:lnTo>
                  <a:close/>
                  <a:moveTo>
                    <a:pt x="1150" y="317"/>
                  </a:moveTo>
                  <a:lnTo>
                    <a:pt x="1150" y="318"/>
                  </a:lnTo>
                  <a:lnTo>
                    <a:pt x="1149" y="319"/>
                  </a:lnTo>
                  <a:lnTo>
                    <a:pt x="1149" y="318"/>
                  </a:lnTo>
                  <a:lnTo>
                    <a:pt x="1150" y="317"/>
                  </a:lnTo>
                  <a:close/>
                  <a:moveTo>
                    <a:pt x="1132" y="240"/>
                  </a:moveTo>
                  <a:lnTo>
                    <a:pt x="1134" y="243"/>
                  </a:lnTo>
                  <a:lnTo>
                    <a:pt x="1136" y="244"/>
                  </a:lnTo>
                  <a:lnTo>
                    <a:pt x="1130" y="244"/>
                  </a:lnTo>
                  <a:lnTo>
                    <a:pt x="1132" y="240"/>
                  </a:lnTo>
                  <a:close/>
                  <a:moveTo>
                    <a:pt x="1172" y="1126"/>
                  </a:moveTo>
                  <a:lnTo>
                    <a:pt x="1172" y="1140"/>
                  </a:lnTo>
                  <a:lnTo>
                    <a:pt x="1161" y="1146"/>
                  </a:lnTo>
                  <a:lnTo>
                    <a:pt x="1155" y="1156"/>
                  </a:lnTo>
                  <a:lnTo>
                    <a:pt x="1152" y="1167"/>
                  </a:lnTo>
                  <a:lnTo>
                    <a:pt x="1152" y="1167"/>
                  </a:lnTo>
                  <a:lnTo>
                    <a:pt x="1152" y="1167"/>
                  </a:lnTo>
                  <a:lnTo>
                    <a:pt x="1152" y="1167"/>
                  </a:lnTo>
                  <a:lnTo>
                    <a:pt x="1144" y="1165"/>
                  </a:lnTo>
                  <a:lnTo>
                    <a:pt x="1136" y="1160"/>
                  </a:lnTo>
                  <a:lnTo>
                    <a:pt x="1130" y="1155"/>
                  </a:lnTo>
                  <a:lnTo>
                    <a:pt x="1123" y="1149"/>
                  </a:lnTo>
                  <a:lnTo>
                    <a:pt x="1172" y="1126"/>
                  </a:lnTo>
                  <a:close/>
                  <a:moveTo>
                    <a:pt x="1106" y="969"/>
                  </a:moveTo>
                  <a:lnTo>
                    <a:pt x="1112" y="975"/>
                  </a:lnTo>
                  <a:lnTo>
                    <a:pt x="1117" y="980"/>
                  </a:lnTo>
                  <a:lnTo>
                    <a:pt x="1122" y="985"/>
                  </a:lnTo>
                  <a:lnTo>
                    <a:pt x="1117" y="985"/>
                  </a:lnTo>
                  <a:lnTo>
                    <a:pt x="1112" y="984"/>
                  </a:lnTo>
                  <a:lnTo>
                    <a:pt x="1099" y="966"/>
                  </a:lnTo>
                  <a:lnTo>
                    <a:pt x="1095" y="971"/>
                  </a:lnTo>
                  <a:lnTo>
                    <a:pt x="1095" y="975"/>
                  </a:lnTo>
                  <a:lnTo>
                    <a:pt x="1098" y="982"/>
                  </a:lnTo>
                  <a:lnTo>
                    <a:pt x="1100" y="988"/>
                  </a:lnTo>
                  <a:lnTo>
                    <a:pt x="1087" y="983"/>
                  </a:lnTo>
                  <a:lnTo>
                    <a:pt x="1071" y="982"/>
                  </a:lnTo>
                  <a:lnTo>
                    <a:pt x="1072" y="979"/>
                  </a:lnTo>
                  <a:lnTo>
                    <a:pt x="1075" y="969"/>
                  </a:lnTo>
                  <a:lnTo>
                    <a:pt x="1075" y="960"/>
                  </a:lnTo>
                  <a:lnTo>
                    <a:pt x="1071" y="951"/>
                  </a:lnTo>
                  <a:lnTo>
                    <a:pt x="1075" y="951"/>
                  </a:lnTo>
                  <a:lnTo>
                    <a:pt x="1076" y="951"/>
                  </a:lnTo>
                  <a:lnTo>
                    <a:pt x="1084" y="955"/>
                  </a:lnTo>
                  <a:lnTo>
                    <a:pt x="1093" y="960"/>
                  </a:lnTo>
                  <a:lnTo>
                    <a:pt x="1101" y="961"/>
                  </a:lnTo>
                  <a:lnTo>
                    <a:pt x="1104" y="965"/>
                  </a:lnTo>
                  <a:lnTo>
                    <a:pt x="1106" y="969"/>
                  </a:lnTo>
                  <a:close/>
                  <a:moveTo>
                    <a:pt x="1087" y="245"/>
                  </a:moveTo>
                  <a:lnTo>
                    <a:pt x="1087" y="247"/>
                  </a:lnTo>
                  <a:lnTo>
                    <a:pt x="1083" y="248"/>
                  </a:lnTo>
                  <a:lnTo>
                    <a:pt x="1081" y="250"/>
                  </a:lnTo>
                  <a:lnTo>
                    <a:pt x="1078" y="254"/>
                  </a:lnTo>
                  <a:lnTo>
                    <a:pt x="1077" y="257"/>
                  </a:lnTo>
                  <a:lnTo>
                    <a:pt x="1076" y="261"/>
                  </a:lnTo>
                  <a:lnTo>
                    <a:pt x="1070" y="249"/>
                  </a:lnTo>
                  <a:lnTo>
                    <a:pt x="1078" y="248"/>
                  </a:lnTo>
                  <a:lnTo>
                    <a:pt x="1087" y="245"/>
                  </a:lnTo>
                  <a:close/>
                  <a:moveTo>
                    <a:pt x="1078" y="293"/>
                  </a:moveTo>
                  <a:lnTo>
                    <a:pt x="1089" y="293"/>
                  </a:lnTo>
                  <a:lnTo>
                    <a:pt x="1090" y="293"/>
                  </a:lnTo>
                  <a:lnTo>
                    <a:pt x="1090" y="294"/>
                  </a:lnTo>
                  <a:lnTo>
                    <a:pt x="1090" y="295"/>
                  </a:lnTo>
                  <a:lnTo>
                    <a:pt x="1088" y="307"/>
                  </a:lnTo>
                  <a:lnTo>
                    <a:pt x="1093" y="318"/>
                  </a:lnTo>
                  <a:lnTo>
                    <a:pt x="1093" y="319"/>
                  </a:lnTo>
                  <a:lnTo>
                    <a:pt x="1093" y="319"/>
                  </a:lnTo>
                  <a:lnTo>
                    <a:pt x="1085" y="319"/>
                  </a:lnTo>
                  <a:lnTo>
                    <a:pt x="1067" y="301"/>
                  </a:lnTo>
                  <a:lnTo>
                    <a:pt x="1071" y="296"/>
                  </a:lnTo>
                  <a:lnTo>
                    <a:pt x="1075" y="294"/>
                  </a:lnTo>
                  <a:lnTo>
                    <a:pt x="1078" y="293"/>
                  </a:lnTo>
                  <a:close/>
                  <a:moveTo>
                    <a:pt x="1072" y="1650"/>
                  </a:moveTo>
                  <a:lnTo>
                    <a:pt x="1066" y="1656"/>
                  </a:lnTo>
                  <a:lnTo>
                    <a:pt x="1056" y="1660"/>
                  </a:lnTo>
                  <a:lnTo>
                    <a:pt x="1056" y="1657"/>
                  </a:lnTo>
                  <a:lnTo>
                    <a:pt x="1054" y="1657"/>
                  </a:lnTo>
                  <a:lnTo>
                    <a:pt x="1051" y="1655"/>
                  </a:lnTo>
                  <a:lnTo>
                    <a:pt x="1050" y="1651"/>
                  </a:lnTo>
                  <a:lnTo>
                    <a:pt x="1048" y="1649"/>
                  </a:lnTo>
                  <a:lnTo>
                    <a:pt x="1048" y="1645"/>
                  </a:lnTo>
                  <a:lnTo>
                    <a:pt x="1048" y="1640"/>
                  </a:lnTo>
                  <a:lnTo>
                    <a:pt x="1055" y="1647"/>
                  </a:lnTo>
                  <a:lnTo>
                    <a:pt x="1064" y="1650"/>
                  </a:lnTo>
                  <a:lnTo>
                    <a:pt x="1072" y="1650"/>
                  </a:lnTo>
                  <a:close/>
                  <a:moveTo>
                    <a:pt x="1048" y="1290"/>
                  </a:moveTo>
                  <a:lnTo>
                    <a:pt x="1049" y="1292"/>
                  </a:lnTo>
                  <a:lnTo>
                    <a:pt x="1048" y="1292"/>
                  </a:lnTo>
                  <a:lnTo>
                    <a:pt x="1048" y="1292"/>
                  </a:lnTo>
                  <a:lnTo>
                    <a:pt x="1047" y="1291"/>
                  </a:lnTo>
                  <a:lnTo>
                    <a:pt x="1048" y="1290"/>
                  </a:lnTo>
                  <a:close/>
                  <a:moveTo>
                    <a:pt x="1044" y="991"/>
                  </a:moveTo>
                  <a:lnTo>
                    <a:pt x="1039" y="991"/>
                  </a:lnTo>
                  <a:lnTo>
                    <a:pt x="1034" y="991"/>
                  </a:lnTo>
                  <a:lnTo>
                    <a:pt x="1030" y="992"/>
                  </a:lnTo>
                  <a:lnTo>
                    <a:pt x="1028" y="992"/>
                  </a:lnTo>
                  <a:lnTo>
                    <a:pt x="1025" y="986"/>
                  </a:lnTo>
                  <a:lnTo>
                    <a:pt x="1022" y="982"/>
                  </a:lnTo>
                  <a:lnTo>
                    <a:pt x="1020" y="975"/>
                  </a:lnTo>
                  <a:lnTo>
                    <a:pt x="1032" y="983"/>
                  </a:lnTo>
                  <a:lnTo>
                    <a:pt x="1044" y="991"/>
                  </a:lnTo>
                  <a:close/>
                  <a:moveTo>
                    <a:pt x="1036" y="483"/>
                  </a:moveTo>
                  <a:lnTo>
                    <a:pt x="1036" y="482"/>
                  </a:lnTo>
                  <a:lnTo>
                    <a:pt x="1037" y="483"/>
                  </a:lnTo>
                  <a:lnTo>
                    <a:pt x="1036" y="483"/>
                  </a:lnTo>
                  <a:close/>
                  <a:moveTo>
                    <a:pt x="1037" y="288"/>
                  </a:moveTo>
                  <a:lnTo>
                    <a:pt x="1037" y="290"/>
                  </a:lnTo>
                  <a:lnTo>
                    <a:pt x="1037" y="293"/>
                  </a:lnTo>
                  <a:lnTo>
                    <a:pt x="1030" y="284"/>
                  </a:lnTo>
                  <a:lnTo>
                    <a:pt x="1033" y="287"/>
                  </a:lnTo>
                  <a:lnTo>
                    <a:pt x="1037" y="288"/>
                  </a:lnTo>
                  <a:close/>
                  <a:moveTo>
                    <a:pt x="997" y="312"/>
                  </a:moveTo>
                  <a:lnTo>
                    <a:pt x="1000" y="314"/>
                  </a:lnTo>
                  <a:lnTo>
                    <a:pt x="1004" y="317"/>
                  </a:lnTo>
                  <a:lnTo>
                    <a:pt x="1009" y="317"/>
                  </a:lnTo>
                  <a:lnTo>
                    <a:pt x="1010" y="319"/>
                  </a:lnTo>
                  <a:lnTo>
                    <a:pt x="1016" y="320"/>
                  </a:lnTo>
                  <a:lnTo>
                    <a:pt x="1022" y="322"/>
                  </a:lnTo>
                  <a:lnTo>
                    <a:pt x="1025" y="320"/>
                  </a:lnTo>
                  <a:lnTo>
                    <a:pt x="1027" y="323"/>
                  </a:lnTo>
                  <a:lnTo>
                    <a:pt x="1024" y="325"/>
                  </a:lnTo>
                  <a:lnTo>
                    <a:pt x="1020" y="329"/>
                  </a:lnTo>
                  <a:lnTo>
                    <a:pt x="1015" y="331"/>
                  </a:lnTo>
                  <a:lnTo>
                    <a:pt x="1011" y="334"/>
                  </a:lnTo>
                  <a:lnTo>
                    <a:pt x="1010" y="333"/>
                  </a:lnTo>
                  <a:lnTo>
                    <a:pt x="1005" y="330"/>
                  </a:lnTo>
                  <a:lnTo>
                    <a:pt x="1000" y="328"/>
                  </a:lnTo>
                  <a:lnTo>
                    <a:pt x="994" y="327"/>
                  </a:lnTo>
                  <a:lnTo>
                    <a:pt x="988" y="323"/>
                  </a:lnTo>
                  <a:lnTo>
                    <a:pt x="986" y="323"/>
                  </a:lnTo>
                  <a:lnTo>
                    <a:pt x="985" y="323"/>
                  </a:lnTo>
                  <a:lnTo>
                    <a:pt x="991" y="318"/>
                  </a:lnTo>
                  <a:lnTo>
                    <a:pt x="997" y="312"/>
                  </a:lnTo>
                  <a:close/>
                  <a:moveTo>
                    <a:pt x="998" y="471"/>
                  </a:moveTo>
                  <a:lnTo>
                    <a:pt x="1002" y="466"/>
                  </a:lnTo>
                  <a:lnTo>
                    <a:pt x="1003" y="462"/>
                  </a:lnTo>
                  <a:lnTo>
                    <a:pt x="1007" y="461"/>
                  </a:lnTo>
                  <a:lnTo>
                    <a:pt x="1005" y="462"/>
                  </a:lnTo>
                  <a:lnTo>
                    <a:pt x="1009" y="467"/>
                  </a:lnTo>
                  <a:lnTo>
                    <a:pt x="1013" y="472"/>
                  </a:lnTo>
                  <a:lnTo>
                    <a:pt x="1017" y="476"/>
                  </a:lnTo>
                  <a:lnTo>
                    <a:pt x="1021" y="479"/>
                  </a:lnTo>
                  <a:lnTo>
                    <a:pt x="1011" y="477"/>
                  </a:lnTo>
                  <a:lnTo>
                    <a:pt x="1002" y="477"/>
                  </a:lnTo>
                  <a:lnTo>
                    <a:pt x="992" y="481"/>
                  </a:lnTo>
                  <a:lnTo>
                    <a:pt x="986" y="489"/>
                  </a:lnTo>
                  <a:lnTo>
                    <a:pt x="982" y="498"/>
                  </a:lnTo>
                  <a:lnTo>
                    <a:pt x="982" y="506"/>
                  </a:lnTo>
                  <a:lnTo>
                    <a:pt x="987" y="515"/>
                  </a:lnTo>
                  <a:lnTo>
                    <a:pt x="985" y="515"/>
                  </a:lnTo>
                  <a:lnTo>
                    <a:pt x="982" y="513"/>
                  </a:lnTo>
                  <a:lnTo>
                    <a:pt x="980" y="511"/>
                  </a:lnTo>
                  <a:lnTo>
                    <a:pt x="977" y="508"/>
                  </a:lnTo>
                  <a:lnTo>
                    <a:pt x="975" y="506"/>
                  </a:lnTo>
                  <a:lnTo>
                    <a:pt x="965" y="499"/>
                  </a:lnTo>
                  <a:lnTo>
                    <a:pt x="956" y="496"/>
                  </a:lnTo>
                  <a:lnTo>
                    <a:pt x="946" y="498"/>
                  </a:lnTo>
                  <a:lnTo>
                    <a:pt x="935" y="504"/>
                  </a:lnTo>
                  <a:lnTo>
                    <a:pt x="941" y="484"/>
                  </a:lnTo>
                  <a:lnTo>
                    <a:pt x="948" y="472"/>
                  </a:lnTo>
                  <a:lnTo>
                    <a:pt x="981" y="482"/>
                  </a:lnTo>
                  <a:lnTo>
                    <a:pt x="998" y="471"/>
                  </a:lnTo>
                  <a:close/>
                  <a:moveTo>
                    <a:pt x="897" y="410"/>
                  </a:moveTo>
                  <a:lnTo>
                    <a:pt x="900" y="409"/>
                  </a:lnTo>
                  <a:lnTo>
                    <a:pt x="902" y="409"/>
                  </a:lnTo>
                  <a:lnTo>
                    <a:pt x="909" y="405"/>
                  </a:lnTo>
                  <a:lnTo>
                    <a:pt x="918" y="403"/>
                  </a:lnTo>
                  <a:lnTo>
                    <a:pt x="930" y="399"/>
                  </a:lnTo>
                  <a:lnTo>
                    <a:pt x="941" y="398"/>
                  </a:lnTo>
                  <a:lnTo>
                    <a:pt x="953" y="396"/>
                  </a:lnTo>
                  <a:lnTo>
                    <a:pt x="953" y="398"/>
                  </a:lnTo>
                  <a:lnTo>
                    <a:pt x="949" y="398"/>
                  </a:lnTo>
                  <a:lnTo>
                    <a:pt x="946" y="399"/>
                  </a:lnTo>
                  <a:lnTo>
                    <a:pt x="942" y="401"/>
                  </a:lnTo>
                  <a:lnTo>
                    <a:pt x="940" y="403"/>
                  </a:lnTo>
                  <a:lnTo>
                    <a:pt x="936" y="407"/>
                  </a:lnTo>
                  <a:lnTo>
                    <a:pt x="937" y="416"/>
                  </a:lnTo>
                  <a:lnTo>
                    <a:pt x="937" y="416"/>
                  </a:lnTo>
                  <a:lnTo>
                    <a:pt x="930" y="424"/>
                  </a:lnTo>
                  <a:lnTo>
                    <a:pt x="928" y="422"/>
                  </a:lnTo>
                  <a:lnTo>
                    <a:pt x="911" y="419"/>
                  </a:lnTo>
                  <a:lnTo>
                    <a:pt x="894" y="420"/>
                  </a:lnTo>
                  <a:lnTo>
                    <a:pt x="892" y="420"/>
                  </a:lnTo>
                  <a:lnTo>
                    <a:pt x="897" y="410"/>
                  </a:lnTo>
                  <a:close/>
                  <a:moveTo>
                    <a:pt x="894" y="761"/>
                  </a:moveTo>
                  <a:lnTo>
                    <a:pt x="894" y="764"/>
                  </a:lnTo>
                  <a:lnTo>
                    <a:pt x="889" y="761"/>
                  </a:lnTo>
                  <a:lnTo>
                    <a:pt x="884" y="760"/>
                  </a:lnTo>
                  <a:lnTo>
                    <a:pt x="878" y="757"/>
                  </a:lnTo>
                  <a:lnTo>
                    <a:pt x="878" y="756"/>
                  </a:lnTo>
                  <a:lnTo>
                    <a:pt x="886" y="758"/>
                  </a:lnTo>
                  <a:lnTo>
                    <a:pt x="894" y="761"/>
                  </a:lnTo>
                  <a:close/>
                  <a:moveTo>
                    <a:pt x="841" y="433"/>
                  </a:moveTo>
                  <a:lnTo>
                    <a:pt x="844" y="433"/>
                  </a:lnTo>
                  <a:lnTo>
                    <a:pt x="848" y="432"/>
                  </a:lnTo>
                  <a:lnTo>
                    <a:pt x="850" y="430"/>
                  </a:lnTo>
                  <a:lnTo>
                    <a:pt x="856" y="422"/>
                  </a:lnTo>
                  <a:lnTo>
                    <a:pt x="860" y="424"/>
                  </a:lnTo>
                  <a:lnTo>
                    <a:pt x="863" y="425"/>
                  </a:lnTo>
                  <a:lnTo>
                    <a:pt x="868" y="426"/>
                  </a:lnTo>
                  <a:lnTo>
                    <a:pt x="873" y="425"/>
                  </a:lnTo>
                  <a:lnTo>
                    <a:pt x="874" y="425"/>
                  </a:lnTo>
                  <a:lnTo>
                    <a:pt x="883" y="431"/>
                  </a:lnTo>
                  <a:lnTo>
                    <a:pt x="883" y="431"/>
                  </a:lnTo>
                  <a:lnTo>
                    <a:pt x="883" y="431"/>
                  </a:lnTo>
                  <a:lnTo>
                    <a:pt x="880" y="441"/>
                  </a:lnTo>
                  <a:lnTo>
                    <a:pt x="877" y="445"/>
                  </a:lnTo>
                  <a:lnTo>
                    <a:pt x="875" y="444"/>
                  </a:lnTo>
                  <a:lnTo>
                    <a:pt x="863" y="443"/>
                  </a:lnTo>
                  <a:lnTo>
                    <a:pt x="851" y="441"/>
                  </a:lnTo>
                  <a:lnTo>
                    <a:pt x="840" y="436"/>
                  </a:lnTo>
                  <a:lnTo>
                    <a:pt x="841" y="433"/>
                  </a:lnTo>
                  <a:close/>
                  <a:moveTo>
                    <a:pt x="855" y="1049"/>
                  </a:moveTo>
                  <a:lnTo>
                    <a:pt x="855" y="1049"/>
                  </a:lnTo>
                  <a:lnTo>
                    <a:pt x="855" y="1049"/>
                  </a:lnTo>
                  <a:lnTo>
                    <a:pt x="855" y="1049"/>
                  </a:lnTo>
                  <a:close/>
                  <a:moveTo>
                    <a:pt x="852" y="829"/>
                  </a:moveTo>
                  <a:lnTo>
                    <a:pt x="852" y="830"/>
                  </a:lnTo>
                  <a:lnTo>
                    <a:pt x="851" y="829"/>
                  </a:lnTo>
                  <a:lnTo>
                    <a:pt x="852" y="829"/>
                  </a:lnTo>
                  <a:lnTo>
                    <a:pt x="852" y="829"/>
                  </a:lnTo>
                  <a:close/>
                  <a:moveTo>
                    <a:pt x="863" y="1244"/>
                  </a:moveTo>
                  <a:lnTo>
                    <a:pt x="862" y="1252"/>
                  </a:lnTo>
                  <a:lnTo>
                    <a:pt x="858" y="1261"/>
                  </a:lnTo>
                  <a:lnTo>
                    <a:pt x="856" y="1269"/>
                  </a:lnTo>
                  <a:lnTo>
                    <a:pt x="857" y="1277"/>
                  </a:lnTo>
                  <a:lnTo>
                    <a:pt x="854" y="1280"/>
                  </a:lnTo>
                  <a:lnTo>
                    <a:pt x="851" y="1284"/>
                  </a:lnTo>
                  <a:lnTo>
                    <a:pt x="850" y="1287"/>
                  </a:lnTo>
                  <a:lnTo>
                    <a:pt x="844" y="1288"/>
                  </a:lnTo>
                  <a:lnTo>
                    <a:pt x="839" y="1292"/>
                  </a:lnTo>
                  <a:lnTo>
                    <a:pt x="838" y="1296"/>
                  </a:lnTo>
                  <a:lnTo>
                    <a:pt x="837" y="1299"/>
                  </a:lnTo>
                  <a:lnTo>
                    <a:pt x="833" y="1299"/>
                  </a:lnTo>
                  <a:lnTo>
                    <a:pt x="829" y="1299"/>
                  </a:lnTo>
                  <a:lnTo>
                    <a:pt x="827" y="1302"/>
                  </a:lnTo>
                  <a:lnTo>
                    <a:pt x="816" y="1296"/>
                  </a:lnTo>
                  <a:lnTo>
                    <a:pt x="805" y="1296"/>
                  </a:lnTo>
                  <a:lnTo>
                    <a:pt x="793" y="1299"/>
                  </a:lnTo>
                  <a:lnTo>
                    <a:pt x="793" y="1302"/>
                  </a:lnTo>
                  <a:lnTo>
                    <a:pt x="793" y="1302"/>
                  </a:lnTo>
                  <a:lnTo>
                    <a:pt x="789" y="1301"/>
                  </a:lnTo>
                  <a:lnTo>
                    <a:pt x="784" y="1302"/>
                  </a:lnTo>
                  <a:lnTo>
                    <a:pt x="784" y="1301"/>
                  </a:lnTo>
                  <a:lnTo>
                    <a:pt x="784" y="1297"/>
                  </a:lnTo>
                  <a:lnTo>
                    <a:pt x="783" y="1293"/>
                  </a:lnTo>
                  <a:lnTo>
                    <a:pt x="782" y="1290"/>
                  </a:lnTo>
                  <a:lnTo>
                    <a:pt x="780" y="1287"/>
                  </a:lnTo>
                  <a:lnTo>
                    <a:pt x="777" y="1277"/>
                  </a:lnTo>
                  <a:lnTo>
                    <a:pt x="771" y="1271"/>
                  </a:lnTo>
                  <a:lnTo>
                    <a:pt x="765" y="1270"/>
                  </a:lnTo>
                  <a:lnTo>
                    <a:pt x="756" y="1273"/>
                  </a:lnTo>
                  <a:lnTo>
                    <a:pt x="758" y="1264"/>
                  </a:lnTo>
                  <a:lnTo>
                    <a:pt x="761" y="1258"/>
                  </a:lnTo>
                  <a:lnTo>
                    <a:pt x="766" y="1252"/>
                  </a:lnTo>
                  <a:lnTo>
                    <a:pt x="772" y="1247"/>
                  </a:lnTo>
                  <a:lnTo>
                    <a:pt x="777" y="1241"/>
                  </a:lnTo>
                  <a:lnTo>
                    <a:pt x="776" y="1247"/>
                  </a:lnTo>
                  <a:lnTo>
                    <a:pt x="777" y="1254"/>
                  </a:lnTo>
                  <a:lnTo>
                    <a:pt x="780" y="1261"/>
                  </a:lnTo>
                  <a:lnTo>
                    <a:pt x="784" y="1267"/>
                  </a:lnTo>
                  <a:lnTo>
                    <a:pt x="803" y="1276"/>
                  </a:lnTo>
                  <a:lnTo>
                    <a:pt x="806" y="1274"/>
                  </a:lnTo>
                  <a:lnTo>
                    <a:pt x="810" y="1270"/>
                  </a:lnTo>
                  <a:lnTo>
                    <a:pt x="811" y="1267"/>
                  </a:lnTo>
                  <a:lnTo>
                    <a:pt x="812" y="1263"/>
                  </a:lnTo>
                  <a:lnTo>
                    <a:pt x="814" y="1258"/>
                  </a:lnTo>
                  <a:lnTo>
                    <a:pt x="814" y="1258"/>
                  </a:lnTo>
                  <a:lnTo>
                    <a:pt x="823" y="1250"/>
                  </a:lnTo>
                  <a:lnTo>
                    <a:pt x="831" y="1245"/>
                  </a:lnTo>
                  <a:lnTo>
                    <a:pt x="838" y="1244"/>
                  </a:lnTo>
                  <a:lnTo>
                    <a:pt x="846" y="1244"/>
                  </a:lnTo>
                  <a:lnTo>
                    <a:pt x="855" y="1245"/>
                  </a:lnTo>
                  <a:lnTo>
                    <a:pt x="863" y="1244"/>
                  </a:lnTo>
                  <a:close/>
                  <a:moveTo>
                    <a:pt x="800" y="94"/>
                  </a:moveTo>
                  <a:lnTo>
                    <a:pt x="800" y="91"/>
                  </a:lnTo>
                  <a:lnTo>
                    <a:pt x="801" y="92"/>
                  </a:lnTo>
                  <a:lnTo>
                    <a:pt x="800" y="94"/>
                  </a:lnTo>
                  <a:lnTo>
                    <a:pt x="800" y="94"/>
                  </a:lnTo>
                  <a:lnTo>
                    <a:pt x="800" y="95"/>
                  </a:lnTo>
                  <a:lnTo>
                    <a:pt x="800" y="94"/>
                  </a:lnTo>
                  <a:close/>
                  <a:moveTo>
                    <a:pt x="789" y="533"/>
                  </a:moveTo>
                  <a:lnTo>
                    <a:pt x="795" y="533"/>
                  </a:lnTo>
                  <a:lnTo>
                    <a:pt x="800" y="532"/>
                  </a:lnTo>
                  <a:lnTo>
                    <a:pt x="809" y="525"/>
                  </a:lnTo>
                  <a:lnTo>
                    <a:pt x="816" y="521"/>
                  </a:lnTo>
                  <a:lnTo>
                    <a:pt x="823" y="515"/>
                  </a:lnTo>
                  <a:lnTo>
                    <a:pt x="823" y="515"/>
                  </a:lnTo>
                  <a:lnTo>
                    <a:pt x="827" y="517"/>
                  </a:lnTo>
                  <a:lnTo>
                    <a:pt x="814" y="530"/>
                  </a:lnTo>
                  <a:lnTo>
                    <a:pt x="807" y="546"/>
                  </a:lnTo>
                  <a:lnTo>
                    <a:pt x="804" y="563"/>
                  </a:lnTo>
                  <a:lnTo>
                    <a:pt x="804" y="581"/>
                  </a:lnTo>
                  <a:lnTo>
                    <a:pt x="803" y="589"/>
                  </a:lnTo>
                  <a:lnTo>
                    <a:pt x="801" y="596"/>
                  </a:lnTo>
                  <a:lnTo>
                    <a:pt x="797" y="596"/>
                  </a:lnTo>
                  <a:lnTo>
                    <a:pt x="792" y="596"/>
                  </a:lnTo>
                  <a:lnTo>
                    <a:pt x="787" y="596"/>
                  </a:lnTo>
                  <a:lnTo>
                    <a:pt x="792" y="592"/>
                  </a:lnTo>
                  <a:lnTo>
                    <a:pt x="795" y="587"/>
                  </a:lnTo>
                  <a:lnTo>
                    <a:pt x="800" y="582"/>
                  </a:lnTo>
                  <a:lnTo>
                    <a:pt x="803" y="570"/>
                  </a:lnTo>
                  <a:lnTo>
                    <a:pt x="801" y="558"/>
                  </a:lnTo>
                  <a:lnTo>
                    <a:pt x="799" y="552"/>
                  </a:lnTo>
                  <a:lnTo>
                    <a:pt x="794" y="549"/>
                  </a:lnTo>
                  <a:lnTo>
                    <a:pt x="789" y="544"/>
                  </a:lnTo>
                  <a:lnTo>
                    <a:pt x="778" y="539"/>
                  </a:lnTo>
                  <a:lnTo>
                    <a:pt x="767" y="538"/>
                  </a:lnTo>
                  <a:lnTo>
                    <a:pt x="771" y="534"/>
                  </a:lnTo>
                  <a:lnTo>
                    <a:pt x="775" y="530"/>
                  </a:lnTo>
                  <a:lnTo>
                    <a:pt x="778" y="530"/>
                  </a:lnTo>
                  <a:lnTo>
                    <a:pt x="782" y="530"/>
                  </a:lnTo>
                  <a:lnTo>
                    <a:pt x="787" y="532"/>
                  </a:lnTo>
                  <a:lnTo>
                    <a:pt x="789" y="533"/>
                  </a:lnTo>
                  <a:close/>
                  <a:moveTo>
                    <a:pt x="769" y="310"/>
                  </a:moveTo>
                  <a:lnTo>
                    <a:pt x="766" y="314"/>
                  </a:lnTo>
                  <a:lnTo>
                    <a:pt x="766" y="319"/>
                  </a:lnTo>
                  <a:lnTo>
                    <a:pt x="767" y="324"/>
                  </a:lnTo>
                  <a:lnTo>
                    <a:pt x="771" y="329"/>
                  </a:lnTo>
                  <a:lnTo>
                    <a:pt x="767" y="330"/>
                  </a:lnTo>
                  <a:lnTo>
                    <a:pt x="764" y="331"/>
                  </a:lnTo>
                  <a:lnTo>
                    <a:pt x="763" y="333"/>
                  </a:lnTo>
                  <a:lnTo>
                    <a:pt x="763" y="335"/>
                  </a:lnTo>
                  <a:lnTo>
                    <a:pt x="760" y="327"/>
                  </a:lnTo>
                  <a:lnTo>
                    <a:pt x="763" y="318"/>
                  </a:lnTo>
                  <a:lnTo>
                    <a:pt x="769" y="310"/>
                  </a:lnTo>
                  <a:close/>
                  <a:moveTo>
                    <a:pt x="761" y="364"/>
                  </a:moveTo>
                  <a:lnTo>
                    <a:pt x="761" y="370"/>
                  </a:lnTo>
                  <a:lnTo>
                    <a:pt x="764" y="375"/>
                  </a:lnTo>
                  <a:lnTo>
                    <a:pt x="765" y="376"/>
                  </a:lnTo>
                  <a:lnTo>
                    <a:pt x="764" y="384"/>
                  </a:lnTo>
                  <a:lnTo>
                    <a:pt x="758" y="381"/>
                  </a:lnTo>
                  <a:lnTo>
                    <a:pt x="755" y="379"/>
                  </a:lnTo>
                  <a:lnTo>
                    <a:pt x="753" y="376"/>
                  </a:lnTo>
                  <a:lnTo>
                    <a:pt x="753" y="374"/>
                  </a:lnTo>
                  <a:lnTo>
                    <a:pt x="753" y="373"/>
                  </a:lnTo>
                  <a:lnTo>
                    <a:pt x="754" y="370"/>
                  </a:lnTo>
                  <a:lnTo>
                    <a:pt x="756" y="368"/>
                  </a:lnTo>
                  <a:lnTo>
                    <a:pt x="759" y="367"/>
                  </a:lnTo>
                  <a:lnTo>
                    <a:pt x="761" y="364"/>
                  </a:lnTo>
                  <a:close/>
                  <a:moveTo>
                    <a:pt x="742" y="238"/>
                  </a:moveTo>
                  <a:lnTo>
                    <a:pt x="737" y="236"/>
                  </a:lnTo>
                  <a:lnTo>
                    <a:pt x="733" y="233"/>
                  </a:lnTo>
                  <a:lnTo>
                    <a:pt x="737" y="234"/>
                  </a:lnTo>
                  <a:lnTo>
                    <a:pt x="739" y="236"/>
                  </a:lnTo>
                  <a:lnTo>
                    <a:pt x="742" y="238"/>
                  </a:lnTo>
                  <a:close/>
                  <a:moveTo>
                    <a:pt x="567" y="364"/>
                  </a:moveTo>
                  <a:lnTo>
                    <a:pt x="579" y="359"/>
                  </a:lnTo>
                  <a:lnTo>
                    <a:pt x="590" y="356"/>
                  </a:lnTo>
                  <a:lnTo>
                    <a:pt x="600" y="350"/>
                  </a:lnTo>
                  <a:lnTo>
                    <a:pt x="608" y="342"/>
                  </a:lnTo>
                  <a:lnTo>
                    <a:pt x="614" y="333"/>
                  </a:lnTo>
                  <a:lnTo>
                    <a:pt x="618" y="319"/>
                  </a:lnTo>
                  <a:lnTo>
                    <a:pt x="618" y="317"/>
                  </a:lnTo>
                  <a:lnTo>
                    <a:pt x="622" y="317"/>
                  </a:lnTo>
                  <a:lnTo>
                    <a:pt x="627" y="316"/>
                  </a:lnTo>
                  <a:lnTo>
                    <a:pt x="630" y="313"/>
                  </a:lnTo>
                  <a:lnTo>
                    <a:pt x="634" y="310"/>
                  </a:lnTo>
                  <a:lnTo>
                    <a:pt x="636" y="307"/>
                  </a:lnTo>
                  <a:lnTo>
                    <a:pt x="639" y="304"/>
                  </a:lnTo>
                  <a:lnTo>
                    <a:pt x="641" y="304"/>
                  </a:lnTo>
                  <a:lnTo>
                    <a:pt x="644" y="305"/>
                  </a:lnTo>
                  <a:lnTo>
                    <a:pt x="646" y="305"/>
                  </a:lnTo>
                  <a:lnTo>
                    <a:pt x="647" y="305"/>
                  </a:lnTo>
                  <a:lnTo>
                    <a:pt x="648" y="306"/>
                  </a:lnTo>
                  <a:lnTo>
                    <a:pt x="650" y="307"/>
                  </a:lnTo>
                  <a:lnTo>
                    <a:pt x="648" y="308"/>
                  </a:lnTo>
                  <a:lnTo>
                    <a:pt x="647" y="311"/>
                  </a:lnTo>
                  <a:lnTo>
                    <a:pt x="645" y="314"/>
                  </a:lnTo>
                  <a:lnTo>
                    <a:pt x="640" y="318"/>
                  </a:lnTo>
                  <a:lnTo>
                    <a:pt x="640" y="325"/>
                  </a:lnTo>
                  <a:lnTo>
                    <a:pt x="644" y="333"/>
                  </a:lnTo>
                  <a:lnTo>
                    <a:pt x="647" y="339"/>
                  </a:lnTo>
                  <a:lnTo>
                    <a:pt x="652" y="345"/>
                  </a:lnTo>
                  <a:lnTo>
                    <a:pt x="656" y="352"/>
                  </a:lnTo>
                  <a:lnTo>
                    <a:pt x="635" y="351"/>
                  </a:lnTo>
                  <a:lnTo>
                    <a:pt x="616" y="356"/>
                  </a:lnTo>
                  <a:lnTo>
                    <a:pt x="599" y="365"/>
                  </a:lnTo>
                  <a:lnTo>
                    <a:pt x="583" y="379"/>
                  </a:lnTo>
                  <a:lnTo>
                    <a:pt x="583" y="381"/>
                  </a:lnTo>
                  <a:lnTo>
                    <a:pt x="582" y="384"/>
                  </a:lnTo>
                  <a:lnTo>
                    <a:pt x="579" y="382"/>
                  </a:lnTo>
                  <a:lnTo>
                    <a:pt x="574" y="381"/>
                  </a:lnTo>
                  <a:lnTo>
                    <a:pt x="571" y="380"/>
                  </a:lnTo>
                  <a:lnTo>
                    <a:pt x="566" y="381"/>
                  </a:lnTo>
                  <a:lnTo>
                    <a:pt x="567" y="375"/>
                  </a:lnTo>
                  <a:lnTo>
                    <a:pt x="568" y="369"/>
                  </a:lnTo>
                  <a:lnTo>
                    <a:pt x="567" y="364"/>
                  </a:lnTo>
                  <a:close/>
                  <a:moveTo>
                    <a:pt x="522" y="432"/>
                  </a:moveTo>
                  <a:lnTo>
                    <a:pt x="522" y="436"/>
                  </a:lnTo>
                  <a:lnTo>
                    <a:pt x="522" y="438"/>
                  </a:lnTo>
                  <a:lnTo>
                    <a:pt x="521" y="438"/>
                  </a:lnTo>
                  <a:lnTo>
                    <a:pt x="520" y="439"/>
                  </a:lnTo>
                  <a:lnTo>
                    <a:pt x="516" y="436"/>
                  </a:lnTo>
                  <a:lnTo>
                    <a:pt x="514" y="432"/>
                  </a:lnTo>
                  <a:lnTo>
                    <a:pt x="510" y="430"/>
                  </a:lnTo>
                  <a:lnTo>
                    <a:pt x="506" y="427"/>
                  </a:lnTo>
                  <a:lnTo>
                    <a:pt x="514" y="431"/>
                  </a:lnTo>
                  <a:lnTo>
                    <a:pt x="522" y="432"/>
                  </a:lnTo>
                  <a:close/>
                  <a:moveTo>
                    <a:pt x="503" y="382"/>
                  </a:moveTo>
                  <a:lnTo>
                    <a:pt x="504" y="385"/>
                  </a:lnTo>
                  <a:lnTo>
                    <a:pt x="505" y="388"/>
                  </a:lnTo>
                  <a:lnTo>
                    <a:pt x="502" y="387"/>
                  </a:lnTo>
                  <a:lnTo>
                    <a:pt x="503" y="385"/>
                  </a:lnTo>
                  <a:lnTo>
                    <a:pt x="503" y="382"/>
                  </a:lnTo>
                  <a:close/>
                  <a:moveTo>
                    <a:pt x="420" y="599"/>
                  </a:moveTo>
                  <a:lnTo>
                    <a:pt x="427" y="606"/>
                  </a:lnTo>
                  <a:lnTo>
                    <a:pt x="437" y="608"/>
                  </a:lnTo>
                  <a:lnTo>
                    <a:pt x="447" y="607"/>
                  </a:lnTo>
                  <a:lnTo>
                    <a:pt x="458" y="602"/>
                  </a:lnTo>
                  <a:lnTo>
                    <a:pt x="459" y="585"/>
                  </a:lnTo>
                  <a:lnTo>
                    <a:pt x="460" y="586"/>
                  </a:lnTo>
                  <a:lnTo>
                    <a:pt x="461" y="586"/>
                  </a:lnTo>
                  <a:lnTo>
                    <a:pt x="471" y="582"/>
                  </a:lnTo>
                  <a:lnTo>
                    <a:pt x="480" y="578"/>
                  </a:lnTo>
                  <a:lnTo>
                    <a:pt x="486" y="572"/>
                  </a:lnTo>
                  <a:lnTo>
                    <a:pt x="489" y="566"/>
                  </a:lnTo>
                  <a:lnTo>
                    <a:pt x="488" y="556"/>
                  </a:lnTo>
                  <a:lnTo>
                    <a:pt x="483" y="545"/>
                  </a:lnTo>
                  <a:lnTo>
                    <a:pt x="487" y="544"/>
                  </a:lnTo>
                  <a:lnTo>
                    <a:pt x="491" y="544"/>
                  </a:lnTo>
                  <a:lnTo>
                    <a:pt x="494" y="542"/>
                  </a:lnTo>
                  <a:lnTo>
                    <a:pt x="498" y="539"/>
                  </a:lnTo>
                  <a:lnTo>
                    <a:pt x="505" y="540"/>
                  </a:lnTo>
                  <a:lnTo>
                    <a:pt x="512" y="538"/>
                  </a:lnTo>
                  <a:lnTo>
                    <a:pt x="519" y="533"/>
                  </a:lnTo>
                  <a:lnTo>
                    <a:pt x="523" y="522"/>
                  </a:lnTo>
                  <a:lnTo>
                    <a:pt x="527" y="510"/>
                  </a:lnTo>
                  <a:lnTo>
                    <a:pt x="532" y="499"/>
                  </a:lnTo>
                  <a:lnTo>
                    <a:pt x="532" y="499"/>
                  </a:lnTo>
                  <a:lnTo>
                    <a:pt x="543" y="499"/>
                  </a:lnTo>
                  <a:lnTo>
                    <a:pt x="553" y="496"/>
                  </a:lnTo>
                  <a:lnTo>
                    <a:pt x="563" y="496"/>
                  </a:lnTo>
                  <a:lnTo>
                    <a:pt x="567" y="498"/>
                  </a:lnTo>
                  <a:lnTo>
                    <a:pt x="562" y="502"/>
                  </a:lnTo>
                  <a:lnTo>
                    <a:pt x="555" y="505"/>
                  </a:lnTo>
                  <a:lnTo>
                    <a:pt x="548" y="507"/>
                  </a:lnTo>
                  <a:lnTo>
                    <a:pt x="540" y="510"/>
                  </a:lnTo>
                  <a:lnTo>
                    <a:pt x="534" y="513"/>
                  </a:lnTo>
                  <a:lnTo>
                    <a:pt x="545" y="519"/>
                  </a:lnTo>
                  <a:lnTo>
                    <a:pt x="555" y="521"/>
                  </a:lnTo>
                  <a:lnTo>
                    <a:pt x="563" y="518"/>
                  </a:lnTo>
                  <a:lnTo>
                    <a:pt x="571" y="513"/>
                  </a:lnTo>
                  <a:lnTo>
                    <a:pt x="578" y="506"/>
                  </a:lnTo>
                  <a:lnTo>
                    <a:pt x="585" y="499"/>
                  </a:lnTo>
                  <a:lnTo>
                    <a:pt x="587" y="499"/>
                  </a:lnTo>
                  <a:lnTo>
                    <a:pt x="589" y="498"/>
                  </a:lnTo>
                  <a:lnTo>
                    <a:pt x="590" y="496"/>
                  </a:lnTo>
                  <a:lnTo>
                    <a:pt x="616" y="499"/>
                  </a:lnTo>
                  <a:lnTo>
                    <a:pt x="618" y="494"/>
                  </a:lnTo>
                  <a:lnTo>
                    <a:pt x="619" y="489"/>
                  </a:lnTo>
                  <a:lnTo>
                    <a:pt x="618" y="485"/>
                  </a:lnTo>
                  <a:lnTo>
                    <a:pt x="616" y="481"/>
                  </a:lnTo>
                  <a:lnTo>
                    <a:pt x="605" y="483"/>
                  </a:lnTo>
                  <a:lnTo>
                    <a:pt x="595" y="481"/>
                  </a:lnTo>
                  <a:lnTo>
                    <a:pt x="595" y="477"/>
                  </a:lnTo>
                  <a:lnTo>
                    <a:pt x="594" y="473"/>
                  </a:lnTo>
                  <a:lnTo>
                    <a:pt x="593" y="470"/>
                  </a:lnTo>
                  <a:lnTo>
                    <a:pt x="593" y="467"/>
                  </a:lnTo>
                  <a:lnTo>
                    <a:pt x="593" y="465"/>
                  </a:lnTo>
                  <a:lnTo>
                    <a:pt x="594" y="464"/>
                  </a:lnTo>
                  <a:lnTo>
                    <a:pt x="595" y="464"/>
                  </a:lnTo>
                  <a:lnTo>
                    <a:pt x="596" y="462"/>
                  </a:lnTo>
                  <a:lnTo>
                    <a:pt x="599" y="462"/>
                  </a:lnTo>
                  <a:lnTo>
                    <a:pt x="601" y="464"/>
                  </a:lnTo>
                  <a:lnTo>
                    <a:pt x="603" y="464"/>
                  </a:lnTo>
                  <a:lnTo>
                    <a:pt x="605" y="464"/>
                  </a:lnTo>
                  <a:lnTo>
                    <a:pt x="607" y="464"/>
                  </a:lnTo>
                  <a:lnTo>
                    <a:pt x="617" y="464"/>
                  </a:lnTo>
                  <a:lnTo>
                    <a:pt x="628" y="464"/>
                  </a:lnTo>
                  <a:lnTo>
                    <a:pt x="637" y="462"/>
                  </a:lnTo>
                  <a:lnTo>
                    <a:pt x="647" y="458"/>
                  </a:lnTo>
                  <a:lnTo>
                    <a:pt x="656" y="450"/>
                  </a:lnTo>
                  <a:lnTo>
                    <a:pt x="654" y="445"/>
                  </a:lnTo>
                  <a:lnTo>
                    <a:pt x="654" y="442"/>
                  </a:lnTo>
                  <a:lnTo>
                    <a:pt x="657" y="441"/>
                  </a:lnTo>
                  <a:lnTo>
                    <a:pt x="659" y="438"/>
                  </a:lnTo>
                  <a:lnTo>
                    <a:pt x="662" y="438"/>
                  </a:lnTo>
                  <a:lnTo>
                    <a:pt x="664" y="438"/>
                  </a:lnTo>
                  <a:lnTo>
                    <a:pt x="673" y="435"/>
                  </a:lnTo>
                  <a:lnTo>
                    <a:pt x="680" y="431"/>
                  </a:lnTo>
                  <a:lnTo>
                    <a:pt x="693" y="426"/>
                  </a:lnTo>
                  <a:lnTo>
                    <a:pt x="705" y="422"/>
                  </a:lnTo>
                  <a:lnTo>
                    <a:pt x="718" y="416"/>
                  </a:lnTo>
                  <a:lnTo>
                    <a:pt x="722" y="421"/>
                  </a:lnTo>
                  <a:lnTo>
                    <a:pt x="726" y="425"/>
                  </a:lnTo>
                  <a:lnTo>
                    <a:pt x="727" y="425"/>
                  </a:lnTo>
                  <a:lnTo>
                    <a:pt x="727" y="427"/>
                  </a:lnTo>
                  <a:lnTo>
                    <a:pt x="691" y="445"/>
                  </a:lnTo>
                  <a:lnTo>
                    <a:pt x="661" y="479"/>
                  </a:lnTo>
                  <a:lnTo>
                    <a:pt x="652" y="479"/>
                  </a:lnTo>
                  <a:lnTo>
                    <a:pt x="647" y="481"/>
                  </a:lnTo>
                  <a:lnTo>
                    <a:pt x="644" y="483"/>
                  </a:lnTo>
                  <a:lnTo>
                    <a:pt x="641" y="485"/>
                  </a:lnTo>
                  <a:lnTo>
                    <a:pt x="637" y="489"/>
                  </a:lnTo>
                  <a:lnTo>
                    <a:pt x="635" y="494"/>
                  </a:lnTo>
                  <a:lnTo>
                    <a:pt x="629" y="494"/>
                  </a:lnTo>
                  <a:lnTo>
                    <a:pt x="624" y="498"/>
                  </a:lnTo>
                  <a:lnTo>
                    <a:pt x="622" y="504"/>
                  </a:lnTo>
                  <a:lnTo>
                    <a:pt x="618" y="510"/>
                  </a:lnTo>
                  <a:lnTo>
                    <a:pt x="614" y="515"/>
                  </a:lnTo>
                  <a:lnTo>
                    <a:pt x="607" y="525"/>
                  </a:lnTo>
                  <a:lnTo>
                    <a:pt x="606" y="529"/>
                  </a:lnTo>
                  <a:lnTo>
                    <a:pt x="606" y="533"/>
                  </a:lnTo>
                  <a:lnTo>
                    <a:pt x="588" y="542"/>
                  </a:lnTo>
                  <a:lnTo>
                    <a:pt x="579" y="550"/>
                  </a:lnTo>
                  <a:lnTo>
                    <a:pt x="576" y="556"/>
                  </a:lnTo>
                  <a:lnTo>
                    <a:pt x="578" y="562"/>
                  </a:lnTo>
                  <a:lnTo>
                    <a:pt x="582" y="567"/>
                  </a:lnTo>
                  <a:lnTo>
                    <a:pt x="567" y="567"/>
                  </a:lnTo>
                  <a:lnTo>
                    <a:pt x="551" y="569"/>
                  </a:lnTo>
                  <a:lnTo>
                    <a:pt x="548" y="572"/>
                  </a:lnTo>
                  <a:lnTo>
                    <a:pt x="545" y="573"/>
                  </a:lnTo>
                  <a:lnTo>
                    <a:pt x="543" y="575"/>
                  </a:lnTo>
                  <a:lnTo>
                    <a:pt x="540" y="578"/>
                  </a:lnTo>
                  <a:lnTo>
                    <a:pt x="540" y="581"/>
                  </a:lnTo>
                  <a:lnTo>
                    <a:pt x="539" y="586"/>
                  </a:lnTo>
                  <a:lnTo>
                    <a:pt x="525" y="593"/>
                  </a:lnTo>
                  <a:lnTo>
                    <a:pt x="512" y="603"/>
                  </a:lnTo>
                  <a:lnTo>
                    <a:pt x="502" y="615"/>
                  </a:lnTo>
                  <a:lnTo>
                    <a:pt x="494" y="631"/>
                  </a:lnTo>
                  <a:lnTo>
                    <a:pt x="493" y="630"/>
                  </a:lnTo>
                  <a:lnTo>
                    <a:pt x="493" y="630"/>
                  </a:lnTo>
                  <a:lnTo>
                    <a:pt x="483" y="629"/>
                  </a:lnTo>
                  <a:lnTo>
                    <a:pt x="472" y="636"/>
                  </a:lnTo>
                  <a:lnTo>
                    <a:pt x="465" y="635"/>
                  </a:lnTo>
                  <a:lnTo>
                    <a:pt x="454" y="637"/>
                  </a:lnTo>
                  <a:lnTo>
                    <a:pt x="444" y="642"/>
                  </a:lnTo>
                  <a:lnTo>
                    <a:pt x="435" y="647"/>
                  </a:lnTo>
                  <a:lnTo>
                    <a:pt x="424" y="648"/>
                  </a:lnTo>
                  <a:lnTo>
                    <a:pt x="413" y="643"/>
                  </a:lnTo>
                  <a:lnTo>
                    <a:pt x="409" y="643"/>
                  </a:lnTo>
                  <a:lnTo>
                    <a:pt x="410" y="633"/>
                  </a:lnTo>
                  <a:lnTo>
                    <a:pt x="409" y="624"/>
                  </a:lnTo>
                  <a:lnTo>
                    <a:pt x="409" y="615"/>
                  </a:lnTo>
                  <a:lnTo>
                    <a:pt x="412" y="607"/>
                  </a:lnTo>
                  <a:lnTo>
                    <a:pt x="420" y="599"/>
                  </a:lnTo>
                  <a:close/>
                  <a:moveTo>
                    <a:pt x="623" y="580"/>
                  </a:moveTo>
                  <a:lnTo>
                    <a:pt x="622" y="581"/>
                  </a:lnTo>
                  <a:lnTo>
                    <a:pt x="622" y="581"/>
                  </a:lnTo>
                  <a:lnTo>
                    <a:pt x="622" y="580"/>
                  </a:lnTo>
                  <a:lnTo>
                    <a:pt x="623" y="580"/>
                  </a:lnTo>
                  <a:close/>
                  <a:moveTo>
                    <a:pt x="410" y="510"/>
                  </a:moveTo>
                  <a:lnTo>
                    <a:pt x="406" y="513"/>
                  </a:lnTo>
                  <a:lnTo>
                    <a:pt x="402" y="517"/>
                  </a:lnTo>
                  <a:lnTo>
                    <a:pt x="397" y="519"/>
                  </a:lnTo>
                  <a:lnTo>
                    <a:pt x="391" y="521"/>
                  </a:lnTo>
                  <a:lnTo>
                    <a:pt x="397" y="516"/>
                  </a:lnTo>
                  <a:lnTo>
                    <a:pt x="403" y="512"/>
                  </a:lnTo>
                  <a:lnTo>
                    <a:pt x="410" y="510"/>
                  </a:lnTo>
                  <a:close/>
                  <a:moveTo>
                    <a:pt x="398" y="773"/>
                  </a:moveTo>
                  <a:lnTo>
                    <a:pt x="396" y="775"/>
                  </a:lnTo>
                  <a:lnTo>
                    <a:pt x="393" y="778"/>
                  </a:lnTo>
                  <a:lnTo>
                    <a:pt x="395" y="774"/>
                  </a:lnTo>
                  <a:lnTo>
                    <a:pt x="397" y="772"/>
                  </a:lnTo>
                  <a:lnTo>
                    <a:pt x="398" y="773"/>
                  </a:lnTo>
                  <a:close/>
                  <a:moveTo>
                    <a:pt x="376" y="866"/>
                  </a:moveTo>
                  <a:lnTo>
                    <a:pt x="379" y="871"/>
                  </a:lnTo>
                  <a:lnTo>
                    <a:pt x="383" y="875"/>
                  </a:lnTo>
                  <a:lnTo>
                    <a:pt x="386" y="877"/>
                  </a:lnTo>
                  <a:lnTo>
                    <a:pt x="386" y="878"/>
                  </a:lnTo>
                  <a:lnTo>
                    <a:pt x="385" y="882"/>
                  </a:lnTo>
                  <a:lnTo>
                    <a:pt x="384" y="887"/>
                  </a:lnTo>
                  <a:lnTo>
                    <a:pt x="385" y="891"/>
                  </a:lnTo>
                  <a:lnTo>
                    <a:pt x="385" y="891"/>
                  </a:lnTo>
                  <a:lnTo>
                    <a:pt x="381" y="888"/>
                  </a:lnTo>
                  <a:lnTo>
                    <a:pt x="376" y="887"/>
                  </a:lnTo>
                  <a:lnTo>
                    <a:pt x="373" y="888"/>
                  </a:lnTo>
                  <a:lnTo>
                    <a:pt x="369" y="891"/>
                  </a:lnTo>
                  <a:lnTo>
                    <a:pt x="368" y="888"/>
                  </a:lnTo>
                  <a:lnTo>
                    <a:pt x="364" y="886"/>
                  </a:lnTo>
                  <a:lnTo>
                    <a:pt x="362" y="885"/>
                  </a:lnTo>
                  <a:lnTo>
                    <a:pt x="358" y="885"/>
                  </a:lnTo>
                  <a:lnTo>
                    <a:pt x="355" y="883"/>
                  </a:lnTo>
                  <a:lnTo>
                    <a:pt x="355" y="883"/>
                  </a:lnTo>
                  <a:lnTo>
                    <a:pt x="355" y="883"/>
                  </a:lnTo>
                  <a:lnTo>
                    <a:pt x="364" y="881"/>
                  </a:lnTo>
                  <a:lnTo>
                    <a:pt x="372" y="875"/>
                  </a:lnTo>
                  <a:lnTo>
                    <a:pt x="376" y="866"/>
                  </a:lnTo>
                  <a:close/>
                  <a:moveTo>
                    <a:pt x="295" y="649"/>
                  </a:moveTo>
                  <a:lnTo>
                    <a:pt x="295" y="653"/>
                  </a:lnTo>
                  <a:lnTo>
                    <a:pt x="294" y="656"/>
                  </a:lnTo>
                  <a:lnTo>
                    <a:pt x="291" y="655"/>
                  </a:lnTo>
                  <a:lnTo>
                    <a:pt x="295" y="649"/>
                  </a:lnTo>
                  <a:close/>
                  <a:moveTo>
                    <a:pt x="5" y="841"/>
                  </a:moveTo>
                  <a:lnTo>
                    <a:pt x="5" y="840"/>
                  </a:lnTo>
                  <a:lnTo>
                    <a:pt x="5" y="840"/>
                  </a:lnTo>
                  <a:lnTo>
                    <a:pt x="5" y="841"/>
                  </a:lnTo>
                  <a:lnTo>
                    <a:pt x="4" y="841"/>
                  </a:lnTo>
                  <a:lnTo>
                    <a:pt x="4" y="841"/>
                  </a:lnTo>
                  <a:lnTo>
                    <a:pt x="4" y="841"/>
                  </a:lnTo>
                  <a:lnTo>
                    <a:pt x="4" y="842"/>
                  </a:lnTo>
                  <a:lnTo>
                    <a:pt x="4" y="842"/>
                  </a:lnTo>
                  <a:lnTo>
                    <a:pt x="4" y="843"/>
                  </a:lnTo>
                  <a:lnTo>
                    <a:pt x="4" y="843"/>
                  </a:lnTo>
                  <a:lnTo>
                    <a:pt x="3" y="842"/>
                  </a:lnTo>
                  <a:lnTo>
                    <a:pt x="3" y="842"/>
                  </a:lnTo>
                  <a:lnTo>
                    <a:pt x="3" y="841"/>
                  </a:lnTo>
                  <a:lnTo>
                    <a:pt x="5" y="841"/>
                  </a:lnTo>
                  <a:close/>
                  <a:moveTo>
                    <a:pt x="21" y="1026"/>
                  </a:moveTo>
                  <a:lnTo>
                    <a:pt x="17" y="1020"/>
                  </a:lnTo>
                  <a:lnTo>
                    <a:pt x="12" y="1015"/>
                  </a:lnTo>
                  <a:lnTo>
                    <a:pt x="6" y="1012"/>
                  </a:lnTo>
                  <a:lnTo>
                    <a:pt x="0" y="1007"/>
                  </a:lnTo>
                  <a:lnTo>
                    <a:pt x="0" y="1006"/>
                  </a:lnTo>
                  <a:lnTo>
                    <a:pt x="6" y="1006"/>
                  </a:lnTo>
                  <a:lnTo>
                    <a:pt x="17" y="1001"/>
                  </a:lnTo>
                  <a:lnTo>
                    <a:pt x="23" y="994"/>
                  </a:lnTo>
                  <a:lnTo>
                    <a:pt x="24" y="984"/>
                  </a:lnTo>
                  <a:lnTo>
                    <a:pt x="26" y="971"/>
                  </a:lnTo>
                  <a:lnTo>
                    <a:pt x="29" y="961"/>
                  </a:lnTo>
                  <a:lnTo>
                    <a:pt x="35" y="951"/>
                  </a:lnTo>
                  <a:lnTo>
                    <a:pt x="44" y="944"/>
                  </a:lnTo>
                  <a:lnTo>
                    <a:pt x="52" y="937"/>
                  </a:lnTo>
                  <a:lnTo>
                    <a:pt x="56" y="932"/>
                  </a:lnTo>
                  <a:lnTo>
                    <a:pt x="58" y="927"/>
                  </a:lnTo>
                  <a:lnTo>
                    <a:pt x="63" y="923"/>
                  </a:lnTo>
                  <a:lnTo>
                    <a:pt x="68" y="921"/>
                  </a:lnTo>
                  <a:lnTo>
                    <a:pt x="69" y="916"/>
                  </a:lnTo>
                  <a:lnTo>
                    <a:pt x="77" y="911"/>
                  </a:lnTo>
                  <a:lnTo>
                    <a:pt x="79" y="915"/>
                  </a:lnTo>
                  <a:lnTo>
                    <a:pt x="92" y="918"/>
                  </a:lnTo>
                  <a:lnTo>
                    <a:pt x="105" y="918"/>
                  </a:lnTo>
                  <a:lnTo>
                    <a:pt x="118" y="916"/>
                  </a:lnTo>
                  <a:lnTo>
                    <a:pt x="130" y="911"/>
                  </a:lnTo>
                  <a:lnTo>
                    <a:pt x="134" y="909"/>
                  </a:lnTo>
                  <a:lnTo>
                    <a:pt x="136" y="908"/>
                  </a:lnTo>
                  <a:lnTo>
                    <a:pt x="158" y="921"/>
                  </a:lnTo>
                  <a:lnTo>
                    <a:pt x="140" y="931"/>
                  </a:lnTo>
                  <a:lnTo>
                    <a:pt x="140" y="937"/>
                  </a:lnTo>
                  <a:lnTo>
                    <a:pt x="141" y="940"/>
                  </a:lnTo>
                  <a:lnTo>
                    <a:pt x="145" y="942"/>
                  </a:lnTo>
                  <a:lnTo>
                    <a:pt x="149" y="943"/>
                  </a:lnTo>
                  <a:lnTo>
                    <a:pt x="154" y="943"/>
                  </a:lnTo>
                  <a:lnTo>
                    <a:pt x="158" y="944"/>
                  </a:lnTo>
                  <a:lnTo>
                    <a:pt x="160" y="946"/>
                  </a:lnTo>
                  <a:lnTo>
                    <a:pt x="147" y="943"/>
                  </a:lnTo>
                  <a:lnTo>
                    <a:pt x="134" y="943"/>
                  </a:lnTo>
                  <a:lnTo>
                    <a:pt x="122" y="945"/>
                  </a:lnTo>
                  <a:lnTo>
                    <a:pt x="111" y="955"/>
                  </a:lnTo>
                  <a:lnTo>
                    <a:pt x="94" y="956"/>
                  </a:lnTo>
                  <a:lnTo>
                    <a:pt x="90" y="958"/>
                  </a:lnTo>
                  <a:lnTo>
                    <a:pt x="88" y="962"/>
                  </a:lnTo>
                  <a:lnTo>
                    <a:pt x="86" y="967"/>
                  </a:lnTo>
                  <a:lnTo>
                    <a:pt x="86" y="968"/>
                  </a:lnTo>
                  <a:lnTo>
                    <a:pt x="81" y="973"/>
                  </a:lnTo>
                  <a:lnTo>
                    <a:pt x="78" y="978"/>
                  </a:lnTo>
                  <a:lnTo>
                    <a:pt x="73" y="982"/>
                  </a:lnTo>
                  <a:lnTo>
                    <a:pt x="66" y="983"/>
                  </a:lnTo>
                  <a:lnTo>
                    <a:pt x="63" y="1000"/>
                  </a:lnTo>
                  <a:lnTo>
                    <a:pt x="57" y="1000"/>
                  </a:lnTo>
                  <a:lnTo>
                    <a:pt x="54" y="1002"/>
                  </a:lnTo>
                  <a:lnTo>
                    <a:pt x="50" y="1005"/>
                  </a:lnTo>
                  <a:lnTo>
                    <a:pt x="47" y="1008"/>
                  </a:lnTo>
                  <a:lnTo>
                    <a:pt x="46" y="1012"/>
                  </a:lnTo>
                  <a:lnTo>
                    <a:pt x="46" y="1018"/>
                  </a:lnTo>
                  <a:lnTo>
                    <a:pt x="47" y="1023"/>
                  </a:lnTo>
                  <a:lnTo>
                    <a:pt x="50" y="1026"/>
                  </a:lnTo>
                  <a:lnTo>
                    <a:pt x="45" y="1028"/>
                  </a:lnTo>
                  <a:lnTo>
                    <a:pt x="21" y="1026"/>
                  </a:lnTo>
                  <a:close/>
                  <a:moveTo>
                    <a:pt x="81" y="1142"/>
                  </a:moveTo>
                  <a:lnTo>
                    <a:pt x="81" y="1139"/>
                  </a:lnTo>
                  <a:lnTo>
                    <a:pt x="80" y="1137"/>
                  </a:lnTo>
                  <a:lnTo>
                    <a:pt x="78" y="1136"/>
                  </a:lnTo>
                  <a:lnTo>
                    <a:pt x="79" y="1130"/>
                  </a:lnTo>
                  <a:lnTo>
                    <a:pt x="81" y="1133"/>
                  </a:lnTo>
                  <a:lnTo>
                    <a:pt x="84" y="1137"/>
                  </a:lnTo>
                  <a:lnTo>
                    <a:pt x="89" y="1139"/>
                  </a:lnTo>
                  <a:lnTo>
                    <a:pt x="92" y="1142"/>
                  </a:lnTo>
                  <a:lnTo>
                    <a:pt x="89" y="1142"/>
                  </a:lnTo>
                  <a:lnTo>
                    <a:pt x="85" y="1142"/>
                  </a:lnTo>
                  <a:lnTo>
                    <a:pt x="81" y="1142"/>
                  </a:lnTo>
                  <a:close/>
                  <a:moveTo>
                    <a:pt x="86" y="1183"/>
                  </a:moveTo>
                  <a:lnTo>
                    <a:pt x="86" y="1183"/>
                  </a:lnTo>
                  <a:lnTo>
                    <a:pt x="86" y="1183"/>
                  </a:lnTo>
                  <a:lnTo>
                    <a:pt x="86" y="1183"/>
                  </a:lnTo>
                  <a:close/>
                  <a:moveTo>
                    <a:pt x="118" y="1311"/>
                  </a:moveTo>
                  <a:lnTo>
                    <a:pt x="113" y="1311"/>
                  </a:lnTo>
                  <a:lnTo>
                    <a:pt x="109" y="1313"/>
                  </a:lnTo>
                  <a:lnTo>
                    <a:pt x="106" y="1314"/>
                  </a:lnTo>
                  <a:lnTo>
                    <a:pt x="102" y="1314"/>
                  </a:lnTo>
                  <a:lnTo>
                    <a:pt x="91" y="1319"/>
                  </a:lnTo>
                  <a:lnTo>
                    <a:pt x="80" y="1325"/>
                  </a:lnTo>
                  <a:lnTo>
                    <a:pt x="72" y="1333"/>
                  </a:lnTo>
                  <a:lnTo>
                    <a:pt x="71" y="1337"/>
                  </a:lnTo>
                  <a:lnTo>
                    <a:pt x="71" y="1341"/>
                  </a:lnTo>
                  <a:lnTo>
                    <a:pt x="60" y="1330"/>
                  </a:lnTo>
                  <a:lnTo>
                    <a:pt x="52" y="1315"/>
                  </a:lnTo>
                  <a:lnTo>
                    <a:pt x="51" y="1311"/>
                  </a:lnTo>
                  <a:lnTo>
                    <a:pt x="49" y="1309"/>
                  </a:lnTo>
                  <a:lnTo>
                    <a:pt x="66" y="1301"/>
                  </a:lnTo>
                  <a:lnTo>
                    <a:pt x="64" y="1298"/>
                  </a:lnTo>
                  <a:lnTo>
                    <a:pt x="64" y="1298"/>
                  </a:lnTo>
                  <a:lnTo>
                    <a:pt x="66" y="1301"/>
                  </a:lnTo>
                  <a:lnTo>
                    <a:pt x="81" y="1292"/>
                  </a:lnTo>
                  <a:lnTo>
                    <a:pt x="81" y="1292"/>
                  </a:lnTo>
                  <a:lnTo>
                    <a:pt x="90" y="1297"/>
                  </a:lnTo>
                  <a:lnTo>
                    <a:pt x="100" y="1299"/>
                  </a:lnTo>
                  <a:lnTo>
                    <a:pt x="109" y="1302"/>
                  </a:lnTo>
                  <a:lnTo>
                    <a:pt x="119" y="1304"/>
                  </a:lnTo>
                  <a:lnTo>
                    <a:pt x="118" y="1308"/>
                  </a:lnTo>
                  <a:lnTo>
                    <a:pt x="118" y="1311"/>
                  </a:lnTo>
                  <a:close/>
                  <a:moveTo>
                    <a:pt x="188" y="1230"/>
                  </a:moveTo>
                  <a:lnTo>
                    <a:pt x="186" y="1235"/>
                  </a:lnTo>
                  <a:lnTo>
                    <a:pt x="183" y="1241"/>
                  </a:lnTo>
                  <a:lnTo>
                    <a:pt x="183" y="1241"/>
                  </a:lnTo>
                  <a:lnTo>
                    <a:pt x="175" y="1245"/>
                  </a:lnTo>
                  <a:lnTo>
                    <a:pt x="166" y="1250"/>
                  </a:lnTo>
                  <a:lnTo>
                    <a:pt x="160" y="1257"/>
                  </a:lnTo>
                  <a:lnTo>
                    <a:pt x="151" y="1251"/>
                  </a:lnTo>
                  <a:lnTo>
                    <a:pt x="140" y="1248"/>
                  </a:lnTo>
                  <a:lnTo>
                    <a:pt x="130" y="1245"/>
                  </a:lnTo>
                  <a:lnTo>
                    <a:pt x="122" y="1237"/>
                  </a:lnTo>
                  <a:lnTo>
                    <a:pt x="131" y="1220"/>
                  </a:lnTo>
                  <a:lnTo>
                    <a:pt x="143" y="1222"/>
                  </a:lnTo>
                  <a:lnTo>
                    <a:pt x="154" y="1224"/>
                  </a:lnTo>
                  <a:lnTo>
                    <a:pt x="165" y="1225"/>
                  </a:lnTo>
                  <a:lnTo>
                    <a:pt x="176" y="1222"/>
                  </a:lnTo>
                  <a:lnTo>
                    <a:pt x="196" y="1216"/>
                  </a:lnTo>
                  <a:lnTo>
                    <a:pt x="197" y="1217"/>
                  </a:lnTo>
                  <a:lnTo>
                    <a:pt x="198" y="1218"/>
                  </a:lnTo>
                  <a:lnTo>
                    <a:pt x="193" y="1224"/>
                  </a:lnTo>
                  <a:lnTo>
                    <a:pt x="188" y="1230"/>
                  </a:lnTo>
                  <a:close/>
                  <a:moveTo>
                    <a:pt x="204" y="868"/>
                  </a:moveTo>
                  <a:lnTo>
                    <a:pt x="204" y="868"/>
                  </a:lnTo>
                  <a:lnTo>
                    <a:pt x="171" y="875"/>
                  </a:lnTo>
                  <a:lnTo>
                    <a:pt x="173" y="871"/>
                  </a:lnTo>
                  <a:lnTo>
                    <a:pt x="175" y="866"/>
                  </a:lnTo>
                  <a:lnTo>
                    <a:pt x="182" y="865"/>
                  </a:lnTo>
                  <a:lnTo>
                    <a:pt x="190" y="863"/>
                  </a:lnTo>
                  <a:lnTo>
                    <a:pt x="198" y="863"/>
                  </a:lnTo>
                  <a:lnTo>
                    <a:pt x="205" y="866"/>
                  </a:lnTo>
                  <a:lnTo>
                    <a:pt x="204" y="868"/>
                  </a:lnTo>
                  <a:close/>
                  <a:moveTo>
                    <a:pt x="208" y="1006"/>
                  </a:moveTo>
                  <a:lnTo>
                    <a:pt x="221" y="1006"/>
                  </a:lnTo>
                  <a:lnTo>
                    <a:pt x="233" y="999"/>
                  </a:lnTo>
                  <a:lnTo>
                    <a:pt x="236" y="1000"/>
                  </a:lnTo>
                  <a:lnTo>
                    <a:pt x="228" y="1006"/>
                  </a:lnTo>
                  <a:lnTo>
                    <a:pt x="222" y="1009"/>
                  </a:lnTo>
                  <a:lnTo>
                    <a:pt x="215" y="1011"/>
                  </a:lnTo>
                  <a:lnTo>
                    <a:pt x="208" y="1006"/>
                  </a:lnTo>
                  <a:close/>
                  <a:moveTo>
                    <a:pt x="272" y="1190"/>
                  </a:moveTo>
                  <a:lnTo>
                    <a:pt x="278" y="1193"/>
                  </a:lnTo>
                  <a:lnTo>
                    <a:pt x="277" y="1194"/>
                  </a:lnTo>
                  <a:lnTo>
                    <a:pt x="276" y="1194"/>
                  </a:lnTo>
                  <a:lnTo>
                    <a:pt x="275" y="1193"/>
                  </a:lnTo>
                  <a:lnTo>
                    <a:pt x="273" y="1191"/>
                  </a:lnTo>
                  <a:lnTo>
                    <a:pt x="272" y="1190"/>
                  </a:lnTo>
                  <a:close/>
                  <a:moveTo>
                    <a:pt x="272" y="1128"/>
                  </a:moveTo>
                  <a:lnTo>
                    <a:pt x="276" y="1126"/>
                  </a:lnTo>
                  <a:lnTo>
                    <a:pt x="281" y="1123"/>
                  </a:lnTo>
                  <a:lnTo>
                    <a:pt x="284" y="1121"/>
                  </a:lnTo>
                  <a:lnTo>
                    <a:pt x="288" y="1117"/>
                  </a:lnTo>
                  <a:lnTo>
                    <a:pt x="290" y="1120"/>
                  </a:lnTo>
                  <a:lnTo>
                    <a:pt x="293" y="1121"/>
                  </a:lnTo>
                  <a:lnTo>
                    <a:pt x="283" y="1126"/>
                  </a:lnTo>
                  <a:lnTo>
                    <a:pt x="272" y="1128"/>
                  </a:lnTo>
                  <a:close/>
                  <a:moveTo>
                    <a:pt x="322" y="1207"/>
                  </a:moveTo>
                  <a:lnTo>
                    <a:pt x="323" y="1207"/>
                  </a:lnTo>
                  <a:lnTo>
                    <a:pt x="323" y="1208"/>
                  </a:lnTo>
                  <a:lnTo>
                    <a:pt x="322" y="1207"/>
                  </a:lnTo>
                  <a:close/>
                  <a:moveTo>
                    <a:pt x="323" y="1207"/>
                  </a:moveTo>
                  <a:lnTo>
                    <a:pt x="322" y="1207"/>
                  </a:lnTo>
                  <a:lnTo>
                    <a:pt x="323" y="1207"/>
                  </a:lnTo>
                  <a:lnTo>
                    <a:pt x="323" y="1207"/>
                  </a:lnTo>
                  <a:close/>
                  <a:moveTo>
                    <a:pt x="294" y="808"/>
                  </a:moveTo>
                  <a:lnTo>
                    <a:pt x="293" y="808"/>
                  </a:lnTo>
                  <a:lnTo>
                    <a:pt x="291" y="809"/>
                  </a:lnTo>
                  <a:lnTo>
                    <a:pt x="288" y="811"/>
                  </a:lnTo>
                  <a:lnTo>
                    <a:pt x="285" y="812"/>
                  </a:lnTo>
                  <a:lnTo>
                    <a:pt x="282" y="813"/>
                  </a:lnTo>
                  <a:lnTo>
                    <a:pt x="278" y="814"/>
                  </a:lnTo>
                  <a:lnTo>
                    <a:pt x="270" y="811"/>
                  </a:lnTo>
                  <a:lnTo>
                    <a:pt x="262" y="811"/>
                  </a:lnTo>
                  <a:lnTo>
                    <a:pt x="255" y="815"/>
                  </a:lnTo>
                  <a:lnTo>
                    <a:pt x="249" y="823"/>
                  </a:lnTo>
                  <a:lnTo>
                    <a:pt x="249" y="827"/>
                  </a:lnTo>
                  <a:lnTo>
                    <a:pt x="250" y="832"/>
                  </a:lnTo>
                  <a:lnTo>
                    <a:pt x="239" y="829"/>
                  </a:lnTo>
                  <a:lnTo>
                    <a:pt x="232" y="831"/>
                  </a:lnTo>
                  <a:lnTo>
                    <a:pt x="226" y="838"/>
                  </a:lnTo>
                  <a:lnTo>
                    <a:pt x="220" y="832"/>
                  </a:lnTo>
                  <a:lnTo>
                    <a:pt x="214" y="827"/>
                  </a:lnTo>
                  <a:lnTo>
                    <a:pt x="208" y="821"/>
                  </a:lnTo>
                  <a:lnTo>
                    <a:pt x="204" y="813"/>
                  </a:lnTo>
                  <a:lnTo>
                    <a:pt x="207" y="813"/>
                  </a:lnTo>
                  <a:lnTo>
                    <a:pt x="210" y="814"/>
                  </a:lnTo>
                  <a:lnTo>
                    <a:pt x="213" y="814"/>
                  </a:lnTo>
                  <a:lnTo>
                    <a:pt x="215" y="813"/>
                  </a:lnTo>
                  <a:lnTo>
                    <a:pt x="217" y="811"/>
                  </a:lnTo>
                  <a:lnTo>
                    <a:pt x="220" y="808"/>
                  </a:lnTo>
                  <a:lnTo>
                    <a:pt x="221" y="806"/>
                  </a:lnTo>
                  <a:lnTo>
                    <a:pt x="222" y="800"/>
                  </a:lnTo>
                  <a:lnTo>
                    <a:pt x="221" y="795"/>
                  </a:lnTo>
                  <a:lnTo>
                    <a:pt x="220" y="790"/>
                  </a:lnTo>
                  <a:lnTo>
                    <a:pt x="220" y="789"/>
                  </a:lnTo>
                  <a:lnTo>
                    <a:pt x="224" y="785"/>
                  </a:lnTo>
                  <a:lnTo>
                    <a:pt x="228" y="781"/>
                  </a:lnTo>
                  <a:lnTo>
                    <a:pt x="237" y="779"/>
                  </a:lnTo>
                  <a:lnTo>
                    <a:pt x="250" y="778"/>
                  </a:lnTo>
                  <a:lnTo>
                    <a:pt x="261" y="773"/>
                  </a:lnTo>
                  <a:lnTo>
                    <a:pt x="271" y="766"/>
                  </a:lnTo>
                  <a:lnTo>
                    <a:pt x="278" y="754"/>
                  </a:lnTo>
                  <a:lnTo>
                    <a:pt x="288" y="745"/>
                  </a:lnTo>
                  <a:lnTo>
                    <a:pt x="299" y="729"/>
                  </a:lnTo>
                  <a:lnTo>
                    <a:pt x="306" y="711"/>
                  </a:lnTo>
                  <a:lnTo>
                    <a:pt x="310" y="712"/>
                  </a:lnTo>
                  <a:lnTo>
                    <a:pt x="312" y="712"/>
                  </a:lnTo>
                  <a:lnTo>
                    <a:pt x="322" y="707"/>
                  </a:lnTo>
                  <a:lnTo>
                    <a:pt x="328" y="701"/>
                  </a:lnTo>
                  <a:lnTo>
                    <a:pt x="332" y="690"/>
                  </a:lnTo>
                  <a:lnTo>
                    <a:pt x="340" y="695"/>
                  </a:lnTo>
                  <a:lnTo>
                    <a:pt x="349" y="699"/>
                  </a:lnTo>
                  <a:lnTo>
                    <a:pt x="357" y="704"/>
                  </a:lnTo>
                  <a:lnTo>
                    <a:pt x="363" y="709"/>
                  </a:lnTo>
                  <a:lnTo>
                    <a:pt x="368" y="717"/>
                  </a:lnTo>
                  <a:lnTo>
                    <a:pt x="370" y="727"/>
                  </a:lnTo>
                  <a:lnTo>
                    <a:pt x="372" y="728"/>
                  </a:lnTo>
                  <a:lnTo>
                    <a:pt x="352" y="744"/>
                  </a:lnTo>
                  <a:lnTo>
                    <a:pt x="345" y="754"/>
                  </a:lnTo>
                  <a:lnTo>
                    <a:pt x="336" y="757"/>
                  </a:lnTo>
                  <a:lnTo>
                    <a:pt x="327" y="760"/>
                  </a:lnTo>
                  <a:lnTo>
                    <a:pt x="317" y="762"/>
                  </a:lnTo>
                  <a:lnTo>
                    <a:pt x="308" y="766"/>
                  </a:lnTo>
                  <a:lnTo>
                    <a:pt x="301" y="769"/>
                  </a:lnTo>
                  <a:lnTo>
                    <a:pt x="295" y="775"/>
                  </a:lnTo>
                  <a:lnTo>
                    <a:pt x="291" y="783"/>
                  </a:lnTo>
                  <a:lnTo>
                    <a:pt x="290" y="794"/>
                  </a:lnTo>
                  <a:lnTo>
                    <a:pt x="294" y="808"/>
                  </a:lnTo>
                  <a:close/>
                  <a:moveTo>
                    <a:pt x="409" y="983"/>
                  </a:moveTo>
                  <a:lnTo>
                    <a:pt x="404" y="984"/>
                  </a:lnTo>
                  <a:lnTo>
                    <a:pt x="400" y="986"/>
                  </a:lnTo>
                  <a:lnTo>
                    <a:pt x="398" y="985"/>
                  </a:lnTo>
                  <a:lnTo>
                    <a:pt x="387" y="984"/>
                  </a:lnTo>
                  <a:lnTo>
                    <a:pt x="378" y="985"/>
                  </a:lnTo>
                  <a:lnTo>
                    <a:pt x="373" y="988"/>
                  </a:lnTo>
                  <a:lnTo>
                    <a:pt x="370" y="990"/>
                  </a:lnTo>
                  <a:lnTo>
                    <a:pt x="368" y="994"/>
                  </a:lnTo>
                  <a:lnTo>
                    <a:pt x="366" y="997"/>
                  </a:lnTo>
                  <a:lnTo>
                    <a:pt x="361" y="990"/>
                  </a:lnTo>
                  <a:lnTo>
                    <a:pt x="353" y="986"/>
                  </a:lnTo>
                  <a:lnTo>
                    <a:pt x="345" y="984"/>
                  </a:lnTo>
                  <a:lnTo>
                    <a:pt x="350" y="982"/>
                  </a:lnTo>
                  <a:lnTo>
                    <a:pt x="353" y="979"/>
                  </a:lnTo>
                  <a:lnTo>
                    <a:pt x="358" y="977"/>
                  </a:lnTo>
                  <a:lnTo>
                    <a:pt x="362" y="973"/>
                  </a:lnTo>
                  <a:lnTo>
                    <a:pt x="363" y="972"/>
                  </a:lnTo>
                  <a:lnTo>
                    <a:pt x="366" y="972"/>
                  </a:lnTo>
                  <a:lnTo>
                    <a:pt x="380" y="975"/>
                  </a:lnTo>
                  <a:lnTo>
                    <a:pt x="393" y="974"/>
                  </a:lnTo>
                  <a:lnTo>
                    <a:pt x="408" y="969"/>
                  </a:lnTo>
                  <a:lnTo>
                    <a:pt x="412" y="967"/>
                  </a:lnTo>
                  <a:lnTo>
                    <a:pt x="410" y="974"/>
                  </a:lnTo>
                  <a:lnTo>
                    <a:pt x="420" y="975"/>
                  </a:lnTo>
                  <a:lnTo>
                    <a:pt x="427" y="978"/>
                  </a:lnTo>
                  <a:lnTo>
                    <a:pt x="434" y="984"/>
                  </a:lnTo>
                  <a:lnTo>
                    <a:pt x="421" y="983"/>
                  </a:lnTo>
                  <a:lnTo>
                    <a:pt x="409" y="983"/>
                  </a:lnTo>
                  <a:close/>
                  <a:moveTo>
                    <a:pt x="429" y="804"/>
                  </a:moveTo>
                  <a:lnTo>
                    <a:pt x="429" y="800"/>
                  </a:lnTo>
                  <a:lnTo>
                    <a:pt x="427" y="795"/>
                  </a:lnTo>
                  <a:lnTo>
                    <a:pt x="441" y="790"/>
                  </a:lnTo>
                  <a:lnTo>
                    <a:pt x="454" y="784"/>
                  </a:lnTo>
                  <a:lnTo>
                    <a:pt x="465" y="774"/>
                  </a:lnTo>
                  <a:lnTo>
                    <a:pt x="475" y="775"/>
                  </a:lnTo>
                  <a:lnTo>
                    <a:pt x="485" y="775"/>
                  </a:lnTo>
                  <a:lnTo>
                    <a:pt x="493" y="779"/>
                  </a:lnTo>
                  <a:lnTo>
                    <a:pt x="502" y="785"/>
                  </a:lnTo>
                  <a:lnTo>
                    <a:pt x="488" y="803"/>
                  </a:lnTo>
                  <a:lnTo>
                    <a:pt x="483" y="803"/>
                  </a:lnTo>
                  <a:lnTo>
                    <a:pt x="482" y="802"/>
                  </a:lnTo>
                  <a:lnTo>
                    <a:pt x="464" y="801"/>
                  </a:lnTo>
                  <a:lnTo>
                    <a:pt x="447" y="803"/>
                  </a:lnTo>
                  <a:lnTo>
                    <a:pt x="429" y="804"/>
                  </a:lnTo>
                  <a:close/>
                  <a:moveTo>
                    <a:pt x="498" y="946"/>
                  </a:moveTo>
                  <a:lnTo>
                    <a:pt x="494" y="945"/>
                  </a:lnTo>
                  <a:lnTo>
                    <a:pt x="492" y="945"/>
                  </a:lnTo>
                  <a:lnTo>
                    <a:pt x="488" y="945"/>
                  </a:lnTo>
                  <a:lnTo>
                    <a:pt x="487" y="946"/>
                  </a:lnTo>
                  <a:lnTo>
                    <a:pt x="485" y="949"/>
                  </a:lnTo>
                  <a:lnTo>
                    <a:pt x="485" y="951"/>
                  </a:lnTo>
                  <a:lnTo>
                    <a:pt x="478" y="950"/>
                  </a:lnTo>
                  <a:lnTo>
                    <a:pt x="474" y="950"/>
                  </a:lnTo>
                  <a:lnTo>
                    <a:pt x="468" y="950"/>
                  </a:lnTo>
                  <a:lnTo>
                    <a:pt x="466" y="950"/>
                  </a:lnTo>
                  <a:lnTo>
                    <a:pt x="468" y="943"/>
                  </a:lnTo>
                  <a:lnTo>
                    <a:pt x="470" y="937"/>
                  </a:lnTo>
                  <a:lnTo>
                    <a:pt x="476" y="932"/>
                  </a:lnTo>
                  <a:lnTo>
                    <a:pt x="485" y="929"/>
                  </a:lnTo>
                  <a:lnTo>
                    <a:pt x="485" y="927"/>
                  </a:lnTo>
                  <a:lnTo>
                    <a:pt x="486" y="928"/>
                  </a:lnTo>
                  <a:lnTo>
                    <a:pt x="497" y="929"/>
                  </a:lnTo>
                  <a:lnTo>
                    <a:pt x="505" y="927"/>
                  </a:lnTo>
                  <a:lnTo>
                    <a:pt x="503" y="932"/>
                  </a:lnTo>
                  <a:lnTo>
                    <a:pt x="500" y="938"/>
                  </a:lnTo>
                  <a:lnTo>
                    <a:pt x="498" y="944"/>
                  </a:lnTo>
                  <a:lnTo>
                    <a:pt x="498" y="946"/>
                  </a:lnTo>
                  <a:close/>
                  <a:moveTo>
                    <a:pt x="511" y="777"/>
                  </a:moveTo>
                  <a:lnTo>
                    <a:pt x="511" y="773"/>
                  </a:lnTo>
                  <a:lnTo>
                    <a:pt x="505" y="757"/>
                  </a:lnTo>
                  <a:lnTo>
                    <a:pt x="502" y="741"/>
                  </a:lnTo>
                  <a:lnTo>
                    <a:pt x="511" y="740"/>
                  </a:lnTo>
                  <a:lnTo>
                    <a:pt x="521" y="737"/>
                  </a:lnTo>
                  <a:lnTo>
                    <a:pt x="528" y="730"/>
                  </a:lnTo>
                  <a:lnTo>
                    <a:pt x="531" y="727"/>
                  </a:lnTo>
                  <a:lnTo>
                    <a:pt x="532" y="723"/>
                  </a:lnTo>
                  <a:lnTo>
                    <a:pt x="538" y="723"/>
                  </a:lnTo>
                  <a:lnTo>
                    <a:pt x="545" y="724"/>
                  </a:lnTo>
                  <a:lnTo>
                    <a:pt x="550" y="727"/>
                  </a:lnTo>
                  <a:lnTo>
                    <a:pt x="554" y="733"/>
                  </a:lnTo>
                  <a:lnTo>
                    <a:pt x="555" y="741"/>
                  </a:lnTo>
                  <a:lnTo>
                    <a:pt x="549" y="752"/>
                  </a:lnTo>
                  <a:lnTo>
                    <a:pt x="542" y="760"/>
                  </a:lnTo>
                  <a:lnTo>
                    <a:pt x="532" y="766"/>
                  </a:lnTo>
                  <a:lnTo>
                    <a:pt x="521" y="772"/>
                  </a:lnTo>
                  <a:lnTo>
                    <a:pt x="511" y="777"/>
                  </a:lnTo>
                  <a:close/>
                  <a:moveTo>
                    <a:pt x="612" y="860"/>
                  </a:moveTo>
                  <a:lnTo>
                    <a:pt x="610" y="858"/>
                  </a:lnTo>
                  <a:lnTo>
                    <a:pt x="608" y="857"/>
                  </a:lnTo>
                  <a:lnTo>
                    <a:pt x="606" y="855"/>
                  </a:lnTo>
                  <a:lnTo>
                    <a:pt x="601" y="857"/>
                  </a:lnTo>
                  <a:lnTo>
                    <a:pt x="597" y="858"/>
                  </a:lnTo>
                  <a:lnTo>
                    <a:pt x="595" y="860"/>
                  </a:lnTo>
                  <a:lnTo>
                    <a:pt x="593" y="859"/>
                  </a:lnTo>
                  <a:lnTo>
                    <a:pt x="590" y="859"/>
                  </a:lnTo>
                  <a:lnTo>
                    <a:pt x="588" y="860"/>
                  </a:lnTo>
                  <a:lnTo>
                    <a:pt x="567" y="903"/>
                  </a:lnTo>
                  <a:lnTo>
                    <a:pt x="566" y="901"/>
                  </a:lnTo>
                  <a:lnTo>
                    <a:pt x="560" y="900"/>
                  </a:lnTo>
                  <a:lnTo>
                    <a:pt x="555" y="901"/>
                  </a:lnTo>
                  <a:lnTo>
                    <a:pt x="546" y="904"/>
                  </a:lnTo>
                  <a:lnTo>
                    <a:pt x="540" y="906"/>
                  </a:lnTo>
                  <a:lnTo>
                    <a:pt x="557" y="885"/>
                  </a:lnTo>
                  <a:lnTo>
                    <a:pt x="562" y="875"/>
                  </a:lnTo>
                  <a:lnTo>
                    <a:pt x="565" y="864"/>
                  </a:lnTo>
                  <a:lnTo>
                    <a:pt x="562" y="853"/>
                  </a:lnTo>
                  <a:lnTo>
                    <a:pt x="560" y="852"/>
                  </a:lnTo>
                  <a:lnTo>
                    <a:pt x="561" y="851"/>
                  </a:lnTo>
                  <a:lnTo>
                    <a:pt x="565" y="848"/>
                  </a:lnTo>
                  <a:lnTo>
                    <a:pt x="577" y="840"/>
                  </a:lnTo>
                  <a:lnTo>
                    <a:pt x="590" y="838"/>
                  </a:lnTo>
                  <a:lnTo>
                    <a:pt x="600" y="832"/>
                  </a:lnTo>
                  <a:lnTo>
                    <a:pt x="608" y="837"/>
                  </a:lnTo>
                  <a:lnTo>
                    <a:pt x="613" y="843"/>
                  </a:lnTo>
                  <a:lnTo>
                    <a:pt x="614" y="851"/>
                  </a:lnTo>
                  <a:lnTo>
                    <a:pt x="612" y="860"/>
                  </a:lnTo>
                  <a:close/>
                  <a:moveTo>
                    <a:pt x="607" y="643"/>
                  </a:moveTo>
                  <a:lnTo>
                    <a:pt x="620" y="633"/>
                  </a:lnTo>
                  <a:lnTo>
                    <a:pt x="636" y="626"/>
                  </a:lnTo>
                  <a:lnTo>
                    <a:pt x="651" y="618"/>
                  </a:lnTo>
                  <a:lnTo>
                    <a:pt x="651" y="614"/>
                  </a:lnTo>
                  <a:lnTo>
                    <a:pt x="651" y="612"/>
                  </a:lnTo>
                  <a:lnTo>
                    <a:pt x="657" y="608"/>
                  </a:lnTo>
                  <a:lnTo>
                    <a:pt x="664" y="607"/>
                  </a:lnTo>
                  <a:lnTo>
                    <a:pt x="673" y="607"/>
                  </a:lnTo>
                  <a:lnTo>
                    <a:pt x="680" y="607"/>
                  </a:lnTo>
                  <a:lnTo>
                    <a:pt x="687" y="606"/>
                  </a:lnTo>
                  <a:lnTo>
                    <a:pt x="692" y="601"/>
                  </a:lnTo>
                  <a:lnTo>
                    <a:pt x="696" y="592"/>
                  </a:lnTo>
                  <a:lnTo>
                    <a:pt x="696" y="591"/>
                  </a:lnTo>
                  <a:lnTo>
                    <a:pt x="696" y="591"/>
                  </a:lnTo>
                  <a:lnTo>
                    <a:pt x="707" y="591"/>
                  </a:lnTo>
                  <a:lnTo>
                    <a:pt x="715" y="593"/>
                  </a:lnTo>
                  <a:lnTo>
                    <a:pt x="722" y="598"/>
                  </a:lnTo>
                  <a:lnTo>
                    <a:pt x="727" y="606"/>
                  </a:lnTo>
                  <a:lnTo>
                    <a:pt x="730" y="616"/>
                  </a:lnTo>
                  <a:lnTo>
                    <a:pt x="732" y="620"/>
                  </a:lnTo>
                  <a:lnTo>
                    <a:pt x="732" y="620"/>
                  </a:lnTo>
                  <a:lnTo>
                    <a:pt x="732" y="620"/>
                  </a:lnTo>
                  <a:lnTo>
                    <a:pt x="731" y="620"/>
                  </a:lnTo>
                  <a:lnTo>
                    <a:pt x="731" y="619"/>
                  </a:lnTo>
                  <a:lnTo>
                    <a:pt x="730" y="618"/>
                  </a:lnTo>
                  <a:lnTo>
                    <a:pt x="730" y="616"/>
                  </a:lnTo>
                  <a:lnTo>
                    <a:pt x="721" y="624"/>
                  </a:lnTo>
                  <a:lnTo>
                    <a:pt x="712" y="626"/>
                  </a:lnTo>
                  <a:lnTo>
                    <a:pt x="702" y="627"/>
                  </a:lnTo>
                  <a:lnTo>
                    <a:pt x="692" y="630"/>
                  </a:lnTo>
                  <a:lnTo>
                    <a:pt x="684" y="635"/>
                  </a:lnTo>
                  <a:lnTo>
                    <a:pt x="684" y="635"/>
                  </a:lnTo>
                  <a:lnTo>
                    <a:pt x="668" y="635"/>
                  </a:lnTo>
                  <a:lnTo>
                    <a:pt x="653" y="638"/>
                  </a:lnTo>
                  <a:lnTo>
                    <a:pt x="639" y="644"/>
                  </a:lnTo>
                  <a:lnTo>
                    <a:pt x="622" y="652"/>
                  </a:lnTo>
                  <a:lnTo>
                    <a:pt x="619" y="648"/>
                  </a:lnTo>
                  <a:lnTo>
                    <a:pt x="616" y="646"/>
                  </a:lnTo>
                  <a:lnTo>
                    <a:pt x="612" y="644"/>
                  </a:lnTo>
                  <a:lnTo>
                    <a:pt x="607" y="643"/>
                  </a:lnTo>
                  <a:close/>
                  <a:moveTo>
                    <a:pt x="628" y="1043"/>
                  </a:moveTo>
                  <a:lnTo>
                    <a:pt x="624" y="1043"/>
                  </a:lnTo>
                  <a:lnTo>
                    <a:pt x="630" y="1031"/>
                  </a:lnTo>
                  <a:lnTo>
                    <a:pt x="639" y="1023"/>
                  </a:lnTo>
                  <a:lnTo>
                    <a:pt x="648" y="1015"/>
                  </a:lnTo>
                  <a:lnTo>
                    <a:pt x="658" y="1008"/>
                  </a:lnTo>
                  <a:lnTo>
                    <a:pt x="658" y="1007"/>
                  </a:lnTo>
                  <a:lnTo>
                    <a:pt x="673" y="1008"/>
                  </a:lnTo>
                  <a:lnTo>
                    <a:pt x="680" y="1002"/>
                  </a:lnTo>
                  <a:lnTo>
                    <a:pt x="687" y="996"/>
                  </a:lnTo>
                  <a:lnTo>
                    <a:pt x="696" y="992"/>
                  </a:lnTo>
                  <a:lnTo>
                    <a:pt x="707" y="990"/>
                  </a:lnTo>
                  <a:lnTo>
                    <a:pt x="718" y="989"/>
                  </a:lnTo>
                  <a:lnTo>
                    <a:pt x="730" y="991"/>
                  </a:lnTo>
                  <a:lnTo>
                    <a:pt x="716" y="994"/>
                  </a:lnTo>
                  <a:lnTo>
                    <a:pt x="704" y="995"/>
                  </a:lnTo>
                  <a:lnTo>
                    <a:pt x="698" y="997"/>
                  </a:lnTo>
                  <a:lnTo>
                    <a:pt x="693" y="1001"/>
                  </a:lnTo>
                  <a:lnTo>
                    <a:pt x="690" y="1006"/>
                  </a:lnTo>
                  <a:lnTo>
                    <a:pt x="690" y="1008"/>
                  </a:lnTo>
                  <a:lnTo>
                    <a:pt x="690" y="1011"/>
                  </a:lnTo>
                  <a:lnTo>
                    <a:pt x="675" y="1018"/>
                  </a:lnTo>
                  <a:lnTo>
                    <a:pt x="664" y="1028"/>
                  </a:lnTo>
                  <a:lnTo>
                    <a:pt x="656" y="1041"/>
                  </a:lnTo>
                  <a:lnTo>
                    <a:pt x="656" y="1041"/>
                  </a:lnTo>
                  <a:lnTo>
                    <a:pt x="654" y="1041"/>
                  </a:lnTo>
                  <a:lnTo>
                    <a:pt x="653" y="1041"/>
                  </a:lnTo>
                  <a:lnTo>
                    <a:pt x="651" y="1042"/>
                  </a:lnTo>
                  <a:lnTo>
                    <a:pt x="644" y="1039"/>
                  </a:lnTo>
                  <a:lnTo>
                    <a:pt x="636" y="1039"/>
                  </a:lnTo>
                  <a:lnTo>
                    <a:pt x="628" y="1043"/>
                  </a:lnTo>
                  <a:close/>
                  <a:moveTo>
                    <a:pt x="438" y="2330"/>
                  </a:moveTo>
                  <a:lnTo>
                    <a:pt x="438" y="2330"/>
                  </a:lnTo>
                  <a:lnTo>
                    <a:pt x="438" y="2330"/>
                  </a:lnTo>
                  <a:lnTo>
                    <a:pt x="438" y="2330"/>
                  </a:lnTo>
                  <a:close/>
                  <a:moveTo>
                    <a:pt x="498" y="2267"/>
                  </a:moveTo>
                  <a:lnTo>
                    <a:pt x="502" y="2268"/>
                  </a:lnTo>
                  <a:lnTo>
                    <a:pt x="505" y="2270"/>
                  </a:lnTo>
                  <a:lnTo>
                    <a:pt x="508" y="2272"/>
                  </a:lnTo>
                  <a:lnTo>
                    <a:pt x="509" y="2276"/>
                  </a:lnTo>
                  <a:lnTo>
                    <a:pt x="503" y="2276"/>
                  </a:lnTo>
                  <a:lnTo>
                    <a:pt x="494" y="2276"/>
                  </a:lnTo>
                  <a:lnTo>
                    <a:pt x="485" y="2277"/>
                  </a:lnTo>
                  <a:lnTo>
                    <a:pt x="498" y="2267"/>
                  </a:lnTo>
                  <a:close/>
                  <a:moveTo>
                    <a:pt x="407" y="2410"/>
                  </a:moveTo>
                  <a:lnTo>
                    <a:pt x="407" y="2412"/>
                  </a:lnTo>
                  <a:lnTo>
                    <a:pt x="407" y="2410"/>
                  </a:lnTo>
                  <a:lnTo>
                    <a:pt x="407" y="2410"/>
                  </a:lnTo>
                  <a:lnTo>
                    <a:pt x="407" y="2410"/>
                  </a:lnTo>
                  <a:close/>
                  <a:moveTo>
                    <a:pt x="629" y="1196"/>
                  </a:moveTo>
                  <a:lnTo>
                    <a:pt x="623" y="1199"/>
                  </a:lnTo>
                  <a:lnTo>
                    <a:pt x="622" y="1195"/>
                  </a:lnTo>
                  <a:lnTo>
                    <a:pt x="629" y="1196"/>
                  </a:lnTo>
                  <a:close/>
                  <a:moveTo>
                    <a:pt x="532" y="1292"/>
                  </a:moveTo>
                  <a:lnTo>
                    <a:pt x="534" y="1291"/>
                  </a:lnTo>
                  <a:lnTo>
                    <a:pt x="537" y="1292"/>
                  </a:lnTo>
                  <a:lnTo>
                    <a:pt x="539" y="1293"/>
                  </a:lnTo>
                  <a:lnTo>
                    <a:pt x="540" y="1294"/>
                  </a:lnTo>
                  <a:lnTo>
                    <a:pt x="531" y="1294"/>
                  </a:lnTo>
                  <a:lnTo>
                    <a:pt x="531" y="1293"/>
                  </a:lnTo>
                  <a:lnTo>
                    <a:pt x="531" y="1292"/>
                  </a:lnTo>
                  <a:lnTo>
                    <a:pt x="532" y="1292"/>
                  </a:lnTo>
                  <a:close/>
                  <a:moveTo>
                    <a:pt x="413" y="1869"/>
                  </a:moveTo>
                  <a:lnTo>
                    <a:pt x="413" y="1869"/>
                  </a:lnTo>
                  <a:lnTo>
                    <a:pt x="413" y="1869"/>
                  </a:lnTo>
                  <a:lnTo>
                    <a:pt x="413" y="1869"/>
                  </a:lnTo>
                  <a:close/>
                  <a:moveTo>
                    <a:pt x="406" y="2016"/>
                  </a:moveTo>
                  <a:lnTo>
                    <a:pt x="406" y="2021"/>
                  </a:lnTo>
                  <a:lnTo>
                    <a:pt x="407" y="2026"/>
                  </a:lnTo>
                  <a:lnTo>
                    <a:pt x="402" y="2027"/>
                  </a:lnTo>
                  <a:lnTo>
                    <a:pt x="397" y="2027"/>
                  </a:lnTo>
                  <a:lnTo>
                    <a:pt x="406" y="2016"/>
                  </a:lnTo>
                  <a:close/>
                  <a:moveTo>
                    <a:pt x="392" y="1744"/>
                  </a:moveTo>
                  <a:lnTo>
                    <a:pt x="391" y="1747"/>
                  </a:lnTo>
                  <a:lnTo>
                    <a:pt x="389" y="1746"/>
                  </a:lnTo>
                  <a:lnTo>
                    <a:pt x="392" y="1744"/>
                  </a:lnTo>
                  <a:close/>
                  <a:moveTo>
                    <a:pt x="383" y="2276"/>
                  </a:moveTo>
                  <a:lnTo>
                    <a:pt x="386" y="2276"/>
                  </a:lnTo>
                  <a:lnTo>
                    <a:pt x="391" y="2277"/>
                  </a:lnTo>
                  <a:lnTo>
                    <a:pt x="395" y="2279"/>
                  </a:lnTo>
                  <a:lnTo>
                    <a:pt x="397" y="2281"/>
                  </a:lnTo>
                  <a:lnTo>
                    <a:pt x="401" y="2284"/>
                  </a:lnTo>
                  <a:lnTo>
                    <a:pt x="396" y="2288"/>
                  </a:lnTo>
                  <a:lnTo>
                    <a:pt x="392" y="2290"/>
                  </a:lnTo>
                  <a:lnTo>
                    <a:pt x="392" y="2290"/>
                  </a:lnTo>
                  <a:lnTo>
                    <a:pt x="390" y="2289"/>
                  </a:lnTo>
                  <a:lnTo>
                    <a:pt x="389" y="2289"/>
                  </a:lnTo>
                  <a:lnTo>
                    <a:pt x="386" y="2290"/>
                  </a:lnTo>
                  <a:lnTo>
                    <a:pt x="385" y="2291"/>
                  </a:lnTo>
                  <a:lnTo>
                    <a:pt x="385" y="2291"/>
                  </a:lnTo>
                  <a:lnTo>
                    <a:pt x="383" y="2285"/>
                  </a:lnTo>
                  <a:lnTo>
                    <a:pt x="381" y="2285"/>
                  </a:lnTo>
                  <a:lnTo>
                    <a:pt x="383" y="2285"/>
                  </a:lnTo>
                  <a:lnTo>
                    <a:pt x="381" y="2279"/>
                  </a:lnTo>
                  <a:lnTo>
                    <a:pt x="383" y="2276"/>
                  </a:lnTo>
                  <a:close/>
                  <a:moveTo>
                    <a:pt x="379" y="2046"/>
                  </a:moveTo>
                  <a:lnTo>
                    <a:pt x="379" y="2048"/>
                  </a:lnTo>
                  <a:lnTo>
                    <a:pt x="379" y="2046"/>
                  </a:lnTo>
                  <a:lnTo>
                    <a:pt x="379" y="2046"/>
                  </a:lnTo>
                  <a:close/>
                  <a:moveTo>
                    <a:pt x="344" y="2267"/>
                  </a:moveTo>
                  <a:lnTo>
                    <a:pt x="344" y="2271"/>
                  </a:lnTo>
                  <a:lnTo>
                    <a:pt x="345" y="2275"/>
                  </a:lnTo>
                  <a:lnTo>
                    <a:pt x="344" y="2275"/>
                  </a:lnTo>
                  <a:lnTo>
                    <a:pt x="340" y="2268"/>
                  </a:lnTo>
                  <a:lnTo>
                    <a:pt x="344" y="2267"/>
                  </a:lnTo>
                  <a:close/>
                  <a:moveTo>
                    <a:pt x="317" y="1919"/>
                  </a:moveTo>
                  <a:lnTo>
                    <a:pt x="318" y="1919"/>
                  </a:lnTo>
                  <a:lnTo>
                    <a:pt x="318" y="1919"/>
                  </a:lnTo>
                  <a:lnTo>
                    <a:pt x="315" y="1923"/>
                  </a:lnTo>
                  <a:lnTo>
                    <a:pt x="317" y="1919"/>
                  </a:lnTo>
                  <a:close/>
                  <a:moveTo>
                    <a:pt x="262" y="1989"/>
                  </a:moveTo>
                  <a:lnTo>
                    <a:pt x="262" y="1989"/>
                  </a:lnTo>
                  <a:lnTo>
                    <a:pt x="264" y="1989"/>
                  </a:lnTo>
                  <a:lnTo>
                    <a:pt x="260" y="1993"/>
                  </a:lnTo>
                  <a:lnTo>
                    <a:pt x="259" y="1998"/>
                  </a:lnTo>
                  <a:lnTo>
                    <a:pt x="259" y="2003"/>
                  </a:lnTo>
                  <a:lnTo>
                    <a:pt x="256" y="2000"/>
                  </a:lnTo>
                  <a:lnTo>
                    <a:pt x="259" y="1996"/>
                  </a:lnTo>
                  <a:lnTo>
                    <a:pt x="262" y="1989"/>
                  </a:lnTo>
                  <a:close/>
                  <a:moveTo>
                    <a:pt x="253" y="2168"/>
                  </a:moveTo>
                  <a:lnTo>
                    <a:pt x="259" y="2169"/>
                  </a:lnTo>
                  <a:lnTo>
                    <a:pt x="265" y="2170"/>
                  </a:lnTo>
                  <a:lnTo>
                    <a:pt x="267" y="2174"/>
                  </a:lnTo>
                  <a:lnTo>
                    <a:pt x="267" y="2182"/>
                  </a:lnTo>
                  <a:lnTo>
                    <a:pt x="259" y="2179"/>
                  </a:lnTo>
                  <a:lnTo>
                    <a:pt x="250" y="2176"/>
                  </a:lnTo>
                  <a:lnTo>
                    <a:pt x="251" y="2173"/>
                  </a:lnTo>
                  <a:lnTo>
                    <a:pt x="253" y="2168"/>
                  </a:lnTo>
                  <a:close/>
                  <a:moveTo>
                    <a:pt x="163" y="2526"/>
                  </a:moveTo>
                  <a:lnTo>
                    <a:pt x="162" y="2530"/>
                  </a:lnTo>
                  <a:lnTo>
                    <a:pt x="159" y="2529"/>
                  </a:lnTo>
                  <a:lnTo>
                    <a:pt x="156" y="2527"/>
                  </a:lnTo>
                  <a:lnTo>
                    <a:pt x="160" y="2526"/>
                  </a:lnTo>
                  <a:lnTo>
                    <a:pt x="164" y="2524"/>
                  </a:lnTo>
                  <a:lnTo>
                    <a:pt x="163" y="2526"/>
                  </a:lnTo>
                  <a:close/>
                  <a:moveTo>
                    <a:pt x="173" y="2065"/>
                  </a:moveTo>
                  <a:lnTo>
                    <a:pt x="168" y="2070"/>
                  </a:lnTo>
                  <a:lnTo>
                    <a:pt x="162" y="2074"/>
                  </a:lnTo>
                  <a:lnTo>
                    <a:pt x="156" y="2077"/>
                  </a:lnTo>
                  <a:lnTo>
                    <a:pt x="149" y="2084"/>
                  </a:lnTo>
                  <a:lnTo>
                    <a:pt x="143" y="2091"/>
                  </a:lnTo>
                  <a:lnTo>
                    <a:pt x="141" y="2101"/>
                  </a:lnTo>
                  <a:lnTo>
                    <a:pt x="142" y="2111"/>
                  </a:lnTo>
                  <a:lnTo>
                    <a:pt x="136" y="2110"/>
                  </a:lnTo>
                  <a:lnTo>
                    <a:pt x="130" y="2110"/>
                  </a:lnTo>
                  <a:lnTo>
                    <a:pt x="125" y="2111"/>
                  </a:lnTo>
                  <a:lnTo>
                    <a:pt x="128" y="2103"/>
                  </a:lnTo>
                  <a:lnTo>
                    <a:pt x="131" y="2097"/>
                  </a:lnTo>
                  <a:lnTo>
                    <a:pt x="134" y="2083"/>
                  </a:lnTo>
                  <a:lnTo>
                    <a:pt x="134" y="2068"/>
                  </a:lnTo>
                  <a:lnTo>
                    <a:pt x="135" y="2054"/>
                  </a:lnTo>
                  <a:lnTo>
                    <a:pt x="135" y="2048"/>
                  </a:lnTo>
                  <a:lnTo>
                    <a:pt x="147" y="2054"/>
                  </a:lnTo>
                  <a:lnTo>
                    <a:pt x="156" y="2056"/>
                  </a:lnTo>
                  <a:lnTo>
                    <a:pt x="162" y="2055"/>
                  </a:lnTo>
                  <a:lnTo>
                    <a:pt x="166" y="2049"/>
                  </a:lnTo>
                  <a:lnTo>
                    <a:pt x="169" y="2039"/>
                  </a:lnTo>
                  <a:lnTo>
                    <a:pt x="170" y="2023"/>
                  </a:lnTo>
                  <a:lnTo>
                    <a:pt x="169" y="2017"/>
                  </a:lnTo>
                  <a:lnTo>
                    <a:pt x="179" y="2014"/>
                  </a:lnTo>
                  <a:lnTo>
                    <a:pt x="180" y="2017"/>
                  </a:lnTo>
                  <a:lnTo>
                    <a:pt x="182" y="2020"/>
                  </a:lnTo>
                  <a:lnTo>
                    <a:pt x="180" y="2023"/>
                  </a:lnTo>
                  <a:lnTo>
                    <a:pt x="181" y="2028"/>
                  </a:lnTo>
                  <a:lnTo>
                    <a:pt x="183" y="2032"/>
                  </a:lnTo>
                  <a:lnTo>
                    <a:pt x="186" y="2034"/>
                  </a:lnTo>
                  <a:lnTo>
                    <a:pt x="188" y="2038"/>
                  </a:lnTo>
                  <a:lnTo>
                    <a:pt x="192" y="2039"/>
                  </a:lnTo>
                  <a:lnTo>
                    <a:pt x="196" y="2042"/>
                  </a:lnTo>
                  <a:lnTo>
                    <a:pt x="190" y="2046"/>
                  </a:lnTo>
                  <a:lnTo>
                    <a:pt x="185" y="2051"/>
                  </a:lnTo>
                  <a:lnTo>
                    <a:pt x="180" y="2053"/>
                  </a:lnTo>
                  <a:lnTo>
                    <a:pt x="176" y="2055"/>
                  </a:lnTo>
                  <a:lnTo>
                    <a:pt x="174" y="2059"/>
                  </a:lnTo>
                  <a:lnTo>
                    <a:pt x="173" y="2061"/>
                  </a:lnTo>
                  <a:lnTo>
                    <a:pt x="173" y="2065"/>
                  </a:lnTo>
                  <a:close/>
                  <a:moveTo>
                    <a:pt x="191" y="2452"/>
                  </a:moveTo>
                  <a:lnTo>
                    <a:pt x="190" y="2453"/>
                  </a:lnTo>
                  <a:lnTo>
                    <a:pt x="186" y="2454"/>
                  </a:lnTo>
                  <a:lnTo>
                    <a:pt x="182" y="2455"/>
                  </a:lnTo>
                  <a:lnTo>
                    <a:pt x="179" y="2458"/>
                  </a:lnTo>
                  <a:lnTo>
                    <a:pt x="179" y="2458"/>
                  </a:lnTo>
                  <a:lnTo>
                    <a:pt x="183" y="2449"/>
                  </a:lnTo>
                  <a:lnTo>
                    <a:pt x="191" y="2444"/>
                  </a:lnTo>
                  <a:lnTo>
                    <a:pt x="199" y="2443"/>
                  </a:lnTo>
                  <a:lnTo>
                    <a:pt x="199" y="2446"/>
                  </a:lnTo>
                  <a:lnTo>
                    <a:pt x="199" y="2446"/>
                  </a:lnTo>
                  <a:lnTo>
                    <a:pt x="194" y="2448"/>
                  </a:lnTo>
                  <a:lnTo>
                    <a:pt x="191" y="2452"/>
                  </a:lnTo>
                  <a:close/>
                  <a:moveTo>
                    <a:pt x="520" y="2604"/>
                  </a:moveTo>
                  <a:lnTo>
                    <a:pt x="519" y="2647"/>
                  </a:lnTo>
                  <a:lnTo>
                    <a:pt x="515" y="2647"/>
                  </a:lnTo>
                  <a:lnTo>
                    <a:pt x="505" y="2646"/>
                  </a:lnTo>
                  <a:lnTo>
                    <a:pt x="497" y="2644"/>
                  </a:lnTo>
                  <a:lnTo>
                    <a:pt x="487" y="2646"/>
                  </a:lnTo>
                  <a:lnTo>
                    <a:pt x="486" y="2640"/>
                  </a:lnTo>
                  <a:lnTo>
                    <a:pt x="483" y="2635"/>
                  </a:lnTo>
                  <a:lnTo>
                    <a:pt x="480" y="2631"/>
                  </a:lnTo>
                  <a:lnTo>
                    <a:pt x="475" y="2629"/>
                  </a:lnTo>
                  <a:lnTo>
                    <a:pt x="478" y="2624"/>
                  </a:lnTo>
                  <a:lnTo>
                    <a:pt x="485" y="2626"/>
                  </a:lnTo>
                  <a:lnTo>
                    <a:pt x="488" y="2624"/>
                  </a:lnTo>
                  <a:lnTo>
                    <a:pt x="492" y="2618"/>
                  </a:lnTo>
                  <a:lnTo>
                    <a:pt x="494" y="2610"/>
                  </a:lnTo>
                  <a:lnTo>
                    <a:pt x="497" y="2604"/>
                  </a:lnTo>
                  <a:lnTo>
                    <a:pt x="511" y="2601"/>
                  </a:lnTo>
                  <a:lnTo>
                    <a:pt x="516" y="2602"/>
                  </a:lnTo>
                  <a:lnTo>
                    <a:pt x="520" y="2603"/>
                  </a:lnTo>
                  <a:lnTo>
                    <a:pt x="520" y="2604"/>
                  </a:lnTo>
                  <a:close/>
                  <a:moveTo>
                    <a:pt x="631" y="2862"/>
                  </a:moveTo>
                  <a:lnTo>
                    <a:pt x="633" y="2857"/>
                  </a:lnTo>
                  <a:lnTo>
                    <a:pt x="635" y="2852"/>
                  </a:lnTo>
                  <a:lnTo>
                    <a:pt x="639" y="2848"/>
                  </a:lnTo>
                  <a:lnTo>
                    <a:pt x="642" y="2846"/>
                  </a:lnTo>
                  <a:lnTo>
                    <a:pt x="646" y="2848"/>
                  </a:lnTo>
                  <a:lnTo>
                    <a:pt x="651" y="2849"/>
                  </a:lnTo>
                  <a:lnTo>
                    <a:pt x="654" y="2848"/>
                  </a:lnTo>
                  <a:lnTo>
                    <a:pt x="651" y="2852"/>
                  </a:lnTo>
                  <a:lnTo>
                    <a:pt x="646" y="2853"/>
                  </a:lnTo>
                  <a:lnTo>
                    <a:pt x="640" y="2854"/>
                  </a:lnTo>
                  <a:lnTo>
                    <a:pt x="635" y="2857"/>
                  </a:lnTo>
                  <a:lnTo>
                    <a:pt x="631" y="2862"/>
                  </a:lnTo>
                  <a:close/>
                  <a:moveTo>
                    <a:pt x="822" y="2800"/>
                  </a:moveTo>
                  <a:lnTo>
                    <a:pt x="807" y="2817"/>
                  </a:lnTo>
                  <a:lnTo>
                    <a:pt x="788" y="2826"/>
                  </a:lnTo>
                  <a:lnTo>
                    <a:pt x="784" y="2828"/>
                  </a:lnTo>
                  <a:lnTo>
                    <a:pt x="782" y="2829"/>
                  </a:lnTo>
                  <a:lnTo>
                    <a:pt x="781" y="2830"/>
                  </a:lnTo>
                  <a:lnTo>
                    <a:pt x="780" y="2832"/>
                  </a:lnTo>
                  <a:lnTo>
                    <a:pt x="780" y="2836"/>
                  </a:lnTo>
                  <a:lnTo>
                    <a:pt x="777" y="2834"/>
                  </a:lnTo>
                  <a:lnTo>
                    <a:pt x="773" y="2834"/>
                  </a:lnTo>
                  <a:lnTo>
                    <a:pt x="771" y="2834"/>
                  </a:lnTo>
                  <a:lnTo>
                    <a:pt x="769" y="2835"/>
                  </a:lnTo>
                  <a:lnTo>
                    <a:pt x="766" y="2829"/>
                  </a:lnTo>
                  <a:lnTo>
                    <a:pt x="761" y="2824"/>
                  </a:lnTo>
                  <a:lnTo>
                    <a:pt x="754" y="2820"/>
                  </a:lnTo>
                  <a:lnTo>
                    <a:pt x="748" y="2817"/>
                  </a:lnTo>
                  <a:lnTo>
                    <a:pt x="742" y="2812"/>
                  </a:lnTo>
                  <a:lnTo>
                    <a:pt x="806" y="2767"/>
                  </a:lnTo>
                  <a:lnTo>
                    <a:pt x="806" y="2767"/>
                  </a:lnTo>
                  <a:lnTo>
                    <a:pt x="805" y="2768"/>
                  </a:lnTo>
                  <a:lnTo>
                    <a:pt x="803" y="2771"/>
                  </a:lnTo>
                  <a:lnTo>
                    <a:pt x="800" y="2774"/>
                  </a:lnTo>
                  <a:lnTo>
                    <a:pt x="798" y="2778"/>
                  </a:lnTo>
                  <a:lnTo>
                    <a:pt x="795" y="2781"/>
                  </a:lnTo>
                  <a:lnTo>
                    <a:pt x="793" y="2784"/>
                  </a:lnTo>
                  <a:lnTo>
                    <a:pt x="786" y="2795"/>
                  </a:lnTo>
                  <a:lnTo>
                    <a:pt x="793" y="2797"/>
                  </a:lnTo>
                  <a:lnTo>
                    <a:pt x="800" y="2795"/>
                  </a:lnTo>
                  <a:lnTo>
                    <a:pt x="805" y="2791"/>
                  </a:lnTo>
                  <a:lnTo>
                    <a:pt x="811" y="2788"/>
                  </a:lnTo>
                  <a:lnTo>
                    <a:pt x="816" y="2786"/>
                  </a:lnTo>
                  <a:lnTo>
                    <a:pt x="818" y="2785"/>
                  </a:lnTo>
                  <a:lnTo>
                    <a:pt x="821" y="2786"/>
                  </a:lnTo>
                  <a:lnTo>
                    <a:pt x="822" y="2786"/>
                  </a:lnTo>
                  <a:lnTo>
                    <a:pt x="823" y="2788"/>
                  </a:lnTo>
                  <a:lnTo>
                    <a:pt x="823" y="2789"/>
                  </a:lnTo>
                  <a:lnTo>
                    <a:pt x="823" y="2791"/>
                  </a:lnTo>
                  <a:lnTo>
                    <a:pt x="822" y="2792"/>
                  </a:lnTo>
                  <a:lnTo>
                    <a:pt x="822" y="2795"/>
                  </a:lnTo>
                  <a:lnTo>
                    <a:pt x="822" y="2797"/>
                  </a:lnTo>
                  <a:lnTo>
                    <a:pt x="822" y="2798"/>
                  </a:lnTo>
                  <a:lnTo>
                    <a:pt x="822" y="2800"/>
                  </a:lnTo>
                  <a:close/>
                  <a:moveTo>
                    <a:pt x="891" y="2877"/>
                  </a:moveTo>
                  <a:lnTo>
                    <a:pt x="891" y="2876"/>
                  </a:lnTo>
                  <a:lnTo>
                    <a:pt x="892" y="2876"/>
                  </a:lnTo>
                  <a:lnTo>
                    <a:pt x="891" y="2877"/>
                  </a:lnTo>
                  <a:close/>
                  <a:moveTo>
                    <a:pt x="1025" y="2900"/>
                  </a:moveTo>
                  <a:lnTo>
                    <a:pt x="1025" y="2899"/>
                  </a:lnTo>
                  <a:lnTo>
                    <a:pt x="1025" y="2899"/>
                  </a:lnTo>
                  <a:lnTo>
                    <a:pt x="1025" y="2900"/>
                  </a:lnTo>
                  <a:close/>
                  <a:moveTo>
                    <a:pt x="1050" y="2885"/>
                  </a:moveTo>
                  <a:lnTo>
                    <a:pt x="1050" y="2885"/>
                  </a:lnTo>
                  <a:lnTo>
                    <a:pt x="1051" y="2885"/>
                  </a:lnTo>
                  <a:lnTo>
                    <a:pt x="1050" y="2885"/>
                  </a:lnTo>
                  <a:close/>
                  <a:moveTo>
                    <a:pt x="1076" y="2549"/>
                  </a:moveTo>
                  <a:lnTo>
                    <a:pt x="1076" y="2549"/>
                  </a:lnTo>
                  <a:lnTo>
                    <a:pt x="1076" y="2549"/>
                  </a:lnTo>
                  <a:lnTo>
                    <a:pt x="1076" y="2549"/>
                  </a:lnTo>
                  <a:close/>
                  <a:moveTo>
                    <a:pt x="1098" y="2761"/>
                  </a:moveTo>
                  <a:lnTo>
                    <a:pt x="1098" y="2761"/>
                  </a:lnTo>
                  <a:lnTo>
                    <a:pt x="1098" y="2761"/>
                  </a:lnTo>
                  <a:lnTo>
                    <a:pt x="1098" y="2761"/>
                  </a:lnTo>
                  <a:close/>
                  <a:moveTo>
                    <a:pt x="1098" y="2761"/>
                  </a:moveTo>
                  <a:lnTo>
                    <a:pt x="1098" y="2761"/>
                  </a:lnTo>
                  <a:lnTo>
                    <a:pt x="1098" y="2761"/>
                  </a:lnTo>
                  <a:close/>
                  <a:moveTo>
                    <a:pt x="1130" y="2748"/>
                  </a:moveTo>
                  <a:lnTo>
                    <a:pt x="1130" y="2748"/>
                  </a:lnTo>
                  <a:lnTo>
                    <a:pt x="1130" y="2748"/>
                  </a:lnTo>
                  <a:lnTo>
                    <a:pt x="1130" y="2748"/>
                  </a:lnTo>
                  <a:lnTo>
                    <a:pt x="1130" y="2748"/>
                  </a:lnTo>
                  <a:lnTo>
                    <a:pt x="1130" y="2746"/>
                  </a:lnTo>
                  <a:lnTo>
                    <a:pt x="1130" y="2746"/>
                  </a:lnTo>
                  <a:lnTo>
                    <a:pt x="1130" y="274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5" name="Freeform 15">
              <a:extLst>
                <a:ext uri="{FF2B5EF4-FFF2-40B4-BE49-F238E27FC236}">
                  <a16:creationId xmlns:a16="http://schemas.microsoft.com/office/drawing/2014/main" id="{3233DE4E-7CC5-411D-BD67-8C602ECC1915}"/>
                </a:ext>
              </a:extLst>
            </p:cNvPr>
            <p:cNvSpPr>
              <a:spLocks/>
            </p:cNvSpPr>
            <p:nvPr/>
          </p:nvSpPr>
          <p:spPr bwMode="auto">
            <a:xfrm>
              <a:off x="1939925" y="3143250"/>
              <a:ext cx="3175" cy="3175"/>
            </a:xfrm>
            <a:custGeom>
              <a:avLst/>
              <a:gdLst>
                <a:gd name="T0" fmla="*/ 0 w 13"/>
                <a:gd name="T1" fmla="*/ 5 h 8"/>
                <a:gd name="T2" fmla="*/ 2 w 13"/>
                <a:gd name="T3" fmla="*/ 6 h 8"/>
                <a:gd name="T4" fmla="*/ 4 w 13"/>
                <a:gd name="T5" fmla="*/ 7 h 8"/>
                <a:gd name="T6" fmla="*/ 7 w 13"/>
                <a:gd name="T7" fmla="*/ 8 h 8"/>
                <a:gd name="T8" fmla="*/ 8 w 13"/>
                <a:gd name="T9" fmla="*/ 7 h 8"/>
                <a:gd name="T10" fmla="*/ 10 w 13"/>
                <a:gd name="T11" fmla="*/ 6 h 8"/>
                <a:gd name="T12" fmla="*/ 13 w 13"/>
                <a:gd name="T13" fmla="*/ 4 h 8"/>
                <a:gd name="T14" fmla="*/ 9 w 13"/>
                <a:gd name="T15" fmla="*/ 2 h 8"/>
                <a:gd name="T16" fmla="*/ 7 w 13"/>
                <a:gd name="T17" fmla="*/ 1 h 8"/>
                <a:gd name="T18" fmla="*/ 5 w 13"/>
                <a:gd name="T19" fmla="*/ 0 h 8"/>
                <a:gd name="T20" fmla="*/ 3 w 13"/>
                <a:gd name="T21" fmla="*/ 1 h 8"/>
                <a:gd name="T22" fmla="*/ 2 w 13"/>
                <a:gd name="T23" fmla="*/ 2 h 8"/>
                <a:gd name="T24" fmla="*/ 0 w 13"/>
                <a:gd name="T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8">
                  <a:moveTo>
                    <a:pt x="0" y="5"/>
                  </a:moveTo>
                  <a:lnTo>
                    <a:pt x="2" y="6"/>
                  </a:lnTo>
                  <a:lnTo>
                    <a:pt x="4" y="7"/>
                  </a:lnTo>
                  <a:lnTo>
                    <a:pt x="7" y="8"/>
                  </a:lnTo>
                  <a:lnTo>
                    <a:pt x="8" y="7"/>
                  </a:lnTo>
                  <a:lnTo>
                    <a:pt x="10" y="6"/>
                  </a:lnTo>
                  <a:lnTo>
                    <a:pt x="13" y="4"/>
                  </a:lnTo>
                  <a:lnTo>
                    <a:pt x="9" y="2"/>
                  </a:lnTo>
                  <a:lnTo>
                    <a:pt x="7" y="1"/>
                  </a:lnTo>
                  <a:lnTo>
                    <a:pt x="5" y="0"/>
                  </a:lnTo>
                  <a:lnTo>
                    <a:pt x="3" y="1"/>
                  </a:lnTo>
                  <a:lnTo>
                    <a:pt x="2" y="2"/>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6" name="Freeform 16">
              <a:extLst>
                <a:ext uri="{FF2B5EF4-FFF2-40B4-BE49-F238E27FC236}">
                  <a16:creationId xmlns:a16="http://schemas.microsoft.com/office/drawing/2014/main" id="{32BA5006-B446-4EFC-9AA3-DA6DB18889D2}"/>
                </a:ext>
              </a:extLst>
            </p:cNvPr>
            <p:cNvSpPr>
              <a:spLocks/>
            </p:cNvSpPr>
            <p:nvPr/>
          </p:nvSpPr>
          <p:spPr bwMode="auto">
            <a:xfrm>
              <a:off x="1943100" y="3090863"/>
              <a:ext cx="14287" cy="17463"/>
            </a:xfrm>
            <a:custGeom>
              <a:avLst/>
              <a:gdLst>
                <a:gd name="T0" fmla="*/ 22 w 45"/>
                <a:gd name="T1" fmla="*/ 5 h 57"/>
                <a:gd name="T2" fmla="*/ 22 w 45"/>
                <a:gd name="T3" fmla="*/ 7 h 57"/>
                <a:gd name="T4" fmla="*/ 21 w 45"/>
                <a:gd name="T5" fmla="*/ 9 h 57"/>
                <a:gd name="T6" fmla="*/ 22 w 45"/>
                <a:gd name="T7" fmla="*/ 12 h 57"/>
                <a:gd name="T8" fmla="*/ 22 w 45"/>
                <a:gd name="T9" fmla="*/ 14 h 57"/>
                <a:gd name="T10" fmla="*/ 22 w 45"/>
                <a:gd name="T11" fmla="*/ 17 h 57"/>
                <a:gd name="T12" fmla="*/ 23 w 45"/>
                <a:gd name="T13" fmla="*/ 19 h 57"/>
                <a:gd name="T14" fmla="*/ 22 w 45"/>
                <a:gd name="T15" fmla="*/ 22 h 57"/>
                <a:gd name="T16" fmla="*/ 22 w 45"/>
                <a:gd name="T17" fmla="*/ 23 h 57"/>
                <a:gd name="T18" fmla="*/ 20 w 45"/>
                <a:gd name="T19" fmla="*/ 24 h 57"/>
                <a:gd name="T20" fmla="*/ 6 w 45"/>
                <a:gd name="T21" fmla="*/ 28 h 57"/>
                <a:gd name="T22" fmla="*/ 0 w 45"/>
                <a:gd name="T23" fmla="*/ 32 h 57"/>
                <a:gd name="T24" fmla="*/ 0 w 45"/>
                <a:gd name="T25" fmla="*/ 37 h 57"/>
                <a:gd name="T26" fmla="*/ 3 w 45"/>
                <a:gd name="T27" fmla="*/ 42 h 57"/>
                <a:gd name="T28" fmla="*/ 8 w 45"/>
                <a:gd name="T29" fmla="*/ 47 h 57"/>
                <a:gd name="T30" fmla="*/ 13 w 45"/>
                <a:gd name="T31" fmla="*/ 52 h 57"/>
                <a:gd name="T32" fmla="*/ 17 w 45"/>
                <a:gd name="T33" fmla="*/ 57 h 57"/>
                <a:gd name="T34" fmla="*/ 26 w 45"/>
                <a:gd name="T35" fmla="*/ 53 h 57"/>
                <a:gd name="T36" fmla="*/ 31 w 45"/>
                <a:gd name="T37" fmla="*/ 48 h 57"/>
                <a:gd name="T38" fmla="*/ 36 w 45"/>
                <a:gd name="T39" fmla="*/ 41 h 57"/>
                <a:gd name="T40" fmla="*/ 40 w 45"/>
                <a:gd name="T41" fmla="*/ 34 h 57"/>
                <a:gd name="T42" fmla="*/ 45 w 45"/>
                <a:gd name="T43" fmla="*/ 29 h 57"/>
                <a:gd name="T44" fmla="*/ 44 w 45"/>
                <a:gd name="T45" fmla="*/ 25 h 57"/>
                <a:gd name="T46" fmla="*/ 43 w 45"/>
                <a:gd name="T47" fmla="*/ 20 h 57"/>
                <a:gd name="T48" fmla="*/ 44 w 45"/>
                <a:gd name="T49" fmla="*/ 16 h 57"/>
                <a:gd name="T50" fmla="*/ 44 w 45"/>
                <a:gd name="T51" fmla="*/ 9 h 57"/>
                <a:gd name="T52" fmla="*/ 44 w 45"/>
                <a:gd name="T53" fmla="*/ 5 h 57"/>
                <a:gd name="T54" fmla="*/ 42 w 45"/>
                <a:gd name="T55" fmla="*/ 1 h 57"/>
                <a:gd name="T56" fmla="*/ 38 w 45"/>
                <a:gd name="T57" fmla="*/ 0 h 57"/>
                <a:gd name="T58" fmla="*/ 32 w 45"/>
                <a:gd name="T59" fmla="*/ 1 h 57"/>
                <a:gd name="T60" fmla="*/ 22 w 45"/>
                <a:gd name="T61" fmla="*/ 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57">
                  <a:moveTo>
                    <a:pt x="22" y="5"/>
                  </a:moveTo>
                  <a:lnTo>
                    <a:pt x="22" y="7"/>
                  </a:lnTo>
                  <a:lnTo>
                    <a:pt x="21" y="9"/>
                  </a:lnTo>
                  <a:lnTo>
                    <a:pt x="22" y="12"/>
                  </a:lnTo>
                  <a:lnTo>
                    <a:pt x="22" y="14"/>
                  </a:lnTo>
                  <a:lnTo>
                    <a:pt x="22" y="17"/>
                  </a:lnTo>
                  <a:lnTo>
                    <a:pt x="23" y="19"/>
                  </a:lnTo>
                  <a:lnTo>
                    <a:pt x="22" y="22"/>
                  </a:lnTo>
                  <a:lnTo>
                    <a:pt x="22" y="23"/>
                  </a:lnTo>
                  <a:lnTo>
                    <a:pt x="20" y="24"/>
                  </a:lnTo>
                  <a:lnTo>
                    <a:pt x="6" y="28"/>
                  </a:lnTo>
                  <a:lnTo>
                    <a:pt x="0" y="32"/>
                  </a:lnTo>
                  <a:lnTo>
                    <a:pt x="0" y="37"/>
                  </a:lnTo>
                  <a:lnTo>
                    <a:pt x="3" y="42"/>
                  </a:lnTo>
                  <a:lnTo>
                    <a:pt x="8" y="47"/>
                  </a:lnTo>
                  <a:lnTo>
                    <a:pt x="13" y="52"/>
                  </a:lnTo>
                  <a:lnTo>
                    <a:pt x="17" y="57"/>
                  </a:lnTo>
                  <a:lnTo>
                    <a:pt x="26" y="53"/>
                  </a:lnTo>
                  <a:lnTo>
                    <a:pt x="31" y="48"/>
                  </a:lnTo>
                  <a:lnTo>
                    <a:pt x="36" y="41"/>
                  </a:lnTo>
                  <a:lnTo>
                    <a:pt x="40" y="34"/>
                  </a:lnTo>
                  <a:lnTo>
                    <a:pt x="45" y="29"/>
                  </a:lnTo>
                  <a:lnTo>
                    <a:pt x="44" y="25"/>
                  </a:lnTo>
                  <a:lnTo>
                    <a:pt x="43" y="20"/>
                  </a:lnTo>
                  <a:lnTo>
                    <a:pt x="44" y="16"/>
                  </a:lnTo>
                  <a:lnTo>
                    <a:pt x="44" y="9"/>
                  </a:lnTo>
                  <a:lnTo>
                    <a:pt x="44" y="5"/>
                  </a:lnTo>
                  <a:lnTo>
                    <a:pt x="42" y="1"/>
                  </a:lnTo>
                  <a:lnTo>
                    <a:pt x="38" y="0"/>
                  </a:lnTo>
                  <a:lnTo>
                    <a:pt x="32" y="1"/>
                  </a:lnTo>
                  <a:lnTo>
                    <a:pt x="2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7" name="Freeform 17">
              <a:extLst>
                <a:ext uri="{FF2B5EF4-FFF2-40B4-BE49-F238E27FC236}">
                  <a16:creationId xmlns:a16="http://schemas.microsoft.com/office/drawing/2014/main" id="{6B71D65C-AEF1-4E16-A7D4-DF9DE76E2189}"/>
                </a:ext>
              </a:extLst>
            </p:cNvPr>
            <p:cNvSpPr>
              <a:spLocks/>
            </p:cNvSpPr>
            <p:nvPr/>
          </p:nvSpPr>
          <p:spPr bwMode="auto">
            <a:xfrm>
              <a:off x="1933575" y="3068638"/>
              <a:ext cx="20637" cy="15875"/>
            </a:xfrm>
            <a:custGeom>
              <a:avLst/>
              <a:gdLst>
                <a:gd name="T0" fmla="*/ 25 w 65"/>
                <a:gd name="T1" fmla="*/ 43 h 50"/>
                <a:gd name="T2" fmla="*/ 46 w 65"/>
                <a:gd name="T3" fmla="*/ 32 h 50"/>
                <a:gd name="T4" fmla="*/ 64 w 65"/>
                <a:gd name="T5" fmla="*/ 16 h 50"/>
                <a:gd name="T6" fmla="*/ 65 w 65"/>
                <a:gd name="T7" fmla="*/ 13 h 50"/>
                <a:gd name="T8" fmla="*/ 65 w 65"/>
                <a:gd name="T9" fmla="*/ 10 h 50"/>
                <a:gd name="T10" fmla="*/ 64 w 65"/>
                <a:gd name="T11" fmla="*/ 8 h 50"/>
                <a:gd name="T12" fmla="*/ 62 w 65"/>
                <a:gd name="T13" fmla="*/ 5 h 50"/>
                <a:gd name="T14" fmla="*/ 58 w 65"/>
                <a:gd name="T15" fmla="*/ 4 h 50"/>
                <a:gd name="T16" fmla="*/ 54 w 65"/>
                <a:gd name="T17" fmla="*/ 4 h 50"/>
                <a:gd name="T18" fmla="*/ 51 w 65"/>
                <a:gd name="T19" fmla="*/ 5 h 50"/>
                <a:gd name="T20" fmla="*/ 45 w 65"/>
                <a:gd name="T21" fmla="*/ 9 h 50"/>
                <a:gd name="T22" fmla="*/ 38 w 65"/>
                <a:gd name="T23" fmla="*/ 13 h 50"/>
                <a:gd name="T24" fmla="*/ 32 w 65"/>
                <a:gd name="T25" fmla="*/ 15 h 50"/>
                <a:gd name="T26" fmla="*/ 25 w 65"/>
                <a:gd name="T27" fmla="*/ 13 h 50"/>
                <a:gd name="T28" fmla="*/ 23 w 65"/>
                <a:gd name="T29" fmla="*/ 13 h 50"/>
                <a:gd name="T30" fmla="*/ 21 w 65"/>
                <a:gd name="T31" fmla="*/ 8 h 50"/>
                <a:gd name="T32" fmla="*/ 20 w 65"/>
                <a:gd name="T33" fmla="*/ 4 h 50"/>
                <a:gd name="T34" fmla="*/ 17 w 65"/>
                <a:gd name="T35" fmla="*/ 2 h 50"/>
                <a:gd name="T36" fmla="*/ 13 w 65"/>
                <a:gd name="T37" fmla="*/ 0 h 50"/>
                <a:gd name="T38" fmla="*/ 9 w 65"/>
                <a:gd name="T39" fmla="*/ 0 h 50"/>
                <a:gd name="T40" fmla="*/ 3 w 65"/>
                <a:gd name="T41" fmla="*/ 2 h 50"/>
                <a:gd name="T42" fmla="*/ 12 w 65"/>
                <a:gd name="T43" fmla="*/ 11 h 50"/>
                <a:gd name="T44" fmla="*/ 18 w 65"/>
                <a:gd name="T45" fmla="*/ 15 h 50"/>
                <a:gd name="T46" fmla="*/ 18 w 65"/>
                <a:gd name="T47" fmla="*/ 17 h 50"/>
                <a:gd name="T48" fmla="*/ 18 w 65"/>
                <a:gd name="T49" fmla="*/ 20 h 50"/>
                <a:gd name="T50" fmla="*/ 19 w 65"/>
                <a:gd name="T51" fmla="*/ 21 h 50"/>
                <a:gd name="T52" fmla="*/ 15 w 65"/>
                <a:gd name="T53" fmla="*/ 26 h 50"/>
                <a:gd name="T54" fmla="*/ 11 w 65"/>
                <a:gd name="T55" fmla="*/ 28 h 50"/>
                <a:gd name="T56" fmla="*/ 4 w 65"/>
                <a:gd name="T57" fmla="*/ 29 h 50"/>
                <a:gd name="T58" fmla="*/ 0 w 65"/>
                <a:gd name="T59" fmla="*/ 32 h 50"/>
                <a:gd name="T60" fmla="*/ 0 w 65"/>
                <a:gd name="T61" fmla="*/ 34 h 50"/>
                <a:gd name="T62" fmla="*/ 1 w 65"/>
                <a:gd name="T63" fmla="*/ 37 h 50"/>
                <a:gd name="T64" fmla="*/ 2 w 65"/>
                <a:gd name="T65" fmla="*/ 40 h 50"/>
                <a:gd name="T66" fmla="*/ 3 w 65"/>
                <a:gd name="T67" fmla="*/ 43 h 50"/>
                <a:gd name="T68" fmla="*/ 4 w 65"/>
                <a:gd name="T69" fmla="*/ 45 h 50"/>
                <a:gd name="T70" fmla="*/ 8 w 65"/>
                <a:gd name="T71" fmla="*/ 46 h 50"/>
                <a:gd name="T72" fmla="*/ 21 w 65"/>
                <a:gd name="T73" fmla="*/ 50 h 50"/>
                <a:gd name="T74" fmla="*/ 25 w 65"/>
                <a:gd name="T75"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 h="50">
                  <a:moveTo>
                    <a:pt x="25" y="43"/>
                  </a:moveTo>
                  <a:lnTo>
                    <a:pt x="46" y="32"/>
                  </a:lnTo>
                  <a:lnTo>
                    <a:pt x="64" y="16"/>
                  </a:lnTo>
                  <a:lnTo>
                    <a:pt x="65" y="13"/>
                  </a:lnTo>
                  <a:lnTo>
                    <a:pt x="65" y="10"/>
                  </a:lnTo>
                  <a:lnTo>
                    <a:pt x="64" y="8"/>
                  </a:lnTo>
                  <a:lnTo>
                    <a:pt x="62" y="5"/>
                  </a:lnTo>
                  <a:lnTo>
                    <a:pt x="58" y="4"/>
                  </a:lnTo>
                  <a:lnTo>
                    <a:pt x="54" y="4"/>
                  </a:lnTo>
                  <a:lnTo>
                    <a:pt x="51" y="5"/>
                  </a:lnTo>
                  <a:lnTo>
                    <a:pt x="45" y="9"/>
                  </a:lnTo>
                  <a:lnTo>
                    <a:pt x="38" y="13"/>
                  </a:lnTo>
                  <a:lnTo>
                    <a:pt x="32" y="15"/>
                  </a:lnTo>
                  <a:lnTo>
                    <a:pt x="25" y="13"/>
                  </a:lnTo>
                  <a:lnTo>
                    <a:pt x="23" y="13"/>
                  </a:lnTo>
                  <a:lnTo>
                    <a:pt x="21" y="8"/>
                  </a:lnTo>
                  <a:lnTo>
                    <a:pt x="20" y="4"/>
                  </a:lnTo>
                  <a:lnTo>
                    <a:pt x="17" y="2"/>
                  </a:lnTo>
                  <a:lnTo>
                    <a:pt x="13" y="0"/>
                  </a:lnTo>
                  <a:lnTo>
                    <a:pt x="9" y="0"/>
                  </a:lnTo>
                  <a:lnTo>
                    <a:pt x="3" y="2"/>
                  </a:lnTo>
                  <a:lnTo>
                    <a:pt x="12" y="11"/>
                  </a:lnTo>
                  <a:lnTo>
                    <a:pt x="18" y="15"/>
                  </a:lnTo>
                  <a:lnTo>
                    <a:pt x="18" y="17"/>
                  </a:lnTo>
                  <a:lnTo>
                    <a:pt x="18" y="20"/>
                  </a:lnTo>
                  <a:lnTo>
                    <a:pt x="19" y="21"/>
                  </a:lnTo>
                  <a:lnTo>
                    <a:pt x="15" y="26"/>
                  </a:lnTo>
                  <a:lnTo>
                    <a:pt x="11" y="28"/>
                  </a:lnTo>
                  <a:lnTo>
                    <a:pt x="4" y="29"/>
                  </a:lnTo>
                  <a:lnTo>
                    <a:pt x="0" y="32"/>
                  </a:lnTo>
                  <a:lnTo>
                    <a:pt x="0" y="34"/>
                  </a:lnTo>
                  <a:lnTo>
                    <a:pt x="1" y="37"/>
                  </a:lnTo>
                  <a:lnTo>
                    <a:pt x="2" y="40"/>
                  </a:lnTo>
                  <a:lnTo>
                    <a:pt x="3" y="43"/>
                  </a:lnTo>
                  <a:lnTo>
                    <a:pt x="4" y="45"/>
                  </a:lnTo>
                  <a:lnTo>
                    <a:pt x="8" y="46"/>
                  </a:lnTo>
                  <a:lnTo>
                    <a:pt x="21" y="50"/>
                  </a:lnTo>
                  <a:lnTo>
                    <a:pt x="25"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8" name="Freeform 18">
              <a:extLst>
                <a:ext uri="{FF2B5EF4-FFF2-40B4-BE49-F238E27FC236}">
                  <a16:creationId xmlns:a16="http://schemas.microsoft.com/office/drawing/2014/main" id="{F8D83C2F-5B5A-4900-8EC0-2FD0A4D18075}"/>
                </a:ext>
              </a:extLst>
            </p:cNvPr>
            <p:cNvSpPr>
              <a:spLocks/>
            </p:cNvSpPr>
            <p:nvPr/>
          </p:nvSpPr>
          <p:spPr bwMode="auto">
            <a:xfrm>
              <a:off x="1895475" y="3044825"/>
              <a:ext cx="6350" cy="6350"/>
            </a:xfrm>
            <a:custGeom>
              <a:avLst/>
              <a:gdLst>
                <a:gd name="T0" fmla="*/ 0 w 16"/>
                <a:gd name="T1" fmla="*/ 0 h 20"/>
                <a:gd name="T2" fmla="*/ 3 w 16"/>
                <a:gd name="T3" fmla="*/ 6 h 20"/>
                <a:gd name="T4" fmla="*/ 4 w 16"/>
                <a:gd name="T5" fmla="*/ 12 h 20"/>
                <a:gd name="T6" fmla="*/ 6 w 16"/>
                <a:gd name="T7" fmla="*/ 17 h 20"/>
                <a:gd name="T8" fmla="*/ 11 w 16"/>
                <a:gd name="T9" fmla="*/ 20 h 20"/>
                <a:gd name="T10" fmla="*/ 14 w 16"/>
                <a:gd name="T11" fmla="*/ 19 h 20"/>
                <a:gd name="T12" fmla="*/ 16 w 16"/>
                <a:gd name="T13" fmla="*/ 18 h 20"/>
                <a:gd name="T14" fmla="*/ 16 w 16"/>
                <a:gd name="T15" fmla="*/ 15 h 20"/>
                <a:gd name="T16" fmla="*/ 15 w 16"/>
                <a:gd name="T17" fmla="*/ 13 h 20"/>
                <a:gd name="T18" fmla="*/ 15 w 16"/>
                <a:gd name="T19" fmla="*/ 11 h 20"/>
                <a:gd name="T20" fmla="*/ 14 w 16"/>
                <a:gd name="T21" fmla="*/ 8 h 20"/>
                <a:gd name="T22" fmla="*/ 14 w 16"/>
                <a:gd name="T23" fmla="*/ 6 h 20"/>
                <a:gd name="T24" fmla="*/ 12 w 16"/>
                <a:gd name="T25" fmla="*/ 3 h 20"/>
                <a:gd name="T26" fmla="*/ 10 w 16"/>
                <a:gd name="T27" fmla="*/ 1 h 20"/>
                <a:gd name="T28" fmla="*/ 8 w 16"/>
                <a:gd name="T29" fmla="*/ 0 h 20"/>
                <a:gd name="T30" fmla="*/ 5 w 16"/>
                <a:gd name="T31" fmla="*/ 0 h 20"/>
                <a:gd name="T32" fmla="*/ 0 w 1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20">
                  <a:moveTo>
                    <a:pt x="0" y="0"/>
                  </a:moveTo>
                  <a:lnTo>
                    <a:pt x="3" y="6"/>
                  </a:lnTo>
                  <a:lnTo>
                    <a:pt x="4" y="12"/>
                  </a:lnTo>
                  <a:lnTo>
                    <a:pt x="6" y="17"/>
                  </a:lnTo>
                  <a:lnTo>
                    <a:pt x="11" y="20"/>
                  </a:lnTo>
                  <a:lnTo>
                    <a:pt x="14" y="19"/>
                  </a:lnTo>
                  <a:lnTo>
                    <a:pt x="16" y="18"/>
                  </a:lnTo>
                  <a:lnTo>
                    <a:pt x="16" y="15"/>
                  </a:lnTo>
                  <a:lnTo>
                    <a:pt x="15" y="13"/>
                  </a:lnTo>
                  <a:lnTo>
                    <a:pt x="15" y="11"/>
                  </a:lnTo>
                  <a:lnTo>
                    <a:pt x="14" y="8"/>
                  </a:lnTo>
                  <a:lnTo>
                    <a:pt x="14" y="6"/>
                  </a:lnTo>
                  <a:lnTo>
                    <a:pt x="12" y="3"/>
                  </a:lnTo>
                  <a:lnTo>
                    <a:pt x="10" y="1"/>
                  </a:lnTo>
                  <a:lnTo>
                    <a:pt x="8"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9" name="Freeform 19">
              <a:extLst>
                <a:ext uri="{FF2B5EF4-FFF2-40B4-BE49-F238E27FC236}">
                  <a16:creationId xmlns:a16="http://schemas.microsoft.com/office/drawing/2014/main" id="{7C59C074-CA9C-456C-8C9B-0627F608479F}"/>
                </a:ext>
              </a:extLst>
            </p:cNvPr>
            <p:cNvSpPr>
              <a:spLocks/>
            </p:cNvSpPr>
            <p:nvPr/>
          </p:nvSpPr>
          <p:spPr bwMode="auto">
            <a:xfrm>
              <a:off x="1927225" y="3017838"/>
              <a:ext cx="9525" cy="15875"/>
            </a:xfrm>
            <a:custGeom>
              <a:avLst/>
              <a:gdLst>
                <a:gd name="T0" fmla="*/ 10 w 34"/>
                <a:gd name="T1" fmla="*/ 20 h 47"/>
                <a:gd name="T2" fmla="*/ 9 w 34"/>
                <a:gd name="T3" fmla="*/ 20 h 47"/>
                <a:gd name="T4" fmla="*/ 16 w 34"/>
                <a:gd name="T5" fmla="*/ 25 h 47"/>
                <a:gd name="T6" fmla="*/ 14 w 34"/>
                <a:gd name="T7" fmla="*/ 28 h 47"/>
                <a:gd name="T8" fmla="*/ 12 w 34"/>
                <a:gd name="T9" fmla="*/ 30 h 47"/>
                <a:gd name="T10" fmla="*/ 11 w 34"/>
                <a:gd name="T11" fmla="*/ 34 h 47"/>
                <a:gd name="T12" fmla="*/ 11 w 34"/>
                <a:gd name="T13" fmla="*/ 36 h 47"/>
                <a:gd name="T14" fmla="*/ 12 w 34"/>
                <a:gd name="T15" fmla="*/ 40 h 47"/>
                <a:gd name="T16" fmla="*/ 14 w 34"/>
                <a:gd name="T17" fmla="*/ 42 h 47"/>
                <a:gd name="T18" fmla="*/ 21 w 34"/>
                <a:gd name="T19" fmla="*/ 47 h 47"/>
                <a:gd name="T20" fmla="*/ 21 w 34"/>
                <a:gd name="T21" fmla="*/ 47 h 47"/>
                <a:gd name="T22" fmla="*/ 23 w 34"/>
                <a:gd name="T23" fmla="*/ 47 h 47"/>
                <a:gd name="T24" fmla="*/ 24 w 34"/>
                <a:gd name="T25" fmla="*/ 47 h 47"/>
                <a:gd name="T26" fmla="*/ 26 w 34"/>
                <a:gd name="T27" fmla="*/ 45 h 47"/>
                <a:gd name="T28" fmla="*/ 34 w 34"/>
                <a:gd name="T29" fmla="*/ 32 h 47"/>
                <a:gd name="T30" fmla="*/ 29 w 34"/>
                <a:gd name="T31" fmla="*/ 30 h 47"/>
                <a:gd name="T32" fmla="*/ 26 w 34"/>
                <a:gd name="T33" fmla="*/ 29 h 47"/>
                <a:gd name="T34" fmla="*/ 23 w 34"/>
                <a:gd name="T35" fmla="*/ 25 h 47"/>
                <a:gd name="T36" fmla="*/ 21 w 34"/>
                <a:gd name="T37" fmla="*/ 22 h 47"/>
                <a:gd name="T38" fmla="*/ 20 w 34"/>
                <a:gd name="T39" fmla="*/ 18 h 47"/>
                <a:gd name="T40" fmla="*/ 18 w 34"/>
                <a:gd name="T41" fmla="*/ 13 h 47"/>
                <a:gd name="T42" fmla="*/ 14 w 34"/>
                <a:gd name="T43" fmla="*/ 14 h 47"/>
                <a:gd name="T44" fmla="*/ 4 w 34"/>
                <a:gd name="T45" fmla="*/ 0 h 47"/>
                <a:gd name="T46" fmla="*/ 0 w 34"/>
                <a:gd name="T47" fmla="*/ 6 h 47"/>
                <a:gd name="T48" fmla="*/ 0 w 34"/>
                <a:gd name="T49" fmla="*/ 8 h 47"/>
                <a:gd name="T50" fmla="*/ 1 w 34"/>
                <a:gd name="T51" fmla="*/ 12 h 47"/>
                <a:gd name="T52" fmla="*/ 3 w 34"/>
                <a:gd name="T53" fmla="*/ 14 h 47"/>
                <a:gd name="T54" fmla="*/ 4 w 34"/>
                <a:gd name="T55" fmla="*/ 17 h 47"/>
                <a:gd name="T56" fmla="*/ 6 w 34"/>
                <a:gd name="T57" fmla="*/ 19 h 47"/>
                <a:gd name="T58" fmla="*/ 9 w 34"/>
                <a:gd name="T59" fmla="*/ 20 h 47"/>
                <a:gd name="T60" fmla="*/ 10 w 34"/>
                <a:gd name="T61" fmla="*/ 2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 h="47">
                  <a:moveTo>
                    <a:pt x="10" y="20"/>
                  </a:moveTo>
                  <a:lnTo>
                    <a:pt x="9" y="20"/>
                  </a:lnTo>
                  <a:lnTo>
                    <a:pt x="16" y="25"/>
                  </a:lnTo>
                  <a:lnTo>
                    <a:pt x="14" y="28"/>
                  </a:lnTo>
                  <a:lnTo>
                    <a:pt x="12" y="30"/>
                  </a:lnTo>
                  <a:lnTo>
                    <a:pt x="11" y="34"/>
                  </a:lnTo>
                  <a:lnTo>
                    <a:pt x="11" y="36"/>
                  </a:lnTo>
                  <a:lnTo>
                    <a:pt x="12" y="40"/>
                  </a:lnTo>
                  <a:lnTo>
                    <a:pt x="14" y="42"/>
                  </a:lnTo>
                  <a:lnTo>
                    <a:pt x="21" y="47"/>
                  </a:lnTo>
                  <a:lnTo>
                    <a:pt x="21" y="47"/>
                  </a:lnTo>
                  <a:lnTo>
                    <a:pt x="23" y="47"/>
                  </a:lnTo>
                  <a:lnTo>
                    <a:pt x="24" y="47"/>
                  </a:lnTo>
                  <a:lnTo>
                    <a:pt x="26" y="45"/>
                  </a:lnTo>
                  <a:lnTo>
                    <a:pt x="34" y="32"/>
                  </a:lnTo>
                  <a:lnTo>
                    <a:pt x="29" y="30"/>
                  </a:lnTo>
                  <a:lnTo>
                    <a:pt x="26" y="29"/>
                  </a:lnTo>
                  <a:lnTo>
                    <a:pt x="23" y="25"/>
                  </a:lnTo>
                  <a:lnTo>
                    <a:pt x="21" y="22"/>
                  </a:lnTo>
                  <a:lnTo>
                    <a:pt x="20" y="18"/>
                  </a:lnTo>
                  <a:lnTo>
                    <a:pt x="18" y="13"/>
                  </a:lnTo>
                  <a:lnTo>
                    <a:pt x="14" y="14"/>
                  </a:lnTo>
                  <a:lnTo>
                    <a:pt x="4" y="0"/>
                  </a:lnTo>
                  <a:lnTo>
                    <a:pt x="0" y="6"/>
                  </a:lnTo>
                  <a:lnTo>
                    <a:pt x="0" y="8"/>
                  </a:lnTo>
                  <a:lnTo>
                    <a:pt x="1" y="12"/>
                  </a:lnTo>
                  <a:lnTo>
                    <a:pt x="3" y="14"/>
                  </a:lnTo>
                  <a:lnTo>
                    <a:pt x="4" y="17"/>
                  </a:lnTo>
                  <a:lnTo>
                    <a:pt x="6" y="19"/>
                  </a:lnTo>
                  <a:lnTo>
                    <a:pt x="9" y="20"/>
                  </a:lnTo>
                  <a:lnTo>
                    <a:pt x="10"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0" name="Freeform 20">
              <a:extLst>
                <a:ext uri="{FF2B5EF4-FFF2-40B4-BE49-F238E27FC236}">
                  <a16:creationId xmlns:a16="http://schemas.microsoft.com/office/drawing/2014/main" id="{913A5415-A86D-432A-812C-D57C1B7F3C3E}"/>
                </a:ext>
              </a:extLst>
            </p:cNvPr>
            <p:cNvSpPr>
              <a:spLocks/>
            </p:cNvSpPr>
            <p:nvPr/>
          </p:nvSpPr>
          <p:spPr bwMode="auto">
            <a:xfrm>
              <a:off x="1958975" y="3087688"/>
              <a:ext cx="7937" cy="3175"/>
            </a:xfrm>
            <a:custGeom>
              <a:avLst/>
              <a:gdLst>
                <a:gd name="T0" fmla="*/ 24 w 26"/>
                <a:gd name="T1" fmla="*/ 3 h 10"/>
                <a:gd name="T2" fmla="*/ 26 w 26"/>
                <a:gd name="T3" fmla="*/ 3 h 10"/>
                <a:gd name="T4" fmla="*/ 26 w 26"/>
                <a:gd name="T5" fmla="*/ 2 h 10"/>
                <a:gd name="T6" fmla="*/ 26 w 26"/>
                <a:gd name="T7" fmla="*/ 1 h 10"/>
                <a:gd name="T8" fmla="*/ 17 w 26"/>
                <a:gd name="T9" fmla="*/ 0 h 10"/>
                <a:gd name="T10" fmla="*/ 12 w 26"/>
                <a:gd name="T11" fmla="*/ 0 h 10"/>
                <a:gd name="T12" fmla="*/ 7 w 26"/>
                <a:gd name="T13" fmla="*/ 3 h 10"/>
                <a:gd name="T14" fmla="*/ 0 w 26"/>
                <a:gd name="T15" fmla="*/ 10 h 10"/>
                <a:gd name="T16" fmla="*/ 14 w 26"/>
                <a:gd name="T17" fmla="*/ 6 h 10"/>
                <a:gd name="T18" fmla="*/ 24 w 26"/>
                <a:gd name="T1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0">
                  <a:moveTo>
                    <a:pt x="24" y="3"/>
                  </a:moveTo>
                  <a:lnTo>
                    <a:pt x="26" y="3"/>
                  </a:lnTo>
                  <a:lnTo>
                    <a:pt x="26" y="2"/>
                  </a:lnTo>
                  <a:lnTo>
                    <a:pt x="26" y="1"/>
                  </a:lnTo>
                  <a:lnTo>
                    <a:pt x="17" y="0"/>
                  </a:lnTo>
                  <a:lnTo>
                    <a:pt x="12" y="0"/>
                  </a:lnTo>
                  <a:lnTo>
                    <a:pt x="7" y="3"/>
                  </a:lnTo>
                  <a:lnTo>
                    <a:pt x="0" y="10"/>
                  </a:lnTo>
                  <a:lnTo>
                    <a:pt x="14" y="6"/>
                  </a:lnTo>
                  <a:lnTo>
                    <a:pt x="24"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1" name="Freeform 21">
              <a:extLst>
                <a:ext uri="{FF2B5EF4-FFF2-40B4-BE49-F238E27FC236}">
                  <a16:creationId xmlns:a16="http://schemas.microsoft.com/office/drawing/2014/main" id="{7183D0E4-6536-45FF-B24C-72F7AAF0E459}"/>
                </a:ext>
              </a:extLst>
            </p:cNvPr>
            <p:cNvSpPr>
              <a:spLocks/>
            </p:cNvSpPr>
            <p:nvPr/>
          </p:nvSpPr>
          <p:spPr bwMode="auto">
            <a:xfrm>
              <a:off x="1987550" y="3062288"/>
              <a:ext cx="7937" cy="7938"/>
            </a:xfrm>
            <a:custGeom>
              <a:avLst/>
              <a:gdLst>
                <a:gd name="T0" fmla="*/ 8 w 27"/>
                <a:gd name="T1" fmla="*/ 20 h 26"/>
                <a:gd name="T2" fmla="*/ 9 w 27"/>
                <a:gd name="T3" fmla="*/ 23 h 26"/>
                <a:gd name="T4" fmla="*/ 12 w 27"/>
                <a:gd name="T5" fmla="*/ 26 h 26"/>
                <a:gd name="T6" fmla="*/ 14 w 27"/>
                <a:gd name="T7" fmla="*/ 26 h 26"/>
                <a:gd name="T8" fmla="*/ 17 w 27"/>
                <a:gd name="T9" fmla="*/ 26 h 26"/>
                <a:gd name="T10" fmla="*/ 19 w 27"/>
                <a:gd name="T11" fmla="*/ 26 h 26"/>
                <a:gd name="T12" fmla="*/ 23 w 27"/>
                <a:gd name="T13" fmla="*/ 23 h 26"/>
                <a:gd name="T14" fmla="*/ 25 w 27"/>
                <a:gd name="T15" fmla="*/ 22 h 26"/>
                <a:gd name="T16" fmla="*/ 26 w 27"/>
                <a:gd name="T17" fmla="*/ 21 h 26"/>
                <a:gd name="T18" fmla="*/ 27 w 27"/>
                <a:gd name="T19" fmla="*/ 20 h 26"/>
                <a:gd name="T20" fmla="*/ 26 w 27"/>
                <a:gd name="T21" fmla="*/ 16 h 26"/>
                <a:gd name="T22" fmla="*/ 12 w 27"/>
                <a:gd name="T23" fmla="*/ 1 h 26"/>
                <a:gd name="T24" fmla="*/ 7 w 27"/>
                <a:gd name="T25" fmla="*/ 0 h 26"/>
                <a:gd name="T26" fmla="*/ 3 w 27"/>
                <a:gd name="T27" fmla="*/ 1 h 26"/>
                <a:gd name="T28" fmla="*/ 0 w 27"/>
                <a:gd name="T29" fmla="*/ 3 h 26"/>
                <a:gd name="T30" fmla="*/ 0 w 27"/>
                <a:gd name="T31" fmla="*/ 5 h 26"/>
                <a:gd name="T32" fmla="*/ 0 w 27"/>
                <a:gd name="T33" fmla="*/ 7 h 26"/>
                <a:gd name="T34" fmla="*/ 1 w 27"/>
                <a:gd name="T35" fmla="*/ 10 h 26"/>
                <a:gd name="T36" fmla="*/ 8 w 27"/>
                <a:gd name="T3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6">
                  <a:moveTo>
                    <a:pt x="8" y="20"/>
                  </a:moveTo>
                  <a:lnTo>
                    <a:pt x="9" y="23"/>
                  </a:lnTo>
                  <a:lnTo>
                    <a:pt x="12" y="26"/>
                  </a:lnTo>
                  <a:lnTo>
                    <a:pt x="14" y="26"/>
                  </a:lnTo>
                  <a:lnTo>
                    <a:pt x="17" y="26"/>
                  </a:lnTo>
                  <a:lnTo>
                    <a:pt x="19" y="26"/>
                  </a:lnTo>
                  <a:lnTo>
                    <a:pt x="23" y="23"/>
                  </a:lnTo>
                  <a:lnTo>
                    <a:pt x="25" y="22"/>
                  </a:lnTo>
                  <a:lnTo>
                    <a:pt x="26" y="21"/>
                  </a:lnTo>
                  <a:lnTo>
                    <a:pt x="27" y="20"/>
                  </a:lnTo>
                  <a:lnTo>
                    <a:pt x="26" y="16"/>
                  </a:lnTo>
                  <a:lnTo>
                    <a:pt x="12" y="1"/>
                  </a:lnTo>
                  <a:lnTo>
                    <a:pt x="7" y="0"/>
                  </a:lnTo>
                  <a:lnTo>
                    <a:pt x="3" y="1"/>
                  </a:lnTo>
                  <a:lnTo>
                    <a:pt x="0" y="3"/>
                  </a:lnTo>
                  <a:lnTo>
                    <a:pt x="0" y="5"/>
                  </a:lnTo>
                  <a:lnTo>
                    <a:pt x="0" y="7"/>
                  </a:lnTo>
                  <a:lnTo>
                    <a:pt x="1" y="10"/>
                  </a:lnTo>
                  <a:lnTo>
                    <a:pt x="8"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2" name="Freeform 22">
              <a:extLst>
                <a:ext uri="{FF2B5EF4-FFF2-40B4-BE49-F238E27FC236}">
                  <a16:creationId xmlns:a16="http://schemas.microsoft.com/office/drawing/2014/main" id="{8129A251-3955-40AF-B113-65E6C20EA2E4}"/>
                </a:ext>
              </a:extLst>
            </p:cNvPr>
            <p:cNvSpPr>
              <a:spLocks/>
            </p:cNvSpPr>
            <p:nvPr/>
          </p:nvSpPr>
          <p:spPr bwMode="auto">
            <a:xfrm>
              <a:off x="1995488" y="3051175"/>
              <a:ext cx="12700" cy="14288"/>
            </a:xfrm>
            <a:custGeom>
              <a:avLst/>
              <a:gdLst>
                <a:gd name="T0" fmla="*/ 2 w 41"/>
                <a:gd name="T1" fmla="*/ 36 h 44"/>
                <a:gd name="T2" fmla="*/ 7 w 41"/>
                <a:gd name="T3" fmla="*/ 43 h 44"/>
                <a:gd name="T4" fmla="*/ 13 w 41"/>
                <a:gd name="T5" fmla="*/ 44 h 44"/>
                <a:gd name="T6" fmla="*/ 17 w 41"/>
                <a:gd name="T7" fmla="*/ 41 h 44"/>
                <a:gd name="T8" fmla="*/ 24 w 41"/>
                <a:gd name="T9" fmla="*/ 36 h 44"/>
                <a:gd name="T10" fmla="*/ 36 w 41"/>
                <a:gd name="T11" fmla="*/ 17 h 44"/>
                <a:gd name="T12" fmla="*/ 36 w 41"/>
                <a:gd name="T13" fmla="*/ 17 h 44"/>
                <a:gd name="T14" fmla="*/ 41 w 41"/>
                <a:gd name="T15" fmla="*/ 14 h 44"/>
                <a:gd name="T16" fmla="*/ 33 w 41"/>
                <a:gd name="T17" fmla="*/ 6 h 44"/>
                <a:gd name="T18" fmla="*/ 31 w 41"/>
                <a:gd name="T19" fmla="*/ 2 h 44"/>
                <a:gd name="T20" fmla="*/ 28 w 41"/>
                <a:gd name="T21" fmla="*/ 1 h 44"/>
                <a:gd name="T22" fmla="*/ 25 w 41"/>
                <a:gd name="T23" fmla="*/ 0 h 44"/>
                <a:gd name="T24" fmla="*/ 21 w 41"/>
                <a:gd name="T25" fmla="*/ 1 h 44"/>
                <a:gd name="T26" fmla="*/ 17 w 41"/>
                <a:gd name="T27" fmla="*/ 3 h 44"/>
                <a:gd name="T28" fmla="*/ 16 w 41"/>
                <a:gd name="T29" fmla="*/ 7 h 44"/>
                <a:gd name="T30" fmla="*/ 15 w 41"/>
                <a:gd name="T31" fmla="*/ 11 h 44"/>
                <a:gd name="T32" fmla="*/ 15 w 41"/>
                <a:gd name="T33" fmla="*/ 14 h 44"/>
                <a:gd name="T34" fmla="*/ 16 w 41"/>
                <a:gd name="T35" fmla="*/ 18 h 44"/>
                <a:gd name="T36" fmla="*/ 14 w 41"/>
                <a:gd name="T37" fmla="*/ 18 h 44"/>
                <a:gd name="T38" fmla="*/ 10 w 41"/>
                <a:gd name="T39" fmla="*/ 19 h 44"/>
                <a:gd name="T40" fmla="*/ 8 w 41"/>
                <a:gd name="T41" fmla="*/ 20 h 44"/>
                <a:gd name="T42" fmla="*/ 5 w 41"/>
                <a:gd name="T43" fmla="*/ 23 h 44"/>
                <a:gd name="T44" fmla="*/ 3 w 41"/>
                <a:gd name="T45" fmla="*/ 26 h 44"/>
                <a:gd name="T46" fmla="*/ 2 w 41"/>
                <a:gd name="T47" fmla="*/ 29 h 44"/>
                <a:gd name="T48" fmla="*/ 0 w 41"/>
                <a:gd name="T49" fmla="*/ 32 h 44"/>
                <a:gd name="T50" fmla="*/ 2 w 41"/>
                <a:gd name="T51"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44">
                  <a:moveTo>
                    <a:pt x="2" y="36"/>
                  </a:moveTo>
                  <a:lnTo>
                    <a:pt x="7" y="43"/>
                  </a:lnTo>
                  <a:lnTo>
                    <a:pt x="13" y="44"/>
                  </a:lnTo>
                  <a:lnTo>
                    <a:pt x="17" y="41"/>
                  </a:lnTo>
                  <a:lnTo>
                    <a:pt x="24" y="36"/>
                  </a:lnTo>
                  <a:lnTo>
                    <a:pt x="36" y="17"/>
                  </a:lnTo>
                  <a:lnTo>
                    <a:pt x="36" y="17"/>
                  </a:lnTo>
                  <a:lnTo>
                    <a:pt x="41" y="14"/>
                  </a:lnTo>
                  <a:lnTo>
                    <a:pt x="33" y="6"/>
                  </a:lnTo>
                  <a:lnTo>
                    <a:pt x="31" y="2"/>
                  </a:lnTo>
                  <a:lnTo>
                    <a:pt x="28" y="1"/>
                  </a:lnTo>
                  <a:lnTo>
                    <a:pt x="25" y="0"/>
                  </a:lnTo>
                  <a:lnTo>
                    <a:pt x="21" y="1"/>
                  </a:lnTo>
                  <a:lnTo>
                    <a:pt x="17" y="3"/>
                  </a:lnTo>
                  <a:lnTo>
                    <a:pt x="16" y="7"/>
                  </a:lnTo>
                  <a:lnTo>
                    <a:pt x="15" y="11"/>
                  </a:lnTo>
                  <a:lnTo>
                    <a:pt x="15" y="14"/>
                  </a:lnTo>
                  <a:lnTo>
                    <a:pt x="16" y="18"/>
                  </a:lnTo>
                  <a:lnTo>
                    <a:pt x="14" y="18"/>
                  </a:lnTo>
                  <a:lnTo>
                    <a:pt x="10" y="19"/>
                  </a:lnTo>
                  <a:lnTo>
                    <a:pt x="8" y="20"/>
                  </a:lnTo>
                  <a:lnTo>
                    <a:pt x="5" y="23"/>
                  </a:lnTo>
                  <a:lnTo>
                    <a:pt x="3" y="26"/>
                  </a:lnTo>
                  <a:lnTo>
                    <a:pt x="2" y="29"/>
                  </a:lnTo>
                  <a:lnTo>
                    <a:pt x="0" y="32"/>
                  </a:lnTo>
                  <a:lnTo>
                    <a:pt x="2" y="3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3" name="Freeform 23">
              <a:extLst>
                <a:ext uri="{FF2B5EF4-FFF2-40B4-BE49-F238E27FC236}">
                  <a16:creationId xmlns:a16="http://schemas.microsoft.com/office/drawing/2014/main" id="{6B60CC2E-D3B3-4404-9751-6374AAABF261}"/>
                </a:ext>
              </a:extLst>
            </p:cNvPr>
            <p:cNvSpPr>
              <a:spLocks/>
            </p:cNvSpPr>
            <p:nvPr/>
          </p:nvSpPr>
          <p:spPr bwMode="auto">
            <a:xfrm>
              <a:off x="2222500" y="2870200"/>
              <a:ext cx="25400" cy="20638"/>
            </a:xfrm>
            <a:custGeom>
              <a:avLst/>
              <a:gdLst>
                <a:gd name="T0" fmla="*/ 71 w 80"/>
                <a:gd name="T1" fmla="*/ 17 h 63"/>
                <a:gd name="T2" fmla="*/ 57 w 80"/>
                <a:gd name="T3" fmla="*/ 2 h 63"/>
                <a:gd name="T4" fmla="*/ 51 w 80"/>
                <a:gd name="T5" fmla="*/ 2 h 63"/>
                <a:gd name="T6" fmla="*/ 45 w 80"/>
                <a:gd name="T7" fmla="*/ 1 h 63"/>
                <a:gd name="T8" fmla="*/ 39 w 80"/>
                <a:gd name="T9" fmla="*/ 0 h 63"/>
                <a:gd name="T10" fmla="*/ 35 w 80"/>
                <a:gd name="T11" fmla="*/ 1 h 63"/>
                <a:gd name="T12" fmla="*/ 33 w 80"/>
                <a:gd name="T13" fmla="*/ 4 h 63"/>
                <a:gd name="T14" fmla="*/ 30 w 80"/>
                <a:gd name="T15" fmla="*/ 7 h 63"/>
                <a:gd name="T16" fmla="*/ 32 w 80"/>
                <a:gd name="T17" fmla="*/ 12 h 63"/>
                <a:gd name="T18" fmla="*/ 32 w 80"/>
                <a:gd name="T19" fmla="*/ 17 h 63"/>
                <a:gd name="T20" fmla="*/ 34 w 80"/>
                <a:gd name="T21" fmla="*/ 21 h 63"/>
                <a:gd name="T22" fmla="*/ 35 w 80"/>
                <a:gd name="T23" fmla="*/ 23 h 63"/>
                <a:gd name="T24" fmla="*/ 39 w 80"/>
                <a:gd name="T25" fmla="*/ 25 h 63"/>
                <a:gd name="T26" fmla="*/ 38 w 80"/>
                <a:gd name="T27" fmla="*/ 27 h 63"/>
                <a:gd name="T28" fmla="*/ 37 w 80"/>
                <a:gd name="T29" fmla="*/ 27 h 63"/>
                <a:gd name="T30" fmla="*/ 35 w 80"/>
                <a:gd name="T31" fmla="*/ 27 h 63"/>
                <a:gd name="T32" fmla="*/ 34 w 80"/>
                <a:gd name="T33" fmla="*/ 25 h 63"/>
                <a:gd name="T34" fmla="*/ 33 w 80"/>
                <a:gd name="T35" fmla="*/ 24 h 63"/>
                <a:gd name="T36" fmla="*/ 33 w 80"/>
                <a:gd name="T37" fmla="*/ 23 h 63"/>
                <a:gd name="T38" fmla="*/ 28 w 80"/>
                <a:gd name="T39" fmla="*/ 22 h 63"/>
                <a:gd name="T40" fmla="*/ 24 w 80"/>
                <a:gd name="T41" fmla="*/ 21 h 63"/>
                <a:gd name="T42" fmla="*/ 20 w 80"/>
                <a:gd name="T43" fmla="*/ 22 h 63"/>
                <a:gd name="T44" fmla="*/ 16 w 80"/>
                <a:gd name="T45" fmla="*/ 24 h 63"/>
                <a:gd name="T46" fmla="*/ 16 w 80"/>
                <a:gd name="T47" fmla="*/ 24 h 63"/>
                <a:gd name="T48" fmla="*/ 15 w 80"/>
                <a:gd name="T49" fmla="*/ 27 h 63"/>
                <a:gd name="T50" fmla="*/ 15 w 80"/>
                <a:gd name="T51" fmla="*/ 30 h 63"/>
                <a:gd name="T52" fmla="*/ 15 w 80"/>
                <a:gd name="T53" fmla="*/ 34 h 63"/>
                <a:gd name="T54" fmla="*/ 16 w 80"/>
                <a:gd name="T55" fmla="*/ 38 h 63"/>
                <a:gd name="T56" fmla="*/ 17 w 80"/>
                <a:gd name="T57" fmla="*/ 40 h 63"/>
                <a:gd name="T58" fmla="*/ 13 w 80"/>
                <a:gd name="T59" fmla="*/ 44 h 63"/>
                <a:gd name="T60" fmla="*/ 10 w 80"/>
                <a:gd name="T61" fmla="*/ 47 h 63"/>
                <a:gd name="T62" fmla="*/ 6 w 80"/>
                <a:gd name="T63" fmla="*/ 50 h 63"/>
                <a:gd name="T64" fmla="*/ 0 w 80"/>
                <a:gd name="T65" fmla="*/ 51 h 63"/>
                <a:gd name="T66" fmla="*/ 4 w 80"/>
                <a:gd name="T67" fmla="*/ 55 h 63"/>
                <a:gd name="T68" fmla="*/ 7 w 80"/>
                <a:gd name="T69" fmla="*/ 59 h 63"/>
                <a:gd name="T70" fmla="*/ 12 w 80"/>
                <a:gd name="T71" fmla="*/ 63 h 63"/>
                <a:gd name="T72" fmla="*/ 17 w 80"/>
                <a:gd name="T73" fmla="*/ 63 h 63"/>
                <a:gd name="T74" fmla="*/ 23 w 80"/>
                <a:gd name="T75" fmla="*/ 57 h 63"/>
                <a:gd name="T76" fmla="*/ 24 w 80"/>
                <a:gd name="T77" fmla="*/ 59 h 63"/>
                <a:gd name="T78" fmla="*/ 35 w 80"/>
                <a:gd name="T79" fmla="*/ 63 h 63"/>
                <a:gd name="T80" fmla="*/ 47 w 80"/>
                <a:gd name="T81" fmla="*/ 62 h 63"/>
                <a:gd name="T82" fmla="*/ 51 w 80"/>
                <a:gd name="T83" fmla="*/ 61 h 63"/>
                <a:gd name="T84" fmla="*/ 55 w 80"/>
                <a:gd name="T85" fmla="*/ 57 h 63"/>
                <a:gd name="T86" fmla="*/ 57 w 80"/>
                <a:gd name="T87" fmla="*/ 55 h 63"/>
                <a:gd name="T88" fmla="*/ 58 w 80"/>
                <a:gd name="T89" fmla="*/ 51 h 63"/>
                <a:gd name="T90" fmla="*/ 60 w 80"/>
                <a:gd name="T91" fmla="*/ 48 h 63"/>
                <a:gd name="T92" fmla="*/ 62 w 80"/>
                <a:gd name="T93" fmla="*/ 46 h 63"/>
                <a:gd name="T94" fmla="*/ 62 w 80"/>
                <a:gd name="T95" fmla="*/ 42 h 63"/>
                <a:gd name="T96" fmla="*/ 62 w 80"/>
                <a:gd name="T97" fmla="*/ 40 h 63"/>
                <a:gd name="T98" fmla="*/ 66 w 80"/>
                <a:gd name="T99" fmla="*/ 41 h 63"/>
                <a:gd name="T100" fmla="*/ 69 w 80"/>
                <a:gd name="T101" fmla="*/ 41 h 63"/>
                <a:gd name="T102" fmla="*/ 73 w 80"/>
                <a:gd name="T103" fmla="*/ 40 h 63"/>
                <a:gd name="T104" fmla="*/ 77 w 80"/>
                <a:gd name="T105" fmla="*/ 39 h 63"/>
                <a:gd name="T106" fmla="*/ 77 w 80"/>
                <a:gd name="T107" fmla="*/ 39 h 63"/>
                <a:gd name="T108" fmla="*/ 77 w 80"/>
                <a:gd name="T109" fmla="*/ 34 h 63"/>
                <a:gd name="T110" fmla="*/ 79 w 80"/>
                <a:gd name="T111" fmla="*/ 28 h 63"/>
                <a:gd name="T112" fmla="*/ 80 w 80"/>
                <a:gd name="T113" fmla="*/ 23 h 63"/>
                <a:gd name="T114" fmla="*/ 78 w 80"/>
                <a:gd name="T115" fmla="*/ 19 h 63"/>
                <a:gd name="T116" fmla="*/ 71 w 80"/>
                <a:gd name="T117"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 h="63">
                  <a:moveTo>
                    <a:pt x="71" y="17"/>
                  </a:moveTo>
                  <a:lnTo>
                    <a:pt x="57" y="2"/>
                  </a:lnTo>
                  <a:lnTo>
                    <a:pt x="51" y="2"/>
                  </a:lnTo>
                  <a:lnTo>
                    <a:pt x="45" y="1"/>
                  </a:lnTo>
                  <a:lnTo>
                    <a:pt x="39" y="0"/>
                  </a:lnTo>
                  <a:lnTo>
                    <a:pt x="35" y="1"/>
                  </a:lnTo>
                  <a:lnTo>
                    <a:pt x="33" y="4"/>
                  </a:lnTo>
                  <a:lnTo>
                    <a:pt x="30" y="7"/>
                  </a:lnTo>
                  <a:lnTo>
                    <a:pt x="32" y="12"/>
                  </a:lnTo>
                  <a:lnTo>
                    <a:pt x="32" y="17"/>
                  </a:lnTo>
                  <a:lnTo>
                    <a:pt x="34" y="21"/>
                  </a:lnTo>
                  <a:lnTo>
                    <a:pt x="35" y="23"/>
                  </a:lnTo>
                  <a:lnTo>
                    <a:pt x="39" y="25"/>
                  </a:lnTo>
                  <a:lnTo>
                    <a:pt x="38" y="27"/>
                  </a:lnTo>
                  <a:lnTo>
                    <a:pt x="37" y="27"/>
                  </a:lnTo>
                  <a:lnTo>
                    <a:pt x="35" y="27"/>
                  </a:lnTo>
                  <a:lnTo>
                    <a:pt x="34" y="25"/>
                  </a:lnTo>
                  <a:lnTo>
                    <a:pt x="33" y="24"/>
                  </a:lnTo>
                  <a:lnTo>
                    <a:pt x="33" y="23"/>
                  </a:lnTo>
                  <a:lnTo>
                    <a:pt x="28" y="22"/>
                  </a:lnTo>
                  <a:lnTo>
                    <a:pt x="24" y="21"/>
                  </a:lnTo>
                  <a:lnTo>
                    <a:pt x="20" y="22"/>
                  </a:lnTo>
                  <a:lnTo>
                    <a:pt x="16" y="24"/>
                  </a:lnTo>
                  <a:lnTo>
                    <a:pt x="16" y="24"/>
                  </a:lnTo>
                  <a:lnTo>
                    <a:pt x="15" y="27"/>
                  </a:lnTo>
                  <a:lnTo>
                    <a:pt x="15" y="30"/>
                  </a:lnTo>
                  <a:lnTo>
                    <a:pt x="15" y="34"/>
                  </a:lnTo>
                  <a:lnTo>
                    <a:pt x="16" y="38"/>
                  </a:lnTo>
                  <a:lnTo>
                    <a:pt x="17" y="40"/>
                  </a:lnTo>
                  <a:lnTo>
                    <a:pt x="13" y="44"/>
                  </a:lnTo>
                  <a:lnTo>
                    <a:pt x="10" y="47"/>
                  </a:lnTo>
                  <a:lnTo>
                    <a:pt x="6" y="50"/>
                  </a:lnTo>
                  <a:lnTo>
                    <a:pt x="0" y="51"/>
                  </a:lnTo>
                  <a:lnTo>
                    <a:pt x="4" y="55"/>
                  </a:lnTo>
                  <a:lnTo>
                    <a:pt x="7" y="59"/>
                  </a:lnTo>
                  <a:lnTo>
                    <a:pt x="12" y="63"/>
                  </a:lnTo>
                  <a:lnTo>
                    <a:pt x="17" y="63"/>
                  </a:lnTo>
                  <a:lnTo>
                    <a:pt x="23" y="57"/>
                  </a:lnTo>
                  <a:lnTo>
                    <a:pt x="24" y="59"/>
                  </a:lnTo>
                  <a:lnTo>
                    <a:pt x="35" y="63"/>
                  </a:lnTo>
                  <a:lnTo>
                    <a:pt x="47" y="62"/>
                  </a:lnTo>
                  <a:lnTo>
                    <a:pt x="51" y="61"/>
                  </a:lnTo>
                  <a:lnTo>
                    <a:pt x="55" y="57"/>
                  </a:lnTo>
                  <a:lnTo>
                    <a:pt x="57" y="55"/>
                  </a:lnTo>
                  <a:lnTo>
                    <a:pt x="58" y="51"/>
                  </a:lnTo>
                  <a:lnTo>
                    <a:pt x="60" y="48"/>
                  </a:lnTo>
                  <a:lnTo>
                    <a:pt x="62" y="46"/>
                  </a:lnTo>
                  <a:lnTo>
                    <a:pt x="62" y="42"/>
                  </a:lnTo>
                  <a:lnTo>
                    <a:pt x="62" y="40"/>
                  </a:lnTo>
                  <a:lnTo>
                    <a:pt x="66" y="41"/>
                  </a:lnTo>
                  <a:lnTo>
                    <a:pt x="69" y="41"/>
                  </a:lnTo>
                  <a:lnTo>
                    <a:pt x="73" y="40"/>
                  </a:lnTo>
                  <a:lnTo>
                    <a:pt x="77" y="39"/>
                  </a:lnTo>
                  <a:lnTo>
                    <a:pt x="77" y="39"/>
                  </a:lnTo>
                  <a:lnTo>
                    <a:pt x="77" y="34"/>
                  </a:lnTo>
                  <a:lnTo>
                    <a:pt x="79" y="28"/>
                  </a:lnTo>
                  <a:lnTo>
                    <a:pt x="80" y="23"/>
                  </a:lnTo>
                  <a:lnTo>
                    <a:pt x="78" y="19"/>
                  </a:lnTo>
                  <a:lnTo>
                    <a:pt x="71"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4" name="Freeform 24">
              <a:extLst>
                <a:ext uri="{FF2B5EF4-FFF2-40B4-BE49-F238E27FC236}">
                  <a16:creationId xmlns:a16="http://schemas.microsoft.com/office/drawing/2014/main" id="{A1E85D50-E8F8-4453-A1AC-4FB542C7F3EA}"/>
                </a:ext>
              </a:extLst>
            </p:cNvPr>
            <p:cNvSpPr>
              <a:spLocks/>
            </p:cNvSpPr>
            <p:nvPr/>
          </p:nvSpPr>
          <p:spPr bwMode="auto">
            <a:xfrm>
              <a:off x="2246313" y="2870200"/>
              <a:ext cx="4762" cy="4763"/>
            </a:xfrm>
            <a:custGeom>
              <a:avLst/>
              <a:gdLst>
                <a:gd name="T0" fmla="*/ 13 w 13"/>
                <a:gd name="T1" fmla="*/ 8 h 15"/>
                <a:gd name="T2" fmla="*/ 12 w 13"/>
                <a:gd name="T3" fmla="*/ 6 h 15"/>
                <a:gd name="T4" fmla="*/ 11 w 13"/>
                <a:gd name="T5" fmla="*/ 3 h 15"/>
                <a:gd name="T6" fmla="*/ 10 w 13"/>
                <a:gd name="T7" fmla="*/ 2 h 15"/>
                <a:gd name="T8" fmla="*/ 9 w 13"/>
                <a:gd name="T9" fmla="*/ 1 h 15"/>
                <a:gd name="T10" fmla="*/ 6 w 13"/>
                <a:gd name="T11" fmla="*/ 0 h 15"/>
                <a:gd name="T12" fmla="*/ 5 w 13"/>
                <a:gd name="T13" fmla="*/ 1 h 15"/>
                <a:gd name="T14" fmla="*/ 2 w 13"/>
                <a:gd name="T15" fmla="*/ 2 h 15"/>
                <a:gd name="T16" fmla="*/ 0 w 13"/>
                <a:gd name="T17" fmla="*/ 6 h 15"/>
                <a:gd name="T18" fmla="*/ 7 w 13"/>
                <a:gd name="T19" fmla="*/ 15 h 15"/>
                <a:gd name="T20" fmla="*/ 13 w 13"/>
                <a:gd name="T2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5">
                  <a:moveTo>
                    <a:pt x="13" y="8"/>
                  </a:moveTo>
                  <a:lnTo>
                    <a:pt x="12" y="6"/>
                  </a:lnTo>
                  <a:lnTo>
                    <a:pt x="11" y="3"/>
                  </a:lnTo>
                  <a:lnTo>
                    <a:pt x="10" y="2"/>
                  </a:lnTo>
                  <a:lnTo>
                    <a:pt x="9" y="1"/>
                  </a:lnTo>
                  <a:lnTo>
                    <a:pt x="6" y="0"/>
                  </a:lnTo>
                  <a:lnTo>
                    <a:pt x="5" y="1"/>
                  </a:lnTo>
                  <a:lnTo>
                    <a:pt x="2" y="2"/>
                  </a:lnTo>
                  <a:lnTo>
                    <a:pt x="0" y="6"/>
                  </a:lnTo>
                  <a:lnTo>
                    <a:pt x="7" y="15"/>
                  </a:lnTo>
                  <a:lnTo>
                    <a:pt x="13"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5" name="Freeform 25">
              <a:extLst>
                <a:ext uri="{FF2B5EF4-FFF2-40B4-BE49-F238E27FC236}">
                  <a16:creationId xmlns:a16="http://schemas.microsoft.com/office/drawing/2014/main" id="{7B7440E3-53B8-4D50-82CB-C65F0574AE6E}"/>
                </a:ext>
              </a:extLst>
            </p:cNvPr>
            <p:cNvSpPr>
              <a:spLocks/>
            </p:cNvSpPr>
            <p:nvPr/>
          </p:nvSpPr>
          <p:spPr bwMode="auto">
            <a:xfrm>
              <a:off x="1965325" y="2984500"/>
              <a:ext cx="9525" cy="7938"/>
            </a:xfrm>
            <a:custGeom>
              <a:avLst/>
              <a:gdLst>
                <a:gd name="T0" fmla="*/ 27 w 30"/>
                <a:gd name="T1" fmla="*/ 21 h 26"/>
                <a:gd name="T2" fmla="*/ 29 w 30"/>
                <a:gd name="T3" fmla="*/ 20 h 26"/>
                <a:gd name="T4" fmla="*/ 29 w 30"/>
                <a:gd name="T5" fmla="*/ 17 h 26"/>
                <a:gd name="T6" fmla="*/ 27 w 30"/>
                <a:gd name="T7" fmla="*/ 15 h 26"/>
                <a:gd name="T8" fmla="*/ 26 w 30"/>
                <a:gd name="T9" fmla="*/ 15 h 26"/>
                <a:gd name="T10" fmla="*/ 30 w 30"/>
                <a:gd name="T11" fmla="*/ 9 h 26"/>
                <a:gd name="T12" fmla="*/ 29 w 30"/>
                <a:gd name="T13" fmla="*/ 6 h 26"/>
                <a:gd name="T14" fmla="*/ 27 w 30"/>
                <a:gd name="T15" fmla="*/ 3 h 26"/>
                <a:gd name="T16" fmla="*/ 25 w 30"/>
                <a:gd name="T17" fmla="*/ 1 h 26"/>
                <a:gd name="T18" fmla="*/ 23 w 30"/>
                <a:gd name="T19" fmla="*/ 0 h 26"/>
                <a:gd name="T20" fmla="*/ 18 w 30"/>
                <a:gd name="T21" fmla="*/ 6 h 26"/>
                <a:gd name="T22" fmla="*/ 14 w 30"/>
                <a:gd name="T23" fmla="*/ 14 h 26"/>
                <a:gd name="T24" fmla="*/ 0 w 30"/>
                <a:gd name="T25" fmla="*/ 22 h 26"/>
                <a:gd name="T26" fmla="*/ 7 w 30"/>
                <a:gd name="T27" fmla="*/ 26 h 26"/>
                <a:gd name="T28" fmla="*/ 13 w 30"/>
                <a:gd name="T29" fmla="*/ 24 h 26"/>
                <a:gd name="T30" fmla="*/ 20 w 30"/>
                <a:gd name="T31" fmla="*/ 22 h 26"/>
                <a:gd name="T32" fmla="*/ 27 w 30"/>
                <a:gd name="T33"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6">
                  <a:moveTo>
                    <a:pt x="27" y="21"/>
                  </a:moveTo>
                  <a:lnTo>
                    <a:pt x="29" y="20"/>
                  </a:lnTo>
                  <a:lnTo>
                    <a:pt x="29" y="17"/>
                  </a:lnTo>
                  <a:lnTo>
                    <a:pt x="27" y="15"/>
                  </a:lnTo>
                  <a:lnTo>
                    <a:pt x="26" y="15"/>
                  </a:lnTo>
                  <a:lnTo>
                    <a:pt x="30" y="9"/>
                  </a:lnTo>
                  <a:lnTo>
                    <a:pt x="29" y="6"/>
                  </a:lnTo>
                  <a:lnTo>
                    <a:pt x="27" y="3"/>
                  </a:lnTo>
                  <a:lnTo>
                    <a:pt x="25" y="1"/>
                  </a:lnTo>
                  <a:lnTo>
                    <a:pt x="23" y="0"/>
                  </a:lnTo>
                  <a:lnTo>
                    <a:pt x="18" y="6"/>
                  </a:lnTo>
                  <a:lnTo>
                    <a:pt x="14" y="14"/>
                  </a:lnTo>
                  <a:lnTo>
                    <a:pt x="0" y="22"/>
                  </a:lnTo>
                  <a:lnTo>
                    <a:pt x="7" y="26"/>
                  </a:lnTo>
                  <a:lnTo>
                    <a:pt x="13" y="24"/>
                  </a:lnTo>
                  <a:lnTo>
                    <a:pt x="20" y="22"/>
                  </a:lnTo>
                  <a:lnTo>
                    <a:pt x="27"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6" name="Freeform 26">
              <a:extLst>
                <a:ext uri="{FF2B5EF4-FFF2-40B4-BE49-F238E27FC236}">
                  <a16:creationId xmlns:a16="http://schemas.microsoft.com/office/drawing/2014/main" id="{9329F24B-369A-4A29-A24A-04657C5F1F39}"/>
                </a:ext>
              </a:extLst>
            </p:cNvPr>
            <p:cNvSpPr>
              <a:spLocks/>
            </p:cNvSpPr>
            <p:nvPr/>
          </p:nvSpPr>
          <p:spPr bwMode="auto">
            <a:xfrm>
              <a:off x="1919288" y="3038475"/>
              <a:ext cx="3175" cy="4763"/>
            </a:xfrm>
            <a:custGeom>
              <a:avLst/>
              <a:gdLst>
                <a:gd name="T0" fmla="*/ 4 w 12"/>
                <a:gd name="T1" fmla="*/ 0 h 14"/>
                <a:gd name="T2" fmla="*/ 0 w 12"/>
                <a:gd name="T3" fmla="*/ 7 h 14"/>
                <a:gd name="T4" fmla="*/ 1 w 12"/>
                <a:gd name="T5" fmla="*/ 9 h 14"/>
                <a:gd name="T6" fmla="*/ 5 w 12"/>
                <a:gd name="T7" fmla="*/ 12 h 14"/>
                <a:gd name="T8" fmla="*/ 7 w 12"/>
                <a:gd name="T9" fmla="*/ 13 h 14"/>
                <a:gd name="T10" fmla="*/ 11 w 12"/>
                <a:gd name="T11" fmla="*/ 14 h 14"/>
                <a:gd name="T12" fmla="*/ 12 w 12"/>
                <a:gd name="T13" fmla="*/ 9 h 14"/>
                <a:gd name="T14" fmla="*/ 12 w 12"/>
                <a:gd name="T15" fmla="*/ 7 h 14"/>
                <a:gd name="T16" fmla="*/ 12 w 12"/>
                <a:gd name="T17" fmla="*/ 4 h 14"/>
                <a:gd name="T18" fmla="*/ 10 w 12"/>
                <a:gd name="T19" fmla="*/ 2 h 14"/>
                <a:gd name="T20" fmla="*/ 7 w 12"/>
                <a:gd name="T21" fmla="*/ 1 h 14"/>
                <a:gd name="T22" fmla="*/ 4 w 12"/>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4">
                  <a:moveTo>
                    <a:pt x="4" y="0"/>
                  </a:moveTo>
                  <a:lnTo>
                    <a:pt x="0" y="7"/>
                  </a:lnTo>
                  <a:lnTo>
                    <a:pt x="1" y="9"/>
                  </a:lnTo>
                  <a:lnTo>
                    <a:pt x="5" y="12"/>
                  </a:lnTo>
                  <a:lnTo>
                    <a:pt x="7" y="13"/>
                  </a:lnTo>
                  <a:lnTo>
                    <a:pt x="11" y="14"/>
                  </a:lnTo>
                  <a:lnTo>
                    <a:pt x="12" y="9"/>
                  </a:lnTo>
                  <a:lnTo>
                    <a:pt x="12" y="7"/>
                  </a:lnTo>
                  <a:lnTo>
                    <a:pt x="12" y="4"/>
                  </a:lnTo>
                  <a:lnTo>
                    <a:pt x="10" y="2"/>
                  </a:lnTo>
                  <a:lnTo>
                    <a:pt x="7"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7" name="Freeform 27">
              <a:extLst>
                <a:ext uri="{FF2B5EF4-FFF2-40B4-BE49-F238E27FC236}">
                  <a16:creationId xmlns:a16="http://schemas.microsoft.com/office/drawing/2014/main" id="{D2E8C894-B3EA-416A-9054-44385F632DB2}"/>
                </a:ext>
              </a:extLst>
            </p:cNvPr>
            <p:cNvSpPr>
              <a:spLocks/>
            </p:cNvSpPr>
            <p:nvPr/>
          </p:nvSpPr>
          <p:spPr bwMode="auto">
            <a:xfrm>
              <a:off x="1928813" y="3038475"/>
              <a:ext cx="15875" cy="9525"/>
            </a:xfrm>
            <a:custGeom>
              <a:avLst/>
              <a:gdLst>
                <a:gd name="T0" fmla="*/ 34 w 48"/>
                <a:gd name="T1" fmla="*/ 29 h 29"/>
                <a:gd name="T2" fmla="*/ 41 w 48"/>
                <a:gd name="T3" fmla="*/ 29 h 29"/>
                <a:gd name="T4" fmla="*/ 43 w 48"/>
                <a:gd name="T5" fmla="*/ 27 h 29"/>
                <a:gd name="T6" fmla="*/ 45 w 48"/>
                <a:gd name="T7" fmla="*/ 24 h 29"/>
                <a:gd name="T8" fmla="*/ 47 w 48"/>
                <a:gd name="T9" fmla="*/ 20 h 29"/>
                <a:gd name="T10" fmla="*/ 48 w 48"/>
                <a:gd name="T11" fmla="*/ 17 h 29"/>
                <a:gd name="T12" fmla="*/ 47 w 48"/>
                <a:gd name="T13" fmla="*/ 13 h 29"/>
                <a:gd name="T14" fmla="*/ 42 w 48"/>
                <a:gd name="T15" fmla="*/ 6 h 29"/>
                <a:gd name="T16" fmla="*/ 34 w 48"/>
                <a:gd name="T17" fmla="*/ 1 h 29"/>
                <a:gd name="T18" fmla="*/ 26 w 48"/>
                <a:gd name="T19" fmla="*/ 0 h 29"/>
                <a:gd name="T20" fmla="*/ 22 w 48"/>
                <a:gd name="T21" fmla="*/ 0 h 29"/>
                <a:gd name="T22" fmla="*/ 13 w 48"/>
                <a:gd name="T23" fmla="*/ 7 h 29"/>
                <a:gd name="T24" fmla="*/ 10 w 48"/>
                <a:gd name="T25" fmla="*/ 9 h 29"/>
                <a:gd name="T26" fmla="*/ 9 w 48"/>
                <a:gd name="T27" fmla="*/ 13 h 29"/>
                <a:gd name="T28" fmla="*/ 0 w 48"/>
                <a:gd name="T29" fmla="*/ 23 h 29"/>
                <a:gd name="T30" fmla="*/ 7 w 48"/>
                <a:gd name="T31" fmla="*/ 27 h 29"/>
                <a:gd name="T32" fmla="*/ 14 w 48"/>
                <a:gd name="T33" fmla="*/ 29 h 29"/>
                <a:gd name="T34" fmla="*/ 21 w 48"/>
                <a:gd name="T35" fmla="*/ 27 h 29"/>
                <a:gd name="T36" fmla="*/ 28 w 48"/>
                <a:gd name="T37" fmla="*/ 27 h 29"/>
                <a:gd name="T38" fmla="*/ 34 w 48"/>
                <a:gd name="T3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29">
                  <a:moveTo>
                    <a:pt x="34" y="29"/>
                  </a:moveTo>
                  <a:lnTo>
                    <a:pt x="41" y="29"/>
                  </a:lnTo>
                  <a:lnTo>
                    <a:pt x="43" y="27"/>
                  </a:lnTo>
                  <a:lnTo>
                    <a:pt x="45" y="24"/>
                  </a:lnTo>
                  <a:lnTo>
                    <a:pt x="47" y="20"/>
                  </a:lnTo>
                  <a:lnTo>
                    <a:pt x="48" y="17"/>
                  </a:lnTo>
                  <a:lnTo>
                    <a:pt x="47" y="13"/>
                  </a:lnTo>
                  <a:lnTo>
                    <a:pt x="42" y="6"/>
                  </a:lnTo>
                  <a:lnTo>
                    <a:pt x="34" y="1"/>
                  </a:lnTo>
                  <a:lnTo>
                    <a:pt x="26" y="0"/>
                  </a:lnTo>
                  <a:lnTo>
                    <a:pt x="22" y="0"/>
                  </a:lnTo>
                  <a:lnTo>
                    <a:pt x="13" y="7"/>
                  </a:lnTo>
                  <a:lnTo>
                    <a:pt x="10" y="9"/>
                  </a:lnTo>
                  <a:lnTo>
                    <a:pt x="9" y="13"/>
                  </a:lnTo>
                  <a:lnTo>
                    <a:pt x="0" y="23"/>
                  </a:lnTo>
                  <a:lnTo>
                    <a:pt x="7" y="27"/>
                  </a:lnTo>
                  <a:lnTo>
                    <a:pt x="14" y="29"/>
                  </a:lnTo>
                  <a:lnTo>
                    <a:pt x="21" y="27"/>
                  </a:lnTo>
                  <a:lnTo>
                    <a:pt x="28" y="27"/>
                  </a:lnTo>
                  <a:lnTo>
                    <a:pt x="34" y="2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8" name="Freeform 28">
              <a:extLst>
                <a:ext uri="{FF2B5EF4-FFF2-40B4-BE49-F238E27FC236}">
                  <a16:creationId xmlns:a16="http://schemas.microsoft.com/office/drawing/2014/main" id="{4B857AE3-A934-4C94-ADCD-37F8F8BB4EB7}"/>
                </a:ext>
              </a:extLst>
            </p:cNvPr>
            <p:cNvSpPr>
              <a:spLocks/>
            </p:cNvSpPr>
            <p:nvPr/>
          </p:nvSpPr>
          <p:spPr bwMode="auto">
            <a:xfrm>
              <a:off x="1960563" y="3049588"/>
              <a:ext cx="4762" cy="7938"/>
            </a:xfrm>
            <a:custGeom>
              <a:avLst/>
              <a:gdLst>
                <a:gd name="T0" fmla="*/ 15 w 16"/>
                <a:gd name="T1" fmla="*/ 22 h 24"/>
                <a:gd name="T2" fmla="*/ 15 w 16"/>
                <a:gd name="T3" fmla="*/ 17 h 24"/>
                <a:gd name="T4" fmla="*/ 16 w 16"/>
                <a:gd name="T5" fmla="*/ 12 h 24"/>
                <a:gd name="T6" fmla="*/ 15 w 16"/>
                <a:gd name="T7" fmla="*/ 8 h 24"/>
                <a:gd name="T8" fmla="*/ 13 w 16"/>
                <a:gd name="T9" fmla="*/ 3 h 24"/>
                <a:gd name="T10" fmla="*/ 11 w 16"/>
                <a:gd name="T11" fmla="*/ 0 h 24"/>
                <a:gd name="T12" fmla="*/ 4 w 16"/>
                <a:gd name="T13" fmla="*/ 3 h 24"/>
                <a:gd name="T14" fmla="*/ 0 w 16"/>
                <a:gd name="T15" fmla="*/ 7 h 24"/>
                <a:gd name="T16" fmla="*/ 0 w 16"/>
                <a:gd name="T17" fmla="*/ 13 h 24"/>
                <a:gd name="T18" fmla="*/ 4 w 16"/>
                <a:gd name="T19" fmla="*/ 19 h 24"/>
                <a:gd name="T20" fmla="*/ 5 w 16"/>
                <a:gd name="T21" fmla="*/ 24 h 24"/>
                <a:gd name="T22" fmla="*/ 15 w 16"/>
                <a:gd name="T23"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4">
                  <a:moveTo>
                    <a:pt x="15" y="22"/>
                  </a:moveTo>
                  <a:lnTo>
                    <a:pt x="15" y="17"/>
                  </a:lnTo>
                  <a:lnTo>
                    <a:pt x="16" y="12"/>
                  </a:lnTo>
                  <a:lnTo>
                    <a:pt x="15" y="8"/>
                  </a:lnTo>
                  <a:lnTo>
                    <a:pt x="13" y="3"/>
                  </a:lnTo>
                  <a:lnTo>
                    <a:pt x="11" y="0"/>
                  </a:lnTo>
                  <a:lnTo>
                    <a:pt x="4" y="3"/>
                  </a:lnTo>
                  <a:lnTo>
                    <a:pt x="0" y="7"/>
                  </a:lnTo>
                  <a:lnTo>
                    <a:pt x="0" y="13"/>
                  </a:lnTo>
                  <a:lnTo>
                    <a:pt x="4" y="19"/>
                  </a:lnTo>
                  <a:lnTo>
                    <a:pt x="5" y="24"/>
                  </a:lnTo>
                  <a:lnTo>
                    <a:pt x="15"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9" name="Freeform 29">
              <a:extLst>
                <a:ext uri="{FF2B5EF4-FFF2-40B4-BE49-F238E27FC236}">
                  <a16:creationId xmlns:a16="http://schemas.microsoft.com/office/drawing/2014/main" id="{654138F9-C9D6-41F1-953E-6854895CD151}"/>
                </a:ext>
              </a:extLst>
            </p:cNvPr>
            <p:cNvSpPr>
              <a:spLocks/>
            </p:cNvSpPr>
            <p:nvPr/>
          </p:nvSpPr>
          <p:spPr bwMode="auto">
            <a:xfrm>
              <a:off x="1981200" y="2974975"/>
              <a:ext cx="6350" cy="6350"/>
            </a:xfrm>
            <a:custGeom>
              <a:avLst/>
              <a:gdLst>
                <a:gd name="T0" fmla="*/ 10 w 19"/>
                <a:gd name="T1" fmla="*/ 16 h 17"/>
                <a:gd name="T2" fmla="*/ 14 w 19"/>
                <a:gd name="T3" fmla="*/ 13 h 17"/>
                <a:gd name="T4" fmla="*/ 16 w 19"/>
                <a:gd name="T5" fmla="*/ 12 h 17"/>
                <a:gd name="T6" fmla="*/ 19 w 19"/>
                <a:gd name="T7" fmla="*/ 10 h 17"/>
                <a:gd name="T8" fmla="*/ 19 w 19"/>
                <a:gd name="T9" fmla="*/ 8 h 17"/>
                <a:gd name="T10" fmla="*/ 17 w 19"/>
                <a:gd name="T11" fmla="*/ 7 h 17"/>
                <a:gd name="T12" fmla="*/ 16 w 19"/>
                <a:gd name="T13" fmla="*/ 6 h 17"/>
                <a:gd name="T14" fmla="*/ 15 w 19"/>
                <a:gd name="T15" fmla="*/ 5 h 17"/>
                <a:gd name="T16" fmla="*/ 12 w 19"/>
                <a:gd name="T17" fmla="*/ 4 h 17"/>
                <a:gd name="T18" fmla="*/ 11 w 19"/>
                <a:gd name="T19" fmla="*/ 2 h 17"/>
                <a:gd name="T20" fmla="*/ 9 w 19"/>
                <a:gd name="T21" fmla="*/ 2 h 17"/>
                <a:gd name="T22" fmla="*/ 8 w 19"/>
                <a:gd name="T23" fmla="*/ 1 h 17"/>
                <a:gd name="T24" fmla="*/ 6 w 19"/>
                <a:gd name="T25" fmla="*/ 0 h 17"/>
                <a:gd name="T26" fmla="*/ 2 w 19"/>
                <a:gd name="T27" fmla="*/ 1 h 17"/>
                <a:gd name="T28" fmla="*/ 0 w 19"/>
                <a:gd name="T29" fmla="*/ 5 h 17"/>
                <a:gd name="T30" fmla="*/ 0 w 19"/>
                <a:gd name="T31" fmla="*/ 10 h 17"/>
                <a:gd name="T32" fmla="*/ 2 w 19"/>
                <a:gd name="T33" fmla="*/ 13 h 17"/>
                <a:gd name="T34" fmla="*/ 5 w 19"/>
                <a:gd name="T35" fmla="*/ 17 h 17"/>
                <a:gd name="T36" fmla="*/ 6 w 19"/>
                <a:gd name="T37" fmla="*/ 17 h 17"/>
                <a:gd name="T38" fmla="*/ 9 w 19"/>
                <a:gd name="T39" fmla="*/ 17 h 17"/>
                <a:gd name="T40" fmla="*/ 10 w 19"/>
                <a:gd name="T41"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0" y="16"/>
                  </a:moveTo>
                  <a:lnTo>
                    <a:pt x="14" y="13"/>
                  </a:lnTo>
                  <a:lnTo>
                    <a:pt x="16" y="12"/>
                  </a:lnTo>
                  <a:lnTo>
                    <a:pt x="19" y="10"/>
                  </a:lnTo>
                  <a:lnTo>
                    <a:pt x="19" y="8"/>
                  </a:lnTo>
                  <a:lnTo>
                    <a:pt x="17" y="7"/>
                  </a:lnTo>
                  <a:lnTo>
                    <a:pt x="16" y="6"/>
                  </a:lnTo>
                  <a:lnTo>
                    <a:pt x="15" y="5"/>
                  </a:lnTo>
                  <a:lnTo>
                    <a:pt x="12" y="4"/>
                  </a:lnTo>
                  <a:lnTo>
                    <a:pt x="11" y="2"/>
                  </a:lnTo>
                  <a:lnTo>
                    <a:pt x="9" y="2"/>
                  </a:lnTo>
                  <a:lnTo>
                    <a:pt x="8" y="1"/>
                  </a:lnTo>
                  <a:lnTo>
                    <a:pt x="6" y="0"/>
                  </a:lnTo>
                  <a:lnTo>
                    <a:pt x="2" y="1"/>
                  </a:lnTo>
                  <a:lnTo>
                    <a:pt x="0" y="5"/>
                  </a:lnTo>
                  <a:lnTo>
                    <a:pt x="0" y="10"/>
                  </a:lnTo>
                  <a:lnTo>
                    <a:pt x="2" y="13"/>
                  </a:lnTo>
                  <a:lnTo>
                    <a:pt x="5" y="17"/>
                  </a:lnTo>
                  <a:lnTo>
                    <a:pt x="6" y="17"/>
                  </a:lnTo>
                  <a:lnTo>
                    <a:pt x="9" y="17"/>
                  </a:lnTo>
                  <a:lnTo>
                    <a:pt x="1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0" name="Freeform 30">
              <a:extLst>
                <a:ext uri="{FF2B5EF4-FFF2-40B4-BE49-F238E27FC236}">
                  <a16:creationId xmlns:a16="http://schemas.microsoft.com/office/drawing/2014/main" id="{411F8732-E2FE-46F0-877A-F08955966C39}"/>
                </a:ext>
              </a:extLst>
            </p:cNvPr>
            <p:cNvSpPr>
              <a:spLocks/>
            </p:cNvSpPr>
            <p:nvPr/>
          </p:nvSpPr>
          <p:spPr bwMode="auto">
            <a:xfrm>
              <a:off x="1973263" y="2997200"/>
              <a:ext cx="6350" cy="6350"/>
            </a:xfrm>
            <a:custGeom>
              <a:avLst/>
              <a:gdLst>
                <a:gd name="T0" fmla="*/ 19 w 19"/>
                <a:gd name="T1" fmla="*/ 19 h 20"/>
                <a:gd name="T2" fmla="*/ 17 w 19"/>
                <a:gd name="T3" fmla="*/ 13 h 20"/>
                <a:gd name="T4" fmla="*/ 14 w 19"/>
                <a:gd name="T5" fmla="*/ 8 h 20"/>
                <a:gd name="T6" fmla="*/ 9 w 19"/>
                <a:gd name="T7" fmla="*/ 3 h 20"/>
                <a:gd name="T8" fmla="*/ 4 w 19"/>
                <a:gd name="T9" fmla="*/ 0 h 20"/>
                <a:gd name="T10" fmla="*/ 0 w 19"/>
                <a:gd name="T11" fmla="*/ 12 h 20"/>
                <a:gd name="T12" fmla="*/ 2 w 19"/>
                <a:gd name="T13" fmla="*/ 15 h 20"/>
                <a:gd name="T14" fmla="*/ 4 w 19"/>
                <a:gd name="T15" fmla="*/ 18 h 20"/>
                <a:gd name="T16" fmla="*/ 7 w 19"/>
                <a:gd name="T17" fmla="*/ 20 h 20"/>
                <a:gd name="T18" fmla="*/ 9 w 19"/>
                <a:gd name="T19" fmla="*/ 20 h 20"/>
                <a:gd name="T20" fmla="*/ 13 w 19"/>
                <a:gd name="T21" fmla="*/ 20 h 20"/>
                <a:gd name="T22" fmla="*/ 15 w 19"/>
                <a:gd name="T23" fmla="*/ 20 h 20"/>
                <a:gd name="T24" fmla="*/ 19 w 19"/>
                <a:gd name="T25"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0">
                  <a:moveTo>
                    <a:pt x="19" y="19"/>
                  </a:moveTo>
                  <a:lnTo>
                    <a:pt x="17" y="13"/>
                  </a:lnTo>
                  <a:lnTo>
                    <a:pt x="14" y="8"/>
                  </a:lnTo>
                  <a:lnTo>
                    <a:pt x="9" y="3"/>
                  </a:lnTo>
                  <a:lnTo>
                    <a:pt x="4" y="0"/>
                  </a:lnTo>
                  <a:lnTo>
                    <a:pt x="0" y="12"/>
                  </a:lnTo>
                  <a:lnTo>
                    <a:pt x="2" y="15"/>
                  </a:lnTo>
                  <a:lnTo>
                    <a:pt x="4" y="18"/>
                  </a:lnTo>
                  <a:lnTo>
                    <a:pt x="7" y="20"/>
                  </a:lnTo>
                  <a:lnTo>
                    <a:pt x="9" y="20"/>
                  </a:lnTo>
                  <a:lnTo>
                    <a:pt x="13" y="20"/>
                  </a:lnTo>
                  <a:lnTo>
                    <a:pt x="15" y="20"/>
                  </a:lnTo>
                  <a:lnTo>
                    <a:pt x="19"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1" name="Freeform 31">
              <a:extLst>
                <a:ext uri="{FF2B5EF4-FFF2-40B4-BE49-F238E27FC236}">
                  <a16:creationId xmlns:a16="http://schemas.microsoft.com/office/drawing/2014/main" id="{D40D1345-1692-44E5-91A2-EF16AAA0F4F2}"/>
                </a:ext>
              </a:extLst>
            </p:cNvPr>
            <p:cNvSpPr>
              <a:spLocks/>
            </p:cNvSpPr>
            <p:nvPr/>
          </p:nvSpPr>
          <p:spPr bwMode="auto">
            <a:xfrm>
              <a:off x="2030413" y="3030538"/>
              <a:ext cx="4762" cy="6350"/>
            </a:xfrm>
            <a:custGeom>
              <a:avLst/>
              <a:gdLst>
                <a:gd name="T0" fmla="*/ 6 w 15"/>
                <a:gd name="T1" fmla="*/ 19 h 19"/>
                <a:gd name="T2" fmla="*/ 11 w 15"/>
                <a:gd name="T3" fmla="*/ 18 h 19"/>
                <a:gd name="T4" fmla="*/ 11 w 15"/>
                <a:gd name="T5" fmla="*/ 13 h 19"/>
                <a:gd name="T6" fmla="*/ 12 w 15"/>
                <a:gd name="T7" fmla="*/ 11 h 19"/>
                <a:gd name="T8" fmla="*/ 14 w 15"/>
                <a:gd name="T9" fmla="*/ 8 h 19"/>
                <a:gd name="T10" fmla="*/ 15 w 15"/>
                <a:gd name="T11" fmla="*/ 6 h 19"/>
                <a:gd name="T12" fmla="*/ 15 w 15"/>
                <a:gd name="T13" fmla="*/ 5 h 19"/>
                <a:gd name="T14" fmla="*/ 14 w 15"/>
                <a:gd name="T15" fmla="*/ 2 h 19"/>
                <a:gd name="T16" fmla="*/ 11 w 15"/>
                <a:gd name="T17" fmla="*/ 0 h 19"/>
                <a:gd name="T18" fmla="*/ 7 w 15"/>
                <a:gd name="T19" fmla="*/ 0 h 19"/>
                <a:gd name="T20" fmla="*/ 5 w 15"/>
                <a:gd name="T21" fmla="*/ 1 h 19"/>
                <a:gd name="T22" fmla="*/ 3 w 15"/>
                <a:gd name="T23" fmla="*/ 3 h 19"/>
                <a:gd name="T24" fmla="*/ 3 w 15"/>
                <a:gd name="T25" fmla="*/ 6 h 19"/>
                <a:gd name="T26" fmla="*/ 1 w 15"/>
                <a:gd name="T27" fmla="*/ 8 h 19"/>
                <a:gd name="T28" fmla="*/ 1 w 15"/>
                <a:gd name="T29" fmla="*/ 12 h 19"/>
                <a:gd name="T30" fmla="*/ 0 w 15"/>
                <a:gd name="T31" fmla="*/ 14 h 19"/>
                <a:gd name="T32" fmla="*/ 1 w 15"/>
                <a:gd name="T33" fmla="*/ 16 h 19"/>
                <a:gd name="T34" fmla="*/ 3 w 15"/>
                <a:gd name="T35" fmla="*/ 18 h 19"/>
                <a:gd name="T36" fmla="*/ 6 w 15"/>
                <a:gd name="T3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19">
                  <a:moveTo>
                    <a:pt x="6" y="19"/>
                  </a:moveTo>
                  <a:lnTo>
                    <a:pt x="11" y="18"/>
                  </a:lnTo>
                  <a:lnTo>
                    <a:pt x="11" y="13"/>
                  </a:lnTo>
                  <a:lnTo>
                    <a:pt x="12" y="11"/>
                  </a:lnTo>
                  <a:lnTo>
                    <a:pt x="14" y="8"/>
                  </a:lnTo>
                  <a:lnTo>
                    <a:pt x="15" y="6"/>
                  </a:lnTo>
                  <a:lnTo>
                    <a:pt x="15" y="5"/>
                  </a:lnTo>
                  <a:lnTo>
                    <a:pt x="14" y="2"/>
                  </a:lnTo>
                  <a:lnTo>
                    <a:pt x="11" y="0"/>
                  </a:lnTo>
                  <a:lnTo>
                    <a:pt x="7" y="0"/>
                  </a:lnTo>
                  <a:lnTo>
                    <a:pt x="5" y="1"/>
                  </a:lnTo>
                  <a:lnTo>
                    <a:pt x="3" y="3"/>
                  </a:lnTo>
                  <a:lnTo>
                    <a:pt x="3" y="6"/>
                  </a:lnTo>
                  <a:lnTo>
                    <a:pt x="1" y="8"/>
                  </a:lnTo>
                  <a:lnTo>
                    <a:pt x="1" y="12"/>
                  </a:lnTo>
                  <a:lnTo>
                    <a:pt x="0" y="14"/>
                  </a:lnTo>
                  <a:lnTo>
                    <a:pt x="1" y="16"/>
                  </a:lnTo>
                  <a:lnTo>
                    <a:pt x="3" y="18"/>
                  </a:lnTo>
                  <a:lnTo>
                    <a:pt x="6"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2" name="Freeform 32">
              <a:extLst>
                <a:ext uri="{FF2B5EF4-FFF2-40B4-BE49-F238E27FC236}">
                  <a16:creationId xmlns:a16="http://schemas.microsoft.com/office/drawing/2014/main" id="{F9667D35-AB26-4D0C-A8B5-AD71B894CA42}"/>
                </a:ext>
              </a:extLst>
            </p:cNvPr>
            <p:cNvSpPr>
              <a:spLocks/>
            </p:cNvSpPr>
            <p:nvPr/>
          </p:nvSpPr>
          <p:spPr bwMode="auto">
            <a:xfrm>
              <a:off x="2005013" y="3036888"/>
              <a:ext cx="6350" cy="6350"/>
            </a:xfrm>
            <a:custGeom>
              <a:avLst/>
              <a:gdLst>
                <a:gd name="T0" fmla="*/ 18 w 19"/>
                <a:gd name="T1" fmla="*/ 4 h 17"/>
                <a:gd name="T2" fmla="*/ 17 w 19"/>
                <a:gd name="T3" fmla="*/ 2 h 17"/>
                <a:gd name="T4" fmla="*/ 15 w 19"/>
                <a:gd name="T5" fmla="*/ 0 h 17"/>
                <a:gd name="T6" fmla="*/ 13 w 19"/>
                <a:gd name="T7" fmla="*/ 0 h 17"/>
                <a:gd name="T8" fmla="*/ 11 w 19"/>
                <a:gd name="T9" fmla="*/ 0 h 17"/>
                <a:gd name="T10" fmla="*/ 9 w 19"/>
                <a:gd name="T11" fmla="*/ 2 h 17"/>
                <a:gd name="T12" fmla="*/ 7 w 19"/>
                <a:gd name="T13" fmla="*/ 2 h 17"/>
                <a:gd name="T14" fmla="*/ 4 w 19"/>
                <a:gd name="T15" fmla="*/ 2 h 17"/>
                <a:gd name="T16" fmla="*/ 2 w 19"/>
                <a:gd name="T17" fmla="*/ 5 h 17"/>
                <a:gd name="T18" fmla="*/ 0 w 19"/>
                <a:gd name="T19" fmla="*/ 9 h 17"/>
                <a:gd name="T20" fmla="*/ 0 w 19"/>
                <a:gd name="T21" fmla="*/ 11 h 17"/>
                <a:gd name="T22" fmla="*/ 1 w 19"/>
                <a:gd name="T23" fmla="*/ 14 h 17"/>
                <a:gd name="T24" fmla="*/ 3 w 19"/>
                <a:gd name="T25" fmla="*/ 16 h 17"/>
                <a:gd name="T26" fmla="*/ 7 w 19"/>
                <a:gd name="T27" fmla="*/ 17 h 17"/>
                <a:gd name="T28" fmla="*/ 9 w 19"/>
                <a:gd name="T29" fmla="*/ 16 h 17"/>
                <a:gd name="T30" fmla="*/ 12 w 19"/>
                <a:gd name="T31" fmla="*/ 15 h 17"/>
                <a:gd name="T32" fmla="*/ 14 w 19"/>
                <a:gd name="T33" fmla="*/ 12 h 17"/>
                <a:gd name="T34" fmla="*/ 17 w 19"/>
                <a:gd name="T35" fmla="*/ 11 h 17"/>
                <a:gd name="T36" fmla="*/ 18 w 19"/>
                <a:gd name="T37" fmla="*/ 9 h 17"/>
                <a:gd name="T38" fmla="*/ 19 w 19"/>
                <a:gd name="T39" fmla="*/ 6 h 17"/>
                <a:gd name="T40" fmla="*/ 18 w 19"/>
                <a:gd name="T41"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8" y="4"/>
                  </a:moveTo>
                  <a:lnTo>
                    <a:pt x="17" y="2"/>
                  </a:lnTo>
                  <a:lnTo>
                    <a:pt x="15" y="0"/>
                  </a:lnTo>
                  <a:lnTo>
                    <a:pt x="13" y="0"/>
                  </a:lnTo>
                  <a:lnTo>
                    <a:pt x="11" y="0"/>
                  </a:lnTo>
                  <a:lnTo>
                    <a:pt x="9" y="2"/>
                  </a:lnTo>
                  <a:lnTo>
                    <a:pt x="7" y="2"/>
                  </a:lnTo>
                  <a:lnTo>
                    <a:pt x="4" y="2"/>
                  </a:lnTo>
                  <a:lnTo>
                    <a:pt x="2" y="5"/>
                  </a:lnTo>
                  <a:lnTo>
                    <a:pt x="0" y="9"/>
                  </a:lnTo>
                  <a:lnTo>
                    <a:pt x="0" y="11"/>
                  </a:lnTo>
                  <a:lnTo>
                    <a:pt x="1" y="14"/>
                  </a:lnTo>
                  <a:lnTo>
                    <a:pt x="3" y="16"/>
                  </a:lnTo>
                  <a:lnTo>
                    <a:pt x="7" y="17"/>
                  </a:lnTo>
                  <a:lnTo>
                    <a:pt x="9" y="16"/>
                  </a:lnTo>
                  <a:lnTo>
                    <a:pt x="12" y="15"/>
                  </a:lnTo>
                  <a:lnTo>
                    <a:pt x="14" y="12"/>
                  </a:lnTo>
                  <a:lnTo>
                    <a:pt x="17" y="11"/>
                  </a:lnTo>
                  <a:lnTo>
                    <a:pt x="18" y="9"/>
                  </a:lnTo>
                  <a:lnTo>
                    <a:pt x="19" y="6"/>
                  </a:lnTo>
                  <a:lnTo>
                    <a:pt x="18"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3" name="Freeform 33">
              <a:extLst>
                <a:ext uri="{FF2B5EF4-FFF2-40B4-BE49-F238E27FC236}">
                  <a16:creationId xmlns:a16="http://schemas.microsoft.com/office/drawing/2014/main" id="{71C59809-F527-4DEB-A88F-996CF09DA96A}"/>
                </a:ext>
              </a:extLst>
            </p:cNvPr>
            <p:cNvSpPr>
              <a:spLocks/>
            </p:cNvSpPr>
            <p:nvPr/>
          </p:nvSpPr>
          <p:spPr bwMode="auto">
            <a:xfrm>
              <a:off x="2076450" y="2965450"/>
              <a:ext cx="12700" cy="30163"/>
            </a:xfrm>
            <a:custGeom>
              <a:avLst/>
              <a:gdLst>
                <a:gd name="T0" fmla="*/ 40 w 42"/>
                <a:gd name="T1" fmla="*/ 82 h 92"/>
                <a:gd name="T2" fmla="*/ 42 w 42"/>
                <a:gd name="T3" fmla="*/ 75 h 92"/>
                <a:gd name="T4" fmla="*/ 39 w 42"/>
                <a:gd name="T5" fmla="*/ 70 h 92"/>
                <a:gd name="T6" fmla="*/ 33 w 42"/>
                <a:gd name="T7" fmla="*/ 65 h 92"/>
                <a:gd name="T8" fmla="*/ 26 w 42"/>
                <a:gd name="T9" fmla="*/ 63 h 92"/>
                <a:gd name="T10" fmla="*/ 16 w 42"/>
                <a:gd name="T11" fmla="*/ 62 h 92"/>
                <a:gd name="T12" fmla="*/ 23 w 42"/>
                <a:gd name="T13" fmla="*/ 56 h 92"/>
                <a:gd name="T14" fmla="*/ 31 w 42"/>
                <a:gd name="T15" fmla="*/ 48 h 92"/>
                <a:gd name="T16" fmla="*/ 34 w 42"/>
                <a:gd name="T17" fmla="*/ 40 h 92"/>
                <a:gd name="T18" fmla="*/ 31 w 42"/>
                <a:gd name="T19" fmla="*/ 34 h 92"/>
                <a:gd name="T20" fmla="*/ 22 w 42"/>
                <a:gd name="T21" fmla="*/ 33 h 92"/>
                <a:gd name="T22" fmla="*/ 14 w 42"/>
                <a:gd name="T23" fmla="*/ 36 h 92"/>
                <a:gd name="T24" fmla="*/ 16 w 42"/>
                <a:gd name="T25" fmla="*/ 30 h 92"/>
                <a:gd name="T26" fmla="*/ 16 w 42"/>
                <a:gd name="T27" fmla="*/ 23 h 92"/>
                <a:gd name="T28" fmla="*/ 16 w 42"/>
                <a:gd name="T29" fmla="*/ 17 h 92"/>
                <a:gd name="T30" fmla="*/ 15 w 42"/>
                <a:gd name="T31" fmla="*/ 12 h 92"/>
                <a:gd name="T32" fmla="*/ 9 w 42"/>
                <a:gd name="T33" fmla="*/ 8 h 92"/>
                <a:gd name="T34" fmla="*/ 5 w 42"/>
                <a:gd name="T35" fmla="*/ 3 h 92"/>
                <a:gd name="T36" fmla="*/ 0 w 42"/>
                <a:gd name="T37" fmla="*/ 7 h 92"/>
                <a:gd name="T38" fmla="*/ 3 w 42"/>
                <a:gd name="T39" fmla="*/ 19 h 92"/>
                <a:gd name="T40" fmla="*/ 11 w 42"/>
                <a:gd name="T41" fmla="*/ 31 h 92"/>
                <a:gd name="T42" fmla="*/ 11 w 42"/>
                <a:gd name="T43" fmla="*/ 37 h 92"/>
                <a:gd name="T44" fmla="*/ 5 w 42"/>
                <a:gd name="T45" fmla="*/ 42 h 92"/>
                <a:gd name="T46" fmla="*/ 2 w 42"/>
                <a:gd name="T47" fmla="*/ 57 h 92"/>
                <a:gd name="T48" fmla="*/ 9 w 42"/>
                <a:gd name="T49" fmla="*/ 66 h 92"/>
                <a:gd name="T50" fmla="*/ 9 w 42"/>
                <a:gd name="T51" fmla="*/ 70 h 92"/>
                <a:gd name="T52" fmla="*/ 10 w 42"/>
                <a:gd name="T53" fmla="*/ 77 h 92"/>
                <a:gd name="T54" fmla="*/ 14 w 42"/>
                <a:gd name="T55" fmla="*/ 83 h 92"/>
                <a:gd name="T56" fmla="*/ 19 w 42"/>
                <a:gd name="T57" fmla="*/ 88 h 92"/>
                <a:gd name="T58" fmla="*/ 26 w 42"/>
                <a:gd name="T59" fmla="*/ 92 h 92"/>
                <a:gd name="T60" fmla="*/ 28 w 42"/>
                <a:gd name="T61" fmla="*/ 92 h 92"/>
                <a:gd name="T62" fmla="*/ 34 w 42"/>
                <a:gd name="T63" fmla="*/ 9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92">
                  <a:moveTo>
                    <a:pt x="37" y="88"/>
                  </a:moveTo>
                  <a:lnTo>
                    <a:pt x="40" y="82"/>
                  </a:lnTo>
                  <a:lnTo>
                    <a:pt x="42" y="79"/>
                  </a:lnTo>
                  <a:lnTo>
                    <a:pt x="42" y="75"/>
                  </a:lnTo>
                  <a:lnTo>
                    <a:pt x="40" y="71"/>
                  </a:lnTo>
                  <a:lnTo>
                    <a:pt x="39" y="70"/>
                  </a:lnTo>
                  <a:lnTo>
                    <a:pt x="37" y="68"/>
                  </a:lnTo>
                  <a:lnTo>
                    <a:pt x="33" y="65"/>
                  </a:lnTo>
                  <a:lnTo>
                    <a:pt x="31" y="64"/>
                  </a:lnTo>
                  <a:lnTo>
                    <a:pt x="26" y="63"/>
                  </a:lnTo>
                  <a:lnTo>
                    <a:pt x="21" y="62"/>
                  </a:lnTo>
                  <a:lnTo>
                    <a:pt x="16" y="62"/>
                  </a:lnTo>
                  <a:lnTo>
                    <a:pt x="20" y="58"/>
                  </a:lnTo>
                  <a:lnTo>
                    <a:pt x="23" y="56"/>
                  </a:lnTo>
                  <a:lnTo>
                    <a:pt x="27" y="52"/>
                  </a:lnTo>
                  <a:lnTo>
                    <a:pt x="31" y="48"/>
                  </a:lnTo>
                  <a:lnTo>
                    <a:pt x="34" y="45"/>
                  </a:lnTo>
                  <a:lnTo>
                    <a:pt x="34" y="40"/>
                  </a:lnTo>
                  <a:lnTo>
                    <a:pt x="33" y="36"/>
                  </a:lnTo>
                  <a:lnTo>
                    <a:pt x="31" y="34"/>
                  </a:lnTo>
                  <a:lnTo>
                    <a:pt x="26" y="33"/>
                  </a:lnTo>
                  <a:lnTo>
                    <a:pt x="22" y="33"/>
                  </a:lnTo>
                  <a:lnTo>
                    <a:pt x="19" y="35"/>
                  </a:lnTo>
                  <a:lnTo>
                    <a:pt x="14" y="36"/>
                  </a:lnTo>
                  <a:lnTo>
                    <a:pt x="16" y="33"/>
                  </a:lnTo>
                  <a:lnTo>
                    <a:pt x="16" y="30"/>
                  </a:lnTo>
                  <a:lnTo>
                    <a:pt x="16" y="26"/>
                  </a:lnTo>
                  <a:lnTo>
                    <a:pt x="16" y="23"/>
                  </a:lnTo>
                  <a:lnTo>
                    <a:pt x="15" y="19"/>
                  </a:lnTo>
                  <a:lnTo>
                    <a:pt x="16" y="17"/>
                  </a:lnTo>
                  <a:lnTo>
                    <a:pt x="16" y="13"/>
                  </a:lnTo>
                  <a:lnTo>
                    <a:pt x="15" y="12"/>
                  </a:lnTo>
                  <a:lnTo>
                    <a:pt x="13" y="9"/>
                  </a:lnTo>
                  <a:lnTo>
                    <a:pt x="9" y="8"/>
                  </a:lnTo>
                  <a:lnTo>
                    <a:pt x="8" y="6"/>
                  </a:lnTo>
                  <a:lnTo>
                    <a:pt x="5" y="3"/>
                  </a:lnTo>
                  <a:lnTo>
                    <a:pt x="4" y="0"/>
                  </a:lnTo>
                  <a:lnTo>
                    <a:pt x="0" y="7"/>
                  </a:lnTo>
                  <a:lnTo>
                    <a:pt x="0" y="13"/>
                  </a:lnTo>
                  <a:lnTo>
                    <a:pt x="3" y="19"/>
                  </a:lnTo>
                  <a:lnTo>
                    <a:pt x="6" y="25"/>
                  </a:lnTo>
                  <a:lnTo>
                    <a:pt x="11" y="31"/>
                  </a:lnTo>
                  <a:lnTo>
                    <a:pt x="14" y="36"/>
                  </a:lnTo>
                  <a:lnTo>
                    <a:pt x="11" y="37"/>
                  </a:lnTo>
                  <a:lnTo>
                    <a:pt x="9" y="40"/>
                  </a:lnTo>
                  <a:lnTo>
                    <a:pt x="5" y="42"/>
                  </a:lnTo>
                  <a:lnTo>
                    <a:pt x="2" y="49"/>
                  </a:lnTo>
                  <a:lnTo>
                    <a:pt x="2" y="57"/>
                  </a:lnTo>
                  <a:lnTo>
                    <a:pt x="5" y="64"/>
                  </a:lnTo>
                  <a:lnTo>
                    <a:pt x="9" y="66"/>
                  </a:lnTo>
                  <a:lnTo>
                    <a:pt x="9" y="66"/>
                  </a:lnTo>
                  <a:lnTo>
                    <a:pt x="9" y="70"/>
                  </a:lnTo>
                  <a:lnTo>
                    <a:pt x="9" y="74"/>
                  </a:lnTo>
                  <a:lnTo>
                    <a:pt x="10" y="77"/>
                  </a:lnTo>
                  <a:lnTo>
                    <a:pt x="11" y="81"/>
                  </a:lnTo>
                  <a:lnTo>
                    <a:pt x="14" y="83"/>
                  </a:lnTo>
                  <a:lnTo>
                    <a:pt x="16" y="87"/>
                  </a:lnTo>
                  <a:lnTo>
                    <a:pt x="19" y="88"/>
                  </a:lnTo>
                  <a:lnTo>
                    <a:pt x="22" y="91"/>
                  </a:lnTo>
                  <a:lnTo>
                    <a:pt x="26" y="92"/>
                  </a:lnTo>
                  <a:lnTo>
                    <a:pt x="26" y="92"/>
                  </a:lnTo>
                  <a:lnTo>
                    <a:pt x="28" y="92"/>
                  </a:lnTo>
                  <a:lnTo>
                    <a:pt x="32" y="92"/>
                  </a:lnTo>
                  <a:lnTo>
                    <a:pt x="34" y="91"/>
                  </a:lnTo>
                  <a:lnTo>
                    <a:pt x="37"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4" name="Freeform 34">
              <a:extLst>
                <a:ext uri="{FF2B5EF4-FFF2-40B4-BE49-F238E27FC236}">
                  <a16:creationId xmlns:a16="http://schemas.microsoft.com/office/drawing/2014/main" id="{E3AF0281-37D4-456A-8B05-26299B680A1F}"/>
                </a:ext>
              </a:extLst>
            </p:cNvPr>
            <p:cNvSpPr>
              <a:spLocks/>
            </p:cNvSpPr>
            <p:nvPr/>
          </p:nvSpPr>
          <p:spPr bwMode="auto">
            <a:xfrm>
              <a:off x="1968500" y="3027363"/>
              <a:ext cx="20637" cy="25400"/>
            </a:xfrm>
            <a:custGeom>
              <a:avLst/>
              <a:gdLst>
                <a:gd name="T0" fmla="*/ 66 w 66"/>
                <a:gd name="T1" fmla="*/ 13 h 80"/>
                <a:gd name="T2" fmla="*/ 65 w 66"/>
                <a:gd name="T3" fmla="*/ 9 h 80"/>
                <a:gd name="T4" fmla="*/ 63 w 66"/>
                <a:gd name="T5" fmla="*/ 5 h 80"/>
                <a:gd name="T6" fmla="*/ 59 w 66"/>
                <a:gd name="T7" fmla="*/ 2 h 80"/>
                <a:gd name="T8" fmla="*/ 55 w 66"/>
                <a:gd name="T9" fmla="*/ 0 h 80"/>
                <a:gd name="T10" fmla="*/ 50 w 66"/>
                <a:gd name="T11" fmla="*/ 0 h 80"/>
                <a:gd name="T12" fmla="*/ 47 w 66"/>
                <a:gd name="T13" fmla="*/ 2 h 80"/>
                <a:gd name="T14" fmla="*/ 46 w 66"/>
                <a:gd name="T15" fmla="*/ 6 h 80"/>
                <a:gd name="T16" fmla="*/ 42 w 66"/>
                <a:gd name="T17" fmla="*/ 15 h 80"/>
                <a:gd name="T18" fmla="*/ 43 w 66"/>
                <a:gd name="T19" fmla="*/ 24 h 80"/>
                <a:gd name="T20" fmla="*/ 42 w 66"/>
                <a:gd name="T21" fmla="*/ 33 h 80"/>
                <a:gd name="T22" fmla="*/ 38 w 66"/>
                <a:gd name="T23" fmla="*/ 28 h 80"/>
                <a:gd name="T24" fmla="*/ 32 w 66"/>
                <a:gd name="T25" fmla="*/ 26 h 80"/>
                <a:gd name="T26" fmla="*/ 26 w 66"/>
                <a:gd name="T27" fmla="*/ 24 h 80"/>
                <a:gd name="T28" fmla="*/ 19 w 66"/>
                <a:gd name="T29" fmla="*/ 26 h 80"/>
                <a:gd name="T30" fmla="*/ 15 w 66"/>
                <a:gd name="T31" fmla="*/ 27 h 80"/>
                <a:gd name="T32" fmla="*/ 14 w 66"/>
                <a:gd name="T33" fmla="*/ 29 h 80"/>
                <a:gd name="T34" fmla="*/ 13 w 66"/>
                <a:gd name="T35" fmla="*/ 32 h 80"/>
                <a:gd name="T36" fmla="*/ 12 w 66"/>
                <a:gd name="T37" fmla="*/ 34 h 80"/>
                <a:gd name="T38" fmla="*/ 12 w 66"/>
                <a:gd name="T39" fmla="*/ 36 h 80"/>
                <a:gd name="T40" fmla="*/ 12 w 66"/>
                <a:gd name="T41" fmla="*/ 40 h 80"/>
                <a:gd name="T42" fmla="*/ 13 w 66"/>
                <a:gd name="T43" fmla="*/ 44 h 80"/>
                <a:gd name="T44" fmla="*/ 13 w 66"/>
                <a:gd name="T45" fmla="*/ 45 h 80"/>
                <a:gd name="T46" fmla="*/ 12 w 66"/>
                <a:gd name="T47" fmla="*/ 47 h 80"/>
                <a:gd name="T48" fmla="*/ 9 w 66"/>
                <a:gd name="T49" fmla="*/ 49 h 80"/>
                <a:gd name="T50" fmla="*/ 8 w 66"/>
                <a:gd name="T51" fmla="*/ 51 h 80"/>
                <a:gd name="T52" fmla="*/ 6 w 66"/>
                <a:gd name="T53" fmla="*/ 52 h 80"/>
                <a:gd name="T54" fmla="*/ 3 w 66"/>
                <a:gd name="T55" fmla="*/ 53 h 80"/>
                <a:gd name="T56" fmla="*/ 2 w 66"/>
                <a:gd name="T57" fmla="*/ 56 h 80"/>
                <a:gd name="T58" fmla="*/ 1 w 66"/>
                <a:gd name="T59" fmla="*/ 58 h 80"/>
                <a:gd name="T60" fmla="*/ 0 w 66"/>
                <a:gd name="T61" fmla="*/ 61 h 80"/>
                <a:gd name="T62" fmla="*/ 1 w 66"/>
                <a:gd name="T63" fmla="*/ 64 h 80"/>
                <a:gd name="T64" fmla="*/ 6 w 66"/>
                <a:gd name="T65" fmla="*/ 63 h 80"/>
                <a:gd name="T66" fmla="*/ 21 w 66"/>
                <a:gd name="T67" fmla="*/ 59 h 80"/>
                <a:gd name="T68" fmla="*/ 20 w 66"/>
                <a:gd name="T69" fmla="*/ 64 h 80"/>
                <a:gd name="T70" fmla="*/ 21 w 66"/>
                <a:gd name="T71" fmla="*/ 69 h 80"/>
                <a:gd name="T72" fmla="*/ 24 w 66"/>
                <a:gd name="T73" fmla="*/ 73 h 80"/>
                <a:gd name="T74" fmla="*/ 27 w 66"/>
                <a:gd name="T75" fmla="*/ 78 h 80"/>
                <a:gd name="T76" fmla="*/ 30 w 66"/>
                <a:gd name="T77" fmla="*/ 79 h 80"/>
                <a:gd name="T78" fmla="*/ 32 w 66"/>
                <a:gd name="T79" fmla="*/ 80 h 80"/>
                <a:gd name="T80" fmla="*/ 35 w 66"/>
                <a:gd name="T81" fmla="*/ 80 h 80"/>
                <a:gd name="T82" fmla="*/ 37 w 66"/>
                <a:gd name="T83" fmla="*/ 79 h 80"/>
                <a:gd name="T84" fmla="*/ 43 w 66"/>
                <a:gd name="T85" fmla="*/ 78 h 80"/>
                <a:gd name="T86" fmla="*/ 46 w 66"/>
                <a:gd name="T87" fmla="*/ 68 h 80"/>
                <a:gd name="T88" fmla="*/ 48 w 66"/>
                <a:gd name="T89" fmla="*/ 59 h 80"/>
                <a:gd name="T90" fmla="*/ 54 w 66"/>
                <a:gd name="T91" fmla="*/ 52 h 80"/>
                <a:gd name="T92" fmla="*/ 55 w 66"/>
                <a:gd name="T93" fmla="*/ 49 h 80"/>
                <a:gd name="T94" fmla="*/ 55 w 66"/>
                <a:gd name="T95" fmla="*/ 44 h 80"/>
                <a:gd name="T96" fmla="*/ 53 w 66"/>
                <a:gd name="T97" fmla="*/ 40 h 80"/>
                <a:gd name="T98" fmla="*/ 53 w 66"/>
                <a:gd name="T99" fmla="*/ 40 h 80"/>
                <a:gd name="T100" fmla="*/ 59 w 66"/>
                <a:gd name="T101" fmla="*/ 23 h 80"/>
                <a:gd name="T102" fmla="*/ 63 w 66"/>
                <a:gd name="T103" fmla="*/ 21 h 80"/>
                <a:gd name="T104" fmla="*/ 65 w 66"/>
                <a:gd name="T105" fmla="*/ 17 h 80"/>
                <a:gd name="T106" fmla="*/ 66 w 66"/>
                <a:gd name="T107" fmla="*/ 1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80">
                  <a:moveTo>
                    <a:pt x="66" y="13"/>
                  </a:moveTo>
                  <a:lnTo>
                    <a:pt x="65" y="9"/>
                  </a:lnTo>
                  <a:lnTo>
                    <a:pt x="63" y="5"/>
                  </a:lnTo>
                  <a:lnTo>
                    <a:pt x="59" y="2"/>
                  </a:lnTo>
                  <a:lnTo>
                    <a:pt x="55" y="0"/>
                  </a:lnTo>
                  <a:lnTo>
                    <a:pt x="50" y="0"/>
                  </a:lnTo>
                  <a:lnTo>
                    <a:pt x="47" y="2"/>
                  </a:lnTo>
                  <a:lnTo>
                    <a:pt x="46" y="6"/>
                  </a:lnTo>
                  <a:lnTo>
                    <a:pt x="42" y="15"/>
                  </a:lnTo>
                  <a:lnTo>
                    <a:pt x="43" y="24"/>
                  </a:lnTo>
                  <a:lnTo>
                    <a:pt x="42" y="33"/>
                  </a:lnTo>
                  <a:lnTo>
                    <a:pt x="38" y="28"/>
                  </a:lnTo>
                  <a:lnTo>
                    <a:pt x="32" y="26"/>
                  </a:lnTo>
                  <a:lnTo>
                    <a:pt x="26" y="24"/>
                  </a:lnTo>
                  <a:lnTo>
                    <a:pt x="19" y="26"/>
                  </a:lnTo>
                  <a:lnTo>
                    <a:pt x="15" y="27"/>
                  </a:lnTo>
                  <a:lnTo>
                    <a:pt x="14" y="29"/>
                  </a:lnTo>
                  <a:lnTo>
                    <a:pt x="13" y="32"/>
                  </a:lnTo>
                  <a:lnTo>
                    <a:pt x="12" y="34"/>
                  </a:lnTo>
                  <a:lnTo>
                    <a:pt x="12" y="36"/>
                  </a:lnTo>
                  <a:lnTo>
                    <a:pt x="12" y="40"/>
                  </a:lnTo>
                  <a:lnTo>
                    <a:pt x="13" y="44"/>
                  </a:lnTo>
                  <a:lnTo>
                    <a:pt x="13" y="45"/>
                  </a:lnTo>
                  <a:lnTo>
                    <a:pt x="12" y="47"/>
                  </a:lnTo>
                  <a:lnTo>
                    <a:pt x="9" y="49"/>
                  </a:lnTo>
                  <a:lnTo>
                    <a:pt x="8" y="51"/>
                  </a:lnTo>
                  <a:lnTo>
                    <a:pt x="6" y="52"/>
                  </a:lnTo>
                  <a:lnTo>
                    <a:pt x="3" y="53"/>
                  </a:lnTo>
                  <a:lnTo>
                    <a:pt x="2" y="56"/>
                  </a:lnTo>
                  <a:lnTo>
                    <a:pt x="1" y="58"/>
                  </a:lnTo>
                  <a:lnTo>
                    <a:pt x="0" y="61"/>
                  </a:lnTo>
                  <a:lnTo>
                    <a:pt x="1" y="64"/>
                  </a:lnTo>
                  <a:lnTo>
                    <a:pt x="6" y="63"/>
                  </a:lnTo>
                  <a:lnTo>
                    <a:pt x="21" y="59"/>
                  </a:lnTo>
                  <a:lnTo>
                    <a:pt x="20" y="64"/>
                  </a:lnTo>
                  <a:lnTo>
                    <a:pt x="21" y="69"/>
                  </a:lnTo>
                  <a:lnTo>
                    <a:pt x="24" y="73"/>
                  </a:lnTo>
                  <a:lnTo>
                    <a:pt x="27" y="78"/>
                  </a:lnTo>
                  <a:lnTo>
                    <a:pt x="30" y="79"/>
                  </a:lnTo>
                  <a:lnTo>
                    <a:pt x="32" y="80"/>
                  </a:lnTo>
                  <a:lnTo>
                    <a:pt x="35" y="80"/>
                  </a:lnTo>
                  <a:lnTo>
                    <a:pt x="37" y="79"/>
                  </a:lnTo>
                  <a:lnTo>
                    <a:pt x="43" y="78"/>
                  </a:lnTo>
                  <a:lnTo>
                    <a:pt x="46" y="68"/>
                  </a:lnTo>
                  <a:lnTo>
                    <a:pt x="48" y="59"/>
                  </a:lnTo>
                  <a:lnTo>
                    <a:pt x="54" y="52"/>
                  </a:lnTo>
                  <a:lnTo>
                    <a:pt x="55" y="49"/>
                  </a:lnTo>
                  <a:lnTo>
                    <a:pt x="55" y="44"/>
                  </a:lnTo>
                  <a:lnTo>
                    <a:pt x="53" y="40"/>
                  </a:lnTo>
                  <a:lnTo>
                    <a:pt x="53" y="40"/>
                  </a:lnTo>
                  <a:lnTo>
                    <a:pt x="59" y="23"/>
                  </a:lnTo>
                  <a:lnTo>
                    <a:pt x="63" y="21"/>
                  </a:lnTo>
                  <a:lnTo>
                    <a:pt x="65" y="17"/>
                  </a:lnTo>
                  <a:lnTo>
                    <a:pt x="66"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5" name="Freeform 35">
              <a:extLst>
                <a:ext uri="{FF2B5EF4-FFF2-40B4-BE49-F238E27FC236}">
                  <a16:creationId xmlns:a16="http://schemas.microsoft.com/office/drawing/2014/main" id="{8A8EC29E-85D0-43F4-9DCA-3C65CD8560CF}"/>
                </a:ext>
              </a:extLst>
            </p:cNvPr>
            <p:cNvSpPr>
              <a:spLocks/>
            </p:cNvSpPr>
            <p:nvPr/>
          </p:nvSpPr>
          <p:spPr bwMode="auto">
            <a:xfrm>
              <a:off x="2212975" y="2889250"/>
              <a:ext cx="6350" cy="4763"/>
            </a:xfrm>
            <a:custGeom>
              <a:avLst/>
              <a:gdLst>
                <a:gd name="T0" fmla="*/ 0 w 19"/>
                <a:gd name="T1" fmla="*/ 16 h 16"/>
                <a:gd name="T2" fmla="*/ 4 w 19"/>
                <a:gd name="T3" fmla="*/ 16 h 16"/>
                <a:gd name="T4" fmla="*/ 7 w 19"/>
                <a:gd name="T5" fmla="*/ 16 h 16"/>
                <a:gd name="T6" fmla="*/ 11 w 19"/>
                <a:gd name="T7" fmla="*/ 15 h 16"/>
                <a:gd name="T8" fmla="*/ 13 w 19"/>
                <a:gd name="T9" fmla="*/ 14 h 16"/>
                <a:gd name="T10" fmla="*/ 16 w 19"/>
                <a:gd name="T11" fmla="*/ 11 h 16"/>
                <a:gd name="T12" fmla="*/ 18 w 19"/>
                <a:gd name="T13" fmla="*/ 9 h 16"/>
                <a:gd name="T14" fmla="*/ 18 w 19"/>
                <a:gd name="T15" fmla="*/ 5 h 16"/>
                <a:gd name="T16" fmla="*/ 19 w 19"/>
                <a:gd name="T17" fmla="*/ 0 h 16"/>
                <a:gd name="T18" fmla="*/ 13 w 19"/>
                <a:gd name="T19" fmla="*/ 1 h 16"/>
                <a:gd name="T20" fmla="*/ 0 w 19"/>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0" y="16"/>
                  </a:moveTo>
                  <a:lnTo>
                    <a:pt x="4" y="16"/>
                  </a:lnTo>
                  <a:lnTo>
                    <a:pt x="7" y="16"/>
                  </a:lnTo>
                  <a:lnTo>
                    <a:pt x="11" y="15"/>
                  </a:lnTo>
                  <a:lnTo>
                    <a:pt x="13" y="14"/>
                  </a:lnTo>
                  <a:lnTo>
                    <a:pt x="16" y="11"/>
                  </a:lnTo>
                  <a:lnTo>
                    <a:pt x="18" y="9"/>
                  </a:lnTo>
                  <a:lnTo>
                    <a:pt x="18" y="5"/>
                  </a:lnTo>
                  <a:lnTo>
                    <a:pt x="19" y="0"/>
                  </a:lnTo>
                  <a:lnTo>
                    <a:pt x="13" y="1"/>
                  </a:lnTo>
                  <a:lnTo>
                    <a:pt x="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6" name="Freeform 36">
              <a:extLst>
                <a:ext uri="{FF2B5EF4-FFF2-40B4-BE49-F238E27FC236}">
                  <a16:creationId xmlns:a16="http://schemas.microsoft.com/office/drawing/2014/main" id="{B1C624DF-396A-4E05-B0DE-09642E642399}"/>
                </a:ext>
              </a:extLst>
            </p:cNvPr>
            <p:cNvSpPr>
              <a:spLocks/>
            </p:cNvSpPr>
            <p:nvPr/>
          </p:nvSpPr>
          <p:spPr bwMode="auto">
            <a:xfrm>
              <a:off x="2217738" y="2895600"/>
              <a:ext cx="3175" cy="7938"/>
            </a:xfrm>
            <a:custGeom>
              <a:avLst/>
              <a:gdLst>
                <a:gd name="T0" fmla="*/ 11 w 11"/>
                <a:gd name="T1" fmla="*/ 22 h 23"/>
                <a:gd name="T2" fmla="*/ 8 w 11"/>
                <a:gd name="T3" fmla="*/ 13 h 23"/>
                <a:gd name="T4" fmla="*/ 5 w 11"/>
                <a:gd name="T5" fmla="*/ 0 h 23"/>
                <a:gd name="T6" fmla="*/ 4 w 11"/>
                <a:gd name="T7" fmla="*/ 6 h 23"/>
                <a:gd name="T8" fmla="*/ 2 w 11"/>
                <a:gd name="T9" fmla="*/ 9 h 23"/>
                <a:gd name="T10" fmla="*/ 1 w 11"/>
                <a:gd name="T11" fmla="*/ 13 h 23"/>
                <a:gd name="T12" fmla="*/ 1 w 11"/>
                <a:gd name="T13" fmla="*/ 17 h 23"/>
                <a:gd name="T14" fmla="*/ 0 w 11"/>
                <a:gd name="T15" fmla="*/ 19 h 23"/>
                <a:gd name="T16" fmla="*/ 2 w 11"/>
                <a:gd name="T17" fmla="*/ 22 h 23"/>
                <a:gd name="T18" fmla="*/ 5 w 11"/>
                <a:gd name="T19" fmla="*/ 23 h 23"/>
                <a:gd name="T20" fmla="*/ 8 w 11"/>
                <a:gd name="T21" fmla="*/ 23 h 23"/>
                <a:gd name="T22" fmla="*/ 11 w 11"/>
                <a:gd name="T23"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23">
                  <a:moveTo>
                    <a:pt x="11" y="22"/>
                  </a:moveTo>
                  <a:lnTo>
                    <a:pt x="8" y="13"/>
                  </a:lnTo>
                  <a:lnTo>
                    <a:pt x="5" y="0"/>
                  </a:lnTo>
                  <a:lnTo>
                    <a:pt x="4" y="6"/>
                  </a:lnTo>
                  <a:lnTo>
                    <a:pt x="2" y="9"/>
                  </a:lnTo>
                  <a:lnTo>
                    <a:pt x="1" y="13"/>
                  </a:lnTo>
                  <a:lnTo>
                    <a:pt x="1" y="17"/>
                  </a:lnTo>
                  <a:lnTo>
                    <a:pt x="0" y="19"/>
                  </a:lnTo>
                  <a:lnTo>
                    <a:pt x="2" y="22"/>
                  </a:lnTo>
                  <a:lnTo>
                    <a:pt x="5" y="23"/>
                  </a:lnTo>
                  <a:lnTo>
                    <a:pt x="8" y="23"/>
                  </a:lnTo>
                  <a:lnTo>
                    <a:pt x="11"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7" name="Freeform 37">
              <a:extLst>
                <a:ext uri="{FF2B5EF4-FFF2-40B4-BE49-F238E27FC236}">
                  <a16:creationId xmlns:a16="http://schemas.microsoft.com/office/drawing/2014/main" id="{C99ED2D1-DB0B-4678-8B92-C46A5A15EAA5}"/>
                </a:ext>
              </a:extLst>
            </p:cNvPr>
            <p:cNvSpPr>
              <a:spLocks/>
            </p:cNvSpPr>
            <p:nvPr/>
          </p:nvSpPr>
          <p:spPr bwMode="auto">
            <a:xfrm>
              <a:off x="1998663" y="3025775"/>
              <a:ext cx="7937" cy="6350"/>
            </a:xfrm>
            <a:custGeom>
              <a:avLst/>
              <a:gdLst>
                <a:gd name="T0" fmla="*/ 0 w 23"/>
                <a:gd name="T1" fmla="*/ 7 h 17"/>
                <a:gd name="T2" fmla="*/ 1 w 23"/>
                <a:gd name="T3" fmla="*/ 11 h 17"/>
                <a:gd name="T4" fmla="*/ 4 w 23"/>
                <a:gd name="T5" fmla="*/ 15 h 17"/>
                <a:gd name="T6" fmla="*/ 6 w 23"/>
                <a:gd name="T7" fmla="*/ 16 h 17"/>
                <a:gd name="T8" fmla="*/ 10 w 23"/>
                <a:gd name="T9" fmla="*/ 17 h 17"/>
                <a:gd name="T10" fmla="*/ 14 w 23"/>
                <a:gd name="T11" fmla="*/ 17 h 17"/>
                <a:gd name="T12" fmla="*/ 23 w 23"/>
                <a:gd name="T13" fmla="*/ 9 h 17"/>
                <a:gd name="T14" fmla="*/ 23 w 23"/>
                <a:gd name="T15" fmla="*/ 5 h 17"/>
                <a:gd name="T16" fmla="*/ 22 w 23"/>
                <a:gd name="T17" fmla="*/ 1 h 17"/>
                <a:gd name="T18" fmla="*/ 18 w 23"/>
                <a:gd name="T19" fmla="*/ 0 h 17"/>
                <a:gd name="T20" fmla="*/ 15 w 23"/>
                <a:gd name="T21" fmla="*/ 0 h 17"/>
                <a:gd name="T22" fmla="*/ 10 w 23"/>
                <a:gd name="T23" fmla="*/ 1 h 17"/>
                <a:gd name="T24" fmla="*/ 5 w 23"/>
                <a:gd name="T25" fmla="*/ 3 h 17"/>
                <a:gd name="T26" fmla="*/ 3 w 23"/>
                <a:gd name="T27" fmla="*/ 5 h 17"/>
                <a:gd name="T28" fmla="*/ 0 w 23"/>
                <a:gd name="T2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17">
                  <a:moveTo>
                    <a:pt x="0" y="7"/>
                  </a:moveTo>
                  <a:lnTo>
                    <a:pt x="1" y="11"/>
                  </a:lnTo>
                  <a:lnTo>
                    <a:pt x="4" y="15"/>
                  </a:lnTo>
                  <a:lnTo>
                    <a:pt x="6" y="16"/>
                  </a:lnTo>
                  <a:lnTo>
                    <a:pt x="10" y="17"/>
                  </a:lnTo>
                  <a:lnTo>
                    <a:pt x="14" y="17"/>
                  </a:lnTo>
                  <a:lnTo>
                    <a:pt x="23" y="9"/>
                  </a:lnTo>
                  <a:lnTo>
                    <a:pt x="23" y="5"/>
                  </a:lnTo>
                  <a:lnTo>
                    <a:pt x="22" y="1"/>
                  </a:lnTo>
                  <a:lnTo>
                    <a:pt x="18" y="0"/>
                  </a:lnTo>
                  <a:lnTo>
                    <a:pt x="15" y="0"/>
                  </a:lnTo>
                  <a:lnTo>
                    <a:pt x="10" y="1"/>
                  </a:lnTo>
                  <a:lnTo>
                    <a:pt x="5" y="3"/>
                  </a:lnTo>
                  <a:lnTo>
                    <a:pt x="3" y="5"/>
                  </a:lnTo>
                  <a:lnTo>
                    <a:pt x="0" y="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8" name="Freeform 38">
              <a:extLst>
                <a:ext uri="{FF2B5EF4-FFF2-40B4-BE49-F238E27FC236}">
                  <a16:creationId xmlns:a16="http://schemas.microsoft.com/office/drawing/2014/main" id="{D02A0712-E8AE-4955-BBE0-B8D551E3069E}"/>
                </a:ext>
              </a:extLst>
            </p:cNvPr>
            <p:cNvSpPr>
              <a:spLocks/>
            </p:cNvSpPr>
            <p:nvPr/>
          </p:nvSpPr>
          <p:spPr bwMode="auto">
            <a:xfrm>
              <a:off x="2022475" y="3019425"/>
              <a:ext cx="11112" cy="7938"/>
            </a:xfrm>
            <a:custGeom>
              <a:avLst/>
              <a:gdLst>
                <a:gd name="T0" fmla="*/ 15 w 33"/>
                <a:gd name="T1" fmla="*/ 28 h 28"/>
                <a:gd name="T2" fmla="*/ 30 w 33"/>
                <a:gd name="T3" fmla="*/ 13 h 28"/>
                <a:gd name="T4" fmla="*/ 33 w 33"/>
                <a:gd name="T5" fmla="*/ 11 h 28"/>
                <a:gd name="T6" fmla="*/ 33 w 33"/>
                <a:gd name="T7" fmla="*/ 6 h 28"/>
                <a:gd name="T8" fmla="*/ 32 w 33"/>
                <a:gd name="T9" fmla="*/ 3 h 28"/>
                <a:gd name="T10" fmla="*/ 30 w 33"/>
                <a:gd name="T11" fmla="*/ 1 h 28"/>
                <a:gd name="T12" fmla="*/ 28 w 33"/>
                <a:gd name="T13" fmla="*/ 0 h 28"/>
                <a:gd name="T14" fmla="*/ 26 w 33"/>
                <a:gd name="T15" fmla="*/ 0 h 28"/>
                <a:gd name="T16" fmla="*/ 25 w 33"/>
                <a:gd name="T17" fmla="*/ 1 h 28"/>
                <a:gd name="T18" fmla="*/ 22 w 33"/>
                <a:gd name="T19" fmla="*/ 3 h 28"/>
                <a:gd name="T20" fmla="*/ 20 w 33"/>
                <a:gd name="T21" fmla="*/ 4 h 28"/>
                <a:gd name="T22" fmla="*/ 19 w 33"/>
                <a:gd name="T23" fmla="*/ 5 h 28"/>
                <a:gd name="T24" fmla="*/ 16 w 33"/>
                <a:gd name="T25" fmla="*/ 5 h 28"/>
                <a:gd name="T26" fmla="*/ 15 w 33"/>
                <a:gd name="T27" fmla="*/ 7 h 28"/>
                <a:gd name="T28" fmla="*/ 15 w 33"/>
                <a:gd name="T29" fmla="*/ 10 h 28"/>
                <a:gd name="T30" fmla="*/ 11 w 33"/>
                <a:gd name="T31" fmla="*/ 10 h 28"/>
                <a:gd name="T32" fmla="*/ 9 w 33"/>
                <a:gd name="T33" fmla="*/ 10 h 28"/>
                <a:gd name="T34" fmla="*/ 5 w 33"/>
                <a:gd name="T35" fmla="*/ 10 h 28"/>
                <a:gd name="T36" fmla="*/ 3 w 33"/>
                <a:gd name="T37" fmla="*/ 11 h 28"/>
                <a:gd name="T38" fmla="*/ 0 w 33"/>
                <a:gd name="T39" fmla="*/ 13 h 28"/>
                <a:gd name="T40" fmla="*/ 2 w 33"/>
                <a:gd name="T41" fmla="*/ 20 h 28"/>
                <a:gd name="T42" fmla="*/ 15 w 33"/>
                <a:gd name="T4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8">
                  <a:moveTo>
                    <a:pt x="15" y="28"/>
                  </a:moveTo>
                  <a:lnTo>
                    <a:pt x="30" y="13"/>
                  </a:lnTo>
                  <a:lnTo>
                    <a:pt x="33" y="11"/>
                  </a:lnTo>
                  <a:lnTo>
                    <a:pt x="33" y="6"/>
                  </a:lnTo>
                  <a:lnTo>
                    <a:pt x="32" y="3"/>
                  </a:lnTo>
                  <a:lnTo>
                    <a:pt x="30" y="1"/>
                  </a:lnTo>
                  <a:lnTo>
                    <a:pt x="28" y="0"/>
                  </a:lnTo>
                  <a:lnTo>
                    <a:pt x="26" y="0"/>
                  </a:lnTo>
                  <a:lnTo>
                    <a:pt x="25" y="1"/>
                  </a:lnTo>
                  <a:lnTo>
                    <a:pt x="22" y="3"/>
                  </a:lnTo>
                  <a:lnTo>
                    <a:pt x="20" y="4"/>
                  </a:lnTo>
                  <a:lnTo>
                    <a:pt x="19" y="5"/>
                  </a:lnTo>
                  <a:lnTo>
                    <a:pt x="16" y="5"/>
                  </a:lnTo>
                  <a:lnTo>
                    <a:pt x="15" y="7"/>
                  </a:lnTo>
                  <a:lnTo>
                    <a:pt x="15" y="10"/>
                  </a:lnTo>
                  <a:lnTo>
                    <a:pt x="11" y="10"/>
                  </a:lnTo>
                  <a:lnTo>
                    <a:pt x="9" y="10"/>
                  </a:lnTo>
                  <a:lnTo>
                    <a:pt x="5" y="10"/>
                  </a:lnTo>
                  <a:lnTo>
                    <a:pt x="3" y="11"/>
                  </a:lnTo>
                  <a:lnTo>
                    <a:pt x="0" y="13"/>
                  </a:lnTo>
                  <a:lnTo>
                    <a:pt x="2" y="20"/>
                  </a:lnTo>
                  <a:lnTo>
                    <a:pt x="15"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89" name="Freeform 39">
              <a:extLst>
                <a:ext uri="{FF2B5EF4-FFF2-40B4-BE49-F238E27FC236}">
                  <a16:creationId xmlns:a16="http://schemas.microsoft.com/office/drawing/2014/main" id="{83978A9A-EB10-420A-8974-19C39791778B}"/>
                </a:ext>
              </a:extLst>
            </p:cNvPr>
            <p:cNvSpPr>
              <a:spLocks/>
            </p:cNvSpPr>
            <p:nvPr/>
          </p:nvSpPr>
          <p:spPr bwMode="auto">
            <a:xfrm>
              <a:off x="2009775" y="3019425"/>
              <a:ext cx="4762" cy="4763"/>
            </a:xfrm>
            <a:custGeom>
              <a:avLst/>
              <a:gdLst>
                <a:gd name="T0" fmla="*/ 14 w 14"/>
                <a:gd name="T1" fmla="*/ 16 h 16"/>
                <a:gd name="T2" fmla="*/ 14 w 14"/>
                <a:gd name="T3" fmla="*/ 11 h 16"/>
                <a:gd name="T4" fmla="*/ 10 w 14"/>
                <a:gd name="T5" fmla="*/ 0 h 16"/>
                <a:gd name="T6" fmla="*/ 5 w 14"/>
                <a:gd name="T7" fmla="*/ 0 h 16"/>
                <a:gd name="T8" fmla="*/ 3 w 14"/>
                <a:gd name="T9" fmla="*/ 1 h 16"/>
                <a:gd name="T10" fmla="*/ 0 w 14"/>
                <a:gd name="T11" fmla="*/ 4 h 16"/>
                <a:gd name="T12" fmla="*/ 0 w 14"/>
                <a:gd name="T13" fmla="*/ 6 h 16"/>
                <a:gd name="T14" fmla="*/ 0 w 14"/>
                <a:gd name="T15" fmla="*/ 10 h 16"/>
                <a:gd name="T16" fmla="*/ 1 w 14"/>
                <a:gd name="T17" fmla="*/ 13 h 16"/>
                <a:gd name="T18" fmla="*/ 4 w 14"/>
                <a:gd name="T19" fmla="*/ 14 h 16"/>
                <a:gd name="T20" fmla="*/ 7 w 14"/>
                <a:gd name="T21" fmla="*/ 16 h 16"/>
                <a:gd name="T22" fmla="*/ 10 w 14"/>
                <a:gd name="T23" fmla="*/ 16 h 16"/>
                <a:gd name="T24" fmla="*/ 14 w 1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6">
                  <a:moveTo>
                    <a:pt x="14" y="16"/>
                  </a:moveTo>
                  <a:lnTo>
                    <a:pt x="14" y="11"/>
                  </a:lnTo>
                  <a:lnTo>
                    <a:pt x="10" y="0"/>
                  </a:lnTo>
                  <a:lnTo>
                    <a:pt x="5" y="0"/>
                  </a:lnTo>
                  <a:lnTo>
                    <a:pt x="3" y="1"/>
                  </a:lnTo>
                  <a:lnTo>
                    <a:pt x="0" y="4"/>
                  </a:lnTo>
                  <a:lnTo>
                    <a:pt x="0" y="6"/>
                  </a:lnTo>
                  <a:lnTo>
                    <a:pt x="0" y="10"/>
                  </a:lnTo>
                  <a:lnTo>
                    <a:pt x="1" y="13"/>
                  </a:lnTo>
                  <a:lnTo>
                    <a:pt x="4" y="14"/>
                  </a:lnTo>
                  <a:lnTo>
                    <a:pt x="7" y="16"/>
                  </a:lnTo>
                  <a:lnTo>
                    <a:pt x="10" y="16"/>
                  </a:lnTo>
                  <a:lnTo>
                    <a:pt x="14"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0" name="Freeform 40">
              <a:extLst>
                <a:ext uri="{FF2B5EF4-FFF2-40B4-BE49-F238E27FC236}">
                  <a16:creationId xmlns:a16="http://schemas.microsoft.com/office/drawing/2014/main" id="{4DE31341-6A4B-4E45-B03D-A5C235C413B3}"/>
                </a:ext>
              </a:extLst>
            </p:cNvPr>
            <p:cNvSpPr>
              <a:spLocks/>
            </p:cNvSpPr>
            <p:nvPr/>
          </p:nvSpPr>
          <p:spPr bwMode="auto">
            <a:xfrm>
              <a:off x="2057400" y="3008313"/>
              <a:ext cx="6350" cy="3175"/>
            </a:xfrm>
            <a:custGeom>
              <a:avLst/>
              <a:gdLst>
                <a:gd name="T0" fmla="*/ 1 w 19"/>
                <a:gd name="T1" fmla="*/ 2 h 13"/>
                <a:gd name="T2" fmla="*/ 0 w 19"/>
                <a:gd name="T3" fmla="*/ 5 h 13"/>
                <a:gd name="T4" fmla="*/ 0 w 19"/>
                <a:gd name="T5" fmla="*/ 8 h 13"/>
                <a:gd name="T6" fmla="*/ 1 w 19"/>
                <a:gd name="T7" fmla="*/ 11 h 13"/>
                <a:gd name="T8" fmla="*/ 2 w 19"/>
                <a:gd name="T9" fmla="*/ 13 h 13"/>
                <a:gd name="T10" fmla="*/ 6 w 19"/>
                <a:gd name="T11" fmla="*/ 13 h 13"/>
                <a:gd name="T12" fmla="*/ 9 w 19"/>
                <a:gd name="T13" fmla="*/ 13 h 13"/>
                <a:gd name="T14" fmla="*/ 13 w 19"/>
                <a:gd name="T15" fmla="*/ 13 h 13"/>
                <a:gd name="T16" fmla="*/ 15 w 19"/>
                <a:gd name="T17" fmla="*/ 11 h 13"/>
                <a:gd name="T18" fmla="*/ 18 w 19"/>
                <a:gd name="T19" fmla="*/ 8 h 13"/>
                <a:gd name="T20" fmla="*/ 18 w 19"/>
                <a:gd name="T21" fmla="*/ 8 h 13"/>
                <a:gd name="T22" fmla="*/ 19 w 19"/>
                <a:gd name="T23" fmla="*/ 8 h 13"/>
                <a:gd name="T24" fmla="*/ 18 w 19"/>
                <a:gd name="T25" fmla="*/ 4 h 13"/>
                <a:gd name="T26" fmla="*/ 14 w 19"/>
                <a:gd name="T27" fmla="*/ 1 h 13"/>
                <a:gd name="T28" fmla="*/ 10 w 19"/>
                <a:gd name="T29" fmla="*/ 0 h 13"/>
                <a:gd name="T30" fmla="*/ 8 w 19"/>
                <a:gd name="T31" fmla="*/ 0 h 13"/>
                <a:gd name="T32" fmla="*/ 4 w 19"/>
                <a:gd name="T33" fmla="*/ 1 h 13"/>
                <a:gd name="T34" fmla="*/ 1 w 19"/>
                <a:gd name="T35"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13">
                  <a:moveTo>
                    <a:pt x="1" y="2"/>
                  </a:moveTo>
                  <a:lnTo>
                    <a:pt x="0" y="5"/>
                  </a:lnTo>
                  <a:lnTo>
                    <a:pt x="0" y="8"/>
                  </a:lnTo>
                  <a:lnTo>
                    <a:pt x="1" y="11"/>
                  </a:lnTo>
                  <a:lnTo>
                    <a:pt x="2" y="13"/>
                  </a:lnTo>
                  <a:lnTo>
                    <a:pt x="6" y="13"/>
                  </a:lnTo>
                  <a:lnTo>
                    <a:pt x="9" y="13"/>
                  </a:lnTo>
                  <a:lnTo>
                    <a:pt x="13" y="13"/>
                  </a:lnTo>
                  <a:lnTo>
                    <a:pt x="15" y="11"/>
                  </a:lnTo>
                  <a:lnTo>
                    <a:pt x="18" y="8"/>
                  </a:lnTo>
                  <a:lnTo>
                    <a:pt x="18" y="8"/>
                  </a:lnTo>
                  <a:lnTo>
                    <a:pt x="19" y="8"/>
                  </a:lnTo>
                  <a:lnTo>
                    <a:pt x="18" y="4"/>
                  </a:lnTo>
                  <a:lnTo>
                    <a:pt x="14" y="1"/>
                  </a:lnTo>
                  <a:lnTo>
                    <a:pt x="10" y="0"/>
                  </a:lnTo>
                  <a:lnTo>
                    <a:pt x="8" y="0"/>
                  </a:lnTo>
                  <a:lnTo>
                    <a:pt x="4" y="1"/>
                  </a:lnTo>
                  <a:lnTo>
                    <a:pt x="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1" name="Freeform 41">
              <a:extLst>
                <a:ext uri="{FF2B5EF4-FFF2-40B4-BE49-F238E27FC236}">
                  <a16:creationId xmlns:a16="http://schemas.microsoft.com/office/drawing/2014/main" id="{E5B23D03-E181-4DEA-B9ED-EFC3F4CF1A47}"/>
                </a:ext>
              </a:extLst>
            </p:cNvPr>
            <p:cNvSpPr>
              <a:spLocks/>
            </p:cNvSpPr>
            <p:nvPr/>
          </p:nvSpPr>
          <p:spPr bwMode="auto">
            <a:xfrm>
              <a:off x="2152650" y="2924175"/>
              <a:ext cx="15875" cy="14288"/>
            </a:xfrm>
            <a:custGeom>
              <a:avLst/>
              <a:gdLst>
                <a:gd name="T0" fmla="*/ 47 w 47"/>
                <a:gd name="T1" fmla="*/ 9 h 43"/>
                <a:gd name="T2" fmla="*/ 44 w 47"/>
                <a:gd name="T3" fmla="*/ 7 h 43"/>
                <a:gd name="T4" fmla="*/ 41 w 47"/>
                <a:gd name="T5" fmla="*/ 6 h 43"/>
                <a:gd name="T6" fmla="*/ 38 w 47"/>
                <a:gd name="T7" fmla="*/ 6 h 43"/>
                <a:gd name="T8" fmla="*/ 35 w 47"/>
                <a:gd name="T9" fmla="*/ 7 h 43"/>
                <a:gd name="T10" fmla="*/ 24 w 47"/>
                <a:gd name="T11" fmla="*/ 13 h 43"/>
                <a:gd name="T12" fmla="*/ 22 w 47"/>
                <a:gd name="T13" fmla="*/ 12 h 43"/>
                <a:gd name="T14" fmla="*/ 21 w 47"/>
                <a:gd name="T15" fmla="*/ 11 h 43"/>
                <a:gd name="T16" fmla="*/ 18 w 47"/>
                <a:gd name="T17" fmla="*/ 9 h 43"/>
                <a:gd name="T18" fmla="*/ 16 w 47"/>
                <a:gd name="T19" fmla="*/ 9 h 43"/>
                <a:gd name="T20" fmla="*/ 13 w 47"/>
                <a:gd name="T21" fmla="*/ 9 h 43"/>
                <a:gd name="T22" fmla="*/ 11 w 47"/>
                <a:gd name="T23" fmla="*/ 1 h 43"/>
                <a:gd name="T24" fmla="*/ 7 w 47"/>
                <a:gd name="T25" fmla="*/ 0 h 43"/>
                <a:gd name="T26" fmla="*/ 5 w 47"/>
                <a:gd name="T27" fmla="*/ 0 h 43"/>
                <a:gd name="T28" fmla="*/ 2 w 47"/>
                <a:gd name="T29" fmla="*/ 1 h 43"/>
                <a:gd name="T30" fmla="*/ 0 w 47"/>
                <a:gd name="T31" fmla="*/ 3 h 43"/>
                <a:gd name="T32" fmla="*/ 7 w 47"/>
                <a:gd name="T33" fmla="*/ 17 h 43"/>
                <a:gd name="T34" fmla="*/ 5 w 47"/>
                <a:gd name="T35" fmla="*/ 20 h 43"/>
                <a:gd name="T36" fmla="*/ 4 w 47"/>
                <a:gd name="T37" fmla="*/ 24 h 43"/>
                <a:gd name="T38" fmla="*/ 2 w 47"/>
                <a:gd name="T39" fmla="*/ 26 h 43"/>
                <a:gd name="T40" fmla="*/ 2 w 47"/>
                <a:gd name="T41" fmla="*/ 30 h 43"/>
                <a:gd name="T42" fmla="*/ 4 w 47"/>
                <a:gd name="T43" fmla="*/ 31 h 43"/>
                <a:gd name="T44" fmla="*/ 5 w 47"/>
                <a:gd name="T45" fmla="*/ 34 h 43"/>
                <a:gd name="T46" fmla="*/ 7 w 47"/>
                <a:gd name="T47" fmla="*/ 35 h 43"/>
                <a:gd name="T48" fmla="*/ 9 w 47"/>
                <a:gd name="T49" fmla="*/ 39 h 43"/>
                <a:gd name="T50" fmla="*/ 11 w 47"/>
                <a:gd name="T51" fmla="*/ 41 h 43"/>
                <a:gd name="T52" fmla="*/ 13 w 47"/>
                <a:gd name="T53" fmla="*/ 43 h 43"/>
                <a:gd name="T54" fmla="*/ 17 w 47"/>
                <a:gd name="T55" fmla="*/ 43 h 43"/>
                <a:gd name="T56" fmla="*/ 21 w 47"/>
                <a:gd name="T57" fmla="*/ 43 h 43"/>
                <a:gd name="T58" fmla="*/ 35 w 47"/>
                <a:gd name="T59" fmla="*/ 34 h 43"/>
                <a:gd name="T60" fmla="*/ 34 w 47"/>
                <a:gd name="T61" fmla="*/ 30 h 43"/>
                <a:gd name="T62" fmla="*/ 35 w 47"/>
                <a:gd name="T63" fmla="*/ 28 h 43"/>
                <a:gd name="T64" fmla="*/ 36 w 47"/>
                <a:gd name="T65" fmla="*/ 24 h 43"/>
                <a:gd name="T66" fmla="*/ 38 w 47"/>
                <a:gd name="T67" fmla="*/ 22 h 43"/>
                <a:gd name="T68" fmla="*/ 42 w 47"/>
                <a:gd name="T69" fmla="*/ 20 h 43"/>
                <a:gd name="T70" fmla="*/ 45 w 47"/>
                <a:gd name="T71" fmla="*/ 19 h 43"/>
                <a:gd name="T72" fmla="*/ 46 w 47"/>
                <a:gd name="T73" fmla="*/ 17 h 43"/>
                <a:gd name="T74" fmla="*/ 47 w 47"/>
                <a:gd name="T75" fmla="*/ 13 h 43"/>
                <a:gd name="T76" fmla="*/ 47 w 47"/>
                <a:gd name="T77"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43">
                  <a:moveTo>
                    <a:pt x="47" y="9"/>
                  </a:moveTo>
                  <a:lnTo>
                    <a:pt x="44" y="7"/>
                  </a:lnTo>
                  <a:lnTo>
                    <a:pt x="41" y="6"/>
                  </a:lnTo>
                  <a:lnTo>
                    <a:pt x="38" y="6"/>
                  </a:lnTo>
                  <a:lnTo>
                    <a:pt x="35" y="7"/>
                  </a:lnTo>
                  <a:lnTo>
                    <a:pt x="24" y="13"/>
                  </a:lnTo>
                  <a:lnTo>
                    <a:pt x="22" y="12"/>
                  </a:lnTo>
                  <a:lnTo>
                    <a:pt x="21" y="11"/>
                  </a:lnTo>
                  <a:lnTo>
                    <a:pt x="18" y="9"/>
                  </a:lnTo>
                  <a:lnTo>
                    <a:pt x="16" y="9"/>
                  </a:lnTo>
                  <a:lnTo>
                    <a:pt x="13" y="9"/>
                  </a:lnTo>
                  <a:lnTo>
                    <a:pt x="11" y="1"/>
                  </a:lnTo>
                  <a:lnTo>
                    <a:pt x="7" y="0"/>
                  </a:lnTo>
                  <a:lnTo>
                    <a:pt x="5" y="0"/>
                  </a:lnTo>
                  <a:lnTo>
                    <a:pt x="2" y="1"/>
                  </a:lnTo>
                  <a:lnTo>
                    <a:pt x="0" y="3"/>
                  </a:lnTo>
                  <a:lnTo>
                    <a:pt x="7" y="17"/>
                  </a:lnTo>
                  <a:lnTo>
                    <a:pt x="5" y="20"/>
                  </a:lnTo>
                  <a:lnTo>
                    <a:pt x="4" y="24"/>
                  </a:lnTo>
                  <a:lnTo>
                    <a:pt x="2" y="26"/>
                  </a:lnTo>
                  <a:lnTo>
                    <a:pt x="2" y="30"/>
                  </a:lnTo>
                  <a:lnTo>
                    <a:pt x="4" y="31"/>
                  </a:lnTo>
                  <a:lnTo>
                    <a:pt x="5" y="34"/>
                  </a:lnTo>
                  <a:lnTo>
                    <a:pt x="7" y="35"/>
                  </a:lnTo>
                  <a:lnTo>
                    <a:pt x="9" y="39"/>
                  </a:lnTo>
                  <a:lnTo>
                    <a:pt x="11" y="41"/>
                  </a:lnTo>
                  <a:lnTo>
                    <a:pt x="13" y="43"/>
                  </a:lnTo>
                  <a:lnTo>
                    <a:pt x="17" y="43"/>
                  </a:lnTo>
                  <a:lnTo>
                    <a:pt x="21" y="43"/>
                  </a:lnTo>
                  <a:lnTo>
                    <a:pt x="35" y="34"/>
                  </a:lnTo>
                  <a:lnTo>
                    <a:pt x="34" y="30"/>
                  </a:lnTo>
                  <a:lnTo>
                    <a:pt x="35" y="28"/>
                  </a:lnTo>
                  <a:lnTo>
                    <a:pt x="36" y="24"/>
                  </a:lnTo>
                  <a:lnTo>
                    <a:pt x="38" y="22"/>
                  </a:lnTo>
                  <a:lnTo>
                    <a:pt x="42" y="20"/>
                  </a:lnTo>
                  <a:lnTo>
                    <a:pt x="45" y="19"/>
                  </a:lnTo>
                  <a:lnTo>
                    <a:pt x="46" y="17"/>
                  </a:lnTo>
                  <a:lnTo>
                    <a:pt x="47" y="13"/>
                  </a:lnTo>
                  <a:lnTo>
                    <a:pt x="47"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2" name="Freeform 42">
              <a:extLst>
                <a:ext uri="{FF2B5EF4-FFF2-40B4-BE49-F238E27FC236}">
                  <a16:creationId xmlns:a16="http://schemas.microsoft.com/office/drawing/2014/main" id="{C8E02661-782A-486A-80F0-2407A2ABAD75}"/>
                </a:ext>
              </a:extLst>
            </p:cNvPr>
            <p:cNvSpPr>
              <a:spLocks/>
            </p:cNvSpPr>
            <p:nvPr/>
          </p:nvSpPr>
          <p:spPr bwMode="auto">
            <a:xfrm>
              <a:off x="2009775" y="2941638"/>
              <a:ext cx="25400" cy="30163"/>
            </a:xfrm>
            <a:custGeom>
              <a:avLst/>
              <a:gdLst>
                <a:gd name="T0" fmla="*/ 38 w 80"/>
                <a:gd name="T1" fmla="*/ 89 h 96"/>
                <a:gd name="T2" fmla="*/ 40 w 80"/>
                <a:gd name="T3" fmla="*/ 88 h 96"/>
                <a:gd name="T4" fmla="*/ 42 w 80"/>
                <a:gd name="T5" fmla="*/ 85 h 96"/>
                <a:gd name="T6" fmla="*/ 44 w 80"/>
                <a:gd name="T7" fmla="*/ 83 h 96"/>
                <a:gd name="T8" fmla="*/ 45 w 80"/>
                <a:gd name="T9" fmla="*/ 80 h 96"/>
                <a:gd name="T10" fmla="*/ 45 w 80"/>
                <a:gd name="T11" fmla="*/ 78 h 96"/>
                <a:gd name="T12" fmla="*/ 46 w 80"/>
                <a:gd name="T13" fmla="*/ 76 h 96"/>
                <a:gd name="T14" fmla="*/ 47 w 80"/>
                <a:gd name="T15" fmla="*/ 73 h 96"/>
                <a:gd name="T16" fmla="*/ 49 w 80"/>
                <a:gd name="T17" fmla="*/ 71 h 96"/>
                <a:gd name="T18" fmla="*/ 51 w 80"/>
                <a:gd name="T19" fmla="*/ 69 h 96"/>
                <a:gd name="T20" fmla="*/ 53 w 80"/>
                <a:gd name="T21" fmla="*/ 69 h 96"/>
                <a:gd name="T22" fmla="*/ 56 w 80"/>
                <a:gd name="T23" fmla="*/ 69 h 96"/>
                <a:gd name="T24" fmla="*/ 59 w 80"/>
                <a:gd name="T25" fmla="*/ 67 h 96"/>
                <a:gd name="T26" fmla="*/ 62 w 80"/>
                <a:gd name="T27" fmla="*/ 66 h 96"/>
                <a:gd name="T28" fmla="*/ 64 w 80"/>
                <a:gd name="T29" fmla="*/ 63 h 96"/>
                <a:gd name="T30" fmla="*/ 64 w 80"/>
                <a:gd name="T31" fmla="*/ 61 h 96"/>
                <a:gd name="T32" fmla="*/ 64 w 80"/>
                <a:gd name="T33" fmla="*/ 57 h 96"/>
                <a:gd name="T34" fmla="*/ 63 w 80"/>
                <a:gd name="T35" fmla="*/ 54 h 96"/>
                <a:gd name="T36" fmla="*/ 63 w 80"/>
                <a:gd name="T37" fmla="*/ 51 h 96"/>
                <a:gd name="T38" fmla="*/ 80 w 80"/>
                <a:gd name="T39" fmla="*/ 51 h 96"/>
                <a:gd name="T40" fmla="*/ 80 w 80"/>
                <a:gd name="T41" fmla="*/ 51 h 96"/>
                <a:gd name="T42" fmla="*/ 79 w 80"/>
                <a:gd name="T43" fmla="*/ 46 h 96"/>
                <a:gd name="T44" fmla="*/ 78 w 80"/>
                <a:gd name="T45" fmla="*/ 43 h 96"/>
                <a:gd name="T46" fmla="*/ 75 w 80"/>
                <a:gd name="T47" fmla="*/ 40 h 96"/>
                <a:gd name="T48" fmla="*/ 73 w 80"/>
                <a:gd name="T49" fmla="*/ 39 h 96"/>
                <a:gd name="T50" fmla="*/ 70 w 80"/>
                <a:gd name="T51" fmla="*/ 38 h 96"/>
                <a:gd name="T52" fmla="*/ 67 w 80"/>
                <a:gd name="T53" fmla="*/ 38 h 96"/>
                <a:gd name="T54" fmla="*/ 63 w 80"/>
                <a:gd name="T55" fmla="*/ 39 h 96"/>
                <a:gd name="T56" fmla="*/ 63 w 80"/>
                <a:gd name="T57" fmla="*/ 36 h 96"/>
                <a:gd name="T58" fmla="*/ 63 w 80"/>
                <a:gd name="T59" fmla="*/ 33 h 96"/>
                <a:gd name="T60" fmla="*/ 63 w 80"/>
                <a:gd name="T61" fmla="*/ 29 h 96"/>
                <a:gd name="T62" fmla="*/ 62 w 80"/>
                <a:gd name="T63" fmla="*/ 27 h 96"/>
                <a:gd name="T64" fmla="*/ 59 w 80"/>
                <a:gd name="T65" fmla="*/ 25 h 96"/>
                <a:gd name="T66" fmla="*/ 57 w 80"/>
                <a:gd name="T67" fmla="*/ 22 h 96"/>
                <a:gd name="T68" fmla="*/ 61 w 80"/>
                <a:gd name="T69" fmla="*/ 20 h 96"/>
                <a:gd name="T70" fmla="*/ 63 w 80"/>
                <a:gd name="T71" fmla="*/ 17 h 96"/>
                <a:gd name="T72" fmla="*/ 64 w 80"/>
                <a:gd name="T73" fmla="*/ 14 h 96"/>
                <a:gd name="T74" fmla="*/ 66 w 80"/>
                <a:gd name="T75" fmla="*/ 9 h 96"/>
                <a:gd name="T76" fmla="*/ 57 w 80"/>
                <a:gd name="T77" fmla="*/ 0 h 96"/>
                <a:gd name="T78" fmla="*/ 47 w 80"/>
                <a:gd name="T79" fmla="*/ 3 h 96"/>
                <a:gd name="T80" fmla="*/ 42 w 80"/>
                <a:gd name="T81" fmla="*/ 9 h 96"/>
                <a:gd name="T82" fmla="*/ 39 w 80"/>
                <a:gd name="T83" fmla="*/ 16 h 96"/>
                <a:gd name="T84" fmla="*/ 39 w 80"/>
                <a:gd name="T85" fmla="*/ 15 h 96"/>
                <a:gd name="T86" fmla="*/ 38 w 80"/>
                <a:gd name="T87" fmla="*/ 15 h 96"/>
                <a:gd name="T88" fmla="*/ 42 w 80"/>
                <a:gd name="T89" fmla="*/ 32 h 96"/>
                <a:gd name="T90" fmla="*/ 38 w 80"/>
                <a:gd name="T91" fmla="*/ 38 h 96"/>
                <a:gd name="T92" fmla="*/ 40 w 80"/>
                <a:gd name="T93" fmla="*/ 46 h 96"/>
                <a:gd name="T94" fmla="*/ 30 w 80"/>
                <a:gd name="T95" fmla="*/ 59 h 96"/>
                <a:gd name="T96" fmla="*/ 18 w 80"/>
                <a:gd name="T97" fmla="*/ 68 h 96"/>
                <a:gd name="T98" fmla="*/ 7 w 80"/>
                <a:gd name="T99" fmla="*/ 79 h 96"/>
                <a:gd name="T100" fmla="*/ 0 w 80"/>
                <a:gd name="T101" fmla="*/ 93 h 96"/>
                <a:gd name="T102" fmla="*/ 13 w 80"/>
                <a:gd name="T103" fmla="*/ 96 h 96"/>
                <a:gd name="T104" fmla="*/ 25 w 80"/>
                <a:gd name="T105" fmla="*/ 94 h 96"/>
                <a:gd name="T106" fmla="*/ 38 w 80"/>
                <a:gd name="T107"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0" h="96">
                  <a:moveTo>
                    <a:pt x="38" y="89"/>
                  </a:moveTo>
                  <a:lnTo>
                    <a:pt x="40" y="88"/>
                  </a:lnTo>
                  <a:lnTo>
                    <a:pt x="42" y="85"/>
                  </a:lnTo>
                  <a:lnTo>
                    <a:pt x="44" y="83"/>
                  </a:lnTo>
                  <a:lnTo>
                    <a:pt x="45" y="80"/>
                  </a:lnTo>
                  <a:lnTo>
                    <a:pt x="45" y="78"/>
                  </a:lnTo>
                  <a:lnTo>
                    <a:pt x="46" y="76"/>
                  </a:lnTo>
                  <a:lnTo>
                    <a:pt x="47" y="73"/>
                  </a:lnTo>
                  <a:lnTo>
                    <a:pt x="49" y="71"/>
                  </a:lnTo>
                  <a:lnTo>
                    <a:pt x="51" y="69"/>
                  </a:lnTo>
                  <a:lnTo>
                    <a:pt x="53" y="69"/>
                  </a:lnTo>
                  <a:lnTo>
                    <a:pt x="56" y="69"/>
                  </a:lnTo>
                  <a:lnTo>
                    <a:pt x="59" y="67"/>
                  </a:lnTo>
                  <a:lnTo>
                    <a:pt x="62" y="66"/>
                  </a:lnTo>
                  <a:lnTo>
                    <a:pt x="64" y="63"/>
                  </a:lnTo>
                  <a:lnTo>
                    <a:pt x="64" y="61"/>
                  </a:lnTo>
                  <a:lnTo>
                    <a:pt x="64" y="57"/>
                  </a:lnTo>
                  <a:lnTo>
                    <a:pt x="63" y="54"/>
                  </a:lnTo>
                  <a:lnTo>
                    <a:pt x="63" y="51"/>
                  </a:lnTo>
                  <a:lnTo>
                    <a:pt x="80" y="51"/>
                  </a:lnTo>
                  <a:lnTo>
                    <a:pt x="80" y="51"/>
                  </a:lnTo>
                  <a:lnTo>
                    <a:pt x="79" y="46"/>
                  </a:lnTo>
                  <a:lnTo>
                    <a:pt x="78" y="43"/>
                  </a:lnTo>
                  <a:lnTo>
                    <a:pt x="75" y="40"/>
                  </a:lnTo>
                  <a:lnTo>
                    <a:pt x="73" y="39"/>
                  </a:lnTo>
                  <a:lnTo>
                    <a:pt x="70" y="38"/>
                  </a:lnTo>
                  <a:lnTo>
                    <a:pt x="67" y="38"/>
                  </a:lnTo>
                  <a:lnTo>
                    <a:pt x="63" y="39"/>
                  </a:lnTo>
                  <a:lnTo>
                    <a:pt x="63" y="36"/>
                  </a:lnTo>
                  <a:lnTo>
                    <a:pt x="63" y="33"/>
                  </a:lnTo>
                  <a:lnTo>
                    <a:pt x="63" y="29"/>
                  </a:lnTo>
                  <a:lnTo>
                    <a:pt x="62" y="27"/>
                  </a:lnTo>
                  <a:lnTo>
                    <a:pt x="59" y="25"/>
                  </a:lnTo>
                  <a:lnTo>
                    <a:pt x="57" y="22"/>
                  </a:lnTo>
                  <a:lnTo>
                    <a:pt x="61" y="20"/>
                  </a:lnTo>
                  <a:lnTo>
                    <a:pt x="63" y="17"/>
                  </a:lnTo>
                  <a:lnTo>
                    <a:pt x="64" y="14"/>
                  </a:lnTo>
                  <a:lnTo>
                    <a:pt x="66" y="9"/>
                  </a:lnTo>
                  <a:lnTo>
                    <a:pt x="57" y="0"/>
                  </a:lnTo>
                  <a:lnTo>
                    <a:pt x="47" y="3"/>
                  </a:lnTo>
                  <a:lnTo>
                    <a:pt x="42" y="9"/>
                  </a:lnTo>
                  <a:lnTo>
                    <a:pt x="39" y="16"/>
                  </a:lnTo>
                  <a:lnTo>
                    <a:pt x="39" y="15"/>
                  </a:lnTo>
                  <a:lnTo>
                    <a:pt x="38" y="15"/>
                  </a:lnTo>
                  <a:lnTo>
                    <a:pt x="42" y="32"/>
                  </a:lnTo>
                  <a:lnTo>
                    <a:pt x="38" y="38"/>
                  </a:lnTo>
                  <a:lnTo>
                    <a:pt x="40" y="46"/>
                  </a:lnTo>
                  <a:lnTo>
                    <a:pt x="30" y="59"/>
                  </a:lnTo>
                  <a:lnTo>
                    <a:pt x="18" y="68"/>
                  </a:lnTo>
                  <a:lnTo>
                    <a:pt x="7" y="79"/>
                  </a:lnTo>
                  <a:lnTo>
                    <a:pt x="0" y="93"/>
                  </a:lnTo>
                  <a:lnTo>
                    <a:pt x="13" y="96"/>
                  </a:lnTo>
                  <a:lnTo>
                    <a:pt x="25" y="94"/>
                  </a:lnTo>
                  <a:lnTo>
                    <a:pt x="38" y="8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3" name="Freeform 43">
              <a:extLst>
                <a:ext uri="{FF2B5EF4-FFF2-40B4-BE49-F238E27FC236}">
                  <a16:creationId xmlns:a16="http://schemas.microsoft.com/office/drawing/2014/main" id="{C72EB78E-4E15-49A7-8208-D99E2172398C}"/>
                </a:ext>
              </a:extLst>
            </p:cNvPr>
            <p:cNvSpPr>
              <a:spLocks/>
            </p:cNvSpPr>
            <p:nvPr/>
          </p:nvSpPr>
          <p:spPr bwMode="auto">
            <a:xfrm>
              <a:off x="2000250" y="2955925"/>
              <a:ext cx="7937" cy="6350"/>
            </a:xfrm>
            <a:custGeom>
              <a:avLst/>
              <a:gdLst>
                <a:gd name="T0" fmla="*/ 24 w 25"/>
                <a:gd name="T1" fmla="*/ 13 h 21"/>
                <a:gd name="T2" fmla="*/ 25 w 25"/>
                <a:gd name="T3" fmla="*/ 0 h 21"/>
                <a:gd name="T4" fmla="*/ 15 w 25"/>
                <a:gd name="T5" fmla="*/ 3 h 21"/>
                <a:gd name="T6" fmla="*/ 13 w 25"/>
                <a:gd name="T7" fmla="*/ 4 h 21"/>
                <a:gd name="T8" fmla="*/ 9 w 25"/>
                <a:gd name="T9" fmla="*/ 5 h 21"/>
                <a:gd name="T10" fmla="*/ 7 w 25"/>
                <a:gd name="T11" fmla="*/ 6 h 21"/>
                <a:gd name="T12" fmla="*/ 4 w 25"/>
                <a:gd name="T13" fmla="*/ 8 h 21"/>
                <a:gd name="T14" fmla="*/ 2 w 25"/>
                <a:gd name="T15" fmla="*/ 9 h 21"/>
                <a:gd name="T16" fmla="*/ 0 w 25"/>
                <a:gd name="T17" fmla="*/ 13 h 21"/>
                <a:gd name="T18" fmla="*/ 14 w 25"/>
                <a:gd name="T19" fmla="*/ 21 h 21"/>
                <a:gd name="T20" fmla="*/ 24 w 25"/>
                <a:gd name="T21"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1">
                  <a:moveTo>
                    <a:pt x="24" y="13"/>
                  </a:moveTo>
                  <a:lnTo>
                    <a:pt x="25" y="0"/>
                  </a:lnTo>
                  <a:lnTo>
                    <a:pt x="15" y="3"/>
                  </a:lnTo>
                  <a:lnTo>
                    <a:pt x="13" y="4"/>
                  </a:lnTo>
                  <a:lnTo>
                    <a:pt x="9" y="5"/>
                  </a:lnTo>
                  <a:lnTo>
                    <a:pt x="7" y="6"/>
                  </a:lnTo>
                  <a:lnTo>
                    <a:pt x="4" y="8"/>
                  </a:lnTo>
                  <a:lnTo>
                    <a:pt x="2" y="9"/>
                  </a:lnTo>
                  <a:lnTo>
                    <a:pt x="0" y="13"/>
                  </a:lnTo>
                  <a:lnTo>
                    <a:pt x="14" y="21"/>
                  </a:lnTo>
                  <a:lnTo>
                    <a:pt x="24"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4" name="Freeform 44">
              <a:extLst>
                <a:ext uri="{FF2B5EF4-FFF2-40B4-BE49-F238E27FC236}">
                  <a16:creationId xmlns:a16="http://schemas.microsoft.com/office/drawing/2014/main" id="{09BA4661-AA72-43BE-9241-AC7054BBFA3E}"/>
                </a:ext>
              </a:extLst>
            </p:cNvPr>
            <p:cNvSpPr>
              <a:spLocks/>
            </p:cNvSpPr>
            <p:nvPr/>
          </p:nvSpPr>
          <p:spPr bwMode="auto">
            <a:xfrm>
              <a:off x="2041525" y="2973388"/>
              <a:ext cx="19050" cy="22225"/>
            </a:xfrm>
            <a:custGeom>
              <a:avLst/>
              <a:gdLst>
                <a:gd name="T0" fmla="*/ 20 w 56"/>
                <a:gd name="T1" fmla="*/ 67 h 68"/>
                <a:gd name="T2" fmla="*/ 43 w 56"/>
                <a:gd name="T3" fmla="*/ 67 h 68"/>
                <a:gd name="T4" fmla="*/ 45 w 56"/>
                <a:gd name="T5" fmla="*/ 56 h 68"/>
                <a:gd name="T6" fmla="*/ 48 w 56"/>
                <a:gd name="T7" fmla="*/ 56 h 68"/>
                <a:gd name="T8" fmla="*/ 51 w 56"/>
                <a:gd name="T9" fmla="*/ 53 h 68"/>
                <a:gd name="T10" fmla="*/ 53 w 56"/>
                <a:gd name="T11" fmla="*/ 47 h 68"/>
                <a:gd name="T12" fmla="*/ 55 w 56"/>
                <a:gd name="T13" fmla="*/ 42 h 68"/>
                <a:gd name="T14" fmla="*/ 56 w 56"/>
                <a:gd name="T15" fmla="*/ 36 h 68"/>
                <a:gd name="T16" fmla="*/ 53 w 56"/>
                <a:gd name="T17" fmla="*/ 33 h 68"/>
                <a:gd name="T18" fmla="*/ 49 w 56"/>
                <a:gd name="T19" fmla="*/ 33 h 68"/>
                <a:gd name="T20" fmla="*/ 45 w 56"/>
                <a:gd name="T21" fmla="*/ 35 h 68"/>
                <a:gd name="T22" fmla="*/ 42 w 56"/>
                <a:gd name="T23" fmla="*/ 39 h 68"/>
                <a:gd name="T24" fmla="*/ 38 w 56"/>
                <a:gd name="T25" fmla="*/ 41 h 68"/>
                <a:gd name="T26" fmla="*/ 36 w 56"/>
                <a:gd name="T27" fmla="*/ 45 h 68"/>
                <a:gd name="T28" fmla="*/ 37 w 56"/>
                <a:gd name="T29" fmla="*/ 50 h 68"/>
                <a:gd name="T30" fmla="*/ 30 w 56"/>
                <a:gd name="T31" fmla="*/ 50 h 68"/>
                <a:gd name="T32" fmla="*/ 22 w 56"/>
                <a:gd name="T33" fmla="*/ 54 h 68"/>
                <a:gd name="T34" fmla="*/ 22 w 56"/>
                <a:gd name="T35" fmla="*/ 52 h 68"/>
                <a:gd name="T36" fmla="*/ 25 w 56"/>
                <a:gd name="T37" fmla="*/ 47 h 68"/>
                <a:gd name="T38" fmla="*/ 26 w 56"/>
                <a:gd name="T39" fmla="*/ 37 h 68"/>
                <a:gd name="T40" fmla="*/ 31 w 56"/>
                <a:gd name="T41" fmla="*/ 37 h 68"/>
                <a:gd name="T42" fmla="*/ 34 w 56"/>
                <a:gd name="T43" fmla="*/ 34 h 68"/>
                <a:gd name="T44" fmla="*/ 36 w 56"/>
                <a:gd name="T45" fmla="*/ 12 h 68"/>
                <a:gd name="T46" fmla="*/ 21 w 56"/>
                <a:gd name="T47" fmla="*/ 3 h 68"/>
                <a:gd name="T48" fmla="*/ 4 w 56"/>
                <a:gd name="T49" fmla="*/ 1 h 68"/>
                <a:gd name="T50" fmla="*/ 4 w 56"/>
                <a:gd name="T51" fmla="*/ 24 h 68"/>
                <a:gd name="T52" fmla="*/ 11 w 56"/>
                <a:gd name="T53" fmla="*/ 24 h 68"/>
                <a:gd name="T54" fmla="*/ 17 w 56"/>
                <a:gd name="T55" fmla="*/ 25 h 68"/>
                <a:gd name="T56" fmla="*/ 22 w 56"/>
                <a:gd name="T57" fmla="*/ 30 h 68"/>
                <a:gd name="T58" fmla="*/ 21 w 56"/>
                <a:gd name="T59" fmla="*/ 29 h 68"/>
                <a:gd name="T60" fmla="*/ 14 w 56"/>
                <a:gd name="T61" fmla="*/ 30 h 68"/>
                <a:gd name="T62" fmla="*/ 8 w 56"/>
                <a:gd name="T63" fmla="*/ 36 h 68"/>
                <a:gd name="T64" fmla="*/ 8 w 56"/>
                <a:gd name="T65" fmla="*/ 52 h 68"/>
                <a:gd name="T66" fmla="*/ 9 w 56"/>
                <a:gd name="T67" fmla="*/ 62 h 68"/>
                <a:gd name="T68" fmla="*/ 13 w 56"/>
                <a:gd name="T69" fmla="*/ 67 h 68"/>
                <a:gd name="T70" fmla="*/ 17 w 56"/>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6" h="68">
                  <a:moveTo>
                    <a:pt x="17" y="68"/>
                  </a:moveTo>
                  <a:lnTo>
                    <a:pt x="20" y="67"/>
                  </a:lnTo>
                  <a:lnTo>
                    <a:pt x="21" y="65"/>
                  </a:lnTo>
                  <a:lnTo>
                    <a:pt x="43" y="67"/>
                  </a:lnTo>
                  <a:lnTo>
                    <a:pt x="45" y="54"/>
                  </a:lnTo>
                  <a:lnTo>
                    <a:pt x="45" y="56"/>
                  </a:lnTo>
                  <a:lnTo>
                    <a:pt x="47" y="56"/>
                  </a:lnTo>
                  <a:lnTo>
                    <a:pt x="48" y="56"/>
                  </a:lnTo>
                  <a:lnTo>
                    <a:pt x="50" y="56"/>
                  </a:lnTo>
                  <a:lnTo>
                    <a:pt x="51" y="53"/>
                  </a:lnTo>
                  <a:lnTo>
                    <a:pt x="51" y="51"/>
                  </a:lnTo>
                  <a:lnTo>
                    <a:pt x="53" y="47"/>
                  </a:lnTo>
                  <a:lnTo>
                    <a:pt x="54" y="45"/>
                  </a:lnTo>
                  <a:lnTo>
                    <a:pt x="55" y="42"/>
                  </a:lnTo>
                  <a:lnTo>
                    <a:pt x="56" y="40"/>
                  </a:lnTo>
                  <a:lnTo>
                    <a:pt x="56" y="36"/>
                  </a:lnTo>
                  <a:lnTo>
                    <a:pt x="55" y="34"/>
                  </a:lnTo>
                  <a:lnTo>
                    <a:pt x="53" y="33"/>
                  </a:lnTo>
                  <a:lnTo>
                    <a:pt x="51" y="31"/>
                  </a:lnTo>
                  <a:lnTo>
                    <a:pt x="49" y="33"/>
                  </a:lnTo>
                  <a:lnTo>
                    <a:pt x="48" y="34"/>
                  </a:lnTo>
                  <a:lnTo>
                    <a:pt x="45" y="35"/>
                  </a:lnTo>
                  <a:lnTo>
                    <a:pt x="44" y="37"/>
                  </a:lnTo>
                  <a:lnTo>
                    <a:pt x="42" y="39"/>
                  </a:lnTo>
                  <a:lnTo>
                    <a:pt x="40" y="40"/>
                  </a:lnTo>
                  <a:lnTo>
                    <a:pt x="38" y="41"/>
                  </a:lnTo>
                  <a:lnTo>
                    <a:pt x="37" y="43"/>
                  </a:lnTo>
                  <a:lnTo>
                    <a:pt x="36" y="45"/>
                  </a:lnTo>
                  <a:lnTo>
                    <a:pt x="36" y="47"/>
                  </a:lnTo>
                  <a:lnTo>
                    <a:pt x="37" y="50"/>
                  </a:lnTo>
                  <a:lnTo>
                    <a:pt x="33" y="48"/>
                  </a:lnTo>
                  <a:lnTo>
                    <a:pt x="30" y="50"/>
                  </a:lnTo>
                  <a:lnTo>
                    <a:pt x="26" y="51"/>
                  </a:lnTo>
                  <a:lnTo>
                    <a:pt x="22" y="54"/>
                  </a:lnTo>
                  <a:lnTo>
                    <a:pt x="22" y="54"/>
                  </a:lnTo>
                  <a:lnTo>
                    <a:pt x="22" y="52"/>
                  </a:lnTo>
                  <a:lnTo>
                    <a:pt x="22" y="50"/>
                  </a:lnTo>
                  <a:lnTo>
                    <a:pt x="25" y="47"/>
                  </a:lnTo>
                  <a:lnTo>
                    <a:pt x="26" y="43"/>
                  </a:lnTo>
                  <a:lnTo>
                    <a:pt x="26" y="37"/>
                  </a:lnTo>
                  <a:lnTo>
                    <a:pt x="28" y="37"/>
                  </a:lnTo>
                  <a:lnTo>
                    <a:pt x="31" y="37"/>
                  </a:lnTo>
                  <a:lnTo>
                    <a:pt x="33" y="36"/>
                  </a:lnTo>
                  <a:lnTo>
                    <a:pt x="34" y="34"/>
                  </a:lnTo>
                  <a:lnTo>
                    <a:pt x="37" y="23"/>
                  </a:lnTo>
                  <a:lnTo>
                    <a:pt x="36" y="12"/>
                  </a:lnTo>
                  <a:lnTo>
                    <a:pt x="28" y="8"/>
                  </a:lnTo>
                  <a:lnTo>
                    <a:pt x="21" y="3"/>
                  </a:lnTo>
                  <a:lnTo>
                    <a:pt x="14" y="0"/>
                  </a:lnTo>
                  <a:lnTo>
                    <a:pt x="4" y="1"/>
                  </a:lnTo>
                  <a:lnTo>
                    <a:pt x="0" y="3"/>
                  </a:lnTo>
                  <a:lnTo>
                    <a:pt x="4" y="24"/>
                  </a:lnTo>
                  <a:lnTo>
                    <a:pt x="8" y="24"/>
                  </a:lnTo>
                  <a:lnTo>
                    <a:pt x="11" y="24"/>
                  </a:lnTo>
                  <a:lnTo>
                    <a:pt x="15" y="25"/>
                  </a:lnTo>
                  <a:lnTo>
                    <a:pt x="17" y="25"/>
                  </a:lnTo>
                  <a:lnTo>
                    <a:pt x="20" y="26"/>
                  </a:lnTo>
                  <a:lnTo>
                    <a:pt x="22" y="30"/>
                  </a:lnTo>
                  <a:lnTo>
                    <a:pt x="22" y="30"/>
                  </a:lnTo>
                  <a:lnTo>
                    <a:pt x="21" y="29"/>
                  </a:lnTo>
                  <a:lnTo>
                    <a:pt x="17" y="29"/>
                  </a:lnTo>
                  <a:lnTo>
                    <a:pt x="14" y="30"/>
                  </a:lnTo>
                  <a:lnTo>
                    <a:pt x="11" y="34"/>
                  </a:lnTo>
                  <a:lnTo>
                    <a:pt x="8" y="36"/>
                  </a:lnTo>
                  <a:lnTo>
                    <a:pt x="9" y="46"/>
                  </a:lnTo>
                  <a:lnTo>
                    <a:pt x="8" y="52"/>
                  </a:lnTo>
                  <a:lnTo>
                    <a:pt x="8" y="57"/>
                  </a:lnTo>
                  <a:lnTo>
                    <a:pt x="9" y="62"/>
                  </a:lnTo>
                  <a:lnTo>
                    <a:pt x="10" y="64"/>
                  </a:lnTo>
                  <a:lnTo>
                    <a:pt x="13" y="67"/>
                  </a:lnTo>
                  <a:lnTo>
                    <a:pt x="15" y="68"/>
                  </a:lnTo>
                  <a:lnTo>
                    <a:pt x="17" y="6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5" name="Freeform 45">
              <a:extLst>
                <a:ext uri="{FF2B5EF4-FFF2-40B4-BE49-F238E27FC236}">
                  <a16:creationId xmlns:a16="http://schemas.microsoft.com/office/drawing/2014/main" id="{8C3C6293-8148-453F-8B13-DB83A7A87603}"/>
                </a:ext>
              </a:extLst>
            </p:cNvPr>
            <p:cNvSpPr>
              <a:spLocks/>
            </p:cNvSpPr>
            <p:nvPr/>
          </p:nvSpPr>
          <p:spPr bwMode="auto">
            <a:xfrm>
              <a:off x="2032000" y="2994025"/>
              <a:ext cx="12700" cy="14288"/>
            </a:xfrm>
            <a:custGeom>
              <a:avLst/>
              <a:gdLst>
                <a:gd name="T0" fmla="*/ 39 w 39"/>
                <a:gd name="T1" fmla="*/ 16 h 46"/>
                <a:gd name="T2" fmla="*/ 39 w 39"/>
                <a:gd name="T3" fmla="*/ 13 h 46"/>
                <a:gd name="T4" fmla="*/ 36 w 39"/>
                <a:gd name="T5" fmla="*/ 11 h 46"/>
                <a:gd name="T6" fmla="*/ 35 w 39"/>
                <a:gd name="T7" fmla="*/ 9 h 46"/>
                <a:gd name="T8" fmla="*/ 33 w 39"/>
                <a:gd name="T9" fmla="*/ 7 h 46"/>
                <a:gd name="T10" fmla="*/ 30 w 39"/>
                <a:gd name="T11" fmla="*/ 6 h 46"/>
                <a:gd name="T12" fmla="*/ 28 w 39"/>
                <a:gd name="T13" fmla="*/ 1 h 46"/>
                <a:gd name="T14" fmla="*/ 23 w 39"/>
                <a:gd name="T15" fmla="*/ 3 h 46"/>
                <a:gd name="T16" fmla="*/ 19 w 39"/>
                <a:gd name="T17" fmla="*/ 0 h 46"/>
                <a:gd name="T18" fmla="*/ 17 w 39"/>
                <a:gd name="T19" fmla="*/ 0 h 46"/>
                <a:gd name="T20" fmla="*/ 14 w 39"/>
                <a:gd name="T21" fmla="*/ 0 h 46"/>
                <a:gd name="T22" fmla="*/ 13 w 39"/>
                <a:gd name="T23" fmla="*/ 1 h 46"/>
                <a:gd name="T24" fmla="*/ 11 w 39"/>
                <a:gd name="T25" fmla="*/ 3 h 46"/>
                <a:gd name="T26" fmla="*/ 8 w 39"/>
                <a:gd name="T27" fmla="*/ 5 h 46"/>
                <a:gd name="T28" fmla="*/ 6 w 39"/>
                <a:gd name="T29" fmla="*/ 6 h 46"/>
                <a:gd name="T30" fmla="*/ 3 w 39"/>
                <a:gd name="T31" fmla="*/ 13 h 46"/>
                <a:gd name="T32" fmla="*/ 2 w 39"/>
                <a:gd name="T33" fmla="*/ 21 h 46"/>
                <a:gd name="T34" fmla="*/ 0 w 39"/>
                <a:gd name="T35" fmla="*/ 27 h 46"/>
                <a:gd name="T36" fmla="*/ 0 w 39"/>
                <a:gd name="T37" fmla="*/ 30 h 46"/>
                <a:gd name="T38" fmla="*/ 0 w 39"/>
                <a:gd name="T39" fmla="*/ 34 h 46"/>
                <a:gd name="T40" fmla="*/ 2 w 39"/>
                <a:gd name="T41" fmla="*/ 36 h 46"/>
                <a:gd name="T42" fmla="*/ 5 w 39"/>
                <a:gd name="T43" fmla="*/ 46 h 46"/>
                <a:gd name="T44" fmla="*/ 7 w 39"/>
                <a:gd name="T45" fmla="*/ 46 h 46"/>
                <a:gd name="T46" fmla="*/ 10 w 39"/>
                <a:gd name="T47" fmla="*/ 46 h 46"/>
                <a:gd name="T48" fmla="*/ 11 w 39"/>
                <a:gd name="T49" fmla="*/ 44 h 46"/>
                <a:gd name="T50" fmla="*/ 12 w 39"/>
                <a:gd name="T51" fmla="*/ 43 h 46"/>
                <a:gd name="T52" fmla="*/ 13 w 39"/>
                <a:gd name="T53" fmla="*/ 40 h 46"/>
                <a:gd name="T54" fmla="*/ 14 w 39"/>
                <a:gd name="T55" fmla="*/ 39 h 46"/>
                <a:gd name="T56" fmla="*/ 17 w 39"/>
                <a:gd name="T57" fmla="*/ 38 h 46"/>
                <a:gd name="T58" fmla="*/ 19 w 39"/>
                <a:gd name="T59" fmla="*/ 38 h 46"/>
                <a:gd name="T60" fmla="*/ 24 w 39"/>
                <a:gd name="T61" fmla="*/ 36 h 46"/>
                <a:gd name="T62" fmla="*/ 24 w 39"/>
                <a:gd name="T63" fmla="*/ 33 h 46"/>
                <a:gd name="T64" fmla="*/ 24 w 39"/>
                <a:gd name="T65" fmla="*/ 32 h 46"/>
                <a:gd name="T66" fmla="*/ 23 w 39"/>
                <a:gd name="T67" fmla="*/ 30 h 46"/>
                <a:gd name="T68" fmla="*/ 25 w 39"/>
                <a:gd name="T69" fmla="*/ 27 h 46"/>
                <a:gd name="T70" fmla="*/ 29 w 39"/>
                <a:gd name="T71" fmla="*/ 27 h 46"/>
                <a:gd name="T72" fmla="*/ 33 w 39"/>
                <a:gd name="T73" fmla="*/ 26 h 46"/>
                <a:gd name="T74" fmla="*/ 36 w 39"/>
                <a:gd name="T75" fmla="*/ 23 h 46"/>
                <a:gd name="T76" fmla="*/ 37 w 39"/>
                <a:gd name="T77" fmla="*/ 19 h 46"/>
                <a:gd name="T78" fmla="*/ 39 w 39"/>
                <a:gd name="T79"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46">
                  <a:moveTo>
                    <a:pt x="39" y="16"/>
                  </a:moveTo>
                  <a:lnTo>
                    <a:pt x="39" y="13"/>
                  </a:lnTo>
                  <a:lnTo>
                    <a:pt x="36" y="11"/>
                  </a:lnTo>
                  <a:lnTo>
                    <a:pt x="35" y="9"/>
                  </a:lnTo>
                  <a:lnTo>
                    <a:pt x="33" y="7"/>
                  </a:lnTo>
                  <a:lnTo>
                    <a:pt x="30" y="6"/>
                  </a:lnTo>
                  <a:lnTo>
                    <a:pt x="28" y="1"/>
                  </a:lnTo>
                  <a:lnTo>
                    <a:pt x="23" y="3"/>
                  </a:lnTo>
                  <a:lnTo>
                    <a:pt x="19" y="0"/>
                  </a:lnTo>
                  <a:lnTo>
                    <a:pt x="17" y="0"/>
                  </a:lnTo>
                  <a:lnTo>
                    <a:pt x="14" y="0"/>
                  </a:lnTo>
                  <a:lnTo>
                    <a:pt x="13" y="1"/>
                  </a:lnTo>
                  <a:lnTo>
                    <a:pt x="11" y="3"/>
                  </a:lnTo>
                  <a:lnTo>
                    <a:pt x="8" y="5"/>
                  </a:lnTo>
                  <a:lnTo>
                    <a:pt x="6" y="6"/>
                  </a:lnTo>
                  <a:lnTo>
                    <a:pt x="3" y="13"/>
                  </a:lnTo>
                  <a:lnTo>
                    <a:pt x="2" y="21"/>
                  </a:lnTo>
                  <a:lnTo>
                    <a:pt x="0" y="27"/>
                  </a:lnTo>
                  <a:lnTo>
                    <a:pt x="0" y="30"/>
                  </a:lnTo>
                  <a:lnTo>
                    <a:pt x="0" y="34"/>
                  </a:lnTo>
                  <a:lnTo>
                    <a:pt x="2" y="36"/>
                  </a:lnTo>
                  <a:lnTo>
                    <a:pt x="5" y="46"/>
                  </a:lnTo>
                  <a:lnTo>
                    <a:pt x="7" y="46"/>
                  </a:lnTo>
                  <a:lnTo>
                    <a:pt x="10" y="46"/>
                  </a:lnTo>
                  <a:lnTo>
                    <a:pt x="11" y="44"/>
                  </a:lnTo>
                  <a:lnTo>
                    <a:pt x="12" y="43"/>
                  </a:lnTo>
                  <a:lnTo>
                    <a:pt x="13" y="40"/>
                  </a:lnTo>
                  <a:lnTo>
                    <a:pt x="14" y="39"/>
                  </a:lnTo>
                  <a:lnTo>
                    <a:pt x="17" y="38"/>
                  </a:lnTo>
                  <a:lnTo>
                    <a:pt x="19" y="38"/>
                  </a:lnTo>
                  <a:lnTo>
                    <a:pt x="24" y="36"/>
                  </a:lnTo>
                  <a:lnTo>
                    <a:pt x="24" y="33"/>
                  </a:lnTo>
                  <a:lnTo>
                    <a:pt x="24" y="32"/>
                  </a:lnTo>
                  <a:lnTo>
                    <a:pt x="23" y="30"/>
                  </a:lnTo>
                  <a:lnTo>
                    <a:pt x="25" y="27"/>
                  </a:lnTo>
                  <a:lnTo>
                    <a:pt x="29" y="27"/>
                  </a:lnTo>
                  <a:lnTo>
                    <a:pt x="33" y="26"/>
                  </a:lnTo>
                  <a:lnTo>
                    <a:pt x="36" y="23"/>
                  </a:lnTo>
                  <a:lnTo>
                    <a:pt x="37" y="19"/>
                  </a:lnTo>
                  <a:lnTo>
                    <a:pt x="39"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6" name="Freeform 46">
              <a:extLst>
                <a:ext uri="{FF2B5EF4-FFF2-40B4-BE49-F238E27FC236}">
                  <a16:creationId xmlns:a16="http://schemas.microsoft.com/office/drawing/2014/main" id="{0BEF2D2F-E73C-4ED3-9D4F-6541D6D00D94}"/>
                </a:ext>
              </a:extLst>
            </p:cNvPr>
            <p:cNvSpPr>
              <a:spLocks/>
            </p:cNvSpPr>
            <p:nvPr/>
          </p:nvSpPr>
          <p:spPr bwMode="auto">
            <a:xfrm>
              <a:off x="2014538" y="2990850"/>
              <a:ext cx="17462" cy="28575"/>
            </a:xfrm>
            <a:custGeom>
              <a:avLst/>
              <a:gdLst>
                <a:gd name="T0" fmla="*/ 42 w 56"/>
                <a:gd name="T1" fmla="*/ 67 h 90"/>
                <a:gd name="T2" fmla="*/ 46 w 56"/>
                <a:gd name="T3" fmla="*/ 66 h 90"/>
                <a:gd name="T4" fmla="*/ 49 w 56"/>
                <a:gd name="T5" fmla="*/ 65 h 90"/>
                <a:gd name="T6" fmla="*/ 50 w 56"/>
                <a:gd name="T7" fmla="*/ 62 h 90"/>
                <a:gd name="T8" fmla="*/ 52 w 56"/>
                <a:gd name="T9" fmla="*/ 59 h 90"/>
                <a:gd name="T10" fmla="*/ 53 w 56"/>
                <a:gd name="T11" fmla="*/ 56 h 90"/>
                <a:gd name="T12" fmla="*/ 55 w 56"/>
                <a:gd name="T13" fmla="*/ 53 h 90"/>
                <a:gd name="T14" fmla="*/ 56 w 56"/>
                <a:gd name="T15" fmla="*/ 50 h 90"/>
                <a:gd name="T16" fmla="*/ 56 w 56"/>
                <a:gd name="T17" fmla="*/ 48 h 90"/>
                <a:gd name="T18" fmla="*/ 55 w 56"/>
                <a:gd name="T19" fmla="*/ 45 h 90"/>
                <a:gd name="T20" fmla="*/ 52 w 56"/>
                <a:gd name="T21" fmla="*/ 43 h 90"/>
                <a:gd name="T22" fmla="*/ 49 w 56"/>
                <a:gd name="T23" fmla="*/ 40 h 90"/>
                <a:gd name="T24" fmla="*/ 45 w 56"/>
                <a:gd name="T25" fmla="*/ 42 h 90"/>
                <a:gd name="T26" fmla="*/ 42 w 56"/>
                <a:gd name="T27" fmla="*/ 43 h 90"/>
                <a:gd name="T28" fmla="*/ 40 w 56"/>
                <a:gd name="T29" fmla="*/ 45 h 90"/>
                <a:gd name="T30" fmla="*/ 36 w 56"/>
                <a:gd name="T31" fmla="*/ 46 h 90"/>
                <a:gd name="T32" fmla="*/ 34 w 56"/>
                <a:gd name="T33" fmla="*/ 48 h 90"/>
                <a:gd name="T34" fmla="*/ 40 w 56"/>
                <a:gd name="T35" fmla="*/ 42 h 90"/>
                <a:gd name="T36" fmla="*/ 44 w 56"/>
                <a:gd name="T37" fmla="*/ 33 h 90"/>
                <a:gd name="T38" fmla="*/ 46 w 56"/>
                <a:gd name="T39" fmla="*/ 25 h 90"/>
                <a:gd name="T40" fmla="*/ 50 w 56"/>
                <a:gd name="T41" fmla="*/ 17 h 90"/>
                <a:gd name="T42" fmla="*/ 51 w 56"/>
                <a:gd name="T43" fmla="*/ 14 h 90"/>
                <a:gd name="T44" fmla="*/ 46 w 56"/>
                <a:gd name="T45" fmla="*/ 9 h 90"/>
                <a:gd name="T46" fmla="*/ 42 w 56"/>
                <a:gd name="T47" fmla="*/ 4 h 90"/>
                <a:gd name="T48" fmla="*/ 36 w 56"/>
                <a:gd name="T49" fmla="*/ 2 h 90"/>
                <a:gd name="T50" fmla="*/ 30 w 56"/>
                <a:gd name="T51" fmla="*/ 0 h 90"/>
                <a:gd name="T52" fmla="*/ 25 w 56"/>
                <a:gd name="T53" fmla="*/ 3 h 90"/>
                <a:gd name="T54" fmla="*/ 21 w 56"/>
                <a:gd name="T55" fmla="*/ 8 h 90"/>
                <a:gd name="T56" fmla="*/ 21 w 56"/>
                <a:gd name="T57" fmla="*/ 14 h 90"/>
                <a:gd name="T58" fmla="*/ 22 w 56"/>
                <a:gd name="T59" fmla="*/ 20 h 90"/>
                <a:gd name="T60" fmla="*/ 23 w 56"/>
                <a:gd name="T61" fmla="*/ 26 h 90"/>
                <a:gd name="T62" fmla="*/ 21 w 56"/>
                <a:gd name="T63" fmla="*/ 32 h 90"/>
                <a:gd name="T64" fmla="*/ 19 w 56"/>
                <a:gd name="T65" fmla="*/ 37 h 90"/>
                <a:gd name="T66" fmla="*/ 21 w 56"/>
                <a:gd name="T67" fmla="*/ 40 h 90"/>
                <a:gd name="T68" fmla="*/ 22 w 56"/>
                <a:gd name="T69" fmla="*/ 44 h 90"/>
                <a:gd name="T70" fmla="*/ 24 w 56"/>
                <a:gd name="T71" fmla="*/ 48 h 90"/>
                <a:gd name="T72" fmla="*/ 22 w 56"/>
                <a:gd name="T73" fmla="*/ 60 h 90"/>
                <a:gd name="T74" fmla="*/ 22 w 56"/>
                <a:gd name="T75" fmla="*/ 60 h 90"/>
                <a:gd name="T76" fmla="*/ 17 w 56"/>
                <a:gd name="T77" fmla="*/ 66 h 90"/>
                <a:gd name="T78" fmla="*/ 16 w 56"/>
                <a:gd name="T79" fmla="*/ 74 h 90"/>
                <a:gd name="T80" fmla="*/ 12 w 56"/>
                <a:gd name="T81" fmla="*/ 80 h 90"/>
                <a:gd name="T82" fmla="*/ 6 w 56"/>
                <a:gd name="T83" fmla="*/ 84 h 90"/>
                <a:gd name="T84" fmla="*/ 0 w 56"/>
                <a:gd name="T85" fmla="*/ 88 h 90"/>
                <a:gd name="T86" fmla="*/ 12 w 56"/>
                <a:gd name="T87" fmla="*/ 90 h 90"/>
                <a:gd name="T88" fmla="*/ 23 w 56"/>
                <a:gd name="T89" fmla="*/ 90 h 90"/>
                <a:gd name="T90" fmla="*/ 32 w 56"/>
                <a:gd name="T91" fmla="*/ 85 h 90"/>
                <a:gd name="T92" fmla="*/ 38 w 56"/>
                <a:gd name="T93" fmla="*/ 77 h 90"/>
                <a:gd name="T94" fmla="*/ 42 w 56"/>
                <a:gd name="T95" fmla="*/ 6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 h="90">
                  <a:moveTo>
                    <a:pt x="42" y="67"/>
                  </a:moveTo>
                  <a:lnTo>
                    <a:pt x="46" y="66"/>
                  </a:lnTo>
                  <a:lnTo>
                    <a:pt x="49" y="65"/>
                  </a:lnTo>
                  <a:lnTo>
                    <a:pt x="50" y="62"/>
                  </a:lnTo>
                  <a:lnTo>
                    <a:pt x="52" y="59"/>
                  </a:lnTo>
                  <a:lnTo>
                    <a:pt x="53" y="56"/>
                  </a:lnTo>
                  <a:lnTo>
                    <a:pt x="55" y="53"/>
                  </a:lnTo>
                  <a:lnTo>
                    <a:pt x="56" y="50"/>
                  </a:lnTo>
                  <a:lnTo>
                    <a:pt x="56" y="48"/>
                  </a:lnTo>
                  <a:lnTo>
                    <a:pt x="55" y="45"/>
                  </a:lnTo>
                  <a:lnTo>
                    <a:pt x="52" y="43"/>
                  </a:lnTo>
                  <a:lnTo>
                    <a:pt x="49" y="40"/>
                  </a:lnTo>
                  <a:lnTo>
                    <a:pt x="45" y="42"/>
                  </a:lnTo>
                  <a:lnTo>
                    <a:pt x="42" y="43"/>
                  </a:lnTo>
                  <a:lnTo>
                    <a:pt x="40" y="45"/>
                  </a:lnTo>
                  <a:lnTo>
                    <a:pt x="36" y="46"/>
                  </a:lnTo>
                  <a:lnTo>
                    <a:pt x="34" y="48"/>
                  </a:lnTo>
                  <a:lnTo>
                    <a:pt x="40" y="42"/>
                  </a:lnTo>
                  <a:lnTo>
                    <a:pt x="44" y="33"/>
                  </a:lnTo>
                  <a:lnTo>
                    <a:pt x="46" y="25"/>
                  </a:lnTo>
                  <a:lnTo>
                    <a:pt x="50" y="17"/>
                  </a:lnTo>
                  <a:lnTo>
                    <a:pt x="51" y="14"/>
                  </a:lnTo>
                  <a:lnTo>
                    <a:pt x="46" y="9"/>
                  </a:lnTo>
                  <a:lnTo>
                    <a:pt x="42" y="4"/>
                  </a:lnTo>
                  <a:lnTo>
                    <a:pt x="36" y="2"/>
                  </a:lnTo>
                  <a:lnTo>
                    <a:pt x="30" y="0"/>
                  </a:lnTo>
                  <a:lnTo>
                    <a:pt x="25" y="3"/>
                  </a:lnTo>
                  <a:lnTo>
                    <a:pt x="21" y="8"/>
                  </a:lnTo>
                  <a:lnTo>
                    <a:pt x="21" y="14"/>
                  </a:lnTo>
                  <a:lnTo>
                    <a:pt x="22" y="20"/>
                  </a:lnTo>
                  <a:lnTo>
                    <a:pt x="23" y="26"/>
                  </a:lnTo>
                  <a:lnTo>
                    <a:pt x="21" y="32"/>
                  </a:lnTo>
                  <a:lnTo>
                    <a:pt x="19" y="37"/>
                  </a:lnTo>
                  <a:lnTo>
                    <a:pt x="21" y="40"/>
                  </a:lnTo>
                  <a:lnTo>
                    <a:pt x="22" y="44"/>
                  </a:lnTo>
                  <a:lnTo>
                    <a:pt x="24" y="48"/>
                  </a:lnTo>
                  <a:lnTo>
                    <a:pt x="22" y="60"/>
                  </a:lnTo>
                  <a:lnTo>
                    <a:pt x="22" y="60"/>
                  </a:lnTo>
                  <a:lnTo>
                    <a:pt x="17" y="66"/>
                  </a:lnTo>
                  <a:lnTo>
                    <a:pt x="16" y="74"/>
                  </a:lnTo>
                  <a:lnTo>
                    <a:pt x="12" y="80"/>
                  </a:lnTo>
                  <a:lnTo>
                    <a:pt x="6" y="84"/>
                  </a:lnTo>
                  <a:lnTo>
                    <a:pt x="0" y="88"/>
                  </a:lnTo>
                  <a:lnTo>
                    <a:pt x="12" y="90"/>
                  </a:lnTo>
                  <a:lnTo>
                    <a:pt x="23" y="90"/>
                  </a:lnTo>
                  <a:lnTo>
                    <a:pt x="32" y="85"/>
                  </a:lnTo>
                  <a:lnTo>
                    <a:pt x="38" y="77"/>
                  </a:lnTo>
                  <a:lnTo>
                    <a:pt x="42" y="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7" name="Freeform 47">
              <a:extLst>
                <a:ext uri="{FF2B5EF4-FFF2-40B4-BE49-F238E27FC236}">
                  <a16:creationId xmlns:a16="http://schemas.microsoft.com/office/drawing/2014/main" id="{90A21966-414C-4A65-91D1-7E353F0FBE91}"/>
                </a:ext>
              </a:extLst>
            </p:cNvPr>
            <p:cNvSpPr>
              <a:spLocks/>
            </p:cNvSpPr>
            <p:nvPr/>
          </p:nvSpPr>
          <p:spPr bwMode="auto">
            <a:xfrm>
              <a:off x="2036763" y="3022600"/>
              <a:ext cx="6350" cy="4763"/>
            </a:xfrm>
            <a:custGeom>
              <a:avLst/>
              <a:gdLst>
                <a:gd name="T0" fmla="*/ 0 w 17"/>
                <a:gd name="T1" fmla="*/ 5 h 14"/>
                <a:gd name="T2" fmla="*/ 1 w 17"/>
                <a:gd name="T3" fmla="*/ 8 h 14"/>
                <a:gd name="T4" fmla="*/ 2 w 17"/>
                <a:gd name="T5" fmla="*/ 11 h 14"/>
                <a:gd name="T6" fmla="*/ 4 w 17"/>
                <a:gd name="T7" fmla="*/ 13 h 14"/>
                <a:gd name="T8" fmla="*/ 7 w 17"/>
                <a:gd name="T9" fmla="*/ 14 h 14"/>
                <a:gd name="T10" fmla="*/ 9 w 17"/>
                <a:gd name="T11" fmla="*/ 13 h 14"/>
                <a:gd name="T12" fmla="*/ 12 w 17"/>
                <a:gd name="T13" fmla="*/ 12 h 14"/>
                <a:gd name="T14" fmla="*/ 14 w 17"/>
                <a:gd name="T15" fmla="*/ 11 h 14"/>
                <a:gd name="T16" fmla="*/ 15 w 17"/>
                <a:gd name="T17" fmla="*/ 10 h 14"/>
                <a:gd name="T18" fmla="*/ 17 w 17"/>
                <a:gd name="T19" fmla="*/ 7 h 14"/>
                <a:gd name="T20" fmla="*/ 15 w 17"/>
                <a:gd name="T21" fmla="*/ 3 h 14"/>
                <a:gd name="T22" fmla="*/ 13 w 17"/>
                <a:gd name="T23" fmla="*/ 1 h 14"/>
                <a:gd name="T24" fmla="*/ 12 w 17"/>
                <a:gd name="T25" fmla="*/ 0 h 14"/>
                <a:gd name="T26" fmla="*/ 9 w 17"/>
                <a:gd name="T27" fmla="*/ 0 h 14"/>
                <a:gd name="T28" fmla="*/ 8 w 17"/>
                <a:gd name="T29" fmla="*/ 1 h 14"/>
                <a:gd name="T30" fmla="*/ 6 w 17"/>
                <a:gd name="T31" fmla="*/ 2 h 14"/>
                <a:gd name="T32" fmla="*/ 4 w 17"/>
                <a:gd name="T33" fmla="*/ 3 h 14"/>
                <a:gd name="T34" fmla="*/ 2 w 17"/>
                <a:gd name="T35" fmla="*/ 5 h 14"/>
                <a:gd name="T36" fmla="*/ 0 w 17"/>
                <a:gd name="T37"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14">
                  <a:moveTo>
                    <a:pt x="0" y="5"/>
                  </a:moveTo>
                  <a:lnTo>
                    <a:pt x="1" y="8"/>
                  </a:lnTo>
                  <a:lnTo>
                    <a:pt x="2" y="11"/>
                  </a:lnTo>
                  <a:lnTo>
                    <a:pt x="4" y="13"/>
                  </a:lnTo>
                  <a:lnTo>
                    <a:pt x="7" y="14"/>
                  </a:lnTo>
                  <a:lnTo>
                    <a:pt x="9" y="13"/>
                  </a:lnTo>
                  <a:lnTo>
                    <a:pt x="12" y="12"/>
                  </a:lnTo>
                  <a:lnTo>
                    <a:pt x="14" y="11"/>
                  </a:lnTo>
                  <a:lnTo>
                    <a:pt x="15" y="10"/>
                  </a:lnTo>
                  <a:lnTo>
                    <a:pt x="17" y="7"/>
                  </a:lnTo>
                  <a:lnTo>
                    <a:pt x="15" y="3"/>
                  </a:lnTo>
                  <a:lnTo>
                    <a:pt x="13" y="1"/>
                  </a:lnTo>
                  <a:lnTo>
                    <a:pt x="12" y="0"/>
                  </a:lnTo>
                  <a:lnTo>
                    <a:pt x="9" y="0"/>
                  </a:lnTo>
                  <a:lnTo>
                    <a:pt x="8" y="1"/>
                  </a:lnTo>
                  <a:lnTo>
                    <a:pt x="6" y="2"/>
                  </a:lnTo>
                  <a:lnTo>
                    <a:pt x="4" y="3"/>
                  </a:lnTo>
                  <a:lnTo>
                    <a:pt x="2" y="5"/>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8" name="Freeform 48">
              <a:extLst>
                <a:ext uri="{FF2B5EF4-FFF2-40B4-BE49-F238E27FC236}">
                  <a16:creationId xmlns:a16="http://schemas.microsoft.com/office/drawing/2014/main" id="{F26C4E32-7701-45C1-9323-BCA6C7657E21}"/>
                </a:ext>
              </a:extLst>
            </p:cNvPr>
            <p:cNvSpPr>
              <a:spLocks/>
            </p:cNvSpPr>
            <p:nvPr/>
          </p:nvSpPr>
          <p:spPr bwMode="auto">
            <a:xfrm>
              <a:off x="2046288" y="2995613"/>
              <a:ext cx="17462" cy="12700"/>
            </a:xfrm>
            <a:custGeom>
              <a:avLst/>
              <a:gdLst>
                <a:gd name="T0" fmla="*/ 55 w 55"/>
                <a:gd name="T1" fmla="*/ 18 h 40"/>
                <a:gd name="T2" fmla="*/ 53 w 55"/>
                <a:gd name="T3" fmla="*/ 8 h 40"/>
                <a:gd name="T4" fmla="*/ 50 w 55"/>
                <a:gd name="T5" fmla="*/ 5 h 40"/>
                <a:gd name="T6" fmla="*/ 45 w 55"/>
                <a:gd name="T7" fmla="*/ 2 h 40"/>
                <a:gd name="T8" fmla="*/ 40 w 55"/>
                <a:gd name="T9" fmla="*/ 0 h 40"/>
                <a:gd name="T10" fmla="*/ 24 w 55"/>
                <a:gd name="T11" fmla="*/ 10 h 40"/>
                <a:gd name="T12" fmla="*/ 7 w 55"/>
                <a:gd name="T13" fmla="*/ 16 h 40"/>
                <a:gd name="T14" fmla="*/ 1 w 55"/>
                <a:gd name="T15" fmla="*/ 22 h 40"/>
                <a:gd name="T16" fmla="*/ 0 w 55"/>
                <a:gd name="T17" fmla="*/ 29 h 40"/>
                <a:gd name="T18" fmla="*/ 2 w 55"/>
                <a:gd name="T19" fmla="*/ 38 h 40"/>
                <a:gd name="T20" fmla="*/ 6 w 55"/>
                <a:gd name="T21" fmla="*/ 39 h 40"/>
                <a:gd name="T22" fmla="*/ 10 w 55"/>
                <a:gd name="T23" fmla="*/ 40 h 40"/>
                <a:gd name="T24" fmla="*/ 13 w 55"/>
                <a:gd name="T25" fmla="*/ 40 h 40"/>
                <a:gd name="T26" fmla="*/ 16 w 55"/>
                <a:gd name="T27" fmla="*/ 39 h 40"/>
                <a:gd name="T28" fmla="*/ 19 w 55"/>
                <a:gd name="T29" fmla="*/ 39 h 40"/>
                <a:gd name="T30" fmla="*/ 23 w 55"/>
                <a:gd name="T31" fmla="*/ 38 h 40"/>
                <a:gd name="T32" fmla="*/ 25 w 55"/>
                <a:gd name="T33" fmla="*/ 36 h 40"/>
                <a:gd name="T34" fmla="*/ 28 w 55"/>
                <a:gd name="T35" fmla="*/ 34 h 40"/>
                <a:gd name="T36" fmla="*/ 29 w 55"/>
                <a:gd name="T37" fmla="*/ 31 h 40"/>
                <a:gd name="T38" fmla="*/ 35 w 55"/>
                <a:gd name="T39" fmla="*/ 30 h 40"/>
                <a:gd name="T40" fmla="*/ 42 w 55"/>
                <a:gd name="T41" fmla="*/ 27 h 40"/>
                <a:gd name="T42" fmla="*/ 50 w 55"/>
                <a:gd name="T43" fmla="*/ 24 h 40"/>
                <a:gd name="T44" fmla="*/ 55 w 55"/>
                <a:gd name="T45" fmla="*/ 1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0">
                  <a:moveTo>
                    <a:pt x="55" y="18"/>
                  </a:moveTo>
                  <a:lnTo>
                    <a:pt x="53" y="8"/>
                  </a:lnTo>
                  <a:lnTo>
                    <a:pt x="50" y="5"/>
                  </a:lnTo>
                  <a:lnTo>
                    <a:pt x="45" y="2"/>
                  </a:lnTo>
                  <a:lnTo>
                    <a:pt x="40" y="0"/>
                  </a:lnTo>
                  <a:lnTo>
                    <a:pt x="24" y="10"/>
                  </a:lnTo>
                  <a:lnTo>
                    <a:pt x="7" y="16"/>
                  </a:lnTo>
                  <a:lnTo>
                    <a:pt x="1" y="22"/>
                  </a:lnTo>
                  <a:lnTo>
                    <a:pt x="0" y="29"/>
                  </a:lnTo>
                  <a:lnTo>
                    <a:pt x="2" y="38"/>
                  </a:lnTo>
                  <a:lnTo>
                    <a:pt x="6" y="39"/>
                  </a:lnTo>
                  <a:lnTo>
                    <a:pt x="10" y="40"/>
                  </a:lnTo>
                  <a:lnTo>
                    <a:pt x="13" y="40"/>
                  </a:lnTo>
                  <a:lnTo>
                    <a:pt x="16" y="39"/>
                  </a:lnTo>
                  <a:lnTo>
                    <a:pt x="19" y="39"/>
                  </a:lnTo>
                  <a:lnTo>
                    <a:pt x="23" y="38"/>
                  </a:lnTo>
                  <a:lnTo>
                    <a:pt x="25" y="36"/>
                  </a:lnTo>
                  <a:lnTo>
                    <a:pt x="28" y="34"/>
                  </a:lnTo>
                  <a:lnTo>
                    <a:pt x="29" y="31"/>
                  </a:lnTo>
                  <a:lnTo>
                    <a:pt x="35" y="30"/>
                  </a:lnTo>
                  <a:lnTo>
                    <a:pt x="42" y="27"/>
                  </a:lnTo>
                  <a:lnTo>
                    <a:pt x="50" y="24"/>
                  </a:lnTo>
                  <a:lnTo>
                    <a:pt x="55"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99" name="Freeform 49">
              <a:extLst>
                <a:ext uri="{FF2B5EF4-FFF2-40B4-BE49-F238E27FC236}">
                  <a16:creationId xmlns:a16="http://schemas.microsoft.com/office/drawing/2014/main" id="{76058C2C-8D53-4F47-B0FD-DB26327AD434}"/>
                </a:ext>
              </a:extLst>
            </p:cNvPr>
            <p:cNvSpPr>
              <a:spLocks/>
            </p:cNvSpPr>
            <p:nvPr/>
          </p:nvSpPr>
          <p:spPr bwMode="auto">
            <a:xfrm>
              <a:off x="2070100" y="2973388"/>
              <a:ext cx="4762" cy="4763"/>
            </a:xfrm>
            <a:custGeom>
              <a:avLst/>
              <a:gdLst>
                <a:gd name="T0" fmla="*/ 13 w 13"/>
                <a:gd name="T1" fmla="*/ 4 h 17"/>
                <a:gd name="T2" fmla="*/ 12 w 13"/>
                <a:gd name="T3" fmla="*/ 2 h 17"/>
                <a:gd name="T4" fmla="*/ 9 w 13"/>
                <a:gd name="T5" fmla="*/ 1 h 17"/>
                <a:gd name="T6" fmla="*/ 7 w 13"/>
                <a:gd name="T7" fmla="*/ 0 h 17"/>
                <a:gd name="T8" fmla="*/ 5 w 13"/>
                <a:gd name="T9" fmla="*/ 0 h 17"/>
                <a:gd name="T10" fmla="*/ 1 w 13"/>
                <a:gd name="T11" fmla="*/ 0 h 17"/>
                <a:gd name="T12" fmla="*/ 0 w 13"/>
                <a:gd name="T13" fmla="*/ 17 h 17"/>
                <a:gd name="T14" fmla="*/ 5 w 13"/>
                <a:gd name="T15" fmla="*/ 17 h 17"/>
                <a:gd name="T16" fmla="*/ 7 w 13"/>
                <a:gd name="T17" fmla="*/ 15 h 17"/>
                <a:gd name="T18" fmla="*/ 9 w 13"/>
                <a:gd name="T19" fmla="*/ 14 h 17"/>
                <a:gd name="T20" fmla="*/ 12 w 13"/>
                <a:gd name="T21" fmla="*/ 13 h 17"/>
                <a:gd name="T22" fmla="*/ 13 w 13"/>
                <a:gd name="T23" fmla="*/ 11 h 17"/>
                <a:gd name="T24" fmla="*/ 13 w 13"/>
                <a:gd name="T25" fmla="*/ 8 h 17"/>
                <a:gd name="T26" fmla="*/ 13 w 13"/>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7">
                  <a:moveTo>
                    <a:pt x="13" y="4"/>
                  </a:moveTo>
                  <a:lnTo>
                    <a:pt x="12" y="2"/>
                  </a:lnTo>
                  <a:lnTo>
                    <a:pt x="9" y="1"/>
                  </a:lnTo>
                  <a:lnTo>
                    <a:pt x="7" y="0"/>
                  </a:lnTo>
                  <a:lnTo>
                    <a:pt x="5" y="0"/>
                  </a:lnTo>
                  <a:lnTo>
                    <a:pt x="1" y="0"/>
                  </a:lnTo>
                  <a:lnTo>
                    <a:pt x="0" y="17"/>
                  </a:lnTo>
                  <a:lnTo>
                    <a:pt x="5" y="17"/>
                  </a:lnTo>
                  <a:lnTo>
                    <a:pt x="7" y="15"/>
                  </a:lnTo>
                  <a:lnTo>
                    <a:pt x="9" y="14"/>
                  </a:lnTo>
                  <a:lnTo>
                    <a:pt x="12" y="13"/>
                  </a:lnTo>
                  <a:lnTo>
                    <a:pt x="13" y="11"/>
                  </a:lnTo>
                  <a:lnTo>
                    <a:pt x="13" y="8"/>
                  </a:lnTo>
                  <a:lnTo>
                    <a:pt x="13"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0" name="Freeform 50">
              <a:extLst>
                <a:ext uri="{FF2B5EF4-FFF2-40B4-BE49-F238E27FC236}">
                  <a16:creationId xmlns:a16="http://schemas.microsoft.com/office/drawing/2014/main" id="{54D834C8-E982-427F-A696-A0320D0F9535}"/>
                </a:ext>
              </a:extLst>
            </p:cNvPr>
            <p:cNvSpPr>
              <a:spLocks/>
            </p:cNvSpPr>
            <p:nvPr/>
          </p:nvSpPr>
          <p:spPr bwMode="auto">
            <a:xfrm>
              <a:off x="2098675" y="2944813"/>
              <a:ext cx="15875" cy="19050"/>
            </a:xfrm>
            <a:custGeom>
              <a:avLst/>
              <a:gdLst>
                <a:gd name="T0" fmla="*/ 37 w 48"/>
                <a:gd name="T1" fmla="*/ 8 h 60"/>
                <a:gd name="T2" fmla="*/ 35 w 48"/>
                <a:gd name="T3" fmla="*/ 4 h 60"/>
                <a:gd name="T4" fmla="*/ 32 w 48"/>
                <a:gd name="T5" fmla="*/ 1 h 60"/>
                <a:gd name="T6" fmla="*/ 29 w 48"/>
                <a:gd name="T7" fmla="*/ 0 h 60"/>
                <a:gd name="T8" fmla="*/ 17 w 48"/>
                <a:gd name="T9" fmla="*/ 0 h 60"/>
                <a:gd name="T10" fmla="*/ 7 w 48"/>
                <a:gd name="T11" fmla="*/ 5 h 60"/>
                <a:gd name="T12" fmla="*/ 1 w 48"/>
                <a:gd name="T13" fmla="*/ 15 h 60"/>
                <a:gd name="T14" fmla="*/ 0 w 48"/>
                <a:gd name="T15" fmla="*/ 21 h 60"/>
                <a:gd name="T16" fmla="*/ 2 w 48"/>
                <a:gd name="T17" fmla="*/ 27 h 60"/>
                <a:gd name="T18" fmla="*/ 4 w 48"/>
                <a:gd name="T19" fmla="*/ 29 h 60"/>
                <a:gd name="T20" fmla="*/ 7 w 48"/>
                <a:gd name="T21" fmla="*/ 33 h 60"/>
                <a:gd name="T22" fmla="*/ 9 w 48"/>
                <a:gd name="T23" fmla="*/ 34 h 60"/>
                <a:gd name="T24" fmla="*/ 13 w 48"/>
                <a:gd name="T25" fmla="*/ 35 h 60"/>
                <a:gd name="T26" fmla="*/ 35 w 48"/>
                <a:gd name="T27" fmla="*/ 60 h 60"/>
                <a:gd name="T28" fmla="*/ 40 w 48"/>
                <a:gd name="T29" fmla="*/ 54 h 60"/>
                <a:gd name="T30" fmla="*/ 46 w 48"/>
                <a:gd name="T31" fmla="*/ 46 h 60"/>
                <a:gd name="T32" fmla="*/ 48 w 48"/>
                <a:gd name="T33" fmla="*/ 38 h 60"/>
                <a:gd name="T34" fmla="*/ 47 w 48"/>
                <a:gd name="T35" fmla="*/ 29 h 60"/>
                <a:gd name="T36" fmla="*/ 40 w 48"/>
                <a:gd name="T37" fmla="*/ 20 h 60"/>
                <a:gd name="T38" fmla="*/ 37 w 48"/>
                <a:gd name="T39"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60">
                  <a:moveTo>
                    <a:pt x="37" y="8"/>
                  </a:moveTo>
                  <a:lnTo>
                    <a:pt x="35" y="4"/>
                  </a:lnTo>
                  <a:lnTo>
                    <a:pt x="32" y="1"/>
                  </a:lnTo>
                  <a:lnTo>
                    <a:pt x="29" y="0"/>
                  </a:lnTo>
                  <a:lnTo>
                    <a:pt x="17" y="0"/>
                  </a:lnTo>
                  <a:lnTo>
                    <a:pt x="7" y="5"/>
                  </a:lnTo>
                  <a:lnTo>
                    <a:pt x="1" y="15"/>
                  </a:lnTo>
                  <a:lnTo>
                    <a:pt x="0" y="21"/>
                  </a:lnTo>
                  <a:lnTo>
                    <a:pt x="2" y="27"/>
                  </a:lnTo>
                  <a:lnTo>
                    <a:pt x="4" y="29"/>
                  </a:lnTo>
                  <a:lnTo>
                    <a:pt x="7" y="33"/>
                  </a:lnTo>
                  <a:lnTo>
                    <a:pt x="9" y="34"/>
                  </a:lnTo>
                  <a:lnTo>
                    <a:pt x="13" y="35"/>
                  </a:lnTo>
                  <a:lnTo>
                    <a:pt x="35" y="60"/>
                  </a:lnTo>
                  <a:lnTo>
                    <a:pt x="40" y="54"/>
                  </a:lnTo>
                  <a:lnTo>
                    <a:pt x="46" y="46"/>
                  </a:lnTo>
                  <a:lnTo>
                    <a:pt x="48" y="38"/>
                  </a:lnTo>
                  <a:lnTo>
                    <a:pt x="47" y="29"/>
                  </a:lnTo>
                  <a:lnTo>
                    <a:pt x="40" y="20"/>
                  </a:lnTo>
                  <a:lnTo>
                    <a:pt x="37"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1" name="Freeform 51">
              <a:extLst>
                <a:ext uri="{FF2B5EF4-FFF2-40B4-BE49-F238E27FC236}">
                  <a16:creationId xmlns:a16="http://schemas.microsoft.com/office/drawing/2014/main" id="{AB8E9C61-583F-484E-BE3A-26F75B64EA1A}"/>
                </a:ext>
              </a:extLst>
            </p:cNvPr>
            <p:cNvSpPr>
              <a:spLocks/>
            </p:cNvSpPr>
            <p:nvPr/>
          </p:nvSpPr>
          <p:spPr bwMode="auto">
            <a:xfrm>
              <a:off x="2036763" y="2944813"/>
              <a:ext cx="7937" cy="11113"/>
            </a:xfrm>
            <a:custGeom>
              <a:avLst/>
              <a:gdLst>
                <a:gd name="T0" fmla="*/ 0 w 27"/>
                <a:gd name="T1" fmla="*/ 12 h 34"/>
                <a:gd name="T2" fmla="*/ 0 w 27"/>
                <a:gd name="T3" fmla="*/ 17 h 34"/>
                <a:gd name="T4" fmla="*/ 2 w 27"/>
                <a:gd name="T5" fmla="*/ 23 h 34"/>
                <a:gd name="T6" fmla="*/ 4 w 27"/>
                <a:gd name="T7" fmla="*/ 27 h 34"/>
                <a:gd name="T8" fmla="*/ 9 w 27"/>
                <a:gd name="T9" fmla="*/ 32 h 34"/>
                <a:gd name="T10" fmla="*/ 21 w 27"/>
                <a:gd name="T11" fmla="*/ 34 h 34"/>
                <a:gd name="T12" fmla="*/ 25 w 27"/>
                <a:gd name="T13" fmla="*/ 27 h 34"/>
                <a:gd name="T14" fmla="*/ 27 w 27"/>
                <a:gd name="T15" fmla="*/ 17 h 34"/>
                <a:gd name="T16" fmla="*/ 23 w 27"/>
                <a:gd name="T17" fmla="*/ 6 h 34"/>
                <a:gd name="T18" fmla="*/ 20 w 27"/>
                <a:gd name="T19" fmla="*/ 4 h 34"/>
                <a:gd name="T20" fmla="*/ 16 w 27"/>
                <a:gd name="T21" fmla="*/ 1 h 34"/>
                <a:gd name="T22" fmla="*/ 13 w 27"/>
                <a:gd name="T23" fmla="*/ 0 h 34"/>
                <a:gd name="T24" fmla="*/ 8 w 27"/>
                <a:gd name="T25" fmla="*/ 1 h 34"/>
                <a:gd name="T26" fmla="*/ 4 w 27"/>
                <a:gd name="T27" fmla="*/ 4 h 34"/>
                <a:gd name="T28" fmla="*/ 2 w 27"/>
                <a:gd name="T29" fmla="*/ 8 h 34"/>
                <a:gd name="T30" fmla="*/ 0 w 27"/>
                <a:gd name="T31"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34">
                  <a:moveTo>
                    <a:pt x="0" y="12"/>
                  </a:moveTo>
                  <a:lnTo>
                    <a:pt x="0" y="17"/>
                  </a:lnTo>
                  <a:lnTo>
                    <a:pt x="2" y="23"/>
                  </a:lnTo>
                  <a:lnTo>
                    <a:pt x="4" y="27"/>
                  </a:lnTo>
                  <a:lnTo>
                    <a:pt x="9" y="32"/>
                  </a:lnTo>
                  <a:lnTo>
                    <a:pt x="21" y="34"/>
                  </a:lnTo>
                  <a:lnTo>
                    <a:pt x="25" y="27"/>
                  </a:lnTo>
                  <a:lnTo>
                    <a:pt x="27" y="17"/>
                  </a:lnTo>
                  <a:lnTo>
                    <a:pt x="23" y="6"/>
                  </a:lnTo>
                  <a:lnTo>
                    <a:pt x="20" y="4"/>
                  </a:lnTo>
                  <a:lnTo>
                    <a:pt x="16" y="1"/>
                  </a:lnTo>
                  <a:lnTo>
                    <a:pt x="13" y="0"/>
                  </a:lnTo>
                  <a:lnTo>
                    <a:pt x="8" y="1"/>
                  </a:lnTo>
                  <a:lnTo>
                    <a:pt x="4" y="4"/>
                  </a:lnTo>
                  <a:lnTo>
                    <a:pt x="2" y="8"/>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2" name="Freeform 52">
              <a:extLst>
                <a:ext uri="{FF2B5EF4-FFF2-40B4-BE49-F238E27FC236}">
                  <a16:creationId xmlns:a16="http://schemas.microsoft.com/office/drawing/2014/main" id="{340E0B96-C70F-47B6-88D5-7363D2AF6565}"/>
                </a:ext>
              </a:extLst>
            </p:cNvPr>
            <p:cNvSpPr>
              <a:spLocks/>
            </p:cNvSpPr>
            <p:nvPr/>
          </p:nvSpPr>
          <p:spPr bwMode="auto">
            <a:xfrm>
              <a:off x="2058988" y="2957513"/>
              <a:ext cx="7937" cy="15875"/>
            </a:xfrm>
            <a:custGeom>
              <a:avLst/>
              <a:gdLst>
                <a:gd name="T0" fmla="*/ 25 w 25"/>
                <a:gd name="T1" fmla="*/ 38 h 49"/>
                <a:gd name="T2" fmla="*/ 23 w 25"/>
                <a:gd name="T3" fmla="*/ 33 h 49"/>
                <a:gd name="T4" fmla="*/ 25 w 25"/>
                <a:gd name="T5" fmla="*/ 31 h 49"/>
                <a:gd name="T6" fmla="*/ 25 w 25"/>
                <a:gd name="T7" fmla="*/ 30 h 49"/>
                <a:gd name="T8" fmla="*/ 22 w 25"/>
                <a:gd name="T9" fmla="*/ 28 h 49"/>
                <a:gd name="T10" fmla="*/ 16 w 25"/>
                <a:gd name="T11" fmla="*/ 25 h 49"/>
                <a:gd name="T12" fmla="*/ 15 w 25"/>
                <a:gd name="T13" fmla="*/ 20 h 49"/>
                <a:gd name="T14" fmla="*/ 16 w 25"/>
                <a:gd name="T15" fmla="*/ 15 h 49"/>
                <a:gd name="T16" fmla="*/ 19 w 25"/>
                <a:gd name="T17" fmla="*/ 10 h 49"/>
                <a:gd name="T18" fmla="*/ 19 w 25"/>
                <a:gd name="T19" fmla="*/ 5 h 49"/>
                <a:gd name="T20" fmla="*/ 16 w 25"/>
                <a:gd name="T21" fmla="*/ 0 h 49"/>
                <a:gd name="T22" fmla="*/ 6 w 25"/>
                <a:gd name="T23" fmla="*/ 7 h 49"/>
                <a:gd name="T24" fmla="*/ 2 w 25"/>
                <a:gd name="T25" fmla="*/ 13 h 49"/>
                <a:gd name="T26" fmla="*/ 0 w 25"/>
                <a:gd name="T27" fmla="*/ 20 h 49"/>
                <a:gd name="T28" fmla="*/ 4 w 25"/>
                <a:gd name="T29" fmla="*/ 28 h 49"/>
                <a:gd name="T30" fmla="*/ 8 w 25"/>
                <a:gd name="T31" fmla="*/ 37 h 49"/>
                <a:gd name="T32" fmla="*/ 9 w 25"/>
                <a:gd name="T33" fmla="*/ 42 h 49"/>
                <a:gd name="T34" fmla="*/ 9 w 25"/>
                <a:gd name="T35" fmla="*/ 44 h 49"/>
                <a:gd name="T36" fmla="*/ 10 w 25"/>
                <a:gd name="T37" fmla="*/ 45 h 49"/>
                <a:gd name="T38" fmla="*/ 11 w 25"/>
                <a:gd name="T39" fmla="*/ 48 h 49"/>
                <a:gd name="T40" fmla="*/ 13 w 25"/>
                <a:gd name="T41" fmla="*/ 49 h 49"/>
                <a:gd name="T42" fmla="*/ 15 w 25"/>
                <a:gd name="T43" fmla="*/ 49 h 49"/>
                <a:gd name="T44" fmla="*/ 17 w 25"/>
                <a:gd name="T45" fmla="*/ 49 h 49"/>
                <a:gd name="T46" fmla="*/ 19 w 25"/>
                <a:gd name="T47" fmla="*/ 48 h 49"/>
                <a:gd name="T48" fmla="*/ 19 w 25"/>
                <a:gd name="T49" fmla="*/ 45 h 49"/>
                <a:gd name="T50" fmla="*/ 20 w 25"/>
                <a:gd name="T51" fmla="*/ 43 h 49"/>
                <a:gd name="T52" fmla="*/ 20 w 25"/>
                <a:gd name="T53" fmla="*/ 41 h 49"/>
                <a:gd name="T54" fmla="*/ 25 w 25"/>
                <a:gd name="T55" fmla="*/ 3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 h="49">
                  <a:moveTo>
                    <a:pt x="25" y="38"/>
                  </a:moveTo>
                  <a:lnTo>
                    <a:pt x="23" y="33"/>
                  </a:lnTo>
                  <a:lnTo>
                    <a:pt x="25" y="31"/>
                  </a:lnTo>
                  <a:lnTo>
                    <a:pt x="25" y="30"/>
                  </a:lnTo>
                  <a:lnTo>
                    <a:pt x="22" y="28"/>
                  </a:lnTo>
                  <a:lnTo>
                    <a:pt x="16" y="25"/>
                  </a:lnTo>
                  <a:lnTo>
                    <a:pt x="15" y="20"/>
                  </a:lnTo>
                  <a:lnTo>
                    <a:pt x="16" y="15"/>
                  </a:lnTo>
                  <a:lnTo>
                    <a:pt x="19" y="10"/>
                  </a:lnTo>
                  <a:lnTo>
                    <a:pt x="19" y="5"/>
                  </a:lnTo>
                  <a:lnTo>
                    <a:pt x="16" y="0"/>
                  </a:lnTo>
                  <a:lnTo>
                    <a:pt x="6" y="7"/>
                  </a:lnTo>
                  <a:lnTo>
                    <a:pt x="2" y="13"/>
                  </a:lnTo>
                  <a:lnTo>
                    <a:pt x="0" y="20"/>
                  </a:lnTo>
                  <a:lnTo>
                    <a:pt x="4" y="28"/>
                  </a:lnTo>
                  <a:lnTo>
                    <a:pt x="8" y="37"/>
                  </a:lnTo>
                  <a:lnTo>
                    <a:pt x="9" y="42"/>
                  </a:lnTo>
                  <a:lnTo>
                    <a:pt x="9" y="44"/>
                  </a:lnTo>
                  <a:lnTo>
                    <a:pt x="10" y="45"/>
                  </a:lnTo>
                  <a:lnTo>
                    <a:pt x="11" y="48"/>
                  </a:lnTo>
                  <a:lnTo>
                    <a:pt x="13" y="49"/>
                  </a:lnTo>
                  <a:lnTo>
                    <a:pt x="15" y="49"/>
                  </a:lnTo>
                  <a:lnTo>
                    <a:pt x="17" y="49"/>
                  </a:lnTo>
                  <a:lnTo>
                    <a:pt x="19" y="48"/>
                  </a:lnTo>
                  <a:lnTo>
                    <a:pt x="19" y="45"/>
                  </a:lnTo>
                  <a:lnTo>
                    <a:pt x="20" y="43"/>
                  </a:lnTo>
                  <a:lnTo>
                    <a:pt x="20" y="41"/>
                  </a:lnTo>
                  <a:lnTo>
                    <a:pt x="25" y="3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3" name="Freeform 53">
              <a:extLst>
                <a:ext uri="{FF2B5EF4-FFF2-40B4-BE49-F238E27FC236}">
                  <a16:creationId xmlns:a16="http://schemas.microsoft.com/office/drawing/2014/main" id="{DDBAD5AE-EB58-487E-A026-2FDFB12B2B86}"/>
                </a:ext>
              </a:extLst>
            </p:cNvPr>
            <p:cNvSpPr>
              <a:spLocks/>
            </p:cNvSpPr>
            <p:nvPr/>
          </p:nvSpPr>
          <p:spPr bwMode="auto">
            <a:xfrm>
              <a:off x="2049463" y="2968625"/>
              <a:ext cx="3175" cy="3175"/>
            </a:xfrm>
            <a:custGeom>
              <a:avLst/>
              <a:gdLst>
                <a:gd name="T0" fmla="*/ 0 w 11"/>
                <a:gd name="T1" fmla="*/ 0 h 12"/>
                <a:gd name="T2" fmla="*/ 0 w 11"/>
                <a:gd name="T3" fmla="*/ 0 h 12"/>
                <a:gd name="T4" fmla="*/ 7 w 11"/>
                <a:gd name="T5" fmla="*/ 12 h 12"/>
                <a:gd name="T6" fmla="*/ 8 w 11"/>
                <a:gd name="T7" fmla="*/ 11 h 12"/>
                <a:gd name="T8" fmla="*/ 10 w 11"/>
                <a:gd name="T9" fmla="*/ 9 h 12"/>
                <a:gd name="T10" fmla="*/ 11 w 11"/>
                <a:gd name="T11" fmla="*/ 8 h 12"/>
                <a:gd name="T12" fmla="*/ 11 w 11"/>
                <a:gd name="T13" fmla="*/ 4 h 12"/>
                <a:gd name="T14" fmla="*/ 10 w 11"/>
                <a:gd name="T15" fmla="*/ 3 h 12"/>
                <a:gd name="T16" fmla="*/ 9 w 11"/>
                <a:gd name="T17" fmla="*/ 1 h 12"/>
                <a:gd name="T18" fmla="*/ 8 w 11"/>
                <a:gd name="T19" fmla="*/ 0 h 12"/>
                <a:gd name="T20" fmla="*/ 5 w 11"/>
                <a:gd name="T21" fmla="*/ 0 h 12"/>
                <a:gd name="T22" fmla="*/ 3 w 11"/>
                <a:gd name="T23" fmla="*/ 0 h 12"/>
                <a:gd name="T24" fmla="*/ 0 w 11"/>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2">
                  <a:moveTo>
                    <a:pt x="0" y="0"/>
                  </a:moveTo>
                  <a:lnTo>
                    <a:pt x="0" y="0"/>
                  </a:lnTo>
                  <a:lnTo>
                    <a:pt x="7" y="12"/>
                  </a:lnTo>
                  <a:lnTo>
                    <a:pt x="8" y="11"/>
                  </a:lnTo>
                  <a:lnTo>
                    <a:pt x="10" y="9"/>
                  </a:lnTo>
                  <a:lnTo>
                    <a:pt x="11" y="8"/>
                  </a:lnTo>
                  <a:lnTo>
                    <a:pt x="11" y="4"/>
                  </a:lnTo>
                  <a:lnTo>
                    <a:pt x="10" y="3"/>
                  </a:lnTo>
                  <a:lnTo>
                    <a:pt x="9" y="1"/>
                  </a:lnTo>
                  <a:lnTo>
                    <a:pt x="8" y="0"/>
                  </a:lnTo>
                  <a:lnTo>
                    <a:pt x="5" y="0"/>
                  </a:lnTo>
                  <a:lnTo>
                    <a:pt x="3"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4" name="Freeform 54">
              <a:extLst>
                <a:ext uri="{FF2B5EF4-FFF2-40B4-BE49-F238E27FC236}">
                  <a16:creationId xmlns:a16="http://schemas.microsoft.com/office/drawing/2014/main" id="{9B548E52-EB42-4D2A-B70F-D2998743F14B}"/>
                </a:ext>
              </a:extLst>
            </p:cNvPr>
            <p:cNvSpPr>
              <a:spLocks/>
            </p:cNvSpPr>
            <p:nvPr/>
          </p:nvSpPr>
          <p:spPr bwMode="auto">
            <a:xfrm>
              <a:off x="2103438" y="2878138"/>
              <a:ext cx="12700" cy="9525"/>
            </a:xfrm>
            <a:custGeom>
              <a:avLst/>
              <a:gdLst>
                <a:gd name="T0" fmla="*/ 21 w 38"/>
                <a:gd name="T1" fmla="*/ 30 h 30"/>
                <a:gd name="T2" fmla="*/ 22 w 38"/>
                <a:gd name="T3" fmla="*/ 29 h 30"/>
                <a:gd name="T4" fmla="*/ 25 w 38"/>
                <a:gd name="T5" fmla="*/ 28 h 30"/>
                <a:gd name="T6" fmla="*/ 27 w 38"/>
                <a:gd name="T7" fmla="*/ 28 h 30"/>
                <a:gd name="T8" fmla="*/ 28 w 38"/>
                <a:gd name="T9" fmla="*/ 28 h 30"/>
                <a:gd name="T10" fmla="*/ 31 w 38"/>
                <a:gd name="T11" fmla="*/ 26 h 30"/>
                <a:gd name="T12" fmla="*/ 33 w 38"/>
                <a:gd name="T13" fmla="*/ 26 h 30"/>
                <a:gd name="T14" fmla="*/ 36 w 38"/>
                <a:gd name="T15" fmla="*/ 26 h 30"/>
                <a:gd name="T16" fmla="*/ 37 w 38"/>
                <a:gd name="T17" fmla="*/ 25 h 30"/>
                <a:gd name="T18" fmla="*/ 37 w 38"/>
                <a:gd name="T19" fmla="*/ 24 h 30"/>
                <a:gd name="T20" fmla="*/ 38 w 38"/>
                <a:gd name="T21" fmla="*/ 22 h 30"/>
                <a:gd name="T22" fmla="*/ 37 w 38"/>
                <a:gd name="T23" fmla="*/ 19 h 30"/>
                <a:gd name="T24" fmla="*/ 34 w 38"/>
                <a:gd name="T25" fmla="*/ 14 h 30"/>
                <a:gd name="T26" fmla="*/ 30 w 38"/>
                <a:gd name="T27" fmla="*/ 14 h 30"/>
                <a:gd name="T28" fmla="*/ 26 w 38"/>
                <a:gd name="T29" fmla="*/ 11 h 30"/>
                <a:gd name="T30" fmla="*/ 21 w 38"/>
                <a:gd name="T31" fmla="*/ 6 h 30"/>
                <a:gd name="T32" fmla="*/ 16 w 38"/>
                <a:gd name="T33" fmla="*/ 2 h 30"/>
                <a:gd name="T34" fmla="*/ 11 w 38"/>
                <a:gd name="T35" fmla="*/ 0 h 30"/>
                <a:gd name="T36" fmla="*/ 6 w 38"/>
                <a:gd name="T37" fmla="*/ 2 h 30"/>
                <a:gd name="T38" fmla="*/ 0 w 38"/>
                <a:gd name="T39" fmla="*/ 11 h 30"/>
                <a:gd name="T40" fmla="*/ 5 w 38"/>
                <a:gd name="T41" fmla="*/ 20 h 30"/>
                <a:gd name="T42" fmla="*/ 13 w 38"/>
                <a:gd name="T43" fmla="*/ 25 h 30"/>
                <a:gd name="T44" fmla="*/ 21 w 38"/>
                <a:gd name="T4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 h="30">
                  <a:moveTo>
                    <a:pt x="21" y="30"/>
                  </a:moveTo>
                  <a:lnTo>
                    <a:pt x="22" y="29"/>
                  </a:lnTo>
                  <a:lnTo>
                    <a:pt x="25" y="28"/>
                  </a:lnTo>
                  <a:lnTo>
                    <a:pt x="27" y="28"/>
                  </a:lnTo>
                  <a:lnTo>
                    <a:pt x="28" y="28"/>
                  </a:lnTo>
                  <a:lnTo>
                    <a:pt x="31" y="26"/>
                  </a:lnTo>
                  <a:lnTo>
                    <a:pt x="33" y="26"/>
                  </a:lnTo>
                  <a:lnTo>
                    <a:pt x="36" y="26"/>
                  </a:lnTo>
                  <a:lnTo>
                    <a:pt x="37" y="25"/>
                  </a:lnTo>
                  <a:lnTo>
                    <a:pt x="37" y="24"/>
                  </a:lnTo>
                  <a:lnTo>
                    <a:pt x="38" y="22"/>
                  </a:lnTo>
                  <a:lnTo>
                    <a:pt x="37" y="19"/>
                  </a:lnTo>
                  <a:lnTo>
                    <a:pt x="34" y="14"/>
                  </a:lnTo>
                  <a:lnTo>
                    <a:pt x="30" y="14"/>
                  </a:lnTo>
                  <a:lnTo>
                    <a:pt x="26" y="11"/>
                  </a:lnTo>
                  <a:lnTo>
                    <a:pt x="21" y="6"/>
                  </a:lnTo>
                  <a:lnTo>
                    <a:pt x="16" y="2"/>
                  </a:lnTo>
                  <a:lnTo>
                    <a:pt x="11" y="0"/>
                  </a:lnTo>
                  <a:lnTo>
                    <a:pt x="6" y="2"/>
                  </a:lnTo>
                  <a:lnTo>
                    <a:pt x="0" y="11"/>
                  </a:lnTo>
                  <a:lnTo>
                    <a:pt x="5" y="20"/>
                  </a:lnTo>
                  <a:lnTo>
                    <a:pt x="13" y="25"/>
                  </a:lnTo>
                  <a:lnTo>
                    <a:pt x="21" y="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5" name="Freeform 55">
              <a:extLst>
                <a:ext uri="{FF2B5EF4-FFF2-40B4-BE49-F238E27FC236}">
                  <a16:creationId xmlns:a16="http://schemas.microsoft.com/office/drawing/2014/main" id="{8DB384A7-033E-4E5F-838B-42CA0E2DC7A7}"/>
                </a:ext>
              </a:extLst>
            </p:cNvPr>
            <p:cNvSpPr>
              <a:spLocks/>
            </p:cNvSpPr>
            <p:nvPr/>
          </p:nvSpPr>
          <p:spPr bwMode="auto">
            <a:xfrm>
              <a:off x="2162175" y="2867025"/>
              <a:ext cx="4762" cy="3175"/>
            </a:xfrm>
            <a:custGeom>
              <a:avLst/>
              <a:gdLst>
                <a:gd name="T0" fmla="*/ 15 w 15"/>
                <a:gd name="T1" fmla="*/ 0 h 13"/>
                <a:gd name="T2" fmla="*/ 0 w 15"/>
                <a:gd name="T3" fmla="*/ 3 h 13"/>
                <a:gd name="T4" fmla="*/ 7 w 15"/>
                <a:gd name="T5" fmla="*/ 13 h 13"/>
                <a:gd name="T6" fmla="*/ 11 w 15"/>
                <a:gd name="T7" fmla="*/ 12 h 13"/>
                <a:gd name="T8" fmla="*/ 14 w 15"/>
                <a:gd name="T9" fmla="*/ 10 h 13"/>
                <a:gd name="T10" fmla="*/ 15 w 15"/>
                <a:gd name="T11" fmla="*/ 7 h 13"/>
                <a:gd name="T12" fmla="*/ 15 w 15"/>
                <a:gd name="T13" fmla="*/ 3 h 13"/>
                <a:gd name="T14" fmla="*/ 15 w 15"/>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3">
                  <a:moveTo>
                    <a:pt x="15" y="0"/>
                  </a:moveTo>
                  <a:lnTo>
                    <a:pt x="0" y="3"/>
                  </a:lnTo>
                  <a:lnTo>
                    <a:pt x="7" y="13"/>
                  </a:lnTo>
                  <a:lnTo>
                    <a:pt x="11" y="12"/>
                  </a:lnTo>
                  <a:lnTo>
                    <a:pt x="14" y="10"/>
                  </a:lnTo>
                  <a:lnTo>
                    <a:pt x="15" y="7"/>
                  </a:lnTo>
                  <a:lnTo>
                    <a:pt x="15" y="3"/>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6" name="Freeform 56">
              <a:extLst>
                <a:ext uri="{FF2B5EF4-FFF2-40B4-BE49-F238E27FC236}">
                  <a16:creationId xmlns:a16="http://schemas.microsoft.com/office/drawing/2014/main" id="{9DC2B407-6126-446E-93D6-BEB2AC7B2238}"/>
                </a:ext>
              </a:extLst>
            </p:cNvPr>
            <p:cNvSpPr>
              <a:spLocks/>
            </p:cNvSpPr>
            <p:nvPr/>
          </p:nvSpPr>
          <p:spPr bwMode="auto">
            <a:xfrm>
              <a:off x="2138363" y="2932113"/>
              <a:ext cx="7937" cy="6350"/>
            </a:xfrm>
            <a:custGeom>
              <a:avLst/>
              <a:gdLst>
                <a:gd name="T0" fmla="*/ 11 w 24"/>
                <a:gd name="T1" fmla="*/ 0 h 23"/>
                <a:gd name="T2" fmla="*/ 6 w 24"/>
                <a:gd name="T3" fmla="*/ 2 h 23"/>
                <a:gd name="T4" fmla="*/ 2 w 24"/>
                <a:gd name="T5" fmla="*/ 4 h 23"/>
                <a:gd name="T6" fmla="*/ 0 w 24"/>
                <a:gd name="T7" fmla="*/ 7 h 23"/>
                <a:gd name="T8" fmla="*/ 0 w 24"/>
                <a:gd name="T9" fmla="*/ 11 h 23"/>
                <a:gd name="T10" fmla="*/ 1 w 24"/>
                <a:gd name="T11" fmla="*/ 14 h 23"/>
                <a:gd name="T12" fmla="*/ 4 w 24"/>
                <a:gd name="T13" fmla="*/ 19 h 23"/>
                <a:gd name="T14" fmla="*/ 11 w 24"/>
                <a:gd name="T15" fmla="*/ 23 h 23"/>
                <a:gd name="T16" fmla="*/ 19 w 24"/>
                <a:gd name="T17" fmla="*/ 11 h 23"/>
                <a:gd name="T18" fmla="*/ 24 w 24"/>
                <a:gd name="T19" fmla="*/ 8 h 23"/>
                <a:gd name="T20" fmla="*/ 22 w 24"/>
                <a:gd name="T21" fmla="*/ 4 h 23"/>
                <a:gd name="T22" fmla="*/ 21 w 24"/>
                <a:gd name="T23" fmla="*/ 2 h 23"/>
                <a:gd name="T24" fmla="*/ 18 w 24"/>
                <a:gd name="T25" fmla="*/ 1 h 23"/>
                <a:gd name="T26" fmla="*/ 14 w 24"/>
                <a:gd name="T27" fmla="*/ 0 h 23"/>
                <a:gd name="T28" fmla="*/ 11 w 24"/>
                <a:gd name="T2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3">
                  <a:moveTo>
                    <a:pt x="11" y="0"/>
                  </a:moveTo>
                  <a:lnTo>
                    <a:pt x="6" y="2"/>
                  </a:lnTo>
                  <a:lnTo>
                    <a:pt x="2" y="4"/>
                  </a:lnTo>
                  <a:lnTo>
                    <a:pt x="0" y="7"/>
                  </a:lnTo>
                  <a:lnTo>
                    <a:pt x="0" y="11"/>
                  </a:lnTo>
                  <a:lnTo>
                    <a:pt x="1" y="14"/>
                  </a:lnTo>
                  <a:lnTo>
                    <a:pt x="4" y="19"/>
                  </a:lnTo>
                  <a:lnTo>
                    <a:pt x="11" y="23"/>
                  </a:lnTo>
                  <a:lnTo>
                    <a:pt x="19" y="11"/>
                  </a:lnTo>
                  <a:lnTo>
                    <a:pt x="24" y="8"/>
                  </a:lnTo>
                  <a:lnTo>
                    <a:pt x="22" y="4"/>
                  </a:lnTo>
                  <a:lnTo>
                    <a:pt x="21" y="2"/>
                  </a:lnTo>
                  <a:lnTo>
                    <a:pt x="18" y="1"/>
                  </a:lnTo>
                  <a:lnTo>
                    <a:pt x="14"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7" name="Freeform 57">
              <a:extLst>
                <a:ext uri="{FF2B5EF4-FFF2-40B4-BE49-F238E27FC236}">
                  <a16:creationId xmlns:a16="http://schemas.microsoft.com/office/drawing/2014/main" id="{05E5941B-92BE-4961-BA04-798AD2010A24}"/>
                </a:ext>
              </a:extLst>
            </p:cNvPr>
            <p:cNvSpPr>
              <a:spLocks/>
            </p:cNvSpPr>
            <p:nvPr/>
          </p:nvSpPr>
          <p:spPr bwMode="auto">
            <a:xfrm>
              <a:off x="2047875" y="2932113"/>
              <a:ext cx="11112" cy="15875"/>
            </a:xfrm>
            <a:custGeom>
              <a:avLst/>
              <a:gdLst>
                <a:gd name="T0" fmla="*/ 0 w 32"/>
                <a:gd name="T1" fmla="*/ 44 h 51"/>
                <a:gd name="T2" fmla="*/ 4 w 32"/>
                <a:gd name="T3" fmla="*/ 50 h 51"/>
                <a:gd name="T4" fmla="*/ 8 w 32"/>
                <a:gd name="T5" fmla="*/ 51 h 51"/>
                <a:gd name="T6" fmla="*/ 11 w 32"/>
                <a:gd name="T7" fmla="*/ 49 h 51"/>
                <a:gd name="T8" fmla="*/ 13 w 32"/>
                <a:gd name="T9" fmla="*/ 45 h 51"/>
                <a:gd name="T10" fmla="*/ 15 w 32"/>
                <a:gd name="T11" fmla="*/ 41 h 51"/>
                <a:gd name="T12" fmla="*/ 18 w 32"/>
                <a:gd name="T13" fmla="*/ 38 h 51"/>
                <a:gd name="T14" fmla="*/ 21 w 32"/>
                <a:gd name="T15" fmla="*/ 39 h 51"/>
                <a:gd name="T16" fmla="*/ 23 w 32"/>
                <a:gd name="T17" fmla="*/ 40 h 51"/>
                <a:gd name="T18" fmla="*/ 25 w 32"/>
                <a:gd name="T19" fmla="*/ 41 h 51"/>
                <a:gd name="T20" fmla="*/ 26 w 32"/>
                <a:gd name="T21" fmla="*/ 42 h 51"/>
                <a:gd name="T22" fmla="*/ 28 w 32"/>
                <a:gd name="T23" fmla="*/ 44 h 51"/>
                <a:gd name="T24" fmla="*/ 30 w 32"/>
                <a:gd name="T25" fmla="*/ 44 h 51"/>
                <a:gd name="T26" fmla="*/ 30 w 32"/>
                <a:gd name="T27" fmla="*/ 44 h 51"/>
                <a:gd name="T28" fmla="*/ 31 w 32"/>
                <a:gd name="T29" fmla="*/ 42 h 51"/>
                <a:gd name="T30" fmla="*/ 32 w 32"/>
                <a:gd name="T31" fmla="*/ 40 h 51"/>
                <a:gd name="T32" fmla="*/ 32 w 32"/>
                <a:gd name="T33" fmla="*/ 36 h 51"/>
                <a:gd name="T34" fmla="*/ 29 w 32"/>
                <a:gd name="T35" fmla="*/ 19 h 51"/>
                <a:gd name="T36" fmla="*/ 25 w 32"/>
                <a:gd name="T37" fmla="*/ 4 h 51"/>
                <a:gd name="T38" fmla="*/ 18 w 32"/>
                <a:gd name="T39" fmla="*/ 0 h 51"/>
                <a:gd name="T40" fmla="*/ 14 w 32"/>
                <a:gd name="T41" fmla="*/ 7 h 51"/>
                <a:gd name="T42" fmla="*/ 17 w 32"/>
                <a:gd name="T43" fmla="*/ 22 h 51"/>
                <a:gd name="T44" fmla="*/ 9 w 32"/>
                <a:gd name="T45" fmla="*/ 22 h 51"/>
                <a:gd name="T46" fmla="*/ 6 w 32"/>
                <a:gd name="T47" fmla="*/ 24 h 51"/>
                <a:gd name="T48" fmla="*/ 3 w 32"/>
                <a:gd name="T49" fmla="*/ 29 h 51"/>
                <a:gd name="T50" fmla="*/ 3 w 32"/>
                <a:gd name="T51" fmla="*/ 34 h 51"/>
                <a:gd name="T52" fmla="*/ 2 w 32"/>
                <a:gd name="T53" fmla="*/ 39 h 51"/>
                <a:gd name="T54" fmla="*/ 0 w 32"/>
                <a:gd name="T55" fmla="*/ 4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 h="51">
                  <a:moveTo>
                    <a:pt x="0" y="44"/>
                  </a:moveTo>
                  <a:lnTo>
                    <a:pt x="4" y="50"/>
                  </a:lnTo>
                  <a:lnTo>
                    <a:pt x="8" y="51"/>
                  </a:lnTo>
                  <a:lnTo>
                    <a:pt x="11" y="49"/>
                  </a:lnTo>
                  <a:lnTo>
                    <a:pt x="13" y="45"/>
                  </a:lnTo>
                  <a:lnTo>
                    <a:pt x="15" y="41"/>
                  </a:lnTo>
                  <a:lnTo>
                    <a:pt x="18" y="38"/>
                  </a:lnTo>
                  <a:lnTo>
                    <a:pt x="21" y="39"/>
                  </a:lnTo>
                  <a:lnTo>
                    <a:pt x="23" y="40"/>
                  </a:lnTo>
                  <a:lnTo>
                    <a:pt x="25" y="41"/>
                  </a:lnTo>
                  <a:lnTo>
                    <a:pt x="26" y="42"/>
                  </a:lnTo>
                  <a:lnTo>
                    <a:pt x="28" y="44"/>
                  </a:lnTo>
                  <a:lnTo>
                    <a:pt x="30" y="44"/>
                  </a:lnTo>
                  <a:lnTo>
                    <a:pt x="30" y="44"/>
                  </a:lnTo>
                  <a:lnTo>
                    <a:pt x="31" y="42"/>
                  </a:lnTo>
                  <a:lnTo>
                    <a:pt x="32" y="40"/>
                  </a:lnTo>
                  <a:lnTo>
                    <a:pt x="32" y="36"/>
                  </a:lnTo>
                  <a:lnTo>
                    <a:pt x="29" y="19"/>
                  </a:lnTo>
                  <a:lnTo>
                    <a:pt x="25" y="4"/>
                  </a:lnTo>
                  <a:lnTo>
                    <a:pt x="18" y="0"/>
                  </a:lnTo>
                  <a:lnTo>
                    <a:pt x="14" y="7"/>
                  </a:lnTo>
                  <a:lnTo>
                    <a:pt x="17" y="22"/>
                  </a:lnTo>
                  <a:lnTo>
                    <a:pt x="9" y="22"/>
                  </a:lnTo>
                  <a:lnTo>
                    <a:pt x="6" y="24"/>
                  </a:lnTo>
                  <a:lnTo>
                    <a:pt x="3" y="29"/>
                  </a:lnTo>
                  <a:lnTo>
                    <a:pt x="3" y="34"/>
                  </a:lnTo>
                  <a:lnTo>
                    <a:pt x="2" y="39"/>
                  </a:lnTo>
                  <a:lnTo>
                    <a:pt x="0" y="4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8" name="Freeform 58">
              <a:extLst>
                <a:ext uri="{FF2B5EF4-FFF2-40B4-BE49-F238E27FC236}">
                  <a16:creationId xmlns:a16="http://schemas.microsoft.com/office/drawing/2014/main" id="{2FEA86F6-A042-475C-BDE5-31548B14163E}"/>
                </a:ext>
              </a:extLst>
            </p:cNvPr>
            <p:cNvSpPr>
              <a:spLocks/>
            </p:cNvSpPr>
            <p:nvPr/>
          </p:nvSpPr>
          <p:spPr bwMode="auto">
            <a:xfrm>
              <a:off x="2071688" y="2951163"/>
              <a:ext cx="4762" cy="4763"/>
            </a:xfrm>
            <a:custGeom>
              <a:avLst/>
              <a:gdLst>
                <a:gd name="T0" fmla="*/ 5 w 19"/>
                <a:gd name="T1" fmla="*/ 1 h 15"/>
                <a:gd name="T2" fmla="*/ 0 w 19"/>
                <a:gd name="T3" fmla="*/ 3 h 15"/>
                <a:gd name="T4" fmla="*/ 2 w 19"/>
                <a:gd name="T5" fmla="*/ 12 h 15"/>
                <a:gd name="T6" fmla="*/ 4 w 19"/>
                <a:gd name="T7" fmla="*/ 15 h 15"/>
                <a:gd name="T8" fmla="*/ 6 w 19"/>
                <a:gd name="T9" fmla="*/ 15 h 15"/>
                <a:gd name="T10" fmla="*/ 9 w 19"/>
                <a:gd name="T11" fmla="*/ 14 h 15"/>
                <a:gd name="T12" fmla="*/ 11 w 19"/>
                <a:gd name="T13" fmla="*/ 12 h 15"/>
                <a:gd name="T14" fmla="*/ 14 w 19"/>
                <a:gd name="T15" fmla="*/ 11 h 15"/>
                <a:gd name="T16" fmla="*/ 16 w 19"/>
                <a:gd name="T17" fmla="*/ 10 h 15"/>
                <a:gd name="T18" fmla="*/ 19 w 19"/>
                <a:gd name="T19" fmla="*/ 10 h 15"/>
                <a:gd name="T20" fmla="*/ 17 w 19"/>
                <a:gd name="T21" fmla="*/ 6 h 15"/>
                <a:gd name="T22" fmla="*/ 16 w 19"/>
                <a:gd name="T23" fmla="*/ 3 h 15"/>
                <a:gd name="T24" fmla="*/ 15 w 19"/>
                <a:gd name="T25" fmla="*/ 0 h 15"/>
                <a:gd name="T26" fmla="*/ 13 w 19"/>
                <a:gd name="T27" fmla="*/ 0 h 15"/>
                <a:gd name="T28" fmla="*/ 9 w 19"/>
                <a:gd name="T29" fmla="*/ 0 h 15"/>
                <a:gd name="T30" fmla="*/ 5 w 19"/>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15">
                  <a:moveTo>
                    <a:pt x="5" y="1"/>
                  </a:moveTo>
                  <a:lnTo>
                    <a:pt x="0" y="3"/>
                  </a:lnTo>
                  <a:lnTo>
                    <a:pt x="2" y="12"/>
                  </a:lnTo>
                  <a:lnTo>
                    <a:pt x="4" y="15"/>
                  </a:lnTo>
                  <a:lnTo>
                    <a:pt x="6" y="15"/>
                  </a:lnTo>
                  <a:lnTo>
                    <a:pt x="9" y="14"/>
                  </a:lnTo>
                  <a:lnTo>
                    <a:pt x="11" y="12"/>
                  </a:lnTo>
                  <a:lnTo>
                    <a:pt x="14" y="11"/>
                  </a:lnTo>
                  <a:lnTo>
                    <a:pt x="16" y="10"/>
                  </a:lnTo>
                  <a:lnTo>
                    <a:pt x="19" y="10"/>
                  </a:lnTo>
                  <a:lnTo>
                    <a:pt x="17" y="6"/>
                  </a:lnTo>
                  <a:lnTo>
                    <a:pt x="16" y="3"/>
                  </a:lnTo>
                  <a:lnTo>
                    <a:pt x="15" y="0"/>
                  </a:lnTo>
                  <a:lnTo>
                    <a:pt x="13" y="0"/>
                  </a:lnTo>
                  <a:lnTo>
                    <a:pt x="9" y="0"/>
                  </a:ln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09" name="Freeform 59">
              <a:extLst>
                <a:ext uri="{FF2B5EF4-FFF2-40B4-BE49-F238E27FC236}">
                  <a16:creationId xmlns:a16="http://schemas.microsoft.com/office/drawing/2014/main" id="{7B473683-BA9C-403F-B19D-9C10924097FC}"/>
                </a:ext>
              </a:extLst>
            </p:cNvPr>
            <p:cNvSpPr>
              <a:spLocks/>
            </p:cNvSpPr>
            <p:nvPr/>
          </p:nvSpPr>
          <p:spPr bwMode="auto">
            <a:xfrm>
              <a:off x="2089150" y="2957513"/>
              <a:ext cx="6350" cy="4763"/>
            </a:xfrm>
            <a:custGeom>
              <a:avLst/>
              <a:gdLst>
                <a:gd name="T0" fmla="*/ 21 w 21"/>
                <a:gd name="T1" fmla="*/ 13 h 14"/>
                <a:gd name="T2" fmla="*/ 18 w 21"/>
                <a:gd name="T3" fmla="*/ 9 h 14"/>
                <a:gd name="T4" fmla="*/ 16 w 21"/>
                <a:gd name="T5" fmla="*/ 8 h 14"/>
                <a:gd name="T6" fmla="*/ 12 w 21"/>
                <a:gd name="T7" fmla="*/ 5 h 14"/>
                <a:gd name="T8" fmla="*/ 10 w 21"/>
                <a:gd name="T9" fmla="*/ 5 h 14"/>
                <a:gd name="T10" fmla="*/ 6 w 21"/>
                <a:gd name="T11" fmla="*/ 4 h 14"/>
                <a:gd name="T12" fmla="*/ 4 w 21"/>
                <a:gd name="T13" fmla="*/ 3 h 14"/>
                <a:gd name="T14" fmla="*/ 1 w 21"/>
                <a:gd name="T15" fmla="*/ 0 h 14"/>
                <a:gd name="T16" fmla="*/ 0 w 21"/>
                <a:gd name="T17" fmla="*/ 5 h 14"/>
                <a:gd name="T18" fmla="*/ 1 w 21"/>
                <a:gd name="T19" fmla="*/ 9 h 14"/>
                <a:gd name="T20" fmla="*/ 2 w 21"/>
                <a:gd name="T21" fmla="*/ 11 h 14"/>
                <a:gd name="T22" fmla="*/ 4 w 21"/>
                <a:gd name="T23" fmla="*/ 14 h 14"/>
                <a:gd name="T24" fmla="*/ 6 w 21"/>
                <a:gd name="T25" fmla="*/ 14 h 14"/>
                <a:gd name="T26" fmla="*/ 9 w 21"/>
                <a:gd name="T27" fmla="*/ 14 h 14"/>
                <a:gd name="T28" fmla="*/ 11 w 21"/>
                <a:gd name="T29" fmla="*/ 14 h 14"/>
                <a:gd name="T30" fmla="*/ 13 w 21"/>
                <a:gd name="T31" fmla="*/ 14 h 14"/>
                <a:gd name="T32" fmla="*/ 17 w 21"/>
                <a:gd name="T33" fmla="*/ 13 h 14"/>
                <a:gd name="T34" fmla="*/ 21 w 21"/>
                <a:gd name="T3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 h="14">
                  <a:moveTo>
                    <a:pt x="21" y="13"/>
                  </a:moveTo>
                  <a:lnTo>
                    <a:pt x="18" y="9"/>
                  </a:lnTo>
                  <a:lnTo>
                    <a:pt x="16" y="8"/>
                  </a:lnTo>
                  <a:lnTo>
                    <a:pt x="12" y="5"/>
                  </a:lnTo>
                  <a:lnTo>
                    <a:pt x="10" y="5"/>
                  </a:lnTo>
                  <a:lnTo>
                    <a:pt x="6" y="4"/>
                  </a:lnTo>
                  <a:lnTo>
                    <a:pt x="4" y="3"/>
                  </a:lnTo>
                  <a:lnTo>
                    <a:pt x="1" y="0"/>
                  </a:lnTo>
                  <a:lnTo>
                    <a:pt x="0" y="5"/>
                  </a:lnTo>
                  <a:lnTo>
                    <a:pt x="1" y="9"/>
                  </a:lnTo>
                  <a:lnTo>
                    <a:pt x="2" y="11"/>
                  </a:lnTo>
                  <a:lnTo>
                    <a:pt x="4" y="14"/>
                  </a:lnTo>
                  <a:lnTo>
                    <a:pt x="6" y="14"/>
                  </a:lnTo>
                  <a:lnTo>
                    <a:pt x="9" y="14"/>
                  </a:lnTo>
                  <a:lnTo>
                    <a:pt x="11" y="14"/>
                  </a:lnTo>
                  <a:lnTo>
                    <a:pt x="13" y="14"/>
                  </a:lnTo>
                  <a:lnTo>
                    <a:pt x="17" y="13"/>
                  </a:lnTo>
                  <a:lnTo>
                    <a:pt x="21"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0" name="Freeform 60">
              <a:extLst>
                <a:ext uri="{FF2B5EF4-FFF2-40B4-BE49-F238E27FC236}">
                  <a16:creationId xmlns:a16="http://schemas.microsoft.com/office/drawing/2014/main" id="{AF0F1323-84D2-4EC4-B7D7-7FA050ACE3B9}"/>
                </a:ext>
              </a:extLst>
            </p:cNvPr>
            <p:cNvSpPr>
              <a:spLocks/>
            </p:cNvSpPr>
            <p:nvPr/>
          </p:nvSpPr>
          <p:spPr bwMode="auto">
            <a:xfrm>
              <a:off x="2076450" y="2886075"/>
              <a:ext cx="30162" cy="23813"/>
            </a:xfrm>
            <a:custGeom>
              <a:avLst/>
              <a:gdLst>
                <a:gd name="T0" fmla="*/ 6 w 95"/>
                <a:gd name="T1" fmla="*/ 74 h 74"/>
                <a:gd name="T2" fmla="*/ 17 w 95"/>
                <a:gd name="T3" fmla="*/ 70 h 74"/>
                <a:gd name="T4" fmla="*/ 27 w 95"/>
                <a:gd name="T5" fmla="*/ 65 h 74"/>
                <a:gd name="T6" fmla="*/ 34 w 95"/>
                <a:gd name="T7" fmla="*/ 59 h 74"/>
                <a:gd name="T8" fmla="*/ 39 w 95"/>
                <a:gd name="T9" fmla="*/ 63 h 74"/>
                <a:gd name="T10" fmla="*/ 50 w 95"/>
                <a:gd name="T11" fmla="*/ 59 h 74"/>
                <a:gd name="T12" fmla="*/ 61 w 95"/>
                <a:gd name="T13" fmla="*/ 51 h 74"/>
                <a:gd name="T14" fmla="*/ 74 w 95"/>
                <a:gd name="T15" fmla="*/ 41 h 74"/>
                <a:gd name="T16" fmla="*/ 80 w 95"/>
                <a:gd name="T17" fmla="*/ 34 h 74"/>
                <a:gd name="T18" fmla="*/ 89 w 95"/>
                <a:gd name="T19" fmla="*/ 31 h 74"/>
                <a:gd name="T20" fmla="*/ 95 w 95"/>
                <a:gd name="T21" fmla="*/ 25 h 74"/>
                <a:gd name="T22" fmla="*/ 95 w 95"/>
                <a:gd name="T23" fmla="*/ 15 h 74"/>
                <a:gd name="T24" fmla="*/ 91 w 95"/>
                <a:gd name="T25" fmla="*/ 9 h 74"/>
                <a:gd name="T26" fmla="*/ 86 w 95"/>
                <a:gd name="T27" fmla="*/ 8 h 74"/>
                <a:gd name="T28" fmla="*/ 83 w 95"/>
                <a:gd name="T29" fmla="*/ 11 h 74"/>
                <a:gd name="T30" fmla="*/ 78 w 95"/>
                <a:gd name="T31" fmla="*/ 14 h 74"/>
                <a:gd name="T32" fmla="*/ 59 w 95"/>
                <a:gd name="T33" fmla="*/ 18 h 74"/>
                <a:gd name="T34" fmla="*/ 47 w 95"/>
                <a:gd name="T35" fmla="*/ 20 h 74"/>
                <a:gd name="T36" fmla="*/ 35 w 95"/>
                <a:gd name="T37" fmla="*/ 29 h 74"/>
                <a:gd name="T38" fmla="*/ 33 w 95"/>
                <a:gd name="T39" fmla="*/ 22 h 74"/>
                <a:gd name="T40" fmla="*/ 25 w 95"/>
                <a:gd name="T41" fmla="*/ 19 h 74"/>
                <a:gd name="T42" fmla="*/ 17 w 95"/>
                <a:gd name="T43" fmla="*/ 17 h 74"/>
                <a:gd name="T44" fmla="*/ 18 w 95"/>
                <a:gd name="T45" fmla="*/ 11 h 74"/>
                <a:gd name="T46" fmla="*/ 25 w 95"/>
                <a:gd name="T47" fmla="*/ 2 h 74"/>
                <a:gd name="T48" fmla="*/ 24 w 95"/>
                <a:gd name="T49" fmla="*/ 0 h 74"/>
                <a:gd name="T50" fmla="*/ 21 w 95"/>
                <a:gd name="T51" fmla="*/ 0 h 74"/>
                <a:gd name="T52" fmla="*/ 15 w 95"/>
                <a:gd name="T53" fmla="*/ 1 h 74"/>
                <a:gd name="T54" fmla="*/ 10 w 95"/>
                <a:gd name="T55" fmla="*/ 5 h 74"/>
                <a:gd name="T56" fmla="*/ 8 w 95"/>
                <a:gd name="T57" fmla="*/ 11 h 74"/>
                <a:gd name="T58" fmla="*/ 10 w 95"/>
                <a:gd name="T59" fmla="*/ 18 h 74"/>
                <a:gd name="T60" fmla="*/ 13 w 95"/>
                <a:gd name="T61" fmla="*/ 34 h 74"/>
                <a:gd name="T62" fmla="*/ 13 w 95"/>
                <a:gd name="T63" fmla="*/ 37 h 74"/>
                <a:gd name="T64" fmla="*/ 8 w 95"/>
                <a:gd name="T65" fmla="*/ 49 h 74"/>
                <a:gd name="T66" fmla="*/ 0 w 95"/>
                <a:gd name="T67" fmla="*/ 7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5" h="74">
                  <a:moveTo>
                    <a:pt x="0" y="71"/>
                  </a:moveTo>
                  <a:lnTo>
                    <a:pt x="6" y="74"/>
                  </a:lnTo>
                  <a:lnTo>
                    <a:pt x="12" y="74"/>
                  </a:lnTo>
                  <a:lnTo>
                    <a:pt x="17" y="70"/>
                  </a:lnTo>
                  <a:lnTo>
                    <a:pt x="22" y="66"/>
                  </a:lnTo>
                  <a:lnTo>
                    <a:pt x="27" y="65"/>
                  </a:lnTo>
                  <a:lnTo>
                    <a:pt x="30" y="59"/>
                  </a:lnTo>
                  <a:lnTo>
                    <a:pt x="34" y="59"/>
                  </a:lnTo>
                  <a:lnTo>
                    <a:pt x="34" y="59"/>
                  </a:lnTo>
                  <a:lnTo>
                    <a:pt x="39" y="63"/>
                  </a:lnTo>
                  <a:lnTo>
                    <a:pt x="45" y="63"/>
                  </a:lnTo>
                  <a:lnTo>
                    <a:pt x="50" y="59"/>
                  </a:lnTo>
                  <a:lnTo>
                    <a:pt x="55" y="57"/>
                  </a:lnTo>
                  <a:lnTo>
                    <a:pt x="61" y="51"/>
                  </a:lnTo>
                  <a:lnTo>
                    <a:pt x="68" y="46"/>
                  </a:lnTo>
                  <a:lnTo>
                    <a:pt x="74" y="41"/>
                  </a:lnTo>
                  <a:lnTo>
                    <a:pt x="78" y="32"/>
                  </a:lnTo>
                  <a:lnTo>
                    <a:pt x="80" y="34"/>
                  </a:lnTo>
                  <a:lnTo>
                    <a:pt x="83" y="34"/>
                  </a:lnTo>
                  <a:lnTo>
                    <a:pt x="89" y="31"/>
                  </a:lnTo>
                  <a:lnTo>
                    <a:pt x="92" y="29"/>
                  </a:lnTo>
                  <a:lnTo>
                    <a:pt x="95" y="25"/>
                  </a:lnTo>
                  <a:lnTo>
                    <a:pt x="95" y="20"/>
                  </a:lnTo>
                  <a:lnTo>
                    <a:pt x="95" y="15"/>
                  </a:lnTo>
                  <a:lnTo>
                    <a:pt x="92" y="12"/>
                  </a:lnTo>
                  <a:lnTo>
                    <a:pt x="91" y="9"/>
                  </a:lnTo>
                  <a:lnTo>
                    <a:pt x="89" y="8"/>
                  </a:lnTo>
                  <a:lnTo>
                    <a:pt x="86" y="8"/>
                  </a:lnTo>
                  <a:lnTo>
                    <a:pt x="84" y="8"/>
                  </a:lnTo>
                  <a:lnTo>
                    <a:pt x="83" y="11"/>
                  </a:lnTo>
                  <a:lnTo>
                    <a:pt x="80" y="12"/>
                  </a:lnTo>
                  <a:lnTo>
                    <a:pt x="78" y="14"/>
                  </a:lnTo>
                  <a:lnTo>
                    <a:pt x="68" y="22"/>
                  </a:lnTo>
                  <a:lnTo>
                    <a:pt x="59" y="18"/>
                  </a:lnTo>
                  <a:lnTo>
                    <a:pt x="53" y="17"/>
                  </a:lnTo>
                  <a:lnTo>
                    <a:pt x="47" y="20"/>
                  </a:lnTo>
                  <a:lnTo>
                    <a:pt x="41" y="24"/>
                  </a:lnTo>
                  <a:lnTo>
                    <a:pt x="35" y="29"/>
                  </a:lnTo>
                  <a:lnTo>
                    <a:pt x="34" y="24"/>
                  </a:lnTo>
                  <a:lnTo>
                    <a:pt x="33" y="22"/>
                  </a:lnTo>
                  <a:lnTo>
                    <a:pt x="30" y="20"/>
                  </a:lnTo>
                  <a:lnTo>
                    <a:pt x="25" y="19"/>
                  </a:lnTo>
                  <a:lnTo>
                    <a:pt x="21" y="18"/>
                  </a:lnTo>
                  <a:lnTo>
                    <a:pt x="17" y="17"/>
                  </a:lnTo>
                  <a:lnTo>
                    <a:pt x="16" y="14"/>
                  </a:lnTo>
                  <a:lnTo>
                    <a:pt x="18" y="11"/>
                  </a:lnTo>
                  <a:lnTo>
                    <a:pt x="24" y="3"/>
                  </a:lnTo>
                  <a:lnTo>
                    <a:pt x="25" y="2"/>
                  </a:lnTo>
                  <a:lnTo>
                    <a:pt x="25" y="1"/>
                  </a:lnTo>
                  <a:lnTo>
                    <a:pt x="24" y="0"/>
                  </a:lnTo>
                  <a:lnTo>
                    <a:pt x="22" y="0"/>
                  </a:lnTo>
                  <a:lnTo>
                    <a:pt x="21" y="0"/>
                  </a:lnTo>
                  <a:lnTo>
                    <a:pt x="18" y="0"/>
                  </a:lnTo>
                  <a:lnTo>
                    <a:pt x="15" y="1"/>
                  </a:lnTo>
                  <a:lnTo>
                    <a:pt x="11" y="2"/>
                  </a:lnTo>
                  <a:lnTo>
                    <a:pt x="10" y="5"/>
                  </a:lnTo>
                  <a:lnTo>
                    <a:pt x="8" y="8"/>
                  </a:lnTo>
                  <a:lnTo>
                    <a:pt x="8" y="11"/>
                  </a:lnTo>
                  <a:lnTo>
                    <a:pt x="10" y="14"/>
                  </a:lnTo>
                  <a:lnTo>
                    <a:pt x="10" y="18"/>
                  </a:lnTo>
                  <a:lnTo>
                    <a:pt x="11" y="24"/>
                  </a:lnTo>
                  <a:lnTo>
                    <a:pt x="13" y="34"/>
                  </a:lnTo>
                  <a:lnTo>
                    <a:pt x="13" y="34"/>
                  </a:lnTo>
                  <a:lnTo>
                    <a:pt x="13" y="37"/>
                  </a:lnTo>
                  <a:lnTo>
                    <a:pt x="15" y="40"/>
                  </a:lnTo>
                  <a:lnTo>
                    <a:pt x="8" y="49"/>
                  </a:lnTo>
                  <a:lnTo>
                    <a:pt x="2" y="59"/>
                  </a:lnTo>
                  <a:lnTo>
                    <a:pt x="0" y="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1" name="Freeform 61">
              <a:extLst>
                <a:ext uri="{FF2B5EF4-FFF2-40B4-BE49-F238E27FC236}">
                  <a16:creationId xmlns:a16="http://schemas.microsoft.com/office/drawing/2014/main" id="{377B3DDB-F272-4AAD-A4AC-F08CF972DB94}"/>
                </a:ext>
              </a:extLst>
            </p:cNvPr>
            <p:cNvSpPr>
              <a:spLocks/>
            </p:cNvSpPr>
            <p:nvPr/>
          </p:nvSpPr>
          <p:spPr bwMode="auto">
            <a:xfrm>
              <a:off x="2119313" y="2889250"/>
              <a:ext cx="6350" cy="6350"/>
            </a:xfrm>
            <a:custGeom>
              <a:avLst/>
              <a:gdLst>
                <a:gd name="T0" fmla="*/ 23 w 23"/>
                <a:gd name="T1" fmla="*/ 9 h 21"/>
                <a:gd name="T2" fmla="*/ 22 w 23"/>
                <a:gd name="T3" fmla="*/ 5 h 21"/>
                <a:gd name="T4" fmla="*/ 19 w 23"/>
                <a:gd name="T5" fmla="*/ 3 h 21"/>
                <a:gd name="T6" fmla="*/ 17 w 23"/>
                <a:gd name="T7" fmla="*/ 2 h 21"/>
                <a:gd name="T8" fmla="*/ 13 w 23"/>
                <a:gd name="T9" fmla="*/ 0 h 21"/>
                <a:gd name="T10" fmla="*/ 9 w 23"/>
                <a:gd name="T11" fmla="*/ 0 h 21"/>
                <a:gd name="T12" fmla="*/ 8 w 23"/>
                <a:gd name="T13" fmla="*/ 4 h 21"/>
                <a:gd name="T14" fmla="*/ 6 w 23"/>
                <a:gd name="T15" fmla="*/ 6 h 21"/>
                <a:gd name="T16" fmla="*/ 3 w 23"/>
                <a:gd name="T17" fmla="*/ 8 h 21"/>
                <a:gd name="T18" fmla="*/ 0 w 23"/>
                <a:gd name="T19" fmla="*/ 9 h 21"/>
                <a:gd name="T20" fmla="*/ 0 w 23"/>
                <a:gd name="T21" fmla="*/ 13 h 21"/>
                <a:gd name="T22" fmla="*/ 1 w 23"/>
                <a:gd name="T23" fmla="*/ 15 h 21"/>
                <a:gd name="T24" fmla="*/ 2 w 23"/>
                <a:gd name="T25" fmla="*/ 17 h 21"/>
                <a:gd name="T26" fmla="*/ 6 w 23"/>
                <a:gd name="T27" fmla="*/ 19 h 21"/>
                <a:gd name="T28" fmla="*/ 8 w 23"/>
                <a:gd name="T29" fmla="*/ 21 h 21"/>
                <a:gd name="T30" fmla="*/ 13 w 23"/>
                <a:gd name="T31" fmla="*/ 20 h 21"/>
                <a:gd name="T32" fmla="*/ 17 w 23"/>
                <a:gd name="T33" fmla="*/ 19 h 21"/>
                <a:gd name="T34" fmla="*/ 19 w 23"/>
                <a:gd name="T35" fmla="*/ 16 h 21"/>
                <a:gd name="T36" fmla="*/ 22 w 23"/>
                <a:gd name="T37" fmla="*/ 14 h 21"/>
                <a:gd name="T38" fmla="*/ 23 w 23"/>
                <a:gd name="T39"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21">
                  <a:moveTo>
                    <a:pt x="23" y="9"/>
                  </a:moveTo>
                  <a:lnTo>
                    <a:pt x="22" y="5"/>
                  </a:lnTo>
                  <a:lnTo>
                    <a:pt x="19" y="3"/>
                  </a:lnTo>
                  <a:lnTo>
                    <a:pt x="17" y="2"/>
                  </a:lnTo>
                  <a:lnTo>
                    <a:pt x="13" y="0"/>
                  </a:lnTo>
                  <a:lnTo>
                    <a:pt x="9" y="0"/>
                  </a:lnTo>
                  <a:lnTo>
                    <a:pt x="8" y="4"/>
                  </a:lnTo>
                  <a:lnTo>
                    <a:pt x="6" y="6"/>
                  </a:lnTo>
                  <a:lnTo>
                    <a:pt x="3" y="8"/>
                  </a:lnTo>
                  <a:lnTo>
                    <a:pt x="0" y="9"/>
                  </a:lnTo>
                  <a:lnTo>
                    <a:pt x="0" y="13"/>
                  </a:lnTo>
                  <a:lnTo>
                    <a:pt x="1" y="15"/>
                  </a:lnTo>
                  <a:lnTo>
                    <a:pt x="2" y="17"/>
                  </a:lnTo>
                  <a:lnTo>
                    <a:pt x="6" y="19"/>
                  </a:lnTo>
                  <a:lnTo>
                    <a:pt x="8" y="21"/>
                  </a:lnTo>
                  <a:lnTo>
                    <a:pt x="13" y="20"/>
                  </a:lnTo>
                  <a:lnTo>
                    <a:pt x="17" y="19"/>
                  </a:lnTo>
                  <a:lnTo>
                    <a:pt x="19" y="16"/>
                  </a:lnTo>
                  <a:lnTo>
                    <a:pt x="22" y="14"/>
                  </a:lnTo>
                  <a:lnTo>
                    <a:pt x="23"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2" name="Freeform 62">
              <a:extLst>
                <a:ext uri="{FF2B5EF4-FFF2-40B4-BE49-F238E27FC236}">
                  <a16:creationId xmlns:a16="http://schemas.microsoft.com/office/drawing/2014/main" id="{5FC4173F-BFDF-41F2-BE75-903D133B2388}"/>
                </a:ext>
              </a:extLst>
            </p:cNvPr>
            <p:cNvSpPr>
              <a:spLocks/>
            </p:cNvSpPr>
            <p:nvPr/>
          </p:nvSpPr>
          <p:spPr bwMode="auto">
            <a:xfrm>
              <a:off x="2030413" y="2924175"/>
              <a:ext cx="12700" cy="15875"/>
            </a:xfrm>
            <a:custGeom>
              <a:avLst/>
              <a:gdLst>
                <a:gd name="T0" fmla="*/ 0 w 43"/>
                <a:gd name="T1" fmla="*/ 42 h 50"/>
                <a:gd name="T2" fmla="*/ 1 w 43"/>
                <a:gd name="T3" fmla="*/ 47 h 50"/>
                <a:gd name="T4" fmla="*/ 9 w 43"/>
                <a:gd name="T5" fmla="*/ 50 h 50"/>
                <a:gd name="T6" fmla="*/ 18 w 43"/>
                <a:gd name="T7" fmla="*/ 49 h 50"/>
                <a:gd name="T8" fmla="*/ 26 w 43"/>
                <a:gd name="T9" fmla="*/ 47 h 50"/>
                <a:gd name="T10" fmla="*/ 35 w 43"/>
                <a:gd name="T11" fmla="*/ 46 h 50"/>
                <a:gd name="T12" fmla="*/ 43 w 43"/>
                <a:gd name="T13" fmla="*/ 32 h 50"/>
                <a:gd name="T14" fmla="*/ 34 w 43"/>
                <a:gd name="T15" fmla="*/ 17 h 50"/>
                <a:gd name="T16" fmla="*/ 32 w 43"/>
                <a:gd name="T17" fmla="*/ 12 h 50"/>
                <a:gd name="T18" fmla="*/ 34 w 43"/>
                <a:gd name="T19" fmla="*/ 0 h 50"/>
                <a:gd name="T20" fmla="*/ 30 w 43"/>
                <a:gd name="T21" fmla="*/ 0 h 50"/>
                <a:gd name="T22" fmla="*/ 29 w 43"/>
                <a:gd name="T23" fmla="*/ 1 h 50"/>
                <a:gd name="T24" fmla="*/ 27 w 43"/>
                <a:gd name="T25" fmla="*/ 3 h 50"/>
                <a:gd name="T26" fmla="*/ 26 w 43"/>
                <a:gd name="T27" fmla="*/ 6 h 50"/>
                <a:gd name="T28" fmla="*/ 26 w 43"/>
                <a:gd name="T29" fmla="*/ 8 h 50"/>
                <a:gd name="T30" fmla="*/ 25 w 43"/>
                <a:gd name="T31" fmla="*/ 10 h 50"/>
                <a:gd name="T32" fmla="*/ 24 w 43"/>
                <a:gd name="T33" fmla="*/ 13 h 50"/>
                <a:gd name="T34" fmla="*/ 23 w 43"/>
                <a:gd name="T35" fmla="*/ 14 h 50"/>
                <a:gd name="T36" fmla="*/ 25 w 43"/>
                <a:gd name="T37" fmla="*/ 30 h 50"/>
                <a:gd name="T38" fmla="*/ 25 w 43"/>
                <a:gd name="T39" fmla="*/ 30 h 50"/>
                <a:gd name="T40" fmla="*/ 20 w 43"/>
                <a:gd name="T41" fmla="*/ 34 h 50"/>
                <a:gd name="T42" fmla="*/ 15 w 43"/>
                <a:gd name="T43" fmla="*/ 35 h 50"/>
                <a:gd name="T44" fmla="*/ 9 w 43"/>
                <a:gd name="T45" fmla="*/ 36 h 50"/>
                <a:gd name="T46" fmla="*/ 4 w 43"/>
                <a:gd name="T47" fmla="*/ 37 h 50"/>
                <a:gd name="T48" fmla="*/ 0 w 43"/>
                <a:gd name="T49"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50">
                  <a:moveTo>
                    <a:pt x="0" y="42"/>
                  </a:moveTo>
                  <a:lnTo>
                    <a:pt x="1" y="47"/>
                  </a:lnTo>
                  <a:lnTo>
                    <a:pt x="9" y="50"/>
                  </a:lnTo>
                  <a:lnTo>
                    <a:pt x="18" y="49"/>
                  </a:lnTo>
                  <a:lnTo>
                    <a:pt x="26" y="47"/>
                  </a:lnTo>
                  <a:lnTo>
                    <a:pt x="35" y="46"/>
                  </a:lnTo>
                  <a:lnTo>
                    <a:pt x="43" y="32"/>
                  </a:lnTo>
                  <a:lnTo>
                    <a:pt x="34" y="17"/>
                  </a:lnTo>
                  <a:lnTo>
                    <a:pt x="32" y="12"/>
                  </a:lnTo>
                  <a:lnTo>
                    <a:pt x="34" y="0"/>
                  </a:lnTo>
                  <a:lnTo>
                    <a:pt x="30" y="0"/>
                  </a:lnTo>
                  <a:lnTo>
                    <a:pt x="29" y="1"/>
                  </a:lnTo>
                  <a:lnTo>
                    <a:pt x="27" y="3"/>
                  </a:lnTo>
                  <a:lnTo>
                    <a:pt x="26" y="6"/>
                  </a:lnTo>
                  <a:lnTo>
                    <a:pt x="26" y="8"/>
                  </a:lnTo>
                  <a:lnTo>
                    <a:pt x="25" y="10"/>
                  </a:lnTo>
                  <a:lnTo>
                    <a:pt x="24" y="13"/>
                  </a:lnTo>
                  <a:lnTo>
                    <a:pt x="23" y="14"/>
                  </a:lnTo>
                  <a:lnTo>
                    <a:pt x="25" y="30"/>
                  </a:lnTo>
                  <a:lnTo>
                    <a:pt x="25" y="30"/>
                  </a:lnTo>
                  <a:lnTo>
                    <a:pt x="20" y="34"/>
                  </a:lnTo>
                  <a:lnTo>
                    <a:pt x="15" y="35"/>
                  </a:lnTo>
                  <a:lnTo>
                    <a:pt x="9" y="36"/>
                  </a:lnTo>
                  <a:lnTo>
                    <a:pt x="4" y="37"/>
                  </a:lnTo>
                  <a:lnTo>
                    <a:pt x="0"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3" name="Freeform 63">
              <a:extLst>
                <a:ext uri="{FF2B5EF4-FFF2-40B4-BE49-F238E27FC236}">
                  <a16:creationId xmlns:a16="http://schemas.microsoft.com/office/drawing/2014/main" id="{4D1D0092-549F-41E9-8591-EB35C6FA5605}"/>
                </a:ext>
              </a:extLst>
            </p:cNvPr>
            <p:cNvSpPr>
              <a:spLocks/>
            </p:cNvSpPr>
            <p:nvPr/>
          </p:nvSpPr>
          <p:spPr bwMode="auto">
            <a:xfrm>
              <a:off x="2060575" y="2930525"/>
              <a:ext cx="4762" cy="6350"/>
            </a:xfrm>
            <a:custGeom>
              <a:avLst/>
              <a:gdLst>
                <a:gd name="T0" fmla="*/ 0 w 15"/>
                <a:gd name="T1" fmla="*/ 0 h 22"/>
                <a:gd name="T2" fmla="*/ 5 w 15"/>
                <a:gd name="T3" fmla="*/ 22 h 22"/>
                <a:gd name="T4" fmla="*/ 15 w 15"/>
                <a:gd name="T5" fmla="*/ 19 h 22"/>
                <a:gd name="T6" fmla="*/ 14 w 15"/>
                <a:gd name="T7" fmla="*/ 17 h 22"/>
                <a:gd name="T8" fmla="*/ 14 w 15"/>
                <a:gd name="T9" fmla="*/ 13 h 22"/>
                <a:gd name="T10" fmla="*/ 13 w 15"/>
                <a:gd name="T11" fmla="*/ 11 h 22"/>
                <a:gd name="T12" fmla="*/ 13 w 15"/>
                <a:gd name="T13" fmla="*/ 7 h 22"/>
                <a:gd name="T14" fmla="*/ 12 w 15"/>
                <a:gd name="T15" fmla="*/ 5 h 22"/>
                <a:gd name="T16" fmla="*/ 9 w 15"/>
                <a:gd name="T17" fmla="*/ 2 h 22"/>
                <a:gd name="T18" fmla="*/ 7 w 15"/>
                <a:gd name="T19" fmla="*/ 1 h 22"/>
                <a:gd name="T20" fmla="*/ 5 w 15"/>
                <a:gd name="T21" fmla="*/ 0 h 22"/>
                <a:gd name="T22" fmla="*/ 0 w 15"/>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0" y="0"/>
                  </a:moveTo>
                  <a:lnTo>
                    <a:pt x="5" y="22"/>
                  </a:lnTo>
                  <a:lnTo>
                    <a:pt x="15" y="19"/>
                  </a:lnTo>
                  <a:lnTo>
                    <a:pt x="14" y="17"/>
                  </a:lnTo>
                  <a:lnTo>
                    <a:pt x="14" y="13"/>
                  </a:lnTo>
                  <a:lnTo>
                    <a:pt x="13" y="11"/>
                  </a:lnTo>
                  <a:lnTo>
                    <a:pt x="13" y="7"/>
                  </a:lnTo>
                  <a:lnTo>
                    <a:pt x="12" y="5"/>
                  </a:lnTo>
                  <a:lnTo>
                    <a:pt x="9" y="2"/>
                  </a:lnTo>
                  <a:lnTo>
                    <a:pt x="7" y="1"/>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4" name="Freeform 64">
              <a:extLst>
                <a:ext uri="{FF2B5EF4-FFF2-40B4-BE49-F238E27FC236}">
                  <a16:creationId xmlns:a16="http://schemas.microsoft.com/office/drawing/2014/main" id="{7D3ACBF4-4183-4037-B92D-BEA7E44BDDE7}"/>
                </a:ext>
              </a:extLst>
            </p:cNvPr>
            <p:cNvSpPr>
              <a:spLocks/>
            </p:cNvSpPr>
            <p:nvPr/>
          </p:nvSpPr>
          <p:spPr bwMode="auto">
            <a:xfrm>
              <a:off x="2068513" y="2927350"/>
              <a:ext cx="3175" cy="4763"/>
            </a:xfrm>
            <a:custGeom>
              <a:avLst/>
              <a:gdLst>
                <a:gd name="T0" fmla="*/ 3 w 12"/>
                <a:gd name="T1" fmla="*/ 0 h 16"/>
                <a:gd name="T2" fmla="*/ 1 w 12"/>
                <a:gd name="T3" fmla="*/ 4 h 16"/>
                <a:gd name="T4" fmla="*/ 0 w 12"/>
                <a:gd name="T5" fmla="*/ 7 h 16"/>
                <a:gd name="T6" fmla="*/ 1 w 12"/>
                <a:gd name="T7" fmla="*/ 11 h 16"/>
                <a:gd name="T8" fmla="*/ 3 w 12"/>
                <a:gd name="T9" fmla="*/ 13 h 16"/>
                <a:gd name="T10" fmla="*/ 7 w 12"/>
                <a:gd name="T11" fmla="*/ 16 h 16"/>
                <a:gd name="T12" fmla="*/ 12 w 12"/>
                <a:gd name="T13" fmla="*/ 15 h 16"/>
                <a:gd name="T14" fmla="*/ 12 w 12"/>
                <a:gd name="T15" fmla="*/ 12 h 16"/>
                <a:gd name="T16" fmla="*/ 10 w 12"/>
                <a:gd name="T17" fmla="*/ 9 h 16"/>
                <a:gd name="T18" fmla="*/ 10 w 12"/>
                <a:gd name="T19" fmla="*/ 6 h 16"/>
                <a:gd name="T20" fmla="*/ 8 w 12"/>
                <a:gd name="T21" fmla="*/ 4 h 16"/>
                <a:gd name="T22" fmla="*/ 7 w 12"/>
                <a:gd name="T23" fmla="*/ 1 h 16"/>
                <a:gd name="T24" fmla="*/ 3 w 12"/>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6">
                  <a:moveTo>
                    <a:pt x="3" y="0"/>
                  </a:moveTo>
                  <a:lnTo>
                    <a:pt x="1" y="4"/>
                  </a:lnTo>
                  <a:lnTo>
                    <a:pt x="0" y="7"/>
                  </a:lnTo>
                  <a:lnTo>
                    <a:pt x="1" y="11"/>
                  </a:lnTo>
                  <a:lnTo>
                    <a:pt x="3" y="13"/>
                  </a:lnTo>
                  <a:lnTo>
                    <a:pt x="7" y="16"/>
                  </a:lnTo>
                  <a:lnTo>
                    <a:pt x="12" y="15"/>
                  </a:lnTo>
                  <a:lnTo>
                    <a:pt x="12" y="12"/>
                  </a:lnTo>
                  <a:lnTo>
                    <a:pt x="10" y="9"/>
                  </a:lnTo>
                  <a:lnTo>
                    <a:pt x="10" y="6"/>
                  </a:lnTo>
                  <a:lnTo>
                    <a:pt x="8" y="4"/>
                  </a:lnTo>
                  <a:lnTo>
                    <a:pt x="7"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5" name="Freeform 65">
              <a:extLst>
                <a:ext uri="{FF2B5EF4-FFF2-40B4-BE49-F238E27FC236}">
                  <a16:creationId xmlns:a16="http://schemas.microsoft.com/office/drawing/2014/main" id="{F9E10F22-C9ED-459A-86A2-F62774AF1CD1}"/>
                </a:ext>
              </a:extLst>
            </p:cNvPr>
            <p:cNvSpPr>
              <a:spLocks/>
            </p:cNvSpPr>
            <p:nvPr/>
          </p:nvSpPr>
          <p:spPr bwMode="auto">
            <a:xfrm>
              <a:off x="2071688" y="2919413"/>
              <a:ext cx="11112" cy="11113"/>
            </a:xfrm>
            <a:custGeom>
              <a:avLst/>
              <a:gdLst>
                <a:gd name="T0" fmla="*/ 0 w 37"/>
                <a:gd name="T1" fmla="*/ 12 h 38"/>
                <a:gd name="T2" fmla="*/ 6 w 37"/>
                <a:gd name="T3" fmla="*/ 17 h 38"/>
                <a:gd name="T4" fmla="*/ 7 w 37"/>
                <a:gd name="T5" fmla="*/ 21 h 38"/>
                <a:gd name="T6" fmla="*/ 6 w 37"/>
                <a:gd name="T7" fmla="*/ 27 h 38"/>
                <a:gd name="T8" fmla="*/ 6 w 37"/>
                <a:gd name="T9" fmla="*/ 34 h 38"/>
                <a:gd name="T10" fmla="*/ 6 w 37"/>
                <a:gd name="T11" fmla="*/ 38 h 38"/>
                <a:gd name="T12" fmla="*/ 8 w 37"/>
                <a:gd name="T13" fmla="*/ 37 h 38"/>
                <a:gd name="T14" fmla="*/ 11 w 37"/>
                <a:gd name="T15" fmla="*/ 35 h 38"/>
                <a:gd name="T16" fmla="*/ 12 w 37"/>
                <a:gd name="T17" fmla="*/ 34 h 38"/>
                <a:gd name="T18" fmla="*/ 14 w 37"/>
                <a:gd name="T19" fmla="*/ 32 h 38"/>
                <a:gd name="T20" fmla="*/ 17 w 37"/>
                <a:gd name="T21" fmla="*/ 32 h 38"/>
                <a:gd name="T22" fmla="*/ 19 w 37"/>
                <a:gd name="T23" fmla="*/ 32 h 38"/>
                <a:gd name="T24" fmla="*/ 23 w 37"/>
                <a:gd name="T25" fmla="*/ 35 h 38"/>
                <a:gd name="T26" fmla="*/ 25 w 37"/>
                <a:gd name="T27" fmla="*/ 36 h 38"/>
                <a:gd name="T28" fmla="*/ 28 w 37"/>
                <a:gd name="T29" fmla="*/ 36 h 38"/>
                <a:gd name="T30" fmla="*/ 30 w 37"/>
                <a:gd name="T31" fmla="*/ 36 h 38"/>
                <a:gd name="T32" fmla="*/ 34 w 37"/>
                <a:gd name="T33" fmla="*/ 35 h 38"/>
                <a:gd name="T34" fmla="*/ 35 w 37"/>
                <a:gd name="T35" fmla="*/ 31 h 38"/>
                <a:gd name="T36" fmla="*/ 36 w 37"/>
                <a:gd name="T37" fmla="*/ 27 h 38"/>
                <a:gd name="T38" fmla="*/ 37 w 37"/>
                <a:gd name="T39" fmla="*/ 23 h 38"/>
                <a:gd name="T40" fmla="*/ 36 w 37"/>
                <a:gd name="T41" fmla="*/ 14 h 38"/>
                <a:gd name="T42" fmla="*/ 34 w 37"/>
                <a:gd name="T43" fmla="*/ 6 h 38"/>
                <a:gd name="T44" fmla="*/ 25 w 37"/>
                <a:gd name="T45" fmla="*/ 0 h 38"/>
                <a:gd name="T46" fmla="*/ 4 w 37"/>
                <a:gd name="T47" fmla="*/ 6 h 38"/>
                <a:gd name="T48" fmla="*/ 0 w 37"/>
                <a:gd name="T49"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 h="38">
                  <a:moveTo>
                    <a:pt x="0" y="12"/>
                  </a:moveTo>
                  <a:lnTo>
                    <a:pt x="6" y="17"/>
                  </a:lnTo>
                  <a:lnTo>
                    <a:pt x="7" y="21"/>
                  </a:lnTo>
                  <a:lnTo>
                    <a:pt x="6" y="27"/>
                  </a:lnTo>
                  <a:lnTo>
                    <a:pt x="6" y="34"/>
                  </a:lnTo>
                  <a:lnTo>
                    <a:pt x="6" y="38"/>
                  </a:lnTo>
                  <a:lnTo>
                    <a:pt x="8" y="37"/>
                  </a:lnTo>
                  <a:lnTo>
                    <a:pt x="11" y="35"/>
                  </a:lnTo>
                  <a:lnTo>
                    <a:pt x="12" y="34"/>
                  </a:lnTo>
                  <a:lnTo>
                    <a:pt x="14" y="32"/>
                  </a:lnTo>
                  <a:lnTo>
                    <a:pt x="17" y="32"/>
                  </a:lnTo>
                  <a:lnTo>
                    <a:pt x="19" y="32"/>
                  </a:lnTo>
                  <a:lnTo>
                    <a:pt x="23" y="35"/>
                  </a:lnTo>
                  <a:lnTo>
                    <a:pt x="25" y="36"/>
                  </a:lnTo>
                  <a:lnTo>
                    <a:pt x="28" y="36"/>
                  </a:lnTo>
                  <a:lnTo>
                    <a:pt x="30" y="36"/>
                  </a:lnTo>
                  <a:lnTo>
                    <a:pt x="34" y="35"/>
                  </a:lnTo>
                  <a:lnTo>
                    <a:pt x="35" y="31"/>
                  </a:lnTo>
                  <a:lnTo>
                    <a:pt x="36" y="27"/>
                  </a:lnTo>
                  <a:lnTo>
                    <a:pt x="37" y="23"/>
                  </a:lnTo>
                  <a:lnTo>
                    <a:pt x="36" y="14"/>
                  </a:lnTo>
                  <a:lnTo>
                    <a:pt x="34" y="6"/>
                  </a:lnTo>
                  <a:lnTo>
                    <a:pt x="25" y="0"/>
                  </a:lnTo>
                  <a:lnTo>
                    <a:pt x="4" y="6"/>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6" name="Freeform 66">
              <a:extLst>
                <a:ext uri="{FF2B5EF4-FFF2-40B4-BE49-F238E27FC236}">
                  <a16:creationId xmlns:a16="http://schemas.microsoft.com/office/drawing/2014/main" id="{4135DB53-2F14-411A-9890-5AE16B4393F7}"/>
                </a:ext>
              </a:extLst>
            </p:cNvPr>
            <p:cNvSpPr>
              <a:spLocks/>
            </p:cNvSpPr>
            <p:nvPr/>
          </p:nvSpPr>
          <p:spPr bwMode="auto">
            <a:xfrm>
              <a:off x="1189038" y="3103563"/>
              <a:ext cx="44450" cy="42863"/>
            </a:xfrm>
            <a:custGeom>
              <a:avLst/>
              <a:gdLst>
                <a:gd name="T0" fmla="*/ 112 w 136"/>
                <a:gd name="T1" fmla="*/ 8 h 135"/>
                <a:gd name="T2" fmla="*/ 91 w 136"/>
                <a:gd name="T3" fmla="*/ 21 h 135"/>
                <a:gd name="T4" fmla="*/ 86 w 136"/>
                <a:gd name="T5" fmla="*/ 36 h 135"/>
                <a:gd name="T6" fmla="*/ 76 w 136"/>
                <a:gd name="T7" fmla="*/ 49 h 135"/>
                <a:gd name="T8" fmla="*/ 70 w 136"/>
                <a:gd name="T9" fmla="*/ 47 h 135"/>
                <a:gd name="T10" fmla="*/ 64 w 136"/>
                <a:gd name="T11" fmla="*/ 49 h 135"/>
                <a:gd name="T12" fmla="*/ 61 w 136"/>
                <a:gd name="T13" fmla="*/ 53 h 135"/>
                <a:gd name="T14" fmla="*/ 56 w 136"/>
                <a:gd name="T15" fmla="*/ 55 h 135"/>
                <a:gd name="T16" fmla="*/ 52 w 136"/>
                <a:gd name="T17" fmla="*/ 65 h 135"/>
                <a:gd name="T18" fmla="*/ 55 w 136"/>
                <a:gd name="T19" fmla="*/ 76 h 135"/>
                <a:gd name="T20" fmla="*/ 55 w 136"/>
                <a:gd name="T21" fmla="*/ 77 h 135"/>
                <a:gd name="T22" fmla="*/ 46 w 136"/>
                <a:gd name="T23" fmla="*/ 81 h 135"/>
                <a:gd name="T24" fmla="*/ 35 w 136"/>
                <a:gd name="T25" fmla="*/ 91 h 135"/>
                <a:gd name="T26" fmla="*/ 22 w 136"/>
                <a:gd name="T27" fmla="*/ 95 h 135"/>
                <a:gd name="T28" fmla="*/ 22 w 136"/>
                <a:gd name="T29" fmla="*/ 94 h 135"/>
                <a:gd name="T30" fmla="*/ 19 w 136"/>
                <a:gd name="T31" fmla="*/ 91 h 135"/>
                <a:gd name="T32" fmla="*/ 18 w 136"/>
                <a:gd name="T33" fmla="*/ 88 h 135"/>
                <a:gd name="T34" fmla="*/ 15 w 136"/>
                <a:gd name="T35" fmla="*/ 87 h 135"/>
                <a:gd name="T36" fmla="*/ 12 w 136"/>
                <a:gd name="T37" fmla="*/ 87 h 135"/>
                <a:gd name="T38" fmla="*/ 8 w 136"/>
                <a:gd name="T39" fmla="*/ 88 h 135"/>
                <a:gd name="T40" fmla="*/ 6 w 136"/>
                <a:gd name="T41" fmla="*/ 89 h 135"/>
                <a:gd name="T42" fmla="*/ 5 w 136"/>
                <a:gd name="T43" fmla="*/ 92 h 135"/>
                <a:gd name="T44" fmla="*/ 4 w 136"/>
                <a:gd name="T45" fmla="*/ 94 h 135"/>
                <a:gd name="T46" fmla="*/ 5 w 136"/>
                <a:gd name="T47" fmla="*/ 100 h 135"/>
                <a:gd name="T48" fmla="*/ 5 w 136"/>
                <a:gd name="T49" fmla="*/ 108 h 135"/>
                <a:gd name="T50" fmla="*/ 5 w 136"/>
                <a:gd name="T51" fmla="*/ 115 h 135"/>
                <a:gd name="T52" fmla="*/ 4 w 136"/>
                <a:gd name="T53" fmla="*/ 120 h 135"/>
                <a:gd name="T54" fmla="*/ 1 w 136"/>
                <a:gd name="T55" fmla="*/ 123 h 135"/>
                <a:gd name="T56" fmla="*/ 0 w 136"/>
                <a:gd name="T57" fmla="*/ 128 h 135"/>
                <a:gd name="T58" fmla="*/ 0 w 136"/>
                <a:gd name="T59" fmla="*/ 132 h 135"/>
                <a:gd name="T60" fmla="*/ 4 w 136"/>
                <a:gd name="T61" fmla="*/ 134 h 135"/>
                <a:gd name="T62" fmla="*/ 10 w 136"/>
                <a:gd name="T63" fmla="*/ 135 h 135"/>
                <a:gd name="T64" fmla="*/ 16 w 136"/>
                <a:gd name="T65" fmla="*/ 134 h 135"/>
                <a:gd name="T66" fmla="*/ 18 w 136"/>
                <a:gd name="T67" fmla="*/ 131 h 135"/>
                <a:gd name="T68" fmla="*/ 18 w 136"/>
                <a:gd name="T69" fmla="*/ 124 h 135"/>
                <a:gd name="T70" fmla="*/ 17 w 136"/>
                <a:gd name="T71" fmla="*/ 118 h 135"/>
                <a:gd name="T72" fmla="*/ 16 w 136"/>
                <a:gd name="T73" fmla="*/ 114 h 135"/>
                <a:gd name="T74" fmla="*/ 16 w 136"/>
                <a:gd name="T75" fmla="*/ 112 h 135"/>
                <a:gd name="T76" fmla="*/ 51 w 136"/>
                <a:gd name="T77" fmla="*/ 101 h 135"/>
                <a:gd name="T78" fmla="*/ 62 w 136"/>
                <a:gd name="T79" fmla="*/ 83 h 135"/>
                <a:gd name="T80" fmla="*/ 70 w 136"/>
                <a:gd name="T81" fmla="*/ 83 h 135"/>
                <a:gd name="T82" fmla="*/ 81 w 136"/>
                <a:gd name="T83" fmla="*/ 64 h 135"/>
                <a:gd name="T84" fmla="*/ 81 w 136"/>
                <a:gd name="T85" fmla="*/ 64 h 135"/>
                <a:gd name="T86" fmla="*/ 81 w 136"/>
                <a:gd name="T87" fmla="*/ 64 h 135"/>
                <a:gd name="T88" fmla="*/ 92 w 136"/>
                <a:gd name="T89" fmla="*/ 54 h 135"/>
                <a:gd name="T90" fmla="*/ 108 w 136"/>
                <a:gd name="T91" fmla="*/ 48 h 135"/>
                <a:gd name="T92" fmla="*/ 119 w 136"/>
                <a:gd name="T93" fmla="*/ 36 h 135"/>
                <a:gd name="T94" fmla="*/ 127 w 136"/>
                <a:gd name="T95" fmla="*/ 30 h 135"/>
                <a:gd name="T96" fmla="*/ 134 w 136"/>
                <a:gd name="T97" fmla="*/ 23 h 135"/>
                <a:gd name="T98" fmla="*/ 136 w 136"/>
                <a:gd name="T99" fmla="*/ 14 h 135"/>
                <a:gd name="T100" fmla="*/ 136 w 136"/>
                <a:gd name="T101" fmla="*/ 3 h 135"/>
                <a:gd name="T102" fmla="*/ 126 w 136"/>
                <a:gd name="T103" fmla="*/ 0 h 135"/>
                <a:gd name="T104" fmla="*/ 119 w 136"/>
                <a:gd name="T105" fmla="*/ 2 h 135"/>
                <a:gd name="T106" fmla="*/ 112 w 136"/>
                <a:gd name="T107"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6" h="135">
                  <a:moveTo>
                    <a:pt x="112" y="8"/>
                  </a:moveTo>
                  <a:lnTo>
                    <a:pt x="91" y="21"/>
                  </a:lnTo>
                  <a:lnTo>
                    <a:pt x="86" y="36"/>
                  </a:lnTo>
                  <a:lnTo>
                    <a:pt x="76" y="49"/>
                  </a:lnTo>
                  <a:lnTo>
                    <a:pt x="70" y="47"/>
                  </a:lnTo>
                  <a:lnTo>
                    <a:pt x="64" y="49"/>
                  </a:lnTo>
                  <a:lnTo>
                    <a:pt x="61" y="53"/>
                  </a:lnTo>
                  <a:lnTo>
                    <a:pt x="56" y="55"/>
                  </a:lnTo>
                  <a:lnTo>
                    <a:pt x="52" y="65"/>
                  </a:lnTo>
                  <a:lnTo>
                    <a:pt x="55" y="76"/>
                  </a:lnTo>
                  <a:lnTo>
                    <a:pt x="55" y="77"/>
                  </a:lnTo>
                  <a:lnTo>
                    <a:pt x="46" y="81"/>
                  </a:lnTo>
                  <a:lnTo>
                    <a:pt x="35" y="91"/>
                  </a:lnTo>
                  <a:lnTo>
                    <a:pt x="22" y="95"/>
                  </a:lnTo>
                  <a:lnTo>
                    <a:pt x="22" y="94"/>
                  </a:lnTo>
                  <a:lnTo>
                    <a:pt x="19" y="91"/>
                  </a:lnTo>
                  <a:lnTo>
                    <a:pt x="18" y="88"/>
                  </a:lnTo>
                  <a:lnTo>
                    <a:pt x="15" y="87"/>
                  </a:lnTo>
                  <a:lnTo>
                    <a:pt x="12" y="87"/>
                  </a:lnTo>
                  <a:lnTo>
                    <a:pt x="8" y="88"/>
                  </a:lnTo>
                  <a:lnTo>
                    <a:pt x="6" y="89"/>
                  </a:lnTo>
                  <a:lnTo>
                    <a:pt x="5" y="92"/>
                  </a:lnTo>
                  <a:lnTo>
                    <a:pt x="4" y="94"/>
                  </a:lnTo>
                  <a:lnTo>
                    <a:pt x="5" y="100"/>
                  </a:lnTo>
                  <a:lnTo>
                    <a:pt x="5" y="108"/>
                  </a:lnTo>
                  <a:lnTo>
                    <a:pt x="5" y="115"/>
                  </a:lnTo>
                  <a:lnTo>
                    <a:pt x="4" y="120"/>
                  </a:lnTo>
                  <a:lnTo>
                    <a:pt x="1" y="123"/>
                  </a:lnTo>
                  <a:lnTo>
                    <a:pt x="0" y="128"/>
                  </a:lnTo>
                  <a:lnTo>
                    <a:pt x="0" y="132"/>
                  </a:lnTo>
                  <a:lnTo>
                    <a:pt x="4" y="134"/>
                  </a:lnTo>
                  <a:lnTo>
                    <a:pt x="10" y="135"/>
                  </a:lnTo>
                  <a:lnTo>
                    <a:pt x="16" y="134"/>
                  </a:lnTo>
                  <a:lnTo>
                    <a:pt x="18" y="131"/>
                  </a:lnTo>
                  <a:lnTo>
                    <a:pt x="18" y="124"/>
                  </a:lnTo>
                  <a:lnTo>
                    <a:pt x="17" y="118"/>
                  </a:lnTo>
                  <a:lnTo>
                    <a:pt x="16" y="114"/>
                  </a:lnTo>
                  <a:lnTo>
                    <a:pt x="16" y="112"/>
                  </a:lnTo>
                  <a:lnTo>
                    <a:pt x="51" y="101"/>
                  </a:lnTo>
                  <a:lnTo>
                    <a:pt x="62" y="83"/>
                  </a:lnTo>
                  <a:lnTo>
                    <a:pt x="70" y="83"/>
                  </a:lnTo>
                  <a:lnTo>
                    <a:pt x="81" y="64"/>
                  </a:lnTo>
                  <a:lnTo>
                    <a:pt x="81" y="64"/>
                  </a:lnTo>
                  <a:lnTo>
                    <a:pt x="81" y="64"/>
                  </a:lnTo>
                  <a:lnTo>
                    <a:pt x="92" y="54"/>
                  </a:lnTo>
                  <a:lnTo>
                    <a:pt x="108" y="48"/>
                  </a:lnTo>
                  <a:lnTo>
                    <a:pt x="119" y="36"/>
                  </a:lnTo>
                  <a:lnTo>
                    <a:pt x="127" y="30"/>
                  </a:lnTo>
                  <a:lnTo>
                    <a:pt x="134" y="23"/>
                  </a:lnTo>
                  <a:lnTo>
                    <a:pt x="136" y="14"/>
                  </a:lnTo>
                  <a:lnTo>
                    <a:pt x="136" y="3"/>
                  </a:lnTo>
                  <a:lnTo>
                    <a:pt x="126" y="0"/>
                  </a:lnTo>
                  <a:lnTo>
                    <a:pt x="119" y="2"/>
                  </a:lnTo>
                  <a:lnTo>
                    <a:pt x="112"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7" name="Freeform 67">
              <a:extLst>
                <a:ext uri="{FF2B5EF4-FFF2-40B4-BE49-F238E27FC236}">
                  <a16:creationId xmlns:a16="http://schemas.microsoft.com/office/drawing/2014/main" id="{3281B148-3E7C-4C8D-A777-D166C43DBB48}"/>
                </a:ext>
              </a:extLst>
            </p:cNvPr>
            <p:cNvSpPr>
              <a:spLocks/>
            </p:cNvSpPr>
            <p:nvPr/>
          </p:nvSpPr>
          <p:spPr bwMode="auto">
            <a:xfrm>
              <a:off x="1130300" y="3014663"/>
              <a:ext cx="6350" cy="4763"/>
            </a:xfrm>
            <a:custGeom>
              <a:avLst/>
              <a:gdLst>
                <a:gd name="T0" fmla="*/ 18 w 18"/>
                <a:gd name="T1" fmla="*/ 6 h 16"/>
                <a:gd name="T2" fmla="*/ 18 w 18"/>
                <a:gd name="T3" fmla="*/ 3 h 16"/>
                <a:gd name="T4" fmla="*/ 17 w 18"/>
                <a:gd name="T5" fmla="*/ 1 h 16"/>
                <a:gd name="T6" fmla="*/ 15 w 18"/>
                <a:gd name="T7" fmla="*/ 0 h 16"/>
                <a:gd name="T8" fmla="*/ 12 w 18"/>
                <a:gd name="T9" fmla="*/ 0 h 16"/>
                <a:gd name="T10" fmla="*/ 10 w 18"/>
                <a:gd name="T11" fmla="*/ 0 h 16"/>
                <a:gd name="T12" fmla="*/ 8 w 18"/>
                <a:gd name="T13" fmla="*/ 0 h 16"/>
                <a:gd name="T14" fmla="*/ 5 w 18"/>
                <a:gd name="T15" fmla="*/ 0 h 16"/>
                <a:gd name="T16" fmla="*/ 0 w 18"/>
                <a:gd name="T17" fmla="*/ 9 h 16"/>
                <a:gd name="T18" fmla="*/ 9 w 18"/>
                <a:gd name="T19" fmla="*/ 16 h 16"/>
                <a:gd name="T20" fmla="*/ 11 w 18"/>
                <a:gd name="T21" fmla="*/ 13 h 16"/>
                <a:gd name="T22" fmla="*/ 14 w 18"/>
                <a:gd name="T23" fmla="*/ 12 h 16"/>
                <a:gd name="T24" fmla="*/ 16 w 18"/>
                <a:gd name="T25" fmla="*/ 9 h 16"/>
                <a:gd name="T26" fmla="*/ 18 w 18"/>
                <a:gd name="T27" fmla="*/ 8 h 16"/>
                <a:gd name="T28" fmla="*/ 18 w 18"/>
                <a:gd name="T2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6">
                  <a:moveTo>
                    <a:pt x="18" y="6"/>
                  </a:moveTo>
                  <a:lnTo>
                    <a:pt x="18" y="3"/>
                  </a:lnTo>
                  <a:lnTo>
                    <a:pt x="17" y="1"/>
                  </a:lnTo>
                  <a:lnTo>
                    <a:pt x="15" y="0"/>
                  </a:lnTo>
                  <a:lnTo>
                    <a:pt x="12" y="0"/>
                  </a:lnTo>
                  <a:lnTo>
                    <a:pt x="10" y="0"/>
                  </a:lnTo>
                  <a:lnTo>
                    <a:pt x="8" y="0"/>
                  </a:lnTo>
                  <a:lnTo>
                    <a:pt x="5" y="0"/>
                  </a:lnTo>
                  <a:lnTo>
                    <a:pt x="0" y="9"/>
                  </a:lnTo>
                  <a:lnTo>
                    <a:pt x="9" y="16"/>
                  </a:lnTo>
                  <a:lnTo>
                    <a:pt x="11" y="13"/>
                  </a:lnTo>
                  <a:lnTo>
                    <a:pt x="14" y="12"/>
                  </a:lnTo>
                  <a:lnTo>
                    <a:pt x="16" y="9"/>
                  </a:lnTo>
                  <a:lnTo>
                    <a:pt x="18" y="8"/>
                  </a:lnTo>
                  <a:lnTo>
                    <a:pt x="1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8" name="Freeform 68">
              <a:extLst>
                <a:ext uri="{FF2B5EF4-FFF2-40B4-BE49-F238E27FC236}">
                  <a16:creationId xmlns:a16="http://schemas.microsoft.com/office/drawing/2014/main" id="{14D3C502-B694-4D80-9559-2DDD9EF84520}"/>
                </a:ext>
              </a:extLst>
            </p:cNvPr>
            <p:cNvSpPr>
              <a:spLocks/>
            </p:cNvSpPr>
            <p:nvPr/>
          </p:nvSpPr>
          <p:spPr bwMode="auto">
            <a:xfrm>
              <a:off x="1290638" y="3189288"/>
              <a:ext cx="4762" cy="11113"/>
            </a:xfrm>
            <a:custGeom>
              <a:avLst/>
              <a:gdLst>
                <a:gd name="T0" fmla="*/ 0 w 17"/>
                <a:gd name="T1" fmla="*/ 0 h 35"/>
                <a:gd name="T2" fmla="*/ 5 w 17"/>
                <a:gd name="T3" fmla="*/ 15 h 35"/>
                <a:gd name="T4" fmla="*/ 1 w 17"/>
                <a:gd name="T5" fmla="*/ 35 h 35"/>
                <a:gd name="T6" fmla="*/ 4 w 17"/>
                <a:gd name="T7" fmla="*/ 35 h 35"/>
                <a:gd name="T8" fmla="*/ 6 w 17"/>
                <a:gd name="T9" fmla="*/ 35 h 35"/>
                <a:gd name="T10" fmla="*/ 9 w 17"/>
                <a:gd name="T11" fmla="*/ 34 h 35"/>
                <a:gd name="T12" fmla="*/ 10 w 17"/>
                <a:gd name="T13" fmla="*/ 34 h 35"/>
                <a:gd name="T14" fmla="*/ 11 w 17"/>
                <a:gd name="T15" fmla="*/ 34 h 35"/>
                <a:gd name="T16" fmla="*/ 12 w 17"/>
                <a:gd name="T17" fmla="*/ 28 h 35"/>
                <a:gd name="T18" fmla="*/ 15 w 17"/>
                <a:gd name="T19" fmla="*/ 22 h 35"/>
                <a:gd name="T20" fmla="*/ 16 w 17"/>
                <a:gd name="T21" fmla="*/ 16 h 35"/>
                <a:gd name="T22" fmla="*/ 17 w 17"/>
                <a:gd name="T23" fmla="*/ 11 h 35"/>
                <a:gd name="T24" fmla="*/ 16 w 17"/>
                <a:gd name="T25" fmla="*/ 6 h 35"/>
                <a:gd name="T26" fmla="*/ 10 w 17"/>
                <a:gd name="T27" fmla="*/ 2 h 35"/>
                <a:gd name="T28" fmla="*/ 0 w 17"/>
                <a:gd name="T2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35">
                  <a:moveTo>
                    <a:pt x="0" y="0"/>
                  </a:moveTo>
                  <a:lnTo>
                    <a:pt x="5" y="15"/>
                  </a:lnTo>
                  <a:lnTo>
                    <a:pt x="1" y="35"/>
                  </a:lnTo>
                  <a:lnTo>
                    <a:pt x="4" y="35"/>
                  </a:lnTo>
                  <a:lnTo>
                    <a:pt x="6" y="35"/>
                  </a:lnTo>
                  <a:lnTo>
                    <a:pt x="9" y="34"/>
                  </a:lnTo>
                  <a:lnTo>
                    <a:pt x="10" y="34"/>
                  </a:lnTo>
                  <a:lnTo>
                    <a:pt x="11" y="34"/>
                  </a:lnTo>
                  <a:lnTo>
                    <a:pt x="12" y="28"/>
                  </a:lnTo>
                  <a:lnTo>
                    <a:pt x="15" y="22"/>
                  </a:lnTo>
                  <a:lnTo>
                    <a:pt x="16" y="16"/>
                  </a:lnTo>
                  <a:lnTo>
                    <a:pt x="17" y="11"/>
                  </a:lnTo>
                  <a:lnTo>
                    <a:pt x="16" y="6"/>
                  </a:lnTo>
                  <a:lnTo>
                    <a:pt x="10"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19" name="Freeform 69">
              <a:extLst>
                <a:ext uri="{FF2B5EF4-FFF2-40B4-BE49-F238E27FC236}">
                  <a16:creationId xmlns:a16="http://schemas.microsoft.com/office/drawing/2014/main" id="{38F72ADF-75D0-4DC6-900B-B7D3C1D02D86}"/>
                </a:ext>
              </a:extLst>
            </p:cNvPr>
            <p:cNvSpPr>
              <a:spLocks/>
            </p:cNvSpPr>
            <p:nvPr/>
          </p:nvSpPr>
          <p:spPr bwMode="auto">
            <a:xfrm>
              <a:off x="1273175" y="3192463"/>
              <a:ext cx="11112" cy="4763"/>
            </a:xfrm>
            <a:custGeom>
              <a:avLst/>
              <a:gdLst>
                <a:gd name="T0" fmla="*/ 0 w 37"/>
                <a:gd name="T1" fmla="*/ 12 h 17"/>
                <a:gd name="T2" fmla="*/ 9 w 37"/>
                <a:gd name="T3" fmla="*/ 17 h 17"/>
                <a:gd name="T4" fmla="*/ 16 w 37"/>
                <a:gd name="T5" fmla="*/ 16 h 17"/>
                <a:gd name="T6" fmla="*/ 25 w 37"/>
                <a:gd name="T7" fmla="*/ 15 h 17"/>
                <a:gd name="T8" fmla="*/ 32 w 37"/>
                <a:gd name="T9" fmla="*/ 12 h 17"/>
                <a:gd name="T10" fmla="*/ 37 w 37"/>
                <a:gd name="T11" fmla="*/ 2 h 17"/>
                <a:gd name="T12" fmla="*/ 12 w 37"/>
                <a:gd name="T13" fmla="*/ 0 h 17"/>
                <a:gd name="T14" fmla="*/ 0 w 37"/>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0" y="12"/>
                  </a:moveTo>
                  <a:lnTo>
                    <a:pt x="9" y="17"/>
                  </a:lnTo>
                  <a:lnTo>
                    <a:pt x="16" y="16"/>
                  </a:lnTo>
                  <a:lnTo>
                    <a:pt x="25" y="15"/>
                  </a:lnTo>
                  <a:lnTo>
                    <a:pt x="32" y="12"/>
                  </a:lnTo>
                  <a:lnTo>
                    <a:pt x="37" y="2"/>
                  </a:lnTo>
                  <a:lnTo>
                    <a:pt x="12" y="0"/>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0" name="Freeform 70">
              <a:extLst>
                <a:ext uri="{FF2B5EF4-FFF2-40B4-BE49-F238E27FC236}">
                  <a16:creationId xmlns:a16="http://schemas.microsoft.com/office/drawing/2014/main" id="{6A09804B-0835-46AB-86E9-27BCBCD1FC49}"/>
                </a:ext>
              </a:extLst>
            </p:cNvPr>
            <p:cNvSpPr>
              <a:spLocks/>
            </p:cNvSpPr>
            <p:nvPr/>
          </p:nvSpPr>
          <p:spPr bwMode="auto">
            <a:xfrm>
              <a:off x="1311275" y="3113088"/>
              <a:ext cx="15875" cy="14288"/>
            </a:xfrm>
            <a:custGeom>
              <a:avLst/>
              <a:gdLst>
                <a:gd name="T0" fmla="*/ 11 w 53"/>
                <a:gd name="T1" fmla="*/ 6 h 46"/>
                <a:gd name="T2" fmla="*/ 5 w 53"/>
                <a:gd name="T3" fmla="*/ 9 h 46"/>
                <a:gd name="T4" fmla="*/ 2 w 53"/>
                <a:gd name="T5" fmla="*/ 12 h 46"/>
                <a:gd name="T6" fmla="*/ 0 w 53"/>
                <a:gd name="T7" fmla="*/ 16 h 46"/>
                <a:gd name="T8" fmla="*/ 0 w 53"/>
                <a:gd name="T9" fmla="*/ 21 h 46"/>
                <a:gd name="T10" fmla="*/ 2 w 53"/>
                <a:gd name="T11" fmla="*/ 24 h 46"/>
                <a:gd name="T12" fmla="*/ 8 w 53"/>
                <a:gd name="T13" fmla="*/ 46 h 46"/>
                <a:gd name="T14" fmla="*/ 20 w 53"/>
                <a:gd name="T15" fmla="*/ 34 h 46"/>
                <a:gd name="T16" fmla="*/ 33 w 53"/>
                <a:gd name="T17" fmla="*/ 30 h 46"/>
                <a:gd name="T18" fmla="*/ 44 w 53"/>
                <a:gd name="T19" fmla="*/ 22 h 46"/>
                <a:gd name="T20" fmla="*/ 53 w 53"/>
                <a:gd name="T21" fmla="*/ 11 h 46"/>
                <a:gd name="T22" fmla="*/ 47 w 53"/>
                <a:gd name="T23" fmla="*/ 3 h 46"/>
                <a:gd name="T24" fmla="*/ 39 w 53"/>
                <a:gd name="T25" fmla="*/ 0 h 46"/>
                <a:gd name="T26" fmla="*/ 33 w 53"/>
                <a:gd name="T27" fmla="*/ 0 h 46"/>
                <a:gd name="T28" fmla="*/ 26 w 53"/>
                <a:gd name="T29" fmla="*/ 3 h 46"/>
                <a:gd name="T30" fmla="*/ 19 w 53"/>
                <a:gd name="T31" fmla="*/ 5 h 46"/>
                <a:gd name="T32" fmla="*/ 11 w 53"/>
                <a:gd name="T33" fmla="*/ 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46">
                  <a:moveTo>
                    <a:pt x="11" y="6"/>
                  </a:moveTo>
                  <a:lnTo>
                    <a:pt x="5" y="9"/>
                  </a:lnTo>
                  <a:lnTo>
                    <a:pt x="2" y="12"/>
                  </a:lnTo>
                  <a:lnTo>
                    <a:pt x="0" y="16"/>
                  </a:lnTo>
                  <a:lnTo>
                    <a:pt x="0" y="21"/>
                  </a:lnTo>
                  <a:lnTo>
                    <a:pt x="2" y="24"/>
                  </a:lnTo>
                  <a:lnTo>
                    <a:pt x="8" y="46"/>
                  </a:lnTo>
                  <a:lnTo>
                    <a:pt x="20" y="34"/>
                  </a:lnTo>
                  <a:lnTo>
                    <a:pt x="33" y="30"/>
                  </a:lnTo>
                  <a:lnTo>
                    <a:pt x="44" y="22"/>
                  </a:lnTo>
                  <a:lnTo>
                    <a:pt x="53" y="11"/>
                  </a:lnTo>
                  <a:lnTo>
                    <a:pt x="47" y="3"/>
                  </a:lnTo>
                  <a:lnTo>
                    <a:pt x="39" y="0"/>
                  </a:lnTo>
                  <a:lnTo>
                    <a:pt x="33" y="0"/>
                  </a:lnTo>
                  <a:lnTo>
                    <a:pt x="26" y="3"/>
                  </a:lnTo>
                  <a:lnTo>
                    <a:pt x="19" y="5"/>
                  </a:lnTo>
                  <a:lnTo>
                    <a:pt x="11"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1" name="Freeform 71">
              <a:extLst>
                <a:ext uri="{FF2B5EF4-FFF2-40B4-BE49-F238E27FC236}">
                  <a16:creationId xmlns:a16="http://schemas.microsoft.com/office/drawing/2014/main" id="{C72E7D0D-1149-452D-93C5-23E381FE9325}"/>
                </a:ext>
              </a:extLst>
            </p:cNvPr>
            <p:cNvSpPr>
              <a:spLocks/>
            </p:cNvSpPr>
            <p:nvPr/>
          </p:nvSpPr>
          <p:spPr bwMode="auto">
            <a:xfrm>
              <a:off x="1274763" y="3206750"/>
              <a:ext cx="4762" cy="3175"/>
            </a:xfrm>
            <a:custGeom>
              <a:avLst/>
              <a:gdLst>
                <a:gd name="T0" fmla="*/ 0 w 17"/>
                <a:gd name="T1" fmla="*/ 6 h 11"/>
                <a:gd name="T2" fmla="*/ 4 w 17"/>
                <a:gd name="T3" fmla="*/ 8 h 11"/>
                <a:gd name="T4" fmla="*/ 6 w 17"/>
                <a:gd name="T5" fmla="*/ 9 h 11"/>
                <a:gd name="T6" fmla="*/ 9 w 17"/>
                <a:gd name="T7" fmla="*/ 11 h 11"/>
                <a:gd name="T8" fmla="*/ 11 w 17"/>
                <a:gd name="T9" fmla="*/ 9 h 11"/>
                <a:gd name="T10" fmla="*/ 14 w 17"/>
                <a:gd name="T11" fmla="*/ 7 h 11"/>
                <a:gd name="T12" fmla="*/ 17 w 17"/>
                <a:gd name="T13" fmla="*/ 4 h 11"/>
                <a:gd name="T14" fmla="*/ 12 w 17"/>
                <a:gd name="T15" fmla="*/ 2 h 11"/>
                <a:gd name="T16" fmla="*/ 10 w 17"/>
                <a:gd name="T17" fmla="*/ 0 h 11"/>
                <a:gd name="T18" fmla="*/ 6 w 17"/>
                <a:gd name="T19" fmla="*/ 0 h 11"/>
                <a:gd name="T20" fmla="*/ 5 w 17"/>
                <a:gd name="T21" fmla="*/ 1 h 11"/>
                <a:gd name="T22" fmla="*/ 4 w 17"/>
                <a:gd name="T23" fmla="*/ 2 h 11"/>
                <a:gd name="T24" fmla="*/ 3 w 17"/>
                <a:gd name="T25" fmla="*/ 4 h 11"/>
                <a:gd name="T26" fmla="*/ 0 w 17"/>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1">
                  <a:moveTo>
                    <a:pt x="0" y="6"/>
                  </a:moveTo>
                  <a:lnTo>
                    <a:pt x="4" y="8"/>
                  </a:lnTo>
                  <a:lnTo>
                    <a:pt x="6" y="9"/>
                  </a:lnTo>
                  <a:lnTo>
                    <a:pt x="9" y="11"/>
                  </a:lnTo>
                  <a:lnTo>
                    <a:pt x="11" y="9"/>
                  </a:lnTo>
                  <a:lnTo>
                    <a:pt x="14" y="7"/>
                  </a:lnTo>
                  <a:lnTo>
                    <a:pt x="17" y="4"/>
                  </a:lnTo>
                  <a:lnTo>
                    <a:pt x="12" y="2"/>
                  </a:lnTo>
                  <a:lnTo>
                    <a:pt x="10" y="0"/>
                  </a:lnTo>
                  <a:lnTo>
                    <a:pt x="6" y="0"/>
                  </a:lnTo>
                  <a:lnTo>
                    <a:pt x="5" y="1"/>
                  </a:lnTo>
                  <a:lnTo>
                    <a:pt x="4" y="2"/>
                  </a:lnTo>
                  <a:lnTo>
                    <a:pt x="3" y="4"/>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2" name="Freeform 72">
              <a:extLst>
                <a:ext uri="{FF2B5EF4-FFF2-40B4-BE49-F238E27FC236}">
                  <a16:creationId xmlns:a16="http://schemas.microsoft.com/office/drawing/2014/main" id="{1FEBE8DB-0A23-4982-9312-5B80050FAF08}"/>
                </a:ext>
              </a:extLst>
            </p:cNvPr>
            <p:cNvSpPr>
              <a:spLocks/>
            </p:cNvSpPr>
            <p:nvPr/>
          </p:nvSpPr>
          <p:spPr bwMode="auto">
            <a:xfrm>
              <a:off x="1276350" y="3133725"/>
              <a:ext cx="20637" cy="25400"/>
            </a:xfrm>
            <a:custGeom>
              <a:avLst/>
              <a:gdLst>
                <a:gd name="T0" fmla="*/ 28 w 62"/>
                <a:gd name="T1" fmla="*/ 9 h 80"/>
                <a:gd name="T2" fmla="*/ 27 w 62"/>
                <a:gd name="T3" fmla="*/ 14 h 80"/>
                <a:gd name="T4" fmla="*/ 28 w 62"/>
                <a:gd name="T5" fmla="*/ 21 h 80"/>
                <a:gd name="T6" fmla="*/ 30 w 62"/>
                <a:gd name="T7" fmla="*/ 27 h 80"/>
                <a:gd name="T8" fmla="*/ 30 w 62"/>
                <a:gd name="T9" fmla="*/ 32 h 80"/>
                <a:gd name="T10" fmla="*/ 26 w 62"/>
                <a:gd name="T11" fmla="*/ 35 h 80"/>
                <a:gd name="T12" fmla="*/ 10 w 62"/>
                <a:gd name="T13" fmla="*/ 40 h 80"/>
                <a:gd name="T14" fmla="*/ 3 w 62"/>
                <a:gd name="T15" fmla="*/ 46 h 80"/>
                <a:gd name="T16" fmla="*/ 0 w 62"/>
                <a:gd name="T17" fmla="*/ 52 h 80"/>
                <a:gd name="T18" fmla="*/ 2 w 62"/>
                <a:gd name="T19" fmla="*/ 57 h 80"/>
                <a:gd name="T20" fmla="*/ 6 w 62"/>
                <a:gd name="T21" fmla="*/ 63 h 80"/>
                <a:gd name="T22" fmla="*/ 14 w 62"/>
                <a:gd name="T23" fmla="*/ 68 h 80"/>
                <a:gd name="T24" fmla="*/ 20 w 62"/>
                <a:gd name="T25" fmla="*/ 74 h 80"/>
                <a:gd name="T26" fmla="*/ 26 w 62"/>
                <a:gd name="T27" fmla="*/ 80 h 80"/>
                <a:gd name="T28" fmla="*/ 36 w 62"/>
                <a:gd name="T29" fmla="*/ 75 h 80"/>
                <a:gd name="T30" fmla="*/ 43 w 62"/>
                <a:gd name="T31" fmla="*/ 67 h 80"/>
                <a:gd name="T32" fmla="*/ 49 w 62"/>
                <a:gd name="T33" fmla="*/ 57 h 80"/>
                <a:gd name="T34" fmla="*/ 55 w 62"/>
                <a:gd name="T35" fmla="*/ 47 h 80"/>
                <a:gd name="T36" fmla="*/ 62 w 62"/>
                <a:gd name="T37" fmla="*/ 39 h 80"/>
                <a:gd name="T38" fmla="*/ 59 w 62"/>
                <a:gd name="T39" fmla="*/ 35 h 80"/>
                <a:gd name="T40" fmla="*/ 59 w 62"/>
                <a:gd name="T41" fmla="*/ 30 h 80"/>
                <a:gd name="T42" fmla="*/ 57 w 62"/>
                <a:gd name="T43" fmla="*/ 23 h 80"/>
                <a:gd name="T44" fmla="*/ 59 w 62"/>
                <a:gd name="T45" fmla="*/ 17 h 80"/>
                <a:gd name="T46" fmla="*/ 57 w 62"/>
                <a:gd name="T47" fmla="*/ 11 h 80"/>
                <a:gd name="T48" fmla="*/ 56 w 62"/>
                <a:gd name="T49" fmla="*/ 5 h 80"/>
                <a:gd name="T50" fmla="*/ 54 w 62"/>
                <a:gd name="T51" fmla="*/ 1 h 80"/>
                <a:gd name="T52" fmla="*/ 49 w 62"/>
                <a:gd name="T53" fmla="*/ 0 h 80"/>
                <a:gd name="T54" fmla="*/ 40 w 62"/>
                <a:gd name="T55" fmla="*/ 3 h 80"/>
                <a:gd name="T56" fmla="*/ 28 w 62"/>
                <a:gd name="T57"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80">
                  <a:moveTo>
                    <a:pt x="28" y="9"/>
                  </a:moveTo>
                  <a:lnTo>
                    <a:pt x="27" y="14"/>
                  </a:lnTo>
                  <a:lnTo>
                    <a:pt x="28" y="21"/>
                  </a:lnTo>
                  <a:lnTo>
                    <a:pt x="30" y="27"/>
                  </a:lnTo>
                  <a:lnTo>
                    <a:pt x="30" y="32"/>
                  </a:lnTo>
                  <a:lnTo>
                    <a:pt x="26" y="35"/>
                  </a:lnTo>
                  <a:lnTo>
                    <a:pt x="10" y="40"/>
                  </a:lnTo>
                  <a:lnTo>
                    <a:pt x="3" y="46"/>
                  </a:lnTo>
                  <a:lnTo>
                    <a:pt x="0" y="52"/>
                  </a:lnTo>
                  <a:lnTo>
                    <a:pt x="2" y="57"/>
                  </a:lnTo>
                  <a:lnTo>
                    <a:pt x="6" y="63"/>
                  </a:lnTo>
                  <a:lnTo>
                    <a:pt x="14" y="68"/>
                  </a:lnTo>
                  <a:lnTo>
                    <a:pt x="20" y="74"/>
                  </a:lnTo>
                  <a:lnTo>
                    <a:pt x="26" y="80"/>
                  </a:lnTo>
                  <a:lnTo>
                    <a:pt x="36" y="75"/>
                  </a:lnTo>
                  <a:lnTo>
                    <a:pt x="43" y="67"/>
                  </a:lnTo>
                  <a:lnTo>
                    <a:pt x="49" y="57"/>
                  </a:lnTo>
                  <a:lnTo>
                    <a:pt x="55" y="47"/>
                  </a:lnTo>
                  <a:lnTo>
                    <a:pt x="62" y="39"/>
                  </a:lnTo>
                  <a:lnTo>
                    <a:pt x="59" y="35"/>
                  </a:lnTo>
                  <a:lnTo>
                    <a:pt x="59" y="30"/>
                  </a:lnTo>
                  <a:lnTo>
                    <a:pt x="57" y="23"/>
                  </a:lnTo>
                  <a:lnTo>
                    <a:pt x="59" y="17"/>
                  </a:lnTo>
                  <a:lnTo>
                    <a:pt x="57" y="11"/>
                  </a:lnTo>
                  <a:lnTo>
                    <a:pt x="56" y="5"/>
                  </a:lnTo>
                  <a:lnTo>
                    <a:pt x="54" y="1"/>
                  </a:lnTo>
                  <a:lnTo>
                    <a:pt x="49" y="0"/>
                  </a:lnTo>
                  <a:lnTo>
                    <a:pt x="40" y="3"/>
                  </a:lnTo>
                  <a:lnTo>
                    <a:pt x="28"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3" name="Freeform 73">
              <a:extLst>
                <a:ext uri="{FF2B5EF4-FFF2-40B4-BE49-F238E27FC236}">
                  <a16:creationId xmlns:a16="http://schemas.microsoft.com/office/drawing/2014/main" id="{03515B2A-859A-4925-9CD4-9BCB0161A2CC}"/>
                </a:ext>
              </a:extLst>
            </p:cNvPr>
            <p:cNvSpPr>
              <a:spLocks/>
            </p:cNvSpPr>
            <p:nvPr/>
          </p:nvSpPr>
          <p:spPr bwMode="auto">
            <a:xfrm>
              <a:off x="1260475" y="3103563"/>
              <a:ext cx="28575" cy="22225"/>
            </a:xfrm>
            <a:custGeom>
              <a:avLst/>
              <a:gdLst>
                <a:gd name="T0" fmla="*/ 86 w 87"/>
                <a:gd name="T1" fmla="*/ 18 h 67"/>
                <a:gd name="T2" fmla="*/ 87 w 87"/>
                <a:gd name="T3" fmla="*/ 15 h 67"/>
                <a:gd name="T4" fmla="*/ 87 w 87"/>
                <a:gd name="T5" fmla="*/ 11 h 67"/>
                <a:gd name="T6" fmla="*/ 86 w 87"/>
                <a:gd name="T7" fmla="*/ 9 h 67"/>
                <a:gd name="T8" fmla="*/ 85 w 87"/>
                <a:gd name="T9" fmla="*/ 6 h 67"/>
                <a:gd name="T10" fmla="*/ 81 w 87"/>
                <a:gd name="T11" fmla="*/ 4 h 67"/>
                <a:gd name="T12" fmla="*/ 77 w 87"/>
                <a:gd name="T13" fmla="*/ 3 h 67"/>
                <a:gd name="T14" fmla="*/ 72 w 87"/>
                <a:gd name="T15" fmla="*/ 3 h 67"/>
                <a:gd name="T16" fmla="*/ 68 w 87"/>
                <a:gd name="T17" fmla="*/ 4 h 67"/>
                <a:gd name="T18" fmla="*/ 60 w 87"/>
                <a:gd name="T19" fmla="*/ 10 h 67"/>
                <a:gd name="T20" fmla="*/ 52 w 87"/>
                <a:gd name="T21" fmla="*/ 16 h 67"/>
                <a:gd name="T22" fmla="*/ 43 w 87"/>
                <a:gd name="T23" fmla="*/ 18 h 67"/>
                <a:gd name="T24" fmla="*/ 34 w 87"/>
                <a:gd name="T25" fmla="*/ 16 h 67"/>
                <a:gd name="T26" fmla="*/ 31 w 87"/>
                <a:gd name="T27" fmla="*/ 17 h 67"/>
                <a:gd name="T28" fmla="*/ 28 w 87"/>
                <a:gd name="T29" fmla="*/ 7 h 67"/>
                <a:gd name="T30" fmla="*/ 21 w 87"/>
                <a:gd name="T31" fmla="*/ 1 h 67"/>
                <a:gd name="T32" fmla="*/ 14 w 87"/>
                <a:gd name="T33" fmla="*/ 0 h 67"/>
                <a:gd name="T34" fmla="*/ 3 w 87"/>
                <a:gd name="T35" fmla="*/ 3 h 67"/>
                <a:gd name="T36" fmla="*/ 14 w 87"/>
                <a:gd name="T37" fmla="*/ 16 h 67"/>
                <a:gd name="T38" fmla="*/ 24 w 87"/>
                <a:gd name="T39" fmla="*/ 21 h 67"/>
                <a:gd name="T40" fmla="*/ 23 w 87"/>
                <a:gd name="T41" fmla="*/ 23 h 67"/>
                <a:gd name="T42" fmla="*/ 24 w 87"/>
                <a:gd name="T43" fmla="*/ 26 h 67"/>
                <a:gd name="T44" fmla="*/ 25 w 87"/>
                <a:gd name="T45" fmla="*/ 28 h 67"/>
                <a:gd name="T46" fmla="*/ 23 w 87"/>
                <a:gd name="T47" fmla="*/ 34 h 67"/>
                <a:gd name="T48" fmla="*/ 17 w 87"/>
                <a:gd name="T49" fmla="*/ 38 h 67"/>
                <a:gd name="T50" fmla="*/ 12 w 87"/>
                <a:gd name="T51" fmla="*/ 40 h 67"/>
                <a:gd name="T52" fmla="*/ 4 w 87"/>
                <a:gd name="T53" fmla="*/ 41 h 67"/>
                <a:gd name="T54" fmla="*/ 0 w 87"/>
                <a:gd name="T55" fmla="*/ 44 h 67"/>
                <a:gd name="T56" fmla="*/ 1 w 87"/>
                <a:gd name="T57" fmla="*/ 51 h 67"/>
                <a:gd name="T58" fmla="*/ 4 w 87"/>
                <a:gd name="T59" fmla="*/ 58 h 67"/>
                <a:gd name="T60" fmla="*/ 12 w 87"/>
                <a:gd name="T61" fmla="*/ 63 h 67"/>
                <a:gd name="T62" fmla="*/ 30 w 87"/>
                <a:gd name="T63" fmla="*/ 67 h 67"/>
                <a:gd name="T64" fmla="*/ 36 w 87"/>
                <a:gd name="T65" fmla="*/ 57 h 67"/>
                <a:gd name="T66" fmla="*/ 53 w 87"/>
                <a:gd name="T67" fmla="*/ 46 h 67"/>
                <a:gd name="T68" fmla="*/ 70 w 87"/>
                <a:gd name="T69" fmla="*/ 33 h 67"/>
                <a:gd name="T70" fmla="*/ 86 w 87"/>
                <a:gd name="T71"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86" y="18"/>
                  </a:moveTo>
                  <a:lnTo>
                    <a:pt x="87" y="15"/>
                  </a:lnTo>
                  <a:lnTo>
                    <a:pt x="87" y="11"/>
                  </a:lnTo>
                  <a:lnTo>
                    <a:pt x="86" y="9"/>
                  </a:lnTo>
                  <a:lnTo>
                    <a:pt x="85" y="6"/>
                  </a:lnTo>
                  <a:lnTo>
                    <a:pt x="81" y="4"/>
                  </a:lnTo>
                  <a:lnTo>
                    <a:pt x="77" y="3"/>
                  </a:lnTo>
                  <a:lnTo>
                    <a:pt x="72" y="3"/>
                  </a:lnTo>
                  <a:lnTo>
                    <a:pt x="68" y="4"/>
                  </a:lnTo>
                  <a:lnTo>
                    <a:pt x="60" y="10"/>
                  </a:lnTo>
                  <a:lnTo>
                    <a:pt x="52" y="16"/>
                  </a:lnTo>
                  <a:lnTo>
                    <a:pt x="43" y="18"/>
                  </a:lnTo>
                  <a:lnTo>
                    <a:pt x="34" y="16"/>
                  </a:lnTo>
                  <a:lnTo>
                    <a:pt x="31" y="17"/>
                  </a:lnTo>
                  <a:lnTo>
                    <a:pt x="28" y="7"/>
                  </a:lnTo>
                  <a:lnTo>
                    <a:pt x="21" y="1"/>
                  </a:lnTo>
                  <a:lnTo>
                    <a:pt x="14" y="0"/>
                  </a:lnTo>
                  <a:lnTo>
                    <a:pt x="3" y="3"/>
                  </a:lnTo>
                  <a:lnTo>
                    <a:pt x="14" y="16"/>
                  </a:lnTo>
                  <a:lnTo>
                    <a:pt x="24" y="21"/>
                  </a:lnTo>
                  <a:lnTo>
                    <a:pt x="23" y="23"/>
                  </a:lnTo>
                  <a:lnTo>
                    <a:pt x="24" y="26"/>
                  </a:lnTo>
                  <a:lnTo>
                    <a:pt x="25" y="28"/>
                  </a:lnTo>
                  <a:lnTo>
                    <a:pt x="23" y="34"/>
                  </a:lnTo>
                  <a:lnTo>
                    <a:pt x="17" y="38"/>
                  </a:lnTo>
                  <a:lnTo>
                    <a:pt x="12" y="40"/>
                  </a:lnTo>
                  <a:lnTo>
                    <a:pt x="4" y="41"/>
                  </a:lnTo>
                  <a:lnTo>
                    <a:pt x="0" y="44"/>
                  </a:lnTo>
                  <a:lnTo>
                    <a:pt x="1" y="51"/>
                  </a:lnTo>
                  <a:lnTo>
                    <a:pt x="4" y="58"/>
                  </a:lnTo>
                  <a:lnTo>
                    <a:pt x="12" y="63"/>
                  </a:lnTo>
                  <a:lnTo>
                    <a:pt x="30" y="67"/>
                  </a:lnTo>
                  <a:lnTo>
                    <a:pt x="36" y="57"/>
                  </a:lnTo>
                  <a:lnTo>
                    <a:pt x="53" y="46"/>
                  </a:lnTo>
                  <a:lnTo>
                    <a:pt x="70" y="33"/>
                  </a:lnTo>
                  <a:lnTo>
                    <a:pt x="86"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4" name="Freeform 74">
              <a:extLst>
                <a:ext uri="{FF2B5EF4-FFF2-40B4-BE49-F238E27FC236}">
                  <a16:creationId xmlns:a16="http://schemas.microsoft.com/office/drawing/2014/main" id="{5F719CCE-01D6-4A8E-9E7B-4AA03B2AB17B}"/>
                </a:ext>
              </a:extLst>
            </p:cNvPr>
            <p:cNvSpPr>
              <a:spLocks/>
            </p:cNvSpPr>
            <p:nvPr/>
          </p:nvSpPr>
          <p:spPr bwMode="auto">
            <a:xfrm>
              <a:off x="1209675" y="3074988"/>
              <a:ext cx="6350" cy="9525"/>
            </a:xfrm>
            <a:custGeom>
              <a:avLst/>
              <a:gdLst>
                <a:gd name="T0" fmla="*/ 23 w 23"/>
                <a:gd name="T1" fmla="*/ 26 h 28"/>
                <a:gd name="T2" fmla="*/ 20 w 23"/>
                <a:gd name="T3" fmla="*/ 20 h 28"/>
                <a:gd name="T4" fmla="*/ 19 w 23"/>
                <a:gd name="T5" fmla="*/ 14 h 28"/>
                <a:gd name="T6" fmla="*/ 18 w 23"/>
                <a:gd name="T7" fmla="*/ 7 h 28"/>
                <a:gd name="T8" fmla="*/ 14 w 23"/>
                <a:gd name="T9" fmla="*/ 3 h 28"/>
                <a:gd name="T10" fmla="*/ 8 w 23"/>
                <a:gd name="T11" fmla="*/ 0 h 28"/>
                <a:gd name="T12" fmla="*/ 0 w 23"/>
                <a:gd name="T13" fmla="*/ 1 h 28"/>
                <a:gd name="T14" fmla="*/ 2 w 23"/>
                <a:gd name="T15" fmla="*/ 9 h 28"/>
                <a:gd name="T16" fmla="*/ 5 w 23"/>
                <a:gd name="T17" fmla="*/ 16 h 28"/>
                <a:gd name="T18" fmla="*/ 8 w 23"/>
                <a:gd name="T19" fmla="*/ 23 h 28"/>
                <a:gd name="T20" fmla="*/ 17 w 23"/>
                <a:gd name="T21" fmla="*/ 28 h 28"/>
                <a:gd name="T22" fmla="*/ 19 w 23"/>
                <a:gd name="T23" fmla="*/ 27 h 28"/>
                <a:gd name="T24" fmla="*/ 23 w 23"/>
                <a:gd name="T25"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28">
                  <a:moveTo>
                    <a:pt x="23" y="26"/>
                  </a:moveTo>
                  <a:lnTo>
                    <a:pt x="20" y="20"/>
                  </a:lnTo>
                  <a:lnTo>
                    <a:pt x="19" y="14"/>
                  </a:lnTo>
                  <a:lnTo>
                    <a:pt x="18" y="7"/>
                  </a:lnTo>
                  <a:lnTo>
                    <a:pt x="14" y="3"/>
                  </a:lnTo>
                  <a:lnTo>
                    <a:pt x="8" y="0"/>
                  </a:lnTo>
                  <a:lnTo>
                    <a:pt x="0" y="1"/>
                  </a:lnTo>
                  <a:lnTo>
                    <a:pt x="2" y="9"/>
                  </a:lnTo>
                  <a:lnTo>
                    <a:pt x="5" y="16"/>
                  </a:lnTo>
                  <a:lnTo>
                    <a:pt x="8" y="23"/>
                  </a:lnTo>
                  <a:lnTo>
                    <a:pt x="17" y="28"/>
                  </a:lnTo>
                  <a:lnTo>
                    <a:pt x="19" y="27"/>
                  </a:lnTo>
                  <a:lnTo>
                    <a:pt x="23"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5" name="Freeform 75">
              <a:extLst>
                <a:ext uri="{FF2B5EF4-FFF2-40B4-BE49-F238E27FC236}">
                  <a16:creationId xmlns:a16="http://schemas.microsoft.com/office/drawing/2014/main" id="{CB070634-B184-43F9-B777-6468B2E32051}"/>
                </a:ext>
              </a:extLst>
            </p:cNvPr>
            <p:cNvSpPr>
              <a:spLocks/>
            </p:cNvSpPr>
            <p:nvPr/>
          </p:nvSpPr>
          <p:spPr bwMode="auto">
            <a:xfrm>
              <a:off x="1116013" y="3003550"/>
              <a:ext cx="6350" cy="14288"/>
            </a:xfrm>
            <a:custGeom>
              <a:avLst/>
              <a:gdLst>
                <a:gd name="T0" fmla="*/ 0 w 24"/>
                <a:gd name="T1" fmla="*/ 11 h 42"/>
                <a:gd name="T2" fmla="*/ 3 w 24"/>
                <a:gd name="T3" fmla="*/ 24 h 42"/>
                <a:gd name="T4" fmla="*/ 24 w 24"/>
                <a:gd name="T5" fmla="*/ 42 h 42"/>
                <a:gd name="T6" fmla="*/ 12 w 24"/>
                <a:gd name="T7" fmla="*/ 0 h 42"/>
                <a:gd name="T8" fmla="*/ 0 w 24"/>
                <a:gd name="T9" fmla="*/ 11 h 42"/>
              </a:gdLst>
              <a:ahLst/>
              <a:cxnLst>
                <a:cxn ang="0">
                  <a:pos x="T0" y="T1"/>
                </a:cxn>
                <a:cxn ang="0">
                  <a:pos x="T2" y="T3"/>
                </a:cxn>
                <a:cxn ang="0">
                  <a:pos x="T4" y="T5"/>
                </a:cxn>
                <a:cxn ang="0">
                  <a:pos x="T6" y="T7"/>
                </a:cxn>
                <a:cxn ang="0">
                  <a:pos x="T8" y="T9"/>
                </a:cxn>
              </a:cxnLst>
              <a:rect l="0" t="0" r="r" b="b"/>
              <a:pathLst>
                <a:path w="24" h="42">
                  <a:moveTo>
                    <a:pt x="0" y="11"/>
                  </a:moveTo>
                  <a:lnTo>
                    <a:pt x="3" y="24"/>
                  </a:lnTo>
                  <a:lnTo>
                    <a:pt x="24" y="42"/>
                  </a:lnTo>
                  <a:lnTo>
                    <a:pt x="12" y="0"/>
                  </a:lnTo>
                  <a:lnTo>
                    <a:pt x="0"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6" name="Freeform 76">
              <a:extLst>
                <a:ext uri="{FF2B5EF4-FFF2-40B4-BE49-F238E27FC236}">
                  <a16:creationId xmlns:a16="http://schemas.microsoft.com/office/drawing/2014/main" id="{636FCE3B-5241-45D0-96F9-14181B7E5A8D}"/>
                </a:ext>
              </a:extLst>
            </p:cNvPr>
            <p:cNvSpPr>
              <a:spLocks/>
            </p:cNvSpPr>
            <p:nvPr/>
          </p:nvSpPr>
          <p:spPr bwMode="auto">
            <a:xfrm>
              <a:off x="1155700" y="2959100"/>
              <a:ext cx="19050" cy="15875"/>
            </a:xfrm>
            <a:custGeom>
              <a:avLst/>
              <a:gdLst>
                <a:gd name="T0" fmla="*/ 11 w 63"/>
                <a:gd name="T1" fmla="*/ 50 h 51"/>
                <a:gd name="T2" fmla="*/ 11 w 63"/>
                <a:gd name="T3" fmla="*/ 50 h 51"/>
                <a:gd name="T4" fmla="*/ 11 w 63"/>
                <a:gd name="T5" fmla="*/ 50 h 51"/>
                <a:gd name="T6" fmla="*/ 22 w 63"/>
                <a:gd name="T7" fmla="*/ 51 h 51"/>
                <a:gd name="T8" fmla="*/ 30 w 63"/>
                <a:gd name="T9" fmla="*/ 47 h 51"/>
                <a:gd name="T10" fmla="*/ 35 w 63"/>
                <a:gd name="T11" fmla="*/ 41 h 51"/>
                <a:gd name="T12" fmla="*/ 39 w 63"/>
                <a:gd name="T13" fmla="*/ 32 h 51"/>
                <a:gd name="T14" fmla="*/ 42 w 63"/>
                <a:gd name="T15" fmla="*/ 34 h 51"/>
                <a:gd name="T16" fmla="*/ 45 w 63"/>
                <a:gd name="T17" fmla="*/ 35 h 51"/>
                <a:gd name="T18" fmla="*/ 47 w 63"/>
                <a:gd name="T19" fmla="*/ 35 h 51"/>
                <a:gd name="T20" fmla="*/ 48 w 63"/>
                <a:gd name="T21" fmla="*/ 35 h 51"/>
                <a:gd name="T22" fmla="*/ 50 w 63"/>
                <a:gd name="T23" fmla="*/ 34 h 51"/>
                <a:gd name="T24" fmla="*/ 51 w 63"/>
                <a:gd name="T25" fmla="*/ 32 h 51"/>
                <a:gd name="T26" fmla="*/ 51 w 63"/>
                <a:gd name="T27" fmla="*/ 29 h 51"/>
                <a:gd name="T28" fmla="*/ 51 w 63"/>
                <a:gd name="T29" fmla="*/ 27 h 51"/>
                <a:gd name="T30" fmla="*/ 51 w 63"/>
                <a:gd name="T31" fmla="*/ 24 h 51"/>
                <a:gd name="T32" fmla="*/ 51 w 63"/>
                <a:gd name="T33" fmla="*/ 22 h 51"/>
                <a:gd name="T34" fmla="*/ 51 w 63"/>
                <a:gd name="T35" fmla="*/ 20 h 51"/>
                <a:gd name="T36" fmla="*/ 52 w 63"/>
                <a:gd name="T37" fmla="*/ 17 h 51"/>
                <a:gd name="T38" fmla="*/ 52 w 63"/>
                <a:gd name="T39" fmla="*/ 16 h 51"/>
                <a:gd name="T40" fmla="*/ 53 w 63"/>
                <a:gd name="T41" fmla="*/ 15 h 51"/>
                <a:gd name="T42" fmla="*/ 56 w 63"/>
                <a:gd name="T43" fmla="*/ 15 h 51"/>
                <a:gd name="T44" fmla="*/ 58 w 63"/>
                <a:gd name="T45" fmla="*/ 16 h 51"/>
                <a:gd name="T46" fmla="*/ 60 w 63"/>
                <a:gd name="T47" fmla="*/ 16 h 51"/>
                <a:gd name="T48" fmla="*/ 62 w 63"/>
                <a:gd name="T49" fmla="*/ 15 h 51"/>
                <a:gd name="T50" fmla="*/ 63 w 63"/>
                <a:gd name="T51" fmla="*/ 11 h 51"/>
                <a:gd name="T52" fmla="*/ 63 w 63"/>
                <a:gd name="T53" fmla="*/ 7 h 51"/>
                <a:gd name="T54" fmla="*/ 59 w 63"/>
                <a:gd name="T55" fmla="*/ 6 h 51"/>
                <a:gd name="T56" fmla="*/ 52 w 63"/>
                <a:gd name="T57" fmla="*/ 0 h 51"/>
                <a:gd name="T58" fmla="*/ 45 w 63"/>
                <a:gd name="T59" fmla="*/ 0 h 51"/>
                <a:gd name="T60" fmla="*/ 40 w 63"/>
                <a:gd name="T61" fmla="*/ 4 h 51"/>
                <a:gd name="T62" fmla="*/ 34 w 63"/>
                <a:gd name="T63" fmla="*/ 10 h 51"/>
                <a:gd name="T64" fmla="*/ 25 w 63"/>
                <a:gd name="T65" fmla="*/ 4 h 51"/>
                <a:gd name="T66" fmla="*/ 16 w 63"/>
                <a:gd name="T67" fmla="*/ 5 h 51"/>
                <a:gd name="T68" fmla="*/ 8 w 63"/>
                <a:gd name="T69" fmla="*/ 12 h 51"/>
                <a:gd name="T70" fmla="*/ 2 w 63"/>
                <a:gd name="T71" fmla="*/ 22 h 51"/>
                <a:gd name="T72" fmla="*/ 0 w 63"/>
                <a:gd name="T73" fmla="*/ 33 h 51"/>
                <a:gd name="T74" fmla="*/ 3 w 63"/>
                <a:gd name="T75" fmla="*/ 41 h 51"/>
                <a:gd name="T76" fmla="*/ 11 w 63"/>
                <a:gd name="T77" fmla="*/ 5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51">
                  <a:moveTo>
                    <a:pt x="11" y="50"/>
                  </a:moveTo>
                  <a:lnTo>
                    <a:pt x="11" y="50"/>
                  </a:lnTo>
                  <a:lnTo>
                    <a:pt x="11" y="50"/>
                  </a:lnTo>
                  <a:lnTo>
                    <a:pt x="22" y="51"/>
                  </a:lnTo>
                  <a:lnTo>
                    <a:pt x="30" y="47"/>
                  </a:lnTo>
                  <a:lnTo>
                    <a:pt x="35" y="41"/>
                  </a:lnTo>
                  <a:lnTo>
                    <a:pt x="39" y="32"/>
                  </a:lnTo>
                  <a:lnTo>
                    <a:pt x="42" y="34"/>
                  </a:lnTo>
                  <a:lnTo>
                    <a:pt x="45" y="35"/>
                  </a:lnTo>
                  <a:lnTo>
                    <a:pt x="47" y="35"/>
                  </a:lnTo>
                  <a:lnTo>
                    <a:pt x="48" y="35"/>
                  </a:lnTo>
                  <a:lnTo>
                    <a:pt x="50" y="34"/>
                  </a:lnTo>
                  <a:lnTo>
                    <a:pt x="51" y="32"/>
                  </a:lnTo>
                  <a:lnTo>
                    <a:pt x="51" y="29"/>
                  </a:lnTo>
                  <a:lnTo>
                    <a:pt x="51" y="27"/>
                  </a:lnTo>
                  <a:lnTo>
                    <a:pt x="51" y="24"/>
                  </a:lnTo>
                  <a:lnTo>
                    <a:pt x="51" y="22"/>
                  </a:lnTo>
                  <a:lnTo>
                    <a:pt x="51" y="20"/>
                  </a:lnTo>
                  <a:lnTo>
                    <a:pt x="52" y="17"/>
                  </a:lnTo>
                  <a:lnTo>
                    <a:pt x="52" y="16"/>
                  </a:lnTo>
                  <a:lnTo>
                    <a:pt x="53" y="15"/>
                  </a:lnTo>
                  <a:lnTo>
                    <a:pt x="56" y="15"/>
                  </a:lnTo>
                  <a:lnTo>
                    <a:pt x="58" y="16"/>
                  </a:lnTo>
                  <a:lnTo>
                    <a:pt x="60" y="16"/>
                  </a:lnTo>
                  <a:lnTo>
                    <a:pt x="62" y="15"/>
                  </a:lnTo>
                  <a:lnTo>
                    <a:pt x="63" y="11"/>
                  </a:lnTo>
                  <a:lnTo>
                    <a:pt x="63" y="7"/>
                  </a:lnTo>
                  <a:lnTo>
                    <a:pt x="59" y="6"/>
                  </a:lnTo>
                  <a:lnTo>
                    <a:pt x="52" y="0"/>
                  </a:lnTo>
                  <a:lnTo>
                    <a:pt x="45" y="0"/>
                  </a:lnTo>
                  <a:lnTo>
                    <a:pt x="40" y="4"/>
                  </a:lnTo>
                  <a:lnTo>
                    <a:pt x="34" y="10"/>
                  </a:lnTo>
                  <a:lnTo>
                    <a:pt x="25" y="4"/>
                  </a:lnTo>
                  <a:lnTo>
                    <a:pt x="16" y="5"/>
                  </a:lnTo>
                  <a:lnTo>
                    <a:pt x="8" y="12"/>
                  </a:lnTo>
                  <a:lnTo>
                    <a:pt x="2" y="22"/>
                  </a:lnTo>
                  <a:lnTo>
                    <a:pt x="0" y="33"/>
                  </a:lnTo>
                  <a:lnTo>
                    <a:pt x="3" y="41"/>
                  </a:lnTo>
                  <a:lnTo>
                    <a:pt x="11" y="5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7" name="Freeform 77">
              <a:extLst>
                <a:ext uri="{FF2B5EF4-FFF2-40B4-BE49-F238E27FC236}">
                  <a16:creationId xmlns:a16="http://schemas.microsoft.com/office/drawing/2014/main" id="{5C353B55-4EC9-4515-8F3D-463344D516A9}"/>
                </a:ext>
              </a:extLst>
            </p:cNvPr>
            <p:cNvSpPr>
              <a:spLocks/>
            </p:cNvSpPr>
            <p:nvPr/>
          </p:nvSpPr>
          <p:spPr bwMode="auto">
            <a:xfrm>
              <a:off x="1117600" y="2986088"/>
              <a:ext cx="28575" cy="22225"/>
            </a:xfrm>
            <a:custGeom>
              <a:avLst/>
              <a:gdLst>
                <a:gd name="T0" fmla="*/ 43 w 88"/>
                <a:gd name="T1" fmla="*/ 59 h 70"/>
                <a:gd name="T2" fmla="*/ 50 w 88"/>
                <a:gd name="T3" fmla="*/ 57 h 70"/>
                <a:gd name="T4" fmla="*/ 54 w 88"/>
                <a:gd name="T5" fmla="*/ 53 h 70"/>
                <a:gd name="T6" fmla="*/ 57 w 88"/>
                <a:gd name="T7" fmla="*/ 50 h 70"/>
                <a:gd name="T8" fmla="*/ 62 w 88"/>
                <a:gd name="T9" fmla="*/ 44 h 70"/>
                <a:gd name="T10" fmla="*/ 70 w 88"/>
                <a:gd name="T11" fmla="*/ 39 h 70"/>
                <a:gd name="T12" fmla="*/ 77 w 88"/>
                <a:gd name="T13" fmla="*/ 34 h 70"/>
                <a:gd name="T14" fmla="*/ 84 w 88"/>
                <a:gd name="T15" fmla="*/ 29 h 70"/>
                <a:gd name="T16" fmla="*/ 85 w 88"/>
                <a:gd name="T17" fmla="*/ 27 h 70"/>
                <a:gd name="T18" fmla="*/ 88 w 88"/>
                <a:gd name="T19" fmla="*/ 24 h 70"/>
                <a:gd name="T20" fmla="*/ 88 w 88"/>
                <a:gd name="T21" fmla="*/ 22 h 70"/>
                <a:gd name="T22" fmla="*/ 88 w 88"/>
                <a:gd name="T23" fmla="*/ 19 h 70"/>
                <a:gd name="T24" fmla="*/ 85 w 88"/>
                <a:gd name="T25" fmla="*/ 16 h 70"/>
                <a:gd name="T26" fmla="*/ 81 w 88"/>
                <a:gd name="T27" fmla="*/ 13 h 70"/>
                <a:gd name="T28" fmla="*/ 73 w 88"/>
                <a:gd name="T29" fmla="*/ 12 h 70"/>
                <a:gd name="T30" fmla="*/ 67 w 88"/>
                <a:gd name="T31" fmla="*/ 11 h 70"/>
                <a:gd name="T32" fmla="*/ 61 w 88"/>
                <a:gd name="T33" fmla="*/ 7 h 70"/>
                <a:gd name="T34" fmla="*/ 57 w 88"/>
                <a:gd name="T35" fmla="*/ 0 h 70"/>
                <a:gd name="T36" fmla="*/ 49 w 88"/>
                <a:gd name="T37" fmla="*/ 11 h 70"/>
                <a:gd name="T38" fmla="*/ 42 w 88"/>
                <a:gd name="T39" fmla="*/ 22 h 70"/>
                <a:gd name="T40" fmla="*/ 33 w 88"/>
                <a:gd name="T41" fmla="*/ 33 h 70"/>
                <a:gd name="T42" fmla="*/ 22 w 88"/>
                <a:gd name="T43" fmla="*/ 41 h 70"/>
                <a:gd name="T44" fmla="*/ 22 w 88"/>
                <a:gd name="T45" fmla="*/ 41 h 70"/>
                <a:gd name="T46" fmla="*/ 22 w 88"/>
                <a:gd name="T47" fmla="*/ 42 h 70"/>
                <a:gd name="T48" fmla="*/ 22 w 88"/>
                <a:gd name="T49" fmla="*/ 42 h 70"/>
                <a:gd name="T50" fmla="*/ 22 w 88"/>
                <a:gd name="T51" fmla="*/ 41 h 70"/>
                <a:gd name="T52" fmla="*/ 21 w 88"/>
                <a:gd name="T53" fmla="*/ 40 h 70"/>
                <a:gd name="T54" fmla="*/ 20 w 88"/>
                <a:gd name="T55" fmla="*/ 39 h 70"/>
                <a:gd name="T56" fmla="*/ 19 w 88"/>
                <a:gd name="T57" fmla="*/ 38 h 70"/>
                <a:gd name="T58" fmla="*/ 17 w 88"/>
                <a:gd name="T59" fmla="*/ 35 h 70"/>
                <a:gd name="T60" fmla="*/ 16 w 88"/>
                <a:gd name="T61" fmla="*/ 34 h 70"/>
                <a:gd name="T62" fmla="*/ 16 w 88"/>
                <a:gd name="T63" fmla="*/ 32 h 70"/>
                <a:gd name="T64" fmla="*/ 16 w 88"/>
                <a:gd name="T65" fmla="*/ 30 h 70"/>
                <a:gd name="T66" fmla="*/ 17 w 88"/>
                <a:gd name="T67" fmla="*/ 28 h 70"/>
                <a:gd name="T68" fmla="*/ 14 w 88"/>
                <a:gd name="T69" fmla="*/ 12 h 70"/>
                <a:gd name="T70" fmla="*/ 0 w 88"/>
                <a:gd name="T71" fmla="*/ 17 h 70"/>
                <a:gd name="T72" fmla="*/ 8 w 88"/>
                <a:gd name="T73" fmla="*/ 46 h 70"/>
                <a:gd name="T74" fmla="*/ 10 w 88"/>
                <a:gd name="T75" fmla="*/ 47 h 70"/>
                <a:gd name="T76" fmla="*/ 13 w 88"/>
                <a:gd name="T77" fmla="*/ 49 h 70"/>
                <a:gd name="T78" fmla="*/ 15 w 88"/>
                <a:gd name="T79" fmla="*/ 49 h 70"/>
                <a:gd name="T80" fmla="*/ 16 w 88"/>
                <a:gd name="T81" fmla="*/ 47 h 70"/>
                <a:gd name="T82" fmla="*/ 19 w 88"/>
                <a:gd name="T83" fmla="*/ 55 h 70"/>
                <a:gd name="T84" fmla="*/ 20 w 88"/>
                <a:gd name="T85" fmla="*/ 61 h 70"/>
                <a:gd name="T86" fmla="*/ 23 w 88"/>
                <a:gd name="T87" fmla="*/ 67 h 70"/>
                <a:gd name="T88" fmla="*/ 31 w 88"/>
                <a:gd name="T89" fmla="*/ 70 h 70"/>
                <a:gd name="T90" fmla="*/ 43 w 88"/>
                <a:gd name="T91" fmla="*/ 59 h 70"/>
                <a:gd name="T92" fmla="*/ 43 w 88"/>
                <a:gd name="T93" fmla="*/ 59 h 70"/>
                <a:gd name="T94" fmla="*/ 43 w 88"/>
                <a:gd name="T95"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70">
                  <a:moveTo>
                    <a:pt x="43" y="59"/>
                  </a:moveTo>
                  <a:lnTo>
                    <a:pt x="50" y="57"/>
                  </a:lnTo>
                  <a:lnTo>
                    <a:pt x="54" y="53"/>
                  </a:lnTo>
                  <a:lnTo>
                    <a:pt x="57" y="50"/>
                  </a:lnTo>
                  <a:lnTo>
                    <a:pt x="62" y="44"/>
                  </a:lnTo>
                  <a:lnTo>
                    <a:pt x="70" y="39"/>
                  </a:lnTo>
                  <a:lnTo>
                    <a:pt x="77" y="34"/>
                  </a:lnTo>
                  <a:lnTo>
                    <a:pt x="84" y="29"/>
                  </a:lnTo>
                  <a:lnTo>
                    <a:pt x="85" y="27"/>
                  </a:lnTo>
                  <a:lnTo>
                    <a:pt x="88" y="24"/>
                  </a:lnTo>
                  <a:lnTo>
                    <a:pt x="88" y="22"/>
                  </a:lnTo>
                  <a:lnTo>
                    <a:pt x="88" y="19"/>
                  </a:lnTo>
                  <a:lnTo>
                    <a:pt x="85" y="16"/>
                  </a:lnTo>
                  <a:lnTo>
                    <a:pt x="81" y="13"/>
                  </a:lnTo>
                  <a:lnTo>
                    <a:pt x="73" y="12"/>
                  </a:lnTo>
                  <a:lnTo>
                    <a:pt x="67" y="11"/>
                  </a:lnTo>
                  <a:lnTo>
                    <a:pt x="61" y="7"/>
                  </a:lnTo>
                  <a:lnTo>
                    <a:pt x="57" y="0"/>
                  </a:lnTo>
                  <a:lnTo>
                    <a:pt x="49" y="11"/>
                  </a:lnTo>
                  <a:lnTo>
                    <a:pt x="42" y="22"/>
                  </a:lnTo>
                  <a:lnTo>
                    <a:pt x="33" y="33"/>
                  </a:lnTo>
                  <a:lnTo>
                    <a:pt x="22" y="41"/>
                  </a:lnTo>
                  <a:lnTo>
                    <a:pt x="22" y="41"/>
                  </a:lnTo>
                  <a:lnTo>
                    <a:pt x="22" y="42"/>
                  </a:lnTo>
                  <a:lnTo>
                    <a:pt x="22" y="42"/>
                  </a:lnTo>
                  <a:lnTo>
                    <a:pt x="22" y="41"/>
                  </a:lnTo>
                  <a:lnTo>
                    <a:pt x="21" y="40"/>
                  </a:lnTo>
                  <a:lnTo>
                    <a:pt x="20" y="39"/>
                  </a:lnTo>
                  <a:lnTo>
                    <a:pt x="19" y="38"/>
                  </a:lnTo>
                  <a:lnTo>
                    <a:pt x="17" y="35"/>
                  </a:lnTo>
                  <a:lnTo>
                    <a:pt x="16" y="34"/>
                  </a:lnTo>
                  <a:lnTo>
                    <a:pt x="16" y="32"/>
                  </a:lnTo>
                  <a:lnTo>
                    <a:pt x="16" y="30"/>
                  </a:lnTo>
                  <a:lnTo>
                    <a:pt x="17" y="28"/>
                  </a:lnTo>
                  <a:lnTo>
                    <a:pt x="14" y="12"/>
                  </a:lnTo>
                  <a:lnTo>
                    <a:pt x="0" y="17"/>
                  </a:lnTo>
                  <a:lnTo>
                    <a:pt x="8" y="46"/>
                  </a:lnTo>
                  <a:lnTo>
                    <a:pt x="10" y="47"/>
                  </a:lnTo>
                  <a:lnTo>
                    <a:pt x="13" y="49"/>
                  </a:lnTo>
                  <a:lnTo>
                    <a:pt x="15" y="49"/>
                  </a:lnTo>
                  <a:lnTo>
                    <a:pt x="16" y="47"/>
                  </a:lnTo>
                  <a:lnTo>
                    <a:pt x="19" y="55"/>
                  </a:lnTo>
                  <a:lnTo>
                    <a:pt x="20" y="61"/>
                  </a:lnTo>
                  <a:lnTo>
                    <a:pt x="23" y="67"/>
                  </a:lnTo>
                  <a:lnTo>
                    <a:pt x="31" y="70"/>
                  </a:lnTo>
                  <a:lnTo>
                    <a:pt x="43" y="59"/>
                  </a:lnTo>
                  <a:lnTo>
                    <a:pt x="43" y="59"/>
                  </a:lnTo>
                  <a:lnTo>
                    <a:pt x="43" y="5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8" name="Freeform 78">
              <a:extLst>
                <a:ext uri="{FF2B5EF4-FFF2-40B4-BE49-F238E27FC236}">
                  <a16:creationId xmlns:a16="http://schemas.microsoft.com/office/drawing/2014/main" id="{F6F25789-94E1-4E8D-83DF-8E9F5C6E9886}"/>
                </a:ext>
              </a:extLst>
            </p:cNvPr>
            <p:cNvSpPr>
              <a:spLocks/>
            </p:cNvSpPr>
            <p:nvPr/>
          </p:nvSpPr>
          <p:spPr bwMode="auto">
            <a:xfrm>
              <a:off x="1090613" y="3019425"/>
              <a:ext cx="22225" cy="22225"/>
            </a:xfrm>
            <a:custGeom>
              <a:avLst/>
              <a:gdLst>
                <a:gd name="T0" fmla="*/ 54 w 70"/>
                <a:gd name="T1" fmla="*/ 14 h 70"/>
                <a:gd name="T2" fmla="*/ 54 w 70"/>
                <a:gd name="T3" fmla="*/ 14 h 70"/>
                <a:gd name="T4" fmla="*/ 51 w 70"/>
                <a:gd name="T5" fmla="*/ 10 h 70"/>
                <a:gd name="T6" fmla="*/ 47 w 70"/>
                <a:gd name="T7" fmla="*/ 7 h 70"/>
                <a:gd name="T8" fmla="*/ 43 w 70"/>
                <a:gd name="T9" fmla="*/ 2 h 70"/>
                <a:gd name="T10" fmla="*/ 40 w 70"/>
                <a:gd name="T11" fmla="*/ 0 h 70"/>
                <a:gd name="T12" fmla="*/ 35 w 70"/>
                <a:gd name="T13" fmla="*/ 1 h 70"/>
                <a:gd name="T14" fmla="*/ 29 w 70"/>
                <a:gd name="T15" fmla="*/ 6 h 70"/>
                <a:gd name="T16" fmla="*/ 29 w 70"/>
                <a:gd name="T17" fmla="*/ 6 h 70"/>
                <a:gd name="T18" fmla="*/ 29 w 70"/>
                <a:gd name="T19" fmla="*/ 6 h 70"/>
                <a:gd name="T20" fmla="*/ 29 w 70"/>
                <a:gd name="T21" fmla="*/ 6 h 70"/>
                <a:gd name="T22" fmla="*/ 28 w 70"/>
                <a:gd name="T23" fmla="*/ 7 h 70"/>
                <a:gd name="T24" fmla="*/ 26 w 70"/>
                <a:gd name="T25" fmla="*/ 6 h 70"/>
                <a:gd name="T26" fmla="*/ 23 w 70"/>
                <a:gd name="T27" fmla="*/ 4 h 70"/>
                <a:gd name="T28" fmla="*/ 19 w 70"/>
                <a:gd name="T29" fmla="*/ 6 h 70"/>
                <a:gd name="T30" fmla="*/ 17 w 70"/>
                <a:gd name="T31" fmla="*/ 7 h 70"/>
                <a:gd name="T32" fmla="*/ 13 w 70"/>
                <a:gd name="T33" fmla="*/ 10 h 70"/>
                <a:gd name="T34" fmla="*/ 5 w 70"/>
                <a:gd name="T35" fmla="*/ 24 h 70"/>
                <a:gd name="T36" fmla="*/ 0 w 70"/>
                <a:gd name="T37" fmla="*/ 37 h 70"/>
                <a:gd name="T38" fmla="*/ 2 w 70"/>
                <a:gd name="T39" fmla="*/ 49 h 70"/>
                <a:gd name="T40" fmla="*/ 9 w 70"/>
                <a:gd name="T41" fmla="*/ 60 h 70"/>
                <a:gd name="T42" fmla="*/ 23 w 70"/>
                <a:gd name="T43" fmla="*/ 70 h 70"/>
                <a:gd name="T44" fmla="*/ 43 w 70"/>
                <a:gd name="T45" fmla="*/ 64 h 70"/>
                <a:gd name="T46" fmla="*/ 46 w 70"/>
                <a:gd name="T47" fmla="*/ 61 h 70"/>
                <a:gd name="T48" fmla="*/ 46 w 70"/>
                <a:gd name="T49" fmla="*/ 58 h 70"/>
                <a:gd name="T50" fmla="*/ 45 w 70"/>
                <a:gd name="T51" fmla="*/ 55 h 70"/>
                <a:gd name="T52" fmla="*/ 50 w 70"/>
                <a:gd name="T53" fmla="*/ 48 h 70"/>
                <a:gd name="T54" fmla="*/ 56 w 70"/>
                <a:gd name="T55" fmla="*/ 44 h 70"/>
                <a:gd name="T56" fmla="*/ 54 w 70"/>
                <a:gd name="T57" fmla="*/ 41 h 70"/>
                <a:gd name="T58" fmla="*/ 54 w 70"/>
                <a:gd name="T59" fmla="*/ 36 h 70"/>
                <a:gd name="T60" fmla="*/ 56 w 70"/>
                <a:gd name="T61" fmla="*/ 32 h 70"/>
                <a:gd name="T62" fmla="*/ 58 w 70"/>
                <a:gd name="T63" fmla="*/ 29 h 70"/>
                <a:gd name="T64" fmla="*/ 62 w 70"/>
                <a:gd name="T65" fmla="*/ 27 h 70"/>
                <a:gd name="T66" fmla="*/ 64 w 70"/>
                <a:gd name="T67" fmla="*/ 26 h 70"/>
                <a:gd name="T68" fmla="*/ 67 w 70"/>
                <a:gd name="T69" fmla="*/ 24 h 70"/>
                <a:gd name="T70" fmla="*/ 69 w 70"/>
                <a:gd name="T71" fmla="*/ 21 h 70"/>
                <a:gd name="T72" fmla="*/ 70 w 70"/>
                <a:gd name="T73" fmla="*/ 19 h 70"/>
                <a:gd name="T74" fmla="*/ 70 w 70"/>
                <a:gd name="T75" fmla="*/ 17 h 70"/>
                <a:gd name="T76" fmla="*/ 69 w 70"/>
                <a:gd name="T77" fmla="*/ 13 h 70"/>
                <a:gd name="T78" fmla="*/ 67 w 70"/>
                <a:gd name="T79" fmla="*/ 10 h 70"/>
                <a:gd name="T80" fmla="*/ 65 w 70"/>
                <a:gd name="T81" fmla="*/ 9 h 70"/>
                <a:gd name="T82" fmla="*/ 63 w 70"/>
                <a:gd name="T83" fmla="*/ 9 h 70"/>
                <a:gd name="T84" fmla="*/ 60 w 70"/>
                <a:gd name="T85" fmla="*/ 9 h 70"/>
                <a:gd name="T86" fmla="*/ 58 w 70"/>
                <a:gd name="T87" fmla="*/ 12 h 70"/>
                <a:gd name="T88" fmla="*/ 57 w 70"/>
                <a:gd name="T89" fmla="*/ 13 h 70"/>
                <a:gd name="T90" fmla="*/ 54 w 70"/>
                <a:gd name="T91" fmla="*/ 1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 h="70">
                  <a:moveTo>
                    <a:pt x="54" y="14"/>
                  </a:moveTo>
                  <a:lnTo>
                    <a:pt x="54" y="14"/>
                  </a:lnTo>
                  <a:lnTo>
                    <a:pt x="51" y="10"/>
                  </a:lnTo>
                  <a:lnTo>
                    <a:pt x="47" y="7"/>
                  </a:lnTo>
                  <a:lnTo>
                    <a:pt x="43" y="2"/>
                  </a:lnTo>
                  <a:lnTo>
                    <a:pt x="40" y="0"/>
                  </a:lnTo>
                  <a:lnTo>
                    <a:pt x="35" y="1"/>
                  </a:lnTo>
                  <a:lnTo>
                    <a:pt x="29" y="6"/>
                  </a:lnTo>
                  <a:lnTo>
                    <a:pt x="29" y="6"/>
                  </a:lnTo>
                  <a:lnTo>
                    <a:pt x="29" y="6"/>
                  </a:lnTo>
                  <a:lnTo>
                    <a:pt x="29" y="6"/>
                  </a:lnTo>
                  <a:lnTo>
                    <a:pt x="28" y="7"/>
                  </a:lnTo>
                  <a:lnTo>
                    <a:pt x="26" y="6"/>
                  </a:lnTo>
                  <a:lnTo>
                    <a:pt x="23" y="4"/>
                  </a:lnTo>
                  <a:lnTo>
                    <a:pt x="19" y="6"/>
                  </a:lnTo>
                  <a:lnTo>
                    <a:pt x="17" y="7"/>
                  </a:lnTo>
                  <a:lnTo>
                    <a:pt x="13" y="10"/>
                  </a:lnTo>
                  <a:lnTo>
                    <a:pt x="5" y="24"/>
                  </a:lnTo>
                  <a:lnTo>
                    <a:pt x="0" y="37"/>
                  </a:lnTo>
                  <a:lnTo>
                    <a:pt x="2" y="49"/>
                  </a:lnTo>
                  <a:lnTo>
                    <a:pt x="9" y="60"/>
                  </a:lnTo>
                  <a:lnTo>
                    <a:pt x="23" y="70"/>
                  </a:lnTo>
                  <a:lnTo>
                    <a:pt x="43" y="64"/>
                  </a:lnTo>
                  <a:lnTo>
                    <a:pt x="46" y="61"/>
                  </a:lnTo>
                  <a:lnTo>
                    <a:pt x="46" y="58"/>
                  </a:lnTo>
                  <a:lnTo>
                    <a:pt x="45" y="55"/>
                  </a:lnTo>
                  <a:lnTo>
                    <a:pt x="50" y="48"/>
                  </a:lnTo>
                  <a:lnTo>
                    <a:pt x="56" y="44"/>
                  </a:lnTo>
                  <a:lnTo>
                    <a:pt x="54" y="41"/>
                  </a:lnTo>
                  <a:lnTo>
                    <a:pt x="54" y="36"/>
                  </a:lnTo>
                  <a:lnTo>
                    <a:pt x="56" y="32"/>
                  </a:lnTo>
                  <a:lnTo>
                    <a:pt x="58" y="29"/>
                  </a:lnTo>
                  <a:lnTo>
                    <a:pt x="62" y="27"/>
                  </a:lnTo>
                  <a:lnTo>
                    <a:pt x="64" y="26"/>
                  </a:lnTo>
                  <a:lnTo>
                    <a:pt x="67" y="24"/>
                  </a:lnTo>
                  <a:lnTo>
                    <a:pt x="69" y="21"/>
                  </a:lnTo>
                  <a:lnTo>
                    <a:pt x="70" y="19"/>
                  </a:lnTo>
                  <a:lnTo>
                    <a:pt x="70" y="17"/>
                  </a:lnTo>
                  <a:lnTo>
                    <a:pt x="69" y="13"/>
                  </a:lnTo>
                  <a:lnTo>
                    <a:pt x="67" y="10"/>
                  </a:lnTo>
                  <a:lnTo>
                    <a:pt x="65" y="9"/>
                  </a:lnTo>
                  <a:lnTo>
                    <a:pt x="63" y="9"/>
                  </a:lnTo>
                  <a:lnTo>
                    <a:pt x="60" y="9"/>
                  </a:lnTo>
                  <a:lnTo>
                    <a:pt x="58" y="12"/>
                  </a:lnTo>
                  <a:lnTo>
                    <a:pt x="57" y="13"/>
                  </a:lnTo>
                  <a:lnTo>
                    <a:pt x="54"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29" name="Freeform 79">
              <a:extLst>
                <a:ext uri="{FF2B5EF4-FFF2-40B4-BE49-F238E27FC236}">
                  <a16:creationId xmlns:a16="http://schemas.microsoft.com/office/drawing/2014/main" id="{08443F33-65CC-41F3-87EB-CF758E214F97}"/>
                </a:ext>
              </a:extLst>
            </p:cNvPr>
            <p:cNvSpPr>
              <a:spLocks/>
            </p:cNvSpPr>
            <p:nvPr/>
          </p:nvSpPr>
          <p:spPr bwMode="auto">
            <a:xfrm>
              <a:off x="1296988" y="3127375"/>
              <a:ext cx="11112" cy="4763"/>
            </a:xfrm>
            <a:custGeom>
              <a:avLst/>
              <a:gdLst>
                <a:gd name="T0" fmla="*/ 34 w 34"/>
                <a:gd name="T1" fmla="*/ 2 h 14"/>
                <a:gd name="T2" fmla="*/ 24 w 34"/>
                <a:gd name="T3" fmla="*/ 0 h 14"/>
                <a:gd name="T4" fmla="*/ 18 w 34"/>
                <a:gd name="T5" fmla="*/ 0 h 14"/>
                <a:gd name="T6" fmla="*/ 13 w 34"/>
                <a:gd name="T7" fmla="*/ 2 h 14"/>
                <a:gd name="T8" fmla="*/ 7 w 34"/>
                <a:gd name="T9" fmla="*/ 6 h 14"/>
                <a:gd name="T10" fmla="*/ 0 w 34"/>
                <a:gd name="T11" fmla="*/ 14 h 14"/>
                <a:gd name="T12" fmla="*/ 17 w 34"/>
                <a:gd name="T13" fmla="*/ 9 h 14"/>
                <a:gd name="T14" fmla="*/ 33 w 34"/>
                <a:gd name="T15" fmla="*/ 4 h 14"/>
                <a:gd name="T16" fmla="*/ 34 w 34"/>
                <a:gd name="T17" fmla="*/ 4 h 14"/>
                <a:gd name="T18" fmla="*/ 34 w 34"/>
                <a:gd name="T19" fmla="*/ 3 h 14"/>
                <a:gd name="T20" fmla="*/ 34 w 34"/>
                <a:gd name="T2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4">
                  <a:moveTo>
                    <a:pt x="34" y="2"/>
                  </a:moveTo>
                  <a:lnTo>
                    <a:pt x="24" y="0"/>
                  </a:lnTo>
                  <a:lnTo>
                    <a:pt x="18" y="0"/>
                  </a:lnTo>
                  <a:lnTo>
                    <a:pt x="13" y="2"/>
                  </a:lnTo>
                  <a:lnTo>
                    <a:pt x="7" y="6"/>
                  </a:lnTo>
                  <a:lnTo>
                    <a:pt x="0" y="14"/>
                  </a:lnTo>
                  <a:lnTo>
                    <a:pt x="17" y="9"/>
                  </a:lnTo>
                  <a:lnTo>
                    <a:pt x="33" y="4"/>
                  </a:lnTo>
                  <a:lnTo>
                    <a:pt x="34" y="4"/>
                  </a:lnTo>
                  <a:lnTo>
                    <a:pt x="34" y="3"/>
                  </a:lnTo>
                  <a:lnTo>
                    <a:pt x="34"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0" name="Freeform 80">
              <a:extLst>
                <a:ext uri="{FF2B5EF4-FFF2-40B4-BE49-F238E27FC236}">
                  <a16:creationId xmlns:a16="http://schemas.microsoft.com/office/drawing/2014/main" id="{50CB385A-AE85-4E21-89DA-84463C93D565}"/>
                </a:ext>
              </a:extLst>
            </p:cNvPr>
            <p:cNvSpPr>
              <a:spLocks/>
            </p:cNvSpPr>
            <p:nvPr/>
          </p:nvSpPr>
          <p:spPr bwMode="auto">
            <a:xfrm>
              <a:off x="1333500" y="3092450"/>
              <a:ext cx="12700" cy="11113"/>
            </a:xfrm>
            <a:custGeom>
              <a:avLst/>
              <a:gdLst>
                <a:gd name="T0" fmla="*/ 16 w 39"/>
                <a:gd name="T1" fmla="*/ 1 h 34"/>
                <a:gd name="T2" fmla="*/ 12 w 39"/>
                <a:gd name="T3" fmla="*/ 0 h 34"/>
                <a:gd name="T4" fmla="*/ 8 w 39"/>
                <a:gd name="T5" fmla="*/ 0 h 34"/>
                <a:gd name="T6" fmla="*/ 5 w 39"/>
                <a:gd name="T7" fmla="*/ 1 h 34"/>
                <a:gd name="T8" fmla="*/ 1 w 39"/>
                <a:gd name="T9" fmla="*/ 4 h 34"/>
                <a:gd name="T10" fmla="*/ 0 w 39"/>
                <a:gd name="T11" fmla="*/ 7 h 34"/>
                <a:gd name="T12" fmla="*/ 0 w 39"/>
                <a:gd name="T13" fmla="*/ 10 h 34"/>
                <a:gd name="T14" fmla="*/ 2 w 39"/>
                <a:gd name="T15" fmla="*/ 13 h 34"/>
                <a:gd name="T16" fmla="*/ 13 w 39"/>
                <a:gd name="T17" fmla="*/ 25 h 34"/>
                <a:gd name="T18" fmla="*/ 14 w 39"/>
                <a:gd name="T19" fmla="*/ 29 h 34"/>
                <a:gd name="T20" fmla="*/ 17 w 39"/>
                <a:gd name="T21" fmla="*/ 32 h 34"/>
                <a:gd name="T22" fmla="*/ 19 w 39"/>
                <a:gd name="T23" fmla="*/ 34 h 34"/>
                <a:gd name="T24" fmla="*/ 23 w 39"/>
                <a:gd name="T25" fmla="*/ 34 h 34"/>
                <a:gd name="T26" fmla="*/ 25 w 39"/>
                <a:gd name="T27" fmla="*/ 33 h 34"/>
                <a:gd name="T28" fmla="*/ 29 w 39"/>
                <a:gd name="T29" fmla="*/ 32 h 34"/>
                <a:gd name="T30" fmla="*/ 33 w 39"/>
                <a:gd name="T31" fmla="*/ 29 h 34"/>
                <a:gd name="T32" fmla="*/ 35 w 39"/>
                <a:gd name="T33" fmla="*/ 28 h 34"/>
                <a:gd name="T34" fmla="*/ 37 w 39"/>
                <a:gd name="T35" fmla="*/ 27 h 34"/>
                <a:gd name="T36" fmla="*/ 39 w 39"/>
                <a:gd name="T37" fmla="*/ 25 h 34"/>
                <a:gd name="T38" fmla="*/ 39 w 39"/>
                <a:gd name="T39" fmla="*/ 23 h 34"/>
                <a:gd name="T40" fmla="*/ 37 w 39"/>
                <a:gd name="T41" fmla="*/ 19 h 34"/>
                <a:gd name="T42" fmla="*/ 16 w 39"/>
                <a:gd name="T43"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 h="34">
                  <a:moveTo>
                    <a:pt x="16" y="1"/>
                  </a:moveTo>
                  <a:lnTo>
                    <a:pt x="12" y="0"/>
                  </a:lnTo>
                  <a:lnTo>
                    <a:pt x="8" y="0"/>
                  </a:lnTo>
                  <a:lnTo>
                    <a:pt x="5" y="1"/>
                  </a:lnTo>
                  <a:lnTo>
                    <a:pt x="1" y="4"/>
                  </a:lnTo>
                  <a:lnTo>
                    <a:pt x="0" y="7"/>
                  </a:lnTo>
                  <a:lnTo>
                    <a:pt x="0" y="10"/>
                  </a:lnTo>
                  <a:lnTo>
                    <a:pt x="2" y="13"/>
                  </a:lnTo>
                  <a:lnTo>
                    <a:pt x="13" y="25"/>
                  </a:lnTo>
                  <a:lnTo>
                    <a:pt x="14" y="29"/>
                  </a:lnTo>
                  <a:lnTo>
                    <a:pt x="17" y="32"/>
                  </a:lnTo>
                  <a:lnTo>
                    <a:pt x="19" y="34"/>
                  </a:lnTo>
                  <a:lnTo>
                    <a:pt x="23" y="34"/>
                  </a:lnTo>
                  <a:lnTo>
                    <a:pt x="25" y="33"/>
                  </a:lnTo>
                  <a:lnTo>
                    <a:pt x="29" y="32"/>
                  </a:lnTo>
                  <a:lnTo>
                    <a:pt x="33" y="29"/>
                  </a:lnTo>
                  <a:lnTo>
                    <a:pt x="35" y="28"/>
                  </a:lnTo>
                  <a:lnTo>
                    <a:pt x="37" y="27"/>
                  </a:lnTo>
                  <a:lnTo>
                    <a:pt x="39" y="25"/>
                  </a:lnTo>
                  <a:lnTo>
                    <a:pt x="39" y="23"/>
                  </a:lnTo>
                  <a:lnTo>
                    <a:pt x="37" y="19"/>
                  </a:lnTo>
                  <a:lnTo>
                    <a:pt x="1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1" name="Freeform 81">
              <a:extLst>
                <a:ext uri="{FF2B5EF4-FFF2-40B4-BE49-F238E27FC236}">
                  <a16:creationId xmlns:a16="http://schemas.microsoft.com/office/drawing/2014/main" id="{74A3E3A5-813A-4CFD-A1FC-CE1F09DED2A5}"/>
                </a:ext>
              </a:extLst>
            </p:cNvPr>
            <p:cNvSpPr>
              <a:spLocks/>
            </p:cNvSpPr>
            <p:nvPr/>
          </p:nvSpPr>
          <p:spPr bwMode="auto">
            <a:xfrm>
              <a:off x="1346200" y="3074988"/>
              <a:ext cx="15875" cy="20638"/>
            </a:xfrm>
            <a:custGeom>
              <a:avLst/>
              <a:gdLst>
                <a:gd name="T0" fmla="*/ 1 w 52"/>
                <a:gd name="T1" fmla="*/ 52 h 63"/>
                <a:gd name="T2" fmla="*/ 7 w 52"/>
                <a:gd name="T3" fmla="*/ 61 h 63"/>
                <a:gd name="T4" fmla="*/ 13 w 52"/>
                <a:gd name="T5" fmla="*/ 63 h 63"/>
                <a:gd name="T6" fmla="*/ 18 w 52"/>
                <a:gd name="T7" fmla="*/ 61 h 63"/>
                <a:gd name="T8" fmla="*/ 24 w 52"/>
                <a:gd name="T9" fmla="*/ 56 h 63"/>
                <a:gd name="T10" fmla="*/ 29 w 52"/>
                <a:gd name="T11" fmla="*/ 50 h 63"/>
                <a:gd name="T12" fmla="*/ 46 w 52"/>
                <a:gd name="T13" fmla="*/ 22 h 63"/>
                <a:gd name="T14" fmla="*/ 52 w 52"/>
                <a:gd name="T15" fmla="*/ 20 h 63"/>
                <a:gd name="T16" fmla="*/ 41 w 52"/>
                <a:gd name="T17" fmla="*/ 9 h 63"/>
                <a:gd name="T18" fmla="*/ 39 w 52"/>
                <a:gd name="T19" fmla="*/ 5 h 63"/>
                <a:gd name="T20" fmla="*/ 36 w 52"/>
                <a:gd name="T21" fmla="*/ 3 h 63"/>
                <a:gd name="T22" fmla="*/ 32 w 52"/>
                <a:gd name="T23" fmla="*/ 1 h 63"/>
                <a:gd name="T24" fmla="*/ 29 w 52"/>
                <a:gd name="T25" fmla="*/ 0 h 63"/>
                <a:gd name="T26" fmla="*/ 24 w 52"/>
                <a:gd name="T27" fmla="*/ 3 h 63"/>
                <a:gd name="T28" fmla="*/ 20 w 52"/>
                <a:gd name="T29" fmla="*/ 6 h 63"/>
                <a:gd name="T30" fmla="*/ 17 w 52"/>
                <a:gd name="T31" fmla="*/ 12 h 63"/>
                <a:gd name="T32" fmla="*/ 17 w 52"/>
                <a:gd name="T33" fmla="*/ 20 h 63"/>
                <a:gd name="T34" fmla="*/ 19 w 52"/>
                <a:gd name="T35" fmla="*/ 26 h 63"/>
                <a:gd name="T36" fmla="*/ 15 w 52"/>
                <a:gd name="T37" fmla="*/ 26 h 63"/>
                <a:gd name="T38" fmla="*/ 11 w 52"/>
                <a:gd name="T39" fmla="*/ 27 h 63"/>
                <a:gd name="T40" fmla="*/ 7 w 52"/>
                <a:gd name="T41" fmla="*/ 31 h 63"/>
                <a:gd name="T42" fmla="*/ 2 w 52"/>
                <a:gd name="T43" fmla="*/ 37 h 63"/>
                <a:gd name="T44" fmla="*/ 0 w 52"/>
                <a:gd name="T45" fmla="*/ 44 h 63"/>
                <a:gd name="T46" fmla="*/ 1 w 52"/>
                <a:gd name="T47" fmla="*/ 5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63">
                  <a:moveTo>
                    <a:pt x="1" y="52"/>
                  </a:moveTo>
                  <a:lnTo>
                    <a:pt x="7" y="61"/>
                  </a:lnTo>
                  <a:lnTo>
                    <a:pt x="13" y="63"/>
                  </a:lnTo>
                  <a:lnTo>
                    <a:pt x="18" y="61"/>
                  </a:lnTo>
                  <a:lnTo>
                    <a:pt x="24" y="56"/>
                  </a:lnTo>
                  <a:lnTo>
                    <a:pt x="29" y="50"/>
                  </a:lnTo>
                  <a:lnTo>
                    <a:pt x="46" y="22"/>
                  </a:lnTo>
                  <a:lnTo>
                    <a:pt x="52" y="20"/>
                  </a:lnTo>
                  <a:lnTo>
                    <a:pt x="41" y="9"/>
                  </a:lnTo>
                  <a:lnTo>
                    <a:pt x="39" y="5"/>
                  </a:lnTo>
                  <a:lnTo>
                    <a:pt x="36" y="3"/>
                  </a:lnTo>
                  <a:lnTo>
                    <a:pt x="32" y="1"/>
                  </a:lnTo>
                  <a:lnTo>
                    <a:pt x="29" y="0"/>
                  </a:lnTo>
                  <a:lnTo>
                    <a:pt x="24" y="3"/>
                  </a:lnTo>
                  <a:lnTo>
                    <a:pt x="20" y="6"/>
                  </a:lnTo>
                  <a:lnTo>
                    <a:pt x="17" y="12"/>
                  </a:lnTo>
                  <a:lnTo>
                    <a:pt x="17" y="20"/>
                  </a:lnTo>
                  <a:lnTo>
                    <a:pt x="19" y="26"/>
                  </a:lnTo>
                  <a:lnTo>
                    <a:pt x="15" y="26"/>
                  </a:lnTo>
                  <a:lnTo>
                    <a:pt x="11" y="27"/>
                  </a:lnTo>
                  <a:lnTo>
                    <a:pt x="7" y="31"/>
                  </a:lnTo>
                  <a:lnTo>
                    <a:pt x="2" y="37"/>
                  </a:lnTo>
                  <a:lnTo>
                    <a:pt x="0" y="44"/>
                  </a:lnTo>
                  <a:lnTo>
                    <a:pt x="1" y="5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2" name="Freeform 82">
              <a:extLst>
                <a:ext uri="{FF2B5EF4-FFF2-40B4-BE49-F238E27FC236}">
                  <a16:creationId xmlns:a16="http://schemas.microsoft.com/office/drawing/2014/main" id="{12F07A77-A822-45E1-8D5F-2B09FB817B69}"/>
                </a:ext>
              </a:extLst>
            </p:cNvPr>
            <p:cNvSpPr>
              <a:spLocks/>
            </p:cNvSpPr>
            <p:nvPr/>
          </p:nvSpPr>
          <p:spPr bwMode="auto">
            <a:xfrm>
              <a:off x="1247775" y="3036888"/>
              <a:ext cx="15875" cy="20638"/>
            </a:xfrm>
            <a:custGeom>
              <a:avLst/>
              <a:gdLst>
                <a:gd name="T0" fmla="*/ 23 w 49"/>
                <a:gd name="T1" fmla="*/ 33 h 63"/>
                <a:gd name="T2" fmla="*/ 20 w 49"/>
                <a:gd name="T3" fmla="*/ 39 h 63"/>
                <a:gd name="T4" fmla="*/ 18 w 49"/>
                <a:gd name="T5" fmla="*/ 45 h 63"/>
                <a:gd name="T6" fmla="*/ 18 w 49"/>
                <a:gd name="T7" fmla="*/ 51 h 63"/>
                <a:gd name="T8" fmla="*/ 21 w 49"/>
                <a:gd name="T9" fmla="*/ 57 h 63"/>
                <a:gd name="T10" fmla="*/ 31 w 49"/>
                <a:gd name="T11" fmla="*/ 62 h 63"/>
                <a:gd name="T12" fmla="*/ 32 w 49"/>
                <a:gd name="T13" fmla="*/ 63 h 63"/>
                <a:gd name="T14" fmla="*/ 35 w 49"/>
                <a:gd name="T15" fmla="*/ 63 h 63"/>
                <a:gd name="T16" fmla="*/ 36 w 49"/>
                <a:gd name="T17" fmla="*/ 63 h 63"/>
                <a:gd name="T18" fmla="*/ 37 w 49"/>
                <a:gd name="T19" fmla="*/ 62 h 63"/>
                <a:gd name="T20" fmla="*/ 38 w 49"/>
                <a:gd name="T21" fmla="*/ 59 h 63"/>
                <a:gd name="T22" fmla="*/ 49 w 49"/>
                <a:gd name="T23" fmla="*/ 41 h 63"/>
                <a:gd name="T24" fmla="*/ 40 w 49"/>
                <a:gd name="T25" fmla="*/ 39 h 63"/>
                <a:gd name="T26" fmla="*/ 34 w 49"/>
                <a:gd name="T27" fmla="*/ 33 h 63"/>
                <a:gd name="T28" fmla="*/ 29 w 49"/>
                <a:gd name="T29" fmla="*/ 25 h 63"/>
                <a:gd name="T30" fmla="*/ 26 w 49"/>
                <a:gd name="T31" fmla="*/ 17 h 63"/>
                <a:gd name="T32" fmla="*/ 19 w 49"/>
                <a:gd name="T33" fmla="*/ 18 h 63"/>
                <a:gd name="T34" fmla="*/ 6 w 49"/>
                <a:gd name="T35" fmla="*/ 0 h 63"/>
                <a:gd name="T36" fmla="*/ 0 w 49"/>
                <a:gd name="T37" fmla="*/ 7 h 63"/>
                <a:gd name="T38" fmla="*/ 1 w 49"/>
                <a:gd name="T39" fmla="*/ 11 h 63"/>
                <a:gd name="T40" fmla="*/ 2 w 49"/>
                <a:gd name="T41" fmla="*/ 14 h 63"/>
                <a:gd name="T42" fmla="*/ 3 w 49"/>
                <a:gd name="T43" fmla="*/ 18 h 63"/>
                <a:gd name="T44" fmla="*/ 4 w 49"/>
                <a:gd name="T45" fmla="*/ 21 h 63"/>
                <a:gd name="T46" fmla="*/ 7 w 49"/>
                <a:gd name="T47" fmla="*/ 24 h 63"/>
                <a:gd name="T48" fmla="*/ 9 w 49"/>
                <a:gd name="T49" fmla="*/ 25 h 63"/>
                <a:gd name="T50" fmla="*/ 14 w 49"/>
                <a:gd name="T51" fmla="*/ 27 h 63"/>
                <a:gd name="T52" fmla="*/ 14 w 49"/>
                <a:gd name="T53" fmla="*/ 27 h 63"/>
                <a:gd name="T54" fmla="*/ 14 w 49"/>
                <a:gd name="T55" fmla="*/ 27 h 63"/>
                <a:gd name="T56" fmla="*/ 23 w 49"/>
                <a:gd name="T57"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 h="63">
                  <a:moveTo>
                    <a:pt x="23" y="33"/>
                  </a:moveTo>
                  <a:lnTo>
                    <a:pt x="20" y="39"/>
                  </a:lnTo>
                  <a:lnTo>
                    <a:pt x="18" y="45"/>
                  </a:lnTo>
                  <a:lnTo>
                    <a:pt x="18" y="51"/>
                  </a:lnTo>
                  <a:lnTo>
                    <a:pt x="21" y="57"/>
                  </a:lnTo>
                  <a:lnTo>
                    <a:pt x="31" y="62"/>
                  </a:lnTo>
                  <a:lnTo>
                    <a:pt x="32" y="63"/>
                  </a:lnTo>
                  <a:lnTo>
                    <a:pt x="35" y="63"/>
                  </a:lnTo>
                  <a:lnTo>
                    <a:pt x="36" y="63"/>
                  </a:lnTo>
                  <a:lnTo>
                    <a:pt x="37" y="62"/>
                  </a:lnTo>
                  <a:lnTo>
                    <a:pt x="38" y="59"/>
                  </a:lnTo>
                  <a:lnTo>
                    <a:pt x="49" y="41"/>
                  </a:lnTo>
                  <a:lnTo>
                    <a:pt x="40" y="39"/>
                  </a:lnTo>
                  <a:lnTo>
                    <a:pt x="34" y="33"/>
                  </a:lnTo>
                  <a:lnTo>
                    <a:pt x="29" y="25"/>
                  </a:lnTo>
                  <a:lnTo>
                    <a:pt x="26" y="17"/>
                  </a:lnTo>
                  <a:lnTo>
                    <a:pt x="19" y="18"/>
                  </a:lnTo>
                  <a:lnTo>
                    <a:pt x="6" y="0"/>
                  </a:lnTo>
                  <a:lnTo>
                    <a:pt x="0" y="7"/>
                  </a:lnTo>
                  <a:lnTo>
                    <a:pt x="1" y="11"/>
                  </a:lnTo>
                  <a:lnTo>
                    <a:pt x="2" y="14"/>
                  </a:lnTo>
                  <a:lnTo>
                    <a:pt x="3" y="18"/>
                  </a:lnTo>
                  <a:lnTo>
                    <a:pt x="4" y="21"/>
                  </a:lnTo>
                  <a:lnTo>
                    <a:pt x="7" y="24"/>
                  </a:lnTo>
                  <a:lnTo>
                    <a:pt x="9" y="25"/>
                  </a:lnTo>
                  <a:lnTo>
                    <a:pt x="14" y="27"/>
                  </a:lnTo>
                  <a:lnTo>
                    <a:pt x="14" y="27"/>
                  </a:lnTo>
                  <a:lnTo>
                    <a:pt x="14" y="27"/>
                  </a:lnTo>
                  <a:lnTo>
                    <a:pt x="23" y="3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3" name="Freeform 83">
              <a:extLst>
                <a:ext uri="{FF2B5EF4-FFF2-40B4-BE49-F238E27FC236}">
                  <a16:creationId xmlns:a16="http://schemas.microsoft.com/office/drawing/2014/main" id="{FC01AEB0-EE77-440D-B44C-58839CBCA93F}"/>
                </a:ext>
              </a:extLst>
            </p:cNvPr>
            <p:cNvSpPr>
              <a:spLocks/>
            </p:cNvSpPr>
            <p:nvPr/>
          </p:nvSpPr>
          <p:spPr bwMode="auto">
            <a:xfrm>
              <a:off x="1166813" y="2935288"/>
              <a:ext cx="12700" cy="12700"/>
            </a:xfrm>
            <a:custGeom>
              <a:avLst/>
              <a:gdLst>
                <a:gd name="T0" fmla="*/ 0 w 44"/>
                <a:gd name="T1" fmla="*/ 19 h 42"/>
                <a:gd name="T2" fmla="*/ 1 w 44"/>
                <a:gd name="T3" fmla="*/ 26 h 42"/>
                <a:gd name="T4" fmla="*/ 0 w 44"/>
                <a:gd name="T5" fmla="*/ 31 h 42"/>
                <a:gd name="T6" fmla="*/ 0 w 44"/>
                <a:gd name="T7" fmla="*/ 35 h 42"/>
                <a:gd name="T8" fmla="*/ 1 w 44"/>
                <a:gd name="T9" fmla="*/ 38 h 42"/>
                <a:gd name="T10" fmla="*/ 2 w 44"/>
                <a:gd name="T11" fmla="*/ 40 h 42"/>
                <a:gd name="T12" fmla="*/ 5 w 44"/>
                <a:gd name="T13" fmla="*/ 41 h 42"/>
                <a:gd name="T14" fmla="*/ 7 w 44"/>
                <a:gd name="T15" fmla="*/ 42 h 42"/>
                <a:gd name="T16" fmla="*/ 10 w 44"/>
                <a:gd name="T17" fmla="*/ 41 h 42"/>
                <a:gd name="T18" fmla="*/ 13 w 44"/>
                <a:gd name="T19" fmla="*/ 41 h 42"/>
                <a:gd name="T20" fmla="*/ 16 w 44"/>
                <a:gd name="T21" fmla="*/ 40 h 42"/>
                <a:gd name="T22" fmla="*/ 19 w 44"/>
                <a:gd name="T23" fmla="*/ 38 h 42"/>
                <a:gd name="T24" fmla="*/ 24 w 44"/>
                <a:gd name="T25" fmla="*/ 36 h 42"/>
                <a:gd name="T26" fmla="*/ 28 w 44"/>
                <a:gd name="T27" fmla="*/ 33 h 42"/>
                <a:gd name="T28" fmla="*/ 30 w 44"/>
                <a:gd name="T29" fmla="*/ 31 h 42"/>
                <a:gd name="T30" fmla="*/ 33 w 44"/>
                <a:gd name="T31" fmla="*/ 29 h 42"/>
                <a:gd name="T32" fmla="*/ 34 w 44"/>
                <a:gd name="T33" fmla="*/ 31 h 42"/>
                <a:gd name="T34" fmla="*/ 35 w 44"/>
                <a:gd name="T35" fmla="*/ 32 h 42"/>
                <a:gd name="T36" fmla="*/ 39 w 44"/>
                <a:gd name="T37" fmla="*/ 32 h 42"/>
                <a:gd name="T38" fmla="*/ 41 w 44"/>
                <a:gd name="T39" fmla="*/ 30 h 42"/>
                <a:gd name="T40" fmla="*/ 44 w 44"/>
                <a:gd name="T41" fmla="*/ 7 h 42"/>
                <a:gd name="T42" fmla="*/ 34 w 44"/>
                <a:gd name="T43" fmla="*/ 2 h 42"/>
                <a:gd name="T44" fmla="*/ 34 w 44"/>
                <a:gd name="T45" fmla="*/ 1 h 42"/>
                <a:gd name="T46" fmla="*/ 24 w 44"/>
                <a:gd name="T47" fmla="*/ 0 h 42"/>
                <a:gd name="T48" fmla="*/ 16 w 44"/>
                <a:gd name="T49" fmla="*/ 1 h 42"/>
                <a:gd name="T50" fmla="*/ 10 w 44"/>
                <a:gd name="T51" fmla="*/ 6 h 42"/>
                <a:gd name="T52" fmla="*/ 5 w 44"/>
                <a:gd name="T53" fmla="*/ 12 h 42"/>
                <a:gd name="T54" fmla="*/ 0 w 44"/>
                <a:gd name="T55"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 h="42">
                  <a:moveTo>
                    <a:pt x="0" y="19"/>
                  </a:moveTo>
                  <a:lnTo>
                    <a:pt x="1" y="26"/>
                  </a:lnTo>
                  <a:lnTo>
                    <a:pt x="0" y="31"/>
                  </a:lnTo>
                  <a:lnTo>
                    <a:pt x="0" y="35"/>
                  </a:lnTo>
                  <a:lnTo>
                    <a:pt x="1" y="38"/>
                  </a:lnTo>
                  <a:lnTo>
                    <a:pt x="2" y="40"/>
                  </a:lnTo>
                  <a:lnTo>
                    <a:pt x="5" y="41"/>
                  </a:lnTo>
                  <a:lnTo>
                    <a:pt x="7" y="42"/>
                  </a:lnTo>
                  <a:lnTo>
                    <a:pt x="10" y="41"/>
                  </a:lnTo>
                  <a:lnTo>
                    <a:pt x="13" y="41"/>
                  </a:lnTo>
                  <a:lnTo>
                    <a:pt x="16" y="40"/>
                  </a:lnTo>
                  <a:lnTo>
                    <a:pt x="19" y="38"/>
                  </a:lnTo>
                  <a:lnTo>
                    <a:pt x="24" y="36"/>
                  </a:lnTo>
                  <a:lnTo>
                    <a:pt x="28" y="33"/>
                  </a:lnTo>
                  <a:lnTo>
                    <a:pt x="30" y="31"/>
                  </a:lnTo>
                  <a:lnTo>
                    <a:pt x="33" y="29"/>
                  </a:lnTo>
                  <a:lnTo>
                    <a:pt x="34" y="31"/>
                  </a:lnTo>
                  <a:lnTo>
                    <a:pt x="35" y="32"/>
                  </a:lnTo>
                  <a:lnTo>
                    <a:pt x="39" y="32"/>
                  </a:lnTo>
                  <a:lnTo>
                    <a:pt x="41" y="30"/>
                  </a:lnTo>
                  <a:lnTo>
                    <a:pt x="44" y="7"/>
                  </a:lnTo>
                  <a:lnTo>
                    <a:pt x="34" y="2"/>
                  </a:lnTo>
                  <a:lnTo>
                    <a:pt x="34" y="1"/>
                  </a:lnTo>
                  <a:lnTo>
                    <a:pt x="24" y="0"/>
                  </a:lnTo>
                  <a:lnTo>
                    <a:pt x="16" y="1"/>
                  </a:lnTo>
                  <a:lnTo>
                    <a:pt x="10" y="6"/>
                  </a:lnTo>
                  <a:lnTo>
                    <a:pt x="5" y="12"/>
                  </a:lnTo>
                  <a:lnTo>
                    <a:pt x="0"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4" name="Freeform 84">
              <a:extLst>
                <a:ext uri="{FF2B5EF4-FFF2-40B4-BE49-F238E27FC236}">
                  <a16:creationId xmlns:a16="http://schemas.microsoft.com/office/drawing/2014/main" id="{61DFE5FE-84EF-4D54-A7C9-266818859FA5}"/>
                </a:ext>
              </a:extLst>
            </p:cNvPr>
            <p:cNvSpPr>
              <a:spLocks/>
            </p:cNvSpPr>
            <p:nvPr/>
          </p:nvSpPr>
          <p:spPr bwMode="auto">
            <a:xfrm>
              <a:off x="1239838" y="3063875"/>
              <a:ext cx="4762" cy="6350"/>
            </a:xfrm>
            <a:custGeom>
              <a:avLst/>
              <a:gdLst>
                <a:gd name="T0" fmla="*/ 4 w 18"/>
                <a:gd name="T1" fmla="*/ 0 h 18"/>
                <a:gd name="T2" fmla="*/ 0 w 18"/>
                <a:gd name="T3" fmla="*/ 9 h 18"/>
                <a:gd name="T4" fmla="*/ 2 w 18"/>
                <a:gd name="T5" fmla="*/ 13 h 18"/>
                <a:gd name="T6" fmla="*/ 6 w 18"/>
                <a:gd name="T7" fmla="*/ 16 h 18"/>
                <a:gd name="T8" fmla="*/ 11 w 18"/>
                <a:gd name="T9" fmla="*/ 17 h 18"/>
                <a:gd name="T10" fmla="*/ 15 w 18"/>
                <a:gd name="T11" fmla="*/ 18 h 18"/>
                <a:gd name="T12" fmla="*/ 17 w 18"/>
                <a:gd name="T13" fmla="*/ 13 h 18"/>
                <a:gd name="T14" fmla="*/ 18 w 18"/>
                <a:gd name="T15" fmla="*/ 10 h 18"/>
                <a:gd name="T16" fmla="*/ 17 w 18"/>
                <a:gd name="T17" fmla="*/ 6 h 18"/>
                <a:gd name="T18" fmla="*/ 15 w 18"/>
                <a:gd name="T19" fmla="*/ 4 h 18"/>
                <a:gd name="T20" fmla="*/ 13 w 18"/>
                <a:gd name="T21" fmla="*/ 1 h 18"/>
                <a:gd name="T22" fmla="*/ 9 w 18"/>
                <a:gd name="T23" fmla="*/ 0 h 18"/>
                <a:gd name="T24" fmla="*/ 4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4" y="0"/>
                  </a:moveTo>
                  <a:lnTo>
                    <a:pt x="0" y="9"/>
                  </a:lnTo>
                  <a:lnTo>
                    <a:pt x="2" y="13"/>
                  </a:lnTo>
                  <a:lnTo>
                    <a:pt x="6" y="16"/>
                  </a:lnTo>
                  <a:lnTo>
                    <a:pt x="11" y="17"/>
                  </a:lnTo>
                  <a:lnTo>
                    <a:pt x="15" y="18"/>
                  </a:lnTo>
                  <a:lnTo>
                    <a:pt x="17" y="13"/>
                  </a:lnTo>
                  <a:lnTo>
                    <a:pt x="18" y="10"/>
                  </a:lnTo>
                  <a:lnTo>
                    <a:pt x="17" y="6"/>
                  </a:lnTo>
                  <a:lnTo>
                    <a:pt x="15" y="4"/>
                  </a:lnTo>
                  <a:lnTo>
                    <a:pt x="13" y="1"/>
                  </a:lnTo>
                  <a:lnTo>
                    <a:pt x="9" y="0"/>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5" name="Freeform 85">
              <a:extLst>
                <a:ext uri="{FF2B5EF4-FFF2-40B4-BE49-F238E27FC236}">
                  <a16:creationId xmlns:a16="http://schemas.microsoft.com/office/drawing/2014/main" id="{FFB79F6B-6CCD-42B9-B266-40BABAAC23D6}"/>
                </a:ext>
              </a:extLst>
            </p:cNvPr>
            <p:cNvSpPr>
              <a:spLocks/>
            </p:cNvSpPr>
            <p:nvPr/>
          </p:nvSpPr>
          <p:spPr bwMode="auto">
            <a:xfrm>
              <a:off x="1254125" y="3062288"/>
              <a:ext cx="19050" cy="12700"/>
            </a:xfrm>
            <a:custGeom>
              <a:avLst/>
              <a:gdLst>
                <a:gd name="T0" fmla="*/ 47 w 63"/>
                <a:gd name="T1" fmla="*/ 39 h 41"/>
                <a:gd name="T2" fmla="*/ 49 w 63"/>
                <a:gd name="T3" fmla="*/ 39 h 41"/>
                <a:gd name="T4" fmla="*/ 53 w 63"/>
                <a:gd name="T5" fmla="*/ 39 h 41"/>
                <a:gd name="T6" fmla="*/ 58 w 63"/>
                <a:gd name="T7" fmla="*/ 37 h 41"/>
                <a:gd name="T8" fmla="*/ 60 w 63"/>
                <a:gd name="T9" fmla="*/ 32 h 41"/>
                <a:gd name="T10" fmla="*/ 63 w 63"/>
                <a:gd name="T11" fmla="*/ 28 h 41"/>
                <a:gd name="T12" fmla="*/ 63 w 63"/>
                <a:gd name="T13" fmla="*/ 23 h 41"/>
                <a:gd name="T14" fmla="*/ 61 w 63"/>
                <a:gd name="T15" fmla="*/ 17 h 41"/>
                <a:gd name="T16" fmla="*/ 57 w 63"/>
                <a:gd name="T17" fmla="*/ 10 h 41"/>
                <a:gd name="T18" fmla="*/ 49 w 63"/>
                <a:gd name="T19" fmla="*/ 5 h 41"/>
                <a:gd name="T20" fmla="*/ 42 w 63"/>
                <a:gd name="T21" fmla="*/ 1 h 41"/>
                <a:gd name="T22" fmla="*/ 32 w 63"/>
                <a:gd name="T23" fmla="*/ 0 h 41"/>
                <a:gd name="T24" fmla="*/ 27 w 63"/>
                <a:gd name="T25" fmla="*/ 0 h 41"/>
                <a:gd name="T26" fmla="*/ 15 w 63"/>
                <a:gd name="T27" fmla="*/ 12 h 41"/>
                <a:gd name="T28" fmla="*/ 13 w 63"/>
                <a:gd name="T29" fmla="*/ 14 h 41"/>
                <a:gd name="T30" fmla="*/ 10 w 63"/>
                <a:gd name="T31" fmla="*/ 17 h 41"/>
                <a:gd name="T32" fmla="*/ 10 w 63"/>
                <a:gd name="T33" fmla="*/ 20 h 41"/>
                <a:gd name="T34" fmla="*/ 0 w 63"/>
                <a:gd name="T35" fmla="*/ 33 h 41"/>
                <a:gd name="T36" fmla="*/ 6 w 63"/>
                <a:gd name="T37" fmla="*/ 40 h 41"/>
                <a:gd name="T38" fmla="*/ 14 w 63"/>
                <a:gd name="T39" fmla="*/ 41 h 41"/>
                <a:gd name="T40" fmla="*/ 23 w 63"/>
                <a:gd name="T41" fmla="*/ 40 h 41"/>
                <a:gd name="T42" fmla="*/ 30 w 63"/>
                <a:gd name="T43" fmla="*/ 39 h 41"/>
                <a:gd name="T44" fmla="*/ 38 w 63"/>
                <a:gd name="T45" fmla="*/ 38 h 41"/>
                <a:gd name="T46" fmla="*/ 47 w 63"/>
                <a:gd name="T47"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41">
                  <a:moveTo>
                    <a:pt x="47" y="39"/>
                  </a:moveTo>
                  <a:lnTo>
                    <a:pt x="49" y="39"/>
                  </a:lnTo>
                  <a:lnTo>
                    <a:pt x="53" y="39"/>
                  </a:lnTo>
                  <a:lnTo>
                    <a:pt x="58" y="37"/>
                  </a:lnTo>
                  <a:lnTo>
                    <a:pt x="60" y="32"/>
                  </a:lnTo>
                  <a:lnTo>
                    <a:pt x="63" y="28"/>
                  </a:lnTo>
                  <a:lnTo>
                    <a:pt x="63" y="23"/>
                  </a:lnTo>
                  <a:lnTo>
                    <a:pt x="61" y="17"/>
                  </a:lnTo>
                  <a:lnTo>
                    <a:pt x="57" y="10"/>
                  </a:lnTo>
                  <a:lnTo>
                    <a:pt x="49" y="5"/>
                  </a:lnTo>
                  <a:lnTo>
                    <a:pt x="42" y="1"/>
                  </a:lnTo>
                  <a:lnTo>
                    <a:pt x="32" y="0"/>
                  </a:lnTo>
                  <a:lnTo>
                    <a:pt x="27" y="0"/>
                  </a:lnTo>
                  <a:lnTo>
                    <a:pt x="15" y="12"/>
                  </a:lnTo>
                  <a:lnTo>
                    <a:pt x="13" y="14"/>
                  </a:lnTo>
                  <a:lnTo>
                    <a:pt x="10" y="17"/>
                  </a:lnTo>
                  <a:lnTo>
                    <a:pt x="10" y="20"/>
                  </a:lnTo>
                  <a:lnTo>
                    <a:pt x="0" y="33"/>
                  </a:lnTo>
                  <a:lnTo>
                    <a:pt x="6" y="40"/>
                  </a:lnTo>
                  <a:lnTo>
                    <a:pt x="14" y="41"/>
                  </a:lnTo>
                  <a:lnTo>
                    <a:pt x="23" y="40"/>
                  </a:lnTo>
                  <a:lnTo>
                    <a:pt x="30" y="39"/>
                  </a:lnTo>
                  <a:lnTo>
                    <a:pt x="38" y="38"/>
                  </a:lnTo>
                  <a:lnTo>
                    <a:pt x="47"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6" name="Freeform 86">
              <a:extLst>
                <a:ext uri="{FF2B5EF4-FFF2-40B4-BE49-F238E27FC236}">
                  <a16:creationId xmlns:a16="http://schemas.microsoft.com/office/drawing/2014/main" id="{318FDF90-E3A6-48F7-BC40-6B79501966C5}"/>
                </a:ext>
              </a:extLst>
            </p:cNvPr>
            <p:cNvSpPr>
              <a:spLocks/>
            </p:cNvSpPr>
            <p:nvPr/>
          </p:nvSpPr>
          <p:spPr bwMode="auto">
            <a:xfrm>
              <a:off x="1296988" y="3076575"/>
              <a:ext cx="6350" cy="11113"/>
            </a:xfrm>
            <a:custGeom>
              <a:avLst/>
              <a:gdLst>
                <a:gd name="T0" fmla="*/ 7 w 22"/>
                <a:gd name="T1" fmla="*/ 28 h 34"/>
                <a:gd name="T2" fmla="*/ 9 w 22"/>
                <a:gd name="T3" fmla="*/ 34 h 34"/>
                <a:gd name="T4" fmla="*/ 22 w 22"/>
                <a:gd name="T5" fmla="*/ 30 h 34"/>
                <a:gd name="T6" fmla="*/ 21 w 22"/>
                <a:gd name="T7" fmla="*/ 23 h 34"/>
                <a:gd name="T8" fmla="*/ 21 w 22"/>
                <a:gd name="T9" fmla="*/ 11 h 34"/>
                <a:gd name="T10" fmla="*/ 15 w 22"/>
                <a:gd name="T11" fmla="*/ 0 h 34"/>
                <a:gd name="T12" fmla="*/ 5 w 22"/>
                <a:gd name="T13" fmla="*/ 4 h 34"/>
                <a:gd name="T14" fmla="*/ 0 w 22"/>
                <a:gd name="T15" fmla="*/ 11 h 34"/>
                <a:gd name="T16" fmla="*/ 0 w 22"/>
                <a:gd name="T17" fmla="*/ 18 h 34"/>
                <a:gd name="T18" fmla="*/ 7 w 22"/>
                <a:gd name="T19"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34">
                  <a:moveTo>
                    <a:pt x="7" y="28"/>
                  </a:moveTo>
                  <a:lnTo>
                    <a:pt x="9" y="34"/>
                  </a:lnTo>
                  <a:lnTo>
                    <a:pt x="22" y="30"/>
                  </a:lnTo>
                  <a:lnTo>
                    <a:pt x="21" y="23"/>
                  </a:lnTo>
                  <a:lnTo>
                    <a:pt x="21" y="11"/>
                  </a:lnTo>
                  <a:lnTo>
                    <a:pt x="15" y="0"/>
                  </a:lnTo>
                  <a:lnTo>
                    <a:pt x="5" y="4"/>
                  </a:lnTo>
                  <a:lnTo>
                    <a:pt x="0" y="11"/>
                  </a:lnTo>
                  <a:lnTo>
                    <a:pt x="0" y="18"/>
                  </a:lnTo>
                  <a:lnTo>
                    <a:pt x="7"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7" name="Freeform 87">
              <a:extLst>
                <a:ext uri="{FF2B5EF4-FFF2-40B4-BE49-F238E27FC236}">
                  <a16:creationId xmlns:a16="http://schemas.microsoft.com/office/drawing/2014/main" id="{3E2A3A61-5DC1-4D88-BBD7-CAD898557E7C}"/>
                </a:ext>
              </a:extLst>
            </p:cNvPr>
            <p:cNvSpPr>
              <a:spLocks/>
            </p:cNvSpPr>
            <p:nvPr/>
          </p:nvSpPr>
          <p:spPr bwMode="auto">
            <a:xfrm>
              <a:off x="1319213" y="2973388"/>
              <a:ext cx="7937" cy="7938"/>
            </a:xfrm>
            <a:custGeom>
              <a:avLst/>
              <a:gdLst>
                <a:gd name="T0" fmla="*/ 7 w 24"/>
                <a:gd name="T1" fmla="*/ 0 h 24"/>
                <a:gd name="T2" fmla="*/ 1 w 24"/>
                <a:gd name="T3" fmla="*/ 1 h 24"/>
                <a:gd name="T4" fmla="*/ 0 w 24"/>
                <a:gd name="T5" fmla="*/ 10 h 24"/>
                <a:gd name="T6" fmla="*/ 1 w 24"/>
                <a:gd name="T7" fmla="*/ 17 h 24"/>
                <a:gd name="T8" fmla="*/ 7 w 24"/>
                <a:gd name="T9" fmla="*/ 23 h 24"/>
                <a:gd name="T10" fmla="*/ 10 w 24"/>
                <a:gd name="T11" fmla="*/ 24 h 24"/>
                <a:gd name="T12" fmla="*/ 12 w 24"/>
                <a:gd name="T13" fmla="*/ 23 h 24"/>
                <a:gd name="T14" fmla="*/ 13 w 24"/>
                <a:gd name="T15" fmla="*/ 22 h 24"/>
                <a:gd name="T16" fmla="*/ 22 w 24"/>
                <a:gd name="T17" fmla="*/ 16 h 24"/>
                <a:gd name="T18" fmla="*/ 24 w 24"/>
                <a:gd name="T19" fmla="*/ 12 h 24"/>
                <a:gd name="T20" fmla="*/ 23 w 24"/>
                <a:gd name="T21" fmla="*/ 9 h 24"/>
                <a:gd name="T22" fmla="*/ 20 w 24"/>
                <a:gd name="T23" fmla="*/ 6 h 24"/>
                <a:gd name="T24" fmla="*/ 16 w 24"/>
                <a:gd name="T25" fmla="*/ 4 h 24"/>
                <a:gd name="T26" fmla="*/ 11 w 24"/>
                <a:gd name="T27" fmla="*/ 3 h 24"/>
                <a:gd name="T28" fmla="*/ 7 w 24"/>
                <a:gd name="T2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7" y="0"/>
                  </a:moveTo>
                  <a:lnTo>
                    <a:pt x="1" y="1"/>
                  </a:lnTo>
                  <a:lnTo>
                    <a:pt x="0" y="10"/>
                  </a:lnTo>
                  <a:lnTo>
                    <a:pt x="1" y="17"/>
                  </a:lnTo>
                  <a:lnTo>
                    <a:pt x="7" y="23"/>
                  </a:lnTo>
                  <a:lnTo>
                    <a:pt x="10" y="24"/>
                  </a:lnTo>
                  <a:lnTo>
                    <a:pt x="12" y="23"/>
                  </a:lnTo>
                  <a:lnTo>
                    <a:pt x="13" y="22"/>
                  </a:lnTo>
                  <a:lnTo>
                    <a:pt x="22" y="16"/>
                  </a:lnTo>
                  <a:lnTo>
                    <a:pt x="24" y="12"/>
                  </a:lnTo>
                  <a:lnTo>
                    <a:pt x="23" y="9"/>
                  </a:lnTo>
                  <a:lnTo>
                    <a:pt x="20" y="6"/>
                  </a:lnTo>
                  <a:lnTo>
                    <a:pt x="16" y="4"/>
                  </a:lnTo>
                  <a:lnTo>
                    <a:pt x="11" y="3"/>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8" name="Freeform 88">
              <a:extLst>
                <a:ext uri="{FF2B5EF4-FFF2-40B4-BE49-F238E27FC236}">
                  <a16:creationId xmlns:a16="http://schemas.microsoft.com/office/drawing/2014/main" id="{1C41025C-BE6B-4A65-97DB-5AFF03DED008}"/>
                </a:ext>
              </a:extLst>
            </p:cNvPr>
            <p:cNvSpPr>
              <a:spLocks/>
            </p:cNvSpPr>
            <p:nvPr/>
          </p:nvSpPr>
          <p:spPr bwMode="auto">
            <a:xfrm>
              <a:off x="1298575" y="2987675"/>
              <a:ext cx="12700" cy="11113"/>
            </a:xfrm>
            <a:custGeom>
              <a:avLst/>
              <a:gdLst>
                <a:gd name="T0" fmla="*/ 29 w 40"/>
                <a:gd name="T1" fmla="*/ 0 h 36"/>
                <a:gd name="T2" fmla="*/ 24 w 40"/>
                <a:gd name="T3" fmla="*/ 9 h 36"/>
                <a:gd name="T4" fmla="*/ 19 w 40"/>
                <a:gd name="T5" fmla="*/ 19 h 36"/>
                <a:gd name="T6" fmla="*/ 0 w 40"/>
                <a:gd name="T7" fmla="*/ 32 h 36"/>
                <a:gd name="T8" fmla="*/ 9 w 40"/>
                <a:gd name="T9" fmla="*/ 36 h 36"/>
                <a:gd name="T10" fmla="*/ 19 w 40"/>
                <a:gd name="T11" fmla="*/ 35 h 36"/>
                <a:gd name="T12" fmla="*/ 28 w 40"/>
                <a:gd name="T13" fmla="*/ 31 h 36"/>
                <a:gd name="T14" fmla="*/ 37 w 40"/>
                <a:gd name="T15" fmla="*/ 29 h 36"/>
                <a:gd name="T16" fmla="*/ 39 w 40"/>
                <a:gd name="T17" fmla="*/ 26 h 36"/>
                <a:gd name="T18" fmla="*/ 39 w 40"/>
                <a:gd name="T19" fmla="*/ 24 h 36"/>
                <a:gd name="T20" fmla="*/ 37 w 40"/>
                <a:gd name="T21" fmla="*/ 20 h 36"/>
                <a:gd name="T22" fmla="*/ 36 w 40"/>
                <a:gd name="T23" fmla="*/ 20 h 36"/>
                <a:gd name="T24" fmla="*/ 40 w 40"/>
                <a:gd name="T25" fmla="*/ 12 h 36"/>
                <a:gd name="T26" fmla="*/ 39 w 40"/>
                <a:gd name="T27" fmla="*/ 9 h 36"/>
                <a:gd name="T28" fmla="*/ 37 w 40"/>
                <a:gd name="T29" fmla="*/ 6 h 36"/>
                <a:gd name="T30" fmla="*/ 36 w 40"/>
                <a:gd name="T31" fmla="*/ 3 h 36"/>
                <a:gd name="T32" fmla="*/ 33 w 40"/>
                <a:gd name="T33" fmla="*/ 1 h 36"/>
                <a:gd name="T34" fmla="*/ 29 w 40"/>
                <a:gd name="T3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6">
                  <a:moveTo>
                    <a:pt x="29" y="0"/>
                  </a:moveTo>
                  <a:lnTo>
                    <a:pt x="24" y="9"/>
                  </a:lnTo>
                  <a:lnTo>
                    <a:pt x="19" y="19"/>
                  </a:lnTo>
                  <a:lnTo>
                    <a:pt x="0" y="32"/>
                  </a:lnTo>
                  <a:lnTo>
                    <a:pt x="9" y="36"/>
                  </a:lnTo>
                  <a:lnTo>
                    <a:pt x="19" y="35"/>
                  </a:lnTo>
                  <a:lnTo>
                    <a:pt x="28" y="31"/>
                  </a:lnTo>
                  <a:lnTo>
                    <a:pt x="37" y="29"/>
                  </a:lnTo>
                  <a:lnTo>
                    <a:pt x="39" y="26"/>
                  </a:lnTo>
                  <a:lnTo>
                    <a:pt x="39" y="24"/>
                  </a:lnTo>
                  <a:lnTo>
                    <a:pt x="37" y="20"/>
                  </a:lnTo>
                  <a:lnTo>
                    <a:pt x="36" y="20"/>
                  </a:lnTo>
                  <a:lnTo>
                    <a:pt x="40" y="12"/>
                  </a:lnTo>
                  <a:lnTo>
                    <a:pt x="39" y="9"/>
                  </a:lnTo>
                  <a:lnTo>
                    <a:pt x="37" y="6"/>
                  </a:lnTo>
                  <a:lnTo>
                    <a:pt x="36" y="3"/>
                  </a:lnTo>
                  <a:lnTo>
                    <a:pt x="33" y="1"/>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39" name="Freeform 89">
              <a:extLst>
                <a:ext uri="{FF2B5EF4-FFF2-40B4-BE49-F238E27FC236}">
                  <a16:creationId xmlns:a16="http://schemas.microsoft.com/office/drawing/2014/main" id="{CA1FE62D-FF34-420C-8DC7-3B278B879DE9}"/>
                </a:ext>
              </a:extLst>
            </p:cNvPr>
            <p:cNvSpPr>
              <a:spLocks/>
            </p:cNvSpPr>
            <p:nvPr/>
          </p:nvSpPr>
          <p:spPr bwMode="auto">
            <a:xfrm>
              <a:off x="1311275" y="3003550"/>
              <a:ext cx="7937" cy="7938"/>
            </a:xfrm>
            <a:custGeom>
              <a:avLst/>
              <a:gdLst>
                <a:gd name="T0" fmla="*/ 3 w 25"/>
                <a:gd name="T1" fmla="*/ 0 h 26"/>
                <a:gd name="T2" fmla="*/ 0 w 25"/>
                <a:gd name="T3" fmla="*/ 15 h 26"/>
                <a:gd name="T4" fmla="*/ 3 w 25"/>
                <a:gd name="T5" fmla="*/ 24 h 26"/>
                <a:gd name="T6" fmla="*/ 11 w 25"/>
                <a:gd name="T7" fmla="*/ 26 h 26"/>
                <a:gd name="T8" fmla="*/ 17 w 25"/>
                <a:gd name="T9" fmla="*/ 26 h 26"/>
                <a:gd name="T10" fmla="*/ 25 w 25"/>
                <a:gd name="T11" fmla="*/ 24 h 26"/>
                <a:gd name="T12" fmla="*/ 20 w 25"/>
                <a:gd name="T13" fmla="*/ 13 h 26"/>
                <a:gd name="T14" fmla="*/ 13 w 25"/>
                <a:gd name="T15" fmla="*/ 6 h 26"/>
                <a:gd name="T16" fmla="*/ 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3" y="0"/>
                  </a:moveTo>
                  <a:lnTo>
                    <a:pt x="0" y="15"/>
                  </a:lnTo>
                  <a:lnTo>
                    <a:pt x="3" y="24"/>
                  </a:lnTo>
                  <a:lnTo>
                    <a:pt x="11" y="26"/>
                  </a:lnTo>
                  <a:lnTo>
                    <a:pt x="17" y="26"/>
                  </a:lnTo>
                  <a:lnTo>
                    <a:pt x="25" y="24"/>
                  </a:lnTo>
                  <a:lnTo>
                    <a:pt x="20" y="13"/>
                  </a:lnTo>
                  <a:lnTo>
                    <a:pt x="13" y="6"/>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0" name="Freeform 90">
              <a:extLst>
                <a:ext uri="{FF2B5EF4-FFF2-40B4-BE49-F238E27FC236}">
                  <a16:creationId xmlns:a16="http://schemas.microsoft.com/office/drawing/2014/main" id="{8E12AF46-3BFF-4949-ADDB-829FC95EB255}"/>
                </a:ext>
              </a:extLst>
            </p:cNvPr>
            <p:cNvSpPr>
              <a:spLocks/>
            </p:cNvSpPr>
            <p:nvPr/>
          </p:nvSpPr>
          <p:spPr bwMode="auto">
            <a:xfrm>
              <a:off x="1184275" y="2943225"/>
              <a:ext cx="6350" cy="4763"/>
            </a:xfrm>
            <a:custGeom>
              <a:avLst/>
              <a:gdLst>
                <a:gd name="T0" fmla="*/ 17 w 17"/>
                <a:gd name="T1" fmla="*/ 13 h 18"/>
                <a:gd name="T2" fmla="*/ 16 w 17"/>
                <a:gd name="T3" fmla="*/ 9 h 18"/>
                <a:gd name="T4" fmla="*/ 14 w 17"/>
                <a:gd name="T5" fmla="*/ 6 h 18"/>
                <a:gd name="T6" fmla="*/ 12 w 17"/>
                <a:gd name="T7" fmla="*/ 3 h 18"/>
                <a:gd name="T8" fmla="*/ 9 w 17"/>
                <a:gd name="T9" fmla="*/ 2 h 18"/>
                <a:gd name="T10" fmla="*/ 5 w 17"/>
                <a:gd name="T11" fmla="*/ 0 h 18"/>
                <a:gd name="T12" fmla="*/ 0 w 17"/>
                <a:gd name="T13" fmla="*/ 11 h 18"/>
                <a:gd name="T14" fmla="*/ 1 w 17"/>
                <a:gd name="T15" fmla="*/ 12 h 18"/>
                <a:gd name="T16" fmla="*/ 4 w 17"/>
                <a:gd name="T17" fmla="*/ 13 h 18"/>
                <a:gd name="T18" fmla="*/ 5 w 17"/>
                <a:gd name="T19" fmla="*/ 16 h 18"/>
                <a:gd name="T20" fmla="*/ 8 w 17"/>
                <a:gd name="T21" fmla="*/ 17 h 18"/>
                <a:gd name="T22" fmla="*/ 10 w 17"/>
                <a:gd name="T23" fmla="*/ 18 h 18"/>
                <a:gd name="T24" fmla="*/ 12 w 17"/>
                <a:gd name="T25" fmla="*/ 18 h 18"/>
                <a:gd name="T26" fmla="*/ 15 w 17"/>
                <a:gd name="T27" fmla="*/ 16 h 18"/>
                <a:gd name="T28" fmla="*/ 17 w 17"/>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8">
                  <a:moveTo>
                    <a:pt x="17" y="13"/>
                  </a:moveTo>
                  <a:lnTo>
                    <a:pt x="16" y="9"/>
                  </a:lnTo>
                  <a:lnTo>
                    <a:pt x="14" y="6"/>
                  </a:lnTo>
                  <a:lnTo>
                    <a:pt x="12" y="3"/>
                  </a:lnTo>
                  <a:lnTo>
                    <a:pt x="9" y="2"/>
                  </a:lnTo>
                  <a:lnTo>
                    <a:pt x="5" y="0"/>
                  </a:lnTo>
                  <a:lnTo>
                    <a:pt x="0" y="11"/>
                  </a:lnTo>
                  <a:lnTo>
                    <a:pt x="1" y="12"/>
                  </a:lnTo>
                  <a:lnTo>
                    <a:pt x="4" y="13"/>
                  </a:lnTo>
                  <a:lnTo>
                    <a:pt x="5" y="16"/>
                  </a:lnTo>
                  <a:lnTo>
                    <a:pt x="8" y="17"/>
                  </a:lnTo>
                  <a:lnTo>
                    <a:pt x="10" y="18"/>
                  </a:lnTo>
                  <a:lnTo>
                    <a:pt x="12" y="18"/>
                  </a:lnTo>
                  <a:lnTo>
                    <a:pt x="15" y="16"/>
                  </a:lnTo>
                  <a:lnTo>
                    <a:pt x="17"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1" name="Freeform 91">
              <a:extLst>
                <a:ext uri="{FF2B5EF4-FFF2-40B4-BE49-F238E27FC236}">
                  <a16:creationId xmlns:a16="http://schemas.microsoft.com/office/drawing/2014/main" id="{1226C814-9F46-4E84-9CE5-F1BD4A55D3C2}"/>
                </a:ext>
              </a:extLst>
            </p:cNvPr>
            <p:cNvSpPr>
              <a:spLocks/>
            </p:cNvSpPr>
            <p:nvPr/>
          </p:nvSpPr>
          <p:spPr bwMode="auto">
            <a:xfrm>
              <a:off x="1392238" y="3046413"/>
              <a:ext cx="6350" cy="9525"/>
            </a:xfrm>
            <a:custGeom>
              <a:avLst/>
              <a:gdLst>
                <a:gd name="T0" fmla="*/ 17 w 20"/>
                <a:gd name="T1" fmla="*/ 3 h 28"/>
                <a:gd name="T2" fmla="*/ 14 w 20"/>
                <a:gd name="T3" fmla="*/ 1 h 28"/>
                <a:gd name="T4" fmla="*/ 11 w 20"/>
                <a:gd name="T5" fmla="*/ 0 h 28"/>
                <a:gd name="T6" fmla="*/ 8 w 20"/>
                <a:gd name="T7" fmla="*/ 1 h 28"/>
                <a:gd name="T8" fmla="*/ 5 w 20"/>
                <a:gd name="T9" fmla="*/ 3 h 28"/>
                <a:gd name="T10" fmla="*/ 3 w 20"/>
                <a:gd name="T11" fmla="*/ 6 h 28"/>
                <a:gd name="T12" fmla="*/ 2 w 20"/>
                <a:gd name="T13" fmla="*/ 11 h 28"/>
                <a:gd name="T14" fmla="*/ 0 w 20"/>
                <a:gd name="T15" fmla="*/ 16 h 28"/>
                <a:gd name="T16" fmla="*/ 0 w 20"/>
                <a:gd name="T17" fmla="*/ 21 h 28"/>
                <a:gd name="T18" fmla="*/ 3 w 20"/>
                <a:gd name="T19" fmla="*/ 25 h 28"/>
                <a:gd name="T20" fmla="*/ 9 w 20"/>
                <a:gd name="T21" fmla="*/ 28 h 28"/>
                <a:gd name="T22" fmla="*/ 15 w 20"/>
                <a:gd name="T23" fmla="*/ 25 h 28"/>
                <a:gd name="T24" fmla="*/ 15 w 20"/>
                <a:gd name="T25" fmla="*/ 18 h 28"/>
                <a:gd name="T26" fmla="*/ 17 w 20"/>
                <a:gd name="T27" fmla="*/ 16 h 28"/>
                <a:gd name="T28" fmla="*/ 19 w 20"/>
                <a:gd name="T29" fmla="*/ 12 h 28"/>
                <a:gd name="T30" fmla="*/ 20 w 20"/>
                <a:gd name="T31" fmla="*/ 9 h 28"/>
                <a:gd name="T32" fmla="*/ 19 w 20"/>
                <a:gd name="T33" fmla="*/ 6 h 28"/>
                <a:gd name="T34" fmla="*/ 17 w 20"/>
                <a:gd name="T35"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17" y="3"/>
                  </a:moveTo>
                  <a:lnTo>
                    <a:pt x="14" y="1"/>
                  </a:lnTo>
                  <a:lnTo>
                    <a:pt x="11" y="0"/>
                  </a:lnTo>
                  <a:lnTo>
                    <a:pt x="8" y="1"/>
                  </a:lnTo>
                  <a:lnTo>
                    <a:pt x="5" y="3"/>
                  </a:lnTo>
                  <a:lnTo>
                    <a:pt x="3" y="6"/>
                  </a:lnTo>
                  <a:lnTo>
                    <a:pt x="2" y="11"/>
                  </a:lnTo>
                  <a:lnTo>
                    <a:pt x="0" y="16"/>
                  </a:lnTo>
                  <a:lnTo>
                    <a:pt x="0" y="21"/>
                  </a:lnTo>
                  <a:lnTo>
                    <a:pt x="3" y="25"/>
                  </a:lnTo>
                  <a:lnTo>
                    <a:pt x="9" y="28"/>
                  </a:lnTo>
                  <a:lnTo>
                    <a:pt x="15" y="25"/>
                  </a:lnTo>
                  <a:lnTo>
                    <a:pt x="15" y="18"/>
                  </a:lnTo>
                  <a:lnTo>
                    <a:pt x="17" y="16"/>
                  </a:lnTo>
                  <a:lnTo>
                    <a:pt x="19" y="12"/>
                  </a:lnTo>
                  <a:lnTo>
                    <a:pt x="20" y="9"/>
                  </a:lnTo>
                  <a:lnTo>
                    <a:pt x="19" y="6"/>
                  </a:lnTo>
                  <a:lnTo>
                    <a:pt x="17"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2" name="Freeform 92">
              <a:extLst>
                <a:ext uri="{FF2B5EF4-FFF2-40B4-BE49-F238E27FC236}">
                  <a16:creationId xmlns:a16="http://schemas.microsoft.com/office/drawing/2014/main" id="{3FA97DEA-BFD2-4777-A30B-7B01C07E1659}"/>
                </a:ext>
              </a:extLst>
            </p:cNvPr>
            <p:cNvSpPr>
              <a:spLocks/>
            </p:cNvSpPr>
            <p:nvPr/>
          </p:nvSpPr>
          <p:spPr bwMode="auto">
            <a:xfrm>
              <a:off x="1357313" y="3057525"/>
              <a:ext cx="7937" cy="6350"/>
            </a:xfrm>
            <a:custGeom>
              <a:avLst/>
              <a:gdLst>
                <a:gd name="T0" fmla="*/ 11 w 25"/>
                <a:gd name="T1" fmla="*/ 24 h 24"/>
                <a:gd name="T2" fmla="*/ 14 w 25"/>
                <a:gd name="T3" fmla="*/ 23 h 24"/>
                <a:gd name="T4" fmla="*/ 17 w 25"/>
                <a:gd name="T5" fmla="*/ 21 h 24"/>
                <a:gd name="T6" fmla="*/ 20 w 25"/>
                <a:gd name="T7" fmla="*/ 18 h 24"/>
                <a:gd name="T8" fmla="*/ 23 w 25"/>
                <a:gd name="T9" fmla="*/ 16 h 24"/>
                <a:gd name="T10" fmla="*/ 24 w 25"/>
                <a:gd name="T11" fmla="*/ 12 h 24"/>
                <a:gd name="T12" fmla="*/ 25 w 25"/>
                <a:gd name="T13" fmla="*/ 10 h 24"/>
                <a:gd name="T14" fmla="*/ 25 w 25"/>
                <a:gd name="T15" fmla="*/ 6 h 24"/>
                <a:gd name="T16" fmla="*/ 23 w 25"/>
                <a:gd name="T17" fmla="*/ 2 h 24"/>
                <a:gd name="T18" fmla="*/ 22 w 25"/>
                <a:gd name="T19" fmla="*/ 1 h 24"/>
                <a:gd name="T20" fmla="*/ 19 w 25"/>
                <a:gd name="T21" fmla="*/ 0 h 24"/>
                <a:gd name="T22" fmla="*/ 17 w 25"/>
                <a:gd name="T23" fmla="*/ 1 h 24"/>
                <a:gd name="T24" fmla="*/ 13 w 25"/>
                <a:gd name="T25" fmla="*/ 1 h 24"/>
                <a:gd name="T26" fmla="*/ 11 w 25"/>
                <a:gd name="T27" fmla="*/ 2 h 24"/>
                <a:gd name="T28" fmla="*/ 8 w 25"/>
                <a:gd name="T29" fmla="*/ 4 h 24"/>
                <a:gd name="T30" fmla="*/ 6 w 25"/>
                <a:gd name="T31" fmla="*/ 4 h 24"/>
                <a:gd name="T32" fmla="*/ 1 w 25"/>
                <a:gd name="T33" fmla="*/ 11 h 24"/>
                <a:gd name="T34" fmla="*/ 0 w 25"/>
                <a:gd name="T35" fmla="*/ 17 h 24"/>
                <a:gd name="T36" fmla="*/ 3 w 25"/>
                <a:gd name="T37" fmla="*/ 22 h 24"/>
                <a:gd name="T38" fmla="*/ 11 w 25"/>
                <a:gd name="T3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4">
                  <a:moveTo>
                    <a:pt x="11" y="24"/>
                  </a:moveTo>
                  <a:lnTo>
                    <a:pt x="14" y="23"/>
                  </a:lnTo>
                  <a:lnTo>
                    <a:pt x="17" y="21"/>
                  </a:lnTo>
                  <a:lnTo>
                    <a:pt x="20" y="18"/>
                  </a:lnTo>
                  <a:lnTo>
                    <a:pt x="23" y="16"/>
                  </a:lnTo>
                  <a:lnTo>
                    <a:pt x="24" y="12"/>
                  </a:lnTo>
                  <a:lnTo>
                    <a:pt x="25" y="10"/>
                  </a:lnTo>
                  <a:lnTo>
                    <a:pt x="25" y="6"/>
                  </a:lnTo>
                  <a:lnTo>
                    <a:pt x="23" y="2"/>
                  </a:lnTo>
                  <a:lnTo>
                    <a:pt x="22" y="1"/>
                  </a:lnTo>
                  <a:lnTo>
                    <a:pt x="19" y="0"/>
                  </a:lnTo>
                  <a:lnTo>
                    <a:pt x="17" y="1"/>
                  </a:lnTo>
                  <a:lnTo>
                    <a:pt x="13" y="1"/>
                  </a:lnTo>
                  <a:lnTo>
                    <a:pt x="11" y="2"/>
                  </a:lnTo>
                  <a:lnTo>
                    <a:pt x="8" y="4"/>
                  </a:lnTo>
                  <a:lnTo>
                    <a:pt x="6" y="4"/>
                  </a:lnTo>
                  <a:lnTo>
                    <a:pt x="1" y="11"/>
                  </a:lnTo>
                  <a:lnTo>
                    <a:pt x="0" y="17"/>
                  </a:lnTo>
                  <a:lnTo>
                    <a:pt x="3" y="22"/>
                  </a:lnTo>
                  <a:lnTo>
                    <a:pt x="11" y="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3" name="Freeform 93">
              <a:extLst>
                <a:ext uri="{FF2B5EF4-FFF2-40B4-BE49-F238E27FC236}">
                  <a16:creationId xmlns:a16="http://schemas.microsoft.com/office/drawing/2014/main" id="{FC49DE58-64C4-4590-931F-465DE0B6AB18}"/>
                </a:ext>
              </a:extLst>
            </p:cNvPr>
            <p:cNvSpPr>
              <a:spLocks/>
            </p:cNvSpPr>
            <p:nvPr/>
          </p:nvSpPr>
          <p:spPr bwMode="auto">
            <a:xfrm>
              <a:off x="1308100" y="3046413"/>
              <a:ext cx="26987" cy="34925"/>
            </a:xfrm>
            <a:custGeom>
              <a:avLst/>
              <a:gdLst>
                <a:gd name="T0" fmla="*/ 64 w 86"/>
                <a:gd name="T1" fmla="*/ 0 h 109"/>
                <a:gd name="T2" fmla="*/ 60 w 86"/>
                <a:gd name="T3" fmla="*/ 1 h 109"/>
                <a:gd name="T4" fmla="*/ 58 w 86"/>
                <a:gd name="T5" fmla="*/ 4 h 109"/>
                <a:gd name="T6" fmla="*/ 57 w 86"/>
                <a:gd name="T7" fmla="*/ 7 h 109"/>
                <a:gd name="T8" fmla="*/ 54 w 86"/>
                <a:gd name="T9" fmla="*/ 19 h 109"/>
                <a:gd name="T10" fmla="*/ 56 w 86"/>
                <a:gd name="T11" fmla="*/ 32 h 109"/>
                <a:gd name="T12" fmla="*/ 54 w 86"/>
                <a:gd name="T13" fmla="*/ 45 h 109"/>
                <a:gd name="T14" fmla="*/ 48 w 86"/>
                <a:gd name="T15" fmla="*/ 38 h 109"/>
                <a:gd name="T16" fmla="*/ 41 w 86"/>
                <a:gd name="T17" fmla="*/ 35 h 109"/>
                <a:gd name="T18" fmla="*/ 32 w 86"/>
                <a:gd name="T19" fmla="*/ 35 h 109"/>
                <a:gd name="T20" fmla="*/ 23 w 86"/>
                <a:gd name="T21" fmla="*/ 36 h 109"/>
                <a:gd name="T22" fmla="*/ 17 w 86"/>
                <a:gd name="T23" fmla="*/ 39 h 109"/>
                <a:gd name="T24" fmla="*/ 14 w 86"/>
                <a:gd name="T25" fmla="*/ 44 h 109"/>
                <a:gd name="T26" fmla="*/ 14 w 86"/>
                <a:gd name="T27" fmla="*/ 49 h 109"/>
                <a:gd name="T28" fmla="*/ 14 w 86"/>
                <a:gd name="T29" fmla="*/ 55 h 109"/>
                <a:gd name="T30" fmla="*/ 15 w 86"/>
                <a:gd name="T31" fmla="*/ 61 h 109"/>
                <a:gd name="T32" fmla="*/ 15 w 86"/>
                <a:gd name="T33" fmla="*/ 63 h 109"/>
                <a:gd name="T34" fmla="*/ 12 w 86"/>
                <a:gd name="T35" fmla="*/ 68 h 109"/>
                <a:gd name="T36" fmla="*/ 7 w 86"/>
                <a:gd name="T37" fmla="*/ 73 h 109"/>
                <a:gd name="T38" fmla="*/ 2 w 86"/>
                <a:gd name="T39" fmla="*/ 76 h 109"/>
                <a:gd name="T40" fmla="*/ 0 w 86"/>
                <a:gd name="T41" fmla="*/ 83 h 109"/>
                <a:gd name="T42" fmla="*/ 1 w 86"/>
                <a:gd name="T43" fmla="*/ 90 h 109"/>
                <a:gd name="T44" fmla="*/ 7 w 86"/>
                <a:gd name="T45" fmla="*/ 89 h 109"/>
                <a:gd name="T46" fmla="*/ 28 w 86"/>
                <a:gd name="T47" fmla="*/ 83 h 109"/>
                <a:gd name="T48" fmla="*/ 28 w 86"/>
                <a:gd name="T49" fmla="*/ 91 h 109"/>
                <a:gd name="T50" fmla="*/ 31 w 86"/>
                <a:gd name="T51" fmla="*/ 99 h 109"/>
                <a:gd name="T52" fmla="*/ 37 w 86"/>
                <a:gd name="T53" fmla="*/ 106 h 109"/>
                <a:gd name="T54" fmla="*/ 40 w 86"/>
                <a:gd name="T55" fmla="*/ 108 h 109"/>
                <a:gd name="T56" fmla="*/ 43 w 86"/>
                <a:gd name="T57" fmla="*/ 109 h 109"/>
                <a:gd name="T58" fmla="*/ 46 w 86"/>
                <a:gd name="T59" fmla="*/ 109 h 109"/>
                <a:gd name="T60" fmla="*/ 48 w 86"/>
                <a:gd name="T61" fmla="*/ 109 h 109"/>
                <a:gd name="T62" fmla="*/ 52 w 86"/>
                <a:gd name="T63" fmla="*/ 107 h 109"/>
                <a:gd name="T64" fmla="*/ 59 w 86"/>
                <a:gd name="T65" fmla="*/ 104 h 109"/>
                <a:gd name="T66" fmla="*/ 60 w 86"/>
                <a:gd name="T67" fmla="*/ 96 h 109"/>
                <a:gd name="T68" fmla="*/ 63 w 86"/>
                <a:gd name="T69" fmla="*/ 86 h 109"/>
                <a:gd name="T70" fmla="*/ 66 w 86"/>
                <a:gd name="T71" fmla="*/ 78 h 109"/>
                <a:gd name="T72" fmla="*/ 74 w 86"/>
                <a:gd name="T73" fmla="*/ 69 h 109"/>
                <a:gd name="T74" fmla="*/ 75 w 86"/>
                <a:gd name="T75" fmla="*/ 66 h 109"/>
                <a:gd name="T76" fmla="*/ 75 w 86"/>
                <a:gd name="T77" fmla="*/ 62 h 109"/>
                <a:gd name="T78" fmla="*/ 73 w 86"/>
                <a:gd name="T79" fmla="*/ 57 h 109"/>
                <a:gd name="T80" fmla="*/ 70 w 86"/>
                <a:gd name="T81" fmla="*/ 53 h 109"/>
                <a:gd name="T82" fmla="*/ 69 w 86"/>
                <a:gd name="T83" fmla="*/ 53 h 109"/>
                <a:gd name="T84" fmla="*/ 77 w 86"/>
                <a:gd name="T85" fmla="*/ 29 h 109"/>
                <a:gd name="T86" fmla="*/ 81 w 86"/>
                <a:gd name="T87" fmla="*/ 27 h 109"/>
                <a:gd name="T88" fmla="*/ 83 w 86"/>
                <a:gd name="T89" fmla="*/ 24 h 109"/>
                <a:gd name="T90" fmla="*/ 85 w 86"/>
                <a:gd name="T91" fmla="*/ 21 h 109"/>
                <a:gd name="T92" fmla="*/ 86 w 86"/>
                <a:gd name="T93" fmla="*/ 17 h 109"/>
                <a:gd name="T94" fmla="*/ 82 w 86"/>
                <a:gd name="T95" fmla="*/ 6 h 109"/>
                <a:gd name="T96" fmla="*/ 75 w 86"/>
                <a:gd name="T97" fmla="*/ 0 h 109"/>
                <a:gd name="T98" fmla="*/ 64 w 86"/>
                <a:gd name="T9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6" h="109">
                  <a:moveTo>
                    <a:pt x="64" y="0"/>
                  </a:moveTo>
                  <a:lnTo>
                    <a:pt x="60" y="1"/>
                  </a:lnTo>
                  <a:lnTo>
                    <a:pt x="58" y="4"/>
                  </a:lnTo>
                  <a:lnTo>
                    <a:pt x="57" y="7"/>
                  </a:lnTo>
                  <a:lnTo>
                    <a:pt x="54" y="19"/>
                  </a:lnTo>
                  <a:lnTo>
                    <a:pt x="56" y="32"/>
                  </a:lnTo>
                  <a:lnTo>
                    <a:pt x="54" y="45"/>
                  </a:lnTo>
                  <a:lnTo>
                    <a:pt x="48" y="38"/>
                  </a:lnTo>
                  <a:lnTo>
                    <a:pt x="41" y="35"/>
                  </a:lnTo>
                  <a:lnTo>
                    <a:pt x="32" y="35"/>
                  </a:lnTo>
                  <a:lnTo>
                    <a:pt x="23" y="36"/>
                  </a:lnTo>
                  <a:lnTo>
                    <a:pt x="17" y="39"/>
                  </a:lnTo>
                  <a:lnTo>
                    <a:pt x="14" y="44"/>
                  </a:lnTo>
                  <a:lnTo>
                    <a:pt x="14" y="49"/>
                  </a:lnTo>
                  <a:lnTo>
                    <a:pt x="14" y="55"/>
                  </a:lnTo>
                  <a:lnTo>
                    <a:pt x="15" y="61"/>
                  </a:lnTo>
                  <a:lnTo>
                    <a:pt x="15" y="63"/>
                  </a:lnTo>
                  <a:lnTo>
                    <a:pt x="12" y="68"/>
                  </a:lnTo>
                  <a:lnTo>
                    <a:pt x="7" y="73"/>
                  </a:lnTo>
                  <a:lnTo>
                    <a:pt x="2" y="76"/>
                  </a:lnTo>
                  <a:lnTo>
                    <a:pt x="0" y="83"/>
                  </a:lnTo>
                  <a:lnTo>
                    <a:pt x="1" y="90"/>
                  </a:lnTo>
                  <a:lnTo>
                    <a:pt x="7" y="89"/>
                  </a:lnTo>
                  <a:lnTo>
                    <a:pt x="28" y="83"/>
                  </a:lnTo>
                  <a:lnTo>
                    <a:pt x="28" y="91"/>
                  </a:lnTo>
                  <a:lnTo>
                    <a:pt x="31" y="99"/>
                  </a:lnTo>
                  <a:lnTo>
                    <a:pt x="37" y="106"/>
                  </a:lnTo>
                  <a:lnTo>
                    <a:pt x="40" y="108"/>
                  </a:lnTo>
                  <a:lnTo>
                    <a:pt x="43" y="109"/>
                  </a:lnTo>
                  <a:lnTo>
                    <a:pt x="46" y="109"/>
                  </a:lnTo>
                  <a:lnTo>
                    <a:pt x="48" y="109"/>
                  </a:lnTo>
                  <a:lnTo>
                    <a:pt x="52" y="107"/>
                  </a:lnTo>
                  <a:lnTo>
                    <a:pt x="59" y="104"/>
                  </a:lnTo>
                  <a:lnTo>
                    <a:pt x="60" y="96"/>
                  </a:lnTo>
                  <a:lnTo>
                    <a:pt x="63" y="86"/>
                  </a:lnTo>
                  <a:lnTo>
                    <a:pt x="66" y="78"/>
                  </a:lnTo>
                  <a:lnTo>
                    <a:pt x="74" y="69"/>
                  </a:lnTo>
                  <a:lnTo>
                    <a:pt x="75" y="66"/>
                  </a:lnTo>
                  <a:lnTo>
                    <a:pt x="75" y="62"/>
                  </a:lnTo>
                  <a:lnTo>
                    <a:pt x="73" y="57"/>
                  </a:lnTo>
                  <a:lnTo>
                    <a:pt x="70" y="53"/>
                  </a:lnTo>
                  <a:lnTo>
                    <a:pt x="69" y="53"/>
                  </a:lnTo>
                  <a:lnTo>
                    <a:pt x="77" y="29"/>
                  </a:lnTo>
                  <a:lnTo>
                    <a:pt x="81" y="27"/>
                  </a:lnTo>
                  <a:lnTo>
                    <a:pt x="83" y="24"/>
                  </a:lnTo>
                  <a:lnTo>
                    <a:pt x="85" y="21"/>
                  </a:lnTo>
                  <a:lnTo>
                    <a:pt x="86" y="17"/>
                  </a:lnTo>
                  <a:lnTo>
                    <a:pt x="82" y="6"/>
                  </a:lnTo>
                  <a:lnTo>
                    <a:pt x="75" y="0"/>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4" name="Freeform 94">
              <a:extLst>
                <a:ext uri="{FF2B5EF4-FFF2-40B4-BE49-F238E27FC236}">
                  <a16:creationId xmlns:a16="http://schemas.microsoft.com/office/drawing/2014/main" id="{1480E8EA-952E-4BBC-9922-B62CD9F7522D}"/>
                </a:ext>
              </a:extLst>
            </p:cNvPr>
            <p:cNvSpPr>
              <a:spLocks/>
            </p:cNvSpPr>
            <p:nvPr/>
          </p:nvSpPr>
          <p:spPr bwMode="auto">
            <a:xfrm>
              <a:off x="1347788" y="3041650"/>
              <a:ext cx="9525" cy="7938"/>
            </a:xfrm>
            <a:custGeom>
              <a:avLst/>
              <a:gdLst>
                <a:gd name="T0" fmla="*/ 20 w 31"/>
                <a:gd name="T1" fmla="*/ 0 h 23"/>
                <a:gd name="T2" fmla="*/ 13 w 31"/>
                <a:gd name="T3" fmla="*/ 2 h 23"/>
                <a:gd name="T4" fmla="*/ 6 w 31"/>
                <a:gd name="T5" fmla="*/ 5 h 23"/>
                <a:gd name="T6" fmla="*/ 3 w 31"/>
                <a:gd name="T7" fmla="*/ 8 h 23"/>
                <a:gd name="T8" fmla="*/ 0 w 31"/>
                <a:gd name="T9" fmla="*/ 12 h 23"/>
                <a:gd name="T10" fmla="*/ 2 w 31"/>
                <a:gd name="T11" fmla="*/ 16 h 23"/>
                <a:gd name="T12" fmla="*/ 3 w 31"/>
                <a:gd name="T13" fmla="*/ 19 h 23"/>
                <a:gd name="T14" fmla="*/ 7 w 31"/>
                <a:gd name="T15" fmla="*/ 22 h 23"/>
                <a:gd name="T16" fmla="*/ 10 w 31"/>
                <a:gd name="T17" fmla="*/ 23 h 23"/>
                <a:gd name="T18" fmla="*/ 14 w 31"/>
                <a:gd name="T19" fmla="*/ 23 h 23"/>
                <a:gd name="T20" fmla="*/ 19 w 31"/>
                <a:gd name="T21" fmla="*/ 23 h 23"/>
                <a:gd name="T22" fmla="*/ 30 w 31"/>
                <a:gd name="T23" fmla="*/ 11 h 23"/>
                <a:gd name="T24" fmla="*/ 31 w 31"/>
                <a:gd name="T25" fmla="*/ 8 h 23"/>
                <a:gd name="T26" fmla="*/ 31 w 31"/>
                <a:gd name="T27" fmla="*/ 5 h 23"/>
                <a:gd name="T28" fmla="*/ 29 w 31"/>
                <a:gd name="T29" fmla="*/ 2 h 23"/>
                <a:gd name="T30" fmla="*/ 24 w 31"/>
                <a:gd name="T31" fmla="*/ 1 h 23"/>
                <a:gd name="T32" fmla="*/ 20 w 31"/>
                <a:gd name="T3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23">
                  <a:moveTo>
                    <a:pt x="20" y="0"/>
                  </a:moveTo>
                  <a:lnTo>
                    <a:pt x="13" y="2"/>
                  </a:lnTo>
                  <a:lnTo>
                    <a:pt x="6" y="5"/>
                  </a:lnTo>
                  <a:lnTo>
                    <a:pt x="3" y="8"/>
                  </a:lnTo>
                  <a:lnTo>
                    <a:pt x="0" y="12"/>
                  </a:lnTo>
                  <a:lnTo>
                    <a:pt x="2" y="16"/>
                  </a:lnTo>
                  <a:lnTo>
                    <a:pt x="3" y="19"/>
                  </a:lnTo>
                  <a:lnTo>
                    <a:pt x="7" y="22"/>
                  </a:lnTo>
                  <a:lnTo>
                    <a:pt x="10" y="23"/>
                  </a:lnTo>
                  <a:lnTo>
                    <a:pt x="14" y="23"/>
                  </a:lnTo>
                  <a:lnTo>
                    <a:pt x="19" y="23"/>
                  </a:lnTo>
                  <a:lnTo>
                    <a:pt x="30" y="11"/>
                  </a:lnTo>
                  <a:lnTo>
                    <a:pt x="31" y="8"/>
                  </a:lnTo>
                  <a:lnTo>
                    <a:pt x="31" y="5"/>
                  </a:lnTo>
                  <a:lnTo>
                    <a:pt x="29" y="2"/>
                  </a:lnTo>
                  <a:lnTo>
                    <a:pt x="24" y="1"/>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5" name="Freeform 95">
              <a:extLst>
                <a:ext uri="{FF2B5EF4-FFF2-40B4-BE49-F238E27FC236}">
                  <a16:creationId xmlns:a16="http://schemas.microsoft.com/office/drawing/2014/main" id="{41C1A70C-2F01-47BB-A00D-C7044E03ADF3}"/>
                </a:ext>
              </a:extLst>
            </p:cNvPr>
            <p:cNvSpPr>
              <a:spLocks/>
            </p:cNvSpPr>
            <p:nvPr/>
          </p:nvSpPr>
          <p:spPr bwMode="auto">
            <a:xfrm>
              <a:off x="1362075" y="3032125"/>
              <a:ext cx="4762" cy="6350"/>
            </a:xfrm>
            <a:custGeom>
              <a:avLst/>
              <a:gdLst>
                <a:gd name="T0" fmla="*/ 19 w 19"/>
                <a:gd name="T1" fmla="*/ 21 h 22"/>
                <a:gd name="T2" fmla="*/ 17 w 19"/>
                <a:gd name="T3" fmla="*/ 13 h 22"/>
                <a:gd name="T4" fmla="*/ 13 w 19"/>
                <a:gd name="T5" fmla="*/ 0 h 22"/>
                <a:gd name="T6" fmla="*/ 8 w 19"/>
                <a:gd name="T7" fmla="*/ 0 h 22"/>
                <a:gd name="T8" fmla="*/ 4 w 19"/>
                <a:gd name="T9" fmla="*/ 1 h 22"/>
                <a:gd name="T10" fmla="*/ 2 w 19"/>
                <a:gd name="T11" fmla="*/ 4 h 22"/>
                <a:gd name="T12" fmla="*/ 0 w 19"/>
                <a:gd name="T13" fmla="*/ 6 h 22"/>
                <a:gd name="T14" fmla="*/ 0 w 19"/>
                <a:gd name="T15" fmla="*/ 10 h 22"/>
                <a:gd name="T16" fmla="*/ 0 w 19"/>
                <a:gd name="T17" fmla="*/ 13 h 22"/>
                <a:gd name="T18" fmla="*/ 3 w 19"/>
                <a:gd name="T19" fmla="*/ 18 h 22"/>
                <a:gd name="T20" fmla="*/ 7 w 19"/>
                <a:gd name="T21" fmla="*/ 21 h 22"/>
                <a:gd name="T22" fmla="*/ 10 w 19"/>
                <a:gd name="T23" fmla="*/ 22 h 22"/>
                <a:gd name="T24" fmla="*/ 14 w 19"/>
                <a:gd name="T25" fmla="*/ 22 h 22"/>
                <a:gd name="T26" fmla="*/ 19 w 19"/>
                <a:gd name="T2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22">
                  <a:moveTo>
                    <a:pt x="19" y="21"/>
                  </a:moveTo>
                  <a:lnTo>
                    <a:pt x="17" y="13"/>
                  </a:lnTo>
                  <a:lnTo>
                    <a:pt x="13" y="0"/>
                  </a:lnTo>
                  <a:lnTo>
                    <a:pt x="8" y="0"/>
                  </a:lnTo>
                  <a:lnTo>
                    <a:pt x="4" y="1"/>
                  </a:lnTo>
                  <a:lnTo>
                    <a:pt x="2" y="4"/>
                  </a:lnTo>
                  <a:lnTo>
                    <a:pt x="0" y="6"/>
                  </a:lnTo>
                  <a:lnTo>
                    <a:pt x="0" y="10"/>
                  </a:lnTo>
                  <a:lnTo>
                    <a:pt x="0" y="13"/>
                  </a:lnTo>
                  <a:lnTo>
                    <a:pt x="3" y="18"/>
                  </a:lnTo>
                  <a:lnTo>
                    <a:pt x="7" y="21"/>
                  </a:lnTo>
                  <a:lnTo>
                    <a:pt x="10" y="22"/>
                  </a:lnTo>
                  <a:lnTo>
                    <a:pt x="14" y="22"/>
                  </a:lnTo>
                  <a:lnTo>
                    <a:pt x="19"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6" name="Freeform 96">
              <a:extLst>
                <a:ext uri="{FF2B5EF4-FFF2-40B4-BE49-F238E27FC236}">
                  <a16:creationId xmlns:a16="http://schemas.microsoft.com/office/drawing/2014/main" id="{39E9411E-145F-4E81-962D-B6B43BCE47A0}"/>
                </a:ext>
              </a:extLst>
            </p:cNvPr>
            <p:cNvSpPr>
              <a:spLocks/>
            </p:cNvSpPr>
            <p:nvPr/>
          </p:nvSpPr>
          <p:spPr bwMode="auto">
            <a:xfrm>
              <a:off x="1222375" y="2881313"/>
              <a:ext cx="28575" cy="17463"/>
            </a:xfrm>
            <a:custGeom>
              <a:avLst/>
              <a:gdLst>
                <a:gd name="T0" fmla="*/ 41 w 93"/>
                <a:gd name="T1" fmla="*/ 18 h 54"/>
                <a:gd name="T2" fmla="*/ 27 w 93"/>
                <a:gd name="T3" fmla="*/ 22 h 54"/>
                <a:gd name="T4" fmla="*/ 23 w 93"/>
                <a:gd name="T5" fmla="*/ 22 h 54"/>
                <a:gd name="T6" fmla="*/ 21 w 93"/>
                <a:gd name="T7" fmla="*/ 22 h 54"/>
                <a:gd name="T8" fmla="*/ 19 w 93"/>
                <a:gd name="T9" fmla="*/ 24 h 54"/>
                <a:gd name="T10" fmla="*/ 12 w 93"/>
                <a:gd name="T11" fmla="*/ 26 h 54"/>
                <a:gd name="T12" fmla="*/ 8 w 93"/>
                <a:gd name="T13" fmla="*/ 26 h 54"/>
                <a:gd name="T14" fmla="*/ 5 w 93"/>
                <a:gd name="T15" fmla="*/ 26 h 54"/>
                <a:gd name="T16" fmla="*/ 2 w 93"/>
                <a:gd name="T17" fmla="*/ 29 h 54"/>
                <a:gd name="T18" fmla="*/ 1 w 93"/>
                <a:gd name="T19" fmla="*/ 31 h 54"/>
                <a:gd name="T20" fmla="*/ 0 w 93"/>
                <a:gd name="T21" fmla="*/ 34 h 54"/>
                <a:gd name="T22" fmla="*/ 0 w 93"/>
                <a:gd name="T23" fmla="*/ 37 h 54"/>
                <a:gd name="T24" fmla="*/ 5 w 93"/>
                <a:gd name="T25" fmla="*/ 49 h 54"/>
                <a:gd name="T26" fmla="*/ 10 w 93"/>
                <a:gd name="T27" fmla="*/ 54 h 54"/>
                <a:gd name="T28" fmla="*/ 15 w 93"/>
                <a:gd name="T29" fmla="*/ 54 h 54"/>
                <a:gd name="T30" fmla="*/ 18 w 93"/>
                <a:gd name="T31" fmla="*/ 51 h 54"/>
                <a:gd name="T32" fmla="*/ 23 w 93"/>
                <a:gd name="T33" fmla="*/ 46 h 54"/>
                <a:gd name="T34" fmla="*/ 28 w 93"/>
                <a:gd name="T35" fmla="*/ 40 h 54"/>
                <a:gd name="T36" fmla="*/ 30 w 93"/>
                <a:gd name="T37" fmla="*/ 42 h 54"/>
                <a:gd name="T38" fmla="*/ 34 w 93"/>
                <a:gd name="T39" fmla="*/ 43 h 54"/>
                <a:gd name="T40" fmla="*/ 49 w 93"/>
                <a:gd name="T41" fmla="*/ 46 h 54"/>
                <a:gd name="T42" fmla="*/ 61 w 93"/>
                <a:gd name="T43" fmla="*/ 45 h 54"/>
                <a:gd name="T44" fmla="*/ 73 w 93"/>
                <a:gd name="T45" fmla="*/ 39 h 54"/>
                <a:gd name="T46" fmla="*/ 84 w 93"/>
                <a:gd name="T47" fmla="*/ 30 h 54"/>
                <a:gd name="T48" fmla="*/ 87 w 93"/>
                <a:gd name="T49" fmla="*/ 26 h 54"/>
                <a:gd name="T50" fmla="*/ 90 w 93"/>
                <a:gd name="T51" fmla="*/ 23 h 54"/>
                <a:gd name="T52" fmla="*/ 92 w 93"/>
                <a:gd name="T53" fmla="*/ 19 h 54"/>
                <a:gd name="T54" fmla="*/ 93 w 93"/>
                <a:gd name="T55" fmla="*/ 15 h 54"/>
                <a:gd name="T56" fmla="*/ 93 w 93"/>
                <a:gd name="T57" fmla="*/ 11 h 54"/>
                <a:gd name="T58" fmla="*/ 90 w 93"/>
                <a:gd name="T59" fmla="*/ 9 h 54"/>
                <a:gd name="T60" fmla="*/ 87 w 93"/>
                <a:gd name="T61" fmla="*/ 8 h 54"/>
                <a:gd name="T62" fmla="*/ 85 w 93"/>
                <a:gd name="T63" fmla="*/ 6 h 54"/>
                <a:gd name="T64" fmla="*/ 84 w 93"/>
                <a:gd name="T65" fmla="*/ 2 h 54"/>
                <a:gd name="T66" fmla="*/ 83 w 93"/>
                <a:gd name="T67" fmla="*/ 0 h 54"/>
                <a:gd name="T68" fmla="*/ 68 w 93"/>
                <a:gd name="T69" fmla="*/ 2 h 54"/>
                <a:gd name="T70" fmla="*/ 66 w 93"/>
                <a:gd name="T71" fmla="*/ 6 h 54"/>
                <a:gd name="T72" fmla="*/ 62 w 93"/>
                <a:gd name="T73" fmla="*/ 9 h 54"/>
                <a:gd name="T74" fmla="*/ 58 w 93"/>
                <a:gd name="T75" fmla="*/ 12 h 54"/>
                <a:gd name="T76" fmla="*/ 55 w 93"/>
                <a:gd name="T77" fmla="*/ 15 h 54"/>
                <a:gd name="T78" fmla="*/ 51 w 93"/>
                <a:gd name="T79" fmla="*/ 17 h 54"/>
                <a:gd name="T80" fmla="*/ 46 w 93"/>
                <a:gd name="T81" fmla="*/ 18 h 54"/>
                <a:gd name="T82" fmla="*/ 41 w 93"/>
                <a:gd name="T83" fmla="*/ 1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54">
                  <a:moveTo>
                    <a:pt x="41" y="18"/>
                  </a:moveTo>
                  <a:lnTo>
                    <a:pt x="27" y="22"/>
                  </a:lnTo>
                  <a:lnTo>
                    <a:pt x="23" y="22"/>
                  </a:lnTo>
                  <a:lnTo>
                    <a:pt x="21" y="22"/>
                  </a:lnTo>
                  <a:lnTo>
                    <a:pt x="19" y="24"/>
                  </a:lnTo>
                  <a:lnTo>
                    <a:pt x="12" y="26"/>
                  </a:lnTo>
                  <a:lnTo>
                    <a:pt x="8" y="26"/>
                  </a:lnTo>
                  <a:lnTo>
                    <a:pt x="5" y="26"/>
                  </a:lnTo>
                  <a:lnTo>
                    <a:pt x="2" y="29"/>
                  </a:lnTo>
                  <a:lnTo>
                    <a:pt x="1" y="31"/>
                  </a:lnTo>
                  <a:lnTo>
                    <a:pt x="0" y="34"/>
                  </a:lnTo>
                  <a:lnTo>
                    <a:pt x="0" y="37"/>
                  </a:lnTo>
                  <a:lnTo>
                    <a:pt x="5" y="49"/>
                  </a:lnTo>
                  <a:lnTo>
                    <a:pt x="10" y="54"/>
                  </a:lnTo>
                  <a:lnTo>
                    <a:pt x="15" y="54"/>
                  </a:lnTo>
                  <a:lnTo>
                    <a:pt x="18" y="51"/>
                  </a:lnTo>
                  <a:lnTo>
                    <a:pt x="23" y="46"/>
                  </a:lnTo>
                  <a:lnTo>
                    <a:pt x="28" y="40"/>
                  </a:lnTo>
                  <a:lnTo>
                    <a:pt x="30" y="42"/>
                  </a:lnTo>
                  <a:lnTo>
                    <a:pt x="34" y="43"/>
                  </a:lnTo>
                  <a:lnTo>
                    <a:pt x="49" y="46"/>
                  </a:lnTo>
                  <a:lnTo>
                    <a:pt x="61" y="45"/>
                  </a:lnTo>
                  <a:lnTo>
                    <a:pt x="73" y="39"/>
                  </a:lnTo>
                  <a:lnTo>
                    <a:pt x="84" y="30"/>
                  </a:lnTo>
                  <a:lnTo>
                    <a:pt x="87" y="26"/>
                  </a:lnTo>
                  <a:lnTo>
                    <a:pt x="90" y="23"/>
                  </a:lnTo>
                  <a:lnTo>
                    <a:pt x="92" y="19"/>
                  </a:lnTo>
                  <a:lnTo>
                    <a:pt x="93" y="15"/>
                  </a:lnTo>
                  <a:lnTo>
                    <a:pt x="93" y="11"/>
                  </a:lnTo>
                  <a:lnTo>
                    <a:pt x="90" y="9"/>
                  </a:lnTo>
                  <a:lnTo>
                    <a:pt x="87" y="8"/>
                  </a:lnTo>
                  <a:lnTo>
                    <a:pt x="85" y="6"/>
                  </a:lnTo>
                  <a:lnTo>
                    <a:pt x="84" y="2"/>
                  </a:lnTo>
                  <a:lnTo>
                    <a:pt x="83" y="0"/>
                  </a:lnTo>
                  <a:lnTo>
                    <a:pt x="68" y="2"/>
                  </a:lnTo>
                  <a:lnTo>
                    <a:pt x="66" y="6"/>
                  </a:lnTo>
                  <a:lnTo>
                    <a:pt x="62" y="9"/>
                  </a:lnTo>
                  <a:lnTo>
                    <a:pt x="58" y="12"/>
                  </a:lnTo>
                  <a:lnTo>
                    <a:pt x="55" y="15"/>
                  </a:lnTo>
                  <a:lnTo>
                    <a:pt x="51" y="17"/>
                  </a:lnTo>
                  <a:lnTo>
                    <a:pt x="46" y="18"/>
                  </a:lnTo>
                  <a:lnTo>
                    <a:pt x="41"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7" name="Freeform 97">
              <a:extLst>
                <a:ext uri="{FF2B5EF4-FFF2-40B4-BE49-F238E27FC236}">
                  <a16:creationId xmlns:a16="http://schemas.microsoft.com/office/drawing/2014/main" id="{8870E77C-B6F0-4E75-B92D-20FC090CB7E0}"/>
                </a:ext>
              </a:extLst>
            </p:cNvPr>
            <p:cNvSpPr>
              <a:spLocks/>
            </p:cNvSpPr>
            <p:nvPr/>
          </p:nvSpPr>
          <p:spPr bwMode="auto">
            <a:xfrm>
              <a:off x="1241425" y="2870200"/>
              <a:ext cx="6350" cy="7938"/>
            </a:xfrm>
            <a:custGeom>
              <a:avLst/>
              <a:gdLst>
                <a:gd name="T0" fmla="*/ 17 w 17"/>
                <a:gd name="T1" fmla="*/ 23 h 23"/>
                <a:gd name="T2" fmla="*/ 15 w 17"/>
                <a:gd name="T3" fmla="*/ 7 h 23"/>
                <a:gd name="T4" fmla="*/ 12 w 17"/>
                <a:gd name="T5" fmla="*/ 5 h 23"/>
                <a:gd name="T6" fmla="*/ 11 w 17"/>
                <a:gd name="T7" fmla="*/ 3 h 23"/>
                <a:gd name="T8" fmla="*/ 9 w 17"/>
                <a:gd name="T9" fmla="*/ 1 h 23"/>
                <a:gd name="T10" fmla="*/ 7 w 17"/>
                <a:gd name="T11" fmla="*/ 0 h 23"/>
                <a:gd name="T12" fmla="*/ 5 w 17"/>
                <a:gd name="T13" fmla="*/ 0 h 23"/>
                <a:gd name="T14" fmla="*/ 4 w 17"/>
                <a:gd name="T15" fmla="*/ 1 h 23"/>
                <a:gd name="T16" fmla="*/ 1 w 17"/>
                <a:gd name="T17" fmla="*/ 4 h 23"/>
                <a:gd name="T18" fmla="*/ 0 w 17"/>
                <a:gd name="T19" fmla="*/ 7 h 23"/>
                <a:gd name="T20" fmla="*/ 0 w 17"/>
                <a:gd name="T21" fmla="*/ 12 h 23"/>
                <a:gd name="T22" fmla="*/ 0 w 17"/>
                <a:gd name="T23" fmla="*/ 17 h 23"/>
                <a:gd name="T24" fmla="*/ 1 w 17"/>
                <a:gd name="T25" fmla="*/ 20 h 23"/>
                <a:gd name="T26" fmla="*/ 4 w 17"/>
                <a:gd name="T27" fmla="*/ 22 h 23"/>
                <a:gd name="T28" fmla="*/ 7 w 17"/>
                <a:gd name="T29" fmla="*/ 23 h 23"/>
                <a:gd name="T30" fmla="*/ 12 w 17"/>
                <a:gd name="T31" fmla="*/ 23 h 23"/>
                <a:gd name="T32" fmla="*/ 17 w 17"/>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23">
                  <a:moveTo>
                    <a:pt x="17" y="23"/>
                  </a:moveTo>
                  <a:lnTo>
                    <a:pt x="15" y="7"/>
                  </a:lnTo>
                  <a:lnTo>
                    <a:pt x="12" y="5"/>
                  </a:lnTo>
                  <a:lnTo>
                    <a:pt x="11" y="3"/>
                  </a:lnTo>
                  <a:lnTo>
                    <a:pt x="9" y="1"/>
                  </a:lnTo>
                  <a:lnTo>
                    <a:pt x="7" y="0"/>
                  </a:lnTo>
                  <a:lnTo>
                    <a:pt x="5" y="0"/>
                  </a:lnTo>
                  <a:lnTo>
                    <a:pt x="4" y="1"/>
                  </a:lnTo>
                  <a:lnTo>
                    <a:pt x="1" y="4"/>
                  </a:lnTo>
                  <a:lnTo>
                    <a:pt x="0" y="7"/>
                  </a:lnTo>
                  <a:lnTo>
                    <a:pt x="0" y="12"/>
                  </a:lnTo>
                  <a:lnTo>
                    <a:pt x="0" y="17"/>
                  </a:lnTo>
                  <a:lnTo>
                    <a:pt x="1" y="20"/>
                  </a:lnTo>
                  <a:lnTo>
                    <a:pt x="4" y="22"/>
                  </a:lnTo>
                  <a:lnTo>
                    <a:pt x="7" y="23"/>
                  </a:lnTo>
                  <a:lnTo>
                    <a:pt x="12" y="23"/>
                  </a:lnTo>
                  <a:lnTo>
                    <a:pt x="17"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8" name="Freeform 98">
              <a:extLst>
                <a:ext uri="{FF2B5EF4-FFF2-40B4-BE49-F238E27FC236}">
                  <a16:creationId xmlns:a16="http://schemas.microsoft.com/office/drawing/2014/main" id="{2F10C7E4-73A2-4B16-A22B-9847F4088665}"/>
                </a:ext>
              </a:extLst>
            </p:cNvPr>
            <p:cNvSpPr>
              <a:spLocks/>
            </p:cNvSpPr>
            <p:nvPr/>
          </p:nvSpPr>
          <p:spPr bwMode="auto">
            <a:xfrm>
              <a:off x="1208088" y="2908300"/>
              <a:ext cx="14287" cy="7938"/>
            </a:xfrm>
            <a:custGeom>
              <a:avLst/>
              <a:gdLst>
                <a:gd name="T0" fmla="*/ 3 w 44"/>
                <a:gd name="T1" fmla="*/ 3 h 28"/>
                <a:gd name="T2" fmla="*/ 0 w 44"/>
                <a:gd name="T3" fmla="*/ 12 h 28"/>
                <a:gd name="T4" fmla="*/ 2 w 44"/>
                <a:gd name="T5" fmla="*/ 19 h 28"/>
                <a:gd name="T6" fmla="*/ 8 w 44"/>
                <a:gd name="T7" fmla="*/ 25 h 28"/>
                <a:gd name="T8" fmla="*/ 16 w 44"/>
                <a:gd name="T9" fmla="*/ 28 h 28"/>
                <a:gd name="T10" fmla="*/ 24 w 44"/>
                <a:gd name="T11" fmla="*/ 25 h 28"/>
                <a:gd name="T12" fmla="*/ 30 w 44"/>
                <a:gd name="T13" fmla="*/ 19 h 28"/>
                <a:gd name="T14" fmla="*/ 32 w 44"/>
                <a:gd name="T15" fmla="*/ 19 h 28"/>
                <a:gd name="T16" fmla="*/ 34 w 44"/>
                <a:gd name="T17" fmla="*/ 19 h 28"/>
                <a:gd name="T18" fmla="*/ 36 w 44"/>
                <a:gd name="T19" fmla="*/ 19 h 28"/>
                <a:gd name="T20" fmla="*/ 38 w 44"/>
                <a:gd name="T21" fmla="*/ 20 h 28"/>
                <a:gd name="T22" fmla="*/ 41 w 44"/>
                <a:gd name="T23" fmla="*/ 20 h 28"/>
                <a:gd name="T24" fmla="*/ 42 w 44"/>
                <a:gd name="T25" fmla="*/ 19 h 28"/>
                <a:gd name="T26" fmla="*/ 43 w 44"/>
                <a:gd name="T27" fmla="*/ 18 h 28"/>
                <a:gd name="T28" fmla="*/ 44 w 44"/>
                <a:gd name="T29" fmla="*/ 14 h 28"/>
                <a:gd name="T30" fmla="*/ 38 w 44"/>
                <a:gd name="T31" fmla="*/ 6 h 28"/>
                <a:gd name="T32" fmla="*/ 30 w 44"/>
                <a:gd name="T33" fmla="*/ 1 h 28"/>
                <a:gd name="T34" fmla="*/ 21 w 44"/>
                <a:gd name="T35" fmla="*/ 0 h 28"/>
                <a:gd name="T36" fmla="*/ 13 w 44"/>
                <a:gd name="T37" fmla="*/ 1 h 28"/>
                <a:gd name="T38" fmla="*/ 3 w 44"/>
                <a:gd name="T3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4" h="28">
                  <a:moveTo>
                    <a:pt x="3" y="3"/>
                  </a:moveTo>
                  <a:lnTo>
                    <a:pt x="0" y="12"/>
                  </a:lnTo>
                  <a:lnTo>
                    <a:pt x="2" y="19"/>
                  </a:lnTo>
                  <a:lnTo>
                    <a:pt x="8" y="25"/>
                  </a:lnTo>
                  <a:lnTo>
                    <a:pt x="16" y="28"/>
                  </a:lnTo>
                  <a:lnTo>
                    <a:pt x="24" y="25"/>
                  </a:lnTo>
                  <a:lnTo>
                    <a:pt x="30" y="19"/>
                  </a:lnTo>
                  <a:lnTo>
                    <a:pt x="32" y="19"/>
                  </a:lnTo>
                  <a:lnTo>
                    <a:pt x="34" y="19"/>
                  </a:lnTo>
                  <a:lnTo>
                    <a:pt x="36" y="19"/>
                  </a:lnTo>
                  <a:lnTo>
                    <a:pt x="38" y="20"/>
                  </a:lnTo>
                  <a:lnTo>
                    <a:pt x="41" y="20"/>
                  </a:lnTo>
                  <a:lnTo>
                    <a:pt x="42" y="19"/>
                  </a:lnTo>
                  <a:lnTo>
                    <a:pt x="43" y="18"/>
                  </a:lnTo>
                  <a:lnTo>
                    <a:pt x="44" y="14"/>
                  </a:lnTo>
                  <a:lnTo>
                    <a:pt x="38" y="6"/>
                  </a:lnTo>
                  <a:lnTo>
                    <a:pt x="30" y="1"/>
                  </a:lnTo>
                  <a:lnTo>
                    <a:pt x="21" y="0"/>
                  </a:lnTo>
                  <a:lnTo>
                    <a:pt x="13" y="1"/>
                  </a:lnTo>
                  <a:lnTo>
                    <a:pt x="3"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49" name="Freeform 99">
              <a:extLst>
                <a:ext uri="{FF2B5EF4-FFF2-40B4-BE49-F238E27FC236}">
                  <a16:creationId xmlns:a16="http://schemas.microsoft.com/office/drawing/2014/main" id="{BB7FDB4A-5ADC-4F41-ADB6-B02FB042E5F4}"/>
                </a:ext>
              </a:extLst>
            </p:cNvPr>
            <p:cNvSpPr>
              <a:spLocks/>
            </p:cNvSpPr>
            <p:nvPr/>
          </p:nvSpPr>
          <p:spPr bwMode="auto">
            <a:xfrm>
              <a:off x="1277938" y="2840038"/>
              <a:ext cx="4762" cy="6350"/>
            </a:xfrm>
            <a:custGeom>
              <a:avLst/>
              <a:gdLst>
                <a:gd name="T0" fmla="*/ 12 w 19"/>
                <a:gd name="T1" fmla="*/ 21 h 21"/>
                <a:gd name="T2" fmla="*/ 19 w 19"/>
                <a:gd name="T3" fmla="*/ 18 h 21"/>
                <a:gd name="T4" fmla="*/ 17 w 19"/>
                <a:gd name="T5" fmla="*/ 12 h 21"/>
                <a:gd name="T6" fmla="*/ 15 w 19"/>
                <a:gd name="T7" fmla="*/ 6 h 21"/>
                <a:gd name="T8" fmla="*/ 12 w 19"/>
                <a:gd name="T9" fmla="*/ 3 h 21"/>
                <a:gd name="T10" fmla="*/ 7 w 19"/>
                <a:gd name="T11" fmla="*/ 0 h 21"/>
                <a:gd name="T12" fmla="*/ 0 w 19"/>
                <a:gd name="T13" fmla="*/ 1 h 21"/>
                <a:gd name="T14" fmla="*/ 1 w 19"/>
                <a:gd name="T15" fmla="*/ 10 h 21"/>
                <a:gd name="T16" fmla="*/ 4 w 19"/>
                <a:gd name="T17" fmla="*/ 16 h 21"/>
                <a:gd name="T18" fmla="*/ 12 w 19"/>
                <a:gd name="T1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2" y="21"/>
                  </a:moveTo>
                  <a:lnTo>
                    <a:pt x="19" y="18"/>
                  </a:lnTo>
                  <a:lnTo>
                    <a:pt x="17" y="12"/>
                  </a:lnTo>
                  <a:lnTo>
                    <a:pt x="15" y="6"/>
                  </a:lnTo>
                  <a:lnTo>
                    <a:pt x="12" y="3"/>
                  </a:lnTo>
                  <a:lnTo>
                    <a:pt x="7" y="0"/>
                  </a:lnTo>
                  <a:lnTo>
                    <a:pt x="0" y="1"/>
                  </a:lnTo>
                  <a:lnTo>
                    <a:pt x="1" y="10"/>
                  </a:lnTo>
                  <a:lnTo>
                    <a:pt x="4" y="16"/>
                  </a:lnTo>
                  <a:lnTo>
                    <a:pt x="12"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0" name="Freeform 100">
              <a:extLst>
                <a:ext uri="{FF2B5EF4-FFF2-40B4-BE49-F238E27FC236}">
                  <a16:creationId xmlns:a16="http://schemas.microsoft.com/office/drawing/2014/main" id="{D9A94A8C-051A-4B70-8008-3FB326058AC0}"/>
                </a:ext>
              </a:extLst>
            </p:cNvPr>
            <p:cNvSpPr>
              <a:spLocks/>
            </p:cNvSpPr>
            <p:nvPr/>
          </p:nvSpPr>
          <p:spPr bwMode="auto">
            <a:xfrm>
              <a:off x="1346200" y="2946400"/>
              <a:ext cx="9525" cy="9525"/>
            </a:xfrm>
            <a:custGeom>
              <a:avLst/>
              <a:gdLst>
                <a:gd name="T0" fmla="*/ 30 w 31"/>
                <a:gd name="T1" fmla="*/ 17 h 28"/>
                <a:gd name="T2" fmla="*/ 31 w 31"/>
                <a:gd name="T3" fmla="*/ 0 h 28"/>
                <a:gd name="T4" fmla="*/ 19 w 31"/>
                <a:gd name="T5" fmla="*/ 4 h 28"/>
                <a:gd name="T6" fmla="*/ 15 w 31"/>
                <a:gd name="T7" fmla="*/ 5 h 28"/>
                <a:gd name="T8" fmla="*/ 12 w 31"/>
                <a:gd name="T9" fmla="*/ 6 h 28"/>
                <a:gd name="T10" fmla="*/ 9 w 31"/>
                <a:gd name="T11" fmla="*/ 7 h 28"/>
                <a:gd name="T12" fmla="*/ 6 w 31"/>
                <a:gd name="T13" fmla="*/ 10 h 28"/>
                <a:gd name="T14" fmla="*/ 3 w 31"/>
                <a:gd name="T15" fmla="*/ 11 h 28"/>
                <a:gd name="T16" fmla="*/ 1 w 31"/>
                <a:gd name="T17" fmla="*/ 13 h 28"/>
                <a:gd name="T18" fmla="*/ 0 w 31"/>
                <a:gd name="T19" fmla="*/ 17 h 28"/>
                <a:gd name="T20" fmla="*/ 18 w 31"/>
                <a:gd name="T21" fmla="*/ 28 h 28"/>
                <a:gd name="T22" fmla="*/ 30 w 31"/>
                <a:gd name="T23" fmla="*/ 1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28">
                  <a:moveTo>
                    <a:pt x="30" y="17"/>
                  </a:moveTo>
                  <a:lnTo>
                    <a:pt x="31" y="0"/>
                  </a:lnTo>
                  <a:lnTo>
                    <a:pt x="19" y="4"/>
                  </a:lnTo>
                  <a:lnTo>
                    <a:pt x="15" y="5"/>
                  </a:lnTo>
                  <a:lnTo>
                    <a:pt x="12" y="6"/>
                  </a:lnTo>
                  <a:lnTo>
                    <a:pt x="9" y="7"/>
                  </a:lnTo>
                  <a:lnTo>
                    <a:pt x="6" y="10"/>
                  </a:lnTo>
                  <a:lnTo>
                    <a:pt x="3" y="11"/>
                  </a:lnTo>
                  <a:lnTo>
                    <a:pt x="1" y="13"/>
                  </a:lnTo>
                  <a:lnTo>
                    <a:pt x="0" y="17"/>
                  </a:lnTo>
                  <a:lnTo>
                    <a:pt x="18" y="28"/>
                  </a:lnTo>
                  <a:lnTo>
                    <a:pt x="3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1" name="Freeform 101">
              <a:extLst>
                <a:ext uri="{FF2B5EF4-FFF2-40B4-BE49-F238E27FC236}">
                  <a16:creationId xmlns:a16="http://schemas.microsoft.com/office/drawing/2014/main" id="{45EA7388-362D-49D2-B247-AEA25C30B676}"/>
                </a:ext>
              </a:extLst>
            </p:cNvPr>
            <p:cNvSpPr>
              <a:spLocks/>
            </p:cNvSpPr>
            <p:nvPr/>
          </p:nvSpPr>
          <p:spPr bwMode="auto">
            <a:xfrm>
              <a:off x="1190625" y="2903538"/>
              <a:ext cx="6350" cy="6350"/>
            </a:xfrm>
            <a:custGeom>
              <a:avLst/>
              <a:gdLst>
                <a:gd name="T0" fmla="*/ 20 w 20"/>
                <a:gd name="T1" fmla="*/ 22 h 23"/>
                <a:gd name="T2" fmla="*/ 15 w 20"/>
                <a:gd name="T3" fmla="*/ 0 h 23"/>
                <a:gd name="T4" fmla="*/ 0 w 20"/>
                <a:gd name="T5" fmla="*/ 5 h 23"/>
                <a:gd name="T6" fmla="*/ 14 w 20"/>
                <a:gd name="T7" fmla="*/ 23 h 23"/>
                <a:gd name="T8" fmla="*/ 17 w 20"/>
                <a:gd name="T9" fmla="*/ 23 h 23"/>
                <a:gd name="T10" fmla="*/ 20 w 20"/>
                <a:gd name="T11" fmla="*/ 22 h 23"/>
              </a:gdLst>
              <a:ahLst/>
              <a:cxnLst>
                <a:cxn ang="0">
                  <a:pos x="T0" y="T1"/>
                </a:cxn>
                <a:cxn ang="0">
                  <a:pos x="T2" y="T3"/>
                </a:cxn>
                <a:cxn ang="0">
                  <a:pos x="T4" y="T5"/>
                </a:cxn>
                <a:cxn ang="0">
                  <a:pos x="T6" y="T7"/>
                </a:cxn>
                <a:cxn ang="0">
                  <a:pos x="T8" y="T9"/>
                </a:cxn>
                <a:cxn ang="0">
                  <a:pos x="T10" y="T11"/>
                </a:cxn>
              </a:cxnLst>
              <a:rect l="0" t="0" r="r" b="b"/>
              <a:pathLst>
                <a:path w="20" h="23">
                  <a:moveTo>
                    <a:pt x="20" y="22"/>
                  </a:moveTo>
                  <a:lnTo>
                    <a:pt x="15" y="0"/>
                  </a:lnTo>
                  <a:lnTo>
                    <a:pt x="0" y="5"/>
                  </a:lnTo>
                  <a:lnTo>
                    <a:pt x="14" y="23"/>
                  </a:lnTo>
                  <a:lnTo>
                    <a:pt x="17" y="23"/>
                  </a:lnTo>
                  <a:lnTo>
                    <a:pt x="20"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2" name="Freeform 102">
              <a:extLst>
                <a:ext uri="{FF2B5EF4-FFF2-40B4-BE49-F238E27FC236}">
                  <a16:creationId xmlns:a16="http://schemas.microsoft.com/office/drawing/2014/main" id="{C78547CD-ED64-4EF2-818A-B9BBC5D8A610}"/>
                </a:ext>
              </a:extLst>
            </p:cNvPr>
            <p:cNvSpPr>
              <a:spLocks/>
            </p:cNvSpPr>
            <p:nvPr/>
          </p:nvSpPr>
          <p:spPr bwMode="auto">
            <a:xfrm>
              <a:off x="1204913" y="2901950"/>
              <a:ext cx="6350" cy="4763"/>
            </a:xfrm>
            <a:custGeom>
              <a:avLst/>
              <a:gdLst>
                <a:gd name="T0" fmla="*/ 10 w 18"/>
                <a:gd name="T1" fmla="*/ 15 h 15"/>
                <a:gd name="T2" fmla="*/ 12 w 18"/>
                <a:gd name="T3" fmla="*/ 14 h 15"/>
                <a:gd name="T4" fmla="*/ 14 w 18"/>
                <a:gd name="T5" fmla="*/ 14 h 15"/>
                <a:gd name="T6" fmla="*/ 15 w 18"/>
                <a:gd name="T7" fmla="*/ 13 h 15"/>
                <a:gd name="T8" fmla="*/ 17 w 18"/>
                <a:gd name="T9" fmla="*/ 11 h 15"/>
                <a:gd name="T10" fmla="*/ 18 w 18"/>
                <a:gd name="T11" fmla="*/ 10 h 15"/>
                <a:gd name="T12" fmla="*/ 18 w 18"/>
                <a:gd name="T13" fmla="*/ 9 h 15"/>
                <a:gd name="T14" fmla="*/ 18 w 18"/>
                <a:gd name="T15" fmla="*/ 6 h 15"/>
                <a:gd name="T16" fmla="*/ 17 w 18"/>
                <a:gd name="T17" fmla="*/ 5 h 15"/>
                <a:gd name="T18" fmla="*/ 14 w 18"/>
                <a:gd name="T19" fmla="*/ 4 h 15"/>
                <a:gd name="T20" fmla="*/ 12 w 18"/>
                <a:gd name="T21" fmla="*/ 3 h 15"/>
                <a:gd name="T22" fmla="*/ 9 w 18"/>
                <a:gd name="T23" fmla="*/ 2 h 15"/>
                <a:gd name="T24" fmla="*/ 6 w 18"/>
                <a:gd name="T25" fmla="*/ 0 h 15"/>
                <a:gd name="T26" fmla="*/ 0 w 18"/>
                <a:gd name="T27" fmla="*/ 3 h 15"/>
                <a:gd name="T28" fmla="*/ 1 w 18"/>
                <a:gd name="T29" fmla="*/ 6 h 15"/>
                <a:gd name="T30" fmla="*/ 3 w 18"/>
                <a:gd name="T31" fmla="*/ 10 h 15"/>
                <a:gd name="T32" fmla="*/ 6 w 18"/>
                <a:gd name="T33" fmla="*/ 14 h 15"/>
                <a:gd name="T34" fmla="*/ 10 w 18"/>
                <a:gd name="T3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15">
                  <a:moveTo>
                    <a:pt x="10" y="15"/>
                  </a:moveTo>
                  <a:lnTo>
                    <a:pt x="12" y="14"/>
                  </a:lnTo>
                  <a:lnTo>
                    <a:pt x="14" y="14"/>
                  </a:lnTo>
                  <a:lnTo>
                    <a:pt x="15" y="13"/>
                  </a:lnTo>
                  <a:lnTo>
                    <a:pt x="17" y="11"/>
                  </a:lnTo>
                  <a:lnTo>
                    <a:pt x="18" y="10"/>
                  </a:lnTo>
                  <a:lnTo>
                    <a:pt x="18" y="9"/>
                  </a:lnTo>
                  <a:lnTo>
                    <a:pt x="18" y="6"/>
                  </a:lnTo>
                  <a:lnTo>
                    <a:pt x="17" y="5"/>
                  </a:lnTo>
                  <a:lnTo>
                    <a:pt x="14" y="4"/>
                  </a:lnTo>
                  <a:lnTo>
                    <a:pt x="12" y="3"/>
                  </a:lnTo>
                  <a:lnTo>
                    <a:pt x="9" y="2"/>
                  </a:lnTo>
                  <a:lnTo>
                    <a:pt x="6" y="0"/>
                  </a:lnTo>
                  <a:lnTo>
                    <a:pt x="0" y="3"/>
                  </a:lnTo>
                  <a:lnTo>
                    <a:pt x="1" y="6"/>
                  </a:lnTo>
                  <a:lnTo>
                    <a:pt x="3" y="10"/>
                  </a:lnTo>
                  <a:lnTo>
                    <a:pt x="6" y="14"/>
                  </a:lnTo>
                  <a:lnTo>
                    <a:pt x="10" y="1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3" name="Freeform 103">
              <a:extLst>
                <a:ext uri="{FF2B5EF4-FFF2-40B4-BE49-F238E27FC236}">
                  <a16:creationId xmlns:a16="http://schemas.microsoft.com/office/drawing/2014/main" id="{1CB370B2-EF1A-467A-9497-BE18C66EED6F}"/>
                </a:ext>
              </a:extLst>
            </p:cNvPr>
            <p:cNvSpPr>
              <a:spLocks/>
            </p:cNvSpPr>
            <p:nvPr/>
          </p:nvSpPr>
          <p:spPr bwMode="auto">
            <a:xfrm>
              <a:off x="2200275" y="2128838"/>
              <a:ext cx="4762" cy="11113"/>
            </a:xfrm>
            <a:custGeom>
              <a:avLst/>
              <a:gdLst>
                <a:gd name="T0" fmla="*/ 16 w 16"/>
                <a:gd name="T1" fmla="*/ 35 h 35"/>
                <a:gd name="T2" fmla="*/ 12 w 16"/>
                <a:gd name="T3" fmla="*/ 21 h 35"/>
                <a:gd name="T4" fmla="*/ 16 w 16"/>
                <a:gd name="T5" fmla="*/ 0 h 35"/>
                <a:gd name="T6" fmla="*/ 13 w 16"/>
                <a:gd name="T7" fmla="*/ 0 h 35"/>
                <a:gd name="T8" fmla="*/ 11 w 16"/>
                <a:gd name="T9" fmla="*/ 0 h 35"/>
                <a:gd name="T10" fmla="*/ 9 w 16"/>
                <a:gd name="T11" fmla="*/ 0 h 35"/>
                <a:gd name="T12" fmla="*/ 7 w 16"/>
                <a:gd name="T13" fmla="*/ 2 h 35"/>
                <a:gd name="T14" fmla="*/ 6 w 16"/>
                <a:gd name="T15" fmla="*/ 2 h 35"/>
                <a:gd name="T16" fmla="*/ 5 w 16"/>
                <a:gd name="T17" fmla="*/ 8 h 35"/>
                <a:gd name="T18" fmla="*/ 3 w 16"/>
                <a:gd name="T19" fmla="*/ 14 h 35"/>
                <a:gd name="T20" fmla="*/ 0 w 16"/>
                <a:gd name="T21" fmla="*/ 20 h 35"/>
                <a:gd name="T22" fmla="*/ 0 w 16"/>
                <a:gd name="T23" fmla="*/ 25 h 35"/>
                <a:gd name="T24" fmla="*/ 1 w 16"/>
                <a:gd name="T25" fmla="*/ 29 h 35"/>
                <a:gd name="T26" fmla="*/ 6 w 16"/>
                <a:gd name="T27" fmla="*/ 33 h 35"/>
                <a:gd name="T28" fmla="*/ 16 w 16"/>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35">
                  <a:moveTo>
                    <a:pt x="16" y="35"/>
                  </a:moveTo>
                  <a:lnTo>
                    <a:pt x="12" y="21"/>
                  </a:lnTo>
                  <a:lnTo>
                    <a:pt x="16" y="0"/>
                  </a:lnTo>
                  <a:lnTo>
                    <a:pt x="13" y="0"/>
                  </a:lnTo>
                  <a:lnTo>
                    <a:pt x="11" y="0"/>
                  </a:lnTo>
                  <a:lnTo>
                    <a:pt x="9" y="0"/>
                  </a:lnTo>
                  <a:lnTo>
                    <a:pt x="7" y="2"/>
                  </a:lnTo>
                  <a:lnTo>
                    <a:pt x="6" y="2"/>
                  </a:lnTo>
                  <a:lnTo>
                    <a:pt x="5" y="8"/>
                  </a:lnTo>
                  <a:lnTo>
                    <a:pt x="3" y="14"/>
                  </a:lnTo>
                  <a:lnTo>
                    <a:pt x="0" y="20"/>
                  </a:lnTo>
                  <a:lnTo>
                    <a:pt x="0" y="25"/>
                  </a:lnTo>
                  <a:lnTo>
                    <a:pt x="1" y="29"/>
                  </a:lnTo>
                  <a:lnTo>
                    <a:pt x="6" y="33"/>
                  </a:lnTo>
                  <a:lnTo>
                    <a:pt x="16" y="3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4" name="Freeform 104">
              <a:extLst>
                <a:ext uri="{FF2B5EF4-FFF2-40B4-BE49-F238E27FC236}">
                  <a16:creationId xmlns:a16="http://schemas.microsoft.com/office/drawing/2014/main" id="{75CF083D-3110-47AA-AFD1-6FB579159D4D}"/>
                </a:ext>
              </a:extLst>
            </p:cNvPr>
            <p:cNvSpPr>
              <a:spLocks/>
            </p:cNvSpPr>
            <p:nvPr/>
          </p:nvSpPr>
          <p:spPr bwMode="auto">
            <a:xfrm>
              <a:off x="2211388" y="2132013"/>
              <a:ext cx="11112" cy="4763"/>
            </a:xfrm>
            <a:custGeom>
              <a:avLst/>
              <a:gdLst>
                <a:gd name="T0" fmla="*/ 37 w 37"/>
                <a:gd name="T1" fmla="*/ 4 h 17"/>
                <a:gd name="T2" fmla="*/ 29 w 37"/>
                <a:gd name="T3" fmla="*/ 0 h 17"/>
                <a:gd name="T4" fmla="*/ 22 w 37"/>
                <a:gd name="T5" fmla="*/ 1 h 17"/>
                <a:gd name="T6" fmla="*/ 14 w 37"/>
                <a:gd name="T7" fmla="*/ 2 h 17"/>
                <a:gd name="T8" fmla="*/ 6 w 37"/>
                <a:gd name="T9" fmla="*/ 4 h 17"/>
                <a:gd name="T10" fmla="*/ 0 w 37"/>
                <a:gd name="T11" fmla="*/ 14 h 17"/>
                <a:gd name="T12" fmla="*/ 26 w 37"/>
                <a:gd name="T13" fmla="*/ 17 h 17"/>
                <a:gd name="T14" fmla="*/ 37 w 37"/>
                <a:gd name="T15" fmla="*/ 4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37" y="4"/>
                  </a:moveTo>
                  <a:lnTo>
                    <a:pt x="29" y="0"/>
                  </a:lnTo>
                  <a:lnTo>
                    <a:pt x="22" y="1"/>
                  </a:lnTo>
                  <a:lnTo>
                    <a:pt x="14" y="2"/>
                  </a:lnTo>
                  <a:lnTo>
                    <a:pt x="6" y="4"/>
                  </a:lnTo>
                  <a:lnTo>
                    <a:pt x="0" y="14"/>
                  </a:lnTo>
                  <a:lnTo>
                    <a:pt x="26" y="17"/>
                  </a:lnTo>
                  <a:lnTo>
                    <a:pt x="37"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5" name="Freeform 105">
              <a:extLst>
                <a:ext uri="{FF2B5EF4-FFF2-40B4-BE49-F238E27FC236}">
                  <a16:creationId xmlns:a16="http://schemas.microsoft.com/office/drawing/2014/main" id="{8EA22F46-5C13-41D5-810D-EA01C632D5D0}"/>
                </a:ext>
              </a:extLst>
            </p:cNvPr>
            <p:cNvSpPr>
              <a:spLocks/>
            </p:cNvSpPr>
            <p:nvPr/>
          </p:nvSpPr>
          <p:spPr bwMode="auto">
            <a:xfrm>
              <a:off x="2168525" y="2201863"/>
              <a:ext cx="17462" cy="14288"/>
            </a:xfrm>
            <a:custGeom>
              <a:avLst/>
              <a:gdLst>
                <a:gd name="T0" fmla="*/ 32 w 52"/>
                <a:gd name="T1" fmla="*/ 12 h 46"/>
                <a:gd name="T2" fmla="*/ 18 w 52"/>
                <a:gd name="T3" fmla="*/ 16 h 46"/>
                <a:gd name="T4" fmla="*/ 8 w 52"/>
                <a:gd name="T5" fmla="*/ 25 h 46"/>
                <a:gd name="T6" fmla="*/ 0 w 52"/>
                <a:gd name="T7" fmla="*/ 36 h 46"/>
                <a:gd name="T8" fmla="*/ 6 w 52"/>
                <a:gd name="T9" fmla="*/ 44 h 46"/>
                <a:gd name="T10" fmla="*/ 12 w 52"/>
                <a:gd name="T11" fmla="*/ 46 h 46"/>
                <a:gd name="T12" fmla="*/ 19 w 52"/>
                <a:gd name="T13" fmla="*/ 46 h 46"/>
                <a:gd name="T14" fmla="*/ 26 w 52"/>
                <a:gd name="T15" fmla="*/ 44 h 46"/>
                <a:gd name="T16" fmla="*/ 34 w 52"/>
                <a:gd name="T17" fmla="*/ 42 h 46"/>
                <a:gd name="T18" fmla="*/ 40 w 52"/>
                <a:gd name="T19" fmla="*/ 40 h 46"/>
                <a:gd name="T20" fmla="*/ 47 w 52"/>
                <a:gd name="T21" fmla="*/ 38 h 46"/>
                <a:gd name="T22" fmla="*/ 49 w 52"/>
                <a:gd name="T23" fmla="*/ 34 h 46"/>
                <a:gd name="T24" fmla="*/ 51 w 52"/>
                <a:gd name="T25" fmla="*/ 31 h 46"/>
                <a:gd name="T26" fmla="*/ 52 w 52"/>
                <a:gd name="T27" fmla="*/ 26 h 46"/>
                <a:gd name="T28" fmla="*/ 51 w 52"/>
                <a:gd name="T29" fmla="*/ 21 h 46"/>
                <a:gd name="T30" fmla="*/ 44 w 52"/>
                <a:gd name="T31" fmla="*/ 0 h 46"/>
                <a:gd name="T32" fmla="*/ 32 w 52"/>
                <a:gd name="T33"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46">
                  <a:moveTo>
                    <a:pt x="32" y="12"/>
                  </a:moveTo>
                  <a:lnTo>
                    <a:pt x="18" y="16"/>
                  </a:lnTo>
                  <a:lnTo>
                    <a:pt x="8" y="25"/>
                  </a:lnTo>
                  <a:lnTo>
                    <a:pt x="0" y="36"/>
                  </a:lnTo>
                  <a:lnTo>
                    <a:pt x="6" y="44"/>
                  </a:lnTo>
                  <a:lnTo>
                    <a:pt x="12" y="46"/>
                  </a:lnTo>
                  <a:lnTo>
                    <a:pt x="19" y="46"/>
                  </a:lnTo>
                  <a:lnTo>
                    <a:pt x="26" y="44"/>
                  </a:lnTo>
                  <a:lnTo>
                    <a:pt x="34" y="42"/>
                  </a:lnTo>
                  <a:lnTo>
                    <a:pt x="40" y="40"/>
                  </a:lnTo>
                  <a:lnTo>
                    <a:pt x="47" y="38"/>
                  </a:lnTo>
                  <a:lnTo>
                    <a:pt x="49" y="34"/>
                  </a:lnTo>
                  <a:lnTo>
                    <a:pt x="51" y="31"/>
                  </a:lnTo>
                  <a:lnTo>
                    <a:pt x="52" y="26"/>
                  </a:lnTo>
                  <a:lnTo>
                    <a:pt x="51" y="21"/>
                  </a:lnTo>
                  <a:lnTo>
                    <a:pt x="44" y="0"/>
                  </a:lnTo>
                  <a:lnTo>
                    <a:pt x="32"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6" name="Freeform 106">
              <a:extLst>
                <a:ext uri="{FF2B5EF4-FFF2-40B4-BE49-F238E27FC236}">
                  <a16:creationId xmlns:a16="http://schemas.microsoft.com/office/drawing/2014/main" id="{20747964-3D2C-4DF5-AF54-6AAA8882E1F5}"/>
                </a:ext>
              </a:extLst>
            </p:cNvPr>
            <p:cNvSpPr>
              <a:spLocks/>
            </p:cNvSpPr>
            <p:nvPr/>
          </p:nvSpPr>
          <p:spPr bwMode="auto">
            <a:xfrm>
              <a:off x="2216150" y="2119313"/>
              <a:ext cx="4762" cy="4763"/>
            </a:xfrm>
            <a:custGeom>
              <a:avLst/>
              <a:gdLst>
                <a:gd name="T0" fmla="*/ 16 w 16"/>
                <a:gd name="T1" fmla="*/ 5 h 11"/>
                <a:gd name="T2" fmla="*/ 13 w 16"/>
                <a:gd name="T3" fmla="*/ 2 h 11"/>
                <a:gd name="T4" fmla="*/ 11 w 16"/>
                <a:gd name="T5" fmla="*/ 1 h 11"/>
                <a:gd name="T6" fmla="*/ 8 w 16"/>
                <a:gd name="T7" fmla="*/ 0 h 11"/>
                <a:gd name="T8" fmla="*/ 6 w 16"/>
                <a:gd name="T9" fmla="*/ 1 h 11"/>
                <a:gd name="T10" fmla="*/ 2 w 16"/>
                <a:gd name="T11" fmla="*/ 4 h 11"/>
                <a:gd name="T12" fmla="*/ 0 w 16"/>
                <a:gd name="T13" fmla="*/ 6 h 11"/>
                <a:gd name="T14" fmla="*/ 4 w 16"/>
                <a:gd name="T15" fmla="*/ 8 h 11"/>
                <a:gd name="T16" fmla="*/ 7 w 16"/>
                <a:gd name="T17" fmla="*/ 10 h 11"/>
                <a:gd name="T18" fmla="*/ 10 w 16"/>
                <a:gd name="T19" fmla="*/ 11 h 11"/>
                <a:gd name="T20" fmla="*/ 12 w 16"/>
                <a:gd name="T21" fmla="*/ 10 h 11"/>
                <a:gd name="T22" fmla="*/ 13 w 16"/>
                <a:gd name="T23" fmla="*/ 8 h 11"/>
                <a:gd name="T24" fmla="*/ 14 w 16"/>
                <a:gd name="T25" fmla="*/ 6 h 11"/>
                <a:gd name="T26" fmla="*/ 16 w 16"/>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1">
                  <a:moveTo>
                    <a:pt x="16" y="5"/>
                  </a:moveTo>
                  <a:lnTo>
                    <a:pt x="13" y="2"/>
                  </a:lnTo>
                  <a:lnTo>
                    <a:pt x="11" y="1"/>
                  </a:lnTo>
                  <a:lnTo>
                    <a:pt x="8" y="0"/>
                  </a:lnTo>
                  <a:lnTo>
                    <a:pt x="6" y="1"/>
                  </a:lnTo>
                  <a:lnTo>
                    <a:pt x="2" y="4"/>
                  </a:lnTo>
                  <a:lnTo>
                    <a:pt x="0" y="6"/>
                  </a:lnTo>
                  <a:lnTo>
                    <a:pt x="4" y="8"/>
                  </a:lnTo>
                  <a:lnTo>
                    <a:pt x="7" y="10"/>
                  </a:lnTo>
                  <a:lnTo>
                    <a:pt x="10" y="11"/>
                  </a:lnTo>
                  <a:lnTo>
                    <a:pt x="12" y="10"/>
                  </a:lnTo>
                  <a:lnTo>
                    <a:pt x="13" y="8"/>
                  </a:lnTo>
                  <a:lnTo>
                    <a:pt x="14" y="6"/>
                  </a:lnTo>
                  <a:lnTo>
                    <a:pt x="1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7" name="Freeform 107">
              <a:extLst>
                <a:ext uri="{FF2B5EF4-FFF2-40B4-BE49-F238E27FC236}">
                  <a16:creationId xmlns:a16="http://schemas.microsoft.com/office/drawing/2014/main" id="{A6290BF0-F4BD-4185-B531-9A435E900BAE}"/>
                </a:ext>
              </a:extLst>
            </p:cNvPr>
            <p:cNvSpPr>
              <a:spLocks/>
            </p:cNvSpPr>
            <p:nvPr/>
          </p:nvSpPr>
          <p:spPr bwMode="auto">
            <a:xfrm>
              <a:off x="2200275" y="2171700"/>
              <a:ext cx="19050" cy="23813"/>
            </a:xfrm>
            <a:custGeom>
              <a:avLst/>
              <a:gdLst>
                <a:gd name="T0" fmla="*/ 33 w 62"/>
                <a:gd name="T1" fmla="*/ 72 h 79"/>
                <a:gd name="T2" fmla="*/ 34 w 62"/>
                <a:gd name="T3" fmla="*/ 66 h 79"/>
                <a:gd name="T4" fmla="*/ 34 w 62"/>
                <a:gd name="T5" fmla="*/ 60 h 79"/>
                <a:gd name="T6" fmla="*/ 31 w 62"/>
                <a:gd name="T7" fmla="*/ 54 h 79"/>
                <a:gd name="T8" fmla="*/ 31 w 62"/>
                <a:gd name="T9" fmla="*/ 49 h 79"/>
                <a:gd name="T10" fmla="*/ 35 w 62"/>
                <a:gd name="T11" fmla="*/ 45 h 79"/>
                <a:gd name="T12" fmla="*/ 51 w 62"/>
                <a:gd name="T13" fmla="*/ 40 h 79"/>
                <a:gd name="T14" fmla="*/ 59 w 62"/>
                <a:gd name="T15" fmla="*/ 34 h 79"/>
                <a:gd name="T16" fmla="*/ 62 w 62"/>
                <a:gd name="T17" fmla="*/ 28 h 79"/>
                <a:gd name="T18" fmla="*/ 61 w 62"/>
                <a:gd name="T19" fmla="*/ 23 h 79"/>
                <a:gd name="T20" fmla="*/ 56 w 62"/>
                <a:gd name="T21" fmla="*/ 17 h 79"/>
                <a:gd name="T22" fmla="*/ 48 w 62"/>
                <a:gd name="T23" fmla="*/ 11 h 79"/>
                <a:gd name="T24" fmla="*/ 42 w 62"/>
                <a:gd name="T25" fmla="*/ 6 h 79"/>
                <a:gd name="T26" fmla="*/ 36 w 62"/>
                <a:gd name="T27" fmla="*/ 0 h 79"/>
                <a:gd name="T28" fmla="*/ 25 w 62"/>
                <a:gd name="T29" fmla="*/ 5 h 79"/>
                <a:gd name="T30" fmla="*/ 18 w 62"/>
                <a:gd name="T31" fmla="*/ 14 h 79"/>
                <a:gd name="T32" fmla="*/ 12 w 62"/>
                <a:gd name="T33" fmla="*/ 23 h 79"/>
                <a:gd name="T34" fmla="*/ 7 w 62"/>
                <a:gd name="T35" fmla="*/ 33 h 79"/>
                <a:gd name="T36" fmla="*/ 0 w 62"/>
                <a:gd name="T37" fmla="*/ 42 h 79"/>
                <a:gd name="T38" fmla="*/ 2 w 62"/>
                <a:gd name="T39" fmla="*/ 45 h 79"/>
                <a:gd name="T40" fmla="*/ 4 w 62"/>
                <a:gd name="T41" fmla="*/ 50 h 79"/>
                <a:gd name="T42" fmla="*/ 4 w 62"/>
                <a:gd name="T43" fmla="*/ 57 h 79"/>
                <a:gd name="T44" fmla="*/ 4 w 62"/>
                <a:gd name="T45" fmla="*/ 63 h 79"/>
                <a:gd name="T46" fmla="*/ 4 w 62"/>
                <a:gd name="T47" fmla="*/ 69 h 79"/>
                <a:gd name="T48" fmla="*/ 5 w 62"/>
                <a:gd name="T49" fmla="*/ 75 h 79"/>
                <a:gd name="T50" fmla="*/ 8 w 62"/>
                <a:gd name="T51" fmla="*/ 79 h 79"/>
                <a:gd name="T52" fmla="*/ 13 w 62"/>
                <a:gd name="T53" fmla="*/ 79 h 79"/>
                <a:gd name="T54" fmla="*/ 22 w 62"/>
                <a:gd name="T55" fmla="*/ 78 h 79"/>
                <a:gd name="T56" fmla="*/ 33 w 62"/>
                <a:gd name="T57" fmla="*/ 7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79">
                  <a:moveTo>
                    <a:pt x="33" y="72"/>
                  </a:moveTo>
                  <a:lnTo>
                    <a:pt x="34" y="66"/>
                  </a:lnTo>
                  <a:lnTo>
                    <a:pt x="34" y="60"/>
                  </a:lnTo>
                  <a:lnTo>
                    <a:pt x="31" y="54"/>
                  </a:lnTo>
                  <a:lnTo>
                    <a:pt x="31" y="49"/>
                  </a:lnTo>
                  <a:lnTo>
                    <a:pt x="35" y="45"/>
                  </a:lnTo>
                  <a:lnTo>
                    <a:pt x="51" y="40"/>
                  </a:lnTo>
                  <a:lnTo>
                    <a:pt x="59" y="34"/>
                  </a:lnTo>
                  <a:lnTo>
                    <a:pt x="62" y="28"/>
                  </a:lnTo>
                  <a:lnTo>
                    <a:pt x="61" y="23"/>
                  </a:lnTo>
                  <a:lnTo>
                    <a:pt x="56" y="17"/>
                  </a:lnTo>
                  <a:lnTo>
                    <a:pt x="48" y="11"/>
                  </a:lnTo>
                  <a:lnTo>
                    <a:pt x="42" y="6"/>
                  </a:lnTo>
                  <a:lnTo>
                    <a:pt x="36" y="0"/>
                  </a:lnTo>
                  <a:lnTo>
                    <a:pt x="25" y="5"/>
                  </a:lnTo>
                  <a:lnTo>
                    <a:pt x="18" y="14"/>
                  </a:lnTo>
                  <a:lnTo>
                    <a:pt x="12" y="23"/>
                  </a:lnTo>
                  <a:lnTo>
                    <a:pt x="7" y="33"/>
                  </a:lnTo>
                  <a:lnTo>
                    <a:pt x="0" y="42"/>
                  </a:lnTo>
                  <a:lnTo>
                    <a:pt x="2" y="45"/>
                  </a:lnTo>
                  <a:lnTo>
                    <a:pt x="4" y="50"/>
                  </a:lnTo>
                  <a:lnTo>
                    <a:pt x="4" y="57"/>
                  </a:lnTo>
                  <a:lnTo>
                    <a:pt x="4" y="63"/>
                  </a:lnTo>
                  <a:lnTo>
                    <a:pt x="4" y="69"/>
                  </a:lnTo>
                  <a:lnTo>
                    <a:pt x="5" y="75"/>
                  </a:lnTo>
                  <a:lnTo>
                    <a:pt x="8" y="79"/>
                  </a:lnTo>
                  <a:lnTo>
                    <a:pt x="13" y="79"/>
                  </a:lnTo>
                  <a:lnTo>
                    <a:pt x="22" y="78"/>
                  </a:lnTo>
                  <a:lnTo>
                    <a:pt x="33" y="7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8" name="Freeform 108">
              <a:extLst>
                <a:ext uri="{FF2B5EF4-FFF2-40B4-BE49-F238E27FC236}">
                  <a16:creationId xmlns:a16="http://schemas.microsoft.com/office/drawing/2014/main" id="{A73DFB91-CDB8-4F04-B22A-887DFBCA4EDF}"/>
                </a:ext>
              </a:extLst>
            </p:cNvPr>
            <p:cNvSpPr>
              <a:spLocks/>
            </p:cNvSpPr>
            <p:nvPr/>
          </p:nvSpPr>
          <p:spPr bwMode="auto">
            <a:xfrm>
              <a:off x="2187575" y="2197100"/>
              <a:ext cx="11112" cy="4763"/>
            </a:xfrm>
            <a:custGeom>
              <a:avLst/>
              <a:gdLst>
                <a:gd name="T0" fmla="*/ 34 w 34"/>
                <a:gd name="T1" fmla="*/ 0 h 13"/>
                <a:gd name="T2" fmla="*/ 16 w 34"/>
                <a:gd name="T3" fmla="*/ 5 h 13"/>
                <a:gd name="T4" fmla="*/ 0 w 34"/>
                <a:gd name="T5" fmla="*/ 8 h 13"/>
                <a:gd name="T6" fmla="*/ 0 w 34"/>
                <a:gd name="T7" fmla="*/ 9 h 13"/>
                <a:gd name="T8" fmla="*/ 0 w 34"/>
                <a:gd name="T9" fmla="*/ 11 h 13"/>
                <a:gd name="T10" fmla="*/ 0 w 34"/>
                <a:gd name="T11" fmla="*/ 12 h 13"/>
                <a:gd name="T12" fmla="*/ 9 w 34"/>
                <a:gd name="T13" fmla="*/ 13 h 13"/>
                <a:gd name="T14" fmla="*/ 15 w 34"/>
                <a:gd name="T15" fmla="*/ 13 h 13"/>
                <a:gd name="T16" fmla="*/ 21 w 34"/>
                <a:gd name="T17" fmla="*/ 12 h 13"/>
                <a:gd name="T18" fmla="*/ 26 w 34"/>
                <a:gd name="T19" fmla="*/ 7 h 13"/>
                <a:gd name="T20" fmla="*/ 34 w 34"/>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3">
                  <a:moveTo>
                    <a:pt x="34" y="0"/>
                  </a:moveTo>
                  <a:lnTo>
                    <a:pt x="16" y="5"/>
                  </a:lnTo>
                  <a:lnTo>
                    <a:pt x="0" y="8"/>
                  </a:lnTo>
                  <a:lnTo>
                    <a:pt x="0" y="9"/>
                  </a:lnTo>
                  <a:lnTo>
                    <a:pt x="0" y="11"/>
                  </a:lnTo>
                  <a:lnTo>
                    <a:pt x="0" y="12"/>
                  </a:lnTo>
                  <a:lnTo>
                    <a:pt x="9" y="13"/>
                  </a:lnTo>
                  <a:lnTo>
                    <a:pt x="15" y="13"/>
                  </a:lnTo>
                  <a:lnTo>
                    <a:pt x="21" y="12"/>
                  </a:lnTo>
                  <a:lnTo>
                    <a:pt x="26" y="7"/>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59" name="Freeform 109">
              <a:extLst>
                <a:ext uri="{FF2B5EF4-FFF2-40B4-BE49-F238E27FC236}">
                  <a16:creationId xmlns:a16="http://schemas.microsoft.com/office/drawing/2014/main" id="{CC8BA1B8-7EEC-46B5-96A8-BB7DC8AEFD3F}"/>
                </a:ext>
              </a:extLst>
            </p:cNvPr>
            <p:cNvSpPr>
              <a:spLocks/>
            </p:cNvSpPr>
            <p:nvPr/>
          </p:nvSpPr>
          <p:spPr bwMode="auto">
            <a:xfrm>
              <a:off x="2151063" y="2225675"/>
              <a:ext cx="11112" cy="11113"/>
            </a:xfrm>
            <a:custGeom>
              <a:avLst/>
              <a:gdLst>
                <a:gd name="T0" fmla="*/ 23 w 38"/>
                <a:gd name="T1" fmla="*/ 32 h 33"/>
                <a:gd name="T2" fmla="*/ 26 w 38"/>
                <a:gd name="T3" fmla="*/ 33 h 33"/>
                <a:gd name="T4" fmla="*/ 30 w 38"/>
                <a:gd name="T5" fmla="*/ 33 h 33"/>
                <a:gd name="T6" fmla="*/ 34 w 38"/>
                <a:gd name="T7" fmla="*/ 32 h 33"/>
                <a:gd name="T8" fmla="*/ 37 w 38"/>
                <a:gd name="T9" fmla="*/ 30 h 33"/>
                <a:gd name="T10" fmla="*/ 38 w 38"/>
                <a:gd name="T11" fmla="*/ 26 h 33"/>
                <a:gd name="T12" fmla="*/ 37 w 38"/>
                <a:gd name="T13" fmla="*/ 24 h 33"/>
                <a:gd name="T14" fmla="*/ 36 w 38"/>
                <a:gd name="T15" fmla="*/ 20 h 33"/>
                <a:gd name="T16" fmla="*/ 25 w 38"/>
                <a:gd name="T17" fmla="*/ 8 h 33"/>
                <a:gd name="T18" fmla="*/ 23 w 38"/>
                <a:gd name="T19" fmla="*/ 4 h 33"/>
                <a:gd name="T20" fmla="*/ 20 w 38"/>
                <a:gd name="T21" fmla="*/ 2 h 33"/>
                <a:gd name="T22" fmla="*/ 18 w 38"/>
                <a:gd name="T23" fmla="*/ 0 h 33"/>
                <a:gd name="T24" fmla="*/ 15 w 38"/>
                <a:gd name="T25" fmla="*/ 0 h 33"/>
                <a:gd name="T26" fmla="*/ 13 w 38"/>
                <a:gd name="T27" fmla="*/ 1 h 33"/>
                <a:gd name="T28" fmla="*/ 9 w 38"/>
                <a:gd name="T29" fmla="*/ 2 h 33"/>
                <a:gd name="T30" fmla="*/ 6 w 38"/>
                <a:gd name="T31" fmla="*/ 4 h 33"/>
                <a:gd name="T32" fmla="*/ 3 w 38"/>
                <a:gd name="T33" fmla="*/ 6 h 33"/>
                <a:gd name="T34" fmla="*/ 1 w 38"/>
                <a:gd name="T35" fmla="*/ 7 h 33"/>
                <a:gd name="T36" fmla="*/ 0 w 38"/>
                <a:gd name="T37" fmla="*/ 8 h 33"/>
                <a:gd name="T38" fmla="*/ 0 w 38"/>
                <a:gd name="T39" fmla="*/ 10 h 33"/>
                <a:gd name="T40" fmla="*/ 1 w 38"/>
                <a:gd name="T41" fmla="*/ 14 h 33"/>
                <a:gd name="T42" fmla="*/ 23 w 38"/>
                <a:gd name="T43"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33">
                  <a:moveTo>
                    <a:pt x="23" y="32"/>
                  </a:moveTo>
                  <a:lnTo>
                    <a:pt x="26" y="33"/>
                  </a:lnTo>
                  <a:lnTo>
                    <a:pt x="30" y="33"/>
                  </a:lnTo>
                  <a:lnTo>
                    <a:pt x="34" y="32"/>
                  </a:lnTo>
                  <a:lnTo>
                    <a:pt x="37" y="30"/>
                  </a:lnTo>
                  <a:lnTo>
                    <a:pt x="38" y="26"/>
                  </a:lnTo>
                  <a:lnTo>
                    <a:pt x="37" y="24"/>
                  </a:lnTo>
                  <a:lnTo>
                    <a:pt x="36" y="20"/>
                  </a:lnTo>
                  <a:lnTo>
                    <a:pt x="25" y="8"/>
                  </a:lnTo>
                  <a:lnTo>
                    <a:pt x="23" y="4"/>
                  </a:lnTo>
                  <a:lnTo>
                    <a:pt x="20" y="2"/>
                  </a:lnTo>
                  <a:lnTo>
                    <a:pt x="18" y="0"/>
                  </a:lnTo>
                  <a:lnTo>
                    <a:pt x="15" y="0"/>
                  </a:lnTo>
                  <a:lnTo>
                    <a:pt x="13" y="1"/>
                  </a:lnTo>
                  <a:lnTo>
                    <a:pt x="9" y="2"/>
                  </a:lnTo>
                  <a:lnTo>
                    <a:pt x="6" y="4"/>
                  </a:lnTo>
                  <a:lnTo>
                    <a:pt x="3" y="6"/>
                  </a:lnTo>
                  <a:lnTo>
                    <a:pt x="1" y="7"/>
                  </a:lnTo>
                  <a:lnTo>
                    <a:pt x="0" y="8"/>
                  </a:lnTo>
                  <a:lnTo>
                    <a:pt x="0" y="10"/>
                  </a:lnTo>
                  <a:lnTo>
                    <a:pt x="1" y="14"/>
                  </a:lnTo>
                  <a:lnTo>
                    <a:pt x="23" y="3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0" name="Freeform 110">
              <a:extLst>
                <a:ext uri="{FF2B5EF4-FFF2-40B4-BE49-F238E27FC236}">
                  <a16:creationId xmlns:a16="http://schemas.microsoft.com/office/drawing/2014/main" id="{FA9998C9-E561-472C-B64A-AE478EA5134D}"/>
                </a:ext>
              </a:extLst>
            </p:cNvPr>
            <p:cNvSpPr>
              <a:spLocks/>
            </p:cNvSpPr>
            <p:nvPr/>
          </p:nvSpPr>
          <p:spPr bwMode="auto">
            <a:xfrm>
              <a:off x="2133600" y="2233613"/>
              <a:ext cx="17462" cy="20638"/>
            </a:xfrm>
            <a:custGeom>
              <a:avLst/>
              <a:gdLst>
                <a:gd name="T0" fmla="*/ 51 w 53"/>
                <a:gd name="T1" fmla="*/ 11 h 63"/>
                <a:gd name="T2" fmla="*/ 45 w 53"/>
                <a:gd name="T3" fmla="*/ 3 h 63"/>
                <a:gd name="T4" fmla="*/ 39 w 53"/>
                <a:gd name="T5" fmla="*/ 0 h 63"/>
                <a:gd name="T6" fmla="*/ 33 w 53"/>
                <a:gd name="T7" fmla="*/ 3 h 63"/>
                <a:gd name="T8" fmla="*/ 28 w 53"/>
                <a:gd name="T9" fmla="*/ 7 h 63"/>
                <a:gd name="T10" fmla="*/ 22 w 53"/>
                <a:gd name="T11" fmla="*/ 14 h 63"/>
                <a:gd name="T12" fmla="*/ 6 w 53"/>
                <a:gd name="T13" fmla="*/ 41 h 63"/>
                <a:gd name="T14" fmla="*/ 0 w 53"/>
                <a:gd name="T15" fmla="*/ 44 h 63"/>
                <a:gd name="T16" fmla="*/ 11 w 53"/>
                <a:gd name="T17" fmla="*/ 55 h 63"/>
                <a:gd name="T18" fmla="*/ 14 w 53"/>
                <a:gd name="T19" fmla="*/ 58 h 63"/>
                <a:gd name="T20" fmla="*/ 16 w 53"/>
                <a:gd name="T21" fmla="*/ 61 h 63"/>
                <a:gd name="T22" fmla="*/ 20 w 53"/>
                <a:gd name="T23" fmla="*/ 62 h 63"/>
                <a:gd name="T24" fmla="*/ 23 w 53"/>
                <a:gd name="T25" fmla="*/ 63 h 63"/>
                <a:gd name="T26" fmla="*/ 28 w 53"/>
                <a:gd name="T27" fmla="*/ 61 h 63"/>
                <a:gd name="T28" fmla="*/ 32 w 53"/>
                <a:gd name="T29" fmla="*/ 57 h 63"/>
                <a:gd name="T30" fmla="*/ 34 w 53"/>
                <a:gd name="T31" fmla="*/ 51 h 63"/>
                <a:gd name="T32" fmla="*/ 36 w 53"/>
                <a:gd name="T33" fmla="*/ 44 h 63"/>
                <a:gd name="T34" fmla="*/ 32 w 53"/>
                <a:gd name="T35" fmla="*/ 38 h 63"/>
                <a:gd name="T36" fmla="*/ 37 w 53"/>
                <a:gd name="T37" fmla="*/ 38 h 63"/>
                <a:gd name="T38" fmla="*/ 40 w 53"/>
                <a:gd name="T39" fmla="*/ 37 h 63"/>
                <a:gd name="T40" fmla="*/ 45 w 53"/>
                <a:gd name="T41" fmla="*/ 33 h 63"/>
                <a:gd name="T42" fmla="*/ 50 w 53"/>
                <a:gd name="T43" fmla="*/ 27 h 63"/>
                <a:gd name="T44" fmla="*/ 53 w 53"/>
                <a:gd name="T45" fmla="*/ 20 h 63"/>
                <a:gd name="T46" fmla="*/ 51 w 53"/>
                <a:gd name="T47" fmla="*/ 1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 h="63">
                  <a:moveTo>
                    <a:pt x="51" y="11"/>
                  </a:moveTo>
                  <a:lnTo>
                    <a:pt x="45" y="3"/>
                  </a:lnTo>
                  <a:lnTo>
                    <a:pt x="39" y="0"/>
                  </a:lnTo>
                  <a:lnTo>
                    <a:pt x="33" y="3"/>
                  </a:lnTo>
                  <a:lnTo>
                    <a:pt x="28" y="7"/>
                  </a:lnTo>
                  <a:lnTo>
                    <a:pt x="22" y="14"/>
                  </a:lnTo>
                  <a:lnTo>
                    <a:pt x="6" y="41"/>
                  </a:lnTo>
                  <a:lnTo>
                    <a:pt x="0" y="44"/>
                  </a:lnTo>
                  <a:lnTo>
                    <a:pt x="11" y="55"/>
                  </a:lnTo>
                  <a:lnTo>
                    <a:pt x="14" y="58"/>
                  </a:lnTo>
                  <a:lnTo>
                    <a:pt x="16" y="61"/>
                  </a:lnTo>
                  <a:lnTo>
                    <a:pt x="20" y="62"/>
                  </a:lnTo>
                  <a:lnTo>
                    <a:pt x="23" y="63"/>
                  </a:lnTo>
                  <a:lnTo>
                    <a:pt x="28" y="61"/>
                  </a:lnTo>
                  <a:lnTo>
                    <a:pt x="32" y="57"/>
                  </a:lnTo>
                  <a:lnTo>
                    <a:pt x="34" y="51"/>
                  </a:lnTo>
                  <a:lnTo>
                    <a:pt x="36" y="44"/>
                  </a:lnTo>
                  <a:lnTo>
                    <a:pt x="32" y="38"/>
                  </a:lnTo>
                  <a:lnTo>
                    <a:pt x="37" y="38"/>
                  </a:lnTo>
                  <a:lnTo>
                    <a:pt x="40" y="37"/>
                  </a:lnTo>
                  <a:lnTo>
                    <a:pt x="45" y="33"/>
                  </a:lnTo>
                  <a:lnTo>
                    <a:pt x="50" y="27"/>
                  </a:lnTo>
                  <a:lnTo>
                    <a:pt x="53" y="20"/>
                  </a:lnTo>
                  <a:lnTo>
                    <a:pt x="51"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1" name="Freeform 111">
              <a:extLst>
                <a:ext uri="{FF2B5EF4-FFF2-40B4-BE49-F238E27FC236}">
                  <a16:creationId xmlns:a16="http://schemas.microsoft.com/office/drawing/2014/main" id="{4C1960B5-CC83-4BDF-8A2C-87B48F35E147}"/>
                </a:ext>
              </a:extLst>
            </p:cNvPr>
            <p:cNvSpPr>
              <a:spLocks/>
            </p:cNvSpPr>
            <p:nvPr/>
          </p:nvSpPr>
          <p:spPr bwMode="auto">
            <a:xfrm>
              <a:off x="2098675" y="2274888"/>
              <a:ext cx="4762" cy="7938"/>
            </a:xfrm>
            <a:custGeom>
              <a:avLst/>
              <a:gdLst>
                <a:gd name="T0" fmla="*/ 3 w 19"/>
                <a:gd name="T1" fmla="*/ 25 h 28"/>
                <a:gd name="T2" fmla="*/ 5 w 19"/>
                <a:gd name="T3" fmla="*/ 27 h 28"/>
                <a:gd name="T4" fmla="*/ 9 w 19"/>
                <a:gd name="T5" fmla="*/ 28 h 28"/>
                <a:gd name="T6" fmla="*/ 11 w 19"/>
                <a:gd name="T7" fmla="*/ 27 h 28"/>
                <a:gd name="T8" fmla="*/ 15 w 19"/>
                <a:gd name="T9" fmla="*/ 25 h 28"/>
                <a:gd name="T10" fmla="*/ 16 w 19"/>
                <a:gd name="T11" fmla="*/ 22 h 28"/>
                <a:gd name="T12" fmla="*/ 17 w 19"/>
                <a:gd name="T13" fmla="*/ 17 h 28"/>
                <a:gd name="T14" fmla="*/ 19 w 19"/>
                <a:gd name="T15" fmla="*/ 12 h 28"/>
                <a:gd name="T16" fmla="*/ 19 w 19"/>
                <a:gd name="T17" fmla="*/ 8 h 28"/>
                <a:gd name="T18" fmla="*/ 17 w 19"/>
                <a:gd name="T19" fmla="*/ 4 h 28"/>
                <a:gd name="T20" fmla="*/ 11 w 19"/>
                <a:gd name="T21" fmla="*/ 0 h 28"/>
                <a:gd name="T22" fmla="*/ 4 w 19"/>
                <a:gd name="T23" fmla="*/ 4 h 28"/>
                <a:gd name="T24" fmla="*/ 4 w 19"/>
                <a:gd name="T25" fmla="*/ 10 h 28"/>
                <a:gd name="T26" fmla="*/ 3 w 19"/>
                <a:gd name="T27" fmla="*/ 12 h 28"/>
                <a:gd name="T28" fmla="*/ 2 w 19"/>
                <a:gd name="T29" fmla="*/ 16 h 28"/>
                <a:gd name="T30" fmla="*/ 0 w 19"/>
                <a:gd name="T31" fmla="*/ 19 h 28"/>
                <a:gd name="T32" fmla="*/ 0 w 19"/>
                <a:gd name="T33" fmla="*/ 22 h 28"/>
                <a:gd name="T34" fmla="*/ 3 w 19"/>
                <a:gd name="T35"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8">
                  <a:moveTo>
                    <a:pt x="3" y="25"/>
                  </a:moveTo>
                  <a:lnTo>
                    <a:pt x="5" y="27"/>
                  </a:lnTo>
                  <a:lnTo>
                    <a:pt x="9" y="28"/>
                  </a:lnTo>
                  <a:lnTo>
                    <a:pt x="11" y="27"/>
                  </a:lnTo>
                  <a:lnTo>
                    <a:pt x="15" y="25"/>
                  </a:lnTo>
                  <a:lnTo>
                    <a:pt x="16" y="22"/>
                  </a:lnTo>
                  <a:lnTo>
                    <a:pt x="17" y="17"/>
                  </a:lnTo>
                  <a:lnTo>
                    <a:pt x="19" y="12"/>
                  </a:lnTo>
                  <a:lnTo>
                    <a:pt x="19" y="8"/>
                  </a:lnTo>
                  <a:lnTo>
                    <a:pt x="17" y="4"/>
                  </a:lnTo>
                  <a:lnTo>
                    <a:pt x="11" y="0"/>
                  </a:lnTo>
                  <a:lnTo>
                    <a:pt x="4" y="4"/>
                  </a:lnTo>
                  <a:lnTo>
                    <a:pt x="4" y="10"/>
                  </a:lnTo>
                  <a:lnTo>
                    <a:pt x="3" y="12"/>
                  </a:lnTo>
                  <a:lnTo>
                    <a:pt x="2" y="16"/>
                  </a:lnTo>
                  <a:lnTo>
                    <a:pt x="0" y="19"/>
                  </a:lnTo>
                  <a:lnTo>
                    <a:pt x="0" y="22"/>
                  </a:lnTo>
                  <a:lnTo>
                    <a:pt x="3" y="2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2" name="Freeform 112">
              <a:extLst>
                <a:ext uri="{FF2B5EF4-FFF2-40B4-BE49-F238E27FC236}">
                  <a16:creationId xmlns:a16="http://schemas.microsoft.com/office/drawing/2014/main" id="{94542DF8-19F9-4C23-8DFF-F32BDE018C98}"/>
                </a:ext>
              </a:extLst>
            </p:cNvPr>
            <p:cNvSpPr>
              <a:spLocks/>
            </p:cNvSpPr>
            <p:nvPr/>
          </p:nvSpPr>
          <p:spPr bwMode="auto">
            <a:xfrm>
              <a:off x="2132013" y="2265363"/>
              <a:ext cx="7937" cy="6350"/>
            </a:xfrm>
            <a:custGeom>
              <a:avLst/>
              <a:gdLst>
                <a:gd name="T0" fmla="*/ 15 w 24"/>
                <a:gd name="T1" fmla="*/ 0 h 24"/>
                <a:gd name="T2" fmla="*/ 11 w 24"/>
                <a:gd name="T3" fmla="*/ 2 h 24"/>
                <a:gd name="T4" fmla="*/ 9 w 24"/>
                <a:gd name="T5" fmla="*/ 5 h 24"/>
                <a:gd name="T6" fmla="*/ 5 w 24"/>
                <a:gd name="T7" fmla="*/ 7 h 24"/>
                <a:gd name="T8" fmla="*/ 2 w 24"/>
                <a:gd name="T9" fmla="*/ 10 h 24"/>
                <a:gd name="T10" fmla="*/ 0 w 24"/>
                <a:gd name="T11" fmla="*/ 13 h 24"/>
                <a:gd name="T12" fmla="*/ 0 w 24"/>
                <a:gd name="T13" fmla="*/ 16 h 24"/>
                <a:gd name="T14" fmla="*/ 0 w 24"/>
                <a:gd name="T15" fmla="*/ 19 h 24"/>
                <a:gd name="T16" fmla="*/ 1 w 24"/>
                <a:gd name="T17" fmla="*/ 23 h 24"/>
                <a:gd name="T18" fmla="*/ 4 w 24"/>
                <a:gd name="T19" fmla="*/ 24 h 24"/>
                <a:gd name="T20" fmla="*/ 6 w 24"/>
                <a:gd name="T21" fmla="*/ 24 h 24"/>
                <a:gd name="T22" fmla="*/ 9 w 24"/>
                <a:gd name="T23" fmla="*/ 24 h 24"/>
                <a:gd name="T24" fmla="*/ 11 w 24"/>
                <a:gd name="T25" fmla="*/ 24 h 24"/>
                <a:gd name="T26" fmla="*/ 15 w 24"/>
                <a:gd name="T27" fmla="*/ 23 h 24"/>
                <a:gd name="T28" fmla="*/ 17 w 24"/>
                <a:gd name="T29" fmla="*/ 22 h 24"/>
                <a:gd name="T30" fmla="*/ 19 w 24"/>
                <a:gd name="T31" fmla="*/ 21 h 24"/>
                <a:gd name="T32" fmla="*/ 24 w 24"/>
                <a:gd name="T33" fmla="*/ 15 h 24"/>
                <a:gd name="T34" fmla="*/ 24 w 24"/>
                <a:gd name="T35" fmla="*/ 9 h 24"/>
                <a:gd name="T36" fmla="*/ 22 w 24"/>
                <a:gd name="T37" fmla="*/ 4 h 24"/>
                <a:gd name="T38" fmla="*/ 15 w 24"/>
                <a:gd name="T3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5" y="0"/>
                  </a:moveTo>
                  <a:lnTo>
                    <a:pt x="11" y="2"/>
                  </a:lnTo>
                  <a:lnTo>
                    <a:pt x="9" y="5"/>
                  </a:lnTo>
                  <a:lnTo>
                    <a:pt x="5" y="7"/>
                  </a:lnTo>
                  <a:lnTo>
                    <a:pt x="2" y="10"/>
                  </a:lnTo>
                  <a:lnTo>
                    <a:pt x="0" y="13"/>
                  </a:lnTo>
                  <a:lnTo>
                    <a:pt x="0" y="16"/>
                  </a:lnTo>
                  <a:lnTo>
                    <a:pt x="0" y="19"/>
                  </a:lnTo>
                  <a:lnTo>
                    <a:pt x="1" y="23"/>
                  </a:lnTo>
                  <a:lnTo>
                    <a:pt x="4" y="24"/>
                  </a:lnTo>
                  <a:lnTo>
                    <a:pt x="6" y="24"/>
                  </a:lnTo>
                  <a:lnTo>
                    <a:pt x="9" y="24"/>
                  </a:lnTo>
                  <a:lnTo>
                    <a:pt x="11" y="24"/>
                  </a:lnTo>
                  <a:lnTo>
                    <a:pt x="15" y="23"/>
                  </a:lnTo>
                  <a:lnTo>
                    <a:pt x="17" y="22"/>
                  </a:lnTo>
                  <a:lnTo>
                    <a:pt x="19" y="21"/>
                  </a:lnTo>
                  <a:lnTo>
                    <a:pt x="24" y="15"/>
                  </a:lnTo>
                  <a:lnTo>
                    <a:pt x="24" y="9"/>
                  </a:lnTo>
                  <a:lnTo>
                    <a:pt x="22" y="4"/>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3" name="Freeform 113">
              <a:extLst>
                <a:ext uri="{FF2B5EF4-FFF2-40B4-BE49-F238E27FC236}">
                  <a16:creationId xmlns:a16="http://schemas.microsoft.com/office/drawing/2014/main" id="{DA5E10A1-0524-4FCF-A5B3-09D9F04307D2}"/>
                </a:ext>
              </a:extLst>
            </p:cNvPr>
            <p:cNvSpPr>
              <a:spLocks/>
            </p:cNvSpPr>
            <p:nvPr/>
          </p:nvSpPr>
          <p:spPr bwMode="auto">
            <a:xfrm>
              <a:off x="2138363" y="2279650"/>
              <a:ext cx="9525" cy="7938"/>
            </a:xfrm>
            <a:custGeom>
              <a:avLst/>
              <a:gdLst>
                <a:gd name="T0" fmla="*/ 11 w 30"/>
                <a:gd name="T1" fmla="*/ 23 h 23"/>
                <a:gd name="T2" fmla="*/ 18 w 30"/>
                <a:gd name="T3" fmla="*/ 22 h 23"/>
                <a:gd name="T4" fmla="*/ 24 w 30"/>
                <a:gd name="T5" fmla="*/ 20 h 23"/>
                <a:gd name="T6" fmla="*/ 28 w 30"/>
                <a:gd name="T7" fmla="*/ 16 h 23"/>
                <a:gd name="T8" fmla="*/ 30 w 30"/>
                <a:gd name="T9" fmla="*/ 12 h 23"/>
                <a:gd name="T10" fmla="*/ 29 w 30"/>
                <a:gd name="T11" fmla="*/ 9 h 23"/>
                <a:gd name="T12" fmla="*/ 27 w 30"/>
                <a:gd name="T13" fmla="*/ 5 h 23"/>
                <a:gd name="T14" fmla="*/ 24 w 30"/>
                <a:gd name="T15" fmla="*/ 3 h 23"/>
                <a:gd name="T16" fmla="*/ 21 w 30"/>
                <a:gd name="T17" fmla="*/ 2 h 23"/>
                <a:gd name="T18" fmla="*/ 17 w 30"/>
                <a:gd name="T19" fmla="*/ 0 h 23"/>
                <a:gd name="T20" fmla="*/ 12 w 30"/>
                <a:gd name="T21" fmla="*/ 2 h 23"/>
                <a:gd name="T22" fmla="*/ 0 w 30"/>
                <a:gd name="T23" fmla="*/ 14 h 23"/>
                <a:gd name="T24" fmla="*/ 0 w 30"/>
                <a:gd name="T25" fmla="*/ 16 h 23"/>
                <a:gd name="T26" fmla="*/ 0 w 30"/>
                <a:gd name="T27" fmla="*/ 20 h 23"/>
                <a:gd name="T28" fmla="*/ 3 w 30"/>
                <a:gd name="T29" fmla="*/ 22 h 23"/>
                <a:gd name="T30" fmla="*/ 6 w 30"/>
                <a:gd name="T31" fmla="*/ 23 h 23"/>
                <a:gd name="T32" fmla="*/ 11 w 3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3">
                  <a:moveTo>
                    <a:pt x="11" y="23"/>
                  </a:moveTo>
                  <a:lnTo>
                    <a:pt x="18" y="22"/>
                  </a:lnTo>
                  <a:lnTo>
                    <a:pt x="24" y="20"/>
                  </a:lnTo>
                  <a:lnTo>
                    <a:pt x="28" y="16"/>
                  </a:lnTo>
                  <a:lnTo>
                    <a:pt x="30" y="12"/>
                  </a:lnTo>
                  <a:lnTo>
                    <a:pt x="29" y="9"/>
                  </a:lnTo>
                  <a:lnTo>
                    <a:pt x="27" y="5"/>
                  </a:lnTo>
                  <a:lnTo>
                    <a:pt x="24" y="3"/>
                  </a:lnTo>
                  <a:lnTo>
                    <a:pt x="21" y="2"/>
                  </a:lnTo>
                  <a:lnTo>
                    <a:pt x="17" y="0"/>
                  </a:lnTo>
                  <a:lnTo>
                    <a:pt x="12" y="2"/>
                  </a:lnTo>
                  <a:lnTo>
                    <a:pt x="0" y="14"/>
                  </a:lnTo>
                  <a:lnTo>
                    <a:pt x="0" y="16"/>
                  </a:lnTo>
                  <a:lnTo>
                    <a:pt x="0" y="20"/>
                  </a:lnTo>
                  <a:lnTo>
                    <a:pt x="3" y="22"/>
                  </a:lnTo>
                  <a:lnTo>
                    <a:pt x="6" y="23"/>
                  </a:lnTo>
                  <a:lnTo>
                    <a:pt x="11"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4" name="Freeform 114">
              <a:extLst>
                <a:ext uri="{FF2B5EF4-FFF2-40B4-BE49-F238E27FC236}">
                  <a16:creationId xmlns:a16="http://schemas.microsoft.com/office/drawing/2014/main" id="{77E8DE52-7A8B-4502-8FD5-B8B82FDB1A34}"/>
                </a:ext>
              </a:extLst>
            </p:cNvPr>
            <p:cNvSpPr>
              <a:spLocks/>
            </p:cNvSpPr>
            <p:nvPr/>
          </p:nvSpPr>
          <p:spPr bwMode="auto">
            <a:xfrm>
              <a:off x="2103438" y="2287588"/>
              <a:ext cx="12700" cy="11113"/>
            </a:xfrm>
            <a:custGeom>
              <a:avLst/>
              <a:gdLst>
                <a:gd name="T0" fmla="*/ 23 w 44"/>
                <a:gd name="T1" fmla="*/ 31 h 38"/>
                <a:gd name="T2" fmla="*/ 24 w 44"/>
                <a:gd name="T3" fmla="*/ 27 h 38"/>
                <a:gd name="T4" fmla="*/ 24 w 44"/>
                <a:gd name="T5" fmla="*/ 23 h 38"/>
                <a:gd name="T6" fmla="*/ 28 w 44"/>
                <a:gd name="T7" fmla="*/ 23 h 38"/>
                <a:gd name="T8" fmla="*/ 32 w 44"/>
                <a:gd name="T9" fmla="*/ 25 h 38"/>
                <a:gd name="T10" fmla="*/ 35 w 44"/>
                <a:gd name="T11" fmla="*/ 23 h 38"/>
                <a:gd name="T12" fmla="*/ 39 w 44"/>
                <a:gd name="T13" fmla="*/ 23 h 38"/>
                <a:gd name="T14" fmla="*/ 41 w 44"/>
                <a:gd name="T15" fmla="*/ 21 h 38"/>
                <a:gd name="T16" fmla="*/ 44 w 44"/>
                <a:gd name="T17" fmla="*/ 17 h 38"/>
                <a:gd name="T18" fmla="*/ 41 w 44"/>
                <a:gd name="T19" fmla="*/ 10 h 38"/>
                <a:gd name="T20" fmla="*/ 23 w 44"/>
                <a:gd name="T21" fmla="*/ 0 h 38"/>
                <a:gd name="T22" fmla="*/ 5 w 44"/>
                <a:gd name="T23" fmla="*/ 21 h 38"/>
                <a:gd name="T24" fmla="*/ 0 w 44"/>
                <a:gd name="T25" fmla="*/ 23 h 38"/>
                <a:gd name="T26" fmla="*/ 0 w 44"/>
                <a:gd name="T27" fmla="*/ 29 h 38"/>
                <a:gd name="T28" fmla="*/ 4 w 44"/>
                <a:gd name="T29" fmla="*/ 37 h 38"/>
                <a:gd name="T30" fmla="*/ 8 w 44"/>
                <a:gd name="T31" fmla="*/ 38 h 38"/>
                <a:gd name="T32" fmla="*/ 13 w 44"/>
                <a:gd name="T33" fmla="*/ 36 h 38"/>
                <a:gd name="T34" fmla="*/ 18 w 44"/>
                <a:gd name="T35" fmla="*/ 33 h 38"/>
                <a:gd name="T36" fmla="*/ 23 w 44"/>
                <a:gd name="T37"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38">
                  <a:moveTo>
                    <a:pt x="23" y="31"/>
                  </a:moveTo>
                  <a:lnTo>
                    <a:pt x="24" y="27"/>
                  </a:lnTo>
                  <a:lnTo>
                    <a:pt x="24" y="23"/>
                  </a:lnTo>
                  <a:lnTo>
                    <a:pt x="28" y="23"/>
                  </a:lnTo>
                  <a:lnTo>
                    <a:pt x="32" y="25"/>
                  </a:lnTo>
                  <a:lnTo>
                    <a:pt x="35" y="23"/>
                  </a:lnTo>
                  <a:lnTo>
                    <a:pt x="39" y="23"/>
                  </a:lnTo>
                  <a:lnTo>
                    <a:pt x="41" y="21"/>
                  </a:lnTo>
                  <a:lnTo>
                    <a:pt x="44" y="17"/>
                  </a:lnTo>
                  <a:lnTo>
                    <a:pt x="41" y="10"/>
                  </a:lnTo>
                  <a:lnTo>
                    <a:pt x="23" y="0"/>
                  </a:lnTo>
                  <a:lnTo>
                    <a:pt x="5" y="21"/>
                  </a:lnTo>
                  <a:lnTo>
                    <a:pt x="0" y="23"/>
                  </a:lnTo>
                  <a:lnTo>
                    <a:pt x="0" y="29"/>
                  </a:lnTo>
                  <a:lnTo>
                    <a:pt x="4" y="37"/>
                  </a:lnTo>
                  <a:lnTo>
                    <a:pt x="8" y="38"/>
                  </a:lnTo>
                  <a:lnTo>
                    <a:pt x="13" y="36"/>
                  </a:lnTo>
                  <a:lnTo>
                    <a:pt x="18" y="33"/>
                  </a:lnTo>
                  <a:lnTo>
                    <a:pt x="23" y="3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5" name="Freeform 115">
              <a:extLst>
                <a:ext uri="{FF2B5EF4-FFF2-40B4-BE49-F238E27FC236}">
                  <a16:creationId xmlns:a16="http://schemas.microsoft.com/office/drawing/2014/main" id="{C56931B1-CE5D-4E9C-A71E-FC662D3C5389}"/>
                </a:ext>
              </a:extLst>
            </p:cNvPr>
            <p:cNvSpPr>
              <a:spLocks/>
            </p:cNvSpPr>
            <p:nvPr/>
          </p:nvSpPr>
          <p:spPr bwMode="auto">
            <a:xfrm>
              <a:off x="2128838" y="2290763"/>
              <a:ext cx="6350" cy="7938"/>
            </a:xfrm>
            <a:custGeom>
              <a:avLst/>
              <a:gdLst>
                <a:gd name="T0" fmla="*/ 0 w 18"/>
                <a:gd name="T1" fmla="*/ 1 h 22"/>
                <a:gd name="T2" fmla="*/ 0 w 18"/>
                <a:gd name="T3" fmla="*/ 8 h 22"/>
                <a:gd name="T4" fmla="*/ 6 w 18"/>
                <a:gd name="T5" fmla="*/ 22 h 22"/>
                <a:gd name="T6" fmla="*/ 10 w 18"/>
                <a:gd name="T7" fmla="*/ 22 h 22"/>
                <a:gd name="T8" fmla="*/ 14 w 18"/>
                <a:gd name="T9" fmla="*/ 19 h 22"/>
                <a:gd name="T10" fmla="*/ 17 w 18"/>
                <a:gd name="T11" fmla="*/ 18 h 22"/>
                <a:gd name="T12" fmla="*/ 18 w 18"/>
                <a:gd name="T13" fmla="*/ 15 h 22"/>
                <a:gd name="T14" fmla="*/ 18 w 18"/>
                <a:gd name="T15" fmla="*/ 12 h 22"/>
                <a:gd name="T16" fmla="*/ 18 w 18"/>
                <a:gd name="T17" fmla="*/ 8 h 22"/>
                <a:gd name="T18" fmla="*/ 15 w 18"/>
                <a:gd name="T19" fmla="*/ 3 h 22"/>
                <a:gd name="T20" fmla="*/ 12 w 18"/>
                <a:gd name="T21" fmla="*/ 1 h 22"/>
                <a:gd name="T22" fmla="*/ 8 w 18"/>
                <a:gd name="T23" fmla="*/ 0 h 22"/>
                <a:gd name="T24" fmla="*/ 3 w 18"/>
                <a:gd name="T25" fmla="*/ 0 h 22"/>
                <a:gd name="T26" fmla="*/ 0 w 18"/>
                <a:gd name="T27"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22">
                  <a:moveTo>
                    <a:pt x="0" y="1"/>
                  </a:moveTo>
                  <a:lnTo>
                    <a:pt x="0" y="8"/>
                  </a:lnTo>
                  <a:lnTo>
                    <a:pt x="6" y="22"/>
                  </a:lnTo>
                  <a:lnTo>
                    <a:pt x="10" y="22"/>
                  </a:lnTo>
                  <a:lnTo>
                    <a:pt x="14" y="19"/>
                  </a:lnTo>
                  <a:lnTo>
                    <a:pt x="17" y="18"/>
                  </a:lnTo>
                  <a:lnTo>
                    <a:pt x="18" y="15"/>
                  </a:lnTo>
                  <a:lnTo>
                    <a:pt x="18" y="12"/>
                  </a:lnTo>
                  <a:lnTo>
                    <a:pt x="18" y="8"/>
                  </a:lnTo>
                  <a:lnTo>
                    <a:pt x="15" y="3"/>
                  </a:lnTo>
                  <a:lnTo>
                    <a:pt x="12" y="1"/>
                  </a:lnTo>
                  <a:lnTo>
                    <a:pt x="8" y="0"/>
                  </a:lnTo>
                  <a:lnTo>
                    <a:pt x="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6" name="Freeform 116">
              <a:extLst>
                <a:ext uri="{FF2B5EF4-FFF2-40B4-BE49-F238E27FC236}">
                  <a16:creationId xmlns:a16="http://schemas.microsoft.com/office/drawing/2014/main" id="{400D4BF6-B15E-4C1D-8E4E-B9552E59FD36}"/>
                </a:ext>
              </a:extLst>
            </p:cNvPr>
            <p:cNvSpPr>
              <a:spLocks/>
            </p:cNvSpPr>
            <p:nvPr/>
          </p:nvSpPr>
          <p:spPr bwMode="auto">
            <a:xfrm>
              <a:off x="2062163" y="2309813"/>
              <a:ext cx="9525" cy="6350"/>
            </a:xfrm>
            <a:custGeom>
              <a:avLst/>
              <a:gdLst>
                <a:gd name="T0" fmla="*/ 1 w 26"/>
                <a:gd name="T1" fmla="*/ 9 h 20"/>
                <a:gd name="T2" fmla="*/ 0 w 26"/>
                <a:gd name="T3" fmla="*/ 9 h 20"/>
                <a:gd name="T4" fmla="*/ 1 w 26"/>
                <a:gd name="T5" fmla="*/ 16 h 20"/>
                <a:gd name="T6" fmla="*/ 9 w 26"/>
                <a:gd name="T7" fmla="*/ 20 h 20"/>
                <a:gd name="T8" fmla="*/ 17 w 26"/>
                <a:gd name="T9" fmla="*/ 18 h 20"/>
                <a:gd name="T10" fmla="*/ 25 w 26"/>
                <a:gd name="T11" fmla="*/ 16 h 20"/>
                <a:gd name="T12" fmla="*/ 26 w 26"/>
                <a:gd name="T13" fmla="*/ 12 h 20"/>
                <a:gd name="T14" fmla="*/ 26 w 26"/>
                <a:gd name="T15" fmla="*/ 7 h 20"/>
                <a:gd name="T16" fmla="*/ 24 w 26"/>
                <a:gd name="T17" fmla="*/ 4 h 20"/>
                <a:gd name="T18" fmla="*/ 22 w 26"/>
                <a:gd name="T19" fmla="*/ 0 h 20"/>
                <a:gd name="T20" fmla="*/ 13 w 26"/>
                <a:gd name="T21" fmla="*/ 0 h 20"/>
                <a:gd name="T22" fmla="*/ 6 w 26"/>
                <a:gd name="T23" fmla="*/ 3 h 20"/>
                <a:gd name="T24" fmla="*/ 1 w 26"/>
                <a:gd name="T25"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0">
                  <a:moveTo>
                    <a:pt x="1" y="9"/>
                  </a:moveTo>
                  <a:lnTo>
                    <a:pt x="0" y="9"/>
                  </a:lnTo>
                  <a:lnTo>
                    <a:pt x="1" y="16"/>
                  </a:lnTo>
                  <a:lnTo>
                    <a:pt x="9" y="20"/>
                  </a:lnTo>
                  <a:lnTo>
                    <a:pt x="17" y="18"/>
                  </a:lnTo>
                  <a:lnTo>
                    <a:pt x="25" y="16"/>
                  </a:lnTo>
                  <a:lnTo>
                    <a:pt x="26" y="12"/>
                  </a:lnTo>
                  <a:lnTo>
                    <a:pt x="26" y="7"/>
                  </a:lnTo>
                  <a:lnTo>
                    <a:pt x="24" y="4"/>
                  </a:lnTo>
                  <a:lnTo>
                    <a:pt x="22" y="0"/>
                  </a:lnTo>
                  <a:lnTo>
                    <a:pt x="13" y="0"/>
                  </a:lnTo>
                  <a:lnTo>
                    <a:pt x="6" y="3"/>
                  </a:lnTo>
                  <a:lnTo>
                    <a:pt x="1"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7" name="Freeform 117">
              <a:extLst>
                <a:ext uri="{FF2B5EF4-FFF2-40B4-BE49-F238E27FC236}">
                  <a16:creationId xmlns:a16="http://schemas.microsoft.com/office/drawing/2014/main" id="{78C6362C-B6F7-412D-87AA-5D0E84065A3C}"/>
                </a:ext>
              </a:extLst>
            </p:cNvPr>
            <p:cNvSpPr>
              <a:spLocks/>
            </p:cNvSpPr>
            <p:nvPr/>
          </p:nvSpPr>
          <p:spPr bwMode="auto">
            <a:xfrm>
              <a:off x="2089150" y="2289175"/>
              <a:ext cx="7937" cy="6350"/>
            </a:xfrm>
            <a:custGeom>
              <a:avLst/>
              <a:gdLst>
                <a:gd name="T0" fmla="*/ 12 w 22"/>
                <a:gd name="T1" fmla="*/ 0 h 21"/>
                <a:gd name="T2" fmla="*/ 8 w 22"/>
                <a:gd name="T3" fmla="*/ 2 h 21"/>
                <a:gd name="T4" fmla="*/ 6 w 22"/>
                <a:gd name="T5" fmla="*/ 4 h 21"/>
                <a:gd name="T6" fmla="*/ 3 w 22"/>
                <a:gd name="T7" fmla="*/ 5 h 21"/>
                <a:gd name="T8" fmla="*/ 1 w 22"/>
                <a:gd name="T9" fmla="*/ 8 h 21"/>
                <a:gd name="T10" fmla="*/ 0 w 22"/>
                <a:gd name="T11" fmla="*/ 10 h 21"/>
                <a:gd name="T12" fmla="*/ 0 w 22"/>
                <a:gd name="T13" fmla="*/ 13 h 21"/>
                <a:gd name="T14" fmla="*/ 1 w 22"/>
                <a:gd name="T15" fmla="*/ 16 h 21"/>
                <a:gd name="T16" fmla="*/ 5 w 22"/>
                <a:gd name="T17" fmla="*/ 21 h 21"/>
                <a:gd name="T18" fmla="*/ 9 w 22"/>
                <a:gd name="T19" fmla="*/ 21 h 21"/>
                <a:gd name="T20" fmla="*/ 13 w 22"/>
                <a:gd name="T21" fmla="*/ 17 h 21"/>
                <a:gd name="T22" fmla="*/ 17 w 22"/>
                <a:gd name="T23" fmla="*/ 15 h 21"/>
                <a:gd name="T24" fmla="*/ 22 w 22"/>
                <a:gd name="T25" fmla="*/ 14 h 21"/>
                <a:gd name="T26" fmla="*/ 20 w 22"/>
                <a:gd name="T27" fmla="*/ 9 h 21"/>
                <a:gd name="T28" fmla="*/ 18 w 22"/>
                <a:gd name="T29" fmla="*/ 5 h 21"/>
                <a:gd name="T30" fmla="*/ 15 w 22"/>
                <a:gd name="T31" fmla="*/ 3 h 21"/>
                <a:gd name="T32" fmla="*/ 12 w 22"/>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1">
                  <a:moveTo>
                    <a:pt x="12" y="0"/>
                  </a:moveTo>
                  <a:lnTo>
                    <a:pt x="8" y="2"/>
                  </a:lnTo>
                  <a:lnTo>
                    <a:pt x="6" y="4"/>
                  </a:lnTo>
                  <a:lnTo>
                    <a:pt x="3" y="5"/>
                  </a:lnTo>
                  <a:lnTo>
                    <a:pt x="1" y="8"/>
                  </a:lnTo>
                  <a:lnTo>
                    <a:pt x="0" y="10"/>
                  </a:lnTo>
                  <a:lnTo>
                    <a:pt x="0" y="13"/>
                  </a:lnTo>
                  <a:lnTo>
                    <a:pt x="1" y="16"/>
                  </a:lnTo>
                  <a:lnTo>
                    <a:pt x="5" y="21"/>
                  </a:lnTo>
                  <a:lnTo>
                    <a:pt x="9" y="21"/>
                  </a:lnTo>
                  <a:lnTo>
                    <a:pt x="13" y="17"/>
                  </a:lnTo>
                  <a:lnTo>
                    <a:pt x="17" y="15"/>
                  </a:lnTo>
                  <a:lnTo>
                    <a:pt x="22" y="14"/>
                  </a:lnTo>
                  <a:lnTo>
                    <a:pt x="20" y="9"/>
                  </a:lnTo>
                  <a:lnTo>
                    <a:pt x="18" y="5"/>
                  </a:lnTo>
                  <a:lnTo>
                    <a:pt x="15" y="3"/>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8" name="Freeform 118">
              <a:extLst>
                <a:ext uri="{FF2B5EF4-FFF2-40B4-BE49-F238E27FC236}">
                  <a16:creationId xmlns:a16="http://schemas.microsoft.com/office/drawing/2014/main" id="{6B64F4D1-B1C8-4E39-A7CB-E2EDEB64CB1F}"/>
                </a:ext>
              </a:extLst>
            </p:cNvPr>
            <p:cNvSpPr>
              <a:spLocks/>
            </p:cNvSpPr>
            <p:nvPr/>
          </p:nvSpPr>
          <p:spPr bwMode="auto">
            <a:xfrm>
              <a:off x="2163763" y="2428875"/>
              <a:ext cx="6350" cy="7938"/>
            </a:xfrm>
            <a:custGeom>
              <a:avLst/>
              <a:gdLst>
                <a:gd name="T0" fmla="*/ 0 w 18"/>
                <a:gd name="T1" fmla="*/ 9 h 21"/>
                <a:gd name="T2" fmla="*/ 11 w 18"/>
                <a:gd name="T3" fmla="*/ 21 h 21"/>
                <a:gd name="T4" fmla="*/ 18 w 18"/>
                <a:gd name="T5" fmla="*/ 12 h 21"/>
                <a:gd name="T6" fmla="*/ 17 w 18"/>
                <a:gd name="T7" fmla="*/ 9 h 21"/>
                <a:gd name="T8" fmla="*/ 14 w 18"/>
                <a:gd name="T9" fmla="*/ 6 h 21"/>
                <a:gd name="T10" fmla="*/ 13 w 18"/>
                <a:gd name="T11" fmla="*/ 4 h 21"/>
                <a:gd name="T12" fmla="*/ 12 w 18"/>
                <a:gd name="T13" fmla="*/ 1 h 21"/>
                <a:gd name="T14" fmla="*/ 9 w 18"/>
                <a:gd name="T15" fmla="*/ 0 h 21"/>
                <a:gd name="T16" fmla="*/ 7 w 18"/>
                <a:gd name="T17" fmla="*/ 1 h 21"/>
                <a:gd name="T18" fmla="*/ 5 w 18"/>
                <a:gd name="T19" fmla="*/ 1 h 21"/>
                <a:gd name="T20" fmla="*/ 2 w 18"/>
                <a:gd name="T21" fmla="*/ 5 h 21"/>
                <a:gd name="T22" fmla="*/ 0 w 18"/>
                <a:gd name="T2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21">
                  <a:moveTo>
                    <a:pt x="0" y="9"/>
                  </a:moveTo>
                  <a:lnTo>
                    <a:pt x="11" y="21"/>
                  </a:lnTo>
                  <a:lnTo>
                    <a:pt x="18" y="12"/>
                  </a:lnTo>
                  <a:lnTo>
                    <a:pt x="17" y="9"/>
                  </a:lnTo>
                  <a:lnTo>
                    <a:pt x="14" y="6"/>
                  </a:lnTo>
                  <a:lnTo>
                    <a:pt x="13" y="4"/>
                  </a:lnTo>
                  <a:lnTo>
                    <a:pt x="12" y="1"/>
                  </a:lnTo>
                  <a:lnTo>
                    <a:pt x="9" y="0"/>
                  </a:lnTo>
                  <a:lnTo>
                    <a:pt x="7" y="1"/>
                  </a:lnTo>
                  <a:lnTo>
                    <a:pt x="5" y="1"/>
                  </a:lnTo>
                  <a:lnTo>
                    <a:pt x="2" y="5"/>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69" name="Freeform 119">
              <a:extLst>
                <a:ext uri="{FF2B5EF4-FFF2-40B4-BE49-F238E27FC236}">
                  <a16:creationId xmlns:a16="http://schemas.microsoft.com/office/drawing/2014/main" id="{142CF014-9280-4F49-997B-59F28812AF76}"/>
                </a:ext>
              </a:extLst>
            </p:cNvPr>
            <p:cNvSpPr>
              <a:spLocks/>
            </p:cNvSpPr>
            <p:nvPr/>
          </p:nvSpPr>
          <p:spPr bwMode="auto">
            <a:xfrm>
              <a:off x="2341563" y="262096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0" name="Rectangle 120">
              <a:extLst>
                <a:ext uri="{FF2B5EF4-FFF2-40B4-BE49-F238E27FC236}">
                  <a16:creationId xmlns:a16="http://schemas.microsoft.com/office/drawing/2014/main" id="{39EF003D-9DCA-4B3A-9E03-2AED97FF0350}"/>
                </a:ext>
              </a:extLst>
            </p:cNvPr>
            <p:cNvSpPr>
              <a:spLocks noChangeArrowheads="1"/>
            </p:cNvSpPr>
            <p:nvPr/>
          </p:nvSpPr>
          <p:spPr bwMode="auto">
            <a:xfrm>
              <a:off x="1920875" y="2905125"/>
              <a:ext cx="1587" cy="158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1" name="Freeform 121">
              <a:extLst>
                <a:ext uri="{FF2B5EF4-FFF2-40B4-BE49-F238E27FC236}">
                  <a16:creationId xmlns:a16="http://schemas.microsoft.com/office/drawing/2014/main" id="{7841701C-5B0A-48FB-A278-5BD9AC15DA9B}"/>
                </a:ext>
              </a:extLst>
            </p:cNvPr>
            <p:cNvSpPr>
              <a:spLocks/>
            </p:cNvSpPr>
            <p:nvPr/>
          </p:nvSpPr>
          <p:spPr bwMode="auto">
            <a:xfrm>
              <a:off x="1266825" y="2530475"/>
              <a:ext cx="14287" cy="20638"/>
            </a:xfrm>
            <a:custGeom>
              <a:avLst/>
              <a:gdLst>
                <a:gd name="T0" fmla="*/ 15 w 45"/>
                <a:gd name="T1" fmla="*/ 63 h 63"/>
                <a:gd name="T2" fmla="*/ 23 w 45"/>
                <a:gd name="T3" fmla="*/ 59 h 63"/>
                <a:gd name="T4" fmla="*/ 33 w 45"/>
                <a:gd name="T5" fmla="*/ 54 h 63"/>
                <a:gd name="T6" fmla="*/ 39 w 45"/>
                <a:gd name="T7" fmla="*/ 46 h 63"/>
                <a:gd name="T8" fmla="*/ 44 w 45"/>
                <a:gd name="T9" fmla="*/ 40 h 63"/>
                <a:gd name="T10" fmla="*/ 45 w 45"/>
                <a:gd name="T11" fmla="*/ 32 h 63"/>
                <a:gd name="T12" fmla="*/ 43 w 45"/>
                <a:gd name="T13" fmla="*/ 22 h 63"/>
                <a:gd name="T14" fmla="*/ 34 w 45"/>
                <a:gd name="T15" fmla="*/ 10 h 63"/>
                <a:gd name="T16" fmla="*/ 26 w 45"/>
                <a:gd name="T17" fmla="*/ 0 h 63"/>
                <a:gd name="T18" fmla="*/ 21 w 45"/>
                <a:gd name="T19" fmla="*/ 3 h 63"/>
                <a:gd name="T20" fmla="*/ 16 w 45"/>
                <a:gd name="T21" fmla="*/ 5 h 63"/>
                <a:gd name="T22" fmla="*/ 12 w 45"/>
                <a:gd name="T23" fmla="*/ 9 h 63"/>
                <a:gd name="T24" fmla="*/ 9 w 45"/>
                <a:gd name="T25" fmla="*/ 13 h 63"/>
                <a:gd name="T26" fmla="*/ 6 w 45"/>
                <a:gd name="T27" fmla="*/ 17 h 63"/>
                <a:gd name="T28" fmla="*/ 6 w 45"/>
                <a:gd name="T29" fmla="*/ 27 h 63"/>
                <a:gd name="T30" fmla="*/ 5 w 45"/>
                <a:gd name="T31" fmla="*/ 38 h 63"/>
                <a:gd name="T32" fmla="*/ 4 w 45"/>
                <a:gd name="T33" fmla="*/ 46 h 63"/>
                <a:gd name="T34" fmla="*/ 1 w 45"/>
                <a:gd name="T35" fmla="*/ 51 h 63"/>
                <a:gd name="T36" fmla="*/ 0 w 45"/>
                <a:gd name="T37" fmla="*/ 55 h 63"/>
                <a:gd name="T38" fmla="*/ 0 w 45"/>
                <a:gd name="T39" fmla="*/ 57 h 63"/>
                <a:gd name="T40" fmla="*/ 0 w 45"/>
                <a:gd name="T41" fmla="*/ 59 h 63"/>
                <a:gd name="T42" fmla="*/ 1 w 45"/>
                <a:gd name="T43" fmla="*/ 60 h 63"/>
                <a:gd name="T44" fmla="*/ 5 w 45"/>
                <a:gd name="T45" fmla="*/ 61 h 63"/>
                <a:gd name="T46" fmla="*/ 9 w 45"/>
                <a:gd name="T47" fmla="*/ 62 h 63"/>
                <a:gd name="T48" fmla="*/ 15 w 45"/>
                <a:gd name="T49"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63">
                  <a:moveTo>
                    <a:pt x="15" y="63"/>
                  </a:moveTo>
                  <a:lnTo>
                    <a:pt x="23" y="59"/>
                  </a:lnTo>
                  <a:lnTo>
                    <a:pt x="33" y="54"/>
                  </a:lnTo>
                  <a:lnTo>
                    <a:pt x="39" y="46"/>
                  </a:lnTo>
                  <a:lnTo>
                    <a:pt x="44" y="40"/>
                  </a:lnTo>
                  <a:lnTo>
                    <a:pt x="45" y="32"/>
                  </a:lnTo>
                  <a:lnTo>
                    <a:pt x="43" y="22"/>
                  </a:lnTo>
                  <a:lnTo>
                    <a:pt x="34" y="10"/>
                  </a:lnTo>
                  <a:lnTo>
                    <a:pt x="26" y="0"/>
                  </a:lnTo>
                  <a:lnTo>
                    <a:pt x="21" y="3"/>
                  </a:lnTo>
                  <a:lnTo>
                    <a:pt x="16" y="5"/>
                  </a:lnTo>
                  <a:lnTo>
                    <a:pt x="12" y="9"/>
                  </a:lnTo>
                  <a:lnTo>
                    <a:pt x="9" y="13"/>
                  </a:lnTo>
                  <a:lnTo>
                    <a:pt x="6" y="17"/>
                  </a:lnTo>
                  <a:lnTo>
                    <a:pt x="6" y="27"/>
                  </a:lnTo>
                  <a:lnTo>
                    <a:pt x="5" y="38"/>
                  </a:lnTo>
                  <a:lnTo>
                    <a:pt x="4" y="46"/>
                  </a:lnTo>
                  <a:lnTo>
                    <a:pt x="1" y="51"/>
                  </a:lnTo>
                  <a:lnTo>
                    <a:pt x="0" y="55"/>
                  </a:lnTo>
                  <a:lnTo>
                    <a:pt x="0" y="57"/>
                  </a:lnTo>
                  <a:lnTo>
                    <a:pt x="0" y="59"/>
                  </a:lnTo>
                  <a:lnTo>
                    <a:pt x="1" y="60"/>
                  </a:lnTo>
                  <a:lnTo>
                    <a:pt x="5" y="61"/>
                  </a:lnTo>
                  <a:lnTo>
                    <a:pt x="9" y="62"/>
                  </a:lnTo>
                  <a:lnTo>
                    <a:pt x="15" y="6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2" name="Freeform 122">
              <a:extLst>
                <a:ext uri="{FF2B5EF4-FFF2-40B4-BE49-F238E27FC236}">
                  <a16:creationId xmlns:a16="http://schemas.microsoft.com/office/drawing/2014/main" id="{192D7B04-DE34-4508-A4C7-AD209D5A3FF6}"/>
                </a:ext>
              </a:extLst>
            </p:cNvPr>
            <p:cNvSpPr>
              <a:spLocks/>
            </p:cNvSpPr>
            <p:nvPr/>
          </p:nvSpPr>
          <p:spPr bwMode="auto">
            <a:xfrm>
              <a:off x="1366838" y="2725738"/>
              <a:ext cx="6350" cy="6350"/>
            </a:xfrm>
            <a:custGeom>
              <a:avLst/>
              <a:gdLst>
                <a:gd name="T0" fmla="*/ 22 w 23"/>
                <a:gd name="T1" fmla="*/ 14 h 19"/>
                <a:gd name="T2" fmla="*/ 23 w 23"/>
                <a:gd name="T3" fmla="*/ 0 h 19"/>
                <a:gd name="T4" fmla="*/ 16 w 23"/>
                <a:gd name="T5" fmla="*/ 1 h 19"/>
                <a:gd name="T6" fmla="*/ 10 w 23"/>
                <a:gd name="T7" fmla="*/ 2 h 19"/>
                <a:gd name="T8" fmla="*/ 4 w 23"/>
                <a:gd name="T9" fmla="*/ 5 h 19"/>
                <a:gd name="T10" fmla="*/ 0 w 23"/>
                <a:gd name="T11" fmla="*/ 8 h 19"/>
                <a:gd name="T12" fmla="*/ 0 w 23"/>
                <a:gd name="T13" fmla="*/ 14 h 19"/>
                <a:gd name="T14" fmla="*/ 3 w 23"/>
                <a:gd name="T15" fmla="*/ 19 h 19"/>
                <a:gd name="T16" fmla="*/ 6 w 23"/>
                <a:gd name="T17" fmla="*/ 19 h 19"/>
                <a:gd name="T18" fmla="*/ 11 w 23"/>
                <a:gd name="T19" fmla="*/ 18 h 19"/>
                <a:gd name="T20" fmla="*/ 17 w 23"/>
                <a:gd name="T21" fmla="*/ 15 h 19"/>
                <a:gd name="T22" fmla="*/ 22 w 23"/>
                <a:gd name="T2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19">
                  <a:moveTo>
                    <a:pt x="22" y="14"/>
                  </a:moveTo>
                  <a:lnTo>
                    <a:pt x="23" y="0"/>
                  </a:lnTo>
                  <a:lnTo>
                    <a:pt x="16" y="1"/>
                  </a:lnTo>
                  <a:lnTo>
                    <a:pt x="10" y="2"/>
                  </a:lnTo>
                  <a:lnTo>
                    <a:pt x="4" y="5"/>
                  </a:lnTo>
                  <a:lnTo>
                    <a:pt x="0" y="8"/>
                  </a:lnTo>
                  <a:lnTo>
                    <a:pt x="0" y="14"/>
                  </a:lnTo>
                  <a:lnTo>
                    <a:pt x="3" y="19"/>
                  </a:lnTo>
                  <a:lnTo>
                    <a:pt x="6" y="19"/>
                  </a:lnTo>
                  <a:lnTo>
                    <a:pt x="11" y="18"/>
                  </a:lnTo>
                  <a:lnTo>
                    <a:pt x="17" y="15"/>
                  </a:lnTo>
                  <a:lnTo>
                    <a:pt x="22"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3" name="Freeform 123">
              <a:extLst>
                <a:ext uri="{FF2B5EF4-FFF2-40B4-BE49-F238E27FC236}">
                  <a16:creationId xmlns:a16="http://schemas.microsoft.com/office/drawing/2014/main" id="{270B84CF-2545-472B-BC84-570511402DBB}"/>
                </a:ext>
              </a:extLst>
            </p:cNvPr>
            <p:cNvSpPr>
              <a:spLocks/>
            </p:cNvSpPr>
            <p:nvPr/>
          </p:nvSpPr>
          <p:spPr bwMode="auto">
            <a:xfrm>
              <a:off x="1212850" y="2581275"/>
              <a:ext cx="6350" cy="9525"/>
            </a:xfrm>
            <a:custGeom>
              <a:avLst/>
              <a:gdLst>
                <a:gd name="T0" fmla="*/ 10 w 17"/>
                <a:gd name="T1" fmla="*/ 0 h 27"/>
                <a:gd name="T2" fmla="*/ 2 w 17"/>
                <a:gd name="T3" fmla="*/ 3 h 27"/>
                <a:gd name="T4" fmla="*/ 0 w 17"/>
                <a:gd name="T5" fmla="*/ 27 h 27"/>
                <a:gd name="T6" fmla="*/ 6 w 17"/>
                <a:gd name="T7" fmla="*/ 25 h 27"/>
                <a:gd name="T8" fmla="*/ 11 w 17"/>
                <a:gd name="T9" fmla="*/ 21 h 27"/>
                <a:gd name="T10" fmla="*/ 15 w 17"/>
                <a:gd name="T11" fmla="*/ 17 h 27"/>
                <a:gd name="T12" fmla="*/ 17 w 17"/>
                <a:gd name="T13" fmla="*/ 14 h 27"/>
                <a:gd name="T14" fmla="*/ 16 w 17"/>
                <a:gd name="T15" fmla="*/ 8 h 27"/>
                <a:gd name="T16" fmla="*/ 10 w 1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0" y="0"/>
                  </a:moveTo>
                  <a:lnTo>
                    <a:pt x="2" y="3"/>
                  </a:lnTo>
                  <a:lnTo>
                    <a:pt x="0" y="27"/>
                  </a:lnTo>
                  <a:lnTo>
                    <a:pt x="6" y="25"/>
                  </a:lnTo>
                  <a:lnTo>
                    <a:pt x="11" y="21"/>
                  </a:lnTo>
                  <a:lnTo>
                    <a:pt x="15" y="17"/>
                  </a:lnTo>
                  <a:lnTo>
                    <a:pt x="17" y="14"/>
                  </a:lnTo>
                  <a:lnTo>
                    <a:pt x="16" y="8"/>
                  </a:lnTo>
                  <a:lnTo>
                    <a:pt x="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4" name="Freeform 124">
              <a:extLst>
                <a:ext uri="{FF2B5EF4-FFF2-40B4-BE49-F238E27FC236}">
                  <a16:creationId xmlns:a16="http://schemas.microsoft.com/office/drawing/2014/main" id="{398C216A-DF68-4C9D-9BB7-DE1C8144CCEB}"/>
                </a:ext>
              </a:extLst>
            </p:cNvPr>
            <p:cNvSpPr>
              <a:spLocks/>
            </p:cNvSpPr>
            <p:nvPr/>
          </p:nvSpPr>
          <p:spPr bwMode="auto">
            <a:xfrm>
              <a:off x="1206500" y="2735263"/>
              <a:ext cx="14287" cy="22225"/>
            </a:xfrm>
            <a:custGeom>
              <a:avLst/>
              <a:gdLst>
                <a:gd name="T0" fmla="*/ 1 w 45"/>
                <a:gd name="T1" fmla="*/ 0 h 71"/>
                <a:gd name="T2" fmla="*/ 0 w 45"/>
                <a:gd name="T3" fmla="*/ 11 h 71"/>
                <a:gd name="T4" fmla="*/ 4 w 45"/>
                <a:gd name="T5" fmla="*/ 20 h 71"/>
                <a:gd name="T6" fmla="*/ 10 w 45"/>
                <a:gd name="T7" fmla="*/ 26 h 71"/>
                <a:gd name="T8" fmla="*/ 18 w 45"/>
                <a:gd name="T9" fmla="*/ 31 h 71"/>
                <a:gd name="T10" fmla="*/ 27 w 45"/>
                <a:gd name="T11" fmla="*/ 34 h 71"/>
                <a:gd name="T12" fmla="*/ 26 w 45"/>
                <a:gd name="T13" fmla="*/ 44 h 71"/>
                <a:gd name="T14" fmla="*/ 27 w 45"/>
                <a:gd name="T15" fmla="*/ 51 h 71"/>
                <a:gd name="T16" fmla="*/ 29 w 45"/>
                <a:gd name="T17" fmla="*/ 60 h 71"/>
                <a:gd name="T18" fmla="*/ 34 w 45"/>
                <a:gd name="T19" fmla="*/ 66 h 71"/>
                <a:gd name="T20" fmla="*/ 43 w 45"/>
                <a:gd name="T21" fmla="*/ 71 h 71"/>
                <a:gd name="T22" fmla="*/ 45 w 45"/>
                <a:gd name="T23" fmla="*/ 26 h 71"/>
                <a:gd name="T24" fmla="*/ 41 w 45"/>
                <a:gd name="T25" fmla="*/ 26 h 71"/>
                <a:gd name="T26" fmla="*/ 37 w 45"/>
                <a:gd name="T27" fmla="*/ 26 h 71"/>
                <a:gd name="T28" fmla="*/ 32 w 45"/>
                <a:gd name="T29" fmla="*/ 18 h 71"/>
                <a:gd name="T30" fmla="*/ 27 w 45"/>
                <a:gd name="T31" fmla="*/ 10 h 71"/>
                <a:gd name="T32" fmla="*/ 21 w 45"/>
                <a:gd name="T33" fmla="*/ 4 h 71"/>
                <a:gd name="T34" fmla="*/ 12 w 45"/>
                <a:gd name="T35" fmla="*/ 0 h 71"/>
                <a:gd name="T36" fmla="*/ 1 w 45"/>
                <a:gd name="T3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71">
                  <a:moveTo>
                    <a:pt x="1" y="0"/>
                  </a:moveTo>
                  <a:lnTo>
                    <a:pt x="0" y="11"/>
                  </a:lnTo>
                  <a:lnTo>
                    <a:pt x="4" y="20"/>
                  </a:lnTo>
                  <a:lnTo>
                    <a:pt x="10" y="26"/>
                  </a:lnTo>
                  <a:lnTo>
                    <a:pt x="18" y="31"/>
                  </a:lnTo>
                  <a:lnTo>
                    <a:pt x="27" y="34"/>
                  </a:lnTo>
                  <a:lnTo>
                    <a:pt x="26" y="44"/>
                  </a:lnTo>
                  <a:lnTo>
                    <a:pt x="27" y="51"/>
                  </a:lnTo>
                  <a:lnTo>
                    <a:pt x="29" y="60"/>
                  </a:lnTo>
                  <a:lnTo>
                    <a:pt x="34" y="66"/>
                  </a:lnTo>
                  <a:lnTo>
                    <a:pt x="43" y="71"/>
                  </a:lnTo>
                  <a:lnTo>
                    <a:pt x="45" y="26"/>
                  </a:lnTo>
                  <a:lnTo>
                    <a:pt x="41" y="26"/>
                  </a:lnTo>
                  <a:lnTo>
                    <a:pt x="37" y="26"/>
                  </a:lnTo>
                  <a:lnTo>
                    <a:pt x="32" y="18"/>
                  </a:lnTo>
                  <a:lnTo>
                    <a:pt x="27" y="10"/>
                  </a:lnTo>
                  <a:lnTo>
                    <a:pt x="21" y="4"/>
                  </a:lnTo>
                  <a:lnTo>
                    <a:pt x="12"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5" name="Freeform 125">
              <a:extLst>
                <a:ext uri="{FF2B5EF4-FFF2-40B4-BE49-F238E27FC236}">
                  <a16:creationId xmlns:a16="http://schemas.microsoft.com/office/drawing/2014/main" id="{81D59979-3DE8-4ACA-B3FA-0C276EFBF281}"/>
                </a:ext>
              </a:extLst>
            </p:cNvPr>
            <p:cNvSpPr>
              <a:spLocks/>
            </p:cNvSpPr>
            <p:nvPr/>
          </p:nvSpPr>
          <p:spPr bwMode="auto">
            <a:xfrm>
              <a:off x="1490663" y="2982913"/>
              <a:ext cx="9525" cy="6350"/>
            </a:xfrm>
            <a:custGeom>
              <a:avLst/>
              <a:gdLst>
                <a:gd name="T0" fmla="*/ 28 w 28"/>
                <a:gd name="T1" fmla="*/ 19 h 23"/>
                <a:gd name="T2" fmla="*/ 20 w 28"/>
                <a:gd name="T3" fmla="*/ 0 h 23"/>
                <a:gd name="T4" fmla="*/ 0 w 28"/>
                <a:gd name="T5" fmla="*/ 9 h 23"/>
                <a:gd name="T6" fmla="*/ 4 w 28"/>
                <a:gd name="T7" fmla="*/ 17 h 23"/>
                <a:gd name="T8" fmla="*/ 9 w 28"/>
                <a:gd name="T9" fmla="*/ 22 h 23"/>
                <a:gd name="T10" fmla="*/ 14 w 28"/>
                <a:gd name="T11" fmla="*/ 23 h 23"/>
                <a:gd name="T12" fmla="*/ 21 w 28"/>
                <a:gd name="T13" fmla="*/ 22 h 23"/>
                <a:gd name="T14" fmla="*/ 28 w 28"/>
                <a:gd name="T15" fmla="*/ 19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3">
                  <a:moveTo>
                    <a:pt x="28" y="19"/>
                  </a:moveTo>
                  <a:lnTo>
                    <a:pt x="20" y="0"/>
                  </a:lnTo>
                  <a:lnTo>
                    <a:pt x="0" y="9"/>
                  </a:lnTo>
                  <a:lnTo>
                    <a:pt x="4" y="17"/>
                  </a:lnTo>
                  <a:lnTo>
                    <a:pt x="9" y="22"/>
                  </a:lnTo>
                  <a:lnTo>
                    <a:pt x="14" y="23"/>
                  </a:lnTo>
                  <a:lnTo>
                    <a:pt x="21" y="22"/>
                  </a:lnTo>
                  <a:lnTo>
                    <a:pt x="28"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76" name="Freeform 126">
              <a:extLst>
                <a:ext uri="{FF2B5EF4-FFF2-40B4-BE49-F238E27FC236}">
                  <a16:creationId xmlns:a16="http://schemas.microsoft.com/office/drawing/2014/main" id="{9E9680A8-8967-4FAA-9F42-74CD0FEDEE0B}"/>
                </a:ext>
              </a:extLst>
            </p:cNvPr>
            <p:cNvSpPr>
              <a:spLocks/>
            </p:cNvSpPr>
            <p:nvPr/>
          </p:nvSpPr>
          <p:spPr bwMode="auto">
            <a:xfrm>
              <a:off x="2027238" y="2371725"/>
              <a:ext cx="7937" cy="7938"/>
            </a:xfrm>
            <a:custGeom>
              <a:avLst/>
              <a:gdLst>
                <a:gd name="T0" fmla="*/ 11 w 21"/>
                <a:gd name="T1" fmla="*/ 26 h 26"/>
                <a:gd name="T2" fmla="*/ 17 w 21"/>
                <a:gd name="T3" fmla="*/ 22 h 26"/>
                <a:gd name="T4" fmla="*/ 20 w 21"/>
                <a:gd name="T5" fmla="*/ 14 h 26"/>
                <a:gd name="T6" fmla="*/ 21 w 21"/>
                <a:gd name="T7" fmla="*/ 7 h 26"/>
                <a:gd name="T8" fmla="*/ 21 w 21"/>
                <a:gd name="T9" fmla="*/ 0 h 26"/>
                <a:gd name="T10" fmla="*/ 4 w 21"/>
                <a:gd name="T11" fmla="*/ 8 h 26"/>
                <a:gd name="T12" fmla="*/ 2 w 21"/>
                <a:gd name="T13" fmla="*/ 10 h 26"/>
                <a:gd name="T14" fmla="*/ 0 w 21"/>
                <a:gd name="T15" fmla="*/ 12 h 26"/>
                <a:gd name="T16" fmla="*/ 0 w 21"/>
                <a:gd name="T17" fmla="*/ 14 h 26"/>
                <a:gd name="T18" fmla="*/ 2 w 21"/>
                <a:gd name="T19" fmla="*/ 17 h 26"/>
                <a:gd name="T20" fmla="*/ 11 w 21"/>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6">
                  <a:moveTo>
                    <a:pt x="11" y="26"/>
                  </a:moveTo>
                  <a:lnTo>
                    <a:pt x="17" y="22"/>
                  </a:lnTo>
                  <a:lnTo>
                    <a:pt x="20" y="14"/>
                  </a:lnTo>
                  <a:lnTo>
                    <a:pt x="21" y="7"/>
                  </a:lnTo>
                  <a:lnTo>
                    <a:pt x="21" y="0"/>
                  </a:lnTo>
                  <a:lnTo>
                    <a:pt x="4" y="8"/>
                  </a:lnTo>
                  <a:lnTo>
                    <a:pt x="2" y="10"/>
                  </a:lnTo>
                  <a:lnTo>
                    <a:pt x="0" y="12"/>
                  </a:lnTo>
                  <a:lnTo>
                    <a:pt x="0" y="14"/>
                  </a:lnTo>
                  <a:lnTo>
                    <a:pt x="2" y="17"/>
                  </a:lnTo>
                  <a:lnTo>
                    <a:pt x="11"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sp>
        <p:nvSpPr>
          <p:cNvPr id="277" name="TextBox 546">
            <a:extLst>
              <a:ext uri="{FF2B5EF4-FFF2-40B4-BE49-F238E27FC236}">
                <a16:creationId xmlns:a16="http://schemas.microsoft.com/office/drawing/2014/main" id="{1F8E0170-346F-453A-9C98-D13EB429B923}"/>
              </a:ext>
            </a:extLst>
          </p:cNvPr>
          <p:cNvSpPr txBox="1"/>
          <p:nvPr/>
        </p:nvSpPr>
        <p:spPr>
          <a:xfrm>
            <a:off x="4708027" y="3694761"/>
            <a:ext cx="2803840" cy="307777"/>
          </a:xfrm>
          <a:prstGeom prst="rect">
            <a:avLst/>
          </a:prstGeom>
          <a:noFill/>
        </p:spPr>
        <p:txBody>
          <a:bodyPr wrap="square" rtlCol="0">
            <a:spAutoFit/>
          </a:bodyPr>
          <a:lstStyle/>
          <a:p>
            <a:pPr algn="ctr"/>
            <a:r>
              <a:rPr lang="es-PE" sz="1400" b="1" dirty="0">
                <a:solidFill>
                  <a:prstClr val="black">
                    <a:lumMod val="75000"/>
                    <a:lumOff val="25000"/>
                  </a:prstClr>
                </a:solidFill>
                <a:latin typeface="Arial" panose="020B0604020202020204" pitchFamily="34" charset="0"/>
                <a:cs typeface="Arial" panose="020B0604020202020204" pitchFamily="34" charset="0"/>
              </a:rPr>
              <a:t>Anímate a tener ideas locas</a:t>
            </a:r>
          </a:p>
        </p:txBody>
      </p:sp>
      <p:sp>
        <p:nvSpPr>
          <p:cNvPr id="278" name="TextBox 547">
            <a:extLst>
              <a:ext uri="{FF2B5EF4-FFF2-40B4-BE49-F238E27FC236}">
                <a16:creationId xmlns:a16="http://schemas.microsoft.com/office/drawing/2014/main" id="{3656D140-0E4A-4F4E-A4D1-EECE91C9905C}"/>
              </a:ext>
            </a:extLst>
          </p:cNvPr>
          <p:cNvSpPr txBox="1"/>
          <p:nvPr/>
        </p:nvSpPr>
        <p:spPr>
          <a:xfrm>
            <a:off x="4504085" y="4196333"/>
            <a:ext cx="3211726" cy="2092561"/>
          </a:xfrm>
          <a:prstGeom prst="rect">
            <a:avLst/>
          </a:prstGeom>
          <a:noFill/>
        </p:spPr>
        <p:txBody>
          <a:bodyPr wrap="square" rtlCol="0">
            <a:spAutoFit/>
          </a:bodyPr>
          <a:lstStyle/>
          <a:p>
            <a:pPr algn="ctr">
              <a:lnSpc>
                <a:spcPct val="150000"/>
              </a:lnSpc>
            </a:pPr>
            <a:r>
              <a:rPr lang="es-PE" sz="1100" dirty="0">
                <a:solidFill>
                  <a:prstClr val="black">
                    <a:lumMod val="50000"/>
                    <a:lumOff val="50000"/>
                  </a:prstClr>
                </a:solidFill>
                <a:latin typeface="Arial" panose="020B0604020202020204" pitchFamily="34" charset="0"/>
                <a:cs typeface="Arial" panose="020B0604020202020204" pitchFamily="34" charset="0"/>
              </a:rPr>
              <a:t>son las ideas locas las que crean la verdadera innovación. Al pensar en ideas que son extravagantes o que están por ahí, nos lleva a pensar sin importar las limitaciones de la tecnología o los materiales. El principal valor de una idea loca es que puede inspirar a otra persona a proponer una idea innovadora y realizable.</a:t>
            </a:r>
          </a:p>
        </p:txBody>
      </p:sp>
      <p:grpSp>
        <p:nvGrpSpPr>
          <p:cNvPr id="280" name="Group 259">
            <a:extLst>
              <a:ext uri="{FF2B5EF4-FFF2-40B4-BE49-F238E27FC236}">
                <a16:creationId xmlns:a16="http://schemas.microsoft.com/office/drawing/2014/main" id="{B3BB45DF-C290-4C47-A9C9-C0E4124BD80B}"/>
              </a:ext>
            </a:extLst>
          </p:cNvPr>
          <p:cNvGrpSpPr/>
          <p:nvPr/>
        </p:nvGrpSpPr>
        <p:grpSpPr>
          <a:xfrm>
            <a:off x="8648639" y="1916430"/>
            <a:ext cx="1850319" cy="1605152"/>
            <a:chOff x="1090613" y="2116138"/>
            <a:chExt cx="1270000" cy="1101725"/>
          </a:xfrm>
          <a:solidFill>
            <a:srgbClr val="00B050"/>
          </a:solidFill>
        </p:grpSpPr>
        <p:sp>
          <p:nvSpPr>
            <p:cNvPr id="293" name="Freeform 6">
              <a:extLst>
                <a:ext uri="{FF2B5EF4-FFF2-40B4-BE49-F238E27FC236}">
                  <a16:creationId xmlns:a16="http://schemas.microsoft.com/office/drawing/2014/main" id="{B0F4F7E2-2C1C-4614-BA96-C0DBF4A74D33}"/>
                </a:ext>
              </a:extLst>
            </p:cNvPr>
            <p:cNvSpPr>
              <a:spLocks noEditPoints="1"/>
            </p:cNvSpPr>
            <p:nvPr/>
          </p:nvSpPr>
          <p:spPr bwMode="auto">
            <a:xfrm>
              <a:off x="1957388" y="2835275"/>
              <a:ext cx="403225" cy="303213"/>
            </a:xfrm>
            <a:custGeom>
              <a:avLst/>
              <a:gdLst>
                <a:gd name="T0" fmla="*/ 1156 w 1268"/>
                <a:gd name="T1" fmla="*/ 2 h 954"/>
                <a:gd name="T2" fmla="*/ 1022 w 1268"/>
                <a:gd name="T3" fmla="*/ 52 h 954"/>
                <a:gd name="T4" fmla="*/ 949 w 1268"/>
                <a:gd name="T5" fmla="*/ 88 h 954"/>
                <a:gd name="T6" fmla="*/ 949 w 1268"/>
                <a:gd name="T7" fmla="*/ 112 h 954"/>
                <a:gd name="T8" fmla="*/ 989 w 1268"/>
                <a:gd name="T9" fmla="*/ 109 h 954"/>
                <a:gd name="T10" fmla="*/ 938 w 1268"/>
                <a:gd name="T11" fmla="*/ 166 h 954"/>
                <a:gd name="T12" fmla="*/ 835 w 1268"/>
                <a:gd name="T13" fmla="*/ 240 h 954"/>
                <a:gd name="T14" fmla="*/ 742 w 1268"/>
                <a:gd name="T15" fmla="*/ 326 h 954"/>
                <a:gd name="T16" fmla="*/ 617 w 1268"/>
                <a:gd name="T17" fmla="*/ 429 h 954"/>
                <a:gd name="T18" fmla="*/ 523 w 1268"/>
                <a:gd name="T19" fmla="*/ 510 h 954"/>
                <a:gd name="T20" fmla="*/ 501 w 1268"/>
                <a:gd name="T21" fmla="*/ 521 h 954"/>
                <a:gd name="T22" fmla="*/ 378 w 1268"/>
                <a:gd name="T23" fmla="*/ 587 h 954"/>
                <a:gd name="T24" fmla="*/ 316 w 1268"/>
                <a:gd name="T25" fmla="*/ 623 h 954"/>
                <a:gd name="T26" fmla="*/ 239 w 1268"/>
                <a:gd name="T27" fmla="*/ 697 h 954"/>
                <a:gd name="T28" fmla="*/ 166 w 1268"/>
                <a:gd name="T29" fmla="*/ 746 h 954"/>
                <a:gd name="T30" fmla="*/ 72 w 1268"/>
                <a:gd name="T31" fmla="*/ 823 h 954"/>
                <a:gd name="T32" fmla="*/ 58 w 1268"/>
                <a:gd name="T33" fmla="*/ 883 h 954"/>
                <a:gd name="T34" fmla="*/ 1 w 1268"/>
                <a:gd name="T35" fmla="*/ 929 h 954"/>
                <a:gd name="T36" fmla="*/ 32 w 1268"/>
                <a:gd name="T37" fmla="*/ 912 h 954"/>
                <a:gd name="T38" fmla="*/ 75 w 1268"/>
                <a:gd name="T39" fmla="*/ 914 h 954"/>
                <a:gd name="T40" fmla="*/ 137 w 1268"/>
                <a:gd name="T41" fmla="*/ 880 h 954"/>
                <a:gd name="T42" fmla="*/ 183 w 1268"/>
                <a:gd name="T43" fmla="*/ 853 h 954"/>
                <a:gd name="T44" fmla="*/ 220 w 1268"/>
                <a:gd name="T45" fmla="*/ 815 h 954"/>
                <a:gd name="T46" fmla="*/ 285 w 1268"/>
                <a:gd name="T47" fmla="*/ 752 h 954"/>
                <a:gd name="T48" fmla="*/ 322 w 1268"/>
                <a:gd name="T49" fmla="*/ 753 h 954"/>
                <a:gd name="T50" fmla="*/ 384 w 1268"/>
                <a:gd name="T51" fmla="*/ 726 h 954"/>
                <a:gd name="T52" fmla="*/ 413 w 1268"/>
                <a:gd name="T53" fmla="*/ 696 h 954"/>
                <a:gd name="T54" fmla="*/ 498 w 1268"/>
                <a:gd name="T55" fmla="*/ 652 h 954"/>
                <a:gd name="T56" fmla="*/ 565 w 1268"/>
                <a:gd name="T57" fmla="*/ 579 h 954"/>
                <a:gd name="T58" fmla="*/ 660 w 1268"/>
                <a:gd name="T59" fmla="*/ 550 h 954"/>
                <a:gd name="T60" fmla="*/ 689 w 1268"/>
                <a:gd name="T61" fmla="*/ 532 h 954"/>
                <a:gd name="T62" fmla="*/ 724 w 1268"/>
                <a:gd name="T63" fmla="*/ 513 h 954"/>
                <a:gd name="T64" fmla="*/ 916 w 1268"/>
                <a:gd name="T65" fmla="*/ 407 h 954"/>
                <a:gd name="T66" fmla="*/ 1096 w 1268"/>
                <a:gd name="T67" fmla="*/ 297 h 954"/>
                <a:gd name="T68" fmla="*/ 1209 w 1268"/>
                <a:gd name="T69" fmla="*/ 150 h 954"/>
                <a:gd name="T70" fmla="*/ 1058 w 1268"/>
                <a:gd name="T71" fmla="*/ 224 h 954"/>
                <a:gd name="T72" fmla="*/ 963 w 1268"/>
                <a:gd name="T73" fmla="*/ 279 h 954"/>
                <a:gd name="T74" fmla="*/ 876 w 1268"/>
                <a:gd name="T75" fmla="*/ 338 h 954"/>
                <a:gd name="T76" fmla="*/ 717 w 1268"/>
                <a:gd name="T77" fmla="*/ 399 h 954"/>
                <a:gd name="T78" fmla="*/ 787 w 1268"/>
                <a:gd name="T79" fmla="*/ 349 h 954"/>
                <a:gd name="T80" fmla="*/ 894 w 1268"/>
                <a:gd name="T81" fmla="*/ 281 h 954"/>
                <a:gd name="T82" fmla="*/ 962 w 1268"/>
                <a:gd name="T83" fmla="*/ 245 h 954"/>
                <a:gd name="T84" fmla="*/ 1007 w 1268"/>
                <a:gd name="T85" fmla="*/ 183 h 954"/>
                <a:gd name="T86" fmla="*/ 1087 w 1268"/>
                <a:gd name="T87" fmla="*/ 141 h 954"/>
                <a:gd name="T88" fmla="*/ 1133 w 1268"/>
                <a:gd name="T89" fmla="*/ 127 h 954"/>
                <a:gd name="T90" fmla="*/ 1203 w 1268"/>
                <a:gd name="T91" fmla="*/ 81 h 954"/>
                <a:gd name="T92" fmla="*/ 193 w 1268"/>
                <a:gd name="T93" fmla="*/ 783 h 954"/>
                <a:gd name="T94" fmla="*/ 154 w 1268"/>
                <a:gd name="T95" fmla="*/ 784 h 954"/>
                <a:gd name="T96" fmla="*/ 205 w 1268"/>
                <a:gd name="T97" fmla="*/ 798 h 954"/>
                <a:gd name="T98" fmla="*/ 219 w 1268"/>
                <a:gd name="T99" fmla="*/ 786 h 954"/>
                <a:gd name="T100" fmla="*/ 422 w 1268"/>
                <a:gd name="T101" fmla="*/ 638 h 954"/>
                <a:gd name="T102" fmla="*/ 375 w 1268"/>
                <a:gd name="T103" fmla="*/ 680 h 954"/>
                <a:gd name="T104" fmla="*/ 401 w 1268"/>
                <a:gd name="T105" fmla="*/ 633 h 954"/>
                <a:gd name="T106" fmla="*/ 503 w 1268"/>
                <a:gd name="T107" fmla="*/ 601 h 954"/>
                <a:gd name="T108" fmla="*/ 626 w 1268"/>
                <a:gd name="T109" fmla="*/ 550 h 954"/>
                <a:gd name="T110" fmla="*/ 630 w 1268"/>
                <a:gd name="T111" fmla="*/ 459 h 954"/>
                <a:gd name="T112" fmla="*/ 972 w 1268"/>
                <a:gd name="T113" fmla="*/ 331 h 954"/>
                <a:gd name="T114" fmla="*/ 959 w 1268"/>
                <a:gd name="T115" fmla="*/ 303 h 954"/>
                <a:gd name="T116" fmla="*/ 804 w 1268"/>
                <a:gd name="T117" fmla="*/ 298 h 954"/>
                <a:gd name="T118" fmla="*/ 944 w 1268"/>
                <a:gd name="T119" fmla="*/ 205 h 954"/>
                <a:gd name="T120" fmla="*/ 1045 w 1268"/>
                <a:gd name="T121" fmla="*/ 98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8" h="954">
                  <a:moveTo>
                    <a:pt x="1261" y="12"/>
                  </a:moveTo>
                  <a:lnTo>
                    <a:pt x="1257" y="9"/>
                  </a:lnTo>
                  <a:lnTo>
                    <a:pt x="1252" y="8"/>
                  </a:lnTo>
                  <a:lnTo>
                    <a:pt x="1249" y="8"/>
                  </a:lnTo>
                  <a:lnTo>
                    <a:pt x="1244" y="9"/>
                  </a:lnTo>
                  <a:lnTo>
                    <a:pt x="1226" y="10"/>
                  </a:lnTo>
                  <a:lnTo>
                    <a:pt x="1207" y="15"/>
                  </a:lnTo>
                  <a:lnTo>
                    <a:pt x="1190" y="21"/>
                  </a:lnTo>
                  <a:lnTo>
                    <a:pt x="1187" y="20"/>
                  </a:lnTo>
                  <a:lnTo>
                    <a:pt x="1186" y="21"/>
                  </a:lnTo>
                  <a:lnTo>
                    <a:pt x="1184" y="21"/>
                  </a:lnTo>
                  <a:lnTo>
                    <a:pt x="1183" y="18"/>
                  </a:lnTo>
                  <a:lnTo>
                    <a:pt x="1182" y="14"/>
                  </a:lnTo>
                  <a:lnTo>
                    <a:pt x="1180" y="12"/>
                  </a:lnTo>
                  <a:lnTo>
                    <a:pt x="1176" y="10"/>
                  </a:lnTo>
                  <a:lnTo>
                    <a:pt x="1173" y="8"/>
                  </a:lnTo>
                  <a:lnTo>
                    <a:pt x="1171" y="6"/>
                  </a:lnTo>
                  <a:lnTo>
                    <a:pt x="1169" y="3"/>
                  </a:lnTo>
                  <a:lnTo>
                    <a:pt x="1163" y="0"/>
                  </a:lnTo>
                  <a:lnTo>
                    <a:pt x="1156" y="2"/>
                  </a:lnTo>
                  <a:lnTo>
                    <a:pt x="1152" y="3"/>
                  </a:lnTo>
                  <a:lnTo>
                    <a:pt x="1147" y="4"/>
                  </a:lnTo>
                  <a:lnTo>
                    <a:pt x="1143" y="7"/>
                  </a:lnTo>
                  <a:lnTo>
                    <a:pt x="1141" y="9"/>
                  </a:lnTo>
                  <a:lnTo>
                    <a:pt x="1139" y="13"/>
                  </a:lnTo>
                  <a:lnTo>
                    <a:pt x="1138" y="17"/>
                  </a:lnTo>
                  <a:lnTo>
                    <a:pt x="1139" y="21"/>
                  </a:lnTo>
                  <a:lnTo>
                    <a:pt x="1135" y="27"/>
                  </a:lnTo>
                  <a:lnTo>
                    <a:pt x="1125" y="25"/>
                  </a:lnTo>
                  <a:lnTo>
                    <a:pt x="1125" y="25"/>
                  </a:lnTo>
                  <a:lnTo>
                    <a:pt x="1125" y="20"/>
                  </a:lnTo>
                  <a:lnTo>
                    <a:pt x="1125" y="17"/>
                  </a:lnTo>
                  <a:lnTo>
                    <a:pt x="1122" y="13"/>
                  </a:lnTo>
                  <a:lnTo>
                    <a:pt x="1119" y="9"/>
                  </a:lnTo>
                  <a:lnTo>
                    <a:pt x="1113" y="9"/>
                  </a:lnTo>
                  <a:lnTo>
                    <a:pt x="1076" y="23"/>
                  </a:lnTo>
                  <a:lnTo>
                    <a:pt x="1041" y="38"/>
                  </a:lnTo>
                  <a:lnTo>
                    <a:pt x="1036" y="46"/>
                  </a:lnTo>
                  <a:lnTo>
                    <a:pt x="1022" y="49"/>
                  </a:lnTo>
                  <a:lnTo>
                    <a:pt x="1022" y="52"/>
                  </a:lnTo>
                  <a:lnTo>
                    <a:pt x="1022" y="54"/>
                  </a:lnTo>
                  <a:lnTo>
                    <a:pt x="1022" y="54"/>
                  </a:lnTo>
                  <a:lnTo>
                    <a:pt x="1022" y="54"/>
                  </a:lnTo>
                  <a:lnTo>
                    <a:pt x="995" y="60"/>
                  </a:lnTo>
                  <a:lnTo>
                    <a:pt x="993" y="63"/>
                  </a:lnTo>
                  <a:lnTo>
                    <a:pt x="989" y="65"/>
                  </a:lnTo>
                  <a:lnTo>
                    <a:pt x="986" y="67"/>
                  </a:lnTo>
                  <a:lnTo>
                    <a:pt x="983" y="69"/>
                  </a:lnTo>
                  <a:lnTo>
                    <a:pt x="979" y="70"/>
                  </a:lnTo>
                  <a:lnTo>
                    <a:pt x="973" y="66"/>
                  </a:lnTo>
                  <a:lnTo>
                    <a:pt x="966" y="64"/>
                  </a:lnTo>
                  <a:lnTo>
                    <a:pt x="960" y="64"/>
                  </a:lnTo>
                  <a:lnTo>
                    <a:pt x="955" y="66"/>
                  </a:lnTo>
                  <a:lnTo>
                    <a:pt x="950" y="76"/>
                  </a:lnTo>
                  <a:lnTo>
                    <a:pt x="953" y="78"/>
                  </a:lnTo>
                  <a:lnTo>
                    <a:pt x="955" y="81"/>
                  </a:lnTo>
                  <a:lnTo>
                    <a:pt x="954" y="81"/>
                  </a:lnTo>
                  <a:lnTo>
                    <a:pt x="954" y="81"/>
                  </a:lnTo>
                  <a:lnTo>
                    <a:pt x="949" y="82"/>
                  </a:lnTo>
                  <a:lnTo>
                    <a:pt x="949" y="88"/>
                  </a:lnTo>
                  <a:lnTo>
                    <a:pt x="946" y="92"/>
                  </a:lnTo>
                  <a:lnTo>
                    <a:pt x="943" y="95"/>
                  </a:lnTo>
                  <a:lnTo>
                    <a:pt x="938" y="98"/>
                  </a:lnTo>
                  <a:lnTo>
                    <a:pt x="936" y="101"/>
                  </a:lnTo>
                  <a:lnTo>
                    <a:pt x="933" y="114"/>
                  </a:lnTo>
                  <a:lnTo>
                    <a:pt x="933" y="116"/>
                  </a:lnTo>
                  <a:lnTo>
                    <a:pt x="933" y="118"/>
                  </a:lnTo>
                  <a:lnTo>
                    <a:pt x="932" y="121"/>
                  </a:lnTo>
                  <a:lnTo>
                    <a:pt x="933" y="123"/>
                  </a:lnTo>
                  <a:lnTo>
                    <a:pt x="934" y="126"/>
                  </a:lnTo>
                  <a:lnTo>
                    <a:pt x="938" y="127"/>
                  </a:lnTo>
                  <a:lnTo>
                    <a:pt x="940" y="127"/>
                  </a:lnTo>
                  <a:lnTo>
                    <a:pt x="943" y="127"/>
                  </a:lnTo>
                  <a:lnTo>
                    <a:pt x="944" y="126"/>
                  </a:lnTo>
                  <a:lnTo>
                    <a:pt x="945" y="125"/>
                  </a:lnTo>
                  <a:lnTo>
                    <a:pt x="945" y="122"/>
                  </a:lnTo>
                  <a:lnTo>
                    <a:pt x="946" y="121"/>
                  </a:lnTo>
                  <a:lnTo>
                    <a:pt x="946" y="118"/>
                  </a:lnTo>
                  <a:lnTo>
                    <a:pt x="948" y="115"/>
                  </a:lnTo>
                  <a:lnTo>
                    <a:pt x="949" y="112"/>
                  </a:lnTo>
                  <a:lnTo>
                    <a:pt x="951" y="111"/>
                  </a:lnTo>
                  <a:lnTo>
                    <a:pt x="955" y="111"/>
                  </a:lnTo>
                  <a:lnTo>
                    <a:pt x="956" y="111"/>
                  </a:lnTo>
                  <a:lnTo>
                    <a:pt x="957" y="111"/>
                  </a:lnTo>
                  <a:lnTo>
                    <a:pt x="957" y="111"/>
                  </a:lnTo>
                  <a:lnTo>
                    <a:pt x="957" y="117"/>
                  </a:lnTo>
                  <a:lnTo>
                    <a:pt x="960" y="122"/>
                  </a:lnTo>
                  <a:lnTo>
                    <a:pt x="963" y="127"/>
                  </a:lnTo>
                  <a:lnTo>
                    <a:pt x="967" y="131"/>
                  </a:lnTo>
                  <a:lnTo>
                    <a:pt x="971" y="132"/>
                  </a:lnTo>
                  <a:lnTo>
                    <a:pt x="974" y="133"/>
                  </a:lnTo>
                  <a:lnTo>
                    <a:pt x="978" y="134"/>
                  </a:lnTo>
                  <a:lnTo>
                    <a:pt x="982" y="133"/>
                  </a:lnTo>
                  <a:lnTo>
                    <a:pt x="984" y="131"/>
                  </a:lnTo>
                  <a:lnTo>
                    <a:pt x="986" y="128"/>
                  </a:lnTo>
                  <a:lnTo>
                    <a:pt x="989" y="125"/>
                  </a:lnTo>
                  <a:lnTo>
                    <a:pt x="990" y="121"/>
                  </a:lnTo>
                  <a:lnTo>
                    <a:pt x="990" y="115"/>
                  </a:lnTo>
                  <a:lnTo>
                    <a:pt x="989" y="108"/>
                  </a:lnTo>
                  <a:lnTo>
                    <a:pt x="989" y="109"/>
                  </a:lnTo>
                  <a:lnTo>
                    <a:pt x="993" y="106"/>
                  </a:lnTo>
                  <a:lnTo>
                    <a:pt x="996" y="104"/>
                  </a:lnTo>
                  <a:lnTo>
                    <a:pt x="995" y="111"/>
                  </a:lnTo>
                  <a:lnTo>
                    <a:pt x="995" y="116"/>
                  </a:lnTo>
                  <a:lnTo>
                    <a:pt x="995" y="121"/>
                  </a:lnTo>
                  <a:lnTo>
                    <a:pt x="996" y="126"/>
                  </a:lnTo>
                  <a:lnTo>
                    <a:pt x="999" y="131"/>
                  </a:lnTo>
                  <a:lnTo>
                    <a:pt x="993" y="134"/>
                  </a:lnTo>
                  <a:lnTo>
                    <a:pt x="989" y="139"/>
                  </a:lnTo>
                  <a:lnTo>
                    <a:pt x="986" y="144"/>
                  </a:lnTo>
                  <a:lnTo>
                    <a:pt x="976" y="150"/>
                  </a:lnTo>
                  <a:lnTo>
                    <a:pt x="976" y="151"/>
                  </a:lnTo>
                  <a:lnTo>
                    <a:pt x="974" y="151"/>
                  </a:lnTo>
                  <a:lnTo>
                    <a:pt x="971" y="152"/>
                  </a:lnTo>
                  <a:lnTo>
                    <a:pt x="967" y="155"/>
                  </a:lnTo>
                  <a:lnTo>
                    <a:pt x="962" y="160"/>
                  </a:lnTo>
                  <a:lnTo>
                    <a:pt x="955" y="162"/>
                  </a:lnTo>
                  <a:lnTo>
                    <a:pt x="948" y="165"/>
                  </a:lnTo>
                  <a:lnTo>
                    <a:pt x="940" y="165"/>
                  </a:lnTo>
                  <a:lnTo>
                    <a:pt x="938" y="166"/>
                  </a:lnTo>
                  <a:lnTo>
                    <a:pt x="936" y="166"/>
                  </a:lnTo>
                  <a:lnTo>
                    <a:pt x="933" y="168"/>
                  </a:lnTo>
                  <a:lnTo>
                    <a:pt x="932" y="169"/>
                  </a:lnTo>
                  <a:lnTo>
                    <a:pt x="931" y="173"/>
                  </a:lnTo>
                  <a:lnTo>
                    <a:pt x="929" y="177"/>
                  </a:lnTo>
                  <a:lnTo>
                    <a:pt x="931" y="180"/>
                  </a:lnTo>
                  <a:lnTo>
                    <a:pt x="929" y="182"/>
                  </a:lnTo>
                  <a:lnTo>
                    <a:pt x="927" y="183"/>
                  </a:lnTo>
                  <a:lnTo>
                    <a:pt x="927" y="184"/>
                  </a:lnTo>
                  <a:lnTo>
                    <a:pt x="912" y="189"/>
                  </a:lnTo>
                  <a:lnTo>
                    <a:pt x="900" y="195"/>
                  </a:lnTo>
                  <a:lnTo>
                    <a:pt x="888" y="203"/>
                  </a:lnTo>
                  <a:lnTo>
                    <a:pt x="882" y="205"/>
                  </a:lnTo>
                  <a:lnTo>
                    <a:pt x="876" y="208"/>
                  </a:lnTo>
                  <a:lnTo>
                    <a:pt x="870" y="212"/>
                  </a:lnTo>
                  <a:lnTo>
                    <a:pt x="864" y="217"/>
                  </a:lnTo>
                  <a:lnTo>
                    <a:pt x="858" y="224"/>
                  </a:lnTo>
                  <a:lnTo>
                    <a:pt x="851" y="229"/>
                  </a:lnTo>
                  <a:lnTo>
                    <a:pt x="842" y="234"/>
                  </a:lnTo>
                  <a:lnTo>
                    <a:pt x="835" y="240"/>
                  </a:lnTo>
                  <a:lnTo>
                    <a:pt x="830" y="248"/>
                  </a:lnTo>
                  <a:lnTo>
                    <a:pt x="830" y="251"/>
                  </a:lnTo>
                  <a:lnTo>
                    <a:pt x="831" y="252"/>
                  </a:lnTo>
                  <a:lnTo>
                    <a:pt x="815" y="264"/>
                  </a:lnTo>
                  <a:lnTo>
                    <a:pt x="801" y="276"/>
                  </a:lnTo>
                  <a:lnTo>
                    <a:pt x="796" y="276"/>
                  </a:lnTo>
                  <a:lnTo>
                    <a:pt x="790" y="280"/>
                  </a:lnTo>
                  <a:lnTo>
                    <a:pt x="786" y="282"/>
                  </a:lnTo>
                  <a:lnTo>
                    <a:pt x="783" y="285"/>
                  </a:lnTo>
                  <a:lnTo>
                    <a:pt x="769" y="288"/>
                  </a:lnTo>
                  <a:lnTo>
                    <a:pt x="768" y="291"/>
                  </a:lnTo>
                  <a:lnTo>
                    <a:pt x="768" y="294"/>
                  </a:lnTo>
                  <a:lnTo>
                    <a:pt x="768" y="296"/>
                  </a:lnTo>
                  <a:lnTo>
                    <a:pt x="769" y="297"/>
                  </a:lnTo>
                  <a:lnTo>
                    <a:pt x="766" y="300"/>
                  </a:lnTo>
                  <a:lnTo>
                    <a:pt x="761" y="303"/>
                  </a:lnTo>
                  <a:lnTo>
                    <a:pt x="756" y="305"/>
                  </a:lnTo>
                  <a:lnTo>
                    <a:pt x="749" y="310"/>
                  </a:lnTo>
                  <a:lnTo>
                    <a:pt x="744" y="317"/>
                  </a:lnTo>
                  <a:lnTo>
                    <a:pt x="742" y="326"/>
                  </a:lnTo>
                  <a:lnTo>
                    <a:pt x="742" y="327"/>
                  </a:lnTo>
                  <a:lnTo>
                    <a:pt x="732" y="325"/>
                  </a:lnTo>
                  <a:lnTo>
                    <a:pt x="723" y="327"/>
                  </a:lnTo>
                  <a:lnTo>
                    <a:pt x="717" y="333"/>
                  </a:lnTo>
                  <a:lnTo>
                    <a:pt x="713" y="345"/>
                  </a:lnTo>
                  <a:lnTo>
                    <a:pt x="711" y="344"/>
                  </a:lnTo>
                  <a:lnTo>
                    <a:pt x="701" y="345"/>
                  </a:lnTo>
                  <a:lnTo>
                    <a:pt x="691" y="349"/>
                  </a:lnTo>
                  <a:lnTo>
                    <a:pt x="682" y="354"/>
                  </a:lnTo>
                  <a:lnTo>
                    <a:pt x="673" y="361"/>
                  </a:lnTo>
                  <a:lnTo>
                    <a:pt x="666" y="367"/>
                  </a:lnTo>
                  <a:lnTo>
                    <a:pt x="660" y="376"/>
                  </a:lnTo>
                  <a:lnTo>
                    <a:pt x="656" y="385"/>
                  </a:lnTo>
                  <a:lnTo>
                    <a:pt x="653" y="396"/>
                  </a:lnTo>
                  <a:lnTo>
                    <a:pt x="650" y="395"/>
                  </a:lnTo>
                  <a:lnTo>
                    <a:pt x="644" y="396"/>
                  </a:lnTo>
                  <a:lnTo>
                    <a:pt x="639" y="397"/>
                  </a:lnTo>
                  <a:lnTo>
                    <a:pt x="636" y="401"/>
                  </a:lnTo>
                  <a:lnTo>
                    <a:pt x="627" y="417"/>
                  </a:lnTo>
                  <a:lnTo>
                    <a:pt x="617" y="429"/>
                  </a:lnTo>
                  <a:lnTo>
                    <a:pt x="604" y="440"/>
                  </a:lnTo>
                  <a:lnTo>
                    <a:pt x="590" y="448"/>
                  </a:lnTo>
                  <a:lnTo>
                    <a:pt x="586" y="451"/>
                  </a:lnTo>
                  <a:lnTo>
                    <a:pt x="582" y="454"/>
                  </a:lnTo>
                  <a:lnTo>
                    <a:pt x="581" y="458"/>
                  </a:lnTo>
                  <a:lnTo>
                    <a:pt x="580" y="463"/>
                  </a:lnTo>
                  <a:lnTo>
                    <a:pt x="580" y="468"/>
                  </a:lnTo>
                  <a:lnTo>
                    <a:pt x="582" y="471"/>
                  </a:lnTo>
                  <a:lnTo>
                    <a:pt x="568" y="475"/>
                  </a:lnTo>
                  <a:lnTo>
                    <a:pt x="564" y="473"/>
                  </a:lnTo>
                  <a:lnTo>
                    <a:pt x="562" y="469"/>
                  </a:lnTo>
                  <a:lnTo>
                    <a:pt x="560" y="464"/>
                  </a:lnTo>
                  <a:lnTo>
                    <a:pt x="558" y="460"/>
                  </a:lnTo>
                  <a:lnTo>
                    <a:pt x="554" y="458"/>
                  </a:lnTo>
                  <a:lnTo>
                    <a:pt x="548" y="458"/>
                  </a:lnTo>
                  <a:lnTo>
                    <a:pt x="546" y="469"/>
                  </a:lnTo>
                  <a:lnTo>
                    <a:pt x="540" y="480"/>
                  </a:lnTo>
                  <a:lnTo>
                    <a:pt x="532" y="490"/>
                  </a:lnTo>
                  <a:lnTo>
                    <a:pt x="526" y="499"/>
                  </a:lnTo>
                  <a:lnTo>
                    <a:pt x="523" y="510"/>
                  </a:lnTo>
                  <a:lnTo>
                    <a:pt x="526" y="513"/>
                  </a:lnTo>
                  <a:lnTo>
                    <a:pt x="525" y="513"/>
                  </a:lnTo>
                  <a:lnTo>
                    <a:pt x="525" y="513"/>
                  </a:lnTo>
                  <a:lnTo>
                    <a:pt x="523" y="513"/>
                  </a:lnTo>
                  <a:lnTo>
                    <a:pt x="520" y="514"/>
                  </a:lnTo>
                  <a:lnTo>
                    <a:pt x="519" y="516"/>
                  </a:lnTo>
                  <a:lnTo>
                    <a:pt x="519" y="517"/>
                  </a:lnTo>
                  <a:lnTo>
                    <a:pt x="519" y="520"/>
                  </a:lnTo>
                  <a:lnTo>
                    <a:pt x="519" y="522"/>
                  </a:lnTo>
                  <a:lnTo>
                    <a:pt x="518" y="525"/>
                  </a:lnTo>
                  <a:lnTo>
                    <a:pt x="518" y="526"/>
                  </a:lnTo>
                  <a:lnTo>
                    <a:pt x="519" y="531"/>
                  </a:lnTo>
                  <a:lnTo>
                    <a:pt x="518" y="532"/>
                  </a:lnTo>
                  <a:lnTo>
                    <a:pt x="517" y="533"/>
                  </a:lnTo>
                  <a:lnTo>
                    <a:pt x="515" y="536"/>
                  </a:lnTo>
                  <a:lnTo>
                    <a:pt x="513" y="532"/>
                  </a:lnTo>
                  <a:lnTo>
                    <a:pt x="511" y="528"/>
                  </a:lnTo>
                  <a:lnTo>
                    <a:pt x="507" y="526"/>
                  </a:lnTo>
                  <a:lnTo>
                    <a:pt x="503" y="522"/>
                  </a:lnTo>
                  <a:lnTo>
                    <a:pt x="501" y="521"/>
                  </a:lnTo>
                  <a:lnTo>
                    <a:pt x="497" y="521"/>
                  </a:lnTo>
                  <a:lnTo>
                    <a:pt x="494" y="521"/>
                  </a:lnTo>
                  <a:lnTo>
                    <a:pt x="490" y="528"/>
                  </a:lnTo>
                  <a:lnTo>
                    <a:pt x="485" y="536"/>
                  </a:lnTo>
                  <a:lnTo>
                    <a:pt x="480" y="543"/>
                  </a:lnTo>
                  <a:lnTo>
                    <a:pt x="478" y="551"/>
                  </a:lnTo>
                  <a:lnTo>
                    <a:pt x="477" y="550"/>
                  </a:lnTo>
                  <a:lnTo>
                    <a:pt x="464" y="545"/>
                  </a:lnTo>
                  <a:lnTo>
                    <a:pt x="452" y="542"/>
                  </a:lnTo>
                  <a:lnTo>
                    <a:pt x="440" y="542"/>
                  </a:lnTo>
                  <a:lnTo>
                    <a:pt x="427" y="548"/>
                  </a:lnTo>
                  <a:lnTo>
                    <a:pt x="424" y="550"/>
                  </a:lnTo>
                  <a:lnTo>
                    <a:pt x="422" y="553"/>
                  </a:lnTo>
                  <a:lnTo>
                    <a:pt x="421" y="556"/>
                  </a:lnTo>
                  <a:lnTo>
                    <a:pt x="421" y="560"/>
                  </a:lnTo>
                  <a:lnTo>
                    <a:pt x="407" y="564"/>
                  </a:lnTo>
                  <a:lnTo>
                    <a:pt x="403" y="568"/>
                  </a:lnTo>
                  <a:lnTo>
                    <a:pt x="401" y="570"/>
                  </a:lnTo>
                  <a:lnTo>
                    <a:pt x="389" y="577"/>
                  </a:lnTo>
                  <a:lnTo>
                    <a:pt x="378" y="587"/>
                  </a:lnTo>
                  <a:lnTo>
                    <a:pt x="375" y="587"/>
                  </a:lnTo>
                  <a:lnTo>
                    <a:pt x="371" y="588"/>
                  </a:lnTo>
                  <a:lnTo>
                    <a:pt x="369" y="589"/>
                  </a:lnTo>
                  <a:lnTo>
                    <a:pt x="366" y="590"/>
                  </a:lnTo>
                  <a:lnTo>
                    <a:pt x="365" y="593"/>
                  </a:lnTo>
                  <a:lnTo>
                    <a:pt x="364" y="596"/>
                  </a:lnTo>
                  <a:lnTo>
                    <a:pt x="364" y="601"/>
                  </a:lnTo>
                  <a:lnTo>
                    <a:pt x="359" y="601"/>
                  </a:lnTo>
                  <a:lnTo>
                    <a:pt x="358" y="601"/>
                  </a:lnTo>
                  <a:lnTo>
                    <a:pt x="355" y="601"/>
                  </a:lnTo>
                  <a:lnTo>
                    <a:pt x="353" y="602"/>
                  </a:lnTo>
                  <a:lnTo>
                    <a:pt x="353" y="604"/>
                  </a:lnTo>
                  <a:lnTo>
                    <a:pt x="343" y="606"/>
                  </a:lnTo>
                  <a:lnTo>
                    <a:pt x="338" y="606"/>
                  </a:lnTo>
                  <a:lnTo>
                    <a:pt x="335" y="608"/>
                  </a:lnTo>
                  <a:lnTo>
                    <a:pt x="330" y="611"/>
                  </a:lnTo>
                  <a:lnTo>
                    <a:pt x="329" y="615"/>
                  </a:lnTo>
                  <a:lnTo>
                    <a:pt x="322" y="617"/>
                  </a:lnTo>
                  <a:lnTo>
                    <a:pt x="319" y="619"/>
                  </a:lnTo>
                  <a:lnTo>
                    <a:pt x="316" y="623"/>
                  </a:lnTo>
                  <a:lnTo>
                    <a:pt x="315" y="627"/>
                  </a:lnTo>
                  <a:lnTo>
                    <a:pt x="315" y="632"/>
                  </a:lnTo>
                  <a:lnTo>
                    <a:pt x="315" y="635"/>
                  </a:lnTo>
                  <a:lnTo>
                    <a:pt x="316" y="636"/>
                  </a:lnTo>
                  <a:lnTo>
                    <a:pt x="316" y="636"/>
                  </a:lnTo>
                  <a:lnTo>
                    <a:pt x="315" y="635"/>
                  </a:lnTo>
                  <a:lnTo>
                    <a:pt x="314" y="633"/>
                  </a:lnTo>
                  <a:lnTo>
                    <a:pt x="301" y="638"/>
                  </a:lnTo>
                  <a:lnTo>
                    <a:pt x="288" y="645"/>
                  </a:lnTo>
                  <a:lnTo>
                    <a:pt x="276" y="651"/>
                  </a:lnTo>
                  <a:lnTo>
                    <a:pt x="274" y="655"/>
                  </a:lnTo>
                  <a:lnTo>
                    <a:pt x="273" y="658"/>
                  </a:lnTo>
                  <a:lnTo>
                    <a:pt x="273" y="662"/>
                  </a:lnTo>
                  <a:lnTo>
                    <a:pt x="273" y="665"/>
                  </a:lnTo>
                  <a:lnTo>
                    <a:pt x="274" y="665"/>
                  </a:lnTo>
                  <a:lnTo>
                    <a:pt x="261" y="670"/>
                  </a:lnTo>
                  <a:lnTo>
                    <a:pt x="251" y="679"/>
                  </a:lnTo>
                  <a:lnTo>
                    <a:pt x="246" y="691"/>
                  </a:lnTo>
                  <a:lnTo>
                    <a:pt x="241" y="695"/>
                  </a:lnTo>
                  <a:lnTo>
                    <a:pt x="239" y="697"/>
                  </a:lnTo>
                  <a:lnTo>
                    <a:pt x="228" y="699"/>
                  </a:lnTo>
                  <a:lnTo>
                    <a:pt x="225" y="712"/>
                  </a:lnTo>
                  <a:lnTo>
                    <a:pt x="225" y="712"/>
                  </a:lnTo>
                  <a:lnTo>
                    <a:pt x="217" y="709"/>
                  </a:lnTo>
                  <a:lnTo>
                    <a:pt x="210" y="712"/>
                  </a:lnTo>
                  <a:lnTo>
                    <a:pt x="205" y="716"/>
                  </a:lnTo>
                  <a:lnTo>
                    <a:pt x="200" y="724"/>
                  </a:lnTo>
                  <a:lnTo>
                    <a:pt x="200" y="724"/>
                  </a:lnTo>
                  <a:lnTo>
                    <a:pt x="197" y="725"/>
                  </a:lnTo>
                  <a:lnTo>
                    <a:pt x="195" y="726"/>
                  </a:lnTo>
                  <a:lnTo>
                    <a:pt x="193" y="729"/>
                  </a:lnTo>
                  <a:lnTo>
                    <a:pt x="191" y="731"/>
                  </a:lnTo>
                  <a:lnTo>
                    <a:pt x="191" y="735"/>
                  </a:lnTo>
                  <a:lnTo>
                    <a:pt x="186" y="733"/>
                  </a:lnTo>
                  <a:lnTo>
                    <a:pt x="183" y="735"/>
                  </a:lnTo>
                  <a:lnTo>
                    <a:pt x="179" y="737"/>
                  </a:lnTo>
                  <a:lnTo>
                    <a:pt x="171" y="748"/>
                  </a:lnTo>
                  <a:lnTo>
                    <a:pt x="171" y="748"/>
                  </a:lnTo>
                  <a:lnTo>
                    <a:pt x="169" y="746"/>
                  </a:lnTo>
                  <a:lnTo>
                    <a:pt x="166" y="746"/>
                  </a:lnTo>
                  <a:lnTo>
                    <a:pt x="161" y="746"/>
                  </a:lnTo>
                  <a:lnTo>
                    <a:pt x="159" y="748"/>
                  </a:lnTo>
                  <a:lnTo>
                    <a:pt x="155" y="749"/>
                  </a:lnTo>
                  <a:lnTo>
                    <a:pt x="152" y="753"/>
                  </a:lnTo>
                  <a:lnTo>
                    <a:pt x="150" y="756"/>
                  </a:lnTo>
                  <a:lnTo>
                    <a:pt x="142" y="765"/>
                  </a:lnTo>
                  <a:lnTo>
                    <a:pt x="135" y="770"/>
                  </a:lnTo>
                  <a:lnTo>
                    <a:pt x="128" y="775"/>
                  </a:lnTo>
                  <a:lnTo>
                    <a:pt x="122" y="779"/>
                  </a:lnTo>
                  <a:lnTo>
                    <a:pt x="118" y="787"/>
                  </a:lnTo>
                  <a:lnTo>
                    <a:pt x="118" y="787"/>
                  </a:lnTo>
                  <a:lnTo>
                    <a:pt x="105" y="801"/>
                  </a:lnTo>
                  <a:lnTo>
                    <a:pt x="104" y="800"/>
                  </a:lnTo>
                  <a:lnTo>
                    <a:pt x="101" y="800"/>
                  </a:lnTo>
                  <a:lnTo>
                    <a:pt x="98" y="800"/>
                  </a:lnTo>
                  <a:lnTo>
                    <a:pt x="94" y="801"/>
                  </a:lnTo>
                  <a:lnTo>
                    <a:pt x="91" y="803"/>
                  </a:lnTo>
                  <a:lnTo>
                    <a:pt x="88" y="805"/>
                  </a:lnTo>
                  <a:lnTo>
                    <a:pt x="75" y="820"/>
                  </a:lnTo>
                  <a:lnTo>
                    <a:pt x="72" y="823"/>
                  </a:lnTo>
                  <a:lnTo>
                    <a:pt x="70" y="826"/>
                  </a:lnTo>
                  <a:lnTo>
                    <a:pt x="66" y="829"/>
                  </a:lnTo>
                  <a:lnTo>
                    <a:pt x="64" y="832"/>
                  </a:lnTo>
                  <a:lnTo>
                    <a:pt x="61" y="834"/>
                  </a:lnTo>
                  <a:lnTo>
                    <a:pt x="61" y="834"/>
                  </a:lnTo>
                  <a:lnTo>
                    <a:pt x="63" y="844"/>
                  </a:lnTo>
                  <a:lnTo>
                    <a:pt x="67" y="850"/>
                  </a:lnTo>
                  <a:lnTo>
                    <a:pt x="74" y="857"/>
                  </a:lnTo>
                  <a:lnTo>
                    <a:pt x="78" y="864"/>
                  </a:lnTo>
                  <a:lnTo>
                    <a:pt x="74" y="863"/>
                  </a:lnTo>
                  <a:lnTo>
                    <a:pt x="70" y="864"/>
                  </a:lnTo>
                  <a:lnTo>
                    <a:pt x="67" y="864"/>
                  </a:lnTo>
                  <a:lnTo>
                    <a:pt x="66" y="867"/>
                  </a:lnTo>
                  <a:lnTo>
                    <a:pt x="65" y="869"/>
                  </a:lnTo>
                  <a:lnTo>
                    <a:pt x="64" y="872"/>
                  </a:lnTo>
                  <a:lnTo>
                    <a:pt x="64" y="874"/>
                  </a:lnTo>
                  <a:lnTo>
                    <a:pt x="63" y="877"/>
                  </a:lnTo>
                  <a:lnTo>
                    <a:pt x="63" y="879"/>
                  </a:lnTo>
                  <a:lnTo>
                    <a:pt x="61" y="880"/>
                  </a:lnTo>
                  <a:lnTo>
                    <a:pt x="58" y="883"/>
                  </a:lnTo>
                  <a:lnTo>
                    <a:pt x="55" y="885"/>
                  </a:lnTo>
                  <a:lnTo>
                    <a:pt x="55" y="886"/>
                  </a:lnTo>
                  <a:lnTo>
                    <a:pt x="49" y="883"/>
                  </a:lnTo>
                  <a:lnTo>
                    <a:pt x="40" y="880"/>
                  </a:lnTo>
                  <a:lnTo>
                    <a:pt x="32" y="883"/>
                  </a:lnTo>
                  <a:lnTo>
                    <a:pt x="26" y="886"/>
                  </a:lnTo>
                  <a:lnTo>
                    <a:pt x="23" y="892"/>
                  </a:lnTo>
                  <a:lnTo>
                    <a:pt x="19" y="900"/>
                  </a:lnTo>
                  <a:lnTo>
                    <a:pt x="15" y="907"/>
                  </a:lnTo>
                  <a:lnTo>
                    <a:pt x="15" y="907"/>
                  </a:lnTo>
                  <a:lnTo>
                    <a:pt x="13" y="909"/>
                  </a:lnTo>
                  <a:lnTo>
                    <a:pt x="12" y="910"/>
                  </a:lnTo>
                  <a:lnTo>
                    <a:pt x="9" y="910"/>
                  </a:lnTo>
                  <a:lnTo>
                    <a:pt x="6" y="912"/>
                  </a:lnTo>
                  <a:lnTo>
                    <a:pt x="3" y="913"/>
                  </a:lnTo>
                  <a:lnTo>
                    <a:pt x="2" y="914"/>
                  </a:lnTo>
                  <a:lnTo>
                    <a:pt x="1" y="917"/>
                  </a:lnTo>
                  <a:lnTo>
                    <a:pt x="0" y="920"/>
                  </a:lnTo>
                  <a:lnTo>
                    <a:pt x="0" y="925"/>
                  </a:lnTo>
                  <a:lnTo>
                    <a:pt x="1" y="929"/>
                  </a:lnTo>
                  <a:lnTo>
                    <a:pt x="4" y="932"/>
                  </a:lnTo>
                  <a:lnTo>
                    <a:pt x="3" y="934"/>
                  </a:lnTo>
                  <a:lnTo>
                    <a:pt x="3" y="936"/>
                  </a:lnTo>
                  <a:lnTo>
                    <a:pt x="3" y="938"/>
                  </a:lnTo>
                  <a:lnTo>
                    <a:pt x="3" y="940"/>
                  </a:lnTo>
                  <a:lnTo>
                    <a:pt x="3" y="942"/>
                  </a:lnTo>
                  <a:lnTo>
                    <a:pt x="6" y="943"/>
                  </a:lnTo>
                  <a:lnTo>
                    <a:pt x="8" y="951"/>
                  </a:lnTo>
                  <a:lnTo>
                    <a:pt x="12" y="954"/>
                  </a:lnTo>
                  <a:lnTo>
                    <a:pt x="17" y="954"/>
                  </a:lnTo>
                  <a:lnTo>
                    <a:pt x="21" y="952"/>
                  </a:lnTo>
                  <a:lnTo>
                    <a:pt x="26" y="949"/>
                  </a:lnTo>
                  <a:lnTo>
                    <a:pt x="31" y="949"/>
                  </a:lnTo>
                  <a:lnTo>
                    <a:pt x="40" y="941"/>
                  </a:lnTo>
                  <a:lnTo>
                    <a:pt x="41" y="935"/>
                  </a:lnTo>
                  <a:lnTo>
                    <a:pt x="38" y="930"/>
                  </a:lnTo>
                  <a:lnTo>
                    <a:pt x="34" y="925"/>
                  </a:lnTo>
                  <a:lnTo>
                    <a:pt x="30" y="920"/>
                  </a:lnTo>
                  <a:lnTo>
                    <a:pt x="29" y="915"/>
                  </a:lnTo>
                  <a:lnTo>
                    <a:pt x="32" y="912"/>
                  </a:lnTo>
                  <a:lnTo>
                    <a:pt x="37" y="906"/>
                  </a:lnTo>
                  <a:lnTo>
                    <a:pt x="41" y="902"/>
                  </a:lnTo>
                  <a:lnTo>
                    <a:pt x="47" y="901"/>
                  </a:lnTo>
                  <a:lnTo>
                    <a:pt x="54" y="903"/>
                  </a:lnTo>
                  <a:lnTo>
                    <a:pt x="50" y="907"/>
                  </a:lnTo>
                  <a:lnTo>
                    <a:pt x="48" y="909"/>
                  </a:lnTo>
                  <a:lnTo>
                    <a:pt x="46" y="912"/>
                  </a:lnTo>
                  <a:lnTo>
                    <a:pt x="44" y="915"/>
                  </a:lnTo>
                  <a:lnTo>
                    <a:pt x="46" y="918"/>
                  </a:lnTo>
                  <a:lnTo>
                    <a:pt x="47" y="920"/>
                  </a:lnTo>
                  <a:lnTo>
                    <a:pt x="49" y="921"/>
                  </a:lnTo>
                  <a:lnTo>
                    <a:pt x="52" y="921"/>
                  </a:lnTo>
                  <a:lnTo>
                    <a:pt x="55" y="920"/>
                  </a:lnTo>
                  <a:lnTo>
                    <a:pt x="58" y="920"/>
                  </a:lnTo>
                  <a:lnTo>
                    <a:pt x="60" y="919"/>
                  </a:lnTo>
                  <a:lnTo>
                    <a:pt x="64" y="918"/>
                  </a:lnTo>
                  <a:lnTo>
                    <a:pt x="64" y="918"/>
                  </a:lnTo>
                  <a:lnTo>
                    <a:pt x="67" y="918"/>
                  </a:lnTo>
                  <a:lnTo>
                    <a:pt x="71" y="917"/>
                  </a:lnTo>
                  <a:lnTo>
                    <a:pt x="75" y="914"/>
                  </a:lnTo>
                  <a:lnTo>
                    <a:pt x="77" y="910"/>
                  </a:lnTo>
                  <a:lnTo>
                    <a:pt x="78" y="908"/>
                  </a:lnTo>
                  <a:lnTo>
                    <a:pt x="81" y="904"/>
                  </a:lnTo>
                  <a:lnTo>
                    <a:pt x="82" y="904"/>
                  </a:lnTo>
                  <a:lnTo>
                    <a:pt x="84" y="904"/>
                  </a:lnTo>
                  <a:lnTo>
                    <a:pt x="86" y="903"/>
                  </a:lnTo>
                  <a:lnTo>
                    <a:pt x="87" y="902"/>
                  </a:lnTo>
                  <a:lnTo>
                    <a:pt x="89" y="901"/>
                  </a:lnTo>
                  <a:lnTo>
                    <a:pt x="91" y="900"/>
                  </a:lnTo>
                  <a:lnTo>
                    <a:pt x="92" y="898"/>
                  </a:lnTo>
                  <a:lnTo>
                    <a:pt x="94" y="897"/>
                  </a:lnTo>
                  <a:lnTo>
                    <a:pt x="97" y="897"/>
                  </a:lnTo>
                  <a:lnTo>
                    <a:pt x="98" y="900"/>
                  </a:lnTo>
                  <a:lnTo>
                    <a:pt x="109" y="901"/>
                  </a:lnTo>
                  <a:lnTo>
                    <a:pt x="118" y="900"/>
                  </a:lnTo>
                  <a:lnTo>
                    <a:pt x="127" y="896"/>
                  </a:lnTo>
                  <a:lnTo>
                    <a:pt x="137" y="892"/>
                  </a:lnTo>
                  <a:lnTo>
                    <a:pt x="138" y="889"/>
                  </a:lnTo>
                  <a:lnTo>
                    <a:pt x="138" y="885"/>
                  </a:lnTo>
                  <a:lnTo>
                    <a:pt x="137" y="880"/>
                  </a:lnTo>
                  <a:lnTo>
                    <a:pt x="135" y="879"/>
                  </a:lnTo>
                  <a:lnTo>
                    <a:pt x="138" y="878"/>
                  </a:lnTo>
                  <a:lnTo>
                    <a:pt x="142" y="878"/>
                  </a:lnTo>
                  <a:lnTo>
                    <a:pt x="144" y="877"/>
                  </a:lnTo>
                  <a:lnTo>
                    <a:pt x="146" y="875"/>
                  </a:lnTo>
                  <a:lnTo>
                    <a:pt x="149" y="874"/>
                  </a:lnTo>
                  <a:lnTo>
                    <a:pt x="152" y="872"/>
                  </a:lnTo>
                  <a:lnTo>
                    <a:pt x="155" y="870"/>
                  </a:lnTo>
                  <a:lnTo>
                    <a:pt x="156" y="868"/>
                  </a:lnTo>
                  <a:lnTo>
                    <a:pt x="159" y="867"/>
                  </a:lnTo>
                  <a:lnTo>
                    <a:pt x="161" y="866"/>
                  </a:lnTo>
                  <a:lnTo>
                    <a:pt x="163" y="864"/>
                  </a:lnTo>
                  <a:lnTo>
                    <a:pt x="166" y="864"/>
                  </a:lnTo>
                  <a:lnTo>
                    <a:pt x="167" y="863"/>
                  </a:lnTo>
                  <a:lnTo>
                    <a:pt x="169" y="861"/>
                  </a:lnTo>
                  <a:lnTo>
                    <a:pt x="173" y="860"/>
                  </a:lnTo>
                  <a:lnTo>
                    <a:pt x="176" y="860"/>
                  </a:lnTo>
                  <a:lnTo>
                    <a:pt x="178" y="857"/>
                  </a:lnTo>
                  <a:lnTo>
                    <a:pt x="180" y="856"/>
                  </a:lnTo>
                  <a:lnTo>
                    <a:pt x="183" y="853"/>
                  </a:lnTo>
                  <a:lnTo>
                    <a:pt x="184" y="850"/>
                  </a:lnTo>
                  <a:lnTo>
                    <a:pt x="184" y="846"/>
                  </a:lnTo>
                  <a:lnTo>
                    <a:pt x="183" y="844"/>
                  </a:lnTo>
                  <a:lnTo>
                    <a:pt x="180" y="841"/>
                  </a:lnTo>
                  <a:lnTo>
                    <a:pt x="180" y="838"/>
                  </a:lnTo>
                  <a:lnTo>
                    <a:pt x="182" y="835"/>
                  </a:lnTo>
                  <a:lnTo>
                    <a:pt x="183" y="833"/>
                  </a:lnTo>
                  <a:lnTo>
                    <a:pt x="184" y="832"/>
                  </a:lnTo>
                  <a:lnTo>
                    <a:pt x="185" y="830"/>
                  </a:lnTo>
                  <a:lnTo>
                    <a:pt x="189" y="830"/>
                  </a:lnTo>
                  <a:lnTo>
                    <a:pt x="191" y="830"/>
                  </a:lnTo>
                  <a:lnTo>
                    <a:pt x="196" y="832"/>
                  </a:lnTo>
                  <a:lnTo>
                    <a:pt x="197" y="828"/>
                  </a:lnTo>
                  <a:lnTo>
                    <a:pt x="200" y="826"/>
                  </a:lnTo>
                  <a:lnTo>
                    <a:pt x="202" y="823"/>
                  </a:lnTo>
                  <a:lnTo>
                    <a:pt x="205" y="821"/>
                  </a:lnTo>
                  <a:lnTo>
                    <a:pt x="207" y="820"/>
                  </a:lnTo>
                  <a:lnTo>
                    <a:pt x="211" y="818"/>
                  </a:lnTo>
                  <a:lnTo>
                    <a:pt x="212" y="817"/>
                  </a:lnTo>
                  <a:lnTo>
                    <a:pt x="220" y="815"/>
                  </a:lnTo>
                  <a:lnTo>
                    <a:pt x="220" y="811"/>
                  </a:lnTo>
                  <a:lnTo>
                    <a:pt x="220" y="809"/>
                  </a:lnTo>
                  <a:lnTo>
                    <a:pt x="222" y="805"/>
                  </a:lnTo>
                  <a:lnTo>
                    <a:pt x="224" y="803"/>
                  </a:lnTo>
                  <a:lnTo>
                    <a:pt x="234" y="801"/>
                  </a:lnTo>
                  <a:lnTo>
                    <a:pt x="244" y="796"/>
                  </a:lnTo>
                  <a:lnTo>
                    <a:pt x="252" y="790"/>
                  </a:lnTo>
                  <a:lnTo>
                    <a:pt x="261" y="786"/>
                  </a:lnTo>
                  <a:lnTo>
                    <a:pt x="270" y="782"/>
                  </a:lnTo>
                  <a:lnTo>
                    <a:pt x="281" y="783"/>
                  </a:lnTo>
                  <a:lnTo>
                    <a:pt x="281" y="779"/>
                  </a:lnTo>
                  <a:lnTo>
                    <a:pt x="282" y="777"/>
                  </a:lnTo>
                  <a:lnTo>
                    <a:pt x="284" y="773"/>
                  </a:lnTo>
                  <a:lnTo>
                    <a:pt x="286" y="772"/>
                  </a:lnTo>
                  <a:lnTo>
                    <a:pt x="290" y="771"/>
                  </a:lnTo>
                  <a:lnTo>
                    <a:pt x="291" y="767"/>
                  </a:lnTo>
                  <a:lnTo>
                    <a:pt x="292" y="764"/>
                  </a:lnTo>
                  <a:lnTo>
                    <a:pt x="290" y="759"/>
                  </a:lnTo>
                  <a:lnTo>
                    <a:pt x="287" y="755"/>
                  </a:lnTo>
                  <a:lnTo>
                    <a:pt x="285" y="752"/>
                  </a:lnTo>
                  <a:lnTo>
                    <a:pt x="280" y="749"/>
                  </a:lnTo>
                  <a:lnTo>
                    <a:pt x="282" y="748"/>
                  </a:lnTo>
                  <a:lnTo>
                    <a:pt x="285" y="746"/>
                  </a:lnTo>
                  <a:lnTo>
                    <a:pt x="286" y="743"/>
                  </a:lnTo>
                  <a:lnTo>
                    <a:pt x="290" y="742"/>
                  </a:lnTo>
                  <a:lnTo>
                    <a:pt x="301" y="746"/>
                  </a:lnTo>
                  <a:lnTo>
                    <a:pt x="307" y="749"/>
                  </a:lnTo>
                  <a:lnTo>
                    <a:pt x="301" y="754"/>
                  </a:lnTo>
                  <a:lnTo>
                    <a:pt x="298" y="760"/>
                  </a:lnTo>
                  <a:lnTo>
                    <a:pt x="298" y="766"/>
                  </a:lnTo>
                  <a:lnTo>
                    <a:pt x="301" y="773"/>
                  </a:lnTo>
                  <a:lnTo>
                    <a:pt x="303" y="778"/>
                  </a:lnTo>
                  <a:lnTo>
                    <a:pt x="307" y="778"/>
                  </a:lnTo>
                  <a:lnTo>
                    <a:pt x="310" y="777"/>
                  </a:lnTo>
                  <a:lnTo>
                    <a:pt x="313" y="775"/>
                  </a:lnTo>
                  <a:lnTo>
                    <a:pt x="315" y="772"/>
                  </a:lnTo>
                  <a:lnTo>
                    <a:pt x="316" y="769"/>
                  </a:lnTo>
                  <a:lnTo>
                    <a:pt x="318" y="765"/>
                  </a:lnTo>
                  <a:lnTo>
                    <a:pt x="321" y="762"/>
                  </a:lnTo>
                  <a:lnTo>
                    <a:pt x="322" y="753"/>
                  </a:lnTo>
                  <a:lnTo>
                    <a:pt x="329" y="746"/>
                  </a:lnTo>
                  <a:lnTo>
                    <a:pt x="338" y="743"/>
                  </a:lnTo>
                  <a:lnTo>
                    <a:pt x="339" y="746"/>
                  </a:lnTo>
                  <a:lnTo>
                    <a:pt x="341" y="748"/>
                  </a:lnTo>
                  <a:lnTo>
                    <a:pt x="344" y="749"/>
                  </a:lnTo>
                  <a:lnTo>
                    <a:pt x="348" y="750"/>
                  </a:lnTo>
                  <a:lnTo>
                    <a:pt x="350" y="749"/>
                  </a:lnTo>
                  <a:lnTo>
                    <a:pt x="353" y="748"/>
                  </a:lnTo>
                  <a:lnTo>
                    <a:pt x="355" y="747"/>
                  </a:lnTo>
                  <a:lnTo>
                    <a:pt x="356" y="743"/>
                  </a:lnTo>
                  <a:lnTo>
                    <a:pt x="356" y="741"/>
                  </a:lnTo>
                  <a:lnTo>
                    <a:pt x="356" y="738"/>
                  </a:lnTo>
                  <a:lnTo>
                    <a:pt x="355" y="737"/>
                  </a:lnTo>
                  <a:lnTo>
                    <a:pt x="355" y="735"/>
                  </a:lnTo>
                  <a:lnTo>
                    <a:pt x="356" y="733"/>
                  </a:lnTo>
                  <a:lnTo>
                    <a:pt x="358" y="732"/>
                  </a:lnTo>
                  <a:lnTo>
                    <a:pt x="360" y="731"/>
                  </a:lnTo>
                  <a:lnTo>
                    <a:pt x="364" y="730"/>
                  </a:lnTo>
                  <a:lnTo>
                    <a:pt x="373" y="730"/>
                  </a:lnTo>
                  <a:lnTo>
                    <a:pt x="384" y="726"/>
                  </a:lnTo>
                  <a:lnTo>
                    <a:pt x="393" y="719"/>
                  </a:lnTo>
                  <a:lnTo>
                    <a:pt x="390" y="716"/>
                  </a:lnTo>
                  <a:lnTo>
                    <a:pt x="389" y="715"/>
                  </a:lnTo>
                  <a:lnTo>
                    <a:pt x="387" y="698"/>
                  </a:lnTo>
                  <a:lnTo>
                    <a:pt x="386" y="697"/>
                  </a:lnTo>
                  <a:lnTo>
                    <a:pt x="387" y="697"/>
                  </a:lnTo>
                  <a:lnTo>
                    <a:pt x="387" y="697"/>
                  </a:lnTo>
                  <a:lnTo>
                    <a:pt x="387" y="697"/>
                  </a:lnTo>
                  <a:lnTo>
                    <a:pt x="387" y="698"/>
                  </a:lnTo>
                  <a:lnTo>
                    <a:pt x="387" y="698"/>
                  </a:lnTo>
                  <a:lnTo>
                    <a:pt x="398" y="696"/>
                  </a:lnTo>
                  <a:lnTo>
                    <a:pt x="398" y="696"/>
                  </a:lnTo>
                  <a:lnTo>
                    <a:pt x="400" y="698"/>
                  </a:lnTo>
                  <a:lnTo>
                    <a:pt x="403" y="699"/>
                  </a:lnTo>
                  <a:lnTo>
                    <a:pt x="405" y="702"/>
                  </a:lnTo>
                  <a:lnTo>
                    <a:pt x="406" y="702"/>
                  </a:lnTo>
                  <a:lnTo>
                    <a:pt x="409" y="702"/>
                  </a:lnTo>
                  <a:lnTo>
                    <a:pt x="410" y="702"/>
                  </a:lnTo>
                  <a:lnTo>
                    <a:pt x="412" y="699"/>
                  </a:lnTo>
                  <a:lnTo>
                    <a:pt x="413" y="696"/>
                  </a:lnTo>
                  <a:lnTo>
                    <a:pt x="413" y="692"/>
                  </a:lnTo>
                  <a:lnTo>
                    <a:pt x="418" y="690"/>
                  </a:lnTo>
                  <a:lnTo>
                    <a:pt x="418" y="690"/>
                  </a:lnTo>
                  <a:lnTo>
                    <a:pt x="422" y="687"/>
                  </a:lnTo>
                  <a:lnTo>
                    <a:pt x="427" y="686"/>
                  </a:lnTo>
                  <a:lnTo>
                    <a:pt x="430" y="686"/>
                  </a:lnTo>
                  <a:lnTo>
                    <a:pt x="435" y="687"/>
                  </a:lnTo>
                  <a:lnTo>
                    <a:pt x="440" y="686"/>
                  </a:lnTo>
                  <a:lnTo>
                    <a:pt x="441" y="674"/>
                  </a:lnTo>
                  <a:lnTo>
                    <a:pt x="435" y="663"/>
                  </a:lnTo>
                  <a:lnTo>
                    <a:pt x="435" y="663"/>
                  </a:lnTo>
                  <a:lnTo>
                    <a:pt x="460" y="670"/>
                  </a:lnTo>
                  <a:lnTo>
                    <a:pt x="469" y="667"/>
                  </a:lnTo>
                  <a:lnTo>
                    <a:pt x="469" y="662"/>
                  </a:lnTo>
                  <a:lnTo>
                    <a:pt x="485" y="658"/>
                  </a:lnTo>
                  <a:lnTo>
                    <a:pt x="488" y="657"/>
                  </a:lnTo>
                  <a:lnTo>
                    <a:pt x="491" y="657"/>
                  </a:lnTo>
                  <a:lnTo>
                    <a:pt x="494" y="656"/>
                  </a:lnTo>
                  <a:lnTo>
                    <a:pt x="496" y="655"/>
                  </a:lnTo>
                  <a:lnTo>
                    <a:pt x="498" y="652"/>
                  </a:lnTo>
                  <a:lnTo>
                    <a:pt x="501" y="650"/>
                  </a:lnTo>
                  <a:lnTo>
                    <a:pt x="508" y="642"/>
                  </a:lnTo>
                  <a:lnTo>
                    <a:pt x="518" y="639"/>
                  </a:lnTo>
                  <a:lnTo>
                    <a:pt x="528" y="635"/>
                  </a:lnTo>
                  <a:lnTo>
                    <a:pt x="535" y="629"/>
                  </a:lnTo>
                  <a:lnTo>
                    <a:pt x="541" y="628"/>
                  </a:lnTo>
                  <a:lnTo>
                    <a:pt x="546" y="628"/>
                  </a:lnTo>
                  <a:lnTo>
                    <a:pt x="552" y="625"/>
                  </a:lnTo>
                  <a:lnTo>
                    <a:pt x="551" y="622"/>
                  </a:lnTo>
                  <a:lnTo>
                    <a:pt x="552" y="619"/>
                  </a:lnTo>
                  <a:lnTo>
                    <a:pt x="553" y="617"/>
                  </a:lnTo>
                  <a:lnTo>
                    <a:pt x="554" y="615"/>
                  </a:lnTo>
                  <a:lnTo>
                    <a:pt x="557" y="613"/>
                  </a:lnTo>
                  <a:lnTo>
                    <a:pt x="560" y="612"/>
                  </a:lnTo>
                  <a:lnTo>
                    <a:pt x="569" y="600"/>
                  </a:lnTo>
                  <a:lnTo>
                    <a:pt x="562" y="595"/>
                  </a:lnTo>
                  <a:lnTo>
                    <a:pt x="562" y="590"/>
                  </a:lnTo>
                  <a:lnTo>
                    <a:pt x="562" y="585"/>
                  </a:lnTo>
                  <a:lnTo>
                    <a:pt x="563" y="582"/>
                  </a:lnTo>
                  <a:lnTo>
                    <a:pt x="565" y="579"/>
                  </a:lnTo>
                  <a:lnTo>
                    <a:pt x="568" y="578"/>
                  </a:lnTo>
                  <a:lnTo>
                    <a:pt x="573" y="578"/>
                  </a:lnTo>
                  <a:lnTo>
                    <a:pt x="576" y="578"/>
                  </a:lnTo>
                  <a:lnTo>
                    <a:pt x="576" y="582"/>
                  </a:lnTo>
                  <a:lnTo>
                    <a:pt x="582" y="589"/>
                  </a:lnTo>
                  <a:lnTo>
                    <a:pt x="587" y="591"/>
                  </a:lnTo>
                  <a:lnTo>
                    <a:pt x="590" y="590"/>
                  </a:lnTo>
                  <a:lnTo>
                    <a:pt x="592" y="585"/>
                  </a:lnTo>
                  <a:lnTo>
                    <a:pt x="594" y="581"/>
                  </a:lnTo>
                  <a:lnTo>
                    <a:pt x="597" y="576"/>
                  </a:lnTo>
                  <a:lnTo>
                    <a:pt x="608" y="573"/>
                  </a:lnTo>
                  <a:lnTo>
                    <a:pt x="616" y="577"/>
                  </a:lnTo>
                  <a:lnTo>
                    <a:pt x="622" y="576"/>
                  </a:lnTo>
                  <a:lnTo>
                    <a:pt x="628" y="571"/>
                  </a:lnTo>
                  <a:lnTo>
                    <a:pt x="633" y="566"/>
                  </a:lnTo>
                  <a:lnTo>
                    <a:pt x="638" y="561"/>
                  </a:lnTo>
                  <a:lnTo>
                    <a:pt x="638" y="561"/>
                  </a:lnTo>
                  <a:lnTo>
                    <a:pt x="647" y="561"/>
                  </a:lnTo>
                  <a:lnTo>
                    <a:pt x="654" y="556"/>
                  </a:lnTo>
                  <a:lnTo>
                    <a:pt x="660" y="550"/>
                  </a:lnTo>
                  <a:lnTo>
                    <a:pt x="664" y="549"/>
                  </a:lnTo>
                  <a:lnTo>
                    <a:pt x="666" y="547"/>
                  </a:lnTo>
                  <a:lnTo>
                    <a:pt x="667" y="544"/>
                  </a:lnTo>
                  <a:lnTo>
                    <a:pt x="668" y="542"/>
                  </a:lnTo>
                  <a:lnTo>
                    <a:pt x="670" y="539"/>
                  </a:lnTo>
                  <a:lnTo>
                    <a:pt x="670" y="537"/>
                  </a:lnTo>
                  <a:lnTo>
                    <a:pt x="668" y="534"/>
                  </a:lnTo>
                  <a:lnTo>
                    <a:pt x="666" y="532"/>
                  </a:lnTo>
                  <a:lnTo>
                    <a:pt x="667" y="528"/>
                  </a:lnTo>
                  <a:lnTo>
                    <a:pt x="667" y="526"/>
                  </a:lnTo>
                  <a:lnTo>
                    <a:pt x="670" y="524"/>
                  </a:lnTo>
                  <a:lnTo>
                    <a:pt x="672" y="521"/>
                  </a:lnTo>
                  <a:lnTo>
                    <a:pt x="673" y="520"/>
                  </a:lnTo>
                  <a:lnTo>
                    <a:pt x="677" y="520"/>
                  </a:lnTo>
                  <a:lnTo>
                    <a:pt x="679" y="522"/>
                  </a:lnTo>
                  <a:lnTo>
                    <a:pt x="681" y="525"/>
                  </a:lnTo>
                  <a:lnTo>
                    <a:pt x="682" y="527"/>
                  </a:lnTo>
                  <a:lnTo>
                    <a:pt x="683" y="528"/>
                  </a:lnTo>
                  <a:lnTo>
                    <a:pt x="685" y="531"/>
                  </a:lnTo>
                  <a:lnTo>
                    <a:pt x="689" y="532"/>
                  </a:lnTo>
                  <a:lnTo>
                    <a:pt x="693" y="531"/>
                  </a:lnTo>
                  <a:lnTo>
                    <a:pt x="696" y="531"/>
                  </a:lnTo>
                  <a:lnTo>
                    <a:pt x="700" y="530"/>
                  </a:lnTo>
                  <a:lnTo>
                    <a:pt x="705" y="524"/>
                  </a:lnTo>
                  <a:lnTo>
                    <a:pt x="710" y="517"/>
                  </a:lnTo>
                  <a:lnTo>
                    <a:pt x="712" y="510"/>
                  </a:lnTo>
                  <a:lnTo>
                    <a:pt x="713" y="510"/>
                  </a:lnTo>
                  <a:lnTo>
                    <a:pt x="715" y="509"/>
                  </a:lnTo>
                  <a:lnTo>
                    <a:pt x="715" y="507"/>
                  </a:lnTo>
                  <a:lnTo>
                    <a:pt x="715" y="503"/>
                  </a:lnTo>
                  <a:lnTo>
                    <a:pt x="716" y="501"/>
                  </a:lnTo>
                  <a:lnTo>
                    <a:pt x="716" y="498"/>
                  </a:lnTo>
                  <a:lnTo>
                    <a:pt x="717" y="497"/>
                  </a:lnTo>
                  <a:lnTo>
                    <a:pt x="721" y="494"/>
                  </a:lnTo>
                  <a:lnTo>
                    <a:pt x="719" y="498"/>
                  </a:lnTo>
                  <a:lnTo>
                    <a:pt x="719" y="502"/>
                  </a:lnTo>
                  <a:lnTo>
                    <a:pt x="719" y="504"/>
                  </a:lnTo>
                  <a:lnTo>
                    <a:pt x="719" y="508"/>
                  </a:lnTo>
                  <a:lnTo>
                    <a:pt x="722" y="510"/>
                  </a:lnTo>
                  <a:lnTo>
                    <a:pt x="724" y="513"/>
                  </a:lnTo>
                  <a:lnTo>
                    <a:pt x="738" y="510"/>
                  </a:lnTo>
                  <a:lnTo>
                    <a:pt x="750" y="507"/>
                  </a:lnTo>
                  <a:lnTo>
                    <a:pt x="761" y="498"/>
                  </a:lnTo>
                  <a:lnTo>
                    <a:pt x="762" y="494"/>
                  </a:lnTo>
                  <a:lnTo>
                    <a:pt x="764" y="492"/>
                  </a:lnTo>
                  <a:lnTo>
                    <a:pt x="767" y="490"/>
                  </a:lnTo>
                  <a:lnTo>
                    <a:pt x="769" y="487"/>
                  </a:lnTo>
                  <a:lnTo>
                    <a:pt x="773" y="486"/>
                  </a:lnTo>
                  <a:lnTo>
                    <a:pt x="790" y="477"/>
                  </a:lnTo>
                  <a:lnTo>
                    <a:pt x="806" y="470"/>
                  </a:lnTo>
                  <a:lnTo>
                    <a:pt x="821" y="462"/>
                  </a:lnTo>
                  <a:lnTo>
                    <a:pt x="835" y="450"/>
                  </a:lnTo>
                  <a:lnTo>
                    <a:pt x="849" y="447"/>
                  </a:lnTo>
                  <a:lnTo>
                    <a:pt x="863" y="444"/>
                  </a:lnTo>
                  <a:lnTo>
                    <a:pt x="876" y="437"/>
                  </a:lnTo>
                  <a:lnTo>
                    <a:pt x="881" y="431"/>
                  </a:lnTo>
                  <a:lnTo>
                    <a:pt x="888" y="425"/>
                  </a:lnTo>
                  <a:lnTo>
                    <a:pt x="898" y="420"/>
                  </a:lnTo>
                  <a:lnTo>
                    <a:pt x="906" y="416"/>
                  </a:lnTo>
                  <a:lnTo>
                    <a:pt x="916" y="407"/>
                  </a:lnTo>
                  <a:lnTo>
                    <a:pt x="921" y="402"/>
                  </a:lnTo>
                  <a:lnTo>
                    <a:pt x="927" y="396"/>
                  </a:lnTo>
                  <a:lnTo>
                    <a:pt x="936" y="394"/>
                  </a:lnTo>
                  <a:lnTo>
                    <a:pt x="944" y="389"/>
                  </a:lnTo>
                  <a:lnTo>
                    <a:pt x="949" y="383"/>
                  </a:lnTo>
                  <a:lnTo>
                    <a:pt x="963" y="377"/>
                  </a:lnTo>
                  <a:lnTo>
                    <a:pt x="978" y="371"/>
                  </a:lnTo>
                  <a:lnTo>
                    <a:pt x="991" y="362"/>
                  </a:lnTo>
                  <a:lnTo>
                    <a:pt x="991" y="362"/>
                  </a:lnTo>
                  <a:lnTo>
                    <a:pt x="995" y="357"/>
                  </a:lnTo>
                  <a:lnTo>
                    <a:pt x="995" y="357"/>
                  </a:lnTo>
                  <a:lnTo>
                    <a:pt x="1011" y="349"/>
                  </a:lnTo>
                  <a:lnTo>
                    <a:pt x="1025" y="339"/>
                  </a:lnTo>
                  <a:lnTo>
                    <a:pt x="1039" y="327"/>
                  </a:lnTo>
                  <a:lnTo>
                    <a:pt x="1048" y="326"/>
                  </a:lnTo>
                  <a:lnTo>
                    <a:pt x="1057" y="321"/>
                  </a:lnTo>
                  <a:lnTo>
                    <a:pt x="1063" y="315"/>
                  </a:lnTo>
                  <a:lnTo>
                    <a:pt x="1070" y="308"/>
                  </a:lnTo>
                  <a:lnTo>
                    <a:pt x="1078" y="304"/>
                  </a:lnTo>
                  <a:lnTo>
                    <a:pt x="1096" y="297"/>
                  </a:lnTo>
                  <a:lnTo>
                    <a:pt x="1110" y="286"/>
                  </a:lnTo>
                  <a:lnTo>
                    <a:pt x="1121" y="271"/>
                  </a:lnTo>
                  <a:lnTo>
                    <a:pt x="1121" y="271"/>
                  </a:lnTo>
                  <a:lnTo>
                    <a:pt x="1133" y="272"/>
                  </a:lnTo>
                  <a:lnTo>
                    <a:pt x="1143" y="270"/>
                  </a:lnTo>
                  <a:lnTo>
                    <a:pt x="1152" y="264"/>
                  </a:lnTo>
                  <a:lnTo>
                    <a:pt x="1159" y="256"/>
                  </a:lnTo>
                  <a:lnTo>
                    <a:pt x="1221" y="212"/>
                  </a:lnTo>
                  <a:lnTo>
                    <a:pt x="1227" y="208"/>
                  </a:lnTo>
                  <a:lnTo>
                    <a:pt x="1232" y="205"/>
                  </a:lnTo>
                  <a:lnTo>
                    <a:pt x="1237" y="200"/>
                  </a:lnTo>
                  <a:lnTo>
                    <a:pt x="1238" y="195"/>
                  </a:lnTo>
                  <a:lnTo>
                    <a:pt x="1234" y="186"/>
                  </a:lnTo>
                  <a:lnTo>
                    <a:pt x="1234" y="175"/>
                  </a:lnTo>
                  <a:lnTo>
                    <a:pt x="1233" y="166"/>
                  </a:lnTo>
                  <a:lnTo>
                    <a:pt x="1228" y="157"/>
                  </a:lnTo>
                  <a:lnTo>
                    <a:pt x="1220" y="151"/>
                  </a:lnTo>
                  <a:lnTo>
                    <a:pt x="1216" y="150"/>
                  </a:lnTo>
                  <a:lnTo>
                    <a:pt x="1212" y="150"/>
                  </a:lnTo>
                  <a:lnTo>
                    <a:pt x="1209" y="150"/>
                  </a:lnTo>
                  <a:lnTo>
                    <a:pt x="1205" y="151"/>
                  </a:lnTo>
                  <a:lnTo>
                    <a:pt x="1200" y="152"/>
                  </a:lnTo>
                  <a:lnTo>
                    <a:pt x="1194" y="156"/>
                  </a:lnTo>
                  <a:lnTo>
                    <a:pt x="1189" y="160"/>
                  </a:lnTo>
                  <a:lnTo>
                    <a:pt x="1183" y="163"/>
                  </a:lnTo>
                  <a:lnTo>
                    <a:pt x="1178" y="167"/>
                  </a:lnTo>
                  <a:lnTo>
                    <a:pt x="1176" y="168"/>
                  </a:lnTo>
                  <a:lnTo>
                    <a:pt x="1173" y="169"/>
                  </a:lnTo>
                  <a:lnTo>
                    <a:pt x="1171" y="173"/>
                  </a:lnTo>
                  <a:lnTo>
                    <a:pt x="1167" y="173"/>
                  </a:lnTo>
                  <a:lnTo>
                    <a:pt x="1164" y="174"/>
                  </a:lnTo>
                  <a:lnTo>
                    <a:pt x="1159" y="174"/>
                  </a:lnTo>
                  <a:lnTo>
                    <a:pt x="1155" y="172"/>
                  </a:lnTo>
                  <a:lnTo>
                    <a:pt x="1133" y="183"/>
                  </a:lnTo>
                  <a:lnTo>
                    <a:pt x="1112" y="195"/>
                  </a:lnTo>
                  <a:lnTo>
                    <a:pt x="1091" y="208"/>
                  </a:lnTo>
                  <a:lnTo>
                    <a:pt x="1081" y="213"/>
                  </a:lnTo>
                  <a:lnTo>
                    <a:pt x="1071" y="218"/>
                  </a:lnTo>
                  <a:lnTo>
                    <a:pt x="1061" y="222"/>
                  </a:lnTo>
                  <a:lnTo>
                    <a:pt x="1058" y="224"/>
                  </a:lnTo>
                  <a:lnTo>
                    <a:pt x="1057" y="228"/>
                  </a:lnTo>
                  <a:lnTo>
                    <a:pt x="1057" y="228"/>
                  </a:lnTo>
                  <a:lnTo>
                    <a:pt x="1056" y="229"/>
                  </a:lnTo>
                  <a:lnTo>
                    <a:pt x="1047" y="234"/>
                  </a:lnTo>
                  <a:lnTo>
                    <a:pt x="1039" y="237"/>
                  </a:lnTo>
                  <a:lnTo>
                    <a:pt x="1031" y="245"/>
                  </a:lnTo>
                  <a:lnTo>
                    <a:pt x="1011" y="249"/>
                  </a:lnTo>
                  <a:lnTo>
                    <a:pt x="1008" y="252"/>
                  </a:lnTo>
                  <a:lnTo>
                    <a:pt x="1008" y="253"/>
                  </a:lnTo>
                  <a:lnTo>
                    <a:pt x="1006" y="253"/>
                  </a:lnTo>
                  <a:lnTo>
                    <a:pt x="996" y="254"/>
                  </a:lnTo>
                  <a:lnTo>
                    <a:pt x="988" y="259"/>
                  </a:lnTo>
                  <a:lnTo>
                    <a:pt x="979" y="264"/>
                  </a:lnTo>
                  <a:lnTo>
                    <a:pt x="977" y="268"/>
                  </a:lnTo>
                  <a:lnTo>
                    <a:pt x="976" y="272"/>
                  </a:lnTo>
                  <a:lnTo>
                    <a:pt x="976" y="272"/>
                  </a:lnTo>
                  <a:lnTo>
                    <a:pt x="972" y="272"/>
                  </a:lnTo>
                  <a:lnTo>
                    <a:pt x="968" y="275"/>
                  </a:lnTo>
                  <a:lnTo>
                    <a:pt x="966" y="277"/>
                  </a:lnTo>
                  <a:lnTo>
                    <a:pt x="963" y="279"/>
                  </a:lnTo>
                  <a:lnTo>
                    <a:pt x="962" y="281"/>
                  </a:lnTo>
                  <a:lnTo>
                    <a:pt x="961" y="283"/>
                  </a:lnTo>
                  <a:lnTo>
                    <a:pt x="950" y="286"/>
                  </a:lnTo>
                  <a:lnTo>
                    <a:pt x="936" y="296"/>
                  </a:lnTo>
                  <a:lnTo>
                    <a:pt x="937" y="300"/>
                  </a:lnTo>
                  <a:lnTo>
                    <a:pt x="937" y="300"/>
                  </a:lnTo>
                  <a:lnTo>
                    <a:pt x="932" y="302"/>
                  </a:lnTo>
                  <a:lnTo>
                    <a:pt x="931" y="298"/>
                  </a:lnTo>
                  <a:lnTo>
                    <a:pt x="922" y="293"/>
                  </a:lnTo>
                  <a:lnTo>
                    <a:pt x="917" y="293"/>
                  </a:lnTo>
                  <a:lnTo>
                    <a:pt x="914" y="296"/>
                  </a:lnTo>
                  <a:lnTo>
                    <a:pt x="910" y="300"/>
                  </a:lnTo>
                  <a:lnTo>
                    <a:pt x="908" y="305"/>
                  </a:lnTo>
                  <a:lnTo>
                    <a:pt x="904" y="309"/>
                  </a:lnTo>
                  <a:lnTo>
                    <a:pt x="902" y="313"/>
                  </a:lnTo>
                  <a:lnTo>
                    <a:pt x="902" y="316"/>
                  </a:lnTo>
                  <a:lnTo>
                    <a:pt x="902" y="320"/>
                  </a:lnTo>
                  <a:lnTo>
                    <a:pt x="902" y="320"/>
                  </a:lnTo>
                  <a:lnTo>
                    <a:pt x="902" y="320"/>
                  </a:lnTo>
                  <a:lnTo>
                    <a:pt x="876" y="338"/>
                  </a:lnTo>
                  <a:lnTo>
                    <a:pt x="848" y="354"/>
                  </a:lnTo>
                  <a:lnTo>
                    <a:pt x="821" y="370"/>
                  </a:lnTo>
                  <a:lnTo>
                    <a:pt x="800" y="380"/>
                  </a:lnTo>
                  <a:lnTo>
                    <a:pt x="780" y="394"/>
                  </a:lnTo>
                  <a:lnTo>
                    <a:pt x="764" y="403"/>
                  </a:lnTo>
                  <a:lnTo>
                    <a:pt x="749" y="413"/>
                  </a:lnTo>
                  <a:lnTo>
                    <a:pt x="746" y="417"/>
                  </a:lnTo>
                  <a:lnTo>
                    <a:pt x="744" y="416"/>
                  </a:lnTo>
                  <a:lnTo>
                    <a:pt x="740" y="414"/>
                  </a:lnTo>
                  <a:lnTo>
                    <a:pt x="736" y="414"/>
                  </a:lnTo>
                  <a:lnTo>
                    <a:pt x="735" y="416"/>
                  </a:lnTo>
                  <a:lnTo>
                    <a:pt x="734" y="410"/>
                  </a:lnTo>
                  <a:lnTo>
                    <a:pt x="732" y="406"/>
                  </a:lnTo>
                  <a:lnTo>
                    <a:pt x="728" y="403"/>
                  </a:lnTo>
                  <a:lnTo>
                    <a:pt x="724" y="402"/>
                  </a:lnTo>
                  <a:lnTo>
                    <a:pt x="721" y="402"/>
                  </a:lnTo>
                  <a:lnTo>
                    <a:pt x="716" y="403"/>
                  </a:lnTo>
                  <a:lnTo>
                    <a:pt x="716" y="403"/>
                  </a:lnTo>
                  <a:lnTo>
                    <a:pt x="715" y="400"/>
                  </a:lnTo>
                  <a:lnTo>
                    <a:pt x="717" y="399"/>
                  </a:lnTo>
                  <a:lnTo>
                    <a:pt x="721" y="393"/>
                  </a:lnTo>
                  <a:lnTo>
                    <a:pt x="723" y="386"/>
                  </a:lnTo>
                  <a:lnTo>
                    <a:pt x="725" y="382"/>
                  </a:lnTo>
                  <a:lnTo>
                    <a:pt x="732" y="386"/>
                  </a:lnTo>
                  <a:lnTo>
                    <a:pt x="738" y="389"/>
                  </a:lnTo>
                  <a:lnTo>
                    <a:pt x="746" y="389"/>
                  </a:lnTo>
                  <a:lnTo>
                    <a:pt x="750" y="368"/>
                  </a:lnTo>
                  <a:lnTo>
                    <a:pt x="757" y="367"/>
                  </a:lnTo>
                  <a:lnTo>
                    <a:pt x="763" y="366"/>
                  </a:lnTo>
                  <a:lnTo>
                    <a:pt x="767" y="365"/>
                  </a:lnTo>
                  <a:lnTo>
                    <a:pt x="769" y="361"/>
                  </a:lnTo>
                  <a:lnTo>
                    <a:pt x="772" y="361"/>
                  </a:lnTo>
                  <a:lnTo>
                    <a:pt x="774" y="360"/>
                  </a:lnTo>
                  <a:lnTo>
                    <a:pt x="776" y="360"/>
                  </a:lnTo>
                  <a:lnTo>
                    <a:pt x="779" y="359"/>
                  </a:lnTo>
                  <a:lnTo>
                    <a:pt x="781" y="357"/>
                  </a:lnTo>
                  <a:lnTo>
                    <a:pt x="784" y="356"/>
                  </a:lnTo>
                  <a:lnTo>
                    <a:pt x="786" y="355"/>
                  </a:lnTo>
                  <a:lnTo>
                    <a:pt x="787" y="353"/>
                  </a:lnTo>
                  <a:lnTo>
                    <a:pt x="787" y="349"/>
                  </a:lnTo>
                  <a:lnTo>
                    <a:pt x="787" y="345"/>
                  </a:lnTo>
                  <a:lnTo>
                    <a:pt x="787" y="340"/>
                  </a:lnTo>
                  <a:lnTo>
                    <a:pt x="802" y="336"/>
                  </a:lnTo>
                  <a:lnTo>
                    <a:pt x="807" y="338"/>
                  </a:lnTo>
                  <a:lnTo>
                    <a:pt x="810" y="338"/>
                  </a:lnTo>
                  <a:lnTo>
                    <a:pt x="813" y="337"/>
                  </a:lnTo>
                  <a:lnTo>
                    <a:pt x="815" y="334"/>
                  </a:lnTo>
                  <a:lnTo>
                    <a:pt x="818" y="331"/>
                  </a:lnTo>
                  <a:lnTo>
                    <a:pt x="815" y="316"/>
                  </a:lnTo>
                  <a:lnTo>
                    <a:pt x="823" y="319"/>
                  </a:lnTo>
                  <a:lnTo>
                    <a:pt x="830" y="319"/>
                  </a:lnTo>
                  <a:lnTo>
                    <a:pt x="837" y="317"/>
                  </a:lnTo>
                  <a:lnTo>
                    <a:pt x="842" y="310"/>
                  </a:lnTo>
                  <a:lnTo>
                    <a:pt x="844" y="302"/>
                  </a:lnTo>
                  <a:lnTo>
                    <a:pt x="849" y="296"/>
                  </a:lnTo>
                  <a:lnTo>
                    <a:pt x="857" y="292"/>
                  </a:lnTo>
                  <a:lnTo>
                    <a:pt x="864" y="289"/>
                  </a:lnTo>
                  <a:lnTo>
                    <a:pt x="871" y="287"/>
                  </a:lnTo>
                  <a:lnTo>
                    <a:pt x="882" y="286"/>
                  </a:lnTo>
                  <a:lnTo>
                    <a:pt x="894" y="281"/>
                  </a:lnTo>
                  <a:lnTo>
                    <a:pt x="906" y="275"/>
                  </a:lnTo>
                  <a:lnTo>
                    <a:pt x="915" y="268"/>
                  </a:lnTo>
                  <a:lnTo>
                    <a:pt x="922" y="268"/>
                  </a:lnTo>
                  <a:lnTo>
                    <a:pt x="926" y="265"/>
                  </a:lnTo>
                  <a:lnTo>
                    <a:pt x="927" y="260"/>
                  </a:lnTo>
                  <a:lnTo>
                    <a:pt x="927" y="256"/>
                  </a:lnTo>
                  <a:lnTo>
                    <a:pt x="927" y="249"/>
                  </a:lnTo>
                  <a:lnTo>
                    <a:pt x="928" y="245"/>
                  </a:lnTo>
                  <a:lnTo>
                    <a:pt x="928" y="245"/>
                  </a:lnTo>
                  <a:lnTo>
                    <a:pt x="928" y="245"/>
                  </a:lnTo>
                  <a:lnTo>
                    <a:pt x="928" y="240"/>
                  </a:lnTo>
                  <a:lnTo>
                    <a:pt x="949" y="258"/>
                  </a:lnTo>
                  <a:lnTo>
                    <a:pt x="953" y="258"/>
                  </a:lnTo>
                  <a:lnTo>
                    <a:pt x="954" y="257"/>
                  </a:lnTo>
                  <a:lnTo>
                    <a:pt x="955" y="254"/>
                  </a:lnTo>
                  <a:lnTo>
                    <a:pt x="956" y="253"/>
                  </a:lnTo>
                  <a:lnTo>
                    <a:pt x="957" y="251"/>
                  </a:lnTo>
                  <a:lnTo>
                    <a:pt x="957" y="247"/>
                  </a:lnTo>
                  <a:lnTo>
                    <a:pt x="960" y="246"/>
                  </a:lnTo>
                  <a:lnTo>
                    <a:pt x="962" y="245"/>
                  </a:lnTo>
                  <a:lnTo>
                    <a:pt x="963" y="242"/>
                  </a:lnTo>
                  <a:lnTo>
                    <a:pt x="965" y="240"/>
                  </a:lnTo>
                  <a:lnTo>
                    <a:pt x="966" y="236"/>
                  </a:lnTo>
                  <a:lnTo>
                    <a:pt x="966" y="236"/>
                  </a:lnTo>
                  <a:lnTo>
                    <a:pt x="968" y="237"/>
                  </a:lnTo>
                  <a:lnTo>
                    <a:pt x="971" y="237"/>
                  </a:lnTo>
                  <a:lnTo>
                    <a:pt x="974" y="236"/>
                  </a:lnTo>
                  <a:lnTo>
                    <a:pt x="977" y="234"/>
                  </a:lnTo>
                  <a:lnTo>
                    <a:pt x="976" y="225"/>
                  </a:lnTo>
                  <a:lnTo>
                    <a:pt x="979" y="226"/>
                  </a:lnTo>
                  <a:lnTo>
                    <a:pt x="986" y="226"/>
                  </a:lnTo>
                  <a:lnTo>
                    <a:pt x="994" y="224"/>
                  </a:lnTo>
                  <a:lnTo>
                    <a:pt x="999" y="219"/>
                  </a:lnTo>
                  <a:lnTo>
                    <a:pt x="1001" y="212"/>
                  </a:lnTo>
                  <a:lnTo>
                    <a:pt x="1000" y="209"/>
                  </a:lnTo>
                  <a:lnTo>
                    <a:pt x="1000" y="207"/>
                  </a:lnTo>
                  <a:lnTo>
                    <a:pt x="997" y="196"/>
                  </a:lnTo>
                  <a:lnTo>
                    <a:pt x="1001" y="192"/>
                  </a:lnTo>
                  <a:lnTo>
                    <a:pt x="1005" y="188"/>
                  </a:lnTo>
                  <a:lnTo>
                    <a:pt x="1007" y="183"/>
                  </a:lnTo>
                  <a:lnTo>
                    <a:pt x="1010" y="178"/>
                  </a:lnTo>
                  <a:lnTo>
                    <a:pt x="1010" y="178"/>
                  </a:lnTo>
                  <a:lnTo>
                    <a:pt x="1016" y="171"/>
                  </a:lnTo>
                  <a:lnTo>
                    <a:pt x="1024" y="166"/>
                  </a:lnTo>
                  <a:lnTo>
                    <a:pt x="1031" y="160"/>
                  </a:lnTo>
                  <a:lnTo>
                    <a:pt x="1031" y="160"/>
                  </a:lnTo>
                  <a:lnTo>
                    <a:pt x="1034" y="158"/>
                  </a:lnTo>
                  <a:lnTo>
                    <a:pt x="1034" y="158"/>
                  </a:lnTo>
                  <a:lnTo>
                    <a:pt x="1035" y="156"/>
                  </a:lnTo>
                  <a:lnTo>
                    <a:pt x="1036" y="155"/>
                  </a:lnTo>
                  <a:lnTo>
                    <a:pt x="1037" y="154"/>
                  </a:lnTo>
                  <a:lnTo>
                    <a:pt x="1039" y="155"/>
                  </a:lnTo>
                  <a:lnTo>
                    <a:pt x="1040" y="156"/>
                  </a:lnTo>
                  <a:lnTo>
                    <a:pt x="1048" y="161"/>
                  </a:lnTo>
                  <a:lnTo>
                    <a:pt x="1053" y="161"/>
                  </a:lnTo>
                  <a:lnTo>
                    <a:pt x="1058" y="156"/>
                  </a:lnTo>
                  <a:lnTo>
                    <a:pt x="1061" y="148"/>
                  </a:lnTo>
                  <a:lnTo>
                    <a:pt x="1061" y="148"/>
                  </a:lnTo>
                  <a:lnTo>
                    <a:pt x="1073" y="141"/>
                  </a:lnTo>
                  <a:lnTo>
                    <a:pt x="1087" y="141"/>
                  </a:lnTo>
                  <a:lnTo>
                    <a:pt x="1096" y="155"/>
                  </a:lnTo>
                  <a:lnTo>
                    <a:pt x="1099" y="151"/>
                  </a:lnTo>
                  <a:lnTo>
                    <a:pt x="1098" y="146"/>
                  </a:lnTo>
                  <a:lnTo>
                    <a:pt x="1097" y="141"/>
                  </a:lnTo>
                  <a:lnTo>
                    <a:pt x="1095" y="137"/>
                  </a:lnTo>
                  <a:lnTo>
                    <a:pt x="1095" y="132"/>
                  </a:lnTo>
                  <a:lnTo>
                    <a:pt x="1097" y="128"/>
                  </a:lnTo>
                  <a:lnTo>
                    <a:pt x="1104" y="126"/>
                  </a:lnTo>
                  <a:lnTo>
                    <a:pt x="1104" y="129"/>
                  </a:lnTo>
                  <a:lnTo>
                    <a:pt x="1104" y="133"/>
                  </a:lnTo>
                  <a:lnTo>
                    <a:pt x="1105" y="135"/>
                  </a:lnTo>
                  <a:lnTo>
                    <a:pt x="1108" y="137"/>
                  </a:lnTo>
                  <a:lnTo>
                    <a:pt x="1110" y="138"/>
                  </a:lnTo>
                  <a:lnTo>
                    <a:pt x="1113" y="138"/>
                  </a:lnTo>
                  <a:lnTo>
                    <a:pt x="1115" y="138"/>
                  </a:lnTo>
                  <a:lnTo>
                    <a:pt x="1118" y="139"/>
                  </a:lnTo>
                  <a:lnTo>
                    <a:pt x="1120" y="139"/>
                  </a:lnTo>
                  <a:lnTo>
                    <a:pt x="1126" y="137"/>
                  </a:lnTo>
                  <a:lnTo>
                    <a:pt x="1130" y="132"/>
                  </a:lnTo>
                  <a:lnTo>
                    <a:pt x="1133" y="127"/>
                  </a:lnTo>
                  <a:lnTo>
                    <a:pt x="1138" y="123"/>
                  </a:lnTo>
                  <a:lnTo>
                    <a:pt x="1146" y="122"/>
                  </a:lnTo>
                  <a:lnTo>
                    <a:pt x="1147" y="116"/>
                  </a:lnTo>
                  <a:lnTo>
                    <a:pt x="1149" y="110"/>
                  </a:lnTo>
                  <a:lnTo>
                    <a:pt x="1152" y="106"/>
                  </a:lnTo>
                  <a:lnTo>
                    <a:pt x="1158" y="106"/>
                  </a:lnTo>
                  <a:lnTo>
                    <a:pt x="1165" y="112"/>
                  </a:lnTo>
                  <a:lnTo>
                    <a:pt x="1175" y="99"/>
                  </a:lnTo>
                  <a:lnTo>
                    <a:pt x="1177" y="98"/>
                  </a:lnTo>
                  <a:lnTo>
                    <a:pt x="1181" y="98"/>
                  </a:lnTo>
                  <a:lnTo>
                    <a:pt x="1183" y="97"/>
                  </a:lnTo>
                  <a:lnTo>
                    <a:pt x="1187" y="95"/>
                  </a:lnTo>
                  <a:lnTo>
                    <a:pt x="1189" y="94"/>
                  </a:lnTo>
                  <a:lnTo>
                    <a:pt x="1192" y="92"/>
                  </a:lnTo>
                  <a:lnTo>
                    <a:pt x="1193" y="88"/>
                  </a:lnTo>
                  <a:lnTo>
                    <a:pt x="1194" y="88"/>
                  </a:lnTo>
                  <a:lnTo>
                    <a:pt x="1195" y="86"/>
                  </a:lnTo>
                  <a:lnTo>
                    <a:pt x="1197" y="83"/>
                  </a:lnTo>
                  <a:lnTo>
                    <a:pt x="1199" y="82"/>
                  </a:lnTo>
                  <a:lnTo>
                    <a:pt x="1203" y="81"/>
                  </a:lnTo>
                  <a:lnTo>
                    <a:pt x="1205" y="80"/>
                  </a:lnTo>
                  <a:lnTo>
                    <a:pt x="1207" y="78"/>
                  </a:lnTo>
                  <a:lnTo>
                    <a:pt x="1210" y="77"/>
                  </a:lnTo>
                  <a:lnTo>
                    <a:pt x="1212" y="76"/>
                  </a:lnTo>
                  <a:lnTo>
                    <a:pt x="1214" y="74"/>
                  </a:lnTo>
                  <a:lnTo>
                    <a:pt x="1222" y="65"/>
                  </a:lnTo>
                  <a:lnTo>
                    <a:pt x="1224" y="61"/>
                  </a:lnTo>
                  <a:lnTo>
                    <a:pt x="1228" y="60"/>
                  </a:lnTo>
                  <a:lnTo>
                    <a:pt x="1232" y="59"/>
                  </a:lnTo>
                  <a:lnTo>
                    <a:pt x="1235" y="58"/>
                  </a:lnTo>
                  <a:lnTo>
                    <a:pt x="1238" y="57"/>
                  </a:lnTo>
                  <a:lnTo>
                    <a:pt x="1251" y="51"/>
                  </a:lnTo>
                  <a:lnTo>
                    <a:pt x="1261" y="46"/>
                  </a:lnTo>
                  <a:lnTo>
                    <a:pt x="1266" y="40"/>
                  </a:lnTo>
                  <a:lnTo>
                    <a:pt x="1268" y="34"/>
                  </a:lnTo>
                  <a:lnTo>
                    <a:pt x="1266" y="24"/>
                  </a:lnTo>
                  <a:lnTo>
                    <a:pt x="1261" y="12"/>
                  </a:lnTo>
                  <a:close/>
                  <a:moveTo>
                    <a:pt x="201" y="783"/>
                  </a:moveTo>
                  <a:lnTo>
                    <a:pt x="196" y="783"/>
                  </a:lnTo>
                  <a:lnTo>
                    <a:pt x="193" y="783"/>
                  </a:lnTo>
                  <a:lnTo>
                    <a:pt x="189" y="786"/>
                  </a:lnTo>
                  <a:lnTo>
                    <a:pt x="189" y="786"/>
                  </a:lnTo>
                  <a:lnTo>
                    <a:pt x="184" y="784"/>
                  </a:lnTo>
                  <a:lnTo>
                    <a:pt x="180" y="784"/>
                  </a:lnTo>
                  <a:lnTo>
                    <a:pt x="176" y="786"/>
                  </a:lnTo>
                  <a:lnTo>
                    <a:pt x="171" y="788"/>
                  </a:lnTo>
                  <a:lnTo>
                    <a:pt x="162" y="794"/>
                  </a:lnTo>
                  <a:lnTo>
                    <a:pt x="155" y="803"/>
                  </a:lnTo>
                  <a:lnTo>
                    <a:pt x="150" y="812"/>
                  </a:lnTo>
                  <a:lnTo>
                    <a:pt x="148" y="812"/>
                  </a:lnTo>
                  <a:lnTo>
                    <a:pt x="144" y="812"/>
                  </a:lnTo>
                  <a:lnTo>
                    <a:pt x="146" y="809"/>
                  </a:lnTo>
                  <a:lnTo>
                    <a:pt x="148" y="805"/>
                  </a:lnTo>
                  <a:lnTo>
                    <a:pt x="149" y="801"/>
                  </a:lnTo>
                  <a:lnTo>
                    <a:pt x="150" y="798"/>
                  </a:lnTo>
                  <a:lnTo>
                    <a:pt x="150" y="794"/>
                  </a:lnTo>
                  <a:lnTo>
                    <a:pt x="149" y="790"/>
                  </a:lnTo>
                  <a:lnTo>
                    <a:pt x="150" y="789"/>
                  </a:lnTo>
                  <a:lnTo>
                    <a:pt x="152" y="787"/>
                  </a:lnTo>
                  <a:lnTo>
                    <a:pt x="154" y="784"/>
                  </a:lnTo>
                  <a:lnTo>
                    <a:pt x="155" y="782"/>
                  </a:lnTo>
                  <a:lnTo>
                    <a:pt x="156" y="779"/>
                  </a:lnTo>
                  <a:lnTo>
                    <a:pt x="159" y="777"/>
                  </a:lnTo>
                  <a:lnTo>
                    <a:pt x="161" y="777"/>
                  </a:lnTo>
                  <a:lnTo>
                    <a:pt x="161" y="778"/>
                  </a:lnTo>
                  <a:lnTo>
                    <a:pt x="162" y="782"/>
                  </a:lnTo>
                  <a:lnTo>
                    <a:pt x="169" y="783"/>
                  </a:lnTo>
                  <a:lnTo>
                    <a:pt x="174" y="781"/>
                  </a:lnTo>
                  <a:lnTo>
                    <a:pt x="179" y="776"/>
                  </a:lnTo>
                  <a:lnTo>
                    <a:pt x="184" y="771"/>
                  </a:lnTo>
                  <a:lnTo>
                    <a:pt x="190" y="770"/>
                  </a:lnTo>
                  <a:lnTo>
                    <a:pt x="191" y="769"/>
                  </a:lnTo>
                  <a:lnTo>
                    <a:pt x="195" y="771"/>
                  </a:lnTo>
                  <a:lnTo>
                    <a:pt x="197" y="773"/>
                  </a:lnTo>
                  <a:lnTo>
                    <a:pt x="200" y="777"/>
                  </a:lnTo>
                  <a:lnTo>
                    <a:pt x="202" y="781"/>
                  </a:lnTo>
                  <a:lnTo>
                    <a:pt x="202" y="784"/>
                  </a:lnTo>
                  <a:lnTo>
                    <a:pt x="201" y="783"/>
                  </a:lnTo>
                  <a:lnTo>
                    <a:pt x="201" y="783"/>
                  </a:lnTo>
                  <a:close/>
                  <a:moveTo>
                    <a:pt x="205" y="798"/>
                  </a:moveTo>
                  <a:lnTo>
                    <a:pt x="207" y="798"/>
                  </a:lnTo>
                  <a:lnTo>
                    <a:pt x="208" y="796"/>
                  </a:lnTo>
                  <a:lnTo>
                    <a:pt x="211" y="795"/>
                  </a:lnTo>
                  <a:lnTo>
                    <a:pt x="210" y="798"/>
                  </a:lnTo>
                  <a:lnTo>
                    <a:pt x="211" y="801"/>
                  </a:lnTo>
                  <a:lnTo>
                    <a:pt x="212" y="804"/>
                  </a:lnTo>
                  <a:lnTo>
                    <a:pt x="211" y="804"/>
                  </a:lnTo>
                  <a:lnTo>
                    <a:pt x="208" y="804"/>
                  </a:lnTo>
                  <a:lnTo>
                    <a:pt x="207" y="804"/>
                  </a:lnTo>
                  <a:lnTo>
                    <a:pt x="205" y="804"/>
                  </a:lnTo>
                  <a:lnTo>
                    <a:pt x="203" y="804"/>
                  </a:lnTo>
                  <a:lnTo>
                    <a:pt x="203" y="803"/>
                  </a:lnTo>
                  <a:lnTo>
                    <a:pt x="203" y="800"/>
                  </a:lnTo>
                  <a:lnTo>
                    <a:pt x="205" y="798"/>
                  </a:lnTo>
                  <a:close/>
                  <a:moveTo>
                    <a:pt x="213" y="788"/>
                  </a:moveTo>
                  <a:lnTo>
                    <a:pt x="212" y="792"/>
                  </a:lnTo>
                  <a:lnTo>
                    <a:pt x="213" y="787"/>
                  </a:lnTo>
                  <a:lnTo>
                    <a:pt x="213" y="783"/>
                  </a:lnTo>
                  <a:lnTo>
                    <a:pt x="217" y="784"/>
                  </a:lnTo>
                  <a:lnTo>
                    <a:pt x="219" y="786"/>
                  </a:lnTo>
                  <a:lnTo>
                    <a:pt x="216" y="787"/>
                  </a:lnTo>
                  <a:lnTo>
                    <a:pt x="213" y="788"/>
                  </a:lnTo>
                  <a:close/>
                  <a:moveTo>
                    <a:pt x="222" y="788"/>
                  </a:moveTo>
                  <a:lnTo>
                    <a:pt x="220" y="787"/>
                  </a:lnTo>
                  <a:lnTo>
                    <a:pt x="223" y="787"/>
                  </a:lnTo>
                  <a:lnTo>
                    <a:pt x="222" y="788"/>
                  </a:lnTo>
                  <a:close/>
                  <a:moveTo>
                    <a:pt x="225" y="712"/>
                  </a:moveTo>
                  <a:lnTo>
                    <a:pt x="225" y="712"/>
                  </a:lnTo>
                  <a:lnTo>
                    <a:pt x="225" y="712"/>
                  </a:lnTo>
                  <a:lnTo>
                    <a:pt x="225" y="712"/>
                  </a:lnTo>
                  <a:close/>
                  <a:moveTo>
                    <a:pt x="320" y="695"/>
                  </a:moveTo>
                  <a:lnTo>
                    <a:pt x="321" y="693"/>
                  </a:lnTo>
                  <a:lnTo>
                    <a:pt x="322" y="691"/>
                  </a:lnTo>
                  <a:lnTo>
                    <a:pt x="324" y="693"/>
                  </a:lnTo>
                  <a:lnTo>
                    <a:pt x="326" y="697"/>
                  </a:lnTo>
                  <a:lnTo>
                    <a:pt x="327" y="699"/>
                  </a:lnTo>
                  <a:lnTo>
                    <a:pt x="324" y="697"/>
                  </a:lnTo>
                  <a:lnTo>
                    <a:pt x="320" y="695"/>
                  </a:lnTo>
                  <a:close/>
                  <a:moveTo>
                    <a:pt x="424" y="636"/>
                  </a:moveTo>
                  <a:lnTo>
                    <a:pt x="422" y="638"/>
                  </a:lnTo>
                  <a:lnTo>
                    <a:pt x="420" y="644"/>
                  </a:lnTo>
                  <a:lnTo>
                    <a:pt x="418" y="648"/>
                  </a:lnTo>
                  <a:lnTo>
                    <a:pt x="418" y="653"/>
                  </a:lnTo>
                  <a:lnTo>
                    <a:pt x="415" y="653"/>
                  </a:lnTo>
                  <a:lnTo>
                    <a:pt x="411" y="655"/>
                  </a:lnTo>
                  <a:lnTo>
                    <a:pt x="407" y="656"/>
                  </a:lnTo>
                  <a:lnTo>
                    <a:pt x="406" y="659"/>
                  </a:lnTo>
                  <a:lnTo>
                    <a:pt x="406" y="659"/>
                  </a:lnTo>
                  <a:lnTo>
                    <a:pt x="404" y="657"/>
                  </a:lnTo>
                  <a:lnTo>
                    <a:pt x="401" y="655"/>
                  </a:lnTo>
                  <a:lnTo>
                    <a:pt x="399" y="653"/>
                  </a:lnTo>
                  <a:lnTo>
                    <a:pt x="395" y="653"/>
                  </a:lnTo>
                  <a:lnTo>
                    <a:pt x="393" y="656"/>
                  </a:lnTo>
                  <a:lnTo>
                    <a:pt x="390" y="656"/>
                  </a:lnTo>
                  <a:lnTo>
                    <a:pt x="387" y="656"/>
                  </a:lnTo>
                  <a:lnTo>
                    <a:pt x="382" y="662"/>
                  </a:lnTo>
                  <a:lnTo>
                    <a:pt x="378" y="667"/>
                  </a:lnTo>
                  <a:lnTo>
                    <a:pt x="376" y="673"/>
                  </a:lnTo>
                  <a:lnTo>
                    <a:pt x="377" y="681"/>
                  </a:lnTo>
                  <a:lnTo>
                    <a:pt x="375" y="680"/>
                  </a:lnTo>
                  <a:lnTo>
                    <a:pt x="372" y="679"/>
                  </a:lnTo>
                  <a:lnTo>
                    <a:pt x="369" y="676"/>
                  </a:lnTo>
                  <a:lnTo>
                    <a:pt x="365" y="674"/>
                  </a:lnTo>
                  <a:lnTo>
                    <a:pt x="362" y="672"/>
                  </a:lnTo>
                  <a:lnTo>
                    <a:pt x="359" y="667"/>
                  </a:lnTo>
                  <a:lnTo>
                    <a:pt x="355" y="663"/>
                  </a:lnTo>
                  <a:lnTo>
                    <a:pt x="360" y="663"/>
                  </a:lnTo>
                  <a:lnTo>
                    <a:pt x="365" y="662"/>
                  </a:lnTo>
                  <a:lnTo>
                    <a:pt x="370" y="659"/>
                  </a:lnTo>
                  <a:lnTo>
                    <a:pt x="372" y="659"/>
                  </a:lnTo>
                  <a:lnTo>
                    <a:pt x="373" y="658"/>
                  </a:lnTo>
                  <a:lnTo>
                    <a:pt x="373" y="657"/>
                  </a:lnTo>
                  <a:lnTo>
                    <a:pt x="375" y="655"/>
                  </a:lnTo>
                  <a:lnTo>
                    <a:pt x="382" y="653"/>
                  </a:lnTo>
                  <a:lnTo>
                    <a:pt x="384" y="644"/>
                  </a:lnTo>
                  <a:lnTo>
                    <a:pt x="386" y="645"/>
                  </a:lnTo>
                  <a:lnTo>
                    <a:pt x="390" y="644"/>
                  </a:lnTo>
                  <a:lnTo>
                    <a:pt x="393" y="641"/>
                  </a:lnTo>
                  <a:lnTo>
                    <a:pt x="395" y="639"/>
                  </a:lnTo>
                  <a:lnTo>
                    <a:pt x="401" y="633"/>
                  </a:lnTo>
                  <a:lnTo>
                    <a:pt x="407" y="630"/>
                  </a:lnTo>
                  <a:lnTo>
                    <a:pt x="415" y="629"/>
                  </a:lnTo>
                  <a:lnTo>
                    <a:pt x="421" y="627"/>
                  </a:lnTo>
                  <a:lnTo>
                    <a:pt x="421" y="627"/>
                  </a:lnTo>
                  <a:lnTo>
                    <a:pt x="423" y="628"/>
                  </a:lnTo>
                  <a:lnTo>
                    <a:pt x="424" y="629"/>
                  </a:lnTo>
                  <a:lnTo>
                    <a:pt x="426" y="632"/>
                  </a:lnTo>
                  <a:lnTo>
                    <a:pt x="426" y="633"/>
                  </a:lnTo>
                  <a:lnTo>
                    <a:pt x="424" y="635"/>
                  </a:lnTo>
                  <a:lnTo>
                    <a:pt x="424" y="636"/>
                  </a:lnTo>
                  <a:close/>
                  <a:moveTo>
                    <a:pt x="508" y="618"/>
                  </a:moveTo>
                  <a:lnTo>
                    <a:pt x="508" y="619"/>
                  </a:lnTo>
                  <a:lnTo>
                    <a:pt x="500" y="621"/>
                  </a:lnTo>
                  <a:lnTo>
                    <a:pt x="501" y="617"/>
                  </a:lnTo>
                  <a:lnTo>
                    <a:pt x="500" y="615"/>
                  </a:lnTo>
                  <a:lnTo>
                    <a:pt x="498" y="612"/>
                  </a:lnTo>
                  <a:lnTo>
                    <a:pt x="500" y="610"/>
                  </a:lnTo>
                  <a:lnTo>
                    <a:pt x="501" y="607"/>
                  </a:lnTo>
                  <a:lnTo>
                    <a:pt x="502" y="605"/>
                  </a:lnTo>
                  <a:lnTo>
                    <a:pt x="503" y="601"/>
                  </a:lnTo>
                  <a:lnTo>
                    <a:pt x="505" y="605"/>
                  </a:lnTo>
                  <a:lnTo>
                    <a:pt x="507" y="608"/>
                  </a:lnTo>
                  <a:lnTo>
                    <a:pt x="509" y="612"/>
                  </a:lnTo>
                  <a:lnTo>
                    <a:pt x="513" y="615"/>
                  </a:lnTo>
                  <a:lnTo>
                    <a:pt x="511" y="616"/>
                  </a:lnTo>
                  <a:lnTo>
                    <a:pt x="508" y="618"/>
                  </a:lnTo>
                  <a:close/>
                  <a:moveTo>
                    <a:pt x="518" y="591"/>
                  </a:moveTo>
                  <a:lnTo>
                    <a:pt x="518" y="591"/>
                  </a:lnTo>
                  <a:lnTo>
                    <a:pt x="518" y="591"/>
                  </a:lnTo>
                  <a:lnTo>
                    <a:pt x="518" y="588"/>
                  </a:lnTo>
                  <a:lnTo>
                    <a:pt x="518" y="584"/>
                  </a:lnTo>
                  <a:lnTo>
                    <a:pt x="517" y="581"/>
                  </a:lnTo>
                  <a:lnTo>
                    <a:pt x="515" y="579"/>
                  </a:lnTo>
                  <a:lnTo>
                    <a:pt x="518" y="579"/>
                  </a:lnTo>
                  <a:lnTo>
                    <a:pt x="520" y="583"/>
                  </a:lnTo>
                  <a:lnTo>
                    <a:pt x="524" y="587"/>
                  </a:lnTo>
                  <a:lnTo>
                    <a:pt x="520" y="589"/>
                  </a:lnTo>
                  <a:lnTo>
                    <a:pt x="518" y="591"/>
                  </a:lnTo>
                  <a:close/>
                  <a:moveTo>
                    <a:pt x="628" y="550"/>
                  </a:moveTo>
                  <a:lnTo>
                    <a:pt x="626" y="550"/>
                  </a:lnTo>
                  <a:lnTo>
                    <a:pt x="622" y="550"/>
                  </a:lnTo>
                  <a:lnTo>
                    <a:pt x="620" y="551"/>
                  </a:lnTo>
                  <a:lnTo>
                    <a:pt x="619" y="554"/>
                  </a:lnTo>
                  <a:lnTo>
                    <a:pt x="617" y="556"/>
                  </a:lnTo>
                  <a:lnTo>
                    <a:pt x="617" y="553"/>
                  </a:lnTo>
                  <a:lnTo>
                    <a:pt x="619" y="549"/>
                  </a:lnTo>
                  <a:lnTo>
                    <a:pt x="621" y="547"/>
                  </a:lnTo>
                  <a:lnTo>
                    <a:pt x="624" y="544"/>
                  </a:lnTo>
                  <a:lnTo>
                    <a:pt x="626" y="542"/>
                  </a:lnTo>
                  <a:lnTo>
                    <a:pt x="628" y="538"/>
                  </a:lnTo>
                  <a:lnTo>
                    <a:pt x="630" y="543"/>
                  </a:lnTo>
                  <a:lnTo>
                    <a:pt x="628" y="547"/>
                  </a:lnTo>
                  <a:lnTo>
                    <a:pt x="628" y="550"/>
                  </a:lnTo>
                  <a:close/>
                  <a:moveTo>
                    <a:pt x="651" y="467"/>
                  </a:moveTo>
                  <a:lnTo>
                    <a:pt x="647" y="460"/>
                  </a:lnTo>
                  <a:lnTo>
                    <a:pt x="642" y="459"/>
                  </a:lnTo>
                  <a:lnTo>
                    <a:pt x="636" y="460"/>
                  </a:lnTo>
                  <a:lnTo>
                    <a:pt x="630" y="464"/>
                  </a:lnTo>
                  <a:lnTo>
                    <a:pt x="630" y="462"/>
                  </a:lnTo>
                  <a:lnTo>
                    <a:pt x="630" y="459"/>
                  </a:lnTo>
                  <a:lnTo>
                    <a:pt x="630" y="458"/>
                  </a:lnTo>
                  <a:lnTo>
                    <a:pt x="631" y="458"/>
                  </a:lnTo>
                  <a:lnTo>
                    <a:pt x="639" y="458"/>
                  </a:lnTo>
                  <a:lnTo>
                    <a:pt x="647" y="456"/>
                  </a:lnTo>
                  <a:lnTo>
                    <a:pt x="654" y="452"/>
                  </a:lnTo>
                  <a:lnTo>
                    <a:pt x="653" y="458"/>
                  </a:lnTo>
                  <a:lnTo>
                    <a:pt x="650" y="464"/>
                  </a:lnTo>
                  <a:lnTo>
                    <a:pt x="651" y="467"/>
                  </a:lnTo>
                  <a:close/>
                  <a:moveTo>
                    <a:pt x="999" y="315"/>
                  </a:moveTo>
                  <a:lnTo>
                    <a:pt x="1000" y="317"/>
                  </a:lnTo>
                  <a:lnTo>
                    <a:pt x="1002" y="320"/>
                  </a:lnTo>
                  <a:lnTo>
                    <a:pt x="1005" y="321"/>
                  </a:lnTo>
                  <a:lnTo>
                    <a:pt x="1001" y="326"/>
                  </a:lnTo>
                  <a:lnTo>
                    <a:pt x="996" y="321"/>
                  </a:lnTo>
                  <a:lnTo>
                    <a:pt x="993" y="316"/>
                  </a:lnTo>
                  <a:lnTo>
                    <a:pt x="999" y="315"/>
                  </a:lnTo>
                  <a:close/>
                  <a:moveTo>
                    <a:pt x="969" y="327"/>
                  </a:moveTo>
                  <a:lnTo>
                    <a:pt x="969" y="327"/>
                  </a:lnTo>
                  <a:lnTo>
                    <a:pt x="972" y="326"/>
                  </a:lnTo>
                  <a:lnTo>
                    <a:pt x="972" y="331"/>
                  </a:lnTo>
                  <a:lnTo>
                    <a:pt x="972" y="334"/>
                  </a:lnTo>
                  <a:lnTo>
                    <a:pt x="972" y="339"/>
                  </a:lnTo>
                  <a:lnTo>
                    <a:pt x="968" y="340"/>
                  </a:lnTo>
                  <a:lnTo>
                    <a:pt x="966" y="342"/>
                  </a:lnTo>
                  <a:lnTo>
                    <a:pt x="966" y="340"/>
                  </a:lnTo>
                  <a:lnTo>
                    <a:pt x="968" y="338"/>
                  </a:lnTo>
                  <a:lnTo>
                    <a:pt x="969" y="334"/>
                  </a:lnTo>
                  <a:lnTo>
                    <a:pt x="969" y="332"/>
                  </a:lnTo>
                  <a:lnTo>
                    <a:pt x="969" y="327"/>
                  </a:lnTo>
                  <a:close/>
                  <a:moveTo>
                    <a:pt x="963" y="294"/>
                  </a:moveTo>
                  <a:lnTo>
                    <a:pt x="965" y="297"/>
                  </a:lnTo>
                  <a:lnTo>
                    <a:pt x="965" y="302"/>
                  </a:lnTo>
                  <a:lnTo>
                    <a:pt x="963" y="305"/>
                  </a:lnTo>
                  <a:lnTo>
                    <a:pt x="962" y="309"/>
                  </a:lnTo>
                  <a:lnTo>
                    <a:pt x="960" y="313"/>
                  </a:lnTo>
                  <a:lnTo>
                    <a:pt x="960" y="316"/>
                  </a:lnTo>
                  <a:lnTo>
                    <a:pt x="961" y="320"/>
                  </a:lnTo>
                  <a:lnTo>
                    <a:pt x="956" y="317"/>
                  </a:lnTo>
                  <a:lnTo>
                    <a:pt x="959" y="310"/>
                  </a:lnTo>
                  <a:lnTo>
                    <a:pt x="959" y="303"/>
                  </a:lnTo>
                  <a:lnTo>
                    <a:pt x="954" y="297"/>
                  </a:lnTo>
                  <a:lnTo>
                    <a:pt x="963" y="294"/>
                  </a:lnTo>
                  <a:close/>
                  <a:moveTo>
                    <a:pt x="719" y="417"/>
                  </a:moveTo>
                  <a:lnTo>
                    <a:pt x="723" y="417"/>
                  </a:lnTo>
                  <a:lnTo>
                    <a:pt x="727" y="417"/>
                  </a:lnTo>
                  <a:lnTo>
                    <a:pt x="729" y="418"/>
                  </a:lnTo>
                  <a:lnTo>
                    <a:pt x="719" y="427"/>
                  </a:lnTo>
                  <a:lnTo>
                    <a:pt x="708" y="433"/>
                  </a:lnTo>
                  <a:lnTo>
                    <a:pt x="708" y="429"/>
                  </a:lnTo>
                  <a:lnTo>
                    <a:pt x="707" y="427"/>
                  </a:lnTo>
                  <a:lnTo>
                    <a:pt x="706" y="425"/>
                  </a:lnTo>
                  <a:lnTo>
                    <a:pt x="719" y="417"/>
                  </a:lnTo>
                  <a:close/>
                  <a:moveTo>
                    <a:pt x="798" y="315"/>
                  </a:moveTo>
                  <a:lnTo>
                    <a:pt x="798" y="315"/>
                  </a:lnTo>
                  <a:lnTo>
                    <a:pt x="798" y="315"/>
                  </a:lnTo>
                  <a:lnTo>
                    <a:pt x="798" y="315"/>
                  </a:lnTo>
                  <a:close/>
                  <a:moveTo>
                    <a:pt x="806" y="297"/>
                  </a:moveTo>
                  <a:lnTo>
                    <a:pt x="806" y="298"/>
                  </a:lnTo>
                  <a:lnTo>
                    <a:pt x="806" y="298"/>
                  </a:lnTo>
                  <a:lnTo>
                    <a:pt x="804" y="298"/>
                  </a:lnTo>
                  <a:lnTo>
                    <a:pt x="804" y="297"/>
                  </a:lnTo>
                  <a:lnTo>
                    <a:pt x="806" y="297"/>
                  </a:lnTo>
                  <a:lnTo>
                    <a:pt x="806" y="297"/>
                  </a:lnTo>
                  <a:close/>
                  <a:moveTo>
                    <a:pt x="836" y="259"/>
                  </a:moveTo>
                  <a:lnTo>
                    <a:pt x="838" y="260"/>
                  </a:lnTo>
                  <a:lnTo>
                    <a:pt x="838" y="260"/>
                  </a:lnTo>
                  <a:lnTo>
                    <a:pt x="836" y="260"/>
                  </a:lnTo>
                  <a:lnTo>
                    <a:pt x="836" y="259"/>
                  </a:lnTo>
                  <a:close/>
                  <a:moveTo>
                    <a:pt x="838" y="271"/>
                  </a:moveTo>
                  <a:lnTo>
                    <a:pt x="838" y="271"/>
                  </a:lnTo>
                  <a:lnTo>
                    <a:pt x="838" y="271"/>
                  </a:lnTo>
                  <a:lnTo>
                    <a:pt x="838" y="271"/>
                  </a:lnTo>
                  <a:lnTo>
                    <a:pt x="838" y="271"/>
                  </a:lnTo>
                  <a:close/>
                  <a:moveTo>
                    <a:pt x="932" y="211"/>
                  </a:moveTo>
                  <a:lnTo>
                    <a:pt x="932" y="208"/>
                  </a:lnTo>
                  <a:lnTo>
                    <a:pt x="932" y="207"/>
                  </a:lnTo>
                  <a:lnTo>
                    <a:pt x="932" y="208"/>
                  </a:lnTo>
                  <a:lnTo>
                    <a:pt x="933" y="211"/>
                  </a:lnTo>
                  <a:lnTo>
                    <a:pt x="932" y="211"/>
                  </a:lnTo>
                  <a:close/>
                  <a:moveTo>
                    <a:pt x="944" y="205"/>
                  </a:moveTo>
                  <a:lnTo>
                    <a:pt x="944" y="206"/>
                  </a:lnTo>
                  <a:lnTo>
                    <a:pt x="944" y="205"/>
                  </a:lnTo>
                  <a:close/>
                  <a:moveTo>
                    <a:pt x="1045" y="98"/>
                  </a:moveTo>
                  <a:lnTo>
                    <a:pt x="1045" y="93"/>
                  </a:lnTo>
                  <a:lnTo>
                    <a:pt x="1045" y="88"/>
                  </a:lnTo>
                  <a:lnTo>
                    <a:pt x="1045" y="84"/>
                  </a:lnTo>
                  <a:lnTo>
                    <a:pt x="1044" y="80"/>
                  </a:lnTo>
                  <a:lnTo>
                    <a:pt x="1048" y="77"/>
                  </a:lnTo>
                  <a:lnTo>
                    <a:pt x="1053" y="75"/>
                  </a:lnTo>
                  <a:lnTo>
                    <a:pt x="1058" y="72"/>
                  </a:lnTo>
                  <a:lnTo>
                    <a:pt x="1059" y="74"/>
                  </a:lnTo>
                  <a:lnTo>
                    <a:pt x="1061" y="75"/>
                  </a:lnTo>
                  <a:lnTo>
                    <a:pt x="1059" y="78"/>
                  </a:lnTo>
                  <a:lnTo>
                    <a:pt x="1059" y="81"/>
                  </a:lnTo>
                  <a:lnTo>
                    <a:pt x="1061" y="83"/>
                  </a:lnTo>
                  <a:lnTo>
                    <a:pt x="1062" y="84"/>
                  </a:lnTo>
                  <a:lnTo>
                    <a:pt x="1064" y="86"/>
                  </a:lnTo>
                  <a:lnTo>
                    <a:pt x="1067" y="87"/>
                  </a:lnTo>
                  <a:lnTo>
                    <a:pt x="1054" y="91"/>
                  </a:lnTo>
                  <a:lnTo>
                    <a:pt x="1045" y="98"/>
                  </a:lnTo>
                  <a:close/>
                  <a:moveTo>
                    <a:pt x="1108" y="121"/>
                  </a:moveTo>
                  <a:lnTo>
                    <a:pt x="1107" y="120"/>
                  </a:lnTo>
                  <a:lnTo>
                    <a:pt x="1112" y="116"/>
                  </a:lnTo>
                  <a:lnTo>
                    <a:pt x="1109" y="118"/>
                  </a:lnTo>
                  <a:lnTo>
                    <a:pt x="1108" y="121"/>
                  </a:lnTo>
                  <a:close/>
                  <a:moveTo>
                    <a:pt x="1113" y="116"/>
                  </a:moveTo>
                  <a:lnTo>
                    <a:pt x="1114" y="114"/>
                  </a:lnTo>
                  <a:lnTo>
                    <a:pt x="1115" y="111"/>
                  </a:lnTo>
                  <a:lnTo>
                    <a:pt x="1115" y="108"/>
                  </a:lnTo>
                  <a:lnTo>
                    <a:pt x="1118" y="109"/>
                  </a:lnTo>
                  <a:lnTo>
                    <a:pt x="1115" y="112"/>
                  </a:lnTo>
                  <a:lnTo>
                    <a:pt x="1113" y="116"/>
                  </a:lnTo>
                  <a:close/>
                  <a:moveTo>
                    <a:pt x="1127" y="42"/>
                  </a:moveTo>
                  <a:lnTo>
                    <a:pt x="1127" y="40"/>
                  </a:lnTo>
                  <a:lnTo>
                    <a:pt x="1129" y="37"/>
                  </a:lnTo>
                  <a:lnTo>
                    <a:pt x="1129" y="40"/>
                  </a:lnTo>
                  <a:lnTo>
                    <a:pt x="1127"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4" name="Freeform 7">
              <a:extLst>
                <a:ext uri="{FF2B5EF4-FFF2-40B4-BE49-F238E27FC236}">
                  <a16:creationId xmlns:a16="http://schemas.microsoft.com/office/drawing/2014/main" id="{1B6BC5C8-C84E-46B4-80B2-FB18111F8D74}"/>
                </a:ext>
              </a:extLst>
            </p:cNvPr>
            <p:cNvSpPr>
              <a:spLocks noEditPoints="1"/>
            </p:cNvSpPr>
            <p:nvPr/>
          </p:nvSpPr>
          <p:spPr bwMode="auto">
            <a:xfrm>
              <a:off x="2076450" y="2801938"/>
              <a:ext cx="230187" cy="166688"/>
            </a:xfrm>
            <a:custGeom>
              <a:avLst/>
              <a:gdLst>
                <a:gd name="T0" fmla="*/ 587 w 724"/>
                <a:gd name="T1" fmla="*/ 44 h 524"/>
                <a:gd name="T2" fmla="*/ 518 w 724"/>
                <a:gd name="T3" fmla="*/ 79 h 524"/>
                <a:gd name="T4" fmla="*/ 430 w 724"/>
                <a:gd name="T5" fmla="*/ 110 h 524"/>
                <a:gd name="T6" fmla="*/ 400 w 724"/>
                <a:gd name="T7" fmla="*/ 158 h 524"/>
                <a:gd name="T8" fmla="*/ 444 w 724"/>
                <a:gd name="T9" fmla="*/ 168 h 524"/>
                <a:gd name="T10" fmla="*/ 384 w 724"/>
                <a:gd name="T11" fmla="*/ 190 h 524"/>
                <a:gd name="T12" fmla="*/ 320 w 724"/>
                <a:gd name="T13" fmla="*/ 205 h 524"/>
                <a:gd name="T14" fmla="*/ 265 w 724"/>
                <a:gd name="T15" fmla="*/ 250 h 524"/>
                <a:gd name="T16" fmla="*/ 193 w 724"/>
                <a:gd name="T17" fmla="*/ 283 h 524"/>
                <a:gd name="T18" fmla="*/ 151 w 724"/>
                <a:gd name="T19" fmla="*/ 309 h 524"/>
                <a:gd name="T20" fmla="*/ 107 w 724"/>
                <a:gd name="T21" fmla="*/ 353 h 524"/>
                <a:gd name="T22" fmla="*/ 108 w 724"/>
                <a:gd name="T23" fmla="*/ 380 h 524"/>
                <a:gd name="T24" fmla="*/ 145 w 724"/>
                <a:gd name="T25" fmla="*/ 363 h 524"/>
                <a:gd name="T26" fmla="*/ 91 w 724"/>
                <a:gd name="T27" fmla="*/ 398 h 524"/>
                <a:gd name="T28" fmla="*/ 78 w 724"/>
                <a:gd name="T29" fmla="*/ 415 h 524"/>
                <a:gd name="T30" fmla="*/ 51 w 724"/>
                <a:gd name="T31" fmla="*/ 398 h 524"/>
                <a:gd name="T32" fmla="*/ 13 w 724"/>
                <a:gd name="T33" fmla="*/ 430 h 524"/>
                <a:gd name="T34" fmla="*/ 0 w 724"/>
                <a:gd name="T35" fmla="*/ 480 h 524"/>
                <a:gd name="T36" fmla="*/ 64 w 724"/>
                <a:gd name="T37" fmla="*/ 450 h 524"/>
                <a:gd name="T38" fmla="*/ 119 w 724"/>
                <a:gd name="T39" fmla="*/ 474 h 524"/>
                <a:gd name="T40" fmla="*/ 142 w 724"/>
                <a:gd name="T41" fmla="*/ 501 h 524"/>
                <a:gd name="T42" fmla="*/ 141 w 724"/>
                <a:gd name="T43" fmla="*/ 512 h 524"/>
                <a:gd name="T44" fmla="*/ 197 w 724"/>
                <a:gd name="T45" fmla="*/ 465 h 524"/>
                <a:gd name="T46" fmla="*/ 176 w 724"/>
                <a:gd name="T47" fmla="*/ 464 h 524"/>
                <a:gd name="T48" fmla="*/ 153 w 724"/>
                <a:gd name="T49" fmla="*/ 447 h 524"/>
                <a:gd name="T50" fmla="*/ 173 w 724"/>
                <a:gd name="T51" fmla="*/ 410 h 524"/>
                <a:gd name="T52" fmla="*/ 230 w 724"/>
                <a:gd name="T53" fmla="*/ 384 h 524"/>
                <a:gd name="T54" fmla="*/ 247 w 724"/>
                <a:gd name="T55" fmla="*/ 363 h 524"/>
                <a:gd name="T56" fmla="*/ 278 w 724"/>
                <a:gd name="T57" fmla="*/ 346 h 524"/>
                <a:gd name="T58" fmla="*/ 320 w 724"/>
                <a:gd name="T59" fmla="*/ 327 h 524"/>
                <a:gd name="T60" fmla="*/ 368 w 724"/>
                <a:gd name="T61" fmla="*/ 299 h 524"/>
                <a:gd name="T62" fmla="*/ 334 w 724"/>
                <a:gd name="T63" fmla="*/ 329 h 524"/>
                <a:gd name="T64" fmla="*/ 310 w 724"/>
                <a:gd name="T65" fmla="*/ 360 h 524"/>
                <a:gd name="T66" fmla="*/ 359 w 724"/>
                <a:gd name="T67" fmla="*/ 358 h 524"/>
                <a:gd name="T68" fmla="*/ 407 w 724"/>
                <a:gd name="T69" fmla="*/ 313 h 524"/>
                <a:gd name="T70" fmla="*/ 388 w 724"/>
                <a:gd name="T71" fmla="*/ 249 h 524"/>
                <a:gd name="T72" fmla="*/ 435 w 724"/>
                <a:gd name="T73" fmla="*/ 250 h 524"/>
                <a:gd name="T74" fmla="*/ 470 w 724"/>
                <a:gd name="T75" fmla="*/ 199 h 524"/>
                <a:gd name="T76" fmla="*/ 499 w 724"/>
                <a:gd name="T77" fmla="*/ 207 h 524"/>
                <a:gd name="T78" fmla="*/ 535 w 724"/>
                <a:gd name="T79" fmla="*/ 179 h 524"/>
                <a:gd name="T80" fmla="*/ 601 w 724"/>
                <a:gd name="T81" fmla="*/ 144 h 524"/>
                <a:gd name="T82" fmla="*/ 624 w 724"/>
                <a:gd name="T83" fmla="*/ 121 h 524"/>
                <a:gd name="T84" fmla="*/ 664 w 724"/>
                <a:gd name="T85" fmla="*/ 105 h 524"/>
                <a:gd name="T86" fmla="*/ 706 w 724"/>
                <a:gd name="T87" fmla="*/ 27 h 524"/>
                <a:gd name="T88" fmla="*/ 50 w 724"/>
                <a:gd name="T89" fmla="*/ 429 h 524"/>
                <a:gd name="T90" fmla="*/ 113 w 724"/>
                <a:gd name="T91" fmla="*/ 441 h 524"/>
                <a:gd name="T92" fmla="*/ 155 w 724"/>
                <a:gd name="T93" fmla="*/ 341 h 524"/>
                <a:gd name="T94" fmla="*/ 193 w 724"/>
                <a:gd name="T95" fmla="*/ 363 h 524"/>
                <a:gd name="T96" fmla="*/ 210 w 724"/>
                <a:gd name="T97" fmla="*/ 372 h 524"/>
                <a:gd name="T98" fmla="*/ 236 w 724"/>
                <a:gd name="T99" fmla="*/ 329 h 524"/>
                <a:gd name="T100" fmla="*/ 204 w 724"/>
                <a:gd name="T101" fmla="*/ 305 h 524"/>
                <a:gd name="T102" fmla="*/ 237 w 724"/>
                <a:gd name="T103" fmla="*/ 292 h 524"/>
                <a:gd name="T104" fmla="*/ 281 w 724"/>
                <a:gd name="T105" fmla="*/ 265 h 524"/>
                <a:gd name="T106" fmla="*/ 306 w 724"/>
                <a:gd name="T107" fmla="*/ 270 h 524"/>
                <a:gd name="T108" fmla="*/ 308 w 724"/>
                <a:gd name="T109" fmla="*/ 237 h 524"/>
                <a:gd name="T110" fmla="*/ 325 w 724"/>
                <a:gd name="T111" fmla="*/ 260 h 524"/>
                <a:gd name="T112" fmla="*/ 328 w 724"/>
                <a:gd name="T113" fmla="*/ 220 h 524"/>
                <a:gd name="T114" fmla="*/ 355 w 724"/>
                <a:gd name="T115" fmla="*/ 224 h 524"/>
                <a:gd name="T116" fmla="*/ 691 w 724"/>
                <a:gd name="T117" fmla="*/ 36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4" h="524">
                  <a:moveTo>
                    <a:pt x="720" y="24"/>
                  </a:moveTo>
                  <a:lnTo>
                    <a:pt x="720" y="24"/>
                  </a:lnTo>
                  <a:lnTo>
                    <a:pt x="724" y="17"/>
                  </a:lnTo>
                  <a:lnTo>
                    <a:pt x="724" y="11"/>
                  </a:lnTo>
                  <a:lnTo>
                    <a:pt x="722" y="7"/>
                  </a:lnTo>
                  <a:lnTo>
                    <a:pt x="720" y="0"/>
                  </a:lnTo>
                  <a:lnTo>
                    <a:pt x="692" y="3"/>
                  </a:lnTo>
                  <a:lnTo>
                    <a:pt x="667" y="9"/>
                  </a:lnTo>
                  <a:lnTo>
                    <a:pt x="641" y="20"/>
                  </a:lnTo>
                  <a:lnTo>
                    <a:pt x="617" y="31"/>
                  </a:lnTo>
                  <a:lnTo>
                    <a:pt x="593" y="41"/>
                  </a:lnTo>
                  <a:lnTo>
                    <a:pt x="589" y="42"/>
                  </a:lnTo>
                  <a:lnTo>
                    <a:pt x="587" y="44"/>
                  </a:lnTo>
                  <a:lnTo>
                    <a:pt x="584" y="47"/>
                  </a:lnTo>
                  <a:lnTo>
                    <a:pt x="583" y="50"/>
                  </a:lnTo>
                  <a:lnTo>
                    <a:pt x="583" y="54"/>
                  </a:lnTo>
                  <a:lnTo>
                    <a:pt x="559" y="60"/>
                  </a:lnTo>
                  <a:lnTo>
                    <a:pt x="556" y="62"/>
                  </a:lnTo>
                  <a:lnTo>
                    <a:pt x="555" y="64"/>
                  </a:lnTo>
                  <a:lnTo>
                    <a:pt x="553" y="66"/>
                  </a:lnTo>
                  <a:lnTo>
                    <a:pt x="527" y="73"/>
                  </a:lnTo>
                  <a:lnTo>
                    <a:pt x="524" y="72"/>
                  </a:lnTo>
                  <a:lnTo>
                    <a:pt x="521" y="73"/>
                  </a:lnTo>
                  <a:lnTo>
                    <a:pt x="520" y="74"/>
                  </a:lnTo>
                  <a:lnTo>
                    <a:pt x="519" y="77"/>
                  </a:lnTo>
                  <a:lnTo>
                    <a:pt x="518" y="79"/>
                  </a:lnTo>
                  <a:lnTo>
                    <a:pt x="516" y="78"/>
                  </a:lnTo>
                  <a:lnTo>
                    <a:pt x="513" y="79"/>
                  </a:lnTo>
                  <a:lnTo>
                    <a:pt x="510" y="82"/>
                  </a:lnTo>
                  <a:lnTo>
                    <a:pt x="505" y="87"/>
                  </a:lnTo>
                  <a:lnTo>
                    <a:pt x="482" y="100"/>
                  </a:lnTo>
                  <a:lnTo>
                    <a:pt x="479" y="102"/>
                  </a:lnTo>
                  <a:lnTo>
                    <a:pt x="475" y="104"/>
                  </a:lnTo>
                  <a:lnTo>
                    <a:pt x="470" y="105"/>
                  </a:lnTo>
                  <a:lnTo>
                    <a:pt x="467" y="104"/>
                  </a:lnTo>
                  <a:lnTo>
                    <a:pt x="463" y="102"/>
                  </a:lnTo>
                  <a:lnTo>
                    <a:pt x="459" y="102"/>
                  </a:lnTo>
                  <a:lnTo>
                    <a:pt x="445" y="107"/>
                  </a:lnTo>
                  <a:lnTo>
                    <a:pt x="430" y="110"/>
                  </a:lnTo>
                  <a:lnTo>
                    <a:pt x="428" y="113"/>
                  </a:lnTo>
                  <a:lnTo>
                    <a:pt x="427" y="116"/>
                  </a:lnTo>
                  <a:lnTo>
                    <a:pt x="428" y="119"/>
                  </a:lnTo>
                  <a:lnTo>
                    <a:pt x="429" y="123"/>
                  </a:lnTo>
                  <a:lnTo>
                    <a:pt x="431" y="124"/>
                  </a:lnTo>
                  <a:lnTo>
                    <a:pt x="433" y="129"/>
                  </a:lnTo>
                  <a:lnTo>
                    <a:pt x="428" y="130"/>
                  </a:lnTo>
                  <a:lnTo>
                    <a:pt x="422" y="134"/>
                  </a:lnTo>
                  <a:lnTo>
                    <a:pt x="416" y="135"/>
                  </a:lnTo>
                  <a:lnTo>
                    <a:pt x="410" y="139"/>
                  </a:lnTo>
                  <a:lnTo>
                    <a:pt x="406" y="145"/>
                  </a:lnTo>
                  <a:lnTo>
                    <a:pt x="400" y="152"/>
                  </a:lnTo>
                  <a:lnTo>
                    <a:pt x="400" y="158"/>
                  </a:lnTo>
                  <a:lnTo>
                    <a:pt x="403" y="162"/>
                  </a:lnTo>
                  <a:lnTo>
                    <a:pt x="413" y="165"/>
                  </a:lnTo>
                  <a:lnTo>
                    <a:pt x="419" y="163"/>
                  </a:lnTo>
                  <a:lnTo>
                    <a:pt x="427" y="161"/>
                  </a:lnTo>
                  <a:lnTo>
                    <a:pt x="433" y="159"/>
                  </a:lnTo>
                  <a:lnTo>
                    <a:pt x="440" y="162"/>
                  </a:lnTo>
                  <a:lnTo>
                    <a:pt x="441" y="157"/>
                  </a:lnTo>
                  <a:lnTo>
                    <a:pt x="442" y="161"/>
                  </a:lnTo>
                  <a:lnTo>
                    <a:pt x="445" y="163"/>
                  </a:lnTo>
                  <a:lnTo>
                    <a:pt x="447" y="164"/>
                  </a:lnTo>
                  <a:lnTo>
                    <a:pt x="446" y="165"/>
                  </a:lnTo>
                  <a:lnTo>
                    <a:pt x="446" y="164"/>
                  </a:lnTo>
                  <a:lnTo>
                    <a:pt x="444" y="168"/>
                  </a:lnTo>
                  <a:lnTo>
                    <a:pt x="442" y="171"/>
                  </a:lnTo>
                  <a:lnTo>
                    <a:pt x="441" y="175"/>
                  </a:lnTo>
                  <a:lnTo>
                    <a:pt x="441" y="175"/>
                  </a:lnTo>
                  <a:lnTo>
                    <a:pt x="425" y="180"/>
                  </a:lnTo>
                  <a:lnTo>
                    <a:pt x="411" y="188"/>
                  </a:lnTo>
                  <a:lnTo>
                    <a:pt x="397" y="199"/>
                  </a:lnTo>
                  <a:lnTo>
                    <a:pt x="395" y="201"/>
                  </a:lnTo>
                  <a:lnTo>
                    <a:pt x="393" y="202"/>
                  </a:lnTo>
                  <a:lnTo>
                    <a:pt x="391" y="199"/>
                  </a:lnTo>
                  <a:lnTo>
                    <a:pt x="390" y="197"/>
                  </a:lnTo>
                  <a:lnTo>
                    <a:pt x="388" y="195"/>
                  </a:lnTo>
                  <a:lnTo>
                    <a:pt x="385" y="192"/>
                  </a:lnTo>
                  <a:lnTo>
                    <a:pt x="384" y="190"/>
                  </a:lnTo>
                  <a:lnTo>
                    <a:pt x="380" y="184"/>
                  </a:lnTo>
                  <a:lnTo>
                    <a:pt x="379" y="176"/>
                  </a:lnTo>
                  <a:lnTo>
                    <a:pt x="379" y="169"/>
                  </a:lnTo>
                  <a:lnTo>
                    <a:pt x="376" y="169"/>
                  </a:lnTo>
                  <a:lnTo>
                    <a:pt x="373" y="170"/>
                  </a:lnTo>
                  <a:lnTo>
                    <a:pt x="371" y="171"/>
                  </a:lnTo>
                  <a:lnTo>
                    <a:pt x="368" y="173"/>
                  </a:lnTo>
                  <a:lnTo>
                    <a:pt x="366" y="175"/>
                  </a:lnTo>
                  <a:lnTo>
                    <a:pt x="365" y="178"/>
                  </a:lnTo>
                  <a:lnTo>
                    <a:pt x="344" y="188"/>
                  </a:lnTo>
                  <a:lnTo>
                    <a:pt x="340" y="196"/>
                  </a:lnTo>
                  <a:lnTo>
                    <a:pt x="318" y="201"/>
                  </a:lnTo>
                  <a:lnTo>
                    <a:pt x="320" y="205"/>
                  </a:lnTo>
                  <a:lnTo>
                    <a:pt x="314" y="207"/>
                  </a:lnTo>
                  <a:lnTo>
                    <a:pt x="310" y="212"/>
                  </a:lnTo>
                  <a:lnTo>
                    <a:pt x="304" y="214"/>
                  </a:lnTo>
                  <a:lnTo>
                    <a:pt x="298" y="216"/>
                  </a:lnTo>
                  <a:lnTo>
                    <a:pt x="292" y="219"/>
                  </a:lnTo>
                  <a:lnTo>
                    <a:pt x="287" y="222"/>
                  </a:lnTo>
                  <a:lnTo>
                    <a:pt x="284" y="230"/>
                  </a:lnTo>
                  <a:lnTo>
                    <a:pt x="276" y="238"/>
                  </a:lnTo>
                  <a:lnTo>
                    <a:pt x="275" y="241"/>
                  </a:lnTo>
                  <a:lnTo>
                    <a:pt x="272" y="243"/>
                  </a:lnTo>
                  <a:lnTo>
                    <a:pt x="270" y="245"/>
                  </a:lnTo>
                  <a:lnTo>
                    <a:pt x="268" y="248"/>
                  </a:lnTo>
                  <a:lnTo>
                    <a:pt x="265" y="250"/>
                  </a:lnTo>
                  <a:lnTo>
                    <a:pt x="264" y="254"/>
                  </a:lnTo>
                  <a:lnTo>
                    <a:pt x="263" y="258"/>
                  </a:lnTo>
                  <a:lnTo>
                    <a:pt x="258" y="259"/>
                  </a:lnTo>
                  <a:lnTo>
                    <a:pt x="251" y="254"/>
                  </a:lnTo>
                  <a:lnTo>
                    <a:pt x="243" y="254"/>
                  </a:lnTo>
                  <a:lnTo>
                    <a:pt x="237" y="255"/>
                  </a:lnTo>
                  <a:lnTo>
                    <a:pt x="230" y="258"/>
                  </a:lnTo>
                  <a:lnTo>
                    <a:pt x="224" y="262"/>
                  </a:lnTo>
                  <a:lnTo>
                    <a:pt x="217" y="265"/>
                  </a:lnTo>
                  <a:lnTo>
                    <a:pt x="208" y="269"/>
                  </a:lnTo>
                  <a:lnTo>
                    <a:pt x="202" y="275"/>
                  </a:lnTo>
                  <a:lnTo>
                    <a:pt x="197" y="278"/>
                  </a:lnTo>
                  <a:lnTo>
                    <a:pt x="193" y="283"/>
                  </a:lnTo>
                  <a:lnTo>
                    <a:pt x="191" y="289"/>
                  </a:lnTo>
                  <a:lnTo>
                    <a:pt x="192" y="295"/>
                  </a:lnTo>
                  <a:lnTo>
                    <a:pt x="190" y="295"/>
                  </a:lnTo>
                  <a:lnTo>
                    <a:pt x="187" y="296"/>
                  </a:lnTo>
                  <a:lnTo>
                    <a:pt x="186" y="298"/>
                  </a:lnTo>
                  <a:lnTo>
                    <a:pt x="176" y="300"/>
                  </a:lnTo>
                  <a:lnTo>
                    <a:pt x="170" y="310"/>
                  </a:lnTo>
                  <a:lnTo>
                    <a:pt x="169" y="309"/>
                  </a:lnTo>
                  <a:lnTo>
                    <a:pt x="167" y="309"/>
                  </a:lnTo>
                  <a:lnTo>
                    <a:pt x="166" y="310"/>
                  </a:lnTo>
                  <a:lnTo>
                    <a:pt x="161" y="310"/>
                  </a:lnTo>
                  <a:lnTo>
                    <a:pt x="156" y="309"/>
                  </a:lnTo>
                  <a:lnTo>
                    <a:pt x="151" y="309"/>
                  </a:lnTo>
                  <a:lnTo>
                    <a:pt x="147" y="311"/>
                  </a:lnTo>
                  <a:lnTo>
                    <a:pt x="146" y="315"/>
                  </a:lnTo>
                  <a:lnTo>
                    <a:pt x="146" y="322"/>
                  </a:lnTo>
                  <a:lnTo>
                    <a:pt x="147" y="323"/>
                  </a:lnTo>
                  <a:lnTo>
                    <a:pt x="142" y="326"/>
                  </a:lnTo>
                  <a:lnTo>
                    <a:pt x="140" y="336"/>
                  </a:lnTo>
                  <a:lnTo>
                    <a:pt x="135" y="347"/>
                  </a:lnTo>
                  <a:lnTo>
                    <a:pt x="135" y="347"/>
                  </a:lnTo>
                  <a:lnTo>
                    <a:pt x="135" y="347"/>
                  </a:lnTo>
                  <a:lnTo>
                    <a:pt x="125" y="346"/>
                  </a:lnTo>
                  <a:lnTo>
                    <a:pt x="115" y="349"/>
                  </a:lnTo>
                  <a:lnTo>
                    <a:pt x="111" y="351"/>
                  </a:lnTo>
                  <a:lnTo>
                    <a:pt x="107" y="353"/>
                  </a:lnTo>
                  <a:lnTo>
                    <a:pt x="106" y="357"/>
                  </a:lnTo>
                  <a:lnTo>
                    <a:pt x="105" y="361"/>
                  </a:lnTo>
                  <a:lnTo>
                    <a:pt x="96" y="360"/>
                  </a:lnTo>
                  <a:lnTo>
                    <a:pt x="89" y="363"/>
                  </a:lnTo>
                  <a:lnTo>
                    <a:pt x="84" y="370"/>
                  </a:lnTo>
                  <a:lnTo>
                    <a:pt x="83" y="373"/>
                  </a:lnTo>
                  <a:lnTo>
                    <a:pt x="83" y="376"/>
                  </a:lnTo>
                  <a:lnTo>
                    <a:pt x="85" y="379"/>
                  </a:lnTo>
                  <a:lnTo>
                    <a:pt x="87" y="383"/>
                  </a:lnTo>
                  <a:lnTo>
                    <a:pt x="89" y="389"/>
                  </a:lnTo>
                  <a:lnTo>
                    <a:pt x="100" y="385"/>
                  </a:lnTo>
                  <a:lnTo>
                    <a:pt x="104" y="383"/>
                  </a:lnTo>
                  <a:lnTo>
                    <a:pt x="108" y="380"/>
                  </a:lnTo>
                  <a:lnTo>
                    <a:pt x="112" y="376"/>
                  </a:lnTo>
                  <a:lnTo>
                    <a:pt x="116" y="373"/>
                  </a:lnTo>
                  <a:lnTo>
                    <a:pt x="118" y="374"/>
                  </a:lnTo>
                  <a:lnTo>
                    <a:pt x="121" y="375"/>
                  </a:lnTo>
                  <a:lnTo>
                    <a:pt x="124" y="374"/>
                  </a:lnTo>
                  <a:lnTo>
                    <a:pt x="127" y="372"/>
                  </a:lnTo>
                  <a:lnTo>
                    <a:pt x="129" y="369"/>
                  </a:lnTo>
                  <a:lnTo>
                    <a:pt x="132" y="367"/>
                  </a:lnTo>
                  <a:lnTo>
                    <a:pt x="134" y="364"/>
                  </a:lnTo>
                  <a:lnTo>
                    <a:pt x="136" y="361"/>
                  </a:lnTo>
                  <a:lnTo>
                    <a:pt x="139" y="360"/>
                  </a:lnTo>
                  <a:lnTo>
                    <a:pt x="142" y="361"/>
                  </a:lnTo>
                  <a:lnTo>
                    <a:pt x="145" y="363"/>
                  </a:lnTo>
                  <a:lnTo>
                    <a:pt x="146" y="366"/>
                  </a:lnTo>
                  <a:lnTo>
                    <a:pt x="147" y="369"/>
                  </a:lnTo>
                  <a:lnTo>
                    <a:pt x="149" y="372"/>
                  </a:lnTo>
                  <a:lnTo>
                    <a:pt x="144" y="375"/>
                  </a:lnTo>
                  <a:lnTo>
                    <a:pt x="141" y="380"/>
                  </a:lnTo>
                  <a:lnTo>
                    <a:pt x="141" y="383"/>
                  </a:lnTo>
                  <a:lnTo>
                    <a:pt x="139" y="383"/>
                  </a:lnTo>
                  <a:lnTo>
                    <a:pt x="129" y="384"/>
                  </a:lnTo>
                  <a:lnTo>
                    <a:pt x="122" y="390"/>
                  </a:lnTo>
                  <a:lnTo>
                    <a:pt x="115" y="396"/>
                  </a:lnTo>
                  <a:lnTo>
                    <a:pt x="107" y="401"/>
                  </a:lnTo>
                  <a:lnTo>
                    <a:pt x="98" y="403"/>
                  </a:lnTo>
                  <a:lnTo>
                    <a:pt x="91" y="398"/>
                  </a:lnTo>
                  <a:lnTo>
                    <a:pt x="89" y="402"/>
                  </a:lnTo>
                  <a:lnTo>
                    <a:pt x="87" y="404"/>
                  </a:lnTo>
                  <a:lnTo>
                    <a:pt x="85" y="407"/>
                  </a:lnTo>
                  <a:lnTo>
                    <a:pt x="85" y="409"/>
                  </a:lnTo>
                  <a:lnTo>
                    <a:pt x="87" y="412"/>
                  </a:lnTo>
                  <a:lnTo>
                    <a:pt x="88" y="413"/>
                  </a:lnTo>
                  <a:lnTo>
                    <a:pt x="93" y="414"/>
                  </a:lnTo>
                  <a:lnTo>
                    <a:pt x="88" y="418"/>
                  </a:lnTo>
                  <a:lnTo>
                    <a:pt x="85" y="421"/>
                  </a:lnTo>
                  <a:lnTo>
                    <a:pt x="83" y="425"/>
                  </a:lnTo>
                  <a:lnTo>
                    <a:pt x="83" y="421"/>
                  </a:lnTo>
                  <a:lnTo>
                    <a:pt x="81" y="418"/>
                  </a:lnTo>
                  <a:lnTo>
                    <a:pt x="78" y="415"/>
                  </a:lnTo>
                  <a:lnTo>
                    <a:pt x="76" y="412"/>
                  </a:lnTo>
                  <a:lnTo>
                    <a:pt x="74" y="412"/>
                  </a:lnTo>
                  <a:lnTo>
                    <a:pt x="76" y="409"/>
                  </a:lnTo>
                  <a:lnTo>
                    <a:pt x="76" y="406"/>
                  </a:lnTo>
                  <a:lnTo>
                    <a:pt x="76" y="403"/>
                  </a:lnTo>
                  <a:lnTo>
                    <a:pt x="73" y="398"/>
                  </a:lnTo>
                  <a:lnTo>
                    <a:pt x="72" y="395"/>
                  </a:lnTo>
                  <a:lnTo>
                    <a:pt x="68" y="391"/>
                  </a:lnTo>
                  <a:lnTo>
                    <a:pt x="65" y="389"/>
                  </a:lnTo>
                  <a:lnTo>
                    <a:pt x="61" y="389"/>
                  </a:lnTo>
                  <a:lnTo>
                    <a:pt x="57" y="400"/>
                  </a:lnTo>
                  <a:lnTo>
                    <a:pt x="55" y="398"/>
                  </a:lnTo>
                  <a:lnTo>
                    <a:pt x="51" y="398"/>
                  </a:lnTo>
                  <a:lnTo>
                    <a:pt x="48" y="398"/>
                  </a:lnTo>
                  <a:lnTo>
                    <a:pt x="44" y="400"/>
                  </a:lnTo>
                  <a:lnTo>
                    <a:pt x="40" y="403"/>
                  </a:lnTo>
                  <a:lnTo>
                    <a:pt x="38" y="407"/>
                  </a:lnTo>
                  <a:lnTo>
                    <a:pt x="37" y="410"/>
                  </a:lnTo>
                  <a:lnTo>
                    <a:pt x="36" y="415"/>
                  </a:lnTo>
                  <a:lnTo>
                    <a:pt x="36" y="415"/>
                  </a:lnTo>
                  <a:lnTo>
                    <a:pt x="28" y="415"/>
                  </a:lnTo>
                  <a:lnTo>
                    <a:pt x="22" y="415"/>
                  </a:lnTo>
                  <a:lnTo>
                    <a:pt x="15" y="420"/>
                  </a:lnTo>
                  <a:lnTo>
                    <a:pt x="14" y="423"/>
                  </a:lnTo>
                  <a:lnTo>
                    <a:pt x="13" y="426"/>
                  </a:lnTo>
                  <a:lnTo>
                    <a:pt x="13" y="430"/>
                  </a:lnTo>
                  <a:lnTo>
                    <a:pt x="14" y="433"/>
                  </a:lnTo>
                  <a:lnTo>
                    <a:pt x="15" y="437"/>
                  </a:lnTo>
                  <a:lnTo>
                    <a:pt x="14" y="437"/>
                  </a:lnTo>
                  <a:lnTo>
                    <a:pt x="11" y="448"/>
                  </a:lnTo>
                  <a:lnTo>
                    <a:pt x="11" y="459"/>
                  </a:lnTo>
                  <a:lnTo>
                    <a:pt x="11" y="464"/>
                  </a:lnTo>
                  <a:lnTo>
                    <a:pt x="9" y="465"/>
                  </a:lnTo>
                  <a:lnTo>
                    <a:pt x="8" y="467"/>
                  </a:lnTo>
                  <a:lnTo>
                    <a:pt x="6" y="470"/>
                  </a:lnTo>
                  <a:lnTo>
                    <a:pt x="3" y="474"/>
                  </a:lnTo>
                  <a:lnTo>
                    <a:pt x="2" y="476"/>
                  </a:lnTo>
                  <a:lnTo>
                    <a:pt x="2" y="477"/>
                  </a:lnTo>
                  <a:lnTo>
                    <a:pt x="0" y="480"/>
                  </a:lnTo>
                  <a:lnTo>
                    <a:pt x="0" y="482"/>
                  </a:lnTo>
                  <a:lnTo>
                    <a:pt x="0" y="483"/>
                  </a:lnTo>
                  <a:lnTo>
                    <a:pt x="2" y="486"/>
                  </a:lnTo>
                  <a:lnTo>
                    <a:pt x="4" y="487"/>
                  </a:lnTo>
                  <a:lnTo>
                    <a:pt x="13" y="488"/>
                  </a:lnTo>
                  <a:lnTo>
                    <a:pt x="20" y="486"/>
                  </a:lnTo>
                  <a:lnTo>
                    <a:pt x="27" y="482"/>
                  </a:lnTo>
                  <a:lnTo>
                    <a:pt x="34" y="480"/>
                  </a:lnTo>
                  <a:lnTo>
                    <a:pt x="42" y="478"/>
                  </a:lnTo>
                  <a:lnTo>
                    <a:pt x="53" y="476"/>
                  </a:lnTo>
                  <a:lnTo>
                    <a:pt x="59" y="469"/>
                  </a:lnTo>
                  <a:lnTo>
                    <a:pt x="61" y="459"/>
                  </a:lnTo>
                  <a:lnTo>
                    <a:pt x="64" y="450"/>
                  </a:lnTo>
                  <a:lnTo>
                    <a:pt x="62" y="444"/>
                  </a:lnTo>
                  <a:lnTo>
                    <a:pt x="77" y="430"/>
                  </a:lnTo>
                  <a:lnTo>
                    <a:pt x="79" y="436"/>
                  </a:lnTo>
                  <a:lnTo>
                    <a:pt x="83" y="440"/>
                  </a:lnTo>
                  <a:lnTo>
                    <a:pt x="89" y="442"/>
                  </a:lnTo>
                  <a:lnTo>
                    <a:pt x="94" y="444"/>
                  </a:lnTo>
                  <a:lnTo>
                    <a:pt x="98" y="448"/>
                  </a:lnTo>
                  <a:lnTo>
                    <a:pt x="112" y="444"/>
                  </a:lnTo>
                  <a:lnTo>
                    <a:pt x="112" y="450"/>
                  </a:lnTo>
                  <a:lnTo>
                    <a:pt x="113" y="457"/>
                  </a:lnTo>
                  <a:lnTo>
                    <a:pt x="115" y="463"/>
                  </a:lnTo>
                  <a:lnTo>
                    <a:pt x="117" y="469"/>
                  </a:lnTo>
                  <a:lnTo>
                    <a:pt x="119" y="474"/>
                  </a:lnTo>
                  <a:lnTo>
                    <a:pt x="123" y="478"/>
                  </a:lnTo>
                  <a:lnTo>
                    <a:pt x="125" y="481"/>
                  </a:lnTo>
                  <a:lnTo>
                    <a:pt x="129" y="482"/>
                  </a:lnTo>
                  <a:lnTo>
                    <a:pt x="133" y="483"/>
                  </a:lnTo>
                  <a:lnTo>
                    <a:pt x="139" y="482"/>
                  </a:lnTo>
                  <a:lnTo>
                    <a:pt x="146" y="480"/>
                  </a:lnTo>
                  <a:lnTo>
                    <a:pt x="144" y="483"/>
                  </a:lnTo>
                  <a:lnTo>
                    <a:pt x="141" y="486"/>
                  </a:lnTo>
                  <a:lnTo>
                    <a:pt x="140" y="489"/>
                  </a:lnTo>
                  <a:lnTo>
                    <a:pt x="139" y="493"/>
                  </a:lnTo>
                  <a:lnTo>
                    <a:pt x="140" y="498"/>
                  </a:lnTo>
                  <a:lnTo>
                    <a:pt x="141" y="500"/>
                  </a:lnTo>
                  <a:lnTo>
                    <a:pt x="142" y="501"/>
                  </a:lnTo>
                  <a:lnTo>
                    <a:pt x="136" y="500"/>
                  </a:lnTo>
                  <a:lnTo>
                    <a:pt x="132" y="498"/>
                  </a:lnTo>
                  <a:lnTo>
                    <a:pt x="125" y="498"/>
                  </a:lnTo>
                  <a:lnTo>
                    <a:pt x="121" y="499"/>
                  </a:lnTo>
                  <a:lnTo>
                    <a:pt x="116" y="506"/>
                  </a:lnTo>
                  <a:lnTo>
                    <a:pt x="117" y="511"/>
                  </a:lnTo>
                  <a:lnTo>
                    <a:pt x="118" y="517"/>
                  </a:lnTo>
                  <a:lnTo>
                    <a:pt x="121" y="522"/>
                  </a:lnTo>
                  <a:lnTo>
                    <a:pt x="123" y="524"/>
                  </a:lnTo>
                  <a:lnTo>
                    <a:pt x="128" y="523"/>
                  </a:lnTo>
                  <a:lnTo>
                    <a:pt x="135" y="518"/>
                  </a:lnTo>
                  <a:lnTo>
                    <a:pt x="138" y="514"/>
                  </a:lnTo>
                  <a:lnTo>
                    <a:pt x="141" y="512"/>
                  </a:lnTo>
                  <a:lnTo>
                    <a:pt x="146" y="512"/>
                  </a:lnTo>
                  <a:lnTo>
                    <a:pt x="151" y="511"/>
                  </a:lnTo>
                  <a:lnTo>
                    <a:pt x="155" y="509"/>
                  </a:lnTo>
                  <a:lnTo>
                    <a:pt x="156" y="504"/>
                  </a:lnTo>
                  <a:lnTo>
                    <a:pt x="161" y="501"/>
                  </a:lnTo>
                  <a:lnTo>
                    <a:pt x="169" y="489"/>
                  </a:lnTo>
                  <a:lnTo>
                    <a:pt x="179" y="486"/>
                  </a:lnTo>
                  <a:lnTo>
                    <a:pt x="183" y="484"/>
                  </a:lnTo>
                  <a:lnTo>
                    <a:pt x="186" y="483"/>
                  </a:lnTo>
                  <a:lnTo>
                    <a:pt x="189" y="481"/>
                  </a:lnTo>
                  <a:lnTo>
                    <a:pt x="190" y="477"/>
                  </a:lnTo>
                  <a:lnTo>
                    <a:pt x="200" y="475"/>
                  </a:lnTo>
                  <a:lnTo>
                    <a:pt x="197" y="465"/>
                  </a:lnTo>
                  <a:lnTo>
                    <a:pt x="207" y="461"/>
                  </a:lnTo>
                  <a:lnTo>
                    <a:pt x="215" y="455"/>
                  </a:lnTo>
                  <a:lnTo>
                    <a:pt x="221" y="448"/>
                  </a:lnTo>
                  <a:lnTo>
                    <a:pt x="219" y="444"/>
                  </a:lnTo>
                  <a:lnTo>
                    <a:pt x="217" y="442"/>
                  </a:lnTo>
                  <a:lnTo>
                    <a:pt x="212" y="441"/>
                  </a:lnTo>
                  <a:lnTo>
                    <a:pt x="202" y="441"/>
                  </a:lnTo>
                  <a:lnTo>
                    <a:pt x="192" y="443"/>
                  </a:lnTo>
                  <a:lnTo>
                    <a:pt x="185" y="447"/>
                  </a:lnTo>
                  <a:lnTo>
                    <a:pt x="178" y="455"/>
                  </a:lnTo>
                  <a:lnTo>
                    <a:pt x="178" y="459"/>
                  </a:lnTo>
                  <a:lnTo>
                    <a:pt x="178" y="464"/>
                  </a:lnTo>
                  <a:lnTo>
                    <a:pt x="176" y="464"/>
                  </a:lnTo>
                  <a:lnTo>
                    <a:pt x="175" y="466"/>
                  </a:lnTo>
                  <a:lnTo>
                    <a:pt x="174" y="469"/>
                  </a:lnTo>
                  <a:lnTo>
                    <a:pt x="174" y="467"/>
                  </a:lnTo>
                  <a:lnTo>
                    <a:pt x="168" y="466"/>
                  </a:lnTo>
                  <a:lnTo>
                    <a:pt x="162" y="466"/>
                  </a:lnTo>
                  <a:lnTo>
                    <a:pt x="167" y="461"/>
                  </a:lnTo>
                  <a:lnTo>
                    <a:pt x="167" y="457"/>
                  </a:lnTo>
                  <a:lnTo>
                    <a:pt x="163" y="450"/>
                  </a:lnTo>
                  <a:lnTo>
                    <a:pt x="159" y="446"/>
                  </a:lnTo>
                  <a:lnTo>
                    <a:pt x="157" y="444"/>
                  </a:lnTo>
                  <a:lnTo>
                    <a:pt x="156" y="444"/>
                  </a:lnTo>
                  <a:lnTo>
                    <a:pt x="155" y="446"/>
                  </a:lnTo>
                  <a:lnTo>
                    <a:pt x="153" y="447"/>
                  </a:lnTo>
                  <a:lnTo>
                    <a:pt x="153" y="446"/>
                  </a:lnTo>
                  <a:lnTo>
                    <a:pt x="152" y="442"/>
                  </a:lnTo>
                  <a:lnTo>
                    <a:pt x="152" y="438"/>
                  </a:lnTo>
                  <a:lnTo>
                    <a:pt x="152" y="435"/>
                  </a:lnTo>
                  <a:lnTo>
                    <a:pt x="153" y="432"/>
                  </a:lnTo>
                  <a:lnTo>
                    <a:pt x="157" y="430"/>
                  </a:lnTo>
                  <a:lnTo>
                    <a:pt x="161" y="429"/>
                  </a:lnTo>
                  <a:lnTo>
                    <a:pt x="162" y="432"/>
                  </a:lnTo>
                  <a:lnTo>
                    <a:pt x="168" y="427"/>
                  </a:lnTo>
                  <a:lnTo>
                    <a:pt x="169" y="420"/>
                  </a:lnTo>
                  <a:lnTo>
                    <a:pt x="169" y="413"/>
                  </a:lnTo>
                  <a:lnTo>
                    <a:pt x="170" y="412"/>
                  </a:lnTo>
                  <a:lnTo>
                    <a:pt x="173" y="410"/>
                  </a:lnTo>
                  <a:lnTo>
                    <a:pt x="175" y="408"/>
                  </a:lnTo>
                  <a:lnTo>
                    <a:pt x="179" y="407"/>
                  </a:lnTo>
                  <a:lnTo>
                    <a:pt x="187" y="404"/>
                  </a:lnTo>
                  <a:lnTo>
                    <a:pt x="189" y="406"/>
                  </a:lnTo>
                  <a:lnTo>
                    <a:pt x="192" y="407"/>
                  </a:lnTo>
                  <a:lnTo>
                    <a:pt x="195" y="407"/>
                  </a:lnTo>
                  <a:lnTo>
                    <a:pt x="197" y="406"/>
                  </a:lnTo>
                  <a:lnTo>
                    <a:pt x="200" y="403"/>
                  </a:lnTo>
                  <a:lnTo>
                    <a:pt x="201" y="401"/>
                  </a:lnTo>
                  <a:lnTo>
                    <a:pt x="203" y="398"/>
                  </a:lnTo>
                  <a:lnTo>
                    <a:pt x="204" y="396"/>
                  </a:lnTo>
                  <a:lnTo>
                    <a:pt x="213" y="387"/>
                  </a:lnTo>
                  <a:lnTo>
                    <a:pt x="230" y="384"/>
                  </a:lnTo>
                  <a:lnTo>
                    <a:pt x="230" y="381"/>
                  </a:lnTo>
                  <a:lnTo>
                    <a:pt x="229" y="381"/>
                  </a:lnTo>
                  <a:lnTo>
                    <a:pt x="229" y="380"/>
                  </a:lnTo>
                  <a:lnTo>
                    <a:pt x="229" y="379"/>
                  </a:lnTo>
                  <a:lnTo>
                    <a:pt x="231" y="378"/>
                  </a:lnTo>
                  <a:lnTo>
                    <a:pt x="235" y="376"/>
                  </a:lnTo>
                  <a:lnTo>
                    <a:pt x="236" y="374"/>
                  </a:lnTo>
                  <a:lnTo>
                    <a:pt x="238" y="372"/>
                  </a:lnTo>
                  <a:lnTo>
                    <a:pt x="241" y="372"/>
                  </a:lnTo>
                  <a:lnTo>
                    <a:pt x="243" y="372"/>
                  </a:lnTo>
                  <a:lnTo>
                    <a:pt x="243" y="368"/>
                  </a:lnTo>
                  <a:lnTo>
                    <a:pt x="244" y="366"/>
                  </a:lnTo>
                  <a:lnTo>
                    <a:pt x="247" y="363"/>
                  </a:lnTo>
                  <a:lnTo>
                    <a:pt x="249" y="362"/>
                  </a:lnTo>
                  <a:lnTo>
                    <a:pt x="253" y="362"/>
                  </a:lnTo>
                  <a:lnTo>
                    <a:pt x="255" y="363"/>
                  </a:lnTo>
                  <a:lnTo>
                    <a:pt x="257" y="364"/>
                  </a:lnTo>
                  <a:lnTo>
                    <a:pt x="259" y="366"/>
                  </a:lnTo>
                  <a:lnTo>
                    <a:pt x="261" y="366"/>
                  </a:lnTo>
                  <a:lnTo>
                    <a:pt x="264" y="367"/>
                  </a:lnTo>
                  <a:lnTo>
                    <a:pt x="265" y="367"/>
                  </a:lnTo>
                  <a:lnTo>
                    <a:pt x="268" y="366"/>
                  </a:lnTo>
                  <a:lnTo>
                    <a:pt x="269" y="363"/>
                  </a:lnTo>
                  <a:lnTo>
                    <a:pt x="270" y="361"/>
                  </a:lnTo>
                  <a:lnTo>
                    <a:pt x="272" y="351"/>
                  </a:lnTo>
                  <a:lnTo>
                    <a:pt x="278" y="346"/>
                  </a:lnTo>
                  <a:lnTo>
                    <a:pt x="284" y="344"/>
                  </a:lnTo>
                  <a:lnTo>
                    <a:pt x="293" y="345"/>
                  </a:lnTo>
                  <a:lnTo>
                    <a:pt x="300" y="345"/>
                  </a:lnTo>
                  <a:lnTo>
                    <a:pt x="304" y="346"/>
                  </a:lnTo>
                  <a:lnTo>
                    <a:pt x="308" y="345"/>
                  </a:lnTo>
                  <a:lnTo>
                    <a:pt x="311" y="344"/>
                  </a:lnTo>
                  <a:lnTo>
                    <a:pt x="315" y="341"/>
                  </a:lnTo>
                  <a:lnTo>
                    <a:pt x="317" y="340"/>
                  </a:lnTo>
                  <a:lnTo>
                    <a:pt x="320" y="338"/>
                  </a:lnTo>
                  <a:lnTo>
                    <a:pt x="321" y="335"/>
                  </a:lnTo>
                  <a:lnTo>
                    <a:pt x="322" y="332"/>
                  </a:lnTo>
                  <a:lnTo>
                    <a:pt x="322" y="329"/>
                  </a:lnTo>
                  <a:lnTo>
                    <a:pt x="320" y="327"/>
                  </a:lnTo>
                  <a:lnTo>
                    <a:pt x="317" y="324"/>
                  </a:lnTo>
                  <a:lnTo>
                    <a:pt x="314" y="324"/>
                  </a:lnTo>
                  <a:lnTo>
                    <a:pt x="317" y="313"/>
                  </a:lnTo>
                  <a:lnTo>
                    <a:pt x="321" y="302"/>
                  </a:lnTo>
                  <a:lnTo>
                    <a:pt x="328" y="294"/>
                  </a:lnTo>
                  <a:lnTo>
                    <a:pt x="334" y="298"/>
                  </a:lnTo>
                  <a:lnTo>
                    <a:pt x="340" y="302"/>
                  </a:lnTo>
                  <a:lnTo>
                    <a:pt x="345" y="304"/>
                  </a:lnTo>
                  <a:lnTo>
                    <a:pt x="351" y="301"/>
                  </a:lnTo>
                  <a:lnTo>
                    <a:pt x="356" y="293"/>
                  </a:lnTo>
                  <a:lnTo>
                    <a:pt x="361" y="294"/>
                  </a:lnTo>
                  <a:lnTo>
                    <a:pt x="365" y="296"/>
                  </a:lnTo>
                  <a:lnTo>
                    <a:pt x="368" y="299"/>
                  </a:lnTo>
                  <a:lnTo>
                    <a:pt x="366" y="300"/>
                  </a:lnTo>
                  <a:lnTo>
                    <a:pt x="363" y="301"/>
                  </a:lnTo>
                  <a:lnTo>
                    <a:pt x="362" y="306"/>
                  </a:lnTo>
                  <a:lnTo>
                    <a:pt x="362" y="311"/>
                  </a:lnTo>
                  <a:lnTo>
                    <a:pt x="365" y="313"/>
                  </a:lnTo>
                  <a:lnTo>
                    <a:pt x="367" y="317"/>
                  </a:lnTo>
                  <a:lnTo>
                    <a:pt x="369" y="319"/>
                  </a:lnTo>
                  <a:lnTo>
                    <a:pt x="359" y="321"/>
                  </a:lnTo>
                  <a:lnTo>
                    <a:pt x="348" y="327"/>
                  </a:lnTo>
                  <a:lnTo>
                    <a:pt x="348" y="329"/>
                  </a:lnTo>
                  <a:lnTo>
                    <a:pt x="343" y="328"/>
                  </a:lnTo>
                  <a:lnTo>
                    <a:pt x="338" y="328"/>
                  </a:lnTo>
                  <a:lnTo>
                    <a:pt x="334" y="329"/>
                  </a:lnTo>
                  <a:lnTo>
                    <a:pt x="331" y="333"/>
                  </a:lnTo>
                  <a:lnTo>
                    <a:pt x="333" y="336"/>
                  </a:lnTo>
                  <a:lnTo>
                    <a:pt x="332" y="338"/>
                  </a:lnTo>
                  <a:lnTo>
                    <a:pt x="332" y="339"/>
                  </a:lnTo>
                  <a:lnTo>
                    <a:pt x="332" y="341"/>
                  </a:lnTo>
                  <a:lnTo>
                    <a:pt x="333" y="344"/>
                  </a:lnTo>
                  <a:lnTo>
                    <a:pt x="334" y="347"/>
                  </a:lnTo>
                  <a:lnTo>
                    <a:pt x="333" y="351"/>
                  </a:lnTo>
                  <a:lnTo>
                    <a:pt x="331" y="353"/>
                  </a:lnTo>
                  <a:lnTo>
                    <a:pt x="328" y="356"/>
                  </a:lnTo>
                  <a:lnTo>
                    <a:pt x="325" y="357"/>
                  </a:lnTo>
                  <a:lnTo>
                    <a:pt x="321" y="357"/>
                  </a:lnTo>
                  <a:lnTo>
                    <a:pt x="310" y="360"/>
                  </a:lnTo>
                  <a:lnTo>
                    <a:pt x="304" y="364"/>
                  </a:lnTo>
                  <a:lnTo>
                    <a:pt x="301" y="372"/>
                  </a:lnTo>
                  <a:lnTo>
                    <a:pt x="301" y="380"/>
                  </a:lnTo>
                  <a:lnTo>
                    <a:pt x="305" y="390"/>
                  </a:lnTo>
                  <a:lnTo>
                    <a:pt x="308" y="390"/>
                  </a:lnTo>
                  <a:lnTo>
                    <a:pt x="310" y="390"/>
                  </a:lnTo>
                  <a:lnTo>
                    <a:pt x="312" y="389"/>
                  </a:lnTo>
                  <a:lnTo>
                    <a:pt x="315" y="387"/>
                  </a:lnTo>
                  <a:lnTo>
                    <a:pt x="322" y="375"/>
                  </a:lnTo>
                  <a:lnTo>
                    <a:pt x="332" y="370"/>
                  </a:lnTo>
                  <a:lnTo>
                    <a:pt x="345" y="369"/>
                  </a:lnTo>
                  <a:lnTo>
                    <a:pt x="349" y="358"/>
                  </a:lnTo>
                  <a:lnTo>
                    <a:pt x="359" y="358"/>
                  </a:lnTo>
                  <a:lnTo>
                    <a:pt x="367" y="357"/>
                  </a:lnTo>
                  <a:lnTo>
                    <a:pt x="374" y="353"/>
                  </a:lnTo>
                  <a:lnTo>
                    <a:pt x="379" y="347"/>
                  </a:lnTo>
                  <a:lnTo>
                    <a:pt x="383" y="338"/>
                  </a:lnTo>
                  <a:lnTo>
                    <a:pt x="385" y="334"/>
                  </a:lnTo>
                  <a:lnTo>
                    <a:pt x="385" y="329"/>
                  </a:lnTo>
                  <a:lnTo>
                    <a:pt x="383" y="326"/>
                  </a:lnTo>
                  <a:lnTo>
                    <a:pt x="383" y="324"/>
                  </a:lnTo>
                  <a:lnTo>
                    <a:pt x="385" y="321"/>
                  </a:lnTo>
                  <a:lnTo>
                    <a:pt x="385" y="322"/>
                  </a:lnTo>
                  <a:lnTo>
                    <a:pt x="386" y="322"/>
                  </a:lnTo>
                  <a:lnTo>
                    <a:pt x="397" y="319"/>
                  </a:lnTo>
                  <a:lnTo>
                    <a:pt x="407" y="313"/>
                  </a:lnTo>
                  <a:lnTo>
                    <a:pt x="417" y="307"/>
                  </a:lnTo>
                  <a:lnTo>
                    <a:pt x="416" y="302"/>
                  </a:lnTo>
                  <a:lnTo>
                    <a:pt x="412" y="292"/>
                  </a:lnTo>
                  <a:lnTo>
                    <a:pt x="401" y="289"/>
                  </a:lnTo>
                  <a:lnTo>
                    <a:pt x="393" y="278"/>
                  </a:lnTo>
                  <a:lnTo>
                    <a:pt x="390" y="267"/>
                  </a:lnTo>
                  <a:lnTo>
                    <a:pt x="385" y="258"/>
                  </a:lnTo>
                  <a:lnTo>
                    <a:pt x="380" y="248"/>
                  </a:lnTo>
                  <a:lnTo>
                    <a:pt x="380" y="248"/>
                  </a:lnTo>
                  <a:lnTo>
                    <a:pt x="380" y="248"/>
                  </a:lnTo>
                  <a:lnTo>
                    <a:pt x="380" y="248"/>
                  </a:lnTo>
                  <a:lnTo>
                    <a:pt x="386" y="247"/>
                  </a:lnTo>
                  <a:lnTo>
                    <a:pt x="388" y="249"/>
                  </a:lnTo>
                  <a:lnTo>
                    <a:pt x="395" y="255"/>
                  </a:lnTo>
                  <a:lnTo>
                    <a:pt x="402" y="256"/>
                  </a:lnTo>
                  <a:lnTo>
                    <a:pt x="411" y="253"/>
                  </a:lnTo>
                  <a:lnTo>
                    <a:pt x="414" y="248"/>
                  </a:lnTo>
                  <a:lnTo>
                    <a:pt x="418" y="249"/>
                  </a:lnTo>
                  <a:lnTo>
                    <a:pt x="420" y="252"/>
                  </a:lnTo>
                  <a:lnTo>
                    <a:pt x="422" y="255"/>
                  </a:lnTo>
                  <a:lnTo>
                    <a:pt x="424" y="254"/>
                  </a:lnTo>
                  <a:lnTo>
                    <a:pt x="428" y="253"/>
                  </a:lnTo>
                  <a:lnTo>
                    <a:pt x="429" y="250"/>
                  </a:lnTo>
                  <a:lnTo>
                    <a:pt x="431" y="248"/>
                  </a:lnTo>
                  <a:lnTo>
                    <a:pt x="431" y="249"/>
                  </a:lnTo>
                  <a:lnTo>
                    <a:pt x="435" y="250"/>
                  </a:lnTo>
                  <a:lnTo>
                    <a:pt x="440" y="250"/>
                  </a:lnTo>
                  <a:lnTo>
                    <a:pt x="444" y="250"/>
                  </a:lnTo>
                  <a:lnTo>
                    <a:pt x="447" y="248"/>
                  </a:lnTo>
                  <a:lnTo>
                    <a:pt x="450" y="245"/>
                  </a:lnTo>
                  <a:lnTo>
                    <a:pt x="452" y="243"/>
                  </a:lnTo>
                  <a:lnTo>
                    <a:pt x="458" y="236"/>
                  </a:lnTo>
                  <a:lnTo>
                    <a:pt x="463" y="229"/>
                  </a:lnTo>
                  <a:lnTo>
                    <a:pt x="468" y="220"/>
                  </a:lnTo>
                  <a:lnTo>
                    <a:pt x="468" y="210"/>
                  </a:lnTo>
                  <a:lnTo>
                    <a:pt x="467" y="205"/>
                  </a:lnTo>
                  <a:lnTo>
                    <a:pt x="468" y="204"/>
                  </a:lnTo>
                  <a:lnTo>
                    <a:pt x="469" y="202"/>
                  </a:lnTo>
                  <a:lnTo>
                    <a:pt x="470" y="199"/>
                  </a:lnTo>
                  <a:lnTo>
                    <a:pt x="470" y="197"/>
                  </a:lnTo>
                  <a:lnTo>
                    <a:pt x="470" y="195"/>
                  </a:lnTo>
                  <a:lnTo>
                    <a:pt x="474" y="195"/>
                  </a:lnTo>
                  <a:lnTo>
                    <a:pt x="478" y="192"/>
                  </a:lnTo>
                  <a:lnTo>
                    <a:pt x="480" y="190"/>
                  </a:lnTo>
                  <a:lnTo>
                    <a:pt x="482" y="193"/>
                  </a:lnTo>
                  <a:lnTo>
                    <a:pt x="486" y="196"/>
                  </a:lnTo>
                  <a:lnTo>
                    <a:pt x="488" y="196"/>
                  </a:lnTo>
                  <a:lnTo>
                    <a:pt x="490" y="196"/>
                  </a:lnTo>
                  <a:lnTo>
                    <a:pt x="492" y="199"/>
                  </a:lnTo>
                  <a:lnTo>
                    <a:pt x="496" y="203"/>
                  </a:lnTo>
                  <a:lnTo>
                    <a:pt x="497" y="204"/>
                  </a:lnTo>
                  <a:lnTo>
                    <a:pt x="499" y="207"/>
                  </a:lnTo>
                  <a:lnTo>
                    <a:pt x="501" y="209"/>
                  </a:lnTo>
                  <a:lnTo>
                    <a:pt x="503" y="210"/>
                  </a:lnTo>
                  <a:lnTo>
                    <a:pt x="504" y="212"/>
                  </a:lnTo>
                  <a:lnTo>
                    <a:pt x="507" y="213"/>
                  </a:lnTo>
                  <a:lnTo>
                    <a:pt x="510" y="213"/>
                  </a:lnTo>
                  <a:lnTo>
                    <a:pt x="514" y="212"/>
                  </a:lnTo>
                  <a:lnTo>
                    <a:pt x="516" y="202"/>
                  </a:lnTo>
                  <a:lnTo>
                    <a:pt x="525" y="201"/>
                  </a:lnTo>
                  <a:lnTo>
                    <a:pt x="529" y="197"/>
                  </a:lnTo>
                  <a:lnTo>
                    <a:pt x="531" y="192"/>
                  </a:lnTo>
                  <a:lnTo>
                    <a:pt x="533" y="185"/>
                  </a:lnTo>
                  <a:lnTo>
                    <a:pt x="535" y="179"/>
                  </a:lnTo>
                  <a:lnTo>
                    <a:pt x="535" y="179"/>
                  </a:lnTo>
                  <a:lnTo>
                    <a:pt x="535" y="182"/>
                  </a:lnTo>
                  <a:lnTo>
                    <a:pt x="543" y="186"/>
                  </a:lnTo>
                  <a:lnTo>
                    <a:pt x="550" y="186"/>
                  </a:lnTo>
                  <a:lnTo>
                    <a:pt x="556" y="181"/>
                  </a:lnTo>
                  <a:lnTo>
                    <a:pt x="561" y="173"/>
                  </a:lnTo>
                  <a:lnTo>
                    <a:pt x="569" y="163"/>
                  </a:lnTo>
                  <a:lnTo>
                    <a:pt x="569" y="163"/>
                  </a:lnTo>
                  <a:lnTo>
                    <a:pt x="571" y="162"/>
                  </a:lnTo>
                  <a:lnTo>
                    <a:pt x="575" y="161"/>
                  </a:lnTo>
                  <a:lnTo>
                    <a:pt x="576" y="158"/>
                  </a:lnTo>
                  <a:lnTo>
                    <a:pt x="577" y="156"/>
                  </a:lnTo>
                  <a:lnTo>
                    <a:pt x="600" y="146"/>
                  </a:lnTo>
                  <a:lnTo>
                    <a:pt x="601" y="144"/>
                  </a:lnTo>
                  <a:lnTo>
                    <a:pt x="604" y="142"/>
                  </a:lnTo>
                  <a:lnTo>
                    <a:pt x="606" y="140"/>
                  </a:lnTo>
                  <a:lnTo>
                    <a:pt x="609" y="139"/>
                  </a:lnTo>
                  <a:lnTo>
                    <a:pt x="611" y="138"/>
                  </a:lnTo>
                  <a:lnTo>
                    <a:pt x="613" y="135"/>
                  </a:lnTo>
                  <a:lnTo>
                    <a:pt x="615" y="135"/>
                  </a:lnTo>
                  <a:lnTo>
                    <a:pt x="617" y="134"/>
                  </a:lnTo>
                  <a:lnTo>
                    <a:pt x="620" y="130"/>
                  </a:lnTo>
                  <a:lnTo>
                    <a:pt x="622" y="129"/>
                  </a:lnTo>
                  <a:lnTo>
                    <a:pt x="623" y="128"/>
                  </a:lnTo>
                  <a:lnTo>
                    <a:pt x="626" y="125"/>
                  </a:lnTo>
                  <a:lnTo>
                    <a:pt x="626" y="123"/>
                  </a:lnTo>
                  <a:lnTo>
                    <a:pt x="624" y="121"/>
                  </a:lnTo>
                  <a:lnTo>
                    <a:pt x="623" y="119"/>
                  </a:lnTo>
                  <a:lnTo>
                    <a:pt x="626" y="119"/>
                  </a:lnTo>
                  <a:lnTo>
                    <a:pt x="629" y="117"/>
                  </a:lnTo>
                  <a:lnTo>
                    <a:pt x="630" y="116"/>
                  </a:lnTo>
                  <a:lnTo>
                    <a:pt x="633" y="113"/>
                  </a:lnTo>
                  <a:lnTo>
                    <a:pt x="635" y="111"/>
                  </a:lnTo>
                  <a:lnTo>
                    <a:pt x="637" y="108"/>
                  </a:lnTo>
                  <a:lnTo>
                    <a:pt x="639" y="106"/>
                  </a:lnTo>
                  <a:lnTo>
                    <a:pt x="639" y="111"/>
                  </a:lnTo>
                  <a:lnTo>
                    <a:pt x="639" y="114"/>
                  </a:lnTo>
                  <a:lnTo>
                    <a:pt x="645" y="119"/>
                  </a:lnTo>
                  <a:lnTo>
                    <a:pt x="657" y="113"/>
                  </a:lnTo>
                  <a:lnTo>
                    <a:pt x="664" y="105"/>
                  </a:lnTo>
                  <a:lnTo>
                    <a:pt x="680" y="100"/>
                  </a:lnTo>
                  <a:lnTo>
                    <a:pt x="688" y="96"/>
                  </a:lnTo>
                  <a:lnTo>
                    <a:pt x="691" y="91"/>
                  </a:lnTo>
                  <a:lnTo>
                    <a:pt x="694" y="85"/>
                  </a:lnTo>
                  <a:lnTo>
                    <a:pt x="695" y="79"/>
                  </a:lnTo>
                  <a:lnTo>
                    <a:pt x="697" y="73"/>
                  </a:lnTo>
                  <a:lnTo>
                    <a:pt x="697" y="68"/>
                  </a:lnTo>
                  <a:lnTo>
                    <a:pt x="701" y="62"/>
                  </a:lnTo>
                  <a:lnTo>
                    <a:pt x="713" y="56"/>
                  </a:lnTo>
                  <a:lnTo>
                    <a:pt x="718" y="50"/>
                  </a:lnTo>
                  <a:lnTo>
                    <a:pt x="718" y="43"/>
                  </a:lnTo>
                  <a:lnTo>
                    <a:pt x="713" y="36"/>
                  </a:lnTo>
                  <a:lnTo>
                    <a:pt x="706" y="27"/>
                  </a:lnTo>
                  <a:lnTo>
                    <a:pt x="707" y="27"/>
                  </a:lnTo>
                  <a:lnTo>
                    <a:pt x="709" y="26"/>
                  </a:lnTo>
                  <a:lnTo>
                    <a:pt x="720" y="24"/>
                  </a:lnTo>
                  <a:close/>
                  <a:moveTo>
                    <a:pt x="442" y="145"/>
                  </a:moveTo>
                  <a:lnTo>
                    <a:pt x="441" y="142"/>
                  </a:lnTo>
                  <a:lnTo>
                    <a:pt x="442" y="142"/>
                  </a:lnTo>
                  <a:lnTo>
                    <a:pt x="442" y="145"/>
                  </a:lnTo>
                  <a:close/>
                  <a:moveTo>
                    <a:pt x="51" y="441"/>
                  </a:moveTo>
                  <a:lnTo>
                    <a:pt x="50" y="437"/>
                  </a:lnTo>
                  <a:lnTo>
                    <a:pt x="48" y="433"/>
                  </a:lnTo>
                  <a:lnTo>
                    <a:pt x="44" y="431"/>
                  </a:lnTo>
                  <a:lnTo>
                    <a:pt x="48" y="429"/>
                  </a:lnTo>
                  <a:lnTo>
                    <a:pt x="50" y="429"/>
                  </a:lnTo>
                  <a:lnTo>
                    <a:pt x="53" y="429"/>
                  </a:lnTo>
                  <a:lnTo>
                    <a:pt x="54" y="430"/>
                  </a:lnTo>
                  <a:lnTo>
                    <a:pt x="55" y="431"/>
                  </a:lnTo>
                  <a:lnTo>
                    <a:pt x="57" y="433"/>
                  </a:lnTo>
                  <a:lnTo>
                    <a:pt x="59" y="436"/>
                  </a:lnTo>
                  <a:lnTo>
                    <a:pt x="60" y="438"/>
                  </a:lnTo>
                  <a:lnTo>
                    <a:pt x="56" y="438"/>
                  </a:lnTo>
                  <a:lnTo>
                    <a:pt x="54" y="438"/>
                  </a:lnTo>
                  <a:lnTo>
                    <a:pt x="51" y="441"/>
                  </a:lnTo>
                  <a:close/>
                  <a:moveTo>
                    <a:pt x="125" y="432"/>
                  </a:moveTo>
                  <a:lnTo>
                    <a:pt x="121" y="433"/>
                  </a:lnTo>
                  <a:lnTo>
                    <a:pt x="117" y="437"/>
                  </a:lnTo>
                  <a:lnTo>
                    <a:pt x="113" y="441"/>
                  </a:lnTo>
                  <a:lnTo>
                    <a:pt x="115" y="427"/>
                  </a:lnTo>
                  <a:lnTo>
                    <a:pt x="119" y="421"/>
                  </a:lnTo>
                  <a:lnTo>
                    <a:pt x="121" y="417"/>
                  </a:lnTo>
                  <a:lnTo>
                    <a:pt x="122" y="414"/>
                  </a:lnTo>
                  <a:lnTo>
                    <a:pt x="124" y="412"/>
                  </a:lnTo>
                  <a:lnTo>
                    <a:pt x="127" y="410"/>
                  </a:lnTo>
                  <a:lnTo>
                    <a:pt x="130" y="410"/>
                  </a:lnTo>
                  <a:lnTo>
                    <a:pt x="130" y="410"/>
                  </a:lnTo>
                  <a:lnTo>
                    <a:pt x="130" y="417"/>
                  </a:lnTo>
                  <a:lnTo>
                    <a:pt x="128" y="421"/>
                  </a:lnTo>
                  <a:lnTo>
                    <a:pt x="125" y="427"/>
                  </a:lnTo>
                  <a:lnTo>
                    <a:pt x="125" y="432"/>
                  </a:lnTo>
                  <a:close/>
                  <a:moveTo>
                    <a:pt x="155" y="341"/>
                  </a:moveTo>
                  <a:lnTo>
                    <a:pt x="152" y="341"/>
                  </a:lnTo>
                  <a:lnTo>
                    <a:pt x="149" y="324"/>
                  </a:lnTo>
                  <a:lnTo>
                    <a:pt x="155" y="330"/>
                  </a:lnTo>
                  <a:lnTo>
                    <a:pt x="161" y="336"/>
                  </a:lnTo>
                  <a:lnTo>
                    <a:pt x="167" y="341"/>
                  </a:lnTo>
                  <a:lnTo>
                    <a:pt x="161" y="341"/>
                  </a:lnTo>
                  <a:lnTo>
                    <a:pt x="155" y="341"/>
                  </a:lnTo>
                  <a:close/>
                  <a:moveTo>
                    <a:pt x="203" y="368"/>
                  </a:moveTo>
                  <a:lnTo>
                    <a:pt x="202" y="369"/>
                  </a:lnTo>
                  <a:lnTo>
                    <a:pt x="202" y="370"/>
                  </a:lnTo>
                  <a:lnTo>
                    <a:pt x="200" y="368"/>
                  </a:lnTo>
                  <a:lnTo>
                    <a:pt x="196" y="366"/>
                  </a:lnTo>
                  <a:lnTo>
                    <a:pt x="193" y="363"/>
                  </a:lnTo>
                  <a:lnTo>
                    <a:pt x="195" y="362"/>
                  </a:lnTo>
                  <a:lnTo>
                    <a:pt x="200" y="363"/>
                  </a:lnTo>
                  <a:lnTo>
                    <a:pt x="204" y="363"/>
                  </a:lnTo>
                  <a:lnTo>
                    <a:pt x="208" y="361"/>
                  </a:lnTo>
                  <a:lnTo>
                    <a:pt x="210" y="358"/>
                  </a:lnTo>
                  <a:lnTo>
                    <a:pt x="213" y="355"/>
                  </a:lnTo>
                  <a:lnTo>
                    <a:pt x="214" y="351"/>
                  </a:lnTo>
                  <a:lnTo>
                    <a:pt x="217" y="347"/>
                  </a:lnTo>
                  <a:lnTo>
                    <a:pt x="219" y="352"/>
                  </a:lnTo>
                  <a:lnTo>
                    <a:pt x="224" y="360"/>
                  </a:lnTo>
                  <a:lnTo>
                    <a:pt x="226" y="368"/>
                  </a:lnTo>
                  <a:lnTo>
                    <a:pt x="218" y="372"/>
                  </a:lnTo>
                  <a:lnTo>
                    <a:pt x="210" y="372"/>
                  </a:lnTo>
                  <a:lnTo>
                    <a:pt x="203" y="368"/>
                  </a:lnTo>
                  <a:close/>
                  <a:moveTo>
                    <a:pt x="240" y="302"/>
                  </a:moveTo>
                  <a:lnTo>
                    <a:pt x="241" y="305"/>
                  </a:lnTo>
                  <a:lnTo>
                    <a:pt x="238" y="306"/>
                  </a:lnTo>
                  <a:lnTo>
                    <a:pt x="235" y="315"/>
                  </a:lnTo>
                  <a:lnTo>
                    <a:pt x="235" y="323"/>
                  </a:lnTo>
                  <a:lnTo>
                    <a:pt x="241" y="332"/>
                  </a:lnTo>
                  <a:lnTo>
                    <a:pt x="241" y="333"/>
                  </a:lnTo>
                  <a:lnTo>
                    <a:pt x="240" y="333"/>
                  </a:lnTo>
                  <a:lnTo>
                    <a:pt x="240" y="334"/>
                  </a:lnTo>
                  <a:lnTo>
                    <a:pt x="238" y="334"/>
                  </a:lnTo>
                  <a:lnTo>
                    <a:pt x="237" y="333"/>
                  </a:lnTo>
                  <a:lnTo>
                    <a:pt x="236" y="329"/>
                  </a:lnTo>
                  <a:lnTo>
                    <a:pt x="235" y="326"/>
                  </a:lnTo>
                  <a:lnTo>
                    <a:pt x="234" y="323"/>
                  </a:lnTo>
                  <a:lnTo>
                    <a:pt x="231" y="321"/>
                  </a:lnTo>
                  <a:lnTo>
                    <a:pt x="229" y="318"/>
                  </a:lnTo>
                  <a:lnTo>
                    <a:pt x="225" y="317"/>
                  </a:lnTo>
                  <a:lnTo>
                    <a:pt x="221" y="317"/>
                  </a:lnTo>
                  <a:lnTo>
                    <a:pt x="218" y="318"/>
                  </a:lnTo>
                  <a:lnTo>
                    <a:pt x="217" y="321"/>
                  </a:lnTo>
                  <a:lnTo>
                    <a:pt x="214" y="323"/>
                  </a:lnTo>
                  <a:lnTo>
                    <a:pt x="209" y="318"/>
                  </a:lnTo>
                  <a:lnTo>
                    <a:pt x="204" y="312"/>
                  </a:lnTo>
                  <a:lnTo>
                    <a:pt x="201" y="306"/>
                  </a:lnTo>
                  <a:lnTo>
                    <a:pt x="204" y="305"/>
                  </a:lnTo>
                  <a:lnTo>
                    <a:pt x="207" y="304"/>
                  </a:lnTo>
                  <a:lnTo>
                    <a:pt x="209" y="301"/>
                  </a:lnTo>
                  <a:lnTo>
                    <a:pt x="210" y="299"/>
                  </a:lnTo>
                  <a:lnTo>
                    <a:pt x="213" y="300"/>
                  </a:lnTo>
                  <a:lnTo>
                    <a:pt x="215" y="301"/>
                  </a:lnTo>
                  <a:lnTo>
                    <a:pt x="218" y="302"/>
                  </a:lnTo>
                  <a:lnTo>
                    <a:pt x="220" y="304"/>
                  </a:lnTo>
                  <a:lnTo>
                    <a:pt x="223" y="304"/>
                  </a:lnTo>
                  <a:lnTo>
                    <a:pt x="225" y="302"/>
                  </a:lnTo>
                  <a:lnTo>
                    <a:pt x="227" y="300"/>
                  </a:lnTo>
                  <a:lnTo>
                    <a:pt x="231" y="296"/>
                  </a:lnTo>
                  <a:lnTo>
                    <a:pt x="234" y="294"/>
                  </a:lnTo>
                  <a:lnTo>
                    <a:pt x="237" y="292"/>
                  </a:lnTo>
                  <a:lnTo>
                    <a:pt x="241" y="289"/>
                  </a:lnTo>
                  <a:lnTo>
                    <a:pt x="241" y="293"/>
                  </a:lnTo>
                  <a:lnTo>
                    <a:pt x="241" y="296"/>
                  </a:lnTo>
                  <a:lnTo>
                    <a:pt x="241" y="299"/>
                  </a:lnTo>
                  <a:lnTo>
                    <a:pt x="240" y="302"/>
                  </a:lnTo>
                  <a:close/>
                  <a:moveTo>
                    <a:pt x="277" y="283"/>
                  </a:moveTo>
                  <a:lnTo>
                    <a:pt x="277" y="277"/>
                  </a:lnTo>
                  <a:lnTo>
                    <a:pt x="278" y="272"/>
                  </a:lnTo>
                  <a:lnTo>
                    <a:pt x="278" y="266"/>
                  </a:lnTo>
                  <a:lnTo>
                    <a:pt x="278" y="265"/>
                  </a:lnTo>
                  <a:lnTo>
                    <a:pt x="282" y="264"/>
                  </a:lnTo>
                  <a:lnTo>
                    <a:pt x="286" y="261"/>
                  </a:lnTo>
                  <a:lnTo>
                    <a:pt x="281" y="265"/>
                  </a:lnTo>
                  <a:lnTo>
                    <a:pt x="278" y="276"/>
                  </a:lnTo>
                  <a:lnTo>
                    <a:pt x="282" y="284"/>
                  </a:lnTo>
                  <a:lnTo>
                    <a:pt x="277" y="283"/>
                  </a:lnTo>
                  <a:close/>
                  <a:moveTo>
                    <a:pt x="289" y="322"/>
                  </a:moveTo>
                  <a:lnTo>
                    <a:pt x="286" y="322"/>
                  </a:lnTo>
                  <a:lnTo>
                    <a:pt x="283" y="322"/>
                  </a:lnTo>
                  <a:lnTo>
                    <a:pt x="286" y="321"/>
                  </a:lnTo>
                  <a:lnTo>
                    <a:pt x="288" y="317"/>
                  </a:lnTo>
                  <a:lnTo>
                    <a:pt x="289" y="319"/>
                  </a:lnTo>
                  <a:lnTo>
                    <a:pt x="289" y="322"/>
                  </a:lnTo>
                  <a:lnTo>
                    <a:pt x="289" y="322"/>
                  </a:lnTo>
                  <a:close/>
                  <a:moveTo>
                    <a:pt x="320" y="267"/>
                  </a:moveTo>
                  <a:lnTo>
                    <a:pt x="306" y="270"/>
                  </a:lnTo>
                  <a:lnTo>
                    <a:pt x="298" y="261"/>
                  </a:lnTo>
                  <a:lnTo>
                    <a:pt x="294" y="259"/>
                  </a:lnTo>
                  <a:lnTo>
                    <a:pt x="292" y="259"/>
                  </a:lnTo>
                  <a:lnTo>
                    <a:pt x="288" y="260"/>
                  </a:lnTo>
                  <a:lnTo>
                    <a:pt x="286" y="261"/>
                  </a:lnTo>
                  <a:lnTo>
                    <a:pt x="288" y="259"/>
                  </a:lnTo>
                  <a:lnTo>
                    <a:pt x="289" y="255"/>
                  </a:lnTo>
                  <a:lnTo>
                    <a:pt x="291" y="252"/>
                  </a:lnTo>
                  <a:lnTo>
                    <a:pt x="292" y="237"/>
                  </a:lnTo>
                  <a:lnTo>
                    <a:pt x="293" y="237"/>
                  </a:lnTo>
                  <a:lnTo>
                    <a:pt x="300" y="237"/>
                  </a:lnTo>
                  <a:lnTo>
                    <a:pt x="308" y="237"/>
                  </a:lnTo>
                  <a:lnTo>
                    <a:pt x="308" y="237"/>
                  </a:lnTo>
                  <a:lnTo>
                    <a:pt x="308" y="243"/>
                  </a:lnTo>
                  <a:lnTo>
                    <a:pt x="309" y="247"/>
                  </a:lnTo>
                  <a:lnTo>
                    <a:pt x="311" y="249"/>
                  </a:lnTo>
                  <a:lnTo>
                    <a:pt x="314" y="250"/>
                  </a:lnTo>
                  <a:lnTo>
                    <a:pt x="317" y="250"/>
                  </a:lnTo>
                  <a:lnTo>
                    <a:pt x="322" y="250"/>
                  </a:lnTo>
                  <a:lnTo>
                    <a:pt x="325" y="252"/>
                  </a:lnTo>
                  <a:lnTo>
                    <a:pt x="327" y="253"/>
                  </a:lnTo>
                  <a:lnTo>
                    <a:pt x="329" y="254"/>
                  </a:lnTo>
                  <a:lnTo>
                    <a:pt x="329" y="256"/>
                  </a:lnTo>
                  <a:lnTo>
                    <a:pt x="329" y="259"/>
                  </a:lnTo>
                  <a:lnTo>
                    <a:pt x="327" y="259"/>
                  </a:lnTo>
                  <a:lnTo>
                    <a:pt x="325" y="260"/>
                  </a:lnTo>
                  <a:lnTo>
                    <a:pt x="322" y="260"/>
                  </a:lnTo>
                  <a:lnTo>
                    <a:pt x="321" y="262"/>
                  </a:lnTo>
                  <a:lnTo>
                    <a:pt x="320" y="264"/>
                  </a:lnTo>
                  <a:lnTo>
                    <a:pt x="320" y="267"/>
                  </a:lnTo>
                  <a:close/>
                  <a:moveTo>
                    <a:pt x="337" y="230"/>
                  </a:moveTo>
                  <a:lnTo>
                    <a:pt x="331" y="231"/>
                  </a:lnTo>
                  <a:lnTo>
                    <a:pt x="329" y="230"/>
                  </a:lnTo>
                  <a:lnTo>
                    <a:pt x="328" y="230"/>
                  </a:lnTo>
                  <a:lnTo>
                    <a:pt x="327" y="230"/>
                  </a:lnTo>
                  <a:lnTo>
                    <a:pt x="327" y="227"/>
                  </a:lnTo>
                  <a:lnTo>
                    <a:pt x="327" y="225"/>
                  </a:lnTo>
                  <a:lnTo>
                    <a:pt x="327" y="222"/>
                  </a:lnTo>
                  <a:lnTo>
                    <a:pt x="328" y="220"/>
                  </a:lnTo>
                  <a:lnTo>
                    <a:pt x="329" y="219"/>
                  </a:lnTo>
                  <a:lnTo>
                    <a:pt x="332" y="218"/>
                  </a:lnTo>
                  <a:lnTo>
                    <a:pt x="333" y="216"/>
                  </a:lnTo>
                  <a:lnTo>
                    <a:pt x="335" y="215"/>
                  </a:lnTo>
                  <a:lnTo>
                    <a:pt x="337" y="214"/>
                  </a:lnTo>
                  <a:lnTo>
                    <a:pt x="339" y="213"/>
                  </a:lnTo>
                  <a:lnTo>
                    <a:pt x="339" y="213"/>
                  </a:lnTo>
                  <a:lnTo>
                    <a:pt x="345" y="213"/>
                  </a:lnTo>
                  <a:lnTo>
                    <a:pt x="349" y="215"/>
                  </a:lnTo>
                  <a:lnTo>
                    <a:pt x="352" y="216"/>
                  </a:lnTo>
                  <a:lnTo>
                    <a:pt x="356" y="219"/>
                  </a:lnTo>
                  <a:lnTo>
                    <a:pt x="355" y="220"/>
                  </a:lnTo>
                  <a:lnTo>
                    <a:pt x="355" y="224"/>
                  </a:lnTo>
                  <a:lnTo>
                    <a:pt x="356" y="227"/>
                  </a:lnTo>
                  <a:lnTo>
                    <a:pt x="359" y="230"/>
                  </a:lnTo>
                  <a:lnTo>
                    <a:pt x="337" y="230"/>
                  </a:lnTo>
                  <a:close/>
                  <a:moveTo>
                    <a:pt x="589" y="134"/>
                  </a:moveTo>
                  <a:lnTo>
                    <a:pt x="589" y="130"/>
                  </a:lnTo>
                  <a:lnTo>
                    <a:pt x="593" y="131"/>
                  </a:lnTo>
                  <a:lnTo>
                    <a:pt x="596" y="131"/>
                  </a:lnTo>
                  <a:lnTo>
                    <a:pt x="593" y="133"/>
                  </a:lnTo>
                  <a:lnTo>
                    <a:pt x="589" y="134"/>
                  </a:lnTo>
                  <a:close/>
                  <a:moveTo>
                    <a:pt x="692" y="43"/>
                  </a:moveTo>
                  <a:lnTo>
                    <a:pt x="686" y="43"/>
                  </a:lnTo>
                  <a:lnTo>
                    <a:pt x="689" y="37"/>
                  </a:lnTo>
                  <a:lnTo>
                    <a:pt x="691" y="36"/>
                  </a:lnTo>
                  <a:lnTo>
                    <a:pt x="694" y="34"/>
                  </a:lnTo>
                  <a:lnTo>
                    <a:pt x="692" y="38"/>
                  </a:lnTo>
                  <a:lnTo>
                    <a:pt x="692"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5" name="Freeform 8">
              <a:extLst>
                <a:ext uri="{FF2B5EF4-FFF2-40B4-BE49-F238E27FC236}">
                  <a16:creationId xmlns:a16="http://schemas.microsoft.com/office/drawing/2014/main" id="{A4EEA106-746A-48F7-A210-E26464A0DD69}"/>
                </a:ext>
              </a:extLst>
            </p:cNvPr>
            <p:cNvSpPr>
              <a:spLocks/>
            </p:cNvSpPr>
            <p:nvPr/>
          </p:nvSpPr>
          <p:spPr bwMode="auto">
            <a:xfrm>
              <a:off x="1879600" y="3067050"/>
              <a:ext cx="33337" cy="30163"/>
            </a:xfrm>
            <a:custGeom>
              <a:avLst/>
              <a:gdLst>
                <a:gd name="T0" fmla="*/ 70 w 104"/>
                <a:gd name="T1" fmla="*/ 14 h 95"/>
                <a:gd name="T2" fmla="*/ 58 w 104"/>
                <a:gd name="T3" fmla="*/ 34 h 95"/>
                <a:gd name="T4" fmla="*/ 53 w 104"/>
                <a:gd name="T5" fmla="*/ 32 h 95"/>
                <a:gd name="T6" fmla="*/ 50 w 104"/>
                <a:gd name="T7" fmla="*/ 34 h 95"/>
                <a:gd name="T8" fmla="*/ 45 w 104"/>
                <a:gd name="T9" fmla="*/ 37 h 95"/>
                <a:gd name="T10" fmla="*/ 41 w 104"/>
                <a:gd name="T11" fmla="*/ 42 h 95"/>
                <a:gd name="T12" fmla="*/ 40 w 104"/>
                <a:gd name="T13" fmla="*/ 49 h 95"/>
                <a:gd name="T14" fmla="*/ 43 w 104"/>
                <a:gd name="T15" fmla="*/ 54 h 95"/>
                <a:gd name="T16" fmla="*/ 30 w 104"/>
                <a:gd name="T17" fmla="*/ 61 h 95"/>
                <a:gd name="T18" fmla="*/ 17 w 104"/>
                <a:gd name="T19" fmla="*/ 66 h 95"/>
                <a:gd name="T20" fmla="*/ 16 w 104"/>
                <a:gd name="T21" fmla="*/ 62 h 95"/>
                <a:gd name="T22" fmla="*/ 12 w 104"/>
                <a:gd name="T23" fmla="*/ 60 h 95"/>
                <a:gd name="T24" fmla="*/ 9 w 104"/>
                <a:gd name="T25" fmla="*/ 60 h 95"/>
                <a:gd name="T26" fmla="*/ 5 w 104"/>
                <a:gd name="T27" fmla="*/ 62 h 95"/>
                <a:gd name="T28" fmla="*/ 5 w 104"/>
                <a:gd name="T29" fmla="*/ 69 h 95"/>
                <a:gd name="T30" fmla="*/ 4 w 104"/>
                <a:gd name="T31" fmla="*/ 79 h 95"/>
                <a:gd name="T32" fmla="*/ 2 w 104"/>
                <a:gd name="T33" fmla="*/ 84 h 95"/>
                <a:gd name="T34" fmla="*/ 0 w 104"/>
                <a:gd name="T35" fmla="*/ 88 h 95"/>
                <a:gd name="T36" fmla="*/ 0 w 104"/>
                <a:gd name="T37" fmla="*/ 91 h 95"/>
                <a:gd name="T38" fmla="*/ 4 w 104"/>
                <a:gd name="T39" fmla="*/ 95 h 95"/>
                <a:gd name="T40" fmla="*/ 10 w 104"/>
                <a:gd name="T41" fmla="*/ 95 h 95"/>
                <a:gd name="T42" fmla="*/ 13 w 104"/>
                <a:gd name="T43" fmla="*/ 93 h 95"/>
                <a:gd name="T44" fmla="*/ 13 w 104"/>
                <a:gd name="T45" fmla="*/ 88 h 95"/>
                <a:gd name="T46" fmla="*/ 13 w 104"/>
                <a:gd name="T47" fmla="*/ 83 h 95"/>
                <a:gd name="T48" fmla="*/ 12 w 104"/>
                <a:gd name="T49" fmla="*/ 78 h 95"/>
                <a:gd name="T50" fmla="*/ 39 w 104"/>
                <a:gd name="T51" fmla="*/ 72 h 95"/>
                <a:gd name="T52" fmla="*/ 53 w 104"/>
                <a:gd name="T53" fmla="*/ 59 h 95"/>
                <a:gd name="T54" fmla="*/ 70 w 104"/>
                <a:gd name="T55" fmla="*/ 38 h 95"/>
                <a:gd name="T56" fmla="*/ 91 w 104"/>
                <a:gd name="T57" fmla="*/ 26 h 95"/>
                <a:gd name="T58" fmla="*/ 103 w 104"/>
                <a:gd name="T59" fmla="*/ 12 h 95"/>
                <a:gd name="T60" fmla="*/ 100 w 104"/>
                <a:gd name="T61" fmla="*/ 0 h 95"/>
                <a:gd name="T62" fmla="*/ 92 w 104"/>
                <a:gd name="T63" fmla="*/ 0 h 95"/>
                <a:gd name="T64" fmla="*/ 86 w 104"/>
                <a:gd name="T65" fmla="*/ 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 h="95">
                  <a:moveTo>
                    <a:pt x="86" y="5"/>
                  </a:moveTo>
                  <a:lnTo>
                    <a:pt x="70" y="14"/>
                  </a:lnTo>
                  <a:lnTo>
                    <a:pt x="66" y="25"/>
                  </a:lnTo>
                  <a:lnTo>
                    <a:pt x="58" y="34"/>
                  </a:lnTo>
                  <a:lnTo>
                    <a:pt x="56" y="32"/>
                  </a:lnTo>
                  <a:lnTo>
                    <a:pt x="53" y="32"/>
                  </a:lnTo>
                  <a:lnTo>
                    <a:pt x="51" y="33"/>
                  </a:lnTo>
                  <a:lnTo>
                    <a:pt x="50" y="34"/>
                  </a:lnTo>
                  <a:lnTo>
                    <a:pt x="47" y="35"/>
                  </a:lnTo>
                  <a:lnTo>
                    <a:pt x="45" y="37"/>
                  </a:lnTo>
                  <a:lnTo>
                    <a:pt x="44" y="38"/>
                  </a:lnTo>
                  <a:lnTo>
                    <a:pt x="41" y="42"/>
                  </a:lnTo>
                  <a:lnTo>
                    <a:pt x="40" y="45"/>
                  </a:lnTo>
                  <a:lnTo>
                    <a:pt x="40" y="49"/>
                  </a:lnTo>
                  <a:lnTo>
                    <a:pt x="41" y="52"/>
                  </a:lnTo>
                  <a:lnTo>
                    <a:pt x="43" y="54"/>
                  </a:lnTo>
                  <a:lnTo>
                    <a:pt x="35" y="56"/>
                  </a:lnTo>
                  <a:lnTo>
                    <a:pt x="30" y="61"/>
                  </a:lnTo>
                  <a:lnTo>
                    <a:pt x="24" y="63"/>
                  </a:lnTo>
                  <a:lnTo>
                    <a:pt x="17" y="66"/>
                  </a:lnTo>
                  <a:lnTo>
                    <a:pt x="17" y="65"/>
                  </a:lnTo>
                  <a:lnTo>
                    <a:pt x="16" y="62"/>
                  </a:lnTo>
                  <a:lnTo>
                    <a:pt x="15" y="61"/>
                  </a:lnTo>
                  <a:lnTo>
                    <a:pt x="12" y="60"/>
                  </a:lnTo>
                  <a:lnTo>
                    <a:pt x="10" y="60"/>
                  </a:lnTo>
                  <a:lnTo>
                    <a:pt x="9" y="60"/>
                  </a:lnTo>
                  <a:lnTo>
                    <a:pt x="6" y="61"/>
                  </a:lnTo>
                  <a:lnTo>
                    <a:pt x="5" y="62"/>
                  </a:lnTo>
                  <a:lnTo>
                    <a:pt x="4" y="65"/>
                  </a:lnTo>
                  <a:lnTo>
                    <a:pt x="5" y="69"/>
                  </a:lnTo>
                  <a:lnTo>
                    <a:pt x="4" y="74"/>
                  </a:lnTo>
                  <a:lnTo>
                    <a:pt x="4" y="79"/>
                  </a:lnTo>
                  <a:lnTo>
                    <a:pt x="4" y="82"/>
                  </a:lnTo>
                  <a:lnTo>
                    <a:pt x="2" y="84"/>
                  </a:lnTo>
                  <a:lnTo>
                    <a:pt x="1" y="85"/>
                  </a:lnTo>
                  <a:lnTo>
                    <a:pt x="0" y="88"/>
                  </a:lnTo>
                  <a:lnTo>
                    <a:pt x="0" y="90"/>
                  </a:lnTo>
                  <a:lnTo>
                    <a:pt x="0" y="91"/>
                  </a:lnTo>
                  <a:lnTo>
                    <a:pt x="1" y="94"/>
                  </a:lnTo>
                  <a:lnTo>
                    <a:pt x="4" y="95"/>
                  </a:lnTo>
                  <a:lnTo>
                    <a:pt x="6" y="95"/>
                  </a:lnTo>
                  <a:lnTo>
                    <a:pt x="10" y="95"/>
                  </a:lnTo>
                  <a:lnTo>
                    <a:pt x="12" y="94"/>
                  </a:lnTo>
                  <a:lnTo>
                    <a:pt x="13" y="93"/>
                  </a:lnTo>
                  <a:lnTo>
                    <a:pt x="13" y="90"/>
                  </a:lnTo>
                  <a:lnTo>
                    <a:pt x="13" y="88"/>
                  </a:lnTo>
                  <a:lnTo>
                    <a:pt x="13" y="85"/>
                  </a:lnTo>
                  <a:lnTo>
                    <a:pt x="13" y="83"/>
                  </a:lnTo>
                  <a:lnTo>
                    <a:pt x="12" y="80"/>
                  </a:lnTo>
                  <a:lnTo>
                    <a:pt x="12" y="78"/>
                  </a:lnTo>
                  <a:lnTo>
                    <a:pt x="12" y="78"/>
                  </a:lnTo>
                  <a:lnTo>
                    <a:pt x="39" y="72"/>
                  </a:lnTo>
                  <a:lnTo>
                    <a:pt x="47" y="59"/>
                  </a:lnTo>
                  <a:lnTo>
                    <a:pt x="53" y="59"/>
                  </a:lnTo>
                  <a:lnTo>
                    <a:pt x="62" y="45"/>
                  </a:lnTo>
                  <a:lnTo>
                    <a:pt x="70" y="38"/>
                  </a:lnTo>
                  <a:lnTo>
                    <a:pt x="81" y="34"/>
                  </a:lnTo>
                  <a:lnTo>
                    <a:pt x="91" y="26"/>
                  </a:lnTo>
                  <a:lnTo>
                    <a:pt x="98" y="21"/>
                  </a:lnTo>
                  <a:lnTo>
                    <a:pt x="103" y="12"/>
                  </a:lnTo>
                  <a:lnTo>
                    <a:pt x="104" y="3"/>
                  </a:lnTo>
                  <a:lnTo>
                    <a:pt x="100" y="0"/>
                  </a:lnTo>
                  <a:lnTo>
                    <a:pt x="96" y="0"/>
                  </a:lnTo>
                  <a:lnTo>
                    <a:pt x="92" y="0"/>
                  </a:lnTo>
                  <a:lnTo>
                    <a:pt x="89" y="3"/>
                  </a:lnTo>
                  <a:lnTo>
                    <a:pt x="8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6" name="Freeform 9">
              <a:extLst>
                <a:ext uri="{FF2B5EF4-FFF2-40B4-BE49-F238E27FC236}">
                  <a16:creationId xmlns:a16="http://schemas.microsoft.com/office/drawing/2014/main" id="{7C4A11AF-30C8-4848-A654-F8000380DAF6}"/>
                </a:ext>
              </a:extLst>
            </p:cNvPr>
            <p:cNvSpPr>
              <a:spLocks/>
            </p:cNvSpPr>
            <p:nvPr/>
          </p:nvSpPr>
          <p:spPr bwMode="auto">
            <a:xfrm>
              <a:off x="1951038" y="3130550"/>
              <a:ext cx="4762" cy="9525"/>
            </a:xfrm>
            <a:custGeom>
              <a:avLst/>
              <a:gdLst>
                <a:gd name="T0" fmla="*/ 1 w 12"/>
                <a:gd name="T1" fmla="*/ 0 h 27"/>
                <a:gd name="T2" fmla="*/ 4 w 12"/>
                <a:gd name="T3" fmla="*/ 11 h 27"/>
                <a:gd name="T4" fmla="*/ 0 w 12"/>
                <a:gd name="T5" fmla="*/ 27 h 27"/>
                <a:gd name="T6" fmla="*/ 3 w 12"/>
                <a:gd name="T7" fmla="*/ 27 h 27"/>
                <a:gd name="T8" fmla="*/ 5 w 12"/>
                <a:gd name="T9" fmla="*/ 27 h 27"/>
                <a:gd name="T10" fmla="*/ 6 w 12"/>
                <a:gd name="T11" fmla="*/ 27 h 27"/>
                <a:gd name="T12" fmla="*/ 7 w 12"/>
                <a:gd name="T13" fmla="*/ 26 h 27"/>
                <a:gd name="T14" fmla="*/ 9 w 12"/>
                <a:gd name="T15" fmla="*/ 21 h 27"/>
                <a:gd name="T16" fmla="*/ 11 w 12"/>
                <a:gd name="T17" fmla="*/ 16 h 27"/>
                <a:gd name="T18" fmla="*/ 12 w 12"/>
                <a:gd name="T19" fmla="*/ 11 h 27"/>
                <a:gd name="T20" fmla="*/ 12 w 12"/>
                <a:gd name="T21" fmla="*/ 6 h 27"/>
                <a:gd name="T22" fmla="*/ 9 w 12"/>
                <a:gd name="T23" fmla="*/ 3 h 27"/>
                <a:gd name="T24" fmla="*/ 1 w 12"/>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27">
                  <a:moveTo>
                    <a:pt x="1" y="0"/>
                  </a:moveTo>
                  <a:lnTo>
                    <a:pt x="4" y="11"/>
                  </a:lnTo>
                  <a:lnTo>
                    <a:pt x="0" y="27"/>
                  </a:lnTo>
                  <a:lnTo>
                    <a:pt x="3" y="27"/>
                  </a:lnTo>
                  <a:lnTo>
                    <a:pt x="5" y="27"/>
                  </a:lnTo>
                  <a:lnTo>
                    <a:pt x="6" y="27"/>
                  </a:lnTo>
                  <a:lnTo>
                    <a:pt x="7" y="26"/>
                  </a:lnTo>
                  <a:lnTo>
                    <a:pt x="9" y="21"/>
                  </a:lnTo>
                  <a:lnTo>
                    <a:pt x="11" y="16"/>
                  </a:lnTo>
                  <a:lnTo>
                    <a:pt x="12" y="11"/>
                  </a:lnTo>
                  <a:lnTo>
                    <a:pt x="12" y="6"/>
                  </a:lnTo>
                  <a:lnTo>
                    <a:pt x="9" y="3"/>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7" name="Freeform 10">
              <a:extLst>
                <a:ext uri="{FF2B5EF4-FFF2-40B4-BE49-F238E27FC236}">
                  <a16:creationId xmlns:a16="http://schemas.microsoft.com/office/drawing/2014/main" id="{A9C27DCD-45E9-45BD-A203-1B4D5388CA99}"/>
                </a:ext>
              </a:extLst>
            </p:cNvPr>
            <p:cNvSpPr>
              <a:spLocks/>
            </p:cNvSpPr>
            <p:nvPr/>
          </p:nvSpPr>
          <p:spPr bwMode="auto">
            <a:xfrm>
              <a:off x="1938338" y="3133725"/>
              <a:ext cx="9525" cy="3175"/>
            </a:xfrm>
            <a:custGeom>
              <a:avLst/>
              <a:gdLst>
                <a:gd name="T0" fmla="*/ 0 w 28"/>
                <a:gd name="T1" fmla="*/ 9 h 13"/>
                <a:gd name="T2" fmla="*/ 7 w 28"/>
                <a:gd name="T3" fmla="*/ 13 h 13"/>
                <a:gd name="T4" fmla="*/ 16 w 28"/>
                <a:gd name="T5" fmla="*/ 11 h 13"/>
                <a:gd name="T6" fmla="*/ 23 w 28"/>
                <a:gd name="T7" fmla="*/ 10 h 13"/>
                <a:gd name="T8" fmla="*/ 28 w 28"/>
                <a:gd name="T9" fmla="*/ 3 h 13"/>
                <a:gd name="T10" fmla="*/ 10 w 28"/>
                <a:gd name="T11" fmla="*/ 0 h 13"/>
                <a:gd name="T12" fmla="*/ 0 w 28"/>
                <a:gd name="T13" fmla="*/ 9 h 13"/>
              </a:gdLst>
              <a:ahLst/>
              <a:cxnLst>
                <a:cxn ang="0">
                  <a:pos x="T0" y="T1"/>
                </a:cxn>
                <a:cxn ang="0">
                  <a:pos x="T2" y="T3"/>
                </a:cxn>
                <a:cxn ang="0">
                  <a:pos x="T4" y="T5"/>
                </a:cxn>
                <a:cxn ang="0">
                  <a:pos x="T6" y="T7"/>
                </a:cxn>
                <a:cxn ang="0">
                  <a:pos x="T8" y="T9"/>
                </a:cxn>
                <a:cxn ang="0">
                  <a:pos x="T10" y="T11"/>
                </a:cxn>
                <a:cxn ang="0">
                  <a:pos x="T12" y="T13"/>
                </a:cxn>
              </a:cxnLst>
              <a:rect l="0" t="0" r="r" b="b"/>
              <a:pathLst>
                <a:path w="28" h="13">
                  <a:moveTo>
                    <a:pt x="0" y="9"/>
                  </a:moveTo>
                  <a:lnTo>
                    <a:pt x="7" y="13"/>
                  </a:lnTo>
                  <a:lnTo>
                    <a:pt x="16" y="11"/>
                  </a:lnTo>
                  <a:lnTo>
                    <a:pt x="23" y="10"/>
                  </a:lnTo>
                  <a:lnTo>
                    <a:pt x="28" y="3"/>
                  </a:lnTo>
                  <a:lnTo>
                    <a:pt x="10" y="0"/>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8" name="Freeform 11">
              <a:extLst>
                <a:ext uri="{FF2B5EF4-FFF2-40B4-BE49-F238E27FC236}">
                  <a16:creationId xmlns:a16="http://schemas.microsoft.com/office/drawing/2014/main" id="{363881B6-9E2E-4F6F-999D-B5F5227BB388}"/>
                </a:ext>
              </a:extLst>
            </p:cNvPr>
            <p:cNvSpPr>
              <a:spLocks/>
            </p:cNvSpPr>
            <p:nvPr/>
          </p:nvSpPr>
          <p:spPr bwMode="auto">
            <a:xfrm>
              <a:off x="1970088" y="3076575"/>
              <a:ext cx="11112" cy="11113"/>
            </a:xfrm>
            <a:custGeom>
              <a:avLst/>
              <a:gdLst>
                <a:gd name="T0" fmla="*/ 8 w 38"/>
                <a:gd name="T1" fmla="*/ 5 h 33"/>
                <a:gd name="T2" fmla="*/ 4 w 38"/>
                <a:gd name="T3" fmla="*/ 6 h 33"/>
                <a:gd name="T4" fmla="*/ 1 w 38"/>
                <a:gd name="T5" fmla="*/ 9 h 33"/>
                <a:gd name="T6" fmla="*/ 0 w 38"/>
                <a:gd name="T7" fmla="*/ 11 h 33"/>
                <a:gd name="T8" fmla="*/ 0 w 38"/>
                <a:gd name="T9" fmla="*/ 15 h 33"/>
                <a:gd name="T10" fmla="*/ 0 w 38"/>
                <a:gd name="T11" fmla="*/ 17 h 33"/>
                <a:gd name="T12" fmla="*/ 5 w 38"/>
                <a:gd name="T13" fmla="*/ 33 h 33"/>
                <a:gd name="T14" fmla="*/ 13 w 38"/>
                <a:gd name="T15" fmla="*/ 26 h 33"/>
                <a:gd name="T16" fmla="*/ 24 w 38"/>
                <a:gd name="T17" fmla="*/ 23 h 33"/>
                <a:gd name="T18" fmla="*/ 31 w 38"/>
                <a:gd name="T19" fmla="*/ 17 h 33"/>
                <a:gd name="T20" fmla="*/ 38 w 38"/>
                <a:gd name="T21" fmla="*/ 9 h 33"/>
                <a:gd name="T22" fmla="*/ 33 w 38"/>
                <a:gd name="T23" fmla="*/ 2 h 33"/>
                <a:gd name="T24" fmla="*/ 28 w 38"/>
                <a:gd name="T25" fmla="*/ 0 h 33"/>
                <a:gd name="T26" fmla="*/ 22 w 38"/>
                <a:gd name="T27" fmla="*/ 1 h 33"/>
                <a:gd name="T28" fmla="*/ 14 w 38"/>
                <a:gd name="T29" fmla="*/ 4 h 33"/>
                <a:gd name="T30" fmla="*/ 8 w 38"/>
                <a:gd name="T31" fmla="*/ 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33">
                  <a:moveTo>
                    <a:pt x="8" y="5"/>
                  </a:moveTo>
                  <a:lnTo>
                    <a:pt x="4" y="6"/>
                  </a:lnTo>
                  <a:lnTo>
                    <a:pt x="1" y="9"/>
                  </a:lnTo>
                  <a:lnTo>
                    <a:pt x="0" y="11"/>
                  </a:lnTo>
                  <a:lnTo>
                    <a:pt x="0" y="15"/>
                  </a:lnTo>
                  <a:lnTo>
                    <a:pt x="0" y="17"/>
                  </a:lnTo>
                  <a:lnTo>
                    <a:pt x="5" y="33"/>
                  </a:lnTo>
                  <a:lnTo>
                    <a:pt x="13" y="26"/>
                  </a:lnTo>
                  <a:lnTo>
                    <a:pt x="24" y="23"/>
                  </a:lnTo>
                  <a:lnTo>
                    <a:pt x="31" y="17"/>
                  </a:lnTo>
                  <a:lnTo>
                    <a:pt x="38" y="9"/>
                  </a:lnTo>
                  <a:lnTo>
                    <a:pt x="33" y="2"/>
                  </a:lnTo>
                  <a:lnTo>
                    <a:pt x="28" y="0"/>
                  </a:lnTo>
                  <a:lnTo>
                    <a:pt x="22" y="1"/>
                  </a:lnTo>
                  <a:lnTo>
                    <a:pt x="14" y="4"/>
                  </a:lnTo>
                  <a:lnTo>
                    <a:pt x="8"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299" name="Freeform 12">
              <a:extLst>
                <a:ext uri="{FF2B5EF4-FFF2-40B4-BE49-F238E27FC236}">
                  <a16:creationId xmlns:a16="http://schemas.microsoft.com/office/drawing/2014/main" id="{7BEAA91B-4948-4993-9710-8F8C48BDA21F}"/>
                </a:ext>
              </a:extLst>
            </p:cNvPr>
            <p:cNvSpPr>
              <a:spLocks/>
            </p:cNvSpPr>
            <p:nvPr/>
          </p:nvSpPr>
          <p:spPr bwMode="auto">
            <a:xfrm>
              <a:off x="1131888" y="2116138"/>
              <a:ext cx="1217612" cy="1101725"/>
            </a:xfrm>
            <a:custGeom>
              <a:avLst/>
              <a:gdLst>
                <a:gd name="T0" fmla="*/ 2737 w 3835"/>
                <a:gd name="T1" fmla="*/ 2593 h 3469"/>
                <a:gd name="T2" fmla="*/ 2951 w 3835"/>
                <a:gd name="T3" fmla="*/ 2458 h 3469"/>
                <a:gd name="T4" fmla="*/ 3118 w 3835"/>
                <a:gd name="T5" fmla="*/ 2364 h 3469"/>
                <a:gd name="T6" fmla="*/ 3292 w 3835"/>
                <a:gd name="T7" fmla="*/ 2310 h 3469"/>
                <a:gd name="T8" fmla="*/ 3350 w 3835"/>
                <a:gd name="T9" fmla="*/ 2261 h 3469"/>
                <a:gd name="T10" fmla="*/ 3426 w 3835"/>
                <a:gd name="T11" fmla="*/ 2168 h 3469"/>
                <a:gd name="T12" fmla="*/ 3721 w 3835"/>
                <a:gd name="T13" fmla="*/ 1730 h 3469"/>
                <a:gd name="T14" fmla="*/ 3619 w 3835"/>
                <a:gd name="T15" fmla="*/ 1625 h 3469"/>
                <a:gd name="T16" fmla="*/ 3552 w 3835"/>
                <a:gd name="T17" fmla="*/ 1513 h 3469"/>
                <a:gd name="T18" fmla="*/ 3585 w 3835"/>
                <a:gd name="T19" fmla="*/ 1296 h 3469"/>
                <a:gd name="T20" fmla="*/ 3791 w 3835"/>
                <a:gd name="T21" fmla="*/ 960 h 3469"/>
                <a:gd name="T22" fmla="*/ 3424 w 3835"/>
                <a:gd name="T23" fmla="*/ 1051 h 3469"/>
                <a:gd name="T24" fmla="*/ 3626 w 3835"/>
                <a:gd name="T25" fmla="*/ 852 h 3469"/>
                <a:gd name="T26" fmla="*/ 3301 w 3835"/>
                <a:gd name="T27" fmla="*/ 1006 h 3469"/>
                <a:gd name="T28" fmla="*/ 3169 w 3835"/>
                <a:gd name="T29" fmla="*/ 1092 h 3469"/>
                <a:gd name="T30" fmla="*/ 3050 w 3835"/>
                <a:gd name="T31" fmla="*/ 1068 h 3469"/>
                <a:gd name="T32" fmla="*/ 3275 w 3835"/>
                <a:gd name="T33" fmla="*/ 946 h 3469"/>
                <a:gd name="T34" fmla="*/ 3304 w 3835"/>
                <a:gd name="T35" fmla="*/ 759 h 3469"/>
                <a:gd name="T36" fmla="*/ 3049 w 3835"/>
                <a:gd name="T37" fmla="*/ 980 h 3469"/>
                <a:gd name="T38" fmla="*/ 2945 w 3835"/>
                <a:gd name="T39" fmla="*/ 868 h 3469"/>
                <a:gd name="T40" fmla="*/ 3094 w 3835"/>
                <a:gd name="T41" fmla="*/ 743 h 3469"/>
                <a:gd name="T42" fmla="*/ 3014 w 3835"/>
                <a:gd name="T43" fmla="*/ 667 h 3469"/>
                <a:gd name="T44" fmla="*/ 2979 w 3835"/>
                <a:gd name="T45" fmla="*/ 669 h 3469"/>
                <a:gd name="T46" fmla="*/ 2650 w 3835"/>
                <a:gd name="T47" fmla="*/ 738 h 3469"/>
                <a:gd name="T48" fmla="*/ 2947 w 3835"/>
                <a:gd name="T49" fmla="*/ 505 h 3469"/>
                <a:gd name="T50" fmla="*/ 3254 w 3835"/>
                <a:gd name="T51" fmla="*/ 178 h 3469"/>
                <a:gd name="T52" fmla="*/ 3252 w 3835"/>
                <a:gd name="T53" fmla="*/ 116 h 3469"/>
                <a:gd name="T54" fmla="*/ 2984 w 3835"/>
                <a:gd name="T55" fmla="*/ 307 h 3469"/>
                <a:gd name="T56" fmla="*/ 2782 w 3835"/>
                <a:gd name="T57" fmla="*/ 475 h 3469"/>
                <a:gd name="T58" fmla="*/ 2526 w 3835"/>
                <a:gd name="T59" fmla="*/ 322 h 3469"/>
                <a:gd name="T60" fmla="*/ 2162 w 3835"/>
                <a:gd name="T61" fmla="*/ 166 h 3469"/>
                <a:gd name="T62" fmla="*/ 1694 w 3835"/>
                <a:gd name="T63" fmla="*/ 553 h 3469"/>
                <a:gd name="T64" fmla="*/ 1912 w 3835"/>
                <a:gd name="T65" fmla="*/ 296 h 3469"/>
                <a:gd name="T66" fmla="*/ 2223 w 3835"/>
                <a:gd name="T67" fmla="*/ 63 h 3469"/>
                <a:gd name="T68" fmla="*/ 1892 w 3835"/>
                <a:gd name="T69" fmla="*/ 201 h 3469"/>
                <a:gd name="T70" fmla="*/ 1397 w 3835"/>
                <a:gd name="T71" fmla="*/ 504 h 3469"/>
                <a:gd name="T72" fmla="*/ 797 w 3835"/>
                <a:gd name="T73" fmla="*/ 1017 h 3469"/>
                <a:gd name="T74" fmla="*/ 627 w 3835"/>
                <a:gd name="T75" fmla="*/ 1227 h 3469"/>
                <a:gd name="T76" fmla="*/ 310 w 3835"/>
                <a:gd name="T77" fmla="*/ 1532 h 3469"/>
                <a:gd name="T78" fmla="*/ 219 w 3835"/>
                <a:gd name="T79" fmla="*/ 1773 h 3469"/>
                <a:gd name="T80" fmla="*/ 387 w 3835"/>
                <a:gd name="T81" fmla="*/ 2109 h 3469"/>
                <a:gd name="T82" fmla="*/ 728 w 3835"/>
                <a:gd name="T83" fmla="*/ 1909 h 3469"/>
                <a:gd name="T84" fmla="*/ 1058 w 3835"/>
                <a:gd name="T85" fmla="*/ 1643 h 3469"/>
                <a:gd name="T86" fmla="*/ 1419 w 3835"/>
                <a:gd name="T87" fmla="*/ 1290 h 3469"/>
                <a:gd name="T88" fmla="*/ 1126 w 3835"/>
                <a:gd name="T89" fmla="*/ 1642 h 3469"/>
                <a:gd name="T90" fmla="*/ 605 w 3835"/>
                <a:gd name="T91" fmla="*/ 2207 h 3469"/>
                <a:gd name="T92" fmla="*/ 495 w 3835"/>
                <a:gd name="T93" fmla="*/ 2372 h 3469"/>
                <a:gd name="T94" fmla="*/ 275 w 3835"/>
                <a:gd name="T95" fmla="*/ 2587 h 3469"/>
                <a:gd name="T96" fmla="*/ 42 w 3835"/>
                <a:gd name="T97" fmla="*/ 2861 h 3469"/>
                <a:gd name="T98" fmla="*/ 303 w 3835"/>
                <a:gd name="T99" fmla="*/ 2848 h 3469"/>
                <a:gd name="T100" fmla="*/ 687 w 3835"/>
                <a:gd name="T101" fmla="*/ 2542 h 3469"/>
                <a:gd name="T102" fmla="*/ 812 w 3835"/>
                <a:gd name="T103" fmla="*/ 2502 h 3469"/>
                <a:gd name="T104" fmla="*/ 772 w 3835"/>
                <a:gd name="T105" fmla="*/ 2791 h 3469"/>
                <a:gd name="T106" fmla="*/ 874 w 3835"/>
                <a:gd name="T107" fmla="*/ 2868 h 3469"/>
                <a:gd name="T108" fmla="*/ 1181 w 3835"/>
                <a:gd name="T109" fmla="*/ 2746 h 3469"/>
                <a:gd name="T110" fmla="*/ 881 w 3835"/>
                <a:gd name="T111" fmla="*/ 2997 h 3469"/>
                <a:gd name="T112" fmla="*/ 579 w 3835"/>
                <a:gd name="T113" fmla="*/ 3306 h 3469"/>
                <a:gd name="T114" fmla="*/ 659 w 3835"/>
                <a:gd name="T115" fmla="*/ 3327 h 3469"/>
                <a:gd name="T116" fmla="*/ 900 w 3835"/>
                <a:gd name="T117" fmla="*/ 3108 h 3469"/>
                <a:gd name="T118" fmla="*/ 1187 w 3835"/>
                <a:gd name="T119" fmla="*/ 2976 h 3469"/>
                <a:gd name="T120" fmla="*/ 1380 w 3835"/>
                <a:gd name="T121" fmla="*/ 3089 h 3469"/>
                <a:gd name="T122" fmla="*/ 1212 w 3835"/>
                <a:gd name="T123" fmla="*/ 3399 h 3469"/>
                <a:gd name="T124" fmla="*/ 1737 w 3835"/>
                <a:gd name="T125" fmla="*/ 3222 h 3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5" h="3469">
                  <a:moveTo>
                    <a:pt x="2374" y="2871"/>
                  </a:moveTo>
                  <a:lnTo>
                    <a:pt x="2373" y="2871"/>
                  </a:lnTo>
                  <a:lnTo>
                    <a:pt x="2379" y="2866"/>
                  </a:lnTo>
                  <a:lnTo>
                    <a:pt x="2385" y="2863"/>
                  </a:lnTo>
                  <a:lnTo>
                    <a:pt x="2390" y="2858"/>
                  </a:lnTo>
                  <a:lnTo>
                    <a:pt x="2394" y="2854"/>
                  </a:lnTo>
                  <a:lnTo>
                    <a:pt x="2407" y="2844"/>
                  </a:lnTo>
                  <a:lnTo>
                    <a:pt x="2413" y="2841"/>
                  </a:lnTo>
                  <a:lnTo>
                    <a:pt x="2420" y="2839"/>
                  </a:lnTo>
                  <a:lnTo>
                    <a:pt x="2426" y="2837"/>
                  </a:lnTo>
                  <a:lnTo>
                    <a:pt x="2433" y="2826"/>
                  </a:lnTo>
                  <a:lnTo>
                    <a:pt x="2433" y="2826"/>
                  </a:lnTo>
                  <a:lnTo>
                    <a:pt x="2435" y="2826"/>
                  </a:lnTo>
                  <a:lnTo>
                    <a:pt x="2436" y="2825"/>
                  </a:lnTo>
                  <a:lnTo>
                    <a:pt x="2445" y="2817"/>
                  </a:lnTo>
                  <a:lnTo>
                    <a:pt x="2452" y="2810"/>
                  </a:lnTo>
                  <a:lnTo>
                    <a:pt x="2510" y="2763"/>
                  </a:lnTo>
                  <a:lnTo>
                    <a:pt x="2519" y="2761"/>
                  </a:lnTo>
                  <a:lnTo>
                    <a:pt x="2533" y="2757"/>
                  </a:lnTo>
                  <a:lnTo>
                    <a:pt x="2532" y="2746"/>
                  </a:lnTo>
                  <a:lnTo>
                    <a:pt x="2562" y="2734"/>
                  </a:lnTo>
                  <a:lnTo>
                    <a:pt x="2562" y="2731"/>
                  </a:lnTo>
                  <a:lnTo>
                    <a:pt x="2562" y="2730"/>
                  </a:lnTo>
                  <a:lnTo>
                    <a:pt x="2562" y="2729"/>
                  </a:lnTo>
                  <a:lnTo>
                    <a:pt x="2562" y="2727"/>
                  </a:lnTo>
                  <a:lnTo>
                    <a:pt x="2564" y="2725"/>
                  </a:lnTo>
                  <a:lnTo>
                    <a:pt x="2562" y="2723"/>
                  </a:lnTo>
                  <a:lnTo>
                    <a:pt x="2561" y="2720"/>
                  </a:lnTo>
                  <a:lnTo>
                    <a:pt x="2565" y="2718"/>
                  </a:lnTo>
                  <a:lnTo>
                    <a:pt x="2566" y="2718"/>
                  </a:lnTo>
                  <a:lnTo>
                    <a:pt x="2569" y="2718"/>
                  </a:lnTo>
                  <a:lnTo>
                    <a:pt x="2571" y="2719"/>
                  </a:lnTo>
                  <a:lnTo>
                    <a:pt x="2575" y="2713"/>
                  </a:lnTo>
                  <a:lnTo>
                    <a:pt x="2581" y="2713"/>
                  </a:lnTo>
                  <a:lnTo>
                    <a:pt x="2589" y="2700"/>
                  </a:lnTo>
                  <a:lnTo>
                    <a:pt x="2599" y="2697"/>
                  </a:lnTo>
                  <a:lnTo>
                    <a:pt x="2607" y="2691"/>
                  </a:lnTo>
                  <a:lnTo>
                    <a:pt x="2613" y="2683"/>
                  </a:lnTo>
                  <a:lnTo>
                    <a:pt x="2621" y="2677"/>
                  </a:lnTo>
                  <a:lnTo>
                    <a:pt x="2628" y="2674"/>
                  </a:lnTo>
                  <a:lnTo>
                    <a:pt x="2635" y="2675"/>
                  </a:lnTo>
                  <a:lnTo>
                    <a:pt x="2644" y="2675"/>
                  </a:lnTo>
                  <a:lnTo>
                    <a:pt x="2651" y="2674"/>
                  </a:lnTo>
                  <a:lnTo>
                    <a:pt x="2651" y="2674"/>
                  </a:lnTo>
                  <a:lnTo>
                    <a:pt x="2668" y="2666"/>
                  </a:lnTo>
                  <a:lnTo>
                    <a:pt x="2683" y="2656"/>
                  </a:lnTo>
                  <a:lnTo>
                    <a:pt x="2696" y="2643"/>
                  </a:lnTo>
                  <a:lnTo>
                    <a:pt x="2696" y="2639"/>
                  </a:lnTo>
                  <a:lnTo>
                    <a:pt x="2696" y="2635"/>
                  </a:lnTo>
                  <a:lnTo>
                    <a:pt x="2694" y="2632"/>
                  </a:lnTo>
                  <a:lnTo>
                    <a:pt x="2691" y="2630"/>
                  </a:lnTo>
                  <a:lnTo>
                    <a:pt x="2692" y="2630"/>
                  </a:lnTo>
                  <a:lnTo>
                    <a:pt x="2695" y="2628"/>
                  </a:lnTo>
                  <a:lnTo>
                    <a:pt x="2697" y="2624"/>
                  </a:lnTo>
                  <a:lnTo>
                    <a:pt x="2697" y="2623"/>
                  </a:lnTo>
                  <a:lnTo>
                    <a:pt x="2701" y="2621"/>
                  </a:lnTo>
                  <a:lnTo>
                    <a:pt x="2704" y="2618"/>
                  </a:lnTo>
                  <a:lnTo>
                    <a:pt x="2707" y="2615"/>
                  </a:lnTo>
                  <a:lnTo>
                    <a:pt x="2711" y="2611"/>
                  </a:lnTo>
                  <a:lnTo>
                    <a:pt x="2715" y="2611"/>
                  </a:lnTo>
                  <a:lnTo>
                    <a:pt x="2721" y="2611"/>
                  </a:lnTo>
                  <a:lnTo>
                    <a:pt x="2728" y="2610"/>
                  </a:lnTo>
                  <a:lnTo>
                    <a:pt x="2732" y="2609"/>
                  </a:lnTo>
                  <a:lnTo>
                    <a:pt x="2736" y="2606"/>
                  </a:lnTo>
                  <a:lnTo>
                    <a:pt x="2738" y="2603"/>
                  </a:lnTo>
                  <a:lnTo>
                    <a:pt x="2738" y="2599"/>
                  </a:lnTo>
                  <a:lnTo>
                    <a:pt x="2738" y="2596"/>
                  </a:lnTo>
                  <a:lnTo>
                    <a:pt x="2737" y="2593"/>
                  </a:lnTo>
                  <a:lnTo>
                    <a:pt x="2742" y="2594"/>
                  </a:lnTo>
                  <a:lnTo>
                    <a:pt x="2746" y="2594"/>
                  </a:lnTo>
                  <a:lnTo>
                    <a:pt x="2751" y="2593"/>
                  </a:lnTo>
                  <a:lnTo>
                    <a:pt x="2755" y="2589"/>
                  </a:lnTo>
                  <a:lnTo>
                    <a:pt x="2763" y="2592"/>
                  </a:lnTo>
                  <a:lnTo>
                    <a:pt x="2780" y="2580"/>
                  </a:lnTo>
                  <a:lnTo>
                    <a:pt x="2798" y="2566"/>
                  </a:lnTo>
                  <a:lnTo>
                    <a:pt x="2800" y="2564"/>
                  </a:lnTo>
                  <a:lnTo>
                    <a:pt x="2803" y="2561"/>
                  </a:lnTo>
                  <a:lnTo>
                    <a:pt x="2804" y="2558"/>
                  </a:lnTo>
                  <a:lnTo>
                    <a:pt x="2804" y="2554"/>
                  </a:lnTo>
                  <a:lnTo>
                    <a:pt x="2804" y="2552"/>
                  </a:lnTo>
                  <a:lnTo>
                    <a:pt x="2809" y="2552"/>
                  </a:lnTo>
                  <a:lnTo>
                    <a:pt x="2814" y="2549"/>
                  </a:lnTo>
                  <a:lnTo>
                    <a:pt x="2816" y="2547"/>
                  </a:lnTo>
                  <a:lnTo>
                    <a:pt x="2817" y="2544"/>
                  </a:lnTo>
                  <a:lnTo>
                    <a:pt x="2819" y="2541"/>
                  </a:lnTo>
                  <a:lnTo>
                    <a:pt x="2819" y="2542"/>
                  </a:lnTo>
                  <a:lnTo>
                    <a:pt x="2823" y="2542"/>
                  </a:lnTo>
                  <a:lnTo>
                    <a:pt x="2828" y="2541"/>
                  </a:lnTo>
                  <a:lnTo>
                    <a:pt x="2832" y="2538"/>
                  </a:lnTo>
                  <a:lnTo>
                    <a:pt x="2836" y="2536"/>
                  </a:lnTo>
                  <a:lnTo>
                    <a:pt x="2839" y="2531"/>
                  </a:lnTo>
                  <a:lnTo>
                    <a:pt x="2842" y="2526"/>
                  </a:lnTo>
                  <a:lnTo>
                    <a:pt x="2843" y="2524"/>
                  </a:lnTo>
                  <a:lnTo>
                    <a:pt x="2845" y="2523"/>
                  </a:lnTo>
                  <a:lnTo>
                    <a:pt x="2848" y="2521"/>
                  </a:lnTo>
                  <a:lnTo>
                    <a:pt x="2850" y="2520"/>
                  </a:lnTo>
                  <a:lnTo>
                    <a:pt x="2853" y="2519"/>
                  </a:lnTo>
                  <a:lnTo>
                    <a:pt x="2855" y="2518"/>
                  </a:lnTo>
                  <a:lnTo>
                    <a:pt x="2856" y="2515"/>
                  </a:lnTo>
                  <a:lnTo>
                    <a:pt x="2857" y="2512"/>
                  </a:lnTo>
                  <a:lnTo>
                    <a:pt x="2857" y="2508"/>
                  </a:lnTo>
                  <a:lnTo>
                    <a:pt x="2855" y="2502"/>
                  </a:lnTo>
                  <a:lnTo>
                    <a:pt x="2856" y="2502"/>
                  </a:lnTo>
                  <a:lnTo>
                    <a:pt x="2861" y="2502"/>
                  </a:lnTo>
                  <a:lnTo>
                    <a:pt x="2862" y="2503"/>
                  </a:lnTo>
                  <a:lnTo>
                    <a:pt x="2871" y="2503"/>
                  </a:lnTo>
                  <a:lnTo>
                    <a:pt x="2877" y="2501"/>
                  </a:lnTo>
                  <a:lnTo>
                    <a:pt x="2882" y="2495"/>
                  </a:lnTo>
                  <a:lnTo>
                    <a:pt x="2883" y="2491"/>
                  </a:lnTo>
                  <a:lnTo>
                    <a:pt x="2883" y="2486"/>
                  </a:lnTo>
                  <a:lnTo>
                    <a:pt x="2882" y="2485"/>
                  </a:lnTo>
                  <a:lnTo>
                    <a:pt x="2885" y="2484"/>
                  </a:lnTo>
                  <a:lnTo>
                    <a:pt x="2885" y="2484"/>
                  </a:lnTo>
                  <a:lnTo>
                    <a:pt x="2885" y="2485"/>
                  </a:lnTo>
                  <a:lnTo>
                    <a:pt x="2888" y="2485"/>
                  </a:lnTo>
                  <a:lnTo>
                    <a:pt x="2890" y="2484"/>
                  </a:lnTo>
                  <a:lnTo>
                    <a:pt x="2890" y="2482"/>
                  </a:lnTo>
                  <a:lnTo>
                    <a:pt x="2894" y="2485"/>
                  </a:lnTo>
                  <a:lnTo>
                    <a:pt x="2896" y="2487"/>
                  </a:lnTo>
                  <a:lnTo>
                    <a:pt x="2901" y="2489"/>
                  </a:lnTo>
                  <a:lnTo>
                    <a:pt x="2905" y="2489"/>
                  </a:lnTo>
                  <a:lnTo>
                    <a:pt x="2907" y="2490"/>
                  </a:lnTo>
                  <a:lnTo>
                    <a:pt x="2911" y="2492"/>
                  </a:lnTo>
                  <a:lnTo>
                    <a:pt x="2913" y="2495"/>
                  </a:lnTo>
                  <a:lnTo>
                    <a:pt x="2917" y="2497"/>
                  </a:lnTo>
                  <a:lnTo>
                    <a:pt x="2921" y="2501"/>
                  </a:lnTo>
                  <a:lnTo>
                    <a:pt x="2924" y="2503"/>
                  </a:lnTo>
                  <a:lnTo>
                    <a:pt x="2928" y="2504"/>
                  </a:lnTo>
                  <a:lnTo>
                    <a:pt x="2934" y="2503"/>
                  </a:lnTo>
                  <a:lnTo>
                    <a:pt x="2941" y="2495"/>
                  </a:lnTo>
                  <a:lnTo>
                    <a:pt x="2945" y="2485"/>
                  </a:lnTo>
                  <a:lnTo>
                    <a:pt x="2945" y="2474"/>
                  </a:lnTo>
                  <a:lnTo>
                    <a:pt x="2946" y="2469"/>
                  </a:lnTo>
                  <a:lnTo>
                    <a:pt x="2947" y="2465"/>
                  </a:lnTo>
                  <a:lnTo>
                    <a:pt x="2949" y="2462"/>
                  </a:lnTo>
                  <a:lnTo>
                    <a:pt x="2951" y="2458"/>
                  </a:lnTo>
                  <a:lnTo>
                    <a:pt x="2953" y="2447"/>
                  </a:lnTo>
                  <a:lnTo>
                    <a:pt x="2955" y="2436"/>
                  </a:lnTo>
                  <a:lnTo>
                    <a:pt x="2956" y="2427"/>
                  </a:lnTo>
                  <a:lnTo>
                    <a:pt x="2956" y="2422"/>
                  </a:lnTo>
                  <a:lnTo>
                    <a:pt x="2965" y="2428"/>
                  </a:lnTo>
                  <a:lnTo>
                    <a:pt x="2973" y="2429"/>
                  </a:lnTo>
                  <a:lnTo>
                    <a:pt x="2978" y="2425"/>
                  </a:lnTo>
                  <a:lnTo>
                    <a:pt x="2980" y="2418"/>
                  </a:lnTo>
                  <a:lnTo>
                    <a:pt x="2982" y="2405"/>
                  </a:lnTo>
                  <a:lnTo>
                    <a:pt x="2981" y="2400"/>
                  </a:lnTo>
                  <a:lnTo>
                    <a:pt x="2989" y="2399"/>
                  </a:lnTo>
                  <a:lnTo>
                    <a:pt x="2990" y="2401"/>
                  </a:lnTo>
                  <a:lnTo>
                    <a:pt x="2992" y="2404"/>
                  </a:lnTo>
                  <a:lnTo>
                    <a:pt x="2990" y="2405"/>
                  </a:lnTo>
                  <a:lnTo>
                    <a:pt x="2992" y="2412"/>
                  </a:lnTo>
                  <a:lnTo>
                    <a:pt x="2996" y="2417"/>
                  </a:lnTo>
                  <a:lnTo>
                    <a:pt x="3002" y="2421"/>
                  </a:lnTo>
                  <a:lnTo>
                    <a:pt x="3008" y="2423"/>
                  </a:lnTo>
                  <a:lnTo>
                    <a:pt x="3013" y="2428"/>
                  </a:lnTo>
                  <a:lnTo>
                    <a:pt x="3016" y="2428"/>
                  </a:lnTo>
                  <a:lnTo>
                    <a:pt x="3020" y="2427"/>
                  </a:lnTo>
                  <a:lnTo>
                    <a:pt x="3023" y="2419"/>
                  </a:lnTo>
                  <a:lnTo>
                    <a:pt x="3026" y="2417"/>
                  </a:lnTo>
                  <a:lnTo>
                    <a:pt x="3031" y="2416"/>
                  </a:lnTo>
                  <a:lnTo>
                    <a:pt x="3037" y="2416"/>
                  </a:lnTo>
                  <a:lnTo>
                    <a:pt x="3043" y="2416"/>
                  </a:lnTo>
                  <a:lnTo>
                    <a:pt x="3046" y="2415"/>
                  </a:lnTo>
                  <a:lnTo>
                    <a:pt x="3048" y="2411"/>
                  </a:lnTo>
                  <a:lnTo>
                    <a:pt x="3050" y="2406"/>
                  </a:lnTo>
                  <a:lnTo>
                    <a:pt x="3050" y="2400"/>
                  </a:lnTo>
                  <a:lnTo>
                    <a:pt x="3050" y="2396"/>
                  </a:lnTo>
                  <a:lnTo>
                    <a:pt x="3048" y="2394"/>
                  </a:lnTo>
                  <a:lnTo>
                    <a:pt x="3046" y="2392"/>
                  </a:lnTo>
                  <a:lnTo>
                    <a:pt x="3049" y="2388"/>
                  </a:lnTo>
                  <a:lnTo>
                    <a:pt x="3050" y="2384"/>
                  </a:lnTo>
                  <a:lnTo>
                    <a:pt x="3052" y="2384"/>
                  </a:lnTo>
                  <a:lnTo>
                    <a:pt x="3060" y="2384"/>
                  </a:lnTo>
                  <a:lnTo>
                    <a:pt x="3069" y="2382"/>
                  </a:lnTo>
                  <a:lnTo>
                    <a:pt x="3077" y="2378"/>
                  </a:lnTo>
                  <a:lnTo>
                    <a:pt x="3080" y="2377"/>
                  </a:lnTo>
                  <a:lnTo>
                    <a:pt x="3083" y="2376"/>
                  </a:lnTo>
                  <a:lnTo>
                    <a:pt x="3084" y="2373"/>
                  </a:lnTo>
                  <a:lnTo>
                    <a:pt x="3087" y="2370"/>
                  </a:lnTo>
                  <a:lnTo>
                    <a:pt x="3086" y="2349"/>
                  </a:lnTo>
                  <a:lnTo>
                    <a:pt x="3087" y="2345"/>
                  </a:lnTo>
                  <a:lnTo>
                    <a:pt x="3088" y="2343"/>
                  </a:lnTo>
                  <a:lnTo>
                    <a:pt x="3093" y="2337"/>
                  </a:lnTo>
                  <a:lnTo>
                    <a:pt x="3094" y="2334"/>
                  </a:lnTo>
                  <a:lnTo>
                    <a:pt x="3095" y="2334"/>
                  </a:lnTo>
                  <a:lnTo>
                    <a:pt x="3095" y="2336"/>
                  </a:lnTo>
                  <a:lnTo>
                    <a:pt x="3097" y="2336"/>
                  </a:lnTo>
                  <a:lnTo>
                    <a:pt x="3098" y="2336"/>
                  </a:lnTo>
                  <a:lnTo>
                    <a:pt x="3099" y="2334"/>
                  </a:lnTo>
                  <a:lnTo>
                    <a:pt x="3101" y="2337"/>
                  </a:lnTo>
                  <a:lnTo>
                    <a:pt x="3105" y="2338"/>
                  </a:lnTo>
                  <a:lnTo>
                    <a:pt x="3108" y="2338"/>
                  </a:lnTo>
                  <a:lnTo>
                    <a:pt x="3111" y="2338"/>
                  </a:lnTo>
                  <a:lnTo>
                    <a:pt x="3112" y="2338"/>
                  </a:lnTo>
                  <a:lnTo>
                    <a:pt x="3111" y="2342"/>
                  </a:lnTo>
                  <a:lnTo>
                    <a:pt x="3111" y="2345"/>
                  </a:lnTo>
                  <a:lnTo>
                    <a:pt x="3114" y="2348"/>
                  </a:lnTo>
                  <a:lnTo>
                    <a:pt x="3115" y="2350"/>
                  </a:lnTo>
                  <a:lnTo>
                    <a:pt x="3118" y="2351"/>
                  </a:lnTo>
                  <a:lnTo>
                    <a:pt x="3116" y="2354"/>
                  </a:lnTo>
                  <a:lnTo>
                    <a:pt x="3115" y="2355"/>
                  </a:lnTo>
                  <a:lnTo>
                    <a:pt x="3115" y="2358"/>
                  </a:lnTo>
                  <a:lnTo>
                    <a:pt x="3116" y="2360"/>
                  </a:lnTo>
                  <a:lnTo>
                    <a:pt x="3118" y="2364"/>
                  </a:lnTo>
                  <a:lnTo>
                    <a:pt x="3115" y="2370"/>
                  </a:lnTo>
                  <a:lnTo>
                    <a:pt x="3112" y="2370"/>
                  </a:lnTo>
                  <a:lnTo>
                    <a:pt x="3111" y="2368"/>
                  </a:lnTo>
                  <a:lnTo>
                    <a:pt x="3110" y="2367"/>
                  </a:lnTo>
                  <a:lnTo>
                    <a:pt x="3109" y="2365"/>
                  </a:lnTo>
                  <a:lnTo>
                    <a:pt x="3108" y="2364"/>
                  </a:lnTo>
                  <a:lnTo>
                    <a:pt x="3106" y="2361"/>
                  </a:lnTo>
                  <a:lnTo>
                    <a:pt x="3105" y="2360"/>
                  </a:lnTo>
                  <a:lnTo>
                    <a:pt x="3103" y="2359"/>
                  </a:lnTo>
                  <a:lnTo>
                    <a:pt x="3101" y="2359"/>
                  </a:lnTo>
                  <a:lnTo>
                    <a:pt x="3099" y="2360"/>
                  </a:lnTo>
                  <a:lnTo>
                    <a:pt x="3097" y="2362"/>
                  </a:lnTo>
                  <a:lnTo>
                    <a:pt x="3097" y="2367"/>
                  </a:lnTo>
                  <a:lnTo>
                    <a:pt x="3100" y="2384"/>
                  </a:lnTo>
                  <a:lnTo>
                    <a:pt x="3101" y="2389"/>
                  </a:lnTo>
                  <a:lnTo>
                    <a:pt x="3105" y="2390"/>
                  </a:lnTo>
                  <a:lnTo>
                    <a:pt x="3108" y="2389"/>
                  </a:lnTo>
                  <a:lnTo>
                    <a:pt x="3109" y="2399"/>
                  </a:lnTo>
                  <a:lnTo>
                    <a:pt x="3114" y="2402"/>
                  </a:lnTo>
                  <a:lnTo>
                    <a:pt x="3117" y="2404"/>
                  </a:lnTo>
                  <a:lnTo>
                    <a:pt x="3122" y="2404"/>
                  </a:lnTo>
                  <a:lnTo>
                    <a:pt x="3127" y="2402"/>
                  </a:lnTo>
                  <a:lnTo>
                    <a:pt x="3128" y="2401"/>
                  </a:lnTo>
                  <a:lnTo>
                    <a:pt x="3129" y="2400"/>
                  </a:lnTo>
                  <a:lnTo>
                    <a:pt x="3129" y="2398"/>
                  </a:lnTo>
                  <a:lnTo>
                    <a:pt x="3129" y="2395"/>
                  </a:lnTo>
                  <a:lnTo>
                    <a:pt x="3129" y="2394"/>
                  </a:lnTo>
                  <a:lnTo>
                    <a:pt x="3131" y="2392"/>
                  </a:lnTo>
                  <a:lnTo>
                    <a:pt x="3132" y="2390"/>
                  </a:lnTo>
                  <a:lnTo>
                    <a:pt x="3133" y="2389"/>
                  </a:lnTo>
                  <a:lnTo>
                    <a:pt x="3135" y="2389"/>
                  </a:lnTo>
                  <a:lnTo>
                    <a:pt x="3138" y="2388"/>
                  </a:lnTo>
                  <a:lnTo>
                    <a:pt x="3140" y="2388"/>
                  </a:lnTo>
                  <a:lnTo>
                    <a:pt x="3142" y="2385"/>
                  </a:lnTo>
                  <a:lnTo>
                    <a:pt x="3144" y="2388"/>
                  </a:lnTo>
                  <a:lnTo>
                    <a:pt x="3146" y="2390"/>
                  </a:lnTo>
                  <a:lnTo>
                    <a:pt x="3150" y="2392"/>
                  </a:lnTo>
                  <a:lnTo>
                    <a:pt x="3155" y="2390"/>
                  </a:lnTo>
                  <a:lnTo>
                    <a:pt x="3159" y="2389"/>
                  </a:lnTo>
                  <a:lnTo>
                    <a:pt x="3162" y="2387"/>
                  </a:lnTo>
                  <a:lnTo>
                    <a:pt x="3166" y="2384"/>
                  </a:lnTo>
                  <a:lnTo>
                    <a:pt x="3169" y="2382"/>
                  </a:lnTo>
                  <a:lnTo>
                    <a:pt x="3174" y="2381"/>
                  </a:lnTo>
                  <a:lnTo>
                    <a:pt x="3180" y="2379"/>
                  </a:lnTo>
                  <a:lnTo>
                    <a:pt x="3184" y="2379"/>
                  </a:lnTo>
                  <a:lnTo>
                    <a:pt x="3188" y="2379"/>
                  </a:lnTo>
                  <a:lnTo>
                    <a:pt x="3191" y="2378"/>
                  </a:lnTo>
                  <a:lnTo>
                    <a:pt x="3194" y="2376"/>
                  </a:lnTo>
                  <a:lnTo>
                    <a:pt x="3197" y="2373"/>
                  </a:lnTo>
                  <a:lnTo>
                    <a:pt x="3197" y="2368"/>
                  </a:lnTo>
                  <a:lnTo>
                    <a:pt x="3199" y="2367"/>
                  </a:lnTo>
                  <a:lnTo>
                    <a:pt x="3199" y="2358"/>
                  </a:lnTo>
                  <a:lnTo>
                    <a:pt x="3201" y="2349"/>
                  </a:lnTo>
                  <a:lnTo>
                    <a:pt x="3205" y="2341"/>
                  </a:lnTo>
                  <a:lnTo>
                    <a:pt x="3206" y="2343"/>
                  </a:lnTo>
                  <a:lnTo>
                    <a:pt x="3214" y="2349"/>
                  </a:lnTo>
                  <a:lnTo>
                    <a:pt x="3220" y="2350"/>
                  </a:lnTo>
                  <a:lnTo>
                    <a:pt x="3227" y="2347"/>
                  </a:lnTo>
                  <a:lnTo>
                    <a:pt x="3233" y="2337"/>
                  </a:lnTo>
                  <a:lnTo>
                    <a:pt x="3234" y="2328"/>
                  </a:lnTo>
                  <a:lnTo>
                    <a:pt x="3246" y="2333"/>
                  </a:lnTo>
                  <a:lnTo>
                    <a:pt x="3259" y="2332"/>
                  </a:lnTo>
                  <a:lnTo>
                    <a:pt x="3271" y="2330"/>
                  </a:lnTo>
                  <a:lnTo>
                    <a:pt x="3274" y="2327"/>
                  </a:lnTo>
                  <a:lnTo>
                    <a:pt x="3273" y="2319"/>
                  </a:lnTo>
                  <a:lnTo>
                    <a:pt x="3280" y="2318"/>
                  </a:lnTo>
                  <a:lnTo>
                    <a:pt x="3286" y="2314"/>
                  </a:lnTo>
                  <a:lnTo>
                    <a:pt x="3292" y="2310"/>
                  </a:lnTo>
                  <a:lnTo>
                    <a:pt x="3299" y="2308"/>
                  </a:lnTo>
                  <a:lnTo>
                    <a:pt x="3299" y="2310"/>
                  </a:lnTo>
                  <a:lnTo>
                    <a:pt x="3301" y="2313"/>
                  </a:lnTo>
                  <a:lnTo>
                    <a:pt x="3302" y="2314"/>
                  </a:lnTo>
                  <a:lnTo>
                    <a:pt x="3303" y="2315"/>
                  </a:lnTo>
                  <a:lnTo>
                    <a:pt x="3305" y="2316"/>
                  </a:lnTo>
                  <a:lnTo>
                    <a:pt x="3308" y="2315"/>
                  </a:lnTo>
                  <a:lnTo>
                    <a:pt x="3311" y="2314"/>
                  </a:lnTo>
                  <a:lnTo>
                    <a:pt x="3313" y="2311"/>
                  </a:lnTo>
                  <a:lnTo>
                    <a:pt x="3314" y="2309"/>
                  </a:lnTo>
                  <a:lnTo>
                    <a:pt x="3316" y="2307"/>
                  </a:lnTo>
                  <a:lnTo>
                    <a:pt x="3318" y="2304"/>
                  </a:lnTo>
                  <a:lnTo>
                    <a:pt x="3319" y="2302"/>
                  </a:lnTo>
                  <a:lnTo>
                    <a:pt x="3319" y="2298"/>
                  </a:lnTo>
                  <a:lnTo>
                    <a:pt x="3318" y="2296"/>
                  </a:lnTo>
                  <a:lnTo>
                    <a:pt x="3315" y="2288"/>
                  </a:lnTo>
                  <a:lnTo>
                    <a:pt x="3316" y="2284"/>
                  </a:lnTo>
                  <a:lnTo>
                    <a:pt x="3320" y="2280"/>
                  </a:lnTo>
                  <a:lnTo>
                    <a:pt x="3325" y="2277"/>
                  </a:lnTo>
                  <a:lnTo>
                    <a:pt x="3330" y="2275"/>
                  </a:lnTo>
                  <a:lnTo>
                    <a:pt x="3331" y="2276"/>
                  </a:lnTo>
                  <a:lnTo>
                    <a:pt x="3328" y="2279"/>
                  </a:lnTo>
                  <a:lnTo>
                    <a:pt x="3327" y="2281"/>
                  </a:lnTo>
                  <a:lnTo>
                    <a:pt x="3326" y="2284"/>
                  </a:lnTo>
                  <a:lnTo>
                    <a:pt x="3326" y="2286"/>
                  </a:lnTo>
                  <a:lnTo>
                    <a:pt x="3326" y="2288"/>
                  </a:lnTo>
                  <a:lnTo>
                    <a:pt x="3328" y="2291"/>
                  </a:lnTo>
                  <a:lnTo>
                    <a:pt x="3331" y="2292"/>
                  </a:lnTo>
                  <a:lnTo>
                    <a:pt x="3335" y="2294"/>
                  </a:lnTo>
                  <a:lnTo>
                    <a:pt x="3339" y="2293"/>
                  </a:lnTo>
                  <a:lnTo>
                    <a:pt x="3343" y="2292"/>
                  </a:lnTo>
                  <a:lnTo>
                    <a:pt x="3345" y="2290"/>
                  </a:lnTo>
                  <a:lnTo>
                    <a:pt x="3348" y="2286"/>
                  </a:lnTo>
                  <a:lnTo>
                    <a:pt x="3349" y="2282"/>
                  </a:lnTo>
                  <a:lnTo>
                    <a:pt x="3349" y="2276"/>
                  </a:lnTo>
                  <a:lnTo>
                    <a:pt x="3347" y="2271"/>
                  </a:lnTo>
                  <a:lnTo>
                    <a:pt x="3341" y="2268"/>
                  </a:lnTo>
                  <a:lnTo>
                    <a:pt x="3339" y="2264"/>
                  </a:lnTo>
                  <a:lnTo>
                    <a:pt x="3338" y="2262"/>
                  </a:lnTo>
                  <a:lnTo>
                    <a:pt x="3337" y="2259"/>
                  </a:lnTo>
                  <a:lnTo>
                    <a:pt x="3337" y="2257"/>
                  </a:lnTo>
                  <a:lnTo>
                    <a:pt x="3337" y="2254"/>
                  </a:lnTo>
                  <a:lnTo>
                    <a:pt x="3337" y="2252"/>
                  </a:lnTo>
                  <a:lnTo>
                    <a:pt x="3339" y="2251"/>
                  </a:lnTo>
                  <a:lnTo>
                    <a:pt x="3343" y="2250"/>
                  </a:lnTo>
                  <a:lnTo>
                    <a:pt x="3347" y="2248"/>
                  </a:lnTo>
                  <a:lnTo>
                    <a:pt x="3350" y="2248"/>
                  </a:lnTo>
                  <a:lnTo>
                    <a:pt x="3353" y="2247"/>
                  </a:lnTo>
                  <a:lnTo>
                    <a:pt x="3354" y="2246"/>
                  </a:lnTo>
                  <a:lnTo>
                    <a:pt x="3355" y="2244"/>
                  </a:lnTo>
                  <a:lnTo>
                    <a:pt x="3355" y="2242"/>
                  </a:lnTo>
                  <a:lnTo>
                    <a:pt x="3354" y="2240"/>
                  </a:lnTo>
                  <a:lnTo>
                    <a:pt x="3350" y="2236"/>
                  </a:lnTo>
                  <a:lnTo>
                    <a:pt x="3350" y="2234"/>
                  </a:lnTo>
                  <a:lnTo>
                    <a:pt x="3350" y="2234"/>
                  </a:lnTo>
                  <a:lnTo>
                    <a:pt x="3354" y="2233"/>
                  </a:lnTo>
                  <a:lnTo>
                    <a:pt x="3355" y="2230"/>
                  </a:lnTo>
                  <a:lnTo>
                    <a:pt x="3355" y="2230"/>
                  </a:lnTo>
                  <a:lnTo>
                    <a:pt x="3356" y="2230"/>
                  </a:lnTo>
                  <a:lnTo>
                    <a:pt x="3358" y="2230"/>
                  </a:lnTo>
                  <a:lnTo>
                    <a:pt x="3359" y="2234"/>
                  </a:lnTo>
                  <a:lnTo>
                    <a:pt x="3361" y="2237"/>
                  </a:lnTo>
                  <a:lnTo>
                    <a:pt x="3365" y="2240"/>
                  </a:lnTo>
                  <a:lnTo>
                    <a:pt x="3365" y="2241"/>
                  </a:lnTo>
                  <a:lnTo>
                    <a:pt x="3362" y="2245"/>
                  </a:lnTo>
                  <a:lnTo>
                    <a:pt x="3359" y="2250"/>
                  </a:lnTo>
                  <a:lnTo>
                    <a:pt x="3354" y="2256"/>
                  </a:lnTo>
                  <a:lnTo>
                    <a:pt x="3350" y="2261"/>
                  </a:lnTo>
                  <a:lnTo>
                    <a:pt x="3349" y="2268"/>
                  </a:lnTo>
                  <a:lnTo>
                    <a:pt x="3352" y="2275"/>
                  </a:lnTo>
                  <a:lnTo>
                    <a:pt x="3355" y="2277"/>
                  </a:lnTo>
                  <a:lnTo>
                    <a:pt x="3358" y="2279"/>
                  </a:lnTo>
                  <a:lnTo>
                    <a:pt x="3361" y="2279"/>
                  </a:lnTo>
                  <a:lnTo>
                    <a:pt x="3366" y="2279"/>
                  </a:lnTo>
                  <a:lnTo>
                    <a:pt x="3369" y="2277"/>
                  </a:lnTo>
                  <a:lnTo>
                    <a:pt x="3371" y="2275"/>
                  </a:lnTo>
                  <a:lnTo>
                    <a:pt x="3373" y="2273"/>
                  </a:lnTo>
                  <a:lnTo>
                    <a:pt x="3373" y="2270"/>
                  </a:lnTo>
                  <a:lnTo>
                    <a:pt x="3375" y="2268"/>
                  </a:lnTo>
                  <a:lnTo>
                    <a:pt x="3375" y="2264"/>
                  </a:lnTo>
                  <a:lnTo>
                    <a:pt x="3376" y="2262"/>
                  </a:lnTo>
                  <a:lnTo>
                    <a:pt x="3377" y="2259"/>
                  </a:lnTo>
                  <a:lnTo>
                    <a:pt x="3377" y="2261"/>
                  </a:lnTo>
                  <a:lnTo>
                    <a:pt x="3382" y="2263"/>
                  </a:lnTo>
                  <a:lnTo>
                    <a:pt x="3386" y="2263"/>
                  </a:lnTo>
                  <a:lnTo>
                    <a:pt x="3390" y="2263"/>
                  </a:lnTo>
                  <a:lnTo>
                    <a:pt x="3394" y="2259"/>
                  </a:lnTo>
                  <a:lnTo>
                    <a:pt x="3406" y="2253"/>
                  </a:lnTo>
                  <a:lnTo>
                    <a:pt x="3417" y="2245"/>
                  </a:lnTo>
                  <a:lnTo>
                    <a:pt x="3426" y="2235"/>
                  </a:lnTo>
                  <a:lnTo>
                    <a:pt x="3429" y="2231"/>
                  </a:lnTo>
                  <a:lnTo>
                    <a:pt x="3432" y="2229"/>
                  </a:lnTo>
                  <a:lnTo>
                    <a:pt x="3435" y="2235"/>
                  </a:lnTo>
                  <a:lnTo>
                    <a:pt x="3441" y="2237"/>
                  </a:lnTo>
                  <a:lnTo>
                    <a:pt x="3447" y="2236"/>
                  </a:lnTo>
                  <a:lnTo>
                    <a:pt x="3455" y="2233"/>
                  </a:lnTo>
                  <a:lnTo>
                    <a:pt x="3456" y="2230"/>
                  </a:lnTo>
                  <a:lnTo>
                    <a:pt x="3457" y="2228"/>
                  </a:lnTo>
                  <a:lnTo>
                    <a:pt x="3461" y="2230"/>
                  </a:lnTo>
                  <a:lnTo>
                    <a:pt x="3466" y="2233"/>
                  </a:lnTo>
                  <a:lnTo>
                    <a:pt x="3469" y="2235"/>
                  </a:lnTo>
                  <a:lnTo>
                    <a:pt x="3473" y="2234"/>
                  </a:lnTo>
                  <a:lnTo>
                    <a:pt x="3475" y="2234"/>
                  </a:lnTo>
                  <a:lnTo>
                    <a:pt x="3478" y="2233"/>
                  </a:lnTo>
                  <a:lnTo>
                    <a:pt x="3479" y="2230"/>
                  </a:lnTo>
                  <a:lnTo>
                    <a:pt x="3489" y="2223"/>
                  </a:lnTo>
                  <a:lnTo>
                    <a:pt x="3498" y="2216"/>
                  </a:lnTo>
                  <a:lnTo>
                    <a:pt x="3507" y="2208"/>
                  </a:lnTo>
                  <a:lnTo>
                    <a:pt x="3514" y="2200"/>
                  </a:lnTo>
                  <a:lnTo>
                    <a:pt x="3518" y="2189"/>
                  </a:lnTo>
                  <a:lnTo>
                    <a:pt x="3518" y="2176"/>
                  </a:lnTo>
                  <a:lnTo>
                    <a:pt x="3518" y="2170"/>
                  </a:lnTo>
                  <a:lnTo>
                    <a:pt x="3502" y="2157"/>
                  </a:lnTo>
                  <a:lnTo>
                    <a:pt x="3497" y="2157"/>
                  </a:lnTo>
                  <a:lnTo>
                    <a:pt x="3492" y="2159"/>
                  </a:lnTo>
                  <a:lnTo>
                    <a:pt x="3489" y="2161"/>
                  </a:lnTo>
                  <a:lnTo>
                    <a:pt x="3485" y="2163"/>
                  </a:lnTo>
                  <a:lnTo>
                    <a:pt x="3484" y="2163"/>
                  </a:lnTo>
                  <a:lnTo>
                    <a:pt x="3481" y="2162"/>
                  </a:lnTo>
                  <a:lnTo>
                    <a:pt x="3478" y="2162"/>
                  </a:lnTo>
                  <a:lnTo>
                    <a:pt x="3474" y="2162"/>
                  </a:lnTo>
                  <a:lnTo>
                    <a:pt x="3463" y="2163"/>
                  </a:lnTo>
                  <a:lnTo>
                    <a:pt x="3454" y="2167"/>
                  </a:lnTo>
                  <a:lnTo>
                    <a:pt x="3444" y="2172"/>
                  </a:lnTo>
                  <a:lnTo>
                    <a:pt x="3432" y="2172"/>
                  </a:lnTo>
                  <a:lnTo>
                    <a:pt x="3421" y="2180"/>
                  </a:lnTo>
                  <a:lnTo>
                    <a:pt x="3410" y="2189"/>
                  </a:lnTo>
                  <a:lnTo>
                    <a:pt x="3398" y="2197"/>
                  </a:lnTo>
                  <a:lnTo>
                    <a:pt x="3404" y="2188"/>
                  </a:lnTo>
                  <a:lnTo>
                    <a:pt x="3412" y="2182"/>
                  </a:lnTo>
                  <a:lnTo>
                    <a:pt x="3421" y="2174"/>
                  </a:lnTo>
                  <a:lnTo>
                    <a:pt x="3422" y="2173"/>
                  </a:lnTo>
                  <a:lnTo>
                    <a:pt x="3423" y="2172"/>
                  </a:lnTo>
                  <a:lnTo>
                    <a:pt x="3424" y="2171"/>
                  </a:lnTo>
                  <a:lnTo>
                    <a:pt x="3426" y="2170"/>
                  </a:lnTo>
                  <a:lnTo>
                    <a:pt x="3426" y="2168"/>
                  </a:lnTo>
                  <a:lnTo>
                    <a:pt x="3426" y="2167"/>
                  </a:lnTo>
                  <a:lnTo>
                    <a:pt x="3424" y="2166"/>
                  </a:lnTo>
                  <a:lnTo>
                    <a:pt x="3422" y="2165"/>
                  </a:lnTo>
                  <a:lnTo>
                    <a:pt x="3424" y="2162"/>
                  </a:lnTo>
                  <a:lnTo>
                    <a:pt x="3426" y="2160"/>
                  </a:lnTo>
                  <a:lnTo>
                    <a:pt x="3429" y="2162"/>
                  </a:lnTo>
                  <a:lnTo>
                    <a:pt x="3433" y="2163"/>
                  </a:lnTo>
                  <a:lnTo>
                    <a:pt x="3437" y="2163"/>
                  </a:lnTo>
                  <a:lnTo>
                    <a:pt x="3443" y="2160"/>
                  </a:lnTo>
                  <a:lnTo>
                    <a:pt x="3449" y="2156"/>
                  </a:lnTo>
                  <a:lnTo>
                    <a:pt x="3454" y="2151"/>
                  </a:lnTo>
                  <a:lnTo>
                    <a:pt x="3461" y="2149"/>
                  </a:lnTo>
                  <a:lnTo>
                    <a:pt x="3464" y="2148"/>
                  </a:lnTo>
                  <a:lnTo>
                    <a:pt x="3466" y="2146"/>
                  </a:lnTo>
                  <a:lnTo>
                    <a:pt x="3467" y="2144"/>
                  </a:lnTo>
                  <a:lnTo>
                    <a:pt x="3467" y="2142"/>
                  </a:lnTo>
                  <a:lnTo>
                    <a:pt x="3467" y="2139"/>
                  </a:lnTo>
                  <a:lnTo>
                    <a:pt x="3467" y="2137"/>
                  </a:lnTo>
                  <a:lnTo>
                    <a:pt x="3467" y="2134"/>
                  </a:lnTo>
                  <a:lnTo>
                    <a:pt x="3474" y="2132"/>
                  </a:lnTo>
                  <a:lnTo>
                    <a:pt x="3483" y="2121"/>
                  </a:lnTo>
                  <a:lnTo>
                    <a:pt x="3484" y="2110"/>
                  </a:lnTo>
                  <a:lnTo>
                    <a:pt x="3481" y="2100"/>
                  </a:lnTo>
                  <a:lnTo>
                    <a:pt x="3475" y="2089"/>
                  </a:lnTo>
                  <a:lnTo>
                    <a:pt x="3468" y="2086"/>
                  </a:lnTo>
                  <a:lnTo>
                    <a:pt x="3463" y="2086"/>
                  </a:lnTo>
                  <a:lnTo>
                    <a:pt x="3457" y="2059"/>
                  </a:lnTo>
                  <a:lnTo>
                    <a:pt x="3457" y="2057"/>
                  </a:lnTo>
                  <a:lnTo>
                    <a:pt x="3456" y="2054"/>
                  </a:lnTo>
                  <a:lnTo>
                    <a:pt x="3454" y="2045"/>
                  </a:lnTo>
                  <a:lnTo>
                    <a:pt x="3450" y="2035"/>
                  </a:lnTo>
                  <a:lnTo>
                    <a:pt x="3449" y="2025"/>
                  </a:lnTo>
                  <a:lnTo>
                    <a:pt x="3451" y="2023"/>
                  </a:lnTo>
                  <a:lnTo>
                    <a:pt x="3454" y="2018"/>
                  </a:lnTo>
                  <a:lnTo>
                    <a:pt x="3456" y="2013"/>
                  </a:lnTo>
                  <a:lnTo>
                    <a:pt x="3512" y="1971"/>
                  </a:lnTo>
                  <a:lnTo>
                    <a:pt x="3565" y="1926"/>
                  </a:lnTo>
                  <a:lnTo>
                    <a:pt x="3568" y="1918"/>
                  </a:lnTo>
                  <a:lnTo>
                    <a:pt x="3572" y="1912"/>
                  </a:lnTo>
                  <a:lnTo>
                    <a:pt x="3579" y="1908"/>
                  </a:lnTo>
                  <a:lnTo>
                    <a:pt x="3585" y="1901"/>
                  </a:lnTo>
                  <a:lnTo>
                    <a:pt x="3588" y="1893"/>
                  </a:lnTo>
                  <a:lnTo>
                    <a:pt x="3587" y="1883"/>
                  </a:lnTo>
                  <a:lnTo>
                    <a:pt x="3580" y="1891"/>
                  </a:lnTo>
                  <a:lnTo>
                    <a:pt x="3574" y="1895"/>
                  </a:lnTo>
                  <a:lnTo>
                    <a:pt x="3568" y="1898"/>
                  </a:lnTo>
                  <a:lnTo>
                    <a:pt x="3562" y="1898"/>
                  </a:lnTo>
                  <a:lnTo>
                    <a:pt x="3558" y="1895"/>
                  </a:lnTo>
                  <a:lnTo>
                    <a:pt x="3554" y="1887"/>
                  </a:lnTo>
                  <a:lnTo>
                    <a:pt x="3553" y="1875"/>
                  </a:lnTo>
                  <a:lnTo>
                    <a:pt x="3554" y="1869"/>
                  </a:lnTo>
                  <a:lnTo>
                    <a:pt x="3570" y="1854"/>
                  </a:lnTo>
                  <a:lnTo>
                    <a:pt x="3588" y="1842"/>
                  </a:lnTo>
                  <a:lnTo>
                    <a:pt x="3598" y="1838"/>
                  </a:lnTo>
                  <a:lnTo>
                    <a:pt x="3605" y="1831"/>
                  </a:lnTo>
                  <a:lnTo>
                    <a:pt x="3610" y="1821"/>
                  </a:lnTo>
                  <a:lnTo>
                    <a:pt x="3622" y="1814"/>
                  </a:lnTo>
                  <a:lnTo>
                    <a:pt x="3631" y="1804"/>
                  </a:lnTo>
                  <a:lnTo>
                    <a:pt x="3637" y="1806"/>
                  </a:lnTo>
                  <a:lnTo>
                    <a:pt x="3649" y="1792"/>
                  </a:lnTo>
                  <a:lnTo>
                    <a:pt x="3662" y="1779"/>
                  </a:lnTo>
                  <a:lnTo>
                    <a:pt x="3676" y="1767"/>
                  </a:lnTo>
                  <a:lnTo>
                    <a:pt x="3691" y="1757"/>
                  </a:lnTo>
                  <a:lnTo>
                    <a:pt x="3700" y="1746"/>
                  </a:lnTo>
                  <a:lnTo>
                    <a:pt x="3706" y="1744"/>
                  </a:lnTo>
                  <a:lnTo>
                    <a:pt x="3711" y="1739"/>
                  </a:lnTo>
                  <a:lnTo>
                    <a:pt x="3715" y="1734"/>
                  </a:lnTo>
                  <a:lnTo>
                    <a:pt x="3721" y="1730"/>
                  </a:lnTo>
                  <a:lnTo>
                    <a:pt x="3729" y="1712"/>
                  </a:lnTo>
                  <a:lnTo>
                    <a:pt x="3835" y="1612"/>
                  </a:lnTo>
                  <a:lnTo>
                    <a:pt x="3830" y="1607"/>
                  </a:lnTo>
                  <a:lnTo>
                    <a:pt x="3809" y="1618"/>
                  </a:lnTo>
                  <a:lnTo>
                    <a:pt x="3809" y="1613"/>
                  </a:lnTo>
                  <a:lnTo>
                    <a:pt x="3812" y="1608"/>
                  </a:lnTo>
                  <a:lnTo>
                    <a:pt x="3814" y="1603"/>
                  </a:lnTo>
                  <a:lnTo>
                    <a:pt x="3815" y="1599"/>
                  </a:lnTo>
                  <a:lnTo>
                    <a:pt x="3812" y="1593"/>
                  </a:lnTo>
                  <a:lnTo>
                    <a:pt x="3803" y="1597"/>
                  </a:lnTo>
                  <a:lnTo>
                    <a:pt x="3795" y="1601"/>
                  </a:lnTo>
                  <a:lnTo>
                    <a:pt x="3787" y="1606"/>
                  </a:lnTo>
                  <a:lnTo>
                    <a:pt x="3781" y="1613"/>
                  </a:lnTo>
                  <a:lnTo>
                    <a:pt x="3780" y="1618"/>
                  </a:lnTo>
                  <a:lnTo>
                    <a:pt x="3761" y="1631"/>
                  </a:lnTo>
                  <a:lnTo>
                    <a:pt x="3745" y="1649"/>
                  </a:lnTo>
                  <a:lnTo>
                    <a:pt x="3741" y="1648"/>
                  </a:lnTo>
                  <a:lnTo>
                    <a:pt x="3736" y="1648"/>
                  </a:lnTo>
                  <a:lnTo>
                    <a:pt x="3732" y="1649"/>
                  </a:lnTo>
                  <a:lnTo>
                    <a:pt x="3727" y="1650"/>
                  </a:lnTo>
                  <a:lnTo>
                    <a:pt x="3723" y="1654"/>
                  </a:lnTo>
                  <a:lnTo>
                    <a:pt x="3727" y="1646"/>
                  </a:lnTo>
                  <a:lnTo>
                    <a:pt x="3733" y="1641"/>
                  </a:lnTo>
                  <a:lnTo>
                    <a:pt x="3740" y="1636"/>
                  </a:lnTo>
                  <a:lnTo>
                    <a:pt x="3747" y="1631"/>
                  </a:lnTo>
                  <a:lnTo>
                    <a:pt x="3753" y="1626"/>
                  </a:lnTo>
                  <a:lnTo>
                    <a:pt x="3757" y="1621"/>
                  </a:lnTo>
                  <a:lnTo>
                    <a:pt x="3762" y="1618"/>
                  </a:lnTo>
                  <a:lnTo>
                    <a:pt x="3764" y="1614"/>
                  </a:lnTo>
                  <a:lnTo>
                    <a:pt x="3763" y="1610"/>
                  </a:lnTo>
                  <a:lnTo>
                    <a:pt x="3755" y="1606"/>
                  </a:lnTo>
                  <a:lnTo>
                    <a:pt x="3665" y="1680"/>
                  </a:lnTo>
                  <a:lnTo>
                    <a:pt x="3659" y="1680"/>
                  </a:lnTo>
                  <a:lnTo>
                    <a:pt x="3662" y="1677"/>
                  </a:lnTo>
                  <a:lnTo>
                    <a:pt x="3665" y="1675"/>
                  </a:lnTo>
                  <a:lnTo>
                    <a:pt x="3666" y="1672"/>
                  </a:lnTo>
                  <a:lnTo>
                    <a:pt x="3667" y="1669"/>
                  </a:lnTo>
                  <a:lnTo>
                    <a:pt x="3668" y="1666"/>
                  </a:lnTo>
                  <a:lnTo>
                    <a:pt x="3671" y="1665"/>
                  </a:lnTo>
                  <a:lnTo>
                    <a:pt x="3693" y="1654"/>
                  </a:lnTo>
                  <a:lnTo>
                    <a:pt x="3712" y="1639"/>
                  </a:lnTo>
                  <a:lnTo>
                    <a:pt x="3730" y="1624"/>
                  </a:lnTo>
                  <a:lnTo>
                    <a:pt x="3745" y="1603"/>
                  </a:lnTo>
                  <a:lnTo>
                    <a:pt x="3745" y="1602"/>
                  </a:lnTo>
                  <a:lnTo>
                    <a:pt x="3744" y="1599"/>
                  </a:lnTo>
                  <a:lnTo>
                    <a:pt x="3744" y="1598"/>
                  </a:lnTo>
                  <a:lnTo>
                    <a:pt x="3741" y="1597"/>
                  </a:lnTo>
                  <a:lnTo>
                    <a:pt x="3740" y="1596"/>
                  </a:lnTo>
                  <a:lnTo>
                    <a:pt x="3738" y="1597"/>
                  </a:lnTo>
                  <a:lnTo>
                    <a:pt x="3724" y="1602"/>
                  </a:lnTo>
                  <a:lnTo>
                    <a:pt x="3698" y="1626"/>
                  </a:lnTo>
                  <a:lnTo>
                    <a:pt x="3666" y="1647"/>
                  </a:lnTo>
                  <a:lnTo>
                    <a:pt x="3668" y="1639"/>
                  </a:lnTo>
                  <a:lnTo>
                    <a:pt x="3673" y="1633"/>
                  </a:lnTo>
                  <a:lnTo>
                    <a:pt x="3679" y="1629"/>
                  </a:lnTo>
                  <a:lnTo>
                    <a:pt x="3684" y="1624"/>
                  </a:lnTo>
                  <a:lnTo>
                    <a:pt x="3687" y="1616"/>
                  </a:lnTo>
                  <a:lnTo>
                    <a:pt x="3674" y="1621"/>
                  </a:lnTo>
                  <a:lnTo>
                    <a:pt x="3665" y="1627"/>
                  </a:lnTo>
                  <a:lnTo>
                    <a:pt x="3656" y="1636"/>
                  </a:lnTo>
                  <a:lnTo>
                    <a:pt x="3645" y="1641"/>
                  </a:lnTo>
                  <a:lnTo>
                    <a:pt x="3604" y="1678"/>
                  </a:lnTo>
                  <a:lnTo>
                    <a:pt x="3594" y="1672"/>
                  </a:lnTo>
                  <a:lnTo>
                    <a:pt x="3602" y="1664"/>
                  </a:lnTo>
                  <a:lnTo>
                    <a:pt x="3605" y="1654"/>
                  </a:lnTo>
                  <a:lnTo>
                    <a:pt x="3609" y="1643"/>
                  </a:lnTo>
                  <a:lnTo>
                    <a:pt x="3613" y="1633"/>
                  </a:lnTo>
                  <a:lnTo>
                    <a:pt x="3619" y="1625"/>
                  </a:lnTo>
                  <a:lnTo>
                    <a:pt x="3628" y="1618"/>
                  </a:lnTo>
                  <a:lnTo>
                    <a:pt x="3637" y="1610"/>
                  </a:lnTo>
                  <a:lnTo>
                    <a:pt x="3643" y="1601"/>
                  </a:lnTo>
                  <a:lnTo>
                    <a:pt x="3647" y="1590"/>
                  </a:lnTo>
                  <a:lnTo>
                    <a:pt x="3651" y="1579"/>
                  </a:lnTo>
                  <a:lnTo>
                    <a:pt x="3656" y="1569"/>
                  </a:lnTo>
                  <a:lnTo>
                    <a:pt x="3664" y="1559"/>
                  </a:lnTo>
                  <a:lnTo>
                    <a:pt x="3656" y="1556"/>
                  </a:lnTo>
                  <a:lnTo>
                    <a:pt x="3609" y="1586"/>
                  </a:lnTo>
                  <a:lnTo>
                    <a:pt x="3606" y="1587"/>
                  </a:lnTo>
                  <a:lnTo>
                    <a:pt x="3603" y="1589"/>
                  </a:lnTo>
                  <a:lnTo>
                    <a:pt x="3600" y="1590"/>
                  </a:lnTo>
                  <a:lnTo>
                    <a:pt x="3598" y="1591"/>
                  </a:lnTo>
                  <a:lnTo>
                    <a:pt x="3596" y="1593"/>
                  </a:lnTo>
                  <a:lnTo>
                    <a:pt x="3593" y="1595"/>
                  </a:lnTo>
                  <a:lnTo>
                    <a:pt x="3591" y="1597"/>
                  </a:lnTo>
                  <a:lnTo>
                    <a:pt x="3589" y="1599"/>
                  </a:lnTo>
                  <a:lnTo>
                    <a:pt x="3588" y="1602"/>
                  </a:lnTo>
                  <a:lnTo>
                    <a:pt x="3588" y="1606"/>
                  </a:lnTo>
                  <a:lnTo>
                    <a:pt x="3589" y="1609"/>
                  </a:lnTo>
                  <a:lnTo>
                    <a:pt x="3588" y="1609"/>
                  </a:lnTo>
                  <a:lnTo>
                    <a:pt x="3583" y="1609"/>
                  </a:lnTo>
                  <a:lnTo>
                    <a:pt x="3570" y="1618"/>
                  </a:lnTo>
                  <a:lnTo>
                    <a:pt x="3556" y="1627"/>
                  </a:lnTo>
                  <a:lnTo>
                    <a:pt x="3542" y="1636"/>
                  </a:lnTo>
                  <a:lnTo>
                    <a:pt x="3530" y="1647"/>
                  </a:lnTo>
                  <a:lnTo>
                    <a:pt x="3520" y="1661"/>
                  </a:lnTo>
                  <a:lnTo>
                    <a:pt x="3519" y="1661"/>
                  </a:lnTo>
                  <a:lnTo>
                    <a:pt x="3519" y="1661"/>
                  </a:lnTo>
                  <a:lnTo>
                    <a:pt x="3514" y="1660"/>
                  </a:lnTo>
                  <a:lnTo>
                    <a:pt x="3511" y="1656"/>
                  </a:lnTo>
                  <a:lnTo>
                    <a:pt x="3507" y="1653"/>
                  </a:lnTo>
                  <a:lnTo>
                    <a:pt x="3502" y="1650"/>
                  </a:lnTo>
                  <a:lnTo>
                    <a:pt x="3496" y="1653"/>
                  </a:lnTo>
                  <a:lnTo>
                    <a:pt x="3492" y="1650"/>
                  </a:lnTo>
                  <a:lnTo>
                    <a:pt x="3490" y="1649"/>
                  </a:lnTo>
                  <a:lnTo>
                    <a:pt x="3489" y="1648"/>
                  </a:lnTo>
                  <a:lnTo>
                    <a:pt x="3489" y="1646"/>
                  </a:lnTo>
                  <a:lnTo>
                    <a:pt x="3489" y="1643"/>
                  </a:lnTo>
                  <a:lnTo>
                    <a:pt x="3490" y="1641"/>
                  </a:lnTo>
                  <a:lnTo>
                    <a:pt x="3491" y="1638"/>
                  </a:lnTo>
                  <a:lnTo>
                    <a:pt x="3491" y="1635"/>
                  </a:lnTo>
                  <a:lnTo>
                    <a:pt x="3495" y="1629"/>
                  </a:lnTo>
                  <a:lnTo>
                    <a:pt x="3501" y="1624"/>
                  </a:lnTo>
                  <a:lnTo>
                    <a:pt x="3507" y="1619"/>
                  </a:lnTo>
                  <a:lnTo>
                    <a:pt x="3513" y="1614"/>
                  </a:lnTo>
                  <a:lnTo>
                    <a:pt x="3515" y="1608"/>
                  </a:lnTo>
                  <a:lnTo>
                    <a:pt x="3515" y="1599"/>
                  </a:lnTo>
                  <a:lnTo>
                    <a:pt x="3509" y="1598"/>
                  </a:lnTo>
                  <a:lnTo>
                    <a:pt x="3506" y="1595"/>
                  </a:lnTo>
                  <a:lnTo>
                    <a:pt x="3502" y="1591"/>
                  </a:lnTo>
                  <a:lnTo>
                    <a:pt x="3498" y="1587"/>
                  </a:lnTo>
                  <a:lnTo>
                    <a:pt x="3495" y="1586"/>
                  </a:lnTo>
                  <a:lnTo>
                    <a:pt x="3489" y="1589"/>
                  </a:lnTo>
                  <a:lnTo>
                    <a:pt x="3488" y="1589"/>
                  </a:lnTo>
                  <a:lnTo>
                    <a:pt x="3486" y="1587"/>
                  </a:lnTo>
                  <a:lnTo>
                    <a:pt x="3486" y="1586"/>
                  </a:lnTo>
                  <a:lnTo>
                    <a:pt x="3486" y="1586"/>
                  </a:lnTo>
                  <a:lnTo>
                    <a:pt x="3486" y="1585"/>
                  </a:lnTo>
                  <a:lnTo>
                    <a:pt x="3489" y="1585"/>
                  </a:lnTo>
                  <a:lnTo>
                    <a:pt x="3512" y="1567"/>
                  </a:lnTo>
                  <a:lnTo>
                    <a:pt x="3535" y="1547"/>
                  </a:lnTo>
                  <a:lnTo>
                    <a:pt x="3556" y="1524"/>
                  </a:lnTo>
                  <a:lnTo>
                    <a:pt x="3556" y="1522"/>
                  </a:lnTo>
                  <a:lnTo>
                    <a:pt x="3556" y="1519"/>
                  </a:lnTo>
                  <a:lnTo>
                    <a:pt x="3554" y="1517"/>
                  </a:lnTo>
                  <a:lnTo>
                    <a:pt x="3553" y="1515"/>
                  </a:lnTo>
                  <a:lnTo>
                    <a:pt x="3552" y="1513"/>
                  </a:lnTo>
                  <a:lnTo>
                    <a:pt x="3548" y="1513"/>
                  </a:lnTo>
                  <a:lnTo>
                    <a:pt x="3546" y="1515"/>
                  </a:lnTo>
                  <a:lnTo>
                    <a:pt x="3514" y="1525"/>
                  </a:lnTo>
                  <a:lnTo>
                    <a:pt x="3484" y="1539"/>
                  </a:lnTo>
                  <a:lnTo>
                    <a:pt x="3456" y="1555"/>
                  </a:lnTo>
                  <a:lnTo>
                    <a:pt x="3429" y="1575"/>
                  </a:lnTo>
                  <a:lnTo>
                    <a:pt x="3422" y="1581"/>
                  </a:lnTo>
                  <a:lnTo>
                    <a:pt x="3415" y="1587"/>
                  </a:lnTo>
                  <a:lnTo>
                    <a:pt x="3406" y="1591"/>
                  </a:lnTo>
                  <a:lnTo>
                    <a:pt x="3395" y="1591"/>
                  </a:lnTo>
                  <a:lnTo>
                    <a:pt x="3399" y="1584"/>
                  </a:lnTo>
                  <a:lnTo>
                    <a:pt x="3405" y="1578"/>
                  </a:lnTo>
                  <a:lnTo>
                    <a:pt x="3411" y="1573"/>
                  </a:lnTo>
                  <a:lnTo>
                    <a:pt x="3418" y="1568"/>
                  </a:lnTo>
                  <a:lnTo>
                    <a:pt x="3424" y="1562"/>
                  </a:lnTo>
                  <a:lnTo>
                    <a:pt x="3424" y="1556"/>
                  </a:lnTo>
                  <a:lnTo>
                    <a:pt x="3422" y="1550"/>
                  </a:lnTo>
                  <a:lnTo>
                    <a:pt x="3417" y="1544"/>
                  </a:lnTo>
                  <a:lnTo>
                    <a:pt x="3428" y="1532"/>
                  </a:lnTo>
                  <a:lnTo>
                    <a:pt x="3433" y="1530"/>
                  </a:lnTo>
                  <a:lnTo>
                    <a:pt x="3444" y="1528"/>
                  </a:lnTo>
                  <a:lnTo>
                    <a:pt x="3454" y="1522"/>
                  </a:lnTo>
                  <a:lnTo>
                    <a:pt x="3462" y="1516"/>
                  </a:lnTo>
                  <a:lnTo>
                    <a:pt x="3473" y="1507"/>
                  </a:lnTo>
                  <a:lnTo>
                    <a:pt x="3484" y="1499"/>
                  </a:lnTo>
                  <a:lnTo>
                    <a:pt x="3494" y="1490"/>
                  </a:lnTo>
                  <a:lnTo>
                    <a:pt x="3502" y="1481"/>
                  </a:lnTo>
                  <a:lnTo>
                    <a:pt x="3509" y="1468"/>
                  </a:lnTo>
                  <a:lnTo>
                    <a:pt x="3509" y="1467"/>
                  </a:lnTo>
                  <a:lnTo>
                    <a:pt x="3508" y="1465"/>
                  </a:lnTo>
                  <a:lnTo>
                    <a:pt x="3508" y="1464"/>
                  </a:lnTo>
                  <a:lnTo>
                    <a:pt x="3506" y="1462"/>
                  </a:lnTo>
                  <a:lnTo>
                    <a:pt x="3505" y="1461"/>
                  </a:lnTo>
                  <a:lnTo>
                    <a:pt x="3502" y="1462"/>
                  </a:lnTo>
                  <a:lnTo>
                    <a:pt x="3489" y="1466"/>
                  </a:lnTo>
                  <a:lnTo>
                    <a:pt x="3483" y="1468"/>
                  </a:lnTo>
                  <a:lnTo>
                    <a:pt x="3477" y="1472"/>
                  </a:lnTo>
                  <a:lnTo>
                    <a:pt x="3471" y="1476"/>
                  </a:lnTo>
                  <a:lnTo>
                    <a:pt x="3478" y="1467"/>
                  </a:lnTo>
                  <a:lnTo>
                    <a:pt x="3484" y="1460"/>
                  </a:lnTo>
                  <a:lnTo>
                    <a:pt x="3484" y="1454"/>
                  </a:lnTo>
                  <a:lnTo>
                    <a:pt x="3485" y="1451"/>
                  </a:lnTo>
                  <a:lnTo>
                    <a:pt x="3485" y="1449"/>
                  </a:lnTo>
                  <a:lnTo>
                    <a:pt x="3484" y="1447"/>
                  </a:lnTo>
                  <a:lnTo>
                    <a:pt x="3483" y="1445"/>
                  </a:lnTo>
                  <a:lnTo>
                    <a:pt x="3481" y="1444"/>
                  </a:lnTo>
                  <a:lnTo>
                    <a:pt x="3471" y="1436"/>
                  </a:lnTo>
                  <a:lnTo>
                    <a:pt x="3460" y="1432"/>
                  </a:lnTo>
                  <a:lnTo>
                    <a:pt x="3449" y="1433"/>
                  </a:lnTo>
                  <a:lnTo>
                    <a:pt x="3438" y="1435"/>
                  </a:lnTo>
                  <a:lnTo>
                    <a:pt x="3427" y="1437"/>
                  </a:lnTo>
                  <a:lnTo>
                    <a:pt x="3435" y="1432"/>
                  </a:lnTo>
                  <a:lnTo>
                    <a:pt x="3443" y="1426"/>
                  </a:lnTo>
                  <a:lnTo>
                    <a:pt x="3452" y="1418"/>
                  </a:lnTo>
                  <a:lnTo>
                    <a:pt x="3460" y="1407"/>
                  </a:lnTo>
                  <a:lnTo>
                    <a:pt x="3467" y="1397"/>
                  </a:lnTo>
                  <a:lnTo>
                    <a:pt x="3488" y="1376"/>
                  </a:lnTo>
                  <a:lnTo>
                    <a:pt x="3489" y="1376"/>
                  </a:lnTo>
                  <a:lnTo>
                    <a:pt x="3497" y="1376"/>
                  </a:lnTo>
                  <a:lnTo>
                    <a:pt x="3505" y="1373"/>
                  </a:lnTo>
                  <a:lnTo>
                    <a:pt x="3512" y="1368"/>
                  </a:lnTo>
                  <a:lnTo>
                    <a:pt x="3522" y="1359"/>
                  </a:lnTo>
                  <a:lnTo>
                    <a:pt x="3532" y="1352"/>
                  </a:lnTo>
                  <a:lnTo>
                    <a:pt x="3541" y="1342"/>
                  </a:lnTo>
                  <a:lnTo>
                    <a:pt x="3548" y="1331"/>
                  </a:lnTo>
                  <a:lnTo>
                    <a:pt x="3569" y="1316"/>
                  </a:lnTo>
                  <a:lnTo>
                    <a:pt x="3585" y="1300"/>
                  </a:lnTo>
                  <a:lnTo>
                    <a:pt x="3585" y="1296"/>
                  </a:lnTo>
                  <a:lnTo>
                    <a:pt x="3583" y="1293"/>
                  </a:lnTo>
                  <a:lnTo>
                    <a:pt x="3582" y="1289"/>
                  </a:lnTo>
                  <a:lnTo>
                    <a:pt x="3579" y="1287"/>
                  </a:lnTo>
                  <a:lnTo>
                    <a:pt x="3546" y="1307"/>
                  </a:lnTo>
                  <a:lnTo>
                    <a:pt x="3524" y="1319"/>
                  </a:lnTo>
                  <a:lnTo>
                    <a:pt x="3503" y="1335"/>
                  </a:lnTo>
                  <a:lnTo>
                    <a:pt x="3483" y="1351"/>
                  </a:lnTo>
                  <a:lnTo>
                    <a:pt x="3480" y="1353"/>
                  </a:lnTo>
                  <a:lnTo>
                    <a:pt x="3479" y="1356"/>
                  </a:lnTo>
                  <a:lnTo>
                    <a:pt x="3478" y="1359"/>
                  </a:lnTo>
                  <a:lnTo>
                    <a:pt x="3477" y="1362"/>
                  </a:lnTo>
                  <a:lnTo>
                    <a:pt x="3477" y="1365"/>
                  </a:lnTo>
                  <a:lnTo>
                    <a:pt x="3477" y="1367"/>
                  </a:lnTo>
                  <a:lnTo>
                    <a:pt x="3445" y="1387"/>
                  </a:lnTo>
                  <a:lnTo>
                    <a:pt x="3413" y="1409"/>
                  </a:lnTo>
                  <a:lnTo>
                    <a:pt x="3407" y="1398"/>
                  </a:lnTo>
                  <a:lnTo>
                    <a:pt x="3399" y="1388"/>
                  </a:lnTo>
                  <a:lnTo>
                    <a:pt x="3389" y="1380"/>
                  </a:lnTo>
                  <a:lnTo>
                    <a:pt x="3365" y="1393"/>
                  </a:lnTo>
                  <a:lnTo>
                    <a:pt x="3365" y="1391"/>
                  </a:lnTo>
                  <a:lnTo>
                    <a:pt x="3349" y="1380"/>
                  </a:lnTo>
                  <a:lnTo>
                    <a:pt x="3349" y="1380"/>
                  </a:lnTo>
                  <a:lnTo>
                    <a:pt x="3337" y="1374"/>
                  </a:lnTo>
                  <a:lnTo>
                    <a:pt x="3326" y="1365"/>
                  </a:lnTo>
                  <a:lnTo>
                    <a:pt x="3331" y="1361"/>
                  </a:lnTo>
                  <a:lnTo>
                    <a:pt x="3336" y="1354"/>
                  </a:lnTo>
                  <a:lnTo>
                    <a:pt x="3352" y="1348"/>
                  </a:lnTo>
                  <a:lnTo>
                    <a:pt x="3366" y="1340"/>
                  </a:lnTo>
                  <a:lnTo>
                    <a:pt x="3378" y="1329"/>
                  </a:lnTo>
                  <a:lnTo>
                    <a:pt x="3378" y="1329"/>
                  </a:lnTo>
                  <a:lnTo>
                    <a:pt x="3384" y="1323"/>
                  </a:lnTo>
                  <a:lnTo>
                    <a:pt x="3384" y="1323"/>
                  </a:lnTo>
                  <a:lnTo>
                    <a:pt x="3405" y="1311"/>
                  </a:lnTo>
                  <a:lnTo>
                    <a:pt x="3423" y="1295"/>
                  </a:lnTo>
                  <a:lnTo>
                    <a:pt x="3441" y="1279"/>
                  </a:lnTo>
                  <a:lnTo>
                    <a:pt x="3441" y="1279"/>
                  </a:lnTo>
                  <a:lnTo>
                    <a:pt x="3452" y="1278"/>
                  </a:lnTo>
                  <a:lnTo>
                    <a:pt x="3462" y="1273"/>
                  </a:lnTo>
                  <a:lnTo>
                    <a:pt x="3469" y="1265"/>
                  </a:lnTo>
                  <a:lnTo>
                    <a:pt x="3477" y="1257"/>
                  </a:lnTo>
                  <a:lnTo>
                    <a:pt x="3484" y="1250"/>
                  </a:lnTo>
                  <a:lnTo>
                    <a:pt x="3494" y="1244"/>
                  </a:lnTo>
                  <a:lnTo>
                    <a:pt x="3511" y="1237"/>
                  </a:lnTo>
                  <a:lnTo>
                    <a:pt x="3526" y="1226"/>
                  </a:lnTo>
                  <a:lnTo>
                    <a:pt x="3540" y="1213"/>
                  </a:lnTo>
                  <a:lnTo>
                    <a:pt x="3549" y="1197"/>
                  </a:lnTo>
                  <a:lnTo>
                    <a:pt x="3549" y="1197"/>
                  </a:lnTo>
                  <a:lnTo>
                    <a:pt x="3563" y="1198"/>
                  </a:lnTo>
                  <a:lnTo>
                    <a:pt x="3574" y="1197"/>
                  </a:lnTo>
                  <a:lnTo>
                    <a:pt x="3583" y="1192"/>
                  </a:lnTo>
                  <a:lnTo>
                    <a:pt x="3592" y="1183"/>
                  </a:lnTo>
                  <a:lnTo>
                    <a:pt x="3599" y="1173"/>
                  </a:lnTo>
                  <a:lnTo>
                    <a:pt x="3640" y="1141"/>
                  </a:lnTo>
                  <a:lnTo>
                    <a:pt x="3682" y="1108"/>
                  </a:lnTo>
                  <a:lnTo>
                    <a:pt x="3688" y="1105"/>
                  </a:lnTo>
                  <a:lnTo>
                    <a:pt x="3694" y="1100"/>
                  </a:lnTo>
                  <a:lnTo>
                    <a:pt x="3700" y="1096"/>
                  </a:lnTo>
                  <a:lnTo>
                    <a:pt x="3702" y="1090"/>
                  </a:lnTo>
                  <a:lnTo>
                    <a:pt x="3702" y="1083"/>
                  </a:lnTo>
                  <a:lnTo>
                    <a:pt x="3698" y="1073"/>
                  </a:lnTo>
                  <a:lnTo>
                    <a:pt x="3696" y="1052"/>
                  </a:lnTo>
                  <a:lnTo>
                    <a:pt x="3725" y="1025"/>
                  </a:lnTo>
                  <a:lnTo>
                    <a:pt x="3750" y="1008"/>
                  </a:lnTo>
                  <a:lnTo>
                    <a:pt x="3772" y="988"/>
                  </a:lnTo>
                  <a:lnTo>
                    <a:pt x="3792" y="969"/>
                  </a:lnTo>
                  <a:lnTo>
                    <a:pt x="3792" y="965"/>
                  </a:lnTo>
                  <a:lnTo>
                    <a:pt x="3792" y="963"/>
                  </a:lnTo>
                  <a:lnTo>
                    <a:pt x="3791" y="960"/>
                  </a:lnTo>
                  <a:lnTo>
                    <a:pt x="3789" y="960"/>
                  </a:lnTo>
                  <a:lnTo>
                    <a:pt x="3786" y="960"/>
                  </a:lnTo>
                  <a:lnTo>
                    <a:pt x="3784" y="960"/>
                  </a:lnTo>
                  <a:lnTo>
                    <a:pt x="3781" y="961"/>
                  </a:lnTo>
                  <a:lnTo>
                    <a:pt x="3749" y="985"/>
                  </a:lnTo>
                  <a:lnTo>
                    <a:pt x="3716" y="1006"/>
                  </a:lnTo>
                  <a:lnTo>
                    <a:pt x="3683" y="1031"/>
                  </a:lnTo>
                  <a:lnTo>
                    <a:pt x="3679" y="1028"/>
                  </a:lnTo>
                  <a:lnTo>
                    <a:pt x="3674" y="1027"/>
                  </a:lnTo>
                  <a:lnTo>
                    <a:pt x="3666" y="1025"/>
                  </a:lnTo>
                  <a:lnTo>
                    <a:pt x="3657" y="1027"/>
                  </a:lnTo>
                  <a:lnTo>
                    <a:pt x="3650" y="1029"/>
                  </a:lnTo>
                  <a:lnTo>
                    <a:pt x="3644" y="1033"/>
                  </a:lnTo>
                  <a:lnTo>
                    <a:pt x="3639" y="1037"/>
                  </a:lnTo>
                  <a:lnTo>
                    <a:pt x="3634" y="1040"/>
                  </a:lnTo>
                  <a:lnTo>
                    <a:pt x="3630" y="1044"/>
                  </a:lnTo>
                  <a:lnTo>
                    <a:pt x="3623" y="1046"/>
                  </a:lnTo>
                  <a:lnTo>
                    <a:pt x="3620" y="1050"/>
                  </a:lnTo>
                  <a:lnTo>
                    <a:pt x="3616" y="1052"/>
                  </a:lnTo>
                  <a:lnTo>
                    <a:pt x="3613" y="1055"/>
                  </a:lnTo>
                  <a:lnTo>
                    <a:pt x="3610" y="1059"/>
                  </a:lnTo>
                  <a:lnTo>
                    <a:pt x="3604" y="1061"/>
                  </a:lnTo>
                  <a:lnTo>
                    <a:pt x="3597" y="1062"/>
                  </a:lnTo>
                  <a:lnTo>
                    <a:pt x="3589" y="1059"/>
                  </a:lnTo>
                  <a:lnTo>
                    <a:pt x="3560" y="1075"/>
                  </a:lnTo>
                  <a:lnTo>
                    <a:pt x="3531" y="1092"/>
                  </a:lnTo>
                  <a:lnTo>
                    <a:pt x="3505" y="1113"/>
                  </a:lnTo>
                  <a:lnTo>
                    <a:pt x="3502" y="1114"/>
                  </a:lnTo>
                  <a:lnTo>
                    <a:pt x="3524" y="1095"/>
                  </a:lnTo>
                  <a:lnTo>
                    <a:pt x="3525" y="1089"/>
                  </a:lnTo>
                  <a:lnTo>
                    <a:pt x="3494" y="1109"/>
                  </a:lnTo>
                  <a:lnTo>
                    <a:pt x="3466" y="1133"/>
                  </a:lnTo>
                  <a:lnTo>
                    <a:pt x="3463" y="1133"/>
                  </a:lnTo>
                  <a:lnTo>
                    <a:pt x="3462" y="1135"/>
                  </a:lnTo>
                  <a:lnTo>
                    <a:pt x="3444" y="1152"/>
                  </a:lnTo>
                  <a:lnTo>
                    <a:pt x="3443" y="1153"/>
                  </a:lnTo>
                  <a:lnTo>
                    <a:pt x="3428" y="1152"/>
                  </a:lnTo>
                  <a:lnTo>
                    <a:pt x="3415" y="1156"/>
                  </a:lnTo>
                  <a:lnTo>
                    <a:pt x="3404" y="1163"/>
                  </a:lnTo>
                  <a:lnTo>
                    <a:pt x="3394" y="1171"/>
                  </a:lnTo>
                  <a:lnTo>
                    <a:pt x="3384" y="1181"/>
                  </a:lnTo>
                  <a:lnTo>
                    <a:pt x="3383" y="1181"/>
                  </a:lnTo>
                  <a:lnTo>
                    <a:pt x="3382" y="1171"/>
                  </a:lnTo>
                  <a:lnTo>
                    <a:pt x="3386" y="1163"/>
                  </a:lnTo>
                  <a:lnTo>
                    <a:pt x="3392" y="1157"/>
                  </a:lnTo>
                  <a:lnTo>
                    <a:pt x="3399" y="1151"/>
                  </a:lnTo>
                  <a:lnTo>
                    <a:pt x="3405" y="1145"/>
                  </a:lnTo>
                  <a:lnTo>
                    <a:pt x="3410" y="1139"/>
                  </a:lnTo>
                  <a:lnTo>
                    <a:pt x="3412" y="1130"/>
                  </a:lnTo>
                  <a:lnTo>
                    <a:pt x="3406" y="1129"/>
                  </a:lnTo>
                  <a:lnTo>
                    <a:pt x="3401" y="1133"/>
                  </a:lnTo>
                  <a:lnTo>
                    <a:pt x="3395" y="1136"/>
                  </a:lnTo>
                  <a:lnTo>
                    <a:pt x="3390" y="1140"/>
                  </a:lnTo>
                  <a:lnTo>
                    <a:pt x="3386" y="1140"/>
                  </a:lnTo>
                  <a:lnTo>
                    <a:pt x="3379" y="1134"/>
                  </a:lnTo>
                  <a:lnTo>
                    <a:pt x="3379" y="1134"/>
                  </a:lnTo>
                  <a:lnTo>
                    <a:pt x="3379" y="1134"/>
                  </a:lnTo>
                  <a:lnTo>
                    <a:pt x="3393" y="1130"/>
                  </a:lnTo>
                  <a:lnTo>
                    <a:pt x="3404" y="1124"/>
                  </a:lnTo>
                  <a:lnTo>
                    <a:pt x="3411" y="1114"/>
                  </a:lnTo>
                  <a:lnTo>
                    <a:pt x="3418" y="1103"/>
                  </a:lnTo>
                  <a:lnTo>
                    <a:pt x="3424" y="1092"/>
                  </a:lnTo>
                  <a:lnTo>
                    <a:pt x="3427" y="1078"/>
                  </a:lnTo>
                  <a:lnTo>
                    <a:pt x="3428" y="1063"/>
                  </a:lnTo>
                  <a:lnTo>
                    <a:pt x="3428" y="1060"/>
                  </a:lnTo>
                  <a:lnTo>
                    <a:pt x="3427" y="1056"/>
                  </a:lnTo>
                  <a:lnTo>
                    <a:pt x="3427" y="1054"/>
                  </a:lnTo>
                  <a:lnTo>
                    <a:pt x="3424" y="1051"/>
                  </a:lnTo>
                  <a:lnTo>
                    <a:pt x="3422" y="1049"/>
                  </a:lnTo>
                  <a:lnTo>
                    <a:pt x="3422" y="1049"/>
                  </a:lnTo>
                  <a:lnTo>
                    <a:pt x="3424" y="1046"/>
                  </a:lnTo>
                  <a:lnTo>
                    <a:pt x="3426" y="1044"/>
                  </a:lnTo>
                  <a:lnTo>
                    <a:pt x="3428" y="1042"/>
                  </a:lnTo>
                  <a:lnTo>
                    <a:pt x="3429" y="1043"/>
                  </a:lnTo>
                  <a:lnTo>
                    <a:pt x="3432" y="1045"/>
                  </a:lnTo>
                  <a:lnTo>
                    <a:pt x="3440" y="1050"/>
                  </a:lnTo>
                  <a:lnTo>
                    <a:pt x="3447" y="1052"/>
                  </a:lnTo>
                  <a:lnTo>
                    <a:pt x="3452" y="1049"/>
                  </a:lnTo>
                  <a:lnTo>
                    <a:pt x="3456" y="1043"/>
                  </a:lnTo>
                  <a:lnTo>
                    <a:pt x="3457" y="1033"/>
                  </a:lnTo>
                  <a:lnTo>
                    <a:pt x="3468" y="1026"/>
                  </a:lnTo>
                  <a:lnTo>
                    <a:pt x="3480" y="1022"/>
                  </a:lnTo>
                  <a:lnTo>
                    <a:pt x="3494" y="1022"/>
                  </a:lnTo>
                  <a:lnTo>
                    <a:pt x="3507" y="1040"/>
                  </a:lnTo>
                  <a:lnTo>
                    <a:pt x="3511" y="1035"/>
                  </a:lnTo>
                  <a:lnTo>
                    <a:pt x="3511" y="1031"/>
                  </a:lnTo>
                  <a:lnTo>
                    <a:pt x="3508" y="1025"/>
                  </a:lnTo>
                  <a:lnTo>
                    <a:pt x="3506" y="1018"/>
                  </a:lnTo>
                  <a:lnTo>
                    <a:pt x="3503" y="1012"/>
                  </a:lnTo>
                  <a:lnTo>
                    <a:pt x="3503" y="1008"/>
                  </a:lnTo>
                  <a:lnTo>
                    <a:pt x="3507" y="1003"/>
                  </a:lnTo>
                  <a:lnTo>
                    <a:pt x="3517" y="1000"/>
                  </a:lnTo>
                  <a:lnTo>
                    <a:pt x="3515" y="1005"/>
                  </a:lnTo>
                  <a:lnTo>
                    <a:pt x="3519" y="1011"/>
                  </a:lnTo>
                  <a:lnTo>
                    <a:pt x="3523" y="1015"/>
                  </a:lnTo>
                  <a:lnTo>
                    <a:pt x="3529" y="1016"/>
                  </a:lnTo>
                  <a:lnTo>
                    <a:pt x="3534" y="1016"/>
                  </a:lnTo>
                  <a:lnTo>
                    <a:pt x="3540" y="1017"/>
                  </a:lnTo>
                  <a:lnTo>
                    <a:pt x="3546" y="1012"/>
                  </a:lnTo>
                  <a:lnTo>
                    <a:pt x="3552" y="1006"/>
                  </a:lnTo>
                  <a:lnTo>
                    <a:pt x="3557" y="1000"/>
                  </a:lnTo>
                  <a:lnTo>
                    <a:pt x="3563" y="994"/>
                  </a:lnTo>
                  <a:lnTo>
                    <a:pt x="3571" y="993"/>
                  </a:lnTo>
                  <a:lnTo>
                    <a:pt x="3572" y="985"/>
                  </a:lnTo>
                  <a:lnTo>
                    <a:pt x="3575" y="977"/>
                  </a:lnTo>
                  <a:lnTo>
                    <a:pt x="3577" y="972"/>
                  </a:lnTo>
                  <a:lnTo>
                    <a:pt x="3582" y="970"/>
                  </a:lnTo>
                  <a:lnTo>
                    <a:pt x="3589" y="971"/>
                  </a:lnTo>
                  <a:lnTo>
                    <a:pt x="3598" y="977"/>
                  </a:lnTo>
                  <a:lnTo>
                    <a:pt x="3610" y="959"/>
                  </a:lnTo>
                  <a:lnTo>
                    <a:pt x="3617" y="957"/>
                  </a:lnTo>
                  <a:lnTo>
                    <a:pt x="3625" y="954"/>
                  </a:lnTo>
                  <a:lnTo>
                    <a:pt x="3631" y="951"/>
                  </a:lnTo>
                  <a:lnTo>
                    <a:pt x="3634" y="943"/>
                  </a:lnTo>
                  <a:lnTo>
                    <a:pt x="3637" y="943"/>
                  </a:lnTo>
                  <a:lnTo>
                    <a:pt x="3639" y="936"/>
                  </a:lnTo>
                  <a:lnTo>
                    <a:pt x="3645" y="932"/>
                  </a:lnTo>
                  <a:lnTo>
                    <a:pt x="3651" y="930"/>
                  </a:lnTo>
                  <a:lnTo>
                    <a:pt x="3657" y="926"/>
                  </a:lnTo>
                  <a:lnTo>
                    <a:pt x="3661" y="920"/>
                  </a:lnTo>
                  <a:lnTo>
                    <a:pt x="3673" y="909"/>
                  </a:lnTo>
                  <a:lnTo>
                    <a:pt x="3679" y="903"/>
                  </a:lnTo>
                  <a:lnTo>
                    <a:pt x="3687" y="898"/>
                  </a:lnTo>
                  <a:lnTo>
                    <a:pt x="3694" y="896"/>
                  </a:lnTo>
                  <a:lnTo>
                    <a:pt x="3710" y="889"/>
                  </a:lnTo>
                  <a:lnTo>
                    <a:pt x="3721" y="881"/>
                  </a:lnTo>
                  <a:lnTo>
                    <a:pt x="3729" y="875"/>
                  </a:lnTo>
                  <a:lnTo>
                    <a:pt x="3733" y="868"/>
                  </a:lnTo>
                  <a:lnTo>
                    <a:pt x="3733" y="860"/>
                  </a:lnTo>
                  <a:lnTo>
                    <a:pt x="3729" y="849"/>
                  </a:lnTo>
                  <a:lnTo>
                    <a:pt x="3722" y="833"/>
                  </a:lnTo>
                  <a:lnTo>
                    <a:pt x="3710" y="829"/>
                  </a:lnTo>
                  <a:lnTo>
                    <a:pt x="3699" y="830"/>
                  </a:lnTo>
                  <a:lnTo>
                    <a:pt x="3673" y="834"/>
                  </a:lnTo>
                  <a:lnTo>
                    <a:pt x="3649" y="841"/>
                  </a:lnTo>
                  <a:lnTo>
                    <a:pt x="3626" y="852"/>
                  </a:lnTo>
                  <a:lnTo>
                    <a:pt x="3621" y="850"/>
                  </a:lnTo>
                  <a:lnTo>
                    <a:pt x="3620" y="852"/>
                  </a:lnTo>
                  <a:lnTo>
                    <a:pt x="3619" y="851"/>
                  </a:lnTo>
                  <a:lnTo>
                    <a:pt x="3615" y="844"/>
                  </a:lnTo>
                  <a:lnTo>
                    <a:pt x="3609" y="839"/>
                  </a:lnTo>
                  <a:lnTo>
                    <a:pt x="3602" y="834"/>
                  </a:lnTo>
                  <a:lnTo>
                    <a:pt x="3596" y="829"/>
                  </a:lnTo>
                  <a:lnTo>
                    <a:pt x="3587" y="824"/>
                  </a:lnTo>
                  <a:lnTo>
                    <a:pt x="3580" y="827"/>
                  </a:lnTo>
                  <a:lnTo>
                    <a:pt x="3580" y="827"/>
                  </a:lnTo>
                  <a:lnTo>
                    <a:pt x="3580" y="827"/>
                  </a:lnTo>
                  <a:lnTo>
                    <a:pt x="3572" y="829"/>
                  </a:lnTo>
                  <a:lnTo>
                    <a:pt x="3563" y="833"/>
                  </a:lnTo>
                  <a:lnTo>
                    <a:pt x="3558" y="839"/>
                  </a:lnTo>
                  <a:lnTo>
                    <a:pt x="3556" y="846"/>
                  </a:lnTo>
                  <a:lnTo>
                    <a:pt x="3557" y="856"/>
                  </a:lnTo>
                  <a:lnTo>
                    <a:pt x="3551" y="864"/>
                  </a:lnTo>
                  <a:lnTo>
                    <a:pt x="3537" y="862"/>
                  </a:lnTo>
                  <a:lnTo>
                    <a:pt x="3537" y="862"/>
                  </a:lnTo>
                  <a:lnTo>
                    <a:pt x="3537" y="854"/>
                  </a:lnTo>
                  <a:lnTo>
                    <a:pt x="3535" y="846"/>
                  </a:lnTo>
                  <a:lnTo>
                    <a:pt x="3529" y="840"/>
                  </a:lnTo>
                  <a:lnTo>
                    <a:pt x="3520" y="840"/>
                  </a:lnTo>
                  <a:lnTo>
                    <a:pt x="3472" y="862"/>
                  </a:lnTo>
                  <a:lnTo>
                    <a:pt x="3424" y="886"/>
                  </a:lnTo>
                  <a:lnTo>
                    <a:pt x="3418" y="895"/>
                  </a:lnTo>
                  <a:lnTo>
                    <a:pt x="3399" y="902"/>
                  </a:lnTo>
                  <a:lnTo>
                    <a:pt x="3398" y="904"/>
                  </a:lnTo>
                  <a:lnTo>
                    <a:pt x="3399" y="908"/>
                  </a:lnTo>
                  <a:lnTo>
                    <a:pt x="3399" y="908"/>
                  </a:lnTo>
                  <a:lnTo>
                    <a:pt x="3399" y="908"/>
                  </a:lnTo>
                  <a:lnTo>
                    <a:pt x="3362" y="918"/>
                  </a:lnTo>
                  <a:lnTo>
                    <a:pt x="3356" y="925"/>
                  </a:lnTo>
                  <a:lnTo>
                    <a:pt x="3350" y="930"/>
                  </a:lnTo>
                  <a:lnTo>
                    <a:pt x="3342" y="932"/>
                  </a:lnTo>
                  <a:lnTo>
                    <a:pt x="3335" y="929"/>
                  </a:lnTo>
                  <a:lnTo>
                    <a:pt x="3327" y="925"/>
                  </a:lnTo>
                  <a:lnTo>
                    <a:pt x="3320" y="924"/>
                  </a:lnTo>
                  <a:lnTo>
                    <a:pt x="3313" y="926"/>
                  </a:lnTo>
                  <a:lnTo>
                    <a:pt x="3308" y="931"/>
                  </a:lnTo>
                  <a:lnTo>
                    <a:pt x="3303" y="942"/>
                  </a:lnTo>
                  <a:lnTo>
                    <a:pt x="3305" y="944"/>
                  </a:lnTo>
                  <a:lnTo>
                    <a:pt x="3307" y="947"/>
                  </a:lnTo>
                  <a:lnTo>
                    <a:pt x="3309" y="949"/>
                  </a:lnTo>
                  <a:lnTo>
                    <a:pt x="3309" y="949"/>
                  </a:lnTo>
                  <a:lnTo>
                    <a:pt x="3309" y="949"/>
                  </a:lnTo>
                  <a:lnTo>
                    <a:pt x="3302" y="952"/>
                  </a:lnTo>
                  <a:lnTo>
                    <a:pt x="3303" y="959"/>
                  </a:lnTo>
                  <a:lnTo>
                    <a:pt x="3301" y="964"/>
                  </a:lnTo>
                  <a:lnTo>
                    <a:pt x="3297" y="968"/>
                  </a:lnTo>
                  <a:lnTo>
                    <a:pt x="3292" y="971"/>
                  </a:lnTo>
                  <a:lnTo>
                    <a:pt x="3287" y="975"/>
                  </a:lnTo>
                  <a:lnTo>
                    <a:pt x="3285" y="980"/>
                  </a:lnTo>
                  <a:lnTo>
                    <a:pt x="3282" y="995"/>
                  </a:lnTo>
                  <a:lnTo>
                    <a:pt x="3282" y="998"/>
                  </a:lnTo>
                  <a:lnTo>
                    <a:pt x="3282" y="1000"/>
                  </a:lnTo>
                  <a:lnTo>
                    <a:pt x="3282" y="1004"/>
                  </a:lnTo>
                  <a:lnTo>
                    <a:pt x="3282" y="1006"/>
                  </a:lnTo>
                  <a:lnTo>
                    <a:pt x="3282" y="1009"/>
                  </a:lnTo>
                  <a:lnTo>
                    <a:pt x="3284" y="1010"/>
                  </a:lnTo>
                  <a:lnTo>
                    <a:pt x="3286" y="1012"/>
                  </a:lnTo>
                  <a:lnTo>
                    <a:pt x="3290" y="1014"/>
                  </a:lnTo>
                  <a:lnTo>
                    <a:pt x="3292" y="1014"/>
                  </a:lnTo>
                  <a:lnTo>
                    <a:pt x="3296" y="1014"/>
                  </a:lnTo>
                  <a:lnTo>
                    <a:pt x="3297" y="1012"/>
                  </a:lnTo>
                  <a:lnTo>
                    <a:pt x="3299" y="1010"/>
                  </a:lnTo>
                  <a:lnTo>
                    <a:pt x="3299" y="1009"/>
                  </a:lnTo>
                  <a:lnTo>
                    <a:pt x="3301" y="1006"/>
                  </a:lnTo>
                  <a:lnTo>
                    <a:pt x="3301" y="1003"/>
                  </a:lnTo>
                  <a:lnTo>
                    <a:pt x="3301" y="1000"/>
                  </a:lnTo>
                  <a:lnTo>
                    <a:pt x="3301" y="997"/>
                  </a:lnTo>
                  <a:lnTo>
                    <a:pt x="3303" y="994"/>
                  </a:lnTo>
                  <a:lnTo>
                    <a:pt x="3304" y="992"/>
                  </a:lnTo>
                  <a:lnTo>
                    <a:pt x="3307" y="989"/>
                  </a:lnTo>
                  <a:lnTo>
                    <a:pt x="3309" y="991"/>
                  </a:lnTo>
                  <a:lnTo>
                    <a:pt x="3311" y="991"/>
                  </a:lnTo>
                  <a:lnTo>
                    <a:pt x="3313" y="991"/>
                  </a:lnTo>
                  <a:lnTo>
                    <a:pt x="3314" y="989"/>
                  </a:lnTo>
                  <a:lnTo>
                    <a:pt x="3314" y="991"/>
                  </a:lnTo>
                  <a:lnTo>
                    <a:pt x="3318" y="1000"/>
                  </a:lnTo>
                  <a:lnTo>
                    <a:pt x="3322" y="1009"/>
                  </a:lnTo>
                  <a:lnTo>
                    <a:pt x="3330" y="1016"/>
                  </a:lnTo>
                  <a:lnTo>
                    <a:pt x="3335" y="1018"/>
                  </a:lnTo>
                  <a:lnTo>
                    <a:pt x="3339" y="1020"/>
                  </a:lnTo>
                  <a:lnTo>
                    <a:pt x="3344" y="1020"/>
                  </a:lnTo>
                  <a:lnTo>
                    <a:pt x="3349" y="1018"/>
                  </a:lnTo>
                  <a:lnTo>
                    <a:pt x="3353" y="1016"/>
                  </a:lnTo>
                  <a:lnTo>
                    <a:pt x="3355" y="1014"/>
                  </a:lnTo>
                  <a:lnTo>
                    <a:pt x="3358" y="1010"/>
                  </a:lnTo>
                  <a:lnTo>
                    <a:pt x="3359" y="1006"/>
                  </a:lnTo>
                  <a:lnTo>
                    <a:pt x="3360" y="1002"/>
                  </a:lnTo>
                  <a:lnTo>
                    <a:pt x="3360" y="995"/>
                  </a:lnTo>
                  <a:lnTo>
                    <a:pt x="3359" y="989"/>
                  </a:lnTo>
                  <a:lnTo>
                    <a:pt x="3358" y="985"/>
                  </a:lnTo>
                  <a:lnTo>
                    <a:pt x="3359" y="985"/>
                  </a:lnTo>
                  <a:lnTo>
                    <a:pt x="3362" y="982"/>
                  </a:lnTo>
                  <a:lnTo>
                    <a:pt x="3365" y="980"/>
                  </a:lnTo>
                  <a:lnTo>
                    <a:pt x="3367" y="977"/>
                  </a:lnTo>
                  <a:lnTo>
                    <a:pt x="3367" y="982"/>
                  </a:lnTo>
                  <a:lnTo>
                    <a:pt x="3366" y="987"/>
                  </a:lnTo>
                  <a:lnTo>
                    <a:pt x="3367" y="995"/>
                  </a:lnTo>
                  <a:lnTo>
                    <a:pt x="3369" y="1003"/>
                  </a:lnTo>
                  <a:lnTo>
                    <a:pt x="3362" y="1006"/>
                  </a:lnTo>
                  <a:lnTo>
                    <a:pt x="3337" y="1031"/>
                  </a:lnTo>
                  <a:lnTo>
                    <a:pt x="3309" y="1050"/>
                  </a:lnTo>
                  <a:lnTo>
                    <a:pt x="3305" y="1060"/>
                  </a:lnTo>
                  <a:lnTo>
                    <a:pt x="3299" y="1065"/>
                  </a:lnTo>
                  <a:lnTo>
                    <a:pt x="3298" y="1065"/>
                  </a:lnTo>
                  <a:lnTo>
                    <a:pt x="3296" y="1065"/>
                  </a:lnTo>
                  <a:lnTo>
                    <a:pt x="3292" y="1066"/>
                  </a:lnTo>
                  <a:lnTo>
                    <a:pt x="3290" y="1067"/>
                  </a:lnTo>
                  <a:lnTo>
                    <a:pt x="3287" y="1069"/>
                  </a:lnTo>
                  <a:lnTo>
                    <a:pt x="3285" y="1072"/>
                  </a:lnTo>
                  <a:lnTo>
                    <a:pt x="3284" y="1077"/>
                  </a:lnTo>
                  <a:lnTo>
                    <a:pt x="3262" y="1092"/>
                  </a:lnTo>
                  <a:lnTo>
                    <a:pt x="3240" y="1109"/>
                  </a:lnTo>
                  <a:lnTo>
                    <a:pt x="3234" y="1116"/>
                  </a:lnTo>
                  <a:lnTo>
                    <a:pt x="3228" y="1120"/>
                  </a:lnTo>
                  <a:lnTo>
                    <a:pt x="3219" y="1124"/>
                  </a:lnTo>
                  <a:lnTo>
                    <a:pt x="3207" y="1131"/>
                  </a:lnTo>
                  <a:lnTo>
                    <a:pt x="3196" y="1141"/>
                  </a:lnTo>
                  <a:lnTo>
                    <a:pt x="3188" y="1149"/>
                  </a:lnTo>
                  <a:lnTo>
                    <a:pt x="3178" y="1158"/>
                  </a:lnTo>
                  <a:lnTo>
                    <a:pt x="3168" y="1165"/>
                  </a:lnTo>
                  <a:lnTo>
                    <a:pt x="3171" y="1158"/>
                  </a:lnTo>
                  <a:lnTo>
                    <a:pt x="3165" y="1153"/>
                  </a:lnTo>
                  <a:lnTo>
                    <a:pt x="3159" y="1153"/>
                  </a:lnTo>
                  <a:lnTo>
                    <a:pt x="3151" y="1154"/>
                  </a:lnTo>
                  <a:lnTo>
                    <a:pt x="3156" y="1151"/>
                  </a:lnTo>
                  <a:lnTo>
                    <a:pt x="3160" y="1148"/>
                  </a:lnTo>
                  <a:lnTo>
                    <a:pt x="3163" y="1143"/>
                  </a:lnTo>
                  <a:lnTo>
                    <a:pt x="3167" y="1139"/>
                  </a:lnTo>
                  <a:lnTo>
                    <a:pt x="3167" y="1128"/>
                  </a:lnTo>
                  <a:lnTo>
                    <a:pt x="3167" y="1116"/>
                  </a:lnTo>
                  <a:lnTo>
                    <a:pt x="3168" y="1103"/>
                  </a:lnTo>
                  <a:lnTo>
                    <a:pt x="3169" y="1092"/>
                  </a:lnTo>
                  <a:lnTo>
                    <a:pt x="3166" y="1083"/>
                  </a:lnTo>
                  <a:lnTo>
                    <a:pt x="3168" y="1083"/>
                  </a:lnTo>
                  <a:lnTo>
                    <a:pt x="3171" y="1080"/>
                  </a:lnTo>
                  <a:lnTo>
                    <a:pt x="3174" y="1078"/>
                  </a:lnTo>
                  <a:lnTo>
                    <a:pt x="3178" y="1074"/>
                  </a:lnTo>
                  <a:lnTo>
                    <a:pt x="3180" y="1077"/>
                  </a:lnTo>
                  <a:lnTo>
                    <a:pt x="3190" y="1082"/>
                  </a:lnTo>
                  <a:lnTo>
                    <a:pt x="3201" y="1082"/>
                  </a:lnTo>
                  <a:lnTo>
                    <a:pt x="3212" y="1079"/>
                  </a:lnTo>
                  <a:lnTo>
                    <a:pt x="3217" y="1075"/>
                  </a:lnTo>
                  <a:lnTo>
                    <a:pt x="3222" y="1072"/>
                  </a:lnTo>
                  <a:lnTo>
                    <a:pt x="3224" y="1067"/>
                  </a:lnTo>
                  <a:lnTo>
                    <a:pt x="3228" y="1061"/>
                  </a:lnTo>
                  <a:lnTo>
                    <a:pt x="3230" y="1055"/>
                  </a:lnTo>
                  <a:lnTo>
                    <a:pt x="3230" y="1048"/>
                  </a:lnTo>
                  <a:lnTo>
                    <a:pt x="3240" y="1049"/>
                  </a:lnTo>
                  <a:lnTo>
                    <a:pt x="3250" y="1045"/>
                  </a:lnTo>
                  <a:lnTo>
                    <a:pt x="3250" y="1044"/>
                  </a:lnTo>
                  <a:lnTo>
                    <a:pt x="3250" y="1039"/>
                  </a:lnTo>
                  <a:lnTo>
                    <a:pt x="3252" y="1033"/>
                  </a:lnTo>
                  <a:lnTo>
                    <a:pt x="3253" y="1027"/>
                  </a:lnTo>
                  <a:lnTo>
                    <a:pt x="3253" y="1022"/>
                  </a:lnTo>
                  <a:lnTo>
                    <a:pt x="3250" y="1017"/>
                  </a:lnTo>
                  <a:lnTo>
                    <a:pt x="3241" y="1015"/>
                  </a:lnTo>
                  <a:lnTo>
                    <a:pt x="3220" y="997"/>
                  </a:lnTo>
                  <a:lnTo>
                    <a:pt x="3208" y="997"/>
                  </a:lnTo>
                  <a:lnTo>
                    <a:pt x="3196" y="994"/>
                  </a:lnTo>
                  <a:lnTo>
                    <a:pt x="3193" y="995"/>
                  </a:lnTo>
                  <a:lnTo>
                    <a:pt x="3190" y="997"/>
                  </a:lnTo>
                  <a:lnTo>
                    <a:pt x="3188" y="999"/>
                  </a:lnTo>
                  <a:lnTo>
                    <a:pt x="3185" y="1009"/>
                  </a:lnTo>
                  <a:lnTo>
                    <a:pt x="3188" y="1018"/>
                  </a:lnTo>
                  <a:lnTo>
                    <a:pt x="3190" y="1023"/>
                  </a:lnTo>
                  <a:lnTo>
                    <a:pt x="3194" y="1027"/>
                  </a:lnTo>
                  <a:lnTo>
                    <a:pt x="3197" y="1029"/>
                  </a:lnTo>
                  <a:lnTo>
                    <a:pt x="3196" y="1031"/>
                  </a:lnTo>
                  <a:lnTo>
                    <a:pt x="3194" y="1032"/>
                  </a:lnTo>
                  <a:lnTo>
                    <a:pt x="3193" y="1031"/>
                  </a:lnTo>
                  <a:lnTo>
                    <a:pt x="3193" y="1031"/>
                  </a:lnTo>
                  <a:lnTo>
                    <a:pt x="3191" y="1028"/>
                  </a:lnTo>
                  <a:lnTo>
                    <a:pt x="3190" y="1027"/>
                  </a:lnTo>
                  <a:lnTo>
                    <a:pt x="3189" y="1026"/>
                  </a:lnTo>
                  <a:lnTo>
                    <a:pt x="3182" y="1025"/>
                  </a:lnTo>
                  <a:lnTo>
                    <a:pt x="3173" y="1025"/>
                  </a:lnTo>
                  <a:lnTo>
                    <a:pt x="3167" y="1029"/>
                  </a:lnTo>
                  <a:lnTo>
                    <a:pt x="3167" y="1029"/>
                  </a:lnTo>
                  <a:lnTo>
                    <a:pt x="3165" y="1033"/>
                  </a:lnTo>
                  <a:lnTo>
                    <a:pt x="3165" y="1038"/>
                  </a:lnTo>
                  <a:lnTo>
                    <a:pt x="3166" y="1044"/>
                  </a:lnTo>
                  <a:lnTo>
                    <a:pt x="3167" y="1046"/>
                  </a:lnTo>
                  <a:lnTo>
                    <a:pt x="3169" y="1051"/>
                  </a:lnTo>
                  <a:lnTo>
                    <a:pt x="3160" y="1061"/>
                  </a:lnTo>
                  <a:lnTo>
                    <a:pt x="3146" y="1066"/>
                  </a:lnTo>
                  <a:lnTo>
                    <a:pt x="3150" y="1069"/>
                  </a:lnTo>
                  <a:lnTo>
                    <a:pt x="3154" y="1073"/>
                  </a:lnTo>
                  <a:lnTo>
                    <a:pt x="3150" y="1073"/>
                  </a:lnTo>
                  <a:lnTo>
                    <a:pt x="3146" y="1072"/>
                  </a:lnTo>
                  <a:lnTo>
                    <a:pt x="3131" y="1069"/>
                  </a:lnTo>
                  <a:lnTo>
                    <a:pt x="3115" y="1066"/>
                  </a:lnTo>
                  <a:lnTo>
                    <a:pt x="3099" y="1063"/>
                  </a:lnTo>
                  <a:lnTo>
                    <a:pt x="3082" y="1063"/>
                  </a:lnTo>
                  <a:lnTo>
                    <a:pt x="3076" y="1071"/>
                  </a:lnTo>
                  <a:lnTo>
                    <a:pt x="3072" y="1079"/>
                  </a:lnTo>
                  <a:lnTo>
                    <a:pt x="3072" y="1089"/>
                  </a:lnTo>
                  <a:lnTo>
                    <a:pt x="3072" y="1089"/>
                  </a:lnTo>
                  <a:lnTo>
                    <a:pt x="3059" y="1090"/>
                  </a:lnTo>
                  <a:lnTo>
                    <a:pt x="3055" y="1079"/>
                  </a:lnTo>
                  <a:lnTo>
                    <a:pt x="3050" y="1068"/>
                  </a:lnTo>
                  <a:lnTo>
                    <a:pt x="3044" y="1059"/>
                  </a:lnTo>
                  <a:lnTo>
                    <a:pt x="3040" y="1049"/>
                  </a:lnTo>
                  <a:lnTo>
                    <a:pt x="3040" y="1049"/>
                  </a:lnTo>
                  <a:lnTo>
                    <a:pt x="3040" y="1049"/>
                  </a:lnTo>
                  <a:lnTo>
                    <a:pt x="3040" y="1049"/>
                  </a:lnTo>
                  <a:lnTo>
                    <a:pt x="3040" y="1049"/>
                  </a:lnTo>
                  <a:lnTo>
                    <a:pt x="3049" y="1046"/>
                  </a:lnTo>
                  <a:lnTo>
                    <a:pt x="3050" y="1050"/>
                  </a:lnTo>
                  <a:lnTo>
                    <a:pt x="3058" y="1057"/>
                  </a:lnTo>
                  <a:lnTo>
                    <a:pt x="3066" y="1060"/>
                  </a:lnTo>
                  <a:lnTo>
                    <a:pt x="3074" y="1059"/>
                  </a:lnTo>
                  <a:lnTo>
                    <a:pt x="3082" y="1054"/>
                  </a:lnTo>
                  <a:lnTo>
                    <a:pt x="3087" y="1046"/>
                  </a:lnTo>
                  <a:lnTo>
                    <a:pt x="3089" y="1048"/>
                  </a:lnTo>
                  <a:lnTo>
                    <a:pt x="3093" y="1050"/>
                  </a:lnTo>
                  <a:lnTo>
                    <a:pt x="3094" y="1052"/>
                  </a:lnTo>
                  <a:lnTo>
                    <a:pt x="3097" y="1056"/>
                  </a:lnTo>
                  <a:lnTo>
                    <a:pt x="3100" y="1055"/>
                  </a:lnTo>
                  <a:lnTo>
                    <a:pt x="3104" y="1052"/>
                  </a:lnTo>
                  <a:lnTo>
                    <a:pt x="3106" y="1050"/>
                  </a:lnTo>
                  <a:lnTo>
                    <a:pt x="3109" y="1046"/>
                  </a:lnTo>
                  <a:lnTo>
                    <a:pt x="3110" y="1048"/>
                  </a:lnTo>
                  <a:lnTo>
                    <a:pt x="3115" y="1049"/>
                  </a:lnTo>
                  <a:lnTo>
                    <a:pt x="3121" y="1049"/>
                  </a:lnTo>
                  <a:lnTo>
                    <a:pt x="3125" y="1048"/>
                  </a:lnTo>
                  <a:lnTo>
                    <a:pt x="3128" y="1046"/>
                  </a:lnTo>
                  <a:lnTo>
                    <a:pt x="3132" y="1044"/>
                  </a:lnTo>
                  <a:lnTo>
                    <a:pt x="3135" y="1042"/>
                  </a:lnTo>
                  <a:lnTo>
                    <a:pt x="3138" y="1037"/>
                  </a:lnTo>
                  <a:lnTo>
                    <a:pt x="3143" y="1028"/>
                  </a:lnTo>
                  <a:lnTo>
                    <a:pt x="3149" y="1021"/>
                  </a:lnTo>
                  <a:lnTo>
                    <a:pt x="3154" y="1012"/>
                  </a:lnTo>
                  <a:lnTo>
                    <a:pt x="3157" y="1004"/>
                  </a:lnTo>
                  <a:lnTo>
                    <a:pt x="3156" y="993"/>
                  </a:lnTo>
                  <a:lnTo>
                    <a:pt x="3155" y="985"/>
                  </a:lnTo>
                  <a:lnTo>
                    <a:pt x="3156" y="983"/>
                  </a:lnTo>
                  <a:lnTo>
                    <a:pt x="3157" y="981"/>
                  </a:lnTo>
                  <a:lnTo>
                    <a:pt x="3159" y="977"/>
                  </a:lnTo>
                  <a:lnTo>
                    <a:pt x="3160" y="974"/>
                  </a:lnTo>
                  <a:lnTo>
                    <a:pt x="3159" y="970"/>
                  </a:lnTo>
                  <a:lnTo>
                    <a:pt x="3162" y="970"/>
                  </a:lnTo>
                  <a:lnTo>
                    <a:pt x="3166" y="969"/>
                  </a:lnTo>
                  <a:lnTo>
                    <a:pt x="3168" y="966"/>
                  </a:lnTo>
                  <a:lnTo>
                    <a:pt x="3171" y="964"/>
                  </a:lnTo>
                  <a:lnTo>
                    <a:pt x="3174" y="966"/>
                  </a:lnTo>
                  <a:lnTo>
                    <a:pt x="3177" y="969"/>
                  </a:lnTo>
                  <a:lnTo>
                    <a:pt x="3180" y="971"/>
                  </a:lnTo>
                  <a:lnTo>
                    <a:pt x="3183" y="971"/>
                  </a:lnTo>
                  <a:lnTo>
                    <a:pt x="3185" y="970"/>
                  </a:lnTo>
                  <a:lnTo>
                    <a:pt x="3189" y="975"/>
                  </a:lnTo>
                  <a:lnTo>
                    <a:pt x="3193" y="980"/>
                  </a:lnTo>
                  <a:lnTo>
                    <a:pt x="3197" y="983"/>
                  </a:lnTo>
                  <a:lnTo>
                    <a:pt x="3201" y="988"/>
                  </a:lnTo>
                  <a:lnTo>
                    <a:pt x="3206" y="992"/>
                  </a:lnTo>
                  <a:lnTo>
                    <a:pt x="3212" y="993"/>
                  </a:lnTo>
                  <a:lnTo>
                    <a:pt x="3218" y="991"/>
                  </a:lnTo>
                  <a:lnTo>
                    <a:pt x="3222" y="976"/>
                  </a:lnTo>
                  <a:lnTo>
                    <a:pt x="3231" y="976"/>
                  </a:lnTo>
                  <a:lnTo>
                    <a:pt x="3237" y="971"/>
                  </a:lnTo>
                  <a:lnTo>
                    <a:pt x="3241" y="966"/>
                  </a:lnTo>
                  <a:lnTo>
                    <a:pt x="3242" y="959"/>
                  </a:lnTo>
                  <a:lnTo>
                    <a:pt x="3244" y="952"/>
                  </a:lnTo>
                  <a:lnTo>
                    <a:pt x="3245" y="944"/>
                  </a:lnTo>
                  <a:lnTo>
                    <a:pt x="3245" y="944"/>
                  </a:lnTo>
                  <a:lnTo>
                    <a:pt x="3245" y="949"/>
                  </a:lnTo>
                  <a:lnTo>
                    <a:pt x="3258" y="954"/>
                  </a:lnTo>
                  <a:lnTo>
                    <a:pt x="3268" y="953"/>
                  </a:lnTo>
                  <a:lnTo>
                    <a:pt x="3275" y="946"/>
                  </a:lnTo>
                  <a:lnTo>
                    <a:pt x="3281" y="934"/>
                  </a:lnTo>
                  <a:lnTo>
                    <a:pt x="3290" y="920"/>
                  </a:lnTo>
                  <a:lnTo>
                    <a:pt x="3290" y="920"/>
                  </a:lnTo>
                  <a:lnTo>
                    <a:pt x="3294" y="919"/>
                  </a:lnTo>
                  <a:lnTo>
                    <a:pt x="3298" y="917"/>
                  </a:lnTo>
                  <a:lnTo>
                    <a:pt x="3299" y="913"/>
                  </a:lnTo>
                  <a:lnTo>
                    <a:pt x="3302" y="911"/>
                  </a:lnTo>
                  <a:lnTo>
                    <a:pt x="3332" y="895"/>
                  </a:lnTo>
                  <a:lnTo>
                    <a:pt x="3333" y="892"/>
                  </a:lnTo>
                  <a:lnTo>
                    <a:pt x="3336" y="890"/>
                  </a:lnTo>
                  <a:lnTo>
                    <a:pt x="3339" y="887"/>
                  </a:lnTo>
                  <a:lnTo>
                    <a:pt x="3342" y="886"/>
                  </a:lnTo>
                  <a:lnTo>
                    <a:pt x="3344" y="884"/>
                  </a:lnTo>
                  <a:lnTo>
                    <a:pt x="3348" y="883"/>
                  </a:lnTo>
                  <a:lnTo>
                    <a:pt x="3349" y="879"/>
                  </a:lnTo>
                  <a:lnTo>
                    <a:pt x="3350" y="879"/>
                  </a:lnTo>
                  <a:lnTo>
                    <a:pt x="3354" y="878"/>
                  </a:lnTo>
                  <a:lnTo>
                    <a:pt x="3356" y="875"/>
                  </a:lnTo>
                  <a:lnTo>
                    <a:pt x="3358" y="873"/>
                  </a:lnTo>
                  <a:lnTo>
                    <a:pt x="3360" y="871"/>
                  </a:lnTo>
                  <a:lnTo>
                    <a:pt x="3362" y="869"/>
                  </a:lnTo>
                  <a:lnTo>
                    <a:pt x="3365" y="867"/>
                  </a:lnTo>
                  <a:lnTo>
                    <a:pt x="3366" y="863"/>
                  </a:lnTo>
                  <a:lnTo>
                    <a:pt x="3365" y="861"/>
                  </a:lnTo>
                  <a:lnTo>
                    <a:pt x="3364" y="860"/>
                  </a:lnTo>
                  <a:lnTo>
                    <a:pt x="3361" y="857"/>
                  </a:lnTo>
                  <a:lnTo>
                    <a:pt x="3369" y="855"/>
                  </a:lnTo>
                  <a:lnTo>
                    <a:pt x="3373" y="850"/>
                  </a:lnTo>
                  <a:lnTo>
                    <a:pt x="3377" y="844"/>
                  </a:lnTo>
                  <a:lnTo>
                    <a:pt x="3383" y="839"/>
                  </a:lnTo>
                  <a:lnTo>
                    <a:pt x="3382" y="843"/>
                  </a:lnTo>
                  <a:lnTo>
                    <a:pt x="3382" y="846"/>
                  </a:lnTo>
                  <a:lnTo>
                    <a:pt x="3383" y="850"/>
                  </a:lnTo>
                  <a:lnTo>
                    <a:pt x="3392" y="856"/>
                  </a:lnTo>
                  <a:lnTo>
                    <a:pt x="3403" y="851"/>
                  </a:lnTo>
                  <a:lnTo>
                    <a:pt x="3411" y="844"/>
                  </a:lnTo>
                  <a:lnTo>
                    <a:pt x="3417" y="834"/>
                  </a:lnTo>
                  <a:lnTo>
                    <a:pt x="3438" y="827"/>
                  </a:lnTo>
                  <a:lnTo>
                    <a:pt x="3447" y="822"/>
                  </a:lnTo>
                  <a:lnTo>
                    <a:pt x="3452" y="815"/>
                  </a:lnTo>
                  <a:lnTo>
                    <a:pt x="3455" y="806"/>
                  </a:lnTo>
                  <a:lnTo>
                    <a:pt x="3456" y="798"/>
                  </a:lnTo>
                  <a:lnTo>
                    <a:pt x="3460" y="789"/>
                  </a:lnTo>
                  <a:lnTo>
                    <a:pt x="3458" y="783"/>
                  </a:lnTo>
                  <a:lnTo>
                    <a:pt x="3458" y="783"/>
                  </a:lnTo>
                  <a:lnTo>
                    <a:pt x="3463" y="775"/>
                  </a:lnTo>
                  <a:lnTo>
                    <a:pt x="3478" y="767"/>
                  </a:lnTo>
                  <a:lnTo>
                    <a:pt x="3485" y="760"/>
                  </a:lnTo>
                  <a:lnTo>
                    <a:pt x="3486" y="752"/>
                  </a:lnTo>
                  <a:lnTo>
                    <a:pt x="3484" y="743"/>
                  </a:lnTo>
                  <a:lnTo>
                    <a:pt x="3477" y="735"/>
                  </a:lnTo>
                  <a:lnTo>
                    <a:pt x="3467" y="726"/>
                  </a:lnTo>
                  <a:lnTo>
                    <a:pt x="3469" y="725"/>
                  </a:lnTo>
                  <a:lnTo>
                    <a:pt x="3472" y="724"/>
                  </a:lnTo>
                  <a:lnTo>
                    <a:pt x="3486" y="719"/>
                  </a:lnTo>
                  <a:lnTo>
                    <a:pt x="3491" y="712"/>
                  </a:lnTo>
                  <a:lnTo>
                    <a:pt x="3491" y="704"/>
                  </a:lnTo>
                  <a:lnTo>
                    <a:pt x="3488" y="696"/>
                  </a:lnTo>
                  <a:lnTo>
                    <a:pt x="3485" y="689"/>
                  </a:lnTo>
                  <a:lnTo>
                    <a:pt x="3454" y="692"/>
                  </a:lnTo>
                  <a:lnTo>
                    <a:pt x="3424" y="701"/>
                  </a:lnTo>
                  <a:lnTo>
                    <a:pt x="3396" y="712"/>
                  </a:lnTo>
                  <a:lnTo>
                    <a:pt x="3369" y="725"/>
                  </a:lnTo>
                  <a:lnTo>
                    <a:pt x="3342" y="740"/>
                  </a:lnTo>
                  <a:lnTo>
                    <a:pt x="3314" y="752"/>
                  </a:lnTo>
                  <a:lnTo>
                    <a:pt x="3310" y="753"/>
                  </a:lnTo>
                  <a:lnTo>
                    <a:pt x="3307" y="755"/>
                  </a:lnTo>
                  <a:lnTo>
                    <a:pt x="3304" y="759"/>
                  </a:lnTo>
                  <a:lnTo>
                    <a:pt x="3303" y="761"/>
                  </a:lnTo>
                  <a:lnTo>
                    <a:pt x="3303" y="766"/>
                  </a:lnTo>
                  <a:lnTo>
                    <a:pt x="3303" y="770"/>
                  </a:lnTo>
                  <a:lnTo>
                    <a:pt x="3269" y="781"/>
                  </a:lnTo>
                  <a:lnTo>
                    <a:pt x="3268" y="783"/>
                  </a:lnTo>
                  <a:lnTo>
                    <a:pt x="3265" y="786"/>
                  </a:lnTo>
                  <a:lnTo>
                    <a:pt x="3264" y="788"/>
                  </a:lnTo>
                  <a:lnTo>
                    <a:pt x="3263" y="790"/>
                  </a:lnTo>
                  <a:lnTo>
                    <a:pt x="3228" y="800"/>
                  </a:lnTo>
                  <a:lnTo>
                    <a:pt x="3224" y="800"/>
                  </a:lnTo>
                  <a:lnTo>
                    <a:pt x="3220" y="800"/>
                  </a:lnTo>
                  <a:lnTo>
                    <a:pt x="3218" y="801"/>
                  </a:lnTo>
                  <a:lnTo>
                    <a:pt x="3217" y="804"/>
                  </a:lnTo>
                  <a:lnTo>
                    <a:pt x="3216" y="806"/>
                  </a:lnTo>
                  <a:lnTo>
                    <a:pt x="3216" y="810"/>
                  </a:lnTo>
                  <a:lnTo>
                    <a:pt x="3213" y="809"/>
                  </a:lnTo>
                  <a:lnTo>
                    <a:pt x="3208" y="811"/>
                  </a:lnTo>
                  <a:lnTo>
                    <a:pt x="3205" y="814"/>
                  </a:lnTo>
                  <a:lnTo>
                    <a:pt x="3199" y="821"/>
                  </a:lnTo>
                  <a:lnTo>
                    <a:pt x="3168" y="840"/>
                  </a:lnTo>
                  <a:lnTo>
                    <a:pt x="3159" y="846"/>
                  </a:lnTo>
                  <a:lnTo>
                    <a:pt x="3146" y="846"/>
                  </a:lnTo>
                  <a:lnTo>
                    <a:pt x="3142" y="845"/>
                  </a:lnTo>
                  <a:lnTo>
                    <a:pt x="3137" y="845"/>
                  </a:lnTo>
                  <a:lnTo>
                    <a:pt x="3125" y="851"/>
                  </a:lnTo>
                  <a:lnTo>
                    <a:pt x="3111" y="854"/>
                  </a:lnTo>
                  <a:lnTo>
                    <a:pt x="3099" y="857"/>
                  </a:lnTo>
                  <a:lnTo>
                    <a:pt x="3095" y="861"/>
                  </a:lnTo>
                  <a:lnTo>
                    <a:pt x="3094" y="864"/>
                  </a:lnTo>
                  <a:lnTo>
                    <a:pt x="3094" y="868"/>
                  </a:lnTo>
                  <a:lnTo>
                    <a:pt x="3095" y="872"/>
                  </a:lnTo>
                  <a:lnTo>
                    <a:pt x="3097" y="875"/>
                  </a:lnTo>
                  <a:lnTo>
                    <a:pt x="3101" y="878"/>
                  </a:lnTo>
                  <a:lnTo>
                    <a:pt x="3101" y="883"/>
                  </a:lnTo>
                  <a:lnTo>
                    <a:pt x="3095" y="885"/>
                  </a:lnTo>
                  <a:lnTo>
                    <a:pt x="3089" y="890"/>
                  </a:lnTo>
                  <a:lnTo>
                    <a:pt x="3083" y="892"/>
                  </a:lnTo>
                  <a:lnTo>
                    <a:pt x="3076" y="895"/>
                  </a:lnTo>
                  <a:lnTo>
                    <a:pt x="3070" y="900"/>
                  </a:lnTo>
                  <a:lnTo>
                    <a:pt x="3066" y="906"/>
                  </a:lnTo>
                  <a:lnTo>
                    <a:pt x="3060" y="915"/>
                  </a:lnTo>
                  <a:lnTo>
                    <a:pt x="3058" y="923"/>
                  </a:lnTo>
                  <a:lnTo>
                    <a:pt x="3061" y="928"/>
                  </a:lnTo>
                  <a:lnTo>
                    <a:pt x="3067" y="931"/>
                  </a:lnTo>
                  <a:lnTo>
                    <a:pt x="3078" y="934"/>
                  </a:lnTo>
                  <a:lnTo>
                    <a:pt x="3087" y="931"/>
                  </a:lnTo>
                  <a:lnTo>
                    <a:pt x="3097" y="928"/>
                  </a:lnTo>
                  <a:lnTo>
                    <a:pt x="3105" y="925"/>
                  </a:lnTo>
                  <a:lnTo>
                    <a:pt x="3115" y="928"/>
                  </a:lnTo>
                  <a:lnTo>
                    <a:pt x="3116" y="921"/>
                  </a:lnTo>
                  <a:lnTo>
                    <a:pt x="3118" y="925"/>
                  </a:lnTo>
                  <a:lnTo>
                    <a:pt x="3121" y="930"/>
                  </a:lnTo>
                  <a:lnTo>
                    <a:pt x="3122" y="930"/>
                  </a:lnTo>
                  <a:lnTo>
                    <a:pt x="3125" y="931"/>
                  </a:lnTo>
                  <a:lnTo>
                    <a:pt x="3123" y="931"/>
                  </a:lnTo>
                  <a:lnTo>
                    <a:pt x="3123" y="931"/>
                  </a:lnTo>
                  <a:lnTo>
                    <a:pt x="3121" y="936"/>
                  </a:lnTo>
                  <a:lnTo>
                    <a:pt x="3118" y="941"/>
                  </a:lnTo>
                  <a:lnTo>
                    <a:pt x="3117" y="946"/>
                  </a:lnTo>
                  <a:lnTo>
                    <a:pt x="3117" y="947"/>
                  </a:lnTo>
                  <a:lnTo>
                    <a:pt x="3101" y="952"/>
                  </a:lnTo>
                  <a:lnTo>
                    <a:pt x="3087" y="960"/>
                  </a:lnTo>
                  <a:lnTo>
                    <a:pt x="3074" y="970"/>
                  </a:lnTo>
                  <a:lnTo>
                    <a:pt x="3060" y="981"/>
                  </a:lnTo>
                  <a:lnTo>
                    <a:pt x="3057" y="983"/>
                  </a:lnTo>
                  <a:lnTo>
                    <a:pt x="3053" y="986"/>
                  </a:lnTo>
                  <a:lnTo>
                    <a:pt x="3052" y="982"/>
                  </a:lnTo>
                  <a:lnTo>
                    <a:pt x="3049" y="980"/>
                  </a:lnTo>
                  <a:lnTo>
                    <a:pt x="3047" y="977"/>
                  </a:lnTo>
                  <a:lnTo>
                    <a:pt x="3044" y="975"/>
                  </a:lnTo>
                  <a:lnTo>
                    <a:pt x="3042" y="972"/>
                  </a:lnTo>
                  <a:lnTo>
                    <a:pt x="3040" y="970"/>
                  </a:lnTo>
                  <a:lnTo>
                    <a:pt x="3035" y="964"/>
                  </a:lnTo>
                  <a:lnTo>
                    <a:pt x="3033" y="957"/>
                  </a:lnTo>
                  <a:lnTo>
                    <a:pt x="3033" y="949"/>
                  </a:lnTo>
                  <a:lnTo>
                    <a:pt x="3032" y="941"/>
                  </a:lnTo>
                  <a:lnTo>
                    <a:pt x="3026" y="943"/>
                  </a:lnTo>
                  <a:lnTo>
                    <a:pt x="3020" y="946"/>
                  </a:lnTo>
                  <a:lnTo>
                    <a:pt x="3015" y="949"/>
                  </a:lnTo>
                  <a:lnTo>
                    <a:pt x="3013" y="955"/>
                  </a:lnTo>
                  <a:lnTo>
                    <a:pt x="3001" y="963"/>
                  </a:lnTo>
                  <a:lnTo>
                    <a:pt x="2982" y="955"/>
                  </a:lnTo>
                  <a:lnTo>
                    <a:pt x="2964" y="951"/>
                  </a:lnTo>
                  <a:lnTo>
                    <a:pt x="2946" y="949"/>
                  </a:lnTo>
                  <a:lnTo>
                    <a:pt x="2928" y="951"/>
                  </a:lnTo>
                  <a:lnTo>
                    <a:pt x="2907" y="957"/>
                  </a:lnTo>
                  <a:lnTo>
                    <a:pt x="2889" y="970"/>
                  </a:lnTo>
                  <a:lnTo>
                    <a:pt x="2868" y="981"/>
                  </a:lnTo>
                  <a:lnTo>
                    <a:pt x="2866" y="983"/>
                  </a:lnTo>
                  <a:lnTo>
                    <a:pt x="2864" y="987"/>
                  </a:lnTo>
                  <a:lnTo>
                    <a:pt x="2861" y="991"/>
                  </a:lnTo>
                  <a:lnTo>
                    <a:pt x="2860" y="995"/>
                  </a:lnTo>
                  <a:lnTo>
                    <a:pt x="2861" y="1002"/>
                  </a:lnTo>
                  <a:lnTo>
                    <a:pt x="2862" y="1010"/>
                  </a:lnTo>
                  <a:lnTo>
                    <a:pt x="2862" y="1017"/>
                  </a:lnTo>
                  <a:lnTo>
                    <a:pt x="2860" y="1015"/>
                  </a:lnTo>
                  <a:lnTo>
                    <a:pt x="2856" y="1012"/>
                  </a:lnTo>
                  <a:lnTo>
                    <a:pt x="2847" y="1012"/>
                  </a:lnTo>
                  <a:lnTo>
                    <a:pt x="2837" y="1014"/>
                  </a:lnTo>
                  <a:lnTo>
                    <a:pt x="2828" y="1020"/>
                  </a:lnTo>
                  <a:lnTo>
                    <a:pt x="2822" y="1017"/>
                  </a:lnTo>
                  <a:lnTo>
                    <a:pt x="2815" y="1016"/>
                  </a:lnTo>
                  <a:lnTo>
                    <a:pt x="2808" y="1014"/>
                  </a:lnTo>
                  <a:lnTo>
                    <a:pt x="2800" y="1012"/>
                  </a:lnTo>
                  <a:lnTo>
                    <a:pt x="2796" y="1009"/>
                  </a:lnTo>
                  <a:lnTo>
                    <a:pt x="2792" y="1004"/>
                  </a:lnTo>
                  <a:lnTo>
                    <a:pt x="2792" y="995"/>
                  </a:lnTo>
                  <a:lnTo>
                    <a:pt x="2794" y="985"/>
                  </a:lnTo>
                  <a:lnTo>
                    <a:pt x="2796" y="985"/>
                  </a:lnTo>
                  <a:lnTo>
                    <a:pt x="2798" y="987"/>
                  </a:lnTo>
                  <a:lnTo>
                    <a:pt x="2802" y="989"/>
                  </a:lnTo>
                  <a:lnTo>
                    <a:pt x="2805" y="992"/>
                  </a:lnTo>
                  <a:lnTo>
                    <a:pt x="2810" y="992"/>
                  </a:lnTo>
                  <a:lnTo>
                    <a:pt x="2811" y="988"/>
                  </a:lnTo>
                  <a:lnTo>
                    <a:pt x="2826" y="986"/>
                  </a:lnTo>
                  <a:lnTo>
                    <a:pt x="2839" y="977"/>
                  </a:lnTo>
                  <a:lnTo>
                    <a:pt x="2867" y="959"/>
                  </a:lnTo>
                  <a:lnTo>
                    <a:pt x="2861" y="952"/>
                  </a:lnTo>
                  <a:lnTo>
                    <a:pt x="2866" y="949"/>
                  </a:lnTo>
                  <a:lnTo>
                    <a:pt x="2870" y="946"/>
                  </a:lnTo>
                  <a:lnTo>
                    <a:pt x="2872" y="942"/>
                  </a:lnTo>
                  <a:lnTo>
                    <a:pt x="2873" y="938"/>
                  </a:lnTo>
                  <a:lnTo>
                    <a:pt x="2874" y="935"/>
                  </a:lnTo>
                  <a:lnTo>
                    <a:pt x="2873" y="931"/>
                  </a:lnTo>
                  <a:lnTo>
                    <a:pt x="2871" y="928"/>
                  </a:lnTo>
                  <a:lnTo>
                    <a:pt x="2870" y="923"/>
                  </a:lnTo>
                  <a:lnTo>
                    <a:pt x="2871" y="921"/>
                  </a:lnTo>
                  <a:lnTo>
                    <a:pt x="2873" y="912"/>
                  </a:lnTo>
                  <a:lnTo>
                    <a:pt x="2873" y="902"/>
                  </a:lnTo>
                  <a:lnTo>
                    <a:pt x="2885" y="903"/>
                  </a:lnTo>
                  <a:lnTo>
                    <a:pt x="2899" y="906"/>
                  </a:lnTo>
                  <a:lnTo>
                    <a:pt x="2912" y="907"/>
                  </a:lnTo>
                  <a:lnTo>
                    <a:pt x="2923" y="906"/>
                  </a:lnTo>
                  <a:lnTo>
                    <a:pt x="2941" y="906"/>
                  </a:lnTo>
                  <a:lnTo>
                    <a:pt x="2952" y="869"/>
                  </a:lnTo>
                  <a:lnTo>
                    <a:pt x="2945" y="868"/>
                  </a:lnTo>
                  <a:lnTo>
                    <a:pt x="2936" y="869"/>
                  </a:lnTo>
                  <a:lnTo>
                    <a:pt x="2929" y="869"/>
                  </a:lnTo>
                  <a:lnTo>
                    <a:pt x="2922" y="869"/>
                  </a:lnTo>
                  <a:lnTo>
                    <a:pt x="2915" y="868"/>
                  </a:lnTo>
                  <a:lnTo>
                    <a:pt x="2910" y="862"/>
                  </a:lnTo>
                  <a:lnTo>
                    <a:pt x="2907" y="851"/>
                  </a:lnTo>
                  <a:lnTo>
                    <a:pt x="2917" y="845"/>
                  </a:lnTo>
                  <a:lnTo>
                    <a:pt x="2923" y="837"/>
                  </a:lnTo>
                  <a:lnTo>
                    <a:pt x="2925" y="826"/>
                  </a:lnTo>
                  <a:lnTo>
                    <a:pt x="2925" y="815"/>
                  </a:lnTo>
                  <a:lnTo>
                    <a:pt x="2925" y="815"/>
                  </a:lnTo>
                  <a:lnTo>
                    <a:pt x="2927" y="814"/>
                  </a:lnTo>
                  <a:lnTo>
                    <a:pt x="2927" y="815"/>
                  </a:lnTo>
                  <a:lnTo>
                    <a:pt x="2932" y="820"/>
                  </a:lnTo>
                  <a:lnTo>
                    <a:pt x="2936" y="822"/>
                  </a:lnTo>
                  <a:lnTo>
                    <a:pt x="2941" y="826"/>
                  </a:lnTo>
                  <a:lnTo>
                    <a:pt x="2939" y="833"/>
                  </a:lnTo>
                  <a:lnTo>
                    <a:pt x="2938" y="839"/>
                  </a:lnTo>
                  <a:lnTo>
                    <a:pt x="2941" y="845"/>
                  </a:lnTo>
                  <a:lnTo>
                    <a:pt x="2953" y="839"/>
                  </a:lnTo>
                  <a:lnTo>
                    <a:pt x="2959" y="832"/>
                  </a:lnTo>
                  <a:lnTo>
                    <a:pt x="2962" y="824"/>
                  </a:lnTo>
                  <a:lnTo>
                    <a:pt x="2980" y="826"/>
                  </a:lnTo>
                  <a:lnTo>
                    <a:pt x="2979" y="826"/>
                  </a:lnTo>
                  <a:lnTo>
                    <a:pt x="2980" y="833"/>
                  </a:lnTo>
                  <a:lnTo>
                    <a:pt x="2980" y="840"/>
                  </a:lnTo>
                  <a:lnTo>
                    <a:pt x="2981" y="846"/>
                  </a:lnTo>
                  <a:lnTo>
                    <a:pt x="2985" y="852"/>
                  </a:lnTo>
                  <a:lnTo>
                    <a:pt x="2991" y="856"/>
                  </a:lnTo>
                  <a:lnTo>
                    <a:pt x="2997" y="856"/>
                  </a:lnTo>
                  <a:lnTo>
                    <a:pt x="3002" y="854"/>
                  </a:lnTo>
                  <a:lnTo>
                    <a:pt x="3006" y="849"/>
                  </a:lnTo>
                  <a:lnTo>
                    <a:pt x="3008" y="843"/>
                  </a:lnTo>
                  <a:lnTo>
                    <a:pt x="3012" y="838"/>
                  </a:lnTo>
                  <a:lnTo>
                    <a:pt x="3016" y="835"/>
                  </a:lnTo>
                  <a:lnTo>
                    <a:pt x="3016" y="827"/>
                  </a:lnTo>
                  <a:lnTo>
                    <a:pt x="3021" y="823"/>
                  </a:lnTo>
                  <a:lnTo>
                    <a:pt x="3024" y="821"/>
                  </a:lnTo>
                  <a:lnTo>
                    <a:pt x="3024" y="817"/>
                  </a:lnTo>
                  <a:lnTo>
                    <a:pt x="3024" y="815"/>
                  </a:lnTo>
                  <a:lnTo>
                    <a:pt x="3021" y="811"/>
                  </a:lnTo>
                  <a:lnTo>
                    <a:pt x="3019" y="807"/>
                  </a:lnTo>
                  <a:lnTo>
                    <a:pt x="3020" y="794"/>
                  </a:lnTo>
                  <a:lnTo>
                    <a:pt x="3023" y="787"/>
                  </a:lnTo>
                  <a:lnTo>
                    <a:pt x="3026" y="784"/>
                  </a:lnTo>
                  <a:lnTo>
                    <a:pt x="3031" y="784"/>
                  </a:lnTo>
                  <a:lnTo>
                    <a:pt x="3036" y="787"/>
                  </a:lnTo>
                  <a:lnTo>
                    <a:pt x="3042" y="790"/>
                  </a:lnTo>
                  <a:lnTo>
                    <a:pt x="3048" y="794"/>
                  </a:lnTo>
                  <a:lnTo>
                    <a:pt x="3053" y="797"/>
                  </a:lnTo>
                  <a:lnTo>
                    <a:pt x="3059" y="798"/>
                  </a:lnTo>
                  <a:lnTo>
                    <a:pt x="3063" y="795"/>
                  </a:lnTo>
                  <a:lnTo>
                    <a:pt x="3066" y="788"/>
                  </a:lnTo>
                  <a:lnTo>
                    <a:pt x="3061" y="781"/>
                  </a:lnTo>
                  <a:lnTo>
                    <a:pt x="3054" y="773"/>
                  </a:lnTo>
                  <a:lnTo>
                    <a:pt x="3046" y="766"/>
                  </a:lnTo>
                  <a:lnTo>
                    <a:pt x="3038" y="756"/>
                  </a:lnTo>
                  <a:lnTo>
                    <a:pt x="3035" y="752"/>
                  </a:lnTo>
                  <a:lnTo>
                    <a:pt x="3036" y="752"/>
                  </a:lnTo>
                  <a:lnTo>
                    <a:pt x="3038" y="756"/>
                  </a:lnTo>
                  <a:lnTo>
                    <a:pt x="3047" y="758"/>
                  </a:lnTo>
                  <a:lnTo>
                    <a:pt x="3055" y="759"/>
                  </a:lnTo>
                  <a:lnTo>
                    <a:pt x="3064" y="759"/>
                  </a:lnTo>
                  <a:lnTo>
                    <a:pt x="3072" y="755"/>
                  </a:lnTo>
                  <a:lnTo>
                    <a:pt x="3077" y="749"/>
                  </a:lnTo>
                  <a:lnTo>
                    <a:pt x="3082" y="746"/>
                  </a:lnTo>
                  <a:lnTo>
                    <a:pt x="3087" y="743"/>
                  </a:lnTo>
                  <a:lnTo>
                    <a:pt x="3094" y="743"/>
                  </a:lnTo>
                  <a:lnTo>
                    <a:pt x="3109" y="747"/>
                  </a:lnTo>
                  <a:lnTo>
                    <a:pt x="3120" y="746"/>
                  </a:lnTo>
                  <a:lnTo>
                    <a:pt x="3128" y="742"/>
                  </a:lnTo>
                  <a:lnTo>
                    <a:pt x="3134" y="735"/>
                  </a:lnTo>
                  <a:lnTo>
                    <a:pt x="3138" y="725"/>
                  </a:lnTo>
                  <a:lnTo>
                    <a:pt x="3140" y="714"/>
                  </a:lnTo>
                  <a:lnTo>
                    <a:pt x="3142" y="703"/>
                  </a:lnTo>
                  <a:lnTo>
                    <a:pt x="3134" y="696"/>
                  </a:lnTo>
                  <a:lnTo>
                    <a:pt x="3126" y="691"/>
                  </a:lnTo>
                  <a:lnTo>
                    <a:pt x="3116" y="686"/>
                  </a:lnTo>
                  <a:lnTo>
                    <a:pt x="3116" y="686"/>
                  </a:lnTo>
                  <a:lnTo>
                    <a:pt x="3116" y="683"/>
                  </a:lnTo>
                  <a:lnTo>
                    <a:pt x="3120" y="681"/>
                  </a:lnTo>
                  <a:lnTo>
                    <a:pt x="3123" y="680"/>
                  </a:lnTo>
                  <a:lnTo>
                    <a:pt x="3135" y="673"/>
                  </a:lnTo>
                  <a:lnTo>
                    <a:pt x="3140" y="666"/>
                  </a:lnTo>
                  <a:lnTo>
                    <a:pt x="3139" y="659"/>
                  </a:lnTo>
                  <a:lnTo>
                    <a:pt x="3133" y="652"/>
                  </a:lnTo>
                  <a:lnTo>
                    <a:pt x="3122" y="646"/>
                  </a:lnTo>
                  <a:lnTo>
                    <a:pt x="3117" y="642"/>
                  </a:lnTo>
                  <a:lnTo>
                    <a:pt x="3114" y="640"/>
                  </a:lnTo>
                  <a:lnTo>
                    <a:pt x="3111" y="636"/>
                  </a:lnTo>
                  <a:lnTo>
                    <a:pt x="3108" y="633"/>
                  </a:lnTo>
                  <a:lnTo>
                    <a:pt x="3111" y="617"/>
                  </a:lnTo>
                  <a:lnTo>
                    <a:pt x="3111" y="617"/>
                  </a:lnTo>
                  <a:lnTo>
                    <a:pt x="3117" y="607"/>
                  </a:lnTo>
                  <a:lnTo>
                    <a:pt x="3117" y="598"/>
                  </a:lnTo>
                  <a:lnTo>
                    <a:pt x="3120" y="592"/>
                  </a:lnTo>
                  <a:lnTo>
                    <a:pt x="3125" y="585"/>
                  </a:lnTo>
                  <a:lnTo>
                    <a:pt x="3132" y="581"/>
                  </a:lnTo>
                  <a:lnTo>
                    <a:pt x="3138" y="577"/>
                  </a:lnTo>
                  <a:lnTo>
                    <a:pt x="3122" y="573"/>
                  </a:lnTo>
                  <a:lnTo>
                    <a:pt x="3110" y="576"/>
                  </a:lnTo>
                  <a:lnTo>
                    <a:pt x="3100" y="579"/>
                  </a:lnTo>
                  <a:lnTo>
                    <a:pt x="3092" y="587"/>
                  </a:lnTo>
                  <a:lnTo>
                    <a:pt x="3087" y="596"/>
                  </a:lnTo>
                  <a:lnTo>
                    <a:pt x="3082" y="609"/>
                  </a:lnTo>
                  <a:lnTo>
                    <a:pt x="3078" y="610"/>
                  </a:lnTo>
                  <a:lnTo>
                    <a:pt x="3076" y="611"/>
                  </a:lnTo>
                  <a:lnTo>
                    <a:pt x="3074" y="613"/>
                  </a:lnTo>
                  <a:lnTo>
                    <a:pt x="3071" y="617"/>
                  </a:lnTo>
                  <a:lnTo>
                    <a:pt x="3070" y="619"/>
                  </a:lnTo>
                  <a:lnTo>
                    <a:pt x="3067" y="627"/>
                  </a:lnTo>
                  <a:lnTo>
                    <a:pt x="3066" y="633"/>
                  </a:lnTo>
                  <a:lnTo>
                    <a:pt x="3067" y="639"/>
                  </a:lnTo>
                  <a:lnTo>
                    <a:pt x="3074" y="644"/>
                  </a:lnTo>
                  <a:lnTo>
                    <a:pt x="3066" y="646"/>
                  </a:lnTo>
                  <a:lnTo>
                    <a:pt x="3066" y="644"/>
                  </a:lnTo>
                  <a:lnTo>
                    <a:pt x="3065" y="640"/>
                  </a:lnTo>
                  <a:lnTo>
                    <a:pt x="3063" y="638"/>
                  </a:lnTo>
                  <a:lnTo>
                    <a:pt x="3059" y="624"/>
                  </a:lnTo>
                  <a:lnTo>
                    <a:pt x="3053" y="624"/>
                  </a:lnTo>
                  <a:lnTo>
                    <a:pt x="3050" y="628"/>
                  </a:lnTo>
                  <a:lnTo>
                    <a:pt x="3047" y="633"/>
                  </a:lnTo>
                  <a:lnTo>
                    <a:pt x="3044" y="636"/>
                  </a:lnTo>
                  <a:lnTo>
                    <a:pt x="3038" y="638"/>
                  </a:lnTo>
                  <a:lnTo>
                    <a:pt x="3032" y="639"/>
                  </a:lnTo>
                  <a:lnTo>
                    <a:pt x="3032" y="642"/>
                  </a:lnTo>
                  <a:lnTo>
                    <a:pt x="3032" y="645"/>
                  </a:lnTo>
                  <a:lnTo>
                    <a:pt x="3033" y="646"/>
                  </a:lnTo>
                  <a:lnTo>
                    <a:pt x="3035" y="646"/>
                  </a:lnTo>
                  <a:lnTo>
                    <a:pt x="3033" y="649"/>
                  </a:lnTo>
                  <a:lnTo>
                    <a:pt x="3031" y="652"/>
                  </a:lnTo>
                  <a:lnTo>
                    <a:pt x="3026" y="652"/>
                  </a:lnTo>
                  <a:lnTo>
                    <a:pt x="3021" y="655"/>
                  </a:lnTo>
                  <a:lnTo>
                    <a:pt x="3018" y="658"/>
                  </a:lnTo>
                  <a:lnTo>
                    <a:pt x="3015" y="662"/>
                  </a:lnTo>
                  <a:lnTo>
                    <a:pt x="3014" y="667"/>
                  </a:lnTo>
                  <a:lnTo>
                    <a:pt x="3015" y="672"/>
                  </a:lnTo>
                  <a:lnTo>
                    <a:pt x="3016" y="675"/>
                  </a:lnTo>
                  <a:lnTo>
                    <a:pt x="3020" y="678"/>
                  </a:lnTo>
                  <a:lnTo>
                    <a:pt x="3024" y="680"/>
                  </a:lnTo>
                  <a:lnTo>
                    <a:pt x="3027" y="681"/>
                  </a:lnTo>
                  <a:lnTo>
                    <a:pt x="3027" y="683"/>
                  </a:lnTo>
                  <a:lnTo>
                    <a:pt x="3029" y="685"/>
                  </a:lnTo>
                  <a:lnTo>
                    <a:pt x="3029" y="690"/>
                  </a:lnTo>
                  <a:lnTo>
                    <a:pt x="3024" y="690"/>
                  </a:lnTo>
                  <a:lnTo>
                    <a:pt x="3018" y="691"/>
                  </a:lnTo>
                  <a:lnTo>
                    <a:pt x="3014" y="692"/>
                  </a:lnTo>
                  <a:lnTo>
                    <a:pt x="3012" y="690"/>
                  </a:lnTo>
                  <a:lnTo>
                    <a:pt x="3008" y="687"/>
                  </a:lnTo>
                  <a:lnTo>
                    <a:pt x="3006" y="685"/>
                  </a:lnTo>
                  <a:lnTo>
                    <a:pt x="3001" y="685"/>
                  </a:lnTo>
                  <a:lnTo>
                    <a:pt x="2998" y="686"/>
                  </a:lnTo>
                  <a:lnTo>
                    <a:pt x="2996" y="689"/>
                  </a:lnTo>
                  <a:lnTo>
                    <a:pt x="2968" y="689"/>
                  </a:lnTo>
                  <a:lnTo>
                    <a:pt x="2964" y="706"/>
                  </a:lnTo>
                  <a:lnTo>
                    <a:pt x="2964" y="706"/>
                  </a:lnTo>
                  <a:lnTo>
                    <a:pt x="2964" y="706"/>
                  </a:lnTo>
                  <a:lnTo>
                    <a:pt x="2964" y="704"/>
                  </a:lnTo>
                  <a:lnTo>
                    <a:pt x="2963" y="703"/>
                  </a:lnTo>
                  <a:lnTo>
                    <a:pt x="2961" y="703"/>
                  </a:lnTo>
                  <a:lnTo>
                    <a:pt x="2959" y="703"/>
                  </a:lnTo>
                  <a:lnTo>
                    <a:pt x="2958" y="706"/>
                  </a:lnTo>
                  <a:lnTo>
                    <a:pt x="2957" y="707"/>
                  </a:lnTo>
                  <a:lnTo>
                    <a:pt x="2956" y="714"/>
                  </a:lnTo>
                  <a:lnTo>
                    <a:pt x="2952" y="721"/>
                  </a:lnTo>
                  <a:lnTo>
                    <a:pt x="2951" y="727"/>
                  </a:lnTo>
                  <a:lnTo>
                    <a:pt x="2953" y="733"/>
                  </a:lnTo>
                  <a:lnTo>
                    <a:pt x="2956" y="736"/>
                  </a:lnTo>
                  <a:lnTo>
                    <a:pt x="2958" y="736"/>
                  </a:lnTo>
                  <a:lnTo>
                    <a:pt x="2961" y="736"/>
                  </a:lnTo>
                  <a:lnTo>
                    <a:pt x="2962" y="735"/>
                  </a:lnTo>
                  <a:lnTo>
                    <a:pt x="2964" y="732"/>
                  </a:lnTo>
                  <a:lnTo>
                    <a:pt x="2967" y="730"/>
                  </a:lnTo>
                  <a:lnTo>
                    <a:pt x="2968" y="729"/>
                  </a:lnTo>
                  <a:lnTo>
                    <a:pt x="2970" y="727"/>
                  </a:lnTo>
                  <a:lnTo>
                    <a:pt x="2973" y="725"/>
                  </a:lnTo>
                  <a:lnTo>
                    <a:pt x="2975" y="723"/>
                  </a:lnTo>
                  <a:lnTo>
                    <a:pt x="2973" y="727"/>
                  </a:lnTo>
                  <a:lnTo>
                    <a:pt x="2964" y="742"/>
                  </a:lnTo>
                  <a:lnTo>
                    <a:pt x="2955" y="754"/>
                  </a:lnTo>
                  <a:lnTo>
                    <a:pt x="2941" y="763"/>
                  </a:lnTo>
                  <a:lnTo>
                    <a:pt x="2927" y="767"/>
                  </a:lnTo>
                  <a:lnTo>
                    <a:pt x="2908" y="767"/>
                  </a:lnTo>
                  <a:lnTo>
                    <a:pt x="2908" y="755"/>
                  </a:lnTo>
                  <a:lnTo>
                    <a:pt x="2905" y="743"/>
                  </a:lnTo>
                  <a:lnTo>
                    <a:pt x="2900" y="731"/>
                  </a:lnTo>
                  <a:lnTo>
                    <a:pt x="2900" y="731"/>
                  </a:lnTo>
                  <a:lnTo>
                    <a:pt x="2901" y="723"/>
                  </a:lnTo>
                  <a:lnTo>
                    <a:pt x="2906" y="718"/>
                  </a:lnTo>
                  <a:lnTo>
                    <a:pt x="2910" y="710"/>
                  </a:lnTo>
                  <a:lnTo>
                    <a:pt x="2913" y="703"/>
                  </a:lnTo>
                  <a:lnTo>
                    <a:pt x="2916" y="696"/>
                  </a:lnTo>
                  <a:lnTo>
                    <a:pt x="2921" y="690"/>
                  </a:lnTo>
                  <a:lnTo>
                    <a:pt x="2929" y="686"/>
                  </a:lnTo>
                  <a:lnTo>
                    <a:pt x="2929" y="683"/>
                  </a:lnTo>
                  <a:lnTo>
                    <a:pt x="2930" y="679"/>
                  </a:lnTo>
                  <a:lnTo>
                    <a:pt x="2932" y="675"/>
                  </a:lnTo>
                  <a:lnTo>
                    <a:pt x="2932" y="675"/>
                  </a:lnTo>
                  <a:lnTo>
                    <a:pt x="2936" y="679"/>
                  </a:lnTo>
                  <a:lnTo>
                    <a:pt x="2940" y="683"/>
                  </a:lnTo>
                  <a:lnTo>
                    <a:pt x="2945" y="685"/>
                  </a:lnTo>
                  <a:lnTo>
                    <a:pt x="2951" y="685"/>
                  </a:lnTo>
                  <a:lnTo>
                    <a:pt x="2964" y="676"/>
                  </a:lnTo>
                  <a:lnTo>
                    <a:pt x="2979" y="669"/>
                  </a:lnTo>
                  <a:lnTo>
                    <a:pt x="2995" y="662"/>
                  </a:lnTo>
                  <a:lnTo>
                    <a:pt x="3001" y="653"/>
                  </a:lnTo>
                  <a:lnTo>
                    <a:pt x="3002" y="644"/>
                  </a:lnTo>
                  <a:lnTo>
                    <a:pt x="2998" y="633"/>
                  </a:lnTo>
                  <a:lnTo>
                    <a:pt x="2991" y="629"/>
                  </a:lnTo>
                  <a:lnTo>
                    <a:pt x="2982" y="630"/>
                  </a:lnTo>
                  <a:lnTo>
                    <a:pt x="2975" y="633"/>
                  </a:lnTo>
                  <a:lnTo>
                    <a:pt x="2972" y="633"/>
                  </a:lnTo>
                  <a:lnTo>
                    <a:pt x="2969" y="635"/>
                  </a:lnTo>
                  <a:lnTo>
                    <a:pt x="2967" y="636"/>
                  </a:lnTo>
                  <a:lnTo>
                    <a:pt x="2964" y="639"/>
                  </a:lnTo>
                  <a:lnTo>
                    <a:pt x="2962" y="642"/>
                  </a:lnTo>
                  <a:lnTo>
                    <a:pt x="2955" y="645"/>
                  </a:lnTo>
                  <a:lnTo>
                    <a:pt x="2946" y="649"/>
                  </a:lnTo>
                  <a:lnTo>
                    <a:pt x="2938" y="653"/>
                  </a:lnTo>
                  <a:lnTo>
                    <a:pt x="2930" y="659"/>
                  </a:lnTo>
                  <a:lnTo>
                    <a:pt x="2921" y="641"/>
                  </a:lnTo>
                  <a:lnTo>
                    <a:pt x="2907" y="627"/>
                  </a:lnTo>
                  <a:lnTo>
                    <a:pt x="2893" y="616"/>
                  </a:lnTo>
                  <a:lnTo>
                    <a:pt x="2878" y="610"/>
                  </a:lnTo>
                  <a:lnTo>
                    <a:pt x="2862" y="609"/>
                  </a:lnTo>
                  <a:lnTo>
                    <a:pt x="2847" y="612"/>
                  </a:lnTo>
                  <a:lnTo>
                    <a:pt x="2833" y="622"/>
                  </a:lnTo>
                  <a:lnTo>
                    <a:pt x="2820" y="638"/>
                  </a:lnTo>
                  <a:lnTo>
                    <a:pt x="2810" y="642"/>
                  </a:lnTo>
                  <a:lnTo>
                    <a:pt x="2799" y="646"/>
                  </a:lnTo>
                  <a:lnTo>
                    <a:pt x="2789" y="652"/>
                  </a:lnTo>
                  <a:lnTo>
                    <a:pt x="2781" y="658"/>
                  </a:lnTo>
                  <a:lnTo>
                    <a:pt x="2775" y="668"/>
                  </a:lnTo>
                  <a:lnTo>
                    <a:pt x="2774" y="681"/>
                  </a:lnTo>
                  <a:lnTo>
                    <a:pt x="2745" y="693"/>
                  </a:lnTo>
                  <a:lnTo>
                    <a:pt x="2717" y="709"/>
                  </a:lnTo>
                  <a:lnTo>
                    <a:pt x="2690" y="726"/>
                  </a:lnTo>
                  <a:lnTo>
                    <a:pt x="2664" y="744"/>
                  </a:lnTo>
                  <a:lnTo>
                    <a:pt x="2657" y="755"/>
                  </a:lnTo>
                  <a:lnTo>
                    <a:pt x="2649" y="765"/>
                  </a:lnTo>
                  <a:lnTo>
                    <a:pt x="2640" y="773"/>
                  </a:lnTo>
                  <a:lnTo>
                    <a:pt x="2634" y="784"/>
                  </a:lnTo>
                  <a:lnTo>
                    <a:pt x="2630" y="797"/>
                  </a:lnTo>
                  <a:lnTo>
                    <a:pt x="2616" y="795"/>
                  </a:lnTo>
                  <a:lnTo>
                    <a:pt x="2609" y="806"/>
                  </a:lnTo>
                  <a:lnTo>
                    <a:pt x="2599" y="815"/>
                  </a:lnTo>
                  <a:lnTo>
                    <a:pt x="2615" y="832"/>
                  </a:lnTo>
                  <a:lnTo>
                    <a:pt x="2604" y="833"/>
                  </a:lnTo>
                  <a:lnTo>
                    <a:pt x="2594" y="837"/>
                  </a:lnTo>
                  <a:lnTo>
                    <a:pt x="2587" y="844"/>
                  </a:lnTo>
                  <a:lnTo>
                    <a:pt x="2579" y="851"/>
                  </a:lnTo>
                  <a:lnTo>
                    <a:pt x="2515" y="855"/>
                  </a:lnTo>
                  <a:lnTo>
                    <a:pt x="2519" y="854"/>
                  </a:lnTo>
                  <a:lnTo>
                    <a:pt x="2524" y="850"/>
                  </a:lnTo>
                  <a:lnTo>
                    <a:pt x="2527" y="847"/>
                  </a:lnTo>
                  <a:lnTo>
                    <a:pt x="2537" y="826"/>
                  </a:lnTo>
                  <a:lnTo>
                    <a:pt x="2552" y="807"/>
                  </a:lnTo>
                  <a:lnTo>
                    <a:pt x="2569" y="792"/>
                  </a:lnTo>
                  <a:lnTo>
                    <a:pt x="2587" y="780"/>
                  </a:lnTo>
                  <a:lnTo>
                    <a:pt x="2595" y="772"/>
                  </a:lnTo>
                  <a:lnTo>
                    <a:pt x="2599" y="763"/>
                  </a:lnTo>
                  <a:lnTo>
                    <a:pt x="2599" y="753"/>
                  </a:lnTo>
                  <a:lnTo>
                    <a:pt x="2595" y="747"/>
                  </a:lnTo>
                  <a:lnTo>
                    <a:pt x="2615" y="742"/>
                  </a:lnTo>
                  <a:lnTo>
                    <a:pt x="2620" y="744"/>
                  </a:lnTo>
                  <a:lnTo>
                    <a:pt x="2623" y="749"/>
                  </a:lnTo>
                  <a:lnTo>
                    <a:pt x="2627" y="755"/>
                  </a:lnTo>
                  <a:lnTo>
                    <a:pt x="2629" y="761"/>
                  </a:lnTo>
                  <a:lnTo>
                    <a:pt x="2634" y="764"/>
                  </a:lnTo>
                  <a:lnTo>
                    <a:pt x="2643" y="764"/>
                  </a:lnTo>
                  <a:lnTo>
                    <a:pt x="2644" y="750"/>
                  </a:lnTo>
                  <a:lnTo>
                    <a:pt x="2650" y="738"/>
                  </a:lnTo>
                  <a:lnTo>
                    <a:pt x="2657" y="726"/>
                  </a:lnTo>
                  <a:lnTo>
                    <a:pt x="2664" y="715"/>
                  </a:lnTo>
                  <a:lnTo>
                    <a:pt x="2670" y="703"/>
                  </a:lnTo>
                  <a:lnTo>
                    <a:pt x="2673" y="690"/>
                  </a:lnTo>
                  <a:lnTo>
                    <a:pt x="2669" y="687"/>
                  </a:lnTo>
                  <a:lnTo>
                    <a:pt x="2669" y="687"/>
                  </a:lnTo>
                  <a:lnTo>
                    <a:pt x="2669" y="687"/>
                  </a:lnTo>
                  <a:lnTo>
                    <a:pt x="2673" y="686"/>
                  </a:lnTo>
                  <a:lnTo>
                    <a:pt x="2675" y="685"/>
                  </a:lnTo>
                  <a:lnTo>
                    <a:pt x="2678" y="684"/>
                  </a:lnTo>
                  <a:lnTo>
                    <a:pt x="2678" y="681"/>
                  </a:lnTo>
                  <a:lnTo>
                    <a:pt x="2679" y="680"/>
                  </a:lnTo>
                  <a:lnTo>
                    <a:pt x="2679" y="678"/>
                  </a:lnTo>
                  <a:lnTo>
                    <a:pt x="2679" y="675"/>
                  </a:lnTo>
                  <a:lnTo>
                    <a:pt x="2678" y="673"/>
                  </a:lnTo>
                  <a:lnTo>
                    <a:pt x="2679" y="670"/>
                  </a:lnTo>
                  <a:lnTo>
                    <a:pt x="2679" y="668"/>
                  </a:lnTo>
                  <a:lnTo>
                    <a:pt x="2677" y="661"/>
                  </a:lnTo>
                  <a:lnTo>
                    <a:pt x="2679" y="658"/>
                  </a:lnTo>
                  <a:lnTo>
                    <a:pt x="2681" y="656"/>
                  </a:lnTo>
                  <a:lnTo>
                    <a:pt x="2685" y="659"/>
                  </a:lnTo>
                  <a:lnTo>
                    <a:pt x="2689" y="664"/>
                  </a:lnTo>
                  <a:lnTo>
                    <a:pt x="2694" y="668"/>
                  </a:lnTo>
                  <a:lnTo>
                    <a:pt x="2698" y="672"/>
                  </a:lnTo>
                  <a:lnTo>
                    <a:pt x="2703" y="674"/>
                  </a:lnTo>
                  <a:lnTo>
                    <a:pt x="2708" y="674"/>
                  </a:lnTo>
                  <a:lnTo>
                    <a:pt x="2713" y="674"/>
                  </a:lnTo>
                  <a:lnTo>
                    <a:pt x="2717" y="663"/>
                  </a:lnTo>
                  <a:lnTo>
                    <a:pt x="2723" y="653"/>
                  </a:lnTo>
                  <a:lnTo>
                    <a:pt x="2729" y="642"/>
                  </a:lnTo>
                  <a:lnTo>
                    <a:pt x="2731" y="632"/>
                  </a:lnTo>
                  <a:lnTo>
                    <a:pt x="2732" y="633"/>
                  </a:lnTo>
                  <a:lnTo>
                    <a:pt x="2747" y="638"/>
                  </a:lnTo>
                  <a:lnTo>
                    <a:pt x="2760" y="641"/>
                  </a:lnTo>
                  <a:lnTo>
                    <a:pt x="2774" y="642"/>
                  </a:lnTo>
                  <a:lnTo>
                    <a:pt x="2787" y="641"/>
                  </a:lnTo>
                  <a:lnTo>
                    <a:pt x="2802" y="633"/>
                  </a:lnTo>
                  <a:lnTo>
                    <a:pt x="2804" y="630"/>
                  </a:lnTo>
                  <a:lnTo>
                    <a:pt x="2806" y="628"/>
                  </a:lnTo>
                  <a:lnTo>
                    <a:pt x="2809" y="624"/>
                  </a:lnTo>
                  <a:lnTo>
                    <a:pt x="2810" y="621"/>
                  </a:lnTo>
                  <a:lnTo>
                    <a:pt x="2809" y="616"/>
                  </a:lnTo>
                  <a:lnTo>
                    <a:pt x="2827" y="610"/>
                  </a:lnTo>
                  <a:lnTo>
                    <a:pt x="2833" y="602"/>
                  </a:lnTo>
                  <a:lnTo>
                    <a:pt x="2833" y="601"/>
                  </a:lnTo>
                  <a:lnTo>
                    <a:pt x="2845" y="594"/>
                  </a:lnTo>
                  <a:lnTo>
                    <a:pt x="2855" y="585"/>
                  </a:lnTo>
                  <a:lnTo>
                    <a:pt x="2865" y="576"/>
                  </a:lnTo>
                  <a:lnTo>
                    <a:pt x="2873" y="575"/>
                  </a:lnTo>
                  <a:lnTo>
                    <a:pt x="2879" y="571"/>
                  </a:lnTo>
                  <a:lnTo>
                    <a:pt x="2883" y="565"/>
                  </a:lnTo>
                  <a:lnTo>
                    <a:pt x="2883" y="556"/>
                  </a:lnTo>
                  <a:lnTo>
                    <a:pt x="2890" y="554"/>
                  </a:lnTo>
                  <a:lnTo>
                    <a:pt x="2893" y="555"/>
                  </a:lnTo>
                  <a:lnTo>
                    <a:pt x="2896" y="555"/>
                  </a:lnTo>
                  <a:lnTo>
                    <a:pt x="2899" y="554"/>
                  </a:lnTo>
                  <a:lnTo>
                    <a:pt x="2899" y="552"/>
                  </a:lnTo>
                  <a:lnTo>
                    <a:pt x="2912" y="548"/>
                  </a:lnTo>
                  <a:lnTo>
                    <a:pt x="2917" y="547"/>
                  </a:lnTo>
                  <a:lnTo>
                    <a:pt x="2921" y="545"/>
                  </a:lnTo>
                  <a:lnTo>
                    <a:pt x="2925" y="543"/>
                  </a:lnTo>
                  <a:lnTo>
                    <a:pt x="2929" y="539"/>
                  </a:lnTo>
                  <a:lnTo>
                    <a:pt x="2932" y="536"/>
                  </a:lnTo>
                  <a:lnTo>
                    <a:pt x="2936" y="533"/>
                  </a:lnTo>
                  <a:lnTo>
                    <a:pt x="2940" y="531"/>
                  </a:lnTo>
                  <a:lnTo>
                    <a:pt x="2945" y="527"/>
                  </a:lnTo>
                  <a:lnTo>
                    <a:pt x="2949" y="516"/>
                  </a:lnTo>
                  <a:lnTo>
                    <a:pt x="2947" y="505"/>
                  </a:lnTo>
                  <a:lnTo>
                    <a:pt x="2946" y="504"/>
                  </a:lnTo>
                  <a:lnTo>
                    <a:pt x="2947" y="505"/>
                  </a:lnTo>
                  <a:lnTo>
                    <a:pt x="2949" y="508"/>
                  </a:lnTo>
                  <a:lnTo>
                    <a:pt x="2967" y="501"/>
                  </a:lnTo>
                  <a:lnTo>
                    <a:pt x="2984" y="491"/>
                  </a:lnTo>
                  <a:lnTo>
                    <a:pt x="2999" y="481"/>
                  </a:lnTo>
                  <a:lnTo>
                    <a:pt x="3003" y="476"/>
                  </a:lnTo>
                  <a:lnTo>
                    <a:pt x="3004" y="471"/>
                  </a:lnTo>
                  <a:lnTo>
                    <a:pt x="3004" y="467"/>
                  </a:lnTo>
                  <a:lnTo>
                    <a:pt x="3003" y="461"/>
                  </a:lnTo>
                  <a:lnTo>
                    <a:pt x="3002" y="461"/>
                  </a:lnTo>
                  <a:lnTo>
                    <a:pt x="3016" y="457"/>
                  </a:lnTo>
                  <a:lnTo>
                    <a:pt x="3026" y="450"/>
                  </a:lnTo>
                  <a:lnTo>
                    <a:pt x="3035" y="439"/>
                  </a:lnTo>
                  <a:lnTo>
                    <a:pt x="3038" y="425"/>
                  </a:lnTo>
                  <a:lnTo>
                    <a:pt x="3042" y="423"/>
                  </a:lnTo>
                  <a:lnTo>
                    <a:pt x="3044" y="421"/>
                  </a:lnTo>
                  <a:lnTo>
                    <a:pt x="3046" y="418"/>
                  </a:lnTo>
                  <a:lnTo>
                    <a:pt x="3047" y="416"/>
                  </a:lnTo>
                  <a:lnTo>
                    <a:pt x="3061" y="412"/>
                  </a:lnTo>
                  <a:lnTo>
                    <a:pt x="3065" y="396"/>
                  </a:lnTo>
                  <a:lnTo>
                    <a:pt x="3065" y="396"/>
                  </a:lnTo>
                  <a:lnTo>
                    <a:pt x="3077" y="397"/>
                  </a:lnTo>
                  <a:lnTo>
                    <a:pt x="3086" y="394"/>
                  </a:lnTo>
                  <a:lnTo>
                    <a:pt x="3093" y="388"/>
                  </a:lnTo>
                  <a:lnTo>
                    <a:pt x="3098" y="378"/>
                  </a:lnTo>
                  <a:lnTo>
                    <a:pt x="3098" y="377"/>
                  </a:lnTo>
                  <a:lnTo>
                    <a:pt x="3101" y="376"/>
                  </a:lnTo>
                  <a:lnTo>
                    <a:pt x="3104" y="373"/>
                  </a:lnTo>
                  <a:lnTo>
                    <a:pt x="3106" y="372"/>
                  </a:lnTo>
                  <a:lnTo>
                    <a:pt x="3109" y="370"/>
                  </a:lnTo>
                  <a:lnTo>
                    <a:pt x="3110" y="366"/>
                  </a:lnTo>
                  <a:lnTo>
                    <a:pt x="3110" y="362"/>
                  </a:lnTo>
                  <a:lnTo>
                    <a:pt x="3115" y="362"/>
                  </a:lnTo>
                  <a:lnTo>
                    <a:pt x="3118" y="361"/>
                  </a:lnTo>
                  <a:lnTo>
                    <a:pt x="3122" y="360"/>
                  </a:lnTo>
                  <a:lnTo>
                    <a:pt x="3125" y="357"/>
                  </a:lnTo>
                  <a:lnTo>
                    <a:pt x="3135" y="343"/>
                  </a:lnTo>
                  <a:lnTo>
                    <a:pt x="3135" y="343"/>
                  </a:lnTo>
                  <a:lnTo>
                    <a:pt x="3137" y="344"/>
                  </a:lnTo>
                  <a:lnTo>
                    <a:pt x="3138" y="345"/>
                  </a:lnTo>
                  <a:lnTo>
                    <a:pt x="3149" y="344"/>
                  </a:lnTo>
                  <a:lnTo>
                    <a:pt x="3157" y="338"/>
                  </a:lnTo>
                  <a:lnTo>
                    <a:pt x="3163" y="328"/>
                  </a:lnTo>
                  <a:lnTo>
                    <a:pt x="3174" y="316"/>
                  </a:lnTo>
                  <a:lnTo>
                    <a:pt x="3184" y="310"/>
                  </a:lnTo>
                  <a:lnTo>
                    <a:pt x="3193" y="303"/>
                  </a:lnTo>
                  <a:lnTo>
                    <a:pt x="3200" y="296"/>
                  </a:lnTo>
                  <a:lnTo>
                    <a:pt x="3205" y="285"/>
                  </a:lnTo>
                  <a:lnTo>
                    <a:pt x="3205" y="285"/>
                  </a:lnTo>
                  <a:lnTo>
                    <a:pt x="3223" y="265"/>
                  </a:lnTo>
                  <a:lnTo>
                    <a:pt x="3224" y="266"/>
                  </a:lnTo>
                  <a:lnTo>
                    <a:pt x="3227" y="266"/>
                  </a:lnTo>
                  <a:lnTo>
                    <a:pt x="3230" y="266"/>
                  </a:lnTo>
                  <a:lnTo>
                    <a:pt x="3235" y="265"/>
                  </a:lnTo>
                  <a:lnTo>
                    <a:pt x="3239" y="264"/>
                  </a:lnTo>
                  <a:lnTo>
                    <a:pt x="3242" y="262"/>
                  </a:lnTo>
                  <a:lnTo>
                    <a:pt x="3245" y="258"/>
                  </a:lnTo>
                  <a:lnTo>
                    <a:pt x="3263" y="237"/>
                  </a:lnTo>
                  <a:lnTo>
                    <a:pt x="3268" y="230"/>
                  </a:lnTo>
                  <a:lnTo>
                    <a:pt x="3274" y="224"/>
                  </a:lnTo>
                  <a:lnTo>
                    <a:pt x="3280" y="217"/>
                  </a:lnTo>
                  <a:lnTo>
                    <a:pt x="3280" y="217"/>
                  </a:lnTo>
                  <a:lnTo>
                    <a:pt x="3279" y="207"/>
                  </a:lnTo>
                  <a:lnTo>
                    <a:pt x="3274" y="199"/>
                  </a:lnTo>
                  <a:lnTo>
                    <a:pt x="3267" y="192"/>
                  </a:lnTo>
                  <a:lnTo>
                    <a:pt x="3260" y="185"/>
                  </a:lnTo>
                  <a:lnTo>
                    <a:pt x="3254" y="178"/>
                  </a:lnTo>
                  <a:lnTo>
                    <a:pt x="3264" y="178"/>
                  </a:lnTo>
                  <a:lnTo>
                    <a:pt x="3270" y="174"/>
                  </a:lnTo>
                  <a:lnTo>
                    <a:pt x="3273" y="169"/>
                  </a:lnTo>
                  <a:lnTo>
                    <a:pt x="3274" y="162"/>
                  </a:lnTo>
                  <a:lnTo>
                    <a:pt x="3274" y="156"/>
                  </a:lnTo>
                  <a:lnTo>
                    <a:pt x="3276" y="155"/>
                  </a:lnTo>
                  <a:lnTo>
                    <a:pt x="3281" y="151"/>
                  </a:lnTo>
                  <a:lnTo>
                    <a:pt x="3284" y="148"/>
                  </a:lnTo>
                  <a:lnTo>
                    <a:pt x="3284" y="145"/>
                  </a:lnTo>
                  <a:lnTo>
                    <a:pt x="3293" y="151"/>
                  </a:lnTo>
                  <a:lnTo>
                    <a:pt x="3304" y="152"/>
                  </a:lnTo>
                  <a:lnTo>
                    <a:pt x="3314" y="150"/>
                  </a:lnTo>
                  <a:lnTo>
                    <a:pt x="3321" y="146"/>
                  </a:lnTo>
                  <a:lnTo>
                    <a:pt x="3326" y="139"/>
                  </a:lnTo>
                  <a:lnTo>
                    <a:pt x="3330" y="132"/>
                  </a:lnTo>
                  <a:lnTo>
                    <a:pt x="3333" y="123"/>
                  </a:lnTo>
                  <a:lnTo>
                    <a:pt x="3337" y="115"/>
                  </a:lnTo>
                  <a:lnTo>
                    <a:pt x="3338" y="115"/>
                  </a:lnTo>
                  <a:lnTo>
                    <a:pt x="3339" y="112"/>
                  </a:lnTo>
                  <a:lnTo>
                    <a:pt x="3342" y="110"/>
                  </a:lnTo>
                  <a:lnTo>
                    <a:pt x="3344" y="109"/>
                  </a:lnTo>
                  <a:lnTo>
                    <a:pt x="3348" y="108"/>
                  </a:lnTo>
                  <a:lnTo>
                    <a:pt x="3350" y="108"/>
                  </a:lnTo>
                  <a:lnTo>
                    <a:pt x="3353" y="106"/>
                  </a:lnTo>
                  <a:lnTo>
                    <a:pt x="3355" y="104"/>
                  </a:lnTo>
                  <a:lnTo>
                    <a:pt x="3356" y="102"/>
                  </a:lnTo>
                  <a:lnTo>
                    <a:pt x="3358" y="93"/>
                  </a:lnTo>
                  <a:lnTo>
                    <a:pt x="3356" y="86"/>
                  </a:lnTo>
                  <a:lnTo>
                    <a:pt x="3350" y="80"/>
                  </a:lnTo>
                  <a:lnTo>
                    <a:pt x="3350" y="77"/>
                  </a:lnTo>
                  <a:lnTo>
                    <a:pt x="3352" y="75"/>
                  </a:lnTo>
                  <a:lnTo>
                    <a:pt x="3352" y="72"/>
                  </a:lnTo>
                  <a:lnTo>
                    <a:pt x="3353" y="70"/>
                  </a:lnTo>
                  <a:lnTo>
                    <a:pt x="3352" y="69"/>
                  </a:lnTo>
                  <a:lnTo>
                    <a:pt x="3350" y="66"/>
                  </a:lnTo>
                  <a:lnTo>
                    <a:pt x="3347" y="65"/>
                  </a:lnTo>
                  <a:lnTo>
                    <a:pt x="3344" y="55"/>
                  </a:lnTo>
                  <a:lnTo>
                    <a:pt x="3339" y="51"/>
                  </a:lnTo>
                  <a:lnTo>
                    <a:pt x="3335" y="51"/>
                  </a:lnTo>
                  <a:lnTo>
                    <a:pt x="3330" y="53"/>
                  </a:lnTo>
                  <a:lnTo>
                    <a:pt x="3324" y="55"/>
                  </a:lnTo>
                  <a:lnTo>
                    <a:pt x="3319" y="58"/>
                  </a:lnTo>
                  <a:lnTo>
                    <a:pt x="3313" y="59"/>
                  </a:lnTo>
                  <a:lnTo>
                    <a:pt x="3302" y="70"/>
                  </a:lnTo>
                  <a:lnTo>
                    <a:pt x="3301" y="77"/>
                  </a:lnTo>
                  <a:lnTo>
                    <a:pt x="3303" y="83"/>
                  </a:lnTo>
                  <a:lnTo>
                    <a:pt x="3307" y="88"/>
                  </a:lnTo>
                  <a:lnTo>
                    <a:pt x="3313" y="93"/>
                  </a:lnTo>
                  <a:lnTo>
                    <a:pt x="3316" y="98"/>
                  </a:lnTo>
                  <a:lnTo>
                    <a:pt x="3319" y="104"/>
                  </a:lnTo>
                  <a:lnTo>
                    <a:pt x="3314" y="109"/>
                  </a:lnTo>
                  <a:lnTo>
                    <a:pt x="3309" y="115"/>
                  </a:lnTo>
                  <a:lnTo>
                    <a:pt x="3305" y="121"/>
                  </a:lnTo>
                  <a:lnTo>
                    <a:pt x="3301" y="125"/>
                  </a:lnTo>
                  <a:lnTo>
                    <a:pt x="3293" y="126"/>
                  </a:lnTo>
                  <a:lnTo>
                    <a:pt x="3285" y="122"/>
                  </a:lnTo>
                  <a:lnTo>
                    <a:pt x="3291" y="115"/>
                  </a:lnTo>
                  <a:lnTo>
                    <a:pt x="3296" y="109"/>
                  </a:lnTo>
                  <a:lnTo>
                    <a:pt x="3296" y="102"/>
                  </a:lnTo>
                  <a:lnTo>
                    <a:pt x="3292" y="98"/>
                  </a:lnTo>
                  <a:lnTo>
                    <a:pt x="3287" y="97"/>
                  </a:lnTo>
                  <a:lnTo>
                    <a:pt x="3281" y="99"/>
                  </a:lnTo>
                  <a:lnTo>
                    <a:pt x="3276" y="102"/>
                  </a:lnTo>
                  <a:lnTo>
                    <a:pt x="3271" y="103"/>
                  </a:lnTo>
                  <a:lnTo>
                    <a:pt x="3271" y="103"/>
                  </a:lnTo>
                  <a:lnTo>
                    <a:pt x="3263" y="105"/>
                  </a:lnTo>
                  <a:lnTo>
                    <a:pt x="3256" y="109"/>
                  </a:lnTo>
                  <a:lnTo>
                    <a:pt x="3252" y="116"/>
                  </a:lnTo>
                  <a:lnTo>
                    <a:pt x="3248" y="123"/>
                  </a:lnTo>
                  <a:lnTo>
                    <a:pt x="3246" y="122"/>
                  </a:lnTo>
                  <a:lnTo>
                    <a:pt x="3244" y="122"/>
                  </a:lnTo>
                  <a:lnTo>
                    <a:pt x="3241" y="125"/>
                  </a:lnTo>
                  <a:lnTo>
                    <a:pt x="3239" y="127"/>
                  </a:lnTo>
                  <a:lnTo>
                    <a:pt x="3237" y="128"/>
                  </a:lnTo>
                  <a:lnTo>
                    <a:pt x="3235" y="129"/>
                  </a:lnTo>
                  <a:lnTo>
                    <a:pt x="3234" y="132"/>
                  </a:lnTo>
                  <a:lnTo>
                    <a:pt x="3231" y="133"/>
                  </a:lnTo>
                  <a:lnTo>
                    <a:pt x="3230" y="133"/>
                  </a:lnTo>
                  <a:lnTo>
                    <a:pt x="3228" y="133"/>
                  </a:lnTo>
                  <a:lnTo>
                    <a:pt x="3224" y="132"/>
                  </a:lnTo>
                  <a:lnTo>
                    <a:pt x="3211" y="129"/>
                  </a:lnTo>
                  <a:lnTo>
                    <a:pt x="3197" y="132"/>
                  </a:lnTo>
                  <a:lnTo>
                    <a:pt x="3185" y="137"/>
                  </a:lnTo>
                  <a:lnTo>
                    <a:pt x="3173" y="143"/>
                  </a:lnTo>
                  <a:lnTo>
                    <a:pt x="3172" y="149"/>
                  </a:lnTo>
                  <a:lnTo>
                    <a:pt x="3172" y="154"/>
                  </a:lnTo>
                  <a:lnTo>
                    <a:pt x="3173" y="160"/>
                  </a:lnTo>
                  <a:lnTo>
                    <a:pt x="3174" y="161"/>
                  </a:lnTo>
                  <a:lnTo>
                    <a:pt x="3176" y="161"/>
                  </a:lnTo>
                  <a:lnTo>
                    <a:pt x="3172" y="162"/>
                  </a:lnTo>
                  <a:lnTo>
                    <a:pt x="3167" y="163"/>
                  </a:lnTo>
                  <a:lnTo>
                    <a:pt x="3163" y="165"/>
                  </a:lnTo>
                  <a:lnTo>
                    <a:pt x="3160" y="167"/>
                  </a:lnTo>
                  <a:lnTo>
                    <a:pt x="3157" y="169"/>
                  </a:lnTo>
                  <a:lnTo>
                    <a:pt x="3152" y="172"/>
                  </a:lnTo>
                  <a:lnTo>
                    <a:pt x="3150" y="174"/>
                  </a:lnTo>
                  <a:lnTo>
                    <a:pt x="3148" y="178"/>
                  </a:lnTo>
                  <a:lnTo>
                    <a:pt x="3145" y="179"/>
                  </a:lnTo>
                  <a:lnTo>
                    <a:pt x="3143" y="180"/>
                  </a:lnTo>
                  <a:lnTo>
                    <a:pt x="3140" y="182"/>
                  </a:lnTo>
                  <a:lnTo>
                    <a:pt x="3138" y="183"/>
                  </a:lnTo>
                  <a:lnTo>
                    <a:pt x="3134" y="184"/>
                  </a:lnTo>
                  <a:lnTo>
                    <a:pt x="3132" y="185"/>
                  </a:lnTo>
                  <a:lnTo>
                    <a:pt x="3131" y="188"/>
                  </a:lnTo>
                  <a:lnTo>
                    <a:pt x="3123" y="191"/>
                  </a:lnTo>
                  <a:lnTo>
                    <a:pt x="3116" y="195"/>
                  </a:lnTo>
                  <a:lnTo>
                    <a:pt x="3112" y="201"/>
                  </a:lnTo>
                  <a:lnTo>
                    <a:pt x="3111" y="209"/>
                  </a:lnTo>
                  <a:lnTo>
                    <a:pt x="3114" y="213"/>
                  </a:lnTo>
                  <a:lnTo>
                    <a:pt x="3116" y="216"/>
                  </a:lnTo>
                  <a:lnTo>
                    <a:pt x="3116" y="222"/>
                  </a:lnTo>
                  <a:lnTo>
                    <a:pt x="3115" y="228"/>
                  </a:lnTo>
                  <a:lnTo>
                    <a:pt x="3111" y="230"/>
                  </a:lnTo>
                  <a:lnTo>
                    <a:pt x="3105" y="231"/>
                  </a:lnTo>
                  <a:lnTo>
                    <a:pt x="3095" y="230"/>
                  </a:lnTo>
                  <a:lnTo>
                    <a:pt x="3095" y="234"/>
                  </a:lnTo>
                  <a:lnTo>
                    <a:pt x="3093" y="237"/>
                  </a:lnTo>
                  <a:lnTo>
                    <a:pt x="3091" y="241"/>
                  </a:lnTo>
                  <a:lnTo>
                    <a:pt x="3087" y="243"/>
                  </a:lnTo>
                  <a:lnTo>
                    <a:pt x="3084" y="246"/>
                  </a:lnTo>
                  <a:lnTo>
                    <a:pt x="3081" y="247"/>
                  </a:lnTo>
                  <a:lnTo>
                    <a:pt x="3077" y="249"/>
                  </a:lnTo>
                  <a:lnTo>
                    <a:pt x="3075" y="252"/>
                  </a:lnTo>
                  <a:lnTo>
                    <a:pt x="3064" y="254"/>
                  </a:lnTo>
                  <a:lnTo>
                    <a:pt x="3065" y="259"/>
                  </a:lnTo>
                  <a:lnTo>
                    <a:pt x="3065" y="264"/>
                  </a:lnTo>
                  <a:lnTo>
                    <a:pt x="3064" y="268"/>
                  </a:lnTo>
                  <a:lnTo>
                    <a:pt x="3060" y="271"/>
                  </a:lnTo>
                  <a:lnTo>
                    <a:pt x="3048" y="274"/>
                  </a:lnTo>
                  <a:lnTo>
                    <a:pt x="3038" y="279"/>
                  </a:lnTo>
                  <a:lnTo>
                    <a:pt x="3029" y="286"/>
                  </a:lnTo>
                  <a:lnTo>
                    <a:pt x="3018" y="293"/>
                  </a:lnTo>
                  <a:lnTo>
                    <a:pt x="3008" y="299"/>
                  </a:lnTo>
                  <a:lnTo>
                    <a:pt x="2997" y="303"/>
                  </a:lnTo>
                  <a:lnTo>
                    <a:pt x="2984" y="302"/>
                  </a:lnTo>
                  <a:lnTo>
                    <a:pt x="2984" y="307"/>
                  </a:lnTo>
                  <a:lnTo>
                    <a:pt x="2982" y="311"/>
                  </a:lnTo>
                  <a:lnTo>
                    <a:pt x="2981" y="315"/>
                  </a:lnTo>
                  <a:lnTo>
                    <a:pt x="2978" y="317"/>
                  </a:lnTo>
                  <a:lnTo>
                    <a:pt x="2973" y="320"/>
                  </a:lnTo>
                  <a:lnTo>
                    <a:pt x="2970" y="325"/>
                  </a:lnTo>
                  <a:lnTo>
                    <a:pt x="2970" y="330"/>
                  </a:lnTo>
                  <a:lnTo>
                    <a:pt x="2973" y="336"/>
                  </a:lnTo>
                  <a:lnTo>
                    <a:pt x="2976" y="340"/>
                  </a:lnTo>
                  <a:lnTo>
                    <a:pt x="2981" y="344"/>
                  </a:lnTo>
                  <a:lnTo>
                    <a:pt x="2986" y="348"/>
                  </a:lnTo>
                  <a:lnTo>
                    <a:pt x="2984" y="350"/>
                  </a:lnTo>
                  <a:lnTo>
                    <a:pt x="2981" y="353"/>
                  </a:lnTo>
                  <a:lnTo>
                    <a:pt x="2979" y="357"/>
                  </a:lnTo>
                  <a:lnTo>
                    <a:pt x="2975" y="357"/>
                  </a:lnTo>
                  <a:lnTo>
                    <a:pt x="2959" y="355"/>
                  </a:lnTo>
                  <a:lnTo>
                    <a:pt x="2952" y="350"/>
                  </a:lnTo>
                  <a:lnTo>
                    <a:pt x="2958" y="343"/>
                  </a:lnTo>
                  <a:lnTo>
                    <a:pt x="2963" y="334"/>
                  </a:lnTo>
                  <a:lnTo>
                    <a:pt x="2962" y="326"/>
                  </a:lnTo>
                  <a:lnTo>
                    <a:pt x="2957" y="316"/>
                  </a:lnTo>
                  <a:lnTo>
                    <a:pt x="2953" y="309"/>
                  </a:lnTo>
                  <a:lnTo>
                    <a:pt x="2946" y="311"/>
                  </a:lnTo>
                  <a:lnTo>
                    <a:pt x="2941" y="316"/>
                  </a:lnTo>
                  <a:lnTo>
                    <a:pt x="2938" y="322"/>
                  </a:lnTo>
                  <a:lnTo>
                    <a:pt x="2936" y="330"/>
                  </a:lnTo>
                  <a:lnTo>
                    <a:pt x="2930" y="332"/>
                  </a:lnTo>
                  <a:lnTo>
                    <a:pt x="2930" y="343"/>
                  </a:lnTo>
                  <a:lnTo>
                    <a:pt x="2925" y="351"/>
                  </a:lnTo>
                  <a:lnTo>
                    <a:pt x="2918" y="357"/>
                  </a:lnTo>
                  <a:lnTo>
                    <a:pt x="2908" y="361"/>
                  </a:lnTo>
                  <a:lnTo>
                    <a:pt x="2907" y="357"/>
                  </a:lnTo>
                  <a:lnTo>
                    <a:pt x="2905" y="354"/>
                  </a:lnTo>
                  <a:lnTo>
                    <a:pt x="2896" y="351"/>
                  </a:lnTo>
                  <a:lnTo>
                    <a:pt x="2889" y="354"/>
                  </a:lnTo>
                  <a:lnTo>
                    <a:pt x="2884" y="362"/>
                  </a:lnTo>
                  <a:lnTo>
                    <a:pt x="2884" y="365"/>
                  </a:lnTo>
                  <a:lnTo>
                    <a:pt x="2884" y="367"/>
                  </a:lnTo>
                  <a:lnTo>
                    <a:pt x="2885" y="370"/>
                  </a:lnTo>
                  <a:lnTo>
                    <a:pt x="2885" y="372"/>
                  </a:lnTo>
                  <a:lnTo>
                    <a:pt x="2885" y="374"/>
                  </a:lnTo>
                  <a:lnTo>
                    <a:pt x="2884" y="376"/>
                  </a:lnTo>
                  <a:lnTo>
                    <a:pt x="2883" y="378"/>
                  </a:lnTo>
                  <a:lnTo>
                    <a:pt x="2879" y="379"/>
                  </a:lnTo>
                  <a:lnTo>
                    <a:pt x="2874" y="379"/>
                  </a:lnTo>
                  <a:lnTo>
                    <a:pt x="2865" y="380"/>
                  </a:lnTo>
                  <a:lnTo>
                    <a:pt x="2854" y="384"/>
                  </a:lnTo>
                  <a:lnTo>
                    <a:pt x="2844" y="389"/>
                  </a:lnTo>
                  <a:lnTo>
                    <a:pt x="2837" y="396"/>
                  </a:lnTo>
                  <a:lnTo>
                    <a:pt x="2839" y="401"/>
                  </a:lnTo>
                  <a:lnTo>
                    <a:pt x="2840" y="402"/>
                  </a:lnTo>
                  <a:lnTo>
                    <a:pt x="2845" y="425"/>
                  </a:lnTo>
                  <a:lnTo>
                    <a:pt x="2845" y="425"/>
                  </a:lnTo>
                  <a:lnTo>
                    <a:pt x="2832" y="429"/>
                  </a:lnTo>
                  <a:lnTo>
                    <a:pt x="2832" y="429"/>
                  </a:lnTo>
                  <a:lnTo>
                    <a:pt x="2826" y="424"/>
                  </a:lnTo>
                  <a:lnTo>
                    <a:pt x="2820" y="421"/>
                  </a:lnTo>
                  <a:lnTo>
                    <a:pt x="2815" y="422"/>
                  </a:lnTo>
                  <a:lnTo>
                    <a:pt x="2811" y="425"/>
                  </a:lnTo>
                  <a:lnTo>
                    <a:pt x="2809" y="436"/>
                  </a:lnTo>
                  <a:lnTo>
                    <a:pt x="2809" y="436"/>
                  </a:lnTo>
                  <a:lnTo>
                    <a:pt x="2803" y="439"/>
                  </a:lnTo>
                  <a:lnTo>
                    <a:pt x="2796" y="444"/>
                  </a:lnTo>
                  <a:lnTo>
                    <a:pt x="2788" y="445"/>
                  </a:lnTo>
                  <a:lnTo>
                    <a:pt x="2780" y="444"/>
                  </a:lnTo>
                  <a:lnTo>
                    <a:pt x="2774" y="446"/>
                  </a:lnTo>
                  <a:lnTo>
                    <a:pt x="2771" y="457"/>
                  </a:lnTo>
                  <a:lnTo>
                    <a:pt x="2775" y="467"/>
                  </a:lnTo>
                  <a:lnTo>
                    <a:pt x="2782" y="475"/>
                  </a:lnTo>
                  <a:lnTo>
                    <a:pt x="2782" y="475"/>
                  </a:lnTo>
                  <a:lnTo>
                    <a:pt x="2782" y="475"/>
                  </a:lnTo>
                  <a:lnTo>
                    <a:pt x="2748" y="468"/>
                  </a:lnTo>
                  <a:lnTo>
                    <a:pt x="2735" y="474"/>
                  </a:lnTo>
                  <a:lnTo>
                    <a:pt x="2736" y="480"/>
                  </a:lnTo>
                  <a:lnTo>
                    <a:pt x="2714" y="487"/>
                  </a:lnTo>
                  <a:lnTo>
                    <a:pt x="2708" y="488"/>
                  </a:lnTo>
                  <a:lnTo>
                    <a:pt x="2702" y="490"/>
                  </a:lnTo>
                  <a:lnTo>
                    <a:pt x="2697" y="493"/>
                  </a:lnTo>
                  <a:lnTo>
                    <a:pt x="2694" y="499"/>
                  </a:lnTo>
                  <a:lnTo>
                    <a:pt x="2686" y="507"/>
                  </a:lnTo>
                  <a:lnTo>
                    <a:pt x="2677" y="513"/>
                  </a:lnTo>
                  <a:lnTo>
                    <a:pt x="2666" y="516"/>
                  </a:lnTo>
                  <a:lnTo>
                    <a:pt x="2656" y="521"/>
                  </a:lnTo>
                  <a:lnTo>
                    <a:pt x="2647" y="528"/>
                  </a:lnTo>
                  <a:lnTo>
                    <a:pt x="2641" y="532"/>
                  </a:lnTo>
                  <a:lnTo>
                    <a:pt x="2634" y="532"/>
                  </a:lnTo>
                  <a:lnTo>
                    <a:pt x="2629" y="516"/>
                  </a:lnTo>
                  <a:lnTo>
                    <a:pt x="2622" y="505"/>
                  </a:lnTo>
                  <a:lnTo>
                    <a:pt x="2613" y="498"/>
                  </a:lnTo>
                  <a:lnTo>
                    <a:pt x="2601" y="496"/>
                  </a:lnTo>
                  <a:lnTo>
                    <a:pt x="2587" y="497"/>
                  </a:lnTo>
                  <a:lnTo>
                    <a:pt x="2567" y="503"/>
                  </a:lnTo>
                  <a:lnTo>
                    <a:pt x="2543" y="513"/>
                  </a:lnTo>
                  <a:lnTo>
                    <a:pt x="2533" y="510"/>
                  </a:lnTo>
                  <a:lnTo>
                    <a:pt x="2528" y="505"/>
                  </a:lnTo>
                  <a:lnTo>
                    <a:pt x="2527" y="499"/>
                  </a:lnTo>
                  <a:lnTo>
                    <a:pt x="2526" y="492"/>
                  </a:lnTo>
                  <a:lnTo>
                    <a:pt x="2525" y="485"/>
                  </a:lnTo>
                  <a:lnTo>
                    <a:pt x="2524" y="479"/>
                  </a:lnTo>
                  <a:lnTo>
                    <a:pt x="2518" y="474"/>
                  </a:lnTo>
                  <a:lnTo>
                    <a:pt x="2482" y="445"/>
                  </a:lnTo>
                  <a:lnTo>
                    <a:pt x="2482" y="442"/>
                  </a:lnTo>
                  <a:lnTo>
                    <a:pt x="2482" y="439"/>
                  </a:lnTo>
                  <a:lnTo>
                    <a:pt x="2484" y="436"/>
                  </a:lnTo>
                  <a:lnTo>
                    <a:pt x="2484" y="434"/>
                  </a:lnTo>
                  <a:lnTo>
                    <a:pt x="2485" y="431"/>
                  </a:lnTo>
                  <a:lnTo>
                    <a:pt x="2486" y="430"/>
                  </a:lnTo>
                  <a:lnTo>
                    <a:pt x="2487" y="428"/>
                  </a:lnTo>
                  <a:lnTo>
                    <a:pt x="2490" y="428"/>
                  </a:lnTo>
                  <a:lnTo>
                    <a:pt x="2493" y="428"/>
                  </a:lnTo>
                  <a:lnTo>
                    <a:pt x="2497" y="429"/>
                  </a:lnTo>
                  <a:lnTo>
                    <a:pt x="2501" y="431"/>
                  </a:lnTo>
                  <a:lnTo>
                    <a:pt x="2511" y="435"/>
                  </a:lnTo>
                  <a:lnTo>
                    <a:pt x="2520" y="434"/>
                  </a:lnTo>
                  <a:lnTo>
                    <a:pt x="2528" y="429"/>
                  </a:lnTo>
                  <a:lnTo>
                    <a:pt x="2536" y="422"/>
                  </a:lnTo>
                  <a:lnTo>
                    <a:pt x="2532" y="417"/>
                  </a:lnTo>
                  <a:lnTo>
                    <a:pt x="2533" y="412"/>
                  </a:lnTo>
                  <a:lnTo>
                    <a:pt x="2536" y="407"/>
                  </a:lnTo>
                  <a:lnTo>
                    <a:pt x="2537" y="402"/>
                  </a:lnTo>
                  <a:lnTo>
                    <a:pt x="2536" y="402"/>
                  </a:lnTo>
                  <a:lnTo>
                    <a:pt x="2537" y="402"/>
                  </a:lnTo>
                  <a:lnTo>
                    <a:pt x="2555" y="394"/>
                  </a:lnTo>
                  <a:lnTo>
                    <a:pt x="2556" y="397"/>
                  </a:lnTo>
                  <a:lnTo>
                    <a:pt x="2560" y="399"/>
                  </a:lnTo>
                  <a:lnTo>
                    <a:pt x="2564" y="400"/>
                  </a:lnTo>
                  <a:lnTo>
                    <a:pt x="2567" y="399"/>
                  </a:lnTo>
                  <a:lnTo>
                    <a:pt x="2570" y="397"/>
                  </a:lnTo>
                  <a:lnTo>
                    <a:pt x="2573" y="395"/>
                  </a:lnTo>
                  <a:lnTo>
                    <a:pt x="2578" y="383"/>
                  </a:lnTo>
                  <a:lnTo>
                    <a:pt x="2583" y="372"/>
                  </a:lnTo>
                  <a:lnTo>
                    <a:pt x="2586" y="362"/>
                  </a:lnTo>
                  <a:lnTo>
                    <a:pt x="2584" y="354"/>
                  </a:lnTo>
                  <a:lnTo>
                    <a:pt x="2578" y="345"/>
                  </a:lnTo>
                  <a:lnTo>
                    <a:pt x="2567" y="337"/>
                  </a:lnTo>
                  <a:lnTo>
                    <a:pt x="2548" y="330"/>
                  </a:lnTo>
                  <a:lnTo>
                    <a:pt x="2526" y="322"/>
                  </a:lnTo>
                  <a:lnTo>
                    <a:pt x="2507" y="320"/>
                  </a:lnTo>
                  <a:lnTo>
                    <a:pt x="2491" y="321"/>
                  </a:lnTo>
                  <a:lnTo>
                    <a:pt x="2476" y="330"/>
                  </a:lnTo>
                  <a:lnTo>
                    <a:pt x="2462" y="345"/>
                  </a:lnTo>
                  <a:lnTo>
                    <a:pt x="2437" y="355"/>
                  </a:lnTo>
                  <a:lnTo>
                    <a:pt x="2429" y="364"/>
                  </a:lnTo>
                  <a:lnTo>
                    <a:pt x="2346" y="362"/>
                  </a:lnTo>
                  <a:lnTo>
                    <a:pt x="2346" y="362"/>
                  </a:lnTo>
                  <a:lnTo>
                    <a:pt x="2346" y="362"/>
                  </a:lnTo>
                  <a:lnTo>
                    <a:pt x="2301" y="343"/>
                  </a:lnTo>
                  <a:lnTo>
                    <a:pt x="2284" y="332"/>
                  </a:lnTo>
                  <a:lnTo>
                    <a:pt x="2283" y="326"/>
                  </a:lnTo>
                  <a:lnTo>
                    <a:pt x="2280" y="321"/>
                  </a:lnTo>
                  <a:lnTo>
                    <a:pt x="2276" y="319"/>
                  </a:lnTo>
                  <a:lnTo>
                    <a:pt x="2272" y="316"/>
                  </a:lnTo>
                  <a:lnTo>
                    <a:pt x="2276" y="316"/>
                  </a:lnTo>
                  <a:lnTo>
                    <a:pt x="2280" y="315"/>
                  </a:lnTo>
                  <a:lnTo>
                    <a:pt x="2283" y="314"/>
                  </a:lnTo>
                  <a:lnTo>
                    <a:pt x="2288" y="304"/>
                  </a:lnTo>
                  <a:lnTo>
                    <a:pt x="2288" y="294"/>
                  </a:lnTo>
                  <a:lnTo>
                    <a:pt x="2286" y="286"/>
                  </a:lnTo>
                  <a:lnTo>
                    <a:pt x="2281" y="277"/>
                  </a:lnTo>
                  <a:lnTo>
                    <a:pt x="2277" y="269"/>
                  </a:lnTo>
                  <a:lnTo>
                    <a:pt x="2295" y="260"/>
                  </a:lnTo>
                  <a:lnTo>
                    <a:pt x="2315" y="243"/>
                  </a:lnTo>
                  <a:lnTo>
                    <a:pt x="2331" y="242"/>
                  </a:lnTo>
                  <a:lnTo>
                    <a:pt x="2338" y="233"/>
                  </a:lnTo>
                  <a:lnTo>
                    <a:pt x="2345" y="223"/>
                  </a:lnTo>
                  <a:lnTo>
                    <a:pt x="2351" y="213"/>
                  </a:lnTo>
                  <a:lnTo>
                    <a:pt x="2354" y="203"/>
                  </a:lnTo>
                  <a:lnTo>
                    <a:pt x="2352" y="191"/>
                  </a:lnTo>
                  <a:lnTo>
                    <a:pt x="2345" y="179"/>
                  </a:lnTo>
                  <a:lnTo>
                    <a:pt x="2333" y="176"/>
                  </a:lnTo>
                  <a:lnTo>
                    <a:pt x="2320" y="176"/>
                  </a:lnTo>
                  <a:lnTo>
                    <a:pt x="2306" y="176"/>
                  </a:lnTo>
                  <a:lnTo>
                    <a:pt x="2293" y="172"/>
                  </a:lnTo>
                  <a:lnTo>
                    <a:pt x="2294" y="161"/>
                  </a:lnTo>
                  <a:lnTo>
                    <a:pt x="2289" y="151"/>
                  </a:lnTo>
                  <a:lnTo>
                    <a:pt x="2288" y="148"/>
                  </a:lnTo>
                  <a:lnTo>
                    <a:pt x="2289" y="143"/>
                  </a:lnTo>
                  <a:lnTo>
                    <a:pt x="2277" y="135"/>
                  </a:lnTo>
                  <a:lnTo>
                    <a:pt x="2263" y="131"/>
                  </a:lnTo>
                  <a:lnTo>
                    <a:pt x="2261" y="129"/>
                  </a:lnTo>
                  <a:lnTo>
                    <a:pt x="2259" y="128"/>
                  </a:lnTo>
                  <a:lnTo>
                    <a:pt x="2258" y="128"/>
                  </a:lnTo>
                  <a:lnTo>
                    <a:pt x="2260" y="125"/>
                  </a:lnTo>
                  <a:lnTo>
                    <a:pt x="2263" y="122"/>
                  </a:lnTo>
                  <a:lnTo>
                    <a:pt x="2265" y="120"/>
                  </a:lnTo>
                  <a:lnTo>
                    <a:pt x="2266" y="116"/>
                  </a:lnTo>
                  <a:lnTo>
                    <a:pt x="2266" y="114"/>
                  </a:lnTo>
                  <a:lnTo>
                    <a:pt x="2266" y="111"/>
                  </a:lnTo>
                  <a:lnTo>
                    <a:pt x="2264" y="110"/>
                  </a:lnTo>
                  <a:lnTo>
                    <a:pt x="2263" y="110"/>
                  </a:lnTo>
                  <a:lnTo>
                    <a:pt x="2260" y="110"/>
                  </a:lnTo>
                  <a:lnTo>
                    <a:pt x="2259" y="111"/>
                  </a:lnTo>
                  <a:lnTo>
                    <a:pt x="2257" y="111"/>
                  </a:lnTo>
                  <a:lnTo>
                    <a:pt x="2254" y="112"/>
                  </a:lnTo>
                  <a:lnTo>
                    <a:pt x="2252" y="112"/>
                  </a:lnTo>
                  <a:lnTo>
                    <a:pt x="2242" y="114"/>
                  </a:lnTo>
                  <a:lnTo>
                    <a:pt x="2232" y="117"/>
                  </a:lnTo>
                  <a:lnTo>
                    <a:pt x="2225" y="123"/>
                  </a:lnTo>
                  <a:lnTo>
                    <a:pt x="2223" y="125"/>
                  </a:lnTo>
                  <a:lnTo>
                    <a:pt x="2206" y="134"/>
                  </a:lnTo>
                  <a:lnTo>
                    <a:pt x="2190" y="145"/>
                  </a:lnTo>
                  <a:lnTo>
                    <a:pt x="2175" y="156"/>
                  </a:lnTo>
                  <a:lnTo>
                    <a:pt x="2173" y="159"/>
                  </a:lnTo>
                  <a:lnTo>
                    <a:pt x="2172" y="161"/>
                  </a:lnTo>
                  <a:lnTo>
                    <a:pt x="2162" y="166"/>
                  </a:lnTo>
                  <a:lnTo>
                    <a:pt x="2141" y="173"/>
                  </a:lnTo>
                  <a:lnTo>
                    <a:pt x="2124" y="184"/>
                  </a:lnTo>
                  <a:lnTo>
                    <a:pt x="2110" y="196"/>
                  </a:lnTo>
                  <a:lnTo>
                    <a:pt x="2099" y="213"/>
                  </a:lnTo>
                  <a:lnTo>
                    <a:pt x="2093" y="235"/>
                  </a:lnTo>
                  <a:lnTo>
                    <a:pt x="2093" y="235"/>
                  </a:lnTo>
                  <a:lnTo>
                    <a:pt x="2094" y="236"/>
                  </a:lnTo>
                  <a:lnTo>
                    <a:pt x="2087" y="236"/>
                  </a:lnTo>
                  <a:lnTo>
                    <a:pt x="2073" y="239"/>
                  </a:lnTo>
                  <a:lnTo>
                    <a:pt x="2060" y="241"/>
                  </a:lnTo>
                  <a:lnTo>
                    <a:pt x="2048" y="245"/>
                  </a:lnTo>
                  <a:lnTo>
                    <a:pt x="2036" y="253"/>
                  </a:lnTo>
                  <a:lnTo>
                    <a:pt x="2025" y="262"/>
                  </a:lnTo>
                  <a:lnTo>
                    <a:pt x="2010" y="269"/>
                  </a:lnTo>
                  <a:lnTo>
                    <a:pt x="2005" y="273"/>
                  </a:lnTo>
                  <a:lnTo>
                    <a:pt x="2002" y="277"/>
                  </a:lnTo>
                  <a:lnTo>
                    <a:pt x="1997" y="290"/>
                  </a:lnTo>
                  <a:lnTo>
                    <a:pt x="1996" y="302"/>
                  </a:lnTo>
                  <a:lnTo>
                    <a:pt x="1999" y="314"/>
                  </a:lnTo>
                  <a:lnTo>
                    <a:pt x="2000" y="315"/>
                  </a:lnTo>
                  <a:lnTo>
                    <a:pt x="2002" y="316"/>
                  </a:lnTo>
                  <a:lnTo>
                    <a:pt x="1997" y="316"/>
                  </a:lnTo>
                  <a:lnTo>
                    <a:pt x="1992" y="317"/>
                  </a:lnTo>
                  <a:lnTo>
                    <a:pt x="1986" y="320"/>
                  </a:lnTo>
                  <a:lnTo>
                    <a:pt x="1981" y="323"/>
                  </a:lnTo>
                  <a:lnTo>
                    <a:pt x="1976" y="326"/>
                  </a:lnTo>
                  <a:lnTo>
                    <a:pt x="1965" y="328"/>
                  </a:lnTo>
                  <a:lnTo>
                    <a:pt x="1955" y="332"/>
                  </a:lnTo>
                  <a:lnTo>
                    <a:pt x="1947" y="340"/>
                  </a:lnTo>
                  <a:lnTo>
                    <a:pt x="1947" y="342"/>
                  </a:lnTo>
                  <a:lnTo>
                    <a:pt x="1938" y="349"/>
                  </a:lnTo>
                  <a:lnTo>
                    <a:pt x="1931" y="356"/>
                  </a:lnTo>
                  <a:lnTo>
                    <a:pt x="1923" y="362"/>
                  </a:lnTo>
                  <a:lnTo>
                    <a:pt x="1913" y="366"/>
                  </a:lnTo>
                  <a:lnTo>
                    <a:pt x="1902" y="368"/>
                  </a:lnTo>
                  <a:lnTo>
                    <a:pt x="1896" y="377"/>
                  </a:lnTo>
                  <a:lnTo>
                    <a:pt x="1889" y="384"/>
                  </a:lnTo>
                  <a:lnTo>
                    <a:pt x="1881" y="391"/>
                  </a:lnTo>
                  <a:lnTo>
                    <a:pt x="1875" y="400"/>
                  </a:lnTo>
                  <a:lnTo>
                    <a:pt x="1872" y="410"/>
                  </a:lnTo>
                  <a:lnTo>
                    <a:pt x="1872" y="422"/>
                  </a:lnTo>
                  <a:lnTo>
                    <a:pt x="1862" y="430"/>
                  </a:lnTo>
                  <a:lnTo>
                    <a:pt x="1855" y="428"/>
                  </a:lnTo>
                  <a:lnTo>
                    <a:pt x="1846" y="427"/>
                  </a:lnTo>
                  <a:lnTo>
                    <a:pt x="1839" y="424"/>
                  </a:lnTo>
                  <a:lnTo>
                    <a:pt x="1832" y="424"/>
                  </a:lnTo>
                  <a:lnTo>
                    <a:pt x="1826" y="427"/>
                  </a:lnTo>
                  <a:lnTo>
                    <a:pt x="1823" y="431"/>
                  </a:lnTo>
                  <a:lnTo>
                    <a:pt x="1822" y="441"/>
                  </a:lnTo>
                  <a:lnTo>
                    <a:pt x="1824" y="454"/>
                  </a:lnTo>
                  <a:lnTo>
                    <a:pt x="1811" y="456"/>
                  </a:lnTo>
                  <a:lnTo>
                    <a:pt x="1796" y="456"/>
                  </a:lnTo>
                  <a:lnTo>
                    <a:pt x="1783" y="458"/>
                  </a:lnTo>
                  <a:lnTo>
                    <a:pt x="1771" y="464"/>
                  </a:lnTo>
                  <a:lnTo>
                    <a:pt x="1767" y="468"/>
                  </a:lnTo>
                  <a:lnTo>
                    <a:pt x="1765" y="471"/>
                  </a:lnTo>
                  <a:lnTo>
                    <a:pt x="1765" y="476"/>
                  </a:lnTo>
                  <a:lnTo>
                    <a:pt x="1765" y="481"/>
                  </a:lnTo>
                  <a:lnTo>
                    <a:pt x="1766" y="482"/>
                  </a:lnTo>
                  <a:lnTo>
                    <a:pt x="1750" y="488"/>
                  </a:lnTo>
                  <a:lnTo>
                    <a:pt x="1733" y="491"/>
                  </a:lnTo>
                  <a:lnTo>
                    <a:pt x="1733" y="503"/>
                  </a:lnTo>
                  <a:lnTo>
                    <a:pt x="1730" y="514"/>
                  </a:lnTo>
                  <a:lnTo>
                    <a:pt x="1724" y="521"/>
                  </a:lnTo>
                  <a:lnTo>
                    <a:pt x="1715" y="530"/>
                  </a:lnTo>
                  <a:lnTo>
                    <a:pt x="1708" y="536"/>
                  </a:lnTo>
                  <a:lnTo>
                    <a:pt x="1699" y="544"/>
                  </a:lnTo>
                  <a:lnTo>
                    <a:pt x="1694" y="553"/>
                  </a:lnTo>
                  <a:lnTo>
                    <a:pt x="1685" y="562"/>
                  </a:lnTo>
                  <a:lnTo>
                    <a:pt x="1675" y="570"/>
                  </a:lnTo>
                  <a:lnTo>
                    <a:pt x="1663" y="576"/>
                  </a:lnTo>
                  <a:lnTo>
                    <a:pt x="1652" y="581"/>
                  </a:lnTo>
                  <a:lnTo>
                    <a:pt x="1640" y="587"/>
                  </a:lnTo>
                  <a:lnTo>
                    <a:pt x="1636" y="584"/>
                  </a:lnTo>
                  <a:lnTo>
                    <a:pt x="1633" y="583"/>
                  </a:lnTo>
                  <a:lnTo>
                    <a:pt x="1629" y="583"/>
                  </a:lnTo>
                  <a:lnTo>
                    <a:pt x="1624" y="582"/>
                  </a:lnTo>
                  <a:lnTo>
                    <a:pt x="1634" y="577"/>
                  </a:lnTo>
                  <a:lnTo>
                    <a:pt x="1642" y="570"/>
                  </a:lnTo>
                  <a:lnTo>
                    <a:pt x="1646" y="560"/>
                  </a:lnTo>
                  <a:lnTo>
                    <a:pt x="1647" y="548"/>
                  </a:lnTo>
                  <a:lnTo>
                    <a:pt x="1643" y="532"/>
                  </a:lnTo>
                  <a:lnTo>
                    <a:pt x="1637" y="518"/>
                  </a:lnTo>
                  <a:lnTo>
                    <a:pt x="1636" y="516"/>
                  </a:lnTo>
                  <a:lnTo>
                    <a:pt x="1636" y="516"/>
                  </a:lnTo>
                  <a:lnTo>
                    <a:pt x="1651" y="515"/>
                  </a:lnTo>
                  <a:lnTo>
                    <a:pt x="1664" y="510"/>
                  </a:lnTo>
                  <a:lnTo>
                    <a:pt x="1676" y="504"/>
                  </a:lnTo>
                  <a:lnTo>
                    <a:pt x="1688" y="497"/>
                  </a:lnTo>
                  <a:lnTo>
                    <a:pt x="1702" y="492"/>
                  </a:lnTo>
                  <a:lnTo>
                    <a:pt x="1716" y="491"/>
                  </a:lnTo>
                  <a:lnTo>
                    <a:pt x="1719" y="486"/>
                  </a:lnTo>
                  <a:lnTo>
                    <a:pt x="1720" y="480"/>
                  </a:lnTo>
                  <a:lnTo>
                    <a:pt x="1719" y="475"/>
                  </a:lnTo>
                  <a:lnTo>
                    <a:pt x="1716" y="471"/>
                  </a:lnTo>
                  <a:lnTo>
                    <a:pt x="1713" y="469"/>
                  </a:lnTo>
                  <a:lnTo>
                    <a:pt x="1709" y="467"/>
                  </a:lnTo>
                  <a:lnTo>
                    <a:pt x="1704" y="465"/>
                  </a:lnTo>
                  <a:lnTo>
                    <a:pt x="1707" y="463"/>
                  </a:lnTo>
                  <a:lnTo>
                    <a:pt x="1709" y="461"/>
                  </a:lnTo>
                  <a:lnTo>
                    <a:pt x="1709" y="457"/>
                  </a:lnTo>
                  <a:lnTo>
                    <a:pt x="1709" y="453"/>
                  </a:lnTo>
                  <a:lnTo>
                    <a:pt x="1726" y="458"/>
                  </a:lnTo>
                  <a:lnTo>
                    <a:pt x="1738" y="458"/>
                  </a:lnTo>
                  <a:lnTo>
                    <a:pt x="1747" y="456"/>
                  </a:lnTo>
                  <a:lnTo>
                    <a:pt x="1750" y="448"/>
                  </a:lnTo>
                  <a:lnTo>
                    <a:pt x="1751" y="438"/>
                  </a:lnTo>
                  <a:lnTo>
                    <a:pt x="1749" y="422"/>
                  </a:lnTo>
                  <a:lnTo>
                    <a:pt x="1755" y="428"/>
                  </a:lnTo>
                  <a:lnTo>
                    <a:pt x="1762" y="431"/>
                  </a:lnTo>
                  <a:lnTo>
                    <a:pt x="1771" y="433"/>
                  </a:lnTo>
                  <a:lnTo>
                    <a:pt x="1781" y="430"/>
                  </a:lnTo>
                  <a:lnTo>
                    <a:pt x="1783" y="427"/>
                  </a:lnTo>
                  <a:lnTo>
                    <a:pt x="1784" y="423"/>
                  </a:lnTo>
                  <a:lnTo>
                    <a:pt x="1785" y="419"/>
                  </a:lnTo>
                  <a:lnTo>
                    <a:pt x="1785" y="417"/>
                  </a:lnTo>
                  <a:lnTo>
                    <a:pt x="1809" y="393"/>
                  </a:lnTo>
                  <a:lnTo>
                    <a:pt x="1817" y="388"/>
                  </a:lnTo>
                  <a:lnTo>
                    <a:pt x="1826" y="387"/>
                  </a:lnTo>
                  <a:lnTo>
                    <a:pt x="1835" y="384"/>
                  </a:lnTo>
                  <a:lnTo>
                    <a:pt x="1843" y="379"/>
                  </a:lnTo>
                  <a:lnTo>
                    <a:pt x="1844" y="379"/>
                  </a:lnTo>
                  <a:lnTo>
                    <a:pt x="1849" y="377"/>
                  </a:lnTo>
                  <a:lnTo>
                    <a:pt x="1852" y="374"/>
                  </a:lnTo>
                  <a:lnTo>
                    <a:pt x="1853" y="372"/>
                  </a:lnTo>
                  <a:lnTo>
                    <a:pt x="1891" y="357"/>
                  </a:lnTo>
                  <a:lnTo>
                    <a:pt x="1902" y="332"/>
                  </a:lnTo>
                  <a:lnTo>
                    <a:pt x="1906" y="323"/>
                  </a:lnTo>
                  <a:lnTo>
                    <a:pt x="1904" y="316"/>
                  </a:lnTo>
                  <a:lnTo>
                    <a:pt x="1897" y="310"/>
                  </a:lnTo>
                  <a:lnTo>
                    <a:pt x="1896" y="310"/>
                  </a:lnTo>
                  <a:lnTo>
                    <a:pt x="1895" y="310"/>
                  </a:lnTo>
                  <a:lnTo>
                    <a:pt x="1902" y="299"/>
                  </a:lnTo>
                  <a:lnTo>
                    <a:pt x="1906" y="298"/>
                  </a:lnTo>
                  <a:lnTo>
                    <a:pt x="1909" y="297"/>
                  </a:lnTo>
                  <a:lnTo>
                    <a:pt x="1912" y="296"/>
                  </a:lnTo>
                  <a:lnTo>
                    <a:pt x="1920" y="286"/>
                  </a:lnTo>
                  <a:lnTo>
                    <a:pt x="1924" y="280"/>
                  </a:lnTo>
                  <a:lnTo>
                    <a:pt x="1930" y="276"/>
                  </a:lnTo>
                  <a:lnTo>
                    <a:pt x="1935" y="271"/>
                  </a:lnTo>
                  <a:lnTo>
                    <a:pt x="1938" y="266"/>
                  </a:lnTo>
                  <a:lnTo>
                    <a:pt x="1941" y="259"/>
                  </a:lnTo>
                  <a:lnTo>
                    <a:pt x="1941" y="260"/>
                  </a:lnTo>
                  <a:lnTo>
                    <a:pt x="1958" y="260"/>
                  </a:lnTo>
                  <a:lnTo>
                    <a:pt x="1958" y="260"/>
                  </a:lnTo>
                  <a:lnTo>
                    <a:pt x="1974" y="262"/>
                  </a:lnTo>
                  <a:lnTo>
                    <a:pt x="1975" y="263"/>
                  </a:lnTo>
                  <a:lnTo>
                    <a:pt x="1987" y="268"/>
                  </a:lnTo>
                  <a:lnTo>
                    <a:pt x="2000" y="268"/>
                  </a:lnTo>
                  <a:lnTo>
                    <a:pt x="2004" y="265"/>
                  </a:lnTo>
                  <a:lnTo>
                    <a:pt x="2008" y="263"/>
                  </a:lnTo>
                  <a:lnTo>
                    <a:pt x="2010" y="260"/>
                  </a:lnTo>
                  <a:lnTo>
                    <a:pt x="2014" y="225"/>
                  </a:lnTo>
                  <a:lnTo>
                    <a:pt x="2021" y="219"/>
                  </a:lnTo>
                  <a:lnTo>
                    <a:pt x="2022" y="214"/>
                  </a:lnTo>
                  <a:lnTo>
                    <a:pt x="2020" y="209"/>
                  </a:lnTo>
                  <a:lnTo>
                    <a:pt x="2016" y="203"/>
                  </a:lnTo>
                  <a:lnTo>
                    <a:pt x="2017" y="202"/>
                  </a:lnTo>
                  <a:lnTo>
                    <a:pt x="2023" y="196"/>
                  </a:lnTo>
                  <a:lnTo>
                    <a:pt x="2027" y="190"/>
                  </a:lnTo>
                  <a:lnTo>
                    <a:pt x="2037" y="196"/>
                  </a:lnTo>
                  <a:lnTo>
                    <a:pt x="2046" y="199"/>
                  </a:lnTo>
                  <a:lnTo>
                    <a:pt x="2059" y="199"/>
                  </a:lnTo>
                  <a:lnTo>
                    <a:pt x="2061" y="197"/>
                  </a:lnTo>
                  <a:lnTo>
                    <a:pt x="2062" y="196"/>
                  </a:lnTo>
                  <a:lnTo>
                    <a:pt x="2071" y="197"/>
                  </a:lnTo>
                  <a:lnTo>
                    <a:pt x="2079" y="196"/>
                  </a:lnTo>
                  <a:lnTo>
                    <a:pt x="2087" y="190"/>
                  </a:lnTo>
                  <a:lnTo>
                    <a:pt x="2084" y="185"/>
                  </a:lnTo>
                  <a:lnTo>
                    <a:pt x="2079" y="180"/>
                  </a:lnTo>
                  <a:lnTo>
                    <a:pt x="2076" y="176"/>
                  </a:lnTo>
                  <a:lnTo>
                    <a:pt x="2072" y="171"/>
                  </a:lnTo>
                  <a:lnTo>
                    <a:pt x="2072" y="165"/>
                  </a:lnTo>
                  <a:lnTo>
                    <a:pt x="2100" y="149"/>
                  </a:lnTo>
                  <a:lnTo>
                    <a:pt x="2104" y="150"/>
                  </a:lnTo>
                  <a:lnTo>
                    <a:pt x="2107" y="149"/>
                  </a:lnTo>
                  <a:lnTo>
                    <a:pt x="2119" y="143"/>
                  </a:lnTo>
                  <a:lnTo>
                    <a:pt x="2130" y="134"/>
                  </a:lnTo>
                  <a:lnTo>
                    <a:pt x="2135" y="138"/>
                  </a:lnTo>
                  <a:lnTo>
                    <a:pt x="2153" y="111"/>
                  </a:lnTo>
                  <a:lnTo>
                    <a:pt x="2150" y="111"/>
                  </a:lnTo>
                  <a:lnTo>
                    <a:pt x="2146" y="111"/>
                  </a:lnTo>
                  <a:lnTo>
                    <a:pt x="2142" y="112"/>
                  </a:lnTo>
                  <a:lnTo>
                    <a:pt x="2139" y="115"/>
                  </a:lnTo>
                  <a:lnTo>
                    <a:pt x="2136" y="117"/>
                  </a:lnTo>
                  <a:lnTo>
                    <a:pt x="2136" y="117"/>
                  </a:lnTo>
                  <a:lnTo>
                    <a:pt x="2131" y="114"/>
                  </a:lnTo>
                  <a:lnTo>
                    <a:pt x="2127" y="111"/>
                  </a:lnTo>
                  <a:lnTo>
                    <a:pt x="2121" y="109"/>
                  </a:lnTo>
                  <a:lnTo>
                    <a:pt x="2119" y="109"/>
                  </a:lnTo>
                  <a:lnTo>
                    <a:pt x="2123" y="105"/>
                  </a:lnTo>
                  <a:lnTo>
                    <a:pt x="2127" y="102"/>
                  </a:lnTo>
                  <a:lnTo>
                    <a:pt x="2136" y="99"/>
                  </a:lnTo>
                  <a:lnTo>
                    <a:pt x="2148" y="92"/>
                  </a:lnTo>
                  <a:lnTo>
                    <a:pt x="2163" y="88"/>
                  </a:lnTo>
                  <a:lnTo>
                    <a:pt x="2178" y="86"/>
                  </a:lnTo>
                  <a:lnTo>
                    <a:pt x="2192" y="82"/>
                  </a:lnTo>
                  <a:lnTo>
                    <a:pt x="2193" y="80"/>
                  </a:lnTo>
                  <a:lnTo>
                    <a:pt x="2201" y="83"/>
                  </a:lnTo>
                  <a:lnTo>
                    <a:pt x="2208" y="85"/>
                  </a:lnTo>
                  <a:lnTo>
                    <a:pt x="2216" y="83"/>
                  </a:lnTo>
                  <a:lnTo>
                    <a:pt x="2221" y="77"/>
                  </a:lnTo>
                  <a:lnTo>
                    <a:pt x="2223" y="70"/>
                  </a:lnTo>
                  <a:lnTo>
                    <a:pt x="2223" y="63"/>
                  </a:lnTo>
                  <a:lnTo>
                    <a:pt x="2224" y="55"/>
                  </a:lnTo>
                  <a:lnTo>
                    <a:pt x="2229" y="49"/>
                  </a:lnTo>
                  <a:lnTo>
                    <a:pt x="2237" y="40"/>
                  </a:lnTo>
                  <a:lnTo>
                    <a:pt x="2247" y="35"/>
                  </a:lnTo>
                  <a:lnTo>
                    <a:pt x="2254" y="28"/>
                  </a:lnTo>
                  <a:lnTo>
                    <a:pt x="2255" y="19"/>
                  </a:lnTo>
                  <a:lnTo>
                    <a:pt x="2252" y="9"/>
                  </a:lnTo>
                  <a:lnTo>
                    <a:pt x="2244" y="2"/>
                  </a:lnTo>
                  <a:lnTo>
                    <a:pt x="2235" y="0"/>
                  </a:lnTo>
                  <a:lnTo>
                    <a:pt x="2224" y="0"/>
                  </a:lnTo>
                  <a:lnTo>
                    <a:pt x="2213" y="2"/>
                  </a:lnTo>
                  <a:lnTo>
                    <a:pt x="2202" y="3"/>
                  </a:lnTo>
                  <a:lnTo>
                    <a:pt x="2199" y="7"/>
                  </a:lnTo>
                  <a:lnTo>
                    <a:pt x="2198" y="12"/>
                  </a:lnTo>
                  <a:lnTo>
                    <a:pt x="2198" y="17"/>
                  </a:lnTo>
                  <a:lnTo>
                    <a:pt x="2196" y="18"/>
                  </a:lnTo>
                  <a:lnTo>
                    <a:pt x="2193" y="20"/>
                  </a:lnTo>
                  <a:lnTo>
                    <a:pt x="2184" y="19"/>
                  </a:lnTo>
                  <a:lnTo>
                    <a:pt x="2175" y="17"/>
                  </a:lnTo>
                  <a:lnTo>
                    <a:pt x="2165" y="17"/>
                  </a:lnTo>
                  <a:lnTo>
                    <a:pt x="2156" y="20"/>
                  </a:lnTo>
                  <a:lnTo>
                    <a:pt x="2147" y="30"/>
                  </a:lnTo>
                  <a:lnTo>
                    <a:pt x="2136" y="40"/>
                  </a:lnTo>
                  <a:lnTo>
                    <a:pt x="2125" y="48"/>
                  </a:lnTo>
                  <a:lnTo>
                    <a:pt x="2116" y="58"/>
                  </a:lnTo>
                  <a:lnTo>
                    <a:pt x="2108" y="70"/>
                  </a:lnTo>
                  <a:lnTo>
                    <a:pt x="2097" y="76"/>
                  </a:lnTo>
                  <a:lnTo>
                    <a:pt x="2085" y="81"/>
                  </a:lnTo>
                  <a:lnTo>
                    <a:pt x="2076" y="87"/>
                  </a:lnTo>
                  <a:lnTo>
                    <a:pt x="2067" y="97"/>
                  </a:lnTo>
                  <a:lnTo>
                    <a:pt x="2061" y="109"/>
                  </a:lnTo>
                  <a:lnTo>
                    <a:pt x="2049" y="116"/>
                  </a:lnTo>
                  <a:lnTo>
                    <a:pt x="2037" y="122"/>
                  </a:lnTo>
                  <a:lnTo>
                    <a:pt x="2022" y="127"/>
                  </a:lnTo>
                  <a:lnTo>
                    <a:pt x="2009" y="133"/>
                  </a:lnTo>
                  <a:lnTo>
                    <a:pt x="1997" y="140"/>
                  </a:lnTo>
                  <a:lnTo>
                    <a:pt x="1986" y="150"/>
                  </a:lnTo>
                  <a:lnTo>
                    <a:pt x="1969" y="159"/>
                  </a:lnTo>
                  <a:lnTo>
                    <a:pt x="1958" y="166"/>
                  </a:lnTo>
                  <a:lnTo>
                    <a:pt x="1951" y="173"/>
                  </a:lnTo>
                  <a:lnTo>
                    <a:pt x="1949" y="180"/>
                  </a:lnTo>
                  <a:lnTo>
                    <a:pt x="1952" y="190"/>
                  </a:lnTo>
                  <a:lnTo>
                    <a:pt x="1959" y="202"/>
                  </a:lnTo>
                  <a:lnTo>
                    <a:pt x="1971" y="217"/>
                  </a:lnTo>
                  <a:lnTo>
                    <a:pt x="1975" y="222"/>
                  </a:lnTo>
                  <a:lnTo>
                    <a:pt x="1969" y="222"/>
                  </a:lnTo>
                  <a:lnTo>
                    <a:pt x="1941" y="205"/>
                  </a:lnTo>
                  <a:lnTo>
                    <a:pt x="1931" y="209"/>
                  </a:lnTo>
                  <a:lnTo>
                    <a:pt x="1929" y="213"/>
                  </a:lnTo>
                  <a:lnTo>
                    <a:pt x="1930" y="217"/>
                  </a:lnTo>
                  <a:lnTo>
                    <a:pt x="1934" y="220"/>
                  </a:lnTo>
                  <a:lnTo>
                    <a:pt x="1938" y="224"/>
                  </a:lnTo>
                  <a:lnTo>
                    <a:pt x="1942" y="229"/>
                  </a:lnTo>
                  <a:lnTo>
                    <a:pt x="1942" y="233"/>
                  </a:lnTo>
                  <a:lnTo>
                    <a:pt x="1942" y="233"/>
                  </a:lnTo>
                  <a:lnTo>
                    <a:pt x="1931" y="240"/>
                  </a:lnTo>
                  <a:lnTo>
                    <a:pt x="1931" y="240"/>
                  </a:lnTo>
                  <a:lnTo>
                    <a:pt x="1920" y="235"/>
                  </a:lnTo>
                  <a:lnTo>
                    <a:pt x="1909" y="231"/>
                  </a:lnTo>
                  <a:lnTo>
                    <a:pt x="1897" y="229"/>
                  </a:lnTo>
                  <a:lnTo>
                    <a:pt x="1885" y="225"/>
                  </a:lnTo>
                  <a:lnTo>
                    <a:pt x="1875" y="218"/>
                  </a:lnTo>
                  <a:lnTo>
                    <a:pt x="1869" y="207"/>
                  </a:lnTo>
                  <a:lnTo>
                    <a:pt x="1875" y="203"/>
                  </a:lnTo>
                  <a:lnTo>
                    <a:pt x="1881" y="200"/>
                  </a:lnTo>
                  <a:lnTo>
                    <a:pt x="1886" y="197"/>
                  </a:lnTo>
                  <a:lnTo>
                    <a:pt x="1889" y="200"/>
                  </a:lnTo>
                  <a:lnTo>
                    <a:pt x="1892" y="201"/>
                  </a:lnTo>
                  <a:lnTo>
                    <a:pt x="1895" y="201"/>
                  </a:lnTo>
                  <a:lnTo>
                    <a:pt x="1897" y="201"/>
                  </a:lnTo>
                  <a:lnTo>
                    <a:pt x="1900" y="200"/>
                  </a:lnTo>
                  <a:lnTo>
                    <a:pt x="1901" y="199"/>
                  </a:lnTo>
                  <a:lnTo>
                    <a:pt x="1903" y="195"/>
                  </a:lnTo>
                  <a:lnTo>
                    <a:pt x="1903" y="190"/>
                  </a:lnTo>
                  <a:lnTo>
                    <a:pt x="1906" y="189"/>
                  </a:lnTo>
                  <a:lnTo>
                    <a:pt x="1908" y="186"/>
                  </a:lnTo>
                  <a:lnTo>
                    <a:pt x="1911" y="183"/>
                  </a:lnTo>
                  <a:lnTo>
                    <a:pt x="1913" y="180"/>
                  </a:lnTo>
                  <a:lnTo>
                    <a:pt x="1915" y="177"/>
                  </a:lnTo>
                  <a:lnTo>
                    <a:pt x="1917" y="169"/>
                  </a:lnTo>
                  <a:lnTo>
                    <a:pt x="1920" y="169"/>
                  </a:lnTo>
                  <a:lnTo>
                    <a:pt x="1924" y="167"/>
                  </a:lnTo>
                  <a:lnTo>
                    <a:pt x="1935" y="163"/>
                  </a:lnTo>
                  <a:lnTo>
                    <a:pt x="1945" y="157"/>
                  </a:lnTo>
                  <a:lnTo>
                    <a:pt x="1952" y="149"/>
                  </a:lnTo>
                  <a:lnTo>
                    <a:pt x="1959" y="140"/>
                  </a:lnTo>
                  <a:lnTo>
                    <a:pt x="1965" y="132"/>
                  </a:lnTo>
                  <a:lnTo>
                    <a:pt x="1970" y="122"/>
                  </a:lnTo>
                  <a:lnTo>
                    <a:pt x="1982" y="106"/>
                  </a:lnTo>
                  <a:lnTo>
                    <a:pt x="1996" y="89"/>
                  </a:lnTo>
                  <a:lnTo>
                    <a:pt x="2009" y="76"/>
                  </a:lnTo>
                  <a:lnTo>
                    <a:pt x="2014" y="70"/>
                  </a:lnTo>
                  <a:lnTo>
                    <a:pt x="2017" y="64"/>
                  </a:lnTo>
                  <a:lnTo>
                    <a:pt x="2019" y="55"/>
                  </a:lnTo>
                  <a:lnTo>
                    <a:pt x="2015" y="47"/>
                  </a:lnTo>
                  <a:lnTo>
                    <a:pt x="2006" y="41"/>
                  </a:lnTo>
                  <a:lnTo>
                    <a:pt x="1997" y="38"/>
                  </a:lnTo>
                  <a:lnTo>
                    <a:pt x="1986" y="40"/>
                  </a:lnTo>
                  <a:lnTo>
                    <a:pt x="1976" y="42"/>
                  </a:lnTo>
                  <a:lnTo>
                    <a:pt x="1969" y="47"/>
                  </a:lnTo>
                  <a:lnTo>
                    <a:pt x="1964" y="53"/>
                  </a:lnTo>
                  <a:lnTo>
                    <a:pt x="1959" y="60"/>
                  </a:lnTo>
                  <a:lnTo>
                    <a:pt x="1954" y="68"/>
                  </a:lnTo>
                  <a:lnTo>
                    <a:pt x="1930" y="80"/>
                  </a:lnTo>
                  <a:lnTo>
                    <a:pt x="1909" y="94"/>
                  </a:lnTo>
                  <a:lnTo>
                    <a:pt x="1890" y="111"/>
                  </a:lnTo>
                  <a:lnTo>
                    <a:pt x="1870" y="129"/>
                  </a:lnTo>
                  <a:lnTo>
                    <a:pt x="1840" y="145"/>
                  </a:lnTo>
                  <a:lnTo>
                    <a:pt x="1812" y="163"/>
                  </a:lnTo>
                  <a:lnTo>
                    <a:pt x="1785" y="184"/>
                  </a:lnTo>
                  <a:lnTo>
                    <a:pt x="1760" y="206"/>
                  </a:lnTo>
                  <a:lnTo>
                    <a:pt x="1736" y="229"/>
                  </a:lnTo>
                  <a:lnTo>
                    <a:pt x="1710" y="252"/>
                  </a:lnTo>
                  <a:lnTo>
                    <a:pt x="1693" y="260"/>
                  </a:lnTo>
                  <a:lnTo>
                    <a:pt x="1694" y="263"/>
                  </a:lnTo>
                  <a:lnTo>
                    <a:pt x="1694" y="264"/>
                  </a:lnTo>
                  <a:lnTo>
                    <a:pt x="1694" y="266"/>
                  </a:lnTo>
                  <a:lnTo>
                    <a:pt x="1694" y="269"/>
                  </a:lnTo>
                  <a:lnTo>
                    <a:pt x="1694" y="271"/>
                  </a:lnTo>
                  <a:lnTo>
                    <a:pt x="1696" y="273"/>
                  </a:lnTo>
                  <a:lnTo>
                    <a:pt x="1685" y="283"/>
                  </a:lnTo>
                  <a:lnTo>
                    <a:pt x="1671" y="291"/>
                  </a:lnTo>
                  <a:lnTo>
                    <a:pt x="1656" y="296"/>
                  </a:lnTo>
                  <a:lnTo>
                    <a:pt x="1619" y="332"/>
                  </a:lnTo>
                  <a:lnTo>
                    <a:pt x="1600" y="343"/>
                  </a:lnTo>
                  <a:lnTo>
                    <a:pt x="1583" y="355"/>
                  </a:lnTo>
                  <a:lnTo>
                    <a:pt x="1568" y="370"/>
                  </a:lnTo>
                  <a:lnTo>
                    <a:pt x="1555" y="385"/>
                  </a:lnTo>
                  <a:lnTo>
                    <a:pt x="1529" y="400"/>
                  </a:lnTo>
                  <a:lnTo>
                    <a:pt x="1505" y="413"/>
                  </a:lnTo>
                  <a:lnTo>
                    <a:pt x="1482" y="429"/>
                  </a:lnTo>
                  <a:lnTo>
                    <a:pt x="1459" y="446"/>
                  </a:lnTo>
                  <a:lnTo>
                    <a:pt x="1439" y="465"/>
                  </a:lnTo>
                  <a:lnTo>
                    <a:pt x="1422" y="490"/>
                  </a:lnTo>
                  <a:lnTo>
                    <a:pt x="1410" y="497"/>
                  </a:lnTo>
                  <a:lnTo>
                    <a:pt x="1397" y="504"/>
                  </a:lnTo>
                  <a:lnTo>
                    <a:pt x="1385" y="511"/>
                  </a:lnTo>
                  <a:lnTo>
                    <a:pt x="1374" y="520"/>
                  </a:lnTo>
                  <a:lnTo>
                    <a:pt x="1365" y="530"/>
                  </a:lnTo>
                  <a:lnTo>
                    <a:pt x="1359" y="543"/>
                  </a:lnTo>
                  <a:lnTo>
                    <a:pt x="1357" y="559"/>
                  </a:lnTo>
                  <a:lnTo>
                    <a:pt x="1338" y="570"/>
                  </a:lnTo>
                  <a:lnTo>
                    <a:pt x="1317" y="579"/>
                  </a:lnTo>
                  <a:lnTo>
                    <a:pt x="1297" y="589"/>
                  </a:lnTo>
                  <a:lnTo>
                    <a:pt x="1279" y="600"/>
                  </a:lnTo>
                  <a:lnTo>
                    <a:pt x="1262" y="613"/>
                  </a:lnTo>
                  <a:lnTo>
                    <a:pt x="1248" y="632"/>
                  </a:lnTo>
                  <a:lnTo>
                    <a:pt x="1238" y="640"/>
                  </a:lnTo>
                  <a:lnTo>
                    <a:pt x="1228" y="649"/>
                  </a:lnTo>
                  <a:lnTo>
                    <a:pt x="1220" y="658"/>
                  </a:lnTo>
                  <a:lnTo>
                    <a:pt x="1214" y="669"/>
                  </a:lnTo>
                  <a:lnTo>
                    <a:pt x="1214" y="669"/>
                  </a:lnTo>
                  <a:lnTo>
                    <a:pt x="1193" y="669"/>
                  </a:lnTo>
                  <a:lnTo>
                    <a:pt x="1191" y="680"/>
                  </a:lnTo>
                  <a:lnTo>
                    <a:pt x="1194" y="692"/>
                  </a:lnTo>
                  <a:lnTo>
                    <a:pt x="1199" y="702"/>
                  </a:lnTo>
                  <a:lnTo>
                    <a:pt x="1199" y="702"/>
                  </a:lnTo>
                  <a:lnTo>
                    <a:pt x="1199" y="702"/>
                  </a:lnTo>
                  <a:lnTo>
                    <a:pt x="1193" y="712"/>
                  </a:lnTo>
                  <a:lnTo>
                    <a:pt x="1185" y="716"/>
                  </a:lnTo>
                  <a:lnTo>
                    <a:pt x="1176" y="716"/>
                  </a:lnTo>
                  <a:lnTo>
                    <a:pt x="1166" y="715"/>
                  </a:lnTo>
                  <a:lnTo>
                    <a:pt x="1158" y="713"/>
                  </a:lnTo>
                  <a:lnTo>
                    <a:pt x="1155" y="710"/>
                  </a:lnTo>
                  <a:lnTo>
                    <a:pt x="1153" y="707"/>
                  </a:lnTo>
                  <a:lnTo>
                    <a:pt x="1129" y="726"/>
                  </a:lnTo>
                  <a:lnTo>
                    <a:pt x="1103" y="746"/>
                  </a:lnTo>
                  <a:lnTo>
                    <a:pt x="1080" y="766"/>
                  </a:lnTo>
                  <a:lnTo>
                    <a:pt x="1058" y="789"/>
                  </a:lnTo>
                  <a:lnTo>
                    <a:pt x="1039" y="815"/>
                  </a:lnTo>
                  <a:lnTo>
                    <a:pt x="1035" y="815"/>
                  </a:lnTo>
                  <a:lnTo>
                    <a:pt x="1033" y="816"/>
                  </a:lnTo>
                  <a:lnTo>
                    <a:pt x="1026" y="824"/>
                  </a:lnTo>
                  <a:lnTo>
                    <a:pt x="1017" y="832"/>
                  </a:lnTo>
                  <a:lnTo>
                    <a:pt x="1010" y="839"/>
                  </a:lnTo>
                  <a:lnTo>
                    <a:pt x="1004" y="846"/>
                  </a:lnTo>
                  <a:lnTo>
                    <a:pt x="1001" y="857"/>
                  </a:lnTo>
                  <a:lnTo>
                    <a:pt x="1004" y="869"/>
                  </a:lnTo>
                  <a:lnTo>
                    <a:pt x="1002" y="868"/>
                  </a:lnTo>
                  <a:lnTo>
                    <a:pt x="1002" y="869"/>
                  </a:lnTo>
                  <a:lnTo>
                    <a:pt x="981" y="871"/>
                  </a:lnTo>
                  <a:lnTo>
                    <a:pt x="977" y="867"/>
                  </a:lnTo>
                  <a:lnTo>
                    <a:pt x="973" y="866"/>
                  </a:lnTo>
                  <a:lnTo>
                    <a:pt x="971" y="867"/>
                  </a:lnTo>
                  <a:lnTo>
                    <a:pt x="967" y="869"/>
                  </a:lnTo>
                  <a:lnTo>
                    <a:pt x="958" y="875"/>
                  </a:lnTo>
                  <a:lnTo>
                    <a:pt x="949" y="884"/>
                  </a:lnTo>
                  <a:lnTo>
                    <a:pt x="941" y="892"/>
                  </a:lnTo>
                  <a:lnTo>
                    <a:pt x="932" y="901"/>
                  </a:lnTo>
                  <a:lnTo>
                    <a:pt x="922" y="908"/>
                  </a:lnTo>
                  <a:lnTo>
                    <a:pt x="910" y="912"/>
                  </a:lnTo>
                  <a:lnTo>
                    <a:pt x="897" y="918"/>
                  </a:lnTo>
                  <a:lnTo>
                    <a:pt x="886" y="925"/>
                  </a:lnTo>
                  <a:lnTo>
                    <a:pt x="877" y="935"/>
                  </a:lnTo>
                  <a:lnTo>
                    <a:pt x="871" y="946"/>
                  </a:lnTo>
                  <a:lnTo>
                    <a:pt x="870" y="959"/>
                  </a:lnTo>
                  <a:lnTo>
                    <a:pt x="871" y="975"/>
                  </a:lnTo>
                  <a:lnTo>
                    <a:pt x="856" y="971"/>
                  </a:lnTo>
                  <a:lnTo>
                    <a:pt x="842" y="972"/>
                  </a:lnTo>
                  <a:lnTo>
                    <a:pt x="830" y="977"/>
                  </a:lnTo>
                  <a:lnTo>
                    <a:pt x="820" y="985"/>
                  </a:lnTo>
                  <a:lnTo>
                    <a:pt x="812" y="993"/>
                  </a:lnTo>
                  <a:lnTo>
                    <a:pt x="805" y="1005"/>
                  </a:lnTo>
                  <a:lnTo>
                    <a:pt x="797" y="1017"/>
                  </a:lnTo>
                  <a:lnTo>
                    <a:pt x="792" y="1017"/>
                  </a:lnTo>
                  <a:lnTo>
                    <a:pt x="789" y="1018"/>
                  </a:lnTo>
                  <a:lnTo>
                    <a:pt x="786" y="1020"/>
                  </a:lnTo>
                  <a:lnTo>
                    <a:pt x="784" y="1022"/>
                  </a:lnTo>
                  <a:lnTo>
                    <a:pt x="782" y="1025"/>
                  </a:lnTo>
                  <a:lnTo>
                    <a:pt x="779" y="1027"/>
                  </a:lnTo>
                  <a:lnTo>
                    <a:pt x="777" y="1031"/>
                  </a:lnTo>
                  <a:lnTo>
                    <a:pt x="775" y="1034"/>
                  </a:lnTo>
                  <a:lnTo>
                    <a:pt x="775" y="1037"/>
                  </a:lnTo>
                  <a:lnTo>
                    <a:pt x="771" y="1038"/>
                  </a:lnTo>
                  <a:lnTo>
                    <a:pt x="766" y="1040"/>
                  </a:lnTo>
                  <a:lnTo>
                    <a:pt x="761" y="1044"/>
                  </a:lnTo>
                  <a:lnTo>
                    <a:pt x="752" y="1051"/>
                  </a:lnTo>
                  <a:lnTo>
                    <a:pt x="744" y="1056"/>
                  </a:lnTo>
                  <a:lnTo>
                    <a:pt x="734" y="1061"/>
                  </a:lnTo>
                  <a:lnTo>
                    <a:pt x="727" y="1068"/>
                  </a:lnTo>
                  <a:lnTo>
                    <a:pt x="722" y="1079"/>
                  </a:lnTo>
                  <a:lnTo>
                    <a:pt x="722" y="1079"/>
                  </a:lnTo>
                  <a:lnTo>
                    <a:pt x="669" y="1116"/>
                  </a:lnTo>
                  <a:lnTo>
                    <a:pt x="667" y="1142"/>
                  </a:lnTo>
                  <a:lnTo>
                    <a:pt x="680" y="1148"/>
                  </a:lnTo>
                  <a:lnTo>
                    <a:pt x="692" y="1149"/>
                  </a:lnTo>
                  <a:lnTo>
                    <a:pt x="707" y="1145"/>
                  </a:lnTo>
                  <a:lnTo>
                    <a:pt x="721" y="1137"/>
                  </a:lnTo>
                  <a:lnTo>
                    <a:pt x="722" y="1134"/>
                  </a:lnTo>
                  <a:lnTo>
                    <a:pt x="723" y="1134"/>
                  </a:lnTo>
                  <a:lnTo>
                    <a:pt x="723" y="1135"/>
                  </a:lnTo>
                  <a:lnTo>
                    <a:pt x="722" y="1140"/>
                  </a:lnTo>
                  <a:lnTo>
                    <a:pt x="721" y="1145"/>
                  </a:lnTo>
                  <a:lnTo>
                    <a:pt x="718" y="1148"/>
                  </a:lnTo>
                  <a:lnTo>
                    <a:pt x="715" y="1151"/>
                  </a:lnTo>
                  <a:lnTo>
                    <a:pt x="710" y="1152"/>
                  </a:lnTo>
                  <a:lnTo>
                    <a:pt x="705" y="1153"/>
                  </a:lnTo>
                  <a:lnTo>
                    <a:pt x="693" y="1169"/>
                  </a:lnTo>
                  <a:lnTo>
                    <a:pt x="693" y="1170"/>
                  </a:lnTo>
                  <a:lnTo>
                    <a:pt x="692" y="1173"/>
                  </a:lnTo>
                  <a:lnTo>
                    <a:pt x="692" y="1174"/>
                  </a:lnTo>
                  <a:lnTo>
                    <a:pt x="687" y="1177"/>
                  </a:lnTo>
                  <a:lnTo>
                    <a:pt x="682" y="1180"/>
                  </a:lnTo>
                  <a:lnTo>
                    <a:pt x="681" y="1177"/>
                  </a:lnTo>
                  <a:lnTo>
                    <a:pt x="681" y="1174"/>
                  </a:lnTo>
                  <a:lnTo>
                    <a:pt x="676" y="1169"/>
                  </a:lnTo>
                  <a:lnTo>
                    <a:pt x="666" y="1173"/>
                  </a:lnTo>
                  <a:lnTo>
                    <a:pt x="654" y="1174"/>
                  </a:lnTo>
                  <a:lnTo>
                    <a:pt x="643" y="1175"/>
                  </a:lnTo>
                  <a:lnTo>
                    <a:pt x="631" y="1175"/>
                  </a:lnTo>
                  <a:lnTo>
                    <a:pt x="620" y="1179"/>
                  </a:lnTo>
                  <a:lnTo>
                    <a:pt x="610" y="1185"/>
                  </a:lnTo>
                  <a:lnTo>
                    <a:pt x="603" y="1196"/>
                  </a:lnTo>
                  <a:lnTo>
                    <a:pt x="599" y="1197"/>
                  </a:lnTo>
                  <a:lnTo>
                    <a:pt x="598" y="1199"/>
                  </a:lnTo>
                  <a:lnTo>
                    <a:pt x="598" y="1202"/>
                  </a:lnTo>
                  <a:lnTo>
                    <a:pt x="598" y="1204"/>
                  </a:lnTo>
                  <a:lnTo>
                    <a:pt x="599" y="1206"/>
                  </a:lnTo>
                  <a:lnTo>
                    <a:pt x="601" y="1210"/>
                  </a:lnTo>
                  <a:lnTo>
                    <a:pt x="601" y="1213"/>
                  </a:lnTo>
                  <a:lnTo>
                    <a:pt x="593" y="1213"/>
                  </a:lnTo>
                  <a:lnTo>
                    <a:pt x="587" y="1214"/>
                  </a:lnTo>
                  <a:lnTo>
                    <a:pt x="581" y="1216"/>
                  </a:lnTo>
                  <a:lnTo>
                    <a:pt x="576" y="1221"/>
                  </a:lnTo>
                  <a:lnTo>
                    <a:pt x="575" y="1230"/>
                  </a:lnTo>
                  <a:lnTo>
                    <a:pt x="582" y="1231"/>
                  </a:lnTo>
                  <a:lnTo>
                    <a:pt x="590" y="1231"/>
                  </a:lnTo>
                  <a:lnTo>
                    <a:pt x="596" y="1230"/>
                  </a:lnTo>
                  <a:lnTo>
                    <a:pt x="602" y="1223"/>
                  </a:lnTo>
                  <a:lnTo>
                    <a:pt x="619" y="1223"/>
                  </a:lnTo>
                  <a:lnTo>
                    <a:pt x="624" y="1226"/>
                  </a:lnTo>
                  <a:lnTo>
                    <a:pt x="627" y="1227"/>
                  </a:lnTo>
                  <a:lnTo>
                    <a:pt x="631" y="1226"/>
                  </a:lnTo>
                  <a:lnTo>
                    <a:pt x="629" y="1232"/>
                  </a:lnTo>
                  <a:lnTo>
                    <a:pt x="625" y="1237"/>
                  </a:lnTo>
                  <a:lnTo>
                    <a:pt x="620" y="1242"/>
                  </a:lnTo>
                  <a:lnTo>
                    <a:pt x="620" y="1243"/>
                  </a:lnTo>
                  <a:lnTo>
                    <a:pt x="620" y="1247"/>
                  </a:lnTo>
                  <a:lnTo>
                    <a:pt x="619" y="1250"/>
                  </a:lnTo>
                  <a:lnTo>
                    <a:pt x="612" y="1250"/>
                  </a:lnTo>
                  <a:lnTo>
                    <a:pt x="604" y="1250"/>
                  </a:lnTo>
                  <a:lnTo>
                    <a:pt x="597" y="1253"/>
                  </a:lnTo>
                  <a:lnTo>
                    <a:pt x="591" y="1259"/>
                  </a:lnTo>
                  <a:lnTo>
                    <a:pt x="588" y="1261"/>
                  </a:lnTo>
                  <a:lnTo>
                    <a:pt x="586" y="1262"/>
                  </a:lnTo>
                  <a:lnTo>
                    <a:pt x="584" y="1265"/>
                  </a:lnTo>
                  <a:lnTo>
                    <a:pt x="582" y="1266"/>
                  </a:lnTo>
                  <a:lnTo>
                    <a:pt x="581" y="1268"/>
                  </a:lnTo>
                  <a:lnTo>
                    <a:pt x="580" y="1272"/>
                  </a:lnTo>
                  <a:lnTo>
                    <a:pt x="581" y="1276"/>
                  </a:lnTo>
                  <a:lnTo>
                    <a:pt x="576" y="1282"/>
                  </a:lnTo>
                  <a:lnTo>
                    <a:pt x="570" y="1284"/>
                  </a:lnTo>
                  <a:lnTo>
                    <a:pt x="563" y="1284"/>
                  </a:lnTo>
                  <a:lnTo>
                    <a:pt x="556" y="1285"/>
                  </a:lnTo>
                  <a:lnTo>
                    <a:pt x="550" y="1288"/>
                  </a:lnTo>
                  <a:lnTo>
                    <a:pt x="545" y="1294"/>
                  </a:lnTo>
                  <a:lnTo>
                    <a:pt x="535" y="1301"/>
                  </a:lnTo>
                  <a:lnTo>
                    <a:pt x="535" y="1301"/>
                  </a:lnTo>
                  <a:lnTo>
                    <a:pt x="524" y="1308"/>
                  </a:lnTo>
                  <a:lnTo>
                    <a:pt x="516" y="1318"/>
                  </a:lnTo>
                  <a:lnTo>
                    <a:pt x="507" y="1329"/>
                  </a:lnTo>
                  <a:lnTo>
                    <a:pt x="499" y="1337"/>
                  </a:lnTo>
                  <a:lnTo>
                    <a:pt x="497" y="1354"/>
                  </a:lnTo>
                  <a:lnTo>
                    <a:pt x="453" y="1391"/>
                  </a:lnTo>
                  <a:lnTo>
                    <a:pt x="451" y="1401"/>
                  </a:lnTo>
                  <a:lnTo>
                    <a:pt x="434" y="1399"/>
                  </a:lnTo>
                  <a:lnTo>
                    <a:pt x="417" y="1403"/>
                  </a:lnTo>
                  <a:lnTo>
                    <a:pt x="403" y="1409"/>
                  </a:lnTo>
                  <a:lnTo>
                    <a:pt x="387" y="1416"/>
                  </a:lnTo>
                  <a:lnTo>
                    <a:pt x="381" y="1411"/>
                  </a:lnTo>
                  <a:lnTo>
                    <a:pt x="378" y="1404"/>
                  </a:lnTo>
                  <a:lnTo>
                    <a:pt x="378" y="1397"/>
                  </a:lnTo>
                  <a:lnTo>
                    <a:pt x="378" y="1388"/>
                  </a:lnTo>
                  <a:lnTo>
                    <a:pt x="361" y="1390"/>
                  </a:lnTo>
                  <a:lnTo>
                    <a:pt x="364" y="1399"/>
                  </a:lnTo>
                  <a:lnTo>
                    <a:pt x="363" y="1410"/>
                  </a:lnTo>
                  <a:lnTo>
                    <a:pt x="359" y="1420"/>
                  </a:lnTo>
                  <a:lnTo>
                    <a:pt x="357" y="1430"/>
                  </a:lnTo>
                  <a:lnTo>
                    <a:pt x="355" y="1441"/>
                  </a:lnTo>
                  <a:lnTo>
                    <a:pt x="359" y="1450"/>
                  </a:lnTo>
                  <a:lnTo>
                    <a:pt x="357" y="1461"/>
                  </a:lnTo>
                  <a:lnTo>
                    <a:pt x="355" y="1472"/>
                  </a:lnTo>
                  <a:lnTo>
                    <a:pt x="351" y="1471"/>
                  </a:lnTo>
                  <a:lnTo>
                    <a:pt x="349" y="1476"/>
                  </a:lnTo>
                  <a:lnTo>
                    <a:pt x="348" y="1482"/>
                  </a:lnTo>
                  <a:lnTo>
                    <a:pt x="347" y="1488"/>
                  </a:lnTo>
                  <a:lnTo>
                    <a:pt x="344" y="1492"/>
                  </a:lnTo>
                  <a:lnTo>
                    <a:pt x="340" y="1493"/>
                  </a:lnTo>
                  <a:lnTo>
                    <a:pt x="325" y="1492"/>
                  </a:lnTo>
                  <a:lnTo>
                    <a:pt x="317" y="1492"/>
                  </a:lnTo>
                  <a:lnTo>
                    <a:pt x="313" y="1494"/>
                  </a:lnTo>
                  <a:lnTo>
                    <a:pt x="312" y="1496"/>
                  </a:lnTo>
                  <a:lnTo>
                    <a:pt x="314" y="1501"/>
                  </a:lnTo>
                  <a:lnTo>
                    <a:pt x="318" y="1506"/>
                  </a:lnTo>
                  <a:lnTo>
                    <a:pt x="321" y="1511"/>
                  </a:lnTo>
                  <a:lnTo>
                    <a:pt x="325" y="1516"/>
                  </a:lnTo>
                  <a:lnTo>
                    <a:pt x="327" y="1519"/>
                  </a:lnTo>
                  <a:lnTo>
                    <a:pt x="327" y="1523"/>
                  </a:lnTo>
                  <a:lnTo>
                    <a:pt x="310" y="1532"/>
                  </a:lnTo>
                  <a:lnTo>
                    <a:pt x="310" y="1532"/>
                  </a:lnTo>
                  <a:lnTo>
                    <a:pt x="302" y="1533"/>
                  </a:lnTo>
                  <a:lnTo>
                    <a:pt x="292" y="1535"/>
                  </a:lnTo>
                  <a:lnTo>
                    <a:pt x="284" y="1535"/>
                  </a:lnTo>
                  <a:lnTo>
                    <a:pt x="275" y="1532"/>
                  </a:lnTo>
                  <a:lnTo>
                    <a:pt x="274" y="1515"/>
                  </a:lnTo>
                  <a:lnTo>
                    <a:pt x="257" y="1512"/>
                  </a:lnTo>
                  <a:lnTo>
                    <a:pt x="246" y="1530"/>
                  </a:lnTo>
                  <a:lnTo>
                    <a:pt x="235" y="1530"/>
                  </a:lnTo>
                  <a:lnTo>
                    <a:pt x="224" y="1533"/>
                  </a:lnTo>
                  <a:lnTo>
                    <a:pt x="215" y="1533"/>
                  </a:lnTo>
                  <a:lnTo>
                    <a:pt x="204" y="1530"/>
                  </a:lnTo>
                  <a:lnTo>
                    <a:pt x="202" y="1540"/>
                  </a:lnTo>
                  <a:lnTo>
                    <a:pt x="202" y="1551"/>
                  </a:lnTo>
                  <a:lnTo>
                    <a:pt x="204" y="1561"/>
                  </a:lnTo>
                  <a:lnTo>
                    <a:pt x="208" y="1568"/>
                  </a:lnTo>
                  <a:lnTo>
                    <a:pt x="218" y="1575"/>
                  </a:lnTo>
                  <a:lnTo>
                    <a:pt x="200" y="1593"/>
                  </a:lnTo>
                  <a:lnTo>
                    <a:pt x="190" y="1593"/>
                  </a:lnTo>
                  <a:lnTo>
                    <a:pt x="190" y="1593"/>
                  </a:lnTo>
                  <a:lnTo>
                    <a:pt x="164" y="1599"/>
                  </a:lnTo>
                  <a:lnTo>
                    <a:pt x="145" y="1619"/>
                  </a:lnTo>
                  <a:lnTo>
                    <a:pt x="141" y="1627"/>
                  </a:lnTo>
                  <a:lnTo>
                    <a:pt x="141" y="1633"/>
                  </a:lnTo>
                  <a:lnTo>
                    <a:pt x="143" y="1639"/>
                  </a:lnTo>
                  <a:lnTo>
                    <a:pt x="148" y="1643"/>
                  </a:lnTo>
                  <a:lnTo>
                    <a:pt x="154" y="1647"/>
                  </a:lnTo>
                  <a:lnTo>
                    <a:pt x="159" y="1650"/>
                  </a:lnTo>
                  <a:lnTo>
                    <a:pt x="162" y="1655"/>
                  </a:lnTo>
                  <a:lnTo>
                    <a:pt x="160" y="1663"/>
                  </a:lnTo>
                  <a:lnTo>
                    <a:pt x="147" y="1663"/>
                  </a:lnTo>
                  <a:lnTo>
                    <a:pt x="145" y="1658"/>
                  </a:lnTo>
                  <a:lnTo>
                    <a:pt x="136" y="1653"/>
                  </a:lnTo>
                  <a:lnTo>
                    <a:pt x="128" y="1650"/>
                  </a:lnTo>
                  <a:lnTo>
                    <a:pt x="125" y="1653"/>
                  </a:lnTo>
                  <a:lnTo>
                    <a:pt x="122" y="1656"/>
                  </a:lnTo>
                  <a:lnTo>
                    <a:pt x="121" y="1661"/>
                  </a:lnTo>
                  <a:lnTo>
                    <a:pt x="120" y="1667"/>
                  </a:lnTo>
                  <a:lnTo>
                    <a:pt x="120" y="1673"/>
                  </a:lnTo>
                  <a:lnTo>
                    <a:pt x="119" y="1678"/>
                  </a:lnTo>
                  <a:lnTo>
                    <a:pt x="116" y="1682"/>
                  </a:lnTo>
                  <a:lnTo>
                    <a:pt x="109" y="1698"/>
                  </a:lnTo>
                  <a:lnTo>
                    <a:pt x="104" y="1712"/>
                  </a:lnTo>
                  <a:lnTo>
                    <a:pt x="105" y="1726"/>
                  </a:lnTo>
                  <a:lnTo>
                    <a:pt x="110" y="1738"/>
                  </a:lnTo>
                  <a:lnTo>
                    <a:pt x="122" y="1747"/>
                  </a:lnTo>
                  <a:lnTo>
                    <a:pt x="141" y="1755"/>
                  </a:lnTo>
                  <a:lnTo>
                    <a:pt x="150" y="1757"/>
                  </a:lnTo>
                  <a:lnTo>
                    <a:pt x="160" y="1758"/>
                  </a:lnTo>
                  <a:lnTo>
                    <a:pt x="168" y="1754"/>
                  </a:lnTo>
                  <a:lnTo>
                    <a:pt x="167" y="1756"/>
                  </a:lnTo>
                  <a:lnTo>
                    <a:pt x="167" y="1756"/>
                  </a:lnTo>
                  <a:lnTo>
                    <a:pt x="168" y="1757"/>
                  </a:lnTo>
                  <a:lnTo>
                    <a:pt x="168" y="1760"/>
                  </a:lnTo>
                  <a:lnTo>
                    <a:pt x="168" y="1761"/>
                  </a:lnTo>
                  <a:lnTo>
                    <a:pt x="167" y="1763"/>
                  </a:lnTo>
                  <a:lnTo>
                    <a:pt x="167" y="1766"/>
                  </a:lnTo>
                  <a:lnTo>
                    <a:pt x="167" y="1768"/>
                  </a:lnTo>
                  <a:lnTo>
                    <a:pt x="167" y="1770"/>
                  </a:lnTo>
                  <a:lnTo>
                    <a:pt x="167" y="1772"/>
                  </a:lnTo>
                  <a:lnTo>
                    <a:pt x="168" y="1773"/>
                  </a:lnTo>
                  <a:lnTo>
                    <a:pt x="171" y="1773"/>
                  </a:lnTo>
                  <a:lnTo>
                    <a:pt x="173" y="1773"/>
                  </a:lnTo>
                  <a:lnTo>
                    <a:pt x="176" y="1772"/>
                  </a:lnTo>
                  <a:lnTo>
                    <a:pt x="181" y="1769"/>
                  </a:lnTo>
                  <a:lnTo>
                    <a:pt x="190" y="1766"/>
                  </a:lnTo>
                  <a:lnTo>
                    <a:pt x="201" y="1766"/>
                  </a:lnTo>
                  <a:lnTo>
                    <a:pt x="211" y="1768"/>
                  </a:lnTo>
                  <a:lnTo>
                    <a:pt x="219" y="1773"/>
                  </a:lnTo>
                  <a:lnTo>
                    <a:pt x="228" y="1779"/>
                  </a:lnTo>
                  <a:lnTo>
                    <a:pt x="235" y="1785"/>
                  </a:lnTo>
                  <a:lnTo>
                    <a:pt x="241" y="1791"/>
                  </a:lnTo>
                  <a:lnTo>
                    <a:pt x="245" y="1798"/>
                  </a:lnTo>
                  <a:lnTo>
                    <a:pt x="244" y="1809"/>
                  </a:lnTo>
                  <a:lnTo>
                    <a:pt x="239" y="1821"/>
                  </a:lnTo>
                  <a:lnTo>
                    <a:pt x="222" y="1831"/>
                  </a:lnTo>
                  <a:lnTo>
                    <a:pt x="218" y="1844"/>
                  </a:lnTo>
                  <a:lnTo>
                    <a:pt x="221" y="1857"/>
                  </a:lnTo>
                  <a:lnTo>
                    <a:pt x="225" y="1866"/>
                  </a:lnTo>
                  <a:lnTo>
                    <a:pt x="232" y="1874"/>
                  </a:lnTo>
                  <a:lnTo>
                    <a:pt x="240" y="1882"/>
                  </a:lnTo>
                  <a:lnTo>
                    <a:pt x="250" y="1889"/>
                  </a:lnTo>
                  <a:lnTo>
                    <a:pt x="257" y="1897"/>
                  </a:lnTo>
                  <a:lnTo>
                    <a:pt x="264" y="1905"/>
                  </a:lnTo>
                  <a:lnTo>
                    <a:pt x="267" y="1903"/>
                  </a:lnTo>
                  <a:lnTo>
                    <a:pt x="269" y="1900"/>
                  </a:lnTo>
                  <a:lnTo>
                    <a:pt x="280" y="1912"/>
                  </a:lnTo>
                  <a:lnTo>
                    <a:pt x="280" y="1912"/>
                  </a:lnTo>
                  <a:lnTo>
                    <a:pt x="274" y="1920"/>
                  </a:lnTo>
                  <a:lnTo>
                    <a:pt x="270" y="1927"/>
                  </a:lnTo>
                  <a:lnTo>
                    <a:pt x="268" y="1935"/>
                  </a:lnTo>
                  <a:lnTo>
                    <a:pt x="272" y="1943"/>
                  </a:lnTo>
                  <a:lnTo>
                    <a:pt x="280" y="1950"/>
                  </a:lnTo>
                  <a:lnTo>
                    <a:pt x="286" y="1952"/>
                  </a:lnTo>
                  <a:lnTo>
                    <a:pt x="292" y="1956"/>
                  </a:lnTo>
                  <a:lnTo>
                    <a:pt x="297" y="1957"/>
                  </a:lnTo>
                  <a:lnTo>
                    <a:pt x="303" y="1956"/>
                  </a:lnTo>
                  <a:lnTo>
                    <a:pt x="309" y="1950"/>
                  </a:lnTo>
                  <a:lnTo>
                    <a:pt x="320" y="1949"/>
                  </a:lnTo>
                  <a:lnTo>
                    <a:pt x="331" y="1949"/>
                  </a:lnTo>
                  <a:lnTo>
                    <a:pt x="343" y="1948"/>
                  </a:lnTo>
                  <a:lnTo>
                    <a:pt x="354" y="1943"/>
                  </a:lnTo>
                  <a:lnTo>
                    <a:pt x="354" y="1937"/>
                  </a:lnTo>
                  <a:lnTo>
                    <a:pt x="354" y="1937"/>
                  </a:lnTo>
                  <a:lnTo>
                    <a:pt x="357" y="1934"/>
                  </a:lnTo>
                  <a:lnTo>
                    <a:pt x="365" y="1939"/>
                  </a:lnTo>
                  <a:lnTo>
                    <a:pt x="374" y="1943"/>
                  </a:lnTo>
                  <a:lnTo>
                    <a:pt x="383" y="1942"/>
                  </a:lnTo>
                  <a:lnTo>
                    <a:pt x="386" y="1942"/>
                  </a:lnTo>
                  <a:lnTo>
                    <a:pt x="388" y="1942"/>
                  </a:lnTo>
                  <a:lnTo>
                    <a:pt x="391" y="1939"/>
                  </a:lnTo>
                  <a:lnTo>
                    <a:pt x="399" y="1935"/>
                  </a:lnTo>
                  <a:lnTo>
                    <a:pt x="409" y="1932"/>
                  </a:lnTo>
                  <a:lnTo>
                    <a:pt x="417" y="1926"/>
                  </a:lnTo>
                  <a:lnTo>
                    <a:pt x="419" y="1923"/>
                  </a:lnTo>
                  <a:lnTo>
                    <a:pt x="420" y="1921"/>
                  </a:lnTo>
                  <a:lnTo>
                    <a:pt x="431" y="1917"/>
                  </a:lnTo>
                  <a:lnTo>
                    <a:pt x="442" y="1915"/>
                  </a:lnTo>
                  <a:lnTo>
                    <a:pt x="453" y="1914"/>
                  </a:lnTo>
                  <a:lnTo>
                    <a:pt x="463" y="1917"/>
                  </a:lnTo>
                  <a:lnTo>
                    <a:pt x="482" y="1921"/>
                  </a:lnTo>
                  <a:lnTo>
                    <a:pt x="479" y="1939"/>
                  </a:lnTo>
                  <a:lnTo>
                    <a:pt x="477" y="1957"/>
                  </a:lnTo>
                  <a:lnTo>
                    <a:pt x="472" y="1975"/>
                  </a:lnTo>
                  <a:lnTo>
                    <a:pt x="462" y="1991"/>
                  </a:lnTo>
                  <a:lnTo>
                    <a:pt x="453" y="2000"/>
                  </a:lnTo>
                  <a:lnTo>
                    <a:pt x="443" y="2000"/>
                  </a:lnTo>
                  <a:lnTo>
                    <a:pt x="442" y="2016"/>
                  </a:lnTo>
                  <a:lnTo>
                    <a:pt x="436" y="2030"/>
                  </a:lnTo>
                  <a:lnTo>
                    <a:pt x="432" y="2032"/>
                  </a:lnTo>
                  <a:lnTo>
                    <a:pt x="431" y="2036"/>
                  </a:lnTo>
                  <a:lnTo>
                    <a:pt x="422" y="2039"/>
                  </a:lnTo>
                  <a:lnTo>
                    <a:pt x="419" y="2043"/>
                  </a:lnTo>
                  <a:lnTo>
                    <a:pt x="417" y="2049"/>
                  </a:lnTo>
                  <a:lnTo>
                    <a:pt x="420" y="2057"/>
                  </a:lnTo>
                  <a:lnTo>
                    <a:pt x="422" y="2064"/>
                  </a:lnTo>
                  <a:lnTo>
                    <a:pt x="387" y="2109"/>
                  </a:lnTo>
                  <a:lnTo>
                    <a:pt x="383" y="2117"/>
                  </a:lnTo>
                  <a:lnTo>
                    <a:pt x="382" y="2123"/>
                  </a:lnTo>
                  <a:lnTo>
                    <a:pt x="385" y="2127"/>
                  </a:lnTo>
                  <a:lnTo>
                    <a:pt x="389" y="2131"/>
                  </a:lnTo>
                  <a:lnTo>
                    <a:pt x="397" y="2132"/>
                  </a:lnTo>
                  <a:lnTo>
                    <a:pt x="404" y="2133"/>
                  </a:lnTo>
                  <a:lnTo>
                    <a:pt x="408" y="2132"/>
                  </a:lnTo>
                  <a:lnTo>
                    <a:pt x="411" y="2131"/>
                  </a:lnTo>
                  <a:lnTo>
                    <a:pt x="421" y="2145"/>
                  </a:lnTo>
                  <a:lnTo>
                    <a:pt x="431" y="2146"/>
                  </a:lnTo>
                  <a:lnTo>
                    <a:pt x="440" y="2144"/>
                  </a:lnTo>
                  <a:lnTo>
                    <a:pt x="450" y="2142"/>
                  </a:lnTo>
                  <a:lnTo>
                    <a:pt x="460" y="2144"/>
                  </a:lnTo>
                  <a:lnTo>
                    <a:pt x="477" y="2145"/>
                  </a:lnTo>
                  <a:lnTo>
                    <a:pt x="487" y="2153"/>
                  </a:lnTo>
                  <a:lnTo>
                    <a:pt x="497" y="2155"/>
                  </a:lnTo>
                  <a:lnTo>
                    <a:pt x="508" y="2154"/>
                  </a:lnTo>
                  <a:lnTo>
                    <a:pt x="513" y="2150"/>
                  </a:lnTo>
                  <a:lnTo>
                    <a:pt x="517" y="2148"/>
                  </a:lnTo>
                  <a:lnTo>
                    <a:pt x="520" y="2149"/>
                  </a:lnTo>
                  <a:lnTo>
                    <a:pt x="524" y="2150"/>
                  </a:lnTo>
                  <a:lnTo>
                    <a:pt x="528" y="2154"/>
                  </a:lnTo>
                  <a:lnTo>
                    <a:pt x="530" y="2157"/>
                  </a:lnTo>
                  <a:lnTo>
                    <a:pt x="561" y="2144"/>
                  </a:lnTo>
                  <a:lnTo>
                    <a:pt x="558" y="2138"/>
                  </a:lnTo>
                  <a:lnTo>
                    <a:pt x="553" y="2133"/>
                  </a:lnTo>
                  <a:lnTo>
                    <a:pt x="547" y="2131"/>
                  </a:lnTo>
                  <a:lnTo>
                    <a:pt x="541" y="2128"/>
                  </a:lnTo>
                  <a:lnTo>
                    <a:pt x="536" y="2125"/>
                  </a:lnTo>
                  <a:lnTo>
                    <a:pt x="533" y="2120"/>
                  </a:lnTo>
                  <a:lnTo>
                    <a:pt x="533" y="2113"/>
                  </a:lnTo>
                  <a:lnTo>
                    <a:pt x="539" y="2106"/>
                  </a:lnTo>
                  <a:lnTo>
                    <a:pt x="540" y="2100"/>
                  </a:lnTo>
                  <a:lnTo>
                    <a:pt x="537" y="2094"/>
                  </a:lnTo>
                  <a:lnTo>
                    <a:pt x="535" y="2088"/>
                  </a:lnTo>
                  <a:lnTo>
                    <a:pt x="534" y="2082"/>
                  </a:lnTo>
                  <a:lnTo>
                    <a:pt x="535" y="2076"/>
                  </a:lnTo>
                  <a:lnTo>
                    <a:pt x="535" y="2076"/>
                  </a:lnTo>
                  <a:lnTo>
                    <a:pt x="547" y="2079"/>
                  </a:lnTo>
                  <a:lnTo>
                    <a:pt x="557" y="2085"/>
                  </a:lnTo>
                  <a:lnTo>
                    <a:pt x="565" y="2092"/>
                  </a:lnTo>
                  <a:lnTo>
                    <a:pt x="575" y="2098"/>
                  </a:lnTo>
                  <a:lnTo>
                    <a:pt x="586" y="2103"/>
                  </a:lnTo>
                  <a:lnTo>
                    <a:pt x="587" y="2092"/>
                  </a:lnTo>
                  <a:lnTo>
                    <a:pt x="592" y="2082"/>
                  </a:lnTo>
                  <a:lnTo>
                    <a:pt x="598" y="2073"/>
                  </a:lnTo>
                  <a:lnTo>
                    <a:pt x="603" y="2064"/>
                  </a:lnTo>
                  <a:lnTo>
                    <a:pt x="608" y="2054"/>
                  </a:lnTo>
                  <a:lnTo>
                    <a:pt x="609" y="2043"/>
                  </a:lnTo>
                  <a:lnTo>
                    <a:pt x="607" y="2031"/>
                  </a:lnTo>
                  <a:lnTo>
                    <a:pt x="616" y="2024"/>
                  </a:lnTo>
                  <a:lnTo>
                    <a:pt x="629" y="2020"/>
                  </a:lnTo>
                  <a:lnTo>
                    <a:pt x="641" y="2018"/>
                  </a:lnTo>
                  <a:lnTo>
                    <a:pt x="652" y="2013"/>
                  </a:lnTo>
                  <a:lnTo>
                    <a:pt x="664" y="2007"/>
                  </a:lnTo>
                  <a:lnTo>
                    <a:pt x="672" y="2000"/>
                  </a:lnTo>
                  <a:lnTo>
                    <a:pt x="677" y="1992"/>
                  </a:lnTo>
                  <a:lnTo>
                    <a:pt x="678" y="1983"/>
                  </a:lnTo>
                  <a:lnTo>
                    <a:pt x="677" y="1973"/>
                  </a:lnTo>
                  <a:lnTo>
                    <a:pt x="675" y="1962"/>
                  </a:lnTo>
                  <a:lnTo>
                    <a:pt x="672" y="1952"/>
                  </a:lnTo>
                  <a:lnTo>
                    <a:pt x="672" y="1952"/>
                  </a:lnTo>
                  <a:lnTo>
                    <a:pt x="690" y="1944"/>
                  </a:lnTo>
                  <a:lnTo>
                    <a:pt x="718" y="1944"/>
                  </a:lnTo>
                  <a:lnTo>
                    <a:pt x="721" y="1935"/>
                  </a:lnTo>
                  <a:lnTo>
                    <a:pt x="722" y="1926"/>
                  </a:lnTo>
                  <a:lnTo>
                    <a:pt x="724" y="1916"/>
                  </a:lnTo>
                  <a:lnTo>
                    <a:pt x="728" y="1909"/>
                  </a:lnTo>
                  <a:lnTo>
                    <a:pt x="735" y="1901"/>
                  </a:lnTo>
                  <a:lnTo>
                    <a:pt x="745" y="1897"/>
                  </a:lnTo>
                  <a:lnTo>
                    <a:pt x="754" y="1893"/>
                  </a:lnTo>
                  <a:lnTo>
                    <a:pt x="762" y="1891"/>
                  </a:lnTo>
                  <a:lnTo>
                    <a:pt x="771" y="1891"/>
                  </a:lnTo>
                  <a:lnTo>
                    <a:pt x="780" y="1891"/>
                  </a:lnTo>
                  <a:lnTo>
                    <a:pt x="780" y="1892"/>
                  </a:lnTo>
                  <a:lnTo>
                    <a:pt x="782" y="1892"/>
                  </a:lnTo>
                  <a:lnTo>
                    <a:pt x="785" y="1894"/>
                  </a:lnTo>
                  <a:lnTo>
                    <a:pt x="789" y="1894"/>
                  </a:lnTo>
                  <a:lnTo>
                    <a:pt x="792" y="1892"/>
                  </a:lnTo>
                  <a:lnTo>
                    <a:pt x="795" y="1875"/>
                  </a:lnTo>
                  <a:lnTo>
                    <a:pt x="797" y="1858"/>
                  </a:lnTo>
                  <a:lnTo>
                    <a:pt x="802" y="1842"/>
                  </a:lnTo>
                  <a:lnTo>
                    <a:pt x="812" y="1828"/>
                  </a:lnTo>
                  <a:lnTo>
                    <a:pt x="819" y="1824"/>
                  </a:lnTo>
                  <a:lnTo>
                    <a:pt x="826" y="1820"/>
                  </a:lnTo>
                  <a:lnTo>
                    <a:pt x="832" y="1815"/>
                  </a:lnTo>
                  <a:lnTo>
                    <a:pt x="839" y="1811"/>
                  </a:lnTo>
                  <a:lnTo>
                    <a:pt x="841" y="1803"/>
                  </a:lnTo>
                  <a:lnTo>
                    <a:pt x="840" y="1794"/>
                  </a:lnTo>
                  <a:lnTo>
                    <a:pt x="841" y="1794"/>
                  </a:lnTo>
                  <a:lnTo>
                    <a:pt x="841" y="1794"/>
                  </a:lnTo>
                  <a:lnTo>
                    <a:pt x="849" y="1794"/>
                  </a:lnTo>
                  <a:lnTo>
                    <a:pt x="856" y="1791"/>
                  </a:lnTo>
                  <a:lnTo>
                    <a:pt x="862" y="1787"/>
                  </a:lnTo>
                  <a:lnTo>
                    <a:pt x="868" y="1784"/>
                  </a:lnTo>
                  <a:lnTo>
                    <a:pt x="876" y="1786"/>
                  </a:lnTo>
                  <a:lnTo>
                    <a:pt x="879" y="1789"/>
                  </a:lnTo>
                  <a:lnTo>
                    <a:pt x="881" y="1791"/>
                  </a:lnTo>
                  <a:lnTo>
                    <a:pt x="885" y="1792"/>
                  </a:lnTo>
                  <a:lnTo>
                    <a:pt x="888" y="1794"/>
                  </a:lnTo>
                  <a:lnTo>
                    <a:pt x="892" y="1795"/>
                  </a:lnTo>
                  <a:lnTo>
                    <a:pt x="896" y="1795"/>
                  </a:lnTo>
                  <a:lnTo>
                    <a:pt x="899" y="1787"/>
                  </a:lnTo>
                  <a:lnTo>
                    <a:pt x="898" y="1781"/>
                  </a:lnTo>
                  <a:lnTo>
                    <a:pt x="896" y="1774"/>
                  </a:lnTo>
                  <a:lnTo>
                    <a:pt x="896" y="1767"/>
                  </a:lnTo>
                  <a:lnTo>
                    <a:pt x="915" y="1739"/>
                  </a:lnTo>
                  <a:lnTo>
                    <a:pt x="931" y="1732"/>
                  </a:lnTo>
                  <a:lnTo>
                    <a:pt x="948" y="1726"/>
                  </a:lnTo>
                  <a:lnTo>
                    <a:pt x="962" y="1715"/>
                  </a:lnTo>
                  <a:lnTo>
                    <a:pt x="981" y="1709"/>
                  </a:lnTo>
                  <a:lnTo>
                    <a:pt x="989" y="1706"/>
                  </a:lnTo>
                  <a:lnTo>
                    <a:pt x="998" y="1706"/>
                  </a:lnTo>
                  <a:lnTo>
                    <a:pt x="998" y="1699"/>
                  </a:lnTo>
                  <a:lnTo>
                    <a:pt x="995" y="1692"/>
                  </a:lnTo>
                  <a:lnTo>
                    <a:pt x="988" y="1687"/>
                  </a:lnTo>
                  <a:lnTo>
                    <a:pt x="978" y="1681"/>
                  </a:lnTo>
                  <a:lnTo>
                    <a:pt x="967" y="1677"/>
                  </a:lnTo>
                  <a:lnTo>
                    <a:pt x="958" y="1677"/>
                  </a:lnTo>
                  <a:lnTo>
                    <a:pt x="949" y="1683"/>
                  </a:lnTo>
                  <a:lnTo>
                    <a:pt x="938" y="1682"/>
                  </a:lnTo>
                  <a:lnTo>
                    <a:pt x="927" y="1684"/>
                  </a:lnTo>
                  <a:lnTo>
                    <a:pt x="933" y="1675"/>
                  </a:lnTo>
                  <a:lnTo>
                    <a:pt x="942" y="1670"/>
                  </a:lnTo>
                  <a:lnTo>
                    <a:pt x="950" y="1669"/>
                  </a:lnTo>
                  <a:lnTo>
                    <a:pt x="960" y="1667"/>
                  </a:lnTo>
                  <a:lnTo>
                    <a:pt x="970" y="1666"/>
                  </a:lnTo>
                  <a:lnTo>
                    <a:pt x="971" y="1663"/>
                  </a:lnTo>
                  <a:lnTo>
                    <a:pt x="972" y="1659"/>
                  </a:lnTo>
                  <a:lnTo>
                    <a:pt x="973" y="1655"/>
                  </a:lnTo>
                  <a:lnTo>
                    <a:pt x="977" y="1652"/>
                  </a:lnTo>
                  <a:lnTo>
                    <a:pt x="979" y="1649"/>
                  </a:lnTo>
                  <a:lnTo>
                    <a:pt x="981" y="1652"/>
                  </a:lnTo>
                  <a:lnTo>
                    <a:pt x="1006" y="1644"/>
                  </a:lnTo>
                  <a:lnTo>
                    <a:pt x="1032" y="1643"/>
                  </a:lnTo>
                  <a:lnTo>
                    <a:pt x="1058" y="1643"/>
                  </a:lnTo>
                  <a:lnTo>
                    <a:pt x="1062" y="1646"/>
                  </a:lnTo>
                  <a:lnTo>
                    <a:pt x="1066" y="1648"/>
                  </a:lnTo>
                  <a:lnTo>
                    <a:pt x="1069" y="1647"/>
                  </a:lnTo>
                  <a:lnTo>
                    <a:pt x="1073" y="1646"/>
                  </a:lnTo>
                  <a:lnTo>
                    <a:pt x="1077" y="1643"/>
                  </a:lnTo>
                  <a:lnTo>
                    <a:pt x="1089" y="1629"/>
                  </a:lnTo>
                  <a:lnTo>
                    <a:pt x="1100" y="1613"/>
                  </a:lnTo>
                  <a:lnTo>
                    <a:pt x="1108" y="1597"/>
                  </a:lnTo>
                  <a:lnTo>
                    <a:pt x="1119" y="1581"/>
                  </a:lnTo>
                  <a:lnTo>
                    <a:pt x="1127" y="1572"/>
                  </a:lnTo>
                  <a:lnTo>
                    <a:pt x="1135" y="1564"/>
                  </a:lnTo>
                  <a:lnTo>
                    <a:pt x="1140" y="1557"/>
                  </a:lnTo>
                  <a:lnTo>
                    <a:pt x="1143" y="1547"/>
                  </a:lnTo>
                  <a:lnTo>
                    <a:pt x="1141" y="1538"/>
                  </a:lnTo>
                  <a:lnTo>
                    <a:pt x="1158" y="1529"/>
                  </a:lnTo>
                  <a:lnTo>
                    <a:pt x="1193" y="1519"/>
                  </a:lnTo>
                  <a:lnTo>
                    <a:pt x="1192" y="1516"/>
                  </a:lnTo>
                  <a:lnTo>
                    <a:pt x="1191" y="1513"/>
                  </a:lnTo>
                  <a:lnTo>
                    <a:pt x="1191" y="1510"/>
                  </a:lnTo>
                  <a:lnTo>
                    <a:pt x="1192" y="1507"/>
                  </a:lnTo>
                  <a:lnTo>
                    <a:pt x="1193" y="1505"/>
                  </a:lnTo>
                  <a:lnTo>
                    <a:pt x="1195" y="1504"/>
                  </a:lnTo>
                  <a:lnTo>
                    <a:pt x="1198" y="1502"/>
                  </a:lnTo>
                  <a:lnTo>
                    <a:pt x="1203" y="1502"/>
                  </a:lnTo>
                  <a:lnTo>
                    <a:pt x="1204" y="1479"/>
                  </a:lnTo>
                  <a:lnTo>
                    <a:pt x="1208" y="1476"/>
                  </a:lnTo>
                  <a:lnTo>
                    <a:pt x="1211" y="1472"/>
                  </a:lnTo>
                  <a:lnTo>
                    <a:pt x="1226" y="1448"/>
                  </a:lnTo>
                  <a:lnTo>
                    <a:pt x="1228" y="1455"/>
                  </a:lnTo>
                  <a:lnTo>
                    <a:pt x="1231" y="1462"/>
                  </a:lnTo>
                  <a:lnTo>
                    <a:pt x="1234" y="1470"/>
                  </a:lnTo>
                  <a:lnTo>
                    <a:pt x="1240" y="1473"/>
                  </a:lnTo>
                  <a:lnTo>
                    <a:pt x="1250" y="1477"/>
                  </a:lnTo>
                  <a:lnTo>
                    <a:pt x="1253" y="1468"/>
                  </a:lnTo>
                  <a:lnTo>
                    <a:pt x="1257" y="1466"/>
                  </a:lnTo>
                  <a:lnTo>
                    <a:pt x="1261" y="1462"/>
                  </a:lnTo>
                  <a:lnTo>
                    <a:pt x="1263" y="1459"/>
                  </a:lnTo>
                  <a:lnTo>
                    <a:pt x="1266" y="1455"/>
                  </a:lnTo>
                  <a:lnTo>
                    <a:pt x="1272" y="1435"/>
                  </a:lnTo>
                  <a:lnTo>
                    <a:pt x="1274" y="1413"/>
                  </a:lnTo>
                  <a:lnTo>
                    <a:pt x="1293" y="1409"/>
                  </a:lnTo>
                  <a:lnTo>
                    <a:pt x="1308" y="1401"/>
                  </a:lnTo>
                  <a:lnTo>
                    <a:pt x="1319" y="1388"/>
                  </a:lnTo>
                  <a:lnTo>
                    <a:pt x="1327" y="1370"/>
                  </a:lnTo>
                  <a:lnTo>
                    <a:pt x="1327" y="1370"/>
                  </a:lnTo>
                  <a:lnTo>
                    <a:pt x="1353" y="1344"/>
                  </a:lnTo>
                  <a:lnTo>
                    <a:pt x="1352" y="1339"/>
                  </a:lnTo>
                  <a:lnTo>
                    <a:pt x="1348" y="1336"/>
                  </a:lnTo>
                  <a:lnTo>
                    <a:pt x="1345" y="1335"/>
                  </a:lnTo>
                  <a:lnTo>
                    <a:pt x="1341" y="1334"/>
                  </a:lnTo>
                  <a:lnTo>
                    <a:pt x="1336" y="1333"/>
                  </a:lnTo>
                  <a:lnTo>
                    <a:pt x="1346" y="1316"/>
                  </a:lnTo>
                  <a:lnTo>
                    <a:pt x="1352" y="1316"/>
                  </a:lnTo>
                  <a:lnTo>
                    <a:pt x="1356" y="1314"/>
                  </a:lnTo>
                  <a:lnTo>
                    <a:pt x="1359" y="1312"/>
                  </a:lnTo>
                  <a:lnTo>
                    <a:pt x="1362" y="1308"/>
                  </a:lnTo>
                  <a:lnTo>
                    <a:pt x="1364" y="1304"/>
                  </a:lnTo>
                  <a:lnTo>
                    <a:pt x="1364" y="1297"/>
                  </a:lnTo>
                  <a:lnTo>
                    <a:pt x="1364" y="1300"/>
                  </a:lnTo>
                  <a:lnTo>
                    <a:pt x="1363" y="1301"/>
                  </a:lnTo>
                  <a:lnTo>
                    <a:pt x="1364" y="1297"/>
                  </a:lnTo>
                  <a:lnTo>
                    <a:pt x="1365" y="1299"/>
                  </a:lnTo>
                  <a:lnTo>
                    <a:pt x="1375" y="1301"/>
                  </a:lnTo>
                  <a:lnTo>
                    <a:pt x="1385" y="1304"/>
                  </a:lnTo>
                  <a:lnTo>
                    <a:pt x="1393" y="1306"/>
                  </a:lnTo>
                  <a:lnTo>
                    <a:pt x="1403" y="1305"/>
                  </a:lnTo>
                  <a:lnTo>
                    <a:pt x="1412" y="1300"/>
                  </a:lnTo>
                  <a:lnTo>
                    <a:pt x="1419" y="1290"/>
                  </a:lnTo>
                  <a:lnTo>
                    <a:pt x="1426" y="1297"/>
                  </a:lnTo>
                  <a:lnTo>
                    <a:pt x="1436" y="1300"/>
                  </a:lnTo>
                  <a:lnTo>
                    <a:pt x="1446" y="1300"/>
                  </a:lnTo>
                  <a:lnTo>
                    <a:pt x="1455" y="1301"/>
                  </a:lnTo>
                  <a:lnTo>
                    <a:pt x="1453" y="1312"/>
                  </a:lnTo>
                  <a:lnTo>
                    <a:pt x="1448" y="1321"/>
                  </a:lnTo>
                  <a:lnTo>
                    <a:pt x="1441" y="1329"/>
                  </a:lnTo>
                  <a:lnTo>
                    <a:pt x="1435" y="1337"/>
                  </a:lnTo>
                  <a:lnTo>
                    <a:pt x="1435" y="1345"/>
                  </a:lnTo>
                  <a:lnTo>
                    <a:pt x="1431" y="1348"/>
                  </a:lnTo>
                  <a:lnTo>
                    <a:pt x="1425" y="1350"/>
                  </a:lnTo>
                  <a:lnTo>
                    <a:pt x="1418" y="1350"/>
                  </a:lnTo>
                  <a:lnTo>
                    <a:pt x="1410" y="1350"/>
                  </a:lnTo>
                  <a:lnTo>
                    <a:pt x="1404" y="1351"/>
                  </a:lnTo>
                  <a:lnTo>
                    <a:pt x="1401" y="1357"/>
                  </a:lnTo>
                  <a:lnTo>
                    <a:pt x="1395" y="1359"/>
                  </a:lnTo>
                  <a:lnTo>
                    <a:pt x="1389" y="1364"/>
                  </a:lnTo>
                  <a:lnTo>
                    <a:pt x="1375" y="1381"/>
                  </a:lnTo>
                  <a:lnTo>
                    <a:pt x="1362" y="1398"/>
                  </a:lnTo>
                  <a:lnTo>
                    <a:pt x="1362" y="1407"/>
                  </a:lnTo>
                  <a:lnTo>
                    <a:pt x="1361" y="1415"/>
                  </a:lnTo>
                  <a:lnTo>
                    <a:pt x="1359" y="1422"/>
                  </a:lnTo>
                  <a:lnTo>
                    <a:pt x="1358" y="1428"/>
                  </a:lnTo>
                  <a:lnTo>
                    <a:pt x="1355" y="1432"/>
                  </a:lnTo>
                  <a:lnTo>
                    <a:pt x="1350" y="1433"/>
                  </a:lnTo>
                  <a:lnTo>
                    <a:pt x="1342" y="1432"/>
                  </a:lnTo>
                  <a:lnTo>
                    <a:pt x="1333" y="1426"/>
                  </a:lnTo>
                  <a:lnTo>
                    <a:pt x="1331" y="1424"/>
                  </a:lnTo>
                  <a:lnTo>
                    <a:pt x="1329" y="1422"/>
                  </a:lnTo>
                  <a:lnTo>
                    <a:pt x="1327" y="1422"/>
                  </a:lnTo>
                  <a:lnTo>
                    <a:pt x="1324" y="1425"/>
                  </a:lnTo>
                  <a:lnTo>
                    <a:pt x="1317" y="1477"/>
                  </a:lnTo>
                  <a:lnTo>
                    <a:pt x="1313" y="1481"/>
                  </a:lnTo>
                  <a:lnTo>
                    <a:pt x="1310" y="1485"/>
                  </a:lnTo>
                  <a:lnTo>
                    <a:pt x="1307" y="1490"/>
                  </a:lnTo>
                  <a:lnTo>
                    <a:pt x="1305" y="1496"/>
                  </a:lnTo>
                  <a:lnTo>
                    <a:pt x="1305" y="1495"/>
                  </a:lnTo>
                  <a:lnTo>
                    <a:pt x="1304" y="1494"/>
                  </a:lnTo>
                  <a:lnTo>
                    <a:pt x="1299" y="1490"/>
                  </a:lnTo>
                  <a:lnTo>
                    <a:pt x="1291" y="1488"/>
                  </a:lnTo>
                  <a:lnTo>
                    <a:pt x="1282" y="1488"/>
                  </a:lnTo>
                  <a:lnTo>
                    <a:pt x="1273" y="1490"/>
                  </a:lnTo>
                  <a:lnTo>
                    <a:pt x="1267" y="1496"/>
                  </a:lnTo>
                  <a:lnTo>
                    <a:pt x="1262" y="1505"/>
                  </a:lnTo>
                  <a:lnTo>
                    <a:pt x="1257" y="1512"/>
                  </a:lnTo>
                  <a:lnTo>
                    <a:pt x="1248" y="1518"/>
                  </a:lnTo>
                  <a:lnTo>
                    <a:pt x="1237" y="1523"/>
                  </a:lnTo>
                  <a:lnTo>
                    <a:pt x="1227" y="1529"/>
                  </a:lnTo>
                  <a:lnTo>
                    <a:pt x="1220" y="1539"/>
                  </a:lnTo>
                  <a:lnTo>
                    <a:pt x="1219" y="1544"/>
                  </a:lnTo>
                  <a:lnTo>
                    <a:pt x="1219" y="1547"/>
                  </a:lnTo>
                  <a:lnTo>
                    <a:pt x="1220" y="1550"/>
                  </a:lnTo>
                  <a:lnTo>
                    <a:pt x="1222" y="1552"/>
                  </a:lnTo>
                  <a:lnTo>
                    <a:pt x="1223" y="1555"/>
                  </a:lnTo>
                  <a:lnTo>
                    <a:pt x="1227" y="1556"/>
                  </a:lnTo>
                  <a:lnTo>
                    <a:pt x="1229" y="1557"/>
                  </a:lnTo>
                  <a:lnTo>
                    <a:pt x="1233" y="1557"/>
                  </a:lnTo>
                  <a:lnTo>
                    <a:pt x="1226" y="1562"/>
                  </a:lnTo>
                  <a:lnTo>
                    <a:pt x="1220" y="1566"/>
                  </a:lnTo>
                  <a:lnTo>
                    <a:pt x="1214" y="1570"/>
                  </a:lnTo>
                  <a:lnTo>
                    <a:pt x="1208" y="1574"/>
                  </a:lnTo>
                  <a:lnTo>
                    <a:pt x="1200" y="1579"/>
                  </a:lnTo>
                  <a:lnTo>
                    <a:pt x="1200" y="1576"/>
                  </a:lnTo>
                  <a:lnTo>
                    <a:pt x="1199" y="1579"/>
                  </a:lnTo>
                  <a:lnTo>
                    <a:pt x="1174" y="1592"/>
                  </a:lnTo>
                  <a:lnTo>
                    <a:pt x="1136" y="1619"/>
                  </a:lnTo>
                  <a:lnTo>
                    <a:pt x="1131" y="1631"/>
                  </a:lnTo>
                  <a:lnTo>
                    <a:pt x="1126" y="1642"/>
                  </a:lnTo>
                  <a:lnTo>
                    <a:pt x="1125" y="1655"/>
                  </a:lnTo>
                  <a:lnTo>
                    <a:pt x="1115" y="1654"/>
                  </a:lnTo>
                  <a:lnTo>
                    <a:pt x="1106" y="1658"/>
                  </a:lnTo>
                  <a:lnTo>
                    <a:pt x="1097" y="1664"/>
                  </a:lnTo>
                  <a:lnTo>
                    <a:pt x="1090" y="1670"/>
                  </a:lnTo>
                  <a:lnTo>
                    <a:pt x="1080" y="1678"/>
                  </a:lnTo>
                  <a:lnTo>
                    <a:pt x="1074" y="1688"/>
                  </a:lnTo>
                  <a:lnTo>
                    <a:pt x="1070" y="1699"/>
                  </a:lnTo>
                  <a:lnTo>
                    <a:pt x="1041" y="1723"/>
                  </a:lnTo>
                  <a:lnTo>
                    <a:pt x="1028" y="1740"/>
                  </a:lnTo>
                  <a:lnTo>
                    <a:pt x="1013" y="1756"/>
                  </a:lnTo>
                  <a:lnTo>
                    <a:pt x="995" y="1769"/>
                  </a:lnTo>
                  <a:lnTo>
                    <a:pt x="958" y="1804"/>
                  </a:lnTo>
                  <a:lnTo>
                    <a:pt x="932" y="1823"/>
                  </a:lnTo>
                  <a:lnTo>
                    <a:pt x="932" y="1823"/>
                  </a:lnTo>
                  <a:lnTo>
                    <a:pt x="920" y="1842"/>
                  </a:lnTo>
                  <a:lnTo>
                    <a:pt x="905" y="1859"/>
                  </a:lnTo>
                  <a:lnTo>
                    <a:pt x="890" y="1874"/>
                  </a:lnTo>
                  <a:lnTo>
                    <a:pt x="873" y="1888"/>
                  </a:lnTo>
                  <a:lnTo>
                    <a:pt x="856" y="1903"/>
                  </a:lnTo>
                  <a:lnTo>
                    <a:pt x="825" y="1937"/>
                  </a:lnTo>
                  <a:lnTo>
                    <a:pt x="813" y="1940"/>
                  </a:lnTo>
                  <a:lnTo>
                    <a:pt x="806" y="1946"/>
                  </a:lnTo>
                  <a:lnTo>
                    <a:pt x="800" y="1955"/>
                  </a:lnTo>
                  <a:lnTo>
                    <a:pt x="795" y="1963"/>
                  </a:lnTo>
                  <a:lnTo>
                    <a:pt x="790" y="1973"/>
                  </a:lnTo>
                  <a:lnTo>
                    <a:pt x="773" y="1989"/>
                  </a:lnTo>
                  <a:lnTo>
                    <a:pt x="760" y="2008"/>
                  </a:lnTo>
                  <a:lnTo>
                    <a:pt x="752" y="2018"/>
                  </a:lnTo>
                  <a:lnTo>
                    <a:pt x="748" y="2022"/>
                  </a:lnTo>
                  <a:lnTo>
                    <a:pt x="740" y="2025"/>
                  </a:lnTo>
                  <a:lnTo>
                    <a:pt x="735" y="2029"/>
                  </a:lnTo>
                  <a:lnTo>
                    <a:pt x="731" y="2034"/>
                  </a:lnTo>
                  <a:lnTo>
                    <a:pt x="729" y="2039"/>
                  </a:lnTo>
                  <a:lnTo>
                    <a:pt x="732" y="2046"/>
                  </a:lnTo>
                  <a:lnTo>
                    <a:pt x="739" y="2057"/>
                  </a:lnTo>
                  <a:lnTo>
                    <a:pt x="741" y="2065"/>
                  </a:lnTo>
                  <a:lnTo>
                    <a:pt x="741" y="2074"/>
                  </a:lnTo>
                  <a:lnTo>
                    <a:pt x="739" y="2081"/>
                  </a:lnTo>
                  <a:lnTo>
                    <a:pt x="734" y="2087"/>
                  </a:lnTo>
                  <a:lnTo>
                    <a:pt x="731" y="2089"/>
                  </a:lnTo>
                  <a:lnTo>
                    <a:pt x="727" y="2091"/>
                  </a:lnTo>
                  <a:lnTo>
                    <a:pt x="723" y="2093"/>
                  </a:lnTo>
                  <a:lnTo>
                    <a:pt x="721" y="2096"/>
                  </a:lnTo>
                  <a:lnTo>
                    <a:pt x="718" y="2098"/>
                  </a:lnTo>
                  <a:lnTo>
                    <a:pt x="718" y="2099"/>
                  </a:lnTo>
                  <a:lnTo>
                    <a:pt x="718" y="2102"/>
                  </a:lnTo>
                  <a:lnTo>
                    <a:pt x="715" y="2104"/>
                  </a:lnTo>
                  <a:lnTo>
                    <a:pt x="709" y="2110"/>
                  </a:lnTo>
                  <a:lnTo>
                    <a:pt x="703" y="2117"/>
                  </a:lnTo>
                  <a:lnTo>
                    <a:pt x="697" y="2121"/>
                  </a:lnTo>
                  <a:lnTo>
                    <a:pt x="692" y="2123"/>
                  </a:lnTo>
                  <a:lnTo>
                    <a:pt x="688" y="2127"/>
                  </a:lnTo>
                  <a:lnTo>
                    <a:pt x="688" y="2131"/>
                  </a:lnTo>
                  <a:lnTo>
                    <a:pt x="664" y="2153"/>
                  </a:lnTo>
                  <a:lnTo>
                    <a:pt x="661" y="2154"/>
                  </a:lnTo>
                  <a:lnTo>
                    <a:pt x="660" y="2156"/>
                  </a:lnTo>
                  <a:lnTo>
                    <a:pt x="659" y="2159"/>
                  </a:lnTo>
                  <a:lnTo>
                    <a:pt x="659" y="2161"/>
                  </a:lnTo>
                  <a:lnTo>
                    <a:pt x="647" y="2168"/>
                  </a:lnTo>
                  <a:lnTo>
                    <a:pt x="636" y="2177"/>
                  </a:lnTo>
                  <a:lnTo>
                    <a:pt x="626" y="2188"/>
                  </a:lnTo>
                  <a:lnTo>
                    <a:pt x="624" y="2190"/>
                  </a:lnTo>
                  <a:lnTo>
                    <a:pt x="622" y="2194"/>
                  </a:lnTo>
                  <a:lnTo>
                    <a:pt x="621" y="2196"/>
                  </a:lnTo>
                  <a:lnTo>
                    <a:pt x="613" y="2204"/>
                  </a:lnTo>
                  <a:lnTo>
                    <a:pt x="609" y="2205"/>
                  </a:lnTo>
                  <a:lnTo>
                    <a:pt x="605" y="2207"/>
                  </a:lnTo>
                  <a:lnTo>
                    <a:pt x="604" y="2210"/>
                  </a:lnTo>
                  <a:lnTo>
                    <a:pt x="603" y="2212"/>
                  </a:lnTo>
                  <a:lnTo>
                    <a:pt x="592" y="2222"/>
                  </a:lnTo>
                  <a:lnTo>
                    <a:pt x="588" y="2227"/>
                  </a:lnTo>
                  <a:lnTo>
                    <a:pt x="587" y="2230"/>
                  </a:lnTo>
                  <a:lnTo>
                    <a:pt x="588" y="2234"/>
                  </a:lnTo>
                  <a:lnTo>
                    <a:pt x="585" y="2234"/>
                  </a:lnTo>
                  <a:lnTo>
                    <a:pt x="582" y="2235"/>
                  </a:lnTo>
                  <a:lnTo>
                    <a:pt x="580" y="2236"/>
                  </a:lnTo>
                  <a:lnTo>
                    <a:pt x="578" y="2239"/>
                  </a:lnTo>
                  <a:lnTo>
                    <a:pt x="575" y="2241"/>
                  </a:lnTo>
                  <a:lnTo>
                    <a:pt x="574" y="2245"/>
                  </a:lnTo>
                  <a:lnTo>
                    <a:pt x="573" y="2248"/>
                  </a:lnTo>
                  <a:lnTo>
                    <a:pt x="578" y="2263"/>
                  </a:lnTo>
                  <a:lnTo>
                    <a:pt x="582" y="2267"/>
                  </a:lnTo>
                  <a:lnTo>
                    <a:pt x="588" y="2270"/>
                  </a:lnTo>
                  <a:lnTo>
                    <a:pt x="593" y="2273"/>
                  </a:lnTo>
                  <a:lnTo>
                    <a:pt x="581" y="2271"/>
                  </a:lnTo>
                  <a:lnTo>
                    <a:pt x="570" y="2265"/>
                  </a:lnTo>
                  <a:lnTo>
                    <a:pt x="563" y="2262"/>
                  </a:lnTo>
                  <a:lnTo>
                    <a:pt x="557" y="2263"/>
                  </a:lnTo>
                  <a:lnTo>
                    <a:pt x="552" y="2267"/>
                  </a:lnTo>
                  <a:lnTo>
                    <a:pt x="547" y="2271"/>
                  </a:lnTo>
                  <a:lnTo>
                    <a:pt x="541" y="2274"/>
                  </a:lnTo>
                  <a:lnTo>
                    <a:pt x="539" y="2281"/>
                  </a:lnTo>
                  <a:lnTo>
                    <a:pt x="541" y="2288"/>
                  </a:lnTo>
                  <a:lnTo>
                    <a:pt x="546" y="2296"/>
                  </a:lnTo>
                  <a:lnTo>
                    <a:pt x="550" y="2298"/>
                  </a:lnTo>
                  <a:lnTo>
                    <a:pt x="552" y="2301"/>
                  </a:lnTo>
                  <a:lnTo>
                    <a:pt x="552" y="2303"/>
                  </a:lnTo>
                  <a:lnTo>
                    <a:pt x="552" y="2307"/>
                  </a:lnTo>
                  <a:lnTo>
                    <a:pt x="552" y="2310"/>
                  </a:lnTo>
                  <a:lnTo>
                    <a:pt x="551" y="2313"/>
                  </a:lnTo>
                  <a:lnTo>
                    <a:pt x="553" y="2316"/>
                  </a:lnTo>
                  <a:lnTo>
                    <a:pt x="552" y="2316"/>
                  </a:lnTo>
                  <a:lnTo>
                    <a:pt x="550" y="2320"/>
                  </a:lnTo>
                  <a:lnTo>
                    <a:pt x="547" y="2324"/>
                  </a:lnTo>
                  <a:lnTo>
                    <a:pt x="546" y="2328"/>
                  </a:lnTo>
                  <a:lnTo>
                    <a:pt x="547" y="2332"/>
                  </a:lnTo>
                  <a:lnTo>
                    <a:pt x="544" y="2332"/>
                  </a:lnTo>
                  <a:lnTo>
                    <a:pt x="540" y="2333"/>
                  </a:lnTo>
                  <a:lnTo>
                    <a:pt x="537" y="2334"/>
                  </a:lnTo>
                  <a:lnTo>
                    <a:pt x="536" y="2331"/>
                  </a:lnTo>
                  <a:lnTo>
                    <a:pt x="534" y="2326"/>
                  </a:lnTo>
                  <a:lnTo>
                    <a:pt x="530" y="2322"/>
                  </a:lnTo>
                  <a:lnTo>
                    <a:pt x="528" y="2319"/>
                  </a:lnTo>
                  <a:lnTo>
                    <a:pt x="522" y="2313"/>
                  </a:lnTo>
                  <a:lnTo>
                    <a:pt x="516" y="2307"/>
                  </a:lnTo>
                  <a:lnTo>
                    <a:pt x="507" y="2303"/>
                  </a:lnTo>
                  <a:lnTo>
                    <a:pt x="496" y="2308"/>
                  </a:lnTo>
                  <a:lnTo>
                    <a:pt x="490" y="2313"/>
                  </a:lnTo>
                  <a:lnTo>
                    <a:pt x="489" y="2320"/>
                  </a:lnTo>
                  <a:lnTo>
                    <a:pt x="490" y="2330"/>
                  </a:lnTo>
                  <a:lnTo>
                    <a:pt x="495" y="2338"/>
                  </a:lnTo>
                  <a:lnTo>
                    <a:pt x="499" y="2343"/>
                  </a:lnTo>
                  <a:lnTo>
                    <a:pt x="500" y="2347"/>
                  </a:lnTo>
                  <a:lnTo>
                    <a:pt x="501" y="2350"/>
                  </a:lnTo>
                  <a:lnTo>
                    <a:pt x="500" y="2354"/>
                  </a:lnTo>
                  <a:lnTo>
                    <a:pt x="480" y="2337"/>
                  </a:lnTo>
                  <a:lnTo>
                    <a:pt x="477" y="2347"/>
                  </a:lnTo>
                  <a:lnTo>
                    <a:pt x="478" y="2353"/>
                  </a:lnTo>
                  <a:lnTo>
                    <a:pt x="483" y="2356"/>
                  </a:lnTo>
                  <a:lnTo>
                    <a:pt x="493" y="2356"/>
                  </a:lnTo>
                  <a:lnTo>
                    <a:pt x="493" y="2360"/>
                  </a:lnTo>
                  <a:lnTo>
                    <a:pt x="494" y="2362"/>
                  </a:lnTo>
                  <a:lnTo>
                    <a:pt x="495" y="2364"/>
                  </a:lnTo>
                  <a:lnTo>
                    <a:pt x="495" y="2367"/>
                  </a:lnTo>
                  <a:lnTo>
                    <a:pt x="495" y="2372"/>
                  </a:lnTo>
                  <a:lnTo>
                    <a:pt x="496" y="2372"/>
                  </a:lnTo>
                  <a:lnTo>
                    <a:pt x="496" y="2373"/>
                  </a:lnTo>
                  <a:lnTo>
                    <a:pt x="489" y="2381"/>
                  </a:lnTo>
                  <a:lnTo>
                    <a:pt x="483" y="2389"/>
                  </a:lnTo>
                  <a:lnTo>
                    <a:pt x="478" y="2398"/>
                  </a:lnTo>
                  <a:lnTo>
                    <a:pt x="477" y="2408"/>
                  </a:lnTo>
                  <a:lnTo>
                    <a:pt x="471" y="2411"/>
                  </a:lnTo>
                  <a:lnTo>
                    <a:pt x="465" y="2413"/>
                  </a:lnTo>
                  <a:lnTo>
                    <a:pt x="463" y="2415"/>
                  </a:lnTo>
                  <a:lnTo>
                    <a:pt x="462" y="2413"/>
                  </a:lnTo>
                  <a:lnTo>
                    <a:pt x="456" y="2415"/>
                  </a:lnTo>
                  <a:lnTo>
                    <a:pt x="453" y="2417"/>
                  </a:lnTo>
                  <a:lnTo>
                    <a:pt x="449" y="2421"/>
                  </a:lnTo>
                  <a:lnTo>
                    <a:pt x="446" y="2423"/>
                  </a:lnTo>
                  <a:lnTo>
                    <a:pt x="443" y="2427"/>
                  </a:lnTo>
                  <a:lnTo>
                    <a:pt x="440" y="2429"/>
                  </a:lnTo>
                  <a:lnTo>
                    <a:pt x="439" y="2434"/>
                  </a:lnTo>
                  <a:lnTo>
                    <a:pt x="438" y="2434"/>
                  </a:lnTo>
                  <a:lnTo>
                    <a:pt x="437" y="2435"/>
                  </a:lnTo>
                  <a:lnTo>
                    <a:pt x="437" y="2438"/>
                  </a:lnTo>
                  <a:lnTo>
                    <a:pt x="433" y="2429"/>
                  </a:lnTo>
                  <a:lnTo>
                    <a:pt x="433" y="2419"/>
                  </a:lnTo>
                  <a:lnTo>
                    <a:pt x="433" y="2410"/>
                  </a:lnTo>
                  <a:lnTo>
                    <a:pt x="433" y="2400"/>
                  </a:lnTo>
                  <a:lnTo>
                    <a:pt x="432" y="2395"/>
                  </a:lnTo>
                  <a:lnTo>
                    <a:pt x="432" y="2389"/>
                  </a:lnTo>
                  <a:lnTo>
                    <a:pt x="427" y="2378"/>
                  </a:lnTo>
                  <a:lnTo>
                    <a:pt x="429" y="2368"/>
                  </a:lnTo>
                  <a:lnTo>
                    <a:pt x="434" y="2359"/>
                  </a:lnTo>
                  <a:lnTo>
                    <a:pt x="436" y="2353"/>
                  </a:lnTo>
                  <a:lnTo>
                    <a:pt x="434" y="2348"/>
                  </a:lnTo>
                  <a:lnTo>
                    <a:pt x="429" y="2338"/>
                  </a:lnTo>
                  <a:lnTo>
                    <a:pt x="421" y="2332"/>
                  </a:lnTo>
                  <a:lnTo>
                    <a:pt x="411" y="2330"/>
                  </a:lnTo>
                  <a:lnTo>
                    <a:pt x="402" y="2328"/>
                  </a:lnTo>
                  <a:lnTo>
                    <a:pt x="393" y="2328"/>
                  </a:lnTo>
                  <a:lnTo>
                    <a:pt x="385" y="2332"/>
                  </a:lnTo>
                  <a:lnTo>
                    <a:pt x="381" y="2337"/>
                  </a:lnTo>
                  <a:lnTo>
                    <a:pt x="378" y="2341"/>
                  </a:lnTo>
                  <a:lnTo>
                    <a:pt x="374" y="2354"/>
                  </a:lnTo>
                  <a:lnTo>
                    <a:pt x="372" y="2366"/>
                  </a:lnTo>
                  <a:lnTo>
                    <a:pt x="375" y="2378"/>
                  </a:lnTo>
                  <a:lnTo>
                    <a:pt x="383" y="2389"/>
                  </a:lnTo>
                  <a:lnTo>
                    <a:pt x="397" y="2406"/>
                  </a:lnTo>
                  <a:lnTo>
                    <a:pt x="403" y="2423"/>
                  </a:lnTo>
                  <a:lnTo>
                    <a:pt x="404" y="2440"/>
                  </a:lnTo>
                  <a:lnTo>
                    <a:pt x="400" y="2458"/>
                  </a:lnTo>
                  <a:lnTo>
                    <a:pt x="394" y="2476"/>
                  </a:lnTo>
                  <a:lnTo>
                    <a:pt x="394" y="2481"/>
                  </a:lnTo>
                  <a:lnTo>
                    <a:pt x="395" y="2485"/>
                  </a:lnTo>
                  <a:lnTo>
                    <a:pt x="398" y="2487"/>
                  </a:lnTo>
                  <a:lnTo>
                    <a:pt x="400" y="2489"/>
                  </a:lnTo>
                  <a:lnTo>
                    <a:pt x="389" y="2489"/>
                  </a:lnTo>
                  <a:lnTo>
                    <a:pt x="378" y="2491"/>
                  </a:lnTo>
                  <a:lnTo>
                    <a:pt x="359" y="2503"/>
                  </a:lnTo>
                  <a:lnTo>
                    <a:pt x="343" y="2518"/>
                  </a:lnTo>
                  <a:lnTo>
                    <a:pt x="329" y="2535"/>
                  </a:lnTo>
                  <a:lnTo>
                    <a:pt x="329" y="2546"/>
                  </a:lnTo>
                  <a:lnTo>
                    <a:pt x="332" y="2558"/>
                  </a:lnTo>
                  <a:lnTo>
                    <a:pt x="336" y="2569"/>
                  </a:lnTo>
                  <a:lnTo>
                    <a:pt x="338" y="2572"/>
                  </a:lnTo>
                  <a:lnTo>
                    <a:pt x="342" y="2577"/>
                  </a:lnTo>
                  <a:lnTo>
                    <a:pt x="341" y="2577"/>
                  </a:lnTo>
                  <a:lnTo>
                    <a:pt x="323" y="2572"/>
                  </a:lnTo>
                  <a:lnTo>
                    <a:pt x="304" y="2573"/>
                  </a:lnTo>
                  <a:lnTo>
                    <a:pt x="293" y="2577"/>
                  </a:lnTo>
                  <a:lnTo>
                    <a:pt x="284" y="2581"/>
                  </a:lnTo>
                  <a:lnTo>
                    <a:pt x="275" y="2587"/>
                  </a:lnTo>
                  <a:lnTo>
                    <a:pt x="268" y="2594"/>
                  </a:lnTo>
                  <a:lnTo>
                    <a:pt x="264" y="2606"/>
                  </a:lnTo>
                  <a:lnTo>
                    <a:pt x="264" y="2607"/>
                  </a:lnTo>
                  <a:lnTo>
                    <a:pt x="264" y="2607"/>
                  </a:lnTo>
                  <a:lnTo>
                    <a:pt x="261" y="2607"/>
                  </a:lnTo>
                  <a:lnTo>
                    <a:pt x="257" y="2609"/>
                  </a:lnTo>
                  <a:lnTo>
                    <a:pt x="250" y="2616"/>
                  </a:lnTo>
                  <a:lnTo>
                    <a:pt x="246" y="2623"/>
                  </a:lnTo>
                  <a:lnTo>
                    <a:pt x="247" y="2630"/>
                  </a:lnTo>
                  <a:lnTo>
                    <a:pt x="234" y="2633"/>
                  </a:lnTo>
                  <a:lnTo>
                    <a:pt x="222" y="2638"/>
                  </a:lnTo>
                  <a:lnTo>
                    <a:pt x="216" y="2644"/>
                  </a:lnTo>
                  <a:lnTo>
                    <a:pt x="212" y="2649"/>
                  </a:lnTo>
                  <a:lnTo>
                    <a:pt x="210" y="2655"/>
                  </a:lnTo>
                  <a:lnTo>
                    <a:pt x="212" y="2663"/>
                  </a:lnTo>
                  <a:lnTo>
                    <a:pt x="212" y="2663"/>
                  </a:lnTo>
                  <a:lnTo>
                    <a:pt x="213" y="2663"/>
                  </a:lnTo>
                  <a:lnTo>
                    <a:pt x="213" y="2663"/>
                  </a:lnTo>
                  <a:lnTo>
                    <a:pt x="208" y="2663"/>
                  </a:lnTo>
                  <a:lnTo>
                    <a:pt x="205" y="2666"/>
                  </a:lnTo>
                  <a:lnTo>
                    <a:pt x="202" y="2669"/>
                  </a:lnTo>
                  <a:lnTo>
                    <a:pt x="204" y="2658"/>
                  </a:lnTo>
                  <a:lnTo>
                    <a:pt x="206" y="2649"/>
                  </a:lnTo>
                  <a:lnTo>
                    <a:pt x="206" y="2639"/>
                  </a:lnTo>
                  <a:lnTo>
                    <a:pt x="204" y="2634"/>
                  </a:lnTo>
                  <a:lnTo>
                    <a:pt x="199" y="2632"/>
                  </a:lnTo>
                  <a:lnTo>
                    <a:pt x="193" y="2633"/>
                  </a:lnTo>
                  <a:lnTo>
                    <a:pt x="185" y="2634"/>
                  </a:lnTo>
                  <a:lnTo>
                    <a:pt x="182" y="2638"/>
                  </a:lnTo>
                  <a:lnTo>
                    <a:pt x="178" y="2643"/>
                  </a:lnTo>
                  <a:lnTo>
                    <a:pt x="176" y="2652"/>
                  </a:lnTo>
                  <a:lnTo>
                    <a:pt x="172" y="2661"/>
                  </a:lnTo>
                  <a:lnTo>
                    <a:pt x="171" y="2670"/>
                  </a:lnTo>
                  <a:lnTo>
                    <a:pt x="173" y="2679"/>
                  </a:lnTo>
                  <a:lnTo>
                    <a:pt x="181" y="2687"/>
                  </a:lnTo>
                  <a:lnTo>
                    <a:pt x="177" y="2696"/>
                  </a:lnTo>
                  <a:lnTo>
                    <a:pt x="173" y="2698"/>
                  </a:lnTo>
                  <a:lnTo>
                    <a:pt x="164" y="2703"/>
                  </a:lnTo>
                  <a:lnTo>
                    <a:pt x="154" y="2708"/>
                  </a:lnTo>
                  <a:lnTo>
                    <a:pt x="145" y="2713"/>
                  </a:lnTo>
                  <a:lnTo>
                    <a:pt x="138" y="2721"/>
                  </a:lnTo>
                  <a:lnTo>
                    <a:pt x="133" y="2732"/>
                  </a:lnTo>
                  <a:lnTo>
                    <a:pt x="134" y="2735"/>
                  </a:lnTo>
                  <a:lnTo>
                    <a:pt x="126" y="2742"/>
                  </a:lnTo>
                  <a:lnTo>
                    <a:pt x="115" y="2761"/>
                  </a:lnTo>
                  <a:lnTo>
                    <a:pt x="81" y="2778"/>
                  </a:lnTo>
                  <a:lnTo>
                    <a:pt x="74" y="2788"/>
                  </a:lnTo>
                  <a:lnTo>
                    <a:pt x="76" y="2792"/>
                  </a:lnTo>
                  <a:lnTo>
                    <a:pt x="77" y="2794"/>
                  </a:lnTo>
                  <a:lnTo>
                    <a:pt x="70" y="2798"/>
                  </a:lnTo>
                  <a:lnTo>
                    <a:pt x="68" y="2799"/>
                  </a:lnTo>
                  <a:lnTo>
                    <a:pt x="66" y="2798"/>
                  </a:lnTo>
                  <a:lnTo>
                    <a:pt x="64" y="2795"/>
                  </a:lnTo>
                  <a:lnTo>
                    <a:pt x="60" y="2798"/>
                  </a:lnTo>
                  <a:lnTo>
                    <a:pt x="54" y="2798"/>
                  </a:lnTo>
                  <a:lnTo>
                    <a:pt x="49" y="2799"/>
                  </a:lnTo>
                  <a:lnTo>
                    <a:pt x="45" y="2801"/>
                  </a:lnTo>
                  <a:lnTo>
                    <a:pt x="43" y="2805"/>
                  </a:lnTo>
                  <a:lnTo>
                    <a:pt x="43" y="2812"/>
                  </a:lnTo>
                  <a:lnTo>
                    <a:pt x="47" y="2827"/>
                  </a:lnTo>
                  <a:lnTo>
                    <a:pt x="63" y="2835"/>
                  </a:lnTo>
                  <a:lnTo>
                    <a:pt x="60" y="2838"/>
                  </a:lnTo>
                  <a:lnTo>
                    <a:pt x="59" y="2840"/>
                  </a:lnTo>
                  <a:lnTo>
                    <a:pt x="59" y="2844"/>
                  </a:lnTo>
                  <a:lnTo>
                    <a:pt x="60" y="2846"/>
                  </a:lnTo>
                  <a:lnTo>
                    <a:pt x="56" y="2856"/>
                  </a:lnTo>
                  <a:lnTo>
                    <a:pt x="48" y="2858"/>
                  </a:lnTo>
                  <a:lnTo>
                    <a:pt x="42" y="2861"/>
                  </a:lnTo>
                  <a:lnTo>
                    <a:pt x="36" y="2865"/>
                  </a:lnTo>
                  <a:lnTo>
                    <a:pt x="34" y="2872"/>
                  </a:lnTo>
                  <a:lnTo>
                    <a:pt x="35" y="2875"/>
                  </a:lnTo>
                  <a:lnTo>
                    <a:pt x="36" y="2878"/>
                  </a:lnTo>
                  <a:lnTo>
                    <a:pt x="37" y="2879"/>
                  </a:lnTo>
                  <a:lnTo>
                    <a:pt x="41" y="2882"/>
                  </a:lnTo>
                  <a:lnTo>
                    <a:pt x="43" y="2882"/>
                  </a:lnTo>
                  <a:lnTo>
                    <a:pt x="47" y="2883"/>
                  </a:lnTo>
                  <a:lnTo>
                    <a:pt x="45" y="2886"/>
                  </a:lnTo>
                  <a:lnTo>
                    <a:pt x="42" y="2890"/>
                  </a:lnTo>
                  <a:lnTo>
                    <a:pt x="40" y="2895"/>
                  </a:lnTo>
                  <a:lnTo>
                    <a:pt x="37" y="2899"/>
                  </a:lnTo>
                  <a:lnTo>
                    <a:pt x="35" y="2901"/>
                  </a:lnTo>
                  <a:lnTo>
                    <a:pt x="31" y="2902"/>
                  </a:lnTo>
                  <a:lnTo>
                    <a:pt x="17" y="2907"/>
                  </a:lnTo>
                  <a:lnTo>
                    <a:pt x="7" y="2913"/>
                  </a:lnTo>
                  <a:lnTo>
                    <a:pt x="1" y="2922"/>
                  </a:lnTo>
                  <a:lnTo>
                    <a:pt x="0" y="2930"/>
                  </a:lnTo>
                  <a:lnTo>
                    <a:pt x="1" y="2940"/>
                  </a:lnTo>
                  <a:lnTo>
                    <a:pt x="3" y="2949"/>
                  </a:lnTo>
                  <a:lnTo>
                    <a:pt x="7" y="2960"/>
                  </a:lnTo>
                  <a:lnTo>
                    <a:pt x="9" y="2971"/>
                  </a:lnTo>
                  <a:lnTo>
                    <a:pt x="17" y="2968"/>
                  </a:lnTo>
                  <a:lnTo>
                    <a:pt x="29" y="2966"/>
                  </a:lnTo>
                  <a:lnTo>
                    <a:pt x="41" y="2968"/>
                  </a:lnTo>
                  <a:lnTo>
                    <a:pt x="51" y="2970"/>
                  </a:lnTo>
                  <a:lnTo>
                    <a:pt x="59" y="2976"/>
                  </a:lnTo>
                  <a:lnTo>
                    <a:pt x="65" y="2986"/>
                  </a:lnTo>
                  <a:lnTo>
                    <a:pt x="69" y="2998"/>
                  </a:lnTo>
                  <a:lnTo>
                    <a:pt x="70" y="3009"/>
                  </a:lnTo>
                  <a:lnTo>
                    <a:pt x="71" y="3020"/>
                  </a:lnTo>
                  <a:lnTo>
                    <a:pt x="75" y="3029"/>
                  </a:lnTo>
                  <a:lnTo>
                    <a:pt x="79" y="3029"/>
                  </a:lnTo>
                  <a:lnTo>
                    <a:pt x="81" y="3028"/>
                  </a:lnTo>
                  <a:lnTo>
                    <a:pt x="83" y="3026"/>
                  </a:lnTo>
                  <a:lnTo>
                    <a:pt x="86" y="3023"/>
                  </a:lnTo>
                  <a:lnTo>
                    <a:pt x="87" y="3020"/>
                  </a:lnTo>
                  <a:lnTo>
                    <a:pt x="91" y="3019"/>
                  </a:lnTo>
                  <a:lnTo>
                    <a:pt x="94" y="3017"/>
                  </a:lnTo>
                  <a:lnTo>
                    <a:pt x="98" y="3015"/>
                  </a:lnTo>
                  <a:lnTo>
                    <a:pt x="102" y="3013"/>
                  </a:lnTo>
                  <a:lnTo>
                    <a:pt x="104" y="3010"/>
                  </a:lnTo>
                  <a:lnTo>
                    <a:pt x="105" y="3006"/>
                  </a:lnTo>
                  <a:lnTo>
                    <a:pt x="132" y="2985"/>
                  </a:lnTo>
                  <a:lnTo>
                    <a:pt x="153" y="2977"/>
                  </a:lnTo>
                  <a:lnTo>
                    <a:pt x="162" y="2970"/>
                  </a:lnTo>
                  <a:lnTo>
                    <a:pt x="173" y="2964"/>
                  </a:lnTo>
                  <a:lnTo>
                    <a:pt x="184" y="2958"/>
                  </a:lnTo>
                  <a:lnTo>
                    <a:pt x="193" y="2948"/>
                  </a:lnTo>
                  <a:lnTo>
                    <a:pt x="190" y="2945"/>
                  </a:lnTo>
                  <a:lnTo>
                    <a:pt x="190" y="2945"/>
                  </a:lnTo>
                  <a:lnTo>
                    <a:pt x="191" y="2945"/>
                  </a:lnTo>
                  <a:lnTo>
                    <a:pt x="190" y="2945"/>
                  </a:lnTo>
                  <a:lnTo>
                    <a:pt x="204" y="2939"/>
                  </a:lnTo>
                  <a:lnTo>
                    <a:pt x="215" y="2930"/>
                  </a:lnTo>
                  <a:lnTo>
                    <a:pt x="222" y="2919"/>
                  </a:lnTo>
                  <a:lnTo>
                    <a:pt x="223" y="2919"/>
                  </a:lnTo>
                  <a:lnTo>
                    <a:pt x="223" y="2919"/>
                  </a:lnTo>
                  <a:lnTo>
                    <a:pt x="234" y="2909"/>
                  </a:lnTo>
                  <a:lnTo>
                    <a:pt x="249" y="2903"/>
                  </a:lnTo>
                  <a:lnTo>
                    <a:pt x="262" y="2899"/>
                  </a:lnTo>
                  <a:lnTo>
                    <a:pt x="269" y="2883"/>
                  </a:lnTo>
                  <a:lnTo>
                    <a:pt x="269" y="2883"/>
                  </a:lnTo>
                  <a:lnTo>
                    <a:pt x="272" y="2883"/>
                  </a:lnTo>
                  <a:lnTo>
                    <a:pt x="274" y="2882"/>
                  </a:lnTo>
                  <a:lnTo>
                    <a:pt x="285" y="2871"/>
                  </a:lnTo>
                  <a:lnTo>
                    <a:pt x="295" y="2860"/>
                  </a:lnTo>
                  <a:lnTo>
                    <a:pt x="303" y="2848"/>
                  </a:lnTo>
                  <a:lnTo>
                    <a:pt x="308" y="2833"/>
                  </a:lnTo>
                  <a:lnTo>
                    <a:pt x="329" y="2826"/>
                  </a:lnTo>
                  <a:lnTo>
                    <a:pt x="327" y="2818"/>
                  </a:lnTo>
                  <a:lnTo>
                    <a:pt x="332" y="2810"/>
                  </a:lnTo>
                  <a:lnTo>
                    <a:pt x="338" y="2809"/>
                  </a:lnTo>
                  <a:lnTo>
                    <a:pt x="343" y="2809"/>
                  </a:lnTo>
                  <a:lnTo>
                    <a:pt x="349" y="2808"/>
                  </a:lnTo>
                  <a:lnTo>
                    <a:pt x="354" y="2806"/>
                  </a:lnTo>
                  <a:lnTo>
                    <a:pt x="358" y="2801"/>
                  </a:lnTo>
                  <a:lnTo>
                    <a:pt x="359" y="2794"/>
                  </a:lnTo>
                  <a:lnTo>
                    <a:pt x="382" y="2788"/>
                  </a:lnTo>
                  <a:lnTo>
                    <a:pt x="402" y="2781"/>
                  </a:lnTo>
                  <a:lnTo>
                    <a:pt x="399" y="2768"/>
                  </a:lnTo>
                  <a:lnTo>
                    <a:pt x="439" y="2747"/>
                  </a:lnTo>
                  <a:lnTo>
                    <a:pt x="440" y="2744"/>
                  </a:lnTo>
                  <a:lnTo>
                    <a:pt x="440" y="2743"/>
                  </a:lnTo>
                  <a:lnTo>
                    <a:pt x="439" y="2742"/>
                  </a:lnTo>
                  <a:lnTo>
                    <a:pt x="439" y="2740"/>
                  </a:lnTo>
                  <a:lnTo>
                    <a:pt x="440" y="2736"/>
                  </a:lnTo>
                  <a:lnTo>
                    <a:pt x="439" y="2734"/>
                  </a:lnTo>
                  <a:lnTo>
                    <a:pt x="437" y="2730"/>
                  </a:lnTo>
                  <a:lnTo>
                    <a:pt x="439" y="2727"/>
                  </a:lnTo>
                  <a:lnTo>
                    <a:pt x="442" y="2726"/>
                  </a:lnTo>
                  <a:lnTo>
                    <a:pt x="444" y="2725"/>
                  </a:lnTo>
                  <a:lnTo>
                    <a:pt x="448" y="2726"/>
                  </a:lnTo>
                  <a:lnTo>
                    <a:pt x="451" y="2729"/>
                  </a:lnTo>
                  <a:lnTo>
                    <a:pt x="456" y="2719"/>
                  </a:lnTo>
                  <a:lnTo>
                    <a:pt x="456" y="2719"/>
                  </a:lnTo>
                  <a:lnTo>
                    <a:pt x="462" y="2718"/>
                  </a:lnTo>
                  <a:lnTo>
                    <a:pt x="473" y="2700"/>
                  </a:lnTo>
                  <a:lnTo>
                    <a:pt x="488" y="2695"/>
                  </a:lnTo>
                  <a:lnTo>
                    <a:pt x="499" y="2686"/>
                  </a:lnTo>
                  <a:lnTo>
                    <a:pt x="506" y="2675"/>
                  </a:lnTo>
                  <a:lnTo>
                    <a:pt x="513" y="2667"/>
                  </a:lnTo>
                  <a:lnTo>
                    <a:pt x="520" y="2663"/>
                  </a:lnTo>
                  <a:lnTo>
                    <a:pt x="530" y="2663"/>
                  </a:lnTo>
                  <a:lnTo>
                    <a:pt x="539" y="2663"/>
                  </a:lnTo>
                  <a:lnTo>
                    <a:pt x="547" y="2662"/>
                  </a:lnTo>
                  <a:lnTo>
                    <a:pt x="556" y="2660"/>
                  </a:lnTo>
                  <a:lnTo>
                    <a:pt x="556" y="2660"/>
                  </a:lnTo>
                  <a:lnTo>
                    <a:pt x="579" y="2649"/>
                  </a:lnTo>
                  <a:lnTo>
                    <a:pt x="598" y="2633"/>
                  </a:lnTo>
                  <a:lnTo>
                    <a:pt x="614" y="2615"/>
                  </a:lnTo>
                  <a:lnTo>
                    <a:pt x="615" y="2609"/>
                  </a:lnTo>
                  <a:lnTo>
                    <a:pt x="614" y="2604"/>
                  </a:lnTo>
                  <a:lnTo>
                    <a:pt x="612" y="2600"/>
                  </a:lnTo>
                  <a:lnTo>
                    <a:pt x="608" y="2599"/>
                  </a:lnTo>
                  <a:lnTo>
                    <a:pt x="609" y="2598"/>
                  </a:lnTo>
                  <a:lnTo>
                    <a:pt x="613" y="2595"/>
                  </a:lnTo>
                  <a:lnTo>
                    <a:pt x="615" y="2590"/>
                  </a:lnTo>
                  <a:lnTo>
                    <a:pt x="615" y="2589"/>
                  </a:lnTo>
                  <a:lnTo>
                    <a:pt x="620" y="2586"/>
                  </a:lnTo>
                  <a:lnTo>
                    <a:pt x="625" y="2581"/>
                  </a:lnTo>
                  <a:lnTo>
                    <a:pt x="629" y="2576"/>
                  </a:lnTo>
                  <a:lnTo>
                    <a:pt x="632" y="2571"/>
                  </a:lnTo>
                  <a:lnTo>
                    <a:pt x="639" y="2570"/>
                  </a:lnTo>
                  <a:lnTo>
                    <a:pt x="648" y="2570"/>
                  </a:lnTo>
                  <a:lnTo>
                    <a:pt x="653" y="2569"/>
                  </a:lnTo>
                  <a:lnTo>
                    <a:pt x="658" y="2567"/>
                  </a:lnTo>
                  <a:lnTo>
                    <a:pt x="663" y="2565"/>
                  </a:lnTo>
                  <a:lnTo>
                    <a:pt x="666" y="2561"/>
                  </a:lnTo>
                  <a:lnTo>
                    <a:pt x="670" y="2558"/>
                  </a:lnTo>
                  <a:lnTo>
                    <a:pt x="670" y="2553"/>
                  </a:lnTo>
                  <a:lnTo>
                    <a:pt x="670" y="2549"/>
                  </a:lnTo>
                  <a:lnTo>
                    <a:pt x="667" y="2544"/>
                  </a:lnTo>
                  <a:lnTo>
                    <a:pt x="675" y="2546"/>
                  </a:lnTo>
                  <a:lnTo>
                    <a:pt x="681" y="2546"/>
                  </a:lnTo>
                  <a:lnTo>
                    <a:pt x="687" y="2542"/>
                  </a:lnTo>
                  <a:lnTo>
                    <a:pt x="689" y="2541"/>
                  </a:lnTo>
                  <a:lnTo>
                    <a:pt x="692" y="2538"/>
                  </a:lnTo>
                  <a:lnTo>
                    <a:pt x="701" y="2541"/>
                  </a:lnTo>
                  <a:lnTo>
                    <a:pt x="717" y="2529"/>
                  </a:lnTo>
                  <a:lnTo>
                    <a:pt x="733" y="2515"/>
                  </a:lnTo>
                  <a:lnTo>
                    <a:pt x="749" y="2503"/>
                  </a:lnTo>
                  <a:lnTo>
                    <a:pt x="752" y="2499"/>
                  </a:lnTo>
                  <a:lnTo>
                    <a:pt x="755" y="2496"/>
                  </a:lnTo>
                  <a:lnTo>
                    <a:pt x="756" y="2491"/>
                  </a:lnTo>
                  <a:lnTo>
                    <a:pt x="757" y="2486"/>
                  </a:lnTo>
                  <a:lnTo>
                    <a:pt x="757" y="2482"/>
                  </a:lnTo>
                  <a:lnTo>
                    <a:pt x="761" y="2482"/>
                  </a:lnTo>
                  <a:lnTo>
                    <a:pt x="765" y="2481"/>
                  </a:lnTo>
                  <a:lnTo>
                    <a:pt x="769" y="2479"/>
                  </a:lnTo>
                  <a:lnTo>
                    <a:pt x="772" y="2476"/>
                  </a:lnTo>
                  <a:lnTo>
                    <a:pt x="774" y="2473"/>
                  </a:lnTo>
                  <a:lnTo>
                    <a:pt x="775" y="2468"/>
                  </a:lnTo>
                  <a:lnTo>
                    <a:pt x="775" y="2468"/>
                  </a:lnTo>
                  <a:lnTo>
                    <a:pt x="784" y="2468"/>
                  </a:lnTo>
                  <a:lnTo>
                    <a:pt x="791" y="2464"/>
                  </a:lnTo>
                  <a:lnTo>
                    <a:pt x="798" y="2458"/>
                  </a:lnTo>
                  <a:lnTo>
                    <a:pt x="802" y="2453"/>
                  </a:lnTo>
                  <a:lnTo>
                    <a:pt x="806" y="2446"/>
                  </a:lnTo>
                  <a:lnTo>
                    <a:pt x="807" y="2442"/>
                  </a:lnTo>
                  <a:lnTo>
                    <a:pt x="809" y="2440"/>
                  </a:lnTo>
                  <a:lnTo>
                    <a:pt x="815" y="2438"/>
                  </a:lnTo>
                  <a:lnTo>
                    <a:pt x="822" y="2434"/>
                  </a:lnTo>
                  <a:lnTo>
                    <a:pt x="825" y="2429"/>
                  </a:lnTo>
                  <a:lnTo>
                    <a:pt x="826" y="2421"/>
                  </a:lnTo>
                  <a:lnTo>
                    <a:pt x="823" y="2412"/>
                  </a:lnTo>
                  <a:lnTo>
                    <a:pt x="830" y="2411"/>
                  </a:lnTo>
                  <a:lnTo>
                    <a:pt x="831" y="2412"/>
                  </a:lnTo>
                  <a:lnTo>
                    <a:pt x="831" y="2413"/>
                  </a:lnTo>
                  <a:lnTo>
                    <a:pt x="843" y="2413"/>
                  </a:lnTo>
                  <a:lnTo>
                    <a:pt x="852" y="2408"/>
                  </a:lnTo>
                  <a:lnTo>
                    <a:pt x="858" y="2400"/>
                  </a:lnTo>
                  <a:lnTo>
                    <a:pt x="859" y="2394"/>
                  </a:lnTo>
                  <a:lnTo>
                    <a:pt x="859" y="2389"/>
                  </a:lnTo>
                  <a:lnTo>
                    <a:pt x="858" y="2387"/>
                  </a:lnTo>
                  <a:lnTo>
                    <a:pt x="858" y="2387"/>
                  </a:lnTo>
                  <a:lnTo>
                    <a:pt x="860" y="2387"/>
                  </a:lnTo>
                  <a:lnTo>
                    <a:pt x="862" y="2384"/>
                  </a:lnTo>
                  <a:lnTo>
                    <a:pt x="863" y="2385"/>
                  </a:lnTo>
                  <a:lnTo>
                    <a:pt x="862" y="2387"/>
                  </a:lnTo>
                  <a:lnTo>
                    <a:pt x="866" y="2385"/>
                  </a:lnTo>
                  <a:lnTo>
                    <a:pt x="869" y="2384"/>
                  </a:lnTo>
                  <a:lnTo>
                    <a:pt x="869" y="2382"/>
                  </a:lnTo>
                  <a:lnTo>
                    <a:pt x="873" y="2385"/>
                  </a:lnTo>
                  <a:lnTo>
                    <a:pt x="875" y="2388"/>
                  </a:lnTo>
                  <a:lnTo>
                    <a:pt x="879" y="2390"/>
                  </a:lnTo>
                  <a:lnTo>
                    <a:pt x="883" y="2390"/>
                  </a:lnTo>
                  <a:lnTo>
                    <a:pt x="887" y="2390"/>
                  </a:lnTo>
                  <a:lnTo>
                    <a:pt x="891" y="2392"/>
                  </a:lnTo>
                  <a:lnTo>
                    <a:pt x="894" y="2394"/>
                  </a:lnTo>
                  <a:lnTo>
                    <a:pt x="898" y="2395"/>
                  </a:lnTo>
                  <a:lnTo>
                    <a:pt x="902" y="2398"/>
                  </a:lnTo>
                  <a:lnTo>
                    <a:pt x="904" y="2399"/>
                  </a:lnTo>
                  <a:lnTo>
                    <a:pt x="908" y="2401"/>
                  </a:lnTo>
                  <a:lnTo>
                    <a:pt x="836" y="2476"/>
                  </a:lnTo>
                  <a:lnTo>
                    <a:pt x="836" y="2470"/>
                  </a:lnTo>
                  <a:lnTo>
                    <a:pt x="830" y="2473"/>
                  </a:lnTo>
                  <a:lnTo>
                    <a:pt x="828" y="2476"/>
                  </a:lnTo>
                  <a:lnTo>
                    <a:pt x="826" y="2482"/>
                  </a:lnTo>
                  <a:lnTo>
                    <a:pt x="825" y="2487"/>
                  </a:lnTo>
                  <a:lnTo>
                    <a:pt x="823" y="2491"/>
                  </a:lnTo>
                  <a:lnTo>
                    <a:pt x="823" y="2491"/>
                  </a:lnTo>
                  <a:lnTo>
                    <a:pt x="822" y="2492"/>
                  </a:lnTo>
                  <a:lnTo>
                    <a:pt x="812" y="2502"/>
                  </a:lnTo>
                  <a:lnTo>
                    <a:pt x="802" y="2508"/>
                  </a:lnTo>
                  <a:lnTo>
                    <a:pt x="791" y="2515"/>
                  </a:lnTo>
                  <a:lnTo>
                    <a:pt x="783" y="2523"/>
                  </a:lnTo>
                  <a:lnTo>
                    <a:pt x="777" y="2532"/>
                  </a:lnTo>
                  <a:lnTo>
                    <a:pt x="773" y="2546"/>
                  </a:lnTo>
                  <a:lnTo>
                    <a:pt x="756" y="2555"/>
                  </a:lnTo>
                  <a:lnTo>
                    <a:pt x="758" y="2560"/>
                  </a:lnTo>
                  <a:lnTo>
                    <a:pt x="762" y="2565"/>
                  </a:lnTo>
                  <a:lnTo>
                    <a:pt x="758" y="2572"/>
                  </a:lnTo>
                  <a:lnTo>
                    <a:pt x="757" y="2571"/>
                  </a:lnTo>
                  <a:lnTo>
                    <a:pt x="766" y="2593"/>
                  </a:lnTo>
                  <a:lnTo>
                    <a:pt x="760" y="2603"/>
                  </a:lnTo>
                  <a:lnTo>
                    <a:pt x="763" y="2613"/>
                  </a:lnTo>
                  <a:lnTo>
                    <a:pt x="758" y="2621"/>
                  </a:lnTo>
                  <a:lnTo>
                    <a:pt x="752" y="2627"/>
                  </a:lnTo>
                  <a:lnTo>
                    <a:pt x="735" y="2627"/>
                  </a:lnTo>
                  <a:lnTo>
                    <a:pt x="726" y="2637"/>
                  </a:lnTo>
                  <a:lnTo>
                    <a:pt x="720" y="2649"/>
                  </a:lnTo>
                  <a:lnTo>
                    <a:pt x="715" y="2661"/>
                  </a:lnTo>
                  <a:lnTo>
                    <a:pt x="717" y="2663"/>
                  </a:lnTo>
                  <a:lnTo>
                    <a:pt x="717" y="2663"/>
                  </a:lnTo>
                  <a:lnTo>
                    <a:pt x="715" y="2661"/>
                  </a:lnTo>
                  <a:lnTo>
                    <a:pt x="703" y="2664"/>
                  </a:lnTo>
                  <a:lnTo>
                    <a:pt x="693" y="2670"/>
                  </a:lnTo>
                  <a:lnTo>
                    <a:pt x="686" y="2679"/>
                  </a:lnTo>
                  <a:lnTo>
                    <a:pt x="680" y="2689"/>
                  </a:lnTo>
                  <a:lnTo>
                    <a:pt x="694" y="2698"/>
                  </a:lnTo>
                  <a:lnTo>
                    <a:pt x="693" y="2700"/>
                  </a:lnTo>
                  <a:lnTo>
                    <a:pt x="692" y="2701"/>
                  </a:lnTo>
                  <a:lnTo>
                    <a:pt x="686" y="2711"/>
                  </a:lnTo>
                  <a:lnTo>
                    <a:pt x="684" y="2719"/>
                  </a:lnTo>
                  <a:lnTo>
                    <a:pt x="687" y="2726"/>
                  </a:lnTo>
                  <a:lnTo>
                    <a:pt x="697" y="2734"/>
                  </a:lnTo>
                  <a:lnTo>
                    <a:pt x="697" y="2734"/>
                  </a:lnTo>
                  <a:lnTo>
                    <a:pt x="711" y="2742"/>
                  </a:lnTo>
                  <a:lnTo>
                    <a:pt x="727" y="2746"/>
                  </a:lnTo>
                  <a:lnTo>
                    <a:pt x="743" y="2743"/>
                  </a:lnTo>
                  <a:lnTo>
                    <a:pt x="758" y="2737"/>
                  </a:lnTo>
                  <a:lnTo>
                    <a:pt x="768" y="2746"/>
                  </a:lnTo>
                  <a:lnTo>
                    <a:pt x="782" y="2753"/>
                  </a:lnTo>
                  <a:lnTo>
                    <a:pt x="795" y="2757"/>
                  </a:lnTo>
                  <a:lnTo>
                    <a:pt x="811" y="2754"/>
                  </a:lnTo>
                  <a:lnTo>
                    <a:pt x="822" y="2749"/>
                  </a:lnTo>
                  <a:lnTo>
                    <a:pt x="831" y="2742"/>
                  </a:lnTo>
                  <a:lnTo>
                    <a:pt x="832" y="2748"/>
                  </a:lnTo>
                  <a:lnTo>
                    <a:pt x="829" y="2754"/>
                  </a:lnTo>
                  <a:lnTo>
                    <a:pt x="830" y="2760"/>
                  </a:lnTo>
                  <a:lnTo>
                    <a:pt x="834" y="2765"/>
                  </a:lnTo>
                  <a:lnTo>
                    <a:pt x="837" y="2770"/>
                  </a:lnTo>
                  <a:lnTo>
                    <a:pt x="835" y="2771"/>
                  </a:lnTo>
                  <a:lnTo>
                    <a:pt x="831" y="2774"/>
                  </a:lnTo>
                  <a:lnTo>
                    <a:pt x="829" y="2776"/>
                  </a:lnTo>
                  <a:lnTo>
                    <a:pt x="826" y="2778"/>
                  </a:lnTo>
                  <a:lnTo>
                    <a:pt x="822" y="2780"/>
                  </a:lnTo>
                  <a:lnTo>
                    <a:pt x="819" y="2782"/>
                  </a:lnTo>
                  <a:lnTo>
                    <a:pt x="815" y="2781"/>
                  </a:lnTo>
                  <a:lnTo>
                    <a:pt x="812" y="2780"/>
                  </a:lnTo>
                  <a:lnTo>
                    <a:pt x="808" y="2781"/>
                  </a:lnTo>
                  <a:lnTo>
                    <a:pt x="808" y="2776"/>
                  </a:lnTo>
                  <a:lnTo>
                    <a:pt x="802" y="2770"/>
                  </a:lnTo>
                  <a:lnTo>
                    <a:pt x="796" y="2764"/>
                  </a:lnTo>
                  <a:lnTo>
                    <a:pt x="789" y="2760"/>
                  </a:lnTo>
                  <a:lnTo>
                    <a:pt x="780" y="2761"/>
                  </a:lnTo>
                  <a:lnTo>
                    <a:pt x="774" y="2764"/>
                  </a:lnTo>
                  <a:lnTo>
                    <a:pt x="768" y="2770"/>
                  </a:lnTo>
                  <a:lnTo>
                    <a:pt x="768" y="2776"/>
                  </a:lnTo>
                  <a:lnTo>
                    <a:pt x="769" y="2783"/>
                  </a:lnTo>
                  <a:lnTo>
                    <a:pt x="772" y="2791"/>
                  </a:lnTo>
                  <a:lnTo>
                    <a:pt x="772" y="2797"/>
                  </a:lnTo>
                  <a:lnTo>
                    <a:pt x="769" y="2804"/>
                  </a:lnTo>
                  <a:lnTo>
                    <a:pt x="769" y="2815"/>
                  </a:lnTo>
                  <a:lnTo>
                    <a:pt x="775" y="2825"/>
                  </a:lnTo>
                  <a:lnTo>
                    <a:pt x="775" y="2828"/>
                  </a:lnTo>
                  <a:lnTo>
                    <a:pt x="773" y="2832"/>
                  </a:lnTo>
                  <a:lnTo>
                    <a:pt x="772" y="2835"/>
                  </a:lnTo>
                  <a:lnTo>
                    <a:pt x="772" y="2838"/>
                  </a:lnTo>
                  <a:lnTo>
                    <a:pt x="772" y="2841"/>
                  </a:lnTo>
                  <a:lnTo>
                    <a:pt x="772" y="2841"/>
                  </a:lnTo>
                  <a:lnTo>
                    <a:pt x="772" y="2841"/>
                  </a:lnTo>
                  <a:lnTo>
                    <a:pt x="767" y="2851"/>
                  </a:lnTo>
                  <a:lnTo>
                    <a:pt x="767" y="2861"/>
                  </a:lnTo>
                  <a:lnTo>
                    <a:pt x="763" y="2867"/>
                  </a:lnTo>
                  <a:lnTo>
                    <a:pt x="758" y="2873"/>
                  </a:lnTo>
                  <a:lnTo>
                    <a:pt x="752" y="2878"/>
                  </a:lnTo>
                  <a:lnTo>
                    <a:pt x="745" y="2882"/>
                  </a:lnTo>
                  <a:lnTo>
                    <a:pt x="761" y="2884"/>
                  </a:lnTo>
                  <a:lnTo>
                    <a:pt x="774" y="2883"/>
                  </a:lnTo>
                  <a:lnTo>
                    <a:pt x="784" y="2878"/>
                  </a:lnTo>
                  <a:lnTo>
                    <a:pt x="792" y="2871"/>
                  </a:lnTo>
                  <a:lnTo>
                    <a:pt x="796" y="2874"/>
                  </a:lnTo>
                  <a:lnTo>
                    <a:pt x="800" y="2878"/>
                  </a:lnTo>
                  <a:lnTo>
                    <a:pt x="805" y="2882"/>
                  </a:lnTo>
                  <a:lnTo>
                    <a:pt x="809" y="2884"/>
                  </a:lnTo>
                  <a:lnTo>
                    <a:pt x="807" y="2886"/>
                  </a:lnTo>
                  <a:lnTo>
                    <a:pt x="805" y="2888"/>
                  </a:lnTo>
                  <a:lnTo>
                    <a:pt x="802" y="2889"/>
                  </a:lnTo>
                  <a:lnTo>
                    <a:pt x="801" y="2891"/>
                  </a:lnTo>
                  <a:lnTo>
                    <a:pt x="800" y="2894"/>
                  </a:lnTo>
                  <a:lnTo>
                    <a:pt x="800" y="2895"/>
                  </a:lnTo>
                  <a:lnTo>
                    <a:pt x="796" y="2895"/>
                  </a:lnTo>
                  <a:lnTo>
                    <a:pt x="792" y="2895"/>
                  </a:lnTo>
                  <a:lnTo>
                    <a:pt x="790" y="2895"/>
                  </a:lnTo>
                  <a:lnTo>
                    <a:pt x="786" y="2896"/>
                  </a:lnTo>
                  <a:lnTo>
                    <a:pt x="784" y="2899"/>
                  </a:lnTo>
                  <a:lnTo>
                    <a:pt x="782" y="2902"/>
                  </a:lnTo>
                  <a:lnTo>
                    <a:pt x="783" y="2909"/>
                  </a:lnTo>
                  <a:lnTo>
                    <a:pt x="802" y="2919"/>
                  </a:lnTo>
                  <a:lnTo>
                    <a:pt x="819" y="2899"/>
                  </a:lnTo>
                  <a:lnTo>
                    <a:pt x="825" y="2896"/>
                  </a:lnTo>
                  <a:lnTo>
                    <a:pt x="825" y="2890"/>
                  </a:lnTo>
                  <a:lnTo>
                    <a:pt x="829" y="2891"/>
                  </a:lnTo>
                  <a:lnTo>
                    <a:pt x="830" y="2892"/>
                  </a:lnTo>
                  <a:lnTo>
                    <a:pt x="832" y="2901"/>
                  </a:lnTo>
                  <a:lnTo>
                    <a:pt x="837" y="2908"/>
                  </a:lnTo>
                  <a:lnTo>
                    <a:pt x="842" y="2912"/>
                  </a:lnTo>
                  <a:lnTo>
                    <a:pt x="851" y="2911"/>
                  </a:lnTo>
                  <a:lnTo>
                    <a:pt x="852" y="2912"/>
                  </a:lnTo>
                  <a:lnTo>
                    <a:pt x="854" y="2913"/>
                  </a:lnTo>
                  <a:lnTo>
                    <a:pt x="860" y="2909"/>
                  </a:lnTo>
                  <a:lnTo>
                    <a:pt x="862" y="2919"/>
                  </a:lnTo>
                  <a:lnTo>
                    <a:pt x="866" y="2926"/>
                  </a:lnTo>
                  <a:lnTo>
                    <a:pt x="873" y="2932"/>
                  </a:lnTo>
                  <a:lnTo>
                    <a:pt x="882" y="2935"/>
                  </a:lnTo>
                  <a:lnTo>
                    <a:pt x="887" y="2935"/>
                  </a:lnTo>
                  <a:lnTo>
                    <a:pt x="891" y="2935"/>
                  </a:lnTo>
                  <a:lnTo>
                    <a:pt x="896" y="2934"/>
                  </a:lnTo>
                  <a:lnTo>
                    <a:pt x="899" y="2931"/>
                  </a:lnTo>
                  <a:lnTo>
                    <a:pt x="902" y="2928"/>
                  </a:lnTo>
                  <a:lnTo>
                    <a:pt x="904" y="2925"/>
                  </a:lnTo>
                  <a:lnTo>
                    <a:pt x="908" y="2922"/>
                  </a:lnTo>
                  <a:lnTo>
                    <a:pt x="909" y="2918"/>
                  </a:lnTo>
                  <a:lnTo>
                    <a:pt x="905" y="2912"/>
                  </a:lnTo>
                  <a:lnTo>
                    <a:pt x="896" y="2902"/>
                  </a:lnTo>
                  <a:lnTo>
                    <a:pt x="886" y="2892"/>
                  </a:lnTo>
                  <a:lnTo>
                    <a:pt x="879" y="2880"/>
                  </a:lnTo>
                  <a:lnTo>
                    <a:pt x="874" y="2868"/>
                  </a:lnTo>
                  <a:lnTo>
                    <a:pt x="871" y="2865"/>
                  </a:lnTo>
                  <a:lnTo>
                    <a:pt x="874" y="2865"/>
                  </a:lnTo>
                  <a:lnTo>
                    <a:pt x="874" y="2865"/>
                  </a:lnTo>
                  <a:lnTo>
                    <a:pt x="874" y="2868"/>
                  </a:lnTo>
                  <a:lnTo>
                    <a:pt x="899" y="2868"/>
                  </a:lnTo>
                  <a:lnTo>
                    <a:pt x="924" y="2867"/>
                  </a:lnTo>
                  <a:lnTo>
                    <a:pt x="948" y="2861"/>
                  </a:lnTo>
                  <a:lnTo>
                    <a:pt x="950" y="2856"/>
                  </a:lnTo>
                  <a:lnTo>
                    <a:pt x="951" y="2851"/>
                  </a:lnTo>
                  <a:lnTo>
                    <a:pt x="951" y="2846"/>
                  </a:lnTo>
                  <a:lnTo>
                    <a:pt x="949" y="2841"/>
                  </a:lnTo>
                  <a:lnTo>
                    <a:pt x="948" y="2841"/>
                  </a:lnTo>
                  <a:lnTo>
                    <a:pt x="950" y="2838"/>
                  </a:lnTo>
                  <a:lnTo>
                    <a:pt x="950" y="2838"/>
                  </a:lnTo>
                  <a:lnTo>
                    <a:pt x="950" y="2835"/>
                  </a:lnTo>
                  <a:lnTo>
                    <a:pt x="955" y="2825"/>
                  </a:lnTo>
                  <a:lnTo>
                    <a:pt x="961" y="2815"/>
                  </a:lnTo>
                  <a:lnTo>
                    <a:pt x="971" y="2808"/>
                  </a:lnTo>
                  <a:lnTo>
                    <a:pt x="971" y="2815"/>
                  </a:lnTo>
                  <a:lnTo>
                    <a:pt x="970" y="2822"/>
                  </a:lnTo>
                  <a:lnTo>
                    <a:pt x="968" y="2828"/>
                  </a:lnTo>
                  <a:lnTo>
                    <a:pt x="970" y="2835"/>
                  </a:lnTo>
                  <a:lnTo>
                    <a:pt x="975" y="2840"/>
                  </a:lnTo>
                  <a:lnTo>
                    <a:pt x="984" y="2843"/>
                  </a:lnTo>
                  <a:lnTo>
                    <a:pt x="1004" y="2827"/>
                  </a:lnTo>
                  <a:lnTo>
                    <a:pt x="1004" y="2814"/>
                  </a:lnTo>
                  <a:lnTo>
                    <a:pt x="1007" y="2801"/>
                  </a:lnTo>
                  <a:lnTo>
                    <a:pt x="1013" y="2789"/>
                  </a:lnTo>
                  <a:lnTo>
                    <a:pt x="1013" y="2789"/>
                  </a:lnTo>
                  <a:lnTo>
                    <a:pt x="1039" y="2766"/>
                  </a:lnTo>
                  <a:lnTo>
                    <a:pt x="1040" y="2766"/>
                  </a:lnTo>
                  <a:lnTo>
                    <a:pt x="1040" y="2766"/>
                  </a:lnTo>
                  <a:lnTo>
                    <a:pt x="1045" y="2768"/>
                  </a:lnTo>
                  <a:lnTo>
                    <a:pt x="1049" y="2768"/>
                  </a:lnTo>
                  <a:lnTo>
                    <a:pt x="1052" y="2765"/>
                  </a:lnTo>
                  <a:lnTo>
                    <a:pt x="1055" y="2761"/>
                  </a:lnTo>
                  <a:lnTo>
                    <a:pt x="1061" y="2753"/>
                  </a:lnTo>
                  <a:lnTo>
                    <a:pt x="1062" y="2748"/>
                  </a:lnTo>
                  <a:lnTo>
                    <a:pt x="1062" y="2744"/>
                  </a:lnTo>
                  <a:lnTo>
                    <a:pt x="1061" y="2741"/>
                  </a:lnTo>
                  <a:lnTo>
                    <a:pt x="1060" y="2738"/>
                  </a:lnTo>
                  <a:lnTo>
                    <a:pt x="1060" y="2732"/>
                  </a:lnTo>
                  <a:lnTo>
                    <a:pt x="1060" y="2726"/>
                  </a:lnTo>
                  <a:lnTo>
                    <a:pt x="1069" y="2718"/>
                  </a:lnTo>
                  <a:lnTo>
                    <a:pt x="1077" y="2714"/>
                  </a:lnTo>
                  <a:lnTo>
                    <a:pt x="1084" y="2713"/>
                  </a:lnTo>
                  <a:lnTo>
                    <a:pt x="1090" y="2709"/>
                  </a:lnTo>
                  <a:lnTo>
                    <a:pt x="1091" y="2703"/>
                  </a:lnTo>
                  <a:lnTo>
                    <a:pt x="1091" y="2698"/>
                  </a:lnTo>
                  <a:lnTo>
                    <a:pt x="1090" y="2697"/>
                  </a:lnTo>
                  <a:lnTo>
                    <a:pt x="1104" y="2691"/>
                  </a:lnTo>
                  <a:lnTo>
                    <a:pt x="1118" y="2691"/>
                  </a:lnTo>
                  <a:lnTo>
                    <a:pt x="1132" y="2694"/>
                  </a:lnTo>
                  <a:lnTo>
                    <a:pt x="1147" y="2695"/>
                  </a:lnTo>
                  <a:lnTo>
                    <a:pt x="1161" y="2694"/>
                  </a:lnTo>
                  <a:lnTo>
                    <a:pt x="1175" y="2686"/>
                  </a:lnTo>
                  <a:lnTo>
                    <a:pt x="1175" y="2695"/>
                  </a:lnTo>
                  <a:lnTo>
                    <a:pt x="1171" y="2700"/>
                  </a:lnTo>
                  <a:lnTo>
                    <a:pt x="1166" y="2703"/>
                  </a:lnTo>
                  <a:lnTo>
                    <a:pt x="1163" y="2707"/>
                  </a:lnTo>
                  <a:lnTo>
                    <a:pt x="1160" y="2712"/>
                  </a:lnTo>
                  <a:lnTo>
                    <a:pt x="1168" y="2719"/>
                  </a:lnTo>
                  <a:lnTo>
                    <a:pt x="1168" y="2719"/>
                  </a:lnTo>
                  <a:lnTo>
                    <a:pt x="1165" y="2727"/>
                  </a:lnTo>
                  <a:lnTo>
                    <a:pt x="1165" y="2735"/>
                  </a:lnTo>
                  <a:lnTo>
                    <a:pt x="1169" y="2738"/>
                  </a:lnTo>
                  <a:lnTo>
                    <a:pt x="1175" y="2742"/>
                  </a:lnTo>
                  <a:lnTo>
                    <a:pt x="1181" y="2746"/>
                  </a:lnTo>
                  <a:lnTo>
                    <a:pt x="1186" y="2749"/>
                  </a:lnTo>
                  <a:lnTo>
                    <a:pt x="1189" y="2758"/>
                  </a:lnTo>
                  <a:lnTo>
                    <a:pt x="1189" y="2758"/>
                  </a:lnTo>
                  <a:lnTo>
                    <a:pt x="1189" y="2758"/>
                  </a:lnTo>
                  <a:lnTo>
                    <a:pt x="1189" y="2758"/>
                  </a:lnTo>
                  <a:lnTo>
                    <a:pt x="1186" y="2758"/>
                  </a:lnTo>
                  <a:lnTo>
                    <a:pt x="1187" y="2765"/>
                  </a:lnTo>
                  <a:lnTo>
                    <a:pt x="1185" y="2770"/>
                  </a:lnTo>
                  <a:lnTo>
                    <a:pt x="1181" y="2774"/>
                  </a:lnTo>
                  <a:lnTo>
                    <a:pt x="1175" y="2776"/>
                  </a:lnTo>
                  <a:lnTo>
                    <a:pt x="1170" y="2780"/>
                  </a:lnTo>
                  <a:lnTo>
                    <a:pt x="1166" y="2783"/>
                  </a:lnTo>
                  <a:lnTo>
                    <a:pt x="1163" y="2788"/>
                  </a:lnTo>
                  <a:lnTo>
                    <a:pt x="1157" y="2786"/>
                  </a:lnTo>
                  <a:lnTo>
                    <a:pt x="1153" y="2787"/>
                  </a:lnTo>
                  <a:lnTo>
                    <a:pt x="1149" y="2788"/>
                  </a:lnTo>
                  <a:lnTo>
                    <a:pt x="1146" y="2789"/>
                  </a:lnTo>
                  <a:lnTo>
                    <a:pt x="1143" y="2792"/>
                  </a:lnTo>
                  <a:lnTo>
                    <a:pt x="1141" y="2795"/>
                  </a:lnTo>
                  <a:lnTo>
                    <a:pt x="1140" y="2801"/>
                  </a:lnTo>
                  <a:lnTo>
                    <a:pt x="1136" y="2808"/>
                  </a:lnTo>
                  <a:lnTo>
                    <a:pt x="1134" y="2814"/>
                  </a:lnTo>
                  <a:lnTo>
                    <a:pt x="1132" y="2820"/>
                  </a:lnTo>
                  <a:lnTo>
                    <a:pt x="1119" y="2816"/>
                  </a:lnTo>
                  <a:lnTo>
                    <a:pt x="1107" y="2815"/>
                  </a:lnTo>
                  <a:lnTo>
                    <a:pt x="1095" y="2818"/>
                  </a:lnTo>
                  <a:lnTo>
                    <a:pt x="1083" y="2826"/>
                  </a:lnTo>
                  <a:lnTo>
                    <a:pt x="1079" y="2828"/>
                  </a:lnTo>
                  <a:lnTo>
                    <a:pt x="1077" y="2831"/>
                  </a:lnTo>
                  <a:lnTo>
                    <a:pt x="1075" y="2834"/>
                  </a:lnTo>
                  <a:lnTo>
                    <a:pt x="1074" y="2838"/>
                  </a:lnTo>
                  <a:lnTo>
                    <a:pt x="1075" y="2843"/>
                  </a:lnTo>
                  <a:lnTo>
                    <a:pt x="1057" y="2848"/>
                  </a:lnTo>
                  <a:lnTo>
                    <a:pt x="1051" y="2856"/>
                  </a:lnTo>
                  <a:lnTo>
                    <a:pt x="1050" y="2857"/>
                  </a:lnTo>
                  <a:lnTo>
                    <a:pt x="1038" y="2865"/>
                  </a:lnTo>
                  <a:lnTo>
                    <a:pt x="1028" y="2873"/>
                  </a:lnTo>
                  <a:lnTo>
                    <a:pt x="1018" y="2883"/>
                  </a:lnTo>
                  <a:lnTo>
                    <a:pt x="1010" y="2884"/>
                  </a:lnTo>
                  <a:lnTo>
                    <a:pt x="1004" y="2888"/>
                  </a:lnTo>
                  <a:lnTo>
                    <a:pt x="1000" y="2894"/>
                  </a:lnTo>
                  <a:lnTo>
                    <a:pt x="1000" y="2902"/>
                  </a:lnTo>
                  <a:lnTo>
                    <a:pt x="994" y="2903"/>
                  </a:lnTo>
                  <a:lnTo>
                    <a:pt x="990" y="2903"/>
                  </a:lnTo>
                  <a:lnTo>
                    <a:pt x="988" y="2903"/>
                  </a:lnTo>
                  <a:lnTo>
                    <a:pt x="985" y="2905"/>
                  </a:lnTo>
                  <a:lnTo>
                    <a:pt x="984" y="2907"/>
                  </a:lnTo>
                  <a:lnTo>
                    <a:pt x="972" y="2911"/>
                  </a:lnTo>
                  <a:lnTo>
                    <a:pt x="967" y="2912"/>
                  </a:lnTo>
                  <a:lnTo>
                    <a:pt x="962" y="2913"/>
                  </a:lnTo>
                  <a:lnTo>
                    <a:pt x="959" y="2915"/>
                  </a:lnTo>
                  <a:lnTo>
                    <a:pt x="955" y="2919"/>
                  </a:lnTo>
                  <a:lnTo>
                    <a:pt x="953" y="2923"/>
                  </a:lnTo>
                  <a:lnTo>
                    <a:pt x="948" y="2925"/>
                  </a:lnTo>
                  <a:lnTo>
                    <a:pt x="943" y="2928"/>
                  </a:lnTo>
                  <a:lnTo>
                    <a:pt x="939" y="2931"/>
                  </a:lnTo>
                  <a:lnTo>
                    <a:pt x="936" y="2942"/>
                  </a:lnTo>
                  <a:lnTo>
                    <a:pt x="937" y="2953"/>
                  </a:lnTo>
                  <a:lnTo>
                    <a:pt x="937" y="2954"/>
                  </a:lnTo>
                  <a:lnTo>
                    <a:pt x="936" y="2953"/>
                  </a:lnTo>
                  <a:lnTo>
                    <a:pt x="934" y="2949"/>
                  </a:lnTo>
                  <a:lnTo>
                    <a:pt x="916" y="2958"/>
                  </a:lnTo>
                  <a:lnTo>
                    <a:pt x="900" y="2968"/>
                  </a:lnTo>
                  <a:lnTo>
                    <a:pt x="883" y="2977"/>
                  </a:lnTo>
                  <a:lnTo>
                    <a:pt x="881" y="2981"/>
                  </a:lnTo>
                  <a:lnTo>
                    <a:pt x="879" y="2987"/>
                  </a:lnTo>
                  <a:lnTo>
                    <a:pt x="880" y="2992"/>
                  </a:lnTo>
                  <a:lnTo>
                    <a:pt x="881" y="2997"/>
                  </a:lnTo>
                  <a:lnTo>
                    <a:pt x="881" y="2998"/>
                  </a:lnTo>
                  <a:lnTo>
                    <a:pt x="868" y="3002"/>
                  </a:lnTo>
                  <a:lnTo>
                    <a:pt x="857" y="3009"/>
                  </a:lnTo>
                  <a:lnTo>
                    <a:pt x="849" y="3020"/>
                  </a:lnTo>
                  <a:lnTo>
                    <a:pt x="845" y="3033"/>
                  </a:lnTo>
                  <a:lnTo>
                    <a:pt x="842" y="3036"/>
                  </a:lnTo>
                  <a:lnTo>
                    <a:pt x="840" y="3038"/>
                  </a:lnTo>
                  <a:lnTo>
                    <a:pt x="836" y="3043"/>
                  </a:lnTo>
                  <a:lnTo>
                    <a:pt x="822" y="3046"/>
                  </a:lnTo>
                  <a:lnTo>
                    <a:pt x="818" y="3062"/>
                  </a:lnTo>
                  <a:lnTo>
                    <a:pt x="818" y="3062"/>
                  </a:lnTo>
                  <a:lnTo>
                    <a:pt x="807" y="3061"/>
                  </a:lnTo>
                  <a:lnTo>
                    <a:pt x="797" y="3063"/>
                  </a:lnTo>
                  <a:lnTo>
                    <a:pt x="790" y="3071"/>
                  </a:lnTo>
                  <a:lnTo>
                    <a:pt x="785" y="3080"/>
                  </a:lnTo>
                  <a:lnTo>
                    <a:pt x="785" y="3082"/>
                  </a:lnTo>
                  <a:lnTo>
                    <a:pt x="782" y="3083"/>
                  </a:lnTo>
                  <a:lnTo>
                    <a:pt x="779" y="3084"/>
                  </a:lnTo>
                  <a:lnTo>
                    <a:pt x="777" y="3087"/>
                  </a:lnTo>
                  <a:lnTo>
                    <a:pt x="774" y="3089"/>
                  </a:lnTo>
                  <a:lnTo>
                    <a:pt x="774" y="3093"/>
                  </a:lnTo>
                  <a:lnTo>
                    <a:pt x="773" y="3096"/>
                  </a:lnTo>
                  <a:lnTo>
                    <a:pt x="769" y="3096"/>
                  </a:lnTo>
                  <a:lnTo>
                    <a:pt x="766" y="3096"/>
                  </a:lnTo>
                  <a:lnTo>
                    <a:pt x="762" y="3099"/>
                  </a:lnTo>
                  <a:lnTo>
                    <a:pt x="758" y="3101"/>
                  </a:lnTo>
                  <a:lnTo>
                    <a:pt x="748" y="3116"/>
                  </a:lnTo>
                  <a:lnTo>
                    <a:pt x="748" y="3116"/>
                  </a:lnTo>
                  <a:lnTo>
                    <a:pt x="746" y="3114"/>
                  </a:lnTo>
                  <a:lnTo>
                    <a:pt x="745" y="3113"/>
                  </a:lnTo>
                  <a:lnTo>
                    <a:pt x="734" y="3114"/>
                  </a:lnTo>
                  <a:lnTo>
                    <a:pt x="726" y="3120"/>
                  </a:lnTo>
                  <a:lnTo>
                    <a:pt x="721" y="3129"/>
                  </a:lnTo>
                  <a:lnTo>
                    <a:pt x="709" y="3141"/>
                  </a:lnTo>
                  <a:lnTo>
                    <a:pt x="700" y="3148"/>
                  </a:lnTo>
                  <a:lnTo>
                    <a:pt x="690" y="3154"/>
                  </a:lnTo>
                  <a:lnTo>
                    <a:pt x="683" y="3163"/>
                  </a:lnTo>
                  <a:lnTo>
                    <a:pt x="678" y="3174"/>
                  </a:lnTo>
                  <a:lnTo>
                    <a:pt x="678" y="3174"/>
                  </a:lnTo>
                  <a:lnTo>
                    <a:pt x="661" y="3193"/>
                  </a:lnTo>
                  <a:lnTo>
                    <a:pt x="659" y="3192"/>
                  </a:lnTo>
                  <a:lnTo>
                    <a:pt x="656" y="3192"/>
                  </a:lnTo>
                  <a:lnTo>
                    <a:pt x="653" y="3192"/>
                  </a:lnTo>
                  <a:lnTo>
                    <a:pt x="649" y="3193"/>
                  </a:lnTo>
                  <a:lnTo>
                    <a:pt x="646" y="3194"/>
                  </a:lnTo>
                  <a:lnTo>
                    <a:pt x="642" y="3197"/>
                  </a:lnTo>
                  <a:lnTo>
                    <a:pt x="638" y="3201"/>
                  </a:lnTo>
                  <a:lnTo>
                    <a:pt x="621" y="3221"/>
                  </a:lnTo>
                  <a:lnTo>
                    <a:pt x="616" y="3228"/>
                  </a:lnTo>
                  <a:lnTo>
                    <a:pt x="609" y="3234"/>
                  </a:lnTo>
                  <a:lnTo>
                    <a:pt x="603" y="3242"/>
                  </a:lnTo>
                  <a:lnTo>
                    <a:pt x="603" y="3242"/>
                  </a:lnTo>
                  <a:lnTo>
                    <a:pt x="605" y="3251"/>
                  </a:lnTo>
                  <a:lnTo>
                    <a:pt x="610" y="3260"/>
                  </a:lnTo>
                  <a:lnTo>
                    <a:pt x="616" y="3266"/>
                  </a:lnTo>
                  <a:lnTo>
                    <a:pt x="624" y="3273"/>
                  </a:lnTo>
                  <a:lnTo>
                    <a:pt x="629" y="3281"/>
                  </a:lnTo>
                  <a:lnTo>
                    <a:pt x="619" y="3281"/>
                  </a:lnTo>
                  <a:lnTo>
                    <a:pt x="614" y="3284"/>
                  </a:lnTo>
                  <a:lnTo>
                    <a:pt x="612" y="3289"/>
                  </a:lnTo>
                  <a:lnTo>
                    <a:pt x="610" y="3296"/>
                  </a:lnTo>
                  <a:lnTo>
                    <a:pt x="609" y="3302"/>
                  </a:lnTo>
                  <a:lnTo>
                    <a:pt x="607" y="3304"/>
                  </a:lnTo>
                  <a:lnTo>
                    <a:pt x="603" y="3307"/>
                  </a:lnTo>
                  <a:lnTo>
                    <a:pt x="599" y="3311"/>
                  </a:lnTo>
                  <a:lnTo>
                    <a:pt x="599" y="3312"/>
                  </a:lnTo>
                  <a:lnTo>
                    <a:pt x="591" y="3307"/>
                  </a:lnTo>
                  <a:lnTo>
                    <a:pt x="579" y="3306"/>
                  </a:lnTo>
                  <a:lnTo>
                    <a:pt x="570" y="3308"/>
                  </a:lnTo>
                  <a:lnTo>
                    <a:pt x="563" y="3312"/>
                  </a:lnTo>
                  <a:lnTo>
                    <a:pt x="558" y="3319"/>
                  </a:lnTo>
                  <a:lnTo>
                    <a:pt x="553" y="3327"/>
                  </a:lnTo>
                  <a:lnTo>
                    <a:pt x="550" y="3335"/>
                  </a:lnTo>
                  <a:lnTo>
                    <a:pt x="546" y="3344"/>
                  </a:lnTo>
                  <a:lnTo>
                    <a:pt x="546" y="3344"/>
                  </a:lnTo>
                  <a:lnTo>
                    <a:pt x="545" y="3346"/>
                  </a:lnTo>
                  <a:lnTo>
                    <a:pt x="542" y="3348"/>
                  </a:lnTo>
                  <a:lnTo>
                    <a:pt x="539" y="3350"/>
                  </a:lnTo>
                  <a:lnTo>
                    <a:pt x="536" y="3350"/>
                  </a:lnTo>
                  <a:lnTo>
                    <a:pt x="533" y="3351"/>
                  </a:lnTo>
                  <a:lnTo>
                    <a:pt x="530" y="3352"/>
                  </a:lnTo>
                  <a:lnTo>
                    <a:pt x="528" y="3355"/>
                  </a:lnTo>
                  <a:lnTo>
                    <a:pt x="527" y="3357"/>
                  </a:lnTo>
                  <a:lnTo>
                    <a:pt x="525" y="3365"/>
                  </a:lnTo>
                  <a:lnTo>
                    <a:pt x="528" y="3373"/>
                  </a:lnTo>
                  <a:lnTo>
                    <a:pt x="533" y="3379"/>
                  </a:lnTo>
                  <a:lnTo>
                    <a:pt x="533" y="3381"/>
                  </a:lnTo>
                  <a:lnTo>
                    <a:pt x="533" y="3384"/>
                  </a:lnTo>
                  <a:lnTo>
                    <a:pt x="531" y="3386"/>
                  </a:lnTo>
                  <a:lnTo>
                    <a:pt x="531" y="3389"/>
                  </a:lnTo>
                  <a:lnTo>
                    <a:pt x="531" y="3390"/>
                  </a:lnTo>
                  <a:lnTo>
                    <a:pt x="534" y="3392"/>
                  </a:lnTo>
                  <a:lnTo>
                    <a:pt x="536" y="3393"/>
                  </a:lnTo>
                  <a:lnTo>
                    <a:pt x="540" y="3403"/>
                  </a:lnTo>
                  <a:lnTo>
                    <a:pt x="544" y="3408"/>
                  </a:lnTo>
                  <a:lnTo>
                    <a:pt x="548" y="3408"/>
                  </a:lnTo>
                  <a:lnTo>
                    <a:pt x="554" y="3406"/>
                  </a:lnTo>
                  <a:lnTo>
                    <a:pt x="559" y="3403"/>
                  </a:lnTo>
                  <a:lnTo>
                    <a:pt x="565" y="3401"/>
                  </a:lnTo>
                  <a:lnTo>
                    <a:pt x="570" y="3399"/>
                  </a:lnTo>
                  <a:lnTo>
                    <a:pt x="582" y="3389"/>
                  </a:lnTo>
                  <a:lnTo>
                    <a:pt x="584" y="3380"/>
                  </a:lnTo>
                  <a:lnTo>
                    <a:pt x="581" y="3375"/>
                  </a:lnTo>
                  <a:lnTo>
                    <a:pt x="576" y="3369"/>
                  </a:lnTo>
                  <a:lnTo>
                    <a:pt x="571" y="3365"/>
                  </a:lnTo>
                  <a:lnTo>
                    <a:pt x="567" y="3361"/>
                  </a:lnTo>
                  <a:lnTo>
                    <a:pt x="565" y="3355"/>
                  </a:lnTo>
                  <a:lnTo>
                    <a:pt x="570" y="3350"/>
                  </a:lnTo>
                  <a:lnTo>
                    <a:pt x="574" y="3344"/>
                  </a:lnTo>
                  <a:lnTo>
                    <a:pt x="579" y="3338"/>
                  </a:lnTo>
                  <a:lnTo>
                    <a:pt x="584" y="3334"/>
                  </a:lnTo>
                  <a:lnTo>
                    <a:pt x="590" y="3333"/>
                  </a:lnTo>
                  <a:lnTo>
                    <a:pt x="599" y="3336"/>
                  </a:lnTo>
                  <a:lnTo>
                    <a:pt x="592" y="3342"/>
                  </a:lnTo>
                  <a:lnTo>
                    <a:pt x="587" y="3350"/>
                  </a:lnTo>
                  <a:lnTo>
                    <a:pt x="588" y="3357"/>
                  </a:lnTo>
                  <a:lnTo>
                    <a:pt x="592" y="3361"/>
                  </a:lnTo>
                  <a:lnTo>
                    <a:pt x="597" y="3362"/>
                  </a:lnTo>
                  <a:lnTo>
                    <a:pt x="602" y="3359"/>
                  </a:lnTo>
                  <a:lnTo>
                    <a:pt x="608" y="3357"/>
                  </a:lnTo>
                  <a:lnTo>
                    <a:pt x="613" y="3356"/>
                  </a:lnTo>
                  <a:lnTo>
                    <a:pt x="621" y="3353"/>
                  </a:lnTo>
                  <a:lnTo>
                    <a:pt x="627" y="3348"/>
                  </a:lnTo>
                  <a:lnTo>
                    <a:pt x="632" y="3342"/>
                  </a:lnTo>
                  <a:lnTo>
                    <a:pt x="636" y="3335"/>
                  </a:lnTo>
                  <a:lnTo>
                    <a:pt x="637" y="3336"/>
                  </a:lnTo>
                  <a:lnTo>
                    <a:pt x="641" y="3335"/>
                  </a:lnTo>
                  <a:lnTo>
                    <a:pt x="643" y="3334"/>
                  </a:lnTo>
                  <a:lnTo>
                    <a:pt x="644" y="3332"/>
                  </a:lnTo>
                  <a:lnTo>
                    <a:pt x="647" y="3330"/>
                  </a:lnTo>
                  <a:lnTo>
                    <a:pt x="648" y="3329"/>
                  </a:lnTo>
                  <a:lnTo>
                    <a:pt x="650" y="3327"/>
                  </a:lnTo>
                  <a:lnTo>
                    <a:pt x="652" y="3325"/>
                  </a:lnTo>
                  <a:lnTo>
                    <a:pt x="654" y="3325"/>
                  </a:lnTo>
                  <a:lnTo>
                    <a:pt x="656" y="3325"/>
                  </a:lnTo>
                  <a:lnTo>
                    <a:pt x="659" y="3327"/>
                  </a:lnTo>
                  <a:lnTo>
                    <a:pt x="673" y="3329"/>
                  </a:lnTo>
                  <a:lnTo>
                    <a:pt x="686" y="3327"/>
                  </a:lnTo>
                  <a:lnTo>
                    <a:pt x="698" y="3322"/>
                  </a:lnTo>
                  <a:lnTo>
                    <a:pt x="710" y="3316"/>
                  </a:lnTo>
                  <a:lnTo>
                    <a:pt x="712" y="3310"/>
                  </a:lnTo>
                  <a:lnTo>
                    <a:pt x="711" y="3305"/>
                  </a:lnTo>
                  <a:lnTo>
                    <a:pt x="710" y="3299"/>
                  </a:lnTo>
                  <a:lnTo>
                    <a:pt x="709" y="3298"/>
                  </a:lnTo>
                  <a:lnTo>
                    <a:pt x="707" y="3296"/>
                  </a:lnTo>
                  <a:lnTo>
                    <a:pt x="712" y="3295"/>
                  </a:lnTo>
                  <a:lnTo>
                    <a:pt x="716" y="3295"/>
                  </a:lnTo>
                  <a:lnTo>
                    <a:pt x="720" y="3294"/>
                  </a:lnTo>
                  <a:lnTo>
                    <a:pt x="723" y="3291"/>
                  </a:lnTo>
                  <a:lnTo>
                    <a:pt x="727" y="3289"/>
                  </a:lnTo>
                  <a:lnTo>
                    <a:pt x="731" y="3287"/>
                  </a:lnTo>
                  <a:lnTo>
                    <a:pt x="734" y="3284"/>
                  </a:lnTo>
                  <a:lnTo>
                    <a:pt x="735" y="3281"/>
                  </a:lnTo>
                  <a:lnTo>
                    <a:pt x="738" y="3279"/>
                  </a:lnTo>
                  <a:lnTo>
                    <a:pt x="740" y="3278"/>
                  </a:lnTo>
                  <a:lnTo>
                    <a:pt x="744" y="3277"/>
                  </a:lnTo>
                  <a:lnTo>
                    <a:pt x="746" y="3276"/>
                  </a:lnTo>
                  <a:lnTo>
                    <a:pt x="749" y="3275"/>
                  </a:lnTo>
                  <a:lnTo>
                    <a:pt x="751" y="3273"/>
                  </a:lnTo>
                  <a:lnTo>
                    <a:pt x="752" y="3270"/>
                  </a:lnTo>
                  <a:lnTo>
                    <a:pt x="761" y="3267"/>
                  </a:lnTo>
                  <a:lnTo>
                    <a:pt x="767" y="3264"/>
                  </a:lnTo>
                  <a:lnTo>
                    <a:pt x="771" y="3258"/>
                  </a:lnTo>
                  <a:lnTo>
                    <a:pt x="772" y="3249"/>
                  </a:lnTo>
                  <a:lnTo>
                    <a:pt x="769" y="3245"/>
                  </a:lnTo>
                  <a:lnTo>
                    <a:pt x="767" y="3243"/>
                  </a:lnTo>
                  <a:lnTo>
                    <a:pt x="768" y="3237"/>
                  </a:lnTo>
                  <a:lnTo>
                    <a:pt x="769" y="3231"/>
                  </a:lnTo>
                  <a:lnTo>
                    <a:pt x="773" y="3228"/>
                  </a:lnTo>
                  <a:lnTo>
                    <a:pt x="779" y="3227"/>
                  </a:lnTo>
                  <a:lnTo>
                    <a:pt x="788" y="3228"/>
                  </a:lnTo>
                  <a:lnTo>
                    <a:pt x="789" y="3224"/>
                  </a:lnTo>
                  <a:lnTo>
                    <a:pt x="790" y="3220"/>
                  </a:lnTo>
                  <a:lnTo>
                    <a:pt x="794" y="3218"/>
                  </a:lnTo>
                  <a:lnTo>
                    <a:pt x="796" y="3215"/>
                  </a:lnTo>
                  <a:lnTo>
                    <a:pt x="800" y="3213"/>
                  </a:lnTo>
                  <a:lnTo>
                    <a:pt x="803" y="3211"/>
                  </a:lnTo>
                  <a:lnTo>
                    <a:pt x="807" y="3209"/>
                  </a:lnTo>
                  <a:lnTo>
                    <a:pt x="808" y="3207"/>
                  </a:lnTo>
                  <a:lnTo>
                    <a:pt x="819" y="3204"/>
                  </a:lnTo>
                  <a:lnTo>
                    <a:pt x="819" y="3199"/>
                  </a:lnTo>
                  <a:lnTo>
                    <a:pt x="819" y="3194"/>
                  </a:lnTo>
                  <a:lnTo>
                    <a:pt x="820" y="3191"/>
                  </a:lnTo>
                  <a:lnTo>
                    <a:pt x="823" y="3187"/>
                  </a:lnTo>
                  <a:lnTo>
                    <a:pt x="823" y="3187"/>
                  </a:lnTo>
                  <a:lnTo>
                    <a:pt x="835" y="3185"/>
                  </a:lnTo>
                  <a:lnTo>
                    <a:pt x="846" y="3180"/>
                  </a:lnTo>
                  <a:lnTo>
                    <a:pt x="856" y="3173"/>
                  </a:lnTo>
                  <a:lnTo>
                    <a:pt x="865" y="3165"/>
                  </a:lnTo>
                  <a:lnTo>
                    <a:pt x="875" y="3159"/>
                  </a:lnTo>
                  <a:lnTo>
                    <a:pt x="887" y="3156"/>
                  </a:lnTo>
                  <a:lnTo>
                    <a:pt x="900" y="3157"/>
                  </a:lnTo>
                  <a:lnTo>
                    <a:pt x="899" y="3152"/>
                  </a:lnTo>
                  <a:lnTo>
                    <a:pt x="900" y="3147"/>
                  </a:lnTo>
                  <a:lnTo>
                    <a:pt x="903" y="3144"/>
                  </a:lnTo>
                  <a:lnTo>
                    <a:pt x="907" y="3141"/>
                  </a:lnTo>
                  <a:lnTo>
                    <a:pt x="910" y="3139"/>
                  </a:lnTo>
                  <a:lnTo>
                    <a:pt x="913" y="3134"/>
                  </a:lnTo>
                  <a:lnTo>
                    <a:pt x="913" y="3129"/>
                  </a:lnTo>
                  <a:lnTo>
                    <a:pt x="910" y="3123"/>
                  </a:lnTo>
                  <a:lnTo>
                    <a:pt x="907" y="3118"/>
                  </a:lnTo>
                  <a:lnTo>
                    <a:pt x="903" y="3114"/>
                  </a:lnTo>
                  <a:lnTo>
                    <a:pt x="897" y="3111"/>
                  </a:lnTo>
                  <a:lnTo>
                    <a:pt x="900" y="3108"/>
                  </a:lnTo>
                  <a:lnTo>
                    <a:pt x="903" y="3106"/>
                  </a:lnTo>
                  <a:lnTo>
                    <a:pt x="904" y="3101"/>
                  </a:lnTo>
                  <a:lnTo>
                    <a:pt x="908" y="3101"/>
                  </a:lnTo>
                  <a:lnTo>
                    <a:pt x="925" y="3103"/>
                  </a:lnTo>
                  <a:lnTo>
                    <a:pt x="932" y="3107"/>
                  </a:lnTo>
                  <a:lnTo>
                    <a:pt x="925" y="3116"/>
                  </a:lnTo>
                  <a:lnTo>
                    <a:pt x="921" y="3124"/>
                  </a:lnTo>
                  <a:lnTo>
                    <a:pt x="921" y="3133"/>
                  </a:lnTo>
                  <a:lnTo>
                    <a:pt x="927" y="3142"/>
                  </a:lnTo>
                  <a:lnTo>
                    <a:pt x="930" y="3150"/>
                  </a:lnTo>
                  <a:lnTo>
                    <a:pt x="937" y="3147"/>
                  </a:lnTo>
                  <a:lnTo>
                    <a:pt x="943" y="3142"/>
                  </a:lnTo>
                  <a:lnTo>
                    <a:pt x="945" y="3136"/>
                  </a:lnTo>
                  <a:lnTo>
                    <a:pt x="948" y="3129"/>
                  </a:lnTo>
                  <a:lnTo>
                    <a:pt x="954" y="3127"/>
                  </a:lnTo>
                  <a:lnTo>
                    <a:pt x="954" y="3114"/>
                  </a:lnTo>
                  <a:lnTo>
                    <a:pt x="958" y="3107"/>
                  </a:lnTo>
                  <a:lnTo>
                    <a:pt x="965" y="3101"/>
                  </a:lnTo>
                  <a:lnTo>
                    <a:pt x="975" y="3097"/>
                  </a:lnTo>
                  <a:lnTo>
                    <a:pt x="977" y="3101"/>
                  </a:lnTo>
                  <a:lnTo>
                    <a:pt x="979" y="3105"/>
                  </a:lnTo>
                  <a:lnTo>
                    <a:pt x="988" y="3106"/>
                  </a:lnTo>
                  <a:lnTo>
                    <a:pt x="995" y="3105"/>
                  </a:lnTo>
                  <a:lnTo>
                    <a:pt x="1000" y="3096"/>
                  </a:lnTo>
                  <a:lnTo>
                    <a:pt x="1000" y="3094"/>
                  </a:lnTo>
                  <a:lnTo>
                    <a:pt x="999" y="3091"/>
                  </a:lnTo>
                  <a:lnTo>
                    <a:pt x="999" y="3089"/>
                  </a:lnTo>
                  <a:lnTo>
                    <a:pt x="998" y="3087"/>
                  </a:lnTo>
                  <a:lnTo>
                    <a:pt x="999" y="3084"/>
                  </a:lnTo>
                  <a:lnTo>
                    <a:pt x="999" y="3083"/>
                  </a:lnTo>
                  <a:lnTo>
                    <a:pt x="1001" y="3080"/>
                  </a:lnTo>
                  <a:lnTo>
                    <a:pt x="1004" y="3079"/>
                  </a:lnTo>
                  <a:lnTo>
                    <a:pt x="1009" y="3079"/>
                  </a:lnTo>
                  <a:lnTo>
                    <a:pt x="1019" y="3077"/>
                  </a:lnTo>
                  <a:lnTo>
                    <a:pt x="1029" y="3074"/>
                  </a:lnTo>
                  <a:lnTo>
                    <a:pt x="1039" y="3070"/>
                  </a:lnTo>
                  <a:lnTo>
                    <a:pt x="1047" y="3061"/>
                  </a:lnTo>
                  <a:lnTo>
                    <a:pt x="1045" y="3057"/>
                  </a:lnTo>
                  <a:lnTo>
                    <a:pt x="1043" y="3056"/>
                  </a:lnTo>
                  <a:lnTo>
                    <a:pt x="1039" y="3033"/>
                  </a:lnTo>
                  <a:lnTo>
                    <a:pt x="1039" y="3033"/>
                  </a:lnTo>
                  <a:lnTo>
                    <a:pt x="1052" y="3029"/>
                  </a:lnTo>
                  <a:lnTo>
                    <a:pt x="1052" y="3029"/>
                  </a:lnTo>
                  <a:lnTo>
                    <a:pt x="1058" y="3034"/>
                  </a:lnTo>
                  <a:lnTo>
                    <a:pt x="1064" y="3037"/>
                  </a:lnTo>
                  <a:lnTo>
                    <a:pt x="1069" y="3037"/>
                  </a:lnTo>
                  <a:lnTo>
                    <a:pt x="1073" y="3033"/>
                  </a:lnTo>
                  <a:lnTo>
                    <a:pt x="1074" y="3022"/>
                  </a:lnTo>
                  <a:lnTo>
                    <a:pt x="1074" y="3022"/>
                  </a:lnTo>
                  <a:lnTo>
                    <a:pt x="1080" y="3020"/>
                  </a:lnTo>
                  <a:lnTo>
                    <a:pt x="1087" y="3015"/>
                  </a:lnTo>
                  <a:lnTo>
                    <a:pt x="1095" y="3014"/>
                  </a:lnTo>
                  <a:lnTo>
                    <a:pt x="1103" y="3015"/>
                  </a:lnTo>
                  <a:lnTo>
                    <a:pt x="1110" y="3013"/>
                  </a:lnTo>
                  <a:lnTo>
                    <a:pt x="1112" y="3008"/>
                  </a:lnTo>
                  <a:lnTo>
                    <a:pt x="1112" y="3004"/>
                  </a:lnTo>
                  <a:lnTo>
                    <a:pt x="1112" y="3000"/>
                  </a:lnTo>
                  <a:lnTo>
                    <a:pt x="1117" y="2999"/>
                  </a:lnTo>
                  <a:lnTo>
                    <a:pt x="1135" y="2992"/>
                  </a:lnTo>
                  <a:lnTo>
                    <a:pt x="1135" y="2989"/>
                  </a:lnTo>
                  <a:lnTo>
                    <a:pt x="1136" y="2989"/>
                  </a:lnTo>
                  <a:lnTo>
                    <a:pt x="1148" y="2985"/>
                  </a:lnTo>
                  <a:lnTo>
                    <a:pt x="1148" y="2980"/>
                  </a:lnTo>
                  <a:lnTo>
                    <a:pt x="1163" y="2975"/>
                  </a:lnTo>
                  <a:lnTo>
                    <a:pt x="1169" y="2975"/>
                  </a:lnTo>
                  <a:lnTo>
                    <a:pt x="1175" y="2975"/>
                  </a:lnTo>
                  <a:lnTo>
                    <a:pt x="1181" y="2976"/>
                  </a:lnTo>
                  <a:lnTo>
                    <a:pt x="1187" y="2976"/>
                  </a:lnTo>
                  <a:lnTo>
                    <a:pt x="1192" y="2974"/>
                  </a:lnTo>
                  <a:lnTo>
                    <a:pt x="1195" y="2970"/>
                  </a:lnTo>
                  <a:lnTo>
                    <a:pt x="1195" y="2964"/>
                  </a:lnTo>
                  <a:lnTo>
                    <a:pt x="1194" y="2953"/>
                  </a:lnTo>
                  <a:lnTo>
                    <a:pt x="1204" y="2947"/>
                  </a:lnTo>
                  <a:lnTo>
                    <a:pt x="1216" y="2943"/>
                  </a:lnTo>
                  <a:lnTo>
                    <a:pt x="1227" y="2937"/>
                  </a:lnTo>
                  <a:lnTo>
                    <a:pt x="1236" y="2930"/>
                  </a:lnTo>
                  <a:lnTo>
                    <a:pt x="1243" y="2926"/>
                  </a:lnTo>
                  <a:lnTo>
                    <a:pt x="1250" y="2926"/>
                  </a:lnTo>
                  <a:lnTo>
                    <a:pt x="1257" y="2923"/>
                  </a:lnTo>
                  <a:lnTo>
                    <a:pt x="1256" y="2919"/>
                  </a:lnTo>
                  <a:lnTo>
                    <a:pt x="1256" y="2915"/>
                  </a:lnTo>
                  <a:lnTo>
                    <a:pt x="1257" y="2913"/>
                  </a:lnTo>
                  <a:lnTo>
                    <a:pt x="1259" y="2911"/>
                  </a:lnTo>
                  <a:lnTo>
                    <a:pt x="1290" y="2907"/>
                  </a:lnTo>
                  <a:lnTo>
                    <a:pt x="1290" y="2911"/>
                  </a:lnTo>
                  <a:lnTo>
                    <a:pt x="1291" y="2915"/>
                  </a:lnTo>
                  <a:lnTo>
                    <a:pt x="1301" y="2920"/>
                  </a:lnTo>
                  <a:lnTo>
                    <a:pt x="1312" y="2920"/>
                  </a:lnTo>
                  <a:lnTo>
                    <a:pt x="1323" y="2919"/>
                  </a:lnTo>
                  <a:lnTo>
                    <a:pt x="1334" y="2919"/>
                  </a:lnTo>
                  <a:lnTo>
                    <a:pt x="1345" y="2920"/>
                  </a:lnTo>
                  <a:lnTo>
                    <a:pt x="1355" y="2925"/>
                  </a:lnTo>
                  <a:lnTo>
                    <a:pt x="1359" y="2925"/>
                  </a:lnTo>
                  <a:lnTo>
                    <a:pt x="1364" y="2925"/>
                  </a:lnTo>
                  <a:lnTo>
                    <a:pt x="1368" y="2924"/>
                  </a:lnTo>
                  <a:lnTo>
                    <a:pt x="1372" y="2922"/>
                  </a:lnTo>
                  <a:lnTo>
                    <a:pt x="1374" y="2918"/>
                  </a:lnTo>
                  <a:lnTo>
                    <a:pt x="1382" y="2917"/>
                  </a:lnTo>
                  <a:lnTo>
                    <a:pt x="1389" y="2919"/>
                  </a:lnTo>
                  <a:lnTo>
                    <a:pt x="1393" y="2924"/>
                  </a:lnTo>
                  <a:lnTo>
                    <a:pt x="1397" y="2930"/>
                  </a:lnTo>
                  <a:lnTo>
                    <a:pt x="1401" y="2937"/>
                  </a:lnTo>
                  <a:lnTo>
                    <a:pt x="1404" y="2943"/>
                  </a:lnTo>
                  <a:lnTo>
                    <a:pt x="1409" y="2947"/>
                  </a:lnTo>
                  <a:lnTo>
                    <a:pt x="1416" y="2948"/>
                  </a:lnTo>
                  <a:lnTo>
                    <a:pt x="1427" y="2945"/>
                  </a:lnTo>
                  <a:lnTo>
                    <a:pt x="1454" y="2931"/>
                  </a:lnTo>
                  <a:lnTo>
                    <a:pt x="1484" y="2935"/>
                  </a:lnTo>
                  <a:lnTo>
                    <a:pt x="1482" y="2937"/>
                  </a:lnTo>
                  <a:lnTo>
                    <a:pt x="1481" y="2940"/>
                  </a:lnTo>
                  <a:lnTo>
                    <a:pt x="1480" y="2942"/>
                  </a:lnTo>
                  <a:lnTo>
                    <a:pt x="1481" y="2946"/>
                  </a:lnTo>
                  <a:lnTo>
                    <a:pt x="1476" y="2946"/>
                  </a:lnTo>
                  <a:lnTo>
                    <a:pt x="1472" y="2947"/>
                  </a:lnTo>
                  <a:lnTo>
                    <a:pt x="1469" y="2949"/>
                  </a:lnTo>
                  <a:lnTo>
                    <a:pt x="1466" y="2953"/>
                  </a:lnTo>
                  <a:lnTo>
                    <a:pt x="1464" y="2956"/>
                  </a:lnTo>
                  <a:lnTo>
                    <a:pt x="1461" y="2959"/>
                  </a:lnTo>
                  <a:lnTo>
                    <a:pt x="1460" y="2963"/>
                  </a:lnTo>
                  <a:lnTo>
                    <a:pt x="1460" y="2966"/>
                  </a:lnTo>
                  <a:lnTo>
                    <a:pt x="1461" y="2970"/>
                  </a:lnTo>
                  <a:lnTo>
                    <a:pt x="1463" y="2972"/>
                  </a:lnTo>
                  <a:lnTo>
                    <a:pt x="1452" y="2982"/>
                  </a:lnTo>
                  <a:lnTo>
                    <a:pt x="1453" y="2989"/>
                  </a:lnTo>
                  <a:lnTo>
                    <a:pt x="1449" y="2989"/>
                  </a:lnTo>
                  <a:lnTo>
                    <a:pt x="1447" y="2991"/>
                  </a:lnTo>
                  <a:lnTo>
                    <a:pt x="1444" y="2992"/>
                  </a:lnTo>
                  <a:lnTo>
                    <a:pt x="1444" y="2989"/>
                  </a:lnTo>
                  <a:lnTo>
                    <a:pt x="1438" y="2987"/>
                  </a:lnTo>
                  <a:lnTo>
                    <a:pt x="1432" y="2987"/>
                  </a:lnTo>
                  <a:lnTo>
                    <a:pt x="1426" y="2988"/>
                  </a:lnTo>
                  <a:lnTo>
                    <a:pt x="1422" y="2996"/>
                  </a:lnTo>
                  <a:lnTo>
                    <a:pt x="1420" y="3003"/>
                  </a:lnTo>
                  <a:lnTo>
                    <a:pt x="1416" y="3011"/>
                  </a:lnTo>
                  <a:lnTo>
                    <a:pt x="1361" y="3070"/>
                  </a:lnTo>
                  <a:lnTo>
                    <a:pt x="1380" y="3089"/>
                  </a:lnTo>
                  <a:lnTo>
                    <a:pt x="1379" y="3099"/>
                  </a:lnTo>
                  <a:lnTo>
                    <a:pt x="1381" y="3103"/>
                  </a:lnTo>
                  <a:lnTo>
                    <a:pt x="1382" y="3107"/>
                  </a:lnTo>
                  <a:lnTo>
                    <a:pt x="1385" y="3110"/>
                  </a:lnTo>
                  <a:lnTo>
                    <a:pt x="1389" y="3112"/>
                  </a:lnTo>
                  <a:lnTo>
                    <a:pt x="1393" y="3113"/>
                  </a:lnTo>
                  <a:lnTo>
                    <a:pt x="1398" y="3113"/>
                  </a:lnTo>
                  <a:lnTo>
                    <a:pt x="1402" y="3112"/>
                  </a:lnTo>
                  <a:lnTo>
                    <a:pt x="1404" y="3107"/>
                  </a:lnTo>
                  <a:lnTo>
                    <a:pt x="1408" y="3102"/>
                  </a:lnTo>
                  <a:lnTo>
                    <a:pt x="1410" y="3097"/>
                  </a:lnTo>
                  <a:lnTo>
                    <a:pt x="1414" y="3096"/>
                  </a:lnTo>
                  <a:lnTo>
                    <a:pt x="1419" y="3101"/>
                  </a:lnTo>
                  <a:lnTo>
                    <a:pt x="1422" y="3112"/>
                  </a:lnTo>
                  <a:lnTo>
                    <a:pt x="1424" y="3113"/>
                  </a:lnTo>
                  <a:lnTo>
                    <a:pt x="1426" y="3116"/>
                  </a:lnTo>
                  <a:lnTo>
                    <a:pt x="1429" y="3116"/>
                  </a:lnTo>
                  <a:lnTo>
                    <a:pt x="1431" y="3117"/>
                  </a:lnTo>
                  <a:lnTo>
                    <a:pt x="1435" y="3117"/>
                  </a:lnTo>
                  <a:lnTo>
                    <a:pt x="1438" y="3117"/>
                  </a:lnTo>
                  <a:lnTo>
                    <a:pt x="1438" y="3119"/>
                  </a:lnTo>
                  <a:lnTo>
                    <a:pt x="1438" y="3123"/>
                  </a:lnTo>
                  <a:lnTo>
                    <a:pt x="1443" y="3128"/>
                  </a:lnTo>
                  <a:lnTo>
                    <a:pt x="1447" y="3131"/>
                  </a:lnTo>
                  <a:lnTo>
                    <a:pt x="1443" y="3131"/>
                  </a:lnTo>
                  <a:lnTo>
                    <a:pt x="1439" y="3131"/>
                  </a:lnTo>
                  <a:lnTo>
                    <a:pt x="1436" y="3131"/>
                  </a:lnTo>
                  <a:lnTo>
                    <a:pt x="1432" y="3133"/>
                  </a:lnTo>
                  <a:lnTo>
                    <a:pt x="1430" y="3136"/>
                  </a:lnTo>
                  <a:lnTo>
                    <a:pt x="1429" y="3136"/>
                  </a:lnTo>
                  <a:lnTo>
                    <a:pt x="1429" y="3140"/>
                  </a:lnTo>
                  <a:lnTo>
                    <a:pt x="1429" y="3142"/>
                  </a:lnTo>
                  <a:lnTo>
                    <a:pt x="1431" y="3146"/>
                  </a:lnTo>
                  <a:lnTo>
                    <a:pt x="1438" y="3147"/>
                  </a:lnTo>
                  <a:lnTo>
                    <a:pt x="1446" y="3150"/>
                  </a:lnTo>
                  <a:lnTo>
                    <a:pt x="1453" y="3153"/>
                  </a:lnTo>
                  <a:lnTo>
                    <a:pt x="1460" y="3156"/>
                  </a:lnTo>
                  <a:lnTo>
                    <a:pt x="1469" y="3154"/>
                  </a:lnTo>
                  <a:lnTo>
                    <a:pt x="1476" y="3148"/>
                  </a:lnTo>
                  <a:lnTo>
                    <a:pt x="1488" y="3141"/>
                  </a:lnTo>
                  <a:lnTo>
                    <a:pt x="1495" y="3136"/>
                  </a:lnTo>
                  <a:lnTo>
                    <a:pt x="1499" y="3133"/>
                  </a:lnTo>
                  <a:lnTo>
                    <a:pt x="1499" y="3129"/>
                  </a:lnTo>
                  <a:lnTo>
                    <a:pt x="1494" y="3125"/>
                  </a:lnTo>
                  <a:lnTo>
                    <a:pt x="1487" y="3120"/>
                  </a:lnTo>
                  <a:lnTo>
                    <a:pt x="1487" y="3120"/>
                  </a:lnTo>
                  <a:lnTo>
                    <a:pt x="1493" y="3110"/>
                  </a:lnTo>
                  <a:lnTo>
                    <a:pt x="1501" y="3102"/>
                  </a:lnTo>
                  <a:lnTo>
                    <a:pt x="1512" y="3097"/>
                  </a:lnTo>
                  <a:lnTo>
                    <a:pt x="1522" y="3094"/>
                  </a:lnTo>
                  <a:lnTo>
                    <a:pt x="1533" y="3090"/>
                  </a:lnTo>
                  <a:lnTo>
                    <a:pt x="1544" y="3085"/>
                  </a:lnTo>
                  <a:lnTo>
                    <a:pt x="1552" y="3078"/>
                  </a:lnTo>
                  <a:lnTo>
                    <a:pt x="1572" y="3091"/>
                  </a:lnTo>
                  <a:lnTo>
                    <a:pt x="1562" y="3100"/>
                  </a:lnTo>
                  <a:lnTo>
                    <a:pt x="1552" y="3108"/>
                  </a:lnTo>
                  <a:lnTo>
                    <a:pt x="1551" y="3108"/>
                  </a:lnTo>
                  <a:lnTo>
                    <a:pt x="1549" y="3110"/>
                  </a:lnTo>
                  <a:lnTo>
                    <a:pt x="1545" y="3113"/>
                  </a:lnTo>
                  <a:lnTo>
                    <a:pt x="1543" y="3117"/>
                  </a:lnTo>
                  <a:lnTo>
                    <a:pt x="1541" y="3122"/>
                  </a:lnTo>
                  <a:lnTo>
                    <a:pt x="1523" y="3144"/>
                  </a:lnTo>
                  <a:lnTo>
                    <a:pt x="1499" y="3165"/>
                  </a:lnTo>
                  <a:lnTo>
                    <a:pt x="1338" y="3299"/>
                  </a:lnTo>
                  <a:lnTo>
                    <a:pt x="1307" y="3325"/>
                  </a:lnTo>
                  <a:lnTo>
                    <a:pt x="1276" y="3350"/>
                  </a:lnTo>
                  <a:lnTo>
                    <a:pt x="1243" y="3374"/>
                  </a:lnTo>
                  <a:lnTo>
                    <a:pt x="1212" y="3399"/>
                  </a:lnTo>
                  <a:lnTo>
                    <a:pt x="1199" y="3410"/>
                  </a:lnTo>
                  <a:lnTo>
                    <a:pt x="1189" y="3431"/>
                  </a:lnTo>
                  <a:lnTo>
                    <a:pt x="1197" y="3431"/>
                  </a:lnTo>
                  <a:lnTo>
                    <a:pt x="1202" y="3427"/>
                  </a:lnTo>
                  <a:lnTo>
                    <a:pt x="1206" y="3424"/>
                  </a:lnTo>
                  <a:lnTo>
                    <a:pt x="1212" y="3421"/>
                  </a:lnTo>
                  <a:lnTo>
                    <a:pt x="1220" y="3422"/>
                  </a:lnTo>
                  <a:lnTo>
                    <a:pt x="1211" y="3431"/>
                  </a:lnTo>
                  <a:lnTo>
                    <a:pt x="1202" y="3439"/>
                  </a:lnTo>
                  <a:lnTo>
                    <a:pt x="1191" y="3447"/>
                  </a:lnTo>
                  <a:lnTo>
                    <a:pt x="1182" y="3456"/>
                  </a:lnTo>
                  <a:lnTo>
                    <a:pt x="1175" y="3469"/>
                  </a:lnTo>
                  <a:lnTo>
                    <a:pt x="1188" y="3465"/>
                  </a:lnTo>
                  <a:lnTo>
                    <a:pt x="1202" y="3459"/>
                  </a:lnTo>
                  <a:lnTo>
                    <a:pt x="1212" y="3453"/>
                  </a:lnTo>
                  <a:lnTo>
                    <a:pt x="1225" y="3450"/>
                  </a:lnTo>
                  <a:lnTo>
                    <a:pt x="1240" y="3441"/>
                  </a:lnTo>
                  <a:lnTo>
                    <a:pt x="1257" y="3432"/>
                  </a:lnTo>
                  <a:lnTo>
                    <a:pt x="1273" y="3422"/>
                  </a:lnTo>
                  <a:lnTo>
                    <a:pt x="1287" y="3409"/>
                  </a:lnTo>
                  <a:lnTo>
                    <a:pt x="1295" y="3403"/>
                  </a:lnTo>
                  <a:lnTo>
                    <a:pt x="1305" y="3399"/>
                  </a:lnTo>
                  <a:lnTo>
                    <a:pt x="1314" y="3393"/>
                  </a:lnTo>
                  <a:lnTo>
                    <a:pt x="1322" y="3387"/>
                  </a:lnTo>
                  <a:lnTo>
                    <a:pt x="1328" y="3378"/>
                  </a:lnTo>
                  <a:lnTo>
                    <a:pt x="1340" y="3373"/>
                  </a:lnTo>
                  <a:lnTo>
                    <a:pt x="1381" y="3346"/>
                  </a:lnTo>
                  <a:lnTo>
                    <a:pt x="1421" y="3318"/>
                  </a:lnTo>
                  <a:lnTo>
                    <a:pt x="1464" y="3293"/>
                  </a:lnTo>
                  <a:lnTo>
                    <a:pt x="1497" y="3276"/>
                  </a:lnTo>
                  <a:lnTo>
                    <a:pt x="1528" y="3258"/>
                  </a:lnTo>
                  <a:lnTo>
                    <a:pt x="1560" y="3237"/>
                  </a:lnTo>
                  <a:lnTo>
                    <a:pt x="1589" y="3214"/>
                  </a:lnTo>
                  <a:lnTo>
                    <a:pt x="1589" y="3214"/>
                  </a:lnTo>
                  <a:lnTo>
                    <a:pt x="1594" y="3214"/>
                  </a:lnTo>
                  <a:lnTo>
                    <a:pt x="1602" y="3205"/>
                  </a:lnTo>
                  <a:lnTo>
                    <a:pt x="1613" y="3198"/>
                  </a:lnTo>
                  <a:lnTo>
                    <a:pt x="1624" y="3193"/>
                  </a:lnTo>
                  <a:lnTo>
                    <a:pt x="1634" y="3186"/>
                  </a:lnTo>
                  <a:lnTo>
                    <a:pt x="1642" y="3177"/>
                  </a:lnTo>
                  <a:lnTo>
                    <a:pt x="1671" y="3168"/>
                  </a:lnTo>
                  <a:lnTo>
                    <a:pt x="1698" y="3154"/>
                  </a:lnTo>
                  <a:lnTo>
                    <a:pt x="1724" y="3139"/>
                  </a:lnTo>
                  <a:lnTo>
                    <a:pt x="1749" y="3124"/>
                  </a:lnTo>
                  <a:lnTo>
                    <a:pt x="1760" y="3119"/>
                  </a:lnTo>
                  <a:lnTo>
                    <a:pt x="1770" y="3116"/>
                  </a:lnTo>
                  <a:lnTo>
                    <a:pt x="1781" y="3114"/>
                  </a:lnTo>
                  <a:lnTo>
                    <a:pt x="1793" y="3117"/>
                  </a:lnTo>
                  <a:lnTo>
                    <a:pt x="1773" y="3134"/>
                  </a:lnTo>
                  <a:lnTo>
                    <a:pt x="1758" y="3148"/>
                  </a:lnTo>
                  <a:lnTo>
                    <a:pt x="1747" y="3154"/>
                  </a:lnTo>
                  <a:lnTo>
                    <a:pt x="1738" y="3163"/>
                  </a:lnTo>
                  <a:lnTo>
                    <a:pt x="1731" y="3171"/>
                  </a:lnTo>
                  <a:lnTo>
                    <a:pt x="1722" y="3180"/>
                  </a:lnTo>
                  <a:lnTo>
                    <a:pt x="1720" y="3179"/>
                  </a:lnTo>
                  <a:lnTo>
                    <a:pt x="1718" y="3179"/>
                  </a:lnTo>
                  <a:lnTo>
                    <a:pt x="1714" y="3180"/>
                  </a:lnTo>
                  <a:lnTo>
                    <a:pt x="1710" y="3181"/>
                  </a:lnTo>
                  <a:lnTo>
                    <a:pt x="1707" y="3185"/>
                  </a:lnTo>
                  <a:lnTo>
                    <a:pt x="1704" y="3187"/>
                  </a:lnTo>
                  <a:lnTo>
                    <a:pt x="1702" y="3191"/>
                  </a:lnTo>
                  <a:lnTo>
                    <a:pt x="1696" y="3197"/>
                  </a:lnTo>
                  <a:lnTo>
                    <a:pt x="1697" y="3205"/>
                  </a:lnTo>
                  <a:lnTo>
                    <a:pt x="1694" y="3213"/>
                  </a:lnTo>
                  <a:lnTo>
                    <a:pt x="1691" y="3219"/>
                  </a:lnTo>
                  <a:lnTo>
                    <a:pt x="1688" y="3226"/>
                  </a:lnTo>
                  <a:lnTo>
                    <a:pt x="1713" y="3226"/>
                  </a:lnTo>
                  <a:lnTo>
                    <a:pt x="1737" y="3222"/>
                  </a:lnTo>
                  <a:lnTo>
                    <a:pt x="1761" y="3218"/>
                  </a:lnTo>
                  <a:lnTo>
                    <a:pt x="1770" y="3213"/>
                  </a:lnTo>
                  <a:lnTo>
                    <a:pt x="1778" y="3209"/>
                  </a:lnTo>
                  <a:lnTo>
                    <a:pt x="1785" y="3203"/>
                  </a:lnTo>
                  <a:lnTo>
                    <a:pt x="1790" y="3194"/>
                  </a:lnTo>
                  <a:lnTo>
                    <a:pt x="1790" y="3192"/>
                  </a:lnTo>
                  <a:lnTo>
                    <a:pt x="1789" y="3190"/>
                  </a:lnTo>
                  <a:lnTo>
                    <a:pt x="1802" y="3188"/>
                  </a:lnTo>
                  <a:lnTo>
                    <a:pt x="1812" y="3184"/>
                  </a:lnTo>
                  <a:lnTo>
                    <a:pt x="1822" y="3176"/>
                  </a:lnTo>
                  <a:lnTo>
                    <a:pt x="1830" y="3169"/>
                  </a:lnTo>
                  <a:lnTo>
                    <a:pt x="1839" y="3162"/>
                  </a:lnTo>
                  <a:lnTo>
                    <a:pt x="1841" y="3159"/>
                  </a:lnTo>
                  <a:lnTo>
                    <a:pt x="1851" y="3159"/>
                  </a:lnTo>
                  <a:lnTo>
                    <a:pt x="1860" y="3157"/>
                  </a:lnTo>
                  <a:lnTo>
                    <a:pt x="1868" y="3151"/>
                  </a:lnTo>
                  <a:lnTo>
                    <a:pt x="1874" y="3146"/>
                  </a:lnTo>
                  <a:lnTo>
                    <a:pt x="1879" y="3153"/>
                  </a:lnTo>
                  <a:lnTo>
                    <a:pt x="1879" y="3162"/>
                  </a:lnTo>
                  <a:lnTo>
                    <a:pt x="1878" y="3170"/>
                  </a:lnTo>
                  <a:lnTo>
                    <a:pt x="1870" y="3176"/>
                  </a:lnTo>
                  <a:lnTo>
                    <a:pt x="1864" y="3181"/>
                  </a:lnTo>
                  <a:lnTo>
                    <a:pt x="1858" y="3187"/>
                  </a:lnTo>
                  <a:lnTo>
                    <a:pt x="1851" y="3193"/>
                  </a:lnTo>
                  <a:lnTo>
                    <a:pt x="1844" y="3197"/>
                  </a:lnTo>
                  <a:lnTo>
                    <a:pt x="1829" y="3208"/>
                  </a:lnTo>
                  <a:lnTo>
                    <a:pt x="1795" y="3239"/>
                  </a:lnTo>
                  <a:lnTo>
                    <a:pt x="1801" y="3243"/>
                  </a:lnTo>
                  <a:lnTo>
                    <a:pt x="1807" y="3242"/>
                  </a:lnTo>
                  <a:lnTo>
                    <a:pt x="1813" y="3239"/>
                  </a:lnTo>
                  <a:lnTo>
                    <a:pt x="1818" y="3236"/>
                  </a:lnTo>
                  <a:lnTo>
                    <a:pt x="1824" y="3231"/>
                  </a:lnTo>
                  <a:lnTo>
                    <a:pt x="1832" y="3230"/>
                  </a:lnTo>
                  <a:lnTo>
                    <a:pt x="1839" y="3233"/>
                  </a:lnTo>
                  <a:lnTo>
                    <a:pt x="1864" y="3216"/>
                  </a:lnTo>
                  <a:lnTo>
                    <a:pt x="1886" y="3197"/>
                  </a:lnTo>
                  <a:lnTo>
                    <a:pt x="1891" y="3197"/>
                  </a:lnTo>
                  <a:lnTo>
                    <a:pt x="1891" y="3197"/>
                  </a:lnTo>
                  <a:lnTo>
                    <a:pt x="1894" y="3208"/>
                  </a:lnTo>
                  <a:lnTo>
                    <a:pt x="1894" y="3218"/>
                  </a:lnTo>
                  <a:lnTo>
                    <a:pt x="1889" y="3226"/>
                  </a:lnTo>
                  <a:lnTo>
                    <a:pt x="1881" y="3234"/>
                  </a:lnTo>
                  <a:lnTo>
                    <a:pt x="1877" y="3237"/>
                  </a:lnTo>
                  <a:lnTo>
                    <a:pt x="1872" y="3242"/>
                  </a:lnTo>
                  <a:lnTo>
                    <a:pt x="1869" y="3247"/>
                  </a:lnTo>
                  <a:lnTo>
                    <a:pt x="1872" y="3251"/>
                  </a:lnTo>
                  <a:lnTo>
                    <a:pt x="1879" y="3256"/>
                  </a:lnTo>
                  <a:lnTo>
                    <a:pt x="1940" y="3215"/>
                  </a:lnTo>
                  <a:lnTo>
                    <a:pt x="1988" y="3173"/>
                  </a:lnTo>
                  <a:lnTo>
                    <a:pt x="1989" y="3167"/>
                  </a:lnTo>
                  <a:lnTo>
                    <a:pt x="2010" y="3156"/>
                  </a:lnTo>
                  <a:lnTo>
                    <a:pt x="2029" y="3144"/>
                  </a:lnTo>
                  <a:lnTo>
                    <a:pt x="2048" y="3129"/>
                  </a:lnTo>
                  <a:lnTo>
                    <a:pt x="2123" y="3071"/>
                  </a:lnTo>
                  <a:lnTo>
                    <a:pt x="2197" y="3013"/>
                  </a:lnTo>
                  <a:lnTo>
                    <a:pt x="2271" y="2953"/>
                  </a:lnTo>
                  <a:lnTo>
                    <a:pt x="2312" y="2918"/>
                  </a:lnTo>
                  <a:lnTo>
                    <a:pt x="2354" y="2885"/>
                  </a:lnTo>
                  <a:lnTo>
                    <a:pt x="2361" y="2882"/>
                  </a:lnTo>
                  <a:lnTo>
                    <a:pt x="2368" y="2877"/>
                  </a:lnTo>
                  <a:lnTo>
                    <a:pt x="2374" y="28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0" name="Freeform 13">
              <a:extLst>
                <a:ext uri="{FF2B5EF4-FFF2-40B4-BE49-F238E27FC236}">
                  <a16:creationId xmlns:a16="http://schemas.microsoft.com/office/drawing/2014/main" id="{E052AFBF-B3AE-4ECC-84B3-2B9C8DE5C4A8}"/>
                </a:ext>
              </a:extLst>
            </p:cNvPr>
            <p:cNvSpPr>
              <a:spLocks noEditPoints="1"/>
            </p:cNvSpPr>
            <p:nvPr/>
          </p:nvSpPr>
          <p:spPr bwMode="auto">
            <a:xfrm>
              <a:off x="1146175" y="2146300"/>
              <a:ext cx="1139825" cy="987425"/>
            </a:xfrm>
            <a:custGeom>
              <a:avLst/>
              <a:gdLst>
                <a:gd name="T0" fmla="*/ 3482 w 3591"/>
                <a:gd name="T1" fmla="*/ 887 h 3113"/>
                <a:gd name="T2" fmla="*/ 2949 w 3591"/>
                <a:gd name="T3" fmla="*/ 610 h 3113"/>
                <a:gd name="T4" fmla="*/ 3098 w 3591"/>
                <a:gd name="T5" fmla="*/ 200 h 3113"/>
                <a:gd name="T6" fmla="*/ 3040 w 3591"/>
                <a:gd name="T7" fmla="*/ 182 h 3113"/>
                <a:gd name="T8" fmla="*/ 2774 w 3591"/>
                <a:gd name="T9" fmla="*/ 390 h 3113"/>
                <a:gd name="T10" fmla="*/ 2796 w 3591"/>
                <a:gd name="T11" fmla="*/ 407 h 3113"/>
                <a:gd name="T12" fmla="*/ 2638 w 3591"/>
                <a:gd name="T13" fmla="*/ 448 h 3113"/>
                <a:gd name="T14" fmla="*/ 1794 w 3591"/>
                <a:gd name="T15" fmla="*/ 128 h 3113"/>
                <a:gd name="T16" fmla="*/ 1746 w 3591"/>
                <a:gd name="T17" fmla="*/ 243 h 3113"/>
                <a:gd name="T18" fmla="*/ 1694 w 3591"/>
                <a:gd name="T19" fmla="*/ 237 h 3113"/>
                <a:gd name="T20" fmla="*/ 149 w 3591"/>
                <a:gd name="T21" fmla="*/ 1649 h 3113"/>
                <a:gd name="T22" fmla="*/ 242 w 3591"/>
                <a:gd name="T23" fmla="*/ 1774 h 3113"/>
                <a:gd name="T24" fmla="*/ 288 w 3591"/>
                <a:gd name="T25" fmla="*/ 1623 h 3113"/>
                <a:gd name="T26" fmla="*/ 340 w 3591"/>
                <a:gd name="T27" fmla="*/ 1559 h 3113"/>
                <a:gd name="T28" fmla="*/ 611 w 3591"/>
                <a:gd name="T29" fmla="*/ 1356 h 3113"/>
                <a:gd name="T30" fmla="*/ 419 w 3591"/>
                <a:gd name="T31" fmla="*/ 1769 h 3113"/>
                <a:gd name="T32" fmla="*/ 443 w 3591"/>
                <a:gd name="T33" fmla="*/ 1792 h 3113"/>
                <a:gd name="T34" fmla="*/ 469 w 3591"/>
                <a:gd name="T35" fmla="*/ 1590 h 3113"/>
                <a:gd name="T36" fmla="*/ 521 w 3591"/>
                <a:gd name="T37" fmla="*/ 1394 h 3113"/>
                <a:gd name="T38" fmla="*/ 514 w 3591"/>
                <a:gd name="T39" fmla="*/ 1628 h 3113"/>
                <a:gd name="T40" fmla="*/ 494 w 3591"/>
                <a:gd name="T41" fmla="*/ 1782 h 3113"/>
                <a:gd name="T42" fmla="*/ 623 w 3591"/>
                <a:gd name="T43" fmla="*/ 1666 h 3113"/>
                <a:gd name="T44" fmla="*/ 725 w 3591"/>
                <a:gd name="T45" fmla="*/ 1401 h 3113"/>
                <a:gd name="T46" fmla="*/ 681 w 3591"/>
                <a:gd name="T47" fmla="*/ 1217 h 3113"/>
                <a:gd name="T48" fmla="*/ 49 w 3591"/>
                <a:gd name="T49" fmla="*/ 2832 h 3113"/>
                <a:gd name="T50" fmla="*/ 92 w 3591"/>
                <a:gd name="T51" fmla="*/ 2658 h 3113"/>
                <a:gd name="T52" fmla="*/ 158 w 3591"/>
                <a:gd name="T53" fmla="*/ 2750 h 3113"/>
                <a:gd name="T54" fmla="*/ 253 w 3591"/>
                <a:gd name="T55" fmla="*/ 2654 h 3113"/>
                <a:gd name="T56" fmla="*/ 430 w 3591"/>
                <a:gd name="T57" fmla="*/ 2530 h 3113"/>
                <a:gd name="T58" fmla="*/ 306 w 3591"/>
                <a:gd name="T59" fmla="*/ 2601 h 3113"/>
                <a:gd name="T60" fmla="*/ 526 w 3591"/>
                <a:gd name="T61" fmla="*/ 2410 h 3113"/>
                <a:gd name="T62" fmla="*/ 643 w 3591"/>
                <a:gd name="T63" fmla="*/ 2314 h 3113"/>
                <a:gd name="T64" fmla="*/ 796 w 3591"/>
                <a:gd name="T65" fmla="*/ 2579 h 3113"/>
                <a:gd name="T66" fmla="*/ 673 w 3591"/>
                <a:gd name="T67" fmla="*/ 3111 h 3113"/>
                <a:gd name="T68" fmla="*/ 758 w 3591"/>
                <a:gd name="T69" fmla="*/ 3083 h 3113"/>
                <a:gd name="T70" fmla="*/ 904 w 3591"/>
                <a:gd name="T71" fmla="*/ 2943 h 3113"/>
                <a:gd name="T72" fmla="*/ 965 w 3591"/>
                <a:gd name="T73" fmla="*/ 2888 h 3113"/>
                <a:gd name="T74" fmla="*/ 1433 w 3591"/>
                <a:gd name="T75" fmla="*/ 1547 h 3113"/>
                <a:gd name="T76" fmla="*/ 1484 w 3591"/>
                <a:gd name="T77" fmla="*/ 1065 h 3113"/>
                <a:gd name="T78" fmla="*/ 1531 w 3591"/>
                <a:gd name="T79" fmla="*/ 1089 h 3113"/>
                <a:gd name="T80" fmla="*/ 1498 w 3591"/>
                <a:gd name="T81" fmla="*/ 1526 h 3113"/>
                <a:gd name="T82" fmla="*/ 1550 w 3591"/>
                <a:gd name="T83" fmla="*/ 1627 h 3113"/>
                <a:gd name="T84" fmla="*/ 1696 w 3591"/>
                <a:gd name="T85" fmla="*/ 874 h 3113"/>
                <a:gd name="T86" fmla="*/ 1719 w 3591"/>
                <a:gd name="T87" fmla="*/ 1524 h 3113"/>
                <a:gd name="T88" fmla="*/ 1760 w 3591"/>
                <a:gd name="T89" fmla="*/ 860 h 3113"/>
                <a:gd name="T90" fmla="*/ 1763 w 3591"/>
                <a:gd name="T91" fmla="*/ 1390 h 3113"/>
                <a:gd name="T92" fmla="*/ 1774 w 3591"/>
                <a:gd name="T93" fmla="*/ 1452 h 3113"/>
                <a:gd name="T94" fmla="*/ 1743 w 3591"/>
                <a:gd name="T95" fmla="*/ 1647 h 3113"/>
                <a:gd name="T96" fmla="*/ 2732 w 3591"/>
                <a:gd name="T97" fmla="*/ 769 h 3113"/>
                <a:gd name="T98" fmla="*/ 3195 w 3591"/>
                <a:gd name="T99" fmla="*/ 2160 h 3113"/>
                <a:gd name="T100" fmla="*/ 2196 w 3591"/>
                <a:gd name="T101" fmla="*/ 1367 h 3113"/>
                <a:gd name="T102" fmla="*/ 1859 w 3591"/>
                <a:gd name="T103" fmla="*/ 1355 h 3113"/>
                <a:gd name="T104" fmla="*/ 1627 w 3591"/>
                <a:gd name="T105" fmla="*/ 2650 h 3113"/>
                <a:gd name="T106" fmla="*/ 3150 w 3591"/>
                <a:gd name="T107" fmla="*/ 2200 h 3113"/>
                <a:gd name="T108" fmla="*/ 3182 w 3591"/>
                <a:gd name="T109" fmla="*/ 2174 h 3113"/>
                <a:gd name="T110" fmla="*/ 3252 w 3591"/>
                <a:gd name="T111" fmla="*/ 2165 h 3113"/>
                <a:gd name="T112" fmla="*/ 3313 w 3591"/>
                <a:gd name="T113" fmla="*/ 2091 h 3113"/>
                <a:gd name="T114" fmla="*/ 3069 w 3591"/>
                <a:gd name="T115" fmla="*/ 1076 h 3113"/>
                <a:gd name="T116" fmla="*/ 2935 w 3591"/>
                <a:gd name="T117" fmla="*/ 1028 h 3113"/>
                <a:gd name="T118" fmla="*/ 2813 w 3591"/>
                <a:gd name="T119" fmla="*/ 960 h 3113"/>
                <a:gd name="T120" fmla="*/ 2832 w 3591"/>
                <a:gd name="T121" fmla="*/ 746 h 3113"/>
                <a:gd name="T122" fmla="*/ 2778 w 3591"/>
                <a:gd name="T123" fmla="*/ 684 h 3113"/>
                <a:gd name="T124" fmla="*/ 2786 w 3591"/>
                <a:gd name="T125" fmla="*/ 755 h 3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91" h="3113">
                  <a:moveTo>
                    <a:pt x="3511" y="1829"/>
                  </a:moveTo>
                  <a:lnTo>
                    <a:pt x="3509" y="1832"/>
                  </a:lnTo>
                  <a:lnTo>
                    <a:pt x="3509" y="1829"/>
                  </a:lnTo>
                  <a:lnTo>
                    <a:pt x="3511" y="1829"/>
                  </a:lnTo>
                  <a:close/>
                  <a:moveTo>
                    <a:pt x="3591" y="1675"/>
                  </a:moveTo>
                  <a:lnTo>
                    <a:pt x="3589" y="1678"/>
                  </a:lnTo>
                  <a:lnTo>
                    <a:pt x="3589" y="1676"/>
                  </a:lnTo>
                  <a:lnTo>
                    <a:pt x="3589" y="1676"/>
                  </a:lnTo>
                  <a:lnTo>
                    <a:pt x="3591" y="1675"/>
                  </a:lnTo>
                  <a:close/>
                  <a:moveTo>
                    <a:pt x="3516" y="1718"/>
                  </a:moveTo>
                  <a:lnTo>
                    <a:pt x="3517" y="1718"/>
                  </a:lnTo>
                  <a:lnTo>
                    <a:pt x="3516" y="1718"/>
                  </a:lnTo>
                  <a:lnTo>
                    <a:pt x="3516" y="1718"/>
                  </a:lnTo>
                  <a:close/>
                  <a:moveTo>
                    <a:pt x="3447" y="1770"/>
                  </a:moveTo>
                  <a:lnTo>
                    <a:pt x="3444" y="1771"/>
                  </a:lnTo>
                  <a:lnTo>
                    <a:pt x="3443" y="1772"/>
                  </a:lnTo>
                  <a:lnTo>
                    <a:pt x="3442" y="1772"/>
                  </a:lnTo>
                  <a:lnTo>
                    <a:pt x="3441" y="1772"/>
                  </a:lnTo>
                  <a:lnTo>
                    <a:pt x="3441" y="1771"/>
                  </a:lnTo>
                  <a:lnTo>
                    <a:pt x="3447" y="1770"/>
                  </a:lnTo>
                  <a:close/>
                  <a:moveTo>
                    <a:pt x="3496" y="784"/>
                  </a:moveTo>
                  <a:lnTo>
                    <a:pt x="3496" y="786"/>
                  </a:lnTo>
                  <a:lnTo>
                    <a:pt x="3495" y="790"/>
                  </a:lnTo>
                  <a:lnTo>
                    <a:pt x="3495" y="786"/>
                  </a:lnTo>
                  <a:lnTo>
                    <a:pt x="3496" y="784"/>
                  </a:lnTo>
                  <a:close/>
                  <a:moveTo>
                    <a:pt x="3483" y="884"/>
                  </a:moveTo>
                  <a:lnTo>
                    <a:pt x="3483" y="882"/>
                  </a:lnTo>
                  <a:lnTo>
                    <a:pt x="3482" y="881"/>
                  </a:lnTo>
                  <a:lnTo>
                    <a:pt x="3484" y="881"/>
                  </a:lnTo>
                  <a:lnTo>
                    <a:pt x="3487" y="881"/>
                  </a:lnTo>
                  <a:lnTo>
                    <a:pt x="3481" y="889"/>
                  </a:lnTo>
                  <a:lnTo>
                    <a:pt x="3482" y="887"/>
                  </a:lnTo>
                  <a:lnTo>
                    <a:pt x="3483" y="884"/>
                  </a:lnTo>
                  <a:close/>
                  <a:moveTo>
                    <a:pt x="3477" y="894"/>
                  </a:moveTo>
                  <a:lnTo>
                    <a:pt x="3475" y="897"/>
                  </a:lnTo>
                  <a:lnTo>
                    <a:pt x="3473" y="899"/>
                  </a:lnTo>
                  <a:lnTo>
                    <a:pt x="3473" y="898"/>
                  </a:lnTo>
                  <a:lnTo>
                    <a:pt x="3477" y="894"/>
                  </a:lnTo>
                  <a:close/>
                  <a:moveTo>
                    <a:pt x="3398" y="647"/>
                  </a:moveTo>
                  <a:lnTo>
                    <a:pt x="3402" y="644"/>
                  </a:lnTo>
                  <a:lnTo>
                    <a:pt x="3405" y="642"/>
                  </a:lnTo>
                  <a:lnTo>
                    <a:pt x="3403" y="648"/>
                  </a:lnTo>
                  <a:lnTo>
                    <a:pt x="3403" y="654"/>
                  </a:lnTo>
                  <a:lnTo>
                    <a:pt x="3399" y="654"/>
                  </a:lnTo>
                  <a:lnTo>
                    <a:pt x="3394" y="654"/>
                  </a:lnTo>
                  <a:lnTo>
                    <a:pt x="3398" y="647"/>
                  </a:lnTo>
                  <a:close/>
                  <a:moveTo>
                    <a:pt x="3279" y="781"/>
                  </a:moveTo>
                  <a:lnTo>
                    <a:pt x="3274" y="784"/>
                  </a:lnTo>
                  <a:lnTo>
                    <a:pt x="3269" y="785"/>
                  </a:lnTo>
                  <a:lnTo>
                    <a:pt x="3268" y="780"/>
                  </a:lnTo>
                  <a:lnTo>
                    <a:pt x="3273" y="781"/>
                  </a:lnTo>
                  <a:lnTo>
                    <a:pt x="3279" y="781"/>
                  </a:lnTo>
                  <a:close/>
                  <a:moveTo>
                    <a:pt x="3069" y="810"/>
                  </a:moveTo>
                  <a:lnTo>
                    <a:pt x="3069" y="807"/>
                  </a:lnTo>
                  <a:lnTo>
                    <a:pt x="3070" y="807"/>
                  </a:lnTo>
                  <a:lnTo>
                    <a:pt x="3069" y="810"/>
                  </a:lnTo>
                  <a:close/>
                  <a:moveTo>
                    <a:pt x="3048" y="540"/>
                  </a:moveTo>
                  <a:lnTo>
                    <a:pt x="3047" y="541"/>
                  </a:lnTo>
                  <a:lnTo>
                    <a:pt x="3045" y="542"/>
                  </a:lnTo>
                  <a:lnTo>
                    <a:pt x="3041" y="544"/>
                  </a:lnTo>
                  <a:lnTo>
                    <a:pt x="3044" y="541"/>
                  </a:lnTo>
                  <a:lnTo>
                    <a:pt x="3046" y="540"/>
                  </a:lnTo>
                  <a:lnTo>
                    <a:pt x="3048" y="540"/>
                  </a:lnTo>
                  <a:close/>
                  <a:moveTo>
                    <a:pt x="2949" y="610"/>
                  </a:moveTo>
                  <a:lnTo>
                    <a:pt x="2949" y="610"/>
                  </a:lnTo>
                  <a:lnTo>
                    <a:pt x="2949" y="612"/>
                  </a:lnTo>
                  <a:lnTo>
                    <a:pt x="2946" y="612"/>
                  </a:lnTo>
                  <a:lnTo>
                    <a:pt x="2949" y="610"/>
                  </a:lnTo>
                  <a:close/>
                  <a:moveTo>
                    <a:pt x="2935" y="618"/>
                  </a:moveTo>
                  <a:lnTo>
                    <a:pt x="2931" y="622"/>
                  </a:lnTo>
                  <a:lnTo>
                    <a:pt x="2931" y="620"/>
                  </a:lnTo>
                  <a:lnTo>
                    <a:pt x="2929" y="618"/>
                  </a:lnTo>
                  <a:lnTo>
                    <a:pt x="2935" y="618"/>
                  </a:lnTo>
                  <a:close/>
                  <a:moveTo>
                    <a:pt x="3047" y="203"/>
                  </a:moveTo>
                  <a:lnTo>
                    <a:pt x="3052" y="203"/>
                  </a:lnTo>
                  <a:lnTo>
                    <a:pt x="3057" y="202"/>
                  </a:lnTo>
                  <a:lnTo>
                    <a:pt x="3062" y="198"/>
                  </a:lnTo>
                  <a:lnTo>
                    <a:pt x="3062" y="198"/>
                  </a:lnTo>
                  <a:lnTo>
                    <a:pt x="3075" y="199"/>
                  </a:lnTo>
                  <a:lnTo>
                    <a:pt x="3086" y="194"/>
                  </a:lnTo>
                  <a:lnTo>
                    <a:pt x="3098" y="185"/>
                  </a:lnTo>
                  <a:lnTo>
                    <a:pt x="3108" y="172"/>
                  </a:lnTo>
                  <a:lnTo>
                    <a:pt x="3113" y="159"/>
                  </a:lnTo>
                  <a:lnTo>
                    <a:pt x="3118" y="159"/>
                  </a:lnTo>
                  <a:lnTo>
                    <a:pt x="3121" y="158"/>
                  </a:lnTo>
                  <a:lnTo>
                    <a:pt x="3120" y="162"/>
                  </a:lnTo>
                  <a:lnTo>
                    <a:pt x="3119" y="164"/>
                  </a:lnTo>
                  <a:lnTo>
                    <a:pt x="3116" y="172"/>
                  </a:lnTo>
                  <a:lnTo>
                    <a:pt x="3115" y="180"/>
                  </a:lnTo>
                  <a:lnTo>
                    <a:pt x="3116" y="188"/>
                  </a:lnTo>
                  <a:lnTo>
                    <a:pt x="3113" y="193"/>
                  </a:lnTo>
                  <a:lnTo>
                    <a:pt x="3110" y="199"/>
                  </a:lnTo>
                  <a:lnTo>
                    <a:pt x="3107" y="205"/>
                  </a:lnTo>
                  <a:lnTo>
                    <a:pt x="3101" y="208"/>
                  </a:lnTo>
                  <a:lnTo>
                    <a:pt x="3101" y="206"/>
                  </a:lnTo>
                  <a:lnTo>
                    <a:pt x="3098" y="200"/>
                  </a:lnTo>
                  <a:lnTo>
                    <a:pt x="3090" y="199"/>
                  </a:lnTo>
                  <a:lnTo>
                    <a:pt x="3084" y="203"/>
                  </a:lnTo>
                  <a:lnTo>
                    <a:pt x="3079" y="208"/>
                  </a:lnTo>
                  <a:lnTo>
                    <a:pt x="3074" y="213"/>
                  </a:lnTo>
                  <a:lnTo>
                    <a:pt x="3068" y="217"/>
                  </a:lnTo>
                  <a:lnTo>
                    <a:pt x="3062" y="220"/>
                  </a:lnTo>
                  <a:lnTo>
                    <a:pt x="3059" y="221"/>
                  </a:lnTo>
                  <a:lnTo>
                    <a:pt x="3052" y="216"/>
                  </a:lnTo>
                  <a:lnTo>
                    <a:pt x="3047" y="210"/>
                  </a:lnTo>
                  <a:lnTo>
                    <a:pt x="3044" y="200"/>
                  </a:lnTo>
                  <a:lnTo>
                    <a:pt x="3047" y="203"/>
                  </a:lnTo>
                  <a:close/>
                  <a:moveTo>
                    <a:pt x="3018" y="301"/>
                  </a:moveTo>
                  <a:lnTo>
                    <a:pt x="3018" y="301"/>
                  </a:lnTo>
                  <a:lnTo>
                    <a:pt x="3018" y="301"/>
                  </a:lnTo>
                  <a:lnTo>
                    <a:pt x="3018" y="301"/>
                  </a:lnTo>
                  <a:close/>
                  <a:moveTo>
                    <a:pt x="3040" y="182"/>
                  </a:moveTo>
                  <a:lnTo>
                    <a:pt x="3037" y="182"/>
                  </a:lnTo>
                  <a:lnTo>
                    <a:pt x="3035" y="183"/>
                  </a:lnTo>
                  <a:lnTo>
                    <a:pt x="3034" y="185"/>
                  </a:lnTo>
                  <a:lnTo>
                    <a:pt x="3033" y="187"/>
                  </a:lnTo>
                  <a:lnTo>
                    <a:pt x="3033" y="183"/>
                  </a:lnTo>
                  <a:lnTo>
                    <a:pt x="3033" y="179"/>
                  </a:lnTo>
                  <a:lnTo>
                    <a:pt x="3030" y="175"/>
                  </a:lnTo>
                  <a:lnTo>
                    <a:pt x="3031" y="175"/>
                  </a:lnTo>
                  <a:lnTo>
                    <a:pt x="3034" y="175"/>
                  </a:lnTo>
                  <a:lnTo>
                    <a:pt x="3036" y="174"/>
                  </a:lnTo>
                  <a:lnTo>
                    <a:pt x="3039" y="174"/>
                  </a:lnTo>
                  <a:lnTo>
                    <a:pt x="3040" y="174"/>
                  </a:lnTo>
                  <a:lnTo>
                    <a:pt x="3041" y="175"/>
                  </a:lnTo>
                  <a:lnTo>
                    <a:pt x="3042" y="176"/>
                  </a:lnTo>
                  <a:lnTo>
                    <a:pt x="3041" y="179"/>
                  </a:lnTo>
                  <a:lnTo>
                    <a:pt x="3040" y="182"/>
                  </a:lnTo>
                  <a:close/>
                  <a:moveTo>
                    <a:pt x="3029" y="197"/>
                  </a:moveTo>
                  <a:lnTo>
                    <a:pt x="3031" y="192"/>
                  </a:lnTo>
                  <a:lnTo>
                    <a:pt x="3029" y="198"/>
                  </a:lnTo>
                  <a:lnTo>
                    <a:pt x="3029" y="203"/>
                  </a:lnTo>
                  <a:lnTo>
                    <a:pt x="3025" y="202"/>
                  </a:lnTo>
                  <a:lnTo>
                    <a:pt x="3022" y="199"/>
                  </a:lnTo>
                  <a:lnTo>
                    <a:pt x="3024" y="199"/>
                  </a:lnTo>
                  <a:lnTo>
                    <a:pt x="3027" y="198"/>
                  </a:lnTo>
                  <a:lnTo>
                    <a:pt x="3029" y="197"/>
                  </a:lnTo>
                  <a:close/>
                  <a:moveTo>
                    <a:pt x="3017" y="197"/>
                  </a:moveTo>
                  <a:lnTo>
                    <a:pt x="3018" y="199"/>
                  </a:lnTo>
                  <a:lnTo>
                    <a:pt x="3016" y="199"/>
                  </a:lnTo>
                  <a:lnTo>
                    <a:pt x="3017" y="197"/>
                  </a:lnTo>
                  <a:close/>
                  <a:moveTo>
                    <a:pt x="2891" y="330"/>
                  </a:moveTo>
                  <a:lnTo>
                    <a:pt x="2888" y="333"/>
                  </a:lnTo>
                  <a:lnTo>
                    <a:pt x="2887" y="335"/>
                  </a:lnTo>
                  <a:lnTo>
                    <a:pt x="2885" y="333"/>
                  </a:lnTo>
                  <a:lnTo>
                    <a:pt x="2882" y="329"/>
                  </a:lnTo>
                  <a:lnTo>
                    <a:pt x="2881" y="325"/>
                  </a:lnTo>
                  <a:lnTo>
                    <a:pt x="2886" y="328"/>
                  </a:lnTo>
                  <a:lnTo>
                    <a:pt x="2891" y="330"/>
                  </a:lnTo>
                  <a:close/>
                  <a:moveTo>
                    <a:pt x="2800" y="331"/>
                  </a:moveTo>
                  <a:lnTo>
                    <a:pt x="2800" y="331"/>
                  </a:lnTo>
                  <a:lnTo>
                    <a:pt x="2798" y="331"/>
                  </a:lnTo>
                  <a:lnTo>
                    <a:pt x="2800" y="331"/>
                  </a:lnTo>
                  <a:close/>
                  <a:moveTo>
                    <a:pt x="2752" y="417"/>
                  </a:moveTo>
                  <a:lnTo>
                    <a:pt x="2755" y="415"/>
                  </a:lnTo>
                  <a:lnTo>
                    <a:pt x="2758" y="404"/>
                  </a:lnTo>
                  <a:lnTo>
                    <a:pt x="2758" y="393"/>
                  </a:lnTo>
                  <a:lnTo>
                    <a:pt x="2763" y="394"/>
                  </a:lnTo>
                  <a:lnTo>
                    <a:pt x="2769" y="392"/>
                  </a:lnTo>
                  <a:lnTo>
                    <a:pt x="2774" y="390"/>
                  </a:lnTo>
                  <a:lnTo>
                    <a:pt x="2775" y="385"/>
                  </a:lnTo>
                  <a:lnTo>
                    <a:pt x="2775" y="385"/>
                  </a:lnTo>
                  <a:lnTo>
                    <a:pt x="2778" y="388"/>
                  </a:lnTo>
                  <a:lnTo>
                    <a:pt x="2781" y="391"/>
                  </a:lnTo>
                  <a:lnTo>
                    <a:pt x="2785" y="392"/>
                  </a:lnTo>
                  <a:lnTo>
                    <a:pt x="2790" y="392"/>
                  </a:lnTo>
                  <a:lnTo>
                    <a:pt x="2792" y="391"/>
                  </a:lnTo>
                  <a:lnTo>
                    <a:pt x="2793" y="388"/>
                  </a:lnTo>
                  <a:lnTo>
                    <a:pt x="2797" y="390"/>
                  </a:lnTo>
                  <a:lnTo>
                    <a:pt x="2801" y="388"/>
                  </a:lnTo>
                  <a:lnTo>
                    <a:pt x="2808" y="380"/>
                  </a:lnTo>
                  <a:lnTo>
                    <a:pt x="2813" y="373"/>
                  </a:lnTo>
                  <a:lnTo>
                    <a:pt x="2815" y="364"/>
                  </a:lnTo>
                  <a:lnTo>
                    <a:pt x="2814" y="353"/>
                  </a:lnTo>
                  <a:lnTo>
                    <a:pt x="2817" y="356"/>
                  </a:lnTo>
                  <a:lnTo>
                    <a:pt x="2820" y="357"/>
                  </a:lnTo>
                  <a:lnTo>
                    <a:pt x="2825" y="359"/>
                  </a:lnTo>
                  <a:lnTo>
                    <a:pt x="2830" y="362"/>
                  </a:lnTo>
                  <a:lnTo>
                    <a:pt x="2835" y="367"/>
                  </a:lnTo>
                  <a:lnTo>
                    <a:pt x="2840" y="371"/>
                  </a:lnTo>
                  <a:lnTo>
                    <a:pt x="2844" y="377"/>
                  </a:lnTo>
                  <a:lnTo>
                    <a:pt x="2834" y="377"/>
                  </a:lnTo>
                  <a:lnTo>
                    <a:pt x="2824" y="382"/>
                  </a:lnTo>
                  <a:lnTo>
                    <a:pt x="2821" y="382"/>
                  </a:lnTo>
                  <a:lnTo>
                    <a:pt x="2820" y="385"/>
                  </a:lnTo>
                  <a:lnTo>
                    <a:pt x="2819" y="386"/>
                  </a:lnTo>
                  <a:lnTo>
                    <a:pt x="2819" y="390"/>
                  </a:lnTo>
                  <a:lnTo>
                    <a:pt x="2808" y="392"/>
                  </a:lnTo>
                  <a:lnTo>
                    <a:pt x="2806" y="404"/>
                  </a:lnTo>
                  <a:lnTo>
                    <a:pt x="2803" y="403"/>
                  </a:lnTo>
                  <a:lnTo>
                    <a:pt x="2800" y="404"/>
                  </a:lnTo>
                  <a:lnTo>
                    <a:pt x="2796" y="407"/>
                  </a:lnTo>
                  <a:lnTo>
                    <a:pt x="2793" y="409"/>
                  </a:lnTo>
                  <a:lnTo>
                    <a:pt x="2791" y="413"/>
                  </a:lnTo>
                  <a:lnTo>
                    <a:pt x="2784" y="421"/>
                  </a:lnTo>
                  <a:lnTo>
                    <a:pt x="2775" y="425"/>
                  </a:lnTo>
                  <a:lnTo>
                    <a:pt x="2766" y="427"/>
                  </a:lnTo>
                  <a:lnTo>
                    <a:pt x="2757" y="430"/>
                  </a:lnTo>
                  <a:lnTo>
                    <a:pt x="2753" y="428"/>
                  </a:lnTo>
                  <a:lnTo>
                    <a:pt x="2752" y="427"/>
                  </a:lnTo>
                  <a:lnTo>
                    <a:pt x="2751" y="426"/>
                  </a:lnTo>
                  <a:lnTo>
                    <a:pt x="2751" y="424"/>
                  </a:lnTo>
                  <a:lnTo>
                    <a:pt x="2751" y="421"/>
                  </a:lnTo>
                  <a:lnTo>
                    <a:pt x="2752" y="419"/>
                  </a:lnTo>
                  <a:lnTo>
                    <a:pt x="2752" y="417"/>
                  </a:lnTo>
                  <a:close/>
                  <a:moveTo>
                    <a:pt x="2638" y="448"/>
                  </a:moveTo>
                  <a:lnTo>
                    <a:pt x="2638" y="448"/>
                  </a:lnTo>
                  <a:lnTo>
                    <a:pt x="2650" y="444"/>
                  </a:lnTo>
                  <a:lnTo>
                    <a:pt x="2650" y="448"/>
                  </a:lnTo>
                  <a:lnTo>
                    <a:pt x="2650" y="450"/>
                  </a:lnTo>
                  <a:lnTo>
                    <a:pt x="2651" y="454"/>
                  </a:lnTo>
                  <a:lnTo>
                    <a:pt x="2654" y="456"/>
                  </a:lnTo>
                  <a:lnTo>
                    <a:pt x="2650" y="459"/>
                  </a:lnTo>
                  <a:lnTo>
                    <a:pt x="2649" y="462"/>
                  </a:lnTo>
                  <a:lnTo>
                    <a:pt x="2648" y="467"/>
                  </a:lnTo>
                  <a:lnTo>
                    <a:pt x="2647" y="471"/>
                  </a:lnTo>
                  <a:lnTo>
                    <a:pt x="2645" y="466"/>
                  </a:lnTo>
                  <a:lnTo>
                    <a:pt x="2643" y="462"/>
                  </a:lnTo>
                  <a:lnTo>
                    <a:pt x="2640" y="459"/>
                  </a:lnTo>
                  <a:lnTo>
                    <a:pt x="2637" y="456"/>
                  </a:lnTo>
                  <a:lnTo>
                    <a:pt x="2633" y="454"/>
                  </a:lnTo>
                  <a:lnTo>
                    <a:pt x="2636" y="451"/>
                  </a:lnTo>
                  <a:lnTo>
                    <a:pt x="2637" y="450"/>
                  </a:lnTo>
                  <a:lnTo>
                    <a:pt x="2638" y="448"/>
                  </a:lnTo>
                  <a:close/>
                  <a:moveTo>
                    <a:pt x="2627" y="485"/>
                  </a:moveTo>
                  <a:lnTo>
                    <a:pt x="2628" y="485"/>
                  </a:lnTo>
                  <a:lnTo>
                    <a:pt x="2627" y="485"/>
                  </a:lnTo>
                  <a:lnTo>
                    <a:pt x="2627" y="490"/>
                  </a:lnTo>
                  <a:lnTo>
                    <a:pt x="2628" y="495"/>
                  </a:lnTo>
                  <a:lnTo>
                    <a:pt x="2631" y="500"/>
                  </a:lnTo>
                  <a:lnTo>
                    <a:pt x="2632" y="501"/>
                  </a:lnTo>
                  <a:lnTo>
                    <a:pt x="2628" y="501"/>
                  </a:lnTo>
                  <a:lnTo>
                    <a:pt x="2626" y="498"/>
                  </a:lnTo>
                  <a:lnTo>
                    <a:pt x="2622" y="495"/>
                  </a:lnTo>
                  <a:lnTo>
                    <a:pt x="2620" y="493"/>
                  </a:lnTo>
                  <a:lnTo>
                    <a:pt x="2622" y="490"/>
                  </a:lnTo>
                  <a:lnTo>
                    <a:pt x="2626" y="488"/>
                  </a:lnTo>
                  <a:lnTo>
                    <a:pt x="2627" y="485"/>
                  </a:lnTo>
                  <a:close/>
                  <a:moveTo>
                    <a:pt x="2477" y="521"/>
                  </a:moveTo>
                  <a:lnTo>
                    <a:pt x="2477" y="522"/>
                  </a:lnTo>
                  <a:lnTo>
                    <a:pt x="2475" y="522"/>
                  </a:lnTo>
                  <a:lnTo>
                    <a:pt x="2474" y="521"/>
                  </a:lnTo>
                  <a:lnTo>
                    <a:pt x="2477" y="521"/>
                  </a:lnTo>
                  <a:close/>
                  <a:moveTo>
                    <a:pt x="1899" y="0"/>
                  </a:moveTo>
                  <a:lnTo>
                    <a:pt x="1899" y="1"/>
                  </a:lnTo>
                  <a:lnTo>
                    <a:pt x="1898" y="1"/>
                  </a:lnTo>
                  <a:lnTo>
                    <a:pt x="1898" y="1"/>
                  </a:lnTo>
                  <a:lnTo>
                    <a:pt x="1899" y="0"/>
                  </a:lnTo>
                  <a:close/>
                  <a:moveTo>
                    <a:pt x="1776" y="143"/>
                  </a:moveTo>
                  <a:lnTo>
                    <a:pt x="1777" y="140"/>
                  </a:lnTo>
                  <a:lnTo>
                    <a:pt x="1777" y="135"/>
                  </a:lnTo>
                  <a:lnTo>
                    <a:pt x="1781" y="137"/>
                  </a:lnTo>
                  <a:lnTo>
                    <a:pt x="1786" y="137"/>
                  </a:lnTo>
                  <a:lnTo>
                    <a:pt x="1789" y="135"/>
                  </a:lnTo>
                  <a:lnTo>
                    <a:pt x="1792" y="131"/>
                  </a:lnTo>
                  <a:lnTo>
                    <a:pt x="1794" y="128"/>
                  </a:lnTo>
                  <a:lnTo>
                    <a:pt x="1796" y="124"/>
                  </a:lnTo>
                  <a:lnTo>
                    <a:pt x="1796" y="120"/>
                  </a:lnTo>
                  <a:lnTo>
                    <a:pt x="1804" y="119"/>
                  </a:lnTo>
                  <a:lnTo>
                    <a:pt x="1799" y="126"/>
                  </a:lnTo>
                  <a:lnTo>
                    <a:pt x="1799" y="135"/>
                  </a:lnTo>
                  <a:lnTo>
                    <a:pt x="1803" y="145"/>
                  </a:lnTo>
                  <a:lnTo>
                    <a:pt x="1803" y="145"/>
                  </a:lnTo>
                  <a:lnTo>
                    <a:pt x="1808" y="153"/>
                  </a:lnTo>
                  <a:lnTo>
                    <a:pt x="1815" y="162"/>
                  </a:lnTo>
                  <a:lnTo>
                    <a:pt x="1822" y="168"/>
                  </a:lnTo>
                  <a:lnTo>
                    <a:pt x="1819" y="171"/>
                  </a:lnTo>
                  <a:lnTo>
                    <a:pt x="1814" y="174"/>
                  </a:lnTo>
                  <a:lnTo>
                    <a:pt x="1815" y="171"/>
                  </a:lnTo>
                  <a:lnTo>
                    <a:pt x="1814" y="168"/>
                  </a:lnTo>
                  <a:lnTo>
                    <a:pt x="1813" y="164"/>
                  </a:lnTo>
                  <a:lnTo>
                    <a:pt x="1809" y="162"/>
                  </a:lnTo>
                  <a:lnTo>
                    <a:pt x="1805" y="159"/>
                  </a:lnTo>
                  <a:lnTo>
                    <a:pt x="1802" y="159"/>
                  </a:lnTo>
                  <a:lnTo>
                    <a:pt x="1797" y="160"/>
                  </a:lnTo>
                  <a:lnTo>
                    <a:pt x="1793" y="163"/>
                  </a:lnTo>
                  <a:lnTo>
                    <a:pt x="1783" y="171"/>
                  </a:lnTo>
                  <a:lnTo>
                    <a:pt x="1785" y="172"/>
                  </a:lnTo>
                  <a:lnTo>
                    <a:pt x="1770" y="172"/>
                  </a:lnTo>
                  <a:lnTo>
                    <a:pt x="1769" y="171"/>
                  </a:lnTo>
                  <a:lnTo>
                    <a:pt x="1768" y="169"/>
                  </a:lnTo>
                  <a:lnTo>
                    <a:pt x="1765" y="169"/>
                  </a:lnTo>
                  <a:lnTo>
                    <a:pt x="1763" y="169"/>
                  </a:lnTo>
                  <a:lnTo>
                    <a:pt x="1769" y="155"/>
                  </a:lnTo>
                  <a:lnTo>
                    <a:pt x="1776" y="143"/>
                  </a:lnTo>
                  <a:close/>
                  <a:moveTo>
                    <a:pt x="1746" y="243"/>
                  </a:moveTo>
                  <a:lnTo>
                    <a:pt x="1746" y="243"/>
                  </a:lnTo>
                  <a:lnTo>
                    <a:pt x="1746" y="243"/>
                  </a:lnTo>
                  <a:lnTo>
                    <a:pt x="1746" y="243"/>
                  </a:lnTo>
                  <a:close/>
                  <a:moveTo>
                    <a:pt x="1671" y="238"/>
                  </a:moveTo>
                  <a:lnTo>
                    <a:pt x="1673" y="236"/>
                  </a:lnTo>
                  <a:lnTo>
                    <a:pt x="1675" y="232"/>
                  </a:lnTo>
                  <a:lnTo>
                    <a:pt x="1679" y="229"/>
                  </a:lnTo>
                  <a:lnTo>
                    <a:pt x="1681" y="226"/>
                  </a:lnTo>
                  <a:lnTo>
                    <a:pt x="1683" y="222"/>
                  </a:lnTo>
                  <a:lnTo>
                    <a:pt x="1684" y="219"/>
                  </a:lnTo>
                  <a:lnTo>
                    <a:pt x="1687" y="219"/>
                  </a:lnTo>
                  <a:lnTo>
                    <a:pt x="1692" y="216"/>
                  </a:lnTo>
                  <a:lnTo>
                    <a:pt x="1697" y="214"/>
                  </a:lnTo>
                  <a:lnTo>
                    <a:pt x="1701" y="210"/>
                  </a:lnTo>
                  <a:lnTo>
                    <a:pt x="1704" y="206"/>
                  </a:lnTo>
                  <a:lnTo>
                    <a:pt x="1707" y="208"/>
                  </a:lnTo>
                  <a:lnTo>
                    <a:pt x="1711" y="208"/>
                  </a:lnTo>
                  <a:lnTo>
                    <a:pt x="1713" y="208"/>
                  </a:lnTo>
                  <a:lnTo>
                    <a:pt x="1717" y="209"/>
                  </a:lnTo>
                  <a:lnTo>
                    <a:pt x="1720" y="210"/>
                  </a:lnTo>
                  <a:lnTo>
                    <a:pt x="1724" y="213"/>
                  </a:lnTo>
                  <a:lnTo>
                    <a:pt x="1726" y="214"/>
                  </a:lnTo>
                  <a:lnTo>
                    <a:pt x="1729" y="216"/>
                  </a:lnTo>
                  <a:lnTo>
                    <a:pt x="1731" y="219"/>
                  </a:lnTo>
                  <a:lnTo>
                    <a:pt x="1731" y="222"/>
                  </a:lnTo>
                  <a:lnTo>
                    <a:pt x="1731" y="226"/>
                  </a:lnTo>
                  <a:lnTo>
                    <a:pt x="1729" y="232"/>
                  </a:lnTo>
                  <a:lnTo>
                    <a:pt x="1723" y="233"/>
                  </a:lnTo>
                  <a:lnTo>
                    <a:pt x="1715" y="233"/>
                  </a:lnTo>
                  <a:lnTo>
                    <a:pt x="1708" y="234"/>
                  </a:lnTo>
                  <a:lnTo>
                    <a:pt x="1704" y="233"/>
                  </a:lnTo>
                  <a:lnTo>
                    <a:pt x="1700" y="233"/>
                  </a:lnTo>
                  <a:lnTo>
                    <a:pt x="1696" y="234"/>
                  </a:lnTo>
                  <a:lnTo>
                    <a:pt x="1694" y="237"/>
                  </a:lnTo>
                  <a:lnTo>
                    <a:pt x="1690" y="242"/>
                  </a:lnTo>
                  <a:lnTo>
                    <a:pt x="1681" y="245"/>
                  </a:lnTo>
                  <a:lnTo>
                    <a:pt x="1674" y="244"/>
                  </a:lnTo>
                  <a:lnTo>
                    <a:pt x="1668" y="240"/>
                  </a:lnTo>
                  <a:lnTo>
                    <a:pt x="1671" y="238"/>
                  </a:lnTo>
                  <a:close/>
                  <a:moveTo>
                    <a:pt x="1610" y="297"/>
                  </a:moveTo>
                  <a:lnTo>
                    <a:pt x="1613" y="310"/>
                  </a:lnTo>
                  <a:lnTo>
                    <a:pt x="1617" y="320"/>
                  </a:lnTo>
                  <a:lnTo>
                    <a:pt x="1622" y="329"/>
                  </a:lnTo>
                  <a:lnTo>
                    <a:pt x="1628" y="336"/>
                  </a:lnTo>
                  <a:lnTo>
                    <a:pt x="1638" y="340"/>
                  </a:lnTo>
                  <a:lnTo>
                    <a:pt x="1634" y="345"/>
                  </a:lnTo>
                  <a:lnTo>
                    <a:pt x="1634" y="345"/>
                  </a:lnTo>
                  <a:lnTo>
                    <a:pt x="1630" y="345"/>
                  </a:lnTo>
                  <a:lnTo>
                    <a:pt x="1627" y="346"/>
                  </a:lnTo>
                  <a:lnTo>
                    <a:pt x="1624" y="348"/>
                  </a:lnTo>
                  <a:lnTo>
                    <a:pt x="1626" y="344"/>
                  </a:lnTo>
                  <a:lnTo>
                    <a:pt x="1624" y="340"/>
                  </a:lnTo>
                  <a:lnTo>
                    <a:pt x="1623" y="336"/>
                  </a:lnTo>
                  <a:lnTo>
                    <a:pt x="1621" y="334"/>
                  </a:lnTo>
                  <a:lnTo>
                    <a:pt x="1618" y="331"/>
                  </a:lnTo>
                  <a:lnTo>
                    <a:pt x="1616" y="330"/>
                  </a:lnTo>
                  <a:lnTo>
                    <a:pt x="1612" y="329"/>
                  </a:lnTo>
                  <a:lnTo>
                    <a:pt x="1607" y="329"/>
                  </a:lnTo>
                  <a:lnTo>
                    <a:pt x="1609" y="328"/>
                  </a:lnTo>
                  <a:lnTo>
                    <a:pt x="1610" y="325"/>
                  </a:lnTo>
                  <a:lnTo>
                    <a:pt x="1607" y="312"/>
                  </a:lnTo>
                  <a:lnTo>
                    <a:pt x="1610" y="297"/>
                  </a:lnTo>
                  <a:close/>
                  <a:moveTo>
                    <a:pt x="161" y="1645"/>
                  </a:moveTo>
                  <a:lnTo>
                    <a:pt x="160" y="1650"/>
                  </a:lnTo>
                  <a:lnTo>
                    <a:pt x="154" y="1647"/>
                  </a:lnTo>
                  <a:lnTo>
                    <a:pt x="149" y="1649"/>
                  </a:lnTo>
                  <a:lnTo>
                    <a:pt x="143" y="1650"/>
                  </a:lnTo>
                  <a:lnTo>
                    <a:pt x="144" y="1639"/>
                  </a:lnTo>
                  <a:lnTo>
                    <a:pt x="148" y="1641"/>
                  </a:lnTo>
                  <a:lnTo>
                    <a:pt x="153" y="1644"/>
                  </a:lnTo>
                  <a:lnTo>
                    <a:pt x="157" y="1644"/>
                  </a:lnTo>
                  <a:lnTo>
                    <a:pt x="161" y="1645"/>
                  </a:lnTo>
                  <a:lnTo>
                    <a:pt x="161" y="1645"/>
                  </a:lnTo>
                  <a:close/>
                  <a:moveTo>
                    <a:pt x="209" y="1666"/>
                  </a:moveTo>
                  <a:lnTo>
                    <a:pt x="205" y="1664"/>
                  </a:lnTo>
                  <a:lnTo>
                    <a:pt x="203" y="1662"/>
                  </a:lnTo>
                  <a:lnTo>
                    <a:pt x="203" y="1658"/>
                  </a:lnTo>
                  <a:lnTo>
                    <a:pt x="204" y="1655"/>
                  </a:lnTo>
                  <a:lnTo>
                    <a:pt x="208" y="1655"/>
                  </a:lnTo>
                  <a:lnTo>
                    <a:pt x="210" y="1653"/>
                  </a:lnTo>
                  <a:lnTo>
                    <a:pt x="221" y="1655"/>
                  </a:lnTo>
                  <a:lnTo>
                    <a:pt x="221" y="1655"/>
                  </a:lnTo>
                  <a:lnTo>
                    <a:pt x="229" y="1660"/>
                  </a:lnTo>
                  <a:lnTo>
                    <a:pt x="236" y="1667"/>
                  </a:lnTo>
                  <a:lnTo>
                    <a:pt x="238" y="1675"/>
                  </a:lnTo>
                  <a:lnTo>
                    <a:pt x="223" y="1670"/>
                  </a:lnTo>
                  <a:lnTo>
                    <a:pt x="209" y="1666"/>
                  </a:lnTo>
                  <a:close/>
                  <a:moveTo>
                    <a:pt x="250" y="1774"/>
                  </a:moveTo>
                  <a:lnTo>
                    <a:pt x="245" y="1774"/>
                  </a:lnTo>
                  <a:lnTo>
                    <a:pt x="242" y="1775"/>
                  </a:lnTo>
                  <a:lnTo>
                    <a:pt x="239" y="1777"/>
                  </a:lnTo>
                  <a:lnTo>
                    <a:pt x="237" y="1780"/>
                  </a:lnTo>
                  <a:lnTo>
                    <a:pt x="234" y="1782"/>
                  </a:lnTo>
                  <a:lnTo>
                    <a:pt x="232" y="1786"/>
                  </a:lnTo>
                  <a:lnTo>
                    <a:pt x="233" y="1781"/>
                  </a:lnTo>
                  <a:lnTo>
                    <a:pt x="236" y="1778"/>
                  </a:lnTo>
                  <a:lnTo>
                    <a:pt x="238" y="1776"/>
                  </a:lnTo>
                  <a:lnTo>
                    <a:pt x="242" y="1774"/>
                  </a:lnTo>
                  <a:lnTo>
                    <a:pt x="244" y="1772"/>
                  </a:lnTo>
                  <a:lnTo>
                    <a:pt x="248" y="1771"/>
                  </a:lnTo>
                  <a:lnTo>
                    <a:pt x="251" y="1769"/>
                  </a:lnTo>
                  <a:lnTo>
                    <a:pt x="250" y="1774"/>
                  </a:lnTo>
                  <a:close/>
                  <a:moveTo>
                    <a:pt x="262" y="1811"/>
                  </a:moveTo>
                  <a:lnTo>
                    <a:pt x="261" y="1809"/>
                  </a:lnTo>
                  <a:lnTo>
                    <a:pt x="262" y="1810"/>
                  </a:lnTo>
                  <a:lnTo>
                    <a:pt x="262" y="1811"/>
                  </a:lnTo>
                  <a:close/>
                  <a:moveTo>
                    <a:pt x="253" y="1734"/>
                  </a:moveTo>
                  <a:lnTo>
                    <a:pt x="253" y="1727"/>
                  </a:lnTo>
                  <a:lnTo>
                    <a:pt x="253" y="1720"/>
                  </a:lnTo>
                  <a:lnTo>
                    <a:pt x="253" y="1714"/>
                  </a:lnTo>
                  <a:lnTo>
                    <a:pt x="256" y="1715"/>
                  </a:lnTo>
                  <a:lnTo>
                    <a:pt x="260" y="1715"/>
                  </a:lnTo>
                  <a:lnTo>
                    <a:pt x="265" y="1713"/>
                  </a:lnTo>
                  <a:lnTo>
                    <a:pt x="267" y="1712"/>
                  </a:lnTo>
                  <a:lnTo>
                    <a:pt x="266" y="1719"/>
                  </a:lnTo>
                  <a:lnTo>
                    <a:pt x="262" y="1724"/>
                  </a:lnTo>
                  <a:lnTo>
                    <a:pt x="256" y="1729"/>
                  </a:lnTo>
                  <a:lnTo>
                    <a:pt x="253" y="1734"/>
                  </a:lnTo>
                  <a:close/>
                  <a:moveTo>
                    <a:pt x="312" y="1776"/>
                  </a:moveTo>
                  <a:lnTo>
                    <a:pt x="312" y="1774"/>
                  </a:lnTo>
                  <a:lnTo>
                    <a:pt x="311" y="1770"/>
                  </a:lnTo>
                  <a:lnTo>
                    <a:pt x="311" y="1767"/>
                  </a:lnTo>
                  <a:lnTo>
                    <a:pt x="312" y="1764"/>
                  </a:lnTo>
                  <a:lnTo>
                    <a:pt x="314" y="1761"/>
                  </a:lnTo>
                  <a:lnTo>
                    <a:pt x="317" y="1759"/>
                  </a:lnTo>
                  <a:lnTo>
                    <a:pt x="321" y="1763"/>
                  </a:lnTo>
                  <a:lnTo>
                    <a:pt x="324" y="1765"/>
                  </a:lnTo>
                  <a:lnTo>
                    <a:pt x="328" y="1766"/>
                  </a:lnTo>
                  <a:lnTo>
                    <a:pt x="312" y="1776"/>
                  </a:lnTo>
                  <a:close/>
                  <a:moveTo>
                    <a:pt x="288" y="1623"/>
                  </a:moveTo>
                  <a:lnTo>
                    <a:pt x="278" y="1629"/>
                  </a:lnTo>
                  <a:lnTo>
                    <a:pt x="277" y="1626"/>
                  </a:lnTo>
                  <a:lnTo>
                    <a:pt x="278" y="1619"/>
                  </a:lnTo>
                  <a:lnTo>
                    <a:pt x="279" y="1612"/>
                  </a:lnTo>
                  <a:lnTo>
                    <a:pt x="279" y="1605"/>
                  </a:lnTo>
                  <a:lnTo>
                    <a:pt x="277" y="1598"/>
                  </a:lnTo>
                  <a:lnTo>
                    <a:pt x="270" y="1593"/>
                  </a:lnTo>
                  <a:lnTo>
                    <a:pt x="271" y="1589"/>
                  </a:lnTo>
                  <a:lnTo>
                    <a:pt x="271" y="1586"/>
                  </a:lnTo>
                  <a:lnTo>
                    <a:pt x="268" y="1582"/>
                  </a:lnTo>
                  <a:lnTo>
                    <a:pt x="280" y="1583"/>
                  </a:lnTo>
                  <a:lnTo>
                    <a:pt x="291" y="1587"/>
                  </a:lnTo>
                  <a:lnTo>
                    <a:pt x="302" y="1592"/>
                  </a:lnTo>
                  <a:lnTo>
                    <a:pt x="313" y="1596"/>
                  </a:lnTo>
                  <a:lnTo>
                    <a:pt x="316" y="1595"/>
                  </a:lnTo>
                  <a:lnTo>
                    <a:pt x="318" y="1593"/>
                  </a:lnTo>
                  <a:lnTo>
                    <a:pt x="334" y="1601"/>
                  </a:lnTo>
                  <a:lnTo>
                    <a:pt x="327" y="1610"/>
                  </a:lnTo>
                  <a:lnTo>
                    <a:pt x="318" y="1615"/>
                  </a:lnTo>
                  <a:lnTo>
                    <a:pt x="307" y="1617"/>
                  </a:lnTo>
                  <a:lnTo>
                    <a:pt x="297" y="1619"/>
                  </a:lnTo>
                  <a:lnTo>
                    <a:pt x="288" y="1623"/>
                  </a:lnTo>
                  <a:close/>
                  <a:moveTo>
                    <a:pt x="347" y="1583"/>
                  </a:moveTo>
                  <a:lnTo>
                    <a:pt x="347" y="1583"/>
                  </a:lnTo>
                  <a:lnTo>
                    <a:pt x="347" y="1583"/>
                  </a:lnTo>
                  <a:lnTo>
                    <a:pt x="345" y="1581"/>
                  </a:lnTo>
                  <a:lnTo>
                    <a:pt x="341" y="1578"/>
                  </a:lnTo>
                  <a:lnTo>
                    <a:pt x="335" y="1576"/>
                  </a:lnTo>
                  <a:lnTo>
                    <a:pt x="328" y="1573"/>
                  </a:lnTo>
                  <a:lnTo>
                    <a:pt x="331" y="1569"/>
                  </a:lnTo>
                  <a:lnTo>
                    <a:pt x="335" y="1562"/>
                  </a:lnTo>
                  <a:lnTo>
                    <a:pt x="340" y="1559"/>
                  </a:lnTo>
                  <a:lnTo>
                    <a:pt x="348" y="1550"/>
                  </a:lnTo>
                  <a:lnTo>
                    <a:pt x="345" y="1561"/>
                  </a:lnTo>
                  <a:lnTo>
                    <a:pt x="345" y="1572"/>
                  </a:lnTo>
                  <a:lnTo>
                    <a:pt x="347" y="1583"/>
                  </a:lnTo>
                  <a:close/>
                  <a:moveTo>
                    <a:pt x="344" y="1458"/>
                  </a:moveTo>
                  <a:lnTo>
                    <a:pt x="341" y="1455"/>
                  </a:lnTo>
                  <a:lnTo>
                    <a:pt x="339" y="1451"/>
                  </a:lnTo>
                  <a:lnTo>
                    <a:pt x="341" y="1447"/>
                  </a:lnTo>
                  <a:lnTo>
                    <a:pt x="342" y="1445"/>
                  </a:lnTo>
                  <a:lnTo>
                    <a:pt x="348" y="1448"/>
                  </a:lnTo>
                  <a:lnTo>
                    <a:pt x="355" y="1452"/>
                  </a:lnTo>
                  <a:lnTo>
                    <a:pt x="362" y="1453"/>
                  </a:lnTo>
                  <a:lnTo>
                    <a:pt x="358" y="1457"/>
                  </a:lnTo>
                  <a:lnTo>
                    <a:pt x="353" y="1458"/>
                  </a:lnTo>
                  <a:lnTo>
                    <a:pt x="348" y="1458"/>
                  </a:lnTo>
                  <a:lnTo>
                    <a:pt x="344" y="1458"/>
                  </a:lnTo>
                  <a:close/>
                  <a:moveTo>
                    <a:pt x="686" y="1013"/>
                  </a:moveTo>
                  <a:lnTo>
                    <a:pt x="686" y="1014"/>
                  </a:lnTo>
                  <a:lnTo>
                    <a:pt x="685" y="1014"/>
                  </a:lnTo>
                  <a:lnTo>
                    <a:pt x="686" y="1013"/>
                  </a:lnTo>
                  <a:close/>
                  <a:moveTo>
                    <a:pt x="620" y="1327"/>
                  </a:moveTo>
                  <a:lnTo>
                    <a:pt x="620" y="1324"/>
                  </a:lnTo>
                  <a:lnTo>
                    <a:pt x="631" y="1325"/>
                  </a:lnTo>
                  <a:lnTo>
                    <a:pt x="642" y="1322"/>
                  </a:lnTo>
                  <a:lnTo>
                    <a:pt x="646" y="1326"/>
                  </a:lnTo>
                  <a:lnTo>
                    <a:pt x="647" y="1330"/>
                  </a:lnTo>
                  <a:lnTo>
                    <a:pt x="648" y="1334"/>
                  </a:lnTo>
                  <a:lnTo>
                    <a:pt x="648" y="1339"/>
                  </a:lnTo>
                  <a:lnTo>
                    <a:pt x="637" y="1342"/>
                  </a:lnTo>
                  <a:lnTo>
                    <a:pt x="629" y="1345"/>
                  </a:lnTo>
                  <a:lnTo>
                    <a:pt x="619" y="1351"/>
                  </a:lnTo>
                  <a:lnTo>
                    <a:pt x="611" y="1356"/>
                  </a:lnTo>
                  <a:lnTo>
                    <a:pt x="600" y="1357"/>
                  </a:lnTo>
                  <a:lnTo>
                    <a:pt x="599" y="1353"/>
                  </a:lnTo>
                  <a:lnTo>
                    <a:pt x="608" y="1348"/>
                  </a:lnTo>
                  <a:lnTo>
                    <a:pt x="616" y="1339"/>
                  </a:lnTo>
                  <a:lnTo>
                    <a:pt x="620" y="1327"/>
                  </a:lnTo>
                  <a:close/>
                  <a:moveTo>
                    <a:pt x="556" y="1470"/>
                  </a:moveTo>
                  <a:lnTo>
                    <a:pt x="556" y="1470"/>
                  </a:lnTo>
                  <a:lnTo>
                    <a:pt x="563" y="1473"/>
                  </a:lnTo>
                  <a:lnTo>
                    <a:pt x="572" y="1474"/>
                  </a:lnTo>
                  <a:lnTo>
                    <a:pt x="580" y="1474"/>
                  </a:lnTo>
                  <a:lnTo>
                    <a:pt x="586" y="1478"/>
                  </a:lnTo>
                  <a:lnTo>
                    <a:pt x="582" y="1478"/>
                  </a:lnTo>
                  <a:lnTo>
                    <a:pt x="575" y="1479"/>
                  </a:lnTo>
                  <a:lnTo>
                    <a:pt x="571" y="1482"/>
                  </a:lnTo>
                  <a:lnTo>
                    <a:pt x="568" y="1478"/>
                  </a:lnTo>
                  <a:lnTo>
                    <a:pt x="565" y="1475"/>
                  </a:lnTo>
                  <a:lnTo>
                    <a:pt x="560" y="1473"/>
                  </a:lnTo>
                  <a:lnTo>
                    <a:pt x="555" y="1472"/>
                  </a:lnTo>
                  <a:lnTo>
                    <a:pt x="556" y="1470"/>
                  </a:lnTo>
                  <a:close/>
                  <a:moveTo>
                    <a:pt x="461" y="1371"/>
                  </a:moveTo>
                  <a:lnTo>
                    <a:pt x="461" y="1371"/>
                  </a:lnTo>
                  <a:lnTo>
                    <a:pt x="461" y="1371"/>
                  </a:lnTo>
                  <a:lnTo>
                    <a:pt x="461" y="1371"/>
                  </a:lnTo>
                  <a:close/>
                  <a:moveTo>
                    <a:pt x="413" y="1379"/>
                  </a:moveTo>
                  <a:lnTo>
                    <a:pt x="413" y="1387"/>
                  </a:lnTo>
                  <a:lnTo>
                    <a:pt x="412" y="1394"/>
                  </a:lnTo>
                  <a:lnTo>
                    <a:pt x="409" y="1390"/>
                  </a:lnTo>
                  <a:lnTo>
                    <a:pt x="406" y="1388"/>
                  </a:lnTo>
                  <a:lnTo>
                    <a:pt x="402" y="1387"/>
                  </a:lnTo>
                  <a:lnTo>
                    <a:pt x="413" y="1379"/>
                  </a:lnTo>
                  <a:close/>
                  <a:moveTo>
                    <a:pt x="416" y="1770"/>
                  </a:moveTo>
                  <a:lnTo>
                    <a:pt x="419" y="1769"/>
                  </a:lnTo>
                  <a:lnTo>
                    <a:pt x="419" y="1770"/>
                  </a:lnTo>
                  <a:lnTo>
                    <a:pt x="416" y="1770"/>
                  </a:lnTo>
                  <a:close/>
                  <a:moveTo>
                    <a:pt x="419" y="1658"/>
                  </a:moveTo>
                  <a:lnTo>
                    <a:pt x="402" y="1658"/>
                  </a:lnTo>
                  <a:lnTo>
                    <a:pt x="384" y="1662"/>
                  </a:lnTo>
                  <a:lnTo>
                    <a:pt x="380" y="1667"/>
                  </a:lnTo>
                  <a:lnTo>
                    <a:pt x="378" y="1672"/>
                  </a:lnTo>
                  <a:lnTo>
                    <a:pt x="375" y="1670"/>
                  </a:lnTo>
                  <a:lnTo>
                    <a:pt x="374" y="1669"/>
                  </a:lnTo>
                  <a:lnTo>
                    <a:pt x="375" y="1669"/>
                  </a:lnTo>
                  <a:lnTo>
                    <a:pt x="375" y="1658"/>
                  </a:lnTo>
                  <a:lnTo>
                    <a:pt x="397" y="1650"/>
                  </a:lnTo>
                  <a:lnTo>
                    <a:pt x="402" y="1649"/>
                  </a:lnTo>
                  <a:lnTo>
                    <a:pt x="408" y="1645"/>
                  </a:lnTo>
                  <a:lnTo>
                    <a:pt x="413" y="1641"/>
                  </a:lnTo>
                  <a:lnTo>
                    <a:pt x="418" y="1638"/>
                  </a:lnTo>
                  <a:lnTo>
                    <a:pt x="423" y="1632"/>
                  </a:lnTo>
                  <a:lnTo>
                    <a:pt x="426" y="1627"/>
                  </a:lnTo>
                  <a:lnTo>
                    <a:pt x="429" y="1628"/>
                  </a:lnTo>
                  <a:lnTo>
                    <a:pt x="431" y="1628"/>
                  </a:lnTo>
                  <a:lnTo>
                    <a:pt x="432" y="1628"/>
                  </a:lnTo>
                  <a:lnTo>
                    <a:pt x="433" y="1630"/>
                  </a:lnTo>
                  <a:lnTo>
                    <a:pt x="436" y="1633"/>
                  </a:lnTo>
                  <a:lnTo>
                    <a:pt x="427" y="1636"/>
                  </a:lnTo>
                  <a:lnTo>
                    <a:pt x="420" y="1643"/>
                  </a:lnTo>
                  <a:lnTo>
                    <a:pt x="418" y="1649"/>
                  </a:lnTo>
                  <a:lnTo>
                    <a:pt x="419" y="1658"/>
                  </a:lnTo>
                  <a:close/>
                  <a:moveTo>
                    <a:pt x="443" y="1794"/>
                  </a:moveTo>
                  <a:lnTo>
                    <a:pt x="437" y="1791"/>
                  </a:lnTo>
                  <a:lnTo>
                    <a:pt x="444" y="1788"/>
                  </a:lnTo>
                  <a:lnTo>
                    <a:pt x="444" y="1791"/>
                  </a:lnTo>
                  <a:lnTo>
                    <a:pt x="443" y="1792"/>
                  </a:lnTo>
                  <a:lnTo>
                    <a:pt x="443" y="1794"/>
                  </a:lnTo>
                  <a:close/>
                  <a:moveTo>
                    <a:pt x="458" y="1806"/>
                  </a:moveTo>
                  <a:lnTo>
                    <a:pt x="458" y="1801"/>
                  </a:lnTo>
                  <a:lnTo>
                    <a:pt x="460" y="1803"/>
                  </a:lnTo>
                  <a:lnTo>
                    <a:pt x="463" y="1804"/>
                  </a:lnTo>
                  <a:lnTo>
                    <a:pt x="458" y="1806"/>
                  </a:lnTo>
                  <a:close/>
                  <a:moveTo>
                    <a:pt x="467" y="1628"/>
                  </a:moveTo>
                  <a:lnTo>
                    <a:pt x="466" y="1626"/>
                  </a:lnTo>
                  <a:lnTo>
                    <a:pt x="467" y="1626"/>
                  </a:lnTo>
                  <a:lnTo>
                    <a:pt x="469" y="1626"/>
                  </a:lnTo>
                  <a:lnTo>
                    <a:pt x="467" y="1628"/>
                  </a:lnTo>
                  <a:close/>
                  <a:moveTo>
                    <a:pt x="469" y="1594"/>
                  </a:moveTo>
                  <a:lnTo>
                    <a:pt x="463" y="1594"/>
                  </a:lnTo>
                  <a:lnTo>
                    <a:pt x="456" y="1594"/>
                  </a:lnTo>
                  <a:lnTo>
                    <a:pt x="456" y="1594"/>
                  </a:lnTo>
                  <a:lnTo>
                    <a:pt x="454" y="1590"/>
                  </a:lnTo>
                  <a:lnTo>
                    <a:pt x="450" y="1588"/>
                  </a:lnTo>
                  <a:lnTo>
                    <a:pt x="455" y="1587"/>
                  </a:lnTo>
                  <a:lnTo>
                    <a:pt x="460" y="1583"/>
                  </a:lnTo>
                  <a:lnTo>
                    <a:pt x="464" y="1581"/>
                  </a:lnTo>
                  <a:lnTo>
                    <a:pt x="466" y="1576"/>
                  </a:lnTo>
                  <a:lnTo>
                    <a:pt x="470" y="1572"/>
                  </a:lnTo>
                  <a:lnTo>
                    <a:pt x="475" y="1572"/>
                  </a:lnTo>
                  <a:lnTo>
                    <a:pt x="478" y="1573"/>
                  </a:lnTo>
                  <a:lnTo>
                    <a:pt x="483" y="1575"/>
                  </a:lnTo>
                  <a:lnTo>
                    <a:pt x="486" y="1577"/>
                  </a:lnTo>
                  <a:lnTo>
                    <a:pt x="482" y="1579"/>
                  </a:lnTo>
                  <a:lnTo>
                    <a:pt x="478" y="1581"/>
                  </a:lnTo>
                  <a:lnTo>
                    <a:pt x="476" y="1582"/>
                  </a:lnTo>
                  <a:lnTo>
                    <a:pt x="472" y="1584"/>
                  </a:lnTo>
                  <a:lnTo>
                    <a:pt x="470" y="1587"/>
                  </a:lnTo>
                  <a:lnTo>
                    <a:pt x="469" y="1590"/>
                  </a:lnTo>
                  <a:lnTo>
                    <a:pt x="469" y="1594"/>
                  </a:lnTo>
                  <a:close/>
                  <a:moveTo>
                    <a:pt x="475" y="1463"/>
                  </a:moveTo>
                  <a:lnTo>
                    <a:pt x="472" y="1462"/>
                  </a:lnTo>
                  <a:lnTo>
                    <a:pt x="471" y="1470"/>
                  </a:lnTo>
                  <a:lnTo>
                    <a:pt x="464" y="1472"/>
                  </a:lnTo>
                  <a:lnTo>
                    <a:pt x="418" y="1461"/>
                  </a:lnTo>
                  <a:lnTo>
                    <a:pt x="395" y="1453"/>
                  </a:lnTo>
                  <a:lnTo>
                    <a:pt x="393" y="1451"/>
                  </a:lnTo>
                  <a:lnTo>
                    <a:pt x="392" y="1448"/>
                  </a:lnTo>
                  <a:lnTo>
                    <a:pt x="396" y="1447"/>
                  </a:lnTo>
                  <a:lnTo>
                    <a:pt x="398" y="1444"/>
                  </a:lnTo>
                  <a:lnTo>
                    <a:pt x="401" y="1446"/>
                  </a:lnTo>
                  <a:lnTo>
                    <a:pt x="402" y="1447"/>
                  </a:lnTo>
                  <a:lnTo>
                    <a:pt x="414" y="1452"/>
                  </a:lnTo>
                  <a:lnTo>
                    <a:pt x="429" y="1452"/>
                  </a:lnTo>
                  <a:lnTo>
                    <a:pt x="435" y="1451"/>
                  </a:lnTo>
                  <a:lnTo>
                    <a:pt x="441" y="1448"/>
                  </a:lnTo>
                  <a:lnTo>
                    <a:pt x="446" y="1445"/>
                  </a:lnTo>
                  <a:lnTo>
                    <a:pt x="447" y="1445"/>
                  </a:lnTo>
                  <a:lnTo>
                    <a:pt x="448" y="1444"/>
                  </a:lnTo>
                  <a:lnTo>
                    <a:pt x="450" y="1447"/>
                  </a:lnTo>
                  <a:lnTo>
                    <a:pt x="460" y="1447"/>
                  </a:lnTo>
                  <a:lnTo>
                    <a:pt x="467" y="1445"/>
                  </a:lnTo>
                  <a:lnTo>
                    <a:pt x="472" y="1438"/>
                  </a:lnTo>
                  <a:lnTo>
                    <a:pt x="477" y="1439"/>
                  </a:lnTo>
                  <a:lnTo>
                    <a:pt x="481" y="1439"/>
                  </a:lnTo>
                  <a:lnTo>
                    <a:pt x="492" y="1433"/>
                  </a:lnTo>
                  <a:lnTo>
                    <a:pt x="499" y="1424"/>
                  </a:lnTo>
                  <a:lnTo>
                    <a:pt x="507" y="1416"/>
                  </a:lnTo>
                  <a:lnTo>
                    <a:pt x="516" y="1405"/>
                  </a:lnTo>
                  <a:lnTo>
                    <a:pt x="520" y="1393"/>
                  </a:lnTo>
                  <a:lnTo>
                    <a:pt x="521" y="1394"/>
                  </a:lnTo>
                  <a:lnTo>
                    <a:pt x="526" y="1394"/>
                  </a:lnTo>
                  <a:lnTo>
                    <a:pt x="528" y="1395"/>
                  </a:lnTo>
                  <a:lnTo>
                    <a:pt x="531" y="1395"/>
                  </a:lnTo>
                  <a:lnTo>
                    <a:pt x="532" y="1396"/>
                  </a:lnTo>
                  <a:lnTo>
                    <a:pt x="532" y="1398"/>
                  </a:lnTo>
                  <a:lnTo>
                    <a:pt x="531" y="1400"/>
                  </a:lnTo>
                  <a:lnTo>
                    <a:pt x="529" y="1401"/>
                  </a:lnTo>
                  <a:lnTo>
                    <a:pt x="527" y="1402"/>
                  </a:lnTo>
                  <a:lnTo>
                    <a:pt x="526" y="1405"/>
                  </a:lnTo>
                  <a:lnTo>
                    <a:pt x="524" y="1406"/>
                  </a:lnTo>
                  <a:lnTo>
                    <a:pt x="522" y="1407"/>
                  </a:lnTo>
                  <a:lnTo>
                    <a:pt x="522" y="1410"/>
                  </a:lnTo>
                  <a:lnTo>
                    <a:pt x="522" y="1411"/>
                  </a:lnTo>
                  <a:lnTo>
                    <a:pt x="523" y="1412"/>
                  </a:lnTo>
                  <a:lnTo>
                    <a:pt x="524" y="1412"/>
                  </a:lnTo>
                  <a:lnTo>
                    <a:pt x="527" y="1417"/>
                  </a:lnTo>
                  <a:lnTo>
                    <a:pt x="529" y="1419"/>
                  </a:lnTo>
                  <a:lnTo>
                    <a:pt x="533" y="1422"/>
                  </a:lnTo>
                  <a:lnTo>
                    <a:pt x="535" y="1423"/>
                  </a:lnTo>
                  <a:lnTo>
                    <a:pt x="540" y="1423"/>
                  </a:lnTo>
                  <a:lnTo>
                    <a:pt x="537" y="1427"/>
                  </a:lnTo>
                  <a:lnTo>
                    <a:pt x="534" y="1429"/>
                  </a:lnTo>
                  <a:lnTo>
                    <a:pt x="532" y="1433"/>
                  </a:lnTo>
                  <a:lnTo>
                    <a:pt x="532" y="1438"/>
                  </a:lnTo>
                  <a:lnTo>
                    <a:pt x="523" y="1440"/>
                  </a:lnTo>
                  <a:lnTo>
                    <a:pt x="514" y="1440"/>
                  </a:lnTo>
                  <a:lnTo>
                    <a:pt x="505" y="1441"/>
                  </a:lnTo>
                  <a:lnTo>
                    <a:pt x="497" y="1445"/>
                  </a:lnTo>
                  <a:lnTo>
                    <a:pt x="490" y="1453"/>
                  </a:lnTo>
                  <a:lnTo>
                    <a:pt x="475" y="1463"/>
                  </a:lnTo>
                  <a:close/>
                  <a:moveTo>
                    <a:pt x="514" y="1628"/>
                  </a:moveTo>
                  <a:lnTo>
                    <a:pt x="514" y="1628"/>
                  </a:lnTo>
                  <a:lnTo>
                    <a:pt x="514" y="1627"/>
                  </a:lnTo>
                  <a:lnTo>
                    <a:pt x="514" y="1627"/>
                  </a:lnTo>
                  <a:lnTo>
                    <a:pt x="514" y="1628"/>
                  </a:lnTo>
                  <a:lnTo>
                    <a:pt x="514" y="1628"/>
                  </a:lnTo>
                  <a:close/>
                  <a:moveTo>
                    <a:pt x="591" y="1765"/>
                  </a:moveTo>
                  <a:lnTo>
                    <a:pt x="591" y="1765"/>
                  </a:lnTo>
                  <a:lnTo>
                    <a:pt x="591" y="1765"/>
                  </a:lnTo>
                  <a:lnTo>
                    <a:pt x="591" y="1765"/>
                  </a:lnTo>
                  <a:close/>
                  <a:moveTo>
                    <a:pt x="625" y="1689"/>
                  </a:moveTo>
                  <a:lnTo>
                    <a:pt x="622" y="1691"/>
                  </a:lnTo>
                  <a:lnTo>
                    <a:pt x="618" y="1695"/>
                  </a:lnTo>
                  <a:lnTo>
                    <a:pt x="614" y="1697"/>
                  </a:lnTo>
                  <a:lnTo>
                    <a:pt x="612" y="1701"/>
                  </a:lnTo>
                  <a:lnTo>
                    <a:pt x="611" y="1704"/>
                  </a:lnTo>
                  <a:lnTo>
                    <a:pt x="602" y="1704"/>
                  </a:lnTo>
                  <a:lnTo>
                    <a:pt x="596" y="1707"/>
                  </a:lnTo>
                  <a:lnTo>
                    <a:pt x="591" y="1712"/>
                  </a:lnTo>
                  <a:lnTo>
                    <a:pt x="586" y="1717"/>
                  </a:lnTo>
                  <a:lnTo>
                    <a:pt x="582" y="1721"/>
                  </a:lnTo>
                  <a:lnTo>
                    <a:pt x="575" y="1724"/>
                  </a:lnTo>
                  <a:lnTo>
                    <a:pt x="575" y="1738"/>
                  </a:lnTo>
                  <a:lnTo>
                    <a:pt x="574" y="1742"/>
                  </a:lnTo>
                  <a:lnTo>
                    <a:pt x="574" y="1746"/>
                  </a:lnTo>
                  <a:lnTo>
                    <a:pt x="571" y="1746"/>
                  </a:lnTo>
                  <a:lnTo>
                    <a:pt x="567" y="1748"/>
                  </a:lnTo>
                  <a:lnTo>
                    <a:pt x="543" y="1791"/>
                  </a:lnTo>
                  <a:lnTo>
                    <a:pt x="521" y="1800"/>
                  </a:lnTo>
                  <a:lnTo>
                    <a:pt x="512" y="1792"/>
                  </a:lnTo>
                  <a:lnTo>
                    <a:pt x="501" y="1787"/>
                  </a:lnTo>
                  <a:lnTo>
                    <a:pt x="498" y="1787"/>
                  </a:lnTo>
                  <a:lnTo>
                    <a:pt x="493" y="1787"/>
                  </a:lnTo>
                  <a:lnTo>
                    <a:pt x="494" y="1782"/>
                  </a:lnTo>
                  <a:lnTo>
                    <a:pt x="494" y="1777"/>
                  </a:lnTo>
                  <a:lnTo>
                    <a:pt x="494" y="1777"/>
                  </a:lnTo>
                  <a:lnTo>
                    <a:pt x="506" y="1766"/>
                  </a:lnTo>
                  <a:lnTo>
                    <a:pt x="516" y="1755"/>
                  </a:lnTo>
                  <a:lnTo>
                    <a:pt x="517" y="1754"/>
                  </a:lnTo>
                  <a:lnTo>
                    <a:pt x="527" y="1754"/>
                  </a:lnTo>
                  <a:lnTo>
                    <a:pt x="529" y="1747"/>
                  </a:lnTo>
                  <a:lnTo>
                    <a:pt x="544" y="1738"/>
                  </a:lnTo>
                  <a:lnTo>
                    <a:pt x="551" y="1731"/>
                  </a:lnTo>
                  <a:lnTo>
                    <a:pt x="552" y="1725"/>
                  </a:lnTo>
                  <a:lnTo>
                    <a:pt x="549" y="1718"/>
                  </a:lnTo>
                  <a:lnTo>
                    <a:pt x="538" y="1709"/>
                  </a:lnTo>
                  <a:lnTo>
                    <a:pt x="538" y="1710"/>
                  </a:lnTo>
                  <a:lnTo>
                    <a:pt x="538" y="1710"/>
                  </a:lnTo>
                  <a:lnTo>
                    <a:pt x="538" y="1710"/>
                  </a:lnTo>
                  <a:lnTo>
                    <a:pt x="541" y="1707"/>
                  </a:lnTo>
                  <a:lnTo>
                    <a:pt x="540" y="1702"/>
                  </a:lnTo>
                  <a:lnTo>
                    <a:pt x="539" y="1698"/>
                  </a:lnTo>
                  <a:lnTo>
                    <a:pt x="548" y="1692"/>
                  </a:lnTo>
                  <a:lnTo>
                    <a:pt x="563" y="1692"/>
                  </a:lnTo>
                  <a:lnTo>
                    <a:pt x="579" y="1690"/>
                  </a:lnTo>
                  <a:lnTo>
                    <a:pt x="594" y="1684"/>
                  </a:lnTo>
                  <a:lnTo>
                    <a:pt x="599" y="1683"/>
                  </a:lnTo>
                  <a:lnTo>
                    <a:pt x="603" y="1679"/>
                  </a:lnTo>
                  <a:lnTo>
                    <a:pt x="606" y="1675"/>
                  </a:lnTo>
                  <a:lnTo>
                    <a:pt x="608" y="1672"/>
                  </a:lnTo>
                  <a:lnTo>
                    <a:pt x="609" y="1667"/>
                  </a:lnTo>
                  <a:lnTo>
                    <a:pt x="609" y="1662"/>
                  </a:lnTo>
                  <a:lnTo>
                    <a:pt x="609" y="1658"/>
                  </a:lnTo>
                  <a:lnTo>
                    <a:pt x="608" y="1653"/>
                  </a:lnTo>
                  <a:lnTo>
                    <a:pt x="616" y="1660"/>
                  </a:lnTo>
                  <a:lnTo>
                    <a:pt x="623" y="1666"/>
                  </a:lnTo>
                  <a:lnTo>
                    <a:pt x="631" y="1670"/>
                  </a:lnTo>
                  <a:lnTo>
                    <a:pt x="640" y="1673"/>
                  </a:lnTo>
                  <a:lnTo>
                    <a:pt x="650" y="1672"/>
                  </a:lnTo>
                  <a:lnTo>
                    <a:pt x="637" y="1680"/>
                  </a:lnTo>
                  <a:lnTo>
                    <a:pt x="625" y="1689"/>
                  </a:lnTo>
                  <a:close/>
                  <a:moveTo>
                    <a:pt x="674" y="1405"/>
                  </a:moveTo>
                  <a:lnTo>
                    <a:pt x="674" y="1406"/>
                  </a:lnTo>
                  <a:lnTo>
                    <a:pt x="671" y="1405"/>
                  </a:lnTo>
                  <a:lnTo>
                    <a:pt x="674" y="1405"/>
                  </a:lnTo>
                  <a:lnTo>
                    <a:pt x="674" y="1405"/>
                  </a:lnTo>
                  <a:close/>
                  <a:moveTo>
                    <a:pt x="674" y="1405"/>
                  </a:moveTo>
                  <a:lnTo>
                    <a:pt x="674" y="1405"/>
                  </a:lnTo>
                  <a:lnTo>
                    <a:pt x="675" y="1405"/>
                  </a:lnTo>
                  <a:lnTo>
                    <a:pt x="675" y="1404"/>
                  </a:lnTo>
                  <a:lnTo>
                    <a:pt x="675" y="1405"/>
                  </a:lnTo>
                  <a:lnTo>
                    <a:pt x="674" y="1405"/>
                  </a:lnTo>
                  <a:close/>
                  <a:moveTo>
                    <a:pt x="705" y="1576"/>
                  </a:moveTo>
                  <a:lnTo>
                    <a:pt x="708" y="1581"/>
                  </a:lnTo>
                  <a:lnTo>
                    <a:pt x="710" y="1584"/>
                  </a:lnTo>
                  <a:lnTo>
                    <a:pt x="714" y="1588"/>
                  </a:lnTo>
                  <a:lnTo>
                    <a:pt x="718" y="1592"/>
                  </a:lnTo>
                  <a:lnTo>
                    <a:pt x="715" y="1590"/>
                  </a:lnTo>
                  <a:lnTo>
                    <a:pt x="711" y="1588"/>
                  </a:lnTo>
                  <a:lnTo>
                    <a:pt x="709" y="1586"/>
                  </a:lnTo>
                  <a:lnTo>
                    <a:pt x="707" y="1583"/>
                  </a:lnTo>
                  <a:lnTo>
                    <a:pt x="705" y="1579"/>
                  </a:lnTo>
                  <a:lnTo>
                    <a:pt x="705" y="1576"/>
                  </a:lnTo>
                  <a:close/>
                  <a:moveTo>
                    <a:pt x="722" y="1658"/>
                  </a:moveTo>
                  <a:lnTo>
                    <a:pt x="722" y="1658"/>
                  </a:lnTo>
                  <a:lnTo>
                    <a:pt x="724" y="1658"/>
                  </a:lnTo>
                  <a:lnTo>
                    <a:pt x="722" y="1658"/>
                  </a:lnTo>
                  <a:close/>
                  <a:moveTo>
                    <a:pt x="725" y="1401"/>
                  </a:moveTo>
                  <a:lnTo>
                    <a:pt x="721" y="1401"/>
                  </a:lnTo>
                  <a:lnTo>
                    <a:pt x="721" y="1384"/>
                  </a:lnTo>
                  <a:lnTo>
                    <a:pt x="725" y="1387"/>
                  </a:lnTo>
                  <a:lnTo>
                    <a:pt x="728" y="1389"/>
                  </a:lnTo>
                  <a:lnTo>
                    <a:pt x="733" y="1390"/>
                  </a:lnTo>
                  <a:lnTo>
                    <a:pt x="738" y="1390"/>
                  </a:lnTo>
                  <a:lnTo>
                    <a:pt x="737" y="1394"/>
                  </a:lnTo>
                  <a:lnTo>
                    <a:pt x="737" y="1399"/>
                  </a:lnTo>
                  <a:lnTo>
                    <a:pt x="738" y="1402"/>
                  </a:lnTo>
                  <a:lnTo>
                    <a:pt x="739" y="1406"/>
                  </a:lnTo>
                  <a:lnTo>
                    <a:pt x="732" y="1404"/>
                  </a:lnTo>
                  <a:lnTo>
                    <a:pt x="725" y="1401"/>
                  </a:lnTo>
                  <a:close/>
                  <a:moveTo>
                    <a:pt x="708" y="1242"/>
                  </a:moveTo>
                  <a:lnTo>
                    <a:pt x="714" y="1256"/>
                  </a:lnTo>
                  <a:lnTo>
                    <a:pt x="713" y="1256"/>
                  </a:lnTo>
                  <a:lnTo>
                    <a:pt x="704" y="1258"/>
                  </a:lnTo>
                  <a:lnTo>
                    <a:pt x="697" y="1254"/>
                  </a:lnTo>
                  <a:lnTo>
                    <a:pt x="690" y="1252"/>
                  </a:lnTo>
                  <a:lnTo>
                    <a:pt x="684" y="1250"/>
                  </a:lnTo>
                  <a:lnTo>
                    <a:pt x="676" y="1252"/>
                  </a:lnTo>
                  <a:lnTo>
                    <a:pt x="669" y="1258"/>
                  </a:lnTo>
                  <a:lnTo>
                    <a:pt x="662" y="1259"/>
                  </a:lnTo>
                  <a:lnTo>
                    <a:pt x="643" y="1258"/>
                  </a:lnTo>
                  <a:lnTo>
                    <a:pt x="642" y="1257"/>
                  </a:lnTo>
                  <a:lnTo>
                    <a:pt x="650" y="1253"/>
                  </a:lnTo>
                  <a:lnTo>
                    <a:pt x="654" y="1247"/>
                  </a:lnTo>
                  <a:lnTo>
                    <a:pt x="656" y="1240"/>
                  </a:lnTo>
                  <a:lnTo>
                    <a:pt x="653" y="1231"/>
                  </a:lnTo>
                  <a:lnTo>
                    <a:pt x="660" y="1224"/>
                  </a:lnTo>
                  <a:lnTo>
                    <a:pt x="669" y="1224"/>
                  </a:lnTo>
                  <a:lnTo>
                    <a:pt x="675" y="1220"/>
                  </a:lnTo>
                  <a:lnTo>
                    <a:pt x="681" y="1217"/>
                  </a:lnTo>
                  <a:lnTo>
                    <a:pt x="687" y="1212"/>
                  </a:lnTo>
                  <a:lnTo>
                    <a:pt x="697" y="1206"/>
                  </a:lnTo>
                  <a:lnTo>
                    <a:pt x="705" y="1197"/>
                  </a:lnTo>
                  <a:lnTo>
                    <a:pt x="714" y="1189"/>
                  </a:lnTo>
                  <a:lnTo>
                    <a:pt x="724" y="1182"/>
                  </a:lnTo>
                  <a:lnTo>
                    <a:pt x="727" y="1179"/>
                  </a:lnTo>
                  <a:lnTo>
                    <a:pt x="736" y="1188"/>
                  </a:lnTo>
                  <a:lnTo>
                    <a:pt x="736" y="1196"/>
                  </a:lnTo>
                  <a:lnTo>
                    <a:pt x="736" y="1203"/>
                  </a:lnTo>
                  <a:lnTo>
                    <a:pt x="738" y="1211"/>
                  </a:lnTo>
                  <a:lnTo>
                    <a:pt x="743" y="1217"/>
                  </a:lnTo>
                  <a:lnTo>
                    <a:pt x="724" y="1228"/>
                  </a:lnTo>
                  <a:lnTo>
                    <a:pt x="708" y="1242"/>
                  </a:lnTo>
                  <a:close/>
                  <a:moveTo>
                    <a:pt x="0" y="2789"/>
                  </a:moveTo>
                  <a:lnTo>
                    <a:pt x="1" y="2788"/>
                  </a:lnTo>
                  <a:lnTo>
                    <a:pt x="1" y="2788"/>
                  </a:lnTo>
                  <a:lnTo>
                    <a:pt x="0" y="2789"/>
                  </a:lnTo>
                  <a:close/>
                  <a:moveTo>
                    <a:pt x="57" y="2710"/>
                  </a:moveTo>
                  <a:lnTo>
                    <a:pt x="57" y="2710"/>
                  </a:lnTo>
                  <a:lnTo>
                    <a:pt x="57" y="2710"/>
                  </a:lnTo>
                  <a:lnTo>
                    <a:pt x="57" y="2710"/>
                  </a:lnTo>
                  <a:close/>
                  <a:moveTo>
                    <a:pt x="64" y="2855"/>
                  </a:moveTo>
                  <a:lnTo>
                    <a:pt x="64" y="2859"/>
                  </a:lnTo>
                  <a:lnTo>
                    <a:pt x="66" y="2862"/>
                  </a:lnTo>
                  <a:lnTo>
                    <a:pt x="61" y="2859"/>
                  </a:lnTo>
                  <a:lnTo>
                    <a:pt x="57" y="2857"/>
                  </a:lnTo>
                  <a:lnTo>
                    <a:pt x="55" y="2853"/>
                  </a:lnTo>
                  <a:lnTo>
                    <a:pt x="52" y="2848"/>
                  </a:lnTo>
                  <a:lnTo>
                    <a:pt x="51" y="2843"/>
                  </a:lnTo>
                  <a:lnTo>
                    <a:pt x="49" y="2840"/>
                  </a:lnTo>
                  <a:lnTo>
                    <a:pt x="46" y="2837"/>
                  </a:lnTo>
                  <a:lnTo>
                    <a:pt x="49" y="2832"/>
                  </a:lnTo>
                  <a:lnTo>
                    <a:pt x="50" y="2831"/>
                  </a:lnTo>
                  <a:lnTo>
                    <a:pt x="51" y="2829"/>
                  </a:lnTo>
                  <a:lnTo>
                    <a:pt x="51" y="2829"/>
                  </a:lnTo>
                  <a:lnTo>
                    <a:pt x="51" y="2829"/>
                  </a:lnTo>
                  <a:lnTo>
                    <a:pt x="52" y="2825"/>
                  </a:lnTo>
                  <a:lnTo>
                    <a:pt x="56" y="2821"/>
                  </a:lnTo>
                  <a:lnTo>
                    <a:pt x="60" y="2820"/>
                  </a:lnTo>
                  <a:lnTo>
                    <a:pt x="61" y="2830"/>
                  </a:lnTo>
                  <a:lnTo>
                    <a:pt x="66" y="2838"/>
                  </a:lnTo>
                  <a:lnTo>
                    <a:pt x="74" y="2843"/>
                  </a:lnTo>
                  <a:lnTo>
                    <a:pt x="70" y="2847"/>
                  </a:lnTo>
                  <a:lnTo>
                    <a:pt x="67" y="2851"/>
                  </a:lnTo>
                  <a:lnTo>
                    <a:pt x="64" y="2855"/>
                  </a:lnTo>
                  <a:close/>
                  <a:moveTo>
                    <a:pt x="208" y="2556"/>
                  </a:moveTo>
                  <a:lnTo>
                    <a:pt x="209" y="2557"/>
                  </a:lnTo>
                  <a:lnTo>
                    <a:pt x="208" y="2558"/>
                  </a:lnTo>
                  <a:lnTo>
                    <a:pt x="208" y="2556"/>
                  </a:lnTo>
                  <a:close/>
                  <a:moveTo>
                    <a:pt x="95" y="2654"/>
                  </a:moveTo>
                  <a:lnTo>
                    <a:pt x="96" y="2655"/>
                  </a:lnTo>
                  <a:lnTo>
                    <a:pt x="100" y="2660"/>
                  </a:lnTo>
                  <a:lnTo>
                    <a:pt x="103" y="2664"/>
                  </a:lnTo>
                  <a:lnTo>
                    <a:pt x="107" y="2669"/>
                  </a:lnTo>
                  <a:lnTo>
                    <a:pt x="111" y="2672"/>
                  </a:lnTo>
                  <a:lnTo>
                    <a:pt x="115" y="2675"/>
                  </a:lnTo>
                  <a:lnTo>
                    <a:pt x="111" y="2681"/>
                  </a:lnTo>
                  <a:lnTo>
                    <a:pt x="107" y="2687"/>
                  </a:lnTo>
                  <a:lnTo>
                    <a:pt x="103" y="2681"/>
                  </a:lnTo>
                  <a:lnTo>
                    <a:pt x="98" y="2676"/>
                  </a:lnTo>
                  <a:lnTo>
                    <a:pt x="92" y="2670"/>
                  </a:lnTo>
                  <a:lnTo>
                    <a:pt x="91" y="2665"/>
                  </a:lnTo>
                  <a:lnTo>
                    <a:pt x="91" y="2661"/>
                  </a:lnTo>
                  <a:lnTo>
                    <a:pt x="92" y="2658"/>
                  </a:lnTo>
                  <a:lnTo>
                    <a:pt x="95" y="2654"/>
                  </a:lnTo>
                  <a:close/>
                  <a:moveTo>
                    <a:pt x="89" y="2837"/>
                  </a:moveTo>
                  <a:lnTo>
                    <a:pt x="90" y="2835"/>
                  </a:lnTo>
                  <a:lnTo>
                    <a:pt x="92" y="2835"/>
                  </a:lnTo>
                  <a:lnTo>
                    <a:pt x="95" y="2834"/>
                  </a:lnTo>
                  <a:lnTo>
                    <a:pt x="97" y="2835"/>
                  </a:lnTo>
                  <a:lnTo>
                    <a:pt x="89" y="2837"/>
                  </a:lnTo>
                  <a:close/>
                  <a:moveTo>
                    <a:pt x="132" y="2818"/>
                  </a:moveTo>
                  <a:lnTo>
                    <a:pt x="132" y="2818"/>
                  </a:lnTo>
                  <a:lnTo>
                    <a:pt x="128" y="2815"/>
                  </a:lnTo>
                  <a:lnTo>
                    <a:pt x="123" y="2813"/>
                  </a:lnTo>
                  <a:lnTo>
                    <a:pt x="119" y="2809"/>
                  </a:lnTo>
                  <a:lnTo>
                    <a:pt x="117" y="2807"/>
                  </a:lnTo>
                  <a:lnTo>
                    <a:pt x="113" y="2803"/>
                  </a:lnTo>
                  <a:lnTo>
                    <a:pt x="109" y="2800"/>
                  </a:lnTo>
                  <a:lnTo>
                    <a:pt x="104" y="2795"/>
                  </a:lnTo>
                  <a:lnTo>
                    <a:pt x="98" y="2792"/>
                  </a:lnTo>
                  <a:lnTo>
                    <a:pt x="103" y="2789"/>
                  </a:lnTo>
                  <a:lnTo>
                    <a:pt x="107" y="2784"/>
                  </a:lnTo>
                  <a:lnTo>
                    <a:pt x="111" y="2780"/>
                  </a:lnTo>
                  <a:lnTo>
                    <a:pt x="112" y="2781"/>
                  </a:lnTo>
                  <a:lnTo>
                    <a:pt x="128" y="2792"/>
                  </a:lnTo>
                  <a:lnTo>
                    <a:pt x="146" y="2798"/>
                  </a:lnTo>
                  <a:lnTo>
                    <a:pt x="137" y="2807"/>
                  </a:lnTo>
                  <a:lnTo>
                    <a:pt x="132" y="2818"/>
                  </a:lnTo>
                  <a:close/>
                  <a:moveTo>
                    <a:pt x="186" y="2744"/>
                  </a:moveTo>
                  <a:lnTo>
                    <a:pt x="185" y="2747"/>
                  </a:lnTo>
                  <a:lnTo>
                    <a:pt x="180" y="2741"/>
                  </a:lnTo>
                  <a:lnTo>
                    <a:pt x="172" y="2739"/>
                  </a:lnTo>
                  <a:lnTo>
                    <a:pt x="163" y="2740"/>
                  </a:lnTo>
                  <a:lnTo>
                    <a:pt x="159" y="2745"/>
                  </a:lnTo>
                  <a:lnTo>
                    <a:pt x="158" y="2750"/>
                  </a:lnTo>
                  <a:lnTo>
                    <a:pt x="159" y="2755"/>
                  </a:lnTo>
                  <a:lnTo>
                    <a:pt x="160" y="2758"/>
                  </a:lnTo>
                  <a:lnTo>
                    <a:pt x="158" y="2756"/>
                  </a:lnTo>
                  <a:lnTo>
                    <a:pt x="155" y="2752"/>
                  </a:lnTo>
                  <a:lnTo>
                    <a:pt x="153" y="2750"/>
                  </a:lnTo>
                  <a:lnTo>
                    <a:pt x="151" y="2749"/>
                  </a:lnTo>
                  <a:lnTo>
                    <a:pt x="163" y="2733"/>
                  </a:lnTo>
                  <a:lnTo>
                    <a:pt x="169" y="2726"/>
                  </a:lnTo>
                  <a:lnTo>
                    <a:pt x="172" y="2718"/>
                  </a:lnTo>
                  <a:lnTo>
                    <a:pt x="175" y="2718"/>
                  </a:lnTo>
                  <a:lnTo>
                    <a:pt x="177" y="2718"/>
                  </a:lnTo>
                  <a:lnTo>
                    <a:pt x="192" y="2711"/>
                  </a:lnTo>
                  <a:lnTo>
                    <a:pt x="205" y="2701"/>
                  </a:lnTo>
                  <a:lnTo>
                    <a:pt x="215" y="2689"/>
                  </a:lnTo>
                  <a:lnTo>
                    <a:pt x="216" y="2693"/>
                  </a:lnTo>
                  <a:lnTo>
                    <a:pt x="215" y="2694"/>
                  </a:lnTo>
                  <a:lnTo>
                    <a:pt x="216" y="2698"/>
                  </a:lnTo>
                  <a:lnTo>
                    <a:pt x="217" y="2700"/>
                  </a:lnTo>
                  <a:lnTo>
                    <a:pt x="205" y="2707"/>
                  </a:lnTo>
                  <a:lnTo>
                    <a:pt x="195" y="2717"/>
                  </a:lnTo>
                  <a:lnTo>
                    <a:pt x="188" y="2729"/>
                  </a:lnTo>
                  <a:lnTo>
                    <a:pt x="186" y="2744"/>
                  </a:lnTo>
                  <a:close/>
                  <a:moveTo>
                    <a:pt x="290" y="2644"/>
                  </a:moveTo>
                  <a:lnTo>
                    <a:pt x="288" y="2654"/>
                  </a:lnTo>
                  <a:lnTo>
                    <a:pt x="283" y="2665"/>
                  </a:lnTo>
                  <a:lnTo>
                    <a:pt x="276" y="2674"/>
                  </a:lnTo>
                  <a:lnTo>
                    <a:pt x="272" y="2677"/>
                  </a:lnTo>
                  <a:lnTo>
                    <a:pt x="267" y="2680"/>
                  </a:lnTo>
                  <a:lnTo>
                    <a:pt x="261" y="2676"/>
                  </a:lnTo>
                  <a:lnTo>
                    <a:pt x="257" y="2670"/>
                  </a:lnTo>
                  <a:lnTo>
                    <a:pt x="255" y="2663"/>
                  </a:lnTo>
                  <a:lnTo>
                    <a:pt x="253" y="2654"/>
                  </a:lnTo>
                  <a:lnTo>
                    <a:pt x="250" y="2647"/>
                  </a:lnTo>
                  <a:lnTo>
                    <a:pt x="261" y="2629"/>
                  </a:lnTo>
                  <a:lnTo>
                    <a:pt x="267" y="2626"/>
                  </a:lnTo>
                  <a:lnTo>
                    <a:pt x="272" y="2619"/>
                  </a:lnTo>
                  <a:lnTo>
                    <a:pt x="279" y="2615"/>
                  </a:lnTo>
                  <a:lnTo>
                    <a:pt x="288" y="2614"/>
                  </a:lnTo>
                  <a:lnTo>
                    <a:pt x="295" y="2636"/>
                  </a:lnTo>
                  <a:lnTo>
                    <a:pt x="293" y="2640"/>
                  </a:lnTo>
                  <a:lnTo>
                    <a:pt x="290" y="2644"/>
                  </a:lnTo>
                  <a:close/>
                  <a:moveTo>
                    <a:pt x="379" y="2604"/>
                  </a:moveTo>
                  <a:lnTo>
                    <a:pt x="378" y="2600"/>
                  </a:lnTo>
                  <a:lnTo>
                    <a:pt x="376" y="2596"/>
                  </a:lnTo>
                  <a:lnTo>
                    <a:pt x="373" y="2592"/>
                  </a:lnTo>
                  <a:lnTo>
                    <a:pt x="370" y="2586"/>
                  </a:lnTo>
                  <a:lnTo>
                    <a:pt x="374" y="2587"/>
                  </a:lnTo>
                  <a:lnTo>
                    <a:pt x="379" y="2589"/>
                  </a:lnTo>
                  <a:lnTo>
                    <a:pt x="382" y="2589"/>
                  </a:lnTo>
                  <a:lnTo>
                    <a:pt x="387" y="2587"/>
                  </a:lnTo>
                  <a:lnTo>
                    <a:pt x="387" y="2589"/>
                  </a:lnTo>
                  <a:lnTo>
                    <a:pt x="385" y="2592"/>
                  </a:lnTo>
                  <a:lnTo>
                    <a:pt x="384" y="2597"/>
                  </a:lnTo>
                  <a:lnTo>
                    <a:pt x="382" y="2601"/>
                  </a:lnTo>
                  <a:lnTo>
                    <a:pt x="379" y="2604"/>
                  </a:lnTo>
                  <a:close/>
                  <a:moveTo>
                    <a:pt x="437" y="2483"/>
                  </a:moveTo>
                  <a:lnTo>
                    <a:pt x="432" y="2488"/>
                  </a:lnTo>
                  <a:lnTo>
                    <a:pt x="427" y="2493"/>
                  </a:lnTo>
                  <a:lnTo>
                    <a:pt x="424" y="2498"/>
                  </a:lnTo>
                  <a:lnTo>
                    <a:pt x="421" y="2504"/>
                  </a:lnTo>
                  <a:lnTo>
                    <a:pt x="423" y="2512"/>
                  </a:lnTo>
                  <a:lnTo>
                    <a:pt x="424" y="2519"/>
                  </a:lnTo>
                  <a:lnTo>
                    <a:pt x="426" y="2519"/>
                  </a:lnTo>
                  <a:lnTo>
                    <a:pt x="430" y="2530"/>
                  </a:lnTo>
                  <a:lnTo>
                    <a:pt x="425" y="2533"/>
                  </a:lnTo>
                  <a:lnTo>
                    <a:pt x="421" y="2538"/>
                  </a:lnTo>
                  <a:lnTo>
                    <a:pt x="419" y="2543"/>
                  </a:lnTo>
                  <a:lnTo>
                    <a:pt x="419" y="2543"/>
                  </a:lnTo>
                  <a:lnTo>
                    <a:pt x="410" y="2534"/>
                  </a:lnTo>
                  <a:lnTo>
                    <a:pt x="401" y="2532"/>
                  </a:lnTo>
                  <a:lnTo>
                    <a:pt x="390" y="2532"/>
                  </a:lnTo>
                  <a:lnTo>
                    <a:pt x="375" y="2539"/>
                  </a:lnTo>
                  <a:lnTo>
                    <a:pt x="363" y="2550"/>
                  </a:lnTo>
                  <a:lnTo>
                    <a:pt x="365" y="2557"/>
                  </a:lnTo>
                  <a:lnTo>
                    <a:pt x="363" y="2562"/>
                  </a:lnTo>
                  <a:lnTo>
                    <a:pt x="359" y="2567"/>
                  </a:lnTo>
                  <a:lnTo>
                    <a:pt x="355" y="2570"/>
                  </a:lnTo>
                  <a:lnTo>
                    <a:pt x="350" y="2575"/>
                  </a:lnTo>
                  <a:lnTo>
                    <a:pt x="348" y="2581"/>
                  </a:lnTo>
                  <a:lnTo>
                    <a:pt x="346" y="2581"/>
                  </a:lnTo>
                  <a:lnTo>
                    <a:pt x="341" y="2584"/>
                  </a:lnTo>
                  <a:lnTo>
                    <a:pt x="338" y="2587"/>
                  </a:lnTo>
                  <a:lnTo>
                    <a:pt x="334" y="2591"/>
                  </a:lnTo>
                  <a:lnTo>
                    <a:pt x="333" y="2604"/>
                  </a:lnTo>
                  <a:lnTo>
                    <a:pt x="334" y="2617"/>
                  </a:lnTo>
                  <a:lnTo>
                    <a:pt x="335" y="2631"/>
                  </a:lnTo>
                  <a:lnTo>
                    <a:pt x="329" y="2643"/>
                  </a:lnTo>
                  <a:lnTo>
                    <a:pt x="328" y="2646"/>
                  </a:lnTo>
                  <a:lnTo>
                    <a:pt x="319" y="2620"/>
                  </a:lnTo>
                  <a:lnTo>
                    <a:pt x="312" y="2623"/>
                  </a:lnTo>
                  <a:lnTo>
                    <a:pt x="305" y="2621"/>
                  </a:lnTo>
                  <a:lnTo>
                    <a:pt x="299" y="2619"/>
                  </a:lnTo>
                  <a:lnTo>
                    <a:pt x="295" y="2612"/>
                  </a:lnTo>
                  <a:lnTo>
                    <a:pt x="301" y="2602"/>
                  </a:lnTo>
                  <a:lnTo>
                    <a:pt x="304" y="2602"/>
                  </a:lnTo>
                  <a:lnTo>
                    <a:pt x="306" y="2601"/>
                  </a:lnTo>
                  <a:lnTo>
                    <a:pt x="307" y="2598"/>
                  </a:lnTo>
                  <a:lnTo>
                    <a:pt x="307" y="2596"/>
                  </a:lnTo>
                  <a:lnTo>
                    <a:pt x="306" y="2592"/>
                  </a:lnTo>
                  <a:lnTo>
                    <a:pt x="311" y="2586"/>
                  </a:lnTo>
                  <a:lnTo>
                    <a:pt x="318" y="2581"/>
                  </a:lnTo>
                  <a:lnTo>
                    <a:pt x="325" y="2576"/>
                  </a:lnTo>
                  <a:lnTo>
                    <a:pt x="333" y="2573"/>
                  </a:lnTo>
                  <a:lnTo>
                    <a:pt x="340" y="2568"/>
                  </a:lnTo>
                  <a:lnTo>
                    <a:pt x="344" y="2559"/>
                  </a:lnTo>
                  <a:lnTo>
                    <a:pt x="361" y="2549"/>
                  </a:lnTo>
                  <a:lnTo>
                    <a:pt x="376" y="2536"/>
                  </a:lnTo>
                  <a:lnTo>
                    <a:pt x="391" y="2524"/>
                  </a:lnTo>
                  <a:lnTo>
                    <a:pt x="408" y="2513"/>
                  </a:lnTo>
                  <a:lnTo>
                    <a:pt x="423" y="2495"/>
                  </a:lnTo>
                  <a:lnTo>
                    <a:pt x="440" y="2481"/>
                  </a:lnTo>
                  <a:lnTo>
                    <a:pt x="442" y="2477"/>
                  </a:lnTo>
                  <a:lnTo>
                    <a:pt x="444" y="2472"/>
                  </a:lnTo>
                  <a:lnTo>
                    <a:pt x="446" y="2469"/>
                  </a:lnTo>
                  <a:lnTo>
                    <a:pt x="448" y="2470"/>
                  </a:lnTo>
                  <a:lnTo>
                    <a:pt x="452" y="2470"/>
                  </a:lnTo>
                  <a:lnTo>
                    <a:pt x="453" y="2469"/>
                  </a:lnTo>
                  <a:lnTo>
                    <a:pt x="446" y="2476"/>
                  </a:lnTo>
                  <a:lnTo>
                    <a:pt x="437" y="2483"/>
                  </a:lnTo>
                  <a:close/>
                  <a:moveTo>
                    <a:pt x="523" y="2419"/>
                  </a:moveTo>
                  <a:lnTo>
                    <a:pt x="520" y="2416"/>
                  </a:lnTo>
                  <a:lnTo>
                    <a:pt x="516" y="2415"/>
                  </a:lnTo>
                  <a:lnTo>
                    <a:pt x="511" y="2416"/>
                  </a:lnTo>
                  <a:lnTo>
                    <a:pt x="509" y="2413"/>
                  </a:lnTo>
                  <a:lnTo>
                    <a:pt x="509" y="2412"/>
                  </a:lnTo>
                  <a:lnTo>
                    <a:pt x="515" y="2412"/>
                  </a:lnTo>
                  <a:lnTo>
                    <a:pt x="520" y="2412"/>
                  </a:lnTo>
                  <a:lnTo>
                    <a:pt x="526" y="2410"/>
                  </a:lnTo>
                  <a:lnTo>
                    <a:pt x="523" y="2419"/>
                  </a:lnTo>
                  <a:close/>
                  <a:moveTo>
                    <a:pt x="561" y="2222"/>
                  </a:moveTo>
                  <a:lnTo>
                    <a:pt x="561" y="2224"/>
                  </a:lnTo>
                  <a:lnTo>
                    <a:pt x="562" y="2224"/>
                  </a:lnTo>
                  <a:lnTo>
                    <a:pt x="561" y="2224"/>
                  </a:lnTo>
                  <a:lnTo>
                    <a:pt x="561" y="2224"/>
                  </a:lnTo>
                  <a:lnTo>
                    <a:pt x="561" y="2222"/>
                  </a:lnTo>
                  <a:lnTo>
                    <a:pt x="561" y="2222"/>
                  </a:lnTo>
                  <a:close/>
                  <a:moveTo>
                    <a:pt x="640" y="2334"/>
                  </a:moveTo>
                  <a:lnTo>
                    <a:pt x="633" y="2336"/>
                  </a:lnTo>
                  <a:lnTo>
                    <a:pt x="619" y="2347"/>
                  </a:lnTo>
                  <a:lnTo>
                    <a:pt x="606" y="2352"/>
                  </a:lnTo>
                  <a:lnTo>
                    <a:pt x="607" y="2358"/>
                  </a:lnTo>
                  <a:lnTo>
                    <a:pt x="579" y="2367"/>
                  </a:lnTo>
                  <a:lnTo>
                    <a:pt x="579" y="2369"/>
                  </a:lnTo>
                  <a:lnTo>
                    <a:pt x="575" y="2370"/>
                  </a:lnTo>
                  <a:lnTo>
                    <a:pt x="572" y="2373"/>
                  </a:lnTo>
                  <a:lnTo>
                    <a:pt x="567" y="2380"/>
                  </a:lnTo>
                  <a:lnTo>
                    <a:pt x="550" y="2390"/>
                  </a:lnTo>
                  <a:lnTo>
                    <a:pt x="548" y="2386"/>
                  </a:lnTo>
                  <a:lnTo>
                    <a:pt x="546" y="2384"/>
                  </a:lnTo>
                  <a:lnTo>
                    <a:pt x="543" y="2382"/>
                  </a:lnTo>
                  <a:lnTo>
                    <a:pt x="548" y="2380"/>
                  </a:lnTo>
                  <a:lnTo>
                    <a:pt x="552" y="2376"/>
                  </a:lnTo>
                  <a:lnTo>
                    <a:pt x="556" y="2373"/>
                  </a:lnTo>
                  <a:lnTo>
                    <a:pt x="561" y="2369"/>
                  </a:lnTo>
                  <a:lnTo>
                    <a:pt x="578" y="2351"/>
                  </a:lnTo>
                  <a:lnTo>
                    <a:pt x="596" y="2335"/>
                  </a:lnTo>
                  <a:lnTo>
                    <a:pt x="617" y="2319"/>
                  </a:lnTo>
                  <a:lnTo>
                    <a:pt x="636" y="2304"/>
                  </a:lnTo>
                  <a:lnTo>
                    <a:pt x="639" y="2310"/>
                  </a:lnTo>
                  <a:lnTo>
                    <a:pt x="643" y="2314"/>
                  </a:lnTo>
                  <a:lnTo>
                    <a:pt x="648" y="2319"/>
                  </a:lnTo>
                  <a:lnTo>
                    <a:pt x="648" y="2323"/>
                  </a:lnTo>
                  <a:lnTo>
                    <a:pt x="646" y="2327"/>
                  </a:lnTo>
                  <a:lnTo>
                    <a:pt x="643" y="2330"/>
                  </a:lnTo>
                  <a:lnTo>
                    <a:pt x="640" y="2334"/>
                  </a:lnTo>
                  <a:close/>
                  <a:moveTo>
                    <a:pt x="747" y="2507"/>
                  </a:moveTo>
                  <a:lnTo>
                    <a:pt x="747" y="2505"/>
                  </a:lnTo>
                  <a:lnTo>
                    <a:pt x="748" y="2507"/>
                  </a:lnTo>
                  <a:lnTo>
                    <a:pt x="747" y="2507"/>
                  </a:lnTo>
                  <a:close/>
                  <a:moveTo>
                    <a:pt x="768" y="2726"/>
                  </a:moveTo>
                  <a:lnTo>
                    <a:pt x="767" y="2724"/>
                  </a:lnTo>
                  <a:lnTo>
                    <a:pt x="768" y="2722"/>
                  </a:lnTo>
                  <a:lnTo>
                    <a:pt x="768" y="2721"/>
                  </a:lnTo>
                  <a:lnTo>
                    <a:pt x="771" y="2722"/>
                  </a:lnTo>
                  <a:lnTo>
                    <a:pt x="772" y="2723"/>
                  </a:lnTo>
                  <a:lnTo>
                    <a:pt x="770" y="2724"/>
                  </a:lnTo>
                  <a:lnTo>
                    <a:pt x="768" y="2726"/>
                  </a:lnTo>
                  <a:close/>
                  <a:moveTo>
                    <a:pt x="817" y="2630"/>
                  </a:moveTo>
                  <a:lnTo>
                    <a:pt x="821" y="2626"/>
                  </a:lnTo>
                  <a:lnTo>
                    <a:pt x="822" y="2621"/>
                  </a:lnTo>
                  <a:lnTo>
                    <a:pt x="823" y="2626"/>
                  </a:lnTo>
                  <a:lnTo>
                    <a:pt x="823" y="2631"/>
                  </a:lnTo>
                  <a:lnTo>
                    <a:pt x="817" y="2630"/>
                  </a:lnTo>
                  <a:close/>
                  <a:moveTo>
                    <a:pt x="836" y="2591"/>
                  </a:moveTo>
                  <a:lnTo>
                    <a:pt x="835" y="2590"/>
                  </a:lnTo>
                  <a:lnTo>
                    <a:pt x="835" y="2586"/>
                  </a:lnTo>
                  <a:lnTo>
                    <a:pt x="834" y="2583"/>
                  </a:lnTo>
                  <a:lnTo>
                    <a:pt x="833" y="2579"/>
                  </a:lnTo>
                  <a:lnTo>
                    <a:pt x="829" y="2576"/>
                  </a:lnTo>
                  <a:lnTo>
                    <a:pt x="813" y="2573"/>
                  </a:lnTo>
                  <a:lnTo>
                    <a:pt x="799" y="2576"/>
                  </a:lnTo>
                  <a:lnTo>
                    <a:pt x="796" y="2579"/>
                  </a:lnTo>
                  <a:lnTo>
                    <a:pt x="794" y="2580"/>
                  </a:lnTo>
                  <a:lnTo>
                    <a:pt x="792" y="2576"/>
                  </a:lnTo>
                  <a:lnTo>
                    <a:pt x="788" y="2574"/>
                  </a:lnTo>
                  <a:lnTo>
                    <a:pt x="802" y="2572"/>
                  </a:lnTo>
                  <a:lnTo>
                    <a:pt x="818" y="2573"/>
                  </a:lnTo>
                  <a:lnTo>
                    <a:pt x="833" y="2574"/>
                  </a:lnTo>
                  <a:lnTo>
                    <a:pt x="838" y="2574"/>
                  </a:lnTo>
                  <a:lnTo>
                    <a:pt x="841" y="2574"/>
                  </a:lnTo>
                  <a:lnTo>
                    <a:pt x="846" y="2583"/>
                  </a:lnTo>
                  <a:lnTo>
                    <a:pt x="849" y="2580"/>
                  </a:lnTo>
                  <a:lnTo>
                    <a:pt x="850" y="2579"/>
                  </a:lnTo>
                  <a:lnTo>
                    <a:pt x="852" y="2578"/>
                  </a:lnTo>
                  <a:lnTo>
                    <a:pt x="852" y="2575"/>
                  </a:lnTo>
                  <a:lnTo>
                    <a:pt x="852" y="2573"/>
                  </a:lnTo>
                  <a:lnTo>
                    <a:pt x="860" y="2573"/>
                  </a:lnTo>
                  <a:lnTo>
                    <a:pt x="867" y="2575"/>
                  </a:lnTo>
                  <a:lnTo>
                    <a:pt x="868" y="2579"/>
                  </a:lnTo>
                  <a:lnTo>
                    <a:pt x="869" y="2581"/>
                  </a:lnTo>
                  <a:lnTo>
                    <a:pt x="858" y="2584"/>
                  </a:lnTo>
                  <a:lnTo>
                    <a:pt x="847" y="2587"/>
                  </a:lnTo>
                  <a:lnTo>
                    <a:pt x="836" y="2591"/>
                  </a:lnTo>
                  <a:close/>
                  <a:moveTo>
                    <a:pt x="743" y="3068"/>
                  </a:moveTo>
                  <a:lnTo>
                    <a:pt x="738" y="3068"/>
                  </a:lnTo>
                  <a:lnTo>
                    <a:pt x="733" y="3069"/>
                  </a:lnTo>
                  <a:lnTo>
                    <a:pt x="728" y="3071"/>
                  </a:lnTo>
                  <a:lnTo>
                    <a:pt x="727" y="3073"/>
                  </a:lnTo>
                  <a:lnTo>
                    <a:pt x="715" y="3071"/>
                  </a:lnTo>
                  <a:lnTo>
                    <a:pt x="703" y="3076"/>
                  </a:lnTo>
                  <a:lnTo>
                    <a:pt x="692" y="3086"/>
                  </a:lnTo>
                  <a:lnTo>
                    <a:pt x="682" y="3098"/>
                  </a:lnTo>
                  <a:lnTo>
                    <a:pt x="676" y="3111"/>
                  </a:lnTo>
                  <a:lnTo>
                    <a:pt x="673" y="3111"/>
                  </a:lnTo>
                  <a:lnTo>
                    <a:pt x="669" y="3113"/>
                  </a:lnTo>
                  <a:lnTo>
                    <a:pt x="669" y="3109"/>
                  </a:lnTo>
                  <a:lnTo>
                    <a:pt x="670" y="3107"/>
                  </a:lnTo>
                  <a:lnTo>
                    <a:pt x="674" y="3098"/>
                  </a:lnTo>
                  <a:lnTo>
                    <a:pt x="675" y="3091"/>
                  </a:lnTo>
                  <a:lnTo>
                    <a:pt x="674" y="3082"/>
                  </a:lnTo>
                  <a:lnTo>
                    <a:pt x="677" y="3077"/>
                  </a:lnTo>
                  <a:lnTo>
                    <a:pt x="680" y="3071"/>
                  </a:lnTo>
                  <a:lnTo>
                    <a:pt x="684" y="3065"/>
                  </a:lnTo>
                  <a:lnTo>
                    <a:pt x="688" y="3063"/>
                  </a:lnTo>
                  <a:lnTo>
                    <a:pt x="690" y="3064"/>
                  </a:lnTo>
                  <a:lnTo>
                    <a:pt x="691" y="3070"/>
                  </a:lnTo>
                  <a:lnTo>
                    <a:pt x="699" y="3071"/>
                  </a:lnTo>
                  <a:lnTo>
                    <a:pt x="705" y="3068"/>
                  </a:lnTo>
                  <a:lnTo>
                    <a:pt x="711" y="3063"/>
                  </a:lnTo>
                  <a:lnTo>
                    <a:pt x="716" y="3057"/>
                  </a:lnTo>
                  <a:lnTo>
                    <a:pt x="721" y="3053"/>
                  </a:lnTo>
                  <a:lnTo>
                    <a:pt x="728" y="3051"/>
                  </a:lnTo>
                  <a:lnTo>
                    <a:pt x="731" y="3050"/>
                  </a:lnTo>
                  <a:lnTo>
                    <a:pt x="738" y="3054"/>
                  </a:lnTo>
                  <a:lnTo>
                    <a:pt x="743" y="3060"/>
                  </a:lnTo>
                  <a:lnTo>
                    <a:pt x="745" y="3069"/>
                  </a:lnTo>
                  <a:lnTo>
                    <a:pt x="743" y="3068"/>
                  </a:lnTo>
                  <a:close/>
                  <a:moveTo>
                    <a:pt x="772" y="2968"/>
                  </a:moveTo>
                  <a:lnTo>
                    <a:pt x="772" y="2969"/>
                  </a:lnTo>
                  <a:lnTo>
                    <a:pt x="772" y="2968"/>
                  </a:lnTo>
                  <a:lnTo>
                    <a:pt x="772" y="2968"/>
                  </a:lnTo>
                  <a:close/>
                  <a:moveTo>
                    <a:pt x="749" y="3088"/>
                  </a:moveTo>
                  <a:lnTo>
                    <a:pt x="753" y="3088"/>
                  </a:lnTo>
                  <a:lnTo>
                    <a:pt x="754" y="3087"/>
                  </a:lnTo>
                  <a:lnTo>
                    <a:pt x="756" y="3086"/>
                  </a:lnTo>
                  <a:lnTo>
                    <a:pt x="758" y="3083"/>
                  </a:lnTo>
                  <a:lnTo>
                    <a:pt x="756" y="3087"/>
                  </a:lnTo>
                  <a:lnTo>
                    <a:pt x="758" y="3092"/>
                  </a:lnTo>
                  <a:lnTo>
                    <a:pt x="760" y="3096"/>
                  </a:lnTo>
                  <a:lnTo>
                    <a:pt x="758" y="3096"/>
                  </a:lnTo>
                  <a:lnTo>
                    <a:pt x="756" y="3096"/>
                  </a:lnTo>
                  <a:lnTo>
                    <a:pt x="754" y="3097"/>
                  </a:lnTo>
                  <a:lnTo>
                    <a:pt x="751" y="3097"/>
                  </a:lnTo>
                  <a:lnTo>
                    <a:pt x="750" y="3096"/>
                  </a:lnTo>
                  <a:lnTo>
                    <a:pt x="749" y="3096"/>
                  </a:lnTo>
                  <a:lnTo>
                    <a:pt x="748" y="3094"/>
                  </a:lnTo>
                  <a:lnTo>
                    <a:pt x="748" y="3092"/>
                  </a:lnTo>
                  <a:lnTo>
                    <a:pt x="749" y="3088"/>
                  </a:lnTo>
                  <a:close/>
                  <a:moveTo>
                    <a:pt x="761" y="3074"/>
                  </a:moveTo>
                  <a:lnTo>
                    <a:pt x="759" y="3079"/>
                  </a:lnTo>
                  <a:lnTo>
                    <a:pt x="760" y="3073"/>
                  </a:lnTo>
                  <a:lnTo>
                    <a:pt x="761" y="3068"/>
                  </a:lnTo>
                  <a:lnTo>
                    <a:pt x="765" y="3069"/>
                  </a:lnTo>
                  <a:lnTo>
                    <a:pt x="768" y="3070"/>
                  </a:lnTo>
                  <a:lnTo>
                    <a:pt x="766" y="3071"/>
                  </a:lnTo>
                  <a:lnTo>
                    <a:pt x="764" y="3073"/>
                  </a:lnTo>
                  <a:lnTo>
                    <a:pt x="761" y="3074"/>
                  </a:lnTo>
                  <a:close/>
                  <a:moveTo>
                    <a:pt x="772" y="3074"/>
                  </a:moveTo>
                  <a:lnTo>
                    <a:pt x="771" y="3071"/>
                  </a:lnTo>
                  <a:lnTo>
                    <a:pt x="775" y="3071"/>
                  </a:lnTo>
                  <a:lnTo>
                    <a:pt x="772" y="3074"/>
                  </a:lnTo>
                  <a:close/>
                  <a:moveTo>
                    <a:pt x="900" y="2940"/>
                  </a:moveTo>
                  <a:lnTo>
                    <a:pt x="902" y="2938"/>
                  </a:lnTo>
                  <a:lnTo>
                    <a:pt x="902" y="2934"/>
                  </a:lnTo>
                  <a:lnTo>
                    <a:pt x="906" y="2938"/>
                  </a:lnTo>
                  <a:lnTo>
                    <a:pt x="908" y="2942"/>
                  </a:lnTo>
                  <a:lnTo>
                    <a:pt x="909" y="2945"/>
                  </a:lnTo>
                  <a:lnTo>
                    <a:pt x="904" y="2943"/>
                  </a:lnTo>
                  <a:lnTo>
                    <a:pt x="900" y="2940"/>
                  </a:lnTo>
                  <a:close/>
                  <a:moveTo>
                    <a:pt x="991" y="2939"/>
                  </a:moveTo>
                  <a:lnTo>
                    <a:pt x="991" y="2938"/>
                  </a:lnTo>
                  <a:lnTo>
                    <a:pt x="991" y="2939"/>
                  </a:lnTo>
                  <a:lnTo>
                    <a:pt x="992" y="2939"/>
                  </a:lnTo>
                  <a:lnTo>
                    <a:pt x="992" y="2939"/>
                  </a:lnTo>
                  <a:lnTo>
                    <a:pt x="991" y="2939"/>
                  </a:lnTo>
                  <a:close/>
                  <a:moveTo>
                    <a:pt x="1017" y="2868"/>
                  </a:moveTo>
                  <a:lnTo>
                    <a:pt x="1014" y="2871"/>
                  </a:lnTo>
                  <a:lnTo>
                    <a:pt x="1011" y="2874"/>
                  </a:lnTo>
                  <a:lnTo>
                    <a:pt x="1009" y="2876"/>
                  </a:lnTo>
                  <a:lnTo>
                    <a:pt x="1009" y="2880"/>
                  </a:lnTo>
                  <a:lnTo>
                    <a:pt x="1006" y="2878"/>
                  </a:lnTo>
                  <a:lnTo>
                    <a:pt x="1004" y="2878"/>
                  </a:lnTo>
                  <a:lnTo>
                    <a:pt x="1000" y="2878"/>
                  </a:lnTo>
                  <a:lnTo>
                    <a:pt x="998" y="2880"/>
                  </a:lnTo>
                  <a:lnTo>
                    <a:pt x="997" y="2882"/>
                  </a:lnTo>
                  <a:lnTo>
                    <a:pt x="992" y="2881"/>
                  </a:lnTo>
                  <a:lnTo>
                    <a:pt x="988" y="2882"/>
                  </a:lnTo>
                  <a:lnTo>
                    <a:pt x="982" y="2889"/>
                  </a:lnTo>
                  <a:lnTo>
                    <a:pt x="977" y="2898"/>
                  </a:lnTo>
                  <a:lnTo>
                    <a:pt x="975" y="2906"/>
                  </a:lnTo>
                  <a:lnTo>
                    <a:pt x="976" y="2916"/>
                  </a:lnTo>
                  <a:lnTo>
                    <a:pt x="972" y="2915"/>
                  </a:lnTo>
                  <a:lnTo>
                    <a:pt x="970" y="2914"/>
                  </a:lnTo>
                  <a:lnTo>
                    <a:pt x="964" y="2911"/>
                  </a:lnTo>
                  <a:lnTo>
                    <a:pt x="959" y="2909"/>
                  </a:lnTo>
                  <a:lnTo>
                    <a:pt x="955" y="2904"/>
                  </a:lnTo>
                  <a:lnTo>
                    <a:pt x="951" y="2899"/>
                  </a:lnTo>
                  <a:lnTo>
                    <a:pt x="946" y="2893"/>
                  </a:lnTo>
                  <a:lnTo>
                    <a:pt x="955" y="2893"/>
                  </a:lnTo>
                  <a:lnTo>
                    <a:pt x="965" y="2888"/>
                  </a:lnTo>
                  <a:lnTo>
                    <a:pt x="969" y="2887"/>
                  </a:lnTo>
                  <a:lnTo>
                    <a:pt x="970" y="2886"/>
                  </a:lnTo>
                  <a:lnTo>
                    <a:pt x="971" y="2883"/>
                  </a:lnTo>
                  <a:lnTo>
                    <a:pt x="971" y="2881"/>
                  </a:lnTo>
                  <a:lnTo>
                    <a:pt x="982" y="2878"/>
                  </a:lnTo>
                  <a:lnTo>
                    <a:pt x="985" y="2866"/>
                  </a:lnTo>
                  <a:lnTo>
                    <a:pt x="986" y="2866"/>
                  </a:lnTo>
                  <a:lnTo>
                    <a:pt x="991" y="2866"/>
                  </a:lnTo>
                  <a:lnTo>
                    <a:pt x="994" y="2864"/>
                  </a:lnTo>
                  <a:lnTo>
                    <a:pt x="997" y="2862"/>
                  </a:lnTo>
                  <a:lnTo>
                    <a:pt x="999" y="2858"/>
                  </a:lnTo>
                  <a:lnTo>
                    <a:pt x="1002" y="2853"/>
                  </a:lnTo>
                  <a:lnTo>
                    <a:pt x="1005" y="2851"/>
                  </a:lnTo>
                  <a:lnTo>
                    <a:pt x="1010" y="2849"/>
                  </a:lnTo>
                  <a:lnTo>
                    <a:pt x="1015" y="2848"/>
                  </a:lnTo>
                  <a:lnTo>
                    <a:pt x="1019" y="2846"/>
                  </a:lnTo>
                  <a:lnTo>
                    <a:pt x="1023" y="2843"/>
                  </a:lnTo>
                  <a:lnTo>
                    <a:pt x="1026" y="2843"/>
                  </a:lnTo>
                  <a:lnTo>
                    <a:pt x="1032" y="2851"/>
                  </a:lnTo>
                  <a:lnTo>
                    <a:pt x="1032" y="2855"/>
                  </a:lnTo>
                  <a:lnTo>
                    <a:pt x="1030" y="2860"/>
                  </a:lnTo>
                  <a:lnTo>
                    <a:pt x="1025" y="2864"/>
                  </a:lnTo>
                  <a:lnTo>
                    <a:pt x="1017" y="2868"/>
                  </a:lnTo>
                  <a:close/>
                  <a:moveTo>
                    <a:pt x="1617" y="2877"/>
                  </a:moveTo>
                  <a:lnTo>
                    <a:pt x="1617" y="2876"/>
                  </a:lnTo>
                  <a:lnTo>
                    <a:pt x="1620" y="2874"/>
                  </a:lnTo>
                  <a:lnTo>
                    <a:pt x="1622" y="2870"/>
                  </a:lnTo>
                  <a:lnTo>
                    <a:pt x="1620" y="2874"/>
                  </a:lnTo>
                  <a:lnTo>
                    <a:pt x="1617" y="2877"/>
                  </a:lnTo>
                  <a:close/>
                  <a:moveTo>
                    <a:pt x="1428" y="1549"/>
                  </a:moveTo>
                  <a:lnTo>
                    <a:pt x="1430" y="1548"/>
                  </a:lnTo>
                  <a:lnTo>
                    <a:pt x="1433" y="1547"/>
                  </a:lnTo>
                  <a:lnTo>
                    <a:pt x="1434" y="1545"/>
                  </a:lnTo>
                  <a:lnTo>
                    <a:pt x="1435" y="1545"/>
                  </a:lnTo>
                  <a:lnTo>
                    <a:pt x="1436" y="1547"/>
                  </a:lnTo>
                  <a:lnTo>
                    <a:pt x="1436" y="1547"/>
                  </a:lnTo>
                  <a:lnTo>
                    <a:pt x="1435" y="1548"/>
                  </a:lnTo>
                  <a:lnTo>
                    <a:pt x="1431" y="1549"/>
                  </a:lnTo>
                  <a:lnTo>
                    <a:pt x="1428" y="1549"/>
                  </a:lnTo>
                  <a:close/>
                  <a:moveTo>
                    <a:pt x="1475" y="886"/>
                  </a:moveTo>
                  <a:lnTo>
                    <a:pt x="1475" y="886"/>
                  </a:lnTo>
                  <a:lnTo>
                    <a:pt x="1475" y="883"/>
                  </a:lnTo>
                  <a:lnTo>
                    <a:pt x="1474" y="880"/>
                  </a:lnTo>
                  <a:lnTo>
                    <a:pt x="1469" y="877"/>
                  </a:lnTo>
                  <a:lnTo>
                    <a:pt x="1464" y="877"/>
                  </a:lnTo>
                  <a:lnTo>
                    <a:pt x="1459" y="878"/>
                  </a:lnTo>
                  <a:lnTo>
                    <a:pt x="1457" y="871"/>
                  </a:lnTo>
                  <a:lnTo>
                    <a:pt x="1462" y="871"/>
                  </a:lnTo>
                  <a:lnTo>
                    <a:pt x="1467" y="870"/>
                  </a:lnTo>
                  <a:lnTo>
                    <a:pt x="1470" y="867"/>
                  </a:lnTo>
                  <a:lnTo>
                    <a:pt x="1474" y="864"/>
                  </a:lnTo>
                  <a:lnTo>
                    <a:pt x="1475" y="861"/>
                  </a:lnTo>
                  <a:lnTo>
                    <a:pt x="1481" y="864"/>
                  </a:lnTo>
                  <a:lnTo>
                    <a:pt x="1498" y="864"/>
                  </a:lnTo>
                  <a:lnTo>
                    <a:pt x="1498" y="872"/>
                  </a:lnTo>
                  <a:lnTo>
                    <a:pt x="1501" y="878"/>
                  </a:lnTo>
                  <a:lnTo>
                    <a:pt x="1507" y="884"/>
                  </a:lnTo>
                  <a:lnTo>
                    <a:pt x="1507" y="884"/>
                  </a:lnTo>
                  <a:lnTo>
                    <a:pt x="1507" y="887"/>
                  </a:lnTo>
                  <a:lnTo>
                    <a:pt x="1508" y="889"/>
                  </a:lnTo>
                  <a:lnTo>
                    <a:pt x="1504" y="886"/>
                  </a:lnTo>
                  <a:lnTo>
                    <a:pt x="1490" y="882"/>
                  </a:lnTo>
                  <a:lnTo>
                    <a:pt x="1475" y="886"/>
                  </a:lnTo>
                  <a:close/>
                  <a:moveTo>
                    <a:pt x="1484" y="1065"/>
                  </a:moveTo>
                  <a:lnTo>
                    <a:pt x="1480" y="1068"/>
                  </a:lnTo>
                  <a:lnTo>
                    <a:pt x="1477" y="1071"/>
                  </a:lnTo>
                  <a:lnTo>
                    <a:pt x="1479" y="1063"/>
                  </a:lnTo>
                  <a:lnTo>
                    <a:pt x="1481" y="1064"/>
                  </a:lnTo>
                  <a:lnTo>
                    <a:pt x="1484" y="1065"/>
                  </a:lnTo>
                  <a:close/>
                  <a:moveTo>
                    <a:pt x="1539" y="1082"/>
                  </a:moveTo>
                  <a:lnTo>
                    <a:pt x="1541" y="1082"/>
                  </a:lnTo>
                  <a:lnTo>
                    <a:pt x="1542" y="1081"/>
                  </a:lnTo>
                  <a:lnTo>
                    <a:pt x="1543" y="1080"/>
                  </a:lnTo>
                  <a:lnTo>
                    <a:pt x="1542" y="1077"/>
                  </a:lnTo>
                  <a:lnTo>
                    <a:pt x="1539" y="1074"/>
                  </a:lnTo>
                  <a:lnTo>
                    <a:pt x="1549" y="1063"/>
                  </a:lnTo>
                  <a:lnTo>
                    <a:pt x="1561" y="1058"/>
                  </a:lnTo>
                  <a:lnTo>
                    <a:pt x="1576" y="1057"/>
                  </a:lnTo>
                  <a:lnTo>
                    <a:pt x="1577" y="1093"/>
                  </a:lnTo>
                  <a:lnTo>
                    <a:pt x="1573" y="1089"/>
                  </a:lnTo>
                  <a:lnTo>
                    <a:pt x="1564" y="1086"/>
                  </a:lnTo>
                  <a:lnTo>
                    <a:pt x="1554" y="1087"/>
                  </a:lnTo>
                  <a:lnTo>
                    <a:pt x="1544" y="1093"/>
                  </a:lnTo>
                  <a:lnTo>
                    <a:pt x="1541" y="1097"/>
                  </a:lnTo>
                  <a:lnTo>
                    <a:pt x="1538" y="1102"/>
                  </a:lnTo>
                  <a:lnTo>
                    <a:pt x="1535" y="1099"/>
                  </a:lnTo>
                  <a:lnTo>
                    <a:pt x="1532" y="1099"/>
                  </a:lnTo>
                  <a:lnTo>
                    <a:pt x="1528" y="1100"/>
                  </a:lnTo>
                  <a:lnTo>
                    <a:pt x="1526" y="1102"/>
                  </a:lnTo>
                  <a:lnTo>
                    <a:pt x="1525" y="1103"/>
                  </a:lnTo>
                  <a:lnTo>
                    <a:pt x="1522" y="1105"/>
                  </a:lnTo>
                  <a:lnTo>
                    <a:pt x="1511" y="1097"/>
                  </a:lnTo>
                  <a:lnTo>
                    <a:pt x="1499" y="1093"/>
                  </a:lnTo>
                  <a:lnTo>
                    <a:pt x="1510" y="1092"/>
                  </a:lnTo>
                  <a:lnTo>
                    <a:pt x="1520" y="1092"/>
                  </a:lnTo>
                  <a:lnTo>
                    <a:pt x="1531" y="1089"/>
                  </a:lnTo>
                  <a:lnTo>
                    <a:pt x="1539" y="1082"/>
                  </a:lnTo>
                  <a:close/>
                  <a:moveTo>
                    <a:pt x="1583" y="1167"/>
                  </a:moveTo>
                  <a:lnTo>
                    <a:pt x="1586" y="1168"/>
                  </a:lnTo>
                  <a:lnTo>
                    <a:pt x="1588" y="1169"/>
                  </a:lnTo>
                  <a:lnTo>
                    <a:pt x="1589" y="1173"/>
                  </a:lnTo>
                  <a:lnTo>
                    <a:pt x="1592" y="1178"/>
                  </a:lnTo>
                  <a:lnTo>
                    <a:pt x="1586" y="1177"/>
                  </a:lnTo>
                  <a:lnTo>
                    <a:pt x="1581" y="1177"/>
                  </a:lnTo>
                  <a:lnTo>
                    <a:pt x="1578" y="1173"/>
                  </a:lnTo>
                  <a:lnTo>
                    <a:pt x="1575" y="1171"/>
                  </a:lnTo>
                  <a:lnTo>
                    <a:pt x="1579" y="1169"/>
                  </a:lnTo>
                  <a:lnTo>
                    <a:pt x="1583" y="1167"/>
                  </a:lnTo>
                  <a:close/>
                  <a:moveTo>
                    <a:pt x="1570" y="1267"/>
                  </a:moveTo>
                  <a:lnTo>
                    <a:pt x="1569" y="1267"/>
                  </a:lnTo>
                  <a:lnTo>
                    <a:pt x="1566" y="1267"/>
                  </a:lnTo>
                  <a:lnTo>
                    <a:pt x="1570" y="1267"/>
                  </a:lnTo>
                  <a:close/>
                  <a:moveTo>
                    <a:pt x="1524" y="1184"/>
                  </a:moveTo>
                  <a:lnTo>
                    <a:pt x="1527" y="1185"/>
                  </a:lnTo>
                  <a:lnTo>
                    <a:pt x="1530" y="1186"/>
                  </a:lnTo>
                  <a:lnTo>
                    <a:pt x="1532" y="1186"/>
                  </a:lnTo>
                  <a:lnTo>
                    <a:pt x="1533" y="1188"/>
                  </a:lnTo>
                  <a:lnTo>
                    <a:pt x="1533" y="1190"/>
                  </a:lnTo>
                  <a:lnTo>
                    <a:pt x="1532" y="1191"/>
                  </a:lnTo>
                  <a:lnTo>
                    <a:pt x="1528" y="1194"/>
                  </a:lnTo>
                  <a:lnTo>
                    <a:pt x="1525" y="1196"/>
                  </a:lnTo>
                  <a:lnTo>
                    <a:pt x="1504" y="1193"/>
                  </a:lnTo>
                  <a:lnTo>
                    <a:pt x="1510" y="1191"/>
                  </a:lnTo>
                  <a:lnTo>
                    <a:pt x="1514" y="1190"/>
                  </a:lnTo>
                  <a:lnTo>
                    <a:pt x="1519" y="1188"/>
                  </a:lnTo>
                  <a:lnTo>
                    <a:pt x="1524" y="1184"/>
                  </a:lnTo>
                  <a:close/>
                  <a:moveTo>
                    <a:pt x="1509" y="1529"/>
                  </a:moveTo>
                  <a:lnTo>
                    <a:pt x="1498" y="1526"/>
                  </a:lnTo>
                  <a:lnTo>
                    <a:pt x="1487" y="1526"/>
                  </a:lnTo>
                  <a:lnTo>
                    <a:pt x="1492" y="1521"/>
                  </a:lnTo>
                  <a:lnTo>
                    <a:pt x="1494" y="1516"/>
                  </a:lnTo>
                  <a:lnTo>
                    <a:pt x="1499" y="1521"/>
                  </a:lnTo>
                  <a:lnTo>
                    <a:pt x="1504" y="1525"/>
                  </a:lnTo>
                  <a:lnTo>
                    <a:pt x="1509" y="1529"/>
                  </a:lnTo>
                  <a:close/>
                  <a:moveTo>
                    <a:pt x="1559" y="1609"/>
                  </a:moveTo>
                  <a:lnTo>
                    <a:pt x="1564" y="1603"/>
                  </a:lnTo>
                  <a:lnTo>
                    <a:pt x="1570" y="1607"/>
                  </a:lnTo>
                  <a:lnTo>
                    <a:pt x="1577" y="1609"/>
                  </a:lnTo>
                  <a:lnTo>
                    <a:pt x="1583" y="1609"/>
                  </a:lnTo>
                  <a:lnTo>
                    <a:pt x="1589" y="1606"/>
                  </a:lnTo>
                  <a:lnTo>
                    <a:pt x="1594" y="1605"/>
                  </a:lnTo>
                  <a:lnTo>
                    <a:pt x="1598" y="1600"/>
                  </a:lnTo>
                  <a:lnTo>
                    <a:pt x="1601" y="1595"/>
                  </a:lnTo>
                  <a:lnTo>
                    <a:pt x="1606" y="1590"/>
                  </a:lnTo>
                  <a:lnTo>
                    <a:pt x="1610" y="1588"/>
                  </a:lnTo>
                  <a:lnTo>
                    <a:pt x="1616" y="1589"/>
                  </a:lnTo>
                  <a:lnTo>
                    <a:pt x="1623" y="1595"/>
                  </a:lnTo>
                  <a:lnTo>
                    <a:pt x="1611" y="1596"/>
                  </a:lnTo>
                  <a:lnTo>
                    <a:pt x="1603" y="1603"/>
                  </a:lnTo>
                  <a:lnTo>
                    <a:pt x="1595" y="1611"/>
                  </a:lnTo>
                  <a:lnTo>
                    <a:pt x="1588" y="1621"/>
                  </a:lnTo>
                  <a:lnTo>
                    <a:pt x="1589" y="1632"/>
                  </a:lnTo>
                  <a:lnTo>
                    <a:pt x="1587" y="1639"/>
                  </a:lnTo>
                  <a:lnTo>
                    <a:pt x="1582" y="1646"/>
                  </a:lnTo>
                  <a:lnTo>
                    <a:pt x="1575" y="1651"/>
                  </a:lnTo>
                  <a:lnTo>
                    <a:pt x="1569" y="1657"/>
                  </a:lnTo>
                  <a:lnTo>
                    <a:pt x="1562" y="1663"/>
                  </a:lnTo>
                  <a:lnTo>
                    <a:pt x="1558" y="1651"/>
                  </a:lnTo>
                  <a:lnTo>
                    <a:pt x="1553" y="1639"/>
                  </a:lnTo>
                  <a:lnTo>
                    <a:pt x="1550" y="1627"/>
                  </a:lnTo>
                  <a:lnTo>
                    <a:pt x="1552" y="1626"/>
                  </a:lnTo>
                  <a:lnTo>
                    <a:pt x="1554" y="1624"/>
                  </a:lnTo>
                  <a:lnTo>
                    <a:pt x="1556" y="1619"/>
                  </a:lnTo>
                  <a:lnTo>
                    <a:pt x="1559" y="1615"/>
                  </a:lnTo>
                  <a:lnTo>
                    <a:pt x="1559" y="1610"/>
                  </a:lnTo>
                  <a:lnTo>
                    <a:pt x="1559" y="1609"/>
                  </a:lnTo>
                  <a:close/>
                  <a:moveTo>
                    <a:pt x="1640" y="1348"/>
                  </a:moveTo>
                  <a:lnTo>
                    <a:pt x="1640" y="1349"/>
                  </a:lnTo>
                  <a:lnTo>
                    <a:pt x="1640" y="1349"/>
                  </a:lnTo>
                  <a:lnTo>
                    <a:pt x="1640" y="1348"/>
                  </a:lnTo>
                  <a:close/>
                  <a:moveTo>
                    <a:pt x="1630" y="990"/>
                  </a:moveTo>
                  <a:lnTo>
                    <a:pt x="1634" y="990"/>
                  </a:lnTo>
                  <a:lnTo>
                    <a:pt x="1638" y="989"/>
                  </a:lnTo>
                  <a:lnTo>
                    <a:pt x="1639" y="992"/>
                  </a:lnTo>
                  <a:lnTo>
                    <a:pt x="1643" y="995"/>
                  </a:lnTo>
                  <a:lnTo>
                    <a:pt x="1645" y="997"/>
                  </a:lnTo>
                  <a:lnTo>
                    <a:pt x="1641" y="997"/>
                  </a:lnTo>
                  <a:lnTo>
                    <a:pt x="1638" y="996"/>
                  </a:lnTo>
                  <a:lnTo>
                    <a:pt x="1635" y="995"/>
                  </a:lnTo>
                  <a:lnTo>
                    <a:pt x="1633" y="992"/>
                  </a:lnTo>
                  <a:lnTo>
                    <a:pt x="1630" y="990"/>
                  </a:lnTo>
                  <a:close/>
                  <a:moveTo>
                    <a:pt x="1702" y="1341"/>
                  </a:moveTo>
                  <a:lnTo>
                    <a:pt x="1698" y="1347"/>
                  </a:lnTo>
                  <a:lnTo>
                    <a:pt x="1694" y="1353"/>
                  </a:lnTo>
                  <a:lnTo>
                    <a:pt x="1691" y="1359"/>
                  </a:lnTo>
                  <a:lnTo>
                    <a:pt x="1692" y="1366"/>
                  </a:lnTo>
                  <a:lnTo>
                    <a:pt x="1686" y="1368"/>
                  </a:lnTo>
                  <a:lnTo>
                    <a:pt x="1689" y="1357"/>
                  </a:lnTo>
                  <a:lnTo>
                    <a:pt x="1694" y="1348"/>
                  </a:lnTo>
                  <a:lnTo>
                    <a:pt x="1702" y="1341"/>
                  </a:lnTo>
                  <a:close/>
                  <a:moveTo>
                    <a:pt x="1694" y="877"/>
                  </a:moveTo>
                  <a:lnTo>
                    <a:pt x="1696" y="874"/>
                  </a:lnTo>
                  <a:lnTo>
                    <a:pt x="1700" y="869"/>
                  </a:lnTo>
                  <a:lnTo>
                    <a:pt x="1701" y="864"/>
                  </a:lnTo>
                  <a:lnTo>
                    <a:pt x="1702" y="870"/>
                  </a:lnTo>
                  <a:lnTo>
                    <a:pt x="1703" y="876"/>
                  </a:lnTo>
                  <a:lnTo>
                    <a:pt x="1704" y="881"/>
                  </a:lnTo>
                  <a:lnTo>
                    <a:pt x="1702" y="880"/>
                  </a:lnTo>
                  <a:lnTo>
                    <a:pt x="1700" y="877"/>
                  </a:lnTo>
                  <a:lnTo>
                    <a:pt x="1696" y="877"/>
                  </a:lnTo>
                  <a:lnTo>
                    <a:pt x="1694" y="877"/>
                  </a:lnTo>
                  <a:close/>
                  <a:moveTo>
                    <a:pt x="1689" y="1514"/>
                  </a:moveTo>
                  <a:lnTo>
                    <a:pt x="1697" y="1508"/>
                  </a:lnTo>
                  <a:lnTo>
                    <a:pt x="1706" y="1503"/>
                  </a:lnTo>
                  <a:lnTo>
                    <a:pt x="1713" y="1497"/>
                  </a:lnTo>
                  <a:lnTo>
                    <a:pt x="1713" y="1485"/>
                  </a:lnTo>
                  <a:lnTo>
                    <a:pt x="1711" y="1474"/>
                  </a:lnTo>
                  <a:lnTo>
                    <a:pt x="1714" y="1473"/>
                  </a:lnTo>
                  <a:lnTo>
                    <a:pt x="1719" y="1472"/>
                  </a:lnTo>
                  <a:lnTo>
                    <a:pt x="1725" y="1476"/>
                  </a:lnTo>
                  <a:lnTo>
                    <a:pt x="1728" y="1485"/>
                  </a:lnTo>
                  <a:lnTo>
                    <a:pt x="1729" y="1493"/>
                  </a:lnTo>
                  <a:lnTo>
                    <a:pt x="1731" y="1502"/>
                  </a:lnTo>
                  <a:lnTo>
                    <a:pt x="1736" y="1508"/>
                  </a:lnTo>
                  <a:lnTo>
                    <a:pt x="1736" y="1512"/>
                  </a:lnTo>
                  <a:lnTo>
                    <a:pt x="1735" y="1516"/>
                  </a:lnTo>
                  <a:lnTo>
                    <a:pt x="1735" y="1522"/>
                  </a:lnTo>
                  <a:lnTo>
                    <a:pt x="1735" y="1530"/>
                  </a:lnTo>
                  <a:lnTo>
                    <a:pt x="1731" y="1527"/>
                  </a:lnTo>
                  <a:lnTo>
                    <a:pt x="1728" y="1525"/>
                  </a:lnTo>
                  <a:lnTo>
                    <a:pt x="1724" y="1524"/>
                  </a:lnTo>
                  <a:lnTo>
                    <a:pt x="1719" y="1522"/>
                  </a:lnTo>
                  <a:lnTo>
                    <a:pt x="1719" y="1524"/>
                  </a:lnTo>
                  <a:lnTo>
                    <a:pt x="1719" y="1524"/>
                  </a:lnTo>
                  <a:lnTo>
                    <a:pt x="1718" y="1516"/>
                  </a:lnTo>
                  <a:lnTo>
                    <a:pt x="1709" y="1514"/>
                  </a:lnTo>
                  <a:lnTo>
                    <a:pt x="1706" y="1516"/>
                  </a:lnTo>
                  <a:lnTo>
                    <a:pt x="1703" y="1520"/>
                  </a:lnTo>
                  <a:lnTo>
                    <a:pt x="1701" y="1524"/>
                  </a:lnTo>
                  <a:lnTo>
                    <a:pt x="1701" y="1527"/>
                  </a:lnTo>
                  <a:lnTo>
                    <a:pt x="1701" y="1532"/>
                  </a:lnTo>
                  <a:lnTo>
                    <a:pt x="1698" y="1531"/>
                  </a:lnTo>
                  <a:lnTo>
                    <a:pt x="1695" y="1536"/>
                  </a:lnTo>
                  <a:lnTo>
                    <a:pt x="1692" y="1541"/>
                  </a:lnTo>
                  <a:lnTo>
                    <a:pt x="1691" y="1545"/>
                  </a:lnTo>
                  <a:lnTo>
                    <a:pt x="1690" y="1544"/>
                  </a:lnTo>
                  <a:lnTo>
                    <a:pt x="1687" y="1543"/>
                  </a:lnTo>
                  <a:lnTo>
                    <a:pt x="1683" y="1536"/>
                  </a:lnTo>
                  <a:lnTo>
                    <a:pt x="1681" y="1529"/>
                  </a:lnTo>
                  <a:lnTo>
                    <a:pt x="1685" y="1521"/>
                  </a:lnTo>
                  <a:lnTo>
                    <a:pt x="1689" y="1514"/>
                  </a:lnTo>
                  <a:close/>
                  <a:moveTo>
                    <a:pt x="1788" y="924"/>
                  </a:moveTo>
                  <a:lnTo>
                    <a:pt x="1787" y="924"/>
                  </a:lnTo>
                  <a:lnTo>
                    <a:pt x="1777" y="923"/>
                  </a:lnTo>
                  <a:lnTo>
                    <a:pt x="1768" y="922"/>
                  </a:lnTo>
                  <a:lnTo>
                    <a:pt x="1766" y="908"/>
                  </a:lnTo>
                  <a:lnTo>
                    <a:pt x="1762" y="894"/>
                  </a:lnTo>
                  <a:lnTo>
                    <a:pt x="1753" y="881"/>
                  </a:lnTo>
                  <a:lnTo>
                    <a:pt x="1749" y="877"/>
                  </a:lnTo>
                  <a:lnTo>
                    <a:pt x="1743" y="877"/>
                  </a:lnTo>
                  <a:lnTo>
                    <a:pt x="1738" y="877"/>
                  </a:lnTo>
                  <a:lnTo>
                    <a:pt x="1745" y="874"/>
                  </a:lnTo>
                  <a:lnTo>
                    <a:pt x="1749" y="870"/>
                  </a:lnTo>
                  <a:lnTo>
                    <a:pt x="1754" y="867"/>
                  </a:lnTo>
                  <a:lnTo>
                    <a:pt x="1758" y="864"/>
                  </a:lnTo>
                  <a:lnTo>
                    <a:pt x="1760" y="860"/>
                  </a:lnTo>
                  <a:lnTo>
                    <a:pt x="1763" y="857"/>
                  </a:lnTo>
                  <a:lnTo>
                    <a:pt x="1766" y="861"/>
                  </a:lnTo>
                  <a:lnTo>
                    <a:pt x="1770" y="865"/>
                  </a:lnTo>
                  <a:lnTo>
                    <a:pt x="1775" y="869"/>
                  </a:lnTo>
                  <a:lnTo>
                    <a:pt x="1781" y="871"/>
                  </a:lnTo>
                  <a:lnTo>
                    <a:pt x="1785" y="871"/>
                  </a:lnTo>
                  <a:lnTo>
                    <a:pt x="1788" y="872"/>
                  </a:lnTo>
                  <a:lnTo>
                    <a:pt x="1793" y="874"/>
                  </a:lnTo>
                  <a:lnTo>
                    <a:pt x="1797" y="872"/>
                  </a:lnTo>
                  <a:lnTo>
                    <a:pt x="1802" y="871"/>
                  </a:lnTo>
                  <a:lnTo>
                    <a:pt x="1800" y="874"/>
                  </a:lnTo>
                  <a:lnTo>
                    <a:pt x="1798" y="875"/>
                  </a:lnTo>
                  <a:lnTo>
                    <a:pt x="1796" y="875"/>
                  </a:lnTo>
                  <a:lnTo>
                    <a:pt x="1793" y="874"/>
                  </a:lnTo>
                  <a:lnTo>
                    <a:pt x="1783" y="878"/>
                  </a:lnTo>
                  <a:lnTo>
                    <a:pt x="1780" y="884"/>
                  </a:lnTo>
                  <a:lnTo>
                    <a:pt x="1779" y="892"/>
                  </a:lnTo>
                  <a:lnTo>
                    <a:pt x="1780" y="900"/>
                  </a:lnTo>
                  <a:lnTo>
                    <a:pt x="1783" y="909"/>
                  </a:lnTo>
                  <a:lnTo>
                    <a:pt x="1786" y="917"/>
                  </a:lnTo>
                  <a:lnTo>
                    <a:pt x="1788" y="924"/>
                  </a:lnTo>
                  <a:close/>
                  <a:moveTo>
                    <a:pt x="1752" y="1336"/>
                  </a:moveTo>
                  <a:lnTo>
                    <a:pt x="1752" y="1336"/>
                  </a:lnTo>
                  <a:lnTo>
                    <a:pt x="1751" y="1336"/>
                  </a:lnTo>
                  <a:lnTo>
                    <a:pt x="1751" y="1334"/>
                  </a:lnTo>
                  <a:lnTo>
                    <a:pt x="1751" y="1334"/>
                  </a:lnTo>
                  <a:lnTo>
                    <a:pt x="1752" y="1336"/>
                  </a:lnTo>
                  <a:close/>
                  <a:moveTo>
                    <a:pt x="1742" y="1362"/>
                  </a:moveTo>
                  <a:lnTo>
                    <a:pt x="1748" y="1364"/>
                  </a:lnTo>
                  <a:lnTo>
                    <a:pt x="1748" y="1364"/>
                  </a:lnTo>
                  <a:lnTo>
                    <a:pt x="1754" y="1378"/>
                  </a:lnTo>
                  <a:lnTo>
                    <a:pt x="1763" y="1390"/>
                  </a:lnTo>
                  <a:lnTo>
                    <a:pt x="1776" y="1400"/>
                  </a:lnTo>
                  <a:lnTo>
                    <a:pt x="1776" y="1401"/>
                  </a:lnTo>
                  <a:lnTo>
                    <a:pt x="1775" y="1404"/>
                  </a:lnTo>
                  <a:lnTo>
                    <a:pt x="1774" y="1402"/>
                  </a:lnTo>
                  <a:lnTo>
                    <a:pt x="1772" y="1401"/>
                  </a:lnTo>
                  <a:lnTo>
                    <a:pt x="1765" y="1400"/>
                  </a:lnTo>
                  <a:lnTo>
                    <a:pt x="1758" y="1399"/>
                  </a:lnTo>
                  <a:lnTo>
                    <a:pt x="1751" y="1400"/>
                  </a:lnTo>
                  <a:lnTo>
                    <a:pt x="1745" y="1405"/>
                  </a:lnTo>
                  <a:lnTo>
                    <a:pt x="1741" y="1413"/>
                  </a:lnTo>
                  <a:lnTo>
                    <a:pt x="1741" y="1415"/>
                  </a:lnTo>
                  <a:lnTo>
                    <a:pt x="1736" y="1412"/>
                  </a:lnTo>
                  <a:lnTo>
                    <a:pt x="1731" y="1411"/>
                  </a:lnTo>
                  <a:lnTo>
                    <a:pt x="1725" y="1411"/>
                  </a:lnTo>
                  <a:lnTo>
                    <a:pt x="1721" y="1413"/>
                  </a:lnTo>
                  <a:lnTo>
                    <a:pt x="1719" y="1416"/>
                  </a:lnTo>
                  <a:lnTo>
                    <a:pt x="1717" y="1419"/>
                  </a:lnTo>
                  <a:lnTo>
                    <a:pt x="1717" y="1425"/>
                  </a:lnTo>
                  <a:lnTo>
                    <a:pt x="1714" y="1425"/>
                  </a:lnTo>
                  <a:lnTo>
                    <a:pt x="1713" y="1422"/>
                  </a:lnTo>
                  <a:lnTo>
                    <a:pt x="1713" y="1417"/>
                  </a:lnTo>
                  <a:lnTo>
                    <a:pt x="1713" y="1412"/>
                  </a:lnTo>
                  <a:lnTo>
                    <a:pt x="1714" y="1408"/>
                  </a:lnTo>
                  <a:lnTo>
                    <a:pt x="1717" y="1408"/>
                  </a:lnTo>
                  <a:lnTo>
                    <a:pt x="1719" y="1408"/>
                  </a:lnTo>
                  <a:lnTo>
                    <a:pt x="1721" y="1407"/>
                  </a:lnTo>
                  <a:lnTo>
                    <a:pt x="1724" y="1398"/>
                  </a:lnTo>
                  <a:lnTo>
                    <a:pt x="1730" y="1389"/>
                  </a:lnTo>
                  <a:lnTo>
                    <a:pt x="1736" y="1382"/>
                  </a:lnTo>
                  <a:lnTo>
                    <a:pt x="1741" y="1373"/>
                  </a:lnTo>
                  <a:lnTo>
                    <a:pt x="1742" y="1362"/>
                  </a:lnTo>
                  <a:close/>
                  <a:moveTo>
                    <a:pt x="1774" y="1452"/>
                  </a:moveTo>
                  <a:lnTo>
                    <a:pt x="1771" y="1452"/>
                  </a:lnTo>
                  <a:lnTo>
                    <a:pt x="1774" y="1451"/>
                  </a:lnTo>
                  <a:lnTo>
                    <a:pt x="1775" y="1452"/>
                  </a:lnTo>
                  <a:lnTo>
                    <a:pt x="1774" y="1452"/>
                  </a:lnTo>
                  <a:lnTo>
                    <a:pt x="1774" y="1452"/>
                  </a:lnTo>
                  <a:lnTo>
                    <a:pt x="1774" y="1452"/>
                  </a:lnTo>
                  <a:close/>
                  <a:moveTo>
                    <a:pt x="1732" y="1617"/>
                  </a:moveTo>
                  <a:lnTo>
                    <a:pt x="1732" y="1617"/>
                  </a:lnTo>
                  <a:lnTo>
                    <a:pt x="1732" y="1611"/>
                  </a:lnTo>
                  <a:lnTo>
                    <a:pt x="1732" y="1605"/>
                  </a:lnTo>
                  <a:lnTo>
                    <a:pt x="1732" y="1599"/>
                  </a:lnTo>
                  <a:lnTo>
                    <a:pt x="1735" y="1595"/>
                  </a:lnTo>
                  <a:lnTo>
                    <a:pt x="1741" y="1593"/>
                  </a:lnTo>
                  <a:lnTo>
                    <a:pt x="1732" y="1617"/>
                  </a:lnTo>
                  <a:close/>
                  <a:moveTo>
                    <a:pt x="1735" y="1638"/>
                  </a:moveTo>
                  <a:lnTo>
                    <a:pt x="1734" y="1636"/>
                  </a:lnTo>
                  <a:lnTo>
                    <a:pt x="1734" y="1636"/>
                  </a:lnTo>
                  <a:lnTo>
                    <a:pt x="1735" y="1638"/>
                  </a:lnTo>
                  <a:close/>
                  <a:moveTo>
                    <a:pt x="1760" y="1641"/>
                  </a:moveTo>
                  <a:lnTo>
                    <a:pt x="1763" y="1640"/>
                  </a:lnTo>
                  <a:lnTo>
                    <a:pt x="1764" y="1645"/>
                  </a:lnTo>
                  <a:lnTo>
                    <a:pt x="1764" y="1649"/>
                  </a:lnTo>
                  <a:lnTo>
                    <a:pt x="1764" y="1651"/>
                  </a:lnTo>
                  <a:lnTo>
                    <a:pt x="1763" y="1652"/>
                  </a:lnTo>
                  <a:lnTo>
                    <a:pt x="1762" y="1653"/>
                  </a:lnTo>
                  <a:lnTo>
                    <a:pt x="1759" y="1653"/>
                  </a:lnTo>
                  <a:lnTo>
                    <a:pt x="1757" y="1653"/>
                  </a:lnTo>
                  <a:lnTo>
                    <a:pt x="1754" y="1653"/>
                  </a:lnTo>
                  <a:lnTo>
                    <a:pt x="1752" y="1653"/>
                  </a:lnTo>
                  <a:lnTo>
                    <a:pt x="1749" y="1653"/>
                  </a:lnTo>
                  <a:lnTo>
                    <a:pt x="1746" y="1652"/>
                  </a:lnTo>
                  <a:lnTo>
                    <a:pt x="1743" y="1647"/>
                  </a:lnTo>
                  <a:lnTo>
                    <a:pt x="1740" y="1643"/>
                  </a:lnTo>
                  <a:lnTo>
                    <a:pt x="1736" y="1638"/>
                  </a:lnTo>
                  <a:lnTo>
                    <a:pt x="1748" y="1643"/>
                  </a:lnTo>
                  <a:lnTo>
                    <a:pt x="1760" y="1641"/>
                  </a:lnTo>
                  <a:close/>
                  <a:moveTo>
                    <a:pt x="2100" y="1431"/>
                  </a:moveTo>
                  <a:lnTo>
                    <a:pt x="2100" y="1431"/>
                  </a:lnTo>
                  <a:lnTo>
                    <a:pt x="2106" y="1440"/>
                  </a:lnTo>
                  <a:lnTo>
                    <a:pt x="2114" y="1447"/>
                  </a:lnTo>
                  <a:lnTo>
                    <a:pt x="2110" y="1450"/>
                  </a:lnTo>
                  <a:lnTo>
                    <a:pt x="2110" y="1450"/>
                  </a:lnTo>
                  <a:lnTo>
                    <a:pt x="2108" y="1444"/>
                  </a:lnTo>
                  <a:lnTo>
                    <a:pt x="2104" y="1438"/>
                  </a:lnTo>
                  <a:lnTo>
                    <a:pt x="2100" y="1431"/>
                  </a:lnTo>
                  <a:close/>
                  <a:moveTo>
                    <a:pt x="2310" y="510"/>
                  </a:moveTo>
                  <a:lnTo>
                    <a:pt x="2311" y="510"/>
                  </a:lnTo>
                  <a:lnTo>
                    <a:pt x="2311" y="510"/>
                  </a:lnTo>
                  <a:lnTo>
                    <a:pt x="2310" y="510"/>
                  </a:lnTo>
                  <a:close/>
                  <a:moveTo>
                    <a:pt x="2732" y="769"/>
                  </a:moveTo>
                  <a:lnTo>
                    <a:pt x="2729" y="768"/>
                  </a:lnTo>
                  <a:lnTo>
                    <a:pt x="2725" y="768"/>
                  </a:lnTo>
                  <a:lnTo>
                    <a:pt x="2723" y="766"/>
                  </a:lnTo>
                  <a:lnTo>
                    <a:pt x="2724" y="763"/>
                  </a:lnTo>
                  <a:lnTo>
                    <a:pt x="2725" y="761"/>
                  </a:lnTo>
                  <a:lnTo>
                    <a:pt x="2727" y="758"/>
                  </a:lnTo>
                  <a:lnTo>
                    <a:pt x="2728" y="756"/>
                  </a:lnTo>
                  <a:lnTo>
                    <a:pt x="2730" y="756"/>
                  </a:lnTo>
                  <a:lnTo>
                    <a:pt x="2733" y="755"/>
                  </a:lnTo>
                  <a:lnTo>
                    <a:pt x="2736" y="756"/>
                  </a:lnTo>
                  <a:lnTo>
                    <a:pt x="2733" y="760"/>
                  </a:lnTo>
                  <a:lnTo>
                    <a:pt x="2730" y="762"/>
                  </a:lnTo>
                  <a:lnTo>
                    <a:pt x="2730" y="766"/>
                  </a:lnTo>
                  <a:lnTo>
                    <a:pt x="2732" y="769"/>
                  </a:lnTo>
                  <a:close/>
                  <a:moveTo>
                    <a:pt x="3337" y="1179"/>
                  </a:moveTo>
                  <a:lnTo>
                    <a:pt x="3330" y="1173"/>
                  </a:lnTo>
                  <a:lnTo>
                    <a:pt x="3339" y="1171"/>
                  </a:lnTo>
                  <a:lnTo>
                    <a:pt x="3341" y="1173"/>
                  </a:lnTo>
                  <a:lnTo>
                    <a:pt x="3342" y="1176"/>
                  </a:lnTo>
                  <a:lnTo>
                    <a:pt x="3337" y="1179"/>
                  </a:lnTo>
                  <a:close/>
                  <a:moveTo>
                    <a:pt x="3300" y="1190"/>
                  </a:moveTo>
                  <a:lnTo>
                    <a:pt x="3300" y="1189"/>
                  </a:lnTo>
                  <a:lnTo>
                    <a:pt x="3302" y="1189"/>
                  </a:lnTo>
                  <a:lnTo>
                    <a:pt x="3303" y="1194"/>
                  </a:lnTo>
                  <a:lnTo>
                    <a:pt x="3303" y="1200"/>
                  </a:lnTo>
                  <a:lnTo>
                    <a:pt x="3305" y="1206"/>
                  </a:lnTo>
                  <a:lnTo>
                    <a:pt x="3302" y="1207"/>
                  </a:lnTo>
                  <a:lnTo>
                    <a:pt x="3298" y="1208"/>
                  </a:lnTo>
                  <a:lnTo>
                    <a:pt x="3296" y="1210"/>
                  </a:lnTo>
                  <a:lnTo>
                    <a:pt x="3296" y="1208"/>
                  </a:lnTo>
                  <a:lnTo>
                    <a:pt x="3298" y="1205"/>
                  </a:lnTo>
                  <a:lnTo>
                    <a:pt x="3301" y="1200"/>
                  </a:lnTo>
                  <a:lnTo>
                    <a:pt x="3301" y="1195"/>
                  </a:lnTo>
                  <a:lnTo>
                    <a:pt x="3300" y="1190"/>
                  </a:lnTo>
                  <a:close/>
                  <a:moveTo>
                    <a:pt x="3283" y="1178"/>
                  </a:moveTo>
                  <a:lnTo>
                    <a:pt x="3288" y="1179"/>
                  </a:lnTo>
                  <a:lnTo>
                    <a:pt x="3288" y="1179"/>
                  </a:lnTo>
                  <a:lnTo>
                    <a:pt x="3283" y="1178"/>
                  </a:lnTo>
                  <a:close/>
                  <a:moveTo>
                    <a:pt x="3206" y="2136"/>
                  </a:moveTo>
                  <a:lnTo>
                    <a:pt x="3205" y="2136"/>
                  </a:lnTo>
                  <a:lnTo>
                    <a:pt x="3205" y="2136"/>
                  </a:lnTo>
                  <a:lnTo>
                    <a:pt x="3205" y="2136"/>
                  </a:lnTo>
                  <a:lnTo>
                    <a:pt x="3205" y="2136"/>
                  </a:lnTo>
                  <a:lnTo>
                    <a:pt x="3205" y="2136"/>
                  </a:lnTo>
                  <a:lnTo>
                    <a:pt x="3206" y="2136"/>
                  </a:lnTo>
                  <a:close/>
                  <a:moveTo>
                    <a:pt x="3195" y="2160"/>
                  </a:moveTo>
                  <a:lnTo>
                    <a:pt x="3194" y="2163"/>
                  </a:lnTo>
                  <a:lnTo>
                    <a:pt x="3194" y="2162"/>
                  </a:lnTo>
                  <a:lnTo>
                    <a:pt x="3195" y="2160"/>
                  </a:lnTo>
                  <a:close/>
                  <a:moveTo>
                    <a:pt x="2437" y="2390"/>
                  </a:moveTo>
                  <a:lnTo>
                    <a:pt x="2437" y="2390"/>
                  </a:lnTo>
                  <a:lnTo>
                    <a:pt x="2437" y="2390"/>
                  </a:lnTo>
                  <a:lnTo>
                    <a:pt x="2437" y="2390"/>
                  </a:lnTo>
                  <a:lnTo>
                    <a:pt x="2437" y="2390"/>
                  </a:lnTo>
                  <a:lnTo>
                    <a:pt x="2437" y="2390"/>
                  </a:lnTo>
                  <a:lnTo>
                    <a:pt x="2437" y="2390"/>
                  </a:lnTo>
                  <a:close/>
                  <a:moveTo>
                    <a:pt x="2413" y="912"/>
                  </a:moveTo>
                  <a:lnTo>
                    <a:pt x="2417" y="914"/>
                  </a:lnTo>
                  <a:lnTo>
                    <a:pt x="2421" y="914"/>
                  </a:lnTo>
                  <a:lnTo>
                    <a:pt x="2420" y="915"/>
                  </a:lnTo>
                  <a:lnTo>
                    <a:pt x="2417" y="917"/>
                  </a:lnTo>
                  <a:lnTo>
                    <a:pt x="2417" y="920"/>
                  </a:lnTo>
                  <a:lnTo>
                    <a:pt x="2416" y="916"/>
                  </a:lnTo>
                  <a:lnTo>
                    <a:pt x="2413" y="912"/>
                  </a:lnTo>
                  <a:close/>
                  <a:moveTo>
                    <a:pt x="2196" y="410"/>
                  </a:moveTo>
                  <a:lnTo>
                    <a:pt x="2196" y="410"/>
                  </a:lnTo>
                  <a:lnTo>
                    <a:pt x="2196" y="410"/>
                  </a:lnTo>
                  <a:lnTo>
                    <a:pt x="2196" y="410"/>
                  </a:lnTo>
                  <a:lnTo>
                    <a:pt x="2196" y="410"/>
                  </a:lnTo>
                  <a:close/>
                  <a:moveTo>
                    <a:pt x="2199" y="1366"/>
                  </a:moveTo>
                  <a:lnTo>
                    <a:pt x="2200" y="1365"/>
                  </a:lnTo>
                  <a:lnTo>
                    <a:pt x="2201" y="1365"/>
                  </a:lnTo>
                  <a:lnTo>
                    <a:pt x="2202" y="1366"/>
                  </a:lnTo>
                  <a:lnTo>
                    <a:pt x="2200" y="1368"/>
                  </a:lnTo>
                  <a:lnTo>
                    <a:pt x="2197" y="1372"/>
                  </a:lnTo>
                  <a:lnTo>
                    <a:pt x="2196" y="1371"/>
                  </a:lnTo>
                  <a:lnTo>
                    <a:pt x="2196" y="1368"/>
                  </a:lnTo>
                  <a:lnTo>
                    <a:pt x="2196" y="1367"/>
                  </a:lnTo>
                  <a:lnTo>
                    <a:pt x="2199" y="1366"/>
                  </a:lnTo>
                  <a:close/>
                  <a:moveTo>
                    <a:pt x="2186" y="1047"/>
                  </a:moveTo>
                  <a:lnTo>
                    <a:pt x="2178" y="1046"/>
                  </a:lnTo>
                  <a:lnTo>
                    <a:pt x="2171" y="1046"/>
                  </a:lnTo>
                  <a:lnTo>
                    <a:pt x="2163" y="1043"/>
                  </a:lnTo>
                  <a:lnTo>
                    <a:pt x="2159" y="1037"/>
                  </a:lnTo>
                  <a:lnTo>
                    <a:pt x="2159" y="1037"/>
                  </a:lnTo>
                  <a:lnTo>
                    <a:pt x="2165" y="1034"/>
                  </a:lnTo>
                  <a:lnTo>
                    <a:pt x="2168" y="1031"/>
                  </a:lnTo>
                  <a:lnTo>
                    <a:pt x="2173" y="1030"/>
                  </a:lnTo>
                  <a:lnTo>
                    <a:pt x="2177" y="1029"/>
                  </a:lnTo>
                  <a:lnTo>
                    <a:pt x="2177" y="1029"/>
                  </a:lnTo>
                  <a:lnTo>
                    <a:pt x="2182" y="1031"/>
                  </a:lnTo>
                  <a:lnTo>
                    <a:pt x="2188" y="1030"/>
                  </a:lnTo>
                  <a:lnTo>
                    <a:pt x="2186" y="1047"/>
                  </a:lnTo>
                  <a:close/>
                  <a:moveTo>
                    <a:pt x="2184" y="1063"/>
                  </a:moveTo>
                  <a:lnTo>
                    <a:pt x="2176" y="1071"/>
                  </a:lnTo>
                  <a:lnTo>
                    <a:pt x="2167" y="1075"/>
                  </a:lnTo>
                  <a:lnTo>
                    <a:pt x="2159" y="1074"/>
                  </a:lnTo>
                  <a:lnTo>
                    <a:pt x="2150" y="1071"/>
                  </a:lnTo>
                  <a:lnTo>
                    <a:pt x="2143" y="1066"/>
                  </a:lnTo>
                  <a:lnTo>
                    <a:pt x="2163" y="1068"/>
                  </a:lnTo>
                  <a:lnTo>
                    <a:pt x="2184" y="1063"/>
                  </a:lnTo>
                  <a:close/>
                  <a:moveTo>
                    <a:pt x="2152" y="1538"/>
                  </a:moveTo>
                  <a:lnTo>
                    <a:pt x="2154" y="1538"/>
                  </a:lnTo>
                  <a:lnTo>
                    <a:pt x="2155" y="1539"/>
                  </a:lnTo>
                  <a:lnTo>
                    <a:pt x="2154" y="1541"/>
                  </a:lnTo>
                  <a:lnTo>
                    <a:pt x="2152" y="1538"/>
                  </a:lnTo>
                  <a:close/>
                  <a:moveTo>
                    <a:pt x="1905" y="1348"/>
                  </a:moveTo>
                  <a:lnTo>
                    <a:pt x="1905" y="1348"/>
                  </a:lnTo>
                  <a:lnTo>
                    <a:pt x="1860" y="1347"/>
                  </a:lnTo>
                  <a:lnTo>
                    <a:pt x="1859" y="1355"/>
                  </a:lnTo>
                  <a:lnTo>
                    <a:pt x="1851" y="1361"/>
                  </a:lnTo>
                  <a:lnTo>
                    <a:pt x="1849" y="1353"/>
                  </a:lnTo>
                  <a:lnTo>
                    <a:pt x="1848" y="1343"/>
                  </a:lnTo>
                  <a:lnTo>
                    <a:pt x="1848" y="1333"/>
                  </a:lnTo>
                  <a:lnTo>
                    <a:pt x="1857" y="1331"/>
                  </a:lnTo>
                  <a:lnTo>
                    <a:pt x="1868" y="1330"/>
                  </a:lnTo>
                  <a:lnTo>
                    <a:pt x="1873" y="1328"/>
                  </a:lnTo>
                  <a:lnTo>
                    <a:pt x="1879" y="1326"/>
                  </a:lnTo>
                  <a:lnTo>
                    <a:pt x="1882" y="1334"/>
                  </a:lnTo>
                  <a:lnTo>
                    <a:pt x="1888" y="1339"/>
                  </a:lnTo>
                  <a:lnTo>
                    <a:pt x="1896" y="1343"/>
                  </a:lnTo>
                  <a:lnTo>
                    <a:pt x="1905" y="1344"/>
                  </a:lnTo>
                  <a:lnTo>
                    <a:pt x="1905" y="1348"/>
                  </a:lnTo>
                  <a:close/>
                  <a:moveTo>
                    <a:pt x="1908" y="1364"/>
                  </a:moveTo>
                  <a:lnTo>
                    <a:pt x="1887" y="1365"/>
                  </a:lnTo>
                  <a:lnTo>
                    <a:pt x="1884" y="1362"/>
                  </a:lnTo>
                  <a:lnTo>
                    <a:pt x="1883" y="1360"/>
                  </a:lnTo>
                  <a:lnTo>
                    <a:pt x="1887" y="1359"/>
                  </a:lnTo>
                  <a:lnTo>
                    <a:pt x="1890" y="1357"/>
                  </a:lnTo>
                  <a:lnTo>
                    <a:pt x="1894" y="1356"/>
                  </a:lnTo>
                  <a:lnTo>
                    <a:pt x="1898" y="1356"/>
                  </a:lnTo>
                  <a:lnTo>
                    <a:pt x="1902" y="1356"/>
                  </a:lnTo>
                  <a:lnTo>
                    <a:pt x="1904" y="1360"/>
                  </a:lnTo>
                  <a:lnTo>
                    <a:pt x="1906" y="1362"/>
                  </a:lnTo>
                  <a:lnTo>
                    <a:pt x="1908" y="1364"/>
                  </a:lnTo>
                  <a:close/>
                  <a:moveTo>
                    <a:pt x="1627" y="2650"/>
                  </a:moveTo>
                  <a:lnTo>
                    <a:pt x="1627" y="2650"/>
                  </a:lnTo>
                  <a:lnTo>
                    <a:pt x="1627" y="2650"/>
                  </a:lnTo>
                  <a:lnTo>
                    <a:pt x="1626" y="2652"/>
                  </a:lnTo>
                  <a:lnTo>
                    <a:pt x="1626" y="2650"/>
                  </a:lnTo>
                  <a:lnTo>
                    <a:pt x="1627" y="2650"/>
                  </a:lnTo>
                  <a:lnTo>
                    <a:pt x="1627" y="2650"/>
                  </a:lnTo>
                  <a:close/>
                  <a:moveTo>
                    <a:pt x="2801" y="2408"/>
                  </a:moveTo>
                  <a:lnTo>
                    <a:pt x="2800" y="2407"/>
                  </a:lnTo>
                  <a:lnTo>
                    <a:pt x="2803" y="2408"/>
                  </a:lnTo>
                  <a:lnTo>
                    <a:pt x="2801" y="2408"/>
                  </a:lnTo>
                  <a:close/>
                  <a:moveTo>
                    <a:pt x="3126" y="2254"/>
                  </a:moveTo>
                  <a:lnTo>
                    <a:pt x="3119" y="2250"/>
                  </a:lnTo>
                  <a:lnTo>
                    <a:pt x="3112" y="2245"/>
                  </a:lnTo>
                  <a:lnTo>
                    <a:pt x="3103" y="2245"/>
                  </a:lnTo>
                  <a:lnTo>
                    <a:pt x="3101" y="2245"/>
                  </a:lnTo>
                  <a:lnTo>
                    <a:pt x="3103" y="2240"/>
                  </a:lnTo>
                  <a:lnTo>
                    <a:pt x="3105" y="2234"/>
                  </a:lnTo>
                  <a:lnTo>
                    <a:pt x="3107" y="2237"/>
                  </a:lnTo>
                  <a:lnTo>
                    <a:pt x="3113" y="2243"/>
                  </a:lnTo>
                  <a:lnTo>
                    <a:pt x="3119" y="2249"/>
                  </a:lnTo>
                  <a:lnTo>
                    <a:pt x="3127" y="2253"/>
                  </a:lnTo>
                  <a:lnTo>
                    <a:pt x="3129" y="2251"/>
                  </a:lnTo>
                  <a:lnTo>
                    <a:pt x="3126" y="2254"/>
                  </a:lnTo>
                  <a:close/>
                  <a:moveTo>
                    <a:pt x="3129" y="2222"/>
                  </a:moveTo>
                  <a:lnTo>
                    <a:pt x="3114" y="2209"/>
                  </a:lnTo>
                  <a:lnTo>
                    <a:pt x="3112" y="2209"/>
                  </a:lnTo>
                  <a:lnTo>
                    <a:pt x="3109" y="2207"/>
                  </a:lnTo>
                  <a:lnTo>
                    <a:pt x="3129" y="2209"/>
                  </a:lnTo>
                  <a:lnTo>
                    <a:pt x="3148" y="2208"/>
                  </a:lnTo>
                  <a:lnTo>
                    <a:pt x="3148" y="2207"/>
                  </a:lnTo>
                  <a:lnTo>
                    <a:pt x="3150" y="2217"/>
                  </a:lnTo>
                  <a:lnTo>
                    <a:pt x="3146" y="2221"/>
                  </a:lnTo>
                  <a:lnTo>
                    <a:pt x="3141" y="2225"/>
                  </a:lnTo>
                  <a:lnTo>
                    <a:pt x="3135" y="2226"/>
                  </a:lnTo>
                  <a:lnTo>
                    <a:pt x="3129" y="2222"/>
                  </a:lnTo>
                  <a:close/>
                  <a:moveTo>
                    <a:pt x="3158" y="2198"/>
                  </a:moveTo>
                  <a:lnTo>
                    <a:pt x="3149" y="2200"/>
                  </a:lnTo>
                  <a:lnTo>
                    <a:pt x="3150" y="2200"/>
                  </a:lnTo>
                  <a:lnTo>
                    <a:pt x="3148" y="2197"/>
                  </a:lnTo>
                  <a:lnTo>
                    <a:pt x="3147" y="2193"/>
                  </a:lnTo>
                  <a:lnTo>
                    <a:pt x="3144" y="2190"/>
                  </a:lnTo>
                  <a:lnTo>
                    <a:pt x="3141" y="2187"/>
                  </a:lnTo>
                  <a:lnTo>
                    <a:pt x="3146" y="2183"/>
                  </a:lnTo>
                  <a:lnTo>
                    <a:pt x="3149" y="2179"/>
                  </a:lnTo>
                  <a:lnTo>
                    <a:pt x="3153" y="2174"/>
                  </a:lnTo>
                  <a:lnTo>
                    <a:pt x="3155" y="2177"/>
                  </a:lnTo>
                  <a:lnTo>
                    <a:pt x="3158" y="2181"/>
                  </a:lnTo>
                  <a:lnTo>
                    <a:pt x="3160" y="2185"/>
                  </a:lnTo>
                  <a:lnTo>
                    <a:pt x="3161" y="2192"/>
                  </a:lnTo>
                  <a:lnTo>
                    <a:pt x="3158" y="2198"/>
                  </a:lnTo>
                  <a:close/>
                  <a:moveTo>
                    <a:pt x="3183" y="2217"/>
                  </a:moveTo>
                  <a:lnTo>
                    <a:pt x="3184" y="2215"/>
                  </a:lnTo>
                  <a:lnTo>
                    <a:pt x="3184" y="2214"/>
                  </a:lnTo>
                  <a:lnTo>
                    <a:pt x="3183" y="2211"/>
                  </a:lnTo>
                  <a:lnTo>
                    <a:pt x="3187" y="2210"/>
                  </a:lnTo>
                  <a:lnTo>
                    <a:pt x="3187" y="2209"/>
                  </a:lnTo>
                  <a:lnTo>
                    <a:pt x="3190" y="2213"/>
                  </a:lnTo>
                  <a:lnTo>
                    <a:pt x="3194" y="2215"/>
                  </a:lnTo>
                  <a:lnTo>
                    <a:pt x="3190" y="2215"/>
                  </a:lnTo>
                  <a:lnTo>
                    <a:pt x="3187" y="2216"/>
                  </a:lnTo>
                  <a:lnTo>
                    <a:pt x="3183" y="2217"/>
                  </a:lnTo>
                  <a:close/>
                  <a:moveTo>
                    <a:pt x="3206" y="2176"/>
                  </a:moveTo>
                  <a:lnTo>
                    <a:pt x="3193" y="2181"/>
                  </a:lnTo>
                  <a:lnTo>
                    <a:pt x="3183" y="2191"/>
                  </a:lnTo>
                  <a:lnTo>
                    <a:pt x="3183" y="2191"/>
                  </a:lnTo>
                  <a:lnTo>
                    <a:pt x="3178" y="2188"/>
                  </a:lnTo>
                  <a:lnTo>
                    <a:pt x="3181" y="2183"/>
                  </a:lnTo>
                  <a:lnTo>
                    <a:pt x="3181" y="2179"/>
                  </a:lnTo>
                  <a:lnTo>
                    <a:pt x="3181" y="2175"/>
                  </a:lnTo>
                  <a:lnTo>
                    <a:pt x="3182" y="2174"/>
                  </a:lnTo>
                  <a:lnTo>
                    <a:pt x="3183" y="2173"/>
                  </a:lnTo>
                  <a:lnTo>
                    <a:pt x="3184" y="2173"/>
                  </a:lnTo>
                  <a:lnTo>
                    <a:pt x="3186" y="2173"/>
                  </a:lnTo>
                  <a:lnTo>
                    <a:pt x="3188" y="2173"/>
                  </a:lnTo>
                  <a:lnTo>
                    <a:pt x="3190" y="2171"/>
                  </a:lnTo>
                  <a:lnTo>
                    <a:pt x="3193" y="2170"/>
                  </a:lnTo>
                  <a:lnTo>
                    <a:pt x="3194" y="2169"/>
                  </a:lnTo>
                  <a:lnTo>
                    <a:pt x="3195" y="2167"/>
                  </a:lnTo>
                  <a:lnTo>
                    <a:pt x="3195" y="2164"/>
                  </a:lnTo>
                  <a:lnTo>
                    <a:pt x="3198" y="2165"/>
                  </a:lnTo>
                  <a:lnTo>
                    <a:pt x="3203" y="2165"/>
                  </a:lnTo>
                  <a:lnTo>
                    <a:pt x="3206" y="2165"/>
                  </a:lnTo>
                  <a:lnTo>
                    <a:pt x="3211" y="2164"/>
                  </a:lnTo>
                  <a:lnTo>
                    <a:pt x="3212" y="2168"/>
                  </a:lnTo>
                  <a:lnTo>
                    <a:pt x="3213" y="2170"/>
                  </a:lnTo>
                  <a:lnTo>
                    <a:pt x="3217" y="2173"/>
                  </a:lnTo>
                  <a:lnTo>
                    <a:pt x="3221" y="2173"/>
                  </a:lnTo>
                  <a:lnTo>
                    <a:pt x="3222" y="2174"/>
                  </a:lnTo>
                  <a:lnTo>
                    <a:pt x="3222" y="2175"/>
                  </a:lnTo>
                  <a:lnTo>
                    <a:pt x="3223" y="2176"/>
                  </a:lnTo>
                  <a:lnTo>
                    <a:pt x="3226" y="2177"/>
                  </a:lnTo>
                  <a:lnTo>
                    <a:pt x="3222" y="2180"/>
                  </a:lnTo>
                  <a:lnTo>
                    <a:pt x="3218" y="2180"/>
                  </a:lnTo>
                  <a:lnTo>
                    <a:pt x="3216" y="2179"/>
                  </a:lnTo>
                  <a:lnTo>
                    <a:pt x="3212" y="2177"/>
                  </a:lnTo>
                  <a:lnTo>
                    <a:pt x="3210" y="2176"/>
                  </a:lnTo>
                  <a:lnTo>
                    <a:pt x="3206" y="2176"/>
                  </a:lnTo>
                  <a:close/>
                  <a:moveTo>
                    <a:pt x="3252" y="2167"/>
                  </a:moveTo>
                  <a:lnTo>
                    <a:pt x="3252" y="2165"/>
                  </a:lnTo>
                  <a:lnTo>
                    <a:pt x="3252" y="2165"/>
                  </a:lnTo>
                  <a:lnTo>
                    <a:pt x="3252" y="2165"/>
                  </a:lnTo>
                  <a:lnTo>
                    <a:pt x="3252" y="2165"/>
                  </a:lnTo>
                  <a:lnTo>
                    <a:pt x="3252" y="2167"/>
                  </a:lnTo>
                  <a:close/>
                  <a:moveTo>
                    <a:pt x="3268" y="2162"/>
                  </a:moveTo>
                  <a:lnTo>
                    <a:pt x="3268" y="2162"/>
                  </a:lnTo>
                  <a:lnTo>
                    <a:pt x="3268" y="2162"/>
                  </a:lnTo>
                  <a:lnTo>
                    <a:pt x="3268" y="2162"/>
                  </a:lnTo>
                  <a:close/>
                  <a:moveTo>
                    <a:pt x="3273" y="2137"/>
                  </a:moveTo>
                  <a:lnTo>
                    <a:pt x="3272" y="2129"/>
                  </a:lnTo>
                  <a:lnTo>
                    <a:pt x="3274" y="2126"/>
                  </a:lnTo>
                  <a:lnTo>
                    <a:pt x="3275" y="2123"/>
                  </a:lnTo>
                  <a:lnTo>
                    <a:pt x="3277" y="2119"/>
                  </a:lnTo>
                  <a:lnTo>
                    <a:pt x="3279" y="2123"/>
                  </a:lnTo>
                  <a:lnTo>
                    <a:pt x="3281" y="2125"/>
                  </a:lnTo>
                  <a:lnTo>
                    <a:pt x="3281" y="2125"/>
                  </a:lnTo>
                  <a:lnTo>
                    <a:pt x="3279" y="2126"/>
                  </a:lnTo>
                  <a:lnTo>
                    <a:pt x="3278" y="2129"/>
                  </a:lnTo>
                  <a:lnTo>
                    <a:pt x="3278" y="2131"/>
                  </a:lnTo>
                  <a:lnTo>
                    <a:pt x="3277" y="2134"/>
                  </a:lnTo>
                  <a:lnTo>
                    <a:pt x="3275" y="2136"/>
                  </a:lnTo>
                  <a:lnTo>
                    <a:pt x="3273" y="2137"/>
                  </a:lnTo>
                  <a:close/>
                  <a:moveTo>
                    <a:pt x="3314" y="2111"/>
                  </a:moveTo>
                  <a:lnTo>
                    <a:pt x="3311" y="2112"/>
                  </a:lnTo>
                  <a:lnTo>
                    <a:pt x="3308" y="2114"/>
                  </a:lnTo>
                  <a:lnTo>
                    <a:pt x="3306" y="2117"/>
                  </a:lnTo>
                  <a:lnTo>
                    <a:pt x="3303" y="2119"/>
                  </a:lnTo>
                  <a:lnTo>
                    <a:pt x="3298" y="2114"/>
                  </a:lnTo>
                  <a:lnTo>
                    <a:pt x="3298" y="2108"/>
                  </a:lnTo>
                  <a:lnTo>
                    <a:pt x="3300" y="2102"/>
                  </a:lnTo>
                  <a:lnTo>
                    <a:pt x="3298" y="2096"/>
                  </a:lnTo>
                  <a:lnTo>
                    <a:pt x="3300" y="2096"/>
                  </a:lnTo>
                  <a:lnTo>
                    <a:pt x="3305" y="2095"/>
                  </a:lnTo>
                  <a:lnTo>
                    <a:pt x="3309" y="2094"/>
                  </a:lnTo>
                  <a:lnTo>
                    <a:pt x="3313" y="2091"/>
                  </a:lnTo>
                  <a:lnTo>
                    <a:pt x="3318" y="2089"/>
                  </a:lnTo>
                  <a:lnTo>
                    <a:pt x="3318" y="2090"/>
                  </a:lnTo>
                  <a:lnTo>
                    <a:pt x="3318" y="2094"/>
                  </a:lnTo>
                  <a:lnTo>
                    <a:pt x="3319" y="2096"/>
                  </a:lnTo>
                  <a:lnTo>
                    <a:pt x="3320" y="2100"/>
                  </a:lnTo>
                  <a:lnTo>
                    <a:pt x="3320" y="2103"/>
                  </a:lnTo>
                  <a:lnTo>
                    <a:pt x="3319" y="2106"/>
                  </a:lnTo>
                  <a:lnTo>
                    <a:pt x="3318" y="2108"/>
                  </a:lnTo>
                  <a:lnTo>
                    <a:pt x="3314" y="2111"/>
                  </a:lnTo>
                  <a:close/>
                  <a:moveTo>
                    <a:pt x="3381" y="1983"/>
                  </a:moveTo>
                  <a:lnTo>
                    <a:pt x="3382" y="1988"/>
                  </a:lnTo>
                  <a:lnTo>
                    <a:pt x="3381" y="1988"/>
                  </a:lnTo>
                  <a:lnTo>
                    <a:pt x="3381" y="1986"/>
                  </a:lnTo>
                  <a:lnTo>
                    <a:pt x="3381" y="1983"/>
                  </a:lnTo>
                  <a:close/>
                  <a:moveTo>
                    <a:pt x="3319" y="1364"/>
                  </a:moveTo>
                  <a:lnTo>
                    <a:pt x="3319" y="1364"/>
                  </a:lnTo>
                  <a:lnTo>
                    <a:pt x="3319" y="1364"/>
                  </a:lnTo>
                  <a:lnTo>
                    <a:pt x="3319" y="1364"/>
                  </a:lnTo>
                  <a:close/>
                  <a:moveTo>
                    <a:pt x="3402" y="860"/>
                  </a:moveTo>
                  <a:lnTo>
                    <a:pt x="3408" y="853"/>
                  </a:lnTo>
                  <a:lnTo>
                    <a:pt x="3411" y="854"/>
                  </a:lnTo>
                  <a:lnTo>
                    <a:pt x="3415" y="855"/>
                  </a:lnTo>
                  <a:lnTo>
                    <a:pt x="3408" y="858"/>
                  </a:lnTo>
                  <a:lnTo>
                    <a:pt x="3402" y="860"/>
                  </a:lnTo>
                  <a:close/>
                  <a:moveTo>
                    <a:pt x="3403" y="836"/>
                  </a:moveTo>
                  <a:lnTo>
                    <a:pt x="3405" y="840"/>
                  </a:lnTo>
                  <a:lnTo>
                    <a:pt x="3386" y="857"/>
                  </a:lnTo>
                  <a:lnTo>
                    <a:pt x="3385" y="852"/>
                  </a:lnTo>
                  <a:lnTo>
                    <a:pt x="3383" y="848"/>
                  </a:lnTo>
                  <a:lnTo>
                    <a:pt x="3393" y="842"/>
                  </a:lnTo>
                  <a:lnTo>
                    <a:pt x="3403" y="836"/>
                  </a:lnTo>
                  <a:close/>
                  <a:moveTo>
                    <a:pt x="3069" y="1076"/>
                  </a:moveTo>
                  <a:lnTo>
                    <a:pt x="3074" y="1074"/>
                  </a:lnTo>
                  <a:lnTo>
                    <a:pt x="3082" y="1081"/>
                  </a:lnTo>
                  <a:lnTo>
                    <a:pt x="3092" y="1087"/>
                  </a:lnTo>
                  <a:lnTo>
                    <a:pt x="3103" y="1091"/>
                  </a:lnTo>
                  <a:lnTo>
                    <a:pt x="3098" y="1100"/>
                  </a:lnTo>
                  <a:lnTo>
                    <a:pt x="3075" y="1115"/>
                  </a:lnTo>
                  <a:lnTo>
                    <a:pt x="3067" y="1104"/>
                  </a:lnTo>
                  <a:lnTo>
                    <a:pt x="3062" y="1091"/>
                  </a:lnTo>
                  <a:lnTo>
                    <a:pt x="3061" y="1077"/>
                  </a:lnTo>
                  <a:lnTo>
                    <a:pt x="3064" y="1077"/>
                  </a:lnTo>
                  <a:lnTo>
                    <a:pt x="3069" y="1076"/>
                  </a:lnTo>
                  <a:close/>
                  <a:moveTo>
                    <a:pt x="2965" y="1196"/>
                  </a:moveTo>
                  <a:lnTo>
                    <a:pt x="2974" y="1171"/>
                  </a:lnTo>
                  <a:lnTo>
                    <a:pt x="2979" y="1173"/>
                  </a:lnTo>
                  <a:lnTo>
                    <a:pt x="2984" y="1176"/>
                  </a:lnTo>
                  <a:lnTo>
                    <a:pt x="2990" y="1176"/>
                  </a:lnTo>
                  <a:lnTo>
                    <a:pt x="2995" y="1178"/>
                  </a:lnTo>
                  <a:lnTo>
                    <a:pt x="2999" y="1180"/>
                  </a:lnTo>
                  <a:lnTo>
                    <a:pt x="2996" y="1184"/>
                  </a:lnTo>
                  <a:lnTo>
                    <a:pt x="2994" y="1186"/>
                  </a:lnTo>
                  <a:lnTo>
                    <a:pt x="2969" y="1205"/>
                  </a:lnTo>
                  <a:lnTo>
                    <a:pt x="2968" y="1205"/>
                  </a:lnTo>
                  <a:lnTo>
                    <a:pt x="2965" y="1196"/>
                  </a:lnTo>
                  <a:lnTo>
                    <a:pt x="2965" y="1196"/>
                  </a:lnTo>
                  <a:lnTo>
                    <a:pt x="2965" y="1196"/>
                  </a:lnTo>
                  <a:close/>
                  <a:moveTo>
                    <a:pt x="2917" y="1030"/>
                  </a:moveTo>
                  <a:lnTo>
                    <a:pt x="2921" y="1030"/>
                  </a:lnTo>
                  <a:lnTo>
                    <a:pt x="2925" y="1030"/>
                  </a:lnTo>
                  <a:lnTo>
                    <a:pt x="2927" y="1030"/>
                  </a:lnTo>
                  <a:lnTo>
                    <a:pt x="2931" y="1030"/>
                  </a:lnTo>
                  <a:lnTo>
                    <a:pt x="2933" y="1030"/>
                  </a:lnTo>
                  <a:lnTo>
                    <a:pt x="2935" y="1028"/>
                  </a:lnTo>
                  <a:lnTo>
                    <a:pt x="2939" y="1031"/>
                  </a:lnTo>
                  <a:lnTo>
                    <a:pt x="2944" y="1032"/>
                  </a:lnTo>
                  <a:lnTo>
                    <a:pt x="2948" y="1034"/>
                  </a:lnTo>
                  <a:lnTo>
                    <a:pt x="2949" y="1037"/>
                  </a:lnTo>
                  <a:lnTo>
                    <a:pt x="2950" y="1041"/>
                  </a:lnTo>
                  <a:lnTo>
                    <a:pt x="2954" y="1045"/>
                  </a:lnTo>
                  <a:lnTo>
                    <a:pt x="2956" y="1047"/>
                  </a:lnTo>
                  <a:lnTo>
                    <a:pt x="2951" y="1058"/>
                  </a:lnTo>
                  <a:lnTo>
                    <a:pt x="2948" y="1059"/>
                  </a:lnTo>
                  <a:lnTo>
                    <a:pt x="2937" y="1064"/>
                  </a:lnTo>
                  <a:lnTo>
                    <a:pt x="2935" y="1064"/>
                  </a:lnTo>
                  <a:lnTo>
                    <a:pt x="2925" y="1062"/>
                  </a:lnTo>
                  <a:lnTo>
                    <a:pt x="2915" y="1065"/>
                  </a:lnTo>
                  <a:lnTo>
                    <a:pt x="2911" y="1063"/>
                  </a:lnTo>
                  <a:lnTo>
                    <a:pt x="2908" y="1063"/>
                  </a:lnTo>
                  <a:lnTo>
                    <a:pt x="2911" y="1047"/>
                  </a:lnTo>
                  <a:lnTo>
                    <a:pt x="2917" y="1030"/>
                  </a:lnTo>
                  <a:close/>
                  <a:moveTo>
                    <a:pt x="2898" y="989"/>
                  </a:moveTo>
                  <a:lnTo>
                    <a:pt x="2893" y="990"/>
                  </a:lnTo>
                  <a:lnTo>
                    <a:pt x="2891" y="989"/>
                  </a:lnTo>
                  <a:lnTo>
                    <a:pt x="2898" y="989"/>
                  </a:lnTo>
                  <a:close/>
                  <a:moveTo>
                    <a:pt x="2864" y="979"/>
                  </a:moveTo>
                  <a:lnTo>
                    <a:pt x="2864" y="979"/>
                  </a:lnTo>
                  <a:lnTo>
                    <a:pt x="2861" y="981"/>
                  </a:lnTo>
                  <a:lnTo>
                    <a:pt x="2859" y="984"/>
                  </a:lnTo>
                  <a:lnTo>
                    <a:pt x="2857" y="984"/>
                  </a:lnTo>
                  <a:lnTo>
                    <a:pt x="2860" y="983"/>
                  </a:lnTo>
                  <a:lnTo>
                    <a:pt x="2864" y="979"/>
                  </a:lnTo>
                  <a:close/>
                  <a:moveTo>
                    <a:pt x="2818" y="954"/>
                  </a:moveTo>
                  <a:lnTo>
                    <a:pt x="2819" y="957"/>
                  </a:lnTo>
                  <a:lnTo>
                    <a:pt x="2821" y="961"/>
                  </a:lnTo>
                  <a:lnTo>
                    <a:pt x="2813" y="960"/>
                  </a:lnTo>
                  <a:lnTo>
                    <a:pt x="2804" y="963"/>
                  </a:lnTo>
                  <a:lnTo>
                    <a:pt x="2796" y="969"/>
                  </a:lnTo>
                  <a:lnTo>
                    <a:pt x="2796" y="971"/>
                  </a:lnTo>
                  <a:lnTo>
                    <a:pt x="2792" y="967"/>
                  </a:lnTo>
                  <a:lnTo>
                    <a:pt x="2818" y="954"/>
                  </a:lnTo>
                  <a:close/>
                  <a:moveTo>
                    <a:pt x="2759" y="1043"/>
                  </a:moveTo>
                  <a:lnTo>
                    <a:pt x="2762" y="1042"/>
                  </a:lnTo>
                  <a:lnTo>
                    <a:pt x="2763" y="1042"/>
                  </a:lnTo>
                  <a:lnTo>
                    <a:pt x="2763" y="1043"/>
                  </a:lnTo>
                  <a:lnTo>
                    <a:pt x="2762" y="1043"/>
                  </a:lnTo>
                  <a:lnTo>
                    <a:pt x="2761" y="1043"/>
                  </a:lnTo>
                  <a:lnTo>
                    <a:pt x="2759" y="1043"/>
                  </a:lnTo>
                  <a:lnTo>
                    <a:pt x="2759" y="1043"/>
                  </a:lnTo>
                  <a:close/>
                  <a:moveTo>
                    <a:pt x="2752" y="785"/>
                  </a:moveTo>
                  <a:lnTo>
                    <a:pt x="2749" y="784"/>
                  </a:lnTo>
                  <a:lnTo>
                    <a:pt x="2744" y="783"/>
                  </a:lnTo>
                  <a:lnTo>
                    <a:pt x="2744" y="781"/>
                  </a:lnTo>
                  <a:lnTo>
                    <a:pt x="2742" y="779"/>
                  </a:lnTo>
                  <a:lnTo>
                    <a:pt x="2741" y="779"/>
                  </a:lnTo>
                  <a:lnTo>
                    <a:pt x="2746" y="779"/>
                  </a:lnTo>
                  <a:lnTo>
                    <a:pt x="2751" y="779"/>
                  </a:lnTo>
                  <a:lnTo>
                    <a:pt x="2755" y="779"/>
                  </a:lnTo>
                  <a:lnTo>
                    <a:pt x="2759" y="778"/>
                  </a:lnTo>
                  <a:lnTo>
                    <a:pt x="2756" y="781"/>
                  </a:lnTo>
                  <a:lnTo>
                    <a:pt x="2752" y="785"/>
                  </a:lnTo>
                  <a:close/>
                  <a:moveTo>
                    <a:pt x="2832" y="746"/>
                  </a:moveTo>
                  <a:lnTo>
                    <a:pt x="2830" y="744"/>
                  </a:lnTo>
                  <a:lnTo>
                    <a:pt x="2832" y="745"/>
                  </a:lnTo>
                  <a:lnTo>
                    <a:pt x="2831" y="745"/>
                  </a:lnTo>
                  <a:lnTo>
                    <a:pt x="2832" y="745"/>
                  </a:lnTo>
                  <a:lnTo>
                    <a:pt x="2832" y="746"/>
                  </a:lnTo>
                  <a:lnTo>
                    <a:pt x="2832" y="746"/>
                  </a:lnTo>
                  <a:close/>
                  <a:moveTo>
                    <a:pt x="2819" y="671"/>
                  </a:moveTo>
                  <a:lnTo>
                    <a:pt x="2823" y="669"/>
                  </a:lnTo>
                  <a:lnTo>
                    <a:pt x="2826" y="665"/>
                  </a:lnTo>
                  <a:lnTo>
                    <a:pt x="2834" y="681"/>
                  </a:lnTo>
                  <a:lnTo>
                    <a:pt x="2842" y="694"/>
                  </a:lnTo>
                  <a:lnTo>
                    <a:pt x="2843" y="694"/>
                  </a:lnTo>
                  <a:lnTo>
                    <a:pt x="2843" y="694"/>
                  </a:lnTo>
                  <a:lnTo>
                    <a:pt x="2843" y="703"/>
                  </a:lnTo>
                  <a:lnTo>
                    <a:pt x="2841" y="704"/>
                  </a:lnTo>
                  <a:lnTo>
                    <a:pt x="2838" y="706"/>
                  </a:lnTo>
                  <a:lnTo>
                    <a:pt x="2837" y="709"/>
                  </a:lnTo>
                  <a:lnTo>
                    <a:pt x="2835" y="699"/>
                  </a:lnTo>
                  <a:lnTo>
                    <a:pt x="2829" y="689"/>
                  </a:lnTo>
                  <a:lnTo>
                    <a:pt x="2821" y="681"/>
                  </a:lnTo>
                  <a:lnTo>
                    <a:pt x="2817" y="672"/>
                  </a:lnTo>
                  <a:lnTo>
                    <a:pt x="2819" y="671"/>
                  </a:lnTo>
                  <a:close/>
                  <a:moveTo>
                    <a:pt x="2791" y="659"/>
                  </a:moveTo>
                  <a:lnTo>
                    <a:pt x="2790" y="660"/>
                  </a:lnTo>
                  <a:lnTo>
                    <a:pt x="2790" y="658"/>
                  </a:lnTo>
                  <a:lnTo>
                    <a:pt x="2791" y="659"/>
                  </a:lnTo>
                  <a:close/>
                  <a:moveTo>
                    <a:pt x="2701" y="704"/>
                  </a:moveTo>
                  <a:lnTo>
                    <a:pt x="2705" y="705"/>
                  </a:lnTo>
                  <a:lnTo>
                    <a:pt x="2722" y="707"/>
                  </a:lnTo>
                  <a:lnTo>
                    <a:pt x="2740" y="705"/>
                  </a:lnTo>
                  <a:lnTo>
                    <a:pt x="2750" y="699"/>
                  </a:lnTo>
                  <a:lnTo>
                    <a:pt x="2757" y="693"/>
                  </a:lnTo>
                  <a:lnTo>
                    <a:pt x="2763" y="683"/>
                  </a:lnTo>
                  <a:lnTo>
                    <a:pt x="2763" y="682"/>
                  </a:lnTo>
                  <a:lnTo>
                    <a:pt x="2767" y="684"/>
                  </a:lnTo>
                  <a:lnTo>
                    <a:pt x="2770" y="686"/>
                  </a:lnTo>
                  <a:lnTo>
                    <a:pt x="2774" y="686"/>
                  </a:lnTo>
                  <a:lnTo>
                    <a:pt x="2778" y="684"/>
                  </a:lnTo>
                  <a:lnTo>
                    <a:pt x="2784" y="681"/>
                  </a:lnTo>
                  <a:lnTo>
                    <a:pt x="2787" y="677"/>
                  </a:lnTo>
                  <a:lnTo>
                    <a:pt x="2790" y="672"/>
                  </a:lnTo>
                  <a:lnTo>
                    <a:pt x="2791" y="675"/>
                  </a:lnTo>
                  <a:lnTo>
                    <a:pt x="2793" y="677"/>
                  </a:lnTo>
                  <a:lnTo>
                    <a:pt x="2802" y="678"/>
                  </a:lnTo>
                  <a:lnTo>
                    <a:pt x="2808" y="676"/>
                  </a:lnTo>
                  <a:lnTo>
                    <a:pt x="2815" y="672"/>
                  </a:lnTo>
                  <a:lnTo>
                    <a:pt x="2813" y="681"/>
                  </a:lnTo>
                  <a:lnTo>
                    <a:pt x="2814" y="688"/>
                  </a:lnTo>
                  <a:lnTo>
                    <a:pt x="2815" y="696"/>
                  </a:lnTo>
                  <a:lnTo>
                    <a:pt x="2814" y="700"/>
                  </a:lnTo>
                  <a:lnTo>
                    <a:pt x="2815" y="704"/>
                  </a:lnTo>
                  <a:lnTo>
                    <a:pt x="2817" y="706"/>
                  </a:lnTo>
                  <a:lnTo>
                    <a:pt x="2820" y="709"/>
                  </a:lnTo>
                  <a:lnTo>
                    <a:pt x="2824" y="711"/>
                  </a:lnTo>
                  <a:lnTo>
                    <a:pt x="2826" y="712"/>
                  </a:lnTo>
                  <a:lnTo>
                    <a:pt x="2829" y="716"/>
                  </a:lnTo>
                  <a:lnTo>
                    <a:pt x="2830" y="718"/>
                  </a:lnTo>
                  <a:lnTo>
                    <a:pt x="2830" y="720"/>
                  </a:lnTo>
                  <a:lnTo>
                    <a:pt x="2830" y="726"/>
                  </a:lnTo>
                  <a:lnTo>
                    <a:pt x="2831" y="730"/>
                  </a:lnTo>
                  <a:lnTo>
                    <a:pt x="2830" y="735"/>
                  </a:lnTo>
                  <a:lnTo>
                    <a:pt x="2829" y="739"/>
                  </a:lnTo>
                  <a:lnTo>
                    <a:pt x="2830" y="744"/>
                  </a:lnTo>
                  <a:lnTo>
                    <a:pt x="2830" y="744"/>
                  </a:lnTo>
                  <a:lnTo>
                    <a:pt x="2818" y="739"/>
                  </a:lnTo>
                  <a:lnTo>
                    <a:pt x="2807" y="741"/>
                  </a:lnTo>
                  <a:lnTo>
                    <a:pt x="2796" y="747"/>
                  </a:lnTo>
                  <a:lnTo>
                    <a:pt x="2792" y="750"/>
                  </a:lnTo>
                  <a:lnTo>
                    <a:pt x="2790" y="755"/>
                  </a:lnTo>
                  <a:lnTo>
                    <a:pt x="2786" y="755"/>
                  </a:lnTo>
                  <a:lnTo>
                    <a:pt x="2786" y="745"/>
                  </a:lnTo>
                  <a:lnTo>
                    <a:pt x="2783" y="740"/>
                  </a:lnTo>
                  <a:lnTo>
                    <a:pt x="2776" y="739"/>
                  </a:lnTo>
                  <a:lnTo>
                    <a:pt x="2770" y="739"/>
                  </a:lnTo>
                  <a:lnTo>
                    <a:pt x="2763" y="741"/>
                  </a:lnTo>
                  <a:lnTo>
                    <a:pt x="2763" y="733"/>
                  </a:lnTo>
                  <a:lnTo>
                    <a:pt x="2759" y="724"/>
                  </a:lnTo>
                  <a:lnTo>
                    <a:pt x="2755" y="717"/>
                  </a:lnTo>
                  <a:lnTo>
                    <a:pt x="2751" y="715"/>
                  </a:lnTo>
                  <a:lnTo>
                    <a:pt x="2747" y="715"/>
                  </a:lnTo>
                  <a:lnTo>
                    <a:pt x="2742" y="715"/>
                  </a:lnTo>
                  <a:lnTo>
                    <a:pt x="2733" y="717"/>
                  </a:lnTo>
                  <a:lnTo>
                    <a:pt x="2725" y="715"/>
                  </a:lnTo>
                  <a:lnTo>
                    <a:pt x="2716" y="716"/>
                  </a:lnTo>
                  <a:lnTo>
                    <a:pt x="2708" y="715"/>
                  </a:lnTo>
                  <a:lnTo>
                    <a:pt x="2705" y="713"/>
                  </a:lnTo>
                  <a:lnTo>
                    <a:pt x="2704" y="712"/>
                  </a:lnTo>
                  <a:lnTo>
                    <a:pt x="2701" y="710"/>
                  </a:lnTo>
                  <a:lnTo>
                    <a:pt x="2701" y="707"/>
                  </a:lnTo>
                  <a:lnTo>
                    <a:pt x="2701" y="704"/>
                  </a:lnTo>
                  <a:lnTo>
                    <a:pt x="2701" y="70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1" name="Freeform 14">
              <a:extLst>
                <a:ext uri="{FF2B5EF4-FFF2-40B4-BE49-F238E27FC236}">
                  <a16:creationId xmlns:a16="http://schemas.microsoft.com/office/drawing/2014/main" id="{AE593BFB-6B21-4A95-BB31-9F3AC4EF8B35}"/>
                </a:ext>
              </a:extLst>
            </p:cNvPr>
            <p:cNvSpPr>
              <a:spLocks noEditPoints="1"/>
            </p:cNvSpPr>
            <p:nvPr/>
          </p:nvSpPr>
          <p:spPr bwMode="auto">
            <a:xfrm>
              <a:off x="1392238" y="2193925"/>
              <a:ext cx="606425" cy="920750"/>
            </a:xfrm>
            <a:custGeom>
              <a:avLst/>
              <a:gdLst>
                <a:gd name="T0" fmla="*/ 1879 w 1910"/>
                <a:gd name="T1" fmla="*/ 621 h 2900"/>
                <a:gd name="T2" fmla="*/ 1751 w 1910"/>
                <a:gd name="T3" fmla="*/ 698 h 2900"/>
                <a:gd name="T4" fmla="*/ 1656 w 1910"/>
                <a:gd name="T5" fmla="*/ 256 h 2900"/>
                <a:gd name="T6" fmla="*/ 1462 w 1910"/>
                <a:gd name="T7" fmla="*/ 840 h 2900"/>
                <a:gd name="T8" fmla="*/ 1418 w 1910"/>
                <a:gd name="T9" fmla="*/ 473 h 2900"/>
                <a:gd name="T10" fmla="*/ 1378 w 1910"/>
                <a:gd name="T11" fmla="*/ 265 h 2900"/>
                <a:gd name="T12" fmla="*/ 1306 w 1910"/>
                <a:gd name="T13" fmla="*/ 557 h 2900"/>
                <a:gd name="T14" fmla="*/ 1269 w 1910"/>
                <a:gd name="T15" fmla="*/ 253 h 2900"/>
                <a:gd name="T16" fmla="*/ 1323 w 1910"/>
                <a:gd name="T17" fmla="*/ 954 h 2900"/>
                <a:gd name="T18" fmla="*/ 1308 w 1910"/>
                <a:gd name="T19" fmla="*/ 991 h 2900"/>
                <a:gd name="T20" fmla="*/ 1224 w 1910"/>
                <a:gd name="T21" fmla="*/ 878 h 2900"/>
                <a:gd name="T22" fmla="*/ 1197 w 1910"/>
                <a:gd name="T23" fmla="*/ 187 h 2900"/>
                <a:gd name="T24" fmla="*/ 1161 w 1910"/>
                <a:gd name="T25" fmla="*/ 1146 h 2900"/>
                <a:gd name="T26" fmla="*/ 1075 w 1910"/>
                <a:gd name="T27" fmla="*/ 960 h 2900"/>
                <a:gd name="T28" fmla="*/ 1093 w 1910"/>
                <a:gd name="T29" fmla="*/ 319 h 2900"/>
                <a:gd name="T30" fmla="*/ 1044 w 1910"/>
                <a:gd name="T31" fmla="*/ 991 h 2900"/>
                <a:gd name="T32" fmla="*/ 1022 w 1910"/>
                <a:gd name="T33" fmla="*/ 322 h 2900"/>
                <a:gd name="T34" fmla="*/ 1002 w 1910"/>
                <a:gd name="T35" fmla="*/ 477 h 2900"/>
                <a:gd name="T36" fmla="*/ 953 w 1910"/>
                <a:gd name="T37" fmla="*/ 396 h 2900"/>
                <a:gd name="T38" fmla="*/ 850 w 1910"/>
                <a:gd name="T39" fmla="*/ 430 h 2900"/>
                <a:gd name="T40" fmla="*/ 863 w 1910"/>
                <a:gd name="T41" fmla="*/ 1244 h 2900"/>
                <a:gd name="T42" fmla="*/ 780 w 1910"/>
                <a:gd name="T43" fmla="*/ 1287 h 2900"/>
                <a:gd name="T44" fmla="*/ 863 w 1910"/>
                <a:gd name="T45" fmla="*/ 1244 h 2900"/>
                <a:gd name="T46" fmla="*/ 795 w 1910"/>
                <a:gd name="T47" fmla="*/ 587 h 2900"/>
                <a:gd name="T48" fmla="*/ 769 w 1910"/>
                <a:gd name="T49" fmla="*/ 310 h 2900"/>
                <a:gd name="T50" fmla="*/ 614 w 1910"/>
                <a:gd name="T51" fmla="*/ 333 h 2900"/>
                <a:gd name="T52" fmla="*/ 599 w 1910"/>
                <a:gd name="T53" fmla="*/ 365 h 2900"/>
                <a:gd name="T54" fmla="*/ 503 w 1910"/>
                <a:gd name="T55" fmla="*/ 385 h 2900"/>
                <a:gd name="T56" fmla="*/ 532 w 1910"/>
                <a:gd name="T57" fmla="*/ 499 h 2900"/>
                <a:gd name="T58" fmla="*/ 595 w 1910"/>
                <a:gd name="T59" fmla="*/ 477 h 2900"/>
                <a:gd name="T60" fmla="*/ 693 w 1910"/>
                <a:gd name="T61" fmla="*/ 426 h 2900"/>
                <a:gd name="T62" fmla="*/ 578 w 1910"/>
                <a:gd name="T63" fmla="*/ 562 h 2900"/>
                <a:gd name="T64" fmla="*/ 409 w 1910"/>
                <a:gd name="T65" fmla="*/ 624 h 2900"/>
                <a:gd name="T66" fmla="*/ 386 w 1910"/>
                <a:gd name="T67" fmla="*/ 877 h 2900"/>
                <a:gd name="T68" fmla="*/ 5 w 1910"/>
                <a:gd name="T69" fmla="*/ 840 h 2900"/>
                <a:gd name="T70" fmla="*/ 35 w 1910"/>
                <a:gd name="T71" fmla="*/ 951 h 2900"/>
                <a:gd name="T72" fmla="*/ 134 w 1910"/>
                <a:gd name="T73" fmla="*/ 943 h 2900"/>
                <a:gd name="T74" fmla="*/ 78 w 1910"/>
                <a:gd name="T75" fmla="*/ 1136 h 2900"/>
                <a:gd name="T76" fmla="*/ 49 w 1910"/>
                <a:gd name="T77" fmla="*/ 1309 h 2900"/>
                <a:gd name="T78" fmla="*/ 154 w 1910"/>
                <a:gd name="T79" fmla="*/ 1224 h 2900"/>
                <a:gd name="T80" fmla="*/ 272 w 1910"/>
                <a:gd name="T81" fmla="*/ 1190 h 2900"/>
                <a:gd name="T82" fmla="*/ 291 w 1910"/>
                <a:gd name="T83" fmla="*/ 809 h 2900"/>
                <a:gd name="T84" fmla="*/ 221 w 1910"/>
                <a:gd name="T85" fmla="*/ 795 h 2900"/>
                <a:gd name="T86" fmla="*/ 345 w 1910"/>
                <a:gd name="T87" fmla="*/ 754 h 2900"/>
                <a:gd name="T88" fmla="*/ 362 w 1910"/>
                <a:gd name="T89" fmla="*/ 973 h 2900"/>
                <a:gd name="T90" fmla="*/ 464 w 1910"/>
                <a:gd name="T91" fmla="*/ 801 h 2900"/>
                <a:gd name="T92" fmla="*/ 511 w 1910"/>
                <a:gd name="T93" fmla="*/ 777 h 2900"/>
                <a:gd name="T94" fmla="*/ 593 w 1910"/>
                <a:gd name="T95" fmla="*/ 859 h 2900"/>
                <a:gd name="T96" fmla="*/ 651 w 1910"/>
                <a:gd name="T97" fmla="*/ 618 h 2900"/>
                <a:gd name="T98" fmla="*/ 702 w 1910"/>
                <a:gd name="T99" fmla="*/ 627 h 2900"/>
                <a:gd name="T100" fmla="*/ 716 w 1910"/>
                <a:gd name="T101" fmla="*/ 994 h 2900"/>
                <a:gd name="T102" fmla="*/ 503 w 1910"/>
                <a:gd name="T103" fmla="*/ 2276 h 2900"/>
                <a:gd name="T104" fmla="*/ 406 w 1910"/>
                <a:gd name="T105" fmla="*/ 2016 h 2900"/>
                <a:gd name="T106" fmla="*/ 383 w 1910"/>
                <a:gd name="T107" fmla="*/ 2285 h 2900"/>
                <a:gd name="T108" fmla="*/ 262 w 1910"/>
                <a:gd name="T109" fmla="*/ 1989 h 2900"/>
                <a:gd name="T110" fmla="*/ 130 w 1910"/>
                <a:gd name="T111" fmla="*/ 2110 h 2900"/>
                <a:gd name="T112" fmla="*/ 185 w 1910"/>
                <a:gd name="T113" fmla="*/ 2051 h 2900"/>
                <a:gd name="T114" fmla="*/ 483 w 1910"/>
                <a:gd name="T115" fmla="*/ 2635 h 2900"/>
                <a:gd name="T116" fmla="*/ 822 w 1910"/>
                <a:gd name="T117" fmla="*/ 2800 h 2900"/>
                <a:gd name="T118" fmla="*/ 793 w 1910"/>
                <a:gd name="T119" fmla="*/ 2797 h 2900"/>
                <a:gd name="T120" fmla="*/ 1051 w 1910"/>
                <a:gd name="T121" fmla="*/ 2885 h 2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10" h="2900">
                  <a:moveTo>
                    <a:pt x="1909" y="767"/>
                  </a:moveTo>
                  <a:lnTo>
                    <a:pt x="1901" y="766"/>
                  </a:lnTo>
                  <a:lnTo>
                    <a:pt x="1910" y="767"/>
                  </a:lnTo>
                  <a:lnTo>
                    <a:pt x="1909" y="767"/>
                  </a:lnTo>
                  <a:close/>
                  <a:moveTo>
                    <a:pt x="1901" y="696"/>
                  </a:moveTo>
                  <a:lnTo>
                    <a:pt x="1906" y="701"/>
                  </a:lnTo>
                  <a:lnTo>
                    <a:pt x="1910" y="706"/>
                  </a:lnTo>
                  <a:lnTo>
                    <a:pt x="1909" y="710"/>
                  </a:lnTo>
                  <a:lnTo>
                    <a:pt x="1907" y="713"/>
                  </a:lnTo>
                  <a:lnTo>
                    <a:pt x="1905" y="716"/>
                  </a:lnTo>
                  <a:lnTo>
                    <a:pt x="1901" y="712"/>
                  </a:lnTo>
                  <a:lnTo>
                    <a:pt x="1900" y="709"/>
                  </a:lnTo>
                  <a:lnTo>
                    <a:pt x="1898" y="704"/>
                  </a:lnTo>
                  <a:lnTo>
                    <a:pt x="1900" y="700"/>
                  </a:lnTo>
                  <a:lnTo>
                    <a:pt x="1901" y="696"/>
                  </a:lnTo>
                  <a:close/>
                  <a:moveTo>
                    <a:pt x="1877" y="601"/>
                  </a:moveTo>
                  <a:lnTo>
                    <a:pt x="1875" y="597"/>
                  </a:lnTo>
                  <a:lnTo>
                    <a:pt x="1872" y="596"/>
                  </a:lnTo>
                  <a:lnTo>
                    <a:pt x="1877" y="596"/>
                  </a:lnTo>
                  <a:lnTo>
                    <a:pt x="1881" y="597"/>
                  </a:lnTo>
                  <a:lnTo>
                    <a:pt x="1885" y="598"/>
                  </a:lnTo>
                  <a:lnTo>
                    <a:pt x="1882" y="607"/>
                  </a:lnTo>
                  <a:lnTo>
                    <a:pt x="1884" y="614"/>
                  </a:lnTo>
                  <a:lnTo>
                    <a:pt x="1890" y="620"/>
                  </a:lnTo>
                  <a:lnTo>
                    <a:pt x="1888" y="620"/>
                  </a:lnTo>
                  <a:lnTo>
                    <a:pt x="1879" y="621"/>
                  </a:lnTo>
                  <a:lnTo>
                    <a:pt x="1872" y="624"/>
                  </a:lnTo>
                  <a:lnTo>
                    <a:pt x="1871" y="623"/>
                  </a:lnTo>
                  <a:lnTo>
                    <a:pt x="1875" y="616"/>
                  </a:lnTo>
                  <a:lnTo>
                    <a:pt x="1877" y="609"/>
                  </a:lnTo>
                  <a:lnTo>
                    <a:pt x="1877" y="601"/>
                  </a:lnTo>
                  <a:close/>
                  <a:moveTo>
                    <a:pt x="1849" y="677"/>
                  </a:moveTo>
                  <a:lnTo>
                    <a:pt x="1848" y="677"/>
                  </a:lnTo>
                  <a:lnTo>
                    <a:pt x="1848" y="677"/>
                  </a:lnTo>
                  <a:lnTo>
                    <a:pt x="1849" y="677"/>
                  </a:lnTo>
                  <a:close/>
                  <a:moveTo>
                    <a:pt x="1751" y="698"/>
                  </a:moveTo>
                  <a:lnTo>
                    <a:pt x="1763" y="696"/>
                  </a:lnTo>
                  <a:lnTo>
                    <a:pt x="1775" y="695"/>
                  </a:lnTo>
                  <a:lnTo>
                    <a:pt x="1777" y="700"/>
                  </a:lnTo>
                  <a:lnTo>
                    <a:pt x="1780" y="705"/>
                  </a:lnTo>
                  <a:lnTo>
                    <a:pt x="1784" y="710"/>
                  </a:lnTo>
                  <a:lnTo>
                    <a:pt x="1784" y="711"/>
                  </a:lnTo>
                  <a:lnTo>
                    <a:pt x="1775" y="711"/>
                  </a:lnTo>
                  <a:lnTo>
                    <a:pt x="1767" y="712"/>
                  </a:lnTo>
                  <a:lnTo>
                    <a:pt x="1760" y="715"/>
                  </a:lnTo>
                  <a:lnTo>
                    <a:pt x="1758" y="712"/>
                  </a:lnTo>
                  <a:lnTo>
                    <a:pt x="1754" y="710"/>
                  </a:lnTo>
                  <a:lnTo>
                    <a:pt x="1752" y="707"/>
                  </a:lnTo>
                  <a:lnTo>
                    <a:pt x="1751" y="704"/>
                  </a:lnTo>
                  <a:lnTo>
                    <a:pt x="1748" y="700"/>
                  </a:lnTo>
                  <a:lnTo>
                    <a:pt x="1748" y="696"/>
                  </a:lnTo>
                  <a:lnTo>
                    <a:pt x="1751" y="698"/>
                  </a:lnTo>
                  <a:close/>
                  <a:moveTo>
                    <a:pt x="1720" y="1076"/>
                  </a:moveTo>
                  <a:lnTo>
                    <a:pt x="1722" y="1077"/>
                  </a:lnTo>
                  <a:lnTo>
                    <a:pt x="1720" y="1076"/>
                  </a:lnTo>
                  <a:lnTo>
                    <a:pt x="1720" y="1076"/>
                  </a:lnTo>
                  <a:close/>
                  <a:moveTo>
                    <a:pt x="1685" y="607"/>
                  </a:moveTo>
                  <a:lnTo>
                    <a:pt x="1686" y="607"/>
                  </a:lnTo>
                  <a:lnTo>
                    <a:pt x="1685" y="607"/>
                  </a:lnTo>
                  <a:lnTo>
                    <a:pt x="1685" y="607"/>
                  </a:lnTo>
                  <a:close/>
                  <a:moveTo>
                    <a:pt x="1686" y="663"/>
                  </a:moveTo>
                  <a:lnTo>
                    <a:pt x="1686" y="663"/>
                  </a:lnTo>
                  <a:lnTo>
                    <a:pt x="1686" y="664"/>
                  </a:lnTo>
                  <a:lnTo>
                    <a:pt x="1689" y="672"/>
                  </a:lnTo>
                  <a:lnTo>
                    <a:pt x="1688" y="678"/>
                  </a:lnTo>
                  <a:lnTo>
                    <a:pt x="1682" y="684"/>
                  </a:lnTo>
                  <a:lnTo>
                    <a:pt x="1675" y="689"/>
                  </a:lnTo>
                  <a:lnTo>
                    <a:pt x="1651" y="687"/>
                  </a:lnTo>
                  <a:lnTo>
                    <a:pt x="1650" y="686"/>
                  </a:lnTo>
                  <a:lnTo>
                    <a:pt x="1649" y="683"/>
                  </a:lnTo>
                  <a:lnTo>
                    <a:pt x="1661" y="676"/>
                  </a:lnTo>
                  <a:lnTo>
                    <a:pt x="1673" y="669"/>
                  </a:lnTo>
                  <a:lnTo>
                    <a:pt x="1686" y="663"/>
                  </a:lnTo>
                  <a:close/>
                  <a:moveTo>
                    <a:pt x="1641" y="233"/>
                  </a:moveTo>
                  <a:lnTo>
                    <a:pt x="1652" y="244"/>
                  </a:lnTo>
                  <a:lnTo>
                    <a:pt x="1662" y="257"/>
                  </a:lnTo>
                  <a:lnTo>
                    <a:pt x="1658" y="256"/>
                  </a:lnTo>
                  <a:lnTo>
                    <a:pt x="1656" y="256"/>
                  </a:lnTo>
                  <a:lnTo>
                    <a:pt x="1654" y="256"/>
                  </a:lnTo>
                  <a:lnTo>
                    <a:pt x="1643" y="254"/>
                  </a:lnTo>
                  <a:lnTo>
                    <a:pt x="1632" y="254"/>
                  </a:lnTo>
                  <a:lnTo>
                    <a:pt x="1637" y="243"/>
                  </a:lnTo>
                  <a:lnTo>
                    <a:pt x="1641" y="233"/>
                  </a:lnTo>
                  <a:close/>
                  <a:moveTo>
                    <a:pt x="1578" y="859"/>
                  </a:moveTo>
                  <a:lnTo>
                    <a:pt x="1578" y="860"/>
                  </a:lnTo>
                  <a:lnTo>
                    <a:pt x="1576" y="859"/>
                  </a:lnTo>
                  <a:lnTo>
                    <a:pt x="1576" y="859"/>
                  </a:lnTo>
                  <a:lnTo>
                    <a:pt x="1578" y="859"/>
                  </a:lnTo>
                  <a:close/>
                  <a:moveTo>
                    <a:pt x="1475" y="220"/>
                  </a:moveTo>
                  <a:lnTo>
                    <a:pt x="1478" y="214"/>
                  </a:lnTo>
                  <a:lnTo>
                    <a:pt x="1480" y="208"/>
                  </a:lnTo>
                  <a:lnTo>
                    <a:pt x="1491" y="210"/>
                  </a:lnTo>
                  <a:lnTo>
                    <a:pt x="1502" y="210"/>
                  </a:lnTo>
                  <a:lnTo>
                    <a:pt x="1514" y="211"/>
                  </a:lnTo>
                  <a:lnTo>
                    <a:pt x="1524" y="215"/>
                  </a:lnTo>
                  <a:lnTo>
                    <a:pt x="1533" y="221"/>
                  </a:lnTo>
                  <a:lnTo>
                    <a:pt x="1541" y="232"/>
                  </a:lnTo>
                  <a:lnTo>
                    <a:pt x="1541" y="232"/>
                  </a:lnTo>
                  <a:lnTo>
                    <a:pt x="1519" y="226"/>
                  </a:lnTo>
                  <a:lnTo>
                    <a:pt x="1496" y="222"/>
                  </a:lnTo>
                  <a:lnTo>
                    <a:pt x="1474" y="221"/>
                  </a:lnTo>
                  <a:lnTo>
                    <a:pt x="1475" y="220"/>
                  </a:lnTo>
                  <a:close/>
                  <a:moveTo>
                    <a:pt x="1462" y="840"/>
                  </a:moveTo>
                  <a:lnTo>
                    <a:pt x="1462" y="840"/>
                  </a:lnTo>
                  <a:lnTo>
                    <a:pt x="1462" y="840"/>
                  </a:lnTo>
                  <a:lnTo>
                    <a:pt x="1462" y="840"/>
                  </a:lnTo>
                  <a:lnTo>
                    <a:pt x="1462" y="840"/>
                  </a:lnTo>
                  <a:close/>
                  <a:moveTo>
                    <a:pt x="1427" y="57"/>
                  </a:moveTo>
                  <a:lnTo>
                    <a:pt x="1430" y="61"/>
                  </a:lnTo>
                  <a:lnTo>
                    <a:pt x="1440" y="66"/>
                  </a:lnTo>
                  <a:lnTo>
                    <a:pt x="1435" y="65"/>
                  </a:lnTo>
                  <a:lnTo>
                    <a:pt x="1430" y="63"/>
                  </a:lnTo>
                  <a:lnTo>
                    <a:pt x="1427" y="62"/>
                  </a:lnTo>
                  <a:lnTo>
                    <a:pt x="1423" y="62"/>
                  </a:lnTo>
                  <a:lnTo>
                    <a:pt x="1427" y="57"/>
                  </a:lnTo>
                  <a:close/>
                  <a:moveTo>
                    <a:pt x="1417" y="761"/>
                  </a:moveTo>
                  <a:lnTo>
                    <a:pt x="1416" y="756"/>
                  </a:lnTo>
                  <a:lnTo>
                    <a:pt x="1416" y="751"/>
                  </a:lnTo>
                  <a:lnTo>
                    <a:pt x="1413" y="746"/>
                  </a:lnTo>
                  <a:lnTo>
                    <a:pt x="1411" y="743"/>
                  </a:lnTo>
                  <a:lnTo>
                    <a:pt x="1410" y="740"/>
                  </a:lnTo>
                  <a:lnTo>
                    <a:pt x="1412" y="728"/>
                  </a:lnTo>
                  <a:lnTo>
                    <a:pt x="1419" y="726"/>
                  </a:lnTo>
                  <a:lnTo>
                    <a:pt x="1419" y="743"/>
                  </a:lnTo>
                  <a:lnTo>
                    <a:pt x="1417" y="761"/>
                  </a:lnTo>
                  <a:close/>
                  <a:moveTo>
                    <a:pt x="1384" y="479"/>
                  </a:moveTo>
                  <a:lnTo>
                    <a:pt x="1390" y="473"/>
                  </a:lnTo>
                  <a:lnTo>
                    <a:pt x="1414" y="466"/>
                  </a:lnTo>
                  <a:lnTo>
                    <a:pt x="1416" y="470"/>
                  </a:lnTo>
                  <a:lnTo>
                    <a:pt x="1418" y="473"/>
                  </a:lnTo>
                  <a:lnTo>
                    <a:pt x="1408" y="477"/>
                  </a:lnTo>
                  <a:lnTo>
                    <a:pt x="1400" y="481"/>
                  </a:lnTo>
                  <a:lnTo>
                    <a:pt x="1393" y="488"/>
                  </a:lnTo>
                  <a:lnTo>
                    <a:pt x="1389" y="498"/>
                  </a:lnTo>
                  <a:lnTo>
                    <a:pt x="1383" y="499"/>
                  </a:lnTo>
                  <a:lnTo>
                    <a:pt x="1378" y="499"/>
                  </a:lnTo>
                  <a:lnTo>
                    <a:pt x="1373" y="496"/>
                  </a:lnTo>
                  <a:lnTo>
                    <a:pt x="1370" y="492"/>
                  </a:lnTo>
                  <a:lnTo>
                    <a:pt x="1371" y="492"/>
                  </a:lnTo>
                  <a:lnTo>
                    <a:pt x="1374" y="493"/>
                  </a:lnTo>
                  <a:lnTo>
                    <a:pt x="1377" y="493"/>
                  </a:lnTo>
                  <a:lnTo>
                    <a:pt x="1379" y="492"/>
                  </a:lnTo>
                  <a:lnTo>
                    <a:pt x="1382" y="490"/>
                  </a:lnTo>
                  <a:lnTo>
                    <a:pt x="1384" y="488"/>
                  </a:lnTo>
                  <a:lnTo>
                    <a:pt x="1385" y="484"/>
                  </a:lnTo>
                  <a:lnTo>
                    <a:pt x="1384" y="482"/>
                  </a:lnTo>
                  <a:lnTo>
                    <a:pt x="1384" y="479"/>
                  </a:lnTo>
                  <a:close/>
                  <a:moveTo>
                    <a:pt x="1371" y="458"/>
                  </a:moveTo>
                  <a:lnTo>
                    <a:pt x="1372" y="456"/>
                  </a:lnTo>
                  <a:lnTo>
                    <a:pt x="1373" y="455"/>
                  </a:lnTo>
                  <a:lnTo>
                    <a:pt x="1372" y="456"/>
                  </a:lnTo>
                  <a:lnTo>
                    <a:pt x="1371" y="458"/>
                  </a:lnTo>
                  <a:close/>
                  <a:moveTo>
                    <a:pt x="1378" y="265"/>
                  </a:moveTo>
                  <a:lnTo>
                    <a:pt x="1378" y="265"/>
                  </a:lnTo>
                  <a:lnTo>
                    <a:pt x="1378" y="265"/>
                  </a:lnTo>
                  <a:lnTo>
                    <a:pt x="1378" y="265"/>
                  </a:lnTo>
                  <a:close/>
                  <a:moveTo>
                    <a:pt x="1339" y="10"/>
                  </a:moveTo>
                  <a:lnTo>
                    <a:pt x="1342" y="12"/>
                  </a:lnTo>
                  <a:lnTo>
                    <a:pt x="1346" y="14"/>
                  </a:lnTo>
                  <a:lnTo>
                    <a:pt x="1353" y="14"/>
                  </a:lnTo>
                  <a:lnTo>
                    <a:pt x="1360" y="10"/>
                  </a:lnTo>
                  <a:lnTo>
                    <a:pt x="1366" y="5"/>
                  </a:lnTo>
                  <a:lnTo>
                    <a:pt x="1371" y="0"/>
                  </a:lnTo>
                  <a:lnTo>
                    <a:pt x="1371" y="9"/>
                  </a:lnTo>
                  <a:lnTo>
                    <a:pt x="1371" y="18"/>
                  </a:lnTo>
                  <a:lnTo>
                    <a:pt x="1373" y="26"/>
                  </a:lnTo>
                  <a:lnTo>
                    <a:pt x="1379" y="32"/>
                  </a:lnTo>
                  <a:lnTo>
                    <a:pt x="1372" y="31"/>
                  </a:lnTo>
                  <a:lnTo>
                    <a:pt x="1365" y="31"/>
                  </a:lnTo>
                  <a:lnTo>
                    <a:pt x="1359" y="34"/>
                  </a:lnTo>
                  <a:lnTo>
                    <a:pt x="1357" y="33"/>
                  </a:lnTo>
                  <a:lnTo>
                    <a:pt x="1353" y="29"/>
                  </a:lnTo>
                  <a:lnTo>
                    <a:pt x="1348" y="27"/>
                  </a:lnTo>
                  <a:lnTo>
                    <a:pt x="1332" y="22"/>
                  </a:lnTo>
                  <a:lnTo>
                    <a:pt x="1334" y="21"/>
                  </a:lnTo>
                  <a:lnTo>
                    <a:pt x="1336" y="18"/>
                  </a:lnTo>
                  <a:lnTo>
                    <a:pt x="1338" y="15"/>
                  </a:lnTo>
                  <a:lnTo>
                    <a:pt x="1339" y="10"/>
                  </a:lnTo>
                  <a:close/>
                  <a:moveTo>
                    <a:pt x="1327" y="535"/>
                  </a:moveTo>
                  <a:lnTo>
                    <a:pt x="1319" y="547"/>
                  </a:lnTo>
                  <a:lnTo>
                    <a:pt x="1311" y="558"/>
                  </a:lnTo>
                  <a:lnTo>
                    <a:pt x="1306" y="557"/>
                  </a:lnTo>
                  <a:lnTo>
                    <a:pt x="1302" y="557"/>
                  </a:lnTo>
                  <a:lnTo>
                    <a:pt x="1297" y="558"/>
                  </a:lnTo>
                  <a:lnTo>
                    <a:pt x="1294" y="561"/>
                  </a:lnTo>
                  <a:lnTo>
                    <a:pt x="1292" y="562"/>
                  </a:lnTo>
                  <a:lnTo>
                    <a:pt x="1289" y="555"/>
                  </a:lnTo>
                  <a:lnTo>
                    <a:pt x="1309" y="546"/>
                  </a:lnTo>
                  <a:lnTo>
                    <a:pt x="1327" y="535"/>
                  </a:lnTo>
                  <a:close/>
                  <a:moveTo>
                    <a:pt x="1319" y="885"/>
                  </a:moveTo>
                  <a:lnTo>
                    <a:pt x="1319" y="885"/>
                  </a:lnTo>
                  <a:lnTo>
                    <a:pt x="1317" y="882"/>
                  </a:lnTo>
                  <a:lnTo>
                    <a:pt x="1317" y="880"/>
                  </a:lnTo>
                  <a:lnTo>
                    <a:pt x="1319" y="880"/>
                  </a:lnTo>
                  <a:lnTo>
                    <a:pt x="1319" y="882"/>
                  </a:lnTo>
                  <a:lnTo>
                    <a:pt x="1319" y="885"/>
                  </a:lnTo>
                  <a:close/>
                  <a:moveTo>
                    <a:pt x="1314" y="608"/>
                  </a:moveTo>
                  <a:lnTo>
                    <a:pt x="1314" y="608"/>
                  </a:lnTo>
                  <a:lnTo>
                    <a:pt x="1314" y="608"/>
                  </a:lnTo>
                  <a:lnTo>
                    <a:pt x="1314" y="608"/>
                  </a:lnTo>
                  <a:close/>
                  <a:moveTo>
                    <a:pt x="1276" y="232"/>
                  </a:moveTo>
                  <a:lnTo>
                    <a:pt x="1272" y="236"/>
                  </a:lnTo>
                  <a:lnTo>
                    <a:pt x="1270" y="240"/>
                  </a:lnTo>
                  <a:lnTo>
                    <a:pt x="1269" y="245"/>
                  </a:lnTo>
                  <a:lnTo>
                    <a:pt x="1269" y="251"/>
                  </a:lnTo>
                  <a:lnTo>
                    <a:pt x="1269" y="251"/>
                  </a:lnTo>
                  <a:lnTo>
                    <a:pt x="1269" y="251"/>
                  </a:lnTo>
                  <a:lnTo>
                    <a:pt x="1269" y="253"/>
                  </a:lnTo>
                  <a:lnTo>
                    <a:pt x="1264" y="250"/>
                  </a:lnTo>
                  <a:lnTo>
                    <a:pt x="1259" y="249"/>
                  </a:lnTo>
                  <a:lnTo>
                    <a:pt x="1254" y="250"/>
                  </a:lnTo>
                  <a:lnTo>
                    <a:pt x="1258" y="243"/>
                  </a:lnTo>
                  <a:lnTo>
                    <a:pt x="1263" y="237"/>
                  </a:lnTo>
                  <a:lnTo>
                    <a:pt x="1268" y="233"/>
                  </a:lnTo>
                  <a:lnTo>
                    <a:pt x="1276" y="232"/>
                  </a:lnTo>
                  <a:close/>
                  <a:moveTo>
                    <a:pt x="1257" y="505"/>
                  </a:moveTo>
                  <a:lnTo>
                    <a:pt x="1255" y="502"/>
                  </a:lnTo>
                  <a:lnTo>
                    <a:pt x="1255" y="500"/>
                  </a:lnTo>
                  <a:lnTo>
                    <a:pt x="1255" y="500"/>
                  </a:lnTo>
                  <a:lnTo>
                    <a:pt x="1257" y="502"/>
                  </a:lnTo>
                  <a:lnTo>
                    <a:pt x="1257" y="505"/>
                  </a:lnTo>
                  <a:close/>
                  <a:moveTo>
                    <a:pt x="1253" y="971"/>
                  </a:moveTo>
                  <a:lnTo>
                    <a:pt x="1263" y="965"/>
                  </a:lnTo>
                  <a:lnTo>
                    <a:pt x="1263" y="963"/>
                  </a:lnTo>
                  <a:lnTo>
                    <a:pt x="1265" y="962"/>
                  </a:lnTo>
                  <a:lnTo>
                    <a:pt x="1270" y="960"/>
                  </a:lnTo>
                  <a:lnTo>
                    <a:pt x="1274" y="957"/>
                  </a:lnTo>
                  <a:lnTo>
                    <a:pt x="1281" y="951"/>
                  </a:lnTo>
                  <a:lnTo>
                    <a:pt x="1289" y="946"/>
                  </a:lnTo>
                  <a:lnTo>
                    <a:pt x="1297" y="950"/>
                  </a:lnTo>
                  <a:lnTo>
                    <a:pt x="1306" y="950"/>
                  </a:lnTo>
                  <a:lnTo>
                    <a:pt x="1315" y="950"/>
                  </a:lnTo>
                  <a:lnTo>
                    <a:pt x="1322" y="954"/>
                  </a:lnTo>
                  <a:lnTo>
                    <a:pt x="1323" y="954"/>
                  </a:lnTo>
                  <a:lnTo>
                    <a:pt x="1325" y="956"/>
                  </a:lnTo>
                  <a:lnTo>
                    <a:pt x="1325" y="958"/>
                  </a:lnTo>
                  <a:lnTo>
                    <a:pt x="1328" y="962"/>
                  </a:lnTo>
                  <a:lnTo>
                    <a:pt x="1331" y="965"/>
                  </a:lnTo>
                  <a:lnTo>
                    <a:pt x="1328" y="967"/>
                  </a:lnTo>
                  <a:lnTo>
                    <a:pt x="1327" y="971"/>
                  </a:lnTo>
                  <a:lnTo>
                    <a:pt x="1327" y="974"/>
                  </a:lnTo>
                  <a:lnTo>
                    <a:pt x="1331" y="984"/>
                  </a:lnTo>
                  <a:lnTo>
                    <a:pt x="1338" y="990"/>
                  </a:lnTo>
                  <a:lnTo>
                    <a:pt x="1345" y="992"/>
                  </a:lnTo>
                  <a:lnTo>
                    <a:pt x="1356" y="994"/>
                  </a:lnTo>
                  <a:lnTo>
                    <a:pt x="1357" y="992"/>
                  </a:lnTo>
                  <a:lnTo>
                    <a:pt x="1367" y="1009"/>
                  </a:lnTo>
                  <a:lnTo>
                    <a:pt x="1348" y="1018"/>
                  </a:lnTo>
                  <a:lnTo>
                    <a:pt x="1348" y="1018"/>
                  </a:lnTo>
                  <a:lnTo>
                    <a:pt x="1349" y="1017"/>
                  </a:lnTo>
                  <a:lnTo>
                    <a:pt x="1353" y="1014"/>
                  </a:lnTo>
                  <a:lnTo>
                    <a:pt x="1355" y="1009"/>
                  </a:lnTo>
                  <a:lnTo>
                    <a:pt x="1344" y="997"/>
                  </a:lnTo>
                  <a:lnTo>
                    <a:pt x="1339" y="1002"/>
                  </a:lnTo>
                  <a:lnTo>
                    <a:pt x="1331" y="997"/>
                  </a:lnTo>
                  <a:lnTo>
                    <a:pt x="1320" y="994"/>
                  </a:lnTo>
                  <a:lnTo>
                    <a:pt x="1316" y="994"/>
                  </a:lnTo>
                  <a:lnTo>
                    <a:pt x="1315" y="992"/>
                  </a:lnTo>
                  <a:lnTo>
                    <a:pt x="1312" y="992"/>
                  </a:lnTo>
                  <a:lnTo>
                    <a:pt x="1308" y="991"/>
                  </a:lnTo>
                  <a:lnTo>
                    <a:pt x="1303" y="990"/>
                  </a:lnTo>
                  <a:lnTo>
                    <a:pt x="1302" y="989"/>
                  </a:lnTo>
                  <a:lnTo>
                    <a:pt x="1297" y="989"/>
                  </a:lnTo>
                  <a:lnTo>
                    <a:pt x="1295" y="983"/>
                  </a:lnTo>
                  <a:lnTo>
                    <a:pt x="1286" y="974"/>
                  </a:lnTo>
                  <a:lnTo>
                    <a:pt x="1275" y="971"/>
                  </a:lnTo>
                  <a:lnTo>
                    <a:pt x="1263" y="972"/>
                  </a:lnTo>
                  <a:lnTo>
                    <a:pt x="1252" y="977"/>
                  </a:lnTo>
                  <a:lnTo>
                    <a:pt x="1253" y="971"/>
                  </a:lnTo>
                  <a:close/>
                  <a:moveTo>
                    <a:pt x="1240" y="186"/>
                  </a:moveTo>
                  <a:lnTo>
                    <a:pt x="1240" y="187"/>
                  </a:lnTo>
                  <a:lnTo>
                    <a:pt x="1240" y="187"/>
                  </a:lnTo>
                  <a:lnTo>
                    <a:pt x="1240" y="186"/>
                  </a:lnTo>
                  <a:close/>
                  <a:moveTo>
                    <a:pt x="1232" y="1156"/>
                  </a:moveTo>
                  <a:lnTo>
                    <a:pt x="1225" y="1156"/>
                  </a:lnTo>
                  <a:lnTo>
                    <a:pt x="1224" y="1153"/>
                  </a:lnTo>
                  <a:lnTo>
                    <a:pt x="1223" y="1148"/>
                  </a:lnTo>
                  <a:lnTo>
                    <a:pt x="1230" y="1150"/>
                  </a:lnTo>
                  <a:lnTo>
                    <a:pt x="1236" y="1153"/>
                  </a:lnTo>
                  <a:lnTo>
                    <a:pt x="1235" y="1154"/>
                  </a:lnTo>
                  <a:lnTo>
                    <a:pt x="1232" y="1156"/>
                  </a:lnTo>
                  <a:close/>
                  <a:moveTo>
                    <a:pt x="1218" y="876"/>
                  </a:moveTo>
                  <a:lnTo>
                    <a:pt x="1225" y="876"/>
                  </a:lnTo>
                  <a:lnTo>
                    <a:pt x="1225" y="875"/>
                  </a:lnTo>
                  <a:lnTo>
                    <a:pt x="1225" y="876"/>
                  </a:lnTo>
                  <a:lnTo>
                    <a:pt x="1224" y="878"/>
                  </a:lnTo>
                  <a:lnTo>
                    <a:pt x="1224" y="882"/>
                  </a:lnTo>
                  <a:lnTo>
                    <a:pt x="1225" y="886"/>
                  </a:lnTo>
                  <a:lnTo>
                    <a:pt x="1226" y="889"/>
                  </a:lnTo>
                  <a:lnTo>
                    <a:pt x="1226" y="892"/>
                  </a:lnTo>
                  <a:lnTo>
                    <a:pt x="1223" y="892"/>
                  </a:lnTo>
                  <a:lnTo>
                    <a:pt x="1218" y="893"/>
                  </a:lnTo>
                  <a:lnTo>
                    <a:pt x="1214" y="893"/>
                  </a:lnTo>
                  <a:lnTo>
                    <a:pt x="1209" y="893"/>
                  </a:lnTo>
                  <a:lnTo>
                    <a:pt x="1209" y="893"/>
                  </a:lnTo>
                  <a:lnTo>
                    <a:pt x="1204" y="889"/>
                  </a:lnTo>
                  <a:lnTo>
                    <a:pt x="1207" y="888"/>
                  </a:lnTo>
                  <a:lnTo>
                    <a:pt x="1210" y="886"/>
                  </a:lnTo>
                  <a:lnTo>
                    <a:pt x="1214" y="883"/>
                  </a:lnTo>
                  <a:lnTo>
                    <a:pt x="1217" y="880"/>
                  </a:lnTo>
                  <a:lnTo>
                    <a:pt x="1218" y="876"/>
                  </a:lnTo>
                  <a:close/>
                  <a:moveTo>
                    <a:pt x="1206" y="179"/>
                  </a:moveTo>
                  <a:lnTo>
                    <a:pt x="1208" y="181"/>
                  </a:lnTo>
                  <a:lnTo>
                    <a:pt x="1209" y="182"/>
                  </a:lnTo>
                  <a:lnTo>
                    <a:pt x="1202" y="187"/>
                  </a:lnTo>
                  <a:lnTo>
                    <a:pt x="1197" y="194"/>
                  </a:lnTo>
                  <a:lnTo>
                    <a:pt x="1195" y="204"/>
                  </a:lnTo>
                  <a:lnTo>
                    <a:pt x="1196" y="204"/>
                  </a:lnTo>
                  <a:lnTo>
                    <a:pt x="1190" y="205"/>
                  </a:lnTo>
                  <a:lnTo>
                    <a:pt x="1185" y="208"/>
                  </a:lnTo>
                  <a:lnTo>
                    <a:pt x="1190" y="197"/>
                  </a:lnTo>
                  <a:lnTo>
                    <a:pt x="1197" y="187"/>
                  </a:lnTo>
                  <a:lnTo>
                    <a:pt x="1206" y="179"/>
                  </a:lnTo>
                  <a:close/>
                  <a:moveTo>
                    <a:pt x="1184" y="297"/>
                  </a:moveTo>
                  <a:lnTo>
                    <a:pt x="1185" y="299"/>
                  </a:lnTo>
                  <a:lnTo>
                    <a:pt x="1184" y="300"/>
                  </a:lnTo>
                  <a:lnTo>
                    <a:pt x="1185" y="307"/>
                  </a:lnTo>
                  <a:lnTo>
                    <a:pt x="1186" y="313"/>
                  </a:lnTo>
                  <a:lnTo>
                    <a:pt x="1183" y="310"/>
                  </a:lnTo>
                  <a:lnTo>
                    <a:pt x="1179" y="307"/>
                  </a:lnTo>
                  <a:lnTo>
                    <a:pt x="1175" y="306"/>
                  </a:lnTo>
                  <a:lnTo>
                    <a:pt x="1170" y="306"/>
                  </a:lnTo>
                  <a:lnTo>
                    <a:pt x="1175" y="304"/>
                  </a:lnTo>
                  <a:lnTo>
                    <a:pt x="1180" y="301"/>
                  </a:lnTo>
                  <a:lnTo>
                    <a:pt x="1184" y="297"/>
                  </a:lnTo>
                  <a:close/>
                  <a:moveTo>
                    <a:pt x="1150" y="317"/>
                  </a:moveTo>
                  <a:lnTo>
                    <a:pt x="1150" y="318"/>
                  </a:lnTo>
                  <a:lnTo>
                    <a:pt x="1149" y="319"/>
                  </a:lnTo>
                  <a:lnTo>
                    <a:pt x="1149" y="318"/>
                  </a:lnTo>
                  <a:lnTo>
                    <a:pt x="1150" y="317"/>
                  </a:lnTo>
                  <a:close/>
                  <a:moveTo>
                    <a:pt x="1132" y="240"/>
                  </a:moveTo>
                  <a:lnTo>
                    <a:pt x="1134" y="243"/>
                  </a:lnTo>
                  <a:lnTo>
                    <a:pt x="1136" y="244"/>
                  </a:lnTo>
                  <a:lnTo>
                    <a:pt x="1130" y="244"/>
                  </a:lnTo>
                  <a:lnTo>
                    <a:pt x="1132" y="240"/>
                  </a:lnTo>
                  <a:close/>
                  <a:moveTo>
                    <a:pt x="1172" y="1126"/>
                  </a:moveTo>
                  <a:lnTo>
                    <a:pt x="1172" y="1140"/>
                  </a:lnTo>
                  <a:lnTo>
                    <a:pt x="1161" y="1146"/>
                  </a:lnTo>
                  <a:lnTo>
                    <a:pt x="1155" y="1156"/>
                  </a:lnTo>
                  <a:lnTo>
                    <a:pt x="1152" y="1167"/>
                  </a:lnTo>
                  <a:lnTo>
                    <a:pt x="1152" y="1167"/>
                  </a:lnTo>
                  <a:lnTo>
                    <a:pt x="1152" y="1167"/>
                  </a:lnTo>
                  <a:lnTo>
                    <a:pt x="1152" y="1167"/>
                  </a:lnTo>
                  <a:lnTo>
                    <a:pt x="1144" y="1165"/>
                  </a:lnTo>
                  <a:lnTo>
                    <a:pt x="1136" y="1160"/>
                  </a:lnTo>
                  <a:lnTo>
                    <a:pt x="1130" y="1155"/>
                  </a:lnTo>
                  <a:lnTo>
                    <a:pt x="1123" y="1149"/>
                  </a:lnTo>
                  <a:lnTo>
                    <a:pt x="1172" y="1126"/>
                  </a:lnTo>
                  <a:close/>
                  <a:moveTo>
                    <a:pt x="1106" y="969"/>
                  </a:moveTo>
                  <a:lnTo>
                    <a:pt x="1112" y="975"/>
                  </a:lnTo>
                  <a:lnTo>
                    <a:pt x="1117" y="980"/>
                  </a:lnTo>
                  <a:lnTo>
                    <a:pt x="1122" y="985"/>
                  </a:lnTo>
                  <a:lnTo>
                    <a:pt x="1117" y="985"/>
                  </a:lnTo>
                  <a:lnTo>
                    <a:pt x="1112" y="984"/>
                  </a:lnTo>
                  <a:lnTo>
                    <a:pt x="1099" y="966"/>
                  </a:lnTo>
                  <a:lnTo>
                    <a:pt x="1095" y="971"/>
                  </a:lnTo>
                  <a:lnTo>
                    <a:pt x="1095" y="975"/>
                  </a:lnTo>
                  <a:lnTo>
                    <a:pt x="1098" y="982"/>
                  </a:lnTo>
                  <a:lnTo>
                    <a:pt x="1100" y="988"/>
                  </a:lnTo>
                  <a:lnTo>
                    <a:pt x="1087" y="983"/>
                  </a:lnTo>
                  <a:lnTo>
                    <a:pt x="1071" y="982"/>
                  </a:lnTo>
                  <a:lnTo>
                    <a:pt x="1072" y="979"/>
                  </a:lnTo>
                  <a:lnTo>
                    <a:pt x="1075" y="969"/>
                  </a:lnTo>
                  <a:lnTo>
                    <a:pt x="1075" y="960"/>
                  </a:lnTo>
                  <a:lnTo>
                    <a:pt x="1071" y="951"/>
                  </a:lnTo>
                  <a:lnTo>
                    <a:pt x="1075" y="951"/>
                  </a:lnTo>
                  <a:lnTo>
                    <a:pt x="1076" y="951"/>
                  </a:lnTo>
                  <a:lnTo>
                    <a:pt x="1084" y="955"/>
                  </a:lnTo>
                  <a:lnTo>
                    <a:pt x="1093" y="960"/>
                  </a:lnTo>
                  <a:lnTo>
                    <a:pt x="1101" y="961"/>
                  </a:lnTo>
                  <a:lnTo>
                    <a:pt x="1104" y="965"/>
                  </a:lnTo>
                  <a:lnTo>
                    <a:pt x="1106" y="969"/>
                  </a:lnTo>
                  <a:close/>
                  <a:moveTo>
                    <a:pt x="1087" y="245"/>
                  </a:moveTo>
                  <a:lnTo>
                    <a:pt x="1087" y="247"/>
                  </a:lnTo>
                  <a:lnTo>
                    <a:pt x="1083" y="248"/>
                  </a:lnTo>
                  <a:lnTo>
                    <a:pt x="1081" y="250"/>
                  </a:lnTo>
                  <a:lnTo>
                    <a:pt x="1078" y="254"/>
                  </a:lnTo>
                  <a:lnTo>
                    <a:pt x="1077" y="257"/>
                  </a:lnTo>
                  <a:lnTo>
                    <a:pt x="1076" y="261"/>
                  </a:lnTo>
                  <a:lnTo>
                    <a:pt x="1070" y="249"/>
                  </a:lnTo>
                  <a:lnTo>
                    <a:pt x="1078" y="248"/>
                  </a:lnTo>
                  <a:lnTo>
                    <a:pt x="1087" y="245"/>
                  </a:lnTo>
                  <a:close/>
                  <a:moveTo>
                    <a:pt x="1078" y="293"/>
                  </a:moveTo>
                  <a:lnTo>
                    <a:pt x="1089" y="293"/>
                  </a:lnTo>
                  <a:lnTo>
                    <a:pt x="1090" y="293"/>
                  </a:lnTo>
                  <a:lnTo>
                    <a:pt x="1090" y="294"/>
                  </a:lnTo>
                  <a:lnTo>
                    <a:pt x="1090" y="295"/>
                  </a:lnTo>
                  <a:lnTo>
                    <a:pt x="1088" y="307"/>
                  </a:lnTo>
                  <a:lnTo>
                    <a:pt x="1093" y="318"/>
                  </a:lnTo>
                  <a:lnTo>
                    <a:pt x="1093" y="319"/>
                  </a:lnTo>
                  <a:lnTo>
                    <a:pt x="1093" y="319"/>
                  </a:lnTo>
                  <a:lnTo>
                    <a:pt x="1085" y="319"/>
                  </a:lnTo>
                  <a:lnTo>
                    <a:pt x="1067" y="301"/>
                  </a:lnTo>
                  <a:lnTo>
                    <a:pt x="1071" y="296"/>
                  </a:lnTo>
                  <a:lnTo>
                    <a:pt x="1075" y="294"/>
                  </a:lnTo>
                  <a:lnTo>
                    <a:pt x="1078" y="293"/>
                  </a:lnTo>
                  <a:close/>
                  <a:moveTo>
                    <a:pt x="1072" y="1650"/>
                  </a:moveTo>
                  <a:lnTo>
                    <a:pt x="1066" y="1656"/>
                  </a:lnTo>
                  <a:lnTo>
                    <a:pt x="1056" y="1660"/>
                  </a:lnTo>
                  <a:lnTo>
                    <a:pt x="1056" y="1657"/>
                  </a:lnTo>
                  <a:lnTo>
                    <a:pt x="1054" y="1657"/>
                  </a:lnTo>
                  <a:lnTo>
                    <a:pt x="1051" y="1655"/>
                  </a:lnTo>
                  <a:lnTo>
                    <a:pt x="1050" y="1651"/>
                  </a:lnTo>
                  <a:lnTo>
                    <a:pt x="1048" y="1649"/>
                  </a:lnTo>
                  <a:lnTo>
                    <a:pt x="1048" y="1645"/>
                  </a:lnTo>
                  <a:lnTo>
                    <a:pt x="1048" y="1640"/>
                  </a:lnTo>
                  <a:lnTo>
                    <a:pt x="1055" y="1647"/>
                  </a:lnTo>
                  <a:lnTo>
                    <a:pt x="1064" y="1650"/>
                  </a:lnTo>
                  <a:lnTo>
                    <a:pt x="1072" y="1650"/>
                  </a:lnTo>
                  <a:close/>
                  <a:moveTo>
                    <a:pt x="1048" y="1290"/>
                  </a:moveTo>
                  <a:lnTo>
                    <a:pt x="1049" y="1292"/>
                  </a:lnTo>
                  <a:lnTo>
                    <a:pt x="1048" y="1292"/>
                  </a:lnTo>
                  <a:lnTo>
                    <a:pt x="1048" y="1292"/>
                  </a:lnTo>
                  <a:lnTo>
                    <a:pt x="1047" y="1291"/>
                  </a:lnTo>
                  <a:lnTo>
                    <a:pt x="1048" y="1290"/>
                  </a:lnTo>
                  <a:close/>
                  <a:moveTo>
                    <a:pt x="1044" y="991"/>
                  </a:moveTo>
                  <a:lnTo>
                    <a:pt x="1039" y="991"/>
                  </a:lnTo>
                  <a:lnTo>
                    <a:pt x="1034" y="991"/>
                  </a:lnTo>
                  <a:lnTo>
                    <a:pt x="1030" y="992"/>
                  </a:lnTo>
                  <a:lnTo>
                    <a:pt x="1028" y="992"/>
                  </a:lnTo>
                  <a:lnTo>
                    <a:pt x="1025" y="986"/>
                  </a:lnTo>
                  <a:lnTo>
                    <a:pt x="1022" y="982"/>
                  </a:lnTo>
                  <a:lnTo>
                    <a:pt x="1020" y="975"/>
                  </a:lnTo>
                  <a:lnTo>
                    <a:pt x="1032" y="983"/>
                  </a:lnTo>
                  <a:lnTo>
                    <a:pt x="1044" y="991"/>
                  </a:lnTo>
                  <a:close/>
                  <a:moveTo>
                    <a:pt x="1036" y="483"/>
                  </a:moveTo>
                  <a:lnTo>
                    <a:pt x="1036" y="482"/>
                  </a:lnTo>
                  <a:lnTo>
                    <a:pt x="1037" y="483"/>
                  </a:lnTo>
                  <a:lnTo>
                    <a:pt x="1036" y="483"/>
                  </a:lnTo>
                  <a:close/>
                  <a:moveTo>
                    <a:pt x="1037" y="288"/>
                  </a:moveTo>
                  <a:lnTo>
                    <a:pt x="1037" y="290"/>
                  </a:lnTo>
                  <a:lnTo>
                    <a:pt x="1037" y="293"/>
                  </a:lnTo>
                  <a:lnTo>
                    <a:pt x="1030" y="284"/>
                  </a:lnTo>
                  <a:lnTo>
                    <a:pt x="1033" y="287"/>
                  </a:lnTo>
                  <a:lnTo>
                    <a:pt x="1037" y="288"/>
                  </a:lnTo>
                  <a:close/>
                  <a:moveTo>
                    <a:pt x="997" y="312"/>
                  </a:moveTo>
                  <a:lnTo>
                    <a:pt x="1000" y="314"/>
                  </a:lnTo>
                  <a:lnTo>
                    <a:pt x="1004" y="317"/>
                  </a:lnTo>
                  <a:lnTo>
                    <a:pt x="1009" y="317"/>
                  </a:lnTo>
                  <a:lnTo>
                    <a:pt x="1010" y="319"/>
                  </a:lnTo>
                  <a:lnTo>
                    <a:pt x="1016" y="320"/>
                  </a:lnTo>
                  <a:lnTo>
                    <a:pt x="1022" y="322"/>
                  </a:lnTo>
                  <a:lnTo>
                    <a:pt x="1025" y="320"/>
                  </a:lnTo>
                  <a:lnTo>
                    <a:pt x="1027" y="323"/>
                  </a:lnTo>
                  <a:lnTo>
                    <a:pt x="1024" y="325"/>
                  </a:lnTo>
                  <a:lnTo>
                    <a:pt x="1020" y="329"/>
                  </a:lnTo>
                  <a:lnTo>
                    <a:pt x="1015" y="331"/>
                  </a:lnTo>
                  <a:lnTo>
                    <a:pt x="1011" y="334"/>
                  </a:lnTo>
                  <a:lnTo>
                    <a:pt x="1010" y="333"/>
                  </a:lnTo>
                  <a:lnTo>
                    <a:pt x="1005" y="330"/>
                  </a:lnTo>
                  <a:lnTo>
                    <a:pt x="1000" y="328"/>
                  </a:lnTo>
                  <a:lnTo>
                    <a:pt x="994" y="327"/>
                  </a:lnTo>
                  <a:lnTo>
                    <a:pt x="988" y="323"/>
                  </a:lnTo>
                  <a:lnTo>
                    <a:pt x="986" y="323"/>
                  </a:lnTo>
                  <a:lnTo>
                    <a:pt x="985" y="323"/>
                  </a:lnTo>
                  <a:lnTo>
                    <a:pt x="991" y="318"/>
                  </a:lnTo>
                  <a:lnTo>
                    <a:pt x="997" y="312"/>
                  </a:lnTo>
                  <a:close/>
                  <a:moveTo>
                    <a:pt x="998" y="471"/>
                  </a:moveTo>
                  <a:lnTo>
                    <a:pt x="1002" y="466"/>
                  </a:lnTo>
                  <a:lnTo>
                    <a:pt x="1003" y="462"/>
                  </a:lnTo>
                  <a:lnTo>
                    <a:pt x="1007" y="461"/>
                  </a:lnTo>
                  <a:lnTo>
                    <a:pt x="1005" y="462"/>
                  </a:lnTo>
                  <a:lnTo>
                    <a:pt x="1009" y="467"/>
                  </a:lnTo>
                  <a:lnTo>
                    <a:pt x="1013" y="472"/>
                  </a:lnTo>
                  <a:lnTo>
                    <a:pt x="1017" y="476"/>
                  </a:lnTo>
                  <a:lnTo>
                    <a:pt x="1021" y="479"/>
                  </a:lnTo>
                  <a:lnTo>
                    <a:pt x="1011" y="477"/>
                  </a:lnTo>
                  <a:lnTo>
                    <a:pt x="1002" y="477"/>
                  </a:lnTo>
                  <a:lnTo>
                    <a:pt x="992" y="481"/>
                  </a:lnTo>
                  <a:lnTo>
                    <a:pt x="986" y="489"/>
                  </a:lnTo>
                  <a:lnTo>
                    <a:pt x="982" y="498"/>
                  </a:lnTo>
                  <a:lnTo>
                    <a:pt x="982" y="506"/>
                  </a:lnTo>
                  <a:lnTo>
                    <a:pt x="987" y="515"/>
                  </a:lnTo>
                  <a:lnTo>
                    <a:pt x="985" y="515"/>
                  </a:lnTo>
                  <a:lnTo>
                    <a:pt x="982" y="513"/>
                  </a:lnTo>
                  <a:lnTo>
                    <a:pt x="980" y="511"/>
                  </a:lnTo>
                  <a:lnTo>
                    <a:pt x="977" y="508"/>
                  </a:lnTo>
                  <a:lnTo>
                    <a:pt x="975" y="506"/>
                  </a:lnTo>
                  <a:lnTo>
                    <a:pt x="965" y="499"/>
                  </a:lnTo>
                  <a:lnTo>
                    <a:pt x="956" y="496"/>
                  </a:lnTo>
                  <a:lnTo>
                    <a:pt x="946" y="498"/>
                  </a:lnTo>
                  <a:lnTo>
                    <a:pt x="935" y="504"/>
                  </a:lnTo>
                  <a:lnTo>
                    <a:pt x="941" y="484"/>
                  </a:lnTo>
                  <a:lnTo>
                    <a:pt x="948" y="472"/>
                  </a:lnTo>
                  <a:lnTo>
                    <a:pt x="981" y="482"/>
                  </a:lnTo>
                  <a:lnTo>
                    <a:pt x="998" y="471"/>
                  </a:lnTo>
                  <a:close/>
                  <a:moveTo>
                    <a:pt x="897" y="410"/>
                  </a:moveTo>
                  <a:lnTo>
                    <a:pt x="900" y="409"/>
                  </a:lnTo>
                  <a:lnTo>
                    <a:pt x="902" y="409"/>
                  </a:lnTo>
                  <a:lnTo>
                    <a:pt x="909" y="405"/>
                  </a:lnTo>
                  <a:lnTo>
                    <a:pt x="918" y="403"/>
                  </a:lnTo>
                  <a:lnTo>
                    <a:pt x="930" y="399"/>
                  </a:lnTo>
                  <a:lnTo>
                    <a:pt x="941" y="398"/>
                  </a:lnTo>
                  <a:lnTo>
                    <a:pt x="953" y="396"/>
                  </a:lnTo>
                  <a:lnTo>
                    <a:pt x="953" y="398"/>
                  </a:lnTo>
                  <a:lnTo>
                    <a:pt x="949" y="398"/>
                  </a:lnTo>
                  <a:lnTo>
                    <a:pt x="946" y="399"/>
                  </a:lnTo>
                  <a:lnTo>
                    <a:pt x="942" y="401"/>
                  </a:lnTo>
                  <a:lnTo>
                    <a:pt x="940" y="403"/>
                  </a:lnTo>
                  <a:lnTo>
                    <a:pt x="936" y="407"/>
                  </a:lnTo>
                  <a:lnTo>
                    <a:pt x="937" y="416"/>
                  </a:lnTo>
                  <a:lnTo>
                    <a:pt x="937" y="416"/>
                  </a:lnTo>
                  <a:lnTo>
                    <a:pt x="930" y="424"/>
                  </a:lnTo>
                  <a:lnTo>
                    <a:pt x="928" y="422"/>
                  </a:lnTo>
                  <a:lnTo>
                    <a:pt x="911" y="419"/>
                  </a:lnTo>
                  <a:lnTo>
                    <a:pt x="894" y="420"/>
                  </a:lnTo>
                  <a:lnTo>
                    <a:pt x="892" y="420"/>
                  </a:lnTo>
                  <a:lnTo>
                    <a:pt x="897" y="410"/>
                  </a:lnTo>
                  <a:close/>
                  <a:moveTo>
                    <a:pt x="894" y="761"/>
                  </a:moveTo>
                  <a:lnTo>
                    <a:pt x="894" y="764"/>
                  </a:lnTo>
                  <a:lnTo>
                    <a:pt x="889" y="761"/>
                  </a:lnTo>
                  <a:lnTo>
                    <a:pt x="884" y="760"/>
                  </a:lnTo>
                  <a:lnTo>
                    <a:pt x="878" y="757"/>
                  </a:lnTo>
                  <a:lnTo>
                    <a:pt x="878" y="756"/>
                  </a:lnTo>
                  <a:lnTo>
                    <a:pt x="886" y="758"/>
                  </a:lnTo>
                  <a:lnTo>
                    <a:pt x="894" y="761"/>
                  </a:lnTo>
                  <a:close/>
                  <a:moveTo>
                    <a:pt x="841" y="433"/>
                  </a:moveTo>
                  <a:lnTo>
                    <a:pt x="844" y="433"/>
                  </a:lnTo>
                  <a:lnTo>
                    <a:pt x="848" y="432"/>
                  </a:lnTo>
                  <a:lnTo>
                    <a:pt x="850" y="430"/>
                  </a:lnTo>
                  <a:lnTo>
                    <a:pt x="856" y="422"/>
                  </a:lnTo>
                  <a:lnTo>
                    <a:pt x="860" y="424"/>
                  </a:lnTo>
                  <a:lnTo>
                    <a:pt x="863" y="425"/>
                  </a:lnTo>
                  <a:lnTo>
                    <a:pt x="868" y="426"/>
                  </a:lnTo>
                  <a:lnTo>
                    <a:pt x="873" y="425"/>
                  </a:lnTo>
                  <a:lnTo>
                    <a:pt x="874" y="425"/>
                  </a:lnTo>
                  <a:lnTo>
                    <a:pt x="883" y="431"/>
                  </a:lnTo>
                  <a:lnTo>
                    <a:pt x="883" y="431"/>
                  </a:lnTo>
                  <a:lnTo>
                    <a:pt x="883" y="431"/>
                  </a:lnTo>
                  <a:lnTo>
                    <a:pt x="880" y="441"/>
                  </a:lnTo>
                  <a:lnTo>
                    <a:pt x="877" y="445"/>
                  </a:lnTo>
                  <a:lnTo>
                    <a:pt x="875" y="444"/>
                  </a:lnTo>
                  <a:lnTo>
                    <a:pt x="863" y="443"/>
                  </a:lnTo>
                  <a:lnTo>
                    <a:pt x="851" y="441"/>
                  </a:lnTo>
                  <a:lnTo>
                    <a:pt x="840" y="436"/>
                  </a:lnTo>
                  <a:lnTo>
                    <a:pt x="841" y="433"/>
                  </a:lnTo>
                  <a:close/>
                  <a:moveTo>
                    <a:pt x="855" y="1049"/>
                  </a:moveTo>
                  <a:lnTo>
                    <a:pt x="855" y="1049"/>
                  </a:lnTo>
                  <a:lnTo>
                    <a:pt x="855" y="1049"/>
                  </a:lnTo>
                  <a:lnTo>
                    <a:pt x="855" y="1049"/>
                  </a:lnTo>
                  <a:close/>
                  <a:moveTo>
                    <a:pt x="852" y="829"/>
                  </a:moveTo>
                  <a:lnTo>
                    <a:pt x="852" y="830"/>
                  </a:lnTo>
                  <a:lnTo>
                    <a:pt x="851" y="829"/>
                  </a:lnTo>
                  <a:lnTo>
                    <a:pt x="852" y="829"/>
                  </a:lnTo>
                  <a:lnTo>
                    <a:pt x="852" y="829"/>
                  </a:lnTo>
                  <a:close/>
                  <a:moveTo>
                    <a:pt x="863" y="1244"/>
                  </a:moveTo>
                  <a:lnTo>
                    <a:pt x="862" y="1252"/>
                  </a:lnTo>
                  <a:lnTo>
                    <a:pt x="858" y="1261"/>
                  </a:lnTo>
                  <a:lnTo>
                    <a:pt x="856" y="1269"/>
                  </a:lnTo>
                  <a:lnTo>
                    <a:pt x="857" y="1277"/>
                  </a:lnTo>
                  <a:lnTo>
                    <a:pt x="854" y="1280"/>
                  </a:lnTo>
                  <a:lnTo>
                    <a:pt x="851" y="1284"/>
                  </a:lnTo>
                  <a:lnTo>
                    <a:pt x="850" y="1287"/>
                  </a:lnTo>
                  <a:lnTo>
                    <a:pt x="844" y="1288"/>
                  </a:lnTo>
                  <a:lnTo>
                    <a:pt x="839" y="1292"/>
                  </a:lnTo>
                  <a:lnTo>
                    <a:pt x="838" y="1296"/>
                  </a:lnTo>
                  <a:lnTo>
                    <a:pt x="837" y="1299"/>
                  </a:lnTo>
                  <a:lnTo>
                    <a:pt x="833" y="1299"/>
                  </a:lnTo>
                  <a:lnTo>
                    <a:pt x="829" y="1299"/>
                  </a:lnTo>
                  <a:lnTo>
                    <a:pt x="827" y="1302"/>
                  </a:lnTo>
                  <a:lnTo>
                    <a:pt x="816" y="1296"/>
                  </a:lnTo>
                  <a:lnTo>
                    <a:pt x="805" y="1296"/>
                  </a:lnTo>
                  <a:lnTo>
                    <a:pt x="793" y="1299"/>
                  </a:lnTo>
                  <a:lnTo>
                    <a:pt x="793" y="1302"/>
                  </a:lnTo>
                  <a:lnTo>
                    <a:pt x="793" y="1302"/>
                  </a:lnTo>
                  <a:lnTo>
                    <a:pt x="789" y="1301"/>
                  </a:lnTo>
                  <a:lnTo>
                    <a:pt x="784" y="1302"/>
                  </a:lnTo>
                  <a:lnTo>
                    <a:pt x="784" y="1301"/>
                  </a:lnTo>
                  <a:lnTo>
                    <a:pt x="784" y="1297"/>
                  </a:lnTo>
                  <a:lnTo>
                    <a:pt x="783" y="1293"/>
                  </a:lnTo>
                  <a:lnTo>
                    <a:pt x="782" y="1290"/>
                  </a:lnTo>
                  <a:lnTo>
                    <a:pt x="780" y="1287"/>
                  </a:lnTo>
                  <a:lnTo>
                    <a:pt x="777" y="1277"/>
                  </a:lnTo>
                  <a:lnTo>
                    <a:pt x="771" y="1271"/>
                  </a:lnTo>
                  <a:lnTo>
                    <a:pt x="765" y="1270"/>
                  </a:lnTo>
                  <a:lnTo>
                    <a:pt x="756" y="1273"/>
                  </a:lnTo>
                  <a:lnTo>
                    <a:pt x="758" y="1264"/>
                  </a:lnTo>
                  <a:lnTo>
                    <a:pt x="761" y="1258"/>
                  </a:lnTo>
                  <a:lnTo>
                    <a:pt x="766" y="1252"/>
                  </a:lnTo>
                  <a:lnTo>
                    <a:pt x="772" y="1247"/>
                  </a:lnTo>
                  <a:lnTo>
                    <a:pt x="777" y="1241"/>
                  </a:lnTo>
                  <a:lnTo>
                    <a:pt x="776" y="1247"/>
                  </a:lnTo>
                  <a:lnTo>
                    <a:pt x="777" y="1254"/>
                  </a:lnTo>
                  <a:lnTo>
                    <a:pt x="780" y="1261"/>
                  </a:lnTo>
                  <a:lnTo>
                    <a:pt x="784" y="1267"/>
                  </a:lnTo>
                  <a:lnTo>
                    <a:pt x="803" y="1276"/>
                  </a:lnTo>
                  <a:lnTo>
                    <a:pt x="806" y="1274"/>
                  </a:lnTo>
                  <a:lnTo>
                    <a:pt x="810" y="1270"/>
                  </a:lnTo>
                  <a:lnTo>
                    <a:pt x="811" y="1267"/>
                  </a:lnTo>
                  <a:lnTo>
                    <a:pt x="812" y="1263"/>
                  </a:lnTo>
                  <a:lnTo>
                    <a:pt x="814" y="1258"/>
                  </a:lnTo>
                  <a:lnTo>
                    <a:pt x="814" y="1258"/>
                  </a:lnTo>
                  <a:lnTo>
                    <a:pt x="823" y="1250"/>
                  </a:lnTo>
                  <a:lnTo>
                    <a:pt x="831" y="1245"/>
                  </a:lnTo>
                  <a:lnTo>
                    <a:pt x="838" y="1244"/>
                  </a:lnTo>
                  <a:lnTo>
                    <a:pt x="846" y="1244"/>
                  </a:lnTo>
                  <a:lnTo>
                    <a:pt x="855" y="1245"/>
                  </a:lnTo>
                  <a:lnTo>
                    <a:pt x="863" y="1244"/>
                  </a:lnTo>
                  <a:close/>
                  <a:moveTo>
                    <a:pt x="800" y="94"/>
                  </a:moveTo>
                  <a:lnTo>
                    <a:pt x="800" y="91"/>
                  </a:lnTo>
                  <a:lnTo>
                    <a:pt x="801" y="92"/>
                  </a:lnTo>
                  <a:lnTo>
                    <a:pt x="800" y="94"/>
                  </a:lnTo>
                  <a:lnTo>
                    <a:pt x="800" y="94"/>
                  </a:lnTo>
                  <a:lnTo>
                    <a:pt x="800" y="95"/>
                  </a:lnTo>
                  <a:lnTo>
                    <a:pt x="800" y="94"/>
                  </a:lnTo>
                  <a:close/>
                  <a:moveTo>
                    <a:pt x="789" y="533"/>
                  </a:moveTo>
                  <a:lnTo>
                    <a:pt x="795" y="533"/>
                  </a:lnTo>
                  <a:lnTo>
                    <a:pt x="800" y="532"/>
                  </a:lnTo>
                  <a:lnTo>
                    <a:pt x="809" y="525"/>
                  </a:lnTo>
                  <a:lnTo>
                    <a:pt x="816" y="521"/>
                  </a:lnTo>
                  <a:lnTo>
                    <a:pt x="823" y="515"/>
                  </a:lnTo>
                  <a:lnTo>
                    <a:pt x="823" y="515"/>
                  </a:lnTo>
                  <a:lnTo>
                    <a:pt x="827" y="517"/>
                  </a:lnTo>
                  <a:lnTo>
                    <a:pt x="814" y="530"/>
                  </a:lnTo>
                  <a:lnTo>
                    <a:pt x="807" y="546"/>
                  </a:lnTo>
                  <a:lnTo>
                    <a:pt x="804" y="563"/>
                  </a:lnTo>
                  <a:lnTo>
                    <a:pt x="804" y="581"/>
                  </a:lnTo>
                  <a:lnTo>
                    <a:pt x="803" y="589"/>
                  </a:lnTo>
                  <a:lnTo>
                    <a:pt x="801" y="596"/>
                  </a:lnTo>
                  <a:lnTo>
                    <a:pt x="797" y="596"/>
                  </a:lnTo>
                  <a:lnTo>
                    <a:pt x="792" y="596"/>
                  </a:lnTo>
                  <a:lnTo>
                    <a:pt x="787" y="596"/>
                  </a:lnTo>
                  <a:lnTo>
                    <a:pt x="792" y="592"/>
                  </a:lnTo>
                  <a:lnTo>
                    <a:pt x="795" y="587"/>
                  </a:lnTo>
                  <a:lnTo>
                    <a:pt x="800" y="582"/>
                  </a:lnTo>
                  <a:lnTo>
                    <a:pt x="803" y="570"/>
                  </a:lnTo>
                  <a:lnTo>
                    <a:pt x="801" y="558"/>
                  </a:lnTo>
                  <a:lnTo>
                    <a:pt x="799" y="552"/>
                  </a:lnTo>
                  <a:lnTo>
                    <a:pt x="794" y="549"/>
                  </a:lnTo>
                  <a:lnTo>
                    <a:pt x="789" y="544"/>
                  </a:lnTo>
                  <a:lnTo>
                    <a:pt x="778" y="539"/>
                  </a:lnTo>
                  <a:lnTo>
                    <a:pt x="767" y="538"/>
                  </a:lnTo>
                  <a:lnTo>
                    <a:pt x="771" y="534"/>
                  </a:lnTo>
                  <a:lnTo>
                    <a:pt x="775" y="530"/>
                  </a:lnTo>
                  <a:lnTo>
                    <a:pt x="778" y="530"/>
                  </a:lnTo>
                  <a:lnTo>
                    <a:pt x="782" y="530"/>
                  </a:lnTo>
                  <a:lnTo>
                    <a:pt x="787" y="532"/>
                  </a:lnTo>
                  <a:lnTo>
                    <a:pt x="789" y="533"/>
                  </a:lnTo>
                  <a:close/>
                  <a:moveTo>
                    <a:pt x="769" y="310"/>
                  </a:moveTo>
                  <a:lnTo>
                    <a:pt x="766" y="314"/>
                  </a:lnTo>
                  <a:lnTo>
                    <a:pt x="766" y="319"/>
                  </a:lnTo>
                  <a:lnTo>
                    <a:pt x="767" y="324"/>
                  </a:lnTo>
                  <a:lnTo>
                    <a:pt x="771" y="329"/>
                  </a:lnTo>
                  <a:lnTo>
                    <a:pt x="767" y="330"/>
                  </a:lnTo>
                  <a:lnTo>
                    <a:pt x="764" y="331"/>
                  </a:lnTo>
                  <a:lnTo>
                    <a:pt x="763" y="333"/>
                  </a:lnTo>
                  <a:lnTo>
                    <a:pt x="763" y="335"/>
                  </a:lnTo>
                  <a:lnTo>
                    <a:pt x="760" y="327"/>
                  </a:lnTo>
                  <a:lnTo>
                    <a:pt x="763" y="318"/>
                  </a:lnTo>
                  <a:lnTo>
                    <a:pt x="769" y="310"/>
                  </a:lnTo>
                  <a:close/>
                  <a:moveTo>
                    <a:pt x="761" y="364"/>
                  </a:moveTo>
                  <a:lnTo>
                    <a:pt x="761" y="370"/>
                  </a:lnTo>
                  <a:lnTo>
                    <a:pt x="764" y="375"/>
                  </a:lnTo>
                  <a:lnTo>
                    <a:pt x="765" y="376"/>
                  </a:lnTo>
                  <a:lnTo>
                    <a:pt x="764" y="384"/>
                  </a:lnTo>
                  <a:lnTo>
                    <a:pt x="758" y="381"/>
                  </a:lnTo>
                  <a:lnTo>
                    <a:pt x="755" y="379"/>
                  </a:lnTo>
                  <a:lnTo>
                    <a:pt x="753" y="376"/>
                  </a:lnTo>
                  <a:lnTo>
                    <a:pt x="753" y="374"/>
                  </a:lnTo>
                  <a:lnTo>
                    <a:pt x="753" y="373"/>
                  </a:lnTo>
                  <a:lnTo>
                    <a:pt x="754" y="370"/>
                  </a:lnTo>
                  <a:lnTo>
                    <a:pt x="756" y="368"/>
                  </a:lnTo>
                  <a:lnTo>
                    <a:pt x="759" y="367"/>
                  </a:lnTo>
                  <a:lnTo>
                    <a:pt x="761" y="364"/>
                  </a:lnTo>
                  <a:close/>
                  <a:moveTo>
                    <a:pt x="742" y="238"/>
                  </a:moveTo>
                  <a:lnTo>
                    <a:pt x="737" y="236"/>
                  </a:lnTo>
                  <a:lnTo>
                    <a:pt x="733" y="233"/>
                  </a:lnTo>
                  <a:lnTo>
                    <a:pt x="737" y="234"/>
                  </a:lnTo>
                  <a:lnTo>
                    <a:pt x="739" y="236"/>
                  </a:lnTo>
                  <a:lnTo>
                    <a:pt x="742" y="238"/>
                  </a:lnTo>
                  <a:close/>
                  <a:moveTo>
                    <a:pt x="567" y="364"/>
                  </a:moveTo>
                  <a:lnTo>
                    <a:pt x="579" y="359"/>
                  </a:lnTo>
                  <a:lnTo>
                    <a:pt x="590" y="356"/>
                  </a:lnTo>
                  <a:lnTo>
                    <a:pt x="600" y="350"/>
                  </a:lnTo>
                  <a:lnTo>
                    <a:pt x="608" y="342"/>
                  </a:lnTo>
                  <a:lnTo>
                    <a:pt x="614" y="333"/>
                  </a:lnTo>
                  <a:lnTo>
                    <a:pt x="618" y="319"/>
                  </a:lnTo>
                  <a:lnTo>
                    <a:pt x="618" y="317"/>
                  </a:lnTo>
                  <a:lnTo>
                    <a:pt x="622" y="317"/>
                  </a:lnTo>
                  <a:lnTo>
                    <a:pt x="627" y="316"/>
                  </a:lnTo>
                  <a:lnTo>
                    <a:pt x="630" y="313"/>
                  </a:lnTo>
                  <a:lnTo>
                    <a:pt x="634" y="310"/>
                  </a:lnTo>
                  <a:lnTo>
                    <a:pt x="636" y="307"/>
                  </a:lnTo>
                  <a:lnTo>
                    <a:pt x="639" y="304"/>
                  </a:lnTo>
                  <a:lnTo>
                    <a:pt x="641" y="304"/>
                  </a:lnTo>
                  <a:lnTo>
                    <a:pt x="644" y="305"/>
                  </a:lnTo>
                  <a:lnTo>
                    <a:pt x="646" y="305"/>
                  </a:lnTo>
                  <a:lnTo>
                    <a:pt x="647" y="305"/>
                  </a:lnTo>
                  <a:lnTo>
                    <a:pt x="648" y="306"/>
                  </a:lnTo>
                  <a:lnTo>
                    <a:pt x="650" y="307"/>
                  </a:lnTo>
                  <a:lnTo>
                    <a:pt x="648" y="308"/>
                  </a:lnTo>
                  <a:lnTo>
                    <a:pt x="647" y="311"/>
                  </a:lnTo>
                  <a:lnTo>
                    <a:pt x="645" y="314"/>
                  </a:lnTo>
                  <a:lnTo>
                    <a:pt x="640" y="318"/>
                  </a:lnTo>
                  <a:lnTo>
                    <a:pt x="640" y="325"/>
                  </a:lnTo>
                  <a:lnTo>
                    <a:pt x="644" y="333"/>
                  </a:lnTo>
                  <a:lnTo>
                    <a:pt x="647" y="339"/>
                  </a:lnTo>
                  <a:lnTo>
                    <a:pt x="652" y="345"/>
                  </a:lnTo>
                  <a:lnTo>
                    <a:pt x="656" y="352"/>
                  </a:lnTo>
                  <a:lnTo>
                    <a:pt x="635" y="351"/>
                  </a:lnTo>
                  <a:lnTo>
                    <a:pt x="616" y="356"/>
                  </a:lnTo>
                  <a:lnTo>
                    <a:pt x="599" y="365"/>
                  </a:lnTo>
                  <a:lnTo>
                    <a:pt x="583" y="379"/>
                  </a:lnTo>
                  <a:lnTo>
                    <a:pt x="583" y="381"/>
                  </a:lnTo>
                  <a:lnTo>
                    <a:pt x="582" y="384"/>
                  </a:lnTo>
                  <a:lnTo>
                    <a:pt x="579" y="382"/>
                  </a:lnTo>
                  <a:lnTo>
                    <a:pt x="574" y="381"/>
                  </a:lnTo>
                  <a:lnTo>
                    <a:pt x="571" y="380"/>
                  </a:lnTo>
                  <a:lnTo>
                    <a:pt x="566" y="381"/>
                  </a:lnTo>
                  <a:lnTo>
                    <a:pt x="567" y="375"/>
                  </a:lnTo>
                  <a:lnTo>
                    <a:pt x="568" y="369"/>
                  </a:lnTo>
                  <a:lnTo>
                    <a:pt x="567" y="364"/>
                  </a:lnTo>
                  <a:close/>
                  <a:moveTo>
                    <a:pt x="522" y="432"/>
                  </a:moveTo>
                  <a:lnTo>
                    <a:pt x="522" y="436"/>
                  </a:lnTo>
                  <a:lnTo>
                    <a:pt x="522" y="438"/>
                  </a:lnTo>
                  <a:lnTo>
                    <a:pt x="521" y="438"/>
                  </a:lnTo>
                  <a:lnTo>
                    <a:pt x="520" y="439"/>
                  </a:lnTo>
                  <a:lnTo>
                    <a:pt x="516" y="436"/>
                  </a:lnTo>
                  <a:lnTo>
                    <a:pt x="514" y="432"/>
                  </a:lnTo>
                  <a:lnTo>
                    <a:pt x="510" y="430"/>
                  </a:lnTo>
                  <a:lnTo>
                    <a:pt x="506" y="427"/>
                  </a:lnTo>
                  <a:lnTo>
                    <a:pt x="514" y="431"/>
                  </a:lnTo>
                  <a:lnTo>
                    <a:pt x="522" y="432"/>
                  </a:lnTo>
                  <a:close/>
                  <a:moveTo>
                    <a:pt x="503" y="382"/>
                  </a:moveTo>
                  <a:lnTo>
                    <a:pt x="504" y="385"/>
                  </a:lnTo>
                  <a:lnTo>
                    <a:pt x="505" y="388"/>
                  </a:lnTo>
                  <a:lnTo>
                    <a:pt x="502" y="387"/>
                  </a:lnTo>
                  <a:lnTo>
                    <a:pt x="503" y="385"/>
                  </a:lnTo>
                  <a:lnTo>
                    <a:pt x="503" y="382"/>
                  </a:lnTo>
                  <a:close/>
                  <a:moveTo>
                    <a:pt x="420" y="599"/>
                  </a:moveTo>
                  <a:lnTo>
                    <a:pt x="427" y="606"/>
                  </a:lnTo>
                  <a:lnTo>
                    <a:pt x="437" y="608"/>
                  </a:lnTo>
                  <a:lnTo>
                    <a:pt x="447" y="607"/>
                  </a:lnTo>
                  <a:lnTo>
                    <a:pt x="458" y="602"/>
                  </a:lnTo>
                  <a:lnTo>
                    <a:pt x="459" y="585"/>
                  </a:lnTo>
                  <a:lnTo>
                    <a:pt x="460" y="586"/>
                  </a:lnTo>
                  <a:lnTo>
                    <a:pt x="461" y="586"/>
                  </a:lnTo>
                  <a:lnTo>
                    <a:pt x="471" y="582"/>
                  </a:lnTo>
                  <a:lnTo>
                    <a:pt x="480" y="578"/>
                  </a:lnTo>
                  <a:lnTo>
                    <a:pt x="486" y="572"/>
                  </a:lnTo>
                  <a:lnTo>
                    <a:pt x="489" y="566"/>
                  </a:lnTo>
                  <a:lnTo>
                    <a:pt x="488" y="556"/>
                  </a:lnTo>
                  <a:lnTo>
                    <a:pt x="483" y="545"/>
                  </a:lnTo>
                  <a:lnTo>
                    <a:pt x="487" y="544"/>
                  </a:lnTo>
                  <a:lnTo>
                    <a:pt x="491" y="544"/>
                  </a:lnTo>
                  <a:lnTo>
                    <a:pt x="494" y="542"/>
                  </a:lnTo>
                  <a:lnTo>
                    <a:pt x="498" y="539"/>
                  </a:lnTo>
                  <a:lnTo>
                    <a:pt x="505" y="540"/>
                  </a:lnTo>
                  <a:lnTo>
                    <a:pt x="512" y="538"/>
                  </a:lnTo>
                  <a:lnTo>
                    <a:pt x="519" y="533"/>
                  </a:lnTo>
                  <a:lnTo>
                    <a:pt x="523" y="522"/>
                  </a:lnTo>
                  <a:lnTo>
                    <a:pt x="527" y="510"/>
                  </a:lnTo>
                  <a:lnTo>
                    <a:pt x="532" y="499"/>
                  </a:lnTo>
                  <a:lnTo>
                    <a:pt x="532" y="499"/>
                  </a:lnTo>
                  <a:lnTo>
                    <a:pt x="543" y="499"/>
                  </a:lnTo>
                  <a:lnTo>
                    <a:pt x="553" y="496"/>
                  </a:lnTo>
                  <a:lnTo>
                    <a:pt x="563" y="496"/>
                  </a:lnTo>
                  <a:lnTo>
                    <a:pt x="567" y="498"/>
                  </a:lnTo>
                  <a:lnTo>
                    <a:pt x="562" y="502"/>
                  </a:lnTo>
                  <a:lnTo>
                    <a:pt x="555" y="505"/>
                  </a:lnTo>
                  <a:lnTo>
                    <a:pt x="548" y="507"/>
                  </a:lnTo>
                  <a:lnTo>
                    <a:pt x="540" y="510"/>
                  </a:lnTo>
                  <a:lnTo>
                    <a:pt x="534" y="513"/>
                  </a:lnTo>
                  <a:lnTo>
                    <a:pt x="545" y="519"/>
                  </a:lnTo>
                  <a:lnTo>
                    <a:pt x="555" y="521"/>
                  </a:lnTo>
                  <a:lnTo>
                    <a:pt x="563" y="518"/>
                  </a:lnTo>
                  <a:lnTo>
                    <a:pt x="571" y="513"/>
                  </a:lnTo>
                  <a:lnTo>
                    <a:pt x="578" y="506"/>
                  </a:lnTo>
                  <a:lnTo>
                    <a:pt x="585" y="499"/>
                  </a:lnTo>
                  <a:lnTo>
                    <a:pt x="587" y="499"/>
                  </a:lnTo>
                  <a:lnTo>
                    <a:pt x="589" y="498"/>
                  </a:lnTo>
                  <a:lnTo>
                    <a:pt x="590" y="496"/>
                  </a:lnTo>
                  <a:lnTo>
                    <a:pt x="616" y="499"/>
                  </a:lnTo>
                  <a:lnTo>
                    <a:pt x="618" y="494"/>
                  </a:lnTo>
                  <a:lnTo>
                    <a:pt x="619" y="489"/>
                  </a:lnTo>
                  <a:lnTo>
                    <a:pt x="618" y="485"/>
                  </a:lnTo>
                  <a:lnTo>
                    <a:pt x="616" y="481"/>
                  </a:lnTo>
                  <a:lnTo>
                    <a:pt x="605" y="483"/>
                  </a:lnTo>
                  <a:lnTo>
                    <a:pt x="595" y="481"/>
                  </a:lnTo>
                  <a:lnTo>
                    <a:pt x="595" y="477"/>
                  </a:lnTo>
                  <a:lnTo>
                    <a:pt x="594" y="473"/>
                  </a:lnTo>
                  <a:lnTo>
                    <a:pt x="593" y="470"/>
                  </a:lnTo>
                  <a:lnTo>
                    <a:pt x="593" y="467"/>
                  </a:lnTo>
                  <a:lnTo>
                    <a:pt x="593" y="465"/>
                  </a:lnTo>
                  <a:lnTo>
                    <a:pt x="594" y="464"/>
                  </a:lnTo>
                  <a:lnTo>
                    <a:pt x="595" y="464"/>
                  </a:lnTo>
                  <a:lnTo>
                    <a:pt x="596" y="462"/>
                  </a:lnTo>
                  <a:lnTo>
                    <a:pt x="599" y="462"/>
                  </a:lnTo>
                  <a:lnTo>
                    <a:pt x="601" y="464"/>
                  </a:lnTo>
                  <a:lnTo>
                    <a:pt x="603" y="464"/>
                  </a:lnTo>
                  <a:lnTo>
                    <a:pt x="605" y="464"/>
                  </a:lnTo>
                  <a:lnTo>
                    <a:pt x="607" y="464"/>
                  </a:lnTo>
                  <a:lnTo>
                    <a:pt x="617" y="464"/>
                  </a:lnTo>
                  <a:lnTo>
                    <a:pt x="628" y="464"/>
                  </a:lnTo>
                  <a:lnTo>
                    <a:pt x="637" y="462"/>
                  </a:lnTo>
                  <a:lnTo>
                    <a:pt x="647" y="458"/>
                  </a:lnTo>
                  <a:lnTo>
                    <a:pt x="656" y="450"/>
                  </a:lnTo>
                  <a:lnTo>
                    <a:pt x="654" y="445"/>
                  </a:lnTo>
                  <a:lnTo>
                    <a:pt x="654" y="442"/>
                  </a:lnTo>
                  <a:lnTo>
                    <a:pt x="657" y="441"/>
                  </a:lnTo>
                  <a:lnTo>
                    <a:pt x="659" y="438"/>
                  </a:lnTo>
                  <a:lnTo>
                    <a:pt x="662" y="438"/>
                  </a:lnTo>
                  <a:lnTo>
                    <a:pt x="664" y="438"/>
                  </a:lnTo>
                  <a:lnTo>
                    <a:pt x="673" y="435"/>
                  </a:lnTo>
                  <a:lnTo>
                    <a:pt x="680" y="431"/>
                  </a:lnTo>
                  <a:lnTo>
                    <a:pt x="693" y="426"/>
                  </a:lnTo>
                  <a:lnTo>
                    <a:pt x="705" y="422"/>
                  </a:lnTo>
                  <a:lnTo>
                    <a:pt x="718" y="416"/>
                  </a:lnTo>
                  <a:lnTo>
                    <a:pt x="722" y="421"/>
                  </a:lnTo>
                  <a:lnTo>
                    <a:pt x="726" y="425"/>
                  </a:lnTo>
                  <a:lnTo>
                    <a:pt x="727" y="425"/>
                  </a:lnTo>
                  <a:lnTo>
                    <a:pt x="727" y="427"/>
                  </a:lnTo>
                  <a:lnTo>
                    <a:pt x="691" y="445"/>
                  </a:lnTo>
                  <a:lnTo>
                    <a:pt x="661" y="479"/>
                  </a:lnTo>
                  <a:lnTo>
                    <a:pt x="652" y="479"/>
                  </a:lnTo>
                  <a:lnTo>
                    <a:pt x="647" y="481"/>
                  </a:lnTo>
                  <a:lnTo>
                    <a:pt x="644" y="483"/>
                  </a:lnTo>
                  <a:lnTo>
                    <a:pt x="641" y="485"/>
                  </a:lnTo>
                  <a:lnTo>
                    <a:pt x="637" y="489"/>
                  </a:lnTo>
                  <a:lnTo>
                    <a:pt x="635" y="494"/>
                  </a:lnTo>
                  <a:lnTo>
                    <a:pt x="629" y="494"/>
                  </a:lnTo>
                  <a:lnTo>
                    <a:pt x="624" y="498"/>
                  </a:lnTo>
                  <a:lnTo>
                    <a:pt x="622" y="504"/>
                  </a:lnTo>
                  <a:lnTo>
                    <a:pt x="618" y="510"/>
                  </a:lnTo>
                  <a:lnTo>
                    <a:pt x="614" y="515"/>
                  </a:lnTo>
                  <a:lnTo>
                    <a:pt x="607" y="525"/>
                  </a:lnTo>
                  <a:lnTo>
                    <a:pt x="606" y="529"/>
                  </a:lnTo>
                  <a:lnTo>
                    <a:pt x="606" y="533"/>
                  </a:lnTo>
                  <a:lnTo>
                    <a:pt x="588" y="542"/>
                  </a:lnTo>
                  <a:lnTo>
                    <a:pt x="579" y="550"/>
                  </a:lnTo>
                  <a:lnTo>
                    <a:pt x="576" y="556"/>
                  </a:lnTo>
                  <a:lnTo>
                    <a:pt x="578" y="562"/>
                  </a:lnTo>
                  <a:lnTo>
                    <a:pt x="582" y="567"/>
                  </a:lnTo>
                  <a:lnTo>
                    <a:pt x="567" y="567"/>
                  </a:lnTo>
                  <a:lnTo>
                    <a:pt x="551" y="569"/>
                  </a:lnTo>
                  <a:lnTo>
                    <a:pt x="548" y="572"/>
                  </a:lnTo>
                  <a:lnTo>
                    <a:pt x="545" y="573"/>
                  </a:lnTo>
                  <a:lnTo>
                    <a:pt x="543" y="575"/>
                  </a:lnTo>
                  <a:lnTo>
                    <a:pt x="540" y="578"/>
                  </a:lnTo>
                  <a:lnTo>
                    <a:pt x="540" y="581"/>
                  </a:lnTo>
                  <a:lnTo>
                    <a:pt x="539" y="586"/>
                  </a:lnTo>
                  <a:lnTo>
                    <a:pt x="525" y="593"/>
                  </a:lnTo>
                  <a:lnTo>
                    <a:pt x="512" y="603"/>
                  </a:lnTo>
                  <a:lnTo>
                    <a:pt x="502" y="615"/>
                  </a:lnTo>
                  <a:lnTo>
                    <a:pt x="494" y="631"/>
                  </a:lnTo>
                  <a:lnTo>
                    <a:pt x="493" y="630"/>
                  </a:lnTo>
                  <a:lnTo>
                    <a:pt x="493" y="630"/>
                  </a:lnTo>
                  <a:lnTo>
                    <a:pt x="483" y="629"/>
                  </a:lnTo>
                  <a:lnTo>
                    <a:pt x="472" y="636"/>
                  </a:lnTo>
                  <a:lnTo>
                    <a:pt x="465" y="635"/>
                  </a:lnTo>
                  <a:lnTo>
                    <a:pt x="454" y="637"/>
                  </a:lnTo>
                  <a:lnTo>
                    <a:pt x="444" y="642"/>
                  </a:lnTo>
                  <a:lnTo>
                    <a:pt x="435" y="647"/>
                  </a:lnTo>
                  <a:lnTo>
                    <a:pt x="424" y="648"/>
                  </a:lnTo>
                  <a:lnTo>
                    <a:pt x="413" y="643"/>
                  </a:lnTo>
                  <a:lnTo>
                    <a:pt x="409" y="643"/>
                  </a:lnTo>
                  <a:lnTo>
                    <a:pt x="410" y="633"/>
                  </a:lnTo>
                  <a:lnTo>
                    <a:pt x="409" y="624"/>
                  </a:lnTo>
                  <a:lnTo>
                    <a:pt x="409" y="615"/>
                  </a:lnTo>
                  <a:lnTo>
                    <a:pt x="412" y="607"/>
                  </a:lnTo>
                  <a:lnTo>
                    <a:pt x="420" y="599"/>
                  </a:lnTo>
                  <a:close/>
                  <a:moveTo>
                    <a:pt x="623" y="580"/>
                  </a:moveTo>
                  <a:lnTo>
                    <a:pt x="622" y="581"/>
                  </a:lnTo>
                  <a:lnTo>
                    <a:pt x="622" y="581"/>
                  </a:lnTo>
                  <a:lnTo>
                    <a:pt x="622" y="580"/>
                  </a:lnTo>
                  <a:lnTo>
                    <a:pt x="623" y="580"/>
                  </a:lnTo>
                  <a:close/>
                  <a:moveTo>
                    <a:pt x="410" y="510"/>
                  </a:moveTo>
                  <a:lnTo>
                    <a:pt x="406" y="513"/>
                  </a:lnTo>
                  <a:lnTo>
                    <a:pt x="402" y="517"/>
                  </a:lnTo>
                  <a:lnTo>
                    <a:pt x="397" y="519"/>
                  </a:lnTo>
                  <a:lnTo>
                    <a:pt x="391" y="521"/>
                  </a:lnTo>
                  <a:lnTo>
                    <a:pt x="397" y="516"/>
                  </a:lnTo>
                  <a:lnTo>
                    <a:pt x="403" y="512"/>
                  </a:lnTo>
                  <a:lnTo>
                    <a:pt x="410" y="510"/>
                  </a:lnTo>
                  <a:close/>
                  <a:moveTo>
                    <a:pt x="398" y="773"/>
                  </a:moveTo>
                  <a:lnTo>
                    <a:pt x="396" y="775"/>
                  </a:lnTo>
                  <a:lnTo>
                    <a:pt x="393" y="778"/>
                  </a:lnTo>
                  <a:lnTo>
                    <a:pt x="395" y="774"/>
                  </a:lnTo>
                  <a:lnTo>
                    <a:pt x="397" y="772"/>
                  </a:lnTo>
                  <a:lnTo>
                    <a:pt x="398" y="773"/>
                  </a:lnTo>
                  <a:close/>
                  <a:moveTo>
                    <a:pt x="376" y="866"/>
                  </a:moveTo>
                  <a:lnTo>
                    <a:pt x="379" y="871"/>
                  </a:lnTo>
                  <a:lnTo>
                    <a:pt x="383" y="875"/>
                  </a:lnTo>
                  <a:lnTo>
                    <a:pt x="386" y="877"/>
                  </a:lnTo>
                  <a:lnTo>
                    <a:pt x="386" y="878"/>
                  </a:lnTo>
                  <a:lnTo>
                    <a:pt x="385" y="882"/>
                  </a:lnTo>
                  <a:lnTo>
                    <a:pt x="384" y="887"/>
                  </a:lnTo>
                  <a:lnTo>
                    <a:pt x="385" y="891"/>
                  </a:lnTo>
                  <a:lnTo>
                    <a:pt x="385" y="891"/>
                  </a:lnTo>
                  <a:lnTo>
                    <a:pt x="381" y="888"/>
                  </a:lnTo>
                  <a:lnTo>
                    <a:pt x="376" y="887"/>
                  </a:lnTo>
                  <a:lnTo>
                    <a:pt x="373" y="888"/>
                  </a:lnTo>
                  <a:lnTo>
                    <a:pt x="369" y="891"/>
                  </a:lnTo>
                  <a:lnTo>
                    <a:pt x="368" y="888"/>
                  </a:lnTo>
                  <a:lnTo>
                    <a:pt x="364" y="886"/>
                  </a:lnTo>
                  <a:lnTo>
                    <a:pt x="362" y="885"/>
                  </a:lnTo>
                  <a:lnTo>
                    <a:pt x="358" y="885"/>
                  </a:lnTo>
                  <a:lnTo>
                    <a:pt x="355" y="883"/>
                  </a:lnTo>
                  <a:lnTo>
                    <a:pt x="355" y="883"/>
                  </a:lnTo>
                  <a:lnTo>
                    <a:pt x="355" y="883"/>
                  </a:lnTo>
                  <a:lnTo>
                    <a:pt x="364" y="881"/>
                  </a:lnTo>
                  <a:lnTo>
                    <a:pt x="372" y="875"/>
                  </a:lnTo>
                  <a:lnTo>
                    <a:pt x="376" y="866"/>
                  </a:lnTo>
                  <a:close/>
                  <a:moveTo>
                    <a:pt x="295" y="649"/>
                  </a:moveTo>
                  <a:lnTo>
                    <a:pt x="295" y="653"/>
                  </a:lnTo>
                  <a:lnTo>
                    <a:pt x="294" y="656"/>
                  </a:lnTo>
                  <a:lnTo>
                    <a:pt x="291" y="655"/>
                  </a:lnTo>
                  <a:lnTo>
                    <a:pt x="295" y="649"/>
                  </a:lnTo>
                  <a:close/>
                  <a:moveTo>
                    <a:pt x="5" y="841"/>
                  </a:moveTo>
                  <a:lnTo>
                    <a:pt x="5" y="840"/>
                  </a:lnTo>
                  <a:lnTo>
                    <a:pt x="5" y="840"/>
                  </a:lnTo>
                  <a:lnTo>
                    <a:pt x="5" y="841"/>
                  </a:lnTo>
                  <a:lnTo>
                    <a:pt x="4" y="841"/>
                  </a:lnTo>
                  <a:lnTo>
                    <a:pt x="4" y="841"/>
                  </a:lnTo>
                  <a:lnTo>
                    <a:pt x="4" y="841"/>
                  </a:lnTo>
                  <a:lnTo>
                    <a:pt x="4" y="842"/>
                  </a:lnTo>
                  <a:lnTo>
                    <a:pt x="4" y="842"/>
                  </a:lnTo>
                  <a:lnTo>
                    <a:pt x="4" y="843"/>
                  </a:lnTo>
                  <a:lnTo>
                    <a:pt x="4" y="843"/>
                  </a:lnTo>
                  <a:lnTo>
                    <a:pt x="3" y="842"/>
                  </a:lnTo>
                  <a:lnTo>
                    <a:pt x="3" y="842"/>
                  </a:lnTo>
                  <a:lnTo>
                    <a:pt x="3" y="841"/>
                  </a:lnTo>
                  <a:lnTo>
                    <a:pt x="5" y="841"/>
                  </a:lnTo>
                  <a:close/>
                  <a:moveTo>
                    <a:pt x="21" y="1026"/>
                  </a:moveTo>
                  <a:lnTo>
                    <a:pt x="17" y="1020"/>
                  </a:lnTo>
                  <a:lnTo>
                    <a:pt x="12" y="1015"/>
                  </a:lnTo>
                  <a:lnTo>
                    <a:pt x="6" y="1012"/>
                  </a:lnTo>
                  <a:lnTo>
                    <a:pt x="0" y="1007"/>
                  </a:lnTo>
                  <a:lnTo>
                    <a:pt x="0" y="1006"/>
                  </a:lnTo>
                  <a:lnTo>
                    <a:pt x="6" y="1006"/>
                  </a:lnTo>
                  <a:lnTo>
                    <a:pt x="17" y="1001"/>
                  </a:lnTo>
                  <a:lnTo>
                    <a:pt x="23" y="994"/>
                  </a:lnTo>
                  <a:lnTo>
                    <a:pt x="24" y="984"/>
                  </a:lnTo>
                  <a:lnTo>
                    <a:pt x="26" y="971"/>
                  </a:lnTo>
                  <a:lnTo>
                    <a:pt x="29" y="961"/>
                  </a:lnTo>
                  <a:lnTo>
                    <a:pt x="35" y="951"/>
                  </a:lnTo>
                  <a:lnTo>
                    <a:pt x="44" y="944"/>
                  </a:lnTo>
                  <a:lnTo>
                    <a:pt x="52" y="937"/>
                  </a:lnTo>
                  <a:lnTo>
                    <a:pt x="56" y="932"/>
                  </a:lnTo>
                  <a:lnTo>
                    <a:pt x="58" y="927"/>
                  </a:lnTo>
                  <a:lnTo>
                    <a:pt x="63" y="923"/>
                  </a:lnTo>
                  <a:lnTo>
                    <a:pt x="68" y="921"/>
                  </a:lnTo>
                  <a:lnTo>
                    <a:pt x="69" y="916"/>
                  </a:lnTo>
                  <a:lnTo>
                    <a:pt x="77" y="911"/>
                  </a:lnTo>
                  <a:lnTo>
                    <a:pt x="79" y="915"/>
                  </a:lnTo>
                  <a:lnTo>
                    <a:pt x="92" y="918"/>
                  </a:lnTo>
                  <a:lnTo>
                    <a:pt x="105" y="918"/>
                  </a:lnTo>
                  <a:lnTo>
                    <a:pt x="118" y="916"/>
                  </a:lnTo>
                  <a:lnTo>
                    <a:pt x="130" y="911"/>
                  </a:lnTo>
                  <a:lnTo>
                    <a:pt x="134" y="909"/>
                  </a:lnTo>
                  <a:lnTo>
                    <a:pt x="136" y="908"/>
                  </a:lnTo>
                  <a:lnTo>
                    <a:pt x="158" y="921"/>
                  </a:lnTo>
                  <a:lnTo>
                    <a:pt x="140" y="931"/>
                  </a:lnTo>
                  <a:lnTo>
                    <a:pt x="140" y="937"/>
                  </a:lnTo>
                  <a:lnTo>
                    <a:pt x="141" y="940"/>
                  </a:lnTo>
                  <a:lnTo>
                    <a:pt x="145" y="942"/>
                  </a:lnTo>
                  <a:lnTo>
                    <a:pt x="149" y="943"/>
                  </a:lnTo>
                  <a:lnTo>
                    <a:pt x="154" y="943"/>
                  </a:lnTo>
                  <a:lnTo>
                    <a:pt x="158" y="944"/>
                  </a:lnTo>
                  <a:lnTo>
                    <a:pt x="160" y="946"/>
                  </a:lnTo>
                  <a:lnTo>
                    <a:pt x="147" y="943"/>
                  </a:lnTo>
                  <a:lnTo>
                    <a:pt x="134" y="943"/>
                  </a:lnTo>
                  <a:lnTo>
                    <a:pt x="122" y="945"/>
                  </a:lnTo>
                  <a:lnTo>
                    <a:pt x="111" y="955"/>
                  </a:lnTo>
                  <a:lnTo>
                    <a:pt x="94" y="956"/>
                  </a:lnTo>
                  <a:lnTo>
                    <a:pt x="90" y="958"/>
                  </a:lnTo>
                  <a:lnTo>
                    <a:pt x="88" y="962"/>
                  </a:lnTo>
                  <a:lnTo>
                    <a:pt x="86" y="967"/>
                  </a:lnTo>
                  <a:lnTo>
                    <a:pt x="86" y="968"/>
                  </a:lnTo>
                  <a:lnTo>
                    <a:pt x="81" y="973"/>
                  </a:lnTo>
                  <a:lnTo>
                    <a:pt x="78" y="978"/>
                  </a:lnTo>
                  <a:lnTo>
                    <a:pt x="73" y="982"/>
                  </a:lnTo>
                  <a:lnTo>
                    <a:pt x="66" y="983"/>
                  </a:lnTo>
                  <a:lnTo>
                    <a:pt x="63" y="1000"/>
                  </a:lnTo>
                  <a:lnTo>
                    <a:pt x="57" y="1000"/>
                  </a:lnTo>
                  <a:lnTo>
                    <a:pt x="54" y="1002"/>
                  </a:lnTo>
                  <a:lnTo>
                    <a:pt x="50" y="1005"/>
                  </a:lnTo>
                  <a:lnTo>
                    <a:pt x="47" y="1008"/>
                  </a:lnTo>
                  <a:lnTo>
                    <a:pt x="46" y="1012"/>
                  </a:lnTo>
                  <a:lnTo>
                    <a:pt x="46" y="1018"/>
                  </a:lnTo>
                  <a:lnTo>
                    <a:pt x="47" y="1023"/>
                  </a:lnTo>
                  <a:lnTo>
                    <a:pt x="50" y="1026"/>
                  </a:lnTo>
                  <a:lnTo>
                    <a:pt x="45" y="1028"/>
                  </a:lnTo>
                  <a:lnTo>
                    <a:pt x="21" y="1026"/>
                  </a:lnTo>
                  <a:close/>
                  <a:moveTo>
                    <a:pt x="81" y="1142"/>
                  </a:moveTo>
                  <a:lnTo>
                    <a:pt x="81" y="1139"/>
                  </a:lnTo>
                  <a:lnTo>
                    <a:pt x="80" y="1137"/>
                  </a:lnTo>
                  <a:lnTo>
                    <a:pt x="78" y="1136"/>
                  </a:lnTo>
                  <a:lnTo>
                    <a:pt x="79" y="1130"/>
                  </a:lnTo>
                  <a:lnTo>
                    <a:pt x="81" y="1133"/>
                  </a:lnTo>
                  <a:lnTo>
                    <a:pt x="84" y="1137"/>
                  </a:lnTo>
                  <a:lnTo>
                    <a:pt x="89" y="1139"/>
                  </a:lnTo>
                  <a:lnTo>
                    <a:pt x="92" y="1142"/>
                  </a:lnTo>
                  <a:lnTo>
                    <a:pt x="89" y="1142"/>
                  </a:lnTo>
                  <a:lnTo>
                    <a:pt x="85" y="1142"/>
                  </a:lnTo>
                  <a:lnTo>
                    <a:pt x="81" y="1142"/>
                  </a:lnTo>
                  <a:close/>
                  <a:moveTo>
                    <a:pt x="86" y="1183"/>
                  </a:moveTo>
                  <a:lnTo>
                    <a:pt x="86" y="1183"/>
                  </a:lnTo>
                  <a:lnTo>
                    <a:pt x="86" y="1183"/>
                  </a:lnTo>
                  <a:lnTo>
                    <a:pt x="86" y="1183"/>
                  </a:lnTo>
                  <a:close/>
                  <a:moveTo>
                    <a:pt x="118" y="1311"/>
                  </a:moveTo>
                  <a:lnTo>
                    <a:pt x="113" y="1311"/>
                  </a:lnTo>
                  <a:lnTo>
                    <a:pt x="109" y="1313"/>
                  </a:lnTo>
                  <a:lnTo>
                    <a:pt x="106" y="1314"/>
                  </a:lnTo>
                  <a:lnTo>
                    <a:pt x="102" y="1314"/>
                  </a:lnTo>
                  <a:lnTo>
                    <a:pt x="91" y="1319"/>
                  </a:lnTo>
                  <a:lnTo>
                    <a:pt x="80" y="1325"/>
                  </a:lnTo>
                  <a:lnTo>
                    <a:pt x="72" y="1333"/>
                  </a:lnTo>
                  <a:lnTo>
                    <a:pt x="71" y="1337"/>
                  </a:lnTo>
                  <a:lnTo>
                    <a:pt x="71" y="1341"/>
                  </a:lnTo>
                  <a:lnTo>
                    <a:pt x="60" y="1330"/>
                  </a:lnTo>
                  <a:lnTo>
                    <a:pt x="52" y="1315"/>
                  </a:lnTo>
                  <a:lnTo>
                    <a:pt x="51" y="1311"/>
                  </a:lnTo>
                  <a:lnTo>
                    <a:pt x="49" y="1309"/>
                  </a:lnTo>
                  <a:lnTo>
                    <a:pt x="66" y="1301"/>
                  </a:lnTo>
                  <a:lnTo>
                    <a:pt x="64" y="1298"/>
                  </a:lnTo>
                  <a:lnTo>
                    <a:pt x="64" y="1298"/>
                  </a:lnTo>
                  <a:lnTo>
                    <a:pt x="66" y="1301"/>
                  </a:lnTo>
                  <a:lnTo>
                    <a:pt x="81" y="1292"/>
                  </a:lnTo>
                  <a:lnTo>
                    <a:pt x="81" y="1292"/>
                  </a:lnTo>
                  <a:lnTo>
                    <a:pt x="90" y="1297"/>
                  </a:lnTo>
                  <a:lnTo>
                    <a:pt x="100" y="1299"/>
                  </a:lnTo>
                  <a:lnTo>
                    <a:pt x="109" y="1302"/>
                  </a:lnTo>
                  <a:lnTo>
                    <a:pt x="119" y="1304"/>
                  </a:lnTo>
                  <a:lnTo>
                    <a:pt x="118" y="1308"/>
                  </a:lnTo>
                  <a:lnTo>
                    <a:pt x="118" y="1311"/>
                  </a:lnTo>
                  <a:close/>
                  <a:moveTo>
                    <a:pt x="188" y="1230"/>
                  </a:moveTo>
                  <a:lnTo>
                    <a:pt x="186" y="1235"/>
                  </a:lnTo>
                  <a:lnTo>
                    <a:pt x="183" y="1241"/>
                  </a:lnTo>
                  <a:lnTo>
                    <a:pt x="183" y="1241"/>
                  </a:lnTo>
                  <a:lnTo>
                    <a:pt x="175" y="1245"/>
                  </a:lnTo>
                  <a:lnTo>
                    <a:pt x="166" y="1250"/>
                  </a:lnTo>
                  <a:lnTo>
                    <a:pt x="160" y="1257"/>
                  </a:lnTo>
                  <a:lnTo>
                    <a:pt x="151" y="1251"/>
                  </a:lnTo>
                  <a:lnTo>
                    <a:pt x="140" y="1248"/>
                  </a:lnTo>
                  <a:lnTo>
                    <a:pt x="130" y="1245"/>
                  </a:lnTo>
                  <a:lnTo>
                    <a:pt x="122" y="1237"/>
                  </a:lnTo>
                  <a:lnTo>
                    <a:pt x="131" y="1220"/>
                  </a:lnTo>
                  <a:lnTo>
                    <a:pt x="143" y="1222"/>
                  </a:lnTo>
                  <a:lnTo>
                    <a:pt x="154" y="1224"/>
                  </a:lnTo>
                  <a:lnTo>
                    <a:pt x="165" y="1225"/>
                  </a:lnTo>
                  <a:lnTo>
                    <a:pt x="176" y="1222"/>
                  </a:lnTo>
                  <a:lnTo>
                    <a:pt x="196" y="1216"/>
                  </a:lnTo>
                  <a:lnTo>
                    <a:pt x="197" y="1217"/>
                  </a:lnTo>
                  <a:lnTo>
                    <a:pt x="198" y="1218"/>
                  </a:lnTo>
                  <a:lnTo>
                    <a:pt x="193" y="1224"/>
                  </a:lnTo>
                  <a:lnTo>
                    <a:pt x="188" y="1230"/>
                  </a:lnTo>
                  <a:close/>
                  <a:moveTo>
                    <a:pt x="204" y="868"/>
                  </a:moveTo>
                  <a:lnTo>
                    <a:pt x="204" y="868"/>
                  </a:lnTo>
                  <a:lnTo>
                    <a:pt x="171" y="875"/>
                  </a:lnTo>
                  <a:lnTo>
                    <a:pt x="173" y="871"/>
                  </a:lnTo>
                  <a:lnTo>
                    <a:pt x="175" y="866"/>
                  </a:lnTo>
                  <a:lnTo>
                    <a:pt x="182" y="865"/>
                  </a:lnTo>
                  <a:lnTo>
                    <a:pt x="190" y="863"/>
                  </a:lnTo>
                  <a:lnTo>
                    <a:pt x="198" y="863"/>
                  </a:lnTo>
                  <a:lnTo>
                    <a:pt x="205" y="866"/>
                  </a:lnTo>
                  <a:lnTo>
                    <a:pt x="204" y="868"/>
                  </a:lnTo>
                  <a:close/>
                  <a:moveTo>
                    <a:pt x="208" y="1006"/>
                  </a:moveTo>
                  <a:lnTo>
                    <a:pt x="221" y="1006"/>
                  </a:lnTo>
                  <a:lnTo>
                    <a:pt x="233" y="999"/>
                  </a:lnTo>
                  <a:lnTo>
                    <a:pt x="236" y="1000"/>
                  </a:lnTo>
                  <a:lnTo>
                    <a:pt x="228" y="1006"/>
                  </a:lnTo>
                  <a:lnTo>
                    <a:pt x="222" y="1009"/>
                  </a:lnTo>
                  <a:lnTo>
                    <a:pt x="215" y="1011"/>
                  </a:lnTo>
                  <a:lnTo>
                    <a:pt x="208" y="1006"/>
                  </a:lnTo>
                  <a:close/>
                  <a:moveTo>
                    <a:pt x="272" y="1190"/>
                  </a:moveTo>
                  <a:lnTo>
                    <a:pt x="278" y="1193"/>
                  </a:lnTo>
                  <a:lnTo>
                    <a:pt x="277" y="1194"/>
                  </a:lnTo>
                  <a:lnTo>
                    <a:pt x="276" y="1194"/>
                  </a:lnTo>
                  <a:lnTo>
                    <a:pt x="275" y="1193"/>
                  </a:lnTo>
                  <a:lnTo>
                    <a:pt x="273" y="1191"/>
                  </a:lnTo>
                  <a:lnTo>
                    <a:pt x="272" y="1190"/>
                  </a:lnTo>
                  <a:close/>
                  <a:moveTo>
                    <a:pt x="272" y="1128"/>
                  </a:moveTo>
                  <a:lnTo>
                    <a:pt x="276" y="1126"/>
                  </a:lnTo>
                  <a:lnTo>
                    <a:pt x="281" y="1123"/>
                  </a:lnTo>
                  <a:lnTo>
                    <a:pt x="284" y="1121"/>
                  </a:lnTo>
                  <a:lnTo>
                    <a:pt x="288" y="1117"/>
                  </a:lnTo>
                  <a:lnTo>
                    <a:pt x="290" y="1120"/>
                  </a:lnTo>
                  <a:lnTo>
                    <a:pt x="293" y="1121"/>
                  </a:lnTo>
                  <a:lnTo>
                    <a:pt x="283" y="1126"/>
                  </a:lnTo>
                  <a:lnTo>
                    <a:pt x="272" y="1128"/>
                  </a:lnTo>
                  <a:close/>
                  <a:moveTo>
                    <a:pt x="322" y="1207"/>
                  </a:moveTo>
                  <a:lnTo>
                    <a:pt x="323" y="1207"/>
                  </a:lnTo>
                  <a:lnTo>
                    <a:pt x="323" y="1208"/>
                  </a:lnTo>
                  <a:lnTo>
                    <a:pt x="322" y="1207"/>
                  </a:lnTo>
                  <a:close/>
                  <a:moveTo>
                    <a:pt x="323" y="1207"/>
                  </a:moveTo>
                  <a:lnTo>
                    <a:pt x="322" y="1207"/>
                  </a:lnTo>
                  <a:lnTo>
                    <a:pt x="323" y="1207"/>
                  </a:lnTo>
                  <a:lnTo>
                    <a:pt x="323" y="1207"/>
                  </a:lnTo>
                  <a:close/>
                  <a:moveTo>
                    <a:pt x="294" y="808"/>
                  </a:moveTo>
                  <a:lnTo>
                    <a:pt x="293" y="808"/>
                  </a:lnTo>
                  <a:lnTo>
                    <a:pt x="291" y="809"/>
                  </a:lnTo>
                  <a:lnTo>
                    <a:pt x="288" y="811"/>
                  </a:lnTo>
                  <a:lnTo>
                    <a:pt x="285" y="812"/>
                  </a:lnTo>
                  <a:lnTo>
                    <a:pt x="282" y="813"/>
                  </a:lnTo>
                  <a:lnTo>
                    <a:pt x="278" y="814"/>
                  </a:lnTo>
                  <a:lnTo>
                    <a:pt x="270" y="811"/>
                  </a:lnTo>
                  <a:lnTo>
                    <a:pt x="262" y="811"/>
                  </a:lnTo>
                  <a:lnTo>
                    <a:pt x="255" y="815"/>
                  </a:lnTo>
                  <a:lnTo>
                    <a:pt x="249" y="823"/>
                  </a:lnTo>
                  <a:lnTo>
                    <a:pt x="249" y="827"/>
                  </a:lnTo>
                  <a:lnTo>
                    <a:pt x="250" y="832"/>
                  </a:lnTo>
                  <a:lnTo>
                    <a:pt x="239" y="829"/>
                  </a:lnTo>
                  <a:lnTo>
                    <a:pt x="232" y="831"/>
                  </a:lnTo>
                  <a:lnTo>
                    <a:pt x="226" y="838"/>
                  </a:lnTo>
                  <a:lnTo>
                    <a:pt x="220" y="832"/>
                  </a:lnTo>
                  <a:lnTo>
                    <a:pt x="214" y="827"/>
                  </a:lnTo>
                  <a:lnTo>
                    <a:pt x="208" y="821"/>
                  </a:lnTo>
                  <a:lnTo>
                    <a:pt x="204" y="813"/>
                  </a:lnTo>
                  <a:lnTo>
                    <a:pt x="207" y="813"/>
                  </a:lnTo>
                  <a:lnTo>
                    <a:pt x="210" y="814"/>
                  </a:lnTo>
                  <a:lnTo>
                    <a:pt x="213" y="814"/>
                  </a:lnTo>
                  <a:lnTo>
                    <a:pt x="215" y="813"/>
                  </a:lnTo>
                  <a:lnTo>
                    <a:pt x="217" y="811"/>
                  </a:lnTo>
                  <a:lnTo>
                    <a:pt x="220" y="808"/>
                  </a:lnTo>
                  <a:lnTo>
                    <a:pt x="221" y="806"/>
                  </a:lnTo>
                  <a:lnTo>
                    <a:pt x="222" y="800"/>
                  </a:lnTo>
                  <a:lnTo>
                    <a:pt x="221" y="795"/>
                  </a:lnTo>
                  <a:lnTo>
                    <a:pt x="220" y="790"/>
                  </a:lnTo>
                  <a:lnTo>
                    <a:pt x="220" y="789"/>
                  </a:lnTo>
                  <a:lnTo>
                    <a:pt x="224" y="785"/>
                  </a:lnTo>
                  <a:lnTo>
                    <a:pt x="228" y="781"/>
                  </a:lnTo>
                  <a:lnTo>
                    <a:pt x="237" y="779"/>
                  </a:lnTo>
                  <a:lnTo>
                    <a:pt x="250" y="778"/>
                  </a:lnTo>
                  <a:lnTo>
                    <a:pt x="261" y="773"/>
                  </a:lnTo>
                  <a:lnTo>
                    <a:pt x="271" y="766"/>
                  </a:lnTo>
                  <a:lnTo>
                    <a:pt x="278" y="754"/>
                  </a:lnTo>
                  <a:lnTo>
                    <a:pt x="288" y="745"/>
                  </a:lnTo>
                  <a:lnTo>
                    <a:pt x="299" y="729"/>
                  </a:lnTo>
                  <a:lnTo>
                    <a:pt x="306" y="711"/>
                  </a:lnTo>
                  <a:lnTo>
                    <a:pt x="310" y="712"/>
                  </a:lnTo>
                  <a:lnTo>
                    <a:pt x="312" y="712"/>
                  </a:lnTo>
                  <a:lnTo>
                    <a:pt x="322" y="707"/>
                  </a:lnTo>
                  <a:lnTo>
                    <a:pt x="328" y="701"/>
                  </a:lnTo>
                  <a:lnTo>
                    <a:pt x="332" y="690"/>
                  </a:lnTo>
                  <a:lnTo>
                    <a:pt x="340" y="695"/>
                  </a:lnTo>
                  <a:lnTo>
                    <a:pt x="349" y="699"/>
                  </a:lnTo>
                  <a:lnTo>
                    <a:pt x="357" y="704"/>
                  </a:lnTo>
                  <a:lnTo>
                    <a:pt x="363" y="709"/>
                  </a:lnTo>
                  <a:lnTo>
                    <a:pt x="368" y="717"/>
                  </a:lnTo>
                  <a:lnTo>
                    <a:pt x="370" y="727"/>
                  </a:lnTo>
                  <a:lnTo>
                    <a:pt x="372" y="728"/>
                  </a:lnTo>
                  <a:lnTo>
                    <a:pt x="352" y="744"/>
                  </a:lnTo>
                  <a:lnTo>
                    <a:pt x="345" y="754"/>
                  </a:lnTo>
                  <a:lnTo>
                    <a:pt x="336" y="757"/>
                  </a:lnTo>
                  <a:lnTo>
                    <a:pt x="327" y="760"/>
                  </a:lnTo>
                  <a:lnTo>
                    <a:pt x="317" y="762"/>
                  </a:lnTo>
                  <a:lnTo>
                    <a:pt x="308" y="766"/>
                  </a:lnTo>
                  <a:lnTo>
                    <a:pt x="301" y="769"/>
                  </a:lnTo>
                  <a:lnTo>
                    <a:pt x="295" y="775"/>
                  </a:lnTo>
                  <a:lnTo>
                    <a:pt x="291" y="783"/>
                  </a:lnTo>
                  <a:lnTo>
                    <a:pt x="290" y="794"/>
                  </a:lnTo>
                  <a:lnTo>
                    <a:pt x="294" y="808"/>
                  </a:lnTo>
                  <a:close/>
                  <a:moveTo>
                    <a:pt x="409" y="983"/>
                  </a:moveTo>
                  <a:lnTo>
                    <a:pt x="404" y="984"/>
                  </a:lnTo>
                  <a:lnTo>
                    <a:pt x="400" y="986"/>
                  </a:lnTo>
                  <a:lnTo>
                    <a:pt x="398" y="985"/>
                  </a:lnTo>
                  <a:lnTo>
                    <a:pt x="387" y="984"/>
                  </a:lnTo>
                  <a:lnTo>
                    <a:pt x="378" y="985"/>
                  </a:lnTo>
                  <a:lnTo>
                    <a:pt x="373" y="988"/>
                  </a:lnTo>
                  <a:lnTo>
                    <a:pt x="370" y="990"/>
                  </a:lnTo>
                  <a:lnTo>
                    <a:pt x="368" y="994"/>
                  </a:lnTo>
                  <a:lnTo>
                    <a:pt x="366" y="997"/>
                  </a:lnTo>
                  <a:lnTo>
                    <a:pt x="361" y="990"/>
                  </a:lnTo>
                  <a:lnTo>
                    <a:pt x="353" y="986"/>
                  </a:lnTo>
                  <a:lnTo>
                    <a:pt x="345" y="984"/>
                  </a:lnTo>
                  <a:lnTo>
                    <a:pt x="350" y="982"/>
                  </a:lnTo>
                  <a:lnTo>
                    <a:pt x="353" y="979"/>
                  </a:lnTo>
                  <a:lnTo>
                    <a:pt x="358" y="977"/>
                  </a:lnTo>
                  <a:lnTo>
                    <a:pt x="362" y="973"/>
                  </a:lnTo>
                  <a:lnTo>
                    <a:pt x="363" y="972"/>
                  </a:lnTo>
                  <a:lnTo>
                    <a:pt x="366" y="972"/>
                  </a:lnTo>
                  <a:lnTo>
                    <a:pt x="380" y="975"/>
                  </a:lnTo>
                  <a:lnTo>
                    <a:pt x="393" y="974"/>
                  </a:lnTo>
                  <a:lnTo>
                    <a:pt x="408" y="969"/>
                  </a:lnTo>
                  <a:lnTo>
                    <a:pt x="412" y="967"/>
                  </a:lnTo>
                  <a:lnTo>
                    <a:pt x="410" y="974"/>
                  </a:lnTo>
                  <a:lnTo>
                    <a:pt x="420" y="975"/>
                  </a:lnTo>
                  <a:lnTo>
                    <a:pt x="427" y="978"/>
                  </a:lnTo>
                  <a:lnTo>
                    <a:pt x="434" y="984"/>
                  </a:lnTo>
                  <a:lnTo>
                    <a:pt x="421" y="983"/>
                  </a:lnTo>
                  <a:lnTo>
                    <a:pt x="409" y="983"/>
                  </a:lnTo>
                  <a:close/>
                  <a:moveTo>
                    <a:pt x="429" y="804"/>
                  </a:moveTo>
                  <a:lnTo>
                    <a:pt x="429" y="800"/>
                  </a:lnTo>
                  <a:lnTo>
                    <a:pt x="427" y="795"/>
                  </a:lnTo>
                  <a:lnTo>
                    <a:pt x="441" y="790"/>
                  </a:lnTo>
                  <a:lnTo>
                    <a:pt x="454" y="784"/>
                  </a:lnTo>
                  <a:lnTo>
                    <a:pt x="465" y="774"/>
                  </a:lnTo>
                  <a:lnTo>
                    <a:pt x="475" y="775"/>
                  </a:lnTo>
                  <a:lnTo>
                    <a:pt x="485" y="775"/>
                  </a:lnTo>
                  <a:lnTo>
                    <a:pt x="493" y="779"/>
                  </a:lnTo>
                  <a:lnTo>
                    <a:pt x="502" y="785"/>
                  </a:lnTo>
                  <a:lnTo>
                    <a:pt x="488" y="803"/>
                  </a:lnTo>
                  <a:lnTo>
                    <a:pt x="483" y="803"/>
                  </a:lnTo>
                  <a:lnTo>
                    <a:pt x="482" y="802"/>
                  </a:lnTo>
                  <a:lnTo>
                    <a:pt x="464" y="801"/>
                  </a:lnTo>
                  <a:lnTo>
                    <a:pt x="447" y="803"/>
                  </a:lnTo>
                  <a:lnTo>
                    <a:pt x="429" y="804"/>
                  </a:lnTo>
                  <a:close/>
                  <a:moveTo>
                    <a:pt x="498" y="946"/>
                  </a:moveTo>
                  <a:lnTo>
                    <a:pt x="494" y="945"/>
                  </a:lnTo>
                  <a:lnTo>
                    <a:pt x="492" y="945"/>
                  </a:lnTo>
                  <a:lnTo>
                    <a:pt x="488" y="945"/>
                  </a:lnTo>
                  <a:lnTo>
                    <a:pt x="487" y="946"/>
                  </a:lnTo>
                  <a:lnTo>
                    <a:pt x="485" y="949"/>
                  </a:lnTo>
                  <a:lnTo>
                    <a:pt x="485" y="951"/>
                  </a:lnTo>
                  <a:lnTo>
                    <a:pt x="478" y="950"/>
                  </a:lnTo>
                  <a:lnTo>
                    <a:pt x="474" y="950"/>
                  </a:lnTo>
                  <a:lnTo>
                    <a:pt x="468" y="950"/>
                  </a:lnTo>
                  <a:lnTo>
                    <a:pt x="466" y="950"/>
                  </a:lnTo>
                  <a:lnTo>
                    <a:pt x="468" y="943"/>
                  </a:lnTo>
                  <a:lnTo>
                    <a:pt x="470" y="937"/>
                  </a:lnTo>
                  <a:lnTo>
                    <a:pt x="476" y="932"/>
                  </a:lnTo>
                  <a:lnTo>
                    <a:pt x="485" y="929"/>
                  </a:lnTo>
                  <a:lnTo>
                    <a:pt x="485" y="927"/>
                  </a:lnTo>
                  <a:lnTo>
                    <a:pt x="486" y="928"/>
                  </a:lnTo>
                  <a:lnTo>
                    <a:pt x="497" y="929"/>
                  </a:lnTo>
                  <a:lnTo>
                    <a:pt x="505" y="927"/>
                  </a:lnTo>
                  <a:lnTo>
                    <a:pt x="503" y="932"/>
                  </a:lnTo>
                  <a:lnTo>
                    <a:pt x="500" y="938"/>
                  </a:lnTo>
                  <a:lnTo>
                    <a:pt x="498" y="944"/>
                  </a:lnTo>
                  <a:lnTo>
                    <a:pt x="498" y="946"/>
                  </a:lnTo>
                  <a:close/>
                  <a:moveTo>
                    <a:pt x="511" y="777"/>
                  </a:moveTo>
                  <a:lnTo>
                    <a:pt x="511" y="773"/>
                  </a:lnTo>
                  <a:lnTo>
                    <a:pt x="505" y="757"/>
                  </a:lnTo>
                  <a:lnTo>
                    <a:pt x="502" y="741"/>
                  </a:lnTo>
                  <a:lnTo>
                    <a:pt x="511" y="740"/>
                  </a:lnTo>
                  <a:lnTo>
                    <a:pt x="521" y="737"/>
                  </a:lnTo>
                  <a:lnTo>
                    <a:pt x="528" y="730"/>
                  </a:lnTo>
                  <a:lnTo>
                    <a:pt x="531" y="727"/>
                  </a:lnTo>
                  <a:lnTo>
                    <a:pt x="532" y="723"/>
                  </a:lnTo>
                  <a:lnTo>
                    <a:pt x="538" y="723"/>
                  </a:lnTo>
                  <a:lnTo>
                    <a:pt x="545" y="724"/>
                  </a:lnTo>
                  <a:lnTo>
                    <a:pt x="550" y="727"/>
                  </a:lnTo>
                  <a:lnTo>
                    <a:pt x="554" y="733"/>
                  </a:lnTo>
                  <a:lnTo>
                    <a:pt x="555" y="741"/>
                  </a:lnTo>
                  <a:lnTo>
                    <a:pt x="549" y="752"/>
                  </a:lnTo>
                  <a:lnTo>
                    <a:pt x="542" y="760"/>
                  </a:lnTo>
                  <a:lnTo>
                    <a:pt x="532" y="766"/>
                  </a:lnTo>
                  <a:lnTo>
                    <a:pt x="521" y="772"/>
                  </a:lnTo>
                  <a:lnTo>
                    <a:pt x="511" y="777"/>
                  </a:lnTo>
                  <a:close/>
                  <a:moveTo>
                    <a:pt x="612" y="860"/>
                  </a:moveTo>
                  <a:lnTo>
                    <a:pt x="610" y="858"/>
                  </a:lnTo>
                  <a:lnTo>
                    <a:pt x="608" y="857"/>
                  </a:lnTo>
                  <a:lnTo>
                    <a:pt x="606" y="855"/>
                  </a:lnTo>
                  <a:lnTo>
                    <a:pt x="601" y="857"/>
                  </a:lnTo>
                  <a:lnTo>
                    <a:pt x="597" y="858"/>
                  </a:lnTo>
                  <a:lnTo>
                    <a:pt x="595" y="860"/>
                  </a:lnTo>
                  <a:lnTo>
                    <a:pt x="593" y="859"/>
                  </a:lnTo>
                  <a:lnTo>
                    <a:pt x="590" y="859"/>
                  </a:lnTo>
                  <a:lnTo>
                    <a:pt x="588" y="860"/>
                  </a:lnTo>
                  <a:lnTo>
                    <a:pt x="567" y="903"/>
                  </a:lnTo>
                  <a:lnTo>
                    <a:pt x="566" y="901"/>
                  </a:lnTo>
                  <a:lnTo>
                    <a:pt x="560" y="900"/>
                  </a:lnTo>
                  <a:lnTo>
                    <a:pt x="555" y="901"/>
                  </a:lnTo>
                  <a:lnTo>
                    <a:pt x="546" y="904"/>
                  </a:lnTo>
                  <a:lnTo>
                    <a:pt x="540" y="906"/>
                  </a:lnTo>
                  <a:lnTo>
                    <a:pt x="557" y="885"/>
                  </a:lnTo>
                  <a:lnTo>
                    <a:pt x="562" y="875"/>
                  </a:lnTo>
                  <a:lnTo>
                    <a:pt x="565" y="864"/>
                  </a:lnTo>
                  <a:lnTo>
                    <a:pt x="562" y="853"/>
                  </a:lnTo>
                  <a:lnTo>
                    <a:pt x="560" y="852"/>
                  </a:lnTo>
                  <a:lnTo>
                    <a:pt x="561" y="851"/>
                  </a:lnTo>
                  <a:lnTo>
                    <a:pt x="565" y="848"/>
                  </a:lnTo>
                  <a:lnTo>
                    <a:pt x="577" y="840"/>
                  </a:lnTo>
                  <a:lnTo>
                    <a:pt x="590" y="838"/>
                  </a:lnTo>
                  <a:lnTo>
                    <a:pt x="600" y="832"/>
                  </a:lnTo>
                  <a:lnTo>
                    <a:pt x="608" y="837"/>
                  </a:lnTo>
                  <a:lnTo>
                    <a:pt x="613" y="843"/>
                  </a:lnTo>
                  <a:lnTo>
                    <a:pt x="614" y="851"/>
                  </a:lnTo>
                  <a:lnTo>
                    <a:pt x="612" y="860"/>
                  </a:lnTo>
                  <a:close/>
                  <a:moveTo>
                    <a:pt x="607" y="643"/>
                  </a:moveTo>
                  <a:lnTo>
                    <a:pt x="620" y="633"/>
                  </a:lnTo>
                  <a:lnTo>
                    <a:pt x="636" y="626"/>
                  </a:lnTo>
                  <a:lnTo>
                    <a:pt x="651" y="618"/>
                  </a:lnTo>
                  <a:lnTo>
                    <a:pt x="651" y="614"/>
                  </a:lnTo>
                  <a:lnTo>
                    <a:pt x="651" y="612"/>
                  </a:lnTo>
                  <a:lnTo>
                    <a:pt x="657" y="608"/>
                  </a:lnTo>
                  <a:lnTo>
                    <a:pt x="664" y="607"/>
                  </a:lnTo>
                  <a:lnTo>
                    <a:pt x="673" y="607"/>
                  </a:lnTo>
                  <a:lnTo>
                    <a:pt x="680" y="607"/>
                  </a:lnTo>
                  <a:lnTo>
                    <a:pt x="687" y="606"/>
                  </a:lnTo>
                  <a:lnTo>
                    <a:pt x="692" y="601"/>
                  </a:lnTo>
                  <a:lnTo>
                    <a:pt x="696" y="592"/>
                  </a:lnTo>
                  <a:lnTo>
                    <a:pt x="696" y="591"/>
                  </a:lnTo>
                  <a:lnTo>
                    <a:pt x="696" y="591"/>
                  </a:lnTo>
                  <a:lnTo>
                    <a:pt x="707" y="591"/>
                  </a:lnTo>
                  <a:lnTo>
                    <a:pt x="715" y="593"/>
                  </a:lnTo>
                  <a:lnTo>
                    <a:pt x="722" y="598"/>
                  </a:lnTo>
                  <a:lnTo>
                    <a:pt x="727" y="606"/>
                  </a:lnTo>
                  <a:lnTo>
                    <a:pt x="730" y="616"/>
                  </a:lnTo>
                  <a:lnTo>
                    <a:pt x="732" y="620"/>
                  </a:lnTo>
                  <a:lnTo>
                    <a:pt x="732" y="620"/>
                  </a:lnTo>
                  <a:lnTo>
                    <a:pt x="732" y="620"/>
                  </a:lnTo>
                  <a:lnTo>
                    <a:pt x="731" y="620"/>
                  </a:lnTo>
                  <a:lnTo>
                    <a:pt x="731" y="619"/>
                  </a:lnTo>
                  <a:lnTo>
                    <a:pt x="730" y="618"/>
                  </a:lnTo>
                  <a:lnTo>
                    <a:pt x="730" y="616"/>
                  </a:lnTo>
                  <a:lnTo>
                    <a:pt x="721" y="624"/>
                  </a:lnTo>
                  <a:lnTo>
                    <a:pt x="712" y="626"/>
                  </a:lnTo>
                  <a:lnTo>
                    <a:pt x="702" y="627"/>
                  </a:lnTo>
                  <a:lnTo>
                    <a:pt x="692" y="630"/>
                  </a:lnTo>
                  <a:lnTo>
                    <a:pt x="684" y="635"/>
                  </a:lnTo>
                  <a:lnTo>
                    <a:pt x="684" y="635"/>
                  </a:lnTo>
                  <a:lnTo>
                    <a:pt x="668" y="635"/>
                  </a:lnTo>
                  <a:lnTo>
                    <a:pt x="653" y="638"/>
                  </a:lnTo>
                  <a:lnTo>
                    <a:pt x="639" y="644"/>
                  </a:lnTo>
                  <a:lnTo>
                    <a:pt x="622" y="652"/>
                  </a:lnTo>
                  <a:lnTo>
                    <a:pt x="619" y="648"/>
                  </a:lnTo>
                  <a:lnTo>
                    <a:pt x="616" y="646"/>
                  </a:lnTo>
                  <a:lnTo>
                    <a:pt x="612" y="644"/>
                  </a:lnTo>
                  <a:lnTo>
                    <a:pt x="607" y="643"/>
                  </a:lnTo>
                  <a:close/>
                  <a:moveTo>
                    <a:pt x="628" y="1043"/>
                  </a:moveTo>
                  <a:lnTo>
                    <a:pt x="624" y="1043"/>
                  </a:lnTo>
                  <a:lnTo>
                    <a:pt x="630" y="1031"/>
                  </a:lnTo>
                  <a:lnTo>
                    <a:pt x="639" y="1023"/>
                  </a:lnTo>
                  <a:lnTo>
                    <a:pt x="648" y="1015"/>
                  </a:lnTo>
                  <a:lnTo>
                    <a:pt x="658" y="1008"/>
                  </a:lnTo>
                  <a:lnTo>
                    <a:pt x="658" y="1007"/>
                  </a:lnTo>
                  <a:lnTo>
                    <a:pt x="673" y="1008"/>
                  </a:lnTo>
                  <a:lnTo>
                    <a:pt x="680" y="1002"/>
                  </a:lnTo>
                  <a:lnTo>
                    <a:pt x="687" y="996"/>
                  </a:lnTo>
                  <a:lnTo>
                    <a:pt x="696" y="992"/>
                  </a:lnTo>
                  <a:lnTo>
                    <a:pt x="707" y="990"/>
                  </a:lnTo>
                  <a:lnTo>
                    <a:pt x="718" y="989"/>
                  </a:lnTo>
                  <a:lnTo>
                    <a:pt x="730" y="991"/>
                  </a:lnTo>
                  <a:lnTo>
                    <a:pt x="716" y="994"/>
                  </a:lnTo>
                  <a:lnTo>
                    <a:pt x="704" y="995"/>
                  </a:lnTo>
                  <a:lnTo>
                    <a:pt x="698" y="997"/>
                  </a:lnTo>
                  <a:lnTo>
                    <a:pt x="693" y="1001"/>
                  </a:lnTo>
                  <a:lnTo>
                    <a:pt x="690" y="1006"/>
                  </a:lnTo>
                  <a:lnTo>
                    <a:pt x="690" y="1008"/>
                  </a:lnTo>
                  <a:lnTo>
                    <a:pt x="690" y="1011"/>
                  </a:lnTo>
                  <a:lnTo>
                    <a:pt x="675" y="1018"/>
                  </a:lnTo>
                  <a:lnTo>
                    <a:pt x="664" y="1028"/>
                  </a:lnTo>
                  <a:lnTo>
                    <a:pt x="656" y="1041"/>
                  </a:lnTo>
                  <a:lnTo>
                    <a:pt x="656" y="1041"/>
                  </a:lnTo>
                  <a:lnTo>
                    <a:pt x="654" y="1041"/>
                  </a:lnTo>
                  <a:lnTo>
                    <a:pt x="653" y="1041"/>
                  </a:lnTo>
                  <a:lnTo>
                    <a:pt x="651" y="1042"/>
                  </a:lnTo>
                  <a:lnTo>
                    <a:pt x="644" y="1039"/>
                  </a:lnTo>
                  <a:lnTo>
                    <a:pt x="636" y="1039"/>
                  </a:lnTo>
                  <a:lnTo>
                    <a:pt x="628" y="1043"/>
                  </a:lnTo>
                  <a:close/>
                  <a:moveTo>
                    <a:pt x="438" y="2330"/>
                  </a:moveTo>
                  <a:lnTo>
                    <a:pt x="438" y="2330"/>
                  </a:lnTo>
                  <a:lnTo>
                    <a:pt x="438" y="2330"/>
                  </a:lnTo>
                  <a:lnTo>
                    <a:pt x="438" y="2330"/>
                  </a:lnTo>
                  <a:close/>
                  <a:moveTo>
                    <a:pt x="498" y="2267"/>
                  </a:moveTo>
                  <a:lnTo>
                    <a:pt x="502" y="2268"/>
                  </a:lnTo>
                  <a:lnTo>
                    <a:pt x="505" y="2270"/>
                  </a:lnTo>
                  <a:lnTo>
                    <a:pt x="508" y="2272"/>
                  </a:lnTo>
                  <a:lnTo>
                    <a:pt x="509" y="2276"/>
                  </a:lnTo>
                  <a:lnTo>
                    <a:pt x="503" y="2276"/>
                  </a:lnTo>
                  <a:lnTo>
                    <a:pt x="494" y="2276"/>
                  </a:lnTo>
                  <a:lnTo>
                    <a:pt x="485" y="2277"/>
                  </a:lnTo>
                  <a:lnTo>
                    <a:pt x="498" y="2267"/>
                  </a:lnTo>
                  <a:close/>
                  <a:moveTo>
                    <a:pt x="407" y="2410"/>
                  </a:moveTo>
                  <a:lnTo>
                    <a:pt x="407" y="2412"/>
                  </a:lnTo>
                  <a:lnTo>
                    <a:pt x="407" y="2410"/>
                  </a:lnTo>
                  <a:lnTo>
                    <a:pt x="407" y="2410"/>
                  </a:lnTo>
                  <a:lnTo>
                    <a:pt x="407" y="2410"/>
                  </a:lnTo>
                  <a:close/>
                  <a:moveTo>
                    <a:pt x="629" y="1196"/>
                  </a:moveTo>
                  <a:lnTo>
                    <a:pt x="623" y="1199"/>
                  </a:lnTo>
                  <a:lnTo>
                    <a:pt x="622" y="1195"/>
                  </a:lnTo>
                  <a:lnTo>
                    <a:pt x="629" y="1196"/>
                  </a:lnTo>
                  <a:close/>
                  <a:moveTo>
                    <a:pt x="532" y="1292"/>
                  </a:moveTo>
                  <a:lnTo>
                    <a:pt x="534" y="1291"/>
                  </a:lnTo>
                  <a:lnTo>
                    <a:pt x="537" y="1292"/>
                  </a:lnTo>
                  <a:lnTo>
                    <a:pt x="539" y="1293"/>
                  </a:lnTo>
                  <a:lnTo>
                    <a:pt x="540" y="1294"/>
                  </a:lnTo>
                  <a:lnTo>
                    <a:pt x="531" y="1294"/>
                  </a:lnTo>
                  <a:lnTo>
                    <a:pt x="531" y="1293"/>
                  </a:lnTo>
                  <a:lnTo>
                    <a:pt x="531" y="1292"/>
                  </a:lnTo>
                  <a:lnTo>
                    <a:pt x="532" y="1292"/>
                  </a:lnTo>
                  <a:close/>
                  <a:moveTo>
                    <a:pt x="413" y="1869"/>
                  </a:moveTo>
                  <a:lnTo>
                    <a:pt x="413" y="1869"/>
                  </a:lnTo>
                  <a:lnTo>
                    <a:pt x="413" y="1869"/>
                  </a:lnTo>
                  <a:lnTo>
                    <a:pt x="413" y="1869"/>
                  </a:lnTo>
                  <a:close/>
                  <a:moveTo>
                    <a:pt x="406" y="2016"/>
                  </a:moveTo>
                  <a:lnTo>
                    <a:pt x="406" y="2021"/>
                  </a:lnTo>
                  <a:lnTo>
                    <a:pt x="407" y="2026"/>
                  </a:lnTo>
                  <a:lnTo>
                    <a:pt x="402" y="2027"/>
                  </a:lnTo>
                  <a:lnTo>
                    <a:pt x="397" y="2027"/>
                  </a:lnTo>
                  <a:lnTo>
                    <a:pt x="406" y="2016"/>
                  </a:lnTo>
                  <a:close/>
                  <a:moveTo>
                    <a:pt x="392" y="1744"/>
                  </a:moveTo>
                  <a:lnTo>
                    <a:pt x="391" y="1747"/>
                  </a:lnTo>
                  <a:lnTo>
                    <a:pt x="389" y="1746"/>
                  </a:lnTo>
                  <a:lnTo>
                    <a:pt x="392" y="1744"/>
                  </a:lnTo>
                  <a:close/>
                  <a:moveTo>
                    <a:pt x="383" y="2276"/>
                  </a:moveTo>
                  <a:lnTo>
                    <a:pt x="386" y="2276"/>
                  </a:lnTo>
                  <a:lnTo>
                    <a:pt x="391" y="2277"/>
                  </a:lnTo>
                  <a:lnTo>
                    <a:pt x="395" y="2279"/>
                  </a:lnTo>
                  <a:lnTo>
                    <a:pt x="397" y="2281"/>
                  </a:lnTo>
                  <a:lnTo>
                    <a:pt x="401" y="2284"/>
                  </a:lnTo>
                  <a:lnTo>
                    <a:pt x="396" y="2288"/>
                  </a:lnTo>
                  <a:lnTo>
                    <a:pt x="392" y="2290"/>
                  </a:lnTo>
                  <a:lnTo>
                    <a:pt x="392" y="2290"/>
                  </a:lnTo>
                  <a:lnTo>
                    <a:pt x="390" y="2289"/>
                  </a:lnTo>
                  <a:lnTo>
                    <a:pt x="389" y="2289"/>
                  </a:lnTo>
                  <a:lnTo>
                    <a:pt x="386" y="2290"/>
                  </a:lnTo>
                  <a:lnTo>
                    <a:pt x="385" y="2291"/>
                  </a:lnTo>
                  <a:lnTo>
                    <a:pt x="385" y="2291"/>
                  </a:lnTo>
                  <a:lnTo>
                    <a:pt x="383" y="2285"/>
                  </a:lnTo>
                  <a:lnTo>
                    <a:pt x="381" y="2285"/>
                  </a:lnTo>
                  <a:lnTo>
                    <a:pt x="383" y="2285"/>
                  </a:lnTo>
                  <a:lnTo>
                    <a:pt x="381" y="2279"/>
                  </a:lnTo>
                  <a:lnTo>
                    <a:pt x="383" y="2276"/>
                  </a:lnTo>
                  <a:close/>
                  <a:moveTo>
                    <a:pt x="379" y="2046"/>
                  </a:moveTo>
                  <a:lnTo>
                    <a:pt x="379" y="2048"/>
                  </a:lnTo>
                  <a:lnTo>
                    <a:pt x="379" y="2046"/>
                  </a:lnTo>
                  <a:lnTo>
                    <a:pt x="379" y="2046"/>
                  </a:lnTo>
                  <a:close/>
                  <a:moveTo>
                    <a:pt x="344" y="2267"/>
                  </a:moveTo>
                  <a:lnTo>
                    <a:pt x="344" y="2271"/>
                  </a:lnTo>
                  <a:lnTo>
                    <a:pt x="345" y="2275"/>
                  </a:lnTo>
                  <a:lnTo>
                    <a:pt x="344" y="2275"/>
                  </a:lnTo>
                  <a:lnTo>
                    <a:pt x="340" y="2268"/>
                  </a:lnTo>
                  <a:lnTo>
                    <a:pt x="344" y="2267"/>
                  </a:lnTo>
                  <a:close/>
                  <a:moveTo>
                    <a:pt x="317" y="1919"/>
                  </a:moveTo>
                  <a:lnTo>
                    <a:pt x="318" y="1919"/>
                  </a:lnTo>
                  <a:lnTo>
                    <a:pt x="318" y="1919"/>
                  </a:lnTo>
                  <a:lnTo>
                    <a:pt x="315" y="1923"/>
                  </a:lnTo>
                  <a:lnTo>
                    <a:pt x="317" y="1919"/>
                  </a:lnTo>
                  <a:close/>
                  <a:moveTo>
                    <a:pt x="262" y="1989"/>
                  </a:moveTo>
                  <a:lnTo>
                    <a:pt x="262" y="1989"/>
                  </a:lnTo>
                  <a:lnTo>
                    <a:pt x="264" y="1989"/>
                  </a:lnTo>
                  <a:lnTo>
                    <a:pt x="260" y="1993"/>
                  </a:lnTo>
                  <a:lnTo>
                    <a:pt x="259" y="1998"/>
                  </a:lnTo>
                  <a:lnTo>
                    <a:pt x="259" y="2003"/>
                  </a:lnTo>
                  <a:lnTo>
                    <a:pt x="256" y="2000"/>
                  </a:lnTo>
                  <a:lnTo>
                    <a:pt x="259" y="1996"/>
                  </a:lnTo>
                  <a:lnTo>
                    <a:pt x="262" y="1989"/>
                  </a:lnTo>
                  <a:close/>
                  <a:moveTo>
                    <a:pt x="253" y="2168"/>
                  </a:moveTo>
                  <a:lnTo>
                    <a:pt x="259" y="2169"/>
                  </a:lnTo>
                  <a:lnTo>
                    <a:pt x="265" y="2170"/>
                  </a:lnTo>
                  <a:lnTo>
                    <a:pt x="267" y="2174"/>
                  </a:lnTo>
                  <a:lnTo>
                    <a:pt x="267" y="2182"/>
                  </a:lnTo>
                  <a:lnTo>
                    <a:pt x="259" y="2179"/>
                  </a:lnTo>
                  <a:lnTo>
                    <a:pt x="250" y="2176"/>
                  </a:lnTo>
                  <a:lnTo>
                    <a:pt x="251" y="2173"/>
                  </a:lnTo>
                  <a:lnTo>
                    <a:pt x="253" y="2168"/>
                  </a:lnTo>
                  <a:close/>
                  <a:moveTo>
                    <a:pt x="163" y="2526"/>
                  </a:moveTo>
                  <a:lnTo>
                    <a:pt x="162" y="2530"/>
                  </a:lnTo>
                  <a:lnTo>
                    <a:pt x="159" y="2529"/>
                  </a:lnTo>
                  <a:lnTo>
                    <a:pt x="156" y="2527"/>
                  </a:lnTo>
                  <a:lnTo>
                    <a:pt x="160" y="2526"/>
                  </a:lnTo>
                  <a:lnTo>
                    <a:pt x="164" y="2524"/>
                  </a:lnTo>
                  <a:lnTo>
                    <a:pt x="163" y="2526"/>
                  </a:lnTo>
                  <a:close/>
                  <a:moveTo>
                    <a:pt x="173" y="2065"/>
                  </a:moveTo>
                  <a:lnTo>
                    <a:pt x="168" y="2070"/>
                  </a:lnTo>
                  <a:lnTo>
                    <a:pt x="162" y="2074"/>
                  </a:lnTo>
                  <a:lnTo>
                    <a:pt x="156" y="2077"/>
                  </a:lnTo>
                  <a:lnTo>
                    <a:pt x="149" y="2084"/>
                  </a:lnTo>
                  <a:lnTo>
                    <a:pt x="143" y="2091"/>
                  </a:lnTo>
                  <a:lnTo>
                    <a:pt x="141" y="2101"/>
                  </a:lnTo>
                  <a:lnTo>
                    <a:pt x="142" y="2111"/>
                  </a:lnTo>
                  <a:lnTo>
                    <a:pt x="136" y="2110"/>
                  </a:lnTo>
                  <a:lnTo>
                    <a:pt x="130" y="2110"/>
                  </a:lnTo>
                  <a:lnTo>
                    <a:pt x="125" y="2111"/>
                  </a:lnTo>
                  <a:lnTo>
                    <a:pt x="128" y="2103"/>
                  </a:lnTo>
                  <a:lnTo>
                    <a:pt x="131" y="2097"/>
                  </a:lnTo>
                  <a:lnTo>
                    <a:pt x="134" y="2083"/>
                  </a:lnTo>
                  <a:lnTo>
                    <a:pt x="134" y="2068"/>
                  </a:lnTo>
                  <a:lnTo>
                    <a:pt x="135" y="2054"/>
                  </a:lnTo>
                  <a:lnTo>
                    <a:pt x="135" y="2048"/>
                  </a:lnTo>
                  <a:lnTo>
                    <a:pt x="147" y="2054"/>
                  </a:lnTo>
                  <a:lnTo>
                    <a:pt x="156" y="2056"/>
                  </a:lnTo>
                  <a:lnTo>
                    <a:pt x="162" y="2055"/>
                  </a:lnTo>
                  <a:lnTo>
                    <a:pt x="166" y="2049"/>
                  </a:lnTo>
                  <a:lnTo>
                    <a:pt x="169" y="2039"/>
                  </a:lnTo>
                  <a:lnTo>
                    <a:pt x="170" y="2023"/>
                  </a:lnTo>
                  <a:lnTo>
                    <a:pt x="169" y="2017"/>
                  </a:lnTo>
                  <a:lnTo>
                    <a:pt x="179" y="2014"/>
                  </a:lnTo>
                  <a:lnTo>
                    <a:pt x="180" y="2017"/>
                  </a:lnTo>
                  <a:lnTo>
                    <a:pt x="182" y="2020"/>
                  </a:lnTo>
                  <a:lnTo>
                    <a:pt x="180" y="2023"/>
                  </a:lnTo>
                  <a:lnTo>
                    <a:pt x="181" y="2028"/>
                  </a:lnTo>
                  <a:lnTo>
                    <a:pt x="183" y="2032"/>
                  </a:lnTo>
                  <a:lnTo>
                    <a:pt x="186" y="2034"/>
                  </a:lnTo>
                  <a:lnTo>
                    <a:pt x="188" y="2038"/>
                  </a:lnTo>
                  <a:lnTo>
                    <a:pt x="192" y="2039"/>
                  </a:lnTo>
                  <a:lnTo>
                    <a:pt x="196" y="2042"/>
                  </a:lnTo>
                  <a:lnTo>
                    <a:pt x="190" y="2046"/>
                  </a:lnTo>
                  <a:lnTo>
                    <a:pt x="185" y="2051"/>
                  </a:lnTo>
                  <a:lnTo>
                    <a:pt x="180" y="2053"/>
                  </a:lnTo>
                  <a:lnTo>
                    <a:pt x="176" y="2055"/>
                  </a:lnTo>
                  <a:lnTo>
                    <a:pt x="174" y="2059"/>
                  </a:lnTo>
                  <a:lnTo>
                    <a:pt x="173" y="2061"/>
                  </a:lnTo>
                  <a:lnTo>
                    <a:pt x="173" y="2065"/>
                  </a:lnTo>
                  <a:close/>
                  <a:moveTo>
                    <a:pt x="191" y="2452"/>
                  </a:moveTo>
                  <a:lnTo>
                    <a:pt x="190" y="2453"/>
                  </a:lnTo>
                  <a:lnTo>
                    <a:pt x="186" y="2454"/>
                  </a:lnTo>
                  <a:lnTo>
                    <a:pt x="182" y="2455"/>
                  </a:lnTo>
                  <a:lnTo>
                    <a:pt x="179" y="2458"/>
                  </a:lnTo>
                  <a:lnTo>
                    <a:pt x="179" y="2458"/>
                  </a:lnTo>
                  <a:lnTo>
                    <a:pt x="183" y="2449"/>
                  </a:lnTo>
                  <a:lnTo>
                    <a:pt x="191" y="2444"/>
                  </a:lnTo>
                  <a:lnTo>
                    <a:pt x="199" y="2443"/>
                  </a:lnTo>
                  <a:lnTo>
                    <a:pt x="199" y="2446"/>
                  </a:lnTo>
                  <a:lnTo>
                    <a:pt x="199" y="2446"/>
                  </a:lnTo>
                  <a:lnTo>
                    <a:pt x="194" y="2448"/>
                  </a:lnTo>
                  <a:lnTo>
                    <a:pt x="191" y="2452"/>
                  </a:lnTo>
                  <a:close/>
                  <a:moveTo>
                    <a:pt x="520" y="2604"/>
                  </a:moveTo>
                  <a:lnTo>
                    <a:pt x="519" y="2647"/>
                  </a:lnTo>
                  <a:lnTo>
                    <a:pt x="515" y="2647"/>
                  </a:lnTo>
                  <a:lnTo>
                    <a:pt x="505" y="2646"/>
                  </a:lnTo>
                  <a:lnTo>
                    <a:pt x="497" y="2644"/>
                  </a:lnTo>
                  <a:lnTo>
                    <a:pt x="487" y="2646"/>
                  </a:lnTo>
                  <a:lnTo>
                    <a:pt x="486" y="2640"/>
                  </a:lnTo>
                  <a:lnTo>
                    <a:pt x="483" y="2635"/>
                  </a:lnTo>
                  <a:lnTo>
                    <a:pt x="480" y="2631"/>
                  </a:lnTo>
                  <a:lnTo>
                    <a:pt x="475" y="2629"/>
                  </a:lnTo>
                  <a:lnTo>
                    <a:pt x="478" y="2624"/>
                  </a:lnTo>
                  <a:lnTo>
                    <a:pt x="485" y="2626"/>
                  </a:lnTo>
                  <a:lnTo>
                    <a:pt x="488" y="2624"/>
                  </a:lnTo>
                  <a:lnTo>
                    <a:pt x="492" y="2618"/>
                  </a:lnTo>
                  <a:lnTo>
                    <a:pt x="494" y="2610"/>
                  </a:lnTo>
                  <a:lnTo>
                    <a:pt x="497" y="2604"/>
                  </a:lnTo>
                  <a:lnTo>
                    <a:pt x="511" y="2601"/>
                  </a:lnTo>
                  <a:lnTo>
                    <a:pt x="516" y="2602"/>
                  </a:lnTo>
                  <a:lnTo>
                    <a:pt x="520" y="2603"/>
                  </a:lnTo>
                  <a:lnTo>
                    <a:pt x="520" y="2604"/>
                  </a:lnTo>
                  <a:close/>
                  <a:moveTo>
                    <a:pt x="631" y="2862"/>
                  </a:moveTo>
                  <a:lnTo>
                    <a:pt x="633" y="2857"/>
                  </a:lnTo>
                  <a:lnTo>
                    <a:pt x="635" y="2852"/>
                  </a:lnTo>
                  <a:lnTo>
                    <a:pt x="639" y="2848"/>
                  </a:lnTo>
                  <a:lnTo>
                    <a:pt x="642" y="2846"/>
                  </a:lnTo>
                  <a:lnTo>
                    <a:pt x="646" y="2848"/>
                  </a:lnTo>
                  <a:lnTo>
                    <a:pt x="651" y="2849"/>
                  </a:lnTo>
                  <a:lnTo>
                    <a:pt x="654" y="2848"/>
                  </a:lnTo>
                  <a:lnTo>
                    <a:pt x="651" y="2852"/>
                  </a:lnTo>
                  <a:lnTo>
                    <a:pt x="646" y="2853"/>
                  </a:lnTo>
                  <a:lnTo>
                    <a:pt x="640" y="2854"/>
                  </a:lnTo>
                  <a:lnTo>
                    <a:pt x="635" y="2857"/>
                  </a:lnTo>
                  <a:lnTo>
                    <a:pt x="631" y="2862"/>
                  </a:lnTo>
                  <a:close/>
                  <a:moveTo>
                    <a:pt x="822" y="2800"/>
                  </a:moveTo>
                  <a:lnTo>
                    <a:pt x="807" y="2817"/>
                  </a:lnTo>
                  <a:lnTo>
                    <a:pt x="788" y="2826"/>
                  </a:lnTo>
                  <a:lnTo>
                    <a:pt x="784" y="2828"/>
                  </a:lnTo>
                  <a:lnTo>
                    <a:pt x="782" y="2829"/>
                  </a:lnTo>
                  <a:lnTo>
                    <a:pt x="781" y="2830"/>
                  </a:lnTo>
                  <a:lnTo>
                    <a:pt x="780" y="2832"/>
                  </a:lnTo>
                  <a:lnTo>
                    <a:pt x="780" y="2836"/>
                  </a:lnTo>
                  <a:lnTo>
                    <a:pt x="777" y="2834"/>
                  </a:lnTo>
                  <a:lnTo>
                    <a:pt x="773" y="2834"/>
                  </a:lnTo>
                  <a:lnTo>
                    <a:pt x="771" y="2834"/>
                  </a:lnTo>
                  <a:lnTo>
                    <a:pt x="769" y="2835"/>
                  </a:lnTo>
                  <a:lnTo>
                    <a:pt x="766" y="2829"/>
                  </a:lnTo>
                  <a:lnTo>
                    <a:pt x="761" y="2824"/>
                  </a:lnTo>
                  <a:lnTo>
                    <a:pt x="754" y="2820"/>
                  </a:lnTo>
                  <a:lnTo>
                    <a:pt x="748" y="2817"/>
                  </a:lnTo>
                  <a:lnTo>
                    <a:pt x="742" y="2812"/>
                  </a:lnTo>
                  <a:lnTo>
                    <a:pt x="806" y="2767"/>
                  </a:lnTo>
                  <a:lnTo>
                    <a:pt x="806" y="2767"/>
                  </a:lnTo>
                  <a:lnTo>
                    <a:pt x="805" y="2768"/>
                  </a:lnTo>
                  <a:lnTo>
                    <a:pt x="803" y="2771"/>
                  </a:lnTo>
                  <a:lnTo>
                    <a:pt x="800" y="2774"/>
                  </a:lnTo>
                  <a:lnTo>
                    <a:pt x="798" y="2778"/>
                  </a:lnTo>
                  <a:lnTo>
                    <a:pt x="795" y="2781"/>
                  </a:lnTo>
                  <a:lnTo>
                    <a:pt x="793" y="2784"/>
                  </a:lnTo>
                  <a:lnTo>
                    <a:pt x="786" y="2795"/>
                  </a:lnTo>
                  <a:lnTo>
                    <a:pt x="793" y="2797"/>
                  </a:lnTo>
                  <a:lnTo>
                    <a:pt x="800" y="2795"/>
                  </a:lnTo>
                  <a:lnTo>
                    <a:pt x="805" y="2791"/>
                  </a:lnTo>
                  <a:lnTo>
                    <a:pt x="811" y="2788"/>
                  </a:lnTo>
                  <a:lnTo>
                    <a:pt x="816" y="2786"/>
                  </a:lnTo>
                  <a:lnTo>
                    <a:pt x="818" y="2785"/>
                  </a:lnTo>
                  <a:lnTo>
                    <a:pt x="821" y="2786"/>
                  </a:lnTo>
                  <a:lnTo>
                    <a:pt x="822" y="2786"/>
                  </a:lnTo>
                  <a:lnTo>
                    <a:pt x="823" y="2788"/>
                  </a:lnTo>
                  <a:lnTo>
                    <a:pt x="823" y="2789"/>
                  </a:lnTo>
                  <a:lnTo>
                    <a:pt x="823" y="2791"/>
                  </a:lnTo>
                  <a:lnTo>
                    <a:pt x="822" y="2792"/>
                  </a:lnTo>
                  <a:lnTo>
                    <a:pt x="822" y="2795"/>
                  </a:lnTo>
                  <a:lnTo>
                    <a:pt x="822" y="2797"/>
                  </a:lnTo>
                  <a:lnTo>
                    <a:pt x="822" y="2798"/>
                  </a:lnTo>
                  <a:lnTo>
                    <a:pt x="822" y="2800"/>
                  </a:lnTo>
                  <a:close/>
                  <a:moveTo>
                    <a:pt x="891" y="2877"/>
                  </a:moveTo>
                  <a:lnTo>
                    <a:pt x="891" y="2876"/>
                  </a:lnTo>
                  <a:lnTo>
                    <a:pt x="892" y="2876"/>
                  </a:lnTo>
                  <a:lnTo>
                    <a:pt x="891" y="2877"/>
                  </a:lnTo>
                  <a:close/>
                  <a:moveTo>
                    <a:pt x="1025" y="2900"/>
                  </a:moveTo>
                  <a:lnTo>
                    <a:pt x="1025" y="2899"/>
                  </a:lnTo>
                  <a:lnTo>
                    <a:pt x="1025" y="2899"/>
                  </a:lnTo>
                  <a:lnTo>
                    <a:pt x="1025" y="2900"/>
                  </a:lnTo>
                  <a:close/>
                  <a:moveTo>
                    <a:pt x="1050" y="2885"/>
                  </a:moveTo>
                  <a:lnTo>
                    <a:pt x="1050" y="2885"/>
                  </a:lnTo>
                  <a:lnTo>
                    <a:pt x="1051" y="2885"/>
                  </a:lnTo>
                  <a:lnTo>
                    <a:pt x="1050" y="2885"/>
                  </a:lnTo>
                  <a:close/>
                  <a:moveTo>
                    <a:pt x="1076" y="2549"/>
                  </a:moveTo>
                  <a:lnTo>
                    <a:pt x="1076" y="2549"/>
                  </a:lnTo>
                  <a:lnTo>
                    <a:pt x="1076" y="2549"/>
                  </a:lnTo>
                  <a:lnTo>
                    <a:pt x="1076" y="2549"/>
                  </a:lnTo>
                  <a:close/>
                  <a:moveTo>
                    <a:pt x="1098" y="2761"/>
                  </a:moveTo>
                  <a:lnTo>
                    <a:pt x="1098" y="2761"/>
                  </a:lnTo>
                  <a:lnTo>
                    <a:pt x="1098" y="2761"/>
                  </a:lnTo>
                  <a:lnTo>
                    <a:pt x="1098" y="2761"/>
                  </a:lnTo>
                  <a:close/>
                  <a:moveTo>
                    <a:pt x="1098" y="2761"/>
                  </a:moveTo>
                  <a:lnTo>
                    <a:pt x="1098" y="2761"/>
                  </a:lnTo>
                  <a:lnTo>
                    <a:pt x="1098" y="2761"/>
                  </a:lnTo>
                  <a:close/>
                  <a:moveTo>
                    <a:pt x="1130" y="2748"/>
                  </a:moveTo>
                  <a:lnTo>
                    <a:pt x="1130" y="2748"/>
                  </a:lnTo>
                  <a:lnTo>
                    <a:pt x="1130" y="2748"/>
                  </a:lnTo>
                  <a:lnTo>
                    <a:pt x="1130" y="2748"/>
                  </a:lnTo>
                  <a:lnTo>
                    <a:pt x="1130" y="2748"/>
                  </a:lnTo>
                  <a:lnTo>
                    <a:pt x="1130" y="2746"/>
                  </a:lnTo>
                  <a:lnTo>
                    <a:pt x="1130" y="2746"/>
                  </a:lnTo>
                  <a:lnTo>
                    <a:pt x="1130" y="274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2" name="Freeform 15">
              <a:extLst>
                <a:ext uri="{FF2B5EF4-FFF2-40B4-BE49-F238E27FC236}">
                  <a16:creationId xmlns:a16="http://schemas.microsoft.com/office/drawing/2014/main" id="{7284A385-06FE-4B51-8E75-7EF69F7607A0}"/>
                </a:ext>
              </a:extLst>
            </p:cNvPr>
            <p:cNvSpPr>
              <a:spLocks/>
            </p:cNvSpPr>
            <p:nvPr/>
          </p:nvSpPr>
          <p:spPr bwMode="auto">
            <a:xfrm>
              <a:off x="1939925" y="3143250"/>
              <a:ext cx="3175" cy="3175"/>
            </a:xfrm>
            <a:custGeom>
              <a:avLst/>
              <a:gdLst>
                <a:gd name="T0" fmla="*/ 0 w 13"/>
                <a:gd name="T1" fmla="*/ 5 h 8"/>
                <a:gd name="T2" fmla="*/ 2 w 13"/>
                <a:gd name="T3" fmla="*/ 6 h 8"/>
                <a:gd name="T4" fmla="*/ 4 w 13"/>
                <a:gd name="T5" fmla="*/ 7 h 8"/>
                <a:gd name="T6" fmla="*/ 7 w 13"/>
                <a:gd name="T7" fmla="*/ 8 h 8"/>
                <a:gd name="T8" fmla="*/ 8 w 13"/>
                <a:gd name="T9" fmla="*/ 7 h 8"/>
                <a:gd name="T10" fmla="*/ 10 w 13"/>
                <a:gd name="T11" fmla="*/ 6 h 8"/>
                <a:gd name="T12" fmla="*/ 13 w 13"/>
                <a:gd name="T13" fmla="*/ 4 h 8"/>
                <a:gd name="T14" fmla="*/ 9 w 13"/>
                <a:gd name="T15" fmla="*/ 2 h 8"/>
                <a:gd name="T16" fmla="*/ 7 w 13"/>
                <a:gd name="T17" fmla="*/ 1 h 8"/>
                <a:gd name="T18" fmla="*/ 5 w 13"/>
                <a:gd name="T19" fmla="*/ 0 h 8"/>
                <a:gd name="T20" fmla="*/ 3 w 13"/>
                <a:gd name="T21" fmla="*/ 1 h 8"/>
                <a:gd name="T22" fmla="*/ 2 w 13"/>
                <a:gd name="T23" fmla="*/ 2 h 8"/>
                <a:gd name="T24" fmla="*/ 0 w 13"/>
                <a:gd name="T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8">
                  <a:moveTo>
                    <a:pt x="0" y="5"/>
                  </a:moveTo>
                  <a:lnTo>
                    <a:pt x="2" y="6"/>
                  </a:lnTo>
                  <a:lnTo>
                    <a:pt x="4" y="7"/>
                  </a:lnTo>
                  <a:lnTo>
                    <a:pt x="7" y="8"/>
                  </a:lnTo>
                  <a:lnTo>
                    <a:pt x="8" y="7"/>
                  </a:lnTo>
                  <a:lnTo>
                    <a:pt x="10" y="6"/>
                  </a:lnTo>
                  <a:lnTo>
                    <a:pt x="13" y="4"/>
                  </a:lnTo>
                  <a:lnTo>
                    <a:pt x="9" y="2"/>
                  </a:lnTo>
                  <a:lnTo>
                    <a:pt x="7" y="1"/>
                  </a:lnTo>
                  <a:lnTo>
                    <a:pt x="5" y="0"/>
                  </a:lnTo>
                  <a:lnTo>
                    <a:pt x="3" y="1"/>
                  </a:lnTo>
                  <a:lnTo>
                    <a:pt x="2" y="2"/>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3" name="Freeform 16">
              <a:extLst>
                <a:ext uri="{FF2B5EF4-FFF2-40B4-BE49-F238E27FC236}">
                  <a16:creationId xmlns:a16="http://schemas.microsoft.com/office/drawing/2014/main" id="{257E1CF8-3EF2-4506-BF91-34C6D4188EAF}"/>
                </a:ext>
              </a:extLst>
            </p:cNvPr>
            <p:cNvSpPr>
              <a:spLocks/>
            </p:cNvSpPr>
            <p:nvPr/>
          </p:nvSpPr>
          <p:spPr bwMode="auto">
            <a:xfrm>
              <a:off x="1943100" y="3090863"/>
              <a:ext cx="14287" cy="17463"/>
            </a:xfrm>
            <a:custGeom>
              <a:avLst/>
              <a:gdLst>
                <a:gd name="T0" fmla="*/ 22 w 45"/>
                <a:gd name="T1" fmla="*/ 5 h 57"/>
                <a:gd name="T2" fmla="*/ 22 w 45"/>
                <a:gd name="T3" fmla="*/ 7 h 57"/>
                <a:gd name="T4" fmla="*/ 21 w 45"/>
                <a:gd name="T5" fmla="*/ 9 h 57"/>
                <a:gd name="T6" fmla="*/ 22 w 45"/>
                <a:gd name="T7" fmla="*/ 12 h 57"/>
                <a:gd name="T8" fmla="*/ 22 w 45"/>
                <a:gd name="T9" fmla="*/ 14 h 57"/>
                <a:gd name="T10" fmla="*/ 22 w 45"/>
                <a:gd name="T11" fmla="*/ 17 h 57"/>
                <a:gd name="T12" fmla="*/ 23 w 45"/>
                <a:gd name="T13" fmla="*/ 19 h 57"/>
                <a:gd name="T14" fmla="*/ 22 w 45"/>
                <a:gd name="T15" fmla="*/ 22 h 57"/>
                <a:gd name="T16" fmla="*/ 22 w 45"/>
                <a:gd name="T17" fmla="*/ 23 h 57"/>
                <a:gd name="T18" fmla="*/ 20 w 45"/>
                <a:gd name="T19" fmla="*/ 24 h 57"/>
                <a:gd name="T20" fmla="*/ 6 w 45"/>
                <a:gd name="T21" fmla="*/ 28 h 57"/>
                <a:gd name="T22" fmla="*/ 0 w 45"/>
                <a:gd name="T23" fmla="*/ 32 h 57"/>
                <a:gd name="T24" fmla="*/ 0 w 45"/>
                <a:gd name="T25" fmla="*/ 37 h 57"/>
                <a:gd name="T26" fmla="*/ 3 w 45"/>
                <a:gd name="T27" fmla="*/ 42 h 57"/>
                <a:gd name="T28" fmla="*/ 8 w 45"/>
                <a:gd name="T29" fmla="*/ 47 h 57"/>
                <a:gd name="T30" fmla="*/ 13 w 45"/>
                <a:gd name="T31" fmla="*/ 52 h 57"/>
                <a:gd name="T32" fmla="*/ 17 w 45"/>
                <a:gd name="T33" fmla="*/ 57 h 57"/>
                <a:gd name="T34" fmla="*/ 26 w 45"/>
                <a:gd name="T35" fmla="*/ 53 h 57"/>
                <a:gd name="T36" fmla="*/ 31 w 45"/>
                <a:gd name="T37" fmla="*/ 48 h 57"/>
                <a:gd name="T38" fmla="*/ 36 w 45"/>
                <a:gd name="T39" fmla="*/ 41 h 57"/>
                <a:gd name="T40" fmla="*/ 40 w 45"/>
                <a:gd name="T41" fmla="*/ 34 h 57"/>
                <a:gd name="T42" fmla="*/ 45 w 45"/>
                <a:gd name="T43" fmla="*/ 29 h 57"/>
                <a:gd name="T44" fmla="*/ 44 w 45"/>
                <a:gd name="T45" fmla="*/ 25 h 57"/>
                <a:gd name="T46" fmla="*/ 43 w 45"/>
                <a:gd name="T47" fmla="*/ 20 h 57"/>
                <a:gd name="T48" fmla="*/ 44 w 45"/>
                <a:gd name="T49" fmla="*/ 16 h 57"/>
                <a:gd name="T50" fmla="*/ 44 w 45"/>
                <a:gd name="T51" fmla="*/ 9 h 57"/>
                <a:gd name="T52" fmla="*/ 44 w 45"/>
                <a:gd name="T53" fmla="*/ 5 h 57"/>
                <a:gd name="T54" fmla="*/ 42 w 45"/>
                <a:gd name="T55" fmla="*/ 1 h 57"/>
                <a:gd name="T56" fmla="*/ 38 w 45"/>
                <a:gd name="T57" fmla="*/ 0 h 57"/>
                <a:gd name="T58" fmla="*/ 32 w 45"/>
                <a:gd name="T59" fmla="*/ 1 h 57"/>
                <a:gd name="T60" fmla="*/ 22 w 45"/>
                <a:gd name="T61" fmla="*/ 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57">
                  <a:moveTo>
                    <a:pt x="22" y="5"/>
                  </a:moveTo>
                  <a:lnTo>
                    <a:pt x="22" y="7"/>
                  </a:lnTo>
                  <a:lnTo>
                    <a:pt x="21" y="9"/>
                  </a:lnTo>
                  <a:lnTo>
                    <a:pt x="22" y="12"/>
                  </a:lnTo>
                  <a:lnTo>
                    <a:pt x="22" y="14"/>
                  </a:lnTo>
                  <a:lnTo>
                    <a:pt x="22" y="17"/>
                  </a:lnTo>
                  <a:lnTo>
                    <a:pt x="23" y="19"/>
                  </a:lnTo>
                  <a:lnTo>
                    <a:pt x="22" y="22"/>
                  </a:lnTo>
                  <a:lnTo>
                    <a:pt x="22" y="23"/>
                  </a:lnTo>
                  <a:lnTo>
                    <a:pt x="20" y="24"/>
                  </a:lnTo>
                  <a:lnTo>
                    <a:pt x="6" y="28"/>
                  </a:lnTo>
                  <a:lnTo>
                    <a:pt x="0" y="32"/>
                  </a:lnTo>
                  <a:lnTo>
                    <a:pt x="0" y="37"/>
                  </a:lnTo>
                  <a:lnTo>
                    <a:pt x="3" y="42"/>
                  </a:lnTo>
                  <a:lnTo>
                    <a:pt x="8" y="47"/>
                  </a:lnTo>
                  <a:lnTo>
                    <a:pt x="13" y="52"/>
                  </a:lnTo>
                  <a:lnTo>
                    <a:pt x="17" y="57"/>
                  </a:lnTo>
                  <a:lnTo>
                    <a:pt x="26" y="53"/>
                  </a:lnTo>
                  <a:lnTo>
                    <a:pt x="31" y="48"/>
                  </a:lnTo>
                  <a:lnTo>
                    <a:pt x="36" y="41"/>
                  </a:lnTo>
                  <a:lnTo>
                    <a:pt x="40" y="34"/>
                  </a:lnTo>
                  <a:lnTo>
                    <a:pt x="45" y="29"/>
                  </a:lnTo>
                  <a:lnTo>
                    <a:pt x="44" y="25"/>
                  </a:lnTo>
                  <a:lnTo>
                    <a:pt x="43" y="20"/>
                  </a:lnTo>
                  <a:lnTo>
                    <a:pt x="44" y="16"/>
                  </a:lnTo>
                  <a:lnTo>
                    <a:pt x="44" y="9"/>
                  </a:lnTo>
                  <a:lnTo>
                    <a:pt x="44" y="5"/>
                  </a:lnTo>
                  <a:lnTo>
                    <a:pt x="42" y="1"/>
                  </a:lnTo>
                  <a:lnTo>
                    <a:pt x="38" y="0"/>
                  </a:lnTo>
                  <a:lnTo>
                    <a:pt x="32" y="1"/>
                  </a:lnTo>
                  <a:lnTo>
                    <a:pt x="2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4" name="Freeform 17">
              <a:extLst>
                <a:ext uri="{FF2B5EF4-FFF2-40B4-BE49-F238E27FC236}">
                  <a16:creationId xmlns:a16="http://schemas.microsoft.com/office/drawing/2014/main" id="{4FDF2890-A04E-48D3-9136-83DF0EC3E296}"/>
                </a:ext>
              </a:extLst>
            </p:cNvPr>
            <p:cNvSpPr>
              <a:spLocks/>
            </p:cNvSpPr>
            <p:nvPr/>
          </p:nvSpPr>
          <p:spPr bwMode="auto">
            <a:xfrm>
              <a:off x="1933575" y="3068638"/>
              <a:ext cx="20637" cy="15875"/>
            </a:xfrm>
            <a:custGeom>
              <a:avLst/>
              <a:gdLst>
                <a:gd name="T0" fmla="*/ 25 w 65"/>
                <a:gd name="T1" fmla="*/ 43 h 50"/>
                <a:gd name="T2" fmla="*/ 46 w 65"/>
                <a:gd name="T3" fmla="*/ 32 h 50"/>
                <a:gd name="T4" fmla="*/ 64 w 65"/>
                <a:gd name="T5" fmla="*/ 16 h 50"/>
                <a:gd name="T6" fmla="*/ 65 w 65"/>
                <a:gd name="T7" fmla="*/ 13 h 50"/>
                <a:gd name="T8" fmla="*/ 65 w 65"/>
                <a:gd name="T9" fmla="*/ 10 h 50"/>
                <a:gd name="T10" fmla="*/ 64 w 65"/>
                <a:gd name="T11" fmla="*/ 8 h 50"/>
                <a:gd name="T12" fmla="*/ 62 w 65"/>
                <a:gd name="T13" fmla="*/ 5 h 50"/>
                <a:gd name="T14" fmla="*/ 58 w 65"/>
                <a:gd name="T15" fmla="*/ 4 h 50"/>
                <a:gd name="T16" fmla="*/ 54 w 65"/>
                <a:gd name="T17" fmla="*/ 4 h 50"/>
                <a:gd name="T18" fmla="*/ 51 w 65"/>
                <a:gd name="T19" fmla="*/ 5 h 50"/>
                <a:gd name="T20" fmla="*/ 45 w 65"/>
                <a:gd name="T21" fmla="*/ 9 h 50"/>
                <a:gd name="T22" fmla="*/ 38 w 65"/>
                <a:gd name="T23" fmla="*/ 13 h 50"/>
                <a:gd name="T24" fmla="*/ 32 w 65"/>
                <a:gd name="T25" fmla="*/ 15 h 50"/>
                <a:gd name="T26" fmla="*/ 25 w 65"/>
                <a:gd name="T27" fmla="*/ 13 h 50"/>
                <a:gd name="T28" fmla="*/ 23 w 65"/>
                <a:gd name="T29" fmla="*/ 13 h 50"/>
                <a:gd name="T30" fmla="*/ 21 w 65"/>
                <a:gd name="T31" fmla="*/ 8 h 50"/>
                <a:gd name="T32" fmla="*/ 20 w 65"/>
                <a:gd name="T33" fmla="*/ 4 h 50"/>
                <a:gd name="T34" fmla="*/ 17 w 65"/>
                <a:gd name="T35" fmla="*/ 2 h 50"/>
                <a:gd name="T36" fmla="*/ 13 w 65"/>
                <a:gd name="T37" fmla="*/ 0 h 50"/>
                <a:gd name="T38" fmla="*/ 9 w 65"/>
                <a:gd name="T39" fmla="*/ 0 h 50"/>
                <a:gd name="T40" fmla="*/ 3 w 65"/>
                <a:gd name="T41" fmla="*/ 2 h 50"/>
                <a:gd name="T42" fmla="*/ 12 w 65"/>
                <a:gd name="T43" fmla="*/ 11 h 50"/>
                <a:gd name="T44" fmla="*/ 18 w 65"/>
                <a:gd name="T45" fmla="*/ 15 h 50"/>
                <a:gd name="T46" fmla="*/ 18 w 65"/>
                <a:gd name="T47" fmla="*/ 17 h 50"/>
                <a:gd name="T48" fmla="*/ 18 w 65"/>
                <a:gd name="T49" fmla="*/ 20 h 50"/>
                <a:gd name="T50" fmla="*/ 19 w 65"/>
                <a:gd name="T51" fmla="*/ 21 h 50"/>
                <a:gd name="T52" fmla="*/ 15 w 65"/>
                <a:gd name="T53" fmla="*/ 26 h 50"/>
                <a:gd name="T54" fmla="*/ 11 w 65"/>
                <a:gd name="T55" fmla="*/ 28 h 50"/>
                <a:gd name="T56" fmla="*/ 4 w 65"/>
                <a:gd name="T57" fmla="*/ 29 h 50"/>
                <a:gd name="T58" fmla="*/ 0 w 65"/>
                <a:gd name="T59" fmla="*/ 32 h 50"/>
                <a:gd name="T60" fmla="*/ 0 w 65"/>
                <a:gd name="T61" fmla="*/ 34 h 50"/>
                <a:gd name="T62" fmla="*/ 1 w 65"/>
                <a:gd name="T63" fmla="*/ 37 h 50"/>
                <a:gd name="T64" fmla="*/ 2 w 65"/>
                <a:gd name="T65" fmla="*/ 40 h 50"/>
                <a:gd name="T66" fmla="*/ 3 w 65"/>
                <a:gd name="T67" fmla="*/ 43 h 50"/>
                <a:gd name="T68" fmla="*/ 4 w 65"/>
                <a:gd name="T69" fmla="*/ 45 h 50"/>
                <a:gd name="T70" fmla="*/ 8 w 65"/>
                <a:gd name="T71" fmla="*/ 46 h 50"/>
                <a:gd name="T72" fmla="*/ 21 w 65"/>
                <a:gd name="T73" fmla="*/ 50 h 50"/>
                <a:gd name="T74" fmla="*/ 25 w 65"/>
                <a:gd name="T75"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 h="50">
                  <a:moveTo>
                    <a:pt x="25" y="43"/>
                  </a:moveTo>
                  <a:lnTo>
                    <a:pt x="46" y="32"/>
                  </a:lnTo>
                  <a:lnTo>
                    <a:pt x="64" y="16"/>
                  </a:lnTo>
                  <a:lnTo>
                    <a:pt x="65" y="13"/>
                  </a:lnTo>
                  <a:lnTo>
                    <a:pt x="65" y="10"/>
                  </a:lnTo>
                  <a:lnTo>
                    <a:pt x="64" y="8"/>
                  </a:lnTo>
                  <a:lnTo>
                    <a:pt x="62" y="5"/>
                  </a:lnTo>
                  <a:lnTo>
                    <a:pt x="58" y="4"/>
                  </a:lnTo>
                  <a:lnTo>
                    <a:pt x="54" y="4"/>
                  </a:lnTo>
                  <a:lnTo>
                    <a:pt x="51" y="5"/>
                  </a:lnTo>
                  <a:lnTo>
                    <a:pt x="45" y="9"/>
                  </a:lnTo>
                  <a:lnTo>
                    <a:pt x="38" y="13"/>
                  </a:lnTo>
                  <a:lnTo>
                    <a:pt x="32" y="15"/>
                  </a:lnTo>
                  <a:lnTo>
                    <a:pt x="25" y="13"/>
                  </a:lnTo>
                  <a:lnTo>
                    <a:pt x="23" y="13"/>
                  </a:lnTo>
                  <a:lnTo>
                    <a:pt x="21" y="8"/>
                  </a:lnTo>
                  <a:lnTo>
                    <a:pt x="20" y="4"/>
                  </a:lnTo>
                  <a:lnTo>
                    <a:pt x="17" y="2"/>
                  </a:lnTo>
                  <a:lnTo>
                    <a:pt x="13" y="0"/>
                  </a:lnTo>
                  <a:lnTo>
                    <a:pt x="9" y="0"/>
                  </a:lnTo>
                  <a:lnTo>
                    <a:pt x="3" y="2"/>
                  </a:lnTo>
                  <a:lnTo>
                    <a:pt x="12" y="11"/>
                  </a:lnTo>
                  <a:lnTo>
                    <a:pt x="18" y="15"/>
                  </a:lnTo>
                  <a:lnTo>
                    <a:pt x="18" y="17"/>
                  </a:lnTo>
                  <a:lnTo>
                    <a:pt x="18" y="20"/>
                  </a:lnTo>
                  <a:lnTo>
                    <a:pt x="19" y="21"/>
                  </a:lnTo>
                  <a:lnTo>
                    <a:pt x="15" y="26"/>
                  </a:lnTo>
                  <a:lnTo>
                    <a:pt x="11" y="28"/>
                  </a:lnTo>
                  <a:lnTo>
                    <a:pt x="4" y="29"/>
                  </a:lnTo>
                  <a:lnTo>
                    <a:pt x="0" y="32"/>
                  </a:lnTo>
                  <a:lnTo>
                    <a:pt x="0" y="34"/>
                  </a:lnTo>
                  <a:lnTo>
                    <a:pt x="1" y="37"/>
                  </a:lnTo>
                  <a:lnTo>
                    <a:pt x="2" y="40"/>
                  </a:lnTo>
                  <a:lnTo>
                    <a:pt x="3" y="43"/>
                  </a:lnTo>
                  <a:lnTo>
                    <a:pt x="4" y="45"/>
                  </a:lnTo>
                  <a:lnTo>
                    <a:pt x="8" y="46"/>
                  </a:lnTo>
                  <a:lnTo>
                    <a:pt x="21" y="50"/>
                  </a:lnTo>
                  <a:lnTo>
                    <a:pt x="25" y="4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5" name="Freeform 18">
              <a:extLst>
                <a:ext uri="{FF2B5EF4-FFF2-40B4-BE49-F238E27FC236}">
                  <a16:creationId xmlns:a16="http://schemas.microsoft.com/office/drawing/2014/main" id="{C491AA1A-9B9C-40E8-850B-CA49B9427348}"/>
                </a:ext>
              </a:extLst>
            </p:cNvPr>
            <p:cNvSpPr>
              <a:spLocks/>
            </p:cNvSpPr>
            <p:nvPr/>
          </p:nvSpPr>
          <p:spPr bwMode="auto">
            <a:xfrm>
              <a:off x="1895475" y="3044825"/>
              <a:ext cx="6350" cy="6350"/>
            </a:xfrm>
            <a:custGeom>
              <a:avLst/>
              <a:gdLst>
                <a:gd name="T0" fmla="*/ 0 w 16"/>
                <a:gd name="T1" fmla="*/ 0 h 20"/>
                <a:gd name="T2" fmla="*/ 3 w 16"/>
                <a:gd name="T3" fmla="*/ 6 h 20"/>
                <a:gd name="T4" fmla="*/ 4 w 16"/>
                <a:gd name="T5" fmla="*/ 12 h 20"/>
                <a:gd name="T6" fmla="*/ 6 w 16"/>
                <a:gd name="T7" fmla="*/ 17 h 20"/>
                <a:gd name="T8" fmla="*/ 11 w 16"/>
                <a:gd name="T9" fmla="*/ 20 h 20"/>
                <a:gd name="T10" fmla="*/ 14 w 16"/>
                <a:gd name="T11" fmla="*/ 19 h 20"/>
                <a:gd name="T12" fmla="*/ 16 w 16"/>
                <a:gd name="T13" fmla="*/ 18 h 20"/>
                <a:gd name="T14" fmla="*/ 16 w 16"/>
                <a:gd name="T15" fmla="*/ 15 h 20"/>
                <a:gd name="T16" fmla="*/ 15 w 16"/>
                <a:gd name="T17" fmla="*/ 13 h 20"/>
                <a:gd name="T18" fmla="*/ 15 w 16"/>
                <a:gd name="T19" fmla="*/ 11 h 20"/>
                <a:gd name="T20" fmla="*/ 14 w 16"/>
                <a:gd name="T21" fmla="*/ 8 h 20"/>
                <a:gd name="T22" fmla="*/ 14 w 16"/>
                <a:gd name="T23" fmla="*/ 6 h 20"/>
                <a:gd name="T24" fmla="*/ 12 w 16"/>
                <a:gd name="T25" fmla="*/ 3 h 20"/>
                <a:gd name="T26" fmla="*/ 10 w 16"/>
                <a:gd name="T27" fmla="*/ 1 h 20"/>
                <a:gd name="T28" fmla="*/ 8 w 16"/>
                <a:gd name="T29" fmla="*/ 0 h 20"/>
                <a:gd name="T30" fmla="*/ 5 w 16"/>
                <a:gd name="T31" fmla="*/ 0 h 20"/>
                <a:gd name="T32" fmla="*/ 0 w 1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20">
                  <a:moveTo>
                    <a:pt x="0" y="0"/>
                  </a:moveTo>
                  <a:lnTo>
                    <a:pt x="3" y="6"/>
                  </a:lnTo>
                  <a:lnTo>
                    <a:pt x="4" y="12"/>
                  </a:lnTo>
                  <a:lnTo>
                    <a:pt x="6" y="17"/>
                  </a:lnTo>
                  <a:lnTo>
                    <a:pt x="11" y="20"/>
                  </a:lnTo>
                  <a:lnTo>
                    <a:pt x="14" y="19"/>
                  </a:lnTo>
                  <a:lnTo>
                    <a:pt x="16" y="18"/>
                  </a:lnTo>
                  <a:lnTo>
                    <a:pt x="16" y="15"/>
                  </a:lnTo>
                  <a:lnTo>
                    <a:pt x="15" y="13"/>
                  </a:lnTo>
                  <a:lnTo>
                    <a:pt x="15" y="11"/>
                  </a:lnTo>
                  <a:lnTo>
                    <a:pt x="14" y="8"/>
                  </a:lnTo>
                  <a:lnTo>
                    <a:pt x="14" y="6"/>
                  </a:lnTo>
                  <a:lnTo>
                    <a:pt x="12" y="3"/>
                  </a:lnTo>
                  <a:lnTo>
                    <a:pt x="10" y="1"/>
                  </a:lnTo>
                  <a:lnTo>
                    <a:pt x="8"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6" name="Freeform 19">
              <a:extLst>
                <a:ext uri="{FF2B5EF4-FFF2-40B4-BE49-F238E27FC236}">
                  <a16:creationId xmlns:a16="http://schemas.microsoft.com/office/drawing/2014/main" id="{CAE7FC63-72B9-4457-AFFC-2CE41027737D}"/>
                </a:ext>
              </a:extLst>
            </p:cNvPr>
            <p:cNvSpPr>
              <a:spLocks/>
            </p:cNvSpPr>
            <p:nvPr/>
          </p:nvSpPr>
          <p:spPr bwMode="auto">
            <a:xfrm>
              <a:off x="1927225" y="3017838"/>
              <a:ext cx="9525" cy="15875"/>
            </a:xfrm>
            <a:custGeom>
              <a:avLst/>
              <a:gdLst>
                <a:gd name="T0" fmla="*/ 10 w 34"/>
                <a:gd name="T1" fmla="*/ 20 h 47"/>
                <a:gd name="T2" fmla="*/ 9 w 34"/>
                <a:gd name="T3" fmla="*/ 20 h 47"/>
                <a:gd name="T4" fmla="*/ 16 w 34"/>
                <a:gd name="T5" fmla="*/ 25 h 47"/>
                <a:gd name="T6" fmla="*/ 14 w 34"/>
                <a:gd name="T7" fmla="*/ 28 h 47"/>
                <a:gd name="T8" fmla="*/ 12 w 34"/>
                <a:gd name="T9" fmla="*/ 30 h 47"/>
                <a:gd name="T10" fmla="*/ 11 w 34"/>
                <a:gd name="T11" fmla="*/ 34 h 47"/>
                <a:gd name="T12" fmla="*/ 11 w 34"/>
                <a:gd name="T13" fmla="*/ 36 h 47"/>
                <a:gd name="T14" fmla="*/ 12 w 34"/>
                <a:gd name="T15" fmla="*/ 40 h 47"/>
                <a:gd name="T16" fmla="*/ 14 w 34"/>
                <a:gd name="T17" fmla="*/ 42 h 47"/>
                <a:gd name="T18" fmla="*/ 21 w 34"/>
                <a:gd name="T19" fmla="*/ 47 h 47"/>
                <a:gd name="T20" fmla="*/ 21 w 34"/>
                <a:gd name="T21" fmla="*/ 47 h 47"/>
                <a:gd name="T22" fmla="*/ 23 w 34"/>
                <a:gd name="T23" fmla="*/ 47 h 47"/>
                <a:gd name="T24" fmla="*/ 24 w 34"/>
                <a:gd name="T25" fmla="*/ 47 h 47"/>
                <a:gd name="T26" fmla="*/ 26 w 34"/>
                <a:gd name="T27" fmla="*/ 45 h 47"/>
                <a:gd name="T28" fmla="*/ 34 w 34"/>
                <a:gd name="T29" fmla="*/ 32 h 47"/>
                <a:gd name="T30" fmla="*/ 29 w 34"/>
                <a:gd name="T31" fmla="*/ 30 h 47"/>
                <a:gd name="T32" fmla="*/ 26 w 34"/>
                <a:gd name="T33" fmla="*/ 29 h 47"/>
                <a:gd name="T34" fmla="*/ 23 w 34"/>
                <a:gd name="T35" fmla="*/ 25 h 47"/>
                <a:gd name="T36" fmla="*/ 21 w 34"/>
                <a:gd name="T37" fmla="*/ 22 h 47"/>
                <a:gd name="T38" fmla="*/ 20 w 34"/>
                <a:gd name="T39" fmla="*/ 18 h 47"/>
                <a:gd name="T40" fmla="*/ 18 w 34"/>
                <a:gd name="T41" fmla="*/ 13 h 47"/>
                <a:gd name="T42" fmla="*/ 14 w 34"/>
                <a:gd name="T43" fmla="*/ 14 h 47"/>
                <a:gd name="T44" fmla="*/ 4 w 34"/>
                <a:gd name="T45" fmla="*/ 0 h 47"/>
                <a:gd name="T46" fmla="*/ 0 w 34"/>
                <a:gd name="T47" fmla="*/ 6 h 47"/>
                <a:gd name="T48" fmla="*/ 0 w 34"/>
                <a:gd name="T49" fmla="*/ 8 h 47"/>
                <a:gd name="T50" fmla="*/ 1 w 34"/>
                <a:gd name="T51" fmla="*/ 12 h 47"/>
                <a:gd name="T52" fmla="*/ 3 w 34"/>
                <a:gd name="T53" fmla="*/ 14 h 47"/>
                <a:gd name="T54" fmla="*/ 4 w 34"/>
                <a:gd name="T55" fmla="*/ 17 h 47"/>
                <a:gd name="T56" fmla="*/ 6 w 34"/>
                <a:gd name="T57" fmla="*/ 19 h 47"/>
                <a:gd name="T58" fmla="*/ 9 w 34"/>
                <a:gd name="T59" fmla="*/ 20 h 47"/>
                <a:gd name="T60" fmla="*/ 10 w 34"/>
                <a:gd name="T61" fmla="*/ 2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 h="47">
                  <a:moveTo>
                    <a:pt x="10" y="20"/>
                  </a:moveTo>
                  <a:lnTo>
                    <a:pt x="9" y="20"/>
                  </a:lnTo>
                  <a:lnTo>
                    <a:pt x="16" y="25"/>
                  </a:lnTo>
                  <a:lnTo>
                    <a:pt x="14" y="28"/>
                  </a:lnTo>
                  <a:lnTo>
                    <a:pt x="12" y="30"/>
                  </a:lnTo>
                  <a:lnTo>
                    <a:pt x="11" y="34"/>
                  </a:lnTo>
                  <a:lnTo>
                    <a:pt x="11" y="36"/>
                  </a:lnTo>
                  <a:lnTo>
                    <a:pt x="12" y="40"/>
                  </a:lnTo>
                  <a:lnTo>
                    <a:pt x="14" y="42"/>
                  </a:lnTo>
                  <a:lnTo>
                    <a:pt x="21" y="47"/>
                  </a:lnTo>
                  <a:lnTo>
                    <a:pt x="21" y="47"/>
                  </a:lnTo>
                  <a:lnTo>
                    <a:pt x="23" y="47"/>
                  </a:lnTo>
                  <a:lnTo>
                    <a:pt x="24" y="47"/>
                  </a:lnTo>
                  <a:lnTo>
                    <a:pt x="26" y="45"/>
                  </a:lnTo>
                  <a:lnTo>
                    <a:pt x="34" y="32"/>
                  </a:lnTo>
                  <a:lnTo>
                    <a:pt x="29" y="30"/>
                  </a:lnTo>
                  <a:lnTo>
                    <a:pt x="26" y="29"/>
                  </a:lnTo>
                  <a:lnTo>
                    <a:pt x="23" y="25"/>
                  </a:lnTo>
                  <a:lnTo>
                    <a:pt x="21" y="22"/>
                  </a:lnTo>
                  <a:lnTo>
                    <a:pt x="20" y="18"/>
                  </a:lnTo>
                  <a:lnTo>
                    <a:pt x="18" y="13"/>
                  </a:lnTo>
                  <a:lnTo>
                    <a:pt x="14" y="14"/>
                  </a:lnTo>
                  <a:lnTo>
                    <a:pt x="4" y="0"/>
                  </a:lnTo>
                  <a:lnTo>
                    <a:pt x="0" y="6"/>
                  </a:lnTo>
                  <a:lnTo>
                    <a:pt x="0" y="8"/>
                  </a:lnTo>
                  <a:lnTo>
                    <a:pt x="1" y="12"/>
                  </a:lnTo>
                  <a:lnTo>
                    <a:pt x="3" y="14"/>
                  </a:lnTo>
                  <a:lnTo>
                    <a:pt x="4" y="17"/>
                  </a:lnTo>
                  <a:lnTo>
                    <a:pt x="6" y="19"/>
                  </a:lnTo>
                  <a:lnTo>
                    <a:pt x="9" y="20"/>
                  </a:lnTo>
                  <a:lnTo>
                    <a:pt x="10"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7" name="Freeform 20">
              <a:extLst>
                <a:ext uri="{FF2B5EF4-FFF2-40B4-BE49-F238E27FC236}">
                  <a16:creationId xmlns:a16="http://schemas.microsoft.com/office/drawing/2014/main" id="{CFB8816F-FBA3-4788-B723-12F20B9E2868}"/>
                </a:ext>
              </a:extLst>
            </p:cNvPr>
            <p:cNvSpPr>
              <a:spLocks/>
            </p:cNvSpPr>
            <p:nvPr/>
          </p:nvSpPr>
          <p:spPr bwMode="auto">
            <a:xfrm>
              <a:off x="1958975" y="3087688"/>
              <a:ext cx="7937" cy="3175"/>
            </a:xfrm>
            <a:custGeom>
              <a:avLst/>
              <a:gdLst>
                <a:gd name="T0" fmla="*/ 24 w 26"/>
                <a:gd name="T1" fmla="*/ 3 h 10"/>
                <a:gd name="T2" fmla="*/ 26 w 26"/>
                <a:gd name="T3" fmla="*/ 3 h 10"/>
                <a:gd name="T4" fmla="*/ 26 w 26"/>
                <a:gd name="T5" fmla="*/ 2 h 10"/>
                <a:gd name="T6" fmla="*/ 26 w 26"/>
                <a:gd name="T7" fmla="*/ 1 h 10"/>
                <a:gd name="T8" fmla="*/ 17 w 26"/>
                <a:gd name="T9" fmla="*/ 0 h 10"/>
                <a:gd name="T10" fmla="*/ 12 w 26"/>
                <a:gd name="T11" fmla="*/ 0 h 10"/>
                <a:gd name="T12" fmla="*/ 7 w 26"/>
                <a:gd name="T13" fmla="*/ 3 h 10"/>
                <a:gd name="T14" fmla="*/ 0 w 26"/>
                <a:gd name="T15" fmla="*/ 10 h 10"/>
                <a:gd name="T16" fmla="*/ 14 w 26"/>
                <a:gd name="T17" fmla="*/ 6 h 10"/>
                <a:gd name="T18" fmla="*/ 24 w 26"/>
                <a:gd name="T1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0">
                  <a:moveTo>
                    <a:pt x="24" y="3"/>
                  </a:moveTo>
                  <a:lnTo>
                    <a:pt x="26" y="3"/>
                  </a:lnTo>
                  <a:lnTo>
                    <a:pt x="26" y="2"/>
                  </a:lnTo>
                  <a:lnTo>
                    <a:pt x="26" y="1"/>
                  </a:lnTo>
                  <a:lnTo>
                    <a:pt x="17" y="0"/>
                  </a:lnTo>
                  <a:lnTo>
                    <a:pt x="12" y="0"/>
                  </a:lnTo>
                  <a:lnTo>
                    <a:pt x="7" y="3"/>
                  </a:lnTo>
                  <a:lnTo>
                    <a:pt x="0" y="10"/>
                  </a:lnTo>
                  <a:lnTo>
                    <a:pt x="14" y="6"/>
                  </a:lnTo>
                  <a:lnTo>
                    <a:pt x="24"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8" name="Freeform 21">
              <a:extLst>
                <a:ext uri="{FF2B5EF4-FFF2-40B4-BE49-F238E27FC236}">
                  <a16:creationId xmlns:a16="http://schemas.microsoft.com/office/drawing/2014/main" id="{93FF625E-6D41-479A-9EF4-780DE9AAC05C}"/>
                </a:ext>
              </a:extLst>
            </p:cNvPr>
            <p:cNvSpPr>
              <a:spLocks/>
            </p:cNvSpPr>
            <p:nvPr/>
          </p:nvSpPr>
          <p:spPr bwMode="auto">
            <a:xfrm>
              <a:off x="1987550" y="3062288"/>
              <a:ext cx="7937" cy="7938"/>
            </a:xfrm>
            <a:custGeom>
              <a:avLst/>
              <a:gdLst>
                <a:gd name="T0" fmla="*/ 8 w 27"/>
                <a:gd name="T1" fmla="*/ 20 h 26"/>
                <a:gd name="T2" fmla="*/ 9 w 27"/>
                <a:gd name="T3" fmla="*/ 23 h 26"/>
                <a:gd name="T4" fmla="*/ 12 w 27"/>
                <a:gd name="T5" fmla="*/ 26 h 26"/>
                <a:gd name="T6" fmla="*/ 14 w 27"/>
                <a:gd name="T7" fmla="*/ 26 h 26"/>
                <a:gd name="T8" fmla="*/ 17 w 27"/>
                <a:gd name="T9" fmla="*/ 26 h 26"/>
                <a:gd name="T10" fmla="*/ 19 w 27"/>
                <a:gd name="T11" fmla="*/ 26 h 26"/>
                <a:gd name="T12" fmla="*/ 23 w 27"/>
                <a:gd name="T13" fmla="*/ 23 h 26"/>
                <a:gd name="T14" fmla="*/ 25 w 27"/>
                <a:gd name="T15" fmla="*/ 22 h 26"/>
                <a:gd name="T16" fmla="*/ 26 w 27"/>
                <a:gd name="T17" fmla="*/ 21 h 26"/>
                <a:gd name="T18" fmla="*/ 27 w 27"/>
                <a:gd name="T19" fmla="*/ 20 h 26"/>
                <a:gd name="T20" fmla="*/ 26 w 27"/>
                <a:gd name="T21" fmla="*/ 16 h 26"/>
                <a:gd name="T22" fmla="*/ 12 w 27"/>
                <a:gd name="T23" fmla="*/ 1 h 26"/>
                <a:gd name="T24" fmla="*/ 7 w 27"/>
                <a:gd name="T25" fmla="*/ 0 h 26"/>
                <a:gd name="T26" fmla="*/ 3 w 27"/>
                <a:gd name="T27" fmla="*/ 1 h 26"/>
                <a:gd name="T28" fmla="*/ 0 w 27"/>
                <a:gd name="T29" fmla="*/ 3 h 26"/>
                <a:gd name="T30" fmla="*/ 0 w 27"/>
                <a:gd name="T31" fmla="*/ 5 h 26"/>
                <a:gd name="T32" fmla="*/ 0 w 27"/>
                <a:gd name="T33" fmla="*/ 7 h 26"/>
                <a:gd name="T34" fmla="*/ 1 w 27"/>
                <a:gd name="T35" fmla="*/ 10 h 26"/>
                <a:gd name="T36" fmla="*/ 8 w 27"/>
                <a:gd name="T3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6">
                  <a:moveTo>
                    <a:pt x="8" y="20"/>
                  </a:moveTo>
                  <a:lnTo>
                    <a:pt x="9" y="23"/>
                  </a:lnTo>
                  <a:lnTo>
                    <a:pt x="12" y="26"/>
                  </a:lnTo>
                  <a:lnTo>
                    <a:pt x="14" y="26"/>
                  </a:lnTo>
                  <a:lnTo>
                    <a:pt x="17" y="26"/>
                  </a:lnTo>
                  <a:lnTo>
                    <a:pt x="19" y="26"/>
                  </a:lnTo>
                  <a:lnTo>
                    <a:pt x="23" y="23"/>
                  </a:lnTo>
                  <a:lnTo>
                    <a:pt x="25" y="22"/>
                  </a:lnTo>
                  <a:lnTo>
                    <a:pt x="26" y="21"/>
                  </a:lnTo>
                  <a:lnTo>
                    <a:pt x="27" y="20"/>
                  </a:lnTo>
                  <a:lnTo>
                    <a:pt x="26" y="16"/>
                  </a:lnTo>
                  <a:lnTo>
                    <a:pt x="12" y="1"/>
                  </a:lnTo>
                  <a:lnTo>
                    <a:pt x="7" y="0"/>
                  </a:lnTo>
                  <a:lnTo>
                    <a:pt x="3" y="1"/>
                  </a:lnTo>
                  <a:lnTo>
                    <a:pt x="0" y="3"/>
                  </a:lnTo>
                  <a:lnTo>
                    <a:pt x="0" y="5"/>
                  </a:lnTo>
                  <a:lnTo>
                    <a:pt x="0" y="7"/>
                  </a:lnTo>
                  <a:lnTo>
                    <a:pt x="1" y="10"/>
                  </a:lnTo>
                  <a:lnTo>
                    <a:pt x="8" y="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09" name="Freeform 22">
              <a:extLst>
                <a:ext uri="{FF2B5EF4-FFF2-40B4-BE49-F238E27FC236}">
                  <a16:creationId xmlns:a16="http://schemas.microsoft.com/office/drawing/2014/main" id="{2C951825-994F-4430-8792-4DA46626E498}"/>
                </a:ext>
              </a:extLst>
            </p:cNvPr>
            <p:cNvSpPr>
              <a:spLocks/>
            </p:cNvSpPr>
            <p:nvPr/>
          </p:nvSpPr>
          <p:spPr bwMode="auto">
            <a:xfrm>
              <a:off x="1995488" y="3051175"/>
              <a:ext cx="12700" cy="14288"/>
            </a:xfrm>
            <a:custGeom>
              <a:avLst/>
              <a:gdLst>
                <a:gd name="T0" fmla="*/ 2 w 41"/>
                <a:gd name="T1" fmla="*/ 36 h 44"/>
                <a:gd name="T2" fmla="*/ 7 w 41"/>
                <a:gd name="T3" fmla="*/ 43 h 44"/>
                <a:gd name="T4" fmla="*/ 13 w 41"/>
                <a:gd name="T5" fmla="*/ 44 h 44"/>
                <a:gd name="T6" fmla="*/ 17 w 41"/>
                <a:gd name="T7" fmla="*/ 41 h 44"/>
                <a:gd name="T8" fmla="*/ 24 w 41"/>
                <a:gd name="T9" fmla="*/ 36 h 44"/>
                <a:gd name="T10" fmla="*/ 36 w 41"/>
                <a:gd name="T11" fmla="*/ 17 h 44"/>
                <a:gd name="T12" fmla="*/ 36 w 41"/>
                <a:gd name="T13" fmla="*/ 17 h 44"/>
                <a:gd name="T14" fmla="*/ 41 w 41"/>
                <a:gd name="T15" fmla="*/ 14 h 44"/>
                <a:gd name="T16" fmla="*/ 33 w 41"/>
                <a:gd name="T17" fmla="*/ 6 h 44"/>
                <a:gd name="T18" fmla="*/ 31 w 41"/>
                <a:gd name="T19" fmla="*/ 2 h 44"/>
                <a:gd name="T20" fmla="*/ 28 w 41"/>
                <a:gd name="T21" fmla="*/ 1 h 44"/>
                <a:gd name="T22" fmla="*/ 25 w 41"/>
                <a:gd name="T23" fmla="*/ 0 h 44"/>
                <a:gd name="T24" fmla="*/ 21 w 41"/>
                <a:gd name="T25" fmla="*/ 1 h 44"/>
                <a:gd name="T26" fmla="*/ 17 w 41"/>
                <a:gd name="T27" fmla="*/ 3 h 44"/>
                <a:gd name="T28" fmla="*/ 16 w 41"/>
                <a:gd name="T29" fmla="*/ 7 h 44"/>
                <a:gd name="T30" fmla="*/ 15 w 41"/>
                <a:gd name="T31" fmla="*/ 11 h 44"/>
                <a:gd name="T32" fmla="*/ 15 w 41"/>
                <a:gd name="T33" fmla="*/ 14 h 44"/>
                <a:gd name="T34" fmla="*/ 16 w 41"/>
                <a:gd name="T35" fmla="*/ 18 h 44"/>
                <a:gd name="T36" fmla="*/ 14 w 41"/>
                <a:gd name="T37" fmla="*/ 18 h 44"/>
                <a:gd name="T38" fmla="*/ 10 w 41"/>
                <a:gd name="T39" fmla="*/ 19 h 44"/>
                <a:gd name="T40" fmla="*/ 8 w 41"/>
                <a:gd name="T41" fmla="*/ 20 h 44"/>
                <a:gd name="T42" fmla="*/ 5 w 41"/>
                <a:gd name="T43" fmla="*/ 23 h 44"/>
                <a:gd name="T44" fmla="*/ 3 w 41"/>
                <a:gd name="T45" fmla="*/ 26 h 44"/>
                <a:gd name="T46" fmla="*/ 2 w 41"/>
                <a:gd name="T47" fmla="*/ 29 h 44"/>
                <a:gd name="T48" fmla="*/ 0 w 41"/>
                <a:gd name="T49" fmla="*/ 32 h 44"/>
                <a:gd name="T50" fmla="*/ 2 w 41"/>
                <a:gd name="T51"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44">
                  <a:moveTo>
                    <a:pt x="2" y="36"/>
                  </a:moveTo>
                  <a:lnTo>
                    <a:pt x="7" y="43"/>
                  </a:lnTo>
                  <a:lnTo>
                    <a:pt x="13" y="44"/>
                  </a:lnTo>
                  <a:lnTo>
                    <a:pt x="17" y="41"/>
                  </a:lnTo>
                  <a:lnTo>
                    <a:pt x="24" y="36"/>
                  </a:lnTo>
                  <a:lnTo>
                    <a:pt x="36" y="17"/>
                  </a:lnTo>
                  <a:lnTo>
                    <a:pt x="36" y="17"/>
                  </a:lnTo>
                  <a:lnTo>
                    <a:pt x="41" y="14"/>
                  </a:lnTo>
                  <a:lnTo>
                    <a:pt x="33" y="6"/>
                  </a:lnTo>
                  <a:lnTo>
                    <a:pt x="31" y="2"/>
                  </a:lnTo>
                  <a:lnTo>
                    <a:pt x="28" y="1"/>
                  </a:lnTo>
                  <a:lnTo>
                    <a:pt x="25" y="0"/>
                  </a:lnTo>
                  <a:lnTo>
                    <a:pt x="21" y="1"/>
                  </a:lnTo>
                  <a:lnTo>
                    <a:pt x="17" y="3"/>
                  </a:lnTo>
                  <a:lnTo>
                    <a:pt x="16" y="7"/>
                  </a:lnTo>
                  <a:lnTo>
                    <a:pt x="15" y="11"/>
                  </a:lnTo>
                  <a:lnTo>
                    <a:pt x="15" y="14"/>
                  </a:lnTo>
                  <a:lnTo>
                    <a:pt x="16" y="18"/>
                  </a:lnTo>
                  <a:lnTo>
                    <a:pt x="14" y="18"/>
                  </a:lnTo>
                  <a:lnTo>
                    <a:pt x="10" y="19"/>
                  </a:lnTo>
                  <a:lnTo>
                    <a:pt x="8" y="20"/>
                  </a:lnTo>
                  <a:lnTo>
                    <a:pt x="5" y="23"/>
                  </a:lnTo>
                  <a:lnTo>
                    <a:pt x="3" y="26"/>
                  </a:lnTo>
                  <a:lnTo>
                    <a:pt x="2" y="29"/>
                  </a:lnTo>
                  <a:lnTo>
                    <a:pt x="0" y="32"/>
                  </a:lnTo>
                  <a:lnTo>
                    <a:pt x="2" y="3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0" name="Freeform 23">
              <a:extLst>
                <a:ext uri="{FF2B5EF4-FFF2-40B4-BE49-F238E27FC236}">
                  <a16:creationId xmlns:a16="http://schemas.microsoft.com/office/drawing/2014/main" id="{7FE47707-91F4-4771-82A1-2EFC30C5722C}"/>
                </a:ext>
              </a:extLst>
            </p:cNvPr>
            <p:cNvSpPr>
              <a:spLocks/>
            </p:cNvSpPr>
            <p:nvPr/>
          </p:nvSpPr>
          <p:spPr bwMode="auto">
            <a:xfrm>
              <a:off x="2222500" y="2870200"/>
              <a:ext cx="25400" cy="20638"/>
            </a:xfrm>
            <a:custGeom>
              <a:avLst/>
              <a:gdLst>
                <a:gd name="T0" fmla="*/ 71 w 80"/>
                <a:gd name="T1" fmla="*/ 17 h 63"/>
                <a:gd name="T2" fmla="*/ 57 w 80"/>
                <a:gd name="T3" fmla="*/ 2 h 63"/>
                <a:gd name="T4" fmla="*/ 51 w 80"/>
                <a:gd name="T5" fmla="*/ 2 h 63"/>
                <a:gd name="T6" fmla="*/ 45 w 80"/>
                <a:gd name="T7" fmla="*/ 1 h 63"/>
                <a:gd name="T8" fmla="*/ 39 w 80"/>
                <a:gd name="T9" fmla="*/ 0 h 63"/>
                <a:gd name="T10" fmla="*/ 35 w 80"/>
                <a:gd name="T11" fmla="*/ 1 h 63"/>
                <a:gd name="T12" fmla="*/ 33 w 80"/>
                <a:gd name="T13" fmla="*/ 4 h 63"/>
                <a:gd name="T14" fmla="*/ 30 w 80"/>
                <a:gd name="T15" fmla="*/ 7 h 63"/>
                <a:gd name="T16" fmla="*/ 32 w 80"/>
                <a:gd name="T17" fmla="*/ 12 h 63"/>
                <a:gd name="T18" fmla="*/ 32 w 80"/>
                <a:gd name="T19" fmla="*/ 17 h 63"/>
                <a:gd name="T20" fmla="*/ 34 w 80"/>
                <a:gd name="T21" fmla="*/ 21 h 63"/>
                <a:gd name="T22" fmla="*/ 35 w 80"/>
                <a:gd name="T23" fmla="*/ 23 h 63"/>
                <a:gd name="T24" fmla="*/ 39 w 80"/>
                <a:gd name="T25" fmla="*/ 25 h 63"/>
                <a:gd name="T26" fmla="*/ 38 w 80"/>
                <a:gd name="T27" fmla="*/ 27 h 63"/>
                <a:gd name="T28" fmla="*/ 37 w 80"/>
                <a:gd name="T29" fmla="*/ 27 h 63"/>
                <a:gd name="T30" fmla="*/ 35 w 80"/>
                <a:gd name="T31" fmla="*/ 27 h 63"/>
                <a:gd name="T32" fmla="*/ 34 w 80"/>
                <a:gd name="T33" fmla="*/ 25 h 63"/>
                <a:gd name="T34" fmla="*/ 33 w 80"/>
                <a:gd name="T35" fmla="*/ 24 h 63"/>
                <a:gd name="T36" fmla="*/ 33 w 80"/>
                <a:gd name="T37" fmla="*/ 23 h 63"/>
                <a:gd name="T38" fmla="*/ 28 w 80"/>
                <a:gd name="T39" fmla="*/ 22 h 63"/>
                <a:gd name="T40" fmla="*/ 24 w 80"/>
                <a:gd name="T41" fmla="*/ 21 h 63"/>
                <a:gd name="T42" fmla="*/ 20 w 80"/>
                <a:gd name="T43" fmla="*/ 22 h 63"/>
                <a:gd name="T44" fmla="*/ 16 w 80"/>
                <a:gd name="T45" fmla="*/ 24 h 63"/>
                <a:gd name="T46" fmla="*/ 16 w 80"/>
                <a:gd name="T47" fmla="*/ 24 h 63"/>
                <a:gd name="T48" fmla="*/ 15 w 80"/>
                <a:gd name="T49" fmla="*/ 27 h 63"/>
                <a:gd name="T50" fmla="*/ 15 w 80"/>
                <a:gd name="T51" fmla="*/ 30 h 63"/>
                <a:gd name="T52" fmla="*/ 15 w 80"/>
                <a:gd name="T53" fmla="*/ 34 h 63"/>
                <a:gd name="T54" fmla="*/ 16 w 80"/>
                <a:gd name="T55" fmla="*/ 38 h 63"/>
                <a:gd name="T56" fmla="*/ 17 w 80"/>
                <a:gd name="T57" fmla="*/ 40 h 63"/>
                <a:gd name="T58" fmla="*/ 13 w 80"/>
                <a:gd name="T59" fmla="*/ 44 h 63"/>
                <a:gd name="T60" fmla="*/ 10 w 80"/>
                <a:gd name="T61" fmla="*/ 47 h 63"/>
                <a:gd name="T62" fmla="*/ 6 w 80"/>
                <a:gd name="T63" fmla="*/ 50 h 63"/>
                <a:gd name="T64" fmla="*/ 0 w 80"/>
                <a:gd name="T65" fmla="*/ 51 h 63"/>
                <a:gd name="T66" fmla="*/ 4 w 80"/>
                <a:gd name="T67" fmla="*/ 55 h 63"/>
                <a:gd name="T68" fmla="*/ 7 w 80"/>
                <a:gd name="T69" fmla="*/ 59 h 63"/>
                <a:gd name="T70" fmla="*/ 12 w 80"/>
                <a:gd name="T71" fmla="*/ 63 h 63"/>
                <a:gd name="T72" fmla="*/ 17 w 80"/>
                <a:gd name="T73" fmla="*/ 63 h 63"/>
                <a:gd name="T74" fmla="*/ 23 w 80"/>
                <a:gd name="T75" fmla="*/ 57 h 63"/>
                <a:gd name="T76" fmla="*/ 24 w 80"/>
                <a:gd name="T77" fmla="*/ 59 h 63"/>
                <a:gd name="T78" fmla="*/ 35 w 80"/>
                <a:gd name="T79" fmla="*/ 63 h 63"/>
                <a:gd name="T80" fmla="*/ 47 w 80"/>
                <a:gd name="T81" fmla="*/ 62 h 63"/>
                <a:gd name="T82" fmla="*/ 51 w 80"/>
                <a:gd name="T83" fmla="*/ 61 h 63"/>
                <a:gd name="T84" fmla="*/ 55 w 80"/>
                <a:gd name="T85" fmla="*/ 57 h 63"/>
                <a:gd name="T86" fmla="*/ 57 w 80"/>
                <a:gd name="T87" fmla="*/ 55 h 63"/>
                <a:gd name="T88" fmla="*/ 58 w 80"/>
                <a:gd name="T89" fmla="*/ 51 h 63"/>
                <a:gd name="T90" fmla="*/ 60 w 80"/>
                <a:gd name="T91" fmla="*/ 48 h 63"/>
                <a:gd name="T92" fmla="*/ 62 w 80"/>
                <a:gd name="T93" fmla="*/ 46 h 63"/>
                <a:gd name="T94" fmla="*/ 62 w 80"/>
                <a:gd name="T95" fmla="*/ 42 h 63"/>
                <a:gd name="T96" fmla="*/ 62 w 80"/>
                <a:gd name="T97" fmla="*/ 40 h 63"/>
                <a:gd name="T98" fmla="*/ 66 w 80"/>
                <a:gd name="T99" fmla="*/ 41 h 63"/>
                <a:gd name="T100" fmla="*/ 69 w 80"/>
                <a:gd name="T101" fmla="*/ 41 h 63"/>
                <a:gd name="T102" fmla="*/ 73 w 80"/>
                <a:gd name="T103" fmla="*/ 40 h 63"/>
                <a:gd name="T104" fmla="*/ 77 w 80"/>
                <a:gd name="T105" fmla="*/ 39 h 63"/>
                <a:gd name="T106" fmla="*/ 77 w 80"/>
                <a:gd name="T107" fmla="*/ 39 h 63"/>
                <a:gd name="T108" fmla="*/ 77 w 80"/>
                <a:gd name="T109" fmla="*/ 34 h 63"/>
                <a:gd name="T110" fmla="*/ 79 w 80"/>
                <a:gd name="T111" fmla="*/ 28 h 63"/>
                <a:gd name="T112" fmla="*/ 80 w 80"/>
                <a:gd name="T113" fmla="*/ 23 h 63"/>
                <a:gd name="T114" fmla="*/ 78 w 80"/>
                <a:gd name="T115" fmla="*/ 19 h 63"/>
                <a:gd name="T116" fmla="*/ 71 w 80"/>
                <a:gd name="T117"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 h="63">
                  <a:moveTo>
                    <a:pt x="71" y="17"/>
                  </a:moveTo>
                  <a:lnTo>
                    <a:pt x="57" y="2"/>
                  </a:lnTo>
                  <a:lnTo>
                    <a:pt x="51" y="2"/>
                  </a:lnTo>
                  <a:lnTo>
                    <a:pt x="45" y="1"/>
                  </a:lnTo>
                  <a:lnTo>
                    <a:pt x="39" y="0"/>
                  </a:lnTo>
                  <a:lnTo>
                    <a:pt x="35" y="1"/>
                  </a:lnTo>
                  <a:lnTo>
                    <a:pt x="33" y="4"/>
                  </a:lnTo>
                  <a:lnTo>
                    <a:pt x="30" y="7"/>
                  </a:lnTo>
                  <a:lnTo>
                    <a:pt x="32" y="12"/>
                  </a:lnTo>
                  <a:lnTo>
                    <a:pt x="32" y="17"/>
                  </a:lnTo>
                  <a:lnTo>
                    <a:pt x="34" y="21"/>
                  </a:lnTo>
                  <a:lnTo>
                    <a:pt x="35" y="23"/>
                  </a:lnTo>
                  <a:lnTo>
                    <a:pt x="39" y="25"/>
                  </a:lnTo>
                  <a:lnTo>
                    <a:pt x="38" y="27"/>
                  </a:lnTo>
                  <a:lnTo>
                    <a:pt x="37" y="27"/>
                  </a:lnTo>
                  <a:lnTo>
                    <a:pt x="35" y="27"/>
                  </a:lnTo>
                  <a:lnTo>
                    <a:pt x="34" y="25"/>
                  </a:lnTo>
                  <a:lnTo>
                    <a:pt x="33" y="24"/>
                  </a:lnTo>
                  <a:lnTo>
                    <a:pt x="33" y="23"/>
                  </a:lnTo>
                  <a:lnTo>
                    <a:pt x="28" y="22"/>
                  </a:lnTo>
                  <a:lnTo>
                    <a:pt x="24" y="21"/>
                  </a:lnTo>
                  <a:lnTo>
                    <a:pt x="20" y="22"/>
                  </a:lnTo>
                  <a:lnTo>
                    <a:pt x="16" y="24"/>
                  </a:lnTo>
                  <a:lnTo>
                    <a:pt x="16" y="24"/>
                  </a:lnTo>
                  <a:lnTo>
                    <a:pt x="15" y="27"/>
                  </a:lnTo>
                  <a:lnTo>
                    <a:pt x="15" y="30"/>
                  </a:lnTo>
                  <a:lnTo>
                    <a:pt x="15" y="34"/>
                  </a:lnTo>
                  <a:lnTo>
                    <a:pt x="16" y="38"/>
                  </a:lnTo>
                  <a:lnTo>
                    <a:pt x="17" y="40"/>
                  </a:lnTo>
                  <a:lnTo>
                    <a:pt x="13" y="44"/>
                  </a:lnTo>
                  <a:lnTo>
                    <a:pt x="10" y="47"/>
                  </a:lnTo>
                  <a:lnTo>
                    <a:pt x="6" y="50"/>
                  </a:lnTo>
                  <a:lnTo>
                    <a:pt x="0" y="51"/>
                  </a:lnTo>
                  <a:lnTo>
                    <a:pt x="4" y="55"/>
                  </a:lnTo>
                  <a:lnTo>
                    <a:pt x="7" y="59"/>
                  </a:lnTo>
                  <a:lnTo>
                    <a:pt x="12" y="63"/>
                  </a:lnTo>
                  <a:lnTo>
                    <a:pt x="17" y="63"/>
                  </a:lnTo>
                  <a:lnTo>
                    <a:pt x="23" y="57"/>
                  </a:lnTo>
                  <a:lnTo>
                    <a:pt x="24" y="59"/>
                  </a:lnTo>
                  <a:lnTo>
                    <a:pt x="35" y="63"/>
                  </a:lnTo>
                  <a:lnTo>
                    <a:pt x="47" y="62"/>
                  </a:lnTo>
                  <a:lnTo>
                    <a:pt x="51" y="61"/>
                  </a:lnTo>
                  <a:lnTo>
                    <a:pt x="55" y="57"/>
                  </a:lnTo>
                  <a:lnTo>
                    <a:pt x="57" y="55"/>
                  </a:lnTo>
                  <a:lnTo>
                    <a:pt x="58" y="51"/>
                  </a:lnTo>
                  <a:lnTo>
                    <a:pt x="60" y="48"/>
                  </a:lnTo>
                  <a:lnTo>
                    <a:pt x="62" y="46"/>
                  </a:lnTo>
                  <a:lnTo>
                    <a:pt x="62" y="42"/>
                  </a:lnTo>
                  <a:lnTo>
                    <a:pt x="62" y="40"/>
                  </a:lnTo>
                  <a:lnTo>
                    <a:pt x="66" y="41"/>
                  </a:lnTo>
                  <a:lnTo>
                    <a:pt x="69" y="41"/>
                  </a:lnTo>
                  <a:lnTo>
                    <a:pt x="73" y="40"/>
                  </a:lnTo>
                  <a:lnTo>
                    <a:pt x="77" y="39"/>
                  </a:lnTo>
                  <a:lnTo>
                    <a:pt x="77" y="39"/>
                  </a:lnTo>
                  <a:lnTo>
                    <a:pt x="77" y="34"/>
                  </a:lnTo>
                  <a:lnTo>
                    <a:pt x="79" y="28"/>
                  </a:lnTo>
                  <a:lnTo>
                    <a:pt x="80" y="23"/>
                  </a:lnTo>
                  <a:lnTo>
                    <a:pt x="78" y="19"/>
                  </a:lnTo>
                  <a:lnTo>
                    <a:pt x="71"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1" name="Freeform 24">
              <a:extLst>
                <a:ext uri="{FF2B5EF4-FFF2-40B4-BE49-F238E27FC236}">
                  <a16:creationId xmlns:a16="http://schemas.microsoft.com/office/drawing/2014/main" id="{52C6C513-514A-45D8-ABE1-4C100533F305}"/>
                </a:ext>
              </a:extLst>
            </p:cNvPr>
            <p:cNvSpPr>
              <a:spLocks/>
            </p:cNvSpPr>
            <p:nvPr/>
          </p:nvSpPr>
          <p:spPr bwMode="auto">
            <a:xfrm>
              <a:off x="2246313" y="2870200"/>
              <a:ext cx="4762" cy="4763"/>
            </a:xfrm>
            <a:custGeom>
              <a:avLst/>
              <a:gdLst>
                <a:gd name="T0" fmla="*/ 13 w 13"/>
                <a:gd name="T1" fmla="*/ 8 h 15"/>
                <a:gd name="T2" fmla="*/ 12 w 13"/>
                <a:gd name="T3" fmla="*/ 6 h 15"/>
                <a:gd name="T4" fmla="*/ 11 w 13"/>
                <a:gd name="T5" fmla="*/ 3 h 15"/>
                <a:gd name="T6" fmla="*/ 10 w 13"/>
                <a:gd name="T7" fmla="*/ 2 h 15"/>
                <a:gd name="T8" fmla="*/ 9 w 13"/>
                <a:gd name="T9" fmla="*/ 1 h 15"/>
                <a:gd name="T10" fmla="*/ 6 w 13"/>
                <a:gd name="T11" fmla="*/ 0 h 15"/>
                <a:gd name="T12" fmla="*/ 5 w 13"/>
                <a:gd name="T13" fmla="*/ 1 h 15"/>
                <a:gd name="T14" fmla="*/ 2 w 13"/>
                <a:gd name="T15" fmla="*/ 2 h 15"/>
                <a:gd name="T16" fmla="*/ 0 w 13"/>
                <a:gd name="T17" fmla="*/ 6 h 15"/>
                <a:gd name="T18" fmla="*/ 7 w 13"/>
                <a:gd name="T19" fmla="*/ 15 h 15"/>
                <a:gd name="T20" fmla="*/ 13 w 13"/>
                <a:gd name="T2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5">
                  <a:moveTo>
                    <a:pt x="13" y="8"/>
                  </a:moveTo>
                  <a:lnTo>
                    <a:pt x="12" y="6"/>
                  </a:lnTo>
                  <a:lnTo>
                    <a:pt x="11" y="3"/>
                  </a:lnTo>
                  <a:lnTo>
                    <a:pt x="10" y="2"/>
                  </a:lnTo>
                  <a:lnTo>
                    <a:pt x="9" y="1"/>
                  </a:lnTo>
                  <a:lnTo>
                    <a:pt x="6" y="0"/>
                  </a:lnTo>
                  <a:lnTo>
                    <a:pt x="5" y="1"/>
                  </a:lnTo>
                  <a:lnTo>
                    <a:pt x="2" y="2"/>
                  </a:lnTo>
                  <a:lnTo>
                    <a:pt x="0" y="6"/>
                  </a:lnTo>
                  <a:lnTo>
                    <a:pt x="7" y="15"/>
                  </a:lnTo>
                  <a:lnTo>
                    <a:pt x="13"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2" name="Freeform 25">
              <a:extLst>
                <a:ext uri="{FF2B5EF4-FFF2-40B4-BE49-F238E27FC236}">
                  <a16:creationId xmlns:a16="http://schemas.microsoft.com/office/drawing/2014/main" id="{0BD5C6AD-34F2-4186-B4DE-B30496BDA026}"/>
                </a:ext>
              </a:extLst>
            </p:cNvPr>
            <p:cNvSpPr>
              <a:spLocks/>
            </p:cNvSpPr>
            <p:nvPr/>
          </p:nvSpPr>
          <p:spPr bwMode="auto">
            <a:xfrm>
              <a:off x="1965325" y="2984500"/>
              <a:ext cx="9525" cy="7938"/>
            </a:xfrm>
            <a:custGeom>
              <a:avLst/>
              <a:gdLst>
                <a:gd name="T0" fmla="*/ 27 w 30"/>
                <a:gd name="T1" fmla="*/ 21 h 26"/>
                <a:gd name="T2" fmla="*/ 29 w 30"/>
                <a:gd name="T3" fmla="*/ 20 h 26"/>
                <a:gd name="T4" fmla="*/ 29 w 30"/>
                <a:gd name="T5" fmla="*/ 17 h 26"/>
                <a:gd name="T6" fmla="*/ 27 w 30"/>
                <a:gd name="T7" fmla="*/ 15 h 26"/>
                <a:gd name="T8" fmla="*/ 26 w 30"/>
                <a:gd name="T9" fmla="*/ 15 h 26"/>
                <a:gd name="T10" fmla="*/ 30 w 30"/>
                <a:gd name="T11" fmla="*/ 9 h 26"/>
                <a:gd name="T12" fmla="*/ 29 w 30"/>
                <a:gd name="T13" fmla="*/ 6 h 26"/>
                <a:gd name="T14" fmla="*/ 27 w 30"/>
                <a:gd name="T15" fmla="*/ 3 h 26"/>
                <a:gd name="T16" fmla="*/ 25 w 30"/>
                <a:gd name="T17" fmla="*/ 1 h 26"/>
                <a:gd name="T18" fmla="*/ 23 w 30"/>
                <a:gd name="T19" fmla="*/ 0 h 26"/>
                <a:gd name="T20" fmla="*/ 18 w 30"/>
                <a:gd name="T21" fmla="*/ 6 h 26"/>
                <a:gd name="T22" fmla="*/ 14 w 30"/>
                <a:gd name="T23" fmla="*/ 14 h 26"/>
                <a:gd name="T24" fmla="*/ 0 w 30"/>
                <a:gd name="T25" fmla="*/ 22 h 26"/>
                <a:gd name="T26" fmla="*/ 7 w 30"/>
                <a:gd name="T27" fmla="*/ 26 h 26"/>
                <a:gd name="T28" fmla="*/ 13 w 30"/>
                <a:gd name="T29" fmla="*/ 24 h 26"/>
                <a:gd name="T30" fmla="*/ 20 w 30"/>
                <a:gd name="T31" fmla="*/ 22 h 26"/>
                <a:gd name="T32" fmla="*/ 27 w 30"/>
                <a:gd name="T33"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6">
                  <a:moveTo>
                    <a:pt x="27" y="21"/>
                  </a:moveTo>
                  <a:lnTo>
                    <a:pt x="29" y="20"/>
                  </a:lnTo>
                  <a:lnTo>
                    <a:pt x="29" y="17"/>
                  </a:lnTo>
                  <a:lnTo>
                    <a:pt x="27" y="15"/>
                  </a:lnTo>
                  <a:lnTo>
                    <a:pt x="26" y="15"/>
                  </a:lnTo>
                  <a:lnTo>
                    <a:pt x="30" y="9"/>
                  </a:lnTo>
                  <a:lnTo>
                    <a:pt x="29" y="6"/>
                  </a:lnTo>
                  <a:lnTo>
                    <a:pt x="27" y="3"/>
                  </a:lnTo>
                  <a:lnTo>
                    <a:pt x="25" y="1"/>
                  </a:lnTo>
                  <a:lnTo>
                    <a:pt x="23" y="0"/>
                  </a:lnTo>
                  <a:lnTo>
                    <a:pt x="18" y="6"/>
                  </a:lnTo>
                  <a:lnTo>
                    <a:pt x="14" y="14"/>
                  </a:lnTo>
                  <a:lnTo>
                    <a:pt x="0" y="22"/>
                  </a:lnTo>
                  <a:lnTo>
                    <a:pt x="7" y="26"/>
                  </a:lnTo>
                  <a:lnTo>
                    <a:pt x="13" y="24"/>
                  </a:lnTo>
                  <a:lnTo>
                    <a:pt x="20" y="22"/>
                  </a:lnTo>
                  <a:lnTo>
                    <a:pt x="27"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3" name="Freeform 26">
              <a:extLst>
                <a:ext uri="{FF2B5EF4-FFF2-40B4-BE49-F238E27FC236}">
                  <a16:creationId xmlns:a16="http://schemas.microsoft.com/office/drawing/2014/main" id="{CEBD9393-2A58-44EE-AC25-F23794664597}"/>
                </a:ext>
              </a:extLst>
            </p:cNvPr>
            <p:cNvSpPr>
              <a:spLocks/>
            </p:cNvSpPr>
            <p:nvPr/>
          </p:nvSpPr>
          <p:spPr bwMode="auto">
            <a:xfrm>
              <a:off x="1919288" y="3038475"/>
              <a:ext cx="3175" cy="4763"/>
            </a:xfrm>
            <a:custGeom>
              <a:avLst/>
              <a:gdLst>
                <a:gd name="T0" fmla="*/ 4 w 12"/>
                <a:gd name="T1" fmla="*/ 0 h 14"/>
                <a:gd name="T2" fmla="*/ 0 w 12"/>
                <a:gd name="T3" fmla="*/ 7 h 14"/>
                <a:gd name="T4" fmla="*/ 1 w 12"/>
                <a:gd name="T5" fmla="*/ 9 h 14"/>
                <a:gd name="T6" fmla="*/ 5 w 12"/>
                <a:gd name="T7" fmla="*/ 12 h 14"/>
                <a:gd name="T8" fmla="*/ 7 w 12"/>
                <a:gd name="T9" fmla="*/ 13 h 14"/>
                <a:gd name="T10" fmla="*/ 11 w 12"/>
                <a:gd name="T11" fmla="*/ 14 h 14"/>
                <a:gd name="T12" fmla="*/ 12 w 12"/>
                <a:gd name="T13" fmla="*/ 9 h 14"/>
                <a:gd name="T14" fmla="*/ 12 w 12"/>
                <a:gd name="T15" fmla="*/ 7 h 14"/>
                <a:gd name="T16" fmla="*/ 12 w 12"/>
                <a:gd name="T17" fmla="*/ 4 h 14"/>
                <a:gd name="T18" fmla="*/ 10 w 12"/>
                <a:gd name="T19" fmla="*/ 2 h 14"/>
                <a:gd name="T20" fmla="*/ 7 w 12"/>
                <a:gd name="T21" fmla="*/ 1 h 14"/>
                <a:gd name="T22" fmla="*/ 4 w 12"/>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4">
                  <a:moveTo>
                    <a:pt x="4" y="0"/>
                  </a:moveTo>
                  <a:lnTo>
                    <a:pt x="0" y="7"/>
                  </a:lnTo>
                  <a:lnTo>
                    <a:pt x="1" y="9"/>
                  </a:lnTo>
                  <a:lnTo>
                    <a:pt x="5" y="12"/>
                  </a:lnTo>
                  <a:lnTo>
                    <a:pt x="7" y="13"/>
                  </a:lnTo>
                  <a:lnTo>
                    <a:pt x="11" y="14"/>
                  </a:lnTo>
                  <a:lnTo>
                    <a:pt x="12" y="9"/>
                  </a:lnTo>
                  <a:lnTo>
                    <a:pt x="12" y="7"/>
                  </a:lnTo>
                  <a:lnTo>
                    <a:pt x="12" y="4"/>
                  </a:lnTo>
                  <a:lnTo>
                    <a:pt x="10" y="2"/>
                  </a:lnTo>
                  <a:lnTo>
                    <a:pt x="7"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4" name="Freeform 27">
              <a:extLst>
                <a:ext uri="{FF2B5EF4-FFF2-40B4-BE49-F238E27FC236}">
                  <a16:creationId xmlns:a16="http://schemas.microsoft.com/office/drawing/2014/main" id="{B5E3F0F6-3302-4B23-8225-0349D8F55F5C}"/>
                </a:ext>
              </a:extLst>
            </p:cNvPr>
            <p:cNvSpPr>
              <a:spLocks/>
            </p:cNvSpPr>
            <p:nvPr/>
          </p:nvSpPr>
          <p:spPr bwMode="auto">
            <a:xfrm>
              <a:off x="1928813" y="3038475"/>
              <a:ext cx="15875" cy="9525"/>
            </a:xfrm>
            <a:custGeom>
              <a:avLst/>
              <a:gdLst>
                <a:gd name="T0" fmla="*/ 34 w 48"/>
                <a:gd name="T1" fmla="*/ 29 h 29"/>
                <a:gd name="T2" fmla="*/ 41 w 48"/>
                <a:gd name="T3" fmla="*/ 29 h 29"/>
                <a:gd name="T4" fmla="*/ 43 w 48"/>
                <a:gd name="T5" fmla="*/ 27 h 29"/>
                <a:gd name="T6" fmla="*/ 45 w 48"/>
                <a:gd name="T7" fmla="*/ 24 h 29"/>
                <a:gd name="T8" fmla="*/ 47 w 48"/>
                <a:gd name="T9" fmla="*/ 20 h 29"/>
                <a:gd name="T10" fmla="*/ 48 w 48"/>
                <a:gd name="T11" fmla="*/ 17 h 29"/>
                <a:gd name="T12" fmla="*/ 47 w 48"/>
                <a:gd name="T13" fmla="*/ 13 h 29"/>
                <a:gd name="T14" fmla="*/ 42 w 48"/>
                <a:gd name="T15" fmla="*/ 6 h 29"/>
                <a:gd name="T16" fmla="*/ 34 w 48"/>
                <a:gd name="T17" fmla="*/ 1 h 29"/>
                <a:gd name="T18" fmla="*/ 26 w 48"/>
                <a:gd name="T19" fmla="*/ 0 h 29"/>
                <a:gd name="T20" fmla="*/ 22 w 48"/>
                <a:gd name="T21" fmla="*/ 0 h 29"/>
                <a:gd name="T22" fmla="*/ 13 w 48"/>
                <a:gd name="T23" fmla="*/ 7 h 29"/>
                <a:gd name="T24" fmla="*/ 10 w 48"/>
                <a:gd name="T25" fmla="*/ 9 h 29"/>
                <a:gd name="T26" fmla="*/ 9 w 48"/>
                <a:gd name="T27" fmla="*/ 13 h 29"/>
                <a:gd name="T28" fmla="*/ 0 w 48"/>
                <a:gd name="T29" fmla="*/ 23 h 29"/>
                <a:gd name="T30" fmla="*/ 7 w 48"/>
                <a:gd name="T31" fmla="*/ 27 h 29"/>
                <a:gd name="T32" fmla="*/ 14 w 48"/>
                <a:gd name="T33" fmla="*/ 29 h 29"/>
                <a:gd name="T34" fmla="*/ 21 w 48"/>
                <a:gd name="T35" fmla="*/ 27 h 29"/>
                <a:gd name="T36" fmla="*/ 28 w 48"/>
                <a:gd name="T37" fmla="*/ 27 h 29"/>
                <a:gd name="T38" fmla="*/ 34 w 48"/>
                <a:gd name="T3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29">
                  <a:moveTo>
                    <a:pt x="34" y="29"/>
                  </a:moveTo>
                  <a:lnTo>
                    <a:pt x="41" y="29"/>
                  </a:lnTo>
                  <a:lnTo>
                    <a:pt x="43" y="27"/>
                  </a:lnTo>
                  <a:lnTo>
                    <a:pt x="45" y="24"/>
                  </a:lnTo>
                  <a:lnTo>
                    <a:pt x="47" y="20"/>
                  </a:lnTo>
                  <a:lnTo>
                    <a:pt x="48" y="17"/>
                  </a:lnTo>
                  <a:lnTo>
                    <a:pt x="47" y="13"/>
                  </a:lnTo>
                  <a:lnTo>
                    <a:pt x="42" y="6"/>
                  </a:lnTo>
                  <a:lnTo>
                    <a:pt x="34" y="1"/>
                  </a:lnTo>
                  <a:lnTo>
                    <a:pt x="26" y="0"/>
                  </a:lnTo>
                  <a:lnTo>
                    <a:pt x="22" y="0"/>
                  </a:lnTo>
                  <a:lnTo>
                    <a:pt x="13" y="7"/>
                  </a:lnTo>
                  <a:lnTo>
                    <a:pt x="10" y="9"/>
                  </a:lnTo>
                  <a:lnTo>
                    <a:pt x="9" y="13"/>
                  </a:lnTo>
                  <a:lnTo>
                    <a:pt x="0" y="23"/>
                  </a:lnTo>
                  <a:lnTo>
                    <a:pt x="7" y="27"/>
                  </a:lnTo>
                  <a:lnTo>
                    <a:pt x="14" y="29"/>
                  </a:lnTo>
                  <a:lnTo>
                    <a:pt x="21" y="27"/>
                  </a:lnTo>
                  <a:lnTo>
                    <a:pt x="28" y="27"/>
                  </a:lnTo>
                  <a:lnTo>
                    <a:pt x="34" y="2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5" name="Freeform 28">
              <a:extLst>
                <a:ext uri="{FF2B5EF4-FFF2-40B4-BE49-F238E27FC236}">
                  <a16:creationId xmlns:a16="http://schemas.microsoft.com/office/drawing/2014/main" id="{E48CE3B2-AE29-4B97-A805-B828B8F47B9B}"/>
                </a:ext>
              </a:extLst>
            </p:cNvPr>
            <p:cNvSpPr>
              <a:spLocks/>
            </p:cNvSpPr>
            <p:nvPr/>
          </p:nvSpPr>
          <p:spPr bwMode="auto">
            <a:xfrm>
              <a:off x="1960563" y="3049588"/>
              <a:ext cx="4762" cy="7938"/>
            </a:xfrm>
            <a:custGeom>
              <a:avLst/>
              <a:gdLst>
                <a:gd name="T0" fmla="*/ 15 w 16"/>
                <a:gd name="T1" fmla="*/ 22 h 24"/>
                <a:gd name="T2" fmla="*/ 15 w 16"/>
                <a:gd name="T3" fmla="*/ 17 h 24"/>
                <a:gd name="T4" fmla="*/ 16 w 16"/>
                <a:gd name="T5" fmla="*/ 12 h 24"/>
                <a:gd name="T6" fmla="*/ 15 w 16"/>
                <a:gd name="T7" fmla="*/ 8 h 24"/>
                <a:gd name="T8" fmla="*/ 13 w 16"/>
                <a:gd name="T9" fmla="*/ 3 h 24"/>
                <a:gd name="T10" fmla="*/ 11 w 16"/>
                <a:gd name="T11" fmla="*/ 0 h 24"/>
                <a:gd name="T12" fmla="*/ 4 w 16"/>
                <a:gd name="T13" fmla="*/ 3 h 24"/>
                <a:gd name="T14" fmla="*/ 0 w 16"/>
                <a:gd name="T15" fmla="*/ 7 h 24"/>
                <a:gd name="T16" fmla="*/ 0 w 16"/>
                <a:gd name="T17" fmla="*/ 13 h 24"/>
                <a:gd name="T18" fmla="*/ 4 w 16"/>
                <a:gd name="T19" fmla="*/ 19 h 24"/>
                <a:gd name="T20" fmla="*/ 5 w 16"/>
                <a:gd name="T21" fmla="*/ 24 h 24"/>
                <a:gd name="T22" fmla="*/ 15 w 16"/>
                <a:gd name="T23"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4">
                  <a:moveTo>
                    <a:pt x="15" y="22"/>
                  </a:moveTo>
                  <a:lnTo>
                    <a:pt x="15" y="17"/>
                  </a:lnTo>
                  <a:lnTo>
                    <a:pt x="16" y="12"/>
                  </a:lnTo>
                  <a:lnTo>
                    <a:pt x="15" y="8"/>
                  </a:lnTo>
                  <a:lnTo>
                    <a:pt x="13" y="3"/>
                  </a:lnTo>
                  <a:lnTo>
                    <a:pt x="11" y="0"/>
                  </a:lnTo>
                  <a:lnTo>
                    <a:pt x="4" y="3"/>
                  </a:lnTo>
                  <a:lnTo>
                    <a:pt x="0" y="7"/>
                  </a:lnTo>
                  <a:lnTo>
                    <a:pt x="0" y="13"/>
                  </a:lnTo>
                  <a:lnTo>
                    <a:pt x="4" y="19"/>
                  </a:lnTo>
                  <a:lnTo>
                    <a:pt x="5" y="24"/>
                  </a:lnTo>
                  <a:lnTo>
                    <a:pt x="15"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6" name="Freeform 29">
              <a:extLst>
                <a:ext uri="{FF2B5EF4-FFF2-40B4-BE49-F238E27FC236}">
                  <a16:creationId xmlns:a16="http://schemas.microsoft.com/office/drawing/2014/main" id="{152B150D-9274-4AA3-9B1B-EEA48619ED2C}"/>
                </a:ext>
              </a:extLst>
            </p:cNvPr>
            <p:cNvSpPr>
              <a:spLocks/>
            </p:cNvSpPr>
            <p:nvPr/>
          </p:nvSpPr>
          <p:spPr bwMode="auto">
            <a:xfrm>
              <a:off x="1981200" y="2974975"/>
              <a:ext cx="6350" cy="6350"/>
            </a:xfrm>
            <a:custGeom>
              <a:avLst/>
              <a:gdLst>
                <a:gd name="T0" fmla="*/ 10 w 19"/>
                <a:gd name="T1" fmla="*/ 16 h 17"/>
                <a:gd name="T2" fmla="*/ 14 w 19"/>
                <a:gd name="T3" fmla="*/ 13 h 17"/>
                <a:gd name="T4" fmla="*/ 16 w 19"/>
                <a:gd name="T5" fmla="*/ 12 h 17"/>
                <a:gd name="T6" fmla="*/ 19 w 19"/>
                <a:gd name="T7" fmla="*/ 10 h 17"/>
                <a:gd name="T8" fmla="*/ 19 w 19"/>
                <a:gd name="T9" fmla="*/ 8 h 17"/>
                <a:gd name="T10" fmla="*/ 17 w 19"/>
                <a:gd name="T11" fmla="*/ 7 h 17"/>
                <a:gd name="T12" fmla="*/ 16 w 19"/>
                <a:gd name="T13" fmla="*/ 6 h 17"/>
                <a:gd name="T14" fmla="*/ 15 w 19"/>
                <a:gd name="T15" fmla="*/ 5 h 17"/>
                <a:gd name="T16" fmla="*/ 12 w 19"/>
                <a:gd name="T17" fmla="*/ 4 h 17"/>
                <a:gd name="T18" fmla="*/ 11 w 19"/>
                <a:gd name="T19" fmla="*/ 2 h 17"/>
                <a:gd name="T20" fmla="*/ 9 w 19"/>
                <a:gd name="T21" fmla="*/ 2 h 17"/>
                <a:gd name="T22" fmla="*/ 8 w 19"/>
                <a:gd name="T23" fmla="*/ 1 h 17"/>
                <a:gd name="T24" fmla="*/ 6 w 19"/>
                <a:gd name="T25" fmla="*/ 0 h 17"/>
                <a:gd name="T26" fmla="*/ 2 w 19"/>
                <a:gd name="T27" fmla="*/ 1 h 17"/>
                <a:gd name="T28" fmla="*/ 0 w 19"/>
                <a:gd name="T29" fmla="*/ 5 h 17"/>
                <a:gd name="T30" fmla="*/ 0 w 19"/>
                <a:gd name="T31" fmla="*/ 10 h 17"/>
                <a:gd name="T32" fmla="*/ 2 w 19"/>
                <a:gd name="T33" fmla="*/ 13 h 17"/>
                <a:gd name="T34" fmla="*/ 5 w 19"/>
                <a:gd name="T35" fmla="*/ 17 h 17"/>
                <a:gd name="T36" fmla="*/ 6 w 19"/>
                <a:gd name="T37" fmla="*/ 17 h 17"/>
                <a:gd name="T38" fmla="*/ 9 w 19"/>
                <a:gd name="T39" fmla="*/ 17 h 17"/>
                <a:gd name="T40" fmla="*/ 10 w 19"/>
                <a:gd name="T41"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0" y="16"/>
                  </a:moveTo>
                  <a:lnTo>
                    <a:pt x="14" y="13"/>
                  </a:lnTo>
                  <a:lnTo>
                    <a:pt x="16" y="12"/>
                  </a:lnTo>
                  <a:lnTo>
                    <a:pt x="19" y="10"/>
                  </a:lnTo>
                  <a:lnTo>
                    <a:pt x="19" y="8"/>
                  </a:lnTo>
                  <a:lnTo>
                    <a:pt x="17" y="7"/>
                  </a:lnTo>
                  <a:lnTo>
                    <a:pt x="16" y="6"/>
                  </a:lnTo>
                  <a:lnTo>
                    <a:pt x="15" y="5"/>
                  </a:lnTo>
                  <a:lnTo>
                    <a:pt x="12" y="4"/>
                  </a:lnTo>
                  <a:lnTo>
                    <a:pt x="11" y="2"/>
                  </a:lnTo>
                  <a:lnTo>
                    <a:pt x="9" y="2"/>
                  </a:lnTo>
                  <a:lnTo>
                    <a:pt x="8" y="1"/>
                  </a:lnTo>
                  <a:lnTo>
                    <a:pt x="6" y="0"/>
                  </a:lnTo>
                  <a:lnTo>
                    <a:pt x="2" y="1"/>
                  </a:lnTo>
                  <a:lnTo>
                    <a:pt x="0" y="5"/>
                  </a:lnTo>
                  <a:lnTo>
                    <a:pt x="0" y="10"/>
                  </a:lnTo>
                  <a:lnTo>
                    <a:pt x="2" y="13"/>
                  </a:lnTo>
                  <a:lnTo>
                    <a:pt x="5" y="17"/>
                  </a:lnTo>
                  <a:lnTo>
                    <a:pt x="6" y="17"/>
                  </a:lnTo>
                  <a:lnTo>
                    <a:pt x="9" y="17"/>
                  </a:lnTo>
                  <a:lnTo>
                    <a:pt x="1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7" name="Freeform 30">
              <a:extLst>
                <a:ext uri="{FF2B5EF4-FFF2-40B4-BE49-F238E27FC236}">
                  <a16:creationId xmlns:a16="http://schemas.microsoft.com/office/drawing/2014/main" id="{88CF200B-0C73-4910-BC36-35ABECEBBC0F}"/>
                </a:ext>
              </a:extLst>
            </p:cNvPr>
            <p:cNvSpPr>
              <a:spLocks/>
            </p:cNvSpPr>
            <p:nvPr/>
          </p:nvSpPr>
          <p:spPr bwMode="auto">
            <a:xfrm>
              <a:off x="1973263" y="2997200"/>
              <a:ext cx="6350" cy="6350"/>
            </a:xfrm>
            <a:custGeom>
              <a:avLst/>
              <a:gdLst>
                <a:gd name="T0" fmla="*/ 19 w 19"/>
                <a:gd name="T1" fmla="*/ 19 h 20"/>
                <a:gd name="T2" fmla="*/ 17 w 19"/>
                <a:gd name="T3" fmla="*/ 13 h 20"/>
                <a:gd name="T4" fmla="*/ 14 w 19"/>
                <a:gd name="T5" fmla="*/ 8 h 20"/>
                <a:gd name="T6" fmla="*/ 9 w 19"/>
                <a:gd name="T7" fmla="*/ 3 h 20"/>
                <a:gd name="T8" fmla="*/ 4 w 19"/>
                <a:gd name="T9" fmla="*/ 0 h 20"/>
                <a:gd name="T10" fmla="*/ 0 w 19"/>
                <a:gd name="T11" fmla="*/ 12 h 20"/>
                <a:gd name="T12" fmla="*/ 2 w 19"/>
                <a:gd name="T13" fmla="*/ 15 h 20"/>
                <a:gd name="T14" fmla="*/ 4 w 19"/>
                <a:gd name="T15" fmla="*/ 18 h 20"/>
                <a:gd name="T16" fmla="*/ 7 w 19"/>
                <a:gd name="T17" fmla="*/ 20 h 20"/>
                <a:gd name="T18" fmla="*/ 9 w 19"/>
                <a:gd name="T19" fmla="*/ 20 h 20"/>
                <a:gd name="T20" fmla="*/ 13 w 19"/>
                <a:gd name="T21" fmla="*/ 20 h 20"/>
                <a:gd name="T22" fmla="*/ 15 w 19"/>
                <a:gd name="T23" fmla="*/ 20 h 20"/>
                <a:gd name="T24" fmla="*/ 19 w 19"/>
                <a:gd name="T25"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0">
                  <a:moveTo>
                    <a:pt x="19" y="19"/>
                  </a:moveTo>
                  <a:lnTo>
                    <a:pt x="17" y="13"/>
                  </a:lnTo>
                  <a:lnTo>
                    <a:pt x="14" y="8"/>
                  </a:lnTo>
                  <a:lnTo>
                    <a:pt x="9" y="3"/>
                  </a:lnTo>
                  <a:lnTo>
                    <a:pt x="4" y="0"/>
                  </a:lnTo>
                  <a:lnTo>
                    <a:pt x="0" y="12"/>
                  </a:lnTo>
                  <a:lnTo>
                    <a:pt x="2" y="15"/>
                  </a:lnTo>
                  <a:lnTo>
                    <a:pt x="4" y="18"/>
                  </a:lnTo>
                  <a:lnTo>
                    <a:pt x="7" y="20"/>
                  </a:lnTo>
                  <a:lnTo>
                    <a:pt x="9" y="20"/>
                  </a:lnTo>
                  <a:lnTo>
                    <a:pt x="13" y="20"/>
                  </a:lnTo>
                  <a:lnTo>
                    <a:pt x="15" y="20"/>
                  </a:lnTo>
                  <a:lnTo>
                    <a:pt x="19"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8" name="Freeform 31">
              <a:extLst>
                <a:ext uri="{FF2B5EF4-FFF2-40B4-BE49-F238E27FC236}">
                  <a16:creationId xmlns:a16="http://schemas.microsoft.com/office/drawing/2014/main" id="{937F8311-316A-4CE2-8CBC-DC6D37197C78}"/>
                </a:ext>
              </a:extLst>
            </p:cNvPr>
            <p:cNvSpPr>
              <a:spLocks/>
            </p:cNvSpPr>
            <p:nvPr/>
          </p:nvSpPr>
          <p:spPr bwMode="auto">
            <a:xfrm>
              <a:off x="2030413" y="3030538"/>
              <a:ext cx="4762" cy="6350"/>
            </a:xfrm>
            <a:custGeom>
              <a:avLst/>
              <a:gdLst>
                <a:gd name="T0" fmla="*/ 6 w 15"/>
                <a:gd name="T1" fmla="*/ 19 h 19"/>
                <a:gd name="T2" fmla="*/ 11 w 15"/>
                <a:gd name="T3" fmla="*/ 18 h 19"/>
                <a:gd name="T4" fmla="*/ 11 w 15"/>
                <a:gd name="T5" fmla="*/ 13 h 19"/>
                <a:gd name="T6" fmla="*/ 12 w 15"/>
                <a:gd name="T7" fmla="*/ 11 h 19"/>
                <a:gd name="T8" fmla="*/ 14 w 15"/>
                <a:gd name="T9" fmla="*/ 8 h 19"/>
                <a:gd name="T10" fmla="*/ 15 w 15"/>
                <a:gd name="T11" fmla="*/ 6 h 19"/>
                <a:gd name="T12" fmla="*/ 15 w 15"/>
                <a:gd name="T13" fmla="*/ 5 h 19"/>
                <a:gd name="T14" fmla="*/ 14 w 15"/>
                <a:gd name="T15" fmla="*/ 2 h 19"/>
                <a:gd name="T16" fmla="*/ 11 w 15"/>
                <a:gd name="T17" fmla="*/ 0 h 19"/>
                <a:gd name="T18" fmla="*/ 7 w 15"/>
                <a:gd name="T19" fmla="*/ 0 h 19"/>
                <a:gd name="T20" fmla="*/ 5 w 15"/>
                <a:gd name="T21" fmla="*/ 1 h 19"/>
                <a:gd name="T22" fmla="*/ 3 w 15"/>
                <a:gd name="T23" fmla="*/ 3 h 19"/>
                <a:gd name="T24" fmla="*/ 3 w 15"/>
                <a:gd name="T25" fmla="*/ 6 h 19"/>
                <a:gd name="T26" fmla="*/ 1 w 15"/>
                <a:gd name="T27" fmla="*/ 8 h 19"/>
                <a:gd name="T28" fmla="*/ 1 w 15"/>
                <a:gd name="T29" fmla="*/ 12 h 19"/>
                <a:gd name="T30" fmla="*/ 0 w 15"/>
                <a:gd name="T31" fmla="*/ 14 h 19"/>
                <a:gd name="T32" fmla="*/ 1 w 15"/>
                <a:gd name="T33" fmla="*/ 16 h 19"/>
                <a:gd name="T34" fmla="*/ 3 w 15"/>
                <a:gd name="T35" fmla="*/ 18 h 19"/>
                <a:gd name="T36" fmla="*/ 6 w 15"/>
                <a:gd name="T3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19">
                  <a:moveTo>
                    <a:pt x="6" y="19"/>
                  </a:moveTo>
                  <a:lnTo>
                    <a:pt x="11" y="18"/>
                  </a:lnTo>
                  <a:lnTo>
                    <a:pt x="11" y="13"/>
                  </a:lnTo>
                  <a:lnTo>
                    <a:pt x="12" y="11"/>
                  </a:lnTo>
                  <a:lnTo>
                    <a:pt x="14" y="8"/>
                  </a:lnTo>
                  <a:lnTo>
                    <a:pt x="15" y="6"/>
                  </a:lnTo>
                  <a:lnTo>
                    <a:pt x="15" y="5"/>
                  </a:lnTo>
                  <a:lnTo>
                    <a:pt x="14" y="2"/>
                  </a:lnTo>
                  <a:lnTo>
                    <a:pt x="11" y="0"/>
                  </a:lnTo>
                  <a:lnTo>
                    <a:pt x="7" y="0"/>
                  </a:lnTo>
                  <a:lnTo>
                    <a:pt x="5" y="1"/>
                  </a:lnTo>
                  <a:lnTo>
                    <a:pt x="3" y="3"/>
                  </a:lnTo>
                  <a:lnTo>
                    <a:pt x="3" y="6"/>
                  </a:lnTo>
                  <a:lnTo>
                    <a:pt x="1" y="8"/>
                  </a:lnTo>
                  <a:lnTo>
                    <a:pt x="1" y="12"/>
                  </a:lnTo>
                  <a:lnTo>
                    <a:pt x="0" y="14"/>
                  </a:lnTo>
                  <a:lnTo>
                    <a:pt x="1" y="16"/>
                  </a:lnTo>
                  <a:lnTo>
                    <a:pt x="3" y="18"/>
                  </a:lnTo>
                  <a:lnTo>
                    <a:pt x="6"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19" name="Freeform 32">
              <a:extLst>
                <a:ext uri="{FF2B5EF4-FFF2-40B4-BE49-F238E27FC236}">
                  <a16:creationId xmlns:a16="http://schemas.microsoft.com/office/drawing/2014/main" id="{AD6778C7-4A47-478F-B7FB-710265E25738}"/>
                </a:ext>
              </a:extLst>
            </p:cNvPr>
            <p:cNvSpPr>
              <a:spLocks/>
            </p:cNvSpPr>
            <p:nvPr/>
          </p:nvSpPr>
          <p:spPr bwMode="auto">
            <a:xfrm>
              <a:off x="2005013" y="3036888"/>
              <a:ext cx="6350" cy="6350"/>
            </a:xfrm>
            <a:custGeom>
              <a:avLst/>
              <a:gdLst>
                <a:gd name="T0" fmla="*/ 18 w 19"/>
                <a:gd name="T1" fmla="*/ 4 h 17"/>
                <a:gd name="T2" fmla="*/ 17 w 19"/>
                <a:gd name="T3" fmla="*/ 2 h 17"/>
                <a:gd name="T4" fmla="*/ 15 w 19"/>
                <a:gd name="T5" fmla="*/ 0 h 17"/>
                <a:gd name="T6" fmla="*/ 13 w 19"/>
                <a:gd name="T7" fmla="*/ 0 h 17"/>
                <a:gd name="T8" fmla="*/ 11 w 19"/>
                <a:gd name="T9" fmla="*/ 0 h 17"/>
                <a:gd name="T10" fmla="*/ 9 w 19"/>
                <a:gd name="T11" fmla="*/ 2 h 17"/>
                <a:gd name="T12" fmla="*/ 7 w 19"/>
                <a:gd name="T13" fmla="*/ 2 h 17"/>
                <a:gd name="T14" fmla="*/ 4 w 19"/>
                <a:gd name="T15" fmla="*/ 2 h 17"/>
                <a:gd name="T16" fmla="*/ 2 w 19"/>
                <a:gd name="T17" fmla="*/ 5 h 17"/>
                <a:gd name="T18" fmla="*/ 0 w 19"/>
                <a:gd name="T19" fmla="*/ 9 h 17"/>
                <a:gd name="T20" fmla="*/ 0 w 19"/>
                <a:gd name="T21" fmla="*/ 11 h 17"/>
                <a:gd name="T22" fmla="*/ 1 w 19"/>
                <a:gd name="T23" fmla="*/ 14 h 17"/>
                <a:gd name="T24" fmla="*/ 3 w 19"/>
                <a:gd name="T25" fmla="*/ 16 h 17"/>
                <a:gd name="T26" fmla="*/ 7 w 19"/>
                <a:gd name="T27" fmla="*/ 17 h 17"/>
                <a:gd name="T28" fmla="*/ 9 w 19"/>
                <a:gd name="T29" fmla="*/ 16 h 17"/>
                <a:gd name="T30" fmla="*/ 12 w 19"/>
                <a:gd name="T31" fmla="*/ 15 h 17"/>
                <a:gd name="T32" fmla="*/ 14 w 19"/>
                <a:gd name="T33" fmla="*/ 12 h 17"/>
                <a:gd name="T34" fmla="*/ 17 w 19"/>
                <a:gd name="T35" fmla="*/ 11 h 17"/>
                <a:gd name="T36" fmla="*/ 18 w 19"/>
                <a:gd name="T37" fmla="*/ 9 h 17"/>
                <a:gd name="T38" fmla="*/ 19 w 19"/>
                <a:gd name="T39" fmla="*/ 6 h 17"/>
                <a:gd name="T40" fmla="*/ 18 w 19"/>
                <a:gd name="T41"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7">
                  <a:moveTo>
                    <a:pt x="18" y="4"/>
                  </a:moveTo>
                  <a:lnTo>
                    <a:pt x="17" y="2"/>
                  </a:lnTo>
                  <a:lnTo>
                    <a:pt x="15" y="0"/>
                  </a:lnTo>
                  <a:lnTo>
                    <a:pt x="13" y="0"/>
                  </a:lnTo>
                  <a:lnTo>
                    <a:pt x="11" y="0"/>
                  </a:lnTo>
                  <a:lnTo>
                    <a:pt x="9" y="2"/>
                  </a:lnTo>
                  <a:lnTo>
                    <a:pt x="7" y="2"/>
                  </a:lnTo>
                  <a:lnTo>
                    <a:pt x="4" y="2"/>
                  </a:lnTo>
                  <a:lnTo>
                    <a:pt x="2" y="5"/>
                  </a:lnTo>
                  <a:lnTo>
                    <a:pt x="0" y="9"/>
                  </a:lnTo>
                  <a:lnTo>
                    <a:pt x="0" y="11"/>
                  </a:lnTo>
                  <a:lnTo>
                    <a:pt x="1" y="14"/>
                  </a:lnTo>
                  <a:lnTo>
                    <a:pt x="3" y="16"/>
                  </a:lnTo>
                  <a:lnTo>
                    <a:pt x="7" y="17"/>
                  </a:lnTo>
                  <a:lnTo>
                    <a:pt x="9" y="16"/>
                  </a:lnTo>
                  <a:lnTo>
                    <a:pt x="12" y="15"/>
                  </a:lnTo>
                  <a:lnTo>
                    <a:pt x="14" y="12"/>
                  </a:lnTo>
                  <a:lnTo>
                    <a:pt x="17" y="11"/>
                  </a:lnTo>
                  <a:lnTo>
                    <a:pt x="18" y="9"/>
                  </a:lnTo>
                  <a:lnTo>
                    <a:pt x="19" y="6"/>
                  </a:lnTo>
                  <a:lnTo>
                    <a:pt x="18"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0" name="Freeform 33">
              <a:extLst>
                <a:ext uri="{FF2B5EF4-FFF2-40B4-BE49-F238E27FC236}">
                  <a16:creationId xmlns:a16="http://schemas.microsoft.com/office/drawing/2014/main" id="{665CC56E-33B5-4E27-AA1C-2690DF92DC5F}"/>
                </a:ext>
              </a:extLst>
            </p:cNvPr>
            <p:cNvSpPr>
              <a:spLocks/>
            </p:cNvSpPr>
            <p:nvPr/>
          </p:nvSpPr>
          <p:spPr bwMode="auto">
            <a:xfrm>
              <a:off x="2076450" y="2965450"/>
              <a:ext cx="12700" cy="30163"/>
            </a:xfrm>
            <a:custGeom>
              <a:avLst/>
              <a:gdLst>
                <a:gd name="T0" fmla="*/ 40 w 42"/>
                <a:gd name="T1" fmla="*/ 82 h 92"/>
                <a:gd name="T2" fmla="*/ 42 w 42"/>
                <a:gd name="T3" fmla="*/ 75 h 92"/>
                <a:gd name="T4" fmla="*/ 39 w 42"/>
                <a:gd name="T5" fmla="*/ 70 h 92"/>
                <a:gd name="T6" fmla="*/ 33 w 42"/>
                <a:gd name="T7" fmla="*/ 65 h 92"/>
                <a:gd name="T8" fmla="*/ 26 w 42"/>
                <a:gd name="T9" fmla="*/ 63 h 92"/>
                <a:gd name="T10" fmla="*/ 16 w 42"/>
                <a:gd name="T11" fmla="*/ 62 h 92"/>
                <a:gd name="T12" fmla="*/ 23 w 42"/>
                <a:gd name="T13" fmla="*/ 56 h 92"/>
                <a:gd name="T14" fmla="*/ 31 w 42"/>
                <a:gd name="T15" fmla="*/ 48 h 92"/>
                <a:gd name="T16" fmla="*/ 34 w 42"/>
                <a:gd name="T17" fmla="*/ 40 h 92"/>
                <a:gd name="T18" fmla="*/ 31 w 42"/>
                <a:gd name="T19" fmla="*/ 34 h 92"/>
                <a:gd name="T20" fmla="*/ 22 w 42"/>
                <a:gd name="T21" fmla="*/ 33 h 92"/>
                <a:gd name="T22" fmla="*/ 14 w 42"/>
                <a:gd name="T23" fmla="*/ 36 h 92"/>
                <a:gd name="T24" fmla="*/ 16 w 42"/>
                <a:gd name="T25" fmla="*/ 30 h 92"/>
                <a:gd name="T26" fmla="*/ 16 w 42"/>
                <a:gd name="T27" fmla="*/ 23 h 92"/>
                <a:gd name="T28" fmla="*/ 16 w 42"/>
                <a:gd name="T29" fmla="*/ 17 h 92"/>
                <a:gd name="T30" fmla="*/ 15 w 42"/>
                <a:gd name="T31" fmla="*/ 12 h 92"/>
                <a:gd name="T32" fmla="*/ 9 w 42"/>
                <a:gd name="T33" fmla="*/ 8 h 92"/>
                <a:gd name="T34" fmla="*/ 5 w 42"/>
                <a:gd name="T35" fmla="*/ 3 h 92"/>
                <a:gd name="T36" fmla="*/ 0 w 42"/>
                <a:gd name="T37" fmla="*/ 7 h 92"/>
                <a:gd name="T38" fmla="*/ 3 w 42"/>
                <a:gd name="T39" fmla="*/ 19 h 92"/>
                <a:gd name="T40" fmla="*/ 11 w 42"/>
                <a:gd name="T41" fmla="*/ 31 h 92"/>
                <a:gd name="T42" fmla="*/ 11 w 42"/>
                <a:gd name="T43" fmla="*/ 37 h 92"/>
                <a:gd name="T44" fmla="*/ 5 w 42"/>
                <a:gd name="T45" fmla="*/ 42 h 92"/>
                <a:gd name="T46" fmla="*/ 2 w 42"/>
                <a:gd name="T47" fmla="*/ 57 h 92"/>
                <a:gd name="T48" fmla="*/ 9 w 42"/>
                <a:gd name="T49" fmla="*/ 66 h 92"/>
                <a:gd name="T50" fmla="*/ 9 w 42"/>
                <a:gd name="T51" fmla="*/ 70 h 92"/>
                <a:gd name="T52" fmla="*/ 10 w 42"/>
                <a:gd name="T53" fmla="*/ 77 h 92"/>
                <a:gd name="T54" fmla="*/ 14 w 42"/>
                <a:gd name="T55" fmla="*/ 83 h 92"/>
                <a:gd name="T56" fmla="*/ 19 w 42"/>
                <a:gd name="T57" fmla="*/ 88 h 92"/>
                <a:gd name="T58" fmla="*/ 26 w 42"/>
                <a:gd name="T59" fmla="*/ 92 h 92"/>
                <a:gd name="T60" fmla="*/ 28 w 42"/>
                <a:gd name="T61" fmla="*/ 92 h 92"/>
                <a:gd name="T62" fmla="*/ 34 w 42"/>
                <a:gd name="T63" fmla="*/ 9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92">
                  <a:moveTo>
                    <a:pt x="37" y="88"/>
                  </a:moveTo>
                  <a:lnTo>
                    <a:pt x="40" y="82"/>
                  </a:lnTo>
                  <a:lnTo>
                    <a:pt x="42" y="79"/>
                  </a:lnTo>
                  <a:lnTo>
                    <a:pt x="42" y="75"/>
                  </a:lnTo>
                  <a:lnTo>
                    <a:pt x="40" y="71"/>
                  </a:lnTo>
                  <a:lnTo>
                    <a:pt x="39" y="70"/>
                  </a:lnTo>
                  <a:lnTo>
                    <a:pt x="37" y="68"/>
                  </a:lnTo>
                  <a:lnTo>
                    <a:pt x="33" y="65"/>
                  </a:lnTo>
                  <a:lnTo>
                    <a:pt x="31" y="64"/>
                  </a:lnTo>
                  <a:lnTo>
                    <a:pt x="26" y="63"/>
                  </a:lnTo>
                  <a:lnTo>
                    <a:pt x="21" y="62"/>
                  </a:lnTo>
                  <a:lnTo>
                    <a:pt x="16" y="62"/>
                  </a:lnTo>
                  <a:lnTo>
                    <a:pt x="20" y="58"/>
                  </a:lnTo>
                  <a:lnTo>
                    <a:pt x="23" y="56"/>
                  </a:lnTo>
                  <a:lnTo>
                    <a:pt x="27" y="52"/>
                  </a:lnTo>
                  <a:lnTo>
                    <a:pt x="31" y="48"/>
                  </a:lnTo>
                  <a:lnTo>
                    <a:pt x="34" y="45"/>
                  </a:lnTo>
                  <a:lnTo>
                    <a:pt x="34" y="40"/>
                  </a:lnTo>
                  <a:lnTo>
                    <a:pt x="33" y="36"/>
                  </a:lnTo>
                  <a:lnTo>
                    <a:pt x="31" y="34"/>
                  </a:lnTo>
                  <a:lnTo>
                    <a:pt x="26" y="33"/>
                  </a:lnTo>
                  <a:lnTo>
                    <a:pt x="22" y="33"/>
                  </a:lnTo>
                  <a:lnTo>
                    <a:pt x="19" y="35"/>
                  </a:lnTo>
                  <a:lnTo>
                    <a:pt x="14" y="36"/>
                  </a:lnTo>
                  <a:lnTo>
                    <a:pt x="16" y="33"/>
                  </a:lnTo>
                  <a:lnTo>
                    <a:pt x="16" y="30"/>
                  </a:lnTo>
                  <a:lnTo>
                    <a:pt x="16" y="26"/>
                  </a:lnTo>
                  <a:lnTo>
                    <a:pt x="16" y="23"/>
                  </a:lnTo>
                  <a:lnTo>
                    <a:pt x="15" y="19"/>
                  </a:lnTo>
                  <a:lnTo>
                    <a:pt x="16" y="17"/>
                  </a:lnTo>
                  <a:lnTo>
                    <a:pt x="16" y="13"/>
                  </a:lnTo>
                  <a:lnTo>
                    <a:pt x="15" y="12"/>
                  </a:lnTo>
                  <a:lnTo>
                    <a:pt x="13" y="9"/>
                  </a:lnTo>
                  <a:lnTo>
                    <a:pt x="9" y="8"/>
                  </a:lnTo>
                  <a:lnTo>
                    <a:pt x="8" y="6"/>
                  </a:lnTo>
                  <a:lnTo>
                    <a:pt x="5" y="3"/>
                  </a:lnTo>
                  <a:lnTo>
                    <a:pt x="4" y="0"/>
                  </a:lnTo>
                  <a:lnTo>
                    <a:pt x="0" y="7"/>
                  </a:lnTo>
                  <a:lnTo>
                    <a:pt x="0" y="13"/>
                  </a:lnTo>
                  <a:lnTo>
                    <a:pt x="3" y="19"/>
                  </a:lnTo>
                  <a:lnTo>
                    <a:pt x="6" y="25"/>
                  </a:lnTo>
                  <a:lnTo>
                    <a:pt x="11" y="31"/>
                  </a:lnTo>
                  <a:lnTo>
                    <a:pt x="14" y="36"/>
                  </a:lnTo>
                  <a:lnTo>
                    <a:pt x="11" y="37"/>
                  </a:lnTo>
                  <a:lnTo>
                    <a:pt x="9" y="40"/>
                  </a:lnTo>
                  <a:lnTo>
                    <a:pt x="5" y="42"/>
                  </a:lnTo>
                  <a:lnTo>
                    <a:pt x="2" y="49"/>
                  </a:lnTo>
                  <a:lnTo>
                    <a:pt x="2" y="57"/>
                  </a:lnTo>
                  <a:lnTo>
                    <a:pt x="5" y="64"/>
                  </a:lnTo>
                  <a:lnTo>
                    <a:pt x="9" y="66"/>
                  </a:lnTo>
                  <a:lnTo>
                    <a:pt x="9" y="66"/>
                  </a:lnTo>
                  <a:lnTo>
                    <a:pt x="9" y="70"/>
                  </a:lnTo>
                  <a:lnTo>
                    <a:pt x="9" y="74"/>
                  </a:lnTo>
                  <a:lnTo>
                    <a:pt x="10" y="77"/>
                  </a:lnTo>
                  <a:lnTo>
                    <a:pt x="11" y="81"/>
                  </a:lnTo>
                  <a:lnTo>
                    <a:pt x="14" y="83"/>
                  </a:lnTo>
                  <a:lnTo>
                    <a:pt x="16" y="87"/>
                  </a:lnTo>
                  <a:lnTo>
                    <a:pt x="19" y="88"/>
                  </a:lnTo>
                  <a:lnTo>
                    <a:pt x="22" y="91"/>
                  </a:lnTo>
                  <a:lnTo>
                    <a:pt x="26" y="92"/>
                  </a:lnTo>
                  <a:lnTo>
                    <a:pt x="26" y="92"/>
                  </a:lnTo>
                  <a:lnTo>
                    <a:pt x="28" y="92"/>
                  </a:lnTo>
                  <a:lnTo>
                    <a:pt x="32" y="92"/>
                  </a:lnTo>
                  <a:lnTo>
                    <a:pt x="34" y="91"/>
                  </a:lnTo>
                  <a:lnTo>
                    <a:pt x="37"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1" name="Freeform 34">
              <a:extLst>
                <a:ext uri="{FF2B5EF4-FFF2-40B4-BE49-F238E27FC236}">
                  <a16:creationId xmlns:a16="http://schemas.microsoft.com/office/drawing/2014/main" id="{59B5FBAC-BE7E-4F19-90CD-67C164B48F24}"/>
                </a:ext>
              </a:extLst>
            </p:cNvPr>
            <p:cNvSpPr>
              <a:spLocks/>
            </p:cNvSpPr>
            <p:nvPr/>
          </p:nvSpPr>
          <p:spPr bwMode="auto">
            <a:xfrm>
              <a:off x="1968500" y="3027363"/>
              <a:ext cx="20637" cy="25400"/>
            </a:xfrm>
            <a:custGeom>
              <a:avLst/>
              <a:gdLst>
                <a:gd name="T0" fmla="*/ 66 w 66"/>
                <a:gd name="T1" fmla="*/ 13 h 80"/>
                <a:gd name="T2" fmla="*/ 65 w 66"/>
                <a:gd name="T3" fmla="*/ 9 h 80"/>
                <a:gd name="T4" fmla="*/ 63 w 66"/>
                <a:gd name="T5" fmla="*/ 5 h 80"/>
                <a:gd name="T6" fmla="*/ 59 w 66"/>
                <a:gd name="T7" fmla="*/ 2 h 80"/>
                <a:gd name="T8" fmla="*/ 55 w 66"/>
                <a:gd name="T9" fmla="*/ 0 h 80"/>
                <a:gd name="T10" fmla="*/ 50 w 66"/>
                <a:gd name="T11" fmla="*/ 0 h 80"/>
                <a:gd name="T12" fmla="*/ 47 w 66"/>
                <a:gd name="T13" fmla="*/ 2 h 80"/>
                <a:gd name="T14" fmla="*/ 46 w 66"/>
                <a:gd name="T15" fmla="*/ 6 h 80"/>
                <a:gd name="T16" fmla="*/ 42 w 66"/>
                <a:gd name="T17" fmla="*/ 15 h 80"/>
                <a:gd name="T18" fmla="*/ 43 w 66"/>
                <a:gd name="T19" fmla="*/ 24 h 80"/>
                <a:gd name="T20" fmla="*/ 42 w 66"/>
                <a:gd name="T21" fmla="*/ 33 h 80"/>
                <a:gd name="T22" fmla="*/ 38 w 66"/>
                <a:gd name="T23" fmla="*/ 28 h 80"/>
                <a:gd name="T24" fmla="*/ 32 w 66"/>
                <a:gd name="T25" fmla="*/ 26 h 80"/>
                <a:gd name="T26" fmla="*/ 26 w 66"/>
                <a:gd name="T27" fmla="*/ 24 h 80"/>
                <a:gd name="T28" fmla="*/ 19 w 66"/>
                <a:gd name="T29" fmla="*/ 26 h 80"/>
                <a:gd name="T30" fmla="*/ 15 w 66"/>
                <a:gd name="T31" fmla="*/ 27 h 80"/>
                <a:gd name="T32" fmla="*/ 14 w 66"/>
                <a:gd name="T33" fmla="*/ 29 h 80"/>
                <a:gd name="T34" fmla="*/ 13 w 66"/>
                <a:gd name="T35" fmla="*/ 32 h 80"/>
                <a:gd name="T36" fmla="*/ 12 w 66"/>
                <a:gd name="T37" fmla="*/ 34 h 80"/>
                <a:gd name="T38" fmla="*/ 12 w 66"/>
                <a:gd name="T39" fmla="*/ 36 h 80"/>
                <a:gd name="T40" fmla="*/ 12 w 66"/>
                <a:gd name="T41" fmla="*/ 40 h 80"/>
                <a:gd name="T42" fmla="*/ 13 w 66"/>
                <a:gd name="T43" fmla="*/ 44 h 80"/>
                <a:gd name="T44" fmla="*/ 13 w 66"/>
                <a:gd name="T45" fmla="*/ 45 h 80"/>
                <a:gd name="T46" fmla="*/ 12 w 66"/>
                <a:gd name="T47" fmla="*/ 47 h 80"/>
                <a:gd name="T48" fmla="*/ 9 w 66"/>
                <a:gd name="T49" fmla="*/ 49 h 80"/>
                <a:gd name="T50" fmla="*/ 8 w 66"/>
                <a:gd name="T51" fmla="*/ 51 h 80"/>
                <a:gd name="T52" fmla="*/ 6 w 66"/>
                <a:gd name="T53" fmla="*/ 52 h 80"/>
                <a:gd name="T54" fmla="*/ 3 w 66"/>
                <a:gd name="T55" fmla="*/ 53 h 80"/>
                <a:gd name="T56" fmla="*/ 2 w 66"/>
                <a:gd name="T57" fmla="*/ 56 h 80"/>
                <a:gd name="T58" fmla="*/ 1 w 66"/>
                <a:gd name="T59" fmla="*/ 58 h 80"/>
                <a:gd name="T60" fmla="*/ 0 w 66"/>
                <a:gd name="T61" fmla="*/ 61 h 80"/>
                <a:gd name="T62" fmla="*/ 1 w 66"/>
                <a:gd name="T63" fmla="*/ 64 h 80"/>
                <a:gd name="T64" fmla="*/ 6 w 66"/>
                <a:gd name="T65" fmla="*/ 63 h 80"/>
                <a:gd name="T66" fmla="*/ 21 w 66"/>
                <a:gd name="T67" fmla="*/ 59 h 80"/>
                <a:gd name="T68" fmla="*/ 20 w 66"/>
                <a:gd name="T69" fmla="*/ 64 h 80"/>
                <a:gd name="T70" fmla="*/ 21 w 66"/>
                <a:gd name="T71" fmla="*/ 69 h 80"/>
                <a:gd name="T72" fmla="*/ 24 w 66"/>
                <a:gd name="T73" fmla="*/ 73 h 80"/>
                <a:gd name="T74" fmla="*/ 27 w 66"/>
                <a:gd name="T75" fmla="*/ 78 h 80"/>
                <a:gd name="T76" fmla="*/ 30 w 66"/>
                <a:gd name="T77" fmla="*/ 79 h 80"/>
                <a:gd name="T78" fmla="*/ 32 w 66"/>
                <a:gd name="T79" fmla="*/ 80 h 80"/>
                <a:gd name="T80" fmla="*/ 35 w 66"/>
                <a:gd name="T81" fmla="*/ 80 h 80"/>
                <a:gd name="T82" fmla="*/ 37 w 66"/>
                <a:gd name="T83" fmla="*/ 79 h 80"/>
                <a:gd name="T84" fmla="*/ 43 w 66"/>
                <a:gd name="T85" fmla="*/ 78 h 80"/>
                <a:gd name="T86" fmla="*/ 46 w 66"/>
                <a:gd name="T87" fmla="*/ 68 h 80"/>
                <a:gd name="T88" fmla="*/ 48 w 66"/>
                <a:gd name="T89" fmla="*/ 59 h 80"/>
                <a:gd name="T90" fmla="*/ 54 w 66"/>
                <a:gd name="T91" fmla="*/ 52 h 80"/>
                <a:gd name="T92" fmla="*/ 55 w 66"/>
                <a:gd name="T93" fmla="*/ 49 h 80"/>
                <a:gd name="T94" fmla="*/ 55 w 66"/>
                <a:gd name="T95" fmla="*/ 44 h 80"/>
                <a:gd name="T96" fmla="*/ 53 w 66"/>
                <a:gd name="T97" fmla="*/ 40 h 80"/>
                <a:gd name="T98" fmla="*/ 53 w 66"/>
                <a:gd name="T99" fmla="*/ 40 h 80"/>
                <a:gd name="T100" fmla="*/ 59 w 66"/>
                <a:gd name="T101" fmla="*/ 23 h 80"/>
                <a:gd name="T102" fmla="*/ 63 w 66"/>
                <a:gd name="T103" fmla="*/ 21 h 80"/>
                <a:gd name="T104" fmla="*/ 65 w 66"/>
                <a:gd name="T105" fmla="*/ 17 h 80"/>
                <a:gd name="T106" fmla="*/ 66 w 66"/>
                <a:gd name="T107" fmla="*/ 1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80">
                  <a:moveTo>
                    <a:pt x="66" y="13"/>
                  </a:moveTo>
                  <a:lnTo>
                    <a:pt x="65" y="9"/>
                  </a:lnTo>
                  <a:lnTo>
                    <a:pt x="63" y="5"/>
                  </a:lnTo>
                  <a:lnTo>
                    <a:pt x="59" y="2"/>
                  </a:lnTo>
                  <a:lnTo>
                    <a:pt x="55" y="0"/>
                  </a:lnTo>
                  <a:lnTo>
                    <a:pt x="50" y="0"/>
                  </a:lnTo>
                  <a:lnTo>
                    <a:pt x="47" y="2"/>
                  </a:lnTo>
                  <a:lnTo>
                    <a:pt x="46" y="6"/>
                  </a:lnTo>
                  <a:lnTo>
                    <a:pt x="42" y="15"/>
                  </a:lnTo>
                  <a:lnTo>
                    <a:pt x="43" y="24"/>
                  </a:lnTo>
                  <a:lnTo>
                    <a:pt x="42" y="33"/>
                  </a:lnTo>
                  <a:lnTo>
                    <a:pt x="38" y="28"/>
                  </a:lnTo>
                  <a:lnTo>
                    <a:pt x="32" y="26"/>
                  </a:lnTo>
                  <a:lnTo>
                    <a:pt x="26" y="24"/>
                  </a:lnTo>
                  <a:lnTo>
                    <a:pt x="19" y="26"/>
                  </a:lnTo>
                  <a:lnTo>
                    <a:pt x="15" y="27"/>
                  </a:lnTo>
                  <a:lnTo>
                    <a:pt x="14" y="29"/>
                  </a:lnTo>
                  <a:lnTo>
                    <a:pt x="13" y="32"/>
                  </a:lnTo>
                  <a:lnTo>
                    <a:pt x="12" y="34"/>
                  </a:lnTo>
                  <a:lnTo>
                    <a:pt x="12" y="36"/>
                  </a:lnTo>
                  <a:lnTo>
                    <a:pt x="12" y="40"/>
                  </a:lnTo>
                  <a:lnTo>
                    <a:pt x="13" y="44"/>
                  </a:lnTo>
                  <a:lnTo>
                    <a:pt x="13" y="45"/>
                  </a:lnTo>
                  <a:lnTo>
                    <a:pt x="12" y="47"/>
                  </a:lnTo>
                  <a:lnTo>
                    <a:pt x="9" y="49"/>
                  </a:lnTo>
                  <a:lnTo>
                    <a:pt x="8" y="51"/>
                  </a:lnTo>
                  <a:lnTo>
                    <a:pt x="6" y="52"/>
                  </a:lnTo>
                  <a:lnTo>
                    <a:pt x="3" y="53"/>
                  </a:lnTo>
                  <a:lnTo>
                    <a:pt x="2" y="56"/>
                  </a:lnTo>
                  <a:lnTo>
                    <a:pt x="1" y="58"/>
                  </a:lnTo>
                  <a:lnTo>
                    <a:pt x="0" y="61"/>
                  </a:lnTo>
                  <a:lnTo>
                    <a:pt x="1" y="64"/>
                  </a:lnTo>
                  <a:lnTo>
                    <a:pt x="6" y="63"/>
                  </a:lnTo>
                  <a:lnTo>
                    <a:pt x="21" y="59"/>
                  </a:lnTo>
                  <a:lnTo>
                    <a:pt x="20" y="64"/>
                  </a:lnTo>
                  <a:lnTo>
                    <a:pt x="21" y="69"/>
                  </a:lnTo>
                  <a:lnTo>
                    <a:pt x="24" y="73"/>
                  </a:lnTo>
                  <a:lnTo>
                    <a:pt x="27" y="78"/>
                  </a:lnTo>
                  <a:lnTo>
                    <a:pt x="30" y="79"/>
                  </a:lnTo>
                  <a:lnTo>
                    <a:pt x="32" y="80"/>
                  </a:lnTo>
                  <a:lnTo>
                    <a:pt x="35" y="80"/>
                  </a:lnTo>
                  <a:lnTo>
                    <a:pt x="37" y="79"/>
                  </a:lnTo>
                  <a:lnTo>
                    <a:pt x="43" y="78"/>
                  </a:lnTo>
                  <a:lnTo>
                    <a:pt x="46" y="68"/>
                  </a:lnTo>
                  <a:lnTo>
                    <a:pt x="48" y="59"/>
                  </a:lnTo>
                  <a:lnTo>
                    <a:pt x="54" y="52"/>
                  </a:lnTo>
                  <a:lnTo>
                    <a:pt x="55" y="49"/>
                  </a:lnTo>
                  <a:lnTo>
                    <a:pt x="55" y="44"/>
                  </a:lnTo>
                  <a:lnTo>
                    <a:pt x="53" y="40"/>
                  </a:lnTo>
                  <a:lnTo>
                    <a:pt x="53" y="40"/>
                  </a:lnTo>
                  <a:lnTo>
                    <a:pt x="59" y="23"/>
                  </a:lnTo>
                  <a:lnTo>
                    <a:pt x="63" y="21"/>
                  </a:lnTo>
                  <a:lnTo>
                    <a:pt x="65" y="17"/>
                  </a:lnTo>
                  <a:lnTo>
                    <a:pt x="66"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2" name="Freeform 35">
              <a:extLst>
                <a:ext uri="{FF2B5EF4-FFF2-40B4-BE49-F238E27FC236}">
                  <a16:creationId xmlns:a16="http://schemas.microsoft.com/office/drawing/2014/main" id="{FF82FAC3-ECE5-4A93-8F6B-97FBA3FD0BF6}"/>
                </a:ext>
              </a:extLst>
            </p:cNvPr>
            <p:cNvSpPr>
              <a:spLocks/>
            </p:cNvSpPr>
            <p:nvPr/>
          </p:nvSpPr>
          <p:spPr bwMode="auto">
            <a:xfrm>
              <a:off x="2212975" y="2889250"/>
              <a:ext cx="6350" cy="4763"/>
            </a:xfrm>
            <a:custGeom>
              <a:avLst/>
              <a:gdLst>
                <a:gd name="T0" fmla="*/ 0 w 19"/>
                <a:gd name="T1" fmla="*/ 16 h 16"/>
                <a:gd name="T2" fmla="*/ 4 w 19"/>
                <a:gd name="T3" fmla="*/ 16 h 16"/>
                <a:gd name="T4" fmla="*/ 7 w 19"/>
                <a:gd name="T5" fmla="*/ 16 h 16"/>
                <a:gd name="T6" fmla="*/ 11 w 19"/>
                <a:gd name="T7" fmla="*/ 15 h 16"/>
                <a:gd name="T8" fmla="*/ 13 w 19"/>
                <a:gd name="T9" fmla="*/ 14 h 16"/>
                <a:gd name="T10" fmla="*/ 16 w 19"/>
                <a:gd name="T11" fmla="*/ 11 h 16"/>
                <a:gd name="T12" fmla="*/ 18 w 19"/>
                <a:gd name="T13" fmla="*/ 9 h 16"/>
                <a:gd name="T14" fmla="*/ 18 w 19"/>
                <a:gd name="T15" fmla="*/ 5 h 16"/>
                <a:gd name="T16" fmla="*/ 19 w 19"/>
                <a:gd name="T17" fmla="*/ 0 h 16"/>
                <a:gd name="T18" fmla="*/ 13 w 19"/>
                <a:gd name="T19" fmla="*/ 1 h 16"/>
                <a:gd name="T20" fmla="*/ 0 w 19"/>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0" y="16"/>
                  </a:moveTo>
                  <a:lnTo>
                    <a:pt x="4" y="16"/>
                  </a:lnTo>
                  <a:lnTo>
                    <a:pt x="7" y="16"/>
                  </a:lnTo>
                  <a:lnTo>
                    <a:pt x="11" y="15"/>
                  </a:lnTo>
                  <a:lnTo>
                    <a:pt x="13" y="14"/>
                  </a:lnTo>
                  <a:lnTo>
                    <a:pt x="16" y="11"/>
                  </a:lnTo>
                  <a:lnTo>
                    <a:pt x="18" y="9"/>
                  </a:lnTo>
                  <a:lnTo>
                    <a:pt x="18" y="5"/>
                  </a:lnTo>
                  <a:lnTo>
                    <a:pt x="19" y="0"/>
                  </a:lnTo>
                  <a:lnTo>
                    <a:pt x="13" y="1"/>
                  </a:lnTo>
                  <a:lnTo>
                    <a:pt x="0"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3" name="Freeform 36">
              <a:extLst>
                <a:ext uri="{FF2B5EF4-FFF2-40B4-BE49-F238E27FC236}">
                  <a16:creationId xmlns:a16="http://schemas.microsoft.com/office/drawing/2014/main" id="{845925DD-539E-4B37-A1ED-A6A4C50320E1}"/>
                </a:ext>
              </a:extLst>
            </p:cNvPr>
            <p:cNvSpPr>
              <a:spLocks/>
            </p:cNvSpPr>
            <p:nvPr/>
          </p:nvSpPr>
          <p:spPr bwMode="auto">
            <a:xfrm>
              <a:off x="2217738" y="2895600"/>
              <a:ext cx="3175" cy="7938"/>
            </a:xfrm>
            <a:custGeom>
              <a:avLst/>
              <a:gdLst>
                <a:gd name="T0" fmla="*/ 11 w 11"/>
                <a:gd name="T1" fmla="*/ 22 h 23"/>
                <a:gd name="T2" fmla="*/ 8 w 11"/>
                <a:gd name="T3" fmla="*/ 13 h 23"/>
                <a:gd name="T4" fmla="*/ 5 w 11"/>
                <a:gd name="T5" fmla="*/ 0 h 23"/>
                <a:gd name="T6" fmla="*/ 4 w 11"/>
                <a:gd name="T7" fmla="*/ 6 h 23"/>
                <a:gd name="T8" fmla="*/ 2 w 11"/>
                <a:gd name="T9" fmla="*/ 9 h 23"/>
                <a:gd name="T10" fmla="*/ 1 w 11"/>
                <a:gd name="T11" fmla="*/ 13 h 23"/>
                <a:gd name="T12" fmla="*/ 1 w 11"/>
                <a:gd name="T13" fmla="*/ 17 h 23"/>
                <a:gd name="T14" fmla="*/ 0 w 11"/>
                <a:gd name="T15" fmla="*/ 19 h 23"/>
                <a:gd name="T16" fmla="*/ 2 w 11"/>
                <a:gd name="T17" fmla="*/ 22 h 23"/>
                <a:gd name="T18" fmla="*/ 5 w 11"/>
                <a:gd name="T19" fmla="*/ 23 h 23"/>
                <a:gd name="T20" fmla="*/ 8 w 11"/>
                <a:gd name="T21" fmla="*/ 23 h 23"/>
                <a:gd name="T22" fmla="*/ 11 w 11"/>
                <a:gd name="T23"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23">
                  <a:moveTo>
                    <a:pt x="11" y="22"/>
                  </a:moveTo>
                  <a:lnTo>
                    <a:pt x="8" y="13"/>
                  </a:lnTo>
                  <a:lnTo>
                    <a:pt x="5" y="0"/>
                  </a:lnTo>
                  <a:lnTo>
                    <a:pt x="4" y="6"/>
                  </a:lnTo>
                  <a:lnTo>
                    <a:pt x="2" y="9"/>
                  </a:lnTo>
                  <a:lnTo>
                    <a:pt x="1" y="13"/>
                  </a:lnTo>
                  <a:lnTo>
                    <a:pt x="1" y="17"/>
                  </a:lnTo>
                  <a:lnTo>
                    <a:pt x="0" y="19"/>
                  </a:lnTo>
                  <a:lnTo>
                    <a:pt x="2" y="22"/>
                  </a:lnTo>
                  <a:lnTo>
                    <a:pt x="5" y="23"/>
                  </a:lnTo>
                  <a:lnTo>
                    <a:pt x="8" y="23"/>
                  </a:lnTo>
                  <a:lnTo>
                    <a:pt x="11"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4" name="Freeform 37">
              <a:extLst>
                <a:ext uri="{FF2B5EF4-FFF2-40B4-BE49-F238E27FC236}">
                  <a16:creationId xmlns:a16="http://schemas.microsoft.com/office/drawing/2014/main" id="{A8A32417-FDA6-466C-A311-8DF69CBAECC6}"/>
                </a:ext>
              </a:extLst>
            </p:cNvPr>
            <p:cNvSpPr>
              <a:spLocks/>
            </p:cNvSpPr>
            <p:nvPr/>
          </p:nvSpPr>
          <p:spPr bwMode="auto">
            <a:xfrm>
              <a:off x="1998663" y="3025775"/>
              <a:ext cx="7937" cy="6350"/>
            </a:xfrm>
            <a:custGeom>
              <a:avLst/>
              <a:gdLst>
                <a:gd name="T0" fmla="*/ 0 w 23"/>
                <a:gd name="T1" fmla="*/ 7 h 17"/>
                <a:gd name="T2" fmla="*/ 1 w 23"/>
                <a:gd name="T3" fmla="*/ 11 h 17"/>
                <a:gd name="T4" fmla="*/ 4 w 23"/>
                <a:gd name="T5" fmla="*/ 15 h 17"/>
                <a:gd name="T6" fmla="*/ 6 w 23"/>
                <a:gd name="T7" fmla="*/ 16 h 17"/>
                <a:gd name="T8" fmla="*/ 10 w 23"/>
                <a:gd name="T9" fmla="*/ 17 h 17"/>
                <a:gd name="T10" fmla="*/ 14 w 23"/>
                <a:gd name="T11" fmla="*/ 17 h 17"/>
                <a:gd name="T12" fmla="*/ 23 w 23"/>
                <a:gd name="T13" fmla="*/ 9 h 17"/>
                <a:gd name="T14" fmla="*/ 23 w 23"/>
                <a:gd name="T15" fmla="*/ 5 h 17"/>
                <a:gd name="T16" fmla="*/ 22 w 23"/>
                <a:gd name="T17" fmla="*/ 1 h 17"/>
                <a:gd name="T18" fmla="*/ 18 w 23"/>
                <a:gd name="T19" fmla="*/ 0 h 17"/>
                <a:gd name="T20" fmla="*/ 15 w 23"/>
                <a:gd name="T21" fmla="*/ 0 h 17"/>
                <a:gd name="T22" fmla="*/ 10 w 23"/>
                <a:gd name="T23" fmla="*/ 1 h 17"/>
                <a:gd name="T24" fmla="*/ 5 w 23"/>
                <a:gd name="T25" fmla="*/ 3 h 17"/>
                <a:gd name="T26" fmla="*/ 3 w 23"/>
                <a:gd name="T27" fmla="*/ 5 h 17"/>
                <a:gd name="T28" fmla="*/ 0 w 23"/>
                <a:gd name="T2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17">
                  <a:moveTo>
                    <a:pt x="0" y="7"/>
                  </a:moveTo>
                  <a:lnTo>
                    <a:pt x="1" y="11"/>
                  </a:lnTo>
                  <a:lnTo>
                    <a:pt x="4" y="15"/>
                  </a:lnTo>
                  <a:lnTo>
                    <a:pt x="6" y="16"/>
                  </a:lnTo>
                  <a:lnTo>
                    <a:pt x="10" y="17"/>
                  </a:lnTo>
                  <a:lnTo>
                    <a:pt x="14" y="17"/>
                  </a:lnTo>
                  <a:lnTo>
                    <a:pt x="23" y="9"/>
                  </a:lnTo>
                  <a:lnTo>
                    <a:pt x="23" y="5"/>
                  </a:lnTo>
                  <a:lnTo>
                    <a:pt x="22" y="1"/>
                  </a:lnTo>
                  <a:lnTo>
                    <a:pt x="18" y="0"/>
                  </a:lnTo>
                  <a:lnTo>
                    <a:pt x="15" y="0"/>
                  </a:lnTo>
                  <a:lnTo>
                    <a:pt x="10" y="1"/>
                  </a:lnTo>
                  <a:lnTo>
                    <a:pt x="5" y="3"/>
                  </a:lnTo>
                  <a:lnTo>
                    <a:pt x="3" y="5"/>
                  </a:lnTo>
                  <a:lnTo>
                    <a:pt x="0" y="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5" name="Freeform 38">
              <a:extLst>
                <a:ext uri="{FF2B5EF4-FFF2-40B4-BE49-F238E27FC236}">
                  <a16:creationId xmlns:a16="http://schemas.microsoft.com/office/drawing/2014/main" id="{59ACFA50-609C-4A54-BDAD-26DB64161008}"/>
                </a:ext>
              </a:extLst>
            </p:cNvPr>
            <p:cNvSpPr>
              <a:spLocks/>
            </p:cNvSpPr>
            <p:nvPr/>
          </p:nvSpPr>
          <p:spPr bwMode="auto">
            <a:xfrm>
              <a:off x="2022475" y="3019425"/>
              <a:ext cx="11112" cy="7938"/>
            </a:xfrm>
            <a:custGeom>
              <a:avLst/>
              <a:gdLst>
                <a:gd name="T0" fmla="*/ 15 w 33"/>
                <a:gd name="T1" fmla="*/ 28 h 28"/>
                <a:gd name="T2" fmla="*/ 30 w 33"/>
                <a:gd name="T3" fmla="*/ 13 h 28"/>
                <a:gd name="T4" fmla="*/ 33 w 33"/>
                <a:gd name="T5" fmla="*/ 11 h 28"/>
                <a:gd name="T6" fmla="*/ 33 w 33"/>
                <a:gd name="T7" fmla="*/ 6 h 28"/>
                <a:gd name="T8" fmla="*/ 32 w 33"/>
                <a:gd name="T9" fmla="*/ 3 h 28"/>
                <a:gd name="T10" fmla="*/ 30 w 33"/>
                <a:gd name="T11" fmla="*/ 1 h 28"/>
                <a:gd name="T12" fmla="*/ 28 w 33"/>
                <a:gd name="T13" fmla="*/ 0 h 28"/>
                <a:gd name="T14" fmla="*/ 26 w 33"/>
                <a:gd name="T15" fmla="*/ 0 h 28"/>
                <a:gd name="T16" fmla="*/ 25 w 33"/>
                <a:gd name="T17" fmla="*/ 1 h 28"/>
                <a:gd name="T18" fmla="*/ 22 w 33"/>
                <a:gd name="T19" fmla="*/ 3 h 28"/>
                <a:gd name="T20" fmla="*/ 20 w 33"/>
                <a:gd name="T21" fmla="*/ 4 h 28"/>
                <a:gd name="T22" fmla="*/ 19 w 33"/>
                <a:gd name="T23" fmla="*/ 5 h 28"/>
                <a:gd name="T24" fmla="*/ 16 w 33"/>
                <a:gd name="T25" fmla="*/ 5 h 28"/>
                <a:gd name="T26" fmla="*/ 15 w 33"/>
                <a:gd name="T27" fmla="*/ 7 h 28"/>
                <a:gd name="T28" fmla="*/ 15 w 33"/>
                <a:gd name="T29" fmla="*/ 10 h 28"/>
                <a:gd name="T30" fmla="*/ 11 w 33"/>
                <a:gd name="T31" fmla="*/ 10 h 28"/>
                <a:gd name="T32" fmla="*/ 9 w 33"/>
                <a:gd name="T33" fmla="*/ 10 h 28"/>
                <a:gd name="T34" fmla="*/ 5 w 33"/>
                <a:gd name="T35" fmla="*/ 10 h 28"/>
                <a:gd name="T36" fmla="*/ 3 w 33"/>
                <a:gd name="T37" fmla="*/ 11 h 28"/>
                <a:gd name="T38" fmla="*/ 0 w 33"/>
                <a:gd name="T39" fmla="*/ 13 h 28"/>
                <a:gd name="T40" fmla="*/ 2 w 33"/>
                <a:gd name="T41" fmla="*/ 20 h 28"/>
                <a:gd name="T42" fmla="*/ 15 w 33"/>
                <a:gd name="T4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8">
                  <a:moveTo>
                    <a:pt x="15" y="28"/>
                  </a:moveTo>
                  <a:lnTo>
                    <a:pt x="30" y="13"/>
                  </a:lnTo>
                  <a:lnTo>
                    <a:pt x="33" y="11"/>
                  </a:lnTo>
                  <a:lnTo>
                    <a:pt x="33" y="6"/>
                  </a:lnTo>
                  <a:lnTo>
                    <a:pt x="32" y="3"/>
                  </a:lnTo>
                  <a:lnTo>
                    <a:pt x="30" y="1"/>
                  </a:lnTo>
                  <a:lnTo>
                    <a:pt x="28" y="0"/>
                  </a:lnTo>
                  <a:lnTo>
                    <a:pt x="26" y="0"/>
                  </a:lnTo>
                  <a:lnTo>
                    <a:pt x="25" y="1"/>
                  </a:lnTo>
                  <a:lnTo>
                    <a:pt x="22" y="3"/>
                  </a:lnTo>
                  <a:lnTo>
                    <a:pt x="20" y="4"/>
                  </a:lnTo>
                  <a:lnTo>
                    <a:pt x="19" y="5"/>
                  </a:lnTo>
                  <a:lnTo>
                    <a:pt x="16" y="5"/>
                  </a:lnTo>
                  <a:lnTo>
                    <a:pt x="15" y="7"/>
                  </a:lnTo>
                  <a:lnTo>
                    <a:pt x="15" y="10"/>
                  </a:lnTo>
                  <a:lnTo>
                    <a:pt x="11" y="10"/>
                  </a:lnTo>
                  <a:lnTo>
                    <a:pt x="9" y="10"/>
                  </a:lnTo>
                  <a:lnTo>
                    <a:pt x="5" y="10"/>
                  </a:lnTo>
                  <a:lnTo>
                    <a:pt x="3" y="11"/>
                  </a:lnTo>
                  <a:lnTo>
                    <a:pt x="0" y="13"/>
                  </a:lnTo>
                  <a:lnTo>
                    <a:pt x="2" y="20"/>
                  </a:lnTo>
                  <a:lnTo>
                    <a:pt x="15"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6" name="Freeform 39">
              <a:extLst>
                <a:ext uri="{FF2B5EF4-FFF2-40B4-BE49-F238E27FC236}">
                  <a16:creationId xmlns:a16="http://schemas.microsoft.com/office/drawing/2014/main" id="{1E51EF4A-C9A2-4D84-8A39-29E2F53F9E13}"/>
                </a:ext>
              </a:extLst>
            </p:cNvPr>
            <p:cNvSpPr>
              <a:spLocks/>
            </p:cNvSpPr>
            <p:nvPr/>
          </p:nvSpPr>
          <p:spPr bwMode="auto">
            <a:xfrm>
              <a:off x="2009775" y="3019425"/>
              <a:ext cx="4762" cy="4763"/>
            </a:xfrm>
            <a:custGeom>
              <a:avLst/>
              <a:gdLst>
                <a:gd name="T0" fmla="*/ 14 w 14"/>
                <a:gd name="T1" fmla="*/ 16 h 16"/>
                <a:gd name="T2" fmla="*/ 14 w 14"/>
                <a:gd name="T3" fmla="*/ 11 h 16"/>
                <a:gd name="T4" fmla="*/ 10 w 14"/>
                <a:gd name="T5" fmla="*/ 0 h 16"/>
                <a:gd name="T6" fmla="*/ 5 w 14"/>
                <a:gd name="T7" fmla="*/ 0 h 16"/>
                <a:gd name="T8" fmla="*/ 3 w 14"/>
                <a:gd name="T9" fmla="*/ 1 h 16"/>
                <a:gd name="T10" fmla="*/ 0 w 14"/>
                <a:gd name="T11" fmla="*/ 4 h 16"/>
                <a:gd name="T12" fmla="*/ 0 w 14"/>
                <a:gd name="T13" fmla="*/ 6 h 16"/>
                <a:gd name="T14" fmla="*/ 0 w 14"/>
                <a:gd name="T15" fmla="*/ 10 h 16"/>
                <a:gd name="T16" fmla="*/ 1 w 14"/>
                <a:gd name="T17" fmla="*/ 13 h 16"/>
                <a:gd name="T18" fmla="*/ 4 w 14"/>
                <a:gd name="T19" fmla="*/ 14 h 16"/>
                <a:gd name="T20" fmla="*/ 7 w 14"/>
                <a:gd name="T21" fmla="*/ 16 h 16"/>
                <a:gd name="T22" fmla="*/ 10 w 14"/>
                <a:gd name="T23" fmla="*/ 16 h 16"/>
                <a:gd name="T24" fmla="*/ 14 w 1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6">
                  <a:moveTo>
                    <a:pt x="14" y="16"/>
                  </a:moveTo>
                  <a:lnTo>
                    <a:pt x="14" y="11"/>
                  </a:lnTo>
                  <a:lnTo>
                    <a:pt x="10" y="0"/>
                  </a:lnTo>
                  <a:lnTo>
                    <a:pt x="5" y="0"/>
                  </a:lnTo>
                  <a:lnTo>
                    <a:pt x="3" y="1"/>
                  </a:lnTo>
                  <a:lnTo>
                    <a:pt x="0" y="4"/>
                  </a:lnTo>
                  <a:lnTo>
                    <a:pt x="0" y="6"/>
                  </a:lnTo>
                  <a:lnTo>
                    <a:pt x="0" y="10"/>
                  </a:lnTo>
                  <a:lnTo>
                    <a:pt x="1" y="13"/>
                  </a:lnTo>
                  <a:lnTo>
                    <a:pt x="4" y="14"/>
                  </a:lnTo>
                  <a:lnTo>
                    <a:pt x="7" y="16"/>
                  </a:lnTo>
                  <a:lnTo>
                    <a:pt x="10" y="16"/>
                  </a:lnTo>
                  <a:lnTo>
                    <a:pt x="14"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7" name="Freeform 40">
              <a:extLst>
                <a:ext uri="{FF2B5EF4-FFF2-40B4-BE49-F238E27FC236}">
                  <a16:creationId xmlns:a16="http://schemas.microsoft.com/office/drawing/2014/main" id="{9C4E152C-D910-4CE2-AE11-BC1611CF3413}"/>
                </a:ext>
              </a:extLst>
            </p:cNvPr>
            <p:cNvSpPr>
              <a:spLocks/>
            </p:cNvSpPr>
            <p:nvPr/>
          </p:nvSpPr>
          <p:spPr bwMode="auto">
            <a:xfrm>
              <a:off x="2057400" y="3008313"/>
              <a:ext cx="6350" cy="3175"/>
            </a:xfrm>
            <a:custGeom>
              <a:avLst/>
              <a:gdLst>
                <a:gd name="T0" fmla="*/ 1 w 19"/>
                <a:gd name="T1" fmla="*/ 2 h 13"/>
                <a:gd name="T2" fmla="*/ 0 w 19"/>
                <a:gd name="T3" fmla="*/ 5 h 13"/>
                <a:gd name="T4" fmla="*/ 0 w 19"/>
                <a:gd name="T5" fmla="*/ 8 h 13"/>
                <a:gd name="T6" fmla="*/ 1 w 19"/>
                <a:gd name="T7" fmla="*/ 11 h 13"/>
                <a:gd name="T8" fmla="*/ 2 w 19"/>
                <a:gd name="T9" fmla="*/ 13 h 13"/>
                <a:gd name="T10" fmla="*/ 6 w 19"/>
                <a:gd name="T11" fmla="*/ 13 h 13"/>
                <a:gd name="T12" fmla="*/ 9 w 19"/>
                <a:gd name="T13" fmla="*/ 13 h 13"/>
                <a:gd name="T14" fmla="*/ 13 w 19"/>
                <a:gd name="T15" fmla="*/ 13 h 13"/>
                <a:gd name="T16" fmla="*/ 15 w 19"/>
                <a:gd name="T17" fmla="*/ 11 h 13"/>
                <a:gd name="T18" fmla="*/ 18 w 19"/>
                <a:gd name="T19" fmla="*/ 8 h 13"/>
                <a:gd name="T20" fmla="*/ 18 w 19"/>
                <a:gd name="T21" fmla="*/ 8 h 13"/>
                <a:gd name="T22" fmla="*/ 19 w 19"/>
                <a:gd name="T23" fmla="*/ 8 h 13"/>
                <a:gd name="T24" fmla="*/ 18 w 19"/>
                <a:gd name="T25" fmla="*/ 4 h 13"/>
                <a:gd name="T26" fmla="*/ 14 w 19"/>
                <a:gd name="T27" fmla="*/ 1 h 13"/>
                <a:gd name="T28" fmla="*/ 10 w 19"/>
                <a:gd name="T29" fmla="*/ 0 h 13"/>
                <a:gd name="T30" fmla="*/ 8 w 19"/>
                <a:gd name="T31" fmla="*/ 0 h 13"/>
                <a:gd name="T32" fmla="*/ 4 w 19"/>
                <a:gd name="T33" fmla="*/ 1 h 13"/>
                <a:gd name="T34" fmla="*/ 1 w 19"/>
                <a:gd name="T35"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13">
                  <a:moveTo>
                    <a:pt x="1" y="2"/>
                  </a:moveTo>
                  <a:lnTo>
                    <a:pt x="0" y="5"/>
                  </a:lnTo>
                  <a:lnTo>
                    <a:pt x="0" y="8"/>
                  </a:lnTo>
                  <a:lnTo>
                    <a:pt x="1" y="11"/>
                  </a:lnTo>
                  <a:lnTo>
                    <a:pt x="2" y="13"/>
                  </a:lnTo>
                  <a:lnTo>
                    <a:pt x="6" y="13"/>
                  </a:lnTo>
                  <a:lnTo>
                    <a:pt x="9" y="13"/>
                  </a:lnTo>
                  <a:lnTo>
                    <a:pt x="13" y="13"/>
                  </a:lnTo>
                  <a:lnTo>
                    <a:pt x="15" y="11"/>
                  </a:lnTo>
                  <a:lnTo>
                    <a:pt x="18" y="8"/>
                  </a:lnTo>
                  <a:lnTo>
                    <a:pt x="18" y="8"/>
                  </a:lnTo>
                  <a:lnTo>
                    <a:pt x="19" y="8"/>
                  </a:lnTo>
                  <a:lnTo>
                    <a:pt x="18" y="4"/>
                  </a:lnTo>
                  <a:lnTo>
                    <a:pt x="14" y="1"/>
                  </a:lnTo>
                  <a:lnTo>
                    <a:pt x="10" y="0"/>
                  </a:lnTo>
                  <a:lnTo>
                    <a:pt x="8" y="0"/>
                  </a:lnTo>
                  <a:lnTo>
                    <a:pt x="4" y="1"/>
                  </a:lnTo>
                  <a:lnTo>
                    <a:pt x="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8" name="Freeform 41">
              <a:extLst>
                <a:ext uri="{FF2B5EF4-FFF2-40B4-BE49-F238E27FC236}">
                  <a16:creationId xmlns:a16="http://schemas.microsoft.com/office/drawing/2014/main" id="{49EE08A9-F556-4109-A2B5-B73013F63C2B}"/>
                </a:ext>
              </a:extLst>
            </p:cNvPr>
            <p:cNvSpPr>
              <a:spLocks/>
            </p:cNvSpPr>
            <p:nvPr/>
          </p:nvSpPr>
          <p:spPr bwMode="auto">
            <a:xfrm>
              <a:off x="2152650" y="2924175"/>
              <a:ext cx="15875" cy="14288"/>
            </a:xfrm>
            <a:custGeom>
              <a:avLst/>
              <a:gdLst>
                <a:gd name="T0" fmla="*/ 47 w 47"/>
                <a:gd name="T1" fmla="*/ 9 h 43"/>
                <a:gd name="T2" fmla="*/ 44 w 47"/>
                <a:gd name="T3" fmla="*/ 7 h 43"/>
                <a:gd name="T4" fmla="*/ 41 w 47"/>
                <a:gd name="T5" fmla="*/ 6 h 43"/>
                <a:gd name="T6" fmla="*/ 38 w 47"/>
                <a:gd name="T7" fmla="*/ 6 h 43"/>
                <a:gd name="T8" fmla="*/ 35 w 47"/>
                <a:gd name="T9" fmla="*/ 7 h 43"/>
                <a:gd name="T10" fmla="*/ 24 w 47"/>
                <a:gd name="T11" fmla="*/ 13 h 43"/>
                <a:gd name="T12" fmla="*/ 22 w 47"/>
                <a:gd name="T13" fmla="*/ 12 h 43"/>
                <a:gd name="T14" fmla="*/ 21 w 47"/>
                <a:gd name="T15" fmla="*/ 11 h 43"/>
                <a:gd name="T16" fmla="*/ 18 w 47"/>
                <a:gd name="T17" fmla="*/ 9 h 43"/>
                <a:gd name="T18" fmla="*/ 16 w 47"/>
                <a:gd name="T19" fmla="*/ 9 h 43"/>
                <a:gd name="T20" fmla="*/ 13 w 47"/>
                <a:gd name="T21" fmla="*/ 9 h 43"/>
                <a:gd name="T22" fmla="*/ 11 w 47"/>
                <a:gd name="T23" fmla="*/ 1 h 43"/>
                <a:gd name="T24" fmla="*/ 7 w 47"/>
                <a:gd name="T25" fmla="*/ 0 h 43"/>
                <a:gd name="T26" fmla="*/ 5 w 47"/>
                <a:gd name="T27" fmla="*/ 0 h 43"/>
                <a:gd name="T28" fmla="*/ 2 w 47"/>
                <a:gd name="T29" fmla="*/ 1 h 43"/>
                <a:gd name="T30" fmla="*/ 0 w 47"/>
                <a:gd name="T31" fmla="*/ 3 h 43"/>
                <a:gd name="T32" fmla="*/ 7 w 47"/>
                <a:gd name="T33" fmla="*/ 17 h 43"/>
                <a:gd name="T34" fmla="*/ 5 w 47"/>
                <a:gd name="T35" fmla="*/ 20 h 43"/>
                <a:gd name="T36" fmla="*/ 4 w 47"/>
                <a:gd name="T37" fmla="*/ 24 h 43"/>
                <a:gd name="T38" fmla="*/ 2 w 47"/>
                <a:gd name="T39" fmla="*/ 26 h 43"/>
                <a:gd name="T40" fmla="*/ 2 w 47"/>
                <a:gd name="T41" fmla="*/ 30 h 43"/>
                <a:gd name="T42" fmla="*/ 4 w 47"/>
                <a:gd name="T43" fmla="*/ 31 h 43"/>
                <a:gd name="T44" fmla="*/ 5 w 47"/>
                <a:gd name="T45" fmla="*/ 34 h 43"/>
                <a:gd name="T46" fmla="*/ 7 w 47"/>
                <a:gd name="T47" fmla="*/ 35 h 43"/>
                <a:gd name="T48" fmla="*/ 9 w 47"/>
                <a:gd name="T49" fmla="*/ 39 h 43"/>
                <a:gd name="T50" fmla="*/ 11 w 47"/>
                <a:gd name="T51" fmla="*/ 41 h 43"/>
                <a:gd name="T52" fmla="*/ 13 w 47"/>
                <a:gd name="T53" fmla="*/ 43 h 43"/>
                <a:gd name="T54" fmla="*/ 17 w 47"/>
                <a:gd name="T55" fmla="*/ 43 h 43"/>
                <a:gd name="T56" fmla="*/ 21 w 47"/>
                <a:gd name="T57" fmla="*/ 43 h 43"/>
                <a:gd name="T58" fmla="*/ 35 w 47"/>
                <a:gd name="T59" fmla="*/ 34 h 43"/>
                <a:gd name="T60" fmla="*/ 34 w 47"/>
                <a:gd name="T61" fmla="*/ 30 h 43"/>
                <a:gd name="T62" fmla="*/ 35 w 47"/>
                <a:gd name="T63" fmla="*/ 28 h 43"/>
                <a:gd name="T64" fmla="*/ 36 w 47"/>
                <a:gd name="T65" fmla="*/ 24 h 43"/>
                <a:gd name="T66" fmla="*/ 38 w 47"/>
                <a:gd name="T67" fmla="*/ 22 h 43"/>
                <a:gd name="T68" fmla="*/ 42 w 47"/>
                <a:gd name="T69" fmla="*/ 20 h 43"/>
                <a:gd name="T70" fmla="*/ 45 w 47"/>
                <a:gd name="T71" fmla="*/ 19 h 43"/>
                <a:gd name="T72" fmla="*/ 46 w 47"/>
                <a:gd name="T73" fmla="*/ 17 h 43"/>
                <a:gd name="T74" fmla="*/ 47 w 47"/>
                <a:gd name="T75" fmla="*/ 13 h 43"/>
                <a:gd name="T76" fmla="*/ 47 w 47"/>
                <a:gd name="T77"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43">
                  <a:moveTo>
                    <a:pt x="47" y="9"/>
                  </a:moveTo>
                  <a:lnTo>
                    <a:pt x="44" y="7"/>
                  </a:lnTo>
                  <a:lnTo>
                    <a:pt x="41" y="6"/>
                  </a:lnTo>
                  <a:lnTo>
                    <a:pt x="38" y="6"/>
                  </a:lnTo>
                  <a:lnTo>
                    <a:pt x="35" y="7"/>
                  </a:lnTo>
                  <a:lnTo>
                    <a:pt x="24" y="13"/>
                  </a:lnTo>
                  <a:lnTo>
                    <a:pt x="22" y="12"/>
                  </a:lnTo>
                  <a:lnTo>
                    <a:pt x="21" y="11"/>
                  </a:lnTo>
                  <a:lnTo>
                    <a:pt x="18" y="9"/>
                  </a:lnTo>
                  <a:lnTo>
                    <a:pt x="16" y="9"/>
                  </a:lnTo>
                  <a:lnTo>
                    <a:pt x="13" y="9"/>
                  </a:lnTo>
                  <a:lnTo>
                    <a:pt x="11" y="1"/>
                  </a:lnTo>
                  <a:lnTo>
                    <a:pt x="7" y="0"/>
                  </a:lnTo>
                  <a:lnTo>
                    <a:pt x="5" y="0"/>
                  </a:lnTo>
                  <a:lnTo>
                    <a:pt x="2" y="1"/>
                  </a:lnTo>
                  <a:lnTo>
                    <a:pt x="0" y="3"/>
                  </a:lnTo>
                  <a:lnTo>
                    <a:pt x="7" y="17"/>
                  </a:lnTo>
                  <a:lnTo>
                    <a:pt x="5" y="20"/>
                  </a:lnTo>
                  <a:lnTo>
                    <a:pt x="4" y="24"/>
                  </a:lnTo>
                  <a:lnTo>
                    <a:pt x="2" y="26"/>
                  </a:lnTo>
                  <a:lnTo>
                    <a:pt x="2" y="30"/>
                  </a:lnTo>
                  <a:lnTo>
                    <a:pt x="4" y="31"/>
                  </a:lnTo>
                  <a:lnTo>
                    <a:pt x="5" y="34"/>
                  </a:lnTo>
                  <a:lnTo>
                    <a:pt x="7" y="35"/>
                  </a:lnTo>
                  <a:lnTo>
                    <a:pt x="9" y="39"/>
                  </a:lnTo>
                  <a:lnTo>
                    <a:pt x="11" y="41"/>
                  </a:lnTo>
                  <a:lnTo>
                    <a:pt x="13" y="43"/>
                  </a:lnTo>
                  <a:lnTo>
                    <a:pt x="17" y="43"/>
                  </a:lnTo>
                  <a:lnTo>
                    <a:pt x="21" y="43"/>
                  </a:lnTo>
                  <a:lnTo>
                    <a:pt x="35" y="34"/>
                  </a:lnTo>
                  <a:lnTo>
                    <a:pt x="34" y="30"/>
                  </a:lnTo>
                  <a:lnTo>
                    <a:pt x="35" y="28"/>
                  </a:lnTo>
                  <a:lnTo>
                    <a:pt x="36" y="24"/>
                  </a:lnTo>
                  <a:lnTo>
                    <a:pt x="38" y="22"/>
                  </a:lnTo>
                  <a:lnTo>
                    <a:pt x="42" y="20"/>
                  </a:lnTo>
                  <a:lnTo>
                    <a:pt x="45" y="19"/>
                  </a:lnTo>
                  <a:lnTo>
                    <a:pt x="46" y="17"/>
                  </a:lnTo>
                  <a:lnTo>
                    <a:pt x="47" y="13"/>
                  </a:lnTo>
                  <a:lnTo>
                    <a:pt x="47"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29" name="Freeform 42">
              <a:extLst>
                <a:ext uri="{FF2B5EF4-FFF2-40B4-BE49-F238E27FC236}">
                  <a16:creationId xmlns:a16="http://schemas.microsoft.com/office/drawing/2014/main" id="{699666EE-5EA6-452C-847C-9494A727E32F}"/>
                </a:ext>
              </a:extLst>
            </p:cNvPr>
            <p:cNvSpPr>
              <a:spLocks/>
            </p:cNvSpPr>
            <p:nvPr/>
          </p:nvSpPr>
          <p:spPr bwMode="auto">
            <a:xfrm>
              <a:off x="2009775" y="2941638"/>
              <a:ext cx="25400" cy="30163"/>
            </a:xfrm>
            <a:custGeom>
              <a:avLst/>
              <a:gdLst>
                <a:gd name="T0" fmla="*/ 38 w 80"/>
                <a:gd name="T1" fmla="*/ 89 h 96"/>
                <a:gd name="T2" fmla="*/ 40 w 80"/>
                <a:gd name="T3" fmla="*/ 88 h 96"/>
                <a:gd name="T4" fmla="*/ 42 w 80"/>
                <a:gd name="T5" fmla="*/ 85 h 96"/>
                <a:gd name="T6" fmla="*/ 44 w 80"/>
                <a:gd name="T7" fmla="*/ 83 h 96"/>
                <a:gd name="T8" fmla="*/ 45 w 80"/>
                <a:gd name="T9" fmla="*/ 80 h 96"/>
                <a:gd name="T10" fmla="*/ 45 w 80"/>
                <a:gd name="T11" fmla="*/ 78 h 96"/>
                <a:gd name="T12" fmla="*/ 46 w 80"/>
                <a:gd name="T13" fmla="*/ 76 h 96"/>
                <a:gd name="T14" fmla="*/ 47 w 80"/>
                <a:gd name="T15" fmla="*/ 73 h 96"/>
                <a:gd name="T16" fmla="*/ 49 w 80"/>
                <a:gd name="T17" fmla="*/ 71 h 96"/>
                <a:gd name="T18" fmla="*/ 51 w 80"/>
                <a:gd name="T19" fmla="*/ 69 h 96"/>
                <a:gd name="T20" fmla="*/ 53 w 80"/>
                <a:gd name="T21" fmla="*/ 69 h 96"/>
                <a:gd name="T22" fmla="*/ 56 w 80"/>
                <a:gd name="T23" fmla="*/ 69 h 96"/>
                <a:gd name="T24" fmla="*/ 59 w 80"/>
                <a:gd name="T25" fmla="*/ 67 h 96"/>
                <a:gd name="T26" fmla="*/ 62 w 80"/>
                <a:gd name="T27" fmla="*/ 66 h 96"/>
                <a:gd name="T28" fmla="*/ 64 w 80"/>
                <a:gd name="T29" fmla="*/ 63 h 96"/>
                <a:gd name="T30" fmla="*/ 64 w 80"/>
                <a:gd name="T31" fmla="*/ 61 h 96"/>
                <a:gd name="T32" fmla="*/ 64 w 80"/>
                <a:gd name="T33" fmla="*/ 57 h 96"/>
                <a:gd name="T34" fmla="*/ 63 w 80"/>
                <a:gd name="T35" fmla="*/ 54 h 96"/>
                <a:gd name="T36" fmla="*/ 63 w 80"/>
                <a:gd name="T37" fmla="*/ 51 h 96"/>
                <a:gd name="T38" fmla="*/ 80 w 80"/>
                <a:gd name="T39" fmla="*/ 51 h 96"/>
                <a:gd name="T40" fmla="*/ 80 w 80"/>
                <a:gd name="T41" fmla="*/ 51 h 96"/>
                <a:gd name="T42" fmla="*/ 79 w 80"/>
                <a:gd name="T43" fmla="*/ 46 h 96"/>
                <a:gd name="T44" fmla="*/ 78 w 80"/>
                <a:gd name="T45" fmla="*/ 43 h 96"/>
                <a:gd name="T46" fmla="*/ 75 w 80"/>
                <a:gd name="T47" fmla="*/ 40 h 96"/>
                <a:gd name="T48" fmla="*/ 73 w 80"/>
                <a:gd name="T49" fmla="*/ 39 h 96"/>
                <a:gd name="T50" fmla="*/ 70 w 80"/>
                <a:gd name="T51" fmla="*/ 38 h 96"/>
                <a:gd name="T52" fmla="*/ 67 w 80"/>
                <a:gd name="T53" fmla="*/ 38 h 96"/>
                <a:gd name="T54" fmla="*/ 63 w 80"/>
                <a:gd name="T55" fmla="*/ 39 h 96"/>
                <a:gd name="T56" fmla="*/ 63 w 80"/>
                <a:gd name="T57" fmla="*/ 36 h 96"/>
                <a:gd name="T58" fmla="*/ 63 w 80"/>
                <a:gd name="T59" fmla="*/ 33 h 96"/>
                <a:gd name="T60" fmla="*/ 63 w 80"/>
                <a:gd name="T61" fmla="*/ 29 h 96"/>
                <a:gd name="T62" fmla="*/ 62 w 80"/>
                <a:gd name="T63" fmla="*/ 27 h 96"/>
                <a:gd name="T64" fmla="*/ 59 w 80"/>
                <a:gd name="T65" fmla="*/ 25 h 96"/>
                <a:gd name="T66" fmla="*/ 57 w 80"/>
                <a:gd name="T67" fmla="*/ 22 h 96"/>
                <a:gd name="T68" fmla="*/ 61 w 80"/>
                <a:gd name="T69" fmla="*/ 20 h 96"/>
                <a:gd name="T70" fmla="*/ 63 w 80"/>
                <a:gd name="T71" fmla="*/ 17 h 96"/>
                <a:gd name="T72" fmla="*/ 64 w 80"/>
                <a:gd name="T73" fmla="*/ 14 h 96"/>
                <a:gd name="T74" fmla="*/ 66 w 80"/>
                <a:gd name="T75" fmla="*/ 9 h 96"/>
                <a:gd name="T76" fmla="*/ 57 w 80"/>
                <a:gd name="T77" fmla="*/ 0 h 96"/>
                <a:gd name="T78" fmla="*/ 47 w 80"/>
                <a:gd name="T79" fmla="*/ 3 h 96"/>
                <a:gd name="T80" fmla="*/ 42 w 80"/>
                <a:gd name="T81" fmla="*/ 9 h 96"/>
                <a:gd name="T82" fmla="*/ 39 w 80"/>
                <a:gd name="T83" fmla="*/ 16 h 96"/>
                <a:gd name="T84" fmla="*/ 39 w 80"/>
                <a:gd name="T85" fmla="*/ 15 h 96"/>
                <a:gd name="T86" fmla="*/ 38 w 80"/>
                <a:gd name="T87" fmla="*/ 15 h 96"/>
                <a:gd name="T88" fmla="*/ 42 w 80"/>
                <a:gd name="T89" fmla="*/ 32 h 96"/>
                <a:gd name="T90" fmla="*/ 38 w 80"/>
                <a:gd name="T91" fmla="*/ 38 h 96"/>
                <a:gd name="T92" fmla="*/ 40 w 80"/>
                <a:gd name="T93" fmla="*/ 46 h 96"/>
                <a:gd name="T94" fmla="*/ 30 w 80"/>
                <a:gd name="T95" fmla="*/ 59 h 96"/>
                <a:gd name="T96" fmla="*/ 18 w 80"/>
                <a:gd name="T97" fmla="*/ 68 h 96"/>
                <a:gd name="T98" fmla="*/ 7 w 80"/>
                <a:gd name="T99" fmla="*/ 79 h 96"/>
                <a:gd name="T100" fmla="*/ 0 w 80"/>
                <a:gd name="T101" fmla="*/ 93 h 96"/>
                <a:gd name="T102" fmla="*/ 13 w 80"/>
                <a:gd name="T103" fmla="*/ 96 h 96"/>
                <a:gd name="T104" fmla="*/ 25 w 80"/>
                <a:gd name="T105" fmla="*/ 94 h 96"/>
                <a:gd name="T106" fmla="*/ 38 w 80"/>
                <a:gd name="T107"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0" h="96">
                  <a:moveTo>
                    <a:pt x="38" y="89"/>
                  </a:moveTo>
                  <a:lnTo>
                    <a:pt x="40" y="88"/>
                  </a:lnTo>
                  <a:lnTo>
                    <a:pt x="42" y="85"/>
                  </a:lnTo>
                  <a:lnTo>
                    <a:pt x="44" y="83"/>
                  </a:lnTo>
                  <a:lnTo>
                    <a:pt x="45" y="80"/>
                  </a:lnTo>
                  <a:lnTo>
                    <a:pt x="45" y="78"/>
                  </a:lnTo>
                  <a:lnTo>
                    <a:pt x="46" y="76"/>
                  </a:lnTo>
                  <a:lnTo>
                    <a:pt x="47" y="73"/>
                  </a:lnTo>
                  <a:lnTo>
                    <a:pt x="49" y="71"/>
                  </a:lnTo>
                  <a:lnTo>
                    <a:pt x="51" y="69"/>
                  </a:lnTo>
                  <a:lnTo>
                    <a:pt x="53" y="69"/>
                  </a:lnTo>
                  <a:lnTo>
                    <a:pt x="56" y="69"/>
                  </a:lnTo>
                  <a:lnTo>
                    <a:pt x="59" y="67"/>
                  </a:lnTo>
                  <a:lnTo>
                    <a:pt x="62" y="66"/>
                  </a:lnTo>
                  <a:lnTo>
                    <a:pt x="64" y="63"/>
                  </a:lnTo>
                  <a:lnTo>
                    <a:pt x="64" y="61"/>
                  </a:lnTo>
                  <a:lnTo>
                    <a:pt x="64" y="57"/>
                  </a:lnTo>
                  <a:lnTo>
                    <a:pt x="63" y="54"/>
                  </a:lnTo>
                  <a:lnTo>
                    <a:pt x="63" y="51"/>
                  </a:lnTo>
                  <a:lnTo>
                    <a:pt x="80" y="51"/>
                  </a:lnTo>
                  <a:lnTo>
                    <a:pt x="80" y="51"/>
                  </a:lnTo>
                  <a:lnTo>
                    <a:pt x="79" y="46"/>
                  </a:lnTo>
                  <a:lnTo>
                    <a:pt x="78" y="43"/>
                  </a:lnTo>
                  <a:lnTo>
                    <a:pt x="75" y="40"/>
                  </a:lnTo>
                  <a:lnTo>
                    <a:pt x="73" y="39"/>
                  </a:lnTo>
                  <a:lnTo>
                    <a:pt x="70" y="38"/>
                  </a:lnTo>
                  <a:lnTo>
                    <a:pt x="67" y="38"/>
                  </a:lnTo>
                  <a:lnTo>
                    <a:pt x="63" y="39"/>
                  </a:lnTo>
                  <a:lnTo>
                    <a:pt x="63" y="36"/>
                  </a:lnTo>
                  <a:lnTo>
                    <a:pt x="63" y="33"/>
                  </a:lnTo>
                  <a:lnTo>
                    <a:pt x="63" y="29"/>
                  </a:lnTo>
                  <a:lnTo>
                    <a:pt x="62" y="27"/>
                  </a:lnTo>
                  <a:lnTo>
                    <a:pt x="59" y="25"/>
                  </a:lnTo>
                  <a:lnTo>
                    <a:pt x="57" y="22"/>
                  </a:lnTo>
                  <a:lnTo>
                    <a:pt x="61" y="20"/>
                  </a:lnTo>
                  <a:lnTo>
                    <a:pt x="63" y="17"/>
                  </a:lnTo>
                  <a:lnTo>
                    <a:pt x="64" y="14"/>
                  </a:lnTo>
                  <a:lnTo>
                    <a:pt x="66" y="9"/>
                  </a:lnTo>
                  <a:lnTo>
                    <a:pt x="57" y="0"/>
                  </a:lnTo>
                  <a:lnTo>
                    <a:pt x="47" y="3"/>
                  </a:lnTo>
                  <a:lnTo>
                    <a:pt x="42" y="9"/>
                  </a:lnTo>
                  <a:lnTo>
                    <a:pt x="39" y="16"/>
                  </a:lnTo>
                  <a:lnTo>
                    <a:pt x="39" y="15"/>
                  </a:lnTo>
                  <a:lnTo>
                    <a:pt x="38" y="15"/>
                  </a:lnTo>
                  <a:lnTo>
                    <a:pt x="42" y="32"/>
                  </a:lnTo>
                  <a:lnTo>
                    <a:pt x="38" y="38"/>
                  </a:lnTo>
                  <a:lnTo>
                    <a:pt x="40" y="46"/>
                  </a:lnTo>
                  <a:lnTo>
                    <a:pt x="30" y="59"/>
                  </a:lnTo>
                  <a:lnTo>
                    <a:pt x="18" y="68"/>
                  </a:lnTo>
                  <a:lnTo>
                    <a:pt x="7" y="79"/>
                  </a:lnTo>
                  <a:lnTo>
                    <a:pt x="0" y="93"/>
                  </a:lnTo>
                  <a:lnTo>
                    <a:pt x="13" y="96"/>
                  </a:lnTo>
                  <a:lnTo>
                    <a:pt x="25" y="94"/>
                  </a:lnTo>
                  <a:lnTo>
                    <a:pt x="38" y="8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0" name="Freeform 43">
              <a:extLst>
                <a:ext uri="{FF2B5EF4-FFF2-40B4-BE49-F238E27FC236}">
                  <a16:creationId xmlns:a16="http://schemas.microsoft.com/office/drawing/2014/main" id="{5D020C20-C4CB-4E7C-ACA2-ECFC99896D6B}"/>
                </a:ext>
              </a:extLst>
            </p:cNvPr>
            <p:cNvSpPr>
              <a:spLocks/>
            </p:cNvSpPr>
            <p:nvPr/>
          </p:nvSpPr>
          <p:spPr bwMode="auto">
            <a:xfrm>
              <a:off x="2000250" y="2955925"/>
              <a:ext cx="7937" cy="6350"/>
            </a:xfrm>
            <a:custGeom>
              <a:avLst/>
              <a:gdLst>
                <a:gd name="T0" fmla="*/ 24 w 25"/>
                <a:gd name="T1" fmla="*/ 13 h 21"/>
                <a:gd name="T2" fmla="*/ 25 w 25"/>
                <a:gd name="T3" fmla="*/ 0 h 21"/>
                <a:gd name="T4" fmla="*/ 15 w 25"/>
                <a:gd name="T5" fmla="*/ 3 h 21"/>
                <a:gd name="T6" fmla="*/ 13 w 25"/>
                <a:gd name="T7" fmla="*/ 4 h 21"/>
                <a:gd name="T8" fmla="*/ 9 w 25"/>
                <a:gd name="T9" fmla="*/ 5 h 21"/>
                <a:gd name="T10" fmla="*/ 7 w 25"/>
                <a:gd name="T11" fmla="*/ 6 h 21"/>
                <a:gd name="T12" fmla="*/ 4 w 25"/>
                <a:gd name="T13" fmla="*/ 8 h 21"/>
                <a:gd name="T14" fmla="*/ 2 w 25"/>
                <a:gd name="T15" fmla="*/ 9 h 21"/>
                <a:gd name="T16" fmla="*/ 0 w 25"/>
                <a:gd name="T17" fmla="*/ 13 h 21"/>
                <a:gd name="T18" fmla="*/ 14 w 25"/>
                <a:gd name="T19" fmla="*/ 21 h 21"/>
                <a:gd name="T20" fmla="*/ 24 w 25"/>
                <a:gd name="T21"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1">
                  <a:moveTo>
                    <a:pt x="24" y="13"/>
                  </a:moveTo>
                  <a:lnTo>
                    <a:pt x="25" y="0"/>
                  </a:lnTo>
                  <a:lnTo>
                    <a:pt x="15" y="3"/>
                  </a:lnTo>
                  <a:lnTo>
                    <a:pt x="13" y="4"/>
                  </a:lnTo>
                  <a:lnTo>
                    <a:pt x="9" y="5"/>
                  </a:lnTo>
                  <a:lnTo>
                    <a:pt x="7" y="6"/>
                  </a:lnTo>
                  <a:lnTo>
                    <a:pt x="4" y="8"/>
                  </a:lnTo>
                  <a:lnTo>
                    <a:pt x="2" y="9"/>
                  </a:lnTo>
                  <a:lnTo>
                    <a:pt x="0" y="13"/>
                  </a:lnTo>
                  <a:lnTo>
                    <a:pt x="14" y="21"/>
                  </a:lnTo>
                  <a:lnTo>
                    <a:pt x="24"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1" name="Freeform 44">
              <a:extLst>
                <a:ext uri="{FF2B5EF4-FFF2-40B4-BE49-F238E27FC236}">
                  <a16:creationId xmlns:a16="http://schemas.microsoft.com/office/drawing/2014/main" id="{F1BDBADC-1F6B-48D6-A951-8ECC1BEEABB8}"/>
                </a:ext>
              </a:extLst>
            </p:cNvPr>
            <p:cNvSpPr>
              <a:spLocks/>
            </p:cNvSpPr>
            <p:nvPr/>
          </p:nvSpPr>
          <p:spPr bwMode="auto">
            <a:xfrm>
              <a:off x="2041525" y="2973388"/>
              <a:ext cx="19050" cy="22225"/>
            </a:xfrm>
            <a:custGeom>
              <a:avLst/>
              <a:gdLst>
                <a:gd name="T0" fmla="*/ 20 w 56"/>
                <a:gd name="T1" fmla="*/ 67 h 68"/>
                <a:gd name="T2" fmla="*/ 43 w 56"/>
                <a:gd name="T3" fmla="*/ 67 h 68"/>
                <a:gd name="T4" fmla="*/ 45 w 56"/>
                <a:gd name="T5" fmla="*/ 56 h 68"/>
                <a:gd name="T6" fmla="*/ 48 w 56"/>
                <a:gd name="T7" fmla="*/ 56 h 68"/>
                <a:gd name="T8" fmla="*/ 51 w 56"/>
                <a:gd name="T9" fmla="*/ 53 h 68"/>
                <a:gd name="T10" fmla="*/ 53 w 56"/>
                <a:gd name="T11" fmla="*/ 47 h 68"/>
                <a:gd name="T12" fmla="*/ 55 w 56"/>
                <a:gd name="T13" fmla="*/ 42 h 68"/>
                <a:gd name="T14" fmla="*/ 56 w 56"/>
                <a:gd name="T15" fmla="*/ 36 h 68"/>
                <a:gd name="T16" fmla="*/ 53 w 56"/>
                <a:gd name="T17" fmla="*/ 33 h 68"/>
                <a:gd name="T18" fmla="*/ 49 w 56"/>
                <a:gd name="T19" fmla="*/ 33 h 68"/>
                <a:gd name="T20" fmla="*/ 45 w 56"/>
                <a:gd name="T21" fmla="*/ 35 h 68"/>
                <a:gd name="T22" fmla="*/ 42 w 56"/>
                <a:gd name="T23" fmla="*/ 39 h 68"/>
                <a:gd name="T24" fmla="*/ 38 w 56"/>
                <a:gd name="T25" fmla="*/ 41 h 68"/>
                <a:gd name="T26" fmla="*/ 36 w 56"/>
                <a:gd name="T27" fmla="*/ 45 h 68"/>
                <a:gd name="T28" fmla="*/ 37 w 56"/>
                <a:gd name="T29" fmla="*/ 50 h 68"/>
                <a:gd name="T30" fmla="*/ 30 w 56"/>
                <a:gd name="T31" fmla="*/ 50 h 68"/>
                <a:gd name="T32" fmla="*/ 22 w 56"/>
                <a:gd name="T33" fmla="*/ 54 h 68"/>
                <a:gd name="T34" fmla="*/ 22 w 56"/>
                <a:gd name="T35" fmla="*/ 52 h 68"/>
                <a:gd name="T36" fmla="*/ 25 w 56"/>
                <a:gd name="T37" fmla="*/ 47 h 68"/>
                <a:gd name="T38" fmla="*/ 26 w 56"/>
                <a:gd name="T39" fmla="*/ 37 h 68"/>
                <a:gd name="T40" fmla="*/ 31 w 56"/>
                <a:gd name="T41" fmla="*/ 37 h 68"/>
                <a:gd name="T42" fmla="*/ 34 w 56"/>
                <a:gd name="T43" fmla="*/ 34 h 68"/>
                <a:gd name="T44" fmla="*/ 36 w 56"/>
                <a:gd name="T45" fmla="*/ 12 h 68"/>
                <a:gd name="T46" fmla="*/ 21 w 56"/>
                <a:gd name="T47" fmla="*/ 3 h 68"/>
                <a:gd name="T48" fmla="*/ 4 w 56"/>
                <a:gd name="T49" fmla="*/ 1 h 68"/>
                <a:gd name="T50" fmla="*/ 4 w 56"/>
                <a:gd name="T51" fmla="*/ 24 h 68"/>
                <a:gd name="T52" fmla="*/ 11 w 56"/>
                <a:gd name="T53" fmla="*/ 24 h 68"/>
                <a:gd name="T54" fmla="*/ 17 w 56"/>
                <a:gd name="T55" fmla="*/ 25 h 68"/>
                <a:gd name="T56" fmla="*/ 22 w 56"/>
                <a:gd name="T57" fmla="*/ 30 h 68"/>
                <a:gd name="T58" fmla="*/ 21 w 56"/>
                <a:gd name="T59" fmla="*/ 29 h 68"/>
                <a:gd name="T60" fmla="*/ 14 w 56"/>
                <a:gd name="T61" fmla="*/ 30 h 68"/>
                <a:gd name="T62" fmla="*/ 8 w 56"/>
                <a:gd name="T63" fmla="*/ 36 h 68"/>
                <a:gd name="T64" fmla="*/ 8 w 56"/>
                <a:gd name="T65" fmla="*/ 52 h 68"/>
                <a:gd name="T66" fmla="*/ 9 w 56"/>
                <a:gd name="T67" fmla="*/ 62 h 68"/>
                <a:gd name="T68" fmla="*/ 13 w 56"/>
                <a:gd name="T69" fmla="*/ 67 h 68"/>
                <a:gd name="T70" fmla="*/ 17 w 56"/>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6" h="68">
                  <a:moveTo>
                    <a:pt x="17" y="68"/>
                  </a:moveTo>
                  <a:lnTo>
                    <a:pt x="20" y="67"/>
                  </a:lnTo>
                  <a:lnTo>
                    <a:pt x="21" y="65"/>
                  </a:lnTo>
                  <a:lnTo>
                    <a:pt x="43" y="67"/>
                  </a:lnTo>
                  <a:lnTo>
                    <a:pt x="45" y="54"/>
                  </a:lnTo>
                  <a:lnTo>
                    <a:pt x="45" y="56"/>
                  </a:lnTo>
                  <a:lnTo>
                    <a:pt x="47" y="56"/>
                  </a:lnTo>
                  <a:lnTo>
                    <a:pt x="48" y="56"/>
                  </a:lnTo>
                  <a:lnTo>
                    <a:pt x="50" y="56"/>
                  </a:lnTo>
                  <a:lnTo>
                    <a:pt x="51" y="53"/>
                  </a:lnTo>
                  <a:lnTo>
                    <a:pt x="51" y="51"/>
                  </a:lnTo>
                  <a:lnTo>
                    <a:pt x="53" y="47"/>
                  </a:lnTo>
                  <a:lnTo>
                    <a:pt x="54" y="45"/>
                  </a:lnTo>
                  <a:lnTo>
                    <a:pt x="55" y="42"/>
                  </a:lnTo>
                  <a:lnTo>
                    <a:pt x="56" y="40"/>
                  </a:lnTo>
                  <a:lnTo>
                    <a:pt x="56" y="36"/>
                  </a:lnTo>
                  <a:lnTo>
                    <a:pt x="55" y="34"/>
                  </a:lnTo>
                  <a:lnTo>
                    <a:pt x="53" y="33"/>
                  </a:lnTo>
                  <a:lnTo>
                    <a:pt x="51" y="31"/>
                  </a:lnTo>
                  <a:lnTo>
                    <a:pt x="49" y="33"/>
                  </a:lnTo>
                  <a:lnTo>
                    <a:pt x="48" y="34"/>
                  </a:lnTo>
                  <a:lnTo>
                    <a:pt x="45" y="35"/>
                  </a:lnTo>
                  <a:lnTo>
                    <a:pt x="44" y="37"/>
                  </a:lnTo>
                  <a:lnTo>
                    <a:pt x="42" y="39"/>
                  </a:lnTo>
                  <a:lnTo>
                    <a:pt x="40" y="40"/>
                  </a:lnTo>
                  <a:lnTo>
                    <a:pt x="38" y="41"/>
                  </a:lnTo>
                  <a:lnTo>
                    <a:pt x="37" y="43"/>
                  </a:lnTo>
                  <a:lnTo>
                    <a:pt x="36" y="45"/>
                  </a:lnTo>
                  <a:lnTo>
                    <a:pt x="36" y="47"/>
                  </a:lnTo>
                  <a:lnTo>
                    <a:pt x="37" y="50"/>
                  </a:lnTo>
                  <a:lnTo>
                    <a:pt x="33" y="48"/>
                  </a:lnTo>
                  <a:lnTo>
                    <a:pt x="30" y="50"/>
                  </a:lnTo>
                  <a:lnTo>
                    <a:pt x="26" y="51"/>
                  </a:lnTo>
                  <a:lnTo>
                    <a:pt x="22" y="54"/>
                  </a:lnTo>
                  <a:lnTo>
                    <a:pt x="22" y="54"/>
                  </a:lnTo>
                  <a:lnTo>
                    <a:pt x="22" y="52"/>
                  </a:lnTo>
                  <a:lnTo>
                    <a:pt x="22" y="50"/>
                  </a:lnTo>
                  <a:lnTo>
                    <a:pt x="25" y="47"/>
                  </a:lnTo>
                  <a:lnTo>
                    <a:pt x="26" y="43"/>
                  </a:lnTo>
                  <a:lnTo>
                    <a:pt x="26" y="37"/>
                  </a:lnTo>
                  <a:lnTo>
                    <a:pt x="28" y="37"/>
                  </a:lnTo>
                  <a:lnTo>
                    <a:pt x="31" y="37"/>
                  </a:lnTo>
                  <a:lnTo>
                    <a:pt x="33" y="36"/>
                  </a:lnTo>
                  <a:lnTo>
                    <a:pt x="34" y="34"/>
                  </a:lnTo>
                  <a:lnTo>
                    <a:pt x="37" y="23"/>
                  </a:lnTo>
                  <a:lnTo>
                    <a:pt x="36" y="12"/>
                  </a:lnTo>
                  <a:lnTo>
                    <a:pt x="28" y="8"/>
                  </a:lnTo>
                  <a:lnTo>
                    <a:pt x="21" y="3"/>
                  </a:lnTo>
                  <a:lnTo>
                    <a:pt x="14" y="0"/>
                  </a:lnTo>
                  <a:lnTo>
                    <a:pt x="4" y="1"/>
                  </a:lnTo>
                  <a:lnTo>
                    <a:pt x="0" y="3"/>
                  </a:lnTo>
                  <a:lnTo>
                    <a:pt x="4" y="24"/>
                  </a:lnTo>
                  <a:lnTo>
                    <a:pt x="8" y="24"/>
                  </a:lnTo>
                  <a:lnTo>
                    <a:pt x="11" y="24"/>
                  </a:lnTo>
                  <a:lnTo>
                    <a:pt x="15" y="25"/>
                  </a:lnTo>
                  <a:lnTo>
                    <a:pt x="17" y="25"/>
                  </a:lnTo>
                  <a:lnTo>
                    <a:pt x="20" y="26"/>
                  </a:lnTo>
                  <a:lnTo>
                    <a:pt x="22" y="30"/>
                  </a:lnTo>
                  <a:lnTo>
                    <a:pt x="22" y="30"/>
                  </a:lnTo>
                  <a:lnTo>
                    <a:pt x="21" y="29"/>
                  </a:lnTo>
                  <a:lnTo>
                    <a:pt x="17" y="29"/>
                  </a:lnTo>
                  <a:lnTo>
                    <a:pt x="14" y="30"/>
                  </a:lnTo>
                  <a:lnTo>
                    <a:pt x="11" y="34"/>
                  </a:lnTo>
                  <a:lnTo>
                    <a:pt x="8" y="36"/>
                  </a:lnTo>
                  <a:lnTo>
                    <a:pt x="9" y="46"/>
                  </a:lnTo>
                  <a:lnTo>
                    <a:pt x="8" y="52"/>
                  </a:lnTo>
                  <a:lnTo>
                    <a:pt x="8" y="57"/>
                  </a:lnTo>
                  <a:lnTo>
                    <a:pt x="9" y="62"/>
                  </a:lnTo>
                  <a:lnTo>
                    <a:pt x="10" y="64"/>
                  </a:lnTo>
                  <a:lnTo>
                    <a:pt x="13" y="67"/>
                  </a:lnTo>
                  <a:lnTo>
                    <a:pt x="15" y="68"/>
                  </a:lnTo>
                  <a:lnTo>
                    <a:pt x="17" y="6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2" name="Freeform 45">
              <a:extLst>
                <a:ext uri="{FF2B5EF4-FFF2-40B4-BE49-F238E27FC236}">
                  <a16:creationId xmlns:a16="http://schemas.microsoft.com/office/drawing/2014/main" id="{51368C8E-3DF2-455D-A79C-BDF260B4981B}"/>
                </a:ext>
              </a:extLst>
            </p:cNvPr>
            <p:cNvSpPr>
              <a:spLocks/>
            </p:cNvSpPr>
            <p:nvPr/>
          </p:nvSpPr>
          <p:spPr bwMode="auto">
            <a:xfrm>
              <a:off x="2032000" y="2994025"/>
              <a:ext cx="12700" cy="14288"/>
            </a:xfrm>
            <a:custGeom>
              <a:avLst/>
              <a:gdLst>
                <a:gd name="T0" fmla="*/ 39 w 39"/>
                <a:gd name="T1" fmla="*/ 16 h 46"/>
                <a:gd name="T2" fmla="*/ 39 w 39"/>
                <a:gd name="T3" fmla="*/ 13 h 46"/>
                <a:gd name="T4" fmla="*/ 36 w 39"/>
                <a:gd name="T5" fmla="*/ 11 h 46"/>
                <a:gd name="T6" fmla="*/ 35 w 39"/>
                <a:gd name="T7" fmla="*/ 9 h 46"/>
                <a:gd name="T8" fmla="*/ 33 w 39"/>
                <a:gd name="T9" fmla="*/ 7 h 46"/>
                <a:gd name="T10" fmla="*/ 30 w 39"/>
                <a:gd name="T11" fmla="*/ 6 h 46"/>
                <a:gd name="T12" fmla="*/ 28 w 39"/>
                <a:gd name="T13" fmla="*/ 1 h 46"/>
                <a:gd name="T14" fmla="*/ 23 w 39"/>
                <a:gd name="T15" fmla="*/ 3 h 46"/>
                <a:gd name="T16" fmla="*/ 19 w 39"/>
                <a:gd name="T17" fmla="*/ 0 h 46"/>
                <a:gd name="T18" fmla="*/ 17 w 39"/>
                <a:gd name="T19" fmla="*/ 0 h 46"/>
                <a:gd name="T20" fmla="*/ 14 w 39"/>
                <a:gd name="T21" fmla="*/ 0 h 46"/>
                <a:gd name="T22" fmla="*/ 13 w 39"/>
                <a:gd name="T23" fmla="*/ 1 h 46"/>
                <a:gd name="T24" fmla="*/ 11 w 39"/>
                <a:gd name="T25" fmla="*/ 3 h 46"/>
                <a:gd name="T26" fmla="*/ 8 w 39"/>
                <a:gd name="T27" fmla="*/ 5 h 46"/>
                <a:gd name="T28" fmla="*/ 6 w 39"/>
                <a:gd name="T29" fmla="*/ 6 h 46"/>
                <a:gd name="T30" fmla="*/ 3 w 39"/>
                <a:gd name="T31" fmla="*/ 13 h 46"/>
                <a:gd name="T32" fmla="*/ 2 w 39"/>
                <a:gd name="T33" fmla="*/ 21 h 46"/>
                <a:gd name="T34" fmla="*/ 0 w 39"/>
                <a:gd name="T35" fmla="*/ 27 h 46"/>
                <a:gd name="T36" fmla="*/ 0 w 39"/>
                <a:gd name="T37" fmla="*/ 30 h 46"/>
                <a:gd name="T38" fmla="*/ 0 w 39"/>
                <a:gd name="T39" fmla="*/ 34 h 46"/>
                <a:gd name="T40" fmla="*/ 2 w 39"/>
                <a:gd name="T41" fmla="*/ 36 h 46"/>
                <a:gd name="T42" fmla="*/ 5 w 39"/>
                <a:gd name="T43" fmla="*/ 46 h 46"/>
                <a:gd name="T44" fmla="*/ 7 w 39"/>
                <a:gd name="T45" fmla="*/ 46 h 46"/>
                <a:gd name="T46" fmla="*/ 10 w 39"/>
                <a:gd name="T47" fmla="*/ 46 h 46"/>
                <a:gd name="T48" fmla="*/ 11 w 39"/>
                <a:gd name="T49" fmla="*/ 44 h 46"/>
                <a:gd name="T50" fmla="*/ 12 w 39"/>
                <a:gd name="T51" fmla="*/ 43 h 46"/>
                <a:gd name="T52" fmla="*/ 13 w 39"/>
                <a:gd name="T53" fmla="*/ 40 h 46"/>
                <a:gd name="T54" fmla="*/ 14 w 39"/>
                <a:gd name="T55" fmla="*/ 39 h 46"/>
                <a:gd name="T56" fmla="*/ 17 w 39"/>
                <a:gd name="T57" fmla="*/ 38 h 46"/>
                <a:gd name="T58" fmla="*/ 19 w 39"/>
                <a:gd name="T59" fmla="*/ 38 h 46"/>
                <a:gd name="T60" fmla="*/ 24 w 39"/>
                <a:gd name="T61" fmla="*/ 36 h 46"/>
                <a:gd name="T62" fmla="*/ 24 w 39"/>
                <a:gd name="T63" fmla="*/ 33 h 46"/>
                <a:gd name="T64" fmla="*/ 24 w 39"/>
                <a:gd name="T65" fmla="*/ 32 h 46"/>
                <a:gd name="T66" fmla="*/ 23 w 39"/>
                <a:gd name="T67" fmla="*/ 30 h 46"/>
                <a:gd name="T68" fmla="*/ 25 w 39"/>
                <a:gd name="T69" fmla="*/ 27 h 46"/>
                <a:gd name="T70" fmla="*/ 29 w 39"/>
                <a:gd name="T71" fmla="*/ 27 h 46"/>
                <a:gd name="T72" fmla="*/ 33 w 39"/>
                <a:gd name="T73" fmla="*/ 26 h 46"/>
                <a:gd name="T74" fmla="*/ 36 w 39"/>
                <a:gd name="T75" fmla="*/ 23 h 46"/>
                <a:gd name="T76" fmla="*/ 37 w 39"/>
                <a:gd name="T77" fmla="*/ 19 h 46"/>
                <a:gd name="T78" fmla="*/ 39 w 39"/>
                <a:gd name="T79" fmla="*/ 1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46">
                  <a:moveTo>
                    <a:pt x="39" y="16"/>
                  </a:moveTo>
                  <a:lnTo>
                    <a:pt x="39" y="13"/>
                  </a:lnTo>
                  <a:lnTo>
                    <a:pt x="36" y="11"/>
                  </a:lnTo>
                  <a:lnTo>
                    <a:pt x="35" y="9"/>
                  </a:lnTo>
                  <a:lnTo>
                    <a:pt x="33" y="7"/>
                  </a:lnTo>
                  <a:lnTo>
                    <a:pt x="30" y="6"/>
                  </a:lnTo>
                  <a:lnTo>
                    <a:pt x="28" y="1"/>
                  </a:lnTo>
                  <a:lnTo>
                    <a:pt x="23" y="3"/>
                  </a:lnTo>
                  <a:lnTo>
                    <a:pt x="19" y="0"/>
                  </a:lnTo>
                  <a:lnTo>
                    <a:pt x="17" y="0"/>
                  </a:lnTo>
                  <a:lnTo>
                    <a:pt x="14" y="0"/>
                  </a:lnTo>
                  <a:lnTo>
                    <a:pt x="13" y="1"/>
                  </a:lnTo>
                  <a:lnTo>
                    <a:pt x="11" y="3"/>
                  </a:lnTo>
                  <a:lnTo>
                    <a:pt x="8" y="5"/>
                  </a:lnTo>
                  <a:lnTo>
                    <a:pt x="6" y="6"/>
                  </a:lnTo>
                  <a:lnTo>
                    <a:pt x="3" y="13"/>
                  </a:lnTo>
                  <a:lnTo>
                    <a:pt x="2" y="21"/>
                  </a:lnTo>
                  <a:lnTo>
                    <a:pt x="0" y="27"/>
                  </a:lnTo>
                  <a:lnTo>
                    <a:pt x="0" y="30"/>
                  </a:lnTo>
                  <a:lnTo>
                    <a:pt x="0" y="34"/>
                  </a:lnTo>
                  <a:lnTo>
                    <a:pt x="2" y="36"/>
                  </a:lnTo>
                  <a:lnTo>
                    <a:pt x="5" y="46"/>
                  </a:lnTo>
                  <a:lnTo>
                    <a:pt x="7" y="46"/>
                  </a:lnTo>
                  <a:lnTo>
                    <a:pt x="10" y="46"/>
                  </a:lnTo>
                  <a:lnTo>
                    <a:pt x="11" y="44"/>
                  </a:lnTo>
                  <a:lnTo>
                    <a:pt x="12" y="43"/>
                  </a:lnTo>
                  <a:lnTo>
                    <a:pt x="13" y="40"/>
                  </a:lnTo>
                  <a:lnTo>
                    <a:pt x="14" y="39"/>
                  </a:lnTo>
                  <a:lnTo>
                    <a:pt x="17" y="38"/>
                  </a:lnTo>
                  <a:lnTo>
                    <a:pt x="19" y="38"/>
                  </a:lnTo>
                  <a:lnTo>
                    <a:pt x="24" y="36"/>
                  </a:lnTo>
                  <a:lnTo>
                    <a:pt x="24" y="33"/>
                  </a:lnTo>
                  <a:lnTo>
                    <a:pt x="24" y="32"/>
                  </a:lnTo>
                  <a:lnTo>
                    <a:pt x="23" y="30"/>
                  </a:lnTo>
                  <a:lnTo>
                    <a:pt x="25" y="27"/>
                  </a:lnTo>
                  <a:lnTo>
                    <a:pt x="29" y="27"/>
                  </a:lnTo>
                  <a:lnTo>
                    <a:pt x="33" y="26"/>
                  </a:lnTo>
                  <a:lnTo>
                    <a:pt x="36" y="23"/>
                  </a:lnTo>
                  <a:lnTo>
                    <a:pt x="37" y="19"/>
                  </a:lnTo>
                  <a:lnTo>
                    <a:pt x="39" y="1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3" name="Freeform 46">
              <a:extLst>
                <a:ext uri="{FF2B5EF4-FFF2-40B4-BE49-F238E27FC236}">
                  <a16:creationId xmlns:a16="http://schemas.microsoft.com/office/drawing/2014/main" id="{61EC961A-CD03-47DB-A1A3-522C8D87B7B6}"/>
                </a:ext>
              </a:extLst>
            </p:cNvPr>
            <p:cNvSpPr>
              <a:spLocks/>
            </p:cNvSpPr>
            <p:nvPr/>
          </p:nvSpPr>
          <p:spPr bwMode="auto">
            <a:xfrm>
              <a:off x="2014538" y="2990850"/>
              <a:ext cx="17462" cy="28575"/>
            </a:xfrm>
            <a:custGeom>
              <a:avLst/>
              <a:gdLst>
                <a:gd name="T0" fmla="*/ 42 w 56"/>
                <a:gd name="T1" fmla="*/ 67 h 90"/>
                <a:gd name="T2" fmla="*/ 46 w 56"/>
                <a:gd name="T3" fmla="*/ 66 h 90"/>
                <a:gd name="T4" fmla="*/ 49 w 56"/>
                <a:gd name="T5" fmla="*/ 65 h 90"/>
                <a:gd name="T6" fmla="*/ 50 w 56"/>
                <a:gd name="T7" fmla="*/ 62 h 90"/>
                <a:gd name="T8" fmla="*/ 52 w 56"/>
                <a:gd name="T9" fmla="*/ 59 h 90"/>
                <a:gd name="T10" fmla="*/ 53 w 56"/>
                <a:gd name="T11" fmla="*/ 56 h 90"/>
                <a:gd name="T12" fmla="*/ 55 w 56"/>
                <a:gd name="T13" fmla="*/ 53 h 90"/>
                <a:gd name="T14" fmla="*/ 56 w 56"/>
                <a:gd name="T15" fmla="*/ 50 h 90"/>
                <a:gd name="T16" fmla="*/ 56 w 56"/>
                <a:gd name="T17" fmla="*/ 48 h 90"/>
                <a:gd name="T18" fmla="*/ 55 w 56"/>
                <a:gd name="T19" fmla="*/ 45 h 90"/>
                <a:gd name="T20" fmla="*/ 52 w 56"/>
                <a:gd name="T21" fmla="*/ 43 h 90"/>
                <a:gd name="T22" fmla="*/ 49 w 56"/>
                <a:gd name="T23" fmla="*/ 40 h 90"/>
                <a:gd name="T24" fmla="*/ 45 w 56"/>
                <a:gd name="T25" fmla="*/ 42 h 90"/>
                <a:gd name="T26" fmla="*/ 42 w 56"/>
                <a:gd name="T27" fmla="*/ 43 h 90"/>
                <a:gd name="T28" fmla="*/ 40 w 56"/>
                <a:gd name="T29" fmla="*/ 45 h 90"/>
                <a:gd name="T30" fmla="*/ 36 w 56"/>
                <a:gd name="T31" fmla="*/ 46 h 90"/>
                <a:gd name="T32" fmla="*/ 34 w 56"/>
                <a:gd name="T33" fmla="*/ 48 h 90"/>
                <a:gd name="T34" fmla="*/ 40 w 56"/>
                <a:gd name="T35" fmla="*/ 42 h 90"/>
                <a:gd name="T36" fmla="*/ 44 w 56"/>
                <a:gd name="T37" fmla="*/ 33 h 90"/>
                <a:gd name="T38" fmla="*/ 46 w 56"/>
                <a:gd name="T39" fmla="*/ 25 h 90"/>
                <a:gd name="T40" fmla="*/ 50 w 56"/>
                <a:gd name="T41" fmla="*/ 17 h 90"/>
                <a:gd name="T42" fmla="*/ 51 w 56"/>
                <a:gd name="T43" fmla="*/ 14 h 90"/>
                <a:gd name="T44" fmla="*/ 46 w 56"/>
                <a:gd name="T45" fmla="*/ 9 h 90"/>
                <a:gd name="T46" fmla="*/ 42 w 56"/>
                <a:gd name="T47" fmla="*/ 4 h 90"/>
                <a:gd name="T48" fmla="*/ 36 w 56"/>
                <a:gd name="T49" fmla="*/ 2 h 90"/>
                <a:gd name="T50" fmla="*/ 30 w 56"/>
                <a:gd name="T51" fmla="*/ 0 h 90"/>
                <a:gd name="T52" fmla="*/ 25 w 56"/>
                <a:gd name="T53" fmla="*/ 3 h 90"/>
                <a:gd name="T54" fmla="*/ 21 w 56"/>
                <a:gd name="T55" fmla="*/ 8 h 90"/>
                <a:gd name="T56" fmla="*/ 21 w 56"/>
                <a:gd name="T57" fmla="*/ 14 h 90"/>
                <a:gd name="T58" fmla="*/ 22 w 56"/>
                <a:gd name="T59" fmla="*/ 20 h 90"/>
                <a:gd name="T60" fmla="*/ 23 w 56"/>
                <a:gd name="T61" fmla="*/ 26 h 90"/>
                <a:gd name="T62" fmla="*/ 21 w 56"/>
                <a:gd name="T63" fmla="*/ 32 h 90"/>
                <a:gd name="T64" fmla="*/ 19 w 56"/>
                <a:gd name="T65" fmla="*/ 37 h 90"/>
                <a:gd name="T66" fmla="*/ 21 w 56"/>
                <a:gd name="T67" fmla="*/ 40 h 90"/>
                <a:gd name="T68" fmla="*/ 22 w 56"/>
                <a:gd name="T69" fmla="*/ 44 h 90"/>
                <a:gd name="T70" fmla="*/ 24 w 56"/>
                <a:gd name="T71" fmla="*/ 48 h 90"/>
                <a:gd name="T72" fmla="*/ 22 w 56"/>
                <a:gd name="T73" fmla="*/ 60 h 90"/>
                <a:gd name="T74" fmla="*/ 22 w 56"/>
                <a:gd name="T75" fmla="*/ 60 h 90"/>
                <a:gd name="T76" fmla="*/ 17 w 56"/>
                <a:gd name="T77" fmla="*/ 66 h 90"/>
                <a:gd name="T78" fmla="*/ 16 w 56"/>
                <a:gd name="T79" fmla="*/ 74 h 90"/>
                <a:gd name="T80" fmla="*/ 12 w 56"/>
                <a:gd name="T81" fmla="*/ 80 h 90"/>
                <a:gd name="T82" fmla="*/ 6 w 56"/>
                <a:gd name="T83" fmla="*/ 84 h 90"/>
                <a:gd name="T84" fmla="*/ 0 w 56"/>
                <a:gd name="T85" fmla="*/ 88 h 90"/>
                <a:gd name="T86" fmla="*/ 12 w 56"/>
                <a:gd name="T87" fmla="*/ 90 h 90"/>
                <a:gd name="T88" fmla="*/ 23 w 56"/>
                <a:gd name="T89" fmla="*/ 90 h 90"/>
                <a:gd name="T90" fmla="*/ 32 w 56"/>
                <a:gd name="T91" fmla="*/ 85 h 90"/>
                <a:gd name="T92" fmla="*/ 38 w 56"/>
                <a:gd name="T93" fmla="*/ 77 h 90"/>
                <a:gd name="T94" fmla="*/ 42 w 56"/>
                <a:gd name="T95" fmla="*/ 6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 h="90">
                  <a:moveTo>
                    <a:pt x="42" y="67"/>
                  </a:moveTo>
                  <a:lnTo>
                    <a:pt x="46" y="66"/>
                  </a:lnTo>
                  <a:lnTo>
                    <a:pt x="49" y="65"/>
                  </a:lnTo>
                  <a:lnTo>
                    <a:pt x="50" y="62"/>
                  </a:lnTo>
                  <a:lnTo>
                    <a:pt x="52" y="59"/>
                  </a:lnTo>
                  <a:lnTo>
                    <a:pt x="53" y="56"/>
                  </a:lnTo>
                  <a:lnTo>
                    <a:pt x="55" y="53"/>
                  </a:lnTo>
                  <a:lnTo>
                    <a:pt x="56" y="50"/>
                  </a:lnTo>
                  <a:lnTo>
                    <a:pt x="56" y="48"/>
                  </a:lnTo>
                  <a:lnTo>
                    <a:pt x="55" y="45"/>
                  </a:lnTo>
                  <a:lnTo>
                    <a:pt x="52" y="43"/>
                  </a:lnTo>
                  <a:lnTo>
                    <a:pt x="49" y="40"/>
                  </a:lnTo>
                  <a:lnTo>
                    <a:pt x="45" y="42"/>
                  </a:lnTo>
                  <a:lnTo>
                    <a:pt x="42" y="43"/>
                  </a:lnTo>
                  <a:lnTo>
                    <a:pt x="40" y="45"/>
                  </a:lnTo>
                  <a:lnTo>
                    <a:pt x="36" y="46"/>
                  </a:lnTo>
                  <a:lnTo>
                    <a:pt x="34" y="48"/>
                  </a:lnTo>
                  <a:lnTo>
                    <a:pt x="40" y="42"/>
                  </a:lnTo>
                  <a:lnTo>
                    <a:pt x="44" y="33"/>
                  </a:lnTo>
                  <a:lnTo>
                    <a:pt x="46" y="25"/>
                  </a:lnTo>
                  <a:lnTo>
                    <a:pt x="50" y="17"/>
                  </a:lnTo>
                  <a:lnTo>
                    <a:pt x="51" y="14"/>
                  </a:lnTo>
                  <a:lnTo>
                    <a:pt x="46" y="9"/>
                  </a:lnTo>
                  <a:lnTo>
                    <a:pt x="42" y="4"/>
                  </a:lnTo>
                  <a:lnTo>
                    <a:pt x="36" y="2"/>
                  </a:lnTo>
                  <a:lnTo>
                    <a:pt x="30" y="0"/>
                  </a:lnTo>
                  <a:lnTo>
                    <a:pt x="25" y="3"/>
                  </a:lnTo>
                  <a:lnTo>
                    <a:pt x="21" y="8"/>
                  </a:lnTo>
                  <a:lnTo>
                    <a:pt x="21" y="14"/>
                  </a:lnTo>
                  <a:lnTo>
                    <a:pt x="22" y="20"/>
                  </a:lnTo>
                  <a:lnTo>
                    <a:pt x="23" y="26"/>
                  </a:lnTo>
                  <a:lnTo>
                    <a:pt x="21" y="32"/>
                  </a:lnTo>
                  <a:lnTo>
                    <a:pt x="19" y="37"/>
                  </a:lnTo>
                  <a:lnTo>
                    <a:pt x="21" y="40"/>
                  </a:lnTo>
                  <a:lnTo>
                    <a:pt x="22" y="44"/>
                  </a:lnTo>
                  <a:lnTo>
                    <a:pt x="24" y="48"/>
                  </a:lnTo>
                  <a:lnTo>
                    <a:pt x="22" y="60"/>
                  </a:lnTo>
                  <a:lnTo>
                    <a:pt x="22" y="60"/>
                  </a:lnTo>
                  <a:lnTo>
                    <a:pt x="17" y="66"/>
                  </a:lnTo>
                  <a:lnTo>
                    <a:pt x="16" y="74"/>
                  </a:lnTo>
                  <a:lnTo>
                    <a:pt x="12" y="80"/>
                  </a:lnTo>
                  <a:lnTo>
                    <a:pt x="6" y="84"/>
                  </a:lnTo>
                  <a:lnTo>
                    <a:pt x="0" y="88"/>
                  </a:lnTo>
                  <a:lnTo>
                    <a:pt x="12" y="90"/>
                  </a:lnTo>
                  <a:lnTo>
                    <a:pt x="23" y="90"/>
                  </a:lnTo>
                  <a:lnTo>
                    <a:pt x="32" y="85"/>
                  </a:lnTo>
                  <a:lnTo>
                    <a:pt x="38" y="77"/>
                  </a:lnTo>
                  <a:lnTo>
                    <a:pt x="42" y="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4" name="Freeform 47">
              <a:extLst>
                <a:ext uri="{FF2B5EF4-FFF2-40B4-BE49-F238E27FC236}">
                  <a16:creationId xmlns:a16="http://schemas.microsoft.com/office/drawing/2014/main" id="{6BF0D0BC-4368-4595-B01D-422A71E00EE0}"/>
                </a:ext>
              </a:extLst>
            </p:cNvPr>
            <p:cNvSpPr>
              <a:spLocks/>
            </p:cNvSpPr>
            <p:nvPr/>
          </p:nvSpPr>
          <p:spPr bwMode="auto">
            <a:xfrm>
              <a:off x="2036763" y="3022600"/>
              <a:ext cx="6350" cy="4763"/>
            </a:xfrm>
            <a:custGeom>
              <a:avLst/>
              <a:gdLst>
                <a:gd name="T0" fmla="*/ 0 w 17"/>
                <a:gd name="T1" fmla="*/ 5 h 14"/>
                <a:gd name="T2" fmla="*/ 1 w 17"/>
                <a:gd name="T3" fmla="*/ 8 h 14"/>
                <a:gd name="T4" fmla="*/ 2 w 17"/>
                <a:gd name="T5" fmla="*/ 11 h 14"/>
                <a:gd name="T6" fmla="*/ 4 w 17"/>
                <a:gd name="T7" fmla="*/ 13 h 14"/>
                <a:gd name="T8" fmla="*/ 7 w 17"/>
                <a:gd name="T9" fmla="*/ 14 h 14"/>
                <a:gd name="T10" fmla="*/ 9 w 17"/>
                <a:gd name="T11" fmla="*/ 13 h 14"/>
                <a:gd name="T12" fmla="*/ 12 w 17"/>
                <a:gd name="T13" fmla="*/ 12 h 14"/>
                <a:gd name="T14" fmla="*/ 14 w 17"/>
                <a:gd name="T15" fmla="*/ 11 h 14"/>
                <a:gd name="T16" fmla="*/ 15 w 17"/>
                <a:gd name="T17" fmla="*/ 10 h 14"/>
                <a:gd name="T18" fmla="*/ 17 w 17"/>
                <a:gd name="T19" fmla="*/ 7 h 14"/>
                <a:gd name="T20" fmla="*/ 15 w 17"/>
                <a:gd name="T21" fmla="*/ 3 h 14"/>
                <a:gd name="T22" fmla="*/ 13 w 17"/>
                <a:gd name="T23" fmla="*/ 1 h 14"/>
                <a:gd name="T24" fmla="*/ 12 w 17"/>
                <a:gd name="T25" fmla="*/ 0 h 14"/>
                <a:gd name="T26" fmla="*/ 9 w 17"/>
                <a:gd name="T27" fmla="*/ 0 h 14"/>
                <a:gd name="T28" fmla="*/ 8 w 17"/>
                <a:gd name="T29" fmla="*/ 1 h 14"/>
                <a:gd name="T30" fmla="*/ 6 w 17"/>
                <a:gd name="T31" fmla="*/ 2 h 14"/>
                <a:gd name="T32" fmla="*/ 4 w 17"/>
                <a:gd name="T33" fmla="*/ 3 h 14"/>
                <a:gd name="T34" fmla="*/ 2 w 17"/>
                <a:gd name="T35" fmla="*/ 5 h 14"/>
                <a:gd name="T36" fmla="*/ 0 w 17"/>
                <a:gd name="T37"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14">
                  <a:moveTo>
                    <a:pt x="0" y="5"/>
                  </a:moveTo>
                  <a:lnTo>
                    <a:pt x="1" y="8"/>
                  </a:lnTo>
                  <a:lnTo>
                    <a:pt x="2" y="11"/>
                  </a:lnTo>
                  <a:lnTo>
                    <a:pt x="4" y="13"/>
                  </a:lnTo>
                  <a:lnTo>
                    <a:pt x="7" y="14"/>
                  </a:lnTo>
                  <a:lnTo>
                    <a:pt x="9" y="13"/>
                  </a:lnTo>
                  <a:lnTo>
                    <a:pt x="12" y="12"/>
                  </a:lnTo>
                  <a:lnTo>
                    <a:pt x="14" y="11"/>
                  </a:lnTo>
                  <a:lnTo>
                    <a:pt x="15" y="10"/>
                  </a:lnTo>
                  <a:lnTo>
                    <a:pt x="17" y="7"/>
                  </a:lnTo>
                  <a:lnTo>
                    <a:pt x="15" y="3"/>
                  </a:lnTo>
                  <a:lnTo>
                    <a:pt x="13" y="1"/>
                  </a:lnTo>
                  <a:lnTo>
                    <a:pt x="12" y="0"/>
                  </a:lnTo>
                  <a:lnTo>
                    <a:pt x="9" y="0"/>
                  </a:lnTo>
                  <a:lnTo>
                    <a:pt x="8" y="1"/>
                  </a:lnTo>
                  <a:lnTo>
                    <a:pt x="6" y="2"/>
                  </a:lnTo>
                  <a:lnTo>
                    <a:pt x="4" y="3"/>
                  </a:lnTo>
                  <a:lnTo>
                    <a:pt x="2" y="5"/>
                  </a:lnTo>
                  <a:lnTo>
                    <a:pt x="0"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5" name="Freeform 48">
              <a:extLst>
                <a:ext uri="{FF2B5EF4-FFF2-40B4-BE49-F238E27FC236}">
                  <a16:creationId xmlns:a16="http://schemas.microsoft.com/office/drawing/2014/main" id="{3D7BEF22-8ADA-4F84-932D-55DB1C1855AE}"/>
                </a:ext>
              </a:extLst>
            </p:cNvPr>
            <p:cNvSpPr>
              <a:spLocks/>
            </p:cNvSpPr>
            <p:nvPr/>
          </p:nvSpPr>
          <p:spPr bwMode="auto">
            <a:xfrm>
              <a:off x="2046288" y="2995613"/>
              <a:ext cx="17462" cy="12700"/>
            </a:xfrm>
            <a:custGeom>
              <a:avLst/>
              <a:gdLst>
                <a:gd name="T0" fmla="*/ 55 w 55"/>
                <a:gd name="T1" fmla="*/ 18 h 40"/>
                <a:gd name="T2" fmla="*/ 53 w 55"/>
                <a:gd name="T3" fmla="*/ 8 h 40"/>
                <a:gd name="T4" fmla="*/ 50 w 55"/>
                <a:gd name="T5" fmla="*/ 5 h 40"/>
                <a:gd name="T6" fmla="*/ 45 w 55"/>
                <a:gd name="T7" fmla="*/ 2 h 40"/>
                <a:gd name="T8" fmla="*/ 40 w 55"/>
                <a:gd name="T9" fmla="*/ 0 h 40"/>
                <a:gd name="T10" fmla="*/ 24 w 55"/>
                <a:gd name="T11" fmla="*/ 10 h 40"/>
                <a:gd name="T12" fmla="*/ 7 w 55"/>
                <a:gd name="T13" fmla="*/ 16 h 40"/>
                <a:gd name="T14" fmla="*/ 1 w 55"/>
                <a:gd name="T15" fmla="*/ 22 h 40"/>
                <a:gd name="T16" fmla="*/ 0 w 55"/>
                <a:gd name="T17" fmla="*/ 29 h 40"/>
                <a:gd name="T18" fmla="*/ 2 w 55"/>
                <a:gd name="T19" fmla="*/ 38 h 40"/>
                <a:gd name="T20" fmla="*/ 6 w 55"/>
                <a:gd name="T21" fmla="*/ 39 h 40"/>
                <a:gd name="T22" fmla="*/ 10 w 55"/>
                <a:gd name="T23" fmla="*/ 40 h 40"/>
                <a:gd name="T24" fmla="*/ 13 w 55"/>
                <a:gd name="T25" fmla="*/ 40 h 40"/>
                <a:gd name="T26" fmla="*/ 16 w 55"/>
                <a:gd name="T27" fmla="*/ 39 h 40"/>
                <a:gd name="T28" fmla="*/ 19 w 55"/>
                <a:gd name="T29" fmla="*/ 39 h 40"/>
                <a:gd name="T30" fmla="*/ 23 w 55"/>
                <a:gd name="T31" fmla="*/ 38 h 40"/>
                <a:gd name="T32" fmla="*/ 25 w 55"/>
                <a:gd name="T33" fmla="*/ 36 h 40"/>
                <a:gd name="T34" fmla="*/ 28 w 55"/>
                <a:gd name="T35" fmla="*/ 34 h 40"/>
                <a:gd name="T36" fmla="*/ 29 w 55"/>
                <a:gd name="T37" fmla="*/ 31 h 40"/>
                <a:gd name="T38" fmla="*/ 35 w 55"/>
                <a:gd name="T39" fmla="*/ 30 h 40"/>
                <a:gd name="T40" fmla="*/ 42 w 55"/>
                <a:gd name="T41" fmla="*/ 27 h 40"/>
                <a:gd name="T42" fmla="*/ 50 w 55"/>
                <a:gd name="T43" fmla="*/ 24 h 40"/>
                <a:gd name="T44" fmla="*/ 55 w 55"/>
                <a:gd name="T45" fmla="*/ 1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0">
                  <a:moveTo>
                    <a:pt x="55" y="18"/>
                  </a:moveTo>
                  <a:lnTo>
                    <a:pt x="53" y="8"/>
                  </a:lnTo>
                  <a:lnTo>
                    <a:pt x="50" y="5"/>
                  </a:lnTo>
                  <a:lnTo>
                    <a:pt x="45" y="2"/>
                  </a:lnTo>
                  <a:lnTo>
                    <a:pt x="40" y="0"/>
                  </a:lnTo>
                  <a:lnTo>
                    <a:pt x="24" y="10"/>
                  </a:lnTo>
                  <a:lnTo>
                    <a:pt x="7" y="16"/>
                  </a:lnTo>
                  <a:lnTo>
                    <a:pt x="1" y="22"/>
                  </a:lnTo>
                  <a:lnTo>
                    <a:pt x="0" y="29"/>
                  </a:lnTo>
                  <a:lnTo>
                    <a:pt x="2" y="38"/>
                  </a:lnTo>
                  <a:lnTo>
                    <a:pt x="6" y="39"/>
                  </a:lnTo>
                  <a:lnTo>
                    <a:pt x="10" y="40"/>
                  </a:lnTo>
                  <a:lnTo>
                    <a:pt x="13" y="40"/>
                  </a:lnTo>
                  <a:lnTo>
                    <a:pt x="16" y="39"/>
                  </a:lnTo>
                  <a:lnTo>
                    <a:pt x="19" y="39"/>
                  </a:lnTo>
                  <a:lnTo>
                    <a:pt x="23" y="38"/>
                  </a:lnTo>
                  <a:lnTo>
                    <a:pt x="25" y="36"/>
                  </a:lnTo>
                  <a:lnTo>
                    <a:pt x="28" y="34"/>
                  </a:lnTo>
                  <a:lnTo>
                    <a:pt x="29" y="31"/>
                  </a:lnTo>
                  <a:lnTo>
                    <a:pt x="35" y="30"/>
                  </a:lnTo>
                  <a:lnTo>
                    <a:pt x="42" y="27"/>
                  </a:lnTo>
                  <a:lnTo>
                    <a:pt x="50" y="24"/>
                  </a:lnTo>
                  <a:lnTo>
                    <a:pt x="55"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6" name="Freeform 49">
              <a:extLst>
                <a:ext uri="{FF2B5EF4-FFF2-40B4-BE49-F238E27FC236}">
                  <a16:creationId xmlns:a16="http://schemas.microsoft.com/office/drawing/2014/main" id="{6248D3FD-909B-4580-B20C-A4B0B9E05B1A}"/>
                </a:ext>
              </a:extLst>
            </p:cNvPr>
            <p:cNvSpPr>
              <a:spLocks/>
            </p:cNvSpPr>
            <p:nvPr/>
          </p:nvSpPr>
          <p:spPr bwMode="auto">
            <a:xfrm>
              <a:off x="2070100" y="2973388"/>
              <a:ext cx="4762" cy="4763"/>
            </a:xfrm>
            <a:custGeom>
              <a:avLst/>
              <a:gdLst>
                <a:gd name="T0" fmla="*/ 13 w 13"/>
                <a:gd name="T1" fmla="*/ 4 h 17"/>
                <a:gd name="T2" fmla="*/ 12 w 13"/>
                <a:gd name="T3" fmla="*/ 2 h 17"/>
                <a:gd name="T4" fmla="*/ 9 w 13"/>
                <a:gd name="T5" fmla="*/ 1 h 17"/>
                <a:gd name="T6" fmla="*/ 7 w 13"/>
                <a:gd name="T7" fmla="*/ 0 h 17"/>
                <a:gd name="T8" fmla="*/ 5 w 13"/>
                <a:gd name="T9" fmla="*/ 0 h 17"/>
                <a:gd name="T10" fmla="*/ 1 w 13"/>
                <a:gd name="T11" fmla="*/ 0 h 17"/>
                <a:gd name="T12" fmla="*/ 0 w 13"/>
                <a:gd name="T13" fmla="*/ 17 h 17"/>
                <a:gd name="T14" fmla="*/ 5 w 13"/>
                <a:gd name="T15" fmla="*/ 17 h 17"/>
                <a:gd name="T16" fmla="*/ 7 w 13"/>
                <a:gd name="T17" fmla="*/ 15 h 17"/>
                <a:gd name="T18" fmla="*/ 9 w 13"/>
                <a:gd name="T19" fmla="*/ 14 h 17"/>
                <a:gd name="T20" fmla="*/ 12 w 13"/>
                <a:gd name="T21" fmla="*/ 13 h 17"/>
                <a:gd name="T22" fmla="*/ 13 w 13"/>
                <a:gd name="T23" fmla="*/ 11 h 17"/>
                <a:gd name="T24" fmla="*/ 13 w 13"/>
                <a:gd name="T25" fmla="*/ 8 h 17"/>
                <a:gd name="T26" fmla="*/ 13 w 13"/>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7">
                  <a:moveTo>
                    <a:pt x="13" y="4"/>
                  </a:moveTo>
                  <a:lnTo>
                    <a:pt x="12" y="2"/>
                  </a:lnTo>
                  <a:lnTo>
                    <a:pt x="9" y="1"/>
                  </a:lnTo>
                  <a:lnTo>
                    <a:pt x="7" y="0"/>
                  </a:lnTo>
                  <a:lnTo>
                    <a:pt x="5" y="0"/>
                  </a:lnTo>
                  <a:lnTo>
                    <a:pt x="1" y="0"/>
                  </a:lnTo>
                  <a:lnTo>
                    <a:pt x="0" y="17"/>
                  </a:lnTo>
                  <a:lnTo>
                    <a:pt x="5" y="17"/>
                  </a:lnTo>
                  <a:lnTo>
                    <a:pt x="7" y="15"/>
                  </a:lnTo>
                  <a:lnTo>
                    <a:pt x="9" y="14"/>
                  </a:lnTo>
                  <a:lnTo>
                    <a:pt x="12" y="13"/>
                  </a:lnTo>
                  <a:lnTo>
                    <a:pt x="13" y="11"/>
                  </a:lnTo>
                  <a:lnTo>
                    <a:pt x="13" y="8"/>
                  </a:lnTo>
                  <a:lnTo>
                    <a:pt x="13"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7" name="Freeform 50">
              <a:extLst>
                <a:ext uri="{FF2B5EF4-FFF2-40B4-BE49-F238E27FC236}">
                  <a16:creationId xmlns:a16="http://schemas.microsoft.com/office/drawing/2014/main" id="{9064CB22-CE29-49A2-B83F-1A40CCA77EEB}"/>
                </a:ext>
              </a:extLst>
            </p:cNvPr>
            <p:cNvSpPr>
              <a:spLocks/>
            </p:cNvSpPr>
            <p:nvPr/>
          </p:nvSpPr>
          <p:spPr bwMode="auto">
            <a:xfrm>
              <a:off x="2098675" y="2944813"/>
              <a:ext cx="15875" cy="19050"/>
            </a:xfrm>
            <a:custGeom>
              <a:avLst/>
              <a:gdLst>
                <a:gd name="T0" fmla="*/ 37 w 48"/>
                <a:gd name="T1" fmla="*/ 8 h 60"/>
                <a:gd name="T2" fmla="*/ 35 w 48"/>
                <a:gd name="T3" fmla="*/ 4 h 60"/>
                <a:gd name="T4" fmla="*/ 32 w 48"/>
                <a:gd name="T5" fmla="*/ 1 h 60"/>
                <a:gd name="T6" fmla="*/ 29 w 48"/>
                <a:gd name="T7" fmla="*/ 0 h 60"/>
                <a:gd name="T8" fmla="*/ 17 w 48"/>
                <a:gd name="T9" fmla="*/ 0 h 60"/>
                <a:gd name="T10" fmla="*/ 7 w 48"/>
                <a:gd name="T11" fmla="*/ 5 h 60"/>
                <a:gd name="T12" fmla="*/ 1 w 48"/>
                <a:gd name="T13" fmla="*/ 15 h 60"/>
                <a:gd name="T14" fmla="*/ 0 w 48"/>
                <a:gd name="T15" fmla="*/ 21 h 60"/>
                <a:gd name="T16" fmla="*/ 2 w 48"/>
                <a:gd name="T17" fmla="*/ 27 h 60"/>
                <a:gd name="T18" fmla="*/ 4 w 48"/>
                <a:gd name="T19" fmla="*/ 29 h 60"/>
                <a:gd name="T20" fmla="*/ 7 w 48"/>
                <a:gd name="T21" fmla="*/ 33 h 60"/>
                <a:gd name="T22" fmla="*/ 9 w 48"/>
                <a:gd name="T23" fmla="*/ 34 h 60"/>
                <a:gd name="T24" fmla="*/ 13 w 48"/>
                <a:gd name="T25" fmla="*/ 35 h 60"/>
                <a:gd name="T26" fmla="*/ 35 w 48"/>
                <a:gd name="T27" fmla="*/ 60 h 60"/>
                <a:gd name="T28" fmla="*/ 40 w 48"/>
                <a:gd name="T29" fmla="*/ 54 h 60"/>
                <a:gd name="T30" fmla="*/ 46 w 48"/>
                <a:gd name="T31" fmla="*/ 46 h 60"/>
                <a:gd name="T32" fmla="*/ 48 w 48"/>
                <a:gd name="T33" fmla="*/ 38 h 60"/>
                <a:gd name="T34" fmla="*/ 47 w 48"/>
                <a:gd name="T35" fmla="*/ 29 h 60"/>
                <a:gd name="T36" fmla="*/ 40 w 48"/>
                <a:gd name="T37" fmla="*/ 20 h 60"/>
                <a:gd name="T38" fmla="*/ 37 w 48"/>
                <a:gd name="T39"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60">
                  <a:moveTo>
                    <a:pt x="37" y="8"/>
                  </a:moveTo>
                  <a:lnTo>
                    <a:pt x="35" y="4"/>
                  </a:lnTo>
                  <a:lnTo>
                    <a:pt x="32" y="1"/>
                  </a:lnTo>
                  <a:lnTo>
                    <a:pt x="29" y="0"/>
                  </a:lnTo>
                  <a:lnTo>
                    <a:pt x="17" y="0"/>
                  </a:lnTo>
                  <a:lnTo>
                    <a:pt x="7" y="5"/>
                  </a:lnTo>
                  <a:lnTo>
                    <a:pt x="1" y="15"/>
                  </a:lnTo>
                  <a:lnTo>
                    <a:pt x="0" y="21"/>
                  </a:lnTo>
                  <a:lnTo>
                    <a:pt x="2" y="27"/>
                  </a:lnTo>
                  <a:lnTo>
                    <a:pt x="4" y="29"/>
                  </a:lnTo>
                  <a:lnTo>
                    <a:pt x="7" y="33"/>
                  </a:lnTo>
                  <a:lnTo>
                    <a:pt x="9" y="34"/>
                  </a:lnTo>
                  <a:lnTo>
                    <a:pt x="13" y="35"/>
                  </a:lnTo>
                  <a:lnTo>
                    <a:pt x="35" y="60"/>
                  </a:lnTo>
                  <a:lnTo>
                    <a:pt x="40" y="54"/>
                  </a:lnTo>
                  <a:lnTo>
                    <a:pt x="46" y="46"/>
                  </a:lnTo>
                  <a:lnTo>
                    <a:pt x="48" y="38"/>
                  </a:lnTo>
                  <a:lnTo>
                    <a:pt x="47" y="29"/>
                  </a:lnTo>
                  <a:lnTo>
                    <a:pt x="40" y="20"/>
                  </a:lnTo>
                  <a:lnTo>
                    <a:pt x="37"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8" name="Freeform 51">
              <a:extLst>
                <a:ext uri="{FF2B5EF4-FFF2-40B4-BE49-F238E27FC236}">
                  <a16:creationId xmlns:a16="http://schemas.microsoft.com/office/drawing/2014/main" id="{559B7D38-8831-47AA-BA91-E577BF5C3549}"/>
                </a:ext>
              </a:extLst>
            </p:cNvPr>
            <p:cNvSpPr>
              <a:spLocks/>
            </p:cNvSpPr>
            <p:nvPr/>
          </p:nvSpPr>
          <p:spPr bwMode="auto">
            <a:xfrm>
              <a:off x="2036763" y="2944813"/>
              <a:ext cx="7937" cy="11113"/>
            </a:xfrm>
            <a:custGeom>
              <a:avLst/>
              <a:gdLst>
                <a:gd name="T0" fmla="*/ 0 w 27"/>
                <a:gd name="T1" fmla="*/ 12 h 34"/>
                <a:gd name="T2" fmla="*/ 0 w 27"/>
                <a:gd name="T3" fmla="*/ 17 h 34"/>
                <a:gd name="T4" fmla="*/ 2 w 27"/>
                <a:gd name="T5" fmla="*/ 23 h 34"/>
                <a:gd name="T6" fmla="*/ 4 w 27"/>
                <a:gd name="T7" fmla="*/ 27 h 34"/>
                <a:gd name="T8" fmla="*/ 9 w 27"/>
                <a:gd name="T9" fmla="*/ 32 h 34"/>
                <a:gd name="T10" fmla="*/ 21 w 27"/>
                <a:gd name="T11" fmla="*/ 34 h 34"/>
                <a:gd name="T12" fmla="*/ 25 w 27"/>
                <a:gd name="T13" fmla="*/ 27 h 34"/>
                <a:gd name="T14" fmla="*/ 27 w 27"/>
                <a:gd name="T15" fmla="*/ 17 h 34"/>
                <a:gd name="T16" fmla="*/ 23 w 27"/>
                <a:gd name="T17" fmla="*/ 6 h 34"/>
                <a:gd name="T18" fmla="*/ 20 w 27"/>
                <a:gd name="T19" fmla="*/ 4 h 34"/>
                <a:gd name="T20" fmla="*/ 16 w 27"/>
                <a:gd name="T21" fmla="*/ 1 h 34"/>
                <a:gd name="T22" fmla="*/ 13 w 27"/>
                <a:gd name="T23" fmla="*/ 0 h 34"/>
                <a:gd name="T24" fmla="*/ 8 w 27"/>
                <a:gd name="T25" fmla="*/ 1 h 34"/>
                <a:gd name="T26" fmla="*/ 4 w 27"/>
                <a:gd name="T27" fmla="*/ 4 h 34"/>
                <a:gd name="T28" fmla="*/ 2 w 27"/>
                <a:gd name="T29" fmla="*/ 8 h 34"/>
                <a:gd name="T30" fmla="*/ 0 w 27"/>
                <a:gd name="T31"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34">
                  <a:moveTo>
                    <a:pt x="0" y="12"/>
                  </a:moveTo>
                  <a:lnTo>
                    <a:pt x="0" y="17"/>
                  </a:lnTo>
                  <a:lnTo>
                    <a:pt x="2" y="23"/>
                  </a:lnTo>
                  <a:lnTo>
                    <a:pt x="4" y="27"/>
                  </a:lnTo>
                  <a:lnTo>
                    <a:pt x="9" y="32"/>
                  </a:lnTo>
                  <a:lnTo>
                    <a:pt x="21" y="34"/>
                  </a:lnTo>
                  <a:lnTo>
                    <a:pt x="25" y="27"/>
                  </a:lnTo>
                  <a:lnTo>
                    <a:pt x="27" y="17"/>
                  </a:lnTo>
                  <a:lnTo>
                    <a:pt x="23" y="6"/>
                  </a:lnTo>
                  <a:lnTo>
                    <a:pt x="20" y="4"/>
                  </a:lnTo>
                  <a:lnTo>
                    <a:pt x="16" y="1"/>
                  </a:lnTo>
                  <a:lnTo>
                    <a:pt x="13" y="0"/>
                  </a:lnTo>
                  <a:lnTo>
                    <a:pt x="8" y="1"/>
                  </a:lnTo>
                  <a:lnTo>
                    <a:pt x="4" y="4"/>
                  </a:lnTo>
                  <a:lnTo>
                    <a:pt x="2" y="8"/>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39" name="Freeform 52">
              <a:extLst>
                <a:ext uri="{FF2B5EF4-FFF2-40B4-BE49-F238E27FC236}">
                  <a16:creationId xmlns:a16="http://schemas.microsoft.com/office/drawing/2014/main" id="{D06D550E-19B2-497A-95A8-CDD00C2A99E5}"/>
                </a:ext>
              </a:extLst>
            </p:cNvPr>
            <p:cNvSpPr>
              <a:spLocks/>
            </p:cNvSpPr>
            <p:nvPr/>
          </p:nvSpPr>
          <p:spPr bwMode="auto">
            <a:xfrm>
              <a:off x="2058988" y="2957513"/>
              <a:ext cx="7937" cy="15875"/>
            </a:xfrm>
            <a:custGeom>
              <a:avLst/>
              <a:gdLst>
                <a:gd name="T0" fmla="*/ 25 w 25"/>
                <a:gd name="T1" fmla="*/ 38 h 49"/>
                <a:gd name="T2" fmla="*/ 23 w 25"/>
                <a:gd name="T3" fmla="*/ 33 h 49"/>
                <a:gd name="T4" fmla="*/ 25 w 25"/>
                <a:gd name="T5" fmla="*/ 31 h 49"/>
                <a:gd name="T6" fmla="*/ 25 w 25"/>
                <a:gd name="T7" fmla="*/ 30 h 49"/>
                <a:gd name="T8" fmla="*/ 22 w 25"/>
                <a:gd name="T9" fmla="*/ 28 h 49"/>
                <a:gd name="T10" fmla="*/ 16 w 25"/>
                <a:gd name="T11" fmla="*/ 25 h 49"/>
                <a:gd name="T12" fmla="*/ 15 w 25"/>
                <a:gd name="T13" fmla="*/ 20 h 49"/>
                <a:gd name="T14" fmla="*/ 16 w 25"/>
                <a:gd name="T15" fmla="*/ 15 h 49"/>
                <a:gd name="T16" fmla="*/ 19 w 25"/>
                <a:gd name="T17" fmla="*/ 10 h 49"/>
                <a:gd name="T18" fmla="*/ 19 w 25"/>
                <a:gd name="T19" fmla="*/ 5 h 49"/>
                <a:gd name="T20" fmla="*/ 16 w 25"/>
                <a:gd name="T21" fmla="*/ 0 h 49"/>
                <a:gd name="T22" fmla="*/ 6 w 25"/>
                <a:gd name="T23" fmla="*/ 7 h 49"/>
                <a:gd name="T24" fmla="*/ 2 w 25"/>
                <a:gd name="T25" fmla="*/ 13 h 49"/>
                <a:gd name="T26" fmla="*/ 0 w 25"/>
                <a:gd name="T27" fmla="*/ 20 h 49"/>
                <a:gd name="T28" fmla="*/ 4 w 25"/>
                <a:gd name="T29" fmla="*/ 28 h 49"/>
                <a:gd name="T30" fmla="*/ 8 w 25"/>
                <a:gd name="T31" fmla="*/ 37 h 49"/>
                <a:gd name="T32" fmla="*/ 9 w 25"/>
                <a:gd name="T33" fmla="*/ 42 h 49"/>
                <a:gd name="T34" fmla="*/ 9 w 25"/>
                <a:gd name="T35" fmla="*/ 44 h 49"/>
                <a:gd name="T36" fmla="*/ 10 w 25"/>
                <a:gd name="T37" fmla="*/ 45 h 49"/>
                <a:gd name="T38" fmla="*/ 11 w 25"/>
                <a:gd name="T39" fmla="*/ 48 h 49"/>
                <a:gd name="T40" fmla="*/ 13 w 25"/>
                <a:gd name="T41" fmla="*/ 49 h 49"/>
                <a:gd name="T42" fmla="*/ 15 w 25"/>
                <a:gd name="T43" fmla="*/ 49 h 49"/>
                <a:gd name="T44" fmla="*/ 17 w 25"/>
                <a:gd name="T45" fmla="*/ 49 h 49"/>
                <a:gd name="T46" fmla="*/ 19 w 25"/>
                <a:gd name="T47" fmla="*/ 48 h 49"/>
                <a:gd name="T48" fmla="*/ 19 w 25"/>
                <a:gd name="T49" fmla="*/ 45 h 49"/>
                <a:gd name="T50" fmla="*/ 20 w 25"/>
                <a:gd name="T51" fmla="*/ 43 h 49"/>
                <a:gd name="T52" fmla="*/ 20 w 25"/>
                <a:gd name="T53" fmla="*/ 41 h 49"/>
                <a:gd name="T54" fmla="*/ 25 w 25"/>
                <a:gd name="T55" fmla="*/ 3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 h="49">
                  <a:moveTo>
                    <a:pt x="25" y="38"/>
                  </a:moveTo>
                  <a:lnTo>
                    <a:pt x="23" y="33"/>
                  </a:lnTo>
                  <a:lnTo>
                    <a:pt x="25" y="31"/>
                  </a:lnTo>
                  <a:lnTo>
                    <a:pt x="25" y="30"/>
                  </a:lnTo>
                  <a:lnTo>
                    <a:pt x="22" y="28"/>
                  </a:lnTo>
                  <a:lnTo>
                    <a:pt x="16" y="25"/>
                  </a:lnTo>
                  <a:lnTo>
                    <a:pt x="15" y="20"/>
                  </a:lnTo>
                  <a:lnTo>
                    <a:pt x="16" y="15"/>
                  </a:lnTo>
                  <a:lnTo>
                    <a:pt x="19" y="10"/>
                  </a:lnTo>
                  <a:lnTo>
                    <a:pt x="19" y="5"/>
                  </a:lnTo>
                  <a:lnTo>
                    <a:pt x="16" y="0"/>
                  </a:lnTo>
                  <a:lnTo>
                    <a:pt x="6" y="7"/>
                  </a:lnTo>
                  <a:lnTo>
                    <a:pt x="2" y="13"/>
                  </a:lnTo>
                  <a:lnTo>
                    <a:pt x="0" y="20"/>
                  </a:lnTo>
                  <a:lnTo>
                    <a:pt x="4" y="28"/>
                  </a:lnTo>
                  <a:lnTo>
                    <a:pt x="8" y="37"/>
                  </a:lnTo>
                  <a:lnTo>
                    <a:pt x="9" y="42"/>
                  </a:lnTo>
                  <a:lnTo>
                    <a:pt x="9" y="44"/>
                  </a:lnTo>
                  <a:lnTo>
                    <a:pt x="10" y="45"/>
                  </a:lnTo>
                  <a:lnTo>
                    <a:pt x="11" y="48"/>
                  </a:lnTo>
                  <a:lnTo>
                    <a:pt x="13" y="49"/>
                  </a:lnTo>
                  <a:lnTo>
                    <a:pt x="15" y="49"/>
                  </a:lnTo>
                  <a:lnTo>
                    <a:pt x="17" y="49"/>
                  </a:lnTo>
                  <a:lnTo>
                    <a:pt x="19" y="48"/>
                  </a:lnTo>
                  <a:lnTo>
                    <a:pt x="19" y="45"/>
                  </a:lnTo>
                  <a:lnTo>
                    <a:pt x="20" y="43"/>
                  </a:lnTo>
                  <a:lnTo>
                    <a:pt x="20" y="41"/>
                  </a:lnTo>
                  <a:lnTo>
                    <a:pt x="25" y="3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0" name="Freeform 53">
              <a:extLst>
                <a:ext uri="{FF2B5EF4-FFF2-40B4-BE49-F238E27FC236}">
                  <a16:creationId xmlns:a16="http://schemas.microsoft.com/office/drawing/2014/main" id="{CEFB160E-D858-4727-8D97-46AE45AE1798}"/>
                </a:ext>
              </a:extLst>
            </p:cNvPr>
            <p:cNvSpPr>
              <a:spLocks/>
            </p:cNvSpPr>
            <p:nvPr/>
          </p:nvSpPr>
          <p:spPr bwMode="auto">
            <a:xfrm>
              <a:off x="2049463" y="2968625"/>
              <a:ext cx="3175" cy="3175"/>
            </a:xfrm>
            <a:custGeom>
              <a:avLst/>
              <a:gdLst>
                <a:gd name="T0" fmla="*/ 0 w 11"/>
                <a:gd name="T1" fmla="*/ 0 h 12"/>
                <a:gd name="T2" fmla="*/ 0 w 11"/>
                <a:gd name="T3" fmla="*/ 0 h 12"/>
                <a:gd name="T4" fmla="*/ 7 w 11"/>
                <a:gd name="T5" fmla="*/ 12 h 12"/>
                <a:gd name="T6" fmla="*/ 8 w 11"/>
                <a:gd name="T7" fmla="*/ 11 h 12"/>
                <a:gd name="T8" fmla="*/ 10 w 11"/>
                <a:gd name="T9" fmla="*/ 9 h 12"/>
                <a:gd name="T10" fmla="*/ 11 w 11"/>
                <a:gd name="T11" fmla="*/ 8 h 12"/>
                <a:gd name="T12" fmla="*/ 11 w 11"/>
                <a:gd name="T13" fmla="*/ 4 h 12"/>
                <a:gd name="T14" fmla="*/ 10 w 11"/>
                <a:gd name="T15" fmla="*/ 3 h 12"/>
                <a:gd name="T16" fmla="*/ 9 w 11"/>
                <a:gd name="T17" fmla="*/ 1 h 12"/>
                <a:gd name="T18" fmla="*/ 8 w 11"/>
                <a:gd name="T19" fmla="*/ 0 h 12"/>
                <a:gd name="T20" fmla="*/ 5 w 11"/>
                <a:gd name="T21" fmla="*/ 0 h 12"/>
                <a:gd name="T22" fmla="*/ 3 w 11"/>
                <a:gd name="T23" fmla="*/ 0 h 12"/>
                <a:gd name="T24" fmla="*/ 0 w 11"/>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2">
                  <a:moveTo>
                    <a:pt x="0" y="0"/>
                  </a:moveTo>
                  <a:lnTo>
                    <a:pt x="0" y="0"/>
                  </a:lnTo>
                  <a:lnTo>
                    <a:pt x="7" y="12"/>
                  </a:lnTo>
                  <a:lnTo>
                    <a:pt x="8" y="11"/>
                  </a:lnTo>
                  <a:lnTo>
                    <a:pt x="10" y="9"/>
                  </a:lnTo>
                  <a:lnTo>
                    <a:pt x="11" y="8"/>
                  </a:lnTo>
                  <a:lnTo>
                    <a:pt x="11" y="4"/>
                  </a:lnTo>
                  <a:lnTo>
                    <a:pt x="10" y="3"/>
                  </a:lnTo>
                  <a:lnTo>
                    <a:pt x="9" y="1"/>
                  </a:lnTo>
                  <a:lnTo>
                    <a:pt x="8" y="0"/>
                  </a:lnTo>
                  <a:lnTo>
                    <a:pt x="5" y="0"/>
                  </a:lnTo>
                  <a:lnTo>
                    <a:pt x="3"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1" name="Freeform 54">
              <a:extLst>
                <a:ext uri="{FF2B5EF4-FFF2-40B4-BE49-F238E27FC236}">
                  <a16:creationId xmlns:a16="http://schemas.microsoft.com/office/drawing/2014/main" id="{6DAA8830-13A4-4AD6-BCF5-10B36716986F}"/>
                </a:ext>
              </a:extLst>
            </p:cNvPr>
            <p:cNvSpPr>
              <a:spLocks/>
            </p:cNvSpPr>
            <p:nvPr/>
          </p:nvSpPr>
          <p:spPr bwMode="auto">
            <a:xfrm>
              <a:off x="2103438" y="2878138"/>
              <a:ext cx="12700" cy="9525"/>
            </a:xfrm>
            <a:custGeom>
              <a:avLst/>
              <a:gdLst>
                <a:gd name="T0" fmla="*/ 21 w 38"/>
                <a:gd name="T1" fmla="*/ 30 h 30"/>
                <a:gd name="T2" fmla="*/ 22 w 38"/>
                <a:gd name="T3" fmla="*/ 29 h 30"/>
                <a:gd name="T4" fmla="*/ 25 w 38"/>
                <a:gd name="T5" fmla="*/ 28 h 30"/>
                <a:gd name="T6" fmla="*/ 27 w 38"/>
                <a:gd name="T7" fmla="*/ 28 h 30"/>
                <a:gd name="T8" fmla="*/ 28 w 38"/>
                <a:gd name="T9" fmla="*/ 28 h 30"/>
                <a:gd name="T10" fmla="*/ 31 w 38"/>
                <a:gd name="T11" fmla="*/ 26 h 30"/>
                <a:gd name="T12" fmla="*/ 33 w 38"/>
                <a:gd name="T13" fmla="*/ 26 h 30"/>
                <a:gd name="T14" fmla="*/ 36 w 38"/>
                <a:gd name="T15" fmla="*/ 26 h 30"/>
                <a:gd name="T16" fmla="*/ 37 w 38"/>
                <a:gd name="T17" fmla="*/ 25 h 30"/>
                <a:gd name="T18" fmla="*/ 37 w 38"/>
                <a:gd name="T19" fmla="*/ 24 h 30"/>
                <a:gd name="T20" fmla="*/ 38 w 38"/>
                <a:gd name="T21" fmla="*/ 22 h 30"/>
                <a:gd name="T22" fmla="*/ 37 w 38"/>
                <a:gd name="T23" fmla="*/ 19 h 30"/>
                <a:gd name="T24" fmla="*/ 34 w 38"/>
                <a:gd name="T25" fmla="*/ 14 h 30"/>
                <a:gd name="T26" fmla="*/ 30 w 38"/>
                <a:gd name="T27" fmla="*/ 14 h 30"/>
                <a:gd name="T28" fmla="*/ 26 w 38"/>
                <a:gd name="T29" fmla="*/ 11 h 30"/>
                <a:gd name="T30" fmla="*/ 21 w 38"/>
                <a:gd name="T31" fmla="*/ 6 h 30"/>
                <a:gd name="T32" fmla="*/ 16 w 38"/>
                <a:gd name="T33" fmla="*/ 2 h 30"/>
                <a:gd name="T34" fmla="*/ 11 w 38"/>
                <a:gd name="T35" fmla="*/ 0 h 30"/>
                <a:gd name="T36" fmla="*/ 6 w 38"/>
                <a:gd name="T37" fmla="*/ 2 h 30"/>
                <a:gd name="T38" fmla="*/ 0 w 38"/>
                <a:gd name="T39" fmla="*/ 11 h 30"/>
                <a:gd name="T40" fmla="*/ 5 w 38"/>
                <a:gd name="T41" fmla="*/ 20 h 30"/>
                <a:gd name="T42" fmla="*/ 13 w 38"/>
                <a:gd name="T43" fmla="*/ 25 h 30"/>
                <a:gd name="T44" fmla="*/ 21 w 38"/>
                <a:gd name="T4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 h="30">
                  <a:moveTo>
                    <a:pt x="21" y="30"/>
                  </a:moveTo>
                  <a:lnTo>
                    <a:pt x="22" y="29"/>
                  </a:lnTo>
                  <a:lnTo>
                    <a:pt x="25" y="28"/>
                  </a:lnTo>
                  <a:lnTo>
                    <a:pt x="27" y="28"/>
                  </a:lnTo>
                  <a:lnTo>
                    <a:pt x="28" y="28"/>
                  </a:lnTo>
                  <a:lnTo>
                    <a:pt x="31" y="26"/>
                  </a:lnTo>
                  <a:lnTo>
                    <a:pt x="33" y="26"/>
                  </a:lnTo>
                  <a:lnTo>
                    <a:pt x="36" y="26"/>
                  </a:lnTo>
                  <a:lnTo>
                    <a:pt x="37" y="25"/>
                  </a:lnTo>
                  <a:lnTo>
                    <a:pt x="37" y="24"/>
                  </a:lnTo>
                  <a:lnTo>
                    <a:pt x="38" y="22"/>
                  </a:lnTo>
                  <a:lnTo>
                    <a:pt x="37" y="19"/>
                  </a:lnTo>
                  <a:lnTo>
                    <a:pt x="34" y="14"/>
                  </a:lnTo>
                  <a:lnTo>
                    <a:pt x="30" y="14"/>
                  </a:lnTo>
                  <a:lnTo>
                    <a:pt x="26" y="11"/>
                  </a:lnTo>
                  <a:lnTo>
                    <a:pt x="21" y="6"/>
                  </a:lnTo>
                  <a:lnTo>
                    <a:pt x="16" y="2"/>
                  </a:lnTo>
                  <a:lnTo>
                    <a:pt x="11" y="0"/>
                  </a:lnTo>
                  <a:lnTo>
                    <a:pt x="6" y="2"/>
                  </a:lnTo>
                  <a:lnTo>
                    <a:pt x="0" y="11"/>
                  </a:lnTo>
                  <a:lnTo>
                    <a:pt x="5" y="20"/>
                  </a:lnTo>
                  <a:lnTo>
                    <a:pt x="13" y="25"/>
                  </a:lnTo>
                  <a:lnTo>
                    <a:pt x="21" y="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2" name="Freeform 55">
              <a:extLst>
                <a:ext uri="{FF2B5EF4-FFF2-40B4-BE49-F238E27FC236}">
                  <a16:creationId xmlns:a16="http://schemas.microsoft.com/office/drawing/2014/main" id="{C0E3B9CC-F341-4B16-B0AD-DDAAE84AE19C}"/>
                </a:ext>
              </a:extLst>
            </p:cNvPr>
            <p:cNvSpPr>
              <a:spLocks/>
            </p:cNvSpPr>
            <p:nvPr/>
          </p:nvSpPr>
          <p:spPr bwMode="auto">
            <a:xfrm>
              <a:off x="2162175" y="2867025"/>
              <a:ext cx="4762" cy="3175"/>
            </a:xfrm>
            <a:custGeom>
              <a:avLst/>
              <a:gdLst>
                <a:gd name="T0" fmla="*/ 15 w 15"/>
                <a:gd name="T1" fmla="*/ 0 h 13"/>
                <a:gd name="T2" fmla="*/ 0 w 15"/>
                <a:gd name="T3" fmla="*/ 3 h 13"/>
                <a:gd name="T4" fmla="*/ 7 w 15"/>
                <a:gd name="T5" fmla="*/ 13 h 13"/>
                <a:gd name="T6" fmla="*/ 11 w 15"/>
                <a:gd name="T7" fmla="*/ 12 h 13"/>
                <a:gd name="T8" fmla="*/ 14 w 15"/>
                <a:gd name="T9" fmla="*/ 10 h 13"/>
                <a:gd name="T10" fmla="*/ 15 w 15"/>
                <a:gd name="T11" fmla="*/ 7 h 13"/>
                <a:gd name="T12" fmla="*/ 15 w 15"/>
                <a:gd name="T13" fmla="*/ 3 h 13"/>
                <a:gd name="T14" fmla="*/ 15 w 15"/>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3">
                  <a:moveTo>
                    <a:pt x="15" y="0"/>
                  </a:moveTo>
                  <a:lnTo>
                    <a:pt x="0" y="3"/>
                  </a:lnTo>
                  <a:lnTo>
                    <a:pt x="7" y="13"/>
                  </a:lnTo>
                  <a:lnTo>
                    <a:pt x="11" y="12"/>
                  </a:lnTo>
                  <a:lnTo>
                    <a:pt x="14" y="10"/>
                  </a:lnTo>
                  <a:lnTo>
                    <a:pt x="15" y="7"/>
                  </a:lnTo>
                  <a:lnTo>
                    <a:pt x="15" y="3"/>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3" name="Freeform 56">
              <a:extLst>
                <a:ext uri="{FF2B5EF4-FFF2-40B4-BE49-F238E27FC236}">
                  <a16:creationId xmlns:a16="http://schemas.microsoft.com/office/drawing/2014/main" id="{678AA79B-EFA8-42B0-A11F-71039FED9FEF}"/>
                </a:ext>
              </a:extLst>
            </p:cNvPr>
            <p:cNvSpPr>
              <a:spLocks/>
            </p:cNvSpPr>
            <p:nvPr/>
          </p:nvSpPr>
          <p:spPr bwMode="auto">
            <a:xfrm>
              <a:off x="2138363" y="2932113"/>
              <a:ext cx="7937" cy="6350"/>
            </a:xfrm>
            <a:custGeom>
              <a:avLst/>
              <a:gdLst>
                <a:gd name="T0" fmla="*/ 11 w 24"/>
                <a:gd name="T1" fmla="*/ 0 h 23"/>
                <a:gd name="T2" fmla="*/ 6 w 24"/>
                <a:gd name="T3" fmla="*/ 2 h 23"/>
                <a:gd name="T4" fmla="*/ 2 w 24"/>
                <a:gd name="T5" fmla="*/ 4 h 23"/>
                <a:gd name="T6" fmla="*/ 0 w 24"/>
                <a:gd name="T7" fmla="*/ 7 h 23"/>
                <a:gd name="T8" fmla="*/ 0 w 24"/>
                <a:gd name="T9" fmla="*/ 11 h 23"/>
                <a:gd name="T10" fmla="*/ 1 w 24"/>
                <a:gd name="T11" fmla="*/ 14 h 23"/>
                <a:gd name="T12" fmla="*/ 4 w 24"/>
                <a:gd name="T13" fmla="*/ 19 h 23"/>
                <a:gd name="T14" fmla="*/ 11 w 24"/>
                <a:gd name="T15" fmla="*/ 23 h 23"/>
                <a:gd name="T16" fmla="*/ 19 w 24"/>
                <a:gd name="T17" fmla="*/ 11 h 23"/>
                <a:gd name="T18" fmla="*/ 24 w 24"/>
                <a:gd name="T19" fmla="*/ 8 h 23"/>
                <a:gd name="T20" fmla="*/ 22 w 24"/>
                <a:gd name="T21" fmla="*/ 4 h 23"/>
                <a:gd name="T22" fmla="*/ 21 w 24"/>
                <a:gd name="T23" fmla="*/ 2 h 23"/>
                <a:gd name="T24" fmla="*/ 18 w 24"/>
                <a:gd name="T25" fmla="*/ 1 h 23"/>
                <a:gd name="T26" fmla="*/ 14 w 24"/>
                <a:gd name="T27" fmla="*/ 0 h 23"/>
                <a:gd name="T28" fmla="*/ 11 w 24"/>
                <a:gd name="T2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3">
                  <a:moveTo>
                    <a:pt x="11" y="0"/>
                  </a:moveTo>
                  <a:lnTo>
                    <a:pt x="6" y="2"/>
                  </a:lnTo>
                  <a:lnTo>
                    <a:pt x="2" y="4"/>
                  </a:lnTo>
                  <a:lnTo>
                    <a:pt x="0" y="7"/>
                  </a:lnTo>
                  <a:lnTo>
                    <a:pt x="0" y="11"/>
                  </a:lnTo>
                  <a:lnTo>
                    <a:pt x="1" y="14"/>
                  </a:lnTo>
                  <a:lnTo>
                    <a:pt x="4" y="19"/>
                  </a:lnTo>
                  <a:lnTo>
                    <a:pt x="11" y="23"/>
                  </a:lnTo>
                  <a:lnTo>
                    <a:pt x="19" y="11"/>
                  </a:lnTo>
                  <a:lnTo>
                    <a:pt x="24" y="8"/>
                  </a:lnTo>
                  <a:lnTo>
                    <a:pt x="22" y="4"/>
                  </a:lnTo>
                  <a:lnTo>
                    <a:pt x="21" y="2"/>
                  </a:lnTo>
                  <a:lnTo>
                    <a:pt x="18" y="1"/>
                  </a:lnTo>
                  <a:lnTo>
                    <a:pt x="14"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4" name="Freeform 57">
              <a:extLst>
                <a:ext uri="{FF2B5EF4-FFF2-40B4-BE49-F238E27FC236}">
                  <a16:creationId xmlns:a16="http://schemas.microsoft.com/office/drawing/2014/main" id="{8B985560-D6F7-4171-A7D3-0EABF31330FE}"/>
                </a:ext>
              </a:extLst>
            </p:cNvPr>
            <p:cNvSpPr>
              <a:spLocks/>
            </p:cNvSpPr>
            <p:nvPr/>
          </p:nvSpPr>
          <p:spPr bwMode="auto">
            <a:xfrm>
              <a:off x="2047875" y="2932113"/>
              <a:ext cx="11112" cy="15875"/>
            </a:xfrm>
            <a:custGeom>
              <a:avLst/>
              <a:gdLst>
                <a:gd name="T0" fmla="*/ 0 w 32"/>
                <a:gd name="T1" fmla="*/ 44 h 51"/>
                <a:gd name="T2" fmla="*/ 4 w 32"/>
                <a:gd name="T3" fmla="*/ 50 h 51"/>
                <a:gd name="T4" fmla="*/ 8 w 32"/>
                <a:gd name="T5" fmla="*/ 51 h 51"/>
                <a:gd name="T6" fmla="*/ 11 w 32"/>
                <a:gd name="T7" fmla="*/ 49 h 51"/>
                <a:gd name="T8" fmla="*/ 13 w 32"/>
                <a:gd name="T9" fmla="*/ 45 h 51"/>
                <a:gd name="T10" fmla="*/ 15 w 32"/>
                <a:gd name="T11" fmla="*/ 41 h 51"/>
                <a:gd name="T12" fmla="*/ 18 w 32"/>
                <a:gd name="T13" fmla="*/ 38 h 51"/>
                <a:gd name="T14" fmla="*/ 21 w 32"/>
                <a:gd name="T15" fmla="*/ 39 h 51"/>
                <a:gd name="T16" fmla="*/ 23 w 32"/>
                <a:gd name="T17" fmla="*/ 40 h 51"/>
                <a:gd name="T18" fmla="*/ 25 w 32"/>
                <a:gd name="T19" fmla="*/ 41 h 51"/>
                <a:gd name="T20" fmla="*/ 26 w 32"/>
                <a:gd name="T21" fmla="*/ 42 h 51"/>
                <a:gd name="T22" fmla="*/ 28 w 32"/>
                <a:gd name="T23" fmla="*/ 44 h 51"/>
                <a:gd name="T24" fmla="*/ 30 w 32"/>
                <a:gd name="T25" fmla="*/ 44 h 51"/>
                <a:gd name="T26" fmla="*/ 30 w 32"/>
                <a:gd name="T27" fmla="*/ 44 h 51"/>
                <a:gd name="T28" fmla="*/ 31 w 32"/>
                <a:gd name="T29" fmla="*/ 42 h 51"/>
                <a:gd name="T30" fmla="*/ 32 w 32"/>
                <a:gd name="T31" fmla="*/ 40 h 51"/>
                <a:gd name="T32" fmla="*/ 32 w 32"/>
                <a:gd name="T33" fmla="*/ 36 h 51"/>
                <a:gd name="T34" fmla="*/ 29 w 32"/>
                <a:gd name="T35" fmla="*/ 19 h 51"/>
                <a:gd name="T36" fmla="*/ 25 w 32"/>
                <a:gd name="T37" fmla="*/ 4 h 51"/>
                <a:gd name="T38" fmla="*/ 18 w 32"/>
                <a:gd name="T39" fmla="*/ 0 h 51"/>
                <a:gd name="T40" fmla="*/ 14 w 32"/>
                <a:gd name="T41" fmla="*/ 7 h 51"/>
                <a:gd name="T42" fmla="*/ 17 w 32"/>
                <a:gd name="T43" fmla="*/ 22 h 51"/>
                <a:gd name="T44" fmla="*/ 9 w 32"/>
                <a:gd name="T45" fmla="*/ 22 h 51"/>
                <a:gd name="T46" fmla="*/ 6 w 32"/>
                <a:gd name="T47" fmla="*/ 24 h 51"/>
                <a:gd name="T48" fmla="*/ 3 w 32"/>
                <a:gd name="T49" fmla="*/ 29 h 51"/>
                <a:gd name="T50" fmla="*/ 3 w 32"/>
                <a:gd name="T51" fmla="*/ 34 h 51"/>
                <a:gd name="T52" fmla="*/ 2 w 32"/>
                <a:gd name="T53" fmla="*/ 39 h 51"/>
                <a:gd name="T54" fmla="*/ 0 w 32"/>
                <a:gd name="T55" fmla="*/ 4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 h="51">
                  <a:moveTo>
                    <a:pt x="0" y="44"/>
                  </a:moveTo>
                  <a:lnTo>
                    <a:pt x="4" y="50"/>
                  </a:lnTo>
                  <a:lnTo>
                    <a:pt x="8" y="51"/>
                  </a:lnTo>
                  <a:lnTo>
                    <a:pt x="11" y="49"/>
                  </a:lnTo>
                  <a:lnTo>
                    <a:pt x="13" y="45"/>
                  </a:lnTo>
                  <a:lnTo>
                    <a:pt x="15" y="41"/>
                  </a:lnTo>
                  <a:lnTo>
                    <a:pt x="18" y="38"/>
                  </a:lnTo>
                  <a:lnTo>
                    <a:pt x="21" y="39"/>
                  </a:lnTo>
                  <a:lnTo>
                    <a:pt x="23" y="40"/>
                  </a:lnTo>
                  <a:lnTo>
                    <a:pt x="25" y="41"/>
                  </a:lnTo>
                  <a:lnTo>
                    <a:pt x="26" y="42"/>
                  </a:lnTo>
                  <a:lnTo>
                    <a:pt x="28" y="44"/>
                  </a:lnTo>
                  <a:lnTo>
                    <a:pt x="30" y="44"/>
                  </a:lnTo>
                  <a:lnTo>
                    <a:pt x="30" y="44"/>
                  </a:lnTo>
                  <a:lnTo>
                    <a:pt x="31" y="42"/>
                  </a:lnTo>
                  <a:lnTo>
                    <a:pt x="32" y="40"/>
                  </a:lnTo>
                  <a:lnTo>
                    <a:pt x="32" y="36"/>
                  </a:lnTo>
                  <a:lnTo>
                    <a:pt x="29" y="19"/>
                  </a:lnTo>
                  <a:lnTo>
                    <a:pt x="25" y="4"/>
                  </a:lnTo>
                  <a:lnTo>
                    <a:pt x="18" y="0"/>
                  </a:lnTo>
                  <a:lnTo>
                    <a:pt x="14" y="7"/>
                  </a:lnTo>
                  <a:lnTo>
                    <a:pt x="17" y="22"/>
                  </a:lnTo>
                  <a:lnTo>
                    <a:pt x="9" y="22"/>
                  </a:lnTo>
                  <a:lnTo>
                    <a:pt x="6" y="24"/>
                  </a:lnTo>
                  <a:lnTo>
                    <a:pt x="3" y="29"/>
                  </a:lnTo>
                  <a:lnTo>
                    <a:pt x="3" y="34"/>
                  </a:lnTo>
                  <a:lnTo>
                    <a:pt x="2" y="39"/>
                  </a:lnTo>
                  <a:lnTo>
                    <a:pt x="0" y="4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5" name="Freeform 58">
              <a:extLst>
                <a:ext uri="{FF2B5EF4-FFF2-40B4-BE49-F238E27FC236}">
                  <a16:creationId xmlns:a16="http://schemas.microsoft.com/office/drawing/2014/main" id="{ABC5AC1C-B7F1-4C1A-B930-5A91C96BA0F1}"/>
                </a:ext>
              </a:extLst>
            </p:cNvPr>
            <p:cNvSpPr>
              <a:spLocks/>
            </p:cNvSpPr>
            <p:nvPr/>
          </p:nvSpPr>
          <p:spPr bwMode="auto">
            <a:xfrm>
              <a:off x="2071688" y="2951163"/>
              <a:ext cx="4762" cy="4763"/>
            </a:xfrm>
            <a:custGeom>
              <a:avLst/>
              <a:gdLst>
                <a:gd name="T0" fmla="*/ 5 w 19"/>
                <a:gd name="T1" fmla="*/ 1 h 15"/>
                <a:gd name="T2" fmla="*/ 0 w 19"/>
                <a:gd name="T3" fmla="*/ 3 h 15"/>
                <a:gd name="T4" fmla="*/ 2 w 19"/>
                <a:gd name="T5" fmla="*/ 12 h 15"/>
                <a:gd name="T6" fmla="*/ 4 w 19"/>
                <a:gd name="T7" fmla="*/ 15 h 15"/>
                <a:gd name="T8" fmla="*/ 6 w 19"/>
                <a:gd name="T9" fmla="*/ 15 h 15"/>
                <a:gd name="T10" fmla="*/ 9 w 19"/>
                <a:gd name="T11" fmla="*/ 14 h 15"/>
                <a:gd name="T12" fmla="*/ 11 w 19"/>
                <a:gd name="T13" fmla="*/ 12 h 15"/>
                <a:gd name="T14" fmla="*/ 14 w 19"/>
                <a:gd name="T15" fmla="*/ 11 h 15"/>
                <a:gd name="T16" fmla="*/ 16 w 19"/>
                <a:gd name="T17" fmla="*/ 10 h 15"/>
                <a:gd name="T18" fmla="*/ 19 w 19"/>
                <a:gd name="T19" fmla="*/ 10 h 15"/>
                <a:gd name="T20" fmla="*/ 17 w 19"/>
                <a:gd name="T21" fmla="*/ 6 h 15"/>
                <a:gd name="T22" fmla="*/ 16 w 19"/>
                <a:gd name="T23" fmla="*/ 3 h 15"/>
                <a:gd name="T24" fmla="*/ 15 w 19"/>
                <a:gd name="T25" fmla="*/ 0 h 15"/>
                <a:gd name="T26" fmla="*/ 13 w 19"/>
                <a:gd name="T27" fmla="*/ 0 h 15"/>
                <a:gd name="T28" fmla="*/ 9 w 19"/>
                <a:gd name="T29" fmla="*/ 0 h 15"/>
                <a:gd name="T30" fmla="*/ 5 w 19"/>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15">
                  <a:moveTo>
                    <a:pt x="5" y="1"/>
                  </a:moveTo>
                  <a:lnTo>
                    <a:pt x="0" y="3"/>
                  </a:lnTo>
                  <a:lnTo>
                    <a:pt x="2" y="12"/>
                  </a:lnTo>
                  <a:lnTo>
                    <a:pt x="4" y="15"/>
                  </a:lnTo>
                  <a:lnTo>
                    <a:pt x="6" y="15"/>
                  </a:lnTo>
                  <a:lnTo>
                    <a:pt x="9" y="14"/>
                  </a:lnTo>
                  <a:lnTo>
                    <a:pt x="11" y="12"/>
                  </a:lnTo>
                  <a:lnTo>
                    <a:pt x="14" y="11"/>
                  </a:lnTo>
                  <a:lnTo>
                    <a:pt x="16" y="10"/>
                  </a:lnTo>
                  <a:lnTo>
                    <a:pt x="19" y="10"/>
                  </a:lnTo>
                  <a:lnTo>
                    <a:pt x="17" y="6"/>
                  </a:lnTo>
                  <a:lnTo>
                    <a:pt x="16" y="3"/>
                  </a:lnTo>
                  <a:lnTo>
                    <a:pt x="15" y="0"/>
                  </a:lnTo>
                  <a:lnTo>
                    <a:pt x="13" y="0"/>
                  </a:lnTo>
                  <a:lnTo>
                    <a:pt x="9" y="0"/>
                  </a:ln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6" name="Freeform 59">
              <a:extLst>
                <a:ext uri="{FF2B5EF4-FFF2-40B4-BE49-F238E27FC236}">
                  <a16:creationId xmlns:a16="http://schemas.microsoft.com/office/drawing/2014/main" id="{697DAFD2-8074-432C-8012-571BFF0E49AA}"/>
                </a:ext>
              </a:extLst>
            </p:cNvPr>
            <p:cNvSpPr>
              <a:spLocks/>
            </p:cNvSpPr>
            <p:nvPr/>
          </p:nvSpPr>
          <p:spPr bwMode="auto">
            <a:xfrm>
              <a:off x="2089150" y="2957513"/>
              <a:ext cx="6350" cy="4763"/>
            </a:xfrm>
            <a:custGeom>
              <a:avLst/>
              <a:gdLst>
                <a:gd name="T0" fmla="*/ 21 w 21"/>
                <a:gd name="T1" fmla="*/ 13 h 14"/>
                <a:gd name="T2" fmla="*/ 18 w 21"/>
                <a:gd name="T3" fmla="*/ 9 h 14"/>
                <a:gd name="T4" fmla="*/ 16 w 21"/>
                <a:gd name="T5" fmla="*/ 8 h 14"/>
                <a:gd name="T6" fmla="*/ 12 w 21"/>
                <a:gd name="T7" fmla="*/ 5 h 14"/>
                <a:gd name="T8" fmla="*/ 10 w 21"/>
                <a:gd name="T9" fmla="*/ 5 h 14"/>
                <a:gd name="T10" fmla="*/ 6 w 21"/>
                <a:gd name="T11" fmla="*/ 4 h 14"/>
                <a:gd name="T12" fmla="*/ 4 w 21"/>
                <a:gd name="T13" fmla="*/ 3 h 14"/>
                <a:gd name="T14" fmla="*/ 1 w 21"/>
                <a:gd name="T15" fmla="*/ 0 h 14"/>
                <a:gd name="T16" fmla="*/ 0 w 21"/>
                <a:gd name="T17" fmla="*/ 5 h 14"/>
                <a:gd name="T18" fmla="*/ 1 w 21"/>
                <a:gd name="T19" fmla="*/ 9 h 14"/>
                <a:gd name="T20" fmla="*/ 2 w 21"/>
                <a:gd name="T21" fmla="*/ 11 h 14"/>
                <a:gd name="T22" fmla="*/ 4 w 21"/>
                <a:gd name="T23" fmla="*/ 14 h 14"/>
                <a:gd name="T24" fmla="*/ 6 w 21"/>
                <a:gd name="T25" fmla="*/ 14 h 14"/>
                <a:gd name="T26" fmla="*/ 9 w 21"/>
                <a:gd name="T27" fmla="*/ 14 h 14"/>
                <a:gd name="T28" fmla="*/ 11 w 21"/>
                <a:gd name="T29" fmla="*/ 14 h 14"/>
                <a:gd name="T30" fmla="*/ 13 w 21"/>
                <a:gd name="T31" fmla="*/ 14 h 14"/>
                <a:gd name="T32" fmla="*/ 17 w 21"/>
                <a:gd name="T33" fmla="*/ 13 h 14"/>
                <a:gd name="T34" fmla="*/ 21 w 21"/>
                <a:gd name="T3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 h="14">
                  <a:moveTo>
                    <a:pt x="21" y="13"/>
                  </a:moveTo>
                  <a:lnTo>
                    <a:pt x="18" y="9"/>
                  </a:lnTo>
                  <a:lnTo>
                    <a:pt x="16" y="8"/>
                  </a:lnTo>
                  <a:lnTo>
                    <a:pt x="12" y="5"/>
                  </a:lnTo>
                  <a:lnTo>
                    <a:pt x="10" y="5"/>
                  </a:lnTo>
                  <a:lnTo>
                    <a:pt x="6" y="4"/>
                  </a:lnTo>
                  <a:lnTo>
                    <a:pt x="4" y="3"/>
                  </a:lnTo>
                  <a:lnTo>
                    <a:pt x="1" y="0"/>
                  </a:lnTo>
                  <a:lnTo>
                    <a:pt x="0" y="5"/>
                  </a:lnTo>
                  <a:lnTo>
                    <a:pt x="1" y="9"/>
                  </a:lnTo>
                  <a:lnTo>
                    <a:pt x="2" y="11"/>
                  </a:lnTo>
                  <a:lnTo>
                    <a:pt x="4" y="14"/>
                  </a:lnTo>
                  <a:lnTo>
                    <a:pt x="6" y="14"/>
                  </a:lnTo>
                  <a:lnTo>
                    <a:pt x="9" y="14"/>
                  </a:lnTo>
                  <a:lnTo>
                    <a:pt x="11" y="14"/>
                  </a:lnTo>
                  <a:lnTo>
                    <a:pt x="13" y="14"/>
                  </a:lnTo>
                  <a:lnTo>
                    <a:pt x="17" y="13"/>
                  </a:lnTo>
                  <a:lnTo>
                    <a:pt x="21"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7" name="Freeform 60">
              <a:extLst>
                <a:ext uri="{FF2B5EF4-FFF2-40B4-BE49-F238E27FC236}">
                  <a16:creationId xmlns:a16="http://schemas.microsoft.com/office/drawing/2014/main" id="{7871B9D6-2106-4ECC-A303-996B33DF369E}"/>
                </a:ext>
              </a:extLst>
            </p:cNvPr>
            <p:cNvSpPr>
              <a:spLocks/>
            </p:cNvSpPr>
            <p:nvPr/>
          </p:nvSpPr>
          <p:spPr bwMode="auto">
            <a:xfrm>
              <a:off x="2076450" y="2886075"/>
              <a:ext cx="30162" cy="23813"/>
            </a:xfrm>
            <a:custGeom>
              <a:avLst/>
              <a:gdLst>
                <a:gd name="T0" fmla="*/ 6 w 95"/>
                <a:gd name="T1" fmla="*/ 74 h 74"/>
                <a:gd name="T2" fmla="*/ 17 w 95"/>
                <a:gd name="T3" fmla="*/ 70 h 74"/>
                <a:gd name="T4" fmla="*/ 27 w 95"/>
                <a:gd name="T5" fmla="*/ 65 h 74"/>
                <a:gd name="T6" fmla="*/ 34 w 95"/>
                <a:gd name="T7" fmla="*/ 59 h 74"/>
                <a:gd name="T8" fmla="*/ 39 w 95"/>
                <a:gd name="T9" fmla="*/ 63 h 74"/>
                <a:gd name="T10" fmla="*/ 50 w 95"/>
                <a:gd name="T11" fmla="*/ 59 h 74"/>
                <a:gd name="T12" fmla="*/ 61 w 95"/>
                <a:gd name="T13" fmla="*/ 51 h 74"/>
                <a:gd name="T14" fmla="*/ 74 w 95"/>
                <a:gd name="T15" fmla="*/ 41 h 74"/>
                <a:gd name="T16" fmla="*/ 80 w 95"/>
                <a:gd name="T17" fmla="*/ 34 h 74"/>
                <a:gd name="T18" fmla="*/ 89 w 95"/>
                <a:gd name="T19" fmla="*/ 31 h 74"/>
                <a:gd name="T20" fmla="*/ 95 w 95"/>
                <a:gd name="T21" fmla="*/ 25 h 74"/>
                <a:gd name="T22" fmla="*/ 95 w 95"/>
                <a:gd name="T23" fmla="*/ 15 h 74"/>
                <a:gd name="T24" fmla="*/ 91 w 95"/>
                <a:gd name="T25" fmla="*/ 9 h 74"/>
                <a:gd name="T26" fmla="*/ 86 w 95"/>
                <a:gd name="T27" fmla="*/ 8 h 74"/>
                <a:gd name="T28" fmla="*/ 83 w 95"/>
                <a:gd name="T29" fmla="*/ 11 h 74"/>
                <a:gd name="T30" fmla="*/ 78 w 95"/>
                <a:gd name="T31" fmla="*/ 14 h 74"/>
                <a:gd name="T32" fmla="*/ 59 w 95"/>
                <a:gd name="T33" fmla="*/ 18 h 74"/>
                <a:gd name="T34" fmla="*/ 47 w 95"/>
                <a:gd name="T35" fmla="*/ 20 h 74"/>
                <a:gd name="T36" fmla="*/ 35 w 95"/>
                <a:gd name="T37" fmla="*/ 29 h 74"/>
                <a:gd name="T38" fmla="*/ 33 w 95"/>
                <a:gd name="T39" fmla="*/ 22 h 74"/>
                <a:gd name="T40" fmla="*/ 25 w 95"/>
                <a:gd name="T41" fmla="*/ 19 h 74"/>
                <a:gd name="T42" fmla="*/ 17 w 95"/>
                <a:gd name="T43" fmla="*/ 17 h 74"/>
                <a:gd name="T44" fmla="*/ 18 w 95"/>
                <a:gd name="T45" fmla="*/ 11 h 74"/>
                <a:gd name="T46" fmla="*/ 25 w 95"/>
                <a:gd name="T47" fmla="*/ 2 h 74"/>
                <a:gd name="T48" fmla="*/ 24 w 95"/>
                <a:gd name="T49" fmla="*/ 0 h 74"/>
                <a:gd name="T50" fmla="*/ 21 w 95"/>
                <a:gd name="T51" fmla="*/ 0 h 74"/>
                <a:gd name="T52" fmla="*/ 15 w 95"/>
                <a:gd name="T53" fmla="*/ 1 h 74"/>
                <a:gd name="T54" fmla="*/ 10 w 95"/>
                <a:gd name="T55" fmla="*/ 5 h 74"/>
                <a:gd name="T56" fmla="*/ 8 w 95"/>
                <a:gd name="T57" fmla="*/ 11 h 74"/>
                <a:gd name="T58" fmla="*/ 10 w 95"/>
                <a:gd name="T59" fmla="*/ 18 h 74"/>
                <a:gd name="T60" fmla="*/ 13 w 95"/>
                <a:gd name="T61" fmla="*/ 34 h 74"/>
                <a:gd name="T62" fmla="*/ 13 w 95"/>
                <a:gd name="T63" fmla="*/ 37 h 74"/>
                <a:gd name="T64" fmla="*/ 8 w 95"/>
                <a:gd name="T65" fmla="*/ 49 h 74"/>
                <a:gd name="T66" fmla="*/ 0 w 95"/>
                <a:gd name="T67" fmla="*/ 7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5" h="74">
                  <a:moveTo>
                    <a:pt x="0" y="71"/>
                  </a:moveTo>
                  <a:lnTo>
                    <a:pt x="6" y="74"/>
                  </a:lnTo>
                  <a:lnTo>
                    <a:pt x="12" y="74"/>
                  </a:lnTo>
                  <a:lnTo>
                    <a:pt x="17" y="70"/>
                  </a:lnTo>
                  <a:lnTo>
                    <a:pt x="22" y="66"/>
                  </a:lnTo>
                  <a:lnTo>
                    <a:pt x="27" y="65"/>
                  </a:lnTo>
                  <a:lnTo>
                    <a:pt x="30" y="59"/>
                  </a:lnTo>
                  <a:lnTo>
                    <a:pt x="34" y="59"/>
                  </a:lnTo>
                  <a:lnTo>
                    <a:pt x="34" y="59"/>
                  </a:lnTo>
                  <a:lnTo>
                    <a:pt x="39" y="63"/>
                  </a:lnTo>
                  <a:lnTo>
                    <a:pt x="45" y="63"/>
                  </a:lnTo>
                  <a:lnTo>
                    <a:pt x="50" y="59"/>
                  </a:lnTo>
                  <a:lnTo>
                    <a:pt x="55" y="57"/>
                  </a:lnTo>
                  <a:lnTo>
                    <a:pt x="61" y="51"/>
                  </a:lnTo>
                  <a:lnTo>
                    <a:pt x="68" y="46"/>
                  </a:lnTo>
                  <a:lnTo>
                    <a:pt x="74" y="41"/>
                  </a:lnTo>
                  <a:lnTo>
                    <a:pt x="78" y="32"/>
                  </a:lnTo>
                  <a:lnTo>
                    <a:pt x="80" y="34"/>
                  </a:lnTo>
                  <a:lnTo>
                    <a:pt x="83" y="34"/>
                  </a:lnTo>
                  <a:lnTo>
                    <a:pt x="89" y="31"/>
                  </a:lnTo>
                  <a:lnTo>
                    <a:pt x="92" y="29"/>
                  </a:lnTo>
                  <a:lnTo>
                    <a:pt x="95" y="25"/>
                  </a:lnTo>
                  <a:lnTo>
                    <a:pt x="95" y="20"/>
                  </a:lnTo>
                  <a:lnTo>
                    <a:pt x="95" y="15"/>
                  </a:lnTo>
                  <a:lnTo>
                    <a:pt x="92" y="12"/>
                  </a:lnTo>
                  <a:lnTo>
                    <a:pt x="91" y="9"/>
                  </a:lnTo>
                  <a:lnTo>
                    <a:pt x="89" y="8"/>
                  </a:lnTo>
                  <a:lnTo>
                    <a:pt x="86" y="8"/>
                  </a:lnTo>
                  <a:lnTo>
                    <a:pt x="84" y="8"/>
                  </a:lnTo>
                  <a:lnTo>
                    <a:pt x="83" y="11"/>
                  </a:lnTo>
                  <a:lnTo>
                    <a:pt x="80" y="12"/>
                  </a:lnTo>
                  <a:lnTo>
                    <a:pt x="78" y="14"/>
                  </a:lnTo>
                  <a:lnTo>
                    <a:pt x="68" y="22"/>
                  </a:lnTo>
                  <a:lnTo>
                    <a:pt x="59" y="18"/>
                  </a:lnTo>
                  <a:lnTo>
                    <a:pt x="53" y="17"/>
                  </a:lnTo>
                  <a:lnTo>
                    <a:pt x="47" y="20"/>
                  </a:lnTo>
                  <a:lnTo>
                    <a:pt x="41" y="24"/>
                  </a:lnTo>
                  <a:lnTo>
                    <a:pt x="35" y="29"/>
                  </a:lnTo>
                  <a:lnTo>
                    <a:pt x="34" y="24"/>
                  </a:lnTo>
                  <a:lnTo>
                    <a:pt x="33" y="22"/>
                  </a:lnTo>
                  <a:lnTo>
                    <a:pt x="30" y="20"/>
                  </a:lnTo>
                  <a:lnTo>
                    <a:pt x="25" y="19"/>
                  </a:lnTo>
                  <a:lnTo>
                    <a:pt x="21" y="18"/>
                  </a:lnTo>
                  <a:lnTo>
                    <a:pt x="17" y="17"/>
                  </a:lnTo>
                  <a:lnTo>
                    <a:pt x="16" y="14"/>
                  </a:lnTo>
                  <a:lnTo>
                    <a:pt x="18" y="11"/>
                  </a:lnTo>
                  <a:lnTo>
                    <a:pt x="24" y="3"/>
                  </a:lnTo>
                  <a:lnTo>
                    <a:pt x="25" y="2"/>
                  </a:lnTo>
                  <a:lnTo>
                    <a:pt x="25" y="1"/>
                  </a:lnTo>
                  <a:lnTo>
                    <a:pt x="24" y="0"/>
                  </a:lnTo>
                  <a:lnTo>
                    <a:pt x="22" y="0"/>
                  </a:lnTo>
                  <a:lnTo>
                    <a:pt x="21" y="0"/>
                  </a:lnTo>
                  <a:lnTo>
                    <a:pt x="18" y="0"/>
                  </a:lnTo>
                  <a:lnTo>
                    <a:pt x="15" y="1"/>
                  </a:lnTo>
                  <a:lnTo>
                    <a:pt x="11" y="2"/>
                  </a:lnTo>
                  <a:lnTo>
                    <a:pt x="10" y="5"/>
                  </a:lnTo>
                  <a:lnTo>
                    <a:pt x="8" y="8"/>
                  </a:lnTo>
                  <a:lnTo>
                    <a:pt x="8" y="11"/>
                  </a:lnTo>
                  <a:lnTo>
                    <a:pt x="10" y="14"/>
                  </a:lnTo>
                  <a:lnTo>
                    <a:pt x="10" y="18"/>
                  </a:lnTo>
                  <a:lnTo>
                    <a:pt x="11" y="24"/>
                  </a:lnTo>
                  <a:lnTo>
                    <a:pt x="13" y="34"/>
                  </a:lnTo>
                  <a:lnTo>
                    <a:pt x="13" y="34"/>
                  </a:lnTo>
                  <a:lnTo>
                    <a:pt x="13" y="37"/>
                  </a:lnTo>
                  <a:lnTo>
                    <a:pt x="15" y="40"/>
                  </a:lnTo>
                  <a:lnTo>
                    <a:pt x="8" y="49"/>
                  </a:lnTo>
                  <a:lnTo>
                    <a:pt x="2" y="59"/>
                  </a:lnTo>
                  <a:lnTo>
                    <a:pt x="0" y="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8" name="Freeform 61">
              <a:extLst>
                <a:ext uri="{FF2B5EF4-FFF2-40B4-BE49-F238E27FC236}">
                  <a16:creationId xmlns:a16="http://schemas.microsoft.com/office/drawing/2014/main" id="{5B2CD5CE-F152-4FA3-A4A9-6A1CCE2260C3}"/>
                </a:ext>
              </a:extLst>
            </p:cNvPr>
            <p:cNvSpPr>
              <a:spLocks/>
            </p:cNvSpPr>
            <p:nvPr/>
          </p:nvSpPr>
          <p:spPr bwMode="auto">
            <a:xfrm>
              <a:off x="2119313" y="2889250"/>
              <a:ext cx="6350" cy="6350"/>
            </a:xfrm>
            <a:custGeom>
              <a:avLst/>
              <a:gdLst>
                <a:gd name="T0" fmla="*/ 23 w 23"/>
                <a:gd name="T1" fmla="*/ 9 h 21"/>
                <a:gd name="T2" fmla="*/ 22 w 23"/>
                <a:gd name="T3" fmla="*/ 5 h 21"/>
                <a:gd name="T4" fmla="*/ 19 w 23"/>
                <a:gd name="T5" fmla="*/ 3 h 21"/>
                <a:gd name="T6" fmla="*/ 17 w 23"/>
                <a:gd name="T7" fmla="*/ 2 h 21"/>
                <a:gd name="T8" fmla="*/ 13 w 23"/>
                <a:gd name="T9" fmla="*/ 0 h 21"/>
                <a:gd name="T10" fmla="*/ 9 w 23"/>
                <a:gd name="T11" fmla="*/ 0 h 21"/>
                <a:gd name="T12" fmla="*/ 8 w 23"/>
                <a:gd name="T13" fmla="*/ 4 h 21"/>
                <a:gd name="T14" fmla="*/ 6 w 23"/>
                <a:gd name="T15" fmla="*/ 6 h 21"/>
                <a:gd name="T16" fmla="*/ 3 w 23"/>
                <a:gd name="T17" fmla="*/ 8 h 21"/>
                <a:gd name="T18" fmla="*/ 0 w 23"/>
                <a:gd name="T19" fmla="*/ 9 h 21"/>
                <a:gd name="T20" fmla="*/ 0 w 23"/>
                <a:gd name="T21" fmla="*/ 13 h 21"/>
                <a:gd name="T22" fmla="*/ 1 w 23"/>
                <a:gd name="T23" fmla="*/ 15 h 21"/>
                <a:gd name="T24" fmla="*/ 2 w 23"/>
                <a:gd name="T25" fmla="*/ 17 h 21"/>
                <a:gd name="T26" fmla="*/ 6 w 23"/>
                <a:gd name="T27" fmla="*/ 19 h 21"/>
                <a:gd name="T28" fmla="*/ 8 w 23"/>
                <a:gd name="T29" fmla="*/ 21 h 21"/>
                <a:gd name="T30" fmla="*/ 13 w 23"/>
                <a:gd name="T31" fmla="*/ 20 h 21"/>
                <a:gd name="T32" fmla="*/ 17 w 23"/>
                <a:gd name="T33" fmla="*/ 19 h 21"/>
                <a:gd name="T34" fmla="*/ 19 w 23"/>
                <a:gd name="T35" fmla="*/ 16 h 21"/>
                <a:gd name="T36" fmla="*/ 22 w 23"/>
                <a:gd name="T37" fmla="*/ 14 h 21"/>
                <a:gd name="T38" fmla="*/ 23 w 23"/>
                <a:gd name="T39"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21">
                  <a:moveTo>
                    <a:pt x="23" y="9"/>
                  </a:moveTo>
                  <a:lnTo>
                    <a:pt x="22" y="5"/>
                  </a:lnTo>
                  <a:lnTo>
                    <a:pt x="19" y="3"/>
                  </a:lnTo>
                  <a:lnTo>
                    <a:pt x="17" y="2"/>
                  </a:lnTo>
                  <a:lnTo>
                    <a:pt x="13" y="0"/>
                  </a:lnTo>
                  <a:lnTo>
                    <a:pt x="9" y="0"/>
                  </a:lnTo>
                  <a:lnTo>
                    <a:pt x="8" y="4"/>
                  </a:lnTo>
                  <a:lnTo>
                    <a:pt x="6" y="6"/>
                  </a:lnTo>
                  <a:lnTo>
                    <a:pt x="3" y="8"/>
                  </a:lnTo>
                  <a:lnTo>
                    <a:pt x="0" y="9"/>
                  </a:lnTo>
                  <a:lnTo>
                    <a:pt x="0" y="13"/>
                  </a:lnTo>
                  <a:lnTo>
                    <a:pt x="1" y="15"/>
                  </a:lnTo>
                  <a:lnTo>
                    <a:pt x="2" y="17"/>
                  </a:lnTo>
                  <a:lnTo>
                    <a:pt x="6" y="19"/>
                  </a:lnTo>
                  <a:lnTo>
                    <a:pt x="8" y="21"/>
                  </a:lnTo>
                  <a:lnTo>
                    <a:pt x="13" y="20"/>
                  </a:lnTo>
                  <a:lnTo>
                    <a:pt x="17" y="19"/>
                  </a:lnTo>
                  <a:lnTo>
                    <a:pt x="19" y="16"/>
                  </a:lnTo>
                  <a:lnTo>
                    <a:pt x="22" y="14"/>
                  </a:lnTo>
                  <a:lnTo>
                    <a:pt x="23"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49" name="Freeform 62">
              <a:extLst>
                <a:ext uri="{FF2B5EF4-FFF2-40B4-BE49-F238E27FC236}">
                  <a16:creationId xmlns:a16="http://schemas.microsoft.com/office/drawing/2014/main" id="{A6BDE9A8-B56C-4DE7-A5B4-5202CAD6FAC6}"/>
                </a:ext>
              </a:extLst>
            </p:cNvPr>
            <p:cNvSpPr>
              <a:spLocks/>
            </p:cNvSpPr>
            <p:nvPr/>
          </p:nvSpPr>
          <p:spPr bwMode="auto">
            <a:xfrm>
              <a:off x="2030413" y="2924175"/>
              <a:ext cx="12700" cy="15875"/>
            </a:xfrm>
            <a:custGeom>
              <a:avLst/>
              <a:gdLst>
                <a:gd name="T0" fmla="*/ 0 w 43"/>
                <a:gd name="T1" fmla="*/ 42 h 50"/>
                <a:gd name="T2" fmla="*/ 1 w 43"/>
                <a:gd name="T3" fmla="*/ 47 h 50"/>
                <a:gd name="T4" fmla="*/ 9 w 43"/>
                <a:gd name="T5" fmla="*/ 50 h 50"/>
                <a:gd name="T6" fmla="*/ 18 w 43"/>
                <a:gd name="T7" fmla="*/ 49 h 50"/>
                <a:gd name="T8" fmla="*/ 26 w 43"/>
                <a:gd name="T9" fmla="*/ 47 h 50"/>
                <a:gd name="T10" fmla="*/ 35 w 43"/>
                <a:gd name="T11" fmla="*/ 46 h 50"/>
                <a:gd name="T12" fmla="*/ 43 w 43"/>
                <a:gd name="T13" fmla="*/ 32 h 50"/>
                <a:gd name="T14" fmla="*/ 34 w 43"/>
                <a:gd name="T15" fmla="*/ 17 h 50"/>
                <a:gd name="T16" fmla="*/ 32 w 43"/>
                <a:gd name="T17" fmla="*/ 12 h 50"/>
                <a:gd name="T18" fmla="*/ 34 w 43"/>
                <a:gd name="T19" fmla="*/ 0 h 50"/>
                <a:gd name="T20" fmla="*/ 30 w 43"/>
                <a:gd name="T21" fmla="*/ 0 h 50"/>
                <a:gd name="T22" fmla="*/ 29 w 43"/>
                <a:gd name="T23" fmla="*/ 1 h 50"/>
                <a:gd name="T24" fmla="*/ 27 w 43"/>
                <a:gd name="T25" fmla="*/ 3 h 50"/>
                <a:gd name="T26" fmla="*/ 26 w 43"/>
                <a:gd name="T27" fmla="*/ 6 h 50"/>
                <a:gd name="T28" fmla="*/ 26 w 43"/>
                <a:gd name="T29" fmla="*/ 8 h 50"/>
                <a:gd name="T30" fmla="*/ 25 w 43"/>
                <a:gd name="T31" fmla="*/ 10 h 50"/>
                <a:gd name="T32" fmla="*/ 24 w 43"/>
                <a:gd name="T33" fmla="*/ 13 h 50"/>
                <a:gd name="T34" fmla="*/ 23 w 43"/>
                <a:gd name="T35" fmla="*/ 14 h 50"/>
                <a:gd name="T36" fmla="*/ 25 w 43"/>
                <a:gd name="T37" fmla="*/ 30 h 50"/>
                <a:gd name="T38" fmla="*/ 25 w 43"/>
                <a:gd name="T39" fmla="*/ 30 h 50"/>
                <a:gd name="T40" fmla="*/ 20 w 43"/>
                <a:gd name="T41" fmla="*/ 34 h 50"/>
                <a:gd name="T42" fmla="*/ 15 w 43"/>
                <a:gd name="T43" fmla="*/ 35 h 50"/>
                <a:gd name="T44" fmla="*/ 9 w 43"/>
                <a:gd name="T45" fmla="*/ 36 h 50"/>
                <a:gd name="T46" fmla="*/ 4 w 43"/>
                <a:gd name="T47" fmla="*/ 37 h 50"/>
                <a:gd name="T48" fmla="*/ 0 w 43"/>
                <a:gd name="T49"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50">
                  <a:moveTo>
                    <a:pt x="0" y="42"/>
                  </a:moveTo>
                  <a:lnTo>
                    <a:pt x="1" y="47"/>
                  </a:lnTo>
                  <a:lnTo>
                    <a:pt x="9" y="50"/>
                  </a:lnTo>
                  <a:lnTo>
                    <a:pt x="18" y="49"/>
                  </a:lnTo>
                  <a:lnTo>
                    <a:pt x="26" y="47"/>
                  </a:lnTo>
                  <a:lnTo>
                    <a:pt x="35" y="46"/>
                  </a:lnTo>
                  <a:lnTo>
                    <a:pt x="43" y="32"/>
                  </a:lnTo>
                  <a:lnTo>
                    <a:pt x="34" y="17"/>
                  </a:lnTo>
                  <a:lnTo>
                    <a:pt x="32" y="12"/>
                  </a:lnTo>
                  <a:lnTo>
                    <a:pt x="34" y="0"/>
                  </a:lnTo>
                  <a:lnTo>
                    <a:pt x="30" y="0"/>
                  </a:lnTo>
                  <a:lnTo>
                    <a:pt x="29" y="1"/>
                  </a:lnTo>
                  <a:lnTo>
                    <a:pt x="27" y="3"/>
                  </a:lnTo>
                  <a:lnTo>
                    <a:pt x="26" y="6"/>
                  </a:lnTo>
                  <a:lnTo>
                    <a:pt x="26" y="8"/>
                  </a:lnTo>
                  <a:lnTo>
                    <a:pt x="25" y="10"/>
                  </a:lnTo>
                  <a:lnTo>
                    <a:pt x="24" y="13"/>
                  </a:lnTo>
                  <a:lnTo>
                    <a:pt x="23" y="14"/>
                  </a:lnTo>
                  <a:lnTo>
                    <a:pt x="25" y="30"/>
                  </a:lnTo>
                  <a:lnTo>
                    <a:pt x="25" y="30"/>
                  </a:lnTo>
                  <a:lnTo>
                    <a:pt x="20" y="34"/>
                  </a:lnTo>
                  <a:lnTo>
                    <a:pt x="15" y="35"/>
                  </a:lnTo>
                  <a:lnTo>
                    <a:pt x="9" y="36"/>
                  </a:lnTo>
                  <a:lnTo>
                    <a:pt x="4" y="37"/>
                  </a:lnTo>
                  <a:lnTo>
                    <a:pt x="0" y="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0" name="Freeform 63">
              <a:extLst>
                <a:ext uri="{FF2B5EF4-FFF2-40B4-BE49-F238E27FC236}">
                  <a16:creationId xmlns:a16="http://schemas.microsoft.com/office/drawing/2014/main" id="{471C6B8F-56AB-452B-BD2B-0D99CC1BED3D}"/>
                </a:ext>
              </a:extLst>
            </p:cNvPr>
            <p:cNvSpPr>
              <a:spLocks/>
            </p:cNvSpPr>
            <p:nvPr/>
          </p:nvSpPr>
          <p:spPr bwMode="auto">
            <a:xfrm>
              <a:off x="2060575" y="2930525"/>
              <a:ext cx="4762" cy="6350"/>
            </a:xfrm>
            <a:custGeom>
              <a:avLst/>
              <a:gdLst>
                <a:gd name="T0" fmla="*/ 0 w 15"/>
                <a:gd name="T1" fmla="*/ 0 h 22"/>
                <a:gd name="T2" fmla="*/ 5 w 15"/>
                <a:gd name="T3" fmla="*/ 22 h 22"/>
                <a:gd name="T4" fmla="*/ 15 w 15"/>
                <a:gd name="T5" fmla="*/ 19 h 22"/>
                <a:gd name="T6" fmla="*/ 14 w 15"/>
                <a:gd name="T7" fmla="*/ 17 h 22"/>
                <a:gd name="T8" fmla="*/ 14 w 15"/>
                <a:gd name="T9" fmla="*/ 13 h 22"/>
                <a:gd name="T10" fmla="*/ 13 w 15"/>
                <a:gd name="T11" fmla="*/ 11 h 22"/>
                <a:gd name="T12" fmla="*/ 13 w 15"/>
                <a:gd name="T13" fmla="*/ 7 h 22"/>
                <a:gd name="T14" fmla="*/ 12 w 15"/>
                <a:gd name="T15" fmla="*/ 5 h 22"/>
                <a:gd name="T16" fmla="*/ 9 w 15"/>
                <a:gd name="T17" fmla="*/ 2 h 22"/>
                <a:gd name="T18" fmla="*/ 7 w 15"/>
                <a:gd name="T19" fmla="*/ 1 h 22"/>
                <a:gd name="T20" fmla="*/ 5 w 15"/>
                <a:gd name="T21" fmla="*/ 0 h 22"/>
                <a:gd name="T22" fmla="*/ 0 w 15"/>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0" y="0"/>
                  </a:moveTo>
                  <a:lnTo>
                    <a:pt x="5" y="22"/>
                  </a:lnTo>
                  <a:lnTo>
                    <a:pt x="15" y="19"/>
                  </a:lnTo>
                  <a:lnTo>
                    <a:pt x="14" y="17"/>
                  </a:lnTo>
                  <a:lnTo>
                    <a:pt x="14" y="13"/>
                  </a:lnTo>
                  <a:lnTo>
                    <a:pt x="13" y="11"/>
                  </a:lnTo>
                  <a:lnTo>
                    <a:pt x="13" y="7"/>
                  </a:lnTo>
                  <a:lnTo>
                    <a:pt x="12" y="5"/>
                  </a:lnTo>
                  <a:lnTo>
                    <a:pt x="9" y="2"/>
                  </a:lnTo>
                  <a:lnTo>
                    <a:pt x="7" y="1"/>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1" name="Freeform 64">
              <a:extLst>
                <a:ext uri="{FF2B5EF4-FFF2-40B4-BE49-F238E27FC236}">
                  <a16:creationId xmlns:a16="http://schemas.microsoft.com/office/drawing/2014/main" id="{74F88C61-5C94-4A24-9E47-8FCB685C5F3C}"/>
                </a:ext>
              </a:extLst>
            </p:cNvPr>
            <p:cNvSpPr>
              <a:spLocks/>
            </p:cNvSpPr>
            <p:nvPr/>
          </p:nvSpPr>
          <p:spPr bwMode="auto">
            <a:xfrm>
              <a:off x="2068513" y="2927350"/>
              <a:ext cx="3175" cy="4763"/>
            </a:xfrm>
            <a:custGeom>
              <a:avLst/>
              <a:gdLst>
                <a:gd name="T0" fmla="*/ 3 w 12"/>
                <a:gd name="T1" fmla="*/ 0 h 16"/>
                <a:gd name="T2" fmla="*/ 1 w 12"/>
                <a:gd name="T3" fmla="*/ 4 h 16"/>
                <a:gd name="T4" fmla="*/ 0 w 12"/>
                <a:gd name="T5" fmla="*/ 7 h 16"/>
                <a:gd name="T6" fmla="*/ 1 w 12"/>
                <a:gd name="T7" fmla="*/ 11 h 16"/>
                <a:gd name="T8" fmla="*/ 3 w 12"/>
                <a:gd name="T9" fmla="*/ 13 h 16"/>
                <a:gd name="T10" fmla="*/ 7 w 12"/>
                <a:gd name="T11" fmla="*/ 16 h 16"/>
                <a:gd name="T12" fmla="*/ 12 w 12"/>
                <a:gd name="T13" fmla="*/ 15 h 16"/>
                <a:gd name="T14" fmla="*/ 12 w 12"/>
                <a:gd name="T15" fmla="*/ 12 h 16"/>
                <a:gd name="T16" fmla="*/ 10 w 12"/>
                <a:gd name="T17" fmla="*/ 9 h 16"/>
                <a:gd name="T18" fmla="*/ 10 w 12"/>
                <a:gd name="T19" fmla="*/ 6 h 16"/>
                <a:gd name="T20" fmla="*/ 8 w 12"/>
                <a:gd name="T21" fmla="*/ 4 h 16"/>
                <a:gd name="T22" fmla="*/ 7 w 12"/>
                <a:gd name="T23" fmla="*/ 1 h 16"/>
                <a:gd name="T24" fmla="*/ 3 w 12"/>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6">
                  <a:moveTo>
                    <a:pt x="3" y="0"/>
                  </a:moveTo>
                  <a:lnTo>
                    <a:pt x="1" y="4"/>
                  </a:lnTo>
                  <a:lnTo>
                    <a:pt x="0" y="7"/>
                  </a:lnTo>
                  <a:lnTo>
                    <a:pt x="1" y="11"/>
                  </a:lnTo>
                  <a:lnTo>
                    <a:pt x="3" y="13"/>
                  </a:lnTo>
                  <a:lnTo>
                    <a:pt x="7" y="16"/>
                  </a:lnTo>
                  <a:lnTo>
                    <a:pt x="12" y="15"/>
                  </a:lnTo>
                  <a:lnTo>
                    <a:pt x="12" y="12"/>
                  </a:lnTo>
                  <a:lnTo>
                    <a:pt x="10" y="9"/>
                  </a:lnTo>
                  <a:lnTo>
                    <a:pt x="10" y="6"/>
                  </a:lnTo>
                  <a:lnTo>
                    <a:pt x="8" y="4"/>
                  </a:lnTo>
                  <a:lnTo>
                    <a:pt x="7"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2" name="Freeform 65">
              <a:extLst>
                <a:ext uri="{FF2B5EF4-FFF2-40B4-BE49-F238E27FC236}">
                  <a16:creationId xmlns:a16="http://schemas.microsoft.com/office/drawing/2014/main" id="{887D26DD-10C1-4139-B092-9A816D55CA2E}"/>
                </a:ext>
              </a:extLst>
            </p:cNvPr>
            <p:cNvSpPr>
              <a:spLocks/>
            </p:cNvSpPr>
            <p:nvPr/>
          </p:nvSpPr>
          <p:spPr bwMode="auto">
            <a:xfrm>
              <a:off x="2071688" y="2919413"/>
              <a:ext cx="11112" cy="11113"/>
            </a:xfrm>
            <a:custGeom>
              <a:avLst/>
              <a:gdLst>
                <a:gd name="T0" fmla="*/ 0 w 37"/>
                <a:gd name="T1" fmla="*/ 12 h 38"/>
                <a:gd name="T2" fmla="*/ 6 w 37"/>
                <a:gd name="T3" fmla="*/ 17 h 38"/>
                <a:gd name="T4" fmla="*/ 7 w 37"/>
                <a:gd name="T5" fmla="*/ 21 h 38"/>
                <a:gd name="T6" fmla="*/ 6 w 37"/>
                <a:gd name="T7" fmla="*/ 27 h 38"/>
                <a:gd name="T8" fmla="*/ 6 w 37"/>
                <a:gd name="T9" fmla="*/ 34 h 38"/>
                <a:gd name="T10" fmla="*/ 6 w 37"/>
                <a:gd name="T11" fmla="*/ 38 h 38"/>
                <a:gd name="T12" fmla="*/ 8 w 37"/>
                <a:gd name="T13" fmla="*/ 37 h 38"/>
                <a:gd name="T14" fmla="*/ 11 w 37"/>
                <a:gd name="T15" fmla="*/ 35 h 38"/>
                <a:gd name="T16" fmla="*/ 12 w 37"/>
                <a:gd name="T17" fmla="*/ 34 h 38"/>
                <a:gd name="T18" fmla="*/ 14 w 37"/>
                <a:gd name="T19" fmla="*/ 32 h 38"/>
                <a:gd name="T20" fmla="*/ 17 w 37"/>
                <a:gd name="T21" fmla="*/ 32 h 38"/>
                <a:gd name="T22" fmla="*/ 19 w 37"/>
                <a:gd name="T23" fmla="*/ 32 h 38"/>
                <a:gd name="T24" fmla="*/ 23 w 37"/>
                <a:gd name="T25" fmla="*/ 35 h 38"/>
                <a:gd name="T26" fmla="*/ 25 w 37"/>
                <a:gd name="T27" fmla="*/ 36 h 38"/>
                <a:gd name="T28" fmla="*/ 28 w 37"/>
                <a:gd name="T29" fmla="*/ 36 h 38"/>
                <a:gd name="T30" fmla="*/ 30 w 37"/>
                <a:gd name="T31" fmla="*/ 36 h 38"/>
                <a:gd name="T32" fmla="*/ 34 w 37"/>
                <a:gd name="T33" fmla="*/ 35 h 38"/>
                <a:gd name="T34" fmla="*/ 35 w 37"/>
                <a:gd name="T35" fmla="*/ 31 h 38"/>
                <a:gd name="T36" fmla="*/ 36 w 37"/>
                <a:gd name="T37" fmla="*/ 27 h 38"/>
                <a:gd name="T38" fmla="*/ 37 w 37"/>
                <a:gd name="T39" fmla="*/ 23 h 38"/>
                <a:gd name="T40" fmla="*/ 36 w 37"/>
                <a:gd name="T41" fmla="*/ 14 h 38"/>
                <a:gd name="T42" fmla="*/ 34 w 37"/>
                <a:gd name="T43" fmla="*/ 6 h 38"/>
                <a:gd name="T44" fmla="*/ 25 w 37"/>
                <a:gd name="T45" fmla="*/ 0 h 38"/>
                <a:gd name="T46" fmla="*/ 4 w 37"/>
                <a:gd name="T47" fmla="*/ 6 h 38"/>
                <a:gd name="T48" fmla="*/ 0 w 37"/>
                <a:gd name="T49"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 h="38">
                  <a:moveTo>
                    <a:pt x="0" y="12"/>
                  </a:moveTo>
                  <a:lnTo>
                    <a:pt x="6" y="17"/>
                  </a:lnTo>
                  <a:lnTo>
                    <a:pt x="7" y="21"/>
                  </a:lnTo>
                  <a:lnTo>
                    <a:pt x="6" y="27"/>
                  </a:lnTo>
                  <a:lnTo>
                    <a:pt x="6" y="34"/>
                  </a:lnTo>
                  <a:lnTo>
                    <a:pt x="6" y="38"/>
                  </a:lnTo>
                  <a:lnTo>
                    <a:pt x="8" y="37"/>
                  </a:lnTo>
                  <a:lnTo>
                    <a:pt x="11" y="35"/>
                  </a:lnTo>
                  <a:lnTo>
                    <a:pt x="12" y="34"/>
                  </a:lnTo>
                  <a:lnTo>
                    <a:pt x="14" y="32"/>
                  </a:lnTo>
                  <a:lnTo>
                    <a:pt x="17" y="32"/>
                  </a:lnTo>
                  <a:lnTo>
                    <a:pt x="19" y="32"/>
                  </a:lnTo>
                  <a:lnTo>
                    <a:pt x="23" y="35"/>
                  </a:lnTo>
                  <a:lnTo>
                    <a:pt x="25" y="36"/>
                  </a:lnTo>
                  <a:lnTo>
                    <a:pt x="28" y="36"/>
                  </a:lnTo>
                  <a:lnTo>
                    <a:pt x="30" y="36"/>
                  </a:lnTo>
                  <a:lnTo>
                    <a:pt x="34" y="35"/>
                  </a:lnTo>
                  <a:lnTo>
                    <a:pt x="35" y="31"/>
                  </a:lnTo>
                  <a:lnTo>
                    <a:pt x="36" y="27"/>
                  </a:lnTo>
                  <a:lnTo>
                    <a:pt x="37" y="23"/>
                  </a:lnTo>
                  <a:lnTo>
                    <a:pt x="36" y="14"/>
                  </a:lnTo>
                  <a:lnTo>
                    <a:pt x="34" y="6"/>
                  </a:lnTo>
                  <a:lnTo>
                    <a:pt x="25" y="0"/>
                  </a:lnTo>
                  <a:lnTo>
                    <a:pt x="4" y="6"/>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3" name="Freeform 66">
              <a:extLst>
                <a:ext uri="{FF2B5EF4-FFF2-40B4-BE49-F238E27FC236}">
                  <a16:creationId xmlns:a16="http://schemas.microsoft.com/office/drawing/2014/main" id="{AEF59DE5-08C9-42B8-94AA-3E316B1CD4BF}"/>
                </a:ext>
              </a:extLst>
            </p:cNvPr>
            <p:cNvSpPr>
              <a:spLocks/>
            </p:cNvSpPr>
            <p:nvPr/>
          </p:nvSpPr>
          <p:spPr bwMode="auto">
            <a:xfrm>
              <a:off x="1189038" y="3103563"/>
              <a:ext cx="44450" cy="42863"/>
            </a:xfrm>
            <a:custGeom>
              <a:avLst/>
              <a:gdLst>
                <a:gd name="T0" fmla="*/ 112 w 136"/>
                <a:gd name="T1" fmla="*/ 8 h 135"/>
                <a:gd name="T2" fmla="*/ 91 w 136"/>
                <a:gd name="T3" fmla="*/ 21 h 135"/>
                <a:gd name="T4" fmla="*/ 86 w 136"/>
                <a:gd name="T5" fmla="*/ 36 h 135"/>
                <a:gd name="T6" fmla="*/ 76 w 136"/>
                <a:gd name="T7" fmla="*/ 49 h 135"/>
                <a:gd name="T8" fmla="*/ 70 w 136"/>
                <a:gd name="T9" fmla="*/ 47 h 135"/>
                <a:gd name="T10" fmla="*/ 64 w 136"/>
                <a:gd name="T11" fmla="*/ 49 h 135"/>
                <a:gd name="T12" fmla="*/ 61 w 136"/>
                <a:gd name="T13" fmla="*/ 53 h 135"/>
                <a:gd name="T14" fmla="*/ 56 w 136"/>
                <a:gd name="T15" fmla="*/ 55 h 135"/>
                <a:gd name="T16" fmla="*/ 52 w 136"/>
                <a:gd name="T17" fmla="*/ 65 h 135"/>
                <a:gd name="T18" fmla="*/ 55 w 136"/>
                <a:gd name="T19" fmla="*/ 76 h 135"/>
                <a:gd name="T20" fmla="*/ 55 w 136"/>
                <a:gd name="T21" fmla="*/ 77 h 135"/>
                <a:gd name="T22" fmla="*/ 46 w 136"/>
                <a:gd name="T23" fmla="*/ 81 h 135"/>
                <a:gd name="T24" fmla="*/ 35 w 136"/>
                <a:gd name="T25" fmla="*/ 91 h 135"/>
                <a:gd name="T26" fmla="*/ 22 w 136"/>
                <a:gd name="T27" fmla="*/ 95 h 135"/>
                <a:gd name="T28" fmla="*/ 22 w 136"/>
                <a:gd name="T29" fmla="*/ 94 h 135"/>
                <a:gd name="T30" fmla="*/ 19 w 136"/>
                <a:gd name="T31" fmla="*/ 91 h 135"/>
                <a:gd name="T32" fmla="*/ 18 w 136"/>
                <a:gd name="T33" fmla="*/ 88 h 135"/>
                <a:gd name="T34" fmla="*/ 15 w 136"/>
                <a:gd name="T35" fmla="*/ 87 h 135"/>
                <a:gd name="T36" fmla="*/ 12 w 136"/>
                <a:gd name="T37" fmla="*/ 87 h 135"/>
                <a:gd name="T38" fmla="*/ 8 w 136"/>
                <a:gd name="T39" fmla="*/ 88 h 135"/>
                <a:gd name="T40" fmla="*/ 6 w 136"/>
                <a:gd name="T41" fmla="*/ 89 h 135"/>
                <a:gd name="T42" fmla="*/ 5 w 136"/>
                <a:gd name="T43" fmla="*/ 92 h 135"/>
                <a:gd name="T44" fmla="*/ 4 w 136"/>
                <a:gd name="T45" fmla="*/ 94 h 135"/>
                <a:gd name="T46" fmla="*/ 5 w 136"/>
                <a:gd name="T47" fmla="*/ 100 h 135"/>
                <a:gd name="T48" fmla="*/ 5 w 136"/>
                <a:gd name="T49" fmla="*/ 108 h 135"/>
                <a:gd name="T50" fmla="*/ 5 w 136"/>
                <a:gd name="T51" fmla="*/ 115 h 135"/>
                <a:gd name="T52" fmla="*/ 4 w 136"/>
                <a:gd name="T53" fmla="*/ 120 h 135"/>
                <a:gd name="T54" fmla="*/ 1 w 136"/>
                <a:gd name="T55" fmla="*/ 123 h 135"/>
                <a:gd name="T56" fmla="*/ 0 w 136"/>
                <a:gd name="T57" fmla="*/ 128 h 135"/>
                <a:gd name="T58" fmla="*/ 0 w 136"/>
                <a:gd name="T59" fmla="*/ 132 h 135"/>
                <a:gd name="T60" fmla="*/ 4 w 136"/>
                <a:gd name="T61" fmla="*/ 134 h 135"/>
                <a:gd name="T62" fmla="*/ 10 w 136"/>
                <a:gd name="T63" fmla="*/ 135 h 135"/>
                <a:gd name="T64" fmla="*/ 16 w 136"/>
                <a:gd name="T65" fmla="*/ 134 h 135"/>
                <a:gd name="T66" fmla="*/ 18 w 136"/>
                <a:gd name="T67" fmla="*/ 131 h 135"/>
                <a:gd name="T68" fmla="*/ 18 w 136"/>
                <a:gd name="T69" fmla="*/ 124 h 135"/>
                <a:gd name="T70" fmla="*/ 17 w 136"/>
                <a:gd name="T71" fmla="*/ 118 h 135"/>
                <a:gd name="T72" fmla="*/ 16 w 136"/>
                <a:gd name="T73" fmla="*/ 114 h 135"/>
                <a:gd name="T74" fmla="*/ 16 w 136"/>
                <a:gd name="T75" fmla="*/ 112 h 135"/>
                <a:gd name="T76" fmla="*/ 51 w 136"/>
                <a:gd name="T77" fmla="*/ 101 h 135"/>
                <a:gd name="T78" fmla="*/ 62 w 136"/>
                <a:gd name="T79" fmla="*/ 83 h 135"/>
                <a:gd name="T80" fmla="*/ 70 w 136"/>
                <a:gd name="T81" fmla="*/ 83 h 135"/>
                <a:gd name="T82" fmla="*/ 81 w 136"/>
                <a:gd name="T83" fmla="*/ 64 h 135"/>
                <a:gd name="T84" fmla="*/ 81 w 136"/>
                <a:gd name="T85" fmla="*/ 64 h 135"/>
                <a:gd name="T86" fmla="*/ 81 w 136"/>
                <a:gd name="T87" fmla="*/ 64 h 135"/>
                <a:gd name="T88" fmla="*/ 92 w 136"/>
                <a:gd name="T89" fmla="*/ 54 h 135"/>
                <a:gd name="T90" fmla="*/ 108 w 136"/>
                <a:gd name="T91" fmla="*/ 48 h 135"/>
                <a:gd name="T92" fmla="*/ 119 w 136"/>
                <a:gd name="T93" fmla="*/ 36 h 135"/>
                <a:gd name="T94" fmla="*/ 127 w 136"/>
                <a:gd name="T95" fmla="*/ 30 h 135"/>
                <a:gd name="T96" fmla="*/ 134 w 136"/>
                <a:gd name="T97" fmla="*/ 23 h 135"/>
                <a:gd name="T98" fmla="*/ 136 w 136"/>
                <a:gd name="T99" fmla="*/ 14 h 135"/>
                <a:gd name="T100" fmla="*/ 136 w 136"/>
                <a:gd name="T101" fmla="*/ 3 h 135"/>
                <a:gd name="T102" fmla="*/ 126 w 136"/>
                <a:gd name="T103" fmla="*/ 0 h 135"/>
                <a:gd name="T104" fmla="*/ 119 w 136"/>
                <a:gd name="T105" fmla="*/ 2 h 135"/>
                <a:gd name="T106" fmla="*/ 112 w 136"/>
                <a:gd name="T107"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6" h="135">
                  <a:moveTo>
                    <a:pt x="112" y="8"/>
                  </a:moveTo>
                  <a:lnTo>
                    <a:pt x="91" y="21"/>
                  </a:lnTo>
                  <a:lnTo>
                    <a:pt x="86" y="36"/>
                  </a:lnTo>
                  <a:lnTo>
                    <a:pt x="76" y="49"/>
                  </a:lnTo>
                  <a:lnTo>
                    <a:pt x="70" y="47"/>
                  </a:lnTo>
                  <a:lnTo>
                    <a:pt x="64" y="49"/>
                  </a:lnTo>
                  <a:lnTo>
                    <a:pt x="61" y="53"/>
                  </a:lnTo>
                  <a:lnTo>
                    <a:pt x="56" y="55"/>
                  </a:lnTo>
                  <a:lnTo>
                    <a:pt x="52" y="65"/>
                  </a:lnTo>
                  <a:lnTo>
                    <a:pt x="55" y="76"/>
                  </a:lnTo>
                  <a:lnTo>
                    <a:pt x="55" y="77"/>
                  </a:lnTo>
                  <a:lnTo>
                    <a:pt x="46" y="81"/>
                  </a:lnTo>
                  <a:lnTo>
                    <a:pt x="35" y="91"/>
                  </a:lnTo>
                  <a:lnTo>
                    <a:pt x="22" y="95"/>
                  </a:lnTo>
                  <a:lnTo>
                    <a:pt x="22" y="94"/>
                  </a:lnTo>
                  <a:lnTo>
                    <a:pt x="19" y="91"/>
                  </a:lnTo>
                  <a:lnTo>
                    <a:pt x="18" y="88"/>
                  </a:lnTo>
                  <a:lnTo>
                    <a:pt x="15" y="87"/>
                  </a:lnTo>
                  <a:lnTo>
                    <a:pt x="12" y="87"/>
                  </a:lnTo>
                  <a:lnTo>
                    <a:pt x="8" y="88"/>
                  </a:lnTo>
                  <a:lnTo>
                    <a:pt x="6" y="89"/>
                  </a:lnTo>
                  <a:lnTo>
                    <a:pt x="5" y="92"/>
                  </a:lnTo>
                  <a:lnTo>
                    <a:pt x="4" y="94"/>
                  </a:lnTo>
                  <a:lnTo>
                    <a:pt x="5" y="100"/>
                  </a:lnTo>
                  <a:lnTo>
                    <a:pt x="5" y="108"/>
                  </a:lnTo>
                  <a:lnTo>
                    <a:pt x="5" y="115"/>
                  </a:lnTo>
                  <a:lnTo>
                    <a:pt x="4" y="120"/>
                  </a:lnTo>
                  <a:lnTo>
                    <a:pt x="1" y="123"/>
                  </a:lnTo>
                  <a:lnTo>
                    <a:pt x="0" y="128"/>
                  </a:lnTo>
                  <a:lnTo>
                    <a:pt x="0" y="132"/>
                  </a:lnTo>
                  <a:lnTo>
                    <a:pt x="4" y="134"/>
                  </a:lnTo>
                  <a:lnTo>
                    <a:pt x="10" y="135"/>
                  </a:lnTo>
                  <a:lnTo>
                    <a:pt x="16" y="134"/>
                  </a:lnTo>
                  <a:lnTo>
                    <a:pt x="18" y="131"/>
                  </a:lnTo>
                  <a:lnTo>
                    <a:pt x="18" y="124"/>
                  </a:lnTo>
                  <a:lnTo>
                    <a:pt x="17" y="118"/>
                  </a:lnTo>
                  <a:lnTo>
                    <a:pt x="16" y="114"/>
                  </a:lnTo>
                  <a:lnTo>
                    <a:pt x="16" y="112"/>
                  </a:lnTo>
                  <a:lnTo>
                    <a:pt x="51" y="101"/>
                  </a:lnTo>
                  <a:lnTo>
                    <a:pt x="62" y="83"/>
                  </a:lnTo>
                  <a:lnTo>
                    <a:pt x="70" y="83"/>
                  </a:lnTo>
                  <a:lnTo>
                    <a:pt x="81" y="64"/>
                  </a:lnTo>
                  <a:lnTo>
                    <a:pt x="81" y="64"/>
                  </a:lnTo>
                  <a:lnTo>
                    <a:pt x="81" y="64"/>
                  </a:lnTo>
                  <a:lnTo>
                    <a:pt x="92" y="54"/>
                  </a:lnTo>
                  <a:lnTo>
                    <a:pt x="108" y="48"/>
                  </a:lnTo>
                  <a:lnTo>
                    <a:pt x="119" y="36"/>
                  </a:lnTo>
                  <a:lnTo>
                    <a:pt x="127" y="30"/>
                  </a:lnTo>
                  <a:lnTo>
                    <a:pt x="134" y="23"/>
                  </a:lnTo>
                  <a:lnTo>
                    <a:pt x="136" y="14"/>
                  </a:lnTo>
                  <a:lnTo>
                    <a:pt x="136" y="3"/>
                  </a:lnTo>
                  <a:lnTo>
                    <a:pt x="126" y="0"/>
                  </a:lnTo>
                  <a:lnTo>
                    <a:pt x="119" y="2"/>
                  </a:lnTo>
                  <a:lnTo>
                    <a:pt x="112"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4" name="Freeform 67">
              <a:extLst>
                <a:ext uri="{FF2B5EF4-FFF2-40B4-BE49-F238E27FC236}">
                  <a16:creationId xmlns:a16="http://schemas.microsoft.com/office/drawing/2014/main" id="{F52A287F-D750-49FF-944B-27EEBDA497A8}"/>
                </a:ext>
              </a:extLst>
            </p:cNvPr>
            <p:cNvSpPr>
              <a:spLocks/>
            </p:cNvSpPr>
            <p:nvPr/>
          </p:nvSpPr>
          <p:spPr bwMode="auto">
            <a:xfrm>
              <a:off x="1130300" y="3014663"/>
              <a:ext cx="6350" cy="4763"/>
            </a:xfrm>
            <a:custGeom>
              <a:avLst/>
              <a:gdLst>
                <a:gd name="T0" fmla="*/ 18 w 18"/>
                <a:gd name="T1" fmla="*/ 6 h 16"/>
                <a:gd name="T2" fmla="*/ 18 w 18"/>
                <a:gd name="T3" fmla="*/ 3 h 16"/>
                <a:gd name="T4" fmla="*/ 17 w 18"/>
                <a:gd name="T5" fmla="*/ 1 h 16"/>
                <a:gd name="T6" fmla="*/ 15 w 18"/>
                <a:gd name="T7" fmla="*/ 0 h 16"/>
                <a:gd name="T8" fmla="*/ 12 w 18"/>
                <a:gd name="T9" fmla="*/ 0 h 16"/>
                <a:gd name="T10" fmla="*/ 10 w 18"/>
                <a:gd name="T11" fmla="*/ 0 h 16"/>
                <a:gd name="T12" fmla="*/ 8 w 18"/>
                <a:gd name="T13" fmla="*/ 0 h 16"/>
                <a:gd name="T14" fmla="*/ 5 w 18"/>
                <a:gd name="T15" fmla="*/ 0 h 16"/>
                <a:gd name="T16" fmla="*/ 0 w 18"/>
                <a:gd name="T17" fmla="*/ 9 h 16"/>
                <a:gd name="T18" fmla="*/ 9 w 18"/>
                <a:gd name="T19" fmla="*/ 16 h 16"/>
                <a:gd name="T20" fmla="*/ 11 w 18"/>
                <a:gd name="T21" fmla="*/ 13 h 16"/>
                <a:gd name="T22" fmla="*/ 14 w 18"/>
                <a:gd name="T23" fmla="*/ 12 h 16"/>
                <a:gd name="T24" fmla="*/ 16 w 18"/>
                <a:gd name="T25" fmla="*/ 9 h 16"/>
                <a:gd name="T26" fmla="*/ 18 w 18"/>
                <a:gd name="T27" fmla="*/ 8 h 16"/>
                <a:gd name="T28" fmla="*/ 18 w 18"/>
                <a:gd name="T2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6">
                  <a:moveTo>
                    <a:pt x="18" y="6"/>
                  </a:moveTo>
                  <a:lnTo>
                    <a:pt x="18" y="3"/>
                  </a:lnTo>
                  <a:lnTo>
                    <a:pt x="17" y="1"/>
                  </a:lnTo>
                  <a:lnTo>
                    <a:pt x="15" y="0"/>
                  </a:lnTo>
                  <a:lnTo>
                    <a:pt x="12" y="0"/>
                  </a:lnTo>
                  <a:lnTo>
                    <a:pt x="10" y="0"/>
                  </a:lnTo>
                  <a:lnTo>
                    <a:pt x="8" y="0"/>
                  </a:lnTo>
                  <a:lnTo>
                    <a:pt x="5" y="0"/>
                  </a:lnTo>
                  <a:lnTo>
                    <a:pt x="0" y="9"/>
                  </a:lnTo>
                  <a:lnTo>
                    <a:pt x="9" y="16"/>
                  </a:lnTo>
                  <a:lnTo>
                    <a:pt x="11" y="13"/>
                  </a:lnTo>
                  <a:lnTo>
                    <a:pt x="14" y="12"/>
                  </a:lnTo>
                  <a:lnTo>
                    <a:pt x="16" y="9"/>
                  </a:lnTo>
                  <a:lnTo>
                    <a:pt x="18" y="8"/>
                  </a:lnTo>
                  <a:lnTo>
                    <a:pt x="1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5" name="Freeform 68">
              <a:extLst>
                <a:ext uri="{FF2B5EF4-FFF2-40B4-BE49-F238E27FC236}">
                  <a16:creationId xmlns:a16="http://schemas.microsoft.com/office/drawing/2014/main" id="{CB02DF31-7438-427C-B66D-BFF3D0ED35F8}"/>
                </a:ext>
              </a:extLst>
            </p:cNvPr>
            <p:cNvSpPr>
              <a:spLocks/>
            </p:cNvSpPr>
            <p:nvPr/>
          </p:nvSpPr>
          <p:spPr bwMode="auto">
            <a:xfrm>
              <a:off x="1290638" y="3189288"/>
              <a:ext cx="4762" cy="11113"/>
            </a:xfrm>
            <a:custGeom>
              <a:avLst/>
              <a:gdLst>
                <a:gd name="T0" fmla="*/ 0 w 17"/>
                <a:gd name="T1" fmla="*/ 0 h 35"/>
                <a:gd name="T2" fmla="*/ 5 w 17"/>
                <a:gd name="T3" fmla="*/ 15 h 35"/>
                <a:gd name="T4" fmla="*/ 1 w 17"/>
                <a:gd name="T5" fmla="*/ 35 h 35"/>
                <a:gd name="T6" fmla="*/ 4 w 17"/>
                <a:gd name="T7" fmla="*/ 35 h 35"/>
                <a:gd name="T8" fmla="*/ 6 w 17"/>
                <a:gd name="T9" fmla="*/ 35 h 35"/>
                <a:gd name="T10" fmla="*/ 9 w 17"/>
                <a:gd name="T11" fmla="*/ 34 h 35"/>
                <a:gd name="T12" fmla="*/ 10 w 17"/>
                <a:gd name="T13" fmla="*/ 34 h 35"/>
                <a:gd name="T14" fmla="*/ 11 w 17"/>
                <a:gd name="T15" fmla="*/ 34 h 35"/>
                <a:gd name="T16" fmla="*/ 12 w 17"/>
                <a:gd name="T17" fmla="*/ 28 h 35"/>
                <a:gd name="T18" fmla="*/ 15 w 17"/>
                <a:gd name="T19" fmla="*/ 22 h 35"/>
                <a:gd name="T20" fmla="*/ 16 w 17"/>
                <a:gd name="T21" fmla="*/ 16 h 35"/>
                <a:gd name="T22" fmla="*/ 17 w 17"/>
                <a:gd name="T23" fmla="*/ 11 h 35"/>
                <a:gd name="T24" fmla="*/ 16 w 17"/>
                <a:gd name="T25" fmla="*/ 6 h 35"/>
                <a:gd name="T26" fmla="*/ 10 w 17"/>
                <a:gd name="T27" fmla="*/ 2 h 35"/>
                <a:gd name="T28" fmla="*/ 0 w 17"/>
                <a:gd name="T2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35">
                  <a:moveTo>
                    <a:pt x="0" y="0"/>
                  </a:moveTo>
                  <a:lnTo>
                    <a:pt x="5" y="15"/>
                  </a:lnTo>
                  <a:lnTo>
                    <a:pt x="1" y="35"/>
                  </a:lnTo>
                  <a:lnTo>
                    <a:pt x="4" y="35"/>
                  </a:lnTo>
                  <a:lnTo>
                    <a:pt x="6" y="35"/>
                  </a:lnTo>
                  <a:lnTo>
                    <a:pt x="9" y="34"/>
                  </a:lnTo>
                  <a:lnTo>
                    <a:pt x="10" y="34"/>
                  </a:lnTo>
                  <a:lnTo>
                    <a:pt x="11" y="34"/>
                  </a:lnTo>
                  <a:lnTo>
                    <a:pt x="12" y="28"/>
                  </a:lnTo>
                  <a:lnTo>
                    <a:pt x="15" y="22"/>
                  </a:lnTo>
                  <a:lnTo>
                    <a:pt x="16" y="16"/>
                  </a:lnTo>
                  <a:lnTo>
                    <a:pt x="17" y="11"/>
                  </a:lnTo>
                  <a:lnTo>
                    <a:pt x="16" y="6"/>
                  </a:lnTo>
                  <a:lnTo>
                    <a:pt x="10"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6" name="Freeform 69">
              <a:extLst>
                <a:ext uri="{FF2B5EF4-FFF2-40B4-BE49-F238E27FC236}">
                  <a16:creationId xmlns:a16="http://schemas.microsoft.com/office/drawing/2014/main" id="{70D1C380-61A0-47A9-A1B2-070D4ACE07D1}"/>
                </a:ext>
              </a:extLst>
            </p:cNvPr>
            <p:cNvSpPr>
              <a:spLocks/>
            </p:cNvSpPr>
            <p:nvPr/>
          </p:nvSpPr>
          <p:spPr bwMode="auto">
            <a:xfrm>
              <a:off x="1273175" y="3192463"/>
              <a:ext cx="11112" cy="4763"/>
            </a:xfrm>
            <a:custGeom>
              <a:avLst/>
              <a:gdLst>
                <a:gd name="T0" fmla="*/ 0 w 37"/>
                <a:gd name="T1" fmla="*/ 12 h 17"/>
                <a:gd name="T2" fmla="*/ 9 w 37"/>
                <a:gd name="T3" fmla="*/ 17 h 17"/>
                <a:gd name="T4" fmla="*/ 16 w 37"/>
                <a:gd name="T5" fmla="*/ 16 h 17"/>
                <a:gd name="T6" fmla="*/ 25 w 37"/>
                <a:gd name="T7" fmla="*/ 15 h 17"/>
                <a:gd name="T8" fmla="*/ 32 w 37"/>
                <a:gd name="T9" fmla="*/ 12 h 17"/>
                <a:gd name="T10" fmla="*/ 37 w 37"/>
                <a:gd name="T11" fmla="*/ 2 h 17"/>
                <a:gd name="T12" fmla="*/ 12 w 37"/>
                <a:gd name="T13" fmla="*/ 0 h 17"/>
                <a:gd name="T14" fmla="*/ 0 w 37"/>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0" y="12"/>
                  </a:moveTo>
                  <a:lnTo>
                    <a:pt x="9" y="17"/>
                  </a:lnTo>
                  <a:lnTo>
                    <a:pt x="16" y="16"/>
                  </a:lnTo>
                  <a:lnTo>
                    <a:pt x="25" y="15"/>
                  </a:lnTo>
                  <a:lnTo>
                    <a:pt x="32" y="12"/>
                  </a:lnTo>
                  <a:lnTo>
                    <a:pt x="37" y="2"/>
                  </a:lnTo>
                  <a:lnTo>
                    <a:pt x="12" y="0"/>
                  </a:lnTo>
                  <a:lnTo>
                    <a:pt x="0"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7" name="Freeform 70">
              <a:extLst>
                <a:ext uri="{FF2B5EF4-FFF2-40B4-BE49-F238E27FC236}">
                  <a16:creationId xmlns:a16="http://schemas.microsoft.com/office/drawing/2014/main" id="{0CBA850F-A1DB-4142-A7BB-3B7C292444A0}"/>
                </a:ext>
              </a:extLst>
            </p:cNvPr>
            <p:cNvSpPr>
              <a:spLocks/>
            </p:cNvSpPr>
            <p:nvPr/>
          </p:nvSpPr>
          <p:spPr bwMode="auto">
            <a:xfrm>
              <a:off x="1311275" y="3113088"/>
              <a:ext cx="15875" cy="14288"/>
            </a:xfrm>
            <a:custGeom>
              <a:avLst/>
              <a:gdLst>
                <a:gd name="T0" fmla="*/ 11 w 53"/>
                <a:gd name="T1" fmla="*/ 6 h 46"/>
                <a:gd name="T2" fmla="*/ 5 w 53"/>
                <a:gd name="T3" fmla="*/ 9 h 46"/>
                <a:gd name="T4" fmla="*/ 2 w 53"/>
                <a:gd name="T5" fmla="*/ 12 h 46"/>
                <a:gd name="T6" fmla="*/ 0 w 53"/>
                <a:gd name="T7" fmla="*/ 16 h 46"/>
                <a:gd name="T8" fmla="*/ 0 w 53"/>
                <a:gd name="T9" fmla="*/ 21 h 46"/>
                <a:gd name="T10" fmla="*/ 2 w 53"/>
                <a:gd name="T11" fmla="*/ 24 h 46"/>
                <a:gd name="T12" fmla="*/ 8 w 53"/>
                <a:gd name="T13" fmla="*/ 46 h 46"/>
                <a:gd name="T14" fmla="*/ 20 w 53"/>
                <a:gd name="T15" fmla="*/ 34 h 46"/>
                <a:gd name="T16" fmla="*/ 33 w 53"/>
                <a:gd name="T17" fmla="*/ 30 h 46"/>
                <a:gd name="T18" fmla="*/ 44 w 53"/>
                <a:gd name="T19" fmla="*/ 22 h 46"/>
                <a:gd name="T20" fmla="*/ 53 w 53"/>
                <a:gd name="T21" fmla="*/ 11 h 46"/>
                <a:gd name="T22" fmla="*/ 47 w 53"/>
                <a:gd name="T23" fmla="*/ 3 h 46"/>
                <a:gd name="T24" fmla="*/ 39 w 53"/>
                <a:gd name="T25" fmla="*/ 0 h 46"/>
                <a:gd name="T26" fmla="*/ 33 w 53"/>
                <a:gd name="T27" fmla="*/ 0 h 46"/>
                <a:gd name="T28" fmla="*/ 26 w 53"/>
                <a:gd name="T29" fmla="*/ 3 h 46"/>
                <a:gd name="T30" fmla="*/ 19 w 53"/>
                <a:gd name="T31" fmla="*/ 5 h 46"/>
                <a:gd name="T32" fmla="*/ 11 w 53"/>
                <a:gd name="T33" fmla="*/ 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46">
                  <a:moveTo>
                    <a:pt x="11" y="6"/>
                  </a:moveTo>
                  <a:lnTo>
                    <a:pt x="5" y="9"/>
                  </a:lnTo>
                  <a:lnTo>
                    <a:pt x="2" y="12"/>
                  </a:lnTo>
                  <a:lnTo>
                    <a:pt x="0" y="16"/>
                  </a:lnTo>
                  <a:lnTo>
                    <a:pt x="0" y="21"/>
                  </a:lnTo>
                  <a:lnTo>
                    <a:pt x="2" y="24"/>
                  </a:lnTo>
                  <a:lnTo>
                    <a:pt x="8" y="46"/>
                  </a:lnTo>
                  <a:lnTo>
                    <a:pt x="20" y="34"/>
                  </a:lnTo>
                  <a:lnTo>
                    <a:pt x="33" y="30"/>
                  </a:lnTo>
                  <a:lnTo>
                    <a:pt x="44" y="22"/>
                  </a:lnTo>
                  <a:lnTo>
                    <a:pt x="53" y="11"/>
                  </a:lnTo>
                  <a:lnTo>
                    <a:pt x="47" y="3"/>
                  </a:lnTo>
                  <a:lnTo>
                    <a:pt x="39" y="0"/>
                  </a:lnTo>
                  <a:lnTo>
                    <a:pt x="33" y="0"/>
                  </a:lnTo>
                  <a:lnTo>
                    <a:pt x="26" y="3"/>
                  </a:lnTo>
                  <a:lnTo>
                    <a:pt x="19" y="5"/>
                  </a:lnTo>
                  <a:lnTo>
                    <a:pt x="11"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8" name="Freeform 71">
              <a:extLst>
                <a:ext uri="{FF2B5EF4-FFF2-40B4-BE49-F238E27FC236}">
                  <a16:creationId xmlns:a16="http://schemas.microsoft.com/office/drawing/2014/main" id="{01443D19-44AE-4E1A-9A5B-623D783E14D3}"/>
                </a:ext>
              </a:extLst>
            </p:cNvPr>
            <p:cNvSpPr>
              <a:spLocks/>
            </p:cNvSpPr>
            <p:nvPr/>
          </p:nvSpPr>
          <p:spPr bwMode="auto">
            <a:xfrm>
              <a:off x="1274763" y="3206750"/>
              <a:ext cx="4762" cy="3175"/>
            </a:xfrm>
            <a:custGeom>
              <a:avLst/>
              <a:gdLst>
                <a:gd name="T0" fmla="*/ 0 w 17"/>
                <a:gd name="T1" fmla="*/ 6 h 11"/>
                <a:gd name="T2" fmla="*/ 4 w 17"/>
                <a:gd name="T3" fmla="*/ 8 h 11"/>
                <a:gd name="T4" fmla="*/ 6 w 17"/>
                <a:gd name="T5" fmla="*/ 9 h 11"/>
                <a:gd name="T6" fmla="*/ 9 w 17"/>
                <a:gd name="T7" fmla="*/ 11 h 11"/>
                <a:gd name="T8" fmla="*/ 11 w 17"/>
                <a:gd name="T9" fmla="*/ 9 h 11"/>
                <a:gd name="T10" fmla="*/ 14 w 17"/>
                <a:gd name="T11" fmla="*/ 7 h 11"/>
                <a:gd name="T12" fmla="*/ 17 w 17"/>
                <a:gd name="T13" fmla="*/ 4 h 11"/>
                <a:gd name="T14" fmla="*/ 12 w 17"/>
                <a:gd name="T15" fmla="*/ 2 h 11"/>
                <a:gd name="T16" fmla="*/ 10 w 17"/>
                <a:gd name="T17" fmla="*/ 0 h 11"/>
                <a:gd name="T18" fmla="*/ 6 w 17"/>
                <a:gd name="T19" fmla="*/ 0 h 11"/>
                <a:gd name="T20" fmla="*/ 5 w 17"/>
                <a:gd name="T21" fmla="*/ 1 h 11"/>
                <a:gd name="T22" fmla="*/ 4 w 17"/>
                <a:gd name="T23" fmla="*/ 2 h 11"/>
                <a:gd name="T24" fmla="*/ 3 w 17"/>
                <a:gd name="T25" fmla="*/ 4 h 11"/>
                <a:gd name="T26" fmla="*/ 0 w 17"/>
                <a:gd name="T2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1">
                  <a:moveTo>
                    <a:pt x="0" y="6"/>
                  </a:moveTo>
                  <a:lnTo>
                    <a:pt x="4" y="8"/>
                  </a:lnTo>
                  <a:lnTo>
                    <a:pt x="6" y="9"/>
                  </a:lnTo>
                  <a:lnTo>
                    <a:pt x="9" y="11"/>
                  </a:lnTo>
                  <a:lnTo>
                    <a:pt x="11" y="9"/>
                  </a:lnTo>
                  <a:lnTo>
                    <a:pt x="14" y="7"/>
                  </a:lnTo>
                  <a:lnTo>
                    <a:pt x="17" y="4"/>
                  </a:lnTo>
                  <a:lnTo>
                    <a:pt x="12" y="2"/>
                  </a:lnTo>
                  <a:lnTo>
                    <a:pt x="10" y="0"/>
                  </a:lnTo>
                  <a:lnTo>
                    <a:pt x="6" y="0"/>
                  </a:lnTo>
                  <a:lnTo>
                    <a:pt x="5" y="1"/>
                  </a:lnTo>
                  <a:lnTo>
                    <a:pt x="4" y="2"/>
                  </a:lnTo>
                  <a:lnTo>
                    <a:pt x="3" y="4"/>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59" name="Freeform 72">
              <a:extLst>
                <a:ext uri="{FF2B5EF4-FFF2-40B4-BE49-F238E27FC236}">
                  <a16:creationId xmlns:a16="http://schemas.microsoft.com/office/drawing/2014/main" id="{FA12FF49-7184-4EA1-A1AF-CAE034169B26}"/>
                </a:ext>
              </a:extLst>
            </p:cNvPr>
            <p:cNvSpPr>
              <a:spLocks/>
            </p:cNvSpPr>
            <p:nvPr/>
          </p:nvSpPr>
          <p:spPr bwMode="auto">
            <a:xfrm>
              <a:off x="1276350" y="3133725"/>
              <a:ext cx="20637" cy="25400"/>
            </a:xfrm>
            <a:custGeom>
              <a:avLst/>
              <a:gdLst>
                <a:gd name="T0" fmla="*/ 28 w 62"/>
                <a:gd name="T1" fmla="*/ 9 h 80"/>
                <a:gd name="T2" fmla="*/ 27 w 62"/>
                <a:gd name="T3" fmla="*/ 14 h 80"/>
                <a:gd name="T4" fmla="*/ 28 w 62"/>
                <a:gd name="T5" fmla="*/ 21 h 80"/>
                <a:gd name="T6" fmla="*/ 30 w 62"/>
                <a:gd name="T7" fmla="*/ 27 h 80"/>
                <a:gd name="T8" fmla="*/ 30 w 62"/>
                <a:gd name="T9" fmla="*/ 32 h 80"/>
                <a:gd name="T10" fmla="*/ 26 w 62"/>
                <a:gd name="T11" fmla="*/ 35 h 80"/>
                <a:gd name="T12" fmla="*/ 10 w 62"/>
                <a:gd name="T13" fmla="*/ 40 h 80"/>
                <a:gd name="T14" fmla="*/ 3 w 62"/>
                <a:gd name="T15" fmla="*/ 46 h 80"/>
                <a:gd name="T16" fmla="*/ 0 w 62"/>
                <a:gd name="T17" fmla="*/ 52 h 80"/>
                <a:gd name="T18" fmla="*/ 2 w 62"/>
                <a:gd name="T19" fmla="*/ 57 h 80"/>
                <a:gd name="T20" fmla="*/ 6 w 62"/>
                <a:gd name="T21" fmla="*/ 63 h 80"/>
                <a:gd name="T22" fmla="*/ 14 w 62"/>
                <a:gd name="T23" fmla="*/ 68 h 80"/>
                <a:gd name="T24" fmla="*/ 20 w 62"/>
                <a:gd name="T25" fmla="*/ 74 h 80"/>
                <a:gd name="T26" fmla="*/ 26 w 62"/>
                <a:gd name="T27" fmla="*/ 80 h 80"/>
                <a:gd name="T28" fmla="*/ 36 w 62"/>
                <a:gd name="T29" fmla="*/ 75 h 80"/>
                <a:gd name="T30" fmla="*/ 43 w 62"/>
                <a:gd name="T31" fmla="*/ 67 h 80"/>
                <a:gd name="T32" fmla="*/ 49 w 62"/>
                <a:gd name="T33" fmla="*/ 57 h 80"/>
                <a:gd name="T34" fmla="*/ 55 w 62"/>
                <a:gd name="T35" fmla="*/ 47 h 80"/>
                <a:gd name="T36" fmla="*/ 62 w 62"/>
                <a:gd name="T37" fmla="*/ 39 h 80"/>
                <a:gd name="T38" fmla="*/ 59 w 62"/>
                <a:gd name="T39" fmla="*/ 35 h 80"/>
                <a:gd name="T40" fmla="*/ 59 w 62"/>
                <a:gd name="T41" fmla="*/ 30 h 80"/>
                <a:gd name="T42" fmla="*/ 57 w 62"/>
                <a:gd name="T43" fmla="*/ 23 h 80"/>
                <a:gd name="T44" fmla="*/ 59 w 62"/>
                <a:gd name="T45" fmla="*/ 17 h 80"/>
                <a:gd name="T46" fmla="*/ 57 w 62"/>
                <a:gd name="T47" fmla="*/ 11 h 80"/>
                <a:gd name="T48" fmla="*/ 56 w 62"/>
                <a:gd name="T49" fmla="*/ 5 h 80"/>
                <a:gd name="T50" fmla="*/ 54 w 62"/>
                <a:gd name="T51" fmla="*/ 1 h 80"/>
                <a:gd name="T52" fmla="*/ 49 w 62"/>
                <a:gd name="T53" fmla="*/ 0 h 80"/>
                <a:gd name="T54" fmla="*/ 40 w 62"/>
                <a:gd name="T55" fmla="*/ 3 h 80"/>
                <a:gd name="T56" fmla="*/ 28 w 62"/>
                <a:gd name="T57"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80">
                  <a:moveTo>
                    <a:pt x="28" y="9"/>
                  </a:moveTo>
                  <a:lnTo>
                    <a:pt x="27" y="14"/>
                  </a:lnTo>
                  <a:lnTo>
                    <a:pt x="28" y="21"/>
                  </a:lnTo>
                  <a:lnTo>
                    <a:pt x="30" y="27"/>
                  </a:lnTo>
                  <a:lnTo>
                    <a:pt x="30" y="32"/>
                  </a:lnTo>
                  <a:lnTo>
                    <a:pt x="26" y="35"/>
                  </a:lnTo>
                  <a:lnTo>
                    <a:pt x="10" y="40"/>
                  </a:lnTo>
                  <a:lnTo>
                    <a:pt x="3" y="46"/>
                  </a:lnTo>
                  <a:lnTo>
                    <a:pt x="0" y="52"/>
                  </a:lnTo>
                  <a:lnTo>
                    <a:pt x="2" y="57"/>
                  </a:lnTo>
                  <a:lnTo>
                    <a:pt x="6" y="63"/>
                  </a:lnTo>
                  <a:lnTo>
                    <a:pt x="14" y="68"/>
                  </a:lnTo>
                  <a:lnTo>
                    <a:pt x="20" y="74"/>
                  </a:lnTo>
                  <a:lnTo>
                    <a:pt x="26" y="80"/>
                  </a:lnTo>
                  <a:lnTo>
                    <a:pt x="36" y="75"/>
                  </a:lnTo>
                  <a:lnTo>
                    <a:pt x="43" y="67"/>
                  </a:lnTo>
                  <a:lnTo>
                    <a:pt x="49" y="57"/>
                  </a:lnTo>
                  <a:lnTo>
                    <a:pt x="55" y="47"/>
                  </a:lnTo>
                  <a:lnTo>
                    <a:pt x="62" y="39"/>
                  </a:lnTo>
                  <a:lnTo>
                    <a:pt x="59" y="35"/>
                  </a:lnTo>
                  <a:lnTo>
                    <a:pt x="59" y="30"/>
                  </a:lnTo>
                  <a:lnTo>
                    <a:pt x="57" y="23"/>
                  </a:lnTo>
                  <a:lnTo>
                    <a:pt x="59" y="17"/>
                  </a:lnTo>
                  <a:lnTo>
                    <a:pt x="57" y="11"/>
                  </a:lnTo>
                  <a:lnTo>
                    <a:pt x="56" y="5"/>
                  </a:lnTo>
                  <a:lnTo>
                    <a:pt x="54" y="1"/>
                  </a:lnTo>
                  <a:lnTo>
                    <a:pt x="49" y="0"/>
                  </a:lnTo>
                  <a:lnTo>
                    <a:pt x="40" y="3"/>
                  </a:lnTo>
                  <a:lnTo>
                    <a:pt x="28"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0" name="Freeform 73">
              <a:extLst>
                <a:ext uri="{FF2B5EF4-FFF2-40B4-BE49-F238E27FC236}">
                  <a16:creationId xmlns:a16="http://schemas.microsoft.com/office/drawing/2014/main" id="{5519CBCE-5CFD-46C1-8877-A4AB718842EF}"/>
                </a:ext>
              </a:extLst>
            </p:cNvPr>
            <p:cNvSpPr>
              <a:spLocks/>
            </p:cNvSpPr>
            <p:nvPr/>
          </p:nvSpPr>
          <p:spPr bwMode="auto">
            <a:xfrm>
              <a:off x="1260475" y="3103563"/>
              <a:ext cx="28575" cy="22225"/>
            </a:xfrm>
            <a:custGeom>
              <a:avLst/>
              <a:gdLst>
                <a:gd name="T0" fmla="*/ 86 w 87"/>
                <a:gd name="T1" fmla="*/ 18 h 67"/>
                <a:gd name="T2" fmla="*/ 87 w 87"/>
                <a:gd name="T3" fmla="*/ 15 h 67"/>
                <a:gd name="T4" fmla="*/ 87 w 87"/>
                <a:gd name="T5" fmla="*/ 11 h 67"/>
                <a:gd name="T6" fmla="*/ 86 w 87"/>
                <a:gd name="T7" fmla="*/ 9 h 67"/>
                <a:gd name="T8" fmla="*/ 85 w 87"/>
                <a:gd name="T9" fmla="*/ 6 h 67"/>
                <a:gd name="T10" fmla="*/ 81 w 87"/>
                <a:gd name="T11" fmla="*/ 4 h 67"/>
                <a:gd name="T12" fmla="*/ 77 w 87"/>
                <a:gd name="T13" fmla="*/ 3 h 67"/>
                <a:gd name="T14" fmla="*/ 72 w 87"/>
                <a:gd name="T15" fmla="*/ 3 h 67"/>
                <a:gd name="T16" fmla="*/ 68 w 87"/>
                <a:gd name="T17" fmla="*/ 4 h 67"/>
                <a:gd name="T18" fmla="*/ 60 w 87"/>
                <a:gd name="T19" fmla="*/ 10 h 67"/>
                <a:gd name="T20" fmla="*/ 52 w 87"/>
                <a:gd name="T21" fmla="*/ 16 h 67"/>
                <a:gd name="T22" fmla="*/ 43 w 87"/>
                <a:gd name="T23" fmla="*/ 18 h 67"/>
                <a:gd name="T24" fmla="*/ 34 w 87"/>
                <a:gd name="T25" fmla="*/ 16 h 67"/>
                <a:gd name="T26" fmla="*/ 31 w 87"/>
                <a:gd name="T27" fmla="*/ 17 h 67"/>
                <a:gd name="T28" fmla="*/ 28 w 87"/>
                <a:gd name="T29" fmla="*/ 7 h 67"/>
                <a:gd name="T30" fmla="*/ 21 w 87"/>
                <a:gd name="T31" fmla="*/ 1 h 67"/>
                <a:gd name="T32" fmla="*/ 14 w 87"/>
                <a:gd name="T33" fmla="*/ 0 h 67"/>
                <a:gd name="T34" fmla="*/ 3 w 87"/>
                <a:gd name="T35" fmla="*/ 3 h 67"/>
                <a:gd name="T36" fmla="*/ 14 w 87"/>
                <a:gd name="T37" fmla="*/ 16 h 67"/>
                <a:gd name="T38" fmla="*/ 24 w 87"/>
                <a:gd name="T39" fmla="*/ 21 h 67"/>
                <a:gd name="T40" fmla="*/ 23 w 87"/>
                <a:gd name="T41" fmla="*/ 23 h 67"/>
                <a:gd name="T42" fmla="*/ 24 w 87"/>
                <a:gd name="T43" fmla="*/ 26 h 67"/>
                <a:gd name="T44" fmla="*/ 25 w 87"/>
                <a:gd name="T45" fmla="*/ 28 h 67"/>
                <a:gd name="T46" fmla="*/ 23 w 87"/>
                <a:gd name="T47" fmla="*/ 34 h 67"/>
                <a:gd name="T48" fmla="*/ 17 w 87"/>
                <a:gd name="T49" fmla="*/ 38 h 67"/>
                <a:gd name="T50" fmla="*/ 12 w 87"/>
                <a:gd name="T51" fmla="*/ 40 h 67"/>
                <a:gd name="T52" fmla="*/ 4 w 87"/>
                <a:gd name="T53" fmla="*/ 41 h 67"/>
                <a:gd name="T54" fmla="*/ 0 w 87"/>
                <a:gd name="T55" fmla="*/ 44 h 67"/>
                <a:gd name="T56" fmla="*/ 1 w 87"/>
                <a:gd name="T57" fmla="*/ 51 h 67"/>
                <a:gd name="T58" fmla="*/ 4 w 87"/>
                <a:gd name="T59" fmla="*/ 58 h 67"/>
                <a:gd name="T60" fmla="*/ 12 w 87"/>
                <a:gd name="T61" fmla="*/ 63 h 67"/>
                <a:gd name="T62" fmla="*/ 30 w 87"/>
                <a:gd name="T63" fmla="*/ 67 h 67"/>
                <a:gd name="T64" fmla="*/ 36 w 87"/>
                <a:gd name="T65" fmla="*/ 57 h 67"/>
                <a:gd name="T66" fmla="*/ 53 w 87"/>
                <a:gd name="T67" fmla="*/ 46 h 67"/>
                <a:gd name="T68" fmla="*/ 70 w 87"/>
                <a:gd name="T69" fmla="*/ 33 h 67"/>
                <a:gd name="T70" fmla="*/ 86 w 87"/>
                <a:gd name="T71"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86" y="18"/>
                  </a:moveTo>
                  <a:lnTo>
                    <a:pt x="87" y="15"/>
                  </a:lnTo>
                  <a:lnTo>
                    <a:pt x="87" y="11"/>
                  </a:lnTo>
                  <a:lnTo>
                    <a:pt x="86" y="9"/>
                  </a:lnTo>
                  <a:lnTo>
                    <a:pt x="85" y="6"/>
                  </a:lnTo>
                  <a:lnTo>
                    <a:pt x="81" y="4"/>
                  </a:lnTo>
                  <a:lnTo>
                    <a:pt x="77" y="3"/>
                  </a:lnTo>
                  <a:lnTo>
                    <a:pt x="72" y="3"/>
                  </a:lnTo>
                  <a:lnTo>
                    <a:pt x="68" y="4"/>
                  </a:lnTo>
                  <a:lnTo>
                    <a:pt x="60" y="10"/>
                  </a:lnTo>
                  <a:lnTo>
                    <a:pt x="52" y="16"/>
                  </a:lnTo>
                  <a:lnTo>
                    <a:pt x="43" y="18"/>
                  </a:lnTo>
                  <a:lnTo>
                    <a:pt x="34" y="16"/>
                  </a:lnTo>
                  <a:lnTo>
                    <a:pt x="31" y="17"/>
                  </a:lnTo>
                  <a:lnTo>
                    <a:pt x="28" y="7"/>
                  </a:lnTo>
                  <a:lnTo>
                    <a:pt x="21" y="1"/>
                  </a:lnTo>
                  <a:lnTo>
                    <a:pt x="14" y="0"/>
                  </a:lnTo>
                  <a:lnTo>
                    <a:pt x="3" y="3"/>
                  </a:lnTo>
                  <a:lnTo>
                    <a:pt x="14" y="16"/>
                  </a:lnTo>
                  <a:lnTo>
                    <a:pt x="24" y="21"/>
                  </a:lnTo>
                  <a:lnTo>
                    <a:pt x="23" y="23"/>
                  </a:lnTo>
                  <a:lnTo>
                    <a:pt x="24" y="26"/>
                  </a:lnTo>
                  <a:lnTo>
                    <a:pt x="25" y="28"/>
                  </a:lnTo>
                  <a:lnTo>
                    <a:pt x="23" y="34"/>
                  </a:lnTo>
                  <a:lnTo>
                    <a:pt x="17" y="38"/>
                  </a:lnTo>
                  <a:lnTo>
                    <a:pt x="12" y="40"/>
                  </a:lnTo>
                  <a:lnTo>
                    <a:pt x="4" y="41"/>
                  </a:lnTo>
                  <a:lnTo>
                    <a:pt x="0" y="44"/>
                  </a:lnTo>
                  <a:lnTo>
                    <a:pt x="1" y="51"/>
                  </a:lnTo>
                  <a:lnTo>
                    <a:pt x="4" y="58"/>
                  </a:lnTo>
                  <a:lnTo>
                    <a:pt x="12" y="63"/>
                  </a:lnTo>
                  <a:lnTo>
                    <a:pt x="30" y="67"/>
                  </a:lnTo>
                  <a:lnTo>
                    <a:pt x="36" y="57"/>
                  </a:lnTo>
                  <a:lnTo>
                    <a:pt x="53" y="46"/>
                  </a:lnTo>
                  <a:lnTo>
                    <a:pt x="70" y="33"/>
                  </a:lnTo>
                  <a:lnTo>
                    <a:pt x="86"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1" name="Freeform 74">
              <a:extLst>
                <a:ext uri="{FF2B5EF4-FFF2-40B4-BE49-F238E27FC236}">
                  <a16:creationId xmlns:a16="http://schemas.microsoft.com/office/drawing/2014/main" id="{F487AA07-362F-4F50-AE87-A9EFE06ED36B}"/>
                </a:ext>
              </a:extLst>
            </p:cNvPr>
            <p:cNvSpPr>
              <a:spLocks/>
            </p:cNvSpPr>
            <p:nvPr/>
          </p:nvSpPr>
          <p:spPr bwMode="auto">
            <a:xfrm>
              <a:off x="1209675" y="3074988"/>
              <a:ext cx="6350" cy="9525"/>
            </a:xfrm>
            <a:custGeom>
              <a:avLst/>
              <a:gdLst>
                <a:gd name="T0" fmla="*/ 23 w 23"/>
                <a:gd name="T1" fmla="*/ 26 h 28"/>
                <a:gd name="T2" fmla="*/ 20 w 23"/>
                <a:gd name="T3" fmla="*/ 20 h 28"/>
                <a:gd name="T4" fmla="*/ 19 w 23"/>
                <a:gd name="T5" fmla="*/ 14 h 28"/>
                <a:gd name="T6" fmla="*/ 18 w 23"/>
                <a:gd name="T7" fmla="*/ 7 h 28"/>
                <a:gd name="T8" fmla="*/ 14 w 23"/>
                <a:gd name="T9" fmla="*/ 3 h 28"/>
                <a:gd name="T10" fmla="*/ 8 w 23"/>
                <a:gd name="T11" fmla="*/ 0 h 28"/>
                <a:gd name="T12" fmla="*/ 0 w 23"/>
                <a:gd name="T13" fmla="*/ 1 h 28"/>
                <a:gd name="T14" fmla="*/ 2 w 23"/>
                <a:gd name="T15" fmla="*/ 9 h 28"/>
                <a:gd name="T16" fmla="*/ 5 w 23"/>
                <a:gd name="T17" fmla="*/ 16 h 28"/>
                <a:gd name="T18" fmla="*/ 8 w 23"/>
                <a:gd name="T19" fmla="*/ 23 h 28"/>
                <a:gd name="T20" fmla="*/ 17 w 23"/>
                <a:gd name="T21" fmla="*/ 28 h 28"/>
                <a:gd name="T22" fmla="*/ 19 w 23"/>
                <a:gd name="T23" fmla="*/ 27 h 28"/>
                <a:gd name="T24" fmla="*/ 23 w 23"/>
                <a:gd name="T25"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28">
                  <a:moveTo>
                    <a:pt x="23" y="26"/>
                  </a:moveTo>
                  <a:lnTo>
                    <a:pt x="20" y="20"/>
                  </a:lnTo>
                  <a:lnTo>
                    <a:pt x="19" y="14"/>
                  </a:lnTo>
                  <a:lnTo>
                    <a:pt x="18" y="7"/>
                  </a:lnTo>
                  <a:lnTo>
                    <a:pt x="14" y="3"/>
                  </a:lnTo>
                  <a:lnTo>
                    <a:pt x="8" y="0"/>
                  </a:lnTo>
                  <a:lnTo>
                    <a:pt x="0" y="1"/>
                  </a:lnTo>
                  <a:lnTo>
                    <a:pt x="2" y="9"/>
                  </a:lnTo>
                  <a:lnTo>
                    <a:pt x="5" y="16"/>
                  </a:lnTo>
                  <a:lnTo>
                    <a:pt x="8" y="23"/>
                  </a:lnTo>
                  <a:lnTo>
                    <a:pt x="17" y="28"/>
                  </a:lnTo>
                  <a:lnTo>
                    <a:pt x="19" y="27"/>
                  </a:lnTo>
                  <a:lnTo>
                    <a:pt x="23"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2" name="Freeform 75">
              <a:extLst>
                <a:ext uri="{FF2B5EF4-FFF2-40B4-BE49-F238E27FC236}">
                  <a16:creationId xmlns:a16="http://schemas.microsoft.com/office/drawing/2014/main" id="{FC6D5882-AA9A-4E7D-9F51-944D374557BD}"/>
                </a:ext>
              </a:extLst>
            </p:cNvPr>
            <p:cNvSpPr>
              <a:spLocks/>
            </p:cNvSpPr>
            <p:nvPr/>
          </p:nvSpPr>
          <p:spPr bwMode="auto">
            <a:xfrm>
              <a:off x="1116013" y="3003550"/>
              <a:ext cx="6350" cy="14288"/>
            </a:xfrm>
            <a:custGeom>
              <a:avLst/>
              <a:gdLst>
                <a:gd name="T0" fmla="*/ 0 w 24"/>
                <a:gd name="T1" fmla="*/ 11 h 42"/>
                <a:gd name="T2" fmla="*/ 3 w 24"/>
                <a:gd name="T3" fmla="*/ 24 h 42"/>
                <a:gd name="T4" fmla="*/ 24 w 24"/>
                <a:gd name="T5" fmla="*/ 42 h 42"/>
                <a:gd name="T6" fmla="*/ 12 w 24"/>
                <a:gd name="T7" fmla="*/ 0 h 42"/>
                <a:gd name="T8" fmla="*/ 0 w 24"/>
                <a:gd name="T9" fmla="*/ 11 h 42"/>
              </a:gdLst>
              <a:ahLst/>
              <a:cxnLst>
                <a:cxn ang="0">
                  <a:pos x="T0" y="T1"/>
                </a:cxn>
                <a:cxn ang="0">
                  <a:pos x="T2" y="T3"/>
                </a:cxn>
                <a:cxn ang="0">
                  <a:pos x="T4" y="T5"/>
                </a:cxn>
                <a:cxn ang="0">
                  <a:pos x="T6" y="T7"/>
                </a:cxn>
                <a:cxn ang="0">
                  <a:pos x="T8" y="T9"/>
                </a:cxn>
              </a:cxnLst>
              <a:rect l="0" t="0" r="r" b="b"/>
              <a:pathLst>
                <a:path w="24" h="42">
                  <a:moveTo>
                    <a:pt x="0" y="11"/>
                  </a:moveTo>
                  <a:lnTo>
                    <a:pt x="3" y="24"/>
                  </a:lnTo>
                  <a:lnTo>
                    <a:pt x="24" y="42"/>
                  </a:lnTo>
                  <a:lnTo>
                    <a:pt x="12" y="0"/>
                  </a:lnTo>
                  <a:lnTo>
                    <a:pt x="0"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3" name="Freeform 76">
              <a:extLst>
                <a:ext uri="{FF2B5EF4-FFF2-40B4-BE49-F238E27FC236}">
                  <a16:creationId xmlns:a16="http://schemas.microsoft.com/office/drawing/2014/main" id="{B955BE64-0930-4373-9176-0C87393412C9}"/>
                </a:ext>
              </a:extLst>
            </p:cNvPr>
            <p:cNvSpPr>
              <a:spLocks/>
            </p:cNvSpPr>
            <p:nvPr/>
          </p:nvSpPr>
          <p:spPr bwMode="auto">
            <a:xfrm>
              <a:off x="1155700" y="2959100"/>
              <a:ext cx="19050" cy="15875"/>
            </a:xfrm>
            <a:custGeom>
              <a:avLst/>
              <a:gdLst>
                <a:gd name="T0" fmla="*/ 11 w 63"/>
                <a:gd name="T1" fmla="*/ 50 h 51"/>
                <a:gd name="T2" fmla="*/ 11 w 63"/>
                <a:gd name="T3" fmla="*/ 50 h 51"/>
                <a:gd name="T4" fmla="*/ 11 w 63"/>
                <a:gd name="T5" fmla="*/ 50 h 51"/>
                <a:gd name="T6" fmla="*/ 22 w 63"/>
                <a:gd name="T7" fmla="*/ 51 h 51"/>
                <a:gd name="T8" fmla="*/ 30 w 63"/>
                <a:gd name="T9" fmla="*/ 47 h 51"/>
                <a:gd name="T10" fmla="*/ 35 w 63"/>
                <a:gd name="T11" fmla="*/ 41 h 51"/>
                <a:gd name="T12" fmla="*/ 39 w 63"/>
                <a:gd name="T13" fmla="*/ 32 h 51"/>
                <a:gd name="T14" fmla="*/ 42 w 63"/>
                <a:gd name="T15" fmla="*/ 34 h 51"/>
                <a:gd name="T16" fmla="*/ 45 w 63"/>
                <a:gd name="T17" fmla="*/ 35 h 51"/>
                <a:gd name="T18" fmla="*/ 47 w 63"/>
                <a:gd name="T19" fmla="*/ 35 h 51"/>
                <a:gd name="T20" fmla="*/ 48 w 63"/>
                <a:gd name="T21" fmla="*/ 35 h 51"/>
                <a:gd name="T22" fmla="*/ 50 w 63"/>
                <a:gd name="T23" fmla="*/ 34 h 51"/>
                <a:gd name="T24" fmla="*/ 51 w 63"/>
                <a:gd name="T25" fmla="*/ 32 h 51"/>
                <a:gd name="T26" fmla="*/ 51 w 63"/>
                <a:gd name="T27" fmla="*/ 29 h 51"/>
                <a:gd name="T28" fmla="*/ 51 w 63"/>
                <a:gd name="T29" fmla="*/ 27 h 51"/>
                <a:gd name="T30" fmla="*/ 51 w 63"/>
                <a:gd name="T31" fmla="*/ 24 h 51"/>
                <a:gd name="T32" fmla="*/ 51 w 63"/>
                <a:gd name="T33" fmla="*/ 22 h 51"/>
                <a:gd name="T34" fmla="*/ 51 w 63"/>
                <a:gd name="T35" fmla="*/ 20 h 51"/>
                <a:gd name="T36" fmla="*/ 52 w 63"/>
                <a:gd name="T37" fmla="*/ 17 h 51"/>
                <a:gd name="T38" fmla="*/ 52 w 63"/>
                <a:gd name="T39" fmla="*/ 16 h 51"/>
                <a:gd name="T40" fmla="*/ 53 w 63"/>
                <a:gd name="T41" fmla="*/ 15 h 51"/>
                <a:gd name="T42" fmla="*/ 56 w 63"/>
                <a:gd name="T43" fmla="*/ 15 h 51"/>
                <a:gd name="T44" fmla="*/ 58 w 63"/>
                <a:gd name="T45" fmla="*/ 16 h 51"/>
                <a:gd name="T46" fmla="*/ 60 w 63"/>
                <a:gd name="T47" fmla="*/ 16 h 51"/>
                <a:gd name="T48" fmla="*/ 62 w 63"/>
                <a:gd name="T49" fmla="*/ 15 h 51"/>
                <a:gd name="T50" fmla="*/ 63 w 63"/>
                <a:gd name="T51" fmla="*/ 11 h 51"/>
                <a:gd name="T52" fmla="*/ 63 w 63"/>
                <a:gd name="T53" fmla="*/ 7 h 51"/>
                <a:gd name="T54" fmla="*/ 59 w 63"/>
                <a:gd name="T55" fmla="*/ 6 h 51"/>
                <a:gd name="T56" fmla="*/ 52 w 63"/>
                <a:gd name="T57" fmla="*/ 0 h 51"/>
                <a:gd name="T58" fmla="*/ 45 w 63"/>
                <a:gd name="T59" fmla="*/ 0 h 51"/>
                <a:gd name="T60" fmla="*/ 40 w 63"/>
                <a:gd name="T61" fmla="*/ 4 h 51"/>
                <a:gd name="T62" fmla="*/ 34 w 63"/>
                <a:gd name="T63" fmla="*/ 10 h 51"/>
                <a:gd name="T64" fmla="*/ 25 w 63"/>
                <a:gd name="T65" fmla="*/ 4 h 51"/>
                <a:gd name="T66" fmla="*/ 16 w 63"/>
                <a:gd name="T67" fmla="*/ 5 h 51"/>
                <a:gd name="T68" fmla="*/ 8 w 63"/>
                <a:gd name="T69" fmla="*/ 12 h 51"/>
                <a:gd name="T70" fmla="*/ 2 w 63"/>
                <a:gd name="T71" fmla="*/ 22 h 51"/>
                <a:gd name="T72" fmla="*/ 0 w 63"/>
                <a:gd name="T73" fmla="*/ 33 h 51"/>
                <a:gd name="T74" fmla="*/ 3 w 63"/>
                <a:gd name="T75" fmla="*/ 41 h 51"/>
                <a:gd name="T76" fmla="*/ 11 w 63"/>
                <a:gd name="T77" fmla="*/ 5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51">
                  <a:moveTo>
                    <a:pt x="11" y="50"/>
                  </a:moveTo>
                  <a:lnTo>
                    <a:pt x="11" y="50"/>
                  </a:lnTo>
                  <a:lnTo>
                    <a:pt x="11" y="50"/>
                  </a:lnTo>
                  <a:lnTo>
                    <a:pt x="22" y="51"/>
                  </a:lnTo>
                  <a:lnTo>
                    <a:pt x="30" y="47"/>
                  </a:lnTo>
                  <a:lnTo>
                    <a:pt x="35" y="41"/>
                  </a:lnTo>
                  <a:lnTo>
                    <a:pt x="39" y="32"/>
                  </a:lnTo>
                  <a:lnTo>
                    <a:pt x="42" y="34"/>
                  </a:lnTo>
                  <a:lnTo>
                    <a:pt x="45" y="35"/>
                  </a:lnTo>
                  <a:lnTo>
                    <a:pt x="47" y="35"/>
                  </a:lnTo>
                  <a:lnTo>
                    <a:pt x="48" y="35"/>
                  </a:lnTo>
                  <a:lnTo>
                    <a:pt x="50" y="34"/>
                  </a:lnTo>
                  <a:lnTo>
                    <a:pt x="51" y="32"/>
                  </a:lnTo>
                  <a:lnTo>
                    <a:pt x="51" y="29"/>
                  </a:lnTo>
                  <a:lnTo>
                    <a:pt x="51" y="27"/>
                  </a:lnTo>
                  <a:lnTo>
                    <a:pt x="51" y="24"/>
                  </a:lnTo>
                  <a:lnTo>
                    <a:pt x="51" y="22"/>
                  </a:lnTo>
                  <a:lnTo>
                    <a:pt x="51" y="20"/>
                  </a:lnTo>
                  <a:lnTo>
                    <a:pt x="52" y="17"/>
                  </a:lnTo>
                  <a:lnTo>
                    <a:pt x="52" y="16"/>
                  </a:lnTo>
                  <a:lnTo>
                    <a:pt x="53" y="15"/>
                  </a:lnTo>
                  <a:lnTo>
                    <a:pt x="56" y="15"/>
                  </a:lnTo>
                  <a:lnTo>
                    <a:pt x="58" y="16"/>
                  </a:lnTo>
                  <a:lnTo>
                    <a:pt x="60" y="16"/>
                  </a:lnTo>
                  <a:lnTo>
                    <a:pt x="62" y="15"/>
                  </a:lnTo>
                  <a:lnTo>
                    <a:pt x="63" y="11"/>
                  </a:lnTo>
                  <a:lnTo>
                    <a:pt x="63" y="7"/>
                  </a:lnTo>
                  <a:lnTo>
                    <a:pt x="59" y="6"/>
                  </a:lnTo>
                  <a:lnTo>
                    <a:pt x="52" y="0"/>
                  </a:lnTo>
                  <a:lnTo>
                    <a:pt x="45" y="0"/>
                  </a:lnTo>
                  <a:lnTo>
                    <a:pt x="40" y="4"/>
                  </a:lnTo>
                  <a:lnTo>
                    <a:pt x="34" y="10"/>
                  </a:lnTo>
                  <a:lnTo>
                    <a:pt x="25" y="4"/>
                  </a:lnTo>
                  <a:lnTo>
                    <a:pt x="16" y="5"/>
                  </a:lnTo>
                  <a:lnTo>
                    <a:pt x="8" y="12"/>
                  </a:lnTo>
                  <a:lnTo>
                    <a:pt x="2" y="22"/>
                  </a:lnTo>
                  <a:lnTo>
                    <a:pt x="0" y="33"/>
                  </a:lnTo>
                  <a:lnTo>
                    <a:pt x="3" y="41"/>
                  </a:lnTo>
                  <a:lnTo>
                    <a:pt x="11" y="5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4" name="Freeform 77">
              <a:extLst>
                <a:ext uri="{FF2B5EF4-FFF2-40B4-BE49-F238E27FC236}">
                  <a16:creationId xmlns:a16="http://schemas.microsoft.com/office/drawing/2014/main" id="{219FC759-721C-412F-9BB4-5C051635A3F7}"/>
                </a:ext>
              </a:extLst>
            </p:cNvPr>
            <p:cNvSpPr>
              <a:spLocks/>
            </p:cNvSpPr>
            <p:nvPr/>
          </p:nvSpPr>
          <p:spPr bwMode="auto">
            <a:xfrm>
              <a:off x="1117600" y="2986088"/>
              <a:ext cx="28575" cy="22225"/>
            </a:xfrm>
            <a:custGeom>
              <a:avLst/>
              <a:gdLst>
                <a:gd name="T0" fmla="*/ 43 w 88"/>
                <a:gd name="T1" fmla="*/ 59 h 70"/>
                <a:gd name="T2" fmla="*/ 50 w 88"/>
                <a:gd name="T3" fmla="*/ 57 h 70"/>
                <a:gd name="T4" fmla="*/ 54 w 88"/>
                <a:gd name="T5" fmla="*/ 53 h 70"/>
                <a:gd name="T6" fmla="*/ 57 w 88"/>
                <a:gd name="T7" fmla="*/ 50 h 70"/>
                <a:gd name="T8" fmla="*/ 62 w 88"/>
                <a:gd name="T9" fmla="*/ 44 h 70"/>
                <a:gd name="T10" fmla="*/ 70 w 88"/>
                <a:gd name="T11" fmla="*/ 39 h 70"/>
                <a:gd name="T12" fmla="*/ 77 w 88"/>
                <a:gd name="T13" fmla="*/ 34 h 70"/>
                <a:gd name="T14" fmla="*/ 84 w 88"/>
                <a:gd name="T15" fmla="*/ 29 h 70"/>
                <a:gd name="T16" fmla="*/ 85 w 88"/>
                <a:gd name="T17" fmla="*/ 27 h 70"/>
                <a:gd name="T18" fmla="*/ 88 w 88"/>
                <a:gd name="T19" fmla="*/ 24 h 70"/>
                <a:gd name="T20" fmla="*/ 88 w 88"/>
                <a:gd name="T21" fmla="*/ 22 h 70"/>
                <a:gd name="T22" fmla="*/ 88 w 88"/>
                <a:gd name="T23" fmla="*/ 19 h 70"/>
                <a:gd name="T24" fmla="*/ 85 w 88"/>
                <a:gd name="T25" fmla="*/ 16 h 70"/>
                <a:gd name="T26" fmla="*/ 81 w 88"/>
                <a:gd name="T27" fmla="*/ 13 h 70"/>
                <a:gd name="T28" fmla="*/ 73 w 88"/>
                <a:gd name="T29" fmla="*/ 12 h 70"/>
                <a:gd name="T30" fmla="*/ 67 w 88"/>
                <a:gd name="T31" fmla="*/ 11 h 70"/>
                <a:gd name="T32" fmla="*/ 61 w 88"/>
                <a:gd name="T33" fmla="*/ 7 h 70"/>
                <a:gd name="T34" fmla="*/ 57 w 88"/>
                <a:gd name="T35" fmla="*/ 0 h 70"/>
                <a:gd name="T36" fmla="*/ 49 w 88"/>
                <a:gd name="T37" fmla="*/ 11 h 70"/>
                <a:gd name="T38" fmla="*/ 42 w 88"/>
                <a:gd name="T39" fmla="*/ 22 h 70"/>
                <a:gd name="T40" fmla="*/ 33 w 88"/>
                <a:gd name="T41" fmla="*/ 33 h 70"/>
                <a:gd name="T42" fmla="*/ 22 w 88"/>
                <a:gd name="T43" fmla="*/ 41 h 70"/>
                <a:gd name="T44" fmla="*/ 22 w 88"/>
                <a:gd name="T45" fmla="*/ 41 h 70"/>
                <a:gd name="T46" fmla="*/ 22 w 88"/>
                <a:gd name="T47" fmla="*/ 42 h 70"/>
                <a:gd name="T48" fmla="*/ 22 w 88"/>
                <a:gd name="T49" fmla="*/ 42 h 70"/>
                <a:gd name="T50" fmla="*/ 22 w 88"/>
                <a:gd name="T51" fmla="*/ 41 h 70"/>
                <a:gd name="T52" fmla="*/ 21 w 88"/>
                <a:gd name="T53" fmla="*/ 40 h 70"/>
                <a:gd name="T54" fmla="*/ 20 w 88"/>
                <a:gd name="T55" fmla="*/ 39 h 70"/>
                <a:gd name="T56" fmla="*/ 19 w 88"/>
                <a:gd name="T57" fmla="*/ 38 h 70"/>
                <a:gd name="T58" fmla="*/ 17 w 88"/>
                <a:gd name="T59" fmla="*/ 35 h 70"/>
                <a:gd name="T60" fmla="*/ 16 w 88"/>
                <a:gd name="T61" fmla="*/ 34 h 70"/>
                <a:gd name="T62" fmla="*/ 16 w 88"/>
                <a:gd name="T63" fmla="*/ 32 h 70"/>
                <a:gd name="T64" fmla="*/ 16 w 88"/>
                <a:gd name="T65" fmla="*/ 30 h 70"/>
                <a:gd name="T66" fmla="*/ 17 w 88"/>
                <a:gd name="T67" fmla="*/ 28 h 70"/>
                <a:gd name="T68" fmla="*/ 14 w 88"/>
                <a:gd name="T69" fmla="*/ 12 h 70"/>
                <a:gd name="T70" fmla="*/ 0 w 88"/>
                <a:gd name="T71" fmla="*/ 17 h 70"/>
                <a:gd name="T72" fmla="*/ 8 w 88"/>
                <a:gd name="T73" fmla="*/ 46 h 70"/>
                <a:gd name="T74" fmla="*/ 10 w 88"/>
                <a:gd name="T75" fmla="*/ 47 h 70"/>
                <a:gd name="T76" fmla="*/ 13 w 88"/>
                <a:gd name="T77" fmla="*/ 49 h 70"/>
                <a:gd name="T78" fmla="*/ 15 w 88"/>
                <a:gd name="T79" fmla="*/ 49 h 70"/>
                <a:gd name="T80" fmla="*/ 16 w 88"/>
                <a:gd name="T81" fmla="*/ 47 h 70"/>
                <a:gd name="T82" fmla="*/ 19 w 88"/>
                <a:gd name="T83" fmla="*/ 55 h 70"/>
                <a:gd name="T84" fmla="*/ 20 w 88"/>
                <a:gd name="T85" fmla="*/ 61 h 70"/>
                <a:gd name="T86" fmla="*/ 23 w 88"/>
                <a:gd name="T87" fmla="*/ 67 h 70"/>
                <a:gd name="T88" fmla="*/ 31 w 88"/>
                <a:gd name="T89" fmla="*/ 70 h 70"/>
                <a:gd name="T90" fmla="*/ 43 w 88"/>
                <a:gd name="T91" fmla="*/ 59 h 70"/>
                <a:gd name="T92" fmla="*/ 43 w 88"/>
                <a:gd name="T93" fmla="*/ 59 h 70"/>
                <a:gd name="T94" fmla="*/ 43 w 88"/>
                <a:gd name="T95" fmla="*/ 5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70">
                  <a:moveTo>
                    <a:pt x="43" y="59"/>
                  </a:moveTo>
                  <a:lnTo>
                    <a:pt x="50" y="57"/>
                  </a:lnTo>
                  <a:lnTo>
                    <a:pt x="54" y="53"/>
                  </a:lnTo>
                  <a:lnTo>
                    <a:pt x="57" y="50"/>
                  </a:lnTo>
                  <a:lnTo>
                    <a:pt x="62" y="44"/>
                  </a:lnTo>
                  <a:lnTo>
                    <a:pt x="70" y="39"/>
                  </a:lnTo>
                  <a:lnTo>
                    <a:pt x="77" y="34"/>
                  </a:lnTo>
                  <a:lnTo>
                    <a:pt x="84" y="29"/>
                  </a:lnTo>
                  <a:lnTo>
                    <a:pt x="85" y="27"/>
                  </a:lnTo>
                  <a:lnTo>
                    <a:pt x="88" y="24"/>
                  </a:lnTo>
                  <a:lnTo>
                    <a:pt x="88" y="22"/>
                  </a:lnTo>
                  <a:lnTo>
                    <a:pt x="88" y="19"/>
                  </a:lnTo>
                  <a:lnTo>
                    <a:pt x="85" y="16"/>
                  </a:lnTo>
                  <a:lnTo>
                    <a:pt x="81" y="13"/>
                  </a:lnTo>
                  <a:lnTo>
                    <a:pt x="73" y="12"/>
                  </a:lnTo>
                  <a:lnTo>
                    <a:pt x="67" y="11"/>
                  </a:lnTo>
                  <a:lnTo>
                    <a:pt x="61" y="7"/>
                  </a:lnTo>
                  <a:lnTo>
                    <a:pt x="57" y="0"/>
                  </a:lnTo>
                  <a:lnTo>
                    <a:pt x="49" y="11"/>
                  </a:lnTo>
                  <a:lnTo>
                    <a:pt x="42" y="22"/>
                  </a:lnTo>
                  <a:lnTo>
                    <a:pt x="33" y="33"/>
                  </a:lnTo>
                  <a:lnTo>
                    <a:pt x="22" y="41"/>
                  </a:lnTo>
                  <a:lnTo>
                    <a:pt x="22" y="41"/>
                  </a:lnTo>
                  <a:lnTo>
                    <a:pt x="22" y="42"/>
                  </a:lnTo>
                  <a:lnTo>
                    <a:pt x="22" y="42"/>
                  </a:lnTo>
                  <a:lnTo>
                    <a:pt x="22" y="41"/>
                  </a:lnTo>
                  <a:lnTo>
                    <a:pt x="21" y="40"/>
                  </a:lnTo>
                  <a:lnTo>
                    <a:pt x="20" y="39"/>
                  </a:lnTo>
                  <a:lnTo>
                    <a:pt x="19" y="38"/>
                  </a:lnTo>
                  <a:lnTo>
                    <a:pt x="17" y="35"/>
                  </a:lnTo>
                  <a:lnTo>
                    <a:pt x="16" y="34"/>
                  </a:lnTo>
                  <a:lnTo>
                    <a:pt x="16" y="32"/>
                  </a:lnTo>
                  <a:lnTo>
                    <a:pt x="16" y="30"/>
                  </a:lnTo>
                  <a:lnTo>
                    <a:pt x="17" y="28"/>
                  </a:lnTo>
                  <a:lnTo>
                    <a:pt x="14" y="12"/>
                  </a:lnTo>
                  <a:lnTo>
                    <a:pt x="0" y="17"/>
                  </a:lnTo>
                  <a:lnTo>
                    <a:pt x="8" y="46"/>
                  </a:lnTo>
                  <a:lnTo>
                    <a:pt x="10" y="47"/>
                  </a:lnTo>
                  <a:lnTo>
                    <a:pt x="13" y="49"/>
                  </a:lnTo>
                  <a:lnTo>
                    <a:pt x="15" y="49"/>
                  </a:lnTo>
                  <a:lnTo>
                    <a:pt x="16" y="47"/>
                  </a:lnTo>
                  <a:lnTo>
                    <a:pt x="19" y="55"/>
                  </a:lnTo>
                  <a:lnTo>
                    <a:pt x="20" y="61"/>
                  </a:lnTo>
                  <a:lnTo>
                    <a:pt x="23" y="67"/>
                  </a:lnTo>
                  <a:lnTo>
                    <a:pt x="31" y="70"/>
                  </a:lnTo>
                  <a:lnTo>
                    <a:pt x="43" y="59"/>
                  </a:lnTo>
                  <a:lnTo>
                    <a:pt x="43" y="59"/>
                  </a:lnTo>
                  <a:lnTo>
                    <a:pt x="43" y="5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5" name="Freeform 78">
              <a:extLst>
                <a:ext uri="{FF2B5EF4-FFF2-40B4-BE49-F238E27FC236}">
                  <a16:creationId xmlns:a16="http://schemas.microsoft.com/office/drawing/2014/main" id="{279EA75A-E6F1-4A88-A2E8-FDC7BA63F712}"/>
                </a:ext>
              </a:extLst>
            </p:cNvPr>
            <p:cNvSpPr>
              <a:spLocks/>
            </p:cNvSpPr>
            <p:nvPr/>
          </p:nvSpPr>
          <p:spPr bwMode="auto">
            <a:xfrm>
              <a:off x="1090613" y="3019425"/>
              <a:ext cx="22225" cy="22225"/>
            </a:xfrm>
            <a:custGeom>
              <a:avLst/>
              <a:gdLst>
                <a:gd name="T0" fmla="*/ 54 w 70"/>
                <a:gd name="T1" fmla="*/ 14 h 70"/>
                <a:gd name="T2" fmla="*/ 54 w 70"/>
                <a:gd name="T3" fmla="*/ 14 h 70"/>
                <a:gd name="T4" fmla="*/ 51 w 70"/>
                <a:gd name="T5" fmla="*/ 10 h 70"/>
                <a:gd name="T6" fmla="*/ 47 w 70"/>
                <a:gd name="T7" fmla="*/ 7 h 70"/>
                <a:gd name="T8" fmla="*/ 43 w 70"/>
                <a:gd name="T9" fmla="*/ 2 h 70"/>
                <a:gd name="T10" fmla="*/ 40 w 70"/>
                <a:gd name="T11" fmla="*/ 0 h 70"/>
                <a:gd name="T12" fmla="*/ 35 w 70"/>
                <a:gd name="T13" fmla="*/ 1 h 70"/>
                <a:gd name="T14" fmla="*/ 29 w 70"/>
                <a:gd name="T15" fmla="*/ 6 h 70"/>
                <a:gd name="T16" fmla="*/ 29 w 70"/>
                <a:gd name="T17" fmla="*/ 6 h 70"/>
                <a:gd name="T18" fmla="*/ 29 w 70"/>
                <a:gd name="T19" fmla="*/ 6 h 70"/>
                <a:gd name="T20" fmla="*/ 29 w 70"/>
                <a:gd name="T21" fmla="*/ 6 h 70"/>
                <a:gd name="T22" fmla="*/ 28 w 70"/>
                <a:gd name="T23" fmla="*/ 7 h 70"/>
                <a:gd name="T24" fmla="*/ 26 w 70"/>
                <a:gd name="T25" fmla="*/ 6 h 70"/>
                <a:gd name="T26" fmla="*/ 23 w 70"/>
                <a:gd name="T27" fmla="*/ 4 h 70"/>
                <a:gd name="T28" fmla="*/ 19 w 70"/>
                <a:gd name="T29" fmla="*/ 6 h 70"/>
                <a:gd name="T30" fmla="*/ 17 w 70"/>
                <a:gd name="T31" fmla="*/ 7 h 70"/>
                <a:gd name="T32" fmla="*/ 13 w 70"/>
                <a:gd name="T33" fmla="*/ 10 h 70"/>
                <a:gd name="T34" fmla="*/ 5 w 70"/>
                <a:gd name="T35" fmla="*/ 24 h 70"/>
                <a:gd name="T36" fmla="*/ 0 w 70"/>
                <a:gd name="T37" fmla="*/ 37 h 70"/>
                <a:gd name="T38" fmla="*/ 2 w 70"/>
                <a:gd name="T39" fmla="*/ 49 h 70"/>
                <a:gd name="T40" fmla="*/ 9 w 70"/>
                <a:gd name="T41" fmla="*/ 60 h 70"/>
                <a:gd name="T42" fmla="*/ 23 w 70"/>
                <a:gd name="T43" fmla="*/ 70 h 70"/>
                <a:gd name="T44" fmla="*/ 43 w 70"/>
                <a:gd name="T45" fmla="*/ 64 h 70"/>
                <a:gd name="T46" fmla="*/ 46 w 70"/>
                <a:gd name="T47" fmla="*/ 61 h 70"/>
                <a:gd name="T48" fmla="*/ 46 w 70"/>
                <a:gd name="T49" fmla="*/ 58 h 70"/>
                <a:gd name="T50" fmla="*/ 45 w 70"/>
                <a:gd name="T51" fmla="*/ 55 h 70"/>
                <a:gd name="T52" fmla="*/ 50 w 70"/>
                <a:gd name="T53" fmla="*/ 48 h 70"/>
                <a:gd name="T54" fmla="*/ 56 w 70"/>
                <a:gd name="T55" fmla="*/ 44 h 70"/>
                <a:gd name="T56" fmla="*/ 54 w 70"/>
                <a:gd name="T57" fmla="*/ 41 h 70"/>
                <a:gd name="T58" fmla="*/ 54 w 70"/>
                <a:gd name="T59" fmla="*/ 36 h 70"/>
                <a:gd name="T60" fmla="*/ 56 w 70"/>
                <a:gd name="T61" fmla="*/ 32 h 70"/>
                <a:gd name="T62" fmla="*/ 58 w 70"/>
                <a:gd name="T63" fmla="*/ 29 h 70"/>
                <a:gd name="T64" fmla="*/ 62 w 70"/>
                <a:gd name="T65" fmla="*/ 27 h 70"/>
                <a:gd name="T66" fmla="*/ 64 w 70"/>
                <a:gd name="T67" fmla="*/ 26 h 70"/>
                <a:gd name="T68" fmla="*/ 67 w 70"/>
                <a:gd name="T69" fmla="*/ 24 h 70"/>
                <a:gd name="T70" fmla="*/ 69 w 70"/>
                <a:gd name="T71" fmla="*/ 21 h 70"/>
                <a:gd name="T72" fmla="*/ 70 w 70"/>
                <a:gd name="T73" fmla="*/ 19 h 70"/>
                <a:gd name="T74" fmla="*/ 70 w 70"/>
                <a:gd name="T75" fmla="*/ 17 h 70"/>
                <a:gd name="T76" fmla="*/ 69 w 70"/>
                <a:gd name="T77" fmla="*/ 13 h 70"/>
                <a:gd name="T78" fmla="*/ 67 w 70"/>
                <a:gd name="T79" fmla="*/ 10 h 70"/>
                <a:gd name="T80" fmla="*/ 65 w 70"/>
                <a:gd name="T81" fmla="*/ 9 h 70"/>
                <a:gd name="T82" fmla="*/ 63 w 70"/>
                <a:gd name="T83" fmla="*/ 9 h 70"/>
                <a:gd name="T84" fmla="*/ 60 w 70"/>
                <a:gd name="T85" fmla="*/ 9 h 70"/>
                <a:gd name="T86" fmla="*/ 58 w 70"/>
                <a:gd name="T87" fmla="*/ 12 h 70"/>
                <a:gd name="T88" fmla="*/ 57 w 70"/>
                <a:gd name="T89" fmla="*/ 13 h 70"/>
                <a:gd name="T90" fmla="*/ 54 w 70"/>
                <a:gd name="T91" fmla="*/ 1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 h="70">
                  <a:moveTo>
                    <a:pt x="54" y="14"/>
                  </a:moveTo>
                  <a:lnTo>
                    <a:pt x="54" y="14"/>
                  </a:lnTo>
                  <a:lnTo>
                    <a:pt x="51" y="10"/>
                  </a:lnTo>
                  <a:lnTo>
                    <a:pt x="47" y="7"/>
                  </a:lnTo>
                  <a:lnTo>
                    <a:pt x="43" y="2"/>
                  </a:lnTo>
                  <a:lnTo>
                    <a:pt x="40" y="0"/>
                  </a:lnTo>
                  <a:lnTo>
                    <a:pt x="35" y="1"/>
                  </a:lnTo>
                  <a:lnTo>
                    <a:pt x="29" y="6"/>
                  </a:lnTo>
                  <a:lnTo>
                    <a:pt x="29" y="6"/>
                  </a:lnTo>
                  <a:lnTo>
                    <a:pt x="29" y="6"/>
                  </a:lnTo>
                  <a:lnTo>
                    <a:pt x="29" y="6"/>
                  </a:lnTo>
                  <a:lnTo>
                    <a:pt x="28" y="7"/>
                  </a:lnTo>
                  <a:lnTo>
                    <a:pt x="26" y="6"/>
                  </a:lnTo>
                  <a:lnTo>
                    <a:pt x="23" y="4"/>
                  </a:lnTo>
                  <a:lnTo>
                    <a:pt x="19" y="6"/>
                  </a:lnTo>
                  <a:lnTo>
                    <a:pt x="17" y="7"/>
                  </a:lnTo>
                  <a:lnTo>
                    <a:pt x="13" y="10"/>
                  </a:lnTo>
                  <a:lnTo>
                    <a:pt x="5" y="24"/>
                  </a:lnTo>
                  <a:lnTo>
                    <a:pt x="0" y="37"/>
                  </a:lnTo>
                  <a:lnTo>
                    <a:pt x="2" y="49"/>
                  </a:lnTo>
                  <a:lnTo>
                    <a:pt x="9" y="60"/>
                  </a:lnTo>
                  <a:lnTo>
                    <a:pt x="23" y="70"/>
                  </a:lnTo>
                  <a:lnTo>
                    <a:pt x="43" y="64"/>
                  </a:lnTo>
                  <a:lnTo>
                    <a:pt x="46" y="61"/>
                  </a:lnTo>
                  <a:lnTo>
                    <a:pt x="46" y="58"/>
                  </a:lnTo>
                  <a:lnTo>
                    <a:pt x="45" y="55"/>
                  </a:lnTo>
                  <a:lnTo>
                    <a:pt x="50" y="48"/>
                  </a:lnTo>
                  <a:lnTo>
                    <a:pt x="56" y="44"/>
                  </a:lnTo>
                  <a:lnTo>
                    <a:pt x="54" y="41"/>
                  </a:lnTo>
                  <a:lnTo>
                    <a:pt x="54" y="36"/>
                  </a:lnTo>
                  <a:lnTo>
                    <a:pt x="56" y="32"/>
                  </a:lnTo>
                  <a:lnTo>
                    <a:pt x="58" y="29"/>
                  </a:lnTo>
                  <a:lnTo>
                    <a:pt x="62" y="27"/>
                  </a:lnTo>
                  <a:lnTo>
                    <a:pt x="64" y="26"/>
                  </a:lnTo>
                  <a:lnTo>
                    <a:pt x="67" y="24"/>
                  </a:lnTo>
                  <a:lnTo>
                    <a:pt x="69" y="21"/>
                  </a:lnTo>
                  <a:lnTo>
                    <a:pt x="70" y="19"/>
                  </a:lnTo>
                  <a:lnTo>
                    <a:pt x="70" y="17"/>
                  </a:lnTo>
                  <a:lnTo>
                    <a:pt x="69" y="13"/>
                  </a:lnTo>
                  <a:lnTo>
                    <a:pt x="67" y="10"/>
                  </a:lnTo>
                  <a:lnTo>
                    <a:pt x="65" y="9"/>
                  </a:lnTo>
                  <a:lnTo>
                    <a:pt x="63" y="9"/>
                  </a:lnTo>
                  <a:lnTo>
                    <a:pt x="60" y="9"/>
                  </a:lnTo>
                  <a:lnTo>
                    <a:pt x="58" y="12"/>
                  </a:lnTo>
                  <a:lnTo>
                    <a:pt x="57" y="13"/>
                  </a:lnTo>
                  <a:lnTo>
                    <a:pt x="54"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6" name="Freeform 79">
              <a:extLst>
                <a:ext uri="{FF2B5EF4-FFF2-40B4-BE49-F238E27FC236}">
                  <a16:creationId xmlns:a16="http://schemas.microsoft.com/office/drawing/2014/main" id="{40CFA124-E36B-4200-B55B-99A947EF3B4A}"/>
                </a:ext>
              </a:extLst>
            </p:cNvPr>
            <p:cNvSpPr>
              <a:spLocks/>
            </p:cNvSpPr>
            <p:nvPr/>
          </p:nvSpPr>
          <p:spPr bwMode="auto">
            <a:xfrm>
              <a:off x="1296988" y="3127375"/>
              <a:ext cx="11112" cy="4763"/>
            </a:xfrm>
            <a:custGeom>
              <a:avLst/>
              <a:gdLst>
                <a:gd name="T0" fmla="*/ 34 w 34"/>
                <a:gd name="T1" fmla="*/ 2 h 14"/>
                <a:gd name="T2" fmla="*/ 24 w 34"/>
                <a:gd name="T3" fmla="*/ 0 h 14"/>
                <a:gd name="T4" fmla="*/ 18 w 34"/>
                <a:gd name="T5" fmla="*/ 0 h 14"/>
                <a:gd name="T6" fmla="*/ 13 w 34"/>
                <a:gd name="T7" fmla="*/ 2 h 14"/>
                <a:gd name="T8" fmla="*/ 7 w 34"/>
                <a:gd name="T9" fmla="*/ 6 h 14"/>
                <a:gd name="T10" fmla="*/ 0 w 34"/>
                <a:gd name="T11" fmla="*/ 14 h 14"/>
                <a:gd name="T12" fmla="*/ 17 w 34"/>
                <a:gd name="T13" fmla="*/ 9 h 14"/>
                <a:gd name="T14" fmla="*/ 33 w 34"/>
                <a:gd name="T15" fmla="*/ 4 h 14"/>
                <a:gd name="T16" fmla="*/ 34 w 34"/>
                <a:gd name="T17" fmla="*/ 4 h 14"/>
                <a:gd name="T18" fmla="*/ 34 w 34"/>
                <a:gd name="T19" fmla="*/ 3 h 14"/>
                <a:gd name="T20" fmla="*/ 34 w 34"/>
                <a:gd name="T2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4">
                  <a:moveTo>
                    <a:pt x="34" y="2"/>
                  </a:moveTo>
                  <a:lnTo>
                    <a:pt x="24" y="0"/>
                  </a:lnTo>
                  <a:lnTo>
                    <a:pt x="18" y="0"/>
                  </a:lnTo>
                  <a:lnTo>
                    <a:pt x="13" y="2"/>
                  </a:lnTo>
                  <a:lnTo>
                    <a:pt x="7" y="6"/>
                  </a:lnTo>
                  <a:lnTo>
                    <a:pt x="0" y="14"/>
                  </a:lnTo>
                  <a:lnTo>
                    <a:pt x="17" y="9"/>
                  </a:lnTo>
                  <a:lnTo>
                    <a:pt x="33" y="4"/>
                  </a:lnTo>
                  <a:lnTo>
                    <a:pt x="34" y="4"/>
                  </a:lnTo>
                  <a:lnTo>
                    <a:pt x="34" y="3"/>
                  </a:lnTo>
                  <a:lnTo>
                    <a:pt x="34"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7" name="Freeform 80">
              <a:extLst>
                <a:ext uri="{FF2B5EF4-FFF2-40B4-BE49-F238E27FC236}">
                  <a16:creationId xmlns:a16="http://schemas.microsoft.com/office/drawing/2014/main" id="{F823612F-E57D-441C-8175-63D5E3C5ED08}"/>
                </a:ext>
              </a:extLst>
            </p:cNvPr>
            <p:cNvSpPr>
              <a:spLocks/>
            </p:cNvSpPr>
            <p:nvPr/>
          </p:nvSpPr>
          <p:spPr bwMode="auto">
            <a:xfrm>
              <a:off x="1333500" y="3092450"/>
              <a:ext cx="12700" cy="11113"/>
            </a:xfrm>
            <a:custGeom>
              <a:avLst/>
              <a:gdLst>
                <a:gd name="T0" fmla="*/ 16 w 39"/>
                <a:gd name="T1" fmla="*/ 1 h 34"/>
                <a:gd name="T2" fmla="*/ 12 w 39"/>
                <a:gd name="T3" fmla="*/ 0 h 34"/>
                <a:gd name="T4" fmla="*/ 8 w 39"/>
                <a:gd name="T5" fmla="*/ 0 h 34"/>
                <a:gd name="T6" fmla="*/ 5 w 39"/>
                <a:gd name="T7" fmla="*/ 1 h 34"/>
                <a:gd name="T8" fmla="*/ 1 w 39"/>
                <a:gd name="T9" fmla="*/ 4 h 34"/>
                <a:gd name="T10" fmla="*/ 0 w 39"/>
                <a:gd name="T11" fmla="*/ 7 h 34"/>
                <a:gd name="T12" fmla="*/ 0 w 39"/>
                <a:gd name="T13" fmla="*/ 10 h 34"/>
                <a:gd name="T14" fmla="*/ 2 w 39"/>
                <a:gd name="T15" fmla="*/ 13 h 34"/>
                <a:gd name="T16" fmla="*/ 13 w 39"/>
                <a:gd name="T17" fmla="*/ 25 h 34"/>
                <a:gd name="T18" fmla="*/ 14 w 39"/>
                <a:gd name="T19" fmla="*/ 29 h 34"/>
                <a:gd name="T20" fmla="*/ 17 w 39"/>
                <a:gd name="T21" fmla="*/ 32 h 34"/>
                <a:gd name="T22" fmla="*/ 19 w 39"/>
                <a:gd name="T23" fmla="*/ 34 h 34"/>
                <a:gd name="T24" fmla="*/ 23 w 39"/>
                <a:gd name="T25" fmla="*/ 34 h 34"/>
                <a:gd name="T26" fmla="*/ 25 w 39"/>
                <a:gd name="T27" fmla="*/ 33 h 34"/>
                <a:gd name="T28" fmla="*/ 29 w 39"/>
                <a:gd name="T29" fmla="*/ 32 h 34"/>
                <a:gd name="T30" fmla="*/ 33 w 39"/>
                <a:gd name="T31" fmla="*/ 29 h 34"/>
                <a:gd name="T32" fmla="*/ 35 w 39"/>
                <a:gd name="T33" fmla="*/ 28 h 34"/>
                <a:gd name="T34" fmla="*/ 37 w 39"/>
                <a:gd name="T35" fmla="*/ 27 h 34"/>
                <a:gd name="T36" fmla="*/ 39 w 39"/>
                <a:gd name="T37" fmla="*/ 25 h 34"/>
                <a:gd name="T38" fmla="*/ 39 w 39"/>
                <a:gd name="T39" fmla="*/ 23 h 34"/>
                <a:gd name="T40" fmla="*/ 37 w 39"/>
                <a:gd name="T41" fmla="*/ 19 h 34"/>
                <a:gd name="T42" fmla="*/ 16 w 39"/>
                <a:gd name="T43"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 h="34">
                  <a:moveTo>
                    <a:pt x="16" y="1"/>
                  </a:moveTo>
                  <a:lnTo>
                    <a:pt x="12" y="0"/>
                  </a:lnTo>
                  <a:lnTo>
                    <a:pt x="8" y="0"/>
                  </a:lnTo>
                  <a:lnTo>
                    <a:pt x="5" y="1"/>
                  </a:lnTo>
                  <a:lnTo>
                    <a:pt x="1" y="4"/>
                  </a:lnTo>
                  <a:lnTo>
                    <a:pt x="0" y="7"/>
                  </a:lnTo>
                  <a:lnTo>
                    <a:pt x="0" y="10"/>
                  </a:lnTo>
                  <a:lnTo>
                    <a:pt x="2" y="13"/>
                  </a:lnTo>
                  <a:lnTo>
                    <a:pt x="13" y="25"/>
                  </a:lnTo>
                  <a:lnTo>
                    <a:pt x="14" y="29"/>
                  </a:lnTo>
                  <a:lnTo>
                    <a:pt x="17" y="32"/>
                  </a:lnTo>
                  <a:lnTo>
                    <a:pt x="19" y="34"/>
                  </a:lnTo>
                  <a:lnTo>
                    <a:pt x="23" y="34"/>
                  </a:lnTo>
                  <a:lnTo>
                    <a:pt x="25" y="33"/>
                  </a:lnTo>
                  <a:lnTo>
                    <a:pt x="29" y="32"/>
                  </a:lnTo>
                  <a:lnTo>
                    <a:pt x="33" y="29"/>
                  </a:lnTo>
                  <a:lnTo>
                    <a:pt x="35" y="28"/>
                  </a:lnTo>
                  <a:lnTo>
                    <a:pt x="37" y="27"/>
                  </a:lnTo>
                  <a:lnTo>
                    <a:pt x="39" y="25"/>
                  </a:lnTo>
                  <a:lnTo>
                    <a:pt x="39" y="23"/>
                  </a:lnTo>
                  <a:lnTo>
                    <a:pt x="37" y="19"/>
                  </a:lnTo>
                  <a:lnTo>
                    <a:pt x="1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8" name="Freeform 81">
              <a:extLst>
                <a:ext uri="{FF2B5EF4-FFF2-40B4-BE49-F238E27FC236}">
                  <a16:creationId xmlns:a16="http://schemas.microsoft.com/office/drawing/2014/main" id="{4BBD30E3-BF19-4C54-9120-C080769828D9}"/>
                </a:ext>
              </a:extLst>
            </p:cNvPr>
            <p:cNvSpPr>
              <a:spLocks/>
            </p:cNvSpPr>
            <p:nvPr/>
          </p:nvSpPr>
          <p:spPr bwMode="auto">
            <a:xfrm>
              <a:off x="1346200" y="3074988"/>
              <a:ext cx="15875" cy="20638"/>
            </a:xfrm>
            <a:custGeom>
              <a:avLst/>
              <a:gdLst>
                <a:gd name="T0" fmla="*/ 1 w 52"/>
                <a:gd name="T1" fmla="*/ 52 h 63"/>
                <a:gd name="T2" fmla="*/ 7 w 52"/>
                <a:gd name="T3" fmla="*/ 61 h 63"/>
                <a:gd name="T4" fmla="*/ 13 w 52"/>
                <a:gd name="T5" fmla="*/ 63 h 63"/>
                <a:gd name="T6" fmla="*/ 18 w 52"/>
                <a:gd name="T7" fmla="*/ 61 h 63"/>
                <a:gd name="T8" fmla="*/ 24 w 52"/>
                <a:gd name="T9" fmla="*/ 56 h 63"/>
                <a:gd name="T10" fmla="*/ 29 w 52"/>
                <a:gd name="T11" fmla="*/ 50 h 63"/>
                <a:gd name="T12" fmla="*/ 46 w 52"/>
                <a:gd name="T13" fmla="*/ 22 h 63"/>
                <a:gd name="T14" fmla="*/ 52 w 52"/>
                <a:gd name="T15" fmla="*/ 20 h 63"/>
                <a:gd name="T16" fmla="*/ 41 w 52"/>
                <a:gd name="T17" fmla="*/ 9 h 63"/>
                <a:gd name="T18" fmla="*/ 39 w 52"/>
                <a:gd name="T19" fmla="*/ 5 h 63"/>
                <a:gd name="T20" fmla="*/ 36 w 52"/>
                <a:gd name="T21" fmla="*/ 3 h 63"/>
                <a:gd name="T22" fmla="*/ 32 w 52"/>
                <a:gd name="T23" fmla="*/ 1 h 63"/>
                <a:gd name="T24" fmla="*/ 29 w 52"/>
                <a:gd name="T25" fmla="*/ 0 h 63"/>
                <a:gd name="T26" fmla="*/ 24 w 52"/>
                <a:gd name="T27" fmla="*/ 3 h 63"/>
                <a:gd name="T28" fmla="*/ 20 w 52"/>
                <a:gd name="T29" fmla="*/ 6 h 63"/>
                <a:gd name="T30" fmla="*/ 17 w 52"/>
                <a:gd name="T31" fmla="*/ 12 h 63"/>
                <a:gd name="T32" fmla="*/ 17 w 52"/>
                <a:gd name="T33" fmla="*/ 20 h 63"/>
                <a:gd name="T34" fmla="*/ 19 w 52"/>
                <a:gd name="T35" fmla="*/ 26 h 63"/>
                <a:gd name="T36" fmla="*/ 15 w 52"/>
                <a:gd name="T37" fmla="*/ 26 h 63"/>
                <a:gd name="T38" fmla="*/ 11 w 52"/>
                <a:gd name="T39" fmla="*/ 27 h 63"/>
                <a:gd name="T40" fmla="*/ 7 w 52"/>
                <a:gd name="T41" fmla="*/ 31 h 63"/>
                <a:gd name="T42" fmla="*/ 2 w 52"/>
                <a:gd name="T43" fmla="*/ 37 h 63"/>
                <a:gd name="T44" fmla="*/ 0 w 52"/>
                <a:gd name="T45" fmla="*/ 44 h 63"/>
                <a:gd name="T46" fmla="*/ 1 w 52"/>
                <a:gd name="T47" fmla="*/ 5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63">
                  <a:moveTo>
                    <a:pt x="1" y="52"/>
                  </a:moveTo>
                  <a:lnTo>
                    <a:pt x="7" y="61"/>
                  </a:lnTo>
                  <a:lnTo>
                    <a:pt x="13" y="63"/>
                  </a:lnTo>
                  <a:lnTo>
                    <a:pt x="18" y="61"/>
                  </a:lnTo>
                  <a:lnTo>
                    <a:pt x="24" y="56"/>
                  </a:lnTo>
                  <a:lnTo>
                    <a:pt x="29" y="50"/>
                  </a:lnTo>
                  <a:lnTo>
                    <a:pt x="46" y="22"/>
                  </a:lnTo>
                  <a:lnTo>
                    <a:pt x="52" y="20"/>
                  </a:lnTo>
                  <a:lnTo>
                    <a:pt x="41" y="9"/>
                  </a:lnTo>
                  <a:lnTo>
                    <a:pt x="39" y="5"/>
                  </a:lnTo>
                  <a:lnTo>
                    <a:pt x="36" y="3"/>
                  </a:lnTo>
                  <a:lnTo>
                    <a:pt x="32" y="1"/>
                  </a:lnTo>
                  <a:lnTo>
                    <a:pt x="29" y="0"/>
                  </a:lnTo>
                  <a:lnTo>
                    <a:pt x="24" y="3"/>
                  </a:lnTo>
                  <a:lnTo>
                    <a:pt x="20" y="6"/>
                  </a:lnTo>
                  <a:lnTo>
                    <a:pt x="17" y="12"/>
                  </a:lnTo>
                  <a:lnTo>
                    <a:pt x="17" y="20"/>
                  </a:lnTo>
                  <a:lnTo>
                    <a:pt x="19" y="26"/>
                  </a:lnTo>
                  <a:lnTo>
                    <a:pt x="15" y="26"/>
                  </a:lnTo>
                  <a:lnTo>
                    <a:pt x="11" y="27"/>
                  </a:lnTo>
                  <a:lnTo>
                    <a:pt x="7" y="31"/>
                  </a:lnTo>
                  <a:lnTo>
                    <a:pt x="2" y="37"/>
                  </a:lnTo>
                  <a:lnTo>
                    <a:pt x="0" y="44"/>
                  </a:lnTo>
                  <a:lnTo>
                    <a:pt x="1" y="5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69" name="Freeform 82">
              <a:extLst>
                <a:ext uri="{FF2B5EF4-FFF2-40B4-BE49-F238E27FC236}">
                  <a16:creationId xmlns:a16="http://schemas.microsoft.com/office/drawing/2014/main" id="{8211CC05-6D11-4EA1-8387-10C233B150A9}"/>
                </a:ext>
              </a:extLst>
            </p:cNvPr>
            <p:cNvSpPr>
              <a:spLocks/>
            </p:cNvSpPr>
            <p:nvPr/>
          </p:nvSpPr>
          <p:spPr bwMode="auto">
            <a:xfrm>
              <a:off x="1247775" y="3036888"/>
              <a:ext cx="15875" cy="20638"/>
            </a:xfrm>
            <a:custGeom>
              <a:avLst/>
              <a:gdLst>
                <a:gd name="T0" fmla="*/ 23 w 49"/>
                <a:gd name="T1" fmla="*/ 33 h 63"/>
                <a:gd name="T2" fmla="*/ 20 w 49"/>
                <a:gd name="T3" fmla="*/ 39 h 63"/>
                <a:gd name="T4" fmla="*/ 18 w 49"/>
                <a:gd name="T5" fmla="*/ 45 h 63"/>
                <a:gd name="T6" fmla="*/ 18 w 49"/>
                <a:gd name="T7" fmla="*/ 51 h 63"/>
                <a:gd name="T8" fmla="*/ 21 w 49"/>
                <a:gd name="T9" fmla="*/ 57 h 63"/>
                <a:gd name="T10" fmla="*/ 31 w 49"/>
                <a:gd name="T11" fmla="*/ 62 h 63"/>
                <a:gd name="T12" fmla="*/ 32 w 49"/>
                <a:gd name="T13" fmla="*/ 63 h 63"/>
                <a:gd name="T14" fmla="*/ 35 w 49"/>
                <a:gd name="T15" fmla="*/ 63 h 63"/>
                <a:gd name="T16" fmla="*/ 36 w 49"/>
                <a:gd name="T17" fmla="*/ 63 h 63"/>
                <a:gd name="T18" fmla="*/ 37 w 49"/>
                <a:gd name="T19" fmla="*/ 62 h 63"/>
                <a:gd name="T20" fmla="*/ 38 w 49"/>
                <a:gd name="T21" fmla="*/ 59 h 63"/>
                <a:gd name="T22" fmla="*/ 49 w 49"/>
                <a:gd name="T23" fmla="*/ 41 h 63"/>
                <a:gd name="T24" fmla="*/ 40 w 49"/>
                <a:gd name="T25" fmla="*/ 39 h 63"/>
                <a:gd name="T26" fmla="*/ 34 w 49"/>
                <a:gd name="T27" fmla="*/ 33 h 63"/>
                <a:gd name="T28" fmla="*/ 29 w 49"/>
                <a:gd name="T29" fmla="*/ 25 h 63"/>
                <a:gd name="T30" fmla="*/ 26 w 49"/>
                <a:gd name="T31" fmla="*/ 17 h 63"/>
                <a:gd name="T32" fmla="*/ 19 w 49"/>
                <a:gd name="T33" fmla="*/ 18 h 63"/>
                <a:gd name="T34" fmla="*/ 6 w 49"/>
                <a:gd name="T35" fmla="*/ 0 h 63"/>
                <a:gd name="T36" fmla="*/ 0 w 49"/>
                <a:gd name="T37" fmla="*/ 7 h 63"/>
                <a:gd name="T38" fmla="*/ 1 w 49"/>
                <a:gd name="T39" fmla="*/ 11 h 63"/>
                <a:gd name="T40" fmla="*/ 2 w 49"/>
                <a:gd name="T41" fmla="*/ 14 h 63"/>
                <a:gd name="T42" fmla="*/ 3 w 49"/>
                <a:gd name="T43" fmla="*/ 18 h 63"/>
                <a:gd name="T44" fmla="*/ 4 w 49"/>
                <a:gd name="T45" fmla="*/ 21 h 63"/>
                <a:gd name="T46" fmla="*/ 7 w 49"/>
                <a:gd name="T47" fmla="*/ 24 h 63"/>
                <a:gd name="T48" fmla="*/ 9 w 49"/>
                <a:gd name="T49" fmla="*/ 25 h 63"/>
                <a:gd name="T50" fmla="*/ 14 w 49"/>
                <a:gd name="T51" fmla="*/ 27 h 63"/>
                <a:gd name="T52" fmla="*/ 14 w 49"/>
                <a:gd name="T53" fmla="*/ 27 h 63"/>
                <a:gd name="T54" fmla="*/ 14 w 49"/>
                <a:gd name="T55" fmla="*/ 27 h 63"/>
                <a:gd name="T56" fmla="*/ 23 w 49"/>
                <a:gd name="T57"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 h="63">
                  <a:moveTo>
                    <a:pt x="23" y="33"/>
                  </a:moveTo>
                  <a:lnTo>
                    <a:pt x="20" y="39"/>
                  </a:lnTo>
                  <a:lnTo>
                    <a:pt x="18" y="45"/>
                  </a:lnTo>
                  <a:lnTo>
                    <a:pt x="18" y="51"/>
                  </a:lnTo>
                  <a:lnTo>
                    <a:pt x="21" y="57"/>
                  </a:lnTo>
                  <a:lnTo>
                    <a:pt x="31" y="62"/>
                  </a:lnTo>
                  <a:lnTo>
                    <a:pt x="32" y="63"/>
                  </a:lnTo>
                  <a:lnTo>
                    <a:pt x="35" y="63"/>
                  </a:lnTo>
                  <a:lnTo>
                    <a:pt x="36" y="63"/>
                  </a:lnTo>
                  <a:lnTo>
                    <a:pt x="37" y="62"/>
                  </a:lnTo>
                  <a:lnTo>
                    <a:pt x="38" y="59"/>
                  </a:lnTo>
                  <a:lnTo>
                    <a:pt x="49" y="41"/>
                  </a:lnTo>
                  <a:lnTo>
                    <a:pt x="40" y="39"/>
                  </a:lnTo>
                  <a:lnTo>
                    <a:pt x="34" y="33"/>
                  </a:lnTo>
                  <a:lnTo>
                    <a:pt x="29" y="25"/>
                  </a:lnTo>
                  <a:lnTo>
                    <a:pt x="26" y="17"/>
                  </a:lnTo>
                  <a:lnTo>
                    <a:pt x="19" y="18"/>
                  </a:lnTo>
                  <a:lnTo>
                    <a:pt x="6" y="0"/>
                  </a:lnTo>
                  <a:lnTo>
                    <a:pt x="0" y="7"/>
                  </a:lnTo>
                  <a:lnTo>
                    <a:pt x="1" y="11"/>
                  </a:lnTo>
                  <a:lnTo>
                    <a:pt x="2" y="14"/>
                  </a:lnTo>
                  <a:lnTo>
                    <a:pt x="3" y="18"/>
                  </a:lnTo>
                  <a:lnTo>
                    <a:pt x="4" y="21"/>
                  </a:lnTo>
                  <a:lnTo>
                    <a:pt x="7" y="24"/>
                  </a:lnTo>
                  <a:lnTo>
                    <a:pt x="9" y="25"/>
                  </a:lnTo>
                  <a:lnTo>
                    <a:pt x="14" y="27"/>
                  </a:lnTo>
                  <a:lnTo>
                    <a:pt x="14" y="27"/>
                  </a:lnTo>
                  <a:lnTo>
                    <a:pt x="14" y="27"/>
                  </a:lnTo>
                  <a:lnTo>
                    <a:pt x="23" y="3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0" name="Freeform 83">
              <a:extLst>
                <a:ext uri="{FF2B5EF4-FFF2-40B4-BE49-F238E27FC236}">
                  <a16:creationId xmlns:a16="http://schemas.microsoft.com/office/drawing/2014/main" id="{080E8572-DFB7-480A-9718-E89E293F1A70}"/>
                </a:ext>
              </a:extLst>
            </p:cNvPr>
            <p:cNvSpPr>
              <a:spLocks/>
            </p:cNvSpPr>
            <p:nvPr/>
          </p:nvSpPr>
          <p:spPr bwMode="auto">
            <a:xfrm>
              <a:off x="1166813" y="2935288"/>
              <a:ext cx="12700" cy="12700"/>
            </a:xfrm>
            <a:custGeom>
              <a:avLst/>
              <a:gdLst>
                <a:gd name="T0" fmla="*/ 0 w 44"/>
                <a:gd name="T1" fmla="*/ 19 h 42"/>
                <a:gd name="T2" fmla="*/ 1 w 44"/>
                <a:gd name="T3" fmla="*/ 26 h 42"/>
                <a:gd name="T4" fmla="*/ 0 w 44"/>
                <a:gd name="T5" fmla="*/ 31 h 42"/>
                <a:gd name="T6" fmla="*/ 0 w 44"/>
                <a:gd name="T7" fmla="*/ 35 h 42"/>
                <a:gd name="T8" fmla="*/ 1 w 44"/>
                <a:gd name="T9" fmla="*/ 38 h 42"/>
                <a:gd name="T10" fmla="*/ 2 w 44"/>
                <a:gd name="T11" fmla="*/ 40 h 42"/>
                <a:gd name="T12" fmla="*/ 5 w 44"/>
                <a:gd name="T13" fmla="*/ 41 h 42"/>
                <a:gd name="T14" fmla="*/ 7 w 44"/>
                <a:gd name="T15" fmla="*/ 42 h 42"/>
                <a:gd name="T16" fmla="*/ 10 w 44"/>
                <a:gd name="T17" fmla="*/ 41 h 42"/>
                <a:gd name="T18" fmla="*/ 13 w 44"/>
                <a:gd name="T19" fmla="*/ 41 h 42"/>
                <a:gd name="T20" fmla="*/ 16 w 44"/>
                <a:gd name="T21" fmla="*/ 40 h 42"/>
                <a:gd name="T22" fmla="*/ 19 w 44"/>
                <a:gd name="T23" fmla="*/ 38 h 42"/>
                <a:gd name="T24" fmla="*/ 24 w 44"/>
                <a:gd name="T25" fmla="*/ 36 h 42"/>
                <a:gd name="T26" fmla="*/ 28 w 44"/>
                <a:gd name="T27" fmla="*/ 33 h 42"/>
                <a:gd name="T28" fmla="*/ 30 w 44"/>
                <a:gd name="T29" fmla="*/ 31 h 42"/>
                <a:gd name="T30" fmla="*/ 33 w 44"/>
                <a:gd name="T31" fmla="*/ 29 h 42"/>
                <a:gd name="T32" fmla="*/ 34 w 44"/>
                <a:gd name="T33" fmla="*/ 31 h 42"/>
                <a:gd name="T34" fmla="*/ 35 w 44"/>
                <a:gd name="T35" fmla="*/ 32 h 42"/>
                <a:gd name="T36" fmla="*/ 39 w 44"/>
                <a:gd name="T37" fmla="*/ 32 h 42"/>
                <a:gd name="T38" fmla="*/ 41 w 44"/>
                <a:gd name="T39" fmla="*/ 30 h 42"/>
                <a:gd name="T40" fmla="*/ 44 w 44"/>
                <a:gd name="T41" fmla="*/ 7 h 42"/>
                <a:gd name="T42" fmla="*/ 34 w 44"/>
                <a:gd name="T43" fmla="*/ 2 h 42"/>
                <a:gd name="T44" fmla="*/ 34 w 44"/>
                <a:gd name="T45" fmla="*/ 1 h 42"/>
                <a:gd name="T46" fmla="*/ 24 w 44"/>
                <a:gd name="T47" fmla="*/ 0 h 42"/>
                <a:gd name="T48" fmla="*/ 16 w 44"/>
                <a:gd name="T49" fmla="*/ 1 h 42"/>
                <a:gd name="T50" fmla="*/ 10 w 44"/>
                <a:gd name="T51" fmla="*/ 6 h 42"/>
                <a:gd name="T52" fmla="*/ 5 w 44"/>
                <a:gd name="T53" fmla="*/ 12 h 42"/>
                <a:gd name="T54" fmla="*/ 0 w 44"/>
                <a:gd name="T55"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 h="42">
                  <a:moveTo>
                    <a:pt x="0" y="19"/>
                  </a:moveTo>
                  <a:lnTo>
                    <a:pt x="1" y="26"/>
                  </a:lnTo>
                  <a:lnTo>
                    <a:pt x="0" y="31"/>
                  </a:lnTo>
                  <a:lnTo>
                    <a:pt x="0" y="35"/>
                  </a:lnTo>
                  <a:lnTo>
                    <a:pt x="1" y="38"/>
                  </a:lnTo>
                  <a:lnTo>
                    <a:pt x="2" y="40"/>
                  </a:lnTo>
                  <a:lnTo>
                    <a:pt x="5" y="41"/>
                  </a:lnTo>
                  <a:lnTo>
                    <a:pt x="7" y="42"/>
                  </a:lnTo>
                  <a:lnTo>
                    <a:pt x="10" y="41"/>
                  </a:lnTo>
                  <a:lnTo>
                    <a:pt x="13" y="41"/>
                  </a:lnTo>
                  <a:lnTo>
                    <a:pt x="16" y="40"/>
                  </a:lnTo>
                  <a:lnTo>
                    <a:pt x="19" y="38"/>
                  </a:lnTo>
                  <a:lnTo>
                    <a:pt x="24" y="36"/>
                  </a:lnTo>
                  <a:lnTo>
                    <a:pt x="28" y="33"/>
                  </a:lnTo>
                  <a:lnTo>
                    <a:pt x="30" y="31"/>
                  </a:lnTo>
                  <a:lnTo>
                    <a:pt x="33" y="29"/>
                  </a:lnTo>
                  <a:lnTo>
                    <a:pt x="34" y="31"/>
                  </a:lnTo>
                  <a:lnTo>
                    <a:pt x="35" y="32"/>
                  </a:lnTo>
                  <a:lnTo>
                    <a:pt x="39" y="32"/>
                  </a:lnTo>
                  <a:lnTo>
                    <a:pt x="41" y="30"/>
                  </a:lnTo>
                  <a:lnTo>
                    <a:pt x="44" y="7"/>
                  </a:lnTo>
                  <a:lnTo>
                    <a:pt x="34" y="2"/>
                  </a:lnTo>
                  <a:lnTo>
                    <a:pt x="34" y="1"/>
                  </a:lnTo>
                  <a:lnTo>
                    <a:pt x="24" y="0"/>
                  </a:lnTo>
                  <a:lnTo>
                    <a:pt x="16" y="1"/>
                  </a:lnTo>
                  <a:lnTo>
                    <a:pt x="10" y="6"/>
                  </a:lnTo>
                  <a:lnTo>
                    <a:pt x="5" y="12"/>
                  </a:lnTo>
                  <a:lnTo>
                    <a:pt x="0"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1" name="Freeform 84">
              <a:extLst>
                <a:ext uri="{FF2B5EF4-FFF2-40B4-BE49-F238E27FC236}">
                  <a16:creationId xmlns:a16="http://schemas.microsoft.com/office/drawing/2014/main" id="{94EFB765-7672-4D57-89F2-8D6DE9359BF1}"/>
                </a:ext>
              </a:extLst>
            </p:cNvPr>
            <p:cNvSpPr>
              <a:spLocks/>
            </p:cNvSpPr>
            <p:nvPr/>
          </p:nvSpPr>
          <p:spPr bwMode="auto">
            <a:xfrm>
              <a:off x="1239838" y="3063875"/>
              <a:ext cx="4762" cy="6350"/>
            </a:xfrm>
            <a:custGeom>
              <a:avLst/>
              <a:gdLst>
                <a:gd name="T0" fmla="*/ 4 w 18"/>
                <a:gd name="T1" fmla="*/ 0 h 18"/>
                <a:gd name="T2" fmla="*/ 0 w 18"/>
                <a:gd name="T3" fmla="*/ 9 h 18"/>
                <a:gd name="T4" fmla="*/ 2 w 18"/>
                <a:gd name="T5" fmla="*/ 13 h 18"/>
                <a:gd name="T6" fmla="*/ 6 w 18"/>
                <a:gd name="T7" fmla="*/ 16 h 18"/>
                <a:gd name="T8" fmla="*/ 11 w 18"/>
                <a:gd name="T9" fmla="*/ 17 h 18"/>
                <a:gd name="T10" fmla="*/ 15 w 18"/>
                <a:gd name="T11" fmla="*/ 18 h 18"/>
                <a:gd name="T12" fmla="*/ 17 w 18"/>
                <a:gd name="T13" fmla="*/ 13 h 18"/>
                <a:gd name="T14" fmla="*/ 18 w 18"/>
                <a:gd name="T15" fmla="*/ 10 h 18"/>
                <a:gd name="T16" fmla="*/ 17 w 18"/>
                <a:gd name="T17" fmla="*/ 6 h 18"/>
                <a:gd name="T18" fmla="*/ 15 w 18"/>
                <a:gd name="T19" fmla="*/ 4 h 18"/>
                <a:gd name="T20" fmla="*/ 13 w 18"/>
                <a:gd name="T21" fmla="*/ 1 h 18"/>
                <a:gd name="T22" fmla="*/ 9 w 18"/>
                <a:gd name="T23" fmla="*/ 0 h 18"/>
                <a:gd name="T24" fmla="*/ 4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4" y="0"/>
                  </a:moveTo>
                  <a:lnTo>
                    <a:pt x="0" y="9"/>
                  </a:lnTo>
                  <a:lnTo>
                    <a:pt x="2" y="13"/>
                  </a:lnTo>
                  <a:lnTo>
                    <a:pt x="6" y="16"/>
                  </a:lnTo>
                  <a:lnTo>
                    <a:pt x="11" y="17"/>
                  </a:lnTo>
                  <a:lnTo>
                    <a:pt x="15" y="18"/>
                  </a:lnTo>
                  <a:lnTo>
                    <a:pt x="17" y="13"/>
                  </a:lnTo>
                  <a:lnTo>
                    <a:pt x="18" y="10"/>
                  </a:lnTo>
                  <a:lnTo>
                    <a:pt x="17" y="6"/>
                  </a:lnTo>
                  <a:lnTo>
                    <a:pt x="15" y="4"/>
                  </a:lnTo>
                  <a:lnTo>
                    <a:pt x="13" y="1"/>
                  </a:lnTo>
                  <a:lnTo>
                    <a:pt x="9" y="0"/>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2" name="Freeform 85">
              <a:extLst>
                <a:ext uri="{FF2B5EF4-FFF2-40B4-BE49-F238E27FC236}">
                  <a16:creationId xmlns:a16="http://schemas.microsoft.com/office/drawing/2014/main" id="{2F641047-A047-4698-9249-619A858912BA}"/>
                </a:ext>
              </a:extLst>
            </p:cNvPr>
            <p:cNvSpPr>
              <a:spLocks/>
            </p:cNvSpPr>
            <p:nvPr/>
          </p:nvSpPr>
          <p:spPr bwMode="auto">
            <a:xfrm>
              <a:off x="1254125" y="3062288"/>
              <a:ext cx="19050" cy="12700"/>
            </a:xfrm>
            <a:custGeom>
              <a:avLst/>
              <a:gdLst>
                <a:gd name="T0" fmla="*/ 47 w 63"/>
                <a:gd name="T1" fmla="*/ 39 h 41"/>
                <a:gd name="T2" fmla="*/ 49 w 63"/>
                <a:gd name="T3" fmla="*/ 39 h 41"/>
                <a:gd name="T4" fmla="*/ 53 w 63"/>
                <a:gd name="T5" fmla="*/ 39 h 41"/>
                <a:gd name="T6" fmla="*/ 58 w 63"/>
                <a:gd name="T7" fmla="*/ 37 h 41"/>
                <a:gd name="T8" fmla="*/ 60 w 63"/>
                <a:gd name="T9" fmla="*/ 32 h 41"/>
                <a:gd name="T10" fmla="*/ 63 w 63"/>
                <a:gd name="T11" fmla="*/ 28 h 41"/>
                <a:gd name="T12" fmla="*/ 63 w 63"/>
                <a:gd name="T13" fmla="*/ 23 h 41"/>
                <a:gd name="T14" fmla="*/ 61 w 63"/>
                <a:gd name="T15" fmla="*/ 17 h 41"/>
                <a:gd name="T16" fmla="*/ 57 w 63"/>
                <a:gd name="T17" fmla="*/ 10 h 41"/>
                <a:gd name="T18" fmla="*/ 49 w 63"/>
                <a:gd name="T19" fmla="*/ 5 h 41"/>
                <a:gd name="T20" fmla="*/ 42 w 63"/>
                <a:gd name="T21" fmla="*/ 1 h 41"/>
                <a:gd name="T22" fmla="*/ 32 w 63"/>
                <a:gd name="T23" fmla="*/ 0 h 41"/>
                <a:gd name="T24" fmla="*/ 27 w 63"/>
                <a:gd name="T25" fmla="*/ 0 h 41"/>
                <a:gd name="T26" fmla="*/ 15 w 63"/>
                <a:gd name="T27" fmla="*/ 12 h 41"/>
                <a:gd name="T28" fmla="*/ 13 w 63"/>
                <a:gd name="T29" fmla="*/ 14 h 41"/>
                <a:gd name="T30" fmla="*/ 10 w 63"/>
                <a:gd name="T31" fmla="*/ 17 h 41"/>
                <a:gd name="T32" fmla="*/ 10 w 63"/>
                <a:gd name="T33" fmla="*/ 20 h 41"/>
                <a:gd name="T34" fmla="*/ 0 w 63"/>
                <a:gd name="T35" fmla="*/ 33 h 41"/>
                <a:gd name="T36" fmla="*/ 6 w 63"/>
                <a:gd name="T37" fmla="*/ 40 h 41"/>
                <a:gd name="T38" fmla="*/ 14 w 63"/>
                <a:gd name="T39" fmla="*/ 41 h 41"/>
                <a:gd name="T40" fmla="*/ 23 w 63"/>
                <a:gd name="T41" fmla="*/ 40 h 41"/>
                <a:gd name="T42" fmla="*/ 30 w 63"/>
                <a:gd name="T43" fmla="*/ 39 h 41"/>
                <a:gd name="T44" fmla="*/ 38 w 63"/>
                <a:gd name="T45" fmla="*/ 38 h 41"/>
                <a:gd name="T46" fmla="*/ 47 w 63"/>
                <a:gd name="T47"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41">
                  <a:moveTo>
                    <a:pt x="47" y="39"/>
                  </a:moveTo>
                  <a:lnTo>
                    <a:pt x="49" y="39"/>
                  </a:lnTo>
                  <a:lnTo>
                    <a:pt x="53" y="39"/>
                  </a:lnTo>
                  <a:lnTo>
                    <a:pt x="58" y="37"/>
                  </a:lnTo>
                  <a:lnTo>
                    <a:pt x="60" y="32"/>
                  </a:lnTo>
                  <a:lnTo>
                    <a:pt x="63" y="28"/>
                  </a:lnTo>
                  <a:lnTo>
                    <a:pt x="63" y="23"/>
                  </a:lnTo>
                  <a:lnTo>
                    <a:pt x="61" y="17"/>
                  </a:lnTo>
                  <a:lnTo>
                    <a:pt x="57" y="10"/>
                  </a:lnTo>
                  <a:lnTo>
                    <a:pt x="49" y="5"/>
                  </a:lnTo>
                  <a:lnTo>
                    <a:pt x="42" y="1"/>
                  </a:lnTo>
                  <a:lnTo>
                    <a:pt x="32" y="0"/>
                  </a:lnTo>
                  <a:lnTo>
                    <a:pt x="27" y="0"/>
                  </a:lnTo>
                  <a:lnTo>
                    <a:pt x="15" y="12"/>
                  </a:lnTo>
                  <a:lnTo>
                    <a:pt x="13" y="14"/>
                  </a:lnTo>
                  <a:lnTo>
                    <a:pt x="10" y="17"/>
                  </a:lnTo>
                  <a:lnTo>
                    <a:pt x="10" y="20"/>
                  </a:lnTo>
                  <a:lnTo>
                    <a:pt x="0" y="33"/>
                  </a:lnTo>
                  <a:lnTo>
                    <a:pt x="6" y="40"/>
                  </a:lnTo>
                  <a:lnTo>
                    <a:pt x="14" y="41"/>
                  </a:lnTo>
                  <a:lnTo>
                    <a:pt x="23" y="40"/>
                  </a:lnTo>
                  <a:lnTo>
                    <a:pt x="30" y="39"/>
                  </a:lnTo>
                  <a:lnTo>
                    <a:pt x="38" y="38"/>
                  </a:lnTo>
                  <a:lnTo>
                    <a:pt x="47"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3" name="Freeform 86">
              <a:extLst>
                <a:ext uri="{FF2B5EF4-FFF2-40B4-BE49-F238E27FC236}">
                  <a16:creationId xmlns:a16="http://schemas.microsoft.com/office/drawing/2014/main" id="{E10F4210-76B1-48C7-B1AD-C84EE57F4356}"/>
                </a:ext>
              </a:extLst>
            </p:cNvPr>
            <p:cNvSpPr>
              <a:spLocks/>
            </p:cNvSpPr>
            <p:nvPr/>
          </p:nvSpPr>
          <p:spPr bwMode="auto">
            <a:xfrm>
              <a:off x="1296988" y="3076575"/>
              <a:ext cx="6350" cy="11113"/>
            </a:xfrm>
            <a:custGeom>
              <a:avLst/>
              <a:gdLst>
                <a:gd name="T0" fmla="*/ 7 w 22"/>
                <a:gd name="T1" fmla="*/ 28 h 34"/>
                <a:gd name="T2" fmla="*/ 9 w 22"/>
                <a:gd name="T3" fmla="*/ 34 h 34"/>
                <a:gd name="T4" fmla="*/ 22 w 22"/>
                <a:gd name="T5" fmla="*/ 30 h 34"/>
                <a:gd name="T6" fmla="*/ 21 w 22"/>
                <a:gd name="T7" fmla="*/ 23 h 34"/>
                <a:gd name="T8" fmla="*/ 21 w 22"/>
                <a:gd name="T9" fmla="*/ 11 h 34"/>
                <a:gd name="T10" fmla="*/ 15 w 22"/>
                <a:gd name="T11" fmla="*/ 0 h 34"/>
                <a:gd name="T12" fmla="*/ 5 w 22"/>
                <a:gd name="T13" fmla="*/ 4 h 34"/>
                <a:gd name="T14" fmla="*/ 0 w 22"/>
                <a:gd name="T15" fmla="*/ 11 h 34"/>
                <a:gd name="T16" fmla="*/ 0 w 22"/>
                <a:gd name="T17" fmla="*/ 18 h 34"/>
                <a:gd name="T18" fmla="*/ 7 w 22"/>
                <a:gd name="T19"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34">
                  <a:moveTo>
                    <a:pt x="7" y="28"/>
                  </a:moveTo>
                  <a:lnTo>
                    <a:pt x="9" y="34"/>
                  </a:lnTo>
                  <a:lnTo>
                    <a:pt x="22" y="30"/>
                  </a:lnTo>
                  <a:lnTo>
                    <a:pt x="21" y="23"/>
                  </a:lnTo>
                  <a:lnTo>
                    <a:pt x="21" y="11"/>
                  </a:lnTo>
                  <a:lnTo>
                    <a:pt x="15" y="0"/>
                  </a:lnTo>
                  <a:lnTo>
                    <a:pt x="5" y="4"/>
                  </a:lnTo>
                  <a:lnTo>
                    <a:pt x="0" y="11"/>
                  </a:lnTo>
                  <a:lnTo>
                    <a:pt x="0" y="18"/>
                  </a:lnTo>
                  <a:lnTo>
                    <a:pt x="7" y="2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4" name="Freeform 87">
              <a:extLst>
                <a:ext uri="{FF2B5EF4-FFF2-40B4-BE49-F238E27FC236}">
                  <a16:creationId xmlns:a16="http://schemas.microsoft.com/office/drawing/2014/main" id="{39153C79-0BA7-49AD-839B-7EA5409B1B86}"/>
                </a:ext>
              </a:extLst>
            </p:cNvPr>
            <p:cNvSpPr>
              <a:spLocks/>
            </p:cNvSpPr>
            <p:nvPr/>
          </p:nvSpPr>
          <p:spPr bwMode="auto">
            <a:xfrm>
              <a:off x="1319213" y="2973388"/>
              <a:ext cx="7937" cy="7938"/>
            </a:xfrm>
            <a:custGeom>
              <a:avLst/>
              <a:gdLst>
                <a:gd name="T0" fmla="*/ 7 w 24"/>
                <a:gd name="T1" fmla="*/ 0 h 24"/>
                <a:gd name="T2" fmla="*/ 1 w 24"/>
                <a:gd name="T3" fmla="*/ 1 h 24"/>
                <a:gd name="T4" fmla="*/ 0 w 24"/>
                <a:gd name="T5" fmla="*/ 10 h 24"/>
                <a:gd name="T6" fmla="*/ 1 w 24"/>
                <a:gd name="T7" fmla="*/ 17 h 24"/>
                <a:gd name="T8" fmla="*/ 7 w 24"/>
                <a:gd name="T9" fmla="*/ 23 h 24"/>
                <a:gd name="T10" fmla="*/ 10 w 24"/>
                <a:gd name="T11" fmla="*/ 24 h 24"/>
                <a:gd name="T12" fmla="*/ 12 w 24"/>
                <a:gd name="T13" fmla="*/ 23 h 24"/>
                <a:gd name="T14" fmla="*/ 13 w 24"/>
                <a:gd name="T15" fmla="*/ 22 h 24"/>
                <a:gd name="T16" fmla="*/ 22 w 24"/>
                <a:gd name="T17" fmla="*/ 16 h 24"/>
                <a:gd name="T18" fmla="*/ 24 w 24"/>
                <a:gd name="T19" fmla="*/ 12 h 24"/>
                <a:gd name="T20" fmla="*/ 23 w 24"/>
                <a:gd name="T21" fmla="*/ 9 h 24"/>
                <a:gd name="T22" fmla="*/ 20 w 24"/>
                <a:gd name="T23" fmla="*/ 6 h 24"/>
                <a:gd name="T24" fmla="*/ 16 w 24"/>
                <a:gd name="T25" fmla="*/ 4 h 24"/>
                <a:gd name="T26" fmla="*/ 11 w 24"/>
                <a:gd name="T27" fmla="*/ 3 h 24"/>
                <a:gd name="T28" fmla="*/ 7 w 24"/>
                <a:gd name="T2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7" y="0"/>
                  </a:moveTo>
                  <a:lnTo>
                    <a:pt x="1" y="1"/>
                  </a:lnTo>
                  <a:lnTo>
                    <a:pt x="0" y="10"/>
                  </a:lnTo>
                  <a:lnTo>
                    <a:pt x="1" y="17"/>
                  </a:lnTo>
                  <a:lnTo>
                    <a:pt x="7" y="23"/>
                  </a:lnTo>
                  <a:lnTo>
                    <a:pt x="10" y="24"/>
                  </a:lnTo>
                  <a:lnTo>
                    <a:pt x="12" y="23"/>
                  </a:lnTo>
                  <a:lnTo>
                    <a:pt x="13" y="22"/>
                  </a:lnTo>
                  <a:lnTo>
                    <a:pt x="22" y="16"/>
                  </a:lnTo>
                  <a:lnTo>
                    <a:pt x="24" y="12"/>
                  </a:lnTo>
                  <a:lnTo>
                    <a:pt x="23" y="9"/>
                  </a:lnTo>
                  <a:lnTo>
                    <a:pt x="20" y="6"/>
                  </a:lnTo>
                  <a:lnTo>
                    <a:pt x="16" y="4"/>
                  </a:lnTo>
                  <a:lnTo>
                    <a:pt x="11" y="3"/>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5" name="Freeform 88">
              <a:extLst>
                <a:ext uri="{FF2B5EF4-FFF2-40B4-BE49-F238E27FC236}">
                  <a16:creationId xmlns:a16="http://schemas.microsoft.com/office/drawing/2014/main" id="{4766588F-6F14-484D-939D-D00665B69B44}"/>
                </a:ext>
              </a:extLst>
            </p:cNvPr>
            <p:cNvSpPr>
              <a:spLocks/>
            </p:cNvSpPr>
            <p:nvPr/>
          </p:nvSpPr>
          <p:spPr bwMode="auto">
            <a:xfrm>
              <a:off x="1298575" y="2987675"/>
              <a:ext cx="12700" cy="11113"/>
            </a:xfrm>
            <a:custGeom>
              <a:avLst/>
              <a:gdLst>
                <a:gd name="T0" fmla="*/ 29 w 40"/>
                <a:gd name="T1" fmla="*/ 0 h 36"/>
                <a:gd name="T2" fmla="*/ 24 w 40"/>
                <a:gd name="T3" fmla="*/ 9 h 36"/>
                <a:gd name="T4" fmla="*/ 19 w 40"/>
                <a:gd name="T5" fmla="*/ 19 h 36"/>
                <a:gd name="T6" fmla="*/ 0 w 40"/>
                <a:gd name="T7" fmla="*/ 32 h 36"/>
                <a:gd name="T8" fmla="*/ 9 w 40"/>
                <a:gd name="T9" fmla="*/ 36 h 36"/>
                <a:gd name="T10" fmla="*/ 19 w 40"/>
                <a:gd name="T11" fmla="*/ 35 h 36"/>
                <a:gd name="T12" fmla="*/ 28 w 40"/>
                <a:gd name="T13" fmla="*/ 31 h 36"/>
                <a:gd name="T14" fmla="*/ 37 w 40"/>
                <a:gd name="T15" fmla="*/ 29 h 36"/>
                <a:gd name="T16" fmla="*/ 39 w 40"/>
                <a:gd name="T17" fmla="*/ 26 h 36"/>
                <a:gd name="T18" fmla="*/ 39 w 40"/>
                <a:gd name="T19" fmla="*/ 24 h 36"/>
                <a:gd name="T20" fmla="*/ 37 w 40"/>
                <a:gd name="T21" fmla="*/ 20 h 36"/>
                <a:gd name="T22" fmla="*/ 36 w 40"/>
                <a:gd name="T23" fmla="*/ 20 h 36"/>
                <a:gd name="T24" fmla="*/ 40 w 40"/>
                <a:gd name="T25" fmla="*/ 12 h 36"/>
                <a:gd name="T26" fmla="*/ 39 w 40"/>
                <a:gd name="T27" fmla="*/ 9 h 36"/>
                <a:gd name="T28" fmla="*/ 37 w 40"/>
                <a:gd name="T29" fmla="*/ 6 h 36"/>
                <a:gd name="T30" fmla="*/ 36 w 40"/>
                <a:gd name="T31" fmla="*/ 3 h 36"/>
                <a:gd name="T32" fmla="*/ 33 w 40"/>
                <a:gd name="T33" fmla="*/ 1 h 36"/>
                <a:gd name="T34" fmla="*/ 29 w 40"/>
                <a:gd name="T3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6">
                  <a:moveTo>
                    <a:pt x="29" y="0"/>
                  </a:moveTo>
                  <a:lnTo>
                    <a:pt x="24" y="9"/>
                  </a:lnTo>
                  <a:lnTo>
                    <a:pt x="19" y="19"/>
                  </a:lnTo>
                  <a:lnTo>
                    <a:pt x="0" y="32"/>
                  </a:lnTo>
                  <a:lnTo>
                    <a:pt x="9" y="36"/>
                  </a:lnTo>
                  <a:lnTo>
                    <a:pt x="19" y="35"/>
                  </a:lnTo>
                  <a:lnTo>
                    <a:pt x="28" y="31"/>
                  </a:lnTo>
                  <a:lnTo>
                    <a:pt x="37" y="29"/>
                  </a:lnTo>
                  <a:lnTo>
                    <a:pt x="39" y="26"/>
                  </a:lnTo>
                  <a:lnTo>
                    <a:pt x="39" y="24"/>
                  </a:lnTo>
                  <a:lnTo>
                    <a:pt x="37" y="20"/>
                  </a:lnTo>
                  <a:lnTo>
                    <a:pt x="36" y="20"/>
                  </a:lnTo>
                  <a:lnTo>
                    <a:pt x="40" y="12"/>
                  </a:lnTo>
                  <a:lnTo>
                    <a:pt x="39" y="9"/>
                  </a:lnTo>
                  <a:lnTo>
                    <a:pt x="37" y="6"/>
                  </a:lnTo>
                  <a:lnTo>
                    <a:pt x="36" y="3"/>
                  </a:lnTo>
                  <a:lnTo>
                    <a:pt x="33" y="1"/>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6" name="Freeform 89">
              <a:extLst>
                <a:ext uri="{FF2B5EF4-FFF2-40B4-BE49-F238E27FC236}">
                  <a16:creationId xmlns:a16="http://schemas.microsoft.com/office/drawing/2014/main" id="{A0097E3E-CC23-4140-BC94-6036060D33D3}"/>
                </a:ext>
              </a:extLst>
            </p:cNvPr>
            <p:cNvSpPr>
              <a:spLocks/>
            </p:cNvSpPr>
            <p:nvPr/>
          </p:nvSpPr>
          <p:spPr bwMode="auto">
            <a:xfrm>
              <a:off x="1311275" y="3003550"/>
              <a:ext cx="7937" cy="7938"/>
            </a:xfrm>
            <a:custGeom>
              <a:avLst/>
              <a:gdLst>
                <a:gd name="T0" fmla="*/ 3 w 25"/>
                <a:gd name="T1" fmla="*/ 0 h 26"/>
                <a:gd name="T2" fmla="*/ 0 w 25"/>
                <a:gd name="T3" fmla="*/ 15 h 26"/>
                <a:gd name="T4" fmla="*/ 3 w 25"/>
                <a:gd name="T5" fmla="*/ 24 h 26"/>
                <a:gd name="T6" fmla="*/ 11 w 25"/>
                <a:gd name="T7" fmla="*/ 26 h 26"/>
                <a:gd name="T8" fmla="*/ 17 w 25"/>
                <a:gd name="T9" fmla="*/ 26 h 26"/>
                <a:gd name="T10" fmla="*/ 25 w 25"/>
                <a:gd name="T11" fmla="*/ 24 h 26"/>
                <a:gd name="T12" fmla="*/ 20 w 25"/>
                <a:gd name="T13" fmla="*/ 13 h 26"/>
                <a:gd name="T14" fmla="*/ 13 w 25"/>
                <a:gd name="T15" fmla="*/ 6 h 26"/>
                <a:gd name="T16" fmla="*/ 3 w 25"/>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3" y="0"/>
                  </a:moveTo>
                  <a:lnTo>
                    <a:pt x="0" y="15"/>
                  </a:lnTo>
                  <a:lnTo>
                    <a:pt x="3" y="24"/>
                  </a:lnTo>
                  <a:lnTo>
                    <a:pt x="11" y="26"/>
                  </a:lnTo>
                  <a:lnTo>
                    <a:pt x="17" y="26"/>
                  </a:lnTo>
                  <a:lnTo>
                    <a:pt x="25" y="24"/>
                  </a:lnTo>
                  <a:lnTo>
                    <a:pt x="20" y="13"/>
                  </a:lnTo>
                  <a:lnTo>
                    <a:pt x="13" y="6"/>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7" name="Freeform 90">
              <a:extLst>
                <a:ext uri="{FF2B5EF4-FFF2-40B4-BE49-F238E27FC236}">
                  <a16:creationId xmlns:a16="http://schemas.microsoft.com/office/drawing/2014/main" id="{B8B10FA9-5869-45E7-9DCC-23EBF7FFDD7D}"/>
                </a:ext>
              </a:extLst>
            </p:cNvPr>
            <p:cNvSpPr>
              <a:spLocks/>
            </p:cNvSpPr>
            <p:nvPr/>
          </p:nvSpPr>
          <p:spPr bwMode="auto">
            <a:xfrm>
              <a:off x="1184275" y="2943225"/>
              <a:ext cx="6350" cy="4763"/>
            </a:xfrm>
            <a:custGeom>
              <a:avLst/>
              <a:gdLst>
                <a:gd name="T0" fmla="*/ 17 w 17"/>
                <a:gd name="T1" fmla="*/ 13 h 18"/>
                <a:gd name="T2" fmla="*/ 16 w 17"/>
                <a:gd name="T3" fmla="*/ 9 h 18"/>
                <a:gd name="T4" fmla="*/ 14 w 17"/>
                <a:gd name="T5" fmla="*/ 6 h 18"/>
                <a:gd name="T6" fmla="*/ 12 w 17"/>
                <a:gd name="T7" fmla="*/ 3 h 18"/>
                <a:gd name="T8" fmla="*/ 9 w 17"/>
                <a:gd name="T9" fmla="*/ 2 h 18"/>
                <a:gd name="T10" fmla="*/ 5 w 17"/>
                <a:gd name="T11" fmla="*/ 0 h 18"/>
                <a:gd name="T12" fmla="*/ 0 w 17"/>
                <a:gd name="T13" fmla="*/ 11 h 18"/>
                <a:gd name="T14" fmla="*/ 1 w 17"/>
                <a:gd name="T15" fmla="*/ 12 h 18"/>
                <a:gd name="T16" fmla="*/ 4 w 17"/>
                <a:gd name="T17" fmla="*/ 13 h 18"/>
                <a:gd name="T18" fmla="*/ 5 w 17"/>
                <a:gd name="T19" fmla="*/ 16 h 18"/>
                <a:gd name="T20" fmla="*/ 8 w 17"/>
                <a:gd name="T21" fmla="*/ 17 h 18"/>
                <a:gd name="T22" fmla="*/ 10 w 17"/>
                <a:gd name="T23" fmla="*/ 18 h 18"/>
                <a:gd name="T24" fmla="*/ 12 w 17"/>
                <a:gd name="T25" fmla="*/ 18 h 18"/>
                <a:gd name="T26" fmla="*/ 15 w 17"/>
                <a:gd name="T27" fmla="*/ 16 h 18"/>
                <a:gd name="T28" fmla="*/ 17 w 17"/>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8">
                  <a:moveTo>
                    <a:pt x="17" y="13"/>
                  </a:moveTo>
                  <a:lnTo>
                    <a:pt x="16" y="9"/>
                  </a:lnTo>
                  <a:lnTo>
                    <a:pt x="14" y="6"/>
                  </a:lnTo>
                  <a:lnTo>
                    <a:pt x="12" y="3"/>
                  </a:lnTo>
                  <a:lnTo>
                    <a:pt x="9" y="2"/>
                  </a:lnTo>
                  <a:lnTo>
                    <a:pt x="5" y="0"/>
                  </a:lnTo>
                  <a:lnTo>
                    <a:pt x="0" y="11"/>
                  </a:lnTo>
                  <a:lnTo>
                    <a:pt x="1" y="12"/>
                  </a:lnTo>
                  <a:lnTo>
                    <a:pt x="4" y="13"/>
                  </a:lnTo>
                  <a:lnTo>
                    <a:pt x="5" y="16"/>
                  </a:lnTo>
                  <a:lnTo>
                    <a:pt x="8" y="17"/>
                  </a:lnTo>
                  <a:lnTo>
                    <a:pt x="10" y="18"/>
                  </a:lnTo>
                  <a:lnTo>
                    <a:pt x="12" y="18"/>
                  </a:lnTo>
                  <a:lnTo>
                    <a:pt x="15" y="16"/>
                  </a:lnTo>
                  <a:lnTo>
                    <a:pt x="17"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8" name="Freeform 91">
              <a:extLst>
                <a:ext uri="{FF2B5EF4-FFF2-40B4-BE49-F238E27FC236}">
                  <a16:creationId xmlns:a16="http://schemas.microsoft.com/office/drawing/2014/main" id="{511373B0-AF3D-40AB-92AB-BF285CB62F0C}"/>
                </a:ext>
              </a:extLst>
            </p:cNvPr>
            <p:cNvSpPr>
              <a:spLocks/>
            </p:cNvSpPr>
            <p:nvPr/>
          </p:nvSpPr>
          <p:spPr bwMode="auto">
            <a:xfrm>
              <a:off x="1392238" y="3046413"/>
              <a:ext cx="6350" cy="9525"/>
            </a:xfrm>
            <a:custGeom>
              <a:avLst/>
              <a:gdLst>
                <a:gd name="T0" fmla="*/ 17 w 20"/>
                <a:gd name="T1" fmla="*/ 3 h 28"/>
                <a:gd name="T2" fmla="*/ 14 w 20"/>
                <a:gd name="T3" fmla="*/ 1 h 28"/>
                <a:gd name="T4" fmla="*/ 11 w 20"/>
                <a:gd name="T5" fmla="*/ 0 h 28"/>
                <a:gd name="T6" fmla="*/ 8 w 20"/>
                <a:gd name="T7" fmla="*/ 1 h 28"/>
                <a:gd name="T8" fmla="*/ 5 w 20"/>
                <a:gd name="T9" fmla="*/ 3 h 28"/>
                <a:gd name="T10" fmla="*/ 3 w 20"/>
                <a:gd name="T11" fmla="*/ 6 h 28"/>
                <a:gd name="T12" fmla="*/ 2 w 20"/>
                <a:gd name="T13" fmla="*/ 11 h 28"/>
                <a:gd name="T14" fmla="*/ 0 w 20"/>
                <a:gd name="T15" fmla="*/ 16 h 28"/>
                <a:gd name="T16" fmla="*/ 0 w 20"/>
                <a:gd name="T17" fmla="*/ 21 h 28"/>
                <a:gd name="T18" fmla="*/ 3 w 20"/>
                <a:gd name="T19" fmla="*/ 25 h 28"/>
                <a:gd name="T20" fmla="*/ 9 w 20"/>
                <a:gd name="T21" fmla="*/ 28 h 28"/>
                <a:gd name="T22" fmla="*/ 15 w 20"/>
                <a:gd name="T23" fmla="*/ 25 h 28"/>
                <a:gd name="T24" fmla="*/ 15 w 20"/>
                <a:gd name="T25" fmla="*/ 18 h 28"/>
                <a:gd name="T26" fmla="*/ 17 w 20"/>
                <a:gd name="T27" fmla="*/ 16 h 28"/>
                <a:gd name="T28" fmla="*/ 19 w 20"/>
                <a:gd name="T29" fmla="*/ 12 h 28"/>
                <a:gd name="T30" fmla="*/ 20 w 20"/>
                <a:gd name="T31" fmla="*/ 9 h 28"/>
                <a:gd name="T32" fmla="*/ 19 w 20"/>
                <a:gd name="T33" fmla="*/ 6 h 28"/>
                <a:gd name="T34" fmla="*/ 17 w 20"/>
                <a:gd name="T35"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17" y="3"/>
                  </a:moveTo>
                  <a:lnTo>
                    <a:pt x="14" y="1"/>
                  </a:lnTo>
                  <a:lnTo>
                    <a:pt x="11" y="0"/>
                  </a:lnTo>
                  <a:lnTo>
                    <a:pt x="8" y="1"/>
                  </a:lnTo>
                  <a:lnTo>
                    <a:pt x="5" y="3"/>
                  </a:lnTo>
                  <a:lnTo>
                    <a:pt x="3" y="6"/>
                  </a:lnTo>
                  <a:lnTo>
                    <a:pt x="2" y="11"/>
                  </a:lnTo>
                  <a:lnTo>
                    <a:pt x="0" y="16"/>
                  </a:lnTo>
                  <a:lnTo>
                    <a:pt x="0" y="21"/>
                  </a:lnTo>
                  <a:lnTo>
                    <a:pt x="3" y="25"/>
                  </a:lnTo>
                  <a:lnTo>
                    <a:pt x="9" y="28"/>
                  </a:lnTo>
                  <a:lnTo>
                    <a:pt x="15" y="25"/>
                  </a:lnTo>
                  <a:lnTo>
                    <a:pt x="15" y="18"/>
                  </a:lnTo>
                  <a:lnTo>
                    <a:pt x="17" y="16"/>
                  </a:lnTo>
                  <a:lnTo>
                    <a:pt x="19" y="12"/>
                  </a:lnTo>
                  <a:lnTo>
                    <a:pt x="20" y="9"/>
                  </a:lnTo>
                  <a:lnTo>
                    <a:pt x="19" y="6"/>
                  </a:lnTo>
                  <a:lnTo>
                    <a:pt x="17"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79" name="Freeform 92">
              <a:extLst>
                <a:ext uri="{FF2B5EF4-FFF2-40B4-BE49-F238E27FC236}">
                  <a16:creationId xmlns:a16="http://schemas.microsoft.com/office/drawing/2014/main" id="{49C43160-B4E6-454C-956B-CC9ED29EC43F}"/>
                </a:ext>
              </a:extLst>
            </p:cNvPr>
            <p:cNvSpPr>
              <a:spLocks/>
            </p:cNvSpPr>
            <p:nvPr/>
          </p:nvSpPr>
          <p:spPr bwMode="auto">
            <a:xfrm>
              <a:off x="1357313" y="3057525"/>
              <a:ext cx="7937" cy="6350"/>
            </a:xfrm>
            <a:custGeom>
              <a:avLst/>
              <a:gdLst>
                <a:gd name="T0" fmla="*/ 11 w 25"/>
                <a:gd name="T1" fmla="*/ 24 h 24"/>
                <a:gd name="T2" fmla="*/ 14 w 25"/>
                <a:gd name="T3" fmla="*/ 23 h 24"/>
                <a:gd name="T4" fmla="*/ 17 w 25"/>
                <a:gd name="T5" fmla="*/ 21 h 24"/>
                <a:gd name="T6" fmla="*/ 20 w 25"/>
                <a:gd name="T7" fmla="*/ 18 h 24"/>
                <a:gd name="T8" fmla="*/ 23 w 25"/>
                <a:gd name="T9" fmla="*/ 16 h 24"/>
                <a:gd name="T10" fmla="*/ 24 w 25"/>
                <a:gd name="T11" fmla="*/ 12 h 24"/>
                <a:gd name="T12" fmla="*/ 25 w 25"/>
                <a:gd name="T13" fmla="*/ 10 h 24"/>
                <a:gd name="T14" fmla="*/ 25 w 25"/>
                <a:gd name="T15" fmla="*/ 6 h 24"/>
                <a:gd name="T16" fmla="*/ 23 w 25"/>
                <a:gd name="T17" fmla="*/ 2 h 24"/>
                <a:gd name="T18" fmla="*/ 22 w 25"/>
                <a:gd name="T19" fmla="*/ 1 h 24"/>
                <a:gd name="T20" fmla="*/ 19 w 25"/>
                <a:gd name="T21" fmla="*/ 0 h 24"/>
                <a:gd name="T22" fmla="*/ 17 w 25"/>
                <a:gd name="T23" fmla="*/ 1 h 24"/>
                <a:gd name="T24" fmla="*/ 13 w 25"/>
                <a:gd name="T25" fmla="*/ 1 h 24"/>
                <a:gd name="T26" fmla="*/ 11 w 25"/>
                <a:gd name="T27" fmla="*/ 2 h 24"/>
                <a:gd name="T28" fmla="*/ 8 w 25"/>
                <a:gd name="T29" fmla="*/ 4 h 24"/>
                <a:gd name="T30" fmla="*/ 6 w 25"/>
                <a:gd name="T31" fmla="*/ 4 h 24"/>
                <a:gd name="T32" fmla="*/ 1 w 25"/>
                <a:gd name="T33" fmla="*/ 11 h 24"/>
                <a:gd name="T34" fmla="*/ 0 w 25"/>
                <a:gd name="T35" fmla="*/ 17 h 24"/>
                <a:gd name="T36" fmla="*/ 3 w 25"/>
                <a:gd name="T37" fmla="*/ 22 h 24"/>
                <a:gd name="T38" fmla="*/ 11 w 25"/>
                <a:gd name="T3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4">
                  <a:moveTo>
                    <a:pt x="11" y="24"/>
                  </a:moveTo>
                  <a:lnTo>
                    <a:pt x="14" y="23"/>
                  </a:lnTo>
                  <a:lnTo>
                    <a:pt x="17" y="21"/>
                  </a:lnTo>
                  <a:lnTo>
                    <a:pt x="20" y="18"/>
                  </a:lnTo>
                  <a:lnTo>
                    <a:pt x="23" y="16"/>
                  </a:lnTo>
                  <a:lnTo>
                    <a:pt x="24" y="12"/>
                  </a:lnTo>
                  <a:lnTo>
                    <a:pt x="25" y="10"/>
                  </a:lnTo>
                  <a:lnTo>
                    <a:pt x="25" y="6"/>
                  </a:lnTo>
                  <a:lnTo>
                    <a:pt x="23" y="2"/>
                  </a:lnTo>
                  <a:lnTo>
                    <a:pt x="22" y="1"/>
                  </a:lnTo>
                  <a:lnTo>
                    <a:pt x="19" y="0"/>
                  </a:lnTo>
                  <a:lnTo>
                    <a:pt x="17" y="1"/>
                  </a:lnTo>
                  <a:lnTo>
                    <a:pt x="13" y="1"/>
                  </a:lnTo>
                  <a:lnTo>
                    <a:pt x="11" y="2"/>
                  </a:lnTo>
                  <a:lnTo>
                    <a:pt x="8" y="4"/>
                  </a:lnTo>
                  <a:lnTo>
                    <a:pt x="6" y="4"/>
                  </a:lnTo>
                  <a:lnTo>
                    <a:pt x="1" y="11"/>
                  </a:lnTo>
                  <a:lnTo>
                    <a:pt x="0" y="17"/>
                  </a:lnTo>
                  <a:lnTo>
                    <a:pt x="3" y="22"/>
                  </a:lnTo>
                  <a:lnTo>
                    <a:pt x="11" y="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0" name="Freeform 93">
              <a:extLst>
                <a:ext uri="{FF2B5EF4-FFF2-40B4-BE49-F238E27FC236}">
                  <a16:creationId xmlns:a16="http://schemas.microsoft.com/office/drawing/2014/main" id="{0C861830-9C35-4A41-A541-F7989D0AC4C8}"/>
                </a:ext>
              </a:extLst>
            </p:cNvPr>
            <p:cNvSpPr>
              <a:spLocks/>
            </p:cNvSpPr>
            <p:nvPr/>
          </p:nvSpPr>
          <p:spPr bwMode="auto">
            <a:xfrm>
              <a:off x="1308100" y="3046413"/>
              <a:ext cx="26987" cy="34925"/>
            </a:xfrm>
            <a:custGeom>
              <a:avLst/>
              <a:gdLst>
                <a:gd name="T0" fmla="*/ 64 w 86"/>
                <a:gd name="T1" fmla="*/ 0 h 109"/>
                <a:gd name="T2" fmla="*/ 60 w 86"/>
                <a:gd name="T3" fmla="*/ 1 h 109"/>
                <a:gd name="T4" fmla="*/ 58 w 86"/>
                <a:gd name="T5" fmla="*/ 4 h 109"/>
                <a:gd name="T6" fmla="*/ 57 w 86"/>
                <a:gd name="T7" fmla="*/ 7 h 109"/>
                <a:gd name="T8" fmla="*/ 54 w 86"/>
                <a:gd name="T9" fmla="*/ 19 h 109"/>
                <a:gd name="T10" fmla="*/ 56 w 86"/>
                <a:gd name="T11" fmla="*/ 32 h 109"/>
                <a:gd name="T12" fmla="*/ 54 w 86"/>
                <a:gd name="T13" fmla="*/ 45 h 109"/>
                <a:gd name="T14" fmla="*/ 48 w 86"/>
                <a:gd name="T15" fmla="*/ 38 h 109"/>
                <a:gd name="T16" fmla="*/ 41 w 86"/>
                <a:gd name="T17" fmla="*/ 35 h 109"/>
                <a:gd name="T18" fmla="*/ 32 w 86"/>
                <a:gd name="T19" fmla="*/ 35 h 109"/>
                <a:gd name="T20" fmla="*/ 23 w 86"/>
                <a:gd name="T21" fmla="*/ 36 h 109"/>
                <a:gd name="T22" fmla="*/ 17 w 86"/>
                <a:gd name="T23" fmla="*/ 39 h 109"/>
                <a:gd name="T24" fmla="*/ 14 w 86"/>
                <a:gd name="T25" fmla="*/ 44 h 109"/>
                <a:gd name="T26" fmla="*/ 14 w 86"/>
                <a:gd name="T27" fmla="*/ 49 h 109"/>
                <a:gd name="T28" fmla="*/ 14 w 86"/>
                <a:gd name="T29" fmla="*/ 55 h 109"/>
                <a:gd name="T30" fmla="*/ 15 w 86"/>
                <a:gd name="T31" fmla="*/ 61 h 109"/>
                <a:gd name="T32" fmla="*/ 15 w 86"/>
                <a:gd name="T33" fmla="*/ 63 h 109"/>
                <a:gd name="T34" fmla="*/ 12 w 86"/>
                <a:gd name="T35" fmla="*/ 68 h 109"/>
                <a:gd name="T36" fmla="*/ 7 w 86"/>
                <a:gd name="T37" fmla="*/ 73 h 109"/>
                <a:gd name="T38" fmla="*/ 2 w 86"/>
                <a:gd name="T39" fmla="*/ 76 h 109"/>
                <a:gd name="T40" fmla="*/ 0 w 86"/>
                <a:gd name="T41" fmla="*/ 83 h 109"/>
                <a:gd name="T42" fmla="*/ 1 w 86"/>
                <a:gd name="T43" fmla="*/ 90 h 109"/>
                <a:gd name="T44" fmla="*/ 7 w 86"/>
                <a:gd name="T45" fmla="*/ 89 h 109"/>
                <a:gd name="T46" fmla="*/ 28 w 86"/>
                <a:gd name="T47" fmla="*/ 83 h 109"/>
                <a:gd name="T48" fmla="*/ 28 w 86"/>
                <a:gd name="T49" fmla="*/ 91 h 109"/>
                <a:gd name="T50" fmla="*/ 31 w 86"/>
                <a:gd name="T51" fmla="*/ 99 h 109"/>
                <a:gd name="T52" fmla="*/ 37 w 86"/>
                <a:gd name="T53" fmla="*/ 106 h 109"/>
                <a:gd name="T54" fmla="*/ 40 w 86"/>
                <a:gd name="T55" fmla="*/ 108 h 109"/>
                <a:gd name="T56" fmla="*/ 43 w 86"/>
                <a:gd name="T57" fmla="*/ 109 h 109"/>
                <a:gd name="T58" fmla="*/ 46 w 86"/>
                <a:gd name="T59" fmla="*/ 109 h 109"/>
                <a:gd name="T60" fmla="*/ 48 w 86"/>
                <a:gd name="T61" fmla="*/ 109 h 109"/>
                <a:gd name="T62" fmla="*/ 52 w 86"/>
                <a:gd name="T63" fmla="*/ 107 h 109"/>
                <a:gd name="T64" fmla="*/ 59 w 86"/>
                <a:gd name="T65" fmla="*/ 104 h 109"/>
                <a:gd name="T66" fmla="*/ 60 w 86"/>
                <a:gd name="T67" fmla="*/ 96 h 109"/>
                <a:gd name="T68" fmla="*/ 63 w 86"/>
                <a:gd name="T69" fmla="*/ 86 h 109"/>
                <a:gd name="T70" fmla="*/ 66 w 86"/>
                <a:gd name="T71" fmla="*/ 78 h 109"/>
                <a:gd name="T72" fmla="*/ 74 w 86"/>
                <a:gd name="T73" fmla="*/ 69 h 109"/>
                <a:gd name="T74" fmla="*/ 75 w 86"/>
                <a:gd name="T75" fmla="*/ 66 h 109"/>
                <a:gd name="T76" fmla="*/ 75 w 86"/>
                <a:gd name="T77" fmla="*/ 62 h 109"/>
                <a:gd name="T78" fmla="*/ 73 w 86"/>
                <a:gd name="T79" fmla="*/ 57 h 109"/>
                <a:gd name="T80" fmla="*/ 70 w 86"/>
                <a:gd name="T81" fmla="*/ 53 h 109"/>
                <a:gd name="T82" fmla="*/ 69 w 86"/>
                <a:gd name="T83" fmla="*/ 53 h 109"/>
                <a:gd name="T84" fmla="*/ 77 w 86"/>
                <a:gd name="T85" fmla="*/ 29 h 109"/>
                <a:gd name="T86" fmla="*/ 81 w 86"/>
                <a:gd name="T87" fmla="*/ 27 h 109"/>
                <a:gd name="T88" fmla="*/ 83 w 86"/>
                <a:gd name="T89" fmla="*/ 24 h 109"/>
                <a:gd name="T90" fmla="*/ 85 w 86"/>
                <a:gd name="T91" fmla="*/ 21 h 109"/>
                <a:gd name="T92" fmla="*/ 86 w 86"/>
                <a:gd name="T93" fmla="*/ 17 h 109"/>
                <a:gd name="T94" fmla="*/ 82 w 86"/>
                <a:gd name="T95" fmla="*/ 6 h 109"/>
                <a:gd name="T96" fmla="*/ 75 w 86"/>
                <a:gd name="T97" fmla="*/ 0 h 109"/>
                <a:gd name="T98" fmla="*/ 64 w 86"/>
                <a:gd name="T9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6" h="109">
                  <a:moveTo>
                    <a:pt x="64" y="0"/>
                  </a:moveTo>
                  <a:lnTo>
                    <a:pt x="60" y="1"/>
                  </a:lnTo>
                  <a:lnTo>
                    <a:pt x="58" y="4"/>
                  </a:lnTo>
                  <a:lnTo>
                    <a:pt x="57" y="7"/>
                  </a:lnTo>
                  <a:lnTo>
                    <a:pt x="54" y="19"/>
                  </a:lnTo>
                  <a:lnTo>
                    <a:pt x="56" y="32"/>
                  </a:lnTo>
                  <a:lnTo>
                    <a:pt x="54" y="45"/>
                  </a:lnTo>
                  <a:lnTo>
                    <a:pt x="48" y="38"/>
                  </a:lnTo>
                  <a:lnTo>
                    <a:pt x="41" y="35"/>
                  </a:lnTo>
                  <a:lnTo>
                    <a:pt x="32" y="35"/>
                  </a:lnTo>
                  <a:lnTo>
                    <a:pt x="23" y="36"/>
                  </a:lnTo>
                  <a:lnTo>
                    <a:pt x="17" y="39"/>
                  </a:lnTo>
                  <a:lnTo>
                    <a:pt x="14" y="44"/>
                  </a:lnTo>
                  <a:lnTo>
                    <a:pt x="14" y="49"/>
                  </a:lnTo>
                  <a:lnTo>
                    <a:pt x="14" y="55"/>
                  </a:lnTo>
                  <a:lnTo>
                    <a:pt x="15" y="61"/>
                  </a:lnTo>
                  <a:lnTo>
                    <a:pt x="15" y="63"/>
                  </a:lnTo>
                  <a:lnTo>
                    <a:pt x="12" y="68"/>
                  </a:lnTo>
                  <a:lnTo>
                    <a:pt x="7" y="73"/>
                  </a:lnTo>
                  <a:lnTo>
                    <a:pt x="2" y="76"/>
                  </a:lnTo>
                  <a:lnTo>
                    <a:pt x="0" y="83"/>
                  </a:lnTo>
                  <a:lnTo>
                    <a:pt x="1" y="90"/>
                  </a:lnTo>
                  <a:lnTo>
                    <a:pt x="7" y="89"/>
                  </a:lnTo>
                  <a:lnTo>
                    <a:pt x="28" y="83"/>
                  </a:lnTo>
                  <a:lnTo>
                    <a:pt x="28" y="91"/>
                  </a:lnTo>
                  <a:lnTo>
                    <a:pt x="31" y="99"/>
                  </a:lnTo>
                  <a:lnTo>
                    <a:pt x="37" y="106"/>
                  </a:lnTo>
                  <a:lnTo>
                    <a:pt x="40" y="108"/>
                  </a:lnTo>
                  <a:lnTo>
                    <a:pt x="43" y="109"/>
                  </a:lnTo>
                  <a:lnTo>
                    <a:pt x="46" y="109"/>
                  </a:lnTo>
                  <a:lnTo>
                    <a:pt x="48" y="109"/>
                  </a:lnTo>
                  <a:lnTo>
                    <a:pt x="52" y="107"/>
                  </a:lnTo>
                  <a:lnTo>
                    <a:pt x="59" y="104"/>
                  </a:lnTo>
                  <a:lnTo>
                    <a:pt x="60" y="96"/>
                  </a:lnTo>
                  <a:lnTo>
                    <a:pt x="63" y="86"/>
                  </a:lnTo>
                  <a:lnTo>
                    <a:pt x="66" y="78"/>
                  </a:lnTo>
                  <a:lnTo>
                    <a:pt x="74" y="69"/>
                  </a:lnTo>
                  <a:lnTo>
                    <a:pt x="75" y="66"/>
                  </a:lnTo>
                  <a:lnTo>
                    <a:pt x="75" y="62"/>
                  </a:lnTo>
                  <a:lnTo>
                    <a:pt x="73" y="57"/>
                  </a:lnTo>
                  <a:lnTo>
                    <a:pt x="70" y="53"/>
                  </a:lnTo>
                  <a:lnTo>
                    <a:pt x="69" y="53"/>
                  </a:lnTo>
                  <a:lnTo>
                    <a:pt x="77" y="29"/>
                  </a:lnTo>
                  <a:lnTo>
                    <a:pt x="81" y="27"/>
                  </a:lnTo>
                  <a:lnTo>
                    <a:pt x="83" y="24"/>
                  </a:lnTo>
                  <a:lnTo>
                    <a:pt x="85" y="21"/>
                  </a:lnTo>
                  <a:lnTo>
                    <a:pt x="86" y="17"/>
                  </a:lnTo>
                  <a:lnTo>
                    <a:pt x="82" y="6"/>
                  </a:lnTo>
                  <a:lnTo>
                    <a:pt x="75" y="0"/>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1" name="Freeform 94">
              <a:extLst>
                <a:ext uri="{FF2B5EF4-FFF2-40B4-BE49-F238E27FC236}">
                  <a16:creationId xmlns:a16="http://schemas.microsoft.com/office/drawing/2014/main" id="{596378C6-B500-4C4D-94B1-5CF2797DDDFD}"/>
                </a:ext>
              </a:extLst>
            </p:cNvPr>
            <p:cNvSpPr>
              <a:spLocks/>
            </p:cNvSpPr>
            <p:nvPr/>
          </p:nvSpPr>
          <p:spPr bwMode="auto">
            <a:xfrm>
              <a:off x="1347788" y="3041650"/>
              <a:ext cx="9525" cy="7938"/>
            </a:xfrm>
            <a:custGeom>
              <a:avLst/>
              <a:gdLst>
                <a:gd name="T0" fmla="*/ 20 w 31"/>
                <a:gd name="T1" fmla="*/ 0 h 23"/>
                <a:gd name="T2" fmla="*/ 13 w 31"/>
                <a:gd name="T3" fmla="*/ 2 h 23"/>
                <a:gd name="T4" fmla="*/ 6 w 31"/>
                <a:gd name="T5" fmla="*/ 5 h 23"/>
                <a:gd name="T6" fmla="*/ 3 w 31"/>
                <a:gd name="T7" fmla="*/ 8 h 23"/>
                <a:gd name="T8" fmla="*/ 0 w 31"/>
                <a:gd name="T9" fmla="*/ 12 h 23"/>
                <a:gd name="T10" fmla="*/ 2 w 31"/>
                <a:gd name="T11" fmla="*/ 16 h 23"/>
                <a:gd name="T12" fmla="*/ 3 w 31"/>
                <a:gd name="T13" fmla="*/ 19 h 23"/>
                <a:gd name="T14" fmla="*/ 7 w 31"/>
                <a:gd name="T15" fmla="*/ 22 h 23"/>
                <a:gd name="T16" fmla="*/ 10 w 31"/>
                <a:gd name="T17" fmla="*/ 23 h 23"/>
                <a:gd name="T18" fmla="*/ 14 w 31"/>
                <a:gd name="T19" fmla="*/ 23 h 23"/>
                <a:gd name="T20" fmla="*/ 19 w 31"/>
                <a:gd name="T21" fmla="*/ 23 h 23"/>
                <a:gd name="T22" fmla="*/ 30 w 31"/>
                <a:gd name="T23" fmla="*/ 11 h 23"/>
                <a:gd name="T24" fmla="*/ 31 w 31"/>
                <a:gd name="T25" fmla="*/ 8 h 23"/>
                <a:gd name="T26" fmla="*/ 31 w 31"/>
                <a:gd name="T27" fmla="*/ 5 h 23"/>
                <a:gd name="T28" fmla="*/ 29 w 31"/>
                <a:gd name="T29" fmla="*/ 2 h 23"/>
                <a:gd name="T30" fmla="*/ 24 w 31"/>
                <a:gd name="T31" fmla="*/ 1 h 23"/>
                <a:gd name="T32" fmla="*/ 20 w 31"/>
                <a:gd name="T3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23">
                  <a:moveTo>
                    <a:pt x="20" y="0"/>
                  </a:moveTo>
                  <a:lnTo>
                    <a:pt x="13" y="2"/>
                  </a:lnTo>
                  <a:lnTo>
                    <a:pt x="6" y="5"/>
                  </a:lnTo>
                  <a:lnTo>
                    <a:pt x="3" y="8"/>
                  </a:lnTo>
                  <a:lnTo>
                    <a:pt x="0" y="12"/>
                  </a:lnTo>
                  <a:lnTo>
                    <a:pt x="2" y="16"/>
                  </a:lnTo>
                  <a:lnTo>
                    <a:pt x="3" y="19"/>
                  </a:lnTo>
                  <a:lnTo>
                    <a:pt x="7" y="22"/>
                  </a:lnTo>
                  <a:lnTo>
                    <a:pt x="10" y="23"/>
                  </a:lnTo>
                  <a:lnTo>
                    <a:pt x="14" y="23"/>
                  </a:lnTo>
                  <a:lnTo>
                    <a:pt x="19" y="23"/>
                  </a:lnTo>
                  <a:lnTo>
                    <a:pt x="30" y="11"/>
                  </a:lnTo>
                  <a:lnTo>
                    <a:pt x="31" y="8"/>
                  </a:lnTo>
                  <a:lnTo>
                    <a:pt x="31" y="5"/>
                  </a:lnTo>
                  <a:lnTo>
                    <a:pt x="29" y="2"/>
                  </a:lnTo>
                  <a:lnTo>
                    <a:pt x="24" y="1"/>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2" name="Freeform 95">
              <a:extLst>
                <a:ext uri="{FF2B5EF4-FFF2-40B4-BE49-F238E27FC236}">
                  <a16:creationId xmlns:a16="http://schemas.microsoft.com/office/drawing/2014/main" id="{64862C21-938E-469C-B3ED-002ABC99D26E}"/>
                </a:ext>
              </a:extLst>
            </p:cNvPr>
            <p:cNvSpPr>
              <a:spLocks/>
            </p:cNvSpPr>
            <p:nvPr/>
          </p:nvSpPr>
          <p:spPr bwMode="auto">
            <a:xfrm>
              <a:off x="1362075" y="3032125"/>
              <a:ext cx="4762" cy="6350"/>
            </a:xfrm>
            <a:custGeom>
              <a:avLst/>
              <a:gdLst>
                <a:gd name="T0" fmla="*/ 19 w 19"/>
                <a:gd name="T1" fmla="*/ 21 h 22"/>
                <a:gd name="T2" fmla="*/ 17 w 19"/>
                <a:gd name="T3" fmla="*/ 13 h 22"/>
                <a:gd name="T4" fmla="*/ 13 w 19"/>
                <a:gd name="T5" fmla="*/ 0 h 22"/>
                <a:gd name="T6" fmla="*/ 8 w 19"/>
                <a:gd name="T7" fmla="*/ 0 h 22"/>
                <a:gd name="T8" fmla="*/ 4 w 19"/>
                <a:gd name="T9" fmla="*/ 1 h 22"/>
                <a:gd name="T10" fmla="*/ 2 w 19"/>
                <a:gd name="T11" fmla="*/ 4 h 22"/>
                <a:gd name="T12" fmla="*/ 0 w 19"/>
                <a:gd name="T13" fmla="*/ 6 h 22"/>
                <a:gd name="T14" fmla="*/ 0 w 19"/>
                <a:gd name="T15" fmla="*/ 10 h 22"/>
                <a:gd name="T16" fmla="*/ 0 w 19"/>
                <a:gd name="T17" fmla="*/ 13 h 22"/>
                <a:gd name="T18" fmla="*/ 3 w 19"/>
                <a:gd name="T19" fmla="*/ 18 h 22"/>
                <a:gd name="T20" fmla="*/ 7 w 19"/>
                <a:gd name="T21" fmla="*/ 21 h 22"/>
                <a:gd name="T22" fmla="*/ 10 w 19"/>
                <a:gd name="T23" fmla="*/ 22 h 22"/>
                <a:gd name="T24" fmla="*/ 14 w 19"/>
                <a:gd name="T25" fmla="*/ 22 h 22"/>
                <a:gd name="T26" fmla="*/ 19 w 19"/>
                <a:gd name="T2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22">
                  <a:moveTo>
                    <a:pt x="19" y="21"/>
                  </a:moveTo>
                  <a:lnTo>
                    <a:pt x="17" y="13"/>
                  </a:lnTo>
                  <a:lnTo>
                    <a:pt x="13" y="0"/>
                  </a:lnTo>
                  <a:lnTo>
                    <a:pt x="8" y="0"/>
                  </a:lnTo>
                  <a:lnTo>
                    <a:pt x="4" y="1"/>
                  </a:lnTo>
                  <a:lnTo>
                    <a:pt x="2" y="4"/>
                  </a:lnTo>
                  <a:lnTo>
                    <a:pt x="0" y="6"/>
                  </a:lnTo>
                  <a:lnTo>
                    <a:pt x="0" y="10"/>
                  </a:lnTo>
                  <a:lnTo>
                    <a:pt x="0" y="13"/>
                  </a:lnTo>
                  <a:lnTo>
                    <a:pt x="3" y="18"/>
                  </a:lnTo>
                  <a:lnTo>
                    <a:pt x="7" y="21"/>
                  </a:lnTo>
                  <a:lnTo>
                    <a:pt x="10" y="22"/>
                  </a:lnTo>
                  <a:lnTo>
                    <a:pt x="14" y="22"/>
                  </a:lnTo>
                  <a:lnTo>
                    <a:pt x="19"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3" name="Freeform 96">
              <a:extLst>
                <a:ext uri="{FF2B5EF4-FFF2-40B4-BE49-F238E27FC236}">
                  <a16:creationId xmlns:a16="http://schemas.microsoft.com/office/drawing/2014/main" id="{9DF62374-BBC0-4D5D-BA35-F9FE0724A7B3}"/>
                </a:ext>
              </a:extLst>
            </p:cNvPr>
            <p:cNvSpPr>
              <a:spLocks/>
            </p:cNvSpPr>
            <p:nvPr/>
          </p:nvSpPr>
          <p:spPr bwMode="auto">
            <a:xfrm>
              <a:off x="1222375" y="2881313"/>
              <a:ext cx="28575" cy="17463"/>
            </a:xfrm>
            <a:custGeom>
              <a:avLst/>
              <a:gdLst>
                <a:gd name="T0" fmla="*/ 41 w 93"/>
                <a:gd name="T1" fmla="*/ 18 h 54"/>
                <a:gd name="T2" fmla="*/ 27 w 93"/>
                <a:gd name="T3" fmla="*/ 22 h 54"/>
                <a:gd name="T4" fmla="*/ 23 w 93"/>
                <a:gd name="T5" fmla="*/ 22 h 54"/>
                <a:gd name="T6" fmla="*/ 21 w 93"/>
                <a:gd name="T7" fmla="*/ 22 h 54"/>
                <a:gd name="T8" fmla="*/ 19 w 93"/>
                <a:gd name="T9" fmla="*/ 24 h 54"/>
                <a:gd name="T10" fmla="*/ 12 w 93"/>
                <a:gd name="T11" fmla="*/ 26 h 54"/>
                <a:gd name="T12" fmla="*/ 8 w 93"/>
                <a:gd name="T13" fmla="*/ 26 h 54"/>
                <a:gd name="T14" fmla="*/ 5 w 93"/>
                <a:gd name="T15" fmla="*/ 26 h 54"/>
                <a:gd name="T16" fmla="*/ 2 w 93"/>
                <a:gd name="T17" fmla="*/ 29 h 54"/>
                <a:gd name="T18" fmla="*/ 1 w 93"/>
                <a:gd name="T19" fmla="*/ 31 h 54"/>
                <a:gd name="T20" fmla="*/ 0 w 93"/>
                <a:gd name="T21" fmla="*/ 34 h 54"/>
                <a:gd name="T22" fmla="*/ 0 w 93"/>
                <a:gd name="T23" fmla="*/ 37 h 54"/>
                <a:gd name="T24" fmla="*/ 5 w 93"/>
                <a:gd name="T25" fmla="*/ 49 h 54"/>
                <a:gd name="T26" fmla="*/ 10 w 93"/>
                <a:gd name="T27" fmla="*/ 54 h 54"/>
                <a:gd name="T28" fmla="*/ 15 w 93"/>
                <a:gd name="T29" fmla="*/ 54 h 54"/>
                <a:gd name="T30" fmla="*/ 18 w 93"/>
                <a:gd name="T31" fmla="*/ 51 h 54"/>
                <a:gd name="T32" fmla="*/ 23 w 93"/>
                <a:gd name="T33" fmla="*/ 46 h 54"/>
                <a:gd name="T34" fmla="*/ 28 w 93"/>
                <a:gd name="T35" fmla="*/ 40 h 54"/>
                <a:gd name="T36" fmla="*/ 30 w 93"/>
                <a:gd name="T37" fmla="*/ 42 h 54"/>
                <a:gd name="T38" fmla="*/ 34 w 93"/>
                <a:gd name="T39" fmla="*/ 43 h 54"/>
                <a:gd name="T40" fmla="*/ 49 w 93"/>
                <a:gd name="T41" fmla="*/ 46 h 54"/>
                <a:gd name="T42" fmla="*/ 61 w 93"/>
                <a:gd name="T43" fmla="*/ 45 h 54"/>
                <a:gd name="T44" fmla="*/ 73 w 93"/>
                <a:gd name="T45" fmla="*/ 39 h 54"/>
                <a:gd name="T46" fmla="*/ 84 w 93"/>
                <a:gd name="T47" fmla="*/ 30 h 54"/>
                <a:gd name="T48" fmla="*/ 87 w 93"/>
                <a:gd name="T49" fmla="*/ 26 h 54"/>
                <a:gd name="T50" fmla="*/ 90 w 93"/>
                <a:gd name="T51" fmla="*/ 23 h 54"/>
                <a:gd name="T52" fmla="*/ 92 w 93"/>
                <a:gd name="T53" fmla="*/ 19 h 54"/>
                <a:gd name="T54" fmla="*/ 93 w 93"/>
                <a:gd name="T55" fmla="*/ 15 h 54"/>
                <a:gd name="T56" fmla="*/ 93 w 93"/>
                <a:gd name="T57" fmla="*/ 11 h 54"/>
                <a:gd name="T58" fmla="*/ 90 w 93"/>
                <a:gd name="T59" fmla="*/ 9 h 54"/>
                <a:gd name="T60" fmla="*/ 87 w 93"/>
                <a:gd name="T61" fmla="*/ 8 h 54"/>
                <a:gd name="T62" fmla="*/ 85 w 93"/>
                <a:gd name="T63" fmla="*/ 6 h 54"/>
                <a:gd name="T64" fmla="*/ 84 w 93"/>
                <a:gd name="T65" fmla="*/ 2 h 54"/>
                <a:gd name="T66" fmla="*/ 83 w 93"/>
                <a:gd name="T67" fmla="*/ 0 h 54"/>
                <a:gd name="T68" fmla="*/ 68 w 93"/>
                <a:gd name="T69" fmla="*/ 2 h 54"/>
                <a:gd name="T70" fmla="*/ 66 w 93"/>
                <a:gd name="T71" fmla="*/ 6 h 54"/>
                <a:gd name="T72" fmla="*/ 62 w 93"/>
                <a:gd name="T73" fmla="*/ 9 h 54"/>
                <a:gd name="T74" fmla="*/ 58 w 93"/>
                <a:gd name="T75" fmla="*/ 12 h 54"/>
                <a:gd name="T76" fmla="*/ 55 w 93"/>
                <a:gd name="T77" fmla="*/ 15 h 54"/>
                <a:gd name="T78" fmla="*/ 51 w 93"/>
                <a:gd name="T79" fmla="*/ 17 h 54"/>
                <a:gd name="T80" fmla="*/ 46 w 93"/>
                <a:gd name="T81" fmla="*/ 18 h 54"/>
                <a:gd name="T82" fmla="*/ 41 w 93"/>
                <a:gd name="T83" fmla="*/ 1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54">
                  <a:moveTo>
                    <a:pt x="41" y="18"/>
                  </a:moveTo>
                  <a:lnTo>
                    <a:pt x="27" y="22"/>
                  </a:lnTo>
                  <a:lnTo>
                    <a:pt x="23" y="22"/>
                  </a:lnTo>
                  <a:lnTo>
                    <a:pt x="21" y="22"/>
                  </a:lnTo>
                  <a:lnTo>
                    <a:pt x="19" y="24"/>
                  </a:lnTo>
                  <a:lnTo>
                    <a:pt x="12" y="26"/>
                  </a:lnTo>
                  <a:lnTo>
                    <a:pt x="8" y="26"/>
                  </a:lnTo>
                  <a:lnTo>
                    <a:pt x="5" y="26"/>
                  </a:lnTo>
                  <a:lnTo>
                    <a:pt x="2" y="29"/>
                  </a:lnTo>
                  <a:lnTo>
                    <a:pt x="1" y="31"/>
                  </a:lnTo>
                  <a:lnTo>
                    <a:pt x="0" y="34"/>
                  </a:lnTo>
                  <a:lnTo>
                    <a:pt x="0" y="37"/>
                  </a:lnTo>
                  <a:lnTo>
                    <a:pt x="5" y="49"/>
                  </a:lnTo>
                  <a:lnTo>
                    <a:pt x="10" y="54"/>
                  </a:lnTo>
                  <a:lnTo>
                    <a:pt x="15" y="54"/>
                  </a:lnTo>
                  <a:lnTo>
                    <a:pt x="18" y="51"/>
                  </a:lnTo>
                  <a:lnTo>
                    <a:pt x="23" y="46"/>
                  </a:lnTo>
                  <a:lnTo>
                    <a:pt x="28" y="40"/>
                  </a:lnTo>
                  <a:lnTo>
                    <a:pt x="30" y="42"/>
                  </a:lnTo>
                  <a:lnTo>
                    <a:pt x="34" y="43"/>
                  </a:lnTo>
                  <a:lnTo>
                    <a:pt x="49" y="46"/>
                  </a:lnTo>
                  <a:lnTo>
                    <a:pt x="61" y="45"/>
                  </a:lnTo>
                  <a:lnTo>
                    <a:pt x="73" y="39"/>
                  </a:lnTo>
                  <a:lnTo>
                    <a:pt x="84" y="30"/>
                  </a:lnTo>
                  <a:lnTo>
                    <a:pt x="87" y="26"/>
                  </a:lnTo>
                  <a:lnTo>
                    <a:pt x="90" y="23"/>
                  </a:lnTo>
                  <a:lnTo>
                    <a:pt x="92" y="19"/>
                  </a:lnTo>
                  <a:lnTo>
                    <a:pt x="93" y="15"/>
                  </a:lnTo>
                  <a:lnTo>
                    <a:pt x="93" y="11"/>
                  </a:lnTo>
                  <a:lnTo>
                    <a:pt x="90" y="9"/>
                  </a:lnTo>
                  <a:lnTo>
                    <a:pt x="87" y="8"/>
                  </a:lnTo>
                  <a:lnTo>
                    <a:pt x="85" y="6"/>
                  </a:lnTo>
                  <a:lnTo>
                    <a:pt x="84" y="2"/>
                  </a:lnTo>
                  <a:lnTo>
                    <a:pt x="83" y="0"/>
                  </a:lnTo>
                  <a:lnTo>
                    <a:pt x="68" y="2"/>
                  </a:lnTo>
                  <a:lnTo>
                    <a:pt x="66" y="6"/>
                  </a:lnTo>
                  <a:lnTo>
                    <a:pt x="62" y="9"/>
                  </a:lnTo>
                  <a:lnTo>
                    <a:pt x="58" y="12"/>
                  </a:lnTo>
                  <a:lnTo>
                    <a:pt x="55" y="15"/>
                  </a:lnTo>
                  <a:lnTo>
                    <a:pt x="51" y="17"/>
                  </a:lnTo>
                  <a:lnTo>
                    <a:pt x="46" y="18"/>
                  </a:lnTo>
                  <a:lnTo>
                    <a:pt x="41" y="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4" name="Freeform 97">
              <a:extLst>
                <a:ext uri="{FF2B5EF4-FFF2-40B4-BE49-F238E27FC236}">
                  <a16:creationId xmlns:a16="http://schemas.microsoft.com/office/drawing/2014/main" id="{0B0C32A5-607D-493E-8CF5-15AF4AD0D69D}"/>
                </a:ext>
              </a:extLst>
            </p:cNvPr>
            <p:cNvSpPr>
              <a:spLocks/>
            </p:cNvSpPr>
            <p:nvPr/>
          </p:nvSpPr>
          <p:spPr bwMode="auto">
            <a:xfrm>
              <a:off x="1241425" y="2870200"/>
              <a:ext cx="6350" cy="7938"/>
            </a:xfrm>
            <a:custGeom>
              <a:avLst/>
              <a:gdLst>
                <a:gd name="T0" fmla="*/ 17 w 17"/>
                <a:gd name="T1" fmla="*/ 23 h 23"/>
                <a:gd name="T2" fmla="*/ 15 w 17"/>
                <a:gd name="T3" fmla="*/ 7 h 23"/>
                <a:gd name="T4" fmla="*/ 12 w 17"/>
                <a:gd name="T5" fmla="*/ 5 h 23"/>
                <a:gd name="T6" fmla="*/ 11 w 17"/>
                <a:gd name="T7" fmla="*/ 3 h 23"/>
                <a:gd name="T8" fmla="*/ 9 w 17"/>
                <a:gd name="T9" fmla="*/ 1 h 23"/>
                <a:gd name="T10" fmla="*/ 7 w 17"/>
                <a:gd name="T11" fmla="*/ 0 h 23"/>
                <a:gd name="T12" fmla="*/ 5 w 17"/>
                <a:gd name="T13" fmla="*/ 0 h 23"/>
                <a:gd name="T14" fmla="*/ 4 w 17"/>
                <a:gd name="T15" fmla="*/ 1 h 23"/>
                <a:gd name="T16" fmla="*/ 1 w 17"/>
                <a:gd name="T17" fmla="*/ 4 h 23"/>
                <a:gd name="T18" fmla="*/ 0 w 17"/>
                <a:gd name="T19" fmla="*/ 7 h 23"/>
                <a:gd name="T20" fmla="*/ 0 w 17"/>
                <a:gd name="T21" fmla="*/ 12 h 23"/>
                <a:gd name="T22" fmla="*/ 0 w 17"/>
                <a:gd name="T23" fmla="*/ 17 h 23"/>
                <a:gd name="T24" fmla="*/ 1 w 17"/>
                <a:gd name="T25" fmla="*/ 20 h 23"/>
                <a:gd name="T26" fmla="*/ 4 w 17"/>
                <a:gd name="T27" fmla="*/ 22 h 23"/>
                <a:gd name="T28" fmla="*/ 7 w 17"/>
                <a:gd name="T29" fmla="*/ 23 h 23"/>
                <a:gd name="T30" fmla="*/ 12 w 17"/>
                <a:gd name="T31" fmla="*/ 23 h 23"/>
                <a:gd name="T32" fmla="*/ 17 w 17"/>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23">
                  <a:moveTo>
                    <a:pt x="17" y="23"/>
                  </a:moveTo>
                  <a:lnTo>
                    <a:pt x="15" y="7"/>
                  </a:lnTo>
                  <a:lnTo>
                    <a:pt x="12" y="5"/>
                  </a:lnTo>
                  <a:lnTo>
                    <a:pt x="11" y="3"/>
                  </a:lnTo>
                  <a:lnTo>
                    <a:pt x="9" y="1"/>
                  </a:lnTo>
                  <a:lnTo>
                    <a:pt x="7" y="0"/>
                  </a:lnTo>
                  <a:lnTo>
                    <a:pt x="5" y="0"/>
                  </a:lnTo>
                  <a:lnTo>
                    <a:pt x="4" y="1"/>
                  </a:lnTo>
                  <a:lnTo>
                    <a:pt x="1" y="4"/>
                  </a:lnTo>
                  <a:lnTo>
                    <a:pt x="0" y="7"/>
                  </a:lnTo>
                  <a:lnTo>
                    <a:pt x="0" y="12"/>
                  </a:lnTo>
                  <a:lnTo>
                    <a:pt x="0" y="17"/>
                  </a:lnTo>
                  <a:lnTo>
                    <a:pt x="1" y="20"/>
                  </a:lnTo>
                  <a:lnTo>
                    <a:pt x="4" y="22"/>
                  </a:lnTo>
                  <a:lnTo>
                    <a:pt x="7" y="23"/>
                  </a:lnTo>
                  <a:lnTo>
                    <a:pt x="12" y="23"/>
                  </a:lnTo>
                  <a:lnTo>
                    <a:pt x="17"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5" name="Freeform 98">
              <a:extLst>
                <a:ext uri="{FF2B5EF4-FFF2-40B4-BE49-F238E27FC236}">
                  <a16:creationId xmlns:a16="http://schemas.microsoft.com/office/drawing/2014/main" id="{DA45DA42-EB5C-43D6-8096-31AE704BA9BF}"/>
                </a:ext>
              </a:extLst>
            </p:cNvPr>
            <p:cNvSpPr>
              <a:spLocks/>
            </p:cNvSpPr>
            <p:nvPr/>
          </p:nvSpPr>
          <p:spPr bwMode="auto">
            <a:xfrm>
              <a:off x="1208088" y="2908300"/>
              <a:ext cx="14287" cy="7938"/>
            </a:xfrm>
            <a:custGeom>
              <a:avLst/>
              <a:gdLst>
                <a:gd name="T0" fmla="*/ 3 w 44"/>
                <a:gd name="T1" fmla="*/ 3 h 28"/>
                <a:gd name="T2" fmla="*/ 0 w 44"/>
                <a:gd name="T3" fmla="*/ 12 h 28"/>
                <a:gd name="T4" fmla="*/ 2 w 44"/>
                <a:gd name="T5" fmla="*/ 19 h 28"/>
                <a:gd name="T6" fmla="*/ 8 w 44"/>
                <a:gd name="T7" fmla="*/ 25 h 28"/>
                <a:gd name="T8" fmla="*/ 16 w 44"/>
                <a:gd name="T9" fmla="*/ 28 h 28"/>
                <a:gd name="T10" fmla="*/ 24 w 44"/>
                <a:gd name="T11" fmla="*/ 25 h 28"/>
                <a:gd name="T12" fmla="*/ 30 w 44"/>
                <a:gd name="T13" fmla="*/ 19 h 28"/>
                <a:gd name="T14" fmla="*/ 32 w 44"/>
                <a:gd name="T15" fmla="*/ 19 h 28"/>
                <a:gd name="T16" fmla="*/ 34 w 44"/>
                <a:gd name="T17" fmla="*/ 19 h 28"/>
                <a:gd name="T18" fmla="*/ 36 w 44"/>
                <a:gd name="T19" fmla="*/ 19 h 28"/>
                <a:gd name="T20" fmla="*/ 38 w 44"/>
                <a:gd name="T21" fmla="*/ 20 h 28"/>
                <a:gd name="T22" fmla="*/ 41 w 44"/>
                <a:gd name="T23" fmla="*/ 20 h 28"/>
                <a:gd name="T24" fmla="*/ 42 w 44"/>
                <a:gd name="T25" fmla="*/ 19 h 28"/>
                <a:gd name="T26" fmla="*/ 43 w 44"/>
                <a:gd name="T27" fmla="*/ 18 h 28"/>
                <a:gd name="T28" fmla="*/ 44 w 44"/>
                <a:gd name="T29" fmla="*/ 14 h 28"/>
                <a:gd name="T30" fmla="*/ 38 w 44"/>
                <a:gd name="T31" fmla="*/ 6 h 28"/>
                <a:gd name="T32" fmla="*/ 30 w 44"/>
                <a:gd name="T33" fmla="*/ 1 h 28"/>
                <a:gd name="T34" fmla="*/ 21 w 44"/>
                <a:gd name="T35" fmla="*/ 0 h 28"/>
                <a:gd name="T36" fmla="*/ 13 w 44"/>
                <a:gd name="T37" fmla="*/ 1 h 28"/>
                <a:gd name="T38" fmla="*/ 3 w 44"/>
                <a:gd name="T3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4" h="28">
                  <a:moveTo>
                    <a:pt x="3" y="3"/>
                  </a:moveTo>
                  <a:lnTo>
                    <a:pt x="0" y="12"/>
                  </a:lnTo>
                  <a:lnTo>
                    <a:pt x="2" y="19"/>
                  </a:lnTo>
                  <a:lnTo>
                    <a:pt x="8" y="25"/>
                  </a:lnTo>
                  <a:lnTo>
                    <a:pt x="16" y="28"/>
                  </a:lnTo>
                  <a:lnTo>
                    <a:pt x="24" y="25"/>
                  </a:lnTo>
                  <a:lnTo>
                    <a:pt x="30" y="19"/>
                  </a:lnTo>
                  <a:lnTo>
                    <a:pt x="32" y="19"/>
                  </a:lnTo>
                  <a:lnTo>
                    <a:pt x="34" y="19"/>
                  </a:lnTo>
                  <a:lnTo>
                    <a:pt x="36" y="19"/>
                  </a:lnTo>
                  <a:lnTo>
                    <a:pt x="38" y="20"/>
                  </a:lnTo>
                  <a:lnTo>
                    <a:pt x="41" y="20"/>
                  </a:lnTo>
                  <a:lnTo>
                    <a:pt x="42" y="19"/>
                  </a:lnTo>
                  <a:lnTo>
                    <a:pt x="43" y="18"/>
                  </a:lnTo>
                  <a:lnTo>
                    <a:pt x="44" y="14"/>
                  </a:lnTo>
                  <a:lnTo>
                    <a:pt x="38" y="6"/>
                  </a:lnTo>
                  <a:lnTo>
                    <a:pt x="30" y="1"/>
                  </a:lnTo>
                  <a:lnTo>
                    <a:pt x="21" y="0"/>
                  </a:lnTo>
                  <a:lnTo>
                    <a:pt x="13" y="1"/>
                  </a:lnTo>
                  <a:lnTo>
                    <a:pt x="3"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6" name="Freeform 99">
              <a:extLst>
                <a:ext uri="{FF2B5EF4-FFF2-40B4-BE49-F238E27FC236}">
                  <a16:creationId xmlns:a16="http://schemas.microsoft.com/office/drawing/2014/main" id="{18BE1A17-A8EF-4B0F-BCD6-C6183CBC019C}"/>
                </a:ext>
              </a:extLst>
            </p:cNvPr>
            <p:cNvSpPr>
              <a:spLocks/>
            </p:cNvSpPr>
            <p:nvPr/>
          </p:nvSpPr>
          <p:spPr bwMode="auto">
            <a:xfrm>
              <a:off x="1277938" y="2840038"/>
              <a:ext cx="4762" cy="6350"/>
            </a:xfrm>
            <a:custGeom>
              <a:avLst/>
              <a:gdLst>
                <a:gd name="T0" fmla="*/ 12 w 19"/>
                <a:gd name="T1" fmla="*/ 21 h 21"/>
                <a:gd name="T2" fmla="*/ 19 w 19"/>
                <a:gd name="T3" fmla="*/ 18 h 21"/>
                <a:gd name="T4" fmla="*/ 17 w 19"/>
                <a:gd name="T5" fmla="*/ 12 h 21"/>
                <a:gd name="T6" fmla="*/ 15 w 19"/>
                <a:gd name="T7" fmla="*/ 6 h 21"/>
                <a:gd name="T8" fmla="*/ 12 w 19"/>
                <a:gd name="T9" fmla="*/ 3 h 21"/>
                <a:gd name="T10" fmla="*/ 7 w 19"/>
                <a:gd name="T11" fmla="*/ 0 h 21"/>
                <a:gd name="T12" fmla="*/ 0 w 19"/>
                <a:gd name="T13" fmla="*/ 1 h 21"/>
                <a:gd name="T14" fmla="*/ 1 w 19"/>
                <a:gd name="T15" fmla="*/ 10 h 21"/>
                <a:gd name="T16" fmla="*/ 4 w 19"/>
                <a:gd name="T17" fmla="*/ 16 h 21"/>
                <a:gd name="T18" fmla="*/ 12 w 19"/>
                <a:gd name="T1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2" y="21"/>
                  </a:moveTo>
                  <a:lnTo>
                    <a:pt x="19" y="18"/>
                  </a:lnTo>
                  <a:lnTo>
                    <a:pt x="17" y="12"/>
                  </a:lnTo>
                  <a:lnTo>
                    <a:pt x="15" y="6"/>
                  </a:lnTo>
                  <a:lnTo>
                    <a:pt x="12" y="3"/>
                  </a:lnTo>
                  <a:lnTo>
                    <a:pt x="7" y="0"/>
                  </a:lnTo>
                  <a:lnTo>
                    <a:pt x="0" y="1"/>
                  </a:lnTo>
                  <a:lnTo>
                    <a:pt x="1" y="10"/>
                  </a:lnTo>
                  <a:lnTo>
                    <a:pt x="4" y="16"/>
                  </a:lnTo>
                  <a:lnTo>
                    <a:pt x="12"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7" name="Freeform 100">
              <a:extLst>
                <a:ext uri="{FF2B5EF4-FFF2-40B4-BE49-F238E27FC236}">
                  <a16:creationId xmlns:a16="http://schemas.microsoft.com/office/drawing/2014/main" id="{1D22C9EA-EDB4-4993-8C8B-F74937F8C984}"/>
                </a:ext>
              </a:extLst>
            </p:cNvPr>
            <p:cNvSpPr>
              <a:spLocks/>
            </p:cNvSpPr>
            <p:nvPr/>
          </p:nvSpPr>
          <p:spPr bwMode="auto">
            <a:xfrm>
              <a:off x="1346200" y="2946400"/>
              <a:ext cx="9525" cy="9525"/>
            </a:xfrm>
            <a:custGeom>
              <a:avLst/>
              <a:gdLst>
                <a:gd name="T0" fmla="*/ 30 w 31"/>
                <a:gd name="T1" fmla="*/ 17 h 28"/>
                <a:gd name="T2" fmla="*/ 31 w 31"/>
                <a:gd name="T3" fmla="*/ 0 h 28"/>
                <a:gd name="T4" fmla="*/ 19 w 31"/>
                <a:gd name="T5" fmla="*/ 4 h 28"/>
                <a:gd name="T6" fmla="*/ 15 w 31"/>
                <a:gd name="T7" fmla="*/ 5 h 28"/>
                <a:gd name="T8" fmla="*/ 12 w 31"/>
                <a:gd name="T9" fmla="*/ 6 h 28"/>
                <a:gd name="T10" fmla="*/ 9 w 31"/>
                <a:gd name="T11" fmla="*/ 7 h 28"/>
                <a:gd name="T12" fmla="*/ 6 w 31"/>
                <a:gd name="T13" fmla="*/ 10 h 28"/>
                <a:gd name="T14" fmla="*/ 3 w 31"/>
                <a:gd name="T15" fmla="*/ 11 h 28"/>
                <a:gd name="T16" fmla="*/ 1 w 31"/>
                <a:gd name="T17" fmla="*/ 13 h 28"/>
                <a:gd name="T18" fmla="*/ 0 w 31"/>
                <a:gd name="T19" fmla="*/ 17 h 28"/>
                <a:gd name="T20" fmla="*/ 18 w 31"/>
                <a:gd name="T21" fmla="*/ 28 h 28"/>
                <a:gd name="T22" fmla="*/ 30 w 31"/>
                <a:gd name="T23" fmla="*/ 1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28">
                  <a:moveTo>
                    <a:pt x="30" y="17"/>
                  </a:moveTo>
                  <a:lnTo>
                    <a:pt x="31" y="0"/>
                  </a:lnTo>
                  <a:lnTo>
                    <a:pt x="19" y="4"/>
                  </a:lnTo>
                  <a:lnTo>
                    <a:pt x="15" y="5"/>
                  </a:lnTo>
                  <a:lnTo>
                    <a:pt x="12" y="6"/>
                  </a:lnTo>
                  <a:lnTo>
                    <a:pt x="9" y="7"/>
                  </a:lnTo>
                  <a:lnTo>
                    <a:pt x="6" y="10"/>
                  </a:lnTo>
                  <a:lnTo>
                    <a:pt x="3" y="11"/>
                  </a:lnTo>
                  <a:lnTo>
                    <a:pt x="1" y="13"/>
                  </a:lnTo>
                  <a:lnTo>
                    <a:pt x="0" y="17"/>
                  </a:lnTo>
                  <a:lnTo>
                    <a:pt x="18" y="28"/>
                  </a:lnTo>
                  <a:lnTo>
                    <a:pt x="3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8" name="Freeform 101">
              <a:extLst>
                <a:ext uri="{FF2B5EF4-FFF2-40B4-BE49-F238E27FC236}">
                  <a16:creationId xmlns:a16="http://schemas.microsoft.com/office/drawing/2014/main" id="{68088073-E2DB-4AAD-A63F-C2B0753EE11C}"/>
                </a:ext>
              </a:extLst>
            </p:cNvPr>
            <p:cNvSpPr>
              <a:spLocks/>
            </p:cNvSpPr>
            <p:nvPr/>
          </p:nvSpPr>
          <p:spPr bwMode="auto">
            <a:xfrm>
              <a:off x="1190625" y="2903538"/>
              <a:ext cx="6350" cy="6350"/>
            </a:xfrm>
            <a:custGeom>
              <a:avLst/>
              <a:gdLst>
                <a:gd name="T0" fmla="*/ 20 w 20"/>
                <a:gd name="T1" fmla="*/ 22 h 23"/>
                <a:gd name="T2" fmla="*/ 15 w 20"/>
                <a:gd name="T3" fmla="*/ 0 h 23"/>
                <a:gd name="T4" fmla="*/ 0 w 20"/>
                <a:gd name="T5" fmla="*/ 5 h 23"/>
                <a:gd name="T6" fmla="*/ 14 w 20"/>
                <a:gd name="T7" fmla="*/ 23 h 23"/>
                <a:gd name="T8" fmla="*/ 17 w 20"/>
                <a:gd name="T9" fmla="*/ 23 h 23"/>
                <a:gd name="T10" fmla="*/ 20 w 20"/>
                <a:gd name="T11" fmla="*/ 22 h 23"/>
              </a:gdLst>
              <a:ahLst/>
              <a:cxnLst>
                <a:cxn ang="0">
                  <a:pos x="T0" y="T1"/>
                </a:cxn>
                <a:cxn ang="0">
                  <a:pos x="T2" y="T3"/>
                </a:cxn>
                <a:cxn ang="0">
                  <a:pos x="T4" y="T5"/>
                </a:cxn>
                <a:cxn ang="0">
                  <a:pos x="T6" y="T7"/>
                </a:cxn>
                <a:cxn ang="0">
                  <a:pos x="T8" y="T9"/>
                </a:cxn>
                <a:cxn ang="0">
                  <a:pos x="T10" y="T11"/>
                </a:cxn>
              </a:cxnLst>
              <a:rect l="0" t="0" r="r" b="b"/>
              <a:pathLst>
                <a:path w="20" h="23">
                  <a:moveTo>
                    <a:pt x="20" y="22"/>
                  </a:moveTo>
                  <a:lnTo>
                    <a:pt x="15" y="0"/>
                  </a:lnTo>
                  <a:lnTo>
                    <a:pt x="0" y="5"/>
                  </a:lnTo>
                  <a:lnTo>
                    <a:pt x="14" y="23"/>
                  </a:lnTo>
                  <a:lnTo>
                    <a:pt x="17" y="23"/>
                  </a:lnTo>
                  <a:lnTo>
                    <a:pt x="20" y="2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89" name="Freeform 102">
              <a:extLst>
                <a:ext uri="{FF2B5EF4-FFF2-40B4-BE49-F238E27FC236}">
                  <a16:creationId xmlns:a16="http://schemas.microsoft.com/office/drawing/2014/main" id="{76D0E684-6118-44D8-83CB-B0BDD2FAADE8}"/>
                </a:ext>
              </a:extLst>
            </p:cNvPr>
            <p:cNvSpPr>
              <a:spLocks/>
            </p:cNvSpPr>
            <p:nvPr/>
          </p:nvSpPr>
          <p:spPr bwMode="auto">
            <a:xfrm>
              <a:off x="1204913" y="2901950"/>
              <a:ext cx="6350" cy="4763"/>
            </a:xfrm>
            <a:custGeom>
              <a:avLst/>
              <a:gdLst>
                <a:gd name="T0" fmla="*/ 10 w 18"/>
                <a:gd name="T1" fmla="*/ 15 h 15"/>
                <a:gd name="T2" fmla="*/ 12 w 18"/>
                <a:gd name="T3" fmla="*/ 14 h 15"/>
                <a:gd name="T4" fmla="*/ 14 w 18"/>
                <a:gd name="T5" fmla="*/ 14 h 15"/>
                <a:gd name="T6" fmla="*/ 15 w 18"/>
                <a:gd name="T7" fmla="*/ 13 h 15"/>
                <a:gd name="T8" fmla="*/ 17 w 18"/>
                <a:gd name="T9" fmla="*/ 11 h 15"/>
                <a:gd name="T10" fmla="*/ 18 w 18"/>
                <a:gd name="T11" fmla="*/ 10 h 15"/>
                <a:gd name="T12" fmla="*/ 18 w 18"/>
                <a:gd name="T13" fmla="*/ 9 h 15"/>
                <a:gd name="T14" fmla="*/ 18 w 18"/>
                <a:gd name="T15" fmla="*/ 6 h 15"/>
                <a:gd name="T16" fmla="*/ 17 w 18"/>
                <a:gd name="T17" fmla="*/ 5 h 15"/>
                <a:gd name="T18" fmla="*/ 14 w 18"/>
                <a:gd name="T19" fmla="*/ 4 h 15"/>
                <a:gd name="T20" fmla="*/ 12 w 18"/>
                <a:gd name="T21" fmla="*/ 3 h 15"/>
                <a:gd name="T22" fmla="*/ 9 w 18"/>
                <a:gd name="T23" fmla="*/ 2 h 15"/>
                <a:gd name="T24" fmla="*/ 6 w 18"/>
                <a:gd name="T25" fmla="*/ 0 h 15"/>
                <a:gd name="T26" fmla="*/ 0 w 18"/>
                <a:gd name="T27" fmla="*/ 3 h 15"/>
                <a:gd name="T28" fmla="*/ 1 w 18"/>
                <a:gd name="T29" fmla="*/ 6 h 15"/>
                <a:gd name="T30" fmla="*/ 3 w 18"/>
                <a:gd name="T31" fmla="*/ 10 h 15"/>
                <a:gd name="T32" fmla="*/ 6 w 18"/>
                <a:gd name="T33" fmla="*/ 14 h 15"/>
                <a:gd name="T34" fmla="*/ 10 w 18"/>
                <a:gd name="T3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15">
                  <a:moveTo>
                    <a:pt x="10" y="15"/>
                  </a:moveTo>
                  <a:lnTo>
                    <a:pt x="12" y="14"/>
                  </a:lnTo>
                  <a:lnTo>
                    <a:pt x="14" y="14"/>
                  </a:lnTo>
                  <a:lnTo>
                    <a:pt x="15" y="13"/>
                  </a:lnTo>
                  <a:lnTo>
                    <a:pt x="17" y="11"/>
                  </a:lnTo>
                  <a:lnTo>
                    <a:pt x="18" y="10"/>
                  </a:lnTo>
                  <a:lnTo>
                    <a:pt x="18" y="9"/>
                  </a:lnTo>
                  <a:lnTo>
                    <a:pt x="18" y="6"/>
                  </a:lnTo>
                  <a:lnTo>
                    <a:pt x="17" y="5"/>
                  </a:lnTo>
                  <a:lnTo>
                    <a:pt x="14" y="4"/>
                  </a:lnTo>
                  <a:lnTo>
                    <a:pt x="12" y="3"/>
                  </a:lnTo>
                  <a:lnTo>
                    <a:pt x="9" y="2"/>
                  </a:lnTo>
                  <a:lnTo>
                    <a:pt x="6" y="0"/>
                  </a:lnTo>
                  <a:lnTo>
                    <a:pt x="0" y="3"/>
                  </a:lnTo>
                  <a:lnTo>
                    <a:pt x="1" y="6"/>
                  </a:lnTo>
                  <a:lnTo>
                    <a:pt x="3" y="10"/>
                  </a:lnTo>
                  <a:lnTo>
                    <a:pt x="6" y="14"/>
                  </a:lnTo>
                  <a:lnTo>
                    <a:pt x="10" y="1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0" name="Freeform 103">
              <a:extLst>
                <a:ext uri="{FF2B5EF4-FFF2-40B4-BE49-F238E27FC236}">
                  <a16:creationId xmlns:a16="http://schemas.microsoft.com/office/drawing/2014/main" id="{91B91B96-27FB-4755-B53F-9881EB00EFE0}"/>
                </a:ext>
              </a:extLst>
            </p:cNvPr>
            <p:cNvSpPr>
              <a:spLocks/>
            </p:cNvSpPr>
            <p:nvPr/>
          </p:nvSpPr>
          <p:spPr bwMode="auto">
            <a:xfrm>
              <a:off x="2200275" y="2128838"/>
              <a:ext cx="4762" cy="11113"/>
            </a:xfrm>
            <a:custGeom>
              <a:avLst/>
              <a:gdLst>
                <a:gd name="T0" fmla="*/ 16 w 16"/>
                <a:gd name="T1" fmla="*/ 35 h 35"/>
                <a:gd name="T2" fmla="*/ 12 w 16"/>
                <a:gd name="T3" fmla="*/ 21 h 35"/>
                <a:gd name="T4" fmla="*/ 16 w 16"/>
                <a:gd name="T5" fmla="*/ 0 h 35"/>
                <a:gd name="T6" fmla="*/ 13 w 16"/>
                <a:gd name="T7" fmla="*/ 0 h 35"/>
                <a:gd name="T8" fmla="*/ 11 w 16"/>
                <a:gd name="T9" fmla="*/ 0 h 35"/>
                <a:gd name="T10" fmla="*/ 9 w 16"/>
                <a:gd name="T11" fmla="*/ 0 h 35"/>
                <a:gd name="T12" fmla="*/ 7 w 16"/>
                <a:gd name="T13" fmla="*/ 2 h 35"/>
                <a:gd name="T14" fmla="*/ 6 w 16"/>
                <a:gd name="T15" fmla="*/ 2 h 35"/>
                <a:gd name="T16" fmla="*/ 5 w 16"/>
                <a:gd name="T17" fmla="*/ 8 h 35"/>
                <a:gd name="T18" fmla="*/ 3 w 16"/>
                <a:gd name="T19" fmla="*/ 14 h 35"/>
                <a:gd name="T20" fmla="*/ 0 w 16"/>
                <a:gd name="T21" fmla="*/ 20 h 35"/>
                <a:gd name="T22" fmla="*/ 0 w 16"/>
                <a:gd name="T23" fmla="*/ 25 h 35"/>
                <a:gd name="T24" fmla="*/ 1 w 16"/>
                <a:gd name="T25" fmla="*/ 29 h 35"/>
                <a:gd name="T26" fmla="*/ 6 w 16"/>
                <a:gd name="T27" fmla="*/ 33 h 35"/>
                <a:gd name="T28" fmla="*/ 16 w 16"/>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35">
                  <a:moveTo>
                    <a:pt x="16" y="35"/>
                  </a:moveTo>
                  <a:lnTo>
                    <a:pt x="12" y="21"/>
                  </a:lnTo>
                  <a:lnTo>
                    <a:pt x="16" y="0"/>
                  </a:lnTo>
                  <a:lnTo>
                    <a:pt x="13" y="0"/>
                  </a:lnTo>
                  <a:lnTo>
                    <a:pt x="11" y="0"/>
                  </a:lnTo>
                  <a:lnTo>
                    <a:pt x="9" y="0"/>
                  </a:lnTo>
                  <a:lnTo>
                    <a:pt x="7" y="2"/>
                  </a:lnTo>
                  <a:lnTo>
                    <a:pt x="6" y="2"/>
                  </a:lnTo>
                  <a:lnTo>
                    <a:pt x="5" y="8"/>
                  </a:lnTo>
                  <a:lnTo>
                    <a:pt x="3" y="14"/>
                  </a:lnTo>
                  <a:lnTo>
                    <a:pt x="0" y="20"/>
                  </a:lnTo>
                  <a:lnTo>
                    <a:pt x="0" y="25"/>
                  </a:lnTo>
                  <a:lnTo>
                    <a:pt x="1" y="29"/>
                  </a:lnTo>
                  <a:lnTo>
                    <a:pt x="6" y="33"/>
                  </a:lnTo>
                  <a:lnTo>
                    <a:pt x="16" y="3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1" name="Freeform 104">
              <a:extLst>
                <a:ext uri="{FF2B5EF4-FFF2-40B4-BE49-F238E27FC236}">
                  <a16:creationId xmlns:a16="http://schemas.microsoft.com/office/drawing/2014/main" id="{5B878DB9-4421-412A-812B-EF0012FA5A90}"/>
                </a:ext>
              </a:extLst>
            </p:cNvPr>
            <p:cNvSpPr>
              <a:spLocks/>
            </p:cNvSpPr>
            <p:nvPr/>
          </p:nvSpPr>
          <p:spPr bwMode="auto">
            <a:xfrm>
              <a:off x="2211388" y="2132013"/>
              <a:ext cx="11112" cy="4763"/>
            </a:xfrm>
            <a:custGeom>
              <a:avLst/>
              <a:gdLst>
                <a:gd name="T0" fmla="*/ 37 w 37"/>
                <a:gd name="T1" fmla="*/ 4 h 17"/>
                <a:gd name="T2" fmla="*/ 29 w 37"/>
                <a:gd name="T3" fmla="*/ 0 h 17"/>
                <a:gd name="T4" fmla="*/ 22 w 37"/>
                <a:gd name="T5" fmla="*/ 1 h 17"/>
                <a:gd name="T6" fmla="*/ 14 w 37"/>
                <a:gd name="T7" fmla="*/ 2 h 17"/>
                <a:gd name="T8" fmla="*/ 6 w 37"/>
                <a:gd name="T9" fmla="*/ 4 h 17"/>
                <a:gd name="T10" fmla="*/ 0 w 37"/>
                <a:gd name="T11" fmla="*/ 14 h 17"/>
                <a:gd name="T12" fmla="*/ 26 w 37"/>
                <a:gd name="T13" fmla="*/ 17 h 17"/>
                <a:gd name="T14" fmla="*/ 37 w 37"/>
                <a:gd name="T15" fmla="*/ 4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7">
                  <a:moveTo>
                    <a:pt x="37" y="4"/>
                  </a:moveTo>
                  <a:lnTo>
                    <a:pt x="29" y="0"/>
                  </a:lnTo>
                  <a:lnTo>
                    <a:pt x="22" y="1"/>
                  </a:lnTo>
                  <a:lnTo>
                    <a:pt x="14" y="2"/>
                  </a:lnTo>
                  <a:lnTo>
                    <a:pt x="6" y="4"/>
                  </a:lnTo>
                  <a:lnTo>
                    <a:pt x="0" y="14"/>
                  </a:lnTo>
                  <a:lnTo>
                    <a:pt x="26" y="17"/>
                  </a:lnTo>
                  <a:lnTo>
                    <a:pt x="37"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2" name="Freeform 105">
              <a:extLst>
                <a:ext uri="{FF2B5EF4-FFF2-40B4-BE49-F238E27FC236}">
                  <a16:creationId xmlns:a16="http://schemas.microsoft.com/office/drawing/2014/main" id="{C4D44C09-A7AE-4E52-BE31-7960EA4418BE}"/>
                </a:ext>
              </a:extLst>
            </p:cNvPr>
            <p:cNvSpPr>
              <a:spLocks/>
            </p:cNvSpPr>
            <p:nvPr/>
          </p:nvSpPr>
          <p:spPr bwMode="auto">
            <a:xfrm>
              <a:off x="2168525" y="2201863"/>
              <a:ext cx="17462" cy="14288"/>
            </a:xfrm>
            <a:custGeom>
              <a:avLst/>
              <a:gdLst>
                <a:gd name="T0" fmla="*/ 32 w 52"/>
                <a:gd name="T1" fmla="*/ 12 h 46"/>
                <a:gd name="T2" fmla="*/ 18 w 52"/>
                <a:gd name="T3" fmla="*/ 16 h 46"/>
                <a:gd name="T4" fmla="*/ 8 w 52"/>
                <a:gd name="T5" fmla="*/ 25 h 46"/>
                <a:gd name="T6" fmla="*/ 0 w 52"/>
                <a:gd name="T7" fmla="*/ 36 h 46"/>
                <a:gd name="T8" fmla="*/ 6 w 52"/>
                <a:gd name="T9" fmla="*/ 44 h 46"/>
                <a:gd name="T10" fmla="*/ 12 w 52"/>
                <a:gd name="T11" fmla="*/ 46 h 46"/>
                <a:gd name="T12" fmla="*/ 19 w 52"/>
                <a:gd name="T13" fmla="*/ 46 h 46"/>
                <a:gd name="T14" fmla="*/ 26 w 52"/>
                <a:gd name="T15" fmla="*/ 44 h 46"/>
                <a:gd name="T16" fmla="*/ 34 w 52"/>
                <a:gd name="T17" fmla="*/ 42 h 46"/>
                <a:gd name="T18" fmla="*/ 40 w 52"/>
                <a:gd name="T19" fmla="*/ 40 h 46"/>
                <a:gd name="T20" fmla="*/ 47 w 52"/>
                <a:gd name="T21" fmla="*/ 38 h 46"/>
                <a:gd name="T22" fmla="*/ 49 w 52"/>
                <a:gd name="T23" fmla="*/ 34 h 46"/>
                <a:gd name="T24" fmla="*/ 51 w 52"/>
                <a:gd name="T25" fmla="*/ 31 h 46"/>
                <a:gd name="T26" fmla="*/ 52 w 52"/>
                <a:gd name="T27" fmla="*/ 26 h 46"/>
                <a:gd name="T28" fmla="*/ 51 w 52"/>
                <a:gd name="T29" fmla="*/ 21 h 46"/>
                <a:gd name="T30" fmla="*/ 44 w 52"/>
                <a:gd name="T31" fmla="*/ 0 h 46"/>
                <a:gd name="T32" fmla="*/ 32 w 52"/>
                <a:gd name="T33"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46">
                  <a:moveTo>
                    <a:pt x="32" y="12"/>
                  </a:moveTo>
                  <a:lnTo>
                    <a:pt x="18" y="16"/>
                  </a:lnTo>
                  <a:lnTo>
                    <a:pt x="8" y="25"/>
                  </a:lnTo>
                  <a:lnTo>
                    <a:pt x="0" y="36"/>
                  </a:lnTo>
                  <a:lnTo>
                    <a:pt x="6" y="44"/>
                  </a:lnTo>
                  <a:lnTo>
                    <a:pt x="12" y="46"/>
                  </a:lnTo>
                  <a:lnTo>
                    <a:pt x="19" y="46"/>
                  </a:lnTo>
                  <a:lnTo>
                    <a:pt x="26" y="44"/>
                  </a:lnTo>
                  <a:lnTo>
                    <a:pt x="34" y="42"/>
                  </a:lnTo>
                  <a:lnTo>
                    <a:pt x="40" y="40"/>
                  </a:lnTo>
                  <a:lnTo>
                    <a:pt x="47" y="38"/>
                  </a:lnTo>
                  <a:lnTo>
                    <a:pt x="49" y="34"/>
                  </a:lnTo>
                  <a:lnTo>
                    <a:pt x="51" y="31"/>
                  </a:lnTo>
                  <a:lnTo>
                    <a:pt x="52" y="26"/>
                  </a:lnTo>
                  <a:lnTo>
                    <a:pt x="51" y="21"/>
                  </a:lnTo>
                  <a:lnTo>
                    <a:pt x="44" y="0"/>
                  </a:lnTo>
                  <a:lnTo>
                    <a:pt x="32" y="1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3" name="Freeform 106">
              <a:extLst>
                <a:ext uri="{FF2B5EF4-FFF2-40B4-BE49-F238E27FC236}">
                  <a16:creationId xmlns:a16="http://schemas.microsoft.com/office/drawing/2014/main" id="{35983254-C974-46D9-8BA6-8AA5D2B6BE9D}"/>
                </a:ext>
              </a:extLst>
            </p:cNvPr>
            <p:cNvSpPr>
              <a:spLocks/>
            </p:cNvSpPr>
            <p:nvPr/>
          </p:nvSpPr>
          <p:spPr bwMode="auto">
            <a:xfrm>
              <a:off x="2216150" y="2119313"/>
              <a:ext cx="4762" cy="4763"/>
            </a:xfrm>
            <a:custGeom>
              <a:avLst/>
              <a:gdLst>
                <a:gd name="T0" fmla="*/ 16 w 16"/>
                <a:gd name="T1" fmla="*/ 5 h 11"/>
                <a:gd name="T2" fmla="*/ 13 w 16"/>
                <a:gd name="T3" fmla="*/ 2 h 11"/>
                <a:gd name="T4" fmla="*/ 11 w 16"/>
                <a:gd name="T5" fmla="*/ 1 h 11"/>
                <a:gd name="T6" fmla="*/ 8 w 16"/>
                <a:gd name="T7" fmla="*/ 0 h 11"/>
                <a:gd name="T8" fmla="*/ 6 w 16"/>
                <a:gd name="T9" fmla="*/ 1 h 11"/>
                <a:gd name="T10" fmla="*/ 2 w 16"/>
                <a:gd name="T11" fmla="*/ 4 h 11"/>
                <a:gd name="T12" fmla="*/ 0 w 16"/>
                <a:gd name="T13" fmla="*/ 6 h 11"/>
                <a:gd name="T14" fmla="*/ 4 w 16"/>
                <a:gd name="T15" fmla="*/ 8 h 11"/>
                <a:gd name="T16" fmla="*/ 7 w 16"/>
                <a:gd name="T17" fmla="*/ 10 h 11"/>
                <a:gd name="T18" fmla="*/ 10 w 16"/>
                <a:gd name="T19" fmla="*/ 11 h 11"/>
                <a:gd name="T20" fmla="*/ 12 w 16"/>
                <a:gd name="T21" fmla="*/ 10 h 11"/>
                <a:gd name="T22" fmla="*/ 13 w 16"/>
                <a:gd name="T23" fmla="*/ 8 h 11"/>
                <a:gd name="T24" fmla="*/ 14 w 16"/>
                <a:gd name="T25" fmla="*/ 6 h 11"/>
                <a:gd name="T26" fmla="*/ 16 w 16"/>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1">
                  <a:moveTo>
                    <a:pt x="16" y="5"/>
                  </a:moveTo>
                  <a:lnTo>
                    <a:pt x="13" y="2"/>
                  </a:lnTo>
                  <a:lnTo>
                    <a:pt x="11" y="1"/>
                  </a:lnTo>
                  <a:lnTo>
                    <a:pt x="8" y="0"/>
                  </a:lnTo>
                  <a:lnTo>
                    <a:pt x="6" y="1"/>
                  </a:lnTo>
                  <a:lnTo>
                    <a:pt x="2" y="4"/>
                  </a:lnTo>
                  <a:lnTo>
                    <a:pt x="0" y="6"/>
                  </a:lnTo>
                  <a:lnTo>
                    <a:pt x="4" y="8"/>
                  </a:lnTo>
                  <a:lnTo>
                    <a:pt x="7" y="10"/>
                  </a:lnTo>
                  <a:lnTo>
                    <a:pt x="10" y="11"/>
                  </a:lnTo>
                  <a:lnTo>
                    <a:pt x="12" y="10"/>
                  </a:lnTo>
                  <a:lnTo>
                    <a:pt x="13" y="8"/>
                  </a:lnTo>
                  <a:lnTo>
                    <a:pt x="14" y="6"/>
                  </a:lnTo>
                  <a:lnTo>
                    <a:pt x="16"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4" name="Freeform 107">
              <a:extLst>
                <a:ext uri="{FF2B5EF4-FFF2-40B4-BE49-F238E27FC236}">
                  <a16:creationId xmlns:a16="http://schemas.microsoft.com/office/drawing/2014/main" id="{65EDBB3D-F7DF-43A0-9E6F-ACE2CA66D2BC}"/>
                </a:ext>
              </a:extLst>
            </p:cNvPr>
            <p:cNvSpPr>
              <a:spLocks/>
            </p:cNvSpPr>
            <p:nvPr/>
          </p:nvSpPr>
          <p:spPr bwMode="auto">
            <a:xfrm>
              <a:off x="2200275" y="2171700"/>
              <a:ext cx="19050" cy="23813"/>
            </a:xfrm>
            <a:custGeom>
              <a:avLst/>
              <a:gdLst>
                <a:gd name="T0" fmla="*/ 33 w 62"/>
                <a:gd name="T1" fmla="*/ 72 h 79"/>
                <a:gd name="T2" fmla="*/ 34 w 62"/>
                <a:gd name="T3" fmla="*/ 66 h 79"/>
                <a:gd name="T4" fmla="*/ 34 w 62"/>
                <a:gd name="T5" fmla="*/ 60 h 79"/>
                <a:gd name="T6" fmla="*/ 31 w 62"/>
                <a:gd name="T7" fmla="*/ 54 h 79"/>
                <a:gd name="T8" fmla="*/ 31 w 62"/>
                <a:gd name="T9" fmla="*/ 49 h 79"/>
                <a:gd name="T10" fmla="*/ 35 w 62"/>
                <a:gd name="T11" fmla="*/ 45 h 79"/>
                <a:gd name="T12" fmla="*/ 51 w 62"/>
                <a:gd name="T13" fmla="*/ 40 h 79"/>
                <a:gd name="T14" fmla="*/ 59 w 62"/>
                <a:gd name="T15" fmla="*/ 34 h 79"/>
                <a:gd name="T16" fmla="*/ 62 w 62"/>
                <a:gd name="T17" fmla="*/ 28 h 79"/>
                <a:gd name="T18" fmla="*/ 61 w 62"/>
                <a:gd name="T19" fmla="*/ 23 h 79"/>
                <a:gd name="T20" fmla="*/ 56 w 62"/>
                <a:gd name="T21" fmla="*/ 17 h 79"/>
                <a:gd name="T22" fmla="*/ 48 w 62"/>
                <a:gd name="T23" fmla="*/ 11 h 79"/>
                <a:gd name="T24" fmla="*/ 42 w 62"/>
                <a:gd name="T25" fmla="*/ 6 h 79"/>
                <a:gd name="T26" fmla="*/ 36 w 62"/>
                <a:gd name="T27" fmla="*/ 0 h 79"/>
                <a:gd name="T28" fmla="*/ 25 w 62"/>
                <a:gd name="T29" fmla="*/ 5 h 79"/>
                <a:gd name="T30" fmla="*/ 18 w 62"/>
                <a:gd name="T31" fmla="*/ 14 h 79"/>
                <a:gd name="T32" fmla="*/ 12 w 62"/>
                <a:gd name="T33" fmla="*/ 23 h 79"/>
                <a:gd name="T34" fmla="*/ 7 w 62"/>
                <a:gd name="T35" fmla="*/ 33 h 79"/>
                <a:gd name="T36" fmla="*/ 0 w 62"/>
                <a:gd name="T37" fmla="*/ 42 h 79"/>
                <a:gd name="T38" fmla="*/ 2 w 62"/>
                <a:gd name="T39" fmla="*/ 45 h 79"/>
                <a:gd name="T40" fmla="*/ 4 w 62"/>
                <a:gd name="T41" fmla="*/ 50 h 79"/>
                <a:gd name="T42" fmla="*/ 4 w 62"/>
                <a:gd name="T43" fmla="*/ 57 h 79"/>
                <a:gd name="T44" fmla="*/ 4 w 62"/>
                <a:gd name="T45" fmla="*/ 63 h 79"/>
                <a:gd name="T46" fmla="*/ 4 w 62"/>
                <a:gd name="T47" fmla="*/ 69 h 79"/>
                <a:gd name="T48" fmla="*/ 5 w 62"/>
                <a:gd name="T49" fmla="*/ 75 h 79"/>
                <a:gd name="T50" fmla="*/ 8 w 62"/>
                <a:gd name="T51" fmla="*/ 79 h 79"/>
                <a:gd name="T52" fmla="*/ 13 w 62"/>
                <a:gd name="T53" fmla="*/ 79 h 79"/>
                <a:gd name="T54" fmla="*/ 22 w 62"/>
                <a:gd name="T55" fmla="*/ 78 h 79"/>
                <a:gd name="T56" fmla="*/ 33 w 62"/>
                <a:gd name="T57" fmla="*/ 7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79">
                  <a:moveTo>
                    <a:pt x="33" y="72"/>
                  </a:moveTo>
                  <a:lnTo>
                    <a:pt x="34" y="66"/>
                  </a:lnTo>
                  <a:lnTo>
                    <a:pt x="34" y="60"/>
                  </a:lnTo>
                  <a:lnTo>
                    <a:pt x="31" y="54"/>
                  </a:lnTo>
                  <a:lnTo>
                    <a:pt x="31" y="49"/>
                  </a:lnTo>
                  <a:lnTo>
                    <a:pt x="35" y="45"/>
                  </a:lnTo>
                  <a:lnTo>
                    <a:pt x="51" y="40"/>
                  </a:lnTo>
                  <a:lnTo>
                    <a:pt x="59" y="34"/>
                  </a:lnTo>
                  <a:lnTo>
                    <a:pt x="62" y="28"/>
                  </a:lnTo>
                  <a:lnTo>
                    <a:pt x="61" y="23"/>
                  </a:lnTo>
                  <a:lnTo>
                    <a:pt x="56" y="17"/>
                  </a:lnTo>
                  <a:lnTo>
                    <a:pt x="48" y="11"/>
                  </a:lnTo>
                  <a:lnTo>
                    <a:pt x="42" y="6"/>
                  </a:lnTo>
                  <a:lnTo>
                    <a:pt x="36" y="0"/>
                  </a:lnTo>
                  <a:lnTo>
                    <a:pt x="25" y="5"/>
                  </a:lnTo>
                  <a:lnTo>
                    <a:pt x="18" y="14"/>
                  </a:lnTo>
                  <a:lnTo>
                    <a:pt x="12" y="23"/>
                  </a:lnTo>
                  <a:lnTo>
                    <a:pt x="7" y="33"/>
                  </a:lnTo>
                  <a:lnTo>
                    <a:pt x="0" y="42"/>
                  </a:lnTo>
                  <a:lnTo>
                    <a:pt x="2" y="45"/>
                  </a:lnTo>
                  <a:lnTo>
                    <a:pt x="4" y="50"/>
                  </a:lnTo>
                  <a:lnTo>
                    <a:pt x="4" y="57"/>
                  </a:lnTo>
                  <a:lnTo>
                    <a:pt x="4" y="63"/>
                  </a:lnTo>
                  <a:lnTo>
                    <a:pt x="4" y="69"/>
                  </a:lnTo>
                  <a:lnTo>
                    <a:pt x="5" y="75"/>
                  </a:lnTo>
                  <a:lnTo>
                    <a:pt x="8" y="79"/>
                  </a:lnTo>
                  <a:lnTo>
                    <a:pt x="13" y="79"/>
                  </a:lnTo>
                  <a:lnTo>
                    <a:pt x="22" y="78"/>
                  </a:lnTo>
                  <a:lnTo>
                    <a:pt x="33" y="7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5" name="Freeform 108">
              <a:extLst>
                <a:ext uri="{FF2B5EF4-FFF2-40B4-BE49-F238E27FC236}">
                  <a16:creationId xmlns:a16="http://schemas.microsoft.com/office/drawing/2014/main" id="{32A50416-541B-44FE-A0D3-DF1A994BA24D}"/>
                </a:ext>
              </a:extLst>
            </p:cNvPr>
            <p:cNvSpPr>
              <a:spLocks/>
            </p:cNvSpPr>
            <p:nvPr/>
          </p:nvSpPr>
          <p:spPr bwMode="auto">
            <a:xfrm>
              <a:off x="2187575" y="2197100"/>
              <a:ext cx="11112" cy="4763"/>
            </a:xfrm>
            <a:custGeom>
              <a:avLst/>
              <a:gdLst>
                <a:gd name="T0" fmla="*/ 34 w 34"/>
                <a:gd name="T1" fmla="*/ 0 h 13"/>
                <a:gd name="T2" fmla="*/ 16 w 34"/>
                <a:gd name="T3" fmla="*/ 5 h 13"/>
                <a:gd name="T4" fmla="*/ 0 w 34"/>
                <a:gd name="T5" fmla="*/ 8 h 13"/>
                <a:gd name="T6" fmla="*/ 0 w 34"/>
                <a:gd name="T7" fmla="*/ 9 h 13"/>
                <a:gd name="T8" fmla="*/ 0 w 34"/>
                <a:gd name="T9" fmla="*/ 11 h 13"/>
                <a:gd name="T10" fmla="*/ 0 w 34"/>
                <a:gd name="T11" fmla="*/ 12 h 13"/>
                <a:gd name="T12" fmla="*/ 9 w 34"/>
                <a:gd name="T13" fmla="*/ 13 h 13"/>
                <a:gd name="T14" fmla="*/ 15 w 34"/>
                <a:gd name="T15" fmla="*/ 13 h 13"/>
                <a:gd name="T16" fmla="*/ 21 w 34"/>
                <a:gd name="T17" fmla="*/ 12 h 13"/>
                <a:gd name="T18" fmla="*/ 26 w 34"/>
                <a:gd name="T19" fmla="*/ 7 h 13"/>
                <a:gd name="T20" fmla="*/ 34 w 34"/>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13">
                  <a:moveTo>
                    <a:pt x="34" y="0"/>
                  </a:moveTo>
                  <a:lnTo>
                    <a:pt x="16" y="5"/>
                  </a:lnTo>
                  <a:lnTo>
                    <a:pt x="0" y="8"/>
                  </a:lnTo>
                  <a:lnTo>
                    <a:pt x="0" y="9"/>
                  </a:lnTo>
                  <a:lnTo>
                    <a:pt x="0" y="11"/>
                  </a:lnTo>
                  <a:lnTo>
                    <a:pt x="0" y="12"/>
                  </a:lnTo>
                  <a:lnTo>
                    <a:pt x="9" y="13"/>
                  </a:lnTo>
                  <a:lnTo>
                    <a:pt x="15" y="13"/>
                  </a:lnTo>
                  <a:lnTo>
                    <a:pt x="21" y="12"/>
                  </a:lnTo>
                  <a:lnTo>
                    <a:pt x="26" y="7"/>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6" name="Freeform 109">
              <a:extLst>
                <a:ext uri="{FF2B5EF4-FFF2-40B4-BE49-F238E27FC236}">
                  <a16:creationId xmlns:a16="http://schemas.microsoft.com/office/drawing/2014/main" id="{5A6FEB9B-42A5-4442-B733-A08FCC8875FA}"/>
                </a:ext>
              </a:extLst>
            </p:cNvPr>
            <p:cNvSpPr>
              <a:spLocks/>
            </p:cNvSpPr>
            <p:nvPr/>
          </p:nvSpPr>
          <p:spPr bwMode="auto">
            <a:xfrm>
              <a:off x="2151063" y="2225675"/>
              <a:ext cx="11112" cy="11113"/>
            </a:xfrm>
            <a:custGeom>
              <a:avLst/>
              <a:gdLst>
                <a:gd name="T0" fmla="*/ 23 w 38"/>
                <a:gd name="T1" fmla="*/ 32 h 33"/>
                <a:gd name="T2" fmla="*/ 26 w 38"/>
                <a:gd name="T3" fmla="*/ 33 h 33"/>
                <a:gd name="T4" fmla="*/ 30 w 38"/>
                <a:gd name="T5" fmla="*/ 33 h 33"/>
                <a:gd name="T6" fmla="*/ 34 w 38"/>
                <a:gd name="T7" fmla="*/ 32 h 33"/>
                <a:gd name="T8" fmla="*/ 37 w 38"/>
                <a:gd name="T9" fmla="*/ 30 h 33"/>
                <a:gd name="T10" fmla="*/ 38 w 38"/>
                <a:gd name="T11" fmla="*/ 26 h 33"/>
                <a:gd name="T12" fmla="*/ 37 w 38"/>
                <a:gd name="T13" fmla="*/ 24 h 33"/>
                <a:gd name="T14" fmla="*/ 36 w 38"/>
                <a:gd name="T15" fmla="*/ 20 h 33"/>
                <a:gd name="T16" fmla="*/ 25 w 38"/>
                <a:gd name="T17" fmla="*/ 8 h 33"/>
                <a:gd name="T18" fmla="*/ 23 w 38"/>
                <a:gd name="T19" fmla="*/ 4 h 33"/>
                <a:gd name="T20" fmla="*/ 20 w 38"/>
                <a:gd name="T21" fmla="*/ 2 h 33"/>
                <a:gd name="T22" fmla="*/ 18 w 38"/>
                <a:gd name="T23" fmla="*/ 0 h 33"/>
                <a:gd name="T24" fmla="*/ 15 w 38"/>
                <a:gd name="T25" fmla="*/ 0 h 33"/>
                <a:gd name="T26" fmla="*/ 13 w 38"/>
                <a:gd name="T27" fmla="*/ 1 h 33"/>
                <a:gd name="T28" fmla="*/ 9 w 38"/>
                <a:gd name="T29" fmla="*/ 2 h 33"/>
                <a:gd name="T30" fmla="*/ 6 w 38"/>
                <a:gd name="T31" fmla="*/ 4 h 33"/>
                <a:gd name="T32" fmla="*/ 3 w 38"/>
                <a:gd name="T33" fmla="*/ 6 h 33"/>
                <a:gd name="T34" fmla="*/ 1 w 38"/>
                <a:gd name="T35" fmla="*/ 7 h 33"/>
                <a:gd name="T36" fmla="*/ 0 w 38"/>
                <a:gd name="T37" fmla="*/ 8 h 33"/>
                <a:gd name="T38" fmla="*/ 0 w 38"/>
                <a:gd name="T39" fmla="*/ 10 h 33"/>
                <a:gd name="T40" fmla="*/ 1 w 38"/>
                <a:gd name="T41" fmla="*/ 14 h 33"/>
                <a:gd name="T42" fmla="*/ 23 w 38"/>
                <a:gd name="T43"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33">
                  <a:moveTo>
                    <a:pt x="23" y="32"/>
                  </a:moveTo>
                  <a:lnTo>
                    <a:pt x="26" y="33"/>
                  </a:lnTo>
                  <a:lnTo>
                    <a:pt x="30" y="33"/>
                  </a:lnTo>
                  <a:lnTo>
                    <a:pt x="34" y="32"/>
                  </a:lnTo>
                  <a:lnTo>
                    <a:pt x="37" y="30"/>
                  </a:lnTo>
                  <a:lnTo>
                    <a:pt x="38" y="26"/>
                  </a:lnTo>
                  <a:lnTo>
                    <a:pt x="37" y="24"/>
                  </a:lnTo>
                  <a:lnTo>
                    <a:pt x="36" y="20"/>
                  </a:lnTo>
                  <a:lnTo>
                    <a:pt x="25" y="8"/>
                  </a:lnTo>
                  <a:lnTo>
                    <a:pt x="23" y="4"/>
                  </a:lnTo>
                  <a:lnTo>
                    <a:pt x="20" y="2"/>
                  </a:lnTo>
                  <a:lnTo>
                    <a:pt x="18" y="0"/>
                  </a:lnTo>
                  <a:lnTo>
                    <a:pt x="15" y="0"/>
                  </a:lnTo>
                  <a:lnTo>
                    <a:pt x="13" y="1"/>
                  </a:lnTo>
                  <a:lnTo>
                    <a:pt x="9" y="2"/>
                  </a:lnTo>
                  <a:lnTo>
                    <a:pt x="6" y="4"/>
                  </a:lnTo>
                  <a:lnTo>
                    <a:pt x="3" y="6"/>
                  </a:lnTo>
                  <a:lnTo>
                    <a:pt x="1" y="7"/>
                  </a:lnTo>
                  <a:lnTo>
                    <a:pt x="0" y="8"/>
                  </a:lnTo>
                  <a:lnTo>
                    <a:pt x="0" y="10"/>
                  </a:lnTo>
                  <a:lnTo>
                    <a:pt x="1" y="14"/>
                  </a:lnTo>
                  <a:lnTo>
                    <a:pt x="23" y="3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7" name="Freeform 110">
              <a:extLst>
                <a:ext uri="{FF2B5EF4-FFF2-40B4-BE49-F238E27FC236}">
                  <a16:creationId xmlns:a16="http://schemas.microsoft.com/office/drawing/2014/main" id="{7256C3CF-F996-4550-B92A-C7AE04718D64}"/>
                </a:ext>
              </a:extLst>
            </p:cNvPr>
            <p:cNvSpPr>
              <a:spLocks/>
            </p:cNvSpPr>
            <p:nvPr/>
          </p:nvSpPr>
          <p:spPr bwMode="auto">
            <a:xfrm>
              <a:off x="2133600" y="2233613"/>
              <a:ext cx="17462" cy="20638"/>
            </a:xfrm>
            <a:custGeom>
              <a:avLst/>
              <a:gdLst>
                <a:gd name="T0" fmla="*/ 51 w 53"/>
                <a:gd name="T1" fmla="*/ 11 h 63"/>
                <a:gd name="T2" fmla="*/ 45 w 53"/>
                <a:gd name="T3" fmla="*/ 3 h 63"/>
                <a:gd name="T4" fmla="*/ 39 w 53"/>
                <a:gd name="T5" fmla="*/ 0 h 63"/>
                <a:gd name="T6" fmla="*/ 33 w 53"/>
                <a:gd name="T7" fmla="*/ 3 h 63"/>
                <a:gd name="T8" fmla="*/ 28 w 53"/>
                <a:gd name="T9" fmla="*/ 7 h 63"/>
                <a:gd name="T10" fmla="*/ 22 w 53"/>
                <a:gd name="T11" fmla="*/ 14 h 63"/>
                <a:gd name="T12" fmla="*/ 6 w 53"/>
                <a:gd name="T13" fmla="*/ 41 h 63"/>
                <a:gd name="T14" fmla="*/ 0 w 53"/>
                <a:gd name="T15" fmla="*/ 44 h 63"/>
                <a:gd name="T16" fmla="*/ 11 w 53"/>
                <a:gd name="T17" fmla="*/ 55 h 63"/>
                <a:gd name="T18" fmla="*/ 14 w 53"/>
                <a:gd name="T19" fmla="*/ 58 h 63"/>
                <a:gd name="T20" fmla="*/ 16 w 53"/>
                <a:gd name="T21" fmla="*/ 61 h 63"/>
                <a:gd name="T22" fmla="*/ 20 w 53"/>
                <a:gd name="T23" fmla="*/ 62 h 63"/>
                <a:gd name="T24" fmla="*/ 23 w 53"/>
                <a:gd name="T25" fmla="*/ 63 h 63"/>
                <a:gd name="T26" fmla="*/ 28 w 53"/>
                <a:gd name="T27" fmla="*/ 61 h 63"/>
                <a:gd name="T28" fmla="*/ 32 w 53"/>
                <a:gd name="T29" fmla="*/ 57 h 63"/>
                <a:gd name="T30" fmla="*/ 34 w 53"/>
                <a:gd name="T31" fmla="*/ 51 h 63"/>
                <a:gd name="T32" fmla="*/ 36 w 53"/>
                <a:gd name="T33" fmla="*/ 44 h 63"/>
                <a:gd name="T34" fmla="*/ 32 w 53"/>
                <a:gd name="T35" fmla="*/ 38 h 63"/>
                <a:gd name="T36" fmla="*/ 37 w 53"/>
                <a:gd name="T37" fmla="*/ 38 h 63"/>
                <a:gd name="T38" fmla="*/ 40 w 53"/>
                <a:gd name="T39" fmla="*/ 37 h 63"/>
                <a:gd name="T40" fmla="*/ 45 w 53"/>
                <a:gd name="T41" fmla="*/ 33 h 63"/>
                <a:gd name="T42" fmla="*/ 50 w 53"/>
                <a:gd name="T43" fmla="*/ 27 h 63"/>
                <a:gd name="T44" fmla="*/ 53 w 53"/>
                <a:gd name="T45" fmla="*/ 20 h 63"/>
                <a:gd name="T46" fmla="*/ 51 w 53"/>
                <a:gd name="T47" fmla="*/ 1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 h="63">
                  <a:moveTo>
                    <a:pt x="51" y="11"/>
                  </a:moveTo>
                  <a:lnTo>
                    <a:pt x="45" y="3"/>
                  </a:lnTo>
                  <a:lnTo>
                    <a:pt x="39" y="0"/>
                  </a:lnTo>
                  <a:lnTo>
                    <a:pt x="33" y="3"/>
                  </a:lnTo>
                  <a:lnTo>
                    <a:pt x="28" y="7"/>
                  </a:lnTo>
                  <a:lnTo>
                    <a:pt x="22" y="14"/>
                  </a:lnTo>
                  <a:lnTo>
                    <a:pt x="6" y="41"/>
                  </a:lnTo>
                  <a:lnTo>
                    <a:pt x="0" y="44"/>
                  </a:lnTo>
                  <a:lnTo>
                    <a:pt x="11" y="55"/>
                  </a:lnTo>
                  <a:lnTo>
                    <a:pt x="14" y="58"/>
                  </a:lnTo>
                  <a:lnTo>
                    <a:pt x="16" y="61"/>
                  </a:lnTo>
                  <a:lnTo>
                    <a:pt x="20" y="62"/>
                  </a:lnTo>
                  <a:lnTo>
                    <a:pt x="23" y="63"/>
                  </a:lnTo>
                  <a:lnTo>
                    <a:pt x="28" y="61"/>
                  </a:lnTo>
                  <a:lnTo>
                    <a:pt x="32" y="57"/>
                  </a:lnTo>
                  <a:lnTo>
                    <a:pt x="34" y="51"/>
                  </a:lnTo>
                  <a:lnTo>
                    <a:pt x="36" y="44"/>
                  </a:lnTo>
                  <a:lnTo>
                    <a:pt x="32" y="38"/>
                  </a:lnTo>
                  <a:lnTo>
                    <a:pt x="37" y="38"/>
                  </a:lnTo>
                  <a:lnTo>
                    <a:pt x="40" y="37"/>
                  </a:lnTo>
                  <a:lnTo>
                    <a:pt x="45" y="33"/>
                  </a:lnTo>
                  <a:lnTo>
                    <a:pt x="50" y="27"/>
                  </a:lnTo>
                  <a:lnTo>
                    <a:pt x="53" y="20"/>
                  </a:lnTo>
                  <a:lnTo>
                    <a:pt x="51" y="1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8" name="Freeform 111">
              <a:extLst>
                <a:ext uri="{FF2B5EF4-FFF2-40B4-BE49-F238E27FC236}">
                  <a16:creationId xmlns:a16="http://schemas.microsoft.com/office/drawing/2014/main" id="{671F6FF1-E550-4CF6-9BE5-066532CB2104}"/>
                </a:ext>
              </a:extLst>
            </p:cNvPr>
            <p:cNvSpPr>
              <a:spLocks/>
            </p:cNvSpPr>
            <p:nvPr/>
          </p:nvSpPr>
          <p:spPr bwMode="auto">
            <a:xfrm>
              <a:off x="2098675" y="2274888"/>
              <a:ext cx="4762" cy="7938"/>
            </a:xfrm>
            <a:custGeom>
              <a:avLst/>
              <a:gdLst>
                <a:gd name="T0" fmla="*/ 3 w 19"/>
                <a:gd name="T1" fmla="*/ 25 h 28"/>
                <a:gd name="T2" fmla="*/ 5 w 19"/>
                <a:gd name="T3" fmla="*/ 27 h 28"/>
                <a:gd name="T4" fmla="*/ 9 w 19"/>
                <a:gd name="T5" fmla="*/ 28 h 28"/>
                <a:gd name="T6" fmla="*/ 11 w 19"/>
                <a:gd name="T7" fmla="*/ 27 h 28"/>
                <a:gd name="T8" fmla="*/ 15 w 19"/>
                <a:gd name="T9" fmla="*/ 25 h 28"/>
                <a:gd name="T10" fmla="*/ 16 w 19"/>
                <a:gd name="T11" fmla="*/ 22 h 28"/>
                <a:gd name="T12" fmla="*/ 17 w 19"/>
                <a:gd name="T13" fmla="*/ 17 h 28"/>
                <a:gd name="T14" fmla="*/ 19 w 19"/>
                <a:gd name="T15" fmla="*/ 12 h 28"/>
                <a:gd name="T16" fmla="*/ 19 w 19"/>
                <a:gd name="T17" fmla="*/ 8 h 28"/>
                <a:gd name="T18" fmla="*/ 17 w 19"/>
                <a:gd name="T19" fmla="*/ 4 h 28"/>
                <a:gd name="T20" fmla="*/ 11 w 19"/>
                <a:gd name="T21" fmla="*/ 0 h 28"/>
                <a:gd name="T22" fmla="*/ 4 w 19"/>
                <a:gd name="T23" fmla="*/ 4 h 28"/>
                <a:gd name="T24" fmla="*/ 4 w 19"/>
                <a:gd name="T25" fmla="*/ 10 h 28"/>
                <a:gd name="T26" fmla="*/ 3 w 19"/>
                <a:gd name="T27" fmla="*/ 12 h 28"/>
                <a:gd name="T28" fmla="*/ 2 w 19"/>
                <a:gd name="T29" fmla="*/ 16 h 28"/>
                <a:gd name="T30" fmla="*/ 0 w 19"/>
                <a:gd name="T31" fmla="*/ 19 h 28"/>
                <a:gd name="T32" fmla="*/ 0 w 19"/>
                <a:gd name="T33" fmla="*/ 22 h 28"/>
                <a:gd name="T34" fmla="*/ 3 w 19"/>
                <a:gd name="T35"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8">
                  <a:moveTo>
                    <a:pt x="3" y="25"/>
                  </a:moveTo>
                  <a:lnTo>
                    <a:pt x="5" y="27"/>
                  </a:lnTo>
                  <a:lnTo>
                    <a:pt x="9" y="28"/>
                  </a:lnTo>
                  <a:lnTo>
                    <a:pt x="11" y="27"/>
                  </a:lnTo>
                  <a:lnTo>
                    <a:pt x="15" y="25"/>
                  </a:lnTo>
                  <a:lnTo>
                    <a:pt x="16" y="22"/>
                  </a:lnTo>
                  <a:lnTo>
                    <a:pt x="17" y="17"/>
                  </a:lnTo>
                  <a:lnTo>
                    <a:pt x="19" y="12"/>
                  </a:lnTo>
                  <a:lnTo>
                    <a:pt x="19" y="8"/>
                  </a:lnTo>
                  <a:lnTo>
                    <a:pt x="17" y="4"/>
                  </a:lnTo>
                  <a:lnTo>
                    <a:pt x="11" y="0"/>
                  </a:lnTo>
                  <a:lnTo>
                    <a:pt x="4" y="4"/>
                  </a:lnTo>
                  <a:lnTo>
                    <a:pt x="4" y="10"/>
                  </a:lnTo>
                  <a:lnTo>
                    <a:pt x="3" y="12"/>
                  </a:lnTo>
                  <a:lnTo>
                    <a:pt x="2" y="16"/>
                  </a:lnTo>
                  <a:lnTo>
                    <a:pt x="0" y="19"/>
                  </a:lnTo>
                  <a:lnTo>
                    <a:pt x="0" y="22"/>
                  </a:lnTo>
                  <a:lnTo>
                    <a:pt x="3" y="2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399" name="Freeform 112">
              <a:extLst>
                <a:ext uri="{FF2B5EF4-FFF2-40B4-BE49-F238E27FC236}">
                  <a16:creationId xmlns:a16="http://schemas.microsoft.com/office/drawing/2014/main" id="{DE1F4724-2037-48A2-8D16-CA2ACC2BFBF3}"/>
                </a:ext>
              </a:extLst>
            </p:cNvPr>
            <p:cNvSpPr>
              <a:spLocks/>
            </p:cNvSpPr>
            <p:nvPr/>
          </p:nvSpPr>
          <p:spPr bwMode="auto">
            <a:xfrm>
              <a:off x="2132013" y="2265363"/>
              <a:ext cx="7937" cy="6350"/>
            </a:xfrm>
            <a:custGeom>
              <a:avLst/>
              <a:gdLst>
                <a:gd name="T0" fmla="*/ 15 w 24"/>
                <a:gd name="T1" fmla="*/ 0 h 24"/>
                <a:gd name="T2" fmla="*/ 11 w 24"/>
                <a:gd name="T3" fmla="*/ 2 h 24"/>
                <a:gd name="T4" fmla="*/ 9 w 24"/>
                <a:gd name="T5" fmla="*/ 5 h 24"/>
                <a:gd name="T6" fmla="*/ 5 w 24"/>
                <a:gd name="T7" fmla="*/ 7 h 24"/>
                <a:gd name="T8" fmla="*/ 2 w 24"/>
                <a:gd name="T9" fmla="*/ 10 h 24"/>
                <a:gd name="T10" fmla="*/ 0 w 24"/>
                <a:gd name="T11" fmla="*/ 13 h 24"/>
                <a:gd name="T12" fmla="*/ 0 w 24"/>
                <a:gd name="T13" fmla="*/ 16 h 24"/>
                <a:gd name="T14" fmla="*/ 0 w 24"/>
                <a:gd name="T15" fmla="*/ 19 h 24"/>
                <a:gd name="T16" fmla="*/ 1 w 24"/>
                <a:gd name="T17" fmla="*/ 23 h 24"/>
                <a:gd name="T18" fmla="*/ 4 w 24"/>
                <a:gd name="T19" fmla="*/ 24 h 24"/>
                <a:gd name="T20" fmla="*/ 6 w 24"/>
                <a:gd name="T21" fmla="*/ 24 h 24"/>
                <a:gd name="T22" fmla="*/ 9 w 24"/>
                <a:gd name="T23" fmla="*/ 24 h 24"/>
                <a:gd name="T24" fmla="*/ 11 w 24"/>
                <a:gd name="T25" fmla="*/ 24 h 24"/>
                <a:gd name="T26" fmla="*/ 15 w 24"/>
                <a:gd name="T27" fmla="*/ 23 h 24"/>
                <a:gd name="T28" fmla="*/ 17 w 24"/>
                <a:gd name="T29" fmla="*/ 22 h 24"/>
                <a:gd name="T30" fmla="*/ 19 w 24"/>
                <a:gd name="T31" fmla="*/ 21 h 24"/>
                <a:gd name="T32" fmla="*/ 24 w 24"/>
                <a:gd name="T33" fmla="*/ 15 h 24"/>
                <a:gd name="T34" fmla="*/ 24 w 24"/>
                <a:gd name="T35" fmla="*/ 9 h 24"/>
                <a:gd name="T36" fmla="*/ 22 w 24"/>
                <a:gd name="T37" fmla="*/ 4 h 24"/>
                <a:gd name="T38" fmla="*/ 15 w 24"/>
                <a:gd name="T3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5" y="0"/>
                  </a:moveTo>
                  <a:lnTo>
                    <a:pt x="11" y="2"/>
                  </a:lnTo>
                  <a:lnTo>
                    <a:pt x="9" y="5"/>
                  </a:lnTo>
                  <a:lnTo>
                    <a:pt x="5" y="7"/>
                  </a:lnTo>
                  <a:lnTo>
                    <a:pt x="2" y="10"/>
                  </a:lnTo>
                  <a:lnTo>
                    <a:pt x="0" y="13"/>
                  </a:lnTo>
                  <a:lnTo>
                    <a:pt x="0" y="16"/>
                  </a:lnTo>
                  <a:lnTo>
                    <a:pt x="0" y="19"/>
                  </a:lnTo>
                  <a:lnTo>
                    <a:pt x="1" y="23"/>
                  </a:lnTo>
                  <a:lnTo>
                    <a:pt x="4" y="24"/>
                  </a:lnTo>
                  <a:lnTo>
                    <a:pt x="6" y="24"/>
                  </a:lnTo>
                  <a:lnTo>
                    <a:pt x="9" y="24"/>
                  </a:lnTo>
                  <a:lnTo>
                    <a:pt x="11" y="24"/>
                  </a:lnTo>
                  <a:lnTo>
                    <a:pt x="15" y="23"/>
                  </a:lnTo>
                  <a:lnTo>
                    <a:pt x="17" y="22"/>
                  </a:lnTo>
                  <a:lnTo>
                    <a:pt x="19" y="21"/>
                  </a:lnTo>
                  <a:lnTo>
                    <a:pt x="24" y="15"/>
                  </a:lnTo>
                  <a:lnTo>
                    <a:pt x="24" y="9"/>
                  </a:lnTo>
                  <a:lnTo>
                    <a:pt x="22" y="4"/>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0" name="Freeform 113">
              <a:extLst>
                <a:ext uri="{FF2B5EF4-FFF2-40B4-BE49-F238E27FC236}">
                  <a16:creationId xmlns:a16="http://schemas.microsoft.com/office/drawing/2014/main" id="{88AC32ED-1A9B-43D7-90C3-8022A6E3548D}"/>
                </a:ext>
              </a:extLst>
            </p:cNvPr>
            <p:cNvSpPr>
              <a:spLocks/>
            </p:cNvSpPr>
            <p:nvPr/>
          </p:nvSpPr>
          <p:spPr bwMode="auto">
            <a:xfrm>
              <a:off x="2138363" y="2279650"/>
              <a:ext cx="9525" cy="7938"/>
            </a:xfrm>
            <a:custGeom>
              <a:avLst/>
              <a:gdLst>
                <a:gd name="T0" fmla="*/ 11 w 30"/>
                <a:gd name="T1" fmla="*/ 23 h 23"/>
                <a:gd name="T2" fmla="*/ 18 w 30"/>
                <a:gd name="T3" fmla="*/ 22 h 23"/>
                <a:gd name="T4" fmla="*/ 24 w 30"/>
                <a:gd name="T5" fmla="*/ 20 h 23"/>
                <a:gd name="T6" fmla="*/ 28 w 30"/>
                <a:gd name="T7" fmla="*/ 16 h 23"/>
                <a:gd name="T8" fmla="*/ 30 w 30"/>
                <a:gd name="T9" fmla="*/ 12 h 23"/>
                <a:gd name="T10" fmla="*/ 29 w 30"/>
                <a:gd name="T11" fmla="*/ 9 h 23"/>
                <a:gd name="T12" fmla="*/ 27 w 30"/>
                <a:gd name="T13" fmla="*/ 5 h 23"/>
                <a:gd name="T14" fmla="*/ 24 w 30"/>
                <a:gd name="T15" fmla="*/ 3 h 23"/>
                <a:gd name="T16" fmla="*/ 21 w 30"/>
                <a:gd name="T17" fmla="*/ 2 h 23"/>
                <a:gd name="T18" fmla="*/ 17 w 30"/>
                <a:gd name="T19" fmla="*/ 0 h 23"/>
                <a:gd name="T20" fmla="*/ 12 w 30"/>
                <a:gd name="T21" fmla="*/ 2 h 23"/>
                <a:gd name="T22" fmla="*/ 0 w 30"/>
                <a:gd name="T23" fmla="*/ 14 h 23"/>
                <a:gd name="T24" fmla="*/ 0 w 30"/>
                <a:gd name="T25" fmla="*/ 16 h 23"/>
                <a:gd name="T26" fmla="*/ 0 w 30"/>
                <a:gd name="T27" fmla="*/ 20 h 23"/>
                <a:gd name="T28" fmla="*/ 3 w 30"/>
                <a:gd name="T29" fmla="*/ 22 h 23"/>
                <a:gd name="T30" fmla="*/ 6 w 30"/>
                <a:gd name="T31" fmla="*/ 23 h 23"/>
                <a:gd name="T32" fmla="*/ 11 w 3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23">
                  <a:moveTo>
                    <a:pt x="11" y="23"/>
                  </a:moveTo>
                  <a:lnTo>
                    <a:pt x="18" y="22"/>
                  </a:lnTo>
                  <a:lnTo>
                    <a:pt x="24" y="20"/>
                  </a:lnTo>
                  <a:lnTo>
                    <a:pt x="28" y="16"/>
                  </a:lnTo>
                  <a:lnTo>
                    <a:pt x="30" y="12"/>
                  </a:lnTo>
                  <a:lnTo>
                    <a:pt x="29" y="9"/>
                  </a:lnTo>
                  <a:lnTo>
                    <a:pt x="27" y="5"/>
                  </a:lnTo>
                  <a:lnTo>
                    <a:pt x="24" y="3"/>
                  </a:lnTo>
                  <a:lnTo>
                    <a:pt x="21" y="2"/>
                  </a:lnTo>
                  <a:lnTo>
                    <a:pt x="17" y="0"/>
                  </a:lnTo>
                  <a:lnTo>
                    <a:pt x="12" y="2"/>
                  </a:lnTo>
                  <a:lnTo>
                    <a:pt x="0" y="14"/>
                  </a:lnTo>
                  <a:lnTo>
                    <a:pt x="0" y="16"/>
                  </a:lnTo>
                  <a:lnTo>
                    <a:pt x="0" y="20"/>
                  </a:lnTo>
                  <a:lnTo>
                    <a:pt x="3" y="22"/>
                  </a:lnTo>
                  <a:lnTo>
                    <a:pt x="6" y="23"/>
                  </a:lnTo>
                  <a:lnTo>
                    <a:pt x="11" y="2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1" name="Freeform 114">
              <a:extLst>
                <a:ext uri="{FF2B5EF4-FFF2-40B4-BE49-F238E27FC236}">
                  <a16:creationId xmlns:a16="http://schemas.microsoft.com/office/drawing/2014/main" id="{92E0C526-6902-4974-9F02-95347129F6AF}"/>
                </a:ext>
              </a:extLst>
            </p:cNvPr>
            <p:cNvSpPr>
              <a:spLocks/>
            </p:cNvSpPr>
            <p:nvPr/>
          </p:nvSpPr>
          <p:spPr bwMode="auto">
            <a:xfrm>
              <a:off x="2103438" y="2287588"/>
              <a:ext cx="12700" cy="11113"/>
            </a:xfrm>
            <a:custGeom>
              <a:avLst/>
              <a:gdLst>
                <a:gd name="T0" fmla="*/ 23 w 44"/>
                <a:gd name="T1" fmla="*/ 31 h 38"/>
                <a:gd name="T2" fmla="*/ 24 w 44"/>
                <a:gd name="T3" fmla="*/ 27 h 38"/>
                <a:gd name="T4" fmla="*/ 24 w 44"/>
                <a:gd name="T5" fmla="*/ 23 h 38"/>
                <a:gd name="T6" fmla="*/ 28 w 44"/>
                <a:gd name="T7" fmla="*/ 23 h 38"/>
                <a:gd name="T8" fmla="*/ 32 w 44"/>
                <a:gd name="T9" fmla="*/ 25 h 38"/>
                <a:gd name="T10" fmla="*/ 35 w 44"/>
                <a:gd name="T11" fmla="*/ 23 h 38"/>
                <a:gd name="T12" fmla="*/ 39 w 44"/>
                <a:gd name="T13" fmla="*/ 23 h 38"/>
                <a:gd name="T14" fmla="*/ 41 w 44"/>
                <a:gd name="T15" fmla="*/ 21 h 38"/>
                <a:gd name="T16" fmla="*/ 44 w 44"/>
                <a:gd name="T17" fmla="*/ 17 h 38"/>
                <a:gd name="T18" fmla="*/ 41 w 44"/>
                <a:gd name="T19" fmla="*/ 10 h 38"/>
                <a:gd name="T20" fmla="*/ 23 w 44"/>
                <a:gd name="T21" fmla="*/ 0 h 38"/>
                <a:gd name="T22" fmla="*/ 5 w 44"/>
                <a:gd name="T23" fmla="*/ 21 h 38"/>
                <a:gd name="T24" fmla="*/ 0 w 44"/>
                <a:gd name="T25" fmla="*/ 23 h 38"/>
                <a:gd name="T26" fmla="*/ 0 w 44"/>
                <a:gd name="T27" fmla="*/ 29 h 38"/>
                <a:gd name="T28" fmla="*/ 4 w 44"/>
                <a:gd name="T29" fmla="*/ 37 h 38"/>
                <a:gd name="T30" fmla="*/ 8 w 44"/>
                <a:gd name="T31" fmla="*/ 38 h 38"/>
                <a:gd name="T32" fmla="*/ 13 w 44"/>
                <a:gd name="T33" fmla="*/ 36 h 38"/>
                <a:gd name="T34" fmla="*/ 18 w 44"/>
                <a:gd name="T35" fmla="*/ 33 h 38"/>
                <a:gd name="T36" fmla="*/ 23 w 44"/>
                <a:gd name="T37"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38">
                  <a:moveTo>
                    <a:pt x="23" y="31"/>
                  </a:moveTo>
                  <a:lnTo>
                    <a:pt x="24" y="27"/>
                  </a:lnTo>
                  <a:lnTo>
                    <a:pt x="24" y="23"/>
                  </a:lnTo>
                  <a:lnTo>
                    <a:pt x="28" y="23"/>
                  </a:lnTo>
                  <a:lnTo>
                    <a:pt x="32" y="25"/>
                  </a:lnTo>
                  <a:lnTo>
                    <a:pt x="35" y="23"/>
                  </a:lnTo>
                  <a:lnTo>
                    <a:pt x="39" y="23"/>
                  </a:lnTo>
                  <a:lnTo>
                    <a:pt x="41" y="21"/>
                  </a:lnTo>
                  <a:lnTo>
                    <a:pt x="44" y="17"/>
                  </a:lnTo>
                  <a:lnTo>
                    <a:pt x="41" y="10"/>
                  </a:lnTo>
                  <a:lnTo>
                    <a:pt x="23" y="0"/>
                  </a:lnTo>
                  <a:lnTo>
                    <a:pt x="5" y="21"/>
                  </a:lnTo>
                  <a:lnTo>
                    <a:pt x="0" y="23"/>
                  </a:lnTo>
                  <a:lnTo>
                    <a:pt x="0" y="29"/>
                  </a:lnTo>
                  <a:lnTo>
                    <a:pt x="4" y="37"/>
                  </a:lnTo>
                  <a:lnTo>
                    <a:pt x="8" y="38"/>
                  </a:lnTo>
                  <a:lnTo>
                    <a:pt x="13" y="36"/>
                  </a:lnTo>
                  <a:lnTo>
                    <a:pt x="18" y="33"/>
                  </a:lnTo>
                  <a:lnTo>
                    <a:pt x="23" y="3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2" name="Freeform 115">
              <a:extLst>
                <a:ext uri="{FF2B5EF4-FFF2-40B4-BE49-F238E27FC236}">
                  <a16:creationId xmlns:a16="http://schemas.microsoft.com/office/drawing/2014/main" id="{D5EF2CBE-CC56-4F43-9C8E-E30F3CB32BAA}"/>
                </a:ext>
              </a:extLst>
            </p:cNvPr>
            <p:cNvSpPr>
              <a:spLocks/>
            </p:cNvSpPr>
            <p:nvPr/>
          </p:nvSpPr>
          <p:spPr bwMode="auto">
            <a:xfrm>
              <a:off x="2128838" y="2290763"/>
              <a:ext cx="6350" cy="7938"/>
            </a:xfrm>
            <a:custGeom>
              <a:avLst/>
              <a:gdLst>
                <a:gd name="T0" fmla="*/ 0 w 18"/>
                <a:gd name="T1" fmla="*/ 1 h 22"/>
                <a:gd name="T2" fmla="*/ 0 w 18"/>
                <a:gd name="T3" fmla="*/ 8 h 22"/>
                <a:gd name="T4" fmla="*/ 6 w 18"/>
                <a:gd name="T5" fmla="*/ 22 h 22"/>
                <a:gd name="T6" fmla="*/ 10 w 18"/>
                <a:gd name="T7" fmla="*/ 22 h 22"/>
                <a:gd name="T8" fmla="*/ 14 w 18"/>
                <a:gd name="T9" fmla="*/ 19 h 22"/>
                <a:gd name="T10" fmla="*/ 17 w 18"/>
                <a:gd name="T11" fmla="*/ 18 h 22"/>
                <a:gd name="T12" fmla="*/ 18 w 18"/>
                <a:gd name="T13" fmla="*/ 15 h 22"/>
                <a:gd name="T14" fmla="*/ 18 w 18"/>
                <a:gd name="T15" fmla="*/ 12 h 22"/>
                <a:gd name="T16" fmla="*/ 18 w 18"/>
                <a:gd name="T17" fmla="*/ 8 h 22"/>
                <a:gd name="T18" fmla="*/ 15 w 18"/>
                <a:gd name="T19" fmla="*/ 3 h 22"/>
                <a:gd name="T20" fmla="*/ 12 w 18"/>
                <a:gd name="T21" fmla="*/ 1 h 22"/>
                <a:gd name="T22" fmla="*/ 8 w 18"/>
                <a:gd name="T23" fmla="*/ 0 h 22"/>
                <a:gd name="T24" fmla="*/ 3 w 18"/>
                <a:gd name="T25" fmla="*/ 0 h 22"/>
                <a:gd name="T26" fmla="*/ 0 w 18"/>
                <a:gd name="T27"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22">
                  <a:moveTo>
                    <a:pt x="0" y="1"/>
                  </a:moveTo>
                  <a:lnTo>
                    <a:pt x="0" y="8"/>
                  </a:lnTo>
                  <a:lnTo>
                    <a:pt x="6" y="22"/>
                  </a:lnTo>
                  <a:lnTo>
                    <a:pt x="10" y="22"/>
                  </a:lnTo>
                  <a:lnTo>
                    <a:pt x="14" y="19"/>
                  </a:lnTo>
                  <a:lnTo>
                    <a:pt x="17" y="18"/>
                  </a:lnTo>
                  <a:lnTo>
                    <a:pt x="18" y="15"/>
                  </a:lnTo>
                  <a:lnTo>
                    <a:pt x="18" y="12"/>
                  </a:lnTo>
                  <a:lnTo>
                    <a:pt x="18" y="8"/>
                  </a:lnTo>
                  <a:lnTo>
                    <a:pt x="15" y="3"/>
                  </a:lnTo>
                  <a:lnTo>
                    <a:pt x="12" y="1"/>
                  </a:lnTo>
                  <a:lnTo>
                    <a:pt x="8" y="0"/>
                  </a:lnTo>
                  <a:lnTo>
                    <a:pt x="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3" name="Freeform 116">
              <a:extLst>
                <a:ext uri="{FF2B5EF4-FFF2-40B4-BE49-F238E27FC236}">
                  <a16:creationId xmlns:a16="http://schemas.microsoft.com/office/drawing/2014/main" id="{A0CA4AA5-AB1C-482E-8392-70C04610DA44}"/>
                </a:ext>
              </a:extLst>
            </p:cNvPr>
            <p:cNvSpPr>
              <a:spLocks/>
            </p:cNvSpPr>
            <p:nvPr/>
          </p:nvSpPr>
          <p:spPr bwMode="auto">
            <a:xfrm>
              <a:off x="2062163" y="2309813"/>
              <a:ext cx="9525" cy="6350"/>
            </a:xfrm>
            <a:custGeom>
              <a:avLst/>
              <a:gdLst>
                <a:gd name="T0" fmla="*/ 1 w 26"/>
                <a:gd name="T1" fmla="*/ 9 h 20"/>
                <a:gd name="T2" fmla="*/ 0 w 26"/>
                <a:gd name="T3" fmla="*/ 9 h 20"/>
                <a:gd name="T4" fmla="*/ 1 w 26"/>
                <a:gd name="T5" fmla="*/ 16 h 20"/>
                <a:gd name="T6" fmla="*/ 9 w 26"/>
                <a:gd name="T7" fmla="*/ 20 h 20"/>
                <a:gd name="T8" fmla="*/ 17 w 26"/>
                <a:gd name="T9" fmla="*/ 18 h 20"/>
                <a:gd name="T10" fmla="*/ 25 w 26"/>
                <a:gd name="T11" fmla="*/ 16 h 20"/>
                <a:gd name="T12" fmla="*/ 26 w 26"/>
                <a:gd name="T13" fmla="*/ 12 h 20"/>
                <a:gd name="T14" fmla="*/ 26 w 26"/>
                <a:gd name="T15" fmla="*/ 7 h 20"/>
                <a:gd name="T16" fmla="*/ 24 w 26"/>
                <a:gd name="T17" fmla="*/ 4 h 20"/>
                <a:gd name="T18" fmla="*/ 22 w 26"/>
                <a:gd name="T19" fmla="*/ 0 h 20"/>
                <a:gd name="T20" fmla="*/ 13 w 26"/>
                <a:gd name="T21" fmla="*/ 0 h 20"/>
                <a:gd name="T22" fmla="*/ 6 w 26"/>
                <a:gd name="T23" fmla="*/ 3 h 20"/>
                <a:gd name="T24" fmla="*/ 1 w 26"/>
                <a:gd name="T25"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0">
                  <a:moveTo>
                    <a:pt x="1" y="9"/>
                  </a:moveTo>
                  <a:lnTo>
                    <a:pt x="0" y="9"/>
                  </a:lnTo>
                  <a:lnTo>
                    <a:pt x="1" y="16"/>
                  </a:lnTo>
                  <a:lnTo>
                    <a:pt x="9" y="20"/>
                  </a:lnTo>
                  <a:lnTo>
                    <a:pt x="17" y="18"/>
                  </a:lnTo>
                  <a:lnTo>
                    <a:pt x="25" y="16"/>
                  </a:lnTo>
                  <a:lnTo>
                    <a:pt x="26" y="12"/>
                  </a:lnTo>
                  <a:lnTo>
                    <a:pt x="26" y="7"/>
                  </a:lnTo>
                  <a:lnTo>
                    <a:pt x="24" y="4"/>
                  </a:lnTo>
                  <a:lnTo>
                    <a:pt x="22" y="0"/>
                  </a:lnTo>
                  <a:lnTo>
                    <a:pt x="13" y="0"/>
                  </a:lnTo>
                  <a:lnTo>
                    <a:pt x="6" y="3"/>
                  </a:lnTo>
                  <a:lnTo>
                    <a:pt x="1"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4" name="Freeform 117">
              <a:extLst>
                <a:ext uri="{FF2B5EF4-FFF2-40B4-BE49-F238E27FC236}">
                  <a16:creationId xmlns:a16="http://schemas.microsoft.com/office/drawing/2014/main" id="{71B2BF88-7784-41DA-AED7-9F1E2C196B81}"/>
                </a:ext>
              </a:extLst>
            </p:cNvPr>
            <p:cNvSpPr>
              <a:spLocks/>
            </p:cNvSpPr>
            <p:nvPr/>
          </p:nvSpPr>
          <p:spPr bwMode="auto">
            <a:xfrm>
              <a:off x="2089150" y="2289175"/>
              <a:ext cx="7937" cy="6350"/>
            </a:xfrm>
            <a:custGeom>
              <a:avLst/>
              <a:gdLst>
                <a:gd name="T0" fmla="*/ 12 w 22"/>
                <a:gd name="T1" fmla="*/ 0 h 21"/>
                <a:gd name="T2" fmla="*/ 8 w 22"/>
                <a:gd name="T3" fmla="*/ 2 h 21"/>
                <a:gd name="T4" fmla="*/ 6 w 22"/>
                <a:gd name="T5" fmla="*/ 4 h 21"/>
                <a:gd name="T6" fmla="*/ 3 w 22"/>
                <a:gd name="T7" fmla="*/ 5 h 21"/>
                <a:gd name="T8" fmla="*/ 1 w 22"/>
                <a:gd name="T9" fmla="*/ 8 h 21"/>
                <a:gd name="T10" fmla="*/ 0 w 22"/>
                <a:gd name="T11" fmla="*/ 10 h 21"/>
                <a:gd name="T12" fmla="*/ 0 w 22"/>
                <a:gd name="T13" fmla="*/ 13 h 21"/>
                <a:gd name="T14" fmla="*/ 1 w 22"/>
                <a:gd name="T15" fmla="*/ 16 h 21"/>
                <a:gd name="T16" fmla="*/ 5 w 22"/>
                <a:gd name="T17" fmla="*/ 21 h 21"/>
                <a:gd name="T18" fmla="*/ 9 w 22"/>
                <a:gd name="T19" fmla="*/ 21 h 21"/>
                <a:gd name="T20" fmla="*/ 13 w 22"/>
                <a:gd name="T21" fmla="*/ 17 h 21"/>
                <a:gd name="T22" fmla="*/ 17 w 22"/>
                <a:gd name="T23" fmla="*/ 15 h 21"/>
                <a:gd name="T24" fmla="*/ 22 w 22"/>
                <a:gd name="T25" fmla="*/ 14 h 21"/>
                <a:gd name="T26" fmla="*/ 20 w 22"/>
                <a:gd name="T27" fmla="*/ 9 h 21"/>
                <a:gd name="T28" fmla="*/ 18 w 22"/>
                <a:gd name="T29" fmla="*/ 5 h 21"/>
                <a:gd name="T30" fmla="*/ 15 w 22"/>
                <a:gd name="T31" fmla="*/ 3 h 21"/>
                <a:gd name="T32" fmla="*/ 12 w 22"/>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1">
                  <a:moveTo>
                    <a:pt x="12" y="0"/>
                  </a:moveTo>
                  <a:lnTo>
                    <a:pt x="8" y="2"/>
                  </a:lnTo>
                  <a:lnTo>
                    <a:pt x="6" y="4"/>
                  </a:lnTo>
                  <a:lnTo>
                    <a:pt x="3" y="5"/>
                  </a:lnTo>
                  <a:lnTo>
                    <a:pt x="1" y="8"/>
                  </a:lnTo>
                  <a:lnTo>
                    <a:pt x="0" y="10"/>
                  </a:lnTo>
                  <a:lnTo>
                    <a:pt x="0" y="13"/>
                  </a:lnTo>
                  <a:lnTo>
                    <a:pt x="1" y="16"/>
                  </a:lnTo>
                  <a:lnTo>
                    <a:pt x="5" y="21"/>
                  </a:lnTo>
                  <a:lnTo>
                    <a:pt x="9" y="21"/>
                  </a:lnTo>
                  <a:lnTo>
                    <a:pt x="13" y="17"/>
                  </a:lnTo>
                  <a:lnTo>
                    <a:pt x="17" y="15"/>
                  </a:lnTo>
                  <a:lnTo>
                    <a:pt x="22" y="14"/>
                  </a:lnTo>
                  <a:lnTo>
                    <a:pt x="20" y="9"/>
                  </a:lnTo>
                  <a:lnTo>
                    <a:pt x="18" y="5"/>
                  </a:lnTo>
                  <a:lnTo>
                    <a:pt x="15" y="3"/>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5" name="Freeform 118">
              <a:extLst>
                <a:ext uri="{FF2B5EF4-FFF2-40B4-BE49-F238E27FC236}">
                  <a16:creationId xmlns:a16="http://schemas.microsoft.com/office/drawing/2014/main" id="{434211CF-502D-428A-B963-903B9DEA325F}"/>
                </a:ext>
              </a:extLst>
            </p:cNvPr>
            <p:cNvSpPr>
              <a:spLocks/>
            </p:cNvSpPr>
            <p:nvPr/>
          </p:nvSpPr>
          <p:spPr bwMode="auto">
            <a:xfrm>
              <a:off x="2163763" y="2428875"/>
              <a:ext cx="6350" cy="7938"/>
            </a:xfrm>
            <a:custGeom>
              <a:avLst/>
              <a:gdLst>
                <a:gd name="T0" fmla="*/ 0 w 18"/>
                <a:gd name="T1" fmla="*/ 9 h 21"/>
                <a:gd name="T2" fmla="*/ 11 w 18"/>
                <a:gd name="T3" fmla="*/ 21 h 21"/>
                <a:gd name="T4" fmla="*/ 18 w 18"/>
                <a:gd name="T5" fmla="*/ 12 h 21"/>
                <a:gd name="T6" fmla="*/ 17 w 18"/>
                <a:gd name="T7" fmla="*/ 9 h 21"/>
                <a:gd name="T8" fmla="*/ 14 w 18"/>
                <a:gd name="T9" fmla="*/ 6 h 21"/>
                <a:gd name="T10" fmla="*/ 13 w 18"/>
                <a:gd name="T11" fmla="*/ 4 h 21"/>
                <a:gd name="T12" fmla="*/ 12 w 18"/>
                <a:gd name="T13" fmla="*/ 1 h 21"/>
                <a:gd name="T14" fmla="*/ 9 w 18"/>
                <a:gd name="T15" fmla="*/ 0 h 21"/>
                <a:gd name="T16" fmla="*/ 7 w 18"/>
                <a:gd name="T17" fmla="*/ 1 h 21"/>
                <a:gd name="T18" fmla="*/ 5 w 18"/>
                <a:gd name="T19" fmla="*/ 1 h 21"/>
                <a:gd name="T20" fmla="*/ 2 w 18"/>
                <a:gd name="T21" fmla="*/ 5 h 21"/>
                <a:gd name="T22" fmla="*/ 0 w 18"/>
                <a:gd name="T2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21">
                  <a:moveTo>
                    <a:pt x="0" y="9"/>
                  </a:moveTo>
                  <a:lnTo>
                    <a:pt x="11" y="21"/>
                  </a:lnTo>
                  <a:lnTo>
                    <a:pt x="18" y="12"/>
                  </a:lnTo>
                  <a:lnTo>
                    <a:pt x="17" y="9"/>
                  </a:lnTo>
                  <a:lnTo>
                    <a:pt x="14" y="6"/>
                  </a:lnTo>
                  <a:lnTo>
                    <a:pt x="13" y="4"/>
                  </a:lnTo>
                  <a:lnTo>
                    <a:pt x="12" y="1"/>
                  </a:lnTo>
                  <a:lnTo>
                    <a:pt x="9" y="0"/>
                  </a:lnTo>
                  <a:lnTo>
                    <a:pt x="7" y="1"/>
                  </a:lnTo>
                  <a:lnTo>
                    <a:pt x="5" y="1"/>
                  </a:lnTo>
                  <a:lnTo>
                    <a:pt x="2" y="5"/>
                  </a:lnTo>
                  <a:lnTo>
                    <a:pt x="0"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6" name="Freeform 119">
              <a:extLst>
                <a:ext uri="{FF2B5EF4-FFF2-40B4-BE49-F238E27FC236}">
                  <a16:creationId xmlns:a16="http://schemas.microsoft.com/office/drawing/2014/main" id="{3F351C9D-1416-4742-984F-613B30CB69F6}"/>
                </a:ext>
              </a:extLst>
            </p:cNvPr>
            <p:cNvSpPr>
              <a:spLocks/>
            </p:cNvSpPr>
            <p:nvPr/>
          </p:nvSpPr>
          <p:spPr bwMode="auto">
            <a:xfrm>
              <a:off x="2341563" y="262096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7" name="Rectangle 120">
              <a:extLst>
                <a:ext uri="{FF2B5EF4-FFF2-40B4-BE49-F238E27FC236}">
                  <a16:creationId xmlns:a16="http://schemas.microsoft.com/office/drawing/2014/main" id="{4C0DB132-9A97-4202-A84E-0453E04EAB6A}"/>
                </a:ext>
              </a:extLst>
            </p:cNvPr>
            <p:cNvSpPr>
              <a:spLocks noChangeArrowheads="1"/>
            </p:cNvSpPr>
            <p:nvPr/>
          </p:nvSpPr>
          <p:spPr bwMode="auto">
            <a:xfrm>
              <a:off x="1920875" y="2905125"/>
              <a:ext cx="1587" cy="158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8" name="Freeform 121">
              <a:extLst>
                <a:ext uri="{FF2B5EF4-FFF2-40B4-BE49-F238E27FC236}">
                  <a16:creationId xmlns:a16="http://schemas.microsoft.com/office/drawing/2014/main" id="{637E862C-56AA-4E24-8A8B-CA18CC51E68A}"/>
                </a:ext>
              </a:extLst>
            </p:cNvPr>
            <p:cNvSpPr>
              <a:spLocks/>
            </p:cNvSpPr>
            <p:nvPr/>
          </p:nvSpPr>
          <p:spPr bwMode="auto">
            <a:xfrm>
              <a:off x="1266825" y="2530475"/>
              <a:ext cx="14287" cy="20638"/>
            </a:xfrm>
            <a:custGeom>
              <a:avLst/>
              <a:gdLst>
                <a:gd name="T0" fmla="*/ 15 w 45"/>
                <a:gd name="T1" fmla="*/ 63 h 63"/>
                <a:gd name="T2" fmla="*/ 23 w 45"/>
                <a:gd name="T3" fmla="*/ 59 h 63"/>
                <a:gd name="T4" fmla="*/ 33 w 45"/>
                <a:gd name="T5" fmla="*/ 54 h 63"/>
                <a:gd name="T6" fmla="*/ 39 w 45"/>
                <a:gd name="T7" fmla="*/ 46 h 63"/>
                <a:gd name="T8" fmla="*/ 44 w 45"/>
                <a:gd name="T9" fmla="*/ 40 h 63"/>
                <a:gd name="T10" fmla="*/ 45 w 45"/>
                <a:gd name="T11" fmla="*/ 32 h 63"/>
                <a:gd name="T12" fmla="*/ 43 w 45"/>
                <a:gd name="T13" fmla="*/ 22 h 63"/>
                <a:gd name="T14" fmla="*/ 34 w 45"/>
                <a:gd name="T15" fmla="*/ 10 h 63"/>
                <a:gd name="T16" fmla="*/ 26 w 45"/>
                <a:gd name="T17" fmla="*/ 0 h 63"/>
                <a:gd name="T18" fmla="*/ 21 w 45"/>
                <a:gd name="T19" fmla="*/ 3 h 63"/>
                <a:gd name="T20" fmla="*/ 16 w 45"/>
                <a:gd name="T21" fmla="*/ 5 h 63"/>
                <a:gd name="T22" fmla="*/ 12 w 45"/>
                <a:gd name="T23" fmla="*/ 9 h 63"/>
                <a:gd name="T24" fmla="*/ 9 w 45"/>
                <a:gd name="T25" fmla="*/ 13 h 63"/>
                <a:gd name="T26" fmla="*/ 6 w 45"/>
                <a:gd name="T27" fmla="*/ 17 h 63"/>
                <a:gd name="T28" fmla="*/ 6 w 45"/>
                <a:gd name="T29" fmla="*/ 27 h 63"/>
                <a:gd name="T30" fmla="*/ 5 w 45"/>
                <a:gd name="T31" fmla="*/ 38 h 63"/>
                <a:gd name="T32" fmla="*/ 4 w 45"/>
                <a:gd name="T33" fmla="*/ 46 h 63"/>
                <a:gd name="T34" fmla="*/ 1 w 45"/>
                <a:gd name="T35" fmla="*/ 51 h 63"/>
                <a:gd name="T36" fmla="*/ 0 w 45"/>
                <a:gd name="T37" fmla="*/ 55 h 63"/>
                <a:gd name="T38" fmla="*/ 0 w 45"/>
                <a:gd name="T39" fmla="*/ 57 h 63"/>
                <a:gd name="T40" fmla="*/ 0 w 45"/>
                <a:gd name="T41" fmla="*/ 59 h 63"/>
                <a:gd name="T42" fmla="*/ 1 w 45"/>
                <a:gd name="T43" fmla="*/ 60 h 63"/>
                <a:gd name="T44" fmla="*/ 5 w 45"/>
                <a:gd name="T45" fmla="*/ 61 h 63"/>
                <a:gd name="T46" fmla="*/ 9 w 45"/>
                <a:gd name="T47" fmla="*/ 62 h 63"/>
                <a:gd name="T48" fmla="*/ 15 w 45"/>
                <a:gd name="T49"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63">
                  <a:moveTo>
                    <a:pt x="15" y="63"/>
                  </a:moveTo>
                  <a:lnTo>
                    <a:pt x="23" y="59"/>
                  </a:lnTo>
                  <a:lnTo>
                    <a:pt x="33" y="54"/>
                  </a:lnTo>
                  <a:lnTo>
                    <a:pt x="39" y="46"/>
                  </a:lnTo>
                  <a:lnTo>
                    <a:pt x="44" y="40"/>
                  </a:lnTo>
                  <a:lnTo>
                    <a:pt x="45" y="32"/>
                  </a:lnTo>
                  <a:lnTo>
                    <a:pt x="43" y="22"/>
                  </a:lnTo>
                  <a:lnTo>
                    <a:pt x="34" y="10"/>
                  </a:lnTo>
                  <a:lnTo>
                    <a:pt x="26" y="0"/>
                  </a:lnTo>
                  <a:lnTo>
                    <a:pt x="21" y="3"/>
                  </a:lnTo>
                  <a:lnTo>
                    <a:pt x="16" y="5"/>
                  </a:lnTo>
                  <a:lnTo>
                    <a:pt x="12" y="9"/>
                  </a:lnTo>
                  <a:lnTo>
                    <a:pt x="9" y="13"/>
                  </a:lnTo>
                  <a:lnTo>
                    <a:pt x="6" y="17"/>
                  </a:lnTo>
                  <a:lnTo>
                    <a:pt x="6" y="27"/>
                  </a:lnTo>
                  <a:lnTo>
                    <a:pt x="5" y="38"/>
                  </a:lnTo>
                  <a:lnTo>
                    <a:pt x="4" y="46"/>
                  </a:lnTo>
                  <a:lnTo>
                    <a:pt x="1" y="51"/>
                  </a:lnTo>
                  <a:lnTo>
                    <a:pt x="0" y="55"/>
                  </a:lnTo>
                  <a:lnTo>
                    <a:pt x="0" y="57"/>
                  </a:lnTo>
                  <a:lnTo>
                    <a:pt x="0" y="59"/>
                  </a:lnTo>
                  <a:lnTo>
                    <a:pt x="1" y="60"/>
                  </a:lnTo>
                  <a:lnTo>
                    <a:pt x="5" y="61"/>
                  </a:lnTo>
                  <a:lnTo>
                    <a:pt x="9" y="62"/>
                  </a:lnTo>
                  <a:lnTo>
                    <a:pt x="15" y="6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09" name="Freeform 122">
              <a:extLst>
                <a:ext uri="{FF2B5EF4-FFF2-40B4-BE49-F238E27FC236}">
                  <a16:creationId xmlns:a16="http://schemas.microsoft.com/office/drawing/2014/main" id="{FA09E7E6-6869-4AE1-A061-11EBDC43DF88}"/>
                </a:ext>
              </a:extLst>
            </p:cNvPr>
            <p:cNvSpPr>
              <a:spLocks/>
            </p:cNvSpPr>
            <p:nvPr/>
          </p:nvSpPr>
          <p:spPr bwMode="auto">
            <a:xfrm>
              <a:off x="1366838" y="2725738"/>
              <a:ext cx="6350" cy="6350"/>
            </a:xfrm>
            <a:custGeom>
              <a:avLst/>
              <a:gdLst>
                <a:gd name="T0" fmla="*/ 22 w 23"/>
                <a:gd name="T1" fmla="*/ 14 h 19"/>
                <a:gd name="T2" fmla="*/ 23 w 23"/>
                <a:gd name="T3" fmla="*/ 0 h 19"/>
                <a:gd name="T4" fmla="*/ 16 w 23"/>
                <a:gd name="T5" fmla="*/ 1 h 19"/>
                <a:gd name="T6" fmla="*/ 10 w 23"/>
                <a:gd name="T7" fmla="*/ 2 h 19"/>
                <a:gd name="T8" fmla="*/ 4 w 23"/>
                <a:gd name="T9" fmla="*/ 5 h 19"/>
                <a:gd name="T10" fmla="*/ 0 w 23"/>
                <a:gd name="T11" fmla="*/ 8 h 19"/>
                <a:gd name="T12" fmla="*/ 0 w 23"/>
                <a:gd name="T13" fmla="*/ 14 h 19"/>
                <a:gd name="T14" fmla="*/ 3 w 23"/>
                <a:gd name="T15" fmla="*/ 19 h 19"/>
                <a:gd name="T16" fmla="*/ 6 w 23"/>
                <a:gd name="T17" fmla="*/ 19 h 19"/>
                <a:gd name="T18" fmla="*/ 11 w 23"/>
                <a:gd name="T19" fmla="*/ 18 h 19"/>
                <a:gd name="T20" fmla="*/ 17 w 23"/>
                <a:gd name="T21" fmla="*/ 15 h 19"/>
                <a:gd name="T22" fmla="*/ 22 w 23"/>
                <a:gd name="T2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19">
                  <a:moveTo>
                    <a:pt x="22" y="14"/>
                  </a:moveTo>
                  <a:lnTo>
                    <a:pt x="23" y="0"/>
                  </a:lnTo>
                  <a:lnTo>
                    <a:pt x="16" y="1"/>
                  </a:lnTo>
                  <a:lnTo>
                    <a:pt x="10" y="2"/>
                  </a:lnTo>
                  <a:lnTo>
                    <a:pt x="4" y="5"/>
                  </a:lnTo>
                  <a:lnTo>
                    <a:pt x="0" y="8"/>
                  </a:lnTo>
                  <a:lnTo>
                    <a:pt x="0" y="14"/>
                  </a:lnTo>
                  <a:lnTo>
                    <a:pt x="3" y="19"/>
                  </a:lnTo>
                  <a:lnTo>
                    <a:pt x="6" y="19"/>
                  </a:lnTo>
                  <a:lnTo>
                    <a:pt x="11" y="18"/>
                  </a:lnTo>
                  <a:lnTo>
                    <a:pt x="17" y="15"/>
                  </a:lnTo>
                  <a:lnTo>
                    <a:pt x="22" y="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10" name="Freeform 123">
              <a:extLst>
                <a:ext uri="{FF2B5EF4-FFF2-40B4-BE49-F238E27FC236}">
                  <a16:creationId xmlns:a16="http://schemas.microsoft.com/office/drawing/2014/main" id="{6B53A34A-C0DC-4055-81AF-ACEB25290F38}"/>
                </a:ext>
              </a:extLst>
            </p:cNvPr>
            <p:cNvSpPr>
              <a:spLocks/>
            </p:cNvSpPr>
            <p:nvPr/>
          </p:nvSpPr>
          <p:spPr bwMode="auto">
            <a:xfrm>
              <a:off x="1212850" y="2581275"/>
              <a:ext cx="6350" cy="9525"/>
            </a:xfrm>
            <a:custGeom>
              <a:avLst/>
              <a:gdLst>
                <a:gd name="T0" fmla="*/ 10 w 17"/>
                <a:gd name="T1" fmla="*/ 0 h 27"/>
                <a:gd name="T2" fmla="*/ 2 w 17"/>
                <a:gd name="T3" fmla="*/ 3 h 27"/>
                <a:gd name="T4" fmla="*/ 0 w 17"/>
                <a:gd name="T5" fmla="*/ 27 h 27"/>
                <a:gd name="T6" fmla="*/ 6 w 17"/>
                <a:gd name="T7" fmla="*/ 25 h 27"/>
                <a:gd name="T8" fmla="*/ 11 w 17"/>
                <a:gd name="T9" fmla="*/ 21 h 27"/>
                <a:gd name="T10" fmla="*/ 15 w 17"/>
                <a:gd name="T11" fmla="*/ 17 h 27"/>
                <a:gd name="T12" fmla="*/ 17 w 17"/>
                <a:gd name="T13" fmla="*/ 14 h 27"/>
                <a:gd name="T14" fmla="*/ 16 w 17"/>
                <a:gd name="T15" fmla="*/ 8 h 27"/>
                <a:gd name="T16" fmla="*/ 10 w 1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0" y="0"/>
                  </a:moveTo>
                  <a:lnTo>
                    <a:pt x="2" y="3"/>
                  </a:lnTo>
                  <a:lnTo>
                    <a:pt x="0" y="27"/>
                  </a:lnTo>
                  <a:lnTo>
                    <a:pt x="6" y="25"/>
                  </a:lnTo>
                  <a:lnTo>
                    <a:pt x="11" y="21"/>
                  </a:lnTo>
                  <a:lnTo>
                    <a:pt x="15" y="17"/>
                  </a:lnTo>
                  <a:lnTo>
                    <a:pt x="17" y="14"/>
                  </a:lnTo>
                  <a:lnTo>
                    <a:pt x="16" y="8"/>
                  </a:lnTo>
                  <a:lnTo>
                    <a:pt x="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11" name="Freeform 124">
              <a:extLst>
                <a:ext uri="{FF2B5EF4-FFF2-40B4-BE49-F238E27FC236}">
                  <a16:creationId xmlns:a16="http://schemas.microsoft.com/office/drawing/2014/main" id="{7AB94ED2-F0CE-4C65-AE82-049573A1680E}"/>
                </a:ext>
              </a:extLst>
            </p:cNvPr>
            <p:cNvSpPr>
              <a:spLocks/>
            </p:cNvSpPr>
            <p:nvPr/>
          </p:nvSpPr>
          <p:spPr bwMode="auto">
            <a:xfrm>
              <a:off x="1206500" y="2735263"/>
              <a:ext cx="14287" cy="22225"/>
            </a:xfrm>
            <a:custGeom>
              <a:avLst/>
              <a:gdLst>
                <a:gd name="T0" fmla="*/ 1 w 45"/>
                <a:gd name="T1" fmla="*/ 0 h 71"/>
                <a:gd name="T2" fmla="*/ 0 w 45"/>
                <a:gd name="T3" fmla="*/ 11 h 71"/>
                <a:gd name="T4" fmla="*/ 4 w 45"/>
                <a:gd name="T5" fmla="*/ 20 h 71"/>
                <a:gd name="T6" fmla="*/ 10 w 45"/>
                <a:gd name="T7" fmla="*/ 26 h 71"/>
                <a:gd name="T8" fmla="*/ 18 w 45"/>
                <a:gd name="T9" fmla="*/ 31 h 71"/>
                <a:gd name="T10" fmla="*/ 27 w 45"/>
                <a:gd name="T11" fmla="*/ 34 h 71"/>
                <a:gd name="T12" fmla="*/ 26 w 45"/>
                <a:gd name="T13" fmla="*/ 44 h 71"/>
                <a:gd name="T14" fmla="*/ 27 w 45"/>
                <a:gd name="T15" fmla="*/ 51 h 71"/>
                <a:gd name="T16" fmla="*/ 29 w 45"/>
                <a:gd name="T17" fmla="*/ 60 h 71"/>
                <a:gd name="T18" fmla="*/ 34 w 45"/>
                <a:gd name="T19" fmla="*/ 66 h 71"/>
                <a:gd name="T20" fmla="*/ 43 w 45"/>
                <a:gd name="T21" fmla="*/ 71 h 71"/>
                <a:gd name="T22" fmla="*/ 45 w 45"/>
                <a:gd name="T23" fmla="*/ 26 h 71"/>
                <a:gd name="T24" fmla="*/ 41 w 45"/>
                <a:gd name="T25" fmla="*/ 26 h 71"/>
                <a:gd name="T26" fmla="*/ 37 w 45"/>
                <a:gd name="T27" fmla="*/ 26 h 71"/>
                <a:gd name="T28" fmla="*/ 32 w 45"/>
                <a:gd name="T29" fmla="*/ 18 h 71"/>
                <a:gd name="T30" fmla="*/ 27 w 45"/>
                <a:gd name="T31" fmla="*/ 10 h 71"/>
                <a:gd name="T32" fmla="*/ 21 w 45"/>
                <a:gd name="T33" fmla="*/ 4 h 71"/>
                <a:gd name="T34" fmla="*/ 12 w 45"/>
                <a:gd name="T35" fmla="*/ 0 h 71"/>
                <a:gd name="T36" fmla="*/ 1 w 45"/>
                <a:gd name="T3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71">
                  <a:moveTo>
                    <a:pt x="1" y="0"/>
                  </a:moveTo>
                  <a:lnTo>
                    <a:pt x="0" y="11"/>
                  </a:lnTo>
                  <a:lnTo>
                    <a:pt x="4" y="20"/>
                  </a:lnTo>
                  <a:lnTo>
                    <a:pt x="10" y="26"/>
                  </a:lnTo>
                  <a:lnTo>
                    <a:pt x="18" y="31"/>
                  </a:lnTo>
                  <a:lnTo>
                    <a:pt x="27" y="34"/>
                  </a:lnTo>
                  <a:lnTo>
                    <a:pt x="26" y="44"/>
                  </a:lnTo>
                  <a:lnTo>
                    <a:pt x="27" y="51"/>
                  </a:lnTo>
                  <a:lnTo>
                    <a:pt x="29" y="60"/>
                  </a:lnTo>
                  <a:lnTo>
                    <a:pt x="34" y="66"/>
                  </a:lnTo>
                  <a:lnTo>
                    <a:pt x="43" y="71"/>
                  </a:lnTo>
                  <a:lnTo>
                    <a:pt x="45" y="26"/>
                  </a:lnTo>
                  <a:lnTo>
                    <a:pt x="41" y="26"/>
                  </a:lnTo>
                  <a:lnTo>
                    <a:pt x="37" y="26"/>
                  </a:lnTo>
                  <a:lnTo>
                    <a:pt x="32" y="18"/>
                  </a:lnTo>
                  <a:lnTo>
                    <a:pt x="27" y="10"/>
                  </a:lnTo>
                  <a:lnTo>
                    <a:pt x="21" y="4"/>
                  </a:lnTo>
                  <a:lnTo>
                    <a:pt x="12"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12" name="Freeform 125">
              <a:extLst>
                <a:ext uri="{FF2B5EF4-FFF2-40B4-BE49-F238E27FC236}">
                  <a16:creationId xmlns:a16="http://schemas.microsoft.com/office/drawing/2014/main" id="{28F1E8CA-C33C-4732-9C9C-08F114518E54}"/>
                </a:ext>
              </a:extLst>
            </p:cNvPr>
            <p:cNvSpPr>
              <a:spLocks/>
            </p:cNvSpPr>
            <p:nvPr/>
          </p:nvSpPr>
          <p:spPr bwMode="auto">
            <a:xfrm>
              <a:off x="1490663" y="2982913"/>
              <a:ext cx="9525" cy="6350"/>
            </a:xfrm>
            <a:custGeom>
              <a:avLst/>
              <a:gdLst>
                <a:gd name="T0" fmla="*/ 28 w 28"/>
                <a:gd name="T1" fmla="*/ 19 h 23"/>
                <a:gd name="T2" fmla="*/ 20 w 28"/>
                <a:gd name="T3" fmla="*/ 0 h 23"/>
                <a:gd name="T4" fmla="*/ 0 w 28"/>
                <a:gd name="T5" fmla="*/ 9 h 23"/>
                <a:gd name="T6" fmla="*/ 4 w 28"/>
                <a:gd name="T7" fmla="*/ 17 h 23"/>
                <a:gd name="T8" fmla="*/ 9 w 28"/>
                <a:gd name="T9" fmla="*/ 22 h 23"/>
                <a:gd name="T10" fmla="*/ 14 w 28"/>
                <a:gd name="T11" fmla="*/ 23 h 23"/>
                <a:gd name="T12" fmla="*/ 21 w 28"/>
                <a:gd name="T13" fmla="*/ 22 h 23"/>
                <a:gd name="T14" fmla="*/ 28 w 28"/>
                <a:gd name="T15" fmla="*/ 19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3">
                  <a:moveTo>
                    <a:pt x="28" y="19"/>
                  </a:moveTo>
                  <a:lnTo>
                    <a:pt x="20" y="0"/>
                  </a:lnTo>
                  <a:lnTo>
                    <a:pt x="0" y="9"/>
                  </a:lnTo>
                  <a:lnTo>
                    <a:pt x="4" y="17"/>
                  </a:lnTo>
                  <a:lnTo>
                    <a:pt x="9" y="22"/>
                  </a:lnTo>
                  <a:lnTo>
                    <a:pt x="14" y="23"/>
                  </a:lnTo>
                  <a:lnTo>
                    <a:pt x="21" y="22"/>
                  </a:lnTo>
                  <a:lnTo>
                    <a:pt x="28" y="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413" name="Freeform 126">
              <a:extLst>
                <a:ext uri="{FF2B5EF4-FFF2-40B4-BE49-F238E27FC236}">
                  <a16:creationId xmlns:a16="http://schemas.microsoft.com/office/drawing/2014/main" id="{1E0A1742-5767-4981-BC45-7B969B380652}"/>
                </a:ext>
              </a:extLst>
            </p:cNvPr>
            <p:cNvSpPr>
              <a:spLocks/>
            </p:cNvSpPr>
            <p:nvPr/>
          </p:nvSpPr>
          <p:spPr bwMode="auto">
            <a:xfrm>
              <a:off x="2027238" y="2371725"/>
              <a:ext cx="7937" cy="7938"/>
            </a:xfrm>
            <a:custGeom>
              <a:avLst/>
              <a:gdLst>
                <a:gd name="T0" fmla="*/ 11 w 21"/>
                <a:gd name="T1" fmla="*/ 26 h 26"/>
                <a:gd name="T2" fmla="*/ 17 w 21"/>
                <a:gd name="T3" fmla="*/ 22 h 26"/>
                <a:gd name="T4" fmla="*/ 20 w 21"/>
                <a:gd name="T5" fmla="*/ 14 h 26"/>
                <a:gd name="T6" fmla="*/ 21 w 21"/>
                <a:gd name="T7" fmla="*/ 7 h 26"/>
                <a:gd name="T8" fmla="*/ 21 w 21"/>
                <a:gd name="T9" fmla="*/ 0 h 26"/>
                <a:gd name="T10" fmla="*/ 4 w 21"/>
                <a:gd name="T11" fmla="*/ 8 h 26"/>
                <a:gd name="T12" fmla="*/ 2 w 21"/>
                <a:gd name="T13" fmla="*/ 10 h 26"/>
                <a:gd name="T14" fmla="*/ 0 w 21"/>
                <a:gd name="T15" fmla="*/ 12 h 26"/>
                <a:gd name="T16" fmla="*/ 0 w 21"/>
                <a:gd name="T17" fmla="*/ 14 h 26"/>
                <a:gd name="T18" fmla="*/ 2 w 21"/>
                <a:gd name="T19" fmla="*/ 17 h 26"/>
                <a:gd name="T20" fmla="*/ 11 w 21"/>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6">
                  <a:moveTo>
                    <a:pt x="11" y="26"/>
                  </a:moveTo>
                  <a:lnTo>
                    <a:pt x="17" y="22"/>
                  </a:lnTo>
                  <a:lnTo>
                    <a:pt x="20" y="14"/>
                  </a:lnTo>
                  <a:lnTo>
                    <a:pt x="21" y="7"/>
                  </a:lnTo>
                  <a:lnTo>
                    <a:pt x="21" y="0"/>
                  </a:lnTo>
                  <a:lnTo>
                    <a:pt x="4" y="8"/>
                  </a:lnTo>
                  <a:lnTo>
                    <a:pt x="2" y="10"/>
                  </a:lnTo>
                  <a:lnTo>
                    <a:pt x="0" y="12"/>
                  </a:lnTo>
                  <a:lnTo>
                    <a:pt x="0" y="14"/>
                  </a:lnTo>
                  <a:lnTo>
                    <a:pt x="2" y="17"/>
                  </a:lnTo>
                  <a:lnTo>
                    <a:pt x="11" y="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sp>
        <p:nvSpPr>
          <p:cNvPr id="414" name="TextBox 548">
            <a:extLst>
              <a:ext uri="{FF2B5EF4-FFF2-40B4-BE49-F238E27FC236}">
                <a16:creationId xmlns:a16="http://schemas.microsoft.com/office/drawing/2014/main" id="{8BAC74AC-AF99-40A6-9B94-AEE24CCECCE6}"/>
              </a:ext>
            </a:extLst>
          </p:cNvPr>
          <p:cNvSpPr txBox="1"/>
          <p:nvPr/>
        </p:nvSpPr>
        <p:spPr>
          <a:xfrm>
            <a:off x="8171879" y="3694761"/>
            <a:ext cx="2803840" cy="523220"/>
          </a:xfrm>
          <a:prstGeom prst="rect">
            <a:avLst/>
          </a:prstGeom>
          <a:noFill/>
        </p:spPr>
        <p:txBody>
          <a:bodyPr wrap="square" rtlCol="0">
            <a:spAutoFit/>
          </a:bodyPr>
          <a:lstStyle/>
          <a:p>
            <a:pPr algn="ctr"/>
            <a:r>
              <a:rPr lang="es-419" sz="1400" b="1" dirty="0">
                <a:solidFill>
                  <a:prstClr val="black">
                    <a:lumMod val="75000"/>
                    <a:lumOff val="25000"/>
                  </a:prstClr>
                </a:solidFill>
                <a:latin typeface="Arial" panose="020B0604020202020204" pitchFamily="34" charset="0"/>
                <a:cs typeface="Arial" panose="020B0604020202020204" pitchFamily="34" charset="0"/>
              </a:rPr>
              <a:t>Construye sobre</a:t>
            </a:r>
          </a:p>
          <a:p>
            <a:pPr algn="ctr"/>
            <a:r>
              <a:rPr lang="es-419" sz="1400" b="1" dirty="0">
                <a:solidFill>
                  <a:prstClr val="black">
                    <a:lumMod val="75000"/>
                    <a:lumOff val="25000"/>
                  </a:prstClr>
                </a:solidFill>
                <a:latin typeface="Arial" panose="020B0604020202020204" pitchFamily="34" charset="0"/>
                <a:cs typeface="Arial" panose="020B0604020202020204" pitchFamily="34" charset="0"/>
              </a:rPr>
              <a:t>otras ideas</a:t>
            </a:r>
          </a:p>
        </p:txBody>
      </p:sp>
      <p:sp>
        <p:nvSpPr>
          <p:cNvPr id="415" name="TextBox 549">
            <a:extLst>
              <a:ext uri="{FF2B5EF4-FFF2-40B4-BE49-F238E27FC236}">
                <a16:creationId xmlns:a16="http://schemas.microsoft.com/office/drawing/2014/main" id="{CCE95E54-5A8A-4CD2-83EB-E33372DD0774}"/>
              </a:ext>
            </a:extLst>
          </p:cNvPr>
          <p:cNvSpPr txBox="1"/>
          <p:nvPr/>
        </p:nvSpPr>
        <p:spPr>
          <a:xfrm>
            <a:off x="7967937" y="4196333"/>
            <a:ext cx="3211726" cy="1838645"/>
          </a:xfrm>
          <a:prstGeom prst="rect">
            <a:avLst/>
          </a:prstGeom>
          <a:noFill/>
        </p:spPr>
        <p:txBody>
          <a:bodyPr wrap="square" rtlCol="0">
            <a:spAutoFit/>
          </a:bodyPr>
          <a:lstStyle/>
          <a:p>
            <a:pPr algn="ctr">
              <a:lnSpc>
                <a:spcPct val="150000"/>
              </a:lnSpc>
            </a:pPr>
            <a:r>
              <a:rPr lang="es-PE" sz="1100" dirty="0">
                <a:solidFill>
                  <a:prstClr val="black">
                    <a:lumMod val="50000"/>
                    <a:lumOff val="50000"/>
                  </a:prstClr>
                </a:solidFill>
                <a:latin typeface="Arial" panose="020B0604020202020204" pitchFamily="34" charset="0"/>
                <a:cs typeface="Arial" panose="020B0604020202020204" pitchFamily="34" charset="0"/>
              </a:rPr>
              <a:t>Ser positivo y construir sobre las ideas de los demás requiere algo de habilidad. Piensa en términos de “y” en vez de “pero”. Si no estás de acuerdo con la idea de otro, ten el propósito de construir a partir de ella, mejorándola. Partiendo de una idea de otro compañero, piensa cómo puedes evolucionarla y mejorarla.</a:t>
            </a:r>
          </a:p>
        </p:txBody>
      </p:sp>
      <p:sp>
        <p:nvSpPr>
          <p:cNvPr id="548" name="CuadroTexto 547">
            <a:extLst>
              <a:ext uri="{FF2B5EF4-FFF2-40B4-BE49-F238E27FC236}">
                <a16:creationId xmlns:a16="http://schemas.microsoft.com/office/drawing/2014/main" id="{F8C214C1-3515-4AAC-AA20-EBC05D2AE6F6}"/>
              </a:ext>
            </a:extLst>
          </p:cNvPr>
          <p:cNvSpPr txBox="1"/>
          <p:nvPr/>
        </p:nvSpPr>
        <p:spPr>
          <a:xfrm>
            <a:off x="2392680" y="2377440"/>
            <a:ext cx="441146" cy="646331"/>
          </a:xfrm>
          <a:prstGeom prst="rect">
            <a:avLst/>
          </a:prstGeom>
          <a:noFill/>
        </p:spPr>
        <p:txBody>
          <a:bodyPr wrap="none" rtlCol="0">
            <a:spAutoFit/>
          </a:bodyPr>
          <a:lstStyle/>
          <a:p>
            <a:r>
              <a:rPr lang="es-419" sz="3600" b="1" dirty="0">
                <a:solidFill>
                  <a:schemeClr val="bg1"/>
                </a:solidFill>
                <a:latin typeface="Arial" panose="020B0604020202020204" pitchFamily="34" charset="0"/>
                <a:cs typeface="Arial" panose="020B0604020202020204" pitchFamily="34" charset="0"/>
              </a:rPr>
              <a:t>5</a:t>
            </a:r>
          </a:p>
        </p:txBody>
      </p:sp>
      <p:sp>
        <p:nvSpPr>
          <p:cNvPr id="549" name="CuadroTexto 548">
            <a:extLst>
              <a:ext uri="{FF2B5EF4-FFF2-40B4-BE49-F238E27FC236}">
                <a16:creationId xmlns:a16="http://schemas.microsoft.com/office/drawing/2014/main" id="{17782B81-D4B7-4DEE-9A9B-23EB0436D8EC}"/>
              </a:ext>
            </a:extLst>
          </p:cNvPr>
          <p:cNvSpPr txBox="1"/>
          <p:nvPr/>
        </p:nvSpPr>
        <p:spPr>
          <a:xfrm>
            <a:off x="5989320" y="2438400"/>
            <a:ext cx="441146" cy="646331"/>
          </a:xfrm>
          <a:prstGeom prst="rect">
            <a:avLst/>
          </a:prstGeom>
          <a:noFill/>
        </p:spPr>
        <p:txBody>
          <a:bodyPr wrap="none" rtlCol="0">
            <a:spAutoFit/>
          </a:bodyPr>
          <a:lstStyle/>
          <a:p>
            <a:r>
              <a:rPr lang="es-419" sz="3600" b="1" dirty="0">
                <a:solidFill>
                  <a:schemeClr val="bg1"/>
                </a:solidFill>
                <a:latin typeface="Arial" panose="020B0604020202020204" pitchFamily="34" charset="0"/>
                <a:cs typeface="Arial" panose="020B0604020202020204" pitchFamily="34" charset="0"/>
              </a:rPr>
              <a:t>6</a:t>
            </a:r>
          </a:p>
        </p:txBody>
      </p:sp>
      <p:sp>
        <p:nvSpPr>
          <p:cNvPr id="550" name="CuadroTexto 549">
            <a:extLst>
              <a:ext uri="{FF2B5EF4-FFF2-40B4-BE49-F238E27FC236}">
                <a16:creationId xmlns:a16="http://schemas.microsoft.com/office/drawing/2014/main" id="{80791C3A-C7DA-49C1-968C-B1CFEF4DE28C}"/>
              </a:ext>
            </a:extLst>
          </p:cNvPr>
          <p:cNvSpPr txBox="1"/>
          <p:nvPr/>
        </p:nvSpPr>
        <p:spPr>
          <a:xfrm>
            <a:off x="9418320" y="2362200"/>
            <a:ext cx="472440" cy="646331"/>
          </a:xfrm>
          <a:prstGeom prst="rect">
            <a:avLst/>
          </a:prstGeom>
          <a:noFill/>
        </p:spPr>
        <p:txBody>
          <a:bodyPr wrap="square" rtlCol="0">
            <a:spAutoFit/>
          </a:bodyPr>
          <a:lstStyle/>
          <a:p>
            <a:r>
              <a:rPr lang="es-419" sz="3600" b="1" dirty="0">
                <a:solidFill>
                  <a:schemeClr val="bg1"/>
                </a:solidFill>
                <a:latin typeface="Arial" panose="020B0604020202020204" pitchFamily="34" charset="0"/>
                <a:cs typeface="Arial" panose="020B0604020202020204" pitchFamily="34" charset="0"/>
              </a:rPr>
              <a:t>7</a:t>
            </a:r>
          </a:p>
        </p:txBody>
      </p:sp>
    </p:spTree>
    <p:extLst>
      <p:ext uri="{BB962C8B-B14F-4D97-AF65-F5344CB8AC3E}">
        <p14:creationId xmlns:p14="http://schemas.microsoft.com/office/powerpoint/2010/main" val="34334174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7279C2AC-66F9-4C8F-929B-40A387D8CCE2}"/>
              </a:ext>
            </a:extLst>
          </p:cNvPr>
          <p:cNvSpPr>
            <a:spLocks noGrp="1"/>
          </p:cNvSpPr>
          <p:nvPr>
            <p:ph type="body" sz="quarter" idx="14"/>
          </p:nvPr>
        </p:nvSpPr>
        <p:spPr/>
        <p:txBody>
          <a:bodyPr>
            <a:normAutofit/>
          </a:bodyPr>
          <a:lstStyle/>
          <a:p>
            <a:r>
              <a:rPr lang="es-ES" sz="6000" dirty="0"/>
              <a:t>Actividad</a:t>
            </a:r>
            <a:endParaRPr lang="en-US" sz="6000" dirty="0"/>
          </a:p>
          <a:p>
            <a:pPr algn="ctr"/>
            <a:endParaRPr lang="es-PE" sz="6000" dirty="0"/>
          </a:p>
        </p:txBody>
      </p:sp>
    </p:spTree>
    <p:extLst>
      <p:ext uri="{BB962C8B-B14F-4D97-AF65-F5344CB8AC3E}">
        <p14:creationId xmlns:p14="http://schemas.microsoft.com/office/powerpoint/2010/main" val="1834265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a:extLst>
              <a:ext uri="{FF2B5EF4-FFF2-40B4-BE49-F238E27FC236}">
                <a16:creationId xmlns:a16="http://schemas.microsoft.com/office/drawing/2014/main" id="{9D77DC69-B844-4B7D-9AEC-B0774080FF8E}"/>
              </a:ext>
            </a:extLst>
          </p:cNvPr>
          <p:cNvSpPr>
            <a:spLocks noGrp="1"/>
          </p:cNvSpPr>
          <p:nvPr>
            <p:ph type="body" sz="quarter" idx="16"/>
          </p:nvPr>
        </p:nvSpPr>
        <p:spPr/>
        <p:txBody>
          <a:bodyPr/>
          <a:lstStyle/>
          <a:p>
            <a:r>
              <a:rPr lang="es-419" dirty="0"/>
              <a:t>Actividad Grupal</a:t>
            </a:r>
          </a:p>
        </p:txBody>
      </p:sp>
      <p:sp>
        <p:nvSpPr>
          <p:cNvPr id="7" name="Marcador de texto 6">
            <a:extLst>
              <a:ext uri="{FF2B5EF4-FFF2-40B4-BE49-F238E27FC236}">
                <a16:creationId xmlns:a16="http://schemas.microsoft.com/office/drawing/2014/main" id="{1324D68F-ACA4-42AD-B878-BD975A546207}"/>
              </a:ext>
            </a:extLst>
          </p:cNvPr>
          <p:cNvSpPr>
            <a:spLocks noGrp="1"/>
          </p:cNvSpPr>
          <p:nvPr>
            <p:ph type="body" sz="quarter" idx="18"/>
          </p:nvPr>
        </p:nvSpPr>
        <p:spPr>
          <a:xfrm>
            <a:off x="3597656" y="4074067"/>
            <a:ext cx="8045704" cy="1900013"/>
          </a:xfrm>
        </p:spPr>
        <p:txBody>
          <a:bodyPr>
            <a:normAutofit fontScale="92500" lnSpcReduction="20000"/>
          </a:bodyPr>
          <a:lstStyle/>
          <a:p>
            <a:r>
              <a:rPr lang="es-419" dirty="0"/>
              <a:t>En equipos de trabajo un </a:t>
            </a:r>
            <a:r>
              <a:rPr lang="es-419" dirty="0" err="1"/>
              <a:t>Brainstorming</a:t>
            </a:r>
            <a:r>
              <a:rPr lang="es-419" dirty="0"/>
              <a:t> para poder para dar solución al reto elegido:</a:t>
            </a:r>
          </a:p>
          <a:p>
            <a:pPr marL="285750" indent="-285750">
              <a:buFont typeface="Arial" panose="020B0604020202020204" pitchFamily="34" charset="0"/>
              <a:buChar char="•"/>
            </a:pPr>
            <a:r>
              <a:rPr lang="es-PE" dirty="0" err="1"/>
              <a:t>Post-it</a:t>
            </a:r>
            <a:r>
              <a:rPr lang="es-PE" dirty="0"/>
              <a:t> para todos los participantes, escriban la idea y publiquen al menos 60 ideas por equipo.</a:t>
            </a:r>
          </a:p>
          <a:p>
            <a:pPr marL="285750" indent="-285750">
              <a:buFont typeface="Arial" panose="020B0604020202020204" pitchFamily="34" charset="0"/>
              <a:buChar char="•"/>
            </a:pPr>
            <a:r>
              <a:rPr lang="es-PE" dirty="0"/>
              <a:t>El facilitador y líder del proceso expone cada área de oportunidad para activar la generación de ideas (15/20 minutos por cada una).</a:t>
            </a:r>
          </a:p>
          <a:p>
            <a:pPr marL="285750" indent="-285750">
              <a:buFont typeface="Arial" panose="020B0604020202020204" pitchFamily="34" charset="0"/>
              <a:buChar char="•"/>
            </a:pPr>
            <a:r>
              <a:rPr lang="es-PE" dirty="0"/>
              <a:t>Desde el principio la disrupción nos permitirá mayor número de ideas.</a:t>
            </a:r>
          </a:p>
        </p:txBody>
      </p:sp>
      <p:sp>
        <p:nvSpPr>
          <p:cNvPr id="5" name="Marcador de texto 4">
            <a:extLst>
              <a:ext uri="{FF2B5EF4-FFF2-40B4-BE49-F238E27FC236}">
                <a16:creationId xmlns:a16="http://schemas.microsoft.com/office/drawing/2014/main" id="{0D497FD1-F251-4123-B113-B761D42AE3D3}"/>
              </a:ext>
            </a:extLst>
          </p:cNvPr>
          <p:cNvSpPr>
            <a:spLocks noGrp="1"/>
          </p:cNvSpPr>
          <p:nvPr>
            <p:ph type="body" sz="quarter" idx="14"/>
          </p:nvPr>
        </p:nvSpPr>
        <p:spPr/>
        <p:txBody>
          <a:bodyPr/>
          <a:lstStyle/>
          <a:p>
            <a:r>
              <a:rPr lang="es-419" dirty="0"/>
              <a:t>Actividad</a:t>
            </a:r>
          </a:p>
        </p:txBody>
      </p:sp>
      <p:sp>
        <p:nvSpPr>
          <p:cNvPr id="8" name="Marcador de texto 7">
            <a:extLst>
              <a:ext uri="{FF2B5EF4-FFF2-40B4-BE49-F238E27FC236}">
                <a16:creationId xmlns:a16="http://schemas.microsoft.com/office/drawing/2014/main" id="{4F61E297-E23E-4488-8A27-780E402D50D3}"/>
              </a:ext>
            </a:extLst>
          </p:cNvPr>
          <p:cNvSpPr>
            <a:spLocks noGrp="1"/>
          </p:cNvSpPr>
          <p:nvPr>
            <p:ph type="body" sz="quarter" idx="26"/>
          </p:nvPr>
        </p:nvSpPr>
        <p:spPr/>
        <p:txBody>
          <a:bodyPr/>
          <a:lstStyle/>
          <a:p>
            <a:r>
              <a:rPr lang="es-PE" dirty="0"/>
              <a:t>Pensamiento Creativo para la innovación</a:t>
            </a:r>
            <a:endParaRPr lang="es-419" dirty="0"/>
          </a:p>
        </p:txBody>
      </p:sp>
    </p:spTree>
    <p:extLst>
      <p:ext uri="{BB962C8B-B14F-4D97-AF65-F5344CB8AC3E}">
        <p14:creationId xmlns:p14="http://schemas.microsoft.com/office/powerpoint/2010/main" val="18853863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7279C2AC-66F9-4C8F-929B-40A387D8CCE2}"/>
              </a:ext>
            </a:extLst>
          </p:cNvPr>
          <p:cNvSpPr>
            <a:spLocks noGrp="1"/>
          </p:cNvSpPr>
          <p:nvPr>
            <p:ph type="body" sz="quarter" idx="14"/>
          </p:nvPr>
        </p:nvSpPr>
        <p:spPr/>
        <p:txBody>
          <a:bodyPr>
            <a:normAutofit/>
          </a:bodyPr>
          <a:lstStyle/>
          <a:p>
            <a:r>
              <a:rPr lang="es-ES" sz="6000" dirty="0"/>
              <a:t>¡Gracias!</a:t>
            </a:r>
            <a:endParaRPr lang="en-US" sz="6000" dirty="0"/>
          </a:p>
          <a:p>
            <a:pPr algn="ctr"/>
            <a:endParaRPr lang="es-PE" sz="6000" dirty="0"/>
          </a:p>
        </p:txBody>
      </p:sp>
    </p:spTree>
    <p:extLst>
      <p:ext uri="{BB962C8B-B14F-4D97-AF65-F5344CB8AC3E}">
        <p14:creationId xmlns:p14="http://schemas.microsoft.com/office/powerpoint/2010/main" val="3203846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7273257F-D179-0F4C-B01F-BB2035DAEC54}"/>
              </a:ext>
            </a:extLst>
          </p:cNvPr>
          <p:cNvSpPr>
            <a:spLocks noGrp="1"/>
          </p:cNvSpPr>
          <p:nvPr>
            <p:ph type="body" sz="quarter" idx="14"/>
          </p:nvPr>
        </p:nvSpPr>
        <p:spPr>
          <a:xfrm>
            <a:off x="2910984" y="1801953"/>
            <a:ext cx="8635022" cy="1890241"/>
          </a:xfrm>
        </p:spPr>
        <p:txBody>
          <a:bodyPr vert="horz" lIns="0" tIns="0" rIns="0" bIns="0" rtlCol="0" anchor="t">
            <a:noAutofit/>
          </a:bodyPr>
          <a:lstStyle/>
          <a:p>
            <a:pPr>
              <a:spcBef>
                <a:spcPts val="1200"/>
              </a:spcBef>
            </a:pPr>
            <a:r>
              <a:rPr lang="es-PE" dirty="0">
                <a:latin typeface="Stag Book"/>
                <a:cs typeface="Arial"/>
              </a:rPr>
              <a:t>Logro de Aprendizaje N</a:t>
            </a:r>
            <a:r>
              <a:rPr lang="es-PE" sz="4000" spc="0" dirty="0">
                <a:latin typeface="Stag Book"/>
                <a:cs typeface="Arial"/>
              </a:rPr>
              <a:t>°10</a:t>
            </a:r>
            <a:r>
              <a:rPr lang="es-PE" dirty="0">
                <a:latin typeface="Stag Book"/>
                <a:cs typeface="Arial"/>
              </a:rPr>
              <a:t>:</a:t>
            </a:r>
            <a:endParaRPr lang="es-PE" sz="4000" spc="0" dirty="0">
              <a:latin typeface="Stag Book"/>
              <a:cs typeface="Arial"/>
            </a:endParaRPr>
          </a:p>
          <a:p>
            <a:r>
              <a:rPr lang="es-PE" dirty="0">
                <a:latin typeface="Stag Book"/>
                <a:cs typeface="Arial"/>
              </a:rPr>
              <a:t>Aplicar técnicas metodológicas ágiles de generación modelos de negocio. </a:t>
            </a:r>
            <a:endParaRPr lang="es-ES" sz="4000" spc="0" dirty="0">
              <a:latin typeface="Stag Book"/>
              <a:cs typeface="Arial"/>
            </a:endParaRPr>
          </a:p>
        </p:txBody>
      </p:sp>
    </p:spTree>
    <p:extLst>
      <p:ext uri="{BB962C8B-B14F-4D97-AF65-F5344CB8AC3E}">
        <p14:creationId xmlns:p14="http://schemas.microsoft.com/office/powerpoint/2010/main" val="2866921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69470D82-C3C2-4243-B13D-0D81D2A1113E}"/>
              </a:ext>
            </a:extLst>
          </p:cNvPr>
          <p:cNvSpPr>
            <a:spLocks noGrp="1"/>
          </p:cNvSpPr>
          <p:nvPr>
            <p:ph type="body" sz="quarter" idx="14"/>
          </p:nvPr>
        </p:nvSpPr>
        <p:spPr>
          <a:xfrm>
            <a:off x="853584" y="1538759"/>
            <a:ext cx="9436828" cy="1890241"/>
          </a:xfrm>
        </p:spPr>
        <p:txBody>
          <a:bodyPr>
            <a:normAutofit/>
          </a:bodyPr>
          <a:lstStyle/>
          <a:p>
            <a:pPr>
              <a:lnSpc>
                <a:spcPct val="100000"/>
              </a:lnSpc>
            </a:pPr>
            <a:r>
              <a:rPr lang="es-PE" sz="4000" spc="0" dirty="0"/>
              <a:t>TEMA 10:</a:t>
            </a:r>
            <a:r>
              <a:rPr lang="en-US" sz="4000" spc="0" dirty="0"/>
              <a:t> </a:t>
            </a:r>
          </a:p>
          <a:p>
            <a:pPr>
              <a:lnSpc>
                <a:spcPct val="100000"/>
              </a:lnSpc>
            </a:pPr>
            <a:r>
              <a:rPr lang="es-PE" sz="4000" spc="0" dirty="0"/>
              <a:t>Design Thinking - Ideación</a:t>
            </a:r>
          </a:p>
        </p:txBody>
      </p:sp>
      <p:sp>
        <p:nvSpPr>
          <p:cNvPr id="5" name="Rectángulo 4">
            <a:extLst>
              <a:ext uri="{FF2B5EF4-FFF2-40B4-BE49-F238E27FC236}">
                <a16:creationId xmlns:a16="http://schemas.microsoft.com/office/drawing/2014/main" id="{079F80E9-C8D2-8B42-B481-B910D99A780C}"/>
              </a:ext>
            </a:extLst>
          </p:cNvPr>
          <p:cNvSpPr/>
          <p:nvPr/>
        </p:nvSpPr>
        <p:spPr>
          <a:xfrm>
            <a:off x="853584" y="4340670"/>
            <a:ext cx="8561879" cy="1477328"/>
          </a:xfrm>
          <a:prstGeom prst="rect">
            <a:avLst/>
          </a:prstGeom>
        </p:spPr>
        <p:txBody>
          <a:bodyPr wrap="square" lIns="91440" tIns="45720" rIns="91440" bIns="45720" anchor="t">
            <a:spAutoFit/>
          </a:bodyPr>
          <a:lstStyle/>
          <a:p>
            <a:endParaRPr lang="en-US" b="1" kern="1600" dirty="0">
              <a:solidFill>
                <a:schemeClr val="bg1"/>
              </a:solidFill>
              <a:latin typeface="Arial" panose="020B0604020202020204" pitchFamily="34" charset="0"/>
              <a:cs typeface="Arial" panose="020B0604020202020204" pitchFamily="34" charset="0"/>
            </a:endParaRPr>
          </a:p>
          <a:p>
            <a:endParaRPr lang="en-US" kern="1600" dirty="0">
              <a:solidFill>
                <a:schemeClr val="bg1"/>
              </a:solidFill>
              <a:latin typeface="Arial" panose="020B0604020202020204" pitchFamily="34" charset="0"/>
              <a:cs typeface="Arial" panose="020B0604020202020204" pitchFamily="34" charset="0"/>
            </a:endParaRPr>
          </a:p>
          <a:p>
            <a:r>
              <a:rPr lang="en-US" b="1" kern="1600" dirty="0">
                <a:solidFill>
                  <a:schemeClr val="bg1"/>
                </a:solidFill>
                <a:latin typeface="Stag Book" panose="02000503060000020004" pitchFamily="2" charset="77"/>
                <a:cs typeface="Arial" panose="020B0604020202020204" pitchFamily="34" charset="0"/>
              </a:rPr>
              <a:t>SUBTEMAS:</a:t>
            </a:r>
          </a:p>
          <a:p>
            <a:pPr marL="285750" lvl="0" indent="-285750">
              <a:buFont typeface="Arial" panose="020B0604020202020204" pitchFamily="34" charset="0"/>
              <a:buChar char="•"/>
            </a:pPr>
            <a:r>
              <a:rPr lang="es-PE" kern="1600" dirty="0">
                <a:solidFill>
                  <a:schemeClr val="bg1"/>
                </a:solidFill>
                <a:latin typeface="Stag Book"/>
                <a:cs typeface="Arial"/>
              </a:rPr>
              <a:t>La generación del Reto Creativo en la fase de IDEAR</a:t>
            </a:r>
          </a:p>
          <a:p>
            <a:pPr marL="285750" lvl="0" indent="-285750">
              <a:buFont typeface="Arial" panose="020B0604020202020204" pitchFamily="34" charset="0"/>
              <a:buChar char="•"/>
            </a:pPr>
            <a:r>
              <a:rPr lang="es-PE" kern="1600" dirty="0">
                <a:solidFill>
                  <a:schemeClr val="bg1"/>
                </a:solidFill>
                <a:latin typeface="Stag Book"/>
                <a:cs typeface="Arial"/>
              </a:rPr>
              <a:t>Metodologías  para generar ideas</a:t>
            </a:r>
          </a:p>
        </p:txBody>
      </p:sp>
    </p:spTree>
    <p:extLst>
      <p:ext uri="{BB962C8B-B14F-4D97-AF65-F5344CB8AC3E}">
        <p14:creationId xmlns:p14="http://schemas.microsoft.com/office/powerpoint/2010/main" val="1026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5ECE236A-6C3C-46E8-A81F-7846D7B4570C}"/>
              </a:ext>
            </a:extLst>
          </p:cNvPr>
          <p:cNvSpPr>
            <a:spLocks noGrp="1"/>
          </p:cNvSpPr>
          <p:nvPr>
            <p:ph type="body" sz="quarter" idx="14"/>
          </p:nvPr>
        </p:nvSpPr>
        <p:spPr>
          <a:xfrm>
            <a:off x="413026" y="1187179"/>
            <a:ext cx="5476717" cy="477331"/>
          </a:xfrm>
        </p:spPr>
        <p:txBody>
          <a:bodyPr>
            <a:normAutofit/>
          </a:bodyPr>
          <a:lstStyle/>
          <a:p>
            <a:r>
              <a:rPr lang="es-PE" dirty="0"/>
              <a:t>Ideación</a:t>
            </a:r>
          </a:p>
        </p:txBody>
      </p:sp>
      <p:sp>
        <p:nvSpPr>
          <p:cNvPr id="6" name="Marcador de texto 5">
            <a:extLst>
              <a:ext uri="{FF2B5EF4-FFF2-40B4-BE49-F238E27FC236}">
                <a16:creationId xmlns:a16="http://schemas.microsoft.com/office/drawing/2014/main" id="{62B8E1A4-E755-4E07-B436-48B0481D7B00}"/>
              </a:ext>
            </a:extLst>
          </p:cNvPr>
          <p:cNvSpPr>
            <a:spLocks noGrp="1"/>
          </p:cNvSpPr>
          <p:nvPr>
            <p:ph type="body" sz="quarter" idx="16"/>
          </p:nvPr>
        </p:nvSpPr>
        <p:spPr>
          <a:xfrm>
            <a:off x="5078787" y="1782306"/>
            <a:ext cx="6408357" cy="4229592"/>
          </a:xfrm>
        </p:spPr>
        <p:txBody>
          <a:bodyPr anchor="ctr">
            <a:normAutofit/>
          </a:bodyPr>
          <a:lstStyle/>
          <a:p>
            <a:pPr algn="just">
              <a:lnSpc>
                <a:spcPct val="150000"/>
              </a:lnSpc>
            </a:pPr>
            <a:r>
              <a:rPr lang="es-PE" dirty="0"/>
              <a:t>El paso a esta fase supone empezar a crear soluciones para los problemas concretos encontrados. En las fases anteriores, centramos nuestros esfuerzos en comprender y concretar la información obtenida en focos de acción.</a:t>
            </a:r>
          </a:p>
          <a:p>
            <a:pPr algn="just">
              <a:lnSpc>
                <a:spcPct val="150000"/>
              </a:lnSpc>
            </a:pPr>
            <a:r>
              <a:rPr lang="es-PE" dirty="0"/>
              <a:t>Ahora, se trata de generar soluciones para esos aspectos elegidos que parecen recoger importantes necesidades y deseos para el usuario.</a:t>
            </a:r>
          </a:p>
        </p:txBody>
      </p:sp>
      <p:sp>
        <p:nvSpPr>
          <p:cNvPr id="8" name="Marcador de texto 7">
            <a:extLst>
              <a:ext uri="{FF2B5EF4-FFF2-40B4-BE49-F238E27FC236}">
                <a16:creationId xmlns:a16="http://schemas.microsoft.com/office/drawing/2014/main" id="{E7CEC6EF-2F0A-4CD2-A23E-2A05F9F436E8}"/>
              </a:ext>
            </a:extLst>
          </p:cNvPr>
          <p:cNvSpPr>
            <a:spLocks noGrp="1"/>
          </p:cNvSpPr>
          <p:nvPr>
            <p:ph type="body" sz="quarter" idx="26"/>
          </p:nvPr>
        </p:nvSpPr>
        <p:spPr/>
        <p:txBody>
          <a:bodyPr/>
          <a:lstStyle/>
          <a:p>
            <a:r>
              <a:rPr lang="es-PE" dirty="0"/>
              <a:t>Pensamiento Creativo para la innovación</a:t>
            </a:r>
            <a:endParaRPr lang="es-419" dirty="0"/>
          </a:p>
        </p:txBody>
      </p:sp>
      <p:sp>
        <p:nvSpPr>
          <p:cNvPr id="2" name="Elipse 1">
            <a:extLst>
              <a:ext uri="{FF2B5EF4-FFF2-40B4-BE49-F238E27FC236}">
                <a16:creationId xmlns:a16="http://schemas.microsoft.com/office/drawing/2014/main" id="{CAEAB8AD-E6F1-4D23-BAEE-D57465CFE423}"/>
              </a:ext>
            </a:extLst>
          </p:cNvPr>
          <p:cNvSpPr/>
          <p:nvPr/>
        </p:nvSpPr>
        <p:spPr>
          <a:xfrm>
            <a:off x="640080" y="2118360"/>
            <a:ext cx="3688080" cy="368808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a:p>
        </p:txBody>
      </p:sp>
      <p:sp>
        <p:nvSpPr>
          <p:cNvPr id="9" name="Elipse 8">
            <a:extLst>
              <a:ext uri="{FF2B5EF4-FFF2-40B4-BE49-F238E27FC236}">
                <a16:creationId xmlns:a16="http://schemas.microsoft.com/office/drawing/2014/main" id="{7DF60872-10C3-4711-AE9B-22E496B33208}"/>
              </a:ext>
            </a:extLst>
          </p:cNvPr>
          <p:cNvSpPr/>
          <p:nvPr/>
        </p:nvSpPr>
        <p:spPr>
          <a:xfrm>
            <a:off x="807720" y="2286000"/>
            <a:ext cx="3352800" cy="33528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dirty="0"/>
          </a:p>
        </p:txBody>
      </p:sp>
      <p:pic>
        <p:nvPicPr>
          <p:cNvPr id="4" name="Gráfico 3" descr="Luces encendidas con relleno sólido">
            <a:extLst>
              <a:ext uri="{FF2B5EF4-FFF2-40B4-BE49-F238E27FC236}">
                <a16:creationId xmlns:a16="http://schemas.microsoft.com/office/drawing/2014/main" id="{B12BDDEC-0F55-438F-99F7-DBA917A0AF7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28800" y="3154680"/>
            <a:ext cx="1310640" cy="1310640"/>
          </a:xfrm>
          <a:prstGeom prst="rect">
            <a:avLst/>
          </a:prstGeom>
        </p:spPr>
      </p:pic>
      <p:sp>
        <p:nvSpPr>
          <p:cNvPr id="10" name="CuadroTexto 9">
            <a:extLst>
              <a:ext uri="{FF2B5EF4-FFF2-40B4-BE49-F238E27FC236}">
                <a16:creationId xmlns:a16="http://schemas.microsoft.com/office/drawing/2014/main" id="{434E56E8-4F93-4831-B00A-D221AD197809}"/>
              </a:ext>
            </a:extLst>
          </p:cNvPr>
          <p:cNvSpPr txBox="1"/>
          <p:nvPr/>
        </p:nvSpPr>
        <p:spPr>
          <a:xfrm>
            <a:off x="1947755" y="4648200"/>
            <a:ext cx="1093569" cy="400110"/>
          </a:xfrm>
          <a:prstGeom prst="rect">
            <a:avLst/>
          </a:prstGeom>
          <a:noFill/>
        </p:spPr>
        <p:txBody>
          <a:bodyPr wrap="none" rtlCol="0">
            <a:spAutoFit/>
          </a:bodyPr>
          <a:lstStyle/>
          <a:p>
            <a:r>
              <a:rPr lang="es-419" sz="2000" b="1" dirty="0">
                <a:solidFill>
                  <a:schemeClr val="bg1"/>
                </a:solidFill>
              </a:rPr>
              <a:t>Ideación</a:t>
            </a:r>
          </a:p>
        </p:txBody>
      </p:sp>
    </p:spTree>
    <p:extLst>
      <p:ext uri="{BB962C8B-B14F-4D97-AF65-F5344CB8AC3E}">
        <p14:creationId xmlns:p14="http://schemas.microsoft.com/office/powerpoint/2010/main" val="1889000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PE" dirty="0"/>
              <a:t>La generación del Reto Creativo en la fase de IDEAR</a:t>
            </a:r>
            <a:endParaRPr lang="es-419" dirty="0"/>
          </a:p>
        </p:txBody>
      </p:sp>
      <p:sp>
        <p:nvSpPr>
          <p:cNvPr id="3" name="Marcador de texto 2">
            <a:extLst>
              <a:ext uri="{FF2B5EF4-FFF2-40B4-BE49-F238E27FC236}">
                <a16:creationId xmlns:a16="http://schemas.microsoft.com/office/drawing/2014/main" id="{2E135C1E-EAD9-428A-8A2E-033A4004E55A}"/>
              </a:ext>
            </a:extLst>
          </p:cNvPr>
          <p:cNvSpPr>
            <a:spLocks noGrp="1"/>
          </p:cNvSpPr>
          <p:nvPr>
            <p:ph type="body" sz="quarter" idx="16"/>
          </p:nvPr>
        </p:nvSpPr>
        <p:spPr/>
        <p:txBody>
          <a:bodyPr/>
          <a:lstStyle/>
          <a:p>
            <a:pPr algn="just"/>
            <a:r>
              <a:rPr lang="es-PE" dirty="0"/>
              <a:t>La generación de esas soluciones parte de lo que llamamos Reto Creativo. Para definirlo, formulamos una pregunta, directamente vinculada con el Foco de Acción.</a:t>
            </a:r>
          </a:p>
          <a:p>
            <a:pPr algn="just"/>
            <a:r>
              <a:rPr lang="es-PE" dirty="0"/>
              <a:t>Ideación es pensar en mil y un soluciones. La regla más importante en las sesiones de ideación es decir ” Sí, y…”. Lo anterior permite lograr cantidad, diversidad de ideas, </a:t>
            </a:r>
            <a:r>
              <a:rPr lang="es-PE" dirty="0" err="1"/>
              <a:t>co-contrucción</a:t>
            </a:r>
            <a:r>
              <a:rPr lang="es-PE" dirty="0"/>
              <a:t> de conceptos, a la vez que posponer juicios. La incorporación de ilustradores y actores puede facilitar el proceso.</a:t>
            </a:r>
          </a:p>
        </p:txBody>
      </p:sp>
      <p:pic>
        <p:nvPicPr>
          <p:cNvPr id="7" name="Marcador de posición de imagen 6" descr="Imagen que contiene foto, diferente, tabla, diversos&#10;&#10;Descripción generada automáticamente">
            <a:extLst>
              <a:ext uri="{FF2B5EF4-FFF2-40B4-BE49-F238E27FC236}">
                <a16:creationId xmlns:a16="http://schemas.microsoft.com/office/drawing/2014/main" id="{3C807383-3CC5-4D63-8375-0E3D1A1C3848}"/>
              </a:ext>
            </a:extLst>
          </p:cNvPr>
          <p:cNvPicPr>
            <a:picLocks noGrp="1" noChangeAspect="1"/>
          </p:cNvPicPr>
          <p:nvPr>
            <p:ph type="pic" sz="quarter" idx="17"/>
          </p:nvPr>
        </p:nvPicPr>
        <p:blipFill rotWithShape="1">
          <a:blip r:embed="rId2"/>
          <a:srcRect t="6963" b="6963"/>
          <a:stretch/>
        </p:blipFill>
        <p:spPr/>
      </p:pic>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9" name="CuadroTexto 8">
            <a:extLst>
              <a:ext uri="{FF2B5EF4-FFF2-40B4-BE49-F238E27FC236}">
                <a16:creationId xmlns:a16="http://schemas.microsoft.com/office/drawing/2014/main" id="{E10DF909-448A-4480-9414-90540392906D}"/>
              </a:ext>
            </a:extLst>
          </p:cNvPr>
          <p:cNvSpPr txBox="1"/>
          <p:nvPr/>
        </p:nvSpPr>
        <p:spPr>
          <a:xfrm>
            <a:off x="701040" y="5332214"/>
            <a:ext cx="4739640" cy="646331"/>
          </a:xfrm>
          <a:prstGeom prst="rect">
            <a:avLst/>
          </a:prstGeom>
          <a:noFill/>
        </p:spPr>
        <p:txBody>
          <a:bodyPr wrap="square">
            <a:spAutoFit/>
          </a:bodyPr>
          <a:lstStyle/>
          <a:p>
            <a:pPr algn="ctr"/>
            <a:r>
              <a:rPr lang="es-419" b="1" i="1" dirty="0">
                <a:solidFill>
                  <a:srgbClr val="333333"/>
                </a:solidFill>
                <a:effectLst/>
                <a:latin typeface="Arial" panose="020B0604020202020204" pitchFamily="34" charset="0"/>
                <a:cs typeface="Arial" panose="020B0604020202020204" pitchFamily="34" charset="0"/>
              </a:rPr>
              <a:t>¿Cómo podemos hacer para que  ………………?</a:t>
            </a:r>
            <a:endParaRPr lang="es-419"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31836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PE" dirty="0"/>
              <a:t>Metodologías  para generar ideas</a:t>
            </a:r>
          </a:p>
        </p:txBody>
      </p:sp>
      <p:sp>
        <p:nvSpPr>
          <p:cNvPr id="3" name="Marcador de texto 2">
            <a:extLst>
              <a:ext uri="{FF2B5EF4-FFF2-40B4-BE49-F238E27FC236}">
                <a16:creationId xmlns:a16="http://schemas.microsoft.com/office/drawing/2014/main" id="{2E135C1E-EAD9-428A-8A2E-033A4004E55A}"/>
              </a:ext>
            </a:extLst>
          </p:cNvPr>
          <p:cNvSpPr>
            <a:spLocks noGrp="1"/>
          </p:cNvSpPr>
          <p:nvPr>
            <p:ph type="body" sz="quarter" idx="16"/>
          </p:nvPr>
        </p:nvSpPr>
        <p:spPr/>
        <p:txBody>
          <a:bodyPr/>
          <a:lstStyle/>
          <a:p>
            <a:pPr algn="just">
              <a:lnSpc>
                <a:spcPct val="150000"/>
              </a:lnSpc>
            </a:pPr>
            <a:r>
              <a:rPr lang="es-PE" dirty="0"/>
              <a:t>Las herramientas de ideación suponen generar muchas ideas. La “lluvia de ideas” te incentiva a pensar expansivamente y sin limitaciones. Usualmente son las ideas extravagantes las que activan los pensamientos más visionarios.</a:t>
            </a:r>
          </a:p>
          <a:p>
            <a:pPr algn="just">
              <a:lnSpc>
                <a:spcPct val="150000"/>
              </a:lnSpc>
            </a:pPr>
            <a:r>
              <a:rPr lang="es-PE" dirty="0"/>
              <a:t>Con unas herramientas de ideación  y un conjunto de reglas claras, una sesión de ideación  puede generar cientos de insights para avanzar en nuestro proyecto.</a:t>
            </a:r>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pic>
        <p:nvPicPr>
          <p:cNvPr id="2050" name="Picture 2" descr="Interfaz de usuario gráfica&#10;&#10;Descripción generada automáticamente">
            <a:extLst>
              <a:ext uri="{FF2B5EF4-FFF2-40B4-BE49-F238E27FC236}">
                <a16:creationId xmlns:a16="http://schemas.microsoft.com/office/drawing/2014/main" id="{79DD8B12-4C8E-416D-8C78-CB78BF213BB2}"/>
              </a:ext>
            </a:extLst>
          </p:cNvPr>
          <p:cNvPicPr>
            <a:picLocks noGrp="1" noChangeAspect="1" noChangeArrowheads="1"/>
          </p:cNvPicPr>
          <p:nvPr>
            <p:ph type="pic" sz="quarter" idx="17"/>
          </p:nvPr>
        </p:nvPicPr>
        <p:blipFill>
          <a:blip r:embed="rId2">
            <a:extLst>
              <a:ext uri="{28A0092B-C50C-407E-A947-70E740481C1C}">
                <a14:useLocalDpi xmlns:a14="http://schemas.microsoft.com/office/drawing/2010/main" val="0"/>
              </a:ext>
            </a:extLst>
          </a:blip>
          <a:srcRect l="8996" r="8996"/>
          <a:stretch>
            <a:fillRect/>
          </a:stretch>
        </p:blipFill>
        <p:spPr bwMode="auto">
          <a:prstGeom prst="rect">
            <a:avLst/>
          </a:prstGeom>
          <a:noFill/>
        </p:spPr>
      </p:pic>
    </p:spTree>
    <p:extLst>
      <p:ext uri="{BB962C8B-B14F-4D97-AF65-F5344CB8AC3E}">
        <p14:creationId xmlns:p14="http://schemas.microsoft.com/office/powerpoint/2010/main" val="2092610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PE" dirty="0"/>
              <a:t>Metodologías  para generar ideas</a:t>
            </a:r>
          </a:p>
        </p:txBody>
      </p:sp>
      <p:sp>
        <p:nvSpPr>
          <p:cNvPr id="3" name="Marcador de texto 2">
            <a:extLst>
              <a:ext uri="{FF2B5EF4-FFF2-40B4-BE49-F238E27FC236}">
                <a16:creationId xmlns:a16="http://schemas.microsoft.com/office/drawing/2014/main" id="{2E135C1E-EAD9-428A-8A2E-033A4004E55A}"/>
              </a:ext>
            </a:extLst>
          </p:cNvPr>
          <p:cNvSpPr>
            <a:spLocks noGrp="1"/>
          </p:cNvSpPr>
          <p:nvPr>
            <p:ph type="body" sz="quarter" idx="16"/>
          </p:nvPr>
        </p:nvSpPr>
        <p:spPr>
          <a:xfrm>
            <a:off x="438148" y="1668006"/>
            <a:ext cx="7166612" cy="503694"/>
          </a:xfrm>
        </p:spPr>
        <p:txBody>
          <a:bodyPr/>
          <a:lstStyle/>
          <a:p>
            <a:pPr algn="just">
              <a:lnSpc>
                <a:spcPct val="150000"/>
              </a:lnSpc>
            </a:pPr>
            <a:r>
              <a:rPr lang="es-PE" dirty="0"/>
              <a:t>Algunas herramientas que nos permitirá Idear en esta fase son:</a:t>
            </a:r>
          </a:p>
          <a:p>
            <a:pPr algn="just">
              <a:lnSpc>
                <a:spcPct val="150000"/>
              </a:lnSpc>
            </a:pPr>
            <a:endParaRPr lang="es-PE"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18" name="Freeform 2557">
            <a:extLst>
              <a:ext uri="{FF2B5EF4-FFF2-40B4-BE49-F238E27FC236}">
                <a16:creationId xmlns:a16="http://schemas.microsoft.com/office/drawing/2014/main" id="{BB447DDB-2ED5-4CE6-9B7C-FABEA80F5C84}"/>
              </a:ext>
            </a:extLst>
          </p:cNvPr>
          <p:cNvSpPr>
            <a:spLocks/>
          </p:cNvSpPr>
          <p:nvPr/>
        </p:nvSpPr>
        <p:spPr bwMode="auto">
          <a:xfrm>
            <a:off x="5423637" y="3760122"/>
            <a:ext cx="956949" cy="1059550"/>
          </a:xfrm>
          <a:custGeom>
            <a:avLst/>
            <a:gdLst>
              <a:gd name="T0" fmla="*/ 484 w 970"/>
              <a:gd name="T1" fmla="*/ 0 h 1072"/>
              <a:gd name="T2" fmla="*/ 543 w 970"/>
              <a:gd name="T3" fmla="*/ 103 h 1072"/>
              <a:gd name="T4" fmla="*/ 607 w 970"/>
              <a:gd name="T5" fmla="*/ 117 h 1072"/>
              <a:gd name="T6" fmla="*/ 669 w 970"/>
              <a:gd name="T7" fmla="*/ 136 h 1072"/>
              <a:gd name="T8" fmla="*/ 725 w 970"/>
              <a:gd name="T9" fmla="*/ 164 h 1072"/>
              <a:gd name="T10" fmla="*/ 778 w 970"/>
              <a:gd name="T11" fmla="*/ 199 h 1072"/>
              <a:gd name="T12" fmla="*/ 825 w 970"/>
              <a:gd name="T13" fmla="*/ 239 h 1072"/>
              <a:gd name="T14" fmla="*/ 867 w 970"/>
              <a:gd name="T15" fmla="*/ 286 h 1072"/>
              <a:gd name="T16" fmla="*/ 902 w 970"/>
              <a:gd name="T17" fmla="*/ 338 h 1072"/>
              <a:gd name="T18" fmla="*/ 932 w 970"/>
              <a:gd name="T19" fmla="*/ 394 h 1072"/>
              <a:gd name="T20" fmla="*/ 953 w 970"/>
              <a:gd name="T21" fmla="*/ 455 h 1072"/>
              <a:gd name="T22" fmla="*/ 966 w 970"/>
              <a:gd name="T23" fmla="*/ 520 h 1072"/>
              <a:gd name="T24" fmla="*/ 970 w 970"/>
              <a:gd name="T25" fmla="*/ 586 h 1072"/>
              <a:gd name="T26" fmla="*/ 966 w 970"/>
              <a:gd name="T27" fmla="*/ 651 h 1072"/>
              <a:gd name="T28" fmla="*/ 954 w 970"/>
              <a:gd name="T29" fmla="*/ 715 h 1072"/>
              <a:gd name="T30" fmla="*/ 932 w 970"/>
              <a:gd name="T31" fmla="*/ 775 h 1072"/>
              <a:gd name="T32" fmla="*/ 904 w 970"/>
              <a:gd name="T33" fmla="*/ 832 h 1072"/>
              <a:gd name="T34" fmla="*/ 870 w 970"/>
              <a:gd name="T35" fmla="*/ 883 h 1072"/>
              <a:gd name="T36" fmla="*/ 828 w 970"/>
              <a:gd name="T37" fmla="*/ 929 h 1072"/>
              <a:gd name="T38" fmla="*/ 781 w 970"/>
              <a:gd name="T39" fmla="*/ 970 h 1072"/>
              <a:gd name="T40" fmla="*/ 729 w 970"/>
              <a:gd name="T41" fmla="*/ 1006 h 1072"/>
              <a:gd name="T42" fmla="*/ 673 w 970"/>
              <a:gd name="T43" fmla="*/ 1034 h 1072"/>
              <a:gd name="T44" fmla="*/ 614 w 970"/>
              <a:gd name="T45" fmla="*/ 1055 h 1072"/>
              <a:gd name="T46" fmla="*/ 551 w 970"/>
              <a:gd name="T47" fmla="*/ 1068 h 1072"/>
              <a:gd name="T48" fmla="*/ 484 w 970"/>
              <a:gd name="T49" fmla="*/ 1072 h 1072"/>
              <a:gd name="T50" fmla="*/ 419 w 970"/>
              <a:gd name="T51" fmla="*/ 1068 h 1072"/>
              <a:gd name="T52" fmla="*/ 356 w 970"/>
              <a:gd name="T53" fmla="*/ 1055 h 1072"/>
              <a:gd name="T54" fmla="*/ 295 w 970"/>
              <a:gd name="T55" fmla="*/ 1034 h 1072"/>
              <a:gd name="T56" fmla="*/ 239 w 970"/>
              <a:gd name="T57" fmla="*/ 1006 h 1072"/>
              <a:gd name="T58" fmla="*/ 189 w 970"/>
              <a:gd name="T59" fmla="*/ 970 h 1072"/>
              <a:gd name="T60" fmla="*/ 141 w 970"/>
              <a:gd name="T61" fmla="*/ 929 h 1072"/>
              <a:gd name="T62" fmla="*/ 100 w 970"/>
              <a:gd name="T63" fmla="*/ 883 h 1072"/>
              <a:gd name="T64" fmla="*/ 66 w 970"/>
              <a:gd name="T65" fmla="*/ 832 h 1072"/>
              <a:gd name="T66" fmla="*/ 36 w 970"/>
              <a:gd name="T67" fmla="*/ 775 h 1072"/>
              <a:gd name="T68" fmla="*/ 16 w 970"/>
              <a:gd name="T69" fmla="*/ 715 h 1072"/>
              <a:gd name="T70" fmla="*/ 4 w 970"/>
              <a:gd name="T71" fmla="*/ 651 h 1072"/>
              <a:gd name="T72" fmla="*/ 0 w 970"/>
              <a:gd name="T73" fmla="*/ 586 h 1072"/>
              <a:gd name="T74" fmla="*/ 4 w 970"/>
              <a:gd name="T75" fmla="*/ 520 h 1072"/>
              <a:gd name="T76" fmla="*/ 17 w 970"/>
              <a:gd name="T77" fmla="*/ 455 h 1072"/>
              <a:gd name="T78" fmla="*/ 38 w 970"/>
              <a:gd name="T79" fmla="*/ 394 h 1072"/>
              <a:gd name="T80" fmla="*/ 66 w 970"/>
              <a:gd name="T81" fmla="*/ 338 h 1072"/>
              <a:gd name="T82" fmla="*/ 103 w 970"/>
              <a:gd name="T83" fmla="*/ 286 h 1072"/>
              <a:gd name="T84" fmla="*/ 144 w 970"/>
              <a:gd name="T85" fmla="*/ 239 h 1072"/>
              <a:gd name="T86" fmla="*/ 192 w 970"/>
              <a:gd name="T87" fmla="*/ 199 h 1072"/>
              <a:gd name="T88" fmla="*/ 245 w 970"/>
              <a:gd name="T89" fmla="*/ 164 h 1072"/>
              <a:gd name="T90" fmla="*/ 301 w 970"/>
              <a:gd name="T91" fmla="*/ 136 h 1072"/>
              <a:gd name="T92" fmla="*/ 362 w 970"/>
              <a:gd name="T93" fmla="*/ 117 h 1072"/>
              <a:gd name="T94" fmla="*/ 427 w 970"/>
              <a:gd name="T95" fmla="*/ 103 h 1072"/>
              <a:gd name="T96" fmla="*/ 484 w 970"/>
              <a:gd name="T9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0" h="1072">
                <a:moveTo>
                  <a:pt x="484" y="0"/>
                </a:moveTo>
                <a:lnTo>
                  <a:pt x="543" y="103"/>
                </a:lnTo>
                <a:lnTo>
                  <a:pt x="607" y="117"/>
                </a:lnTo>
                <a:lnTo>
                  <a:pt x="669" y="136"/>
                </a:lnTo>
                <a:lnTo>
                  <a:pt x="725" y="164"/>
                </a:lnTo>
                <a:lnTo>
                  <a:pt x="778" y="199"/>
                </a:lnTo>
                <a:lnTo>
                  <a:pt x="825" y="239"/>
                </a:lnTo>
                <a:lnTo>
                  <a:pt x="867" y="286"/>
                </a:lnTo>
                <a:lnTo>
                  <a:pt x="902" y="338"/>
                </a:lnTo>
                <a:lnTo>
                  <a:pt x="932" y="394"/>
                </a:lnTo>
                <a:lnTo>
                  <a:pt x="953" y="455"/>
                </a:lnTo>
                <a:lnTo>
                  <a:pt x="966" y="520"/>
                </a:lnTo>
                <a:lnTo>
                  <a:pt x="970" y="586"/>
                </a:lnTo>
                <a:lnTo>
                  <a:pt x="966" y="651"/>
                </a:lnTo>
                <a:lnTo>
                  <a:pt x="954" y="715"/>
                </a:lnTo>
                <a:lnTo>
                  <a:pt x="932" y="775"/>
                </a:lnTo>
                <a:lnTo>
                  <a:pt x="904" y="832"/>
                </a:lnTo>
                <a:lnTo>
                  <a:pt x="870" y="883"/>
                </a:lnTo>
                <a:lnTo>
                  <a:pt x="828" y="929"/>
                </a:lnTo>
                <a:lnTo>
                  <a:pt x="781" y="970"/>
                </a:lnTo>
                <a:lnTo>
                  <a:pt x="729" y="1006"/>
                </a:lnTo>
                <a:lnTo>
                  <a:pt x="673" y="1034"/>
                </a:lnTo>
                <a:lnTo>
                  <a:pt x="614" y="1055"/>
                </a:lnTo>
                <a:lnTo>
                  <a:pt x="551" y="1068"/>
                </a:lnTo>
                <a:lnTo>
                  <a:pt x="484" y="1072"/>
                </a:lnTo>
                <a:lnTo>
                  <a:pt x="419" y="1068"/>
                </a:lnTo>
                <a:lnTo>
                  <a:pt x="356" y="1055"/>
                </a:lnTo>
                <a:lnTo>
                  <a:pt x="295" y="1034"/>
                </a:lnTo>
                <a:lnTo>
                  <a:pt x="239" y="1006"/>
                </a:lnTo>
                <a:lnTo>
                  <a:pt x="189" y="970"/>
                </a:lnTo>
                <a:lnTo>
                  <a:pt x="141" y="929"/>
                </a:lnTo>
                <a:lnTo>
                  <a:pt x="100" y="883"/>
                </a:lnTo>
                <a:lnTo>
                  <a:pt x="66" y="832"/>
                </a:lnTo>
                <a:lnTo>
                  <a:pt x="36" y="775"/>
                </a:lnTo>
                <a:lnTo>
                  <a:pt x="16" y="715"/>
                </a:lnTo>
                <a:lnTo>
                  <a:pt x="4" y="651"/>
                </a:lnTo>
                <a:lnTo>
                  <a:pt x="0" y="586"/>
                </a:lnTo>
                <a:lnTo>
                  <a:pt x="4" y="520"/>
                </a:lnTo>
                <a:lnTo>
                  <a:pt x="17" y="455"/>
                </a:lnTo>
                <a:lnTo>
                  <a:pt x="38" y="394"/>
                </a:lnTo>
                <a:lnTo>
                  <a:pt x="66" y="338"/>
                </a:lnTo>
                <a:lnTo>
                  <a:pt x="103" y="286"/>
                </a:lnTo>
                <a:lnTo>
                  <a:pt x="144" y="239"/>
                </a:lnTo>
                <a:lnTo>
                  <a:pt x="192" y="199"/>
                </a:lnTo>
                <a:lnTo>
                  <a:pt x="245" y="164"/>
                </a:lnTo>
                <a:lnTo>
                  <a:pt x="301" y="136"/>
                </a:lnTo>
                <a:lnTo>
                  <a:pt x="362" y="117"/>
                </a:lnTo>
                <a:lnTo>
                  <a:pt x="427" y="103"/>
                </a:lnTo>
                <a:lnTo>
                  <a:pt x="484"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19" name="Freeform 2558">
            <a:extLst>
              <a:ext uri="{FF2B5EF4-FFF2-40B4-BE49-F238E27FC236}">
                <a16:creationId xmlns:a16="http://schemas.microsoft.com/office/drawing/2014/main" id="{6439D4DB-9DF5-4BDD-AB7F-295F31F5EB07}"/>
              </a:ext>
            </a:extLst>
          </p:cNvPr>
          <p:cNvSpPr>
            <a:spLocks/>
          </p:cNvSpPr>
          <p:nvPr/>
        </p:nvSpPr>
        <p:spPr bwMode="auto">
          <a:xfrm>
            <a:off x="5599241" y="4036354"/>
            <a:ext cx="605739" cy="605739"/>
          </a:xfrm>
          <a:custGeom>
            <a:avLst/>
            <a:gdLst>
              <a:gd name="T0" fmla="*/ 306 w 614"/>
              <a:gd name="T1" fmla="*/ 0 h 613"/>
              <a:gd name="T2" fmla="*/ 356 w 614"/>
              <a:gd name="T3" fmla="*/ 5 h 613"/>
              <a:gd name="T4" fmla="*/ 404 w 614"/>
              <a:gd name="T5" fmla="*/ 16 h 613"/>
              <a:gd name="T6" fmla="*/ 448 w 614"/>
              <a:gd name="T7" fmla="*/ 36 h 613"/>
              <a:gd name="T8" fmla="*/ 488 w 614"/>
              <a:gd name="T9" fmla="*/ 59 h 613"/>
              <a:gd name="T10" fmla="*/ 523 w 614"/>
              <a:gd name="T11" fmla="*/ 90 h 613"/>
              <a:gd name="T12" fmla="*/ 554 w 614"/>
              <a:gd name="T13" fmla="*/ 126 h 613"/>
              <a:gd name="T14" fmla="*/ 580 w 614"/>
              <a:gd name="T15" fmla="*/ 166 h 613"/>
              <a:gd name="T16" fmla="*/ 597 w 614"/>
              <a:gd name="T17" fmla="*/ 210 h 613"/>
              <a:gd name="T18" fmla="*/ 609 w 614"/>
              <a:gd name="T19" fmla="*/ 257 h 613"/>
              <a:gd name="T20" fmla="*/ 614 w 614"/>
              <a:gd name="T21" fmla="*/ 307 h 613"/>
              <a:gd name="T22" fmla="*/ 609 w 614"/>
              <a:gd name="T23" fmla="*/ 356 h 613"/>
              <a:gd name="T24" fmla="*/ 597 w 614"/>
              <a:gd name="T25" fmla="*/ 403 h 613"/>
              <a:gd name="T26" fmla="*/ 580 w 614"/>
              <a:gd name="T27" fmla="*/ 448 h 613"/>
              <a:gd name="T28" fmla="*/ 554 w 614"/>
              <a:gd name="T29" fmla="*/ 488 h 613"/>
              <a:gd name="T30" fmla="*/ 523 w 614"/>
              <a:gd name="T31" fmla="*/ 523 h 613"/>
              <a:gd name="T32" fmla="*/ 488 w 614"/>
              <a:gd name="T33" fmla="*/ 554 h 613"/>
              <a:gd name="T34" fmla="*/ 448 w 614"/>
              <a:gd name="T35" fmla="*/ 579 h 613"/>
              <a:gd name="T36" fmla="*/ 404 w 614"/>
              <a:gd name="T37" fmla="*/ 597 h 613"/>
              <a:gd name="T38" fmla="*/ 356 w 614"/>
              <a:gd name="T39" fmla="*/ 609 h 613"/>
              <a:gd name="T40" fmla="*/ 306 w 614"/>
              <a:gd name="T41" fmla="*/ 613 h 613"/>
              <a:gd name="T42" fmla="*/ 257 w 614"/>
              <a:gd name="T43" fmla="*/ 609 h 613"/>
              <a:gd name="T44" fmla="*/ 210 w 614"/>
              <a:gd name="T45" fmla="*/ 597 h 613"/>
              <a:gd name="T46" fmla="*/ 166 w 614"/>
              <a:gd name="T47" fmla="*/ 579 h 613"/>
              <a:gd name="T48" fmla="*/ 126 w 614"/>
              <a:gd name="T49" fmla="*/ 554 h 613"/>
              <a:gd name="T50" fmla="*/ 90 w 614"/>
              <a:gd name="T51" fmla="*/ 523 h 613"/>
              <a:gd name="T52" fmla="*/ 59 w 614"/>
              <a:gd name="T53" fmla="*/ 488 h 613"/>
              <a:gd name="T54" fmla="*/ 34 w 614"/>
              <a:gd name="T55" fmla="*/ 448 h 613"/>
              <a:gd name="T56" fmla="*/ 17 w 614"/>
              <a:gd name="T57" fmla="*/ 403 h 613"/>
              <a:gd name="T58" fmla="*/ 5 w 614"/>
              <a:gd name="T59" fmla="*/ 356 h 613"/>
              <a:gd name="T60" fmla="*/ 0 w 614"/>
              <a:gd name="T61" fmla="*/ 307 h 613"/>
              <a:gd name="T62" fmla="*/ 5 w 614"/>
              <a:gd name="T63" fmla="*/ 257 h 613"/>
              <a:gd name="T64" fmla="*/ 17 w 614"/>
              <a:gd name="T65" fmla="*/ 210 h 613"/>
              <a:gd name="T66" fmla="*/ 34 w 614"/>
              <a:gd name="T67" fmla="*/ 166 h 613"/>
              <a:gd name="T68" fmla="*/ 59 w 614"/>
              <a:gd name="T69" fmla="*/ 126 h 613"/>
              <a:gd name="T70" fmla="*/ 90 w 614"/>
              <a:gd name="T71" fmla="*/ 90 h 613"/>
              <a:gd name="T72" fmla="*/ 126 w 614"/>
              <a:gd name="T73" fmla="*/ 59 h 613"/>
              <a:gd name="T74" fmla="*/ 166 w 614"/>
              <a:gd name="T75" fmla="*/ 36 h 613"/>
              <a:gd name="T76" fmla="*/ 210 w 614"/>
              <a:gd name="T77" fmla="*/ 16 h 613"/>
              <a:gd name="T78" fmla="*/ 257 w 614"/>
              <a:gd name="T79" fmla="*/ 5 h 613"/>
              <a:gd name="T80" fmla="*/ 306 w 614"/>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4" h="613">
                <a:moveTo>
                  <a:pt x="306" y="0"/>
                </a:moveTo>
                <a:lnTo>
                  <a:pt x="356" y="5"/>
                </a:lnTo>
                <a:lnTo>
                  <a:pt x="404" y="16"/>
                </a:lnTo>
                <a:lnTo>
                  <a:pt x="448" y="36"/>
                </a:lnTo>
                <a:lnTo>
                  <a:pt x="488" y="59"/>
                </a:lnTo>
                <a:lnTo>
                  <a:pt x="523" y="90"/>
                </a:lnTo>
                <a:lnTo>
                  <a:pt x="554" y="126"/>
                </a:lnTo>
                <a:lnTo>
                  <a:pt x="580" y="166"/>
                </a:lnTo>
                <a:lnTo>
                  <a:pt x="597" y="210"/>
                </a:lnTo>
                <a:lnTo>
                  <a:pt x="609" y="257"/>
                </a:lnTo>
                <a:lnTo>
                  <a:pt x="614" y="307"/>
                </a:lnTo>
                <a:lnTo>
                  <a:pt x="609" y="356"/>
                </a:lnTo>
                <a:lnTo>
                  <a:pt x="597" y="403"/>
                </a:lnTo>
                <a:lnTo>
                  <a:pt x="580" y="448"/>
                </a:lnTo>
                <a:lnTo>
                  <a:pt x="554" y="488"/>
                </a:lnTo>
                <a:lnTo>
                  <a:pt x="523" y="523"/>
                </a:lnTo>
                <a:lnTo>
                  <a:pt x="488" y="554"/>
                </a:lnTo>
                <a:lnTo>
                  <a:pt x="448" y="579"/>
                </a:lnTo>
                <a:lnTo>
                  <a:pt x="404" y="597"/>
                </a:lnTo>
                <a:lnTo>
                  <a:pt x="356" y="609"/>
                </a:lnTo>
                <a:lnTo>
                  <a:pt x="306" y="613"/>
                </a:lnTo>
                <a:lnTo>
                  <a:pt x="257" y="609"/>
                </a:lnTo>
                <a:lnTo>
                  <a:pt x="210" y="597"/>
                </a:lnTo>
                <a:lnTo>
                  <a:pt x="166" y="579"/>
                </a:lnTo>
                <a:lnTo>
                  <a:pt x="126" y="554"/>
                </a:lnTo>
                <a:lnTo>
                  <a:pt x="90" y="523"/>
                </a:lnTo>
                <a:lnTo>
                  <a:pt x="59" y="488"/>
                </a:lnTo>
                <a:lnTo>
                  <a:pt x="34" y="448"/>
                </a:lnTo>
                <a:lnTo>
                  <a:pt x="17" y="403"/>
                </a:lnTo>
                <a:lnTo>
                  <a:pt x="5" y="356"/>
                </a:lnTo>
                <a:lnTo>
                  <a:pt x="0" y="307"/>
                </a:lnTo>
                <a:lnTo>
                  <a:pt x="5" y="257"/>
                </a:lnTo>
                <a:lnTo>
                  <a:pt x="17" y="210"/>
                </a:lnTo>
                <a:lnTo>
                  <a:pt x="34" y="166"/>
                </a:lnTo>
                <a:lnTo>
                  <a:pt x="59" y="126"/>
                </a:lnTo>
                <a:lnTo>
                  <a:pt x="90" y="90"/>
                </a:lnTo>
                <a:lnTo>
                  <a:pt x="126" y="59"/>
                </a:lnTo>
                <a:lnTo>
                  <a:pt x="166" y="36"/>
                </a:lnTo>
                <a:lnTo>
                  <a:pt x="210" y="16"/>
                </a:lnTo>
                <a:lnTo>
                  <a:pt x="257" y="5"/>
                </a:lnTo>
                <a:lnTo>
                  <a:pt x="306" y="0"/>
                </a:lnTo>
                <a:close/>
              </a:path>
            </a:pathLst>
          </a:custGeom>
          <a:solidFill>
            <a:srgbClr val="00B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20" name="Freeform 2563">
            <a:extLst>
              <a:ext uri="{FF2B5EF4-FFF2-40B4-BE49-F238E27FC236}">
                <a16:creationId xmlns:a16="http://schemas.microsoft.com/office/drawing/2014/main" id="{50DB3226-4D81-4FFB-9D85-ADE27FA45E8E}"/>
              </a:ext>
            </a:extLst>
          </p:cNvPr>
          <p:cNvSpPr>
            <a:spLocks/>
          </p:cNvSpPr>
          <p:nvPr/>
        </p:nvSpPr>
        <p:spPr bwMode="auto">
          <a:xfrm>
            <a:off x="5405878" y="4730882"/>
            <a:ext cx="984572" cy="246637"/>
          </a:xfrm>
          <a:custGeom>
            <a:avLst/>
            <a:gdLst>
              <a:gd name="T0" fmla="*/ 4 w 999"/>
              <a:gd name="T1" fmla="*/ 0 h 251"/>
              <a:gd name="T2" fmla="*/ 47 w 999"/>
              <a:gd name="T3" fmla="*/ 49 h 251"/>
              <a:gd name="T4" fmla="*/ 93 w 999"/>
              <a:gd name="T5" fmla="*/ 93 h 251"/>
              <a:gd name="T6" fmla="*/ 143 w 999"/>
              <a:gd name="T7" fmla="*/ 133 h 251"/>
              <a:gd name="T8" fmla="*/ 196 w 999"/>
              <a:gd name="T9" fmla="*/ 167 h 251"/>
              <a:gd name="T10" fmla="*/ 254 w 999"/>
              <a:gd name="T11" fmla="*/ 195 h 251"/>
              <a:gd name="T12" fmla="*/ 313 w 999"/>
              <a:gd name="T13" fmla="*/ 217 h 251"/>
              <a:gd name="T14" fmla="*/ 374 w 999"/>
              <a:gd name="T15" fmla="*/ 234 h 251"/>
              <a:gd name="T16" fmla="*/ 437 w 999"/>
              <a:gd name="T17" fmla="*/ 242 h 251"/>
              <a:gd name="T18" fmla="*/ 502 w 999"/>
              <a:gd name="T19" fmla="*/ 245 h 251"/>
              <a:gd name="T20" fmla="*/ 575 w 999"/>
              <a:gd name="T21" fmla="*/ 242 h 251"/>
              <a:gd name="T22" fmla="*/ 644 w 999"/>
              <a:gd name="T23" fmla="*/ 231 h 251"/>
              <a:gd name="T24" fmla="*/ 712 w 999"/>
              <a:gd name="T25" fmla="*/ 210 h 251"/>
              <a:gd name="T26" fmla="*/ 776 w 999"/>
              <a:gd name="T27" fmla="*/ 183 h 251"/>
              <a:gd name="T28" fmla="*/ 838 w 999"/>
              <a:gd name="T29" fmla="*/ 149 h 251"/>
              <a:gd name="T30" fmla="*/ 894 w 999"/>
              <a:gd name="T31" fmla="*/ 110 h 251"/>
              <a:gd name="T32" fmla="*/ 947 w 999"/>
              <a:gd name="T33" fmla="*/ 62 h 251"/>
              <a:gd name="T34" fmla="*/ 994 w 999"/>
              <a:gd name="T35" fmla="*/ 8 h 251"/>
              <a:gd name="T36" fmla="*/ 999 w 999"/>
              <a:gd name="T37" fmla="*/ 12 h 251"/>
              <a:gd name="T38" fmla="*/ 951 w 999"/>
              <a:gd name="T39" fmla="*/ 67 h 251"/>
              <a:gd name="T40" fmla="*/ 898 w 999"/>
              <a:gd name="T41" fmla="*/ 114 h 251"/>
              <a:gd name="T42" fmla="*/ 841 w 999"/>
              <a:gd name="T43" fmla="*/ 155 h 251"/>
              <a:gd name="T44" fmla="*/ 778 w 999"/>
              <a:gd name="T45" fmla="*/ 189 h 251"/>
              <a:gd name="T46" fmla="*/ 713 w 999"/>
              <a:gd name="T47" fmla="*/ 216 h 251"/>
              <a:gd name="T48" fmla="*/ 646 w 999"/>
              <a:gd name="T49" fmla="*/ 237 h 251"/>
              <a:gd name="T50" fmla="*/ 575 w 999"/>
              <a:gd name="T51" fmla="*/ 248 h 251"/>
              <a:gd name="T52" fmla="*/ 502 w 999"/>
              <a:gd name="T53" fmla="*/ 251 h 251"/>
              <a:gd name="T54" fmla="*/ 437 w 999"/>
              <a:gd name="T55" fmla="*/ 248 h 251"/>
              <a:gd name="T56" fmla="*/ 374 w 999"/>
              <a:gd name="T57" fmla="*/ 238 h 251"/>
              <a:gd name="T58" fmla="*/ 312 w 999"/>
              <a:gd name="T59" fmla="*/ 223 h 251"/>
              <a:gd name="T60" fmla="*/ 251 w 999"/>
              <a:gd name="T61" fmla="*/ 200 h 251"/>
              <a:gd name="T62" fmla="*/ 193 w 999"/>
              <a:gd name="T63" fmla="*/ 172 h 251"/>
              <a:gd name="T64" fmla="*/ 140 w 999"/>
              <a:gd name="T65" fmla="*/ 138 h 251"/>
              <a:gd name="T66" fmla="*/ 88 w 999"/>
              <a:gd name="T67" fmla="*/ 98 h 251"/>
              <a:gd name="T68" fmla="*/ 43 w 999"/>
              <a:gd name="T69" fmla="*/ 53 h 251"/>
              <a:gd name="T70" fmla="*/ 0 w 999"/>
              <a:gd name="T71" fmla="*/ 3 h 251"/>
              <a:gd name="T72" fmla="*/ 4 w 999"/>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9" h="251">
                <a:moveTo>
                  <a:pt x="4" y="0"/>
                </a:moveTo>
                <a:lnTo>
                  <a:pt x="47" y="49"/>
                </a:lnTo>
                <a:lnTo>
                  <a:pt x="93" y="93"/>
                </a:lnTo>
                <a:lnTo>
                  <a:pt x="143" y="133"/>
                </a:lnTo>
                <a:lnTo>
                  <a:pt x="196" y="167"/>
                </a:lnTo>
                <a:lnTo>
                  <a:pt x="254" y="195"/>
                </a:lnTo>
                <a:lnTo>
                  <a:pt x="313" y="217"/>
                </a:lnTo>
                <a:lnTo>
                  <a:pt x="374" y="234"/>
                </a:lnTo>
                <a:lnTo>
                  <a:pt x="437" y="242"/>
                </a:lnTo>
                <a:lnTo>
                  <a:pt x="502" y="245"/>
                </a:lnTo>
                <a:lnTo>
                  <a:pt x="575" y="242"/>
                </a:lnTo>
                <a:lnTo>
                  <a:pt x="644" y="231"/>
                </a:lnTo>
                <a:lnTo>
                  <a:pt x="712" y="210"/>
                </a:lnTo>
                <a:lnTo>
                  <a:pt x="776" y="183"/>
                </a:lnTo>
                <a:lnTo>
                  <a:pt x="838" y="149"/>
                </a:lnTo>
                <a:lnTo>
                  <a:pt x="894" y="110"/>
                </a:lnTo>
                <a:lnTo>
                  <a:pt x="947" y="62"/>
                </a:lnTo>
                <a:lnTo>
                  <a:pt x="994" y="8"/>
                </a:lnTo>
                <a:lnTo>
                  <a:pt x="999" y="12"/>
                </a:lnTo>
                <a:lnTo>
                  <a:pt x="951" y="67"/>
                </a:lnTo>
                <a:lnTo>
                  <a:pt x="898" y="114"/>
                </a:lnTo>
                <a:lnTo>
                  <a:pt x="841" y="155"/>
                </a:lnTo>
                <a:lnTo>
                  <a:pt x="778" y="189"/>
                </a:lnTo>
                <a:lnTo>
                  <a:pt x="713" y="216"/>
                </a:lnTo>
                <a:lnTo>
                  <a:pt x="646" y="237"/>
                </a:lnTo>
                <a:lnTo>
                  <a:pt x="575" y="248"/>
                </a:lnTo>
                <a:lnTo>
                  <a:pt x="502" y="251"/>
                </a:lnTo>
                <a:lnTo>
                  <a:pt x="437" y="248"/>
                </a:lnTo>
                <a:lnTo>
                  <a:pt x="374" y="238"/>
                </a:lnTo>
                <a:lnTo>
                  <a:pt x="312" y="223"/>
                </a:lnTo>
                <a:lnTo>
                  <a:pt x="251" y="200"/>
                </a:lnTo>
                <a:lnTo>
                  <a:pt x="193" y="172"/>
                </a:lnTo>
                <a:lnTo>
                  <a:pt x="140" y="138"/>
                </a:lnTo>
                <a:lnTo>
                  <a:pt x="88" y="98"/>
                </a:lnTo>
                <a:lnTo>
                  <a:pt x="43" y="53"/>
                </a:lnTo>
                <a:lnTo>
                  <a:pt x="0" y="3"/>
                </a:lnTo>
                <a:lnTo>
                  <a:pt x="4"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21" name="Freeform 2565">
            <a:extLst>
              <a:ext uri="{FF2B5EF4-FFF2-40B4-BE49-F238E27FC236}">
                <a16:creationId xmlns:a16="http://schemas.microsoft.com/office/drawing/2014/main" id="{8BB2B27E-1A19-4502-9F96-1D3F8DA56805}"/>
              </a:ext>
            </a:extLst>
          </p:cNvPr>
          <p:cNvSpPr>
            <a:spLocks/>
          </p:cNvSpPr>
          <p:nvPr/>
        </p:nvSpPr>
        <p:spPr bwMode="auto">
          <a:xfrm>
            <a:off x="5840924" y="5429356"/>
            <a:ext cx="122374" cy="78924"/>
          </a:xfrm>
          <a:custGeom>
            <a:avLst/>
            <a:gdLst>
              <a:gd name="T0" fmla="*/ 40 w 80"/>
              <a:gd name="T1" fmla="*/ 0 h 80"/>
              <a:gd name="T2" fmla="*/ 56 w 80"/>
              <a:gd name="T3" fmla="*/ 3 h 80"/>
              <a:gd name="T4" fmla="*/ 68 w 80"/>
              <a:gd name="T5" fmla="*/ 12 h 80"/>
              <a:gd name="T6" fmla="*/ 77 w 80"/>
              <a:gd name="T7" fmla="*/ 25 h 80"/>
              <a:gd name="T8" fmla="*/ 80 w 80"/>
              <a:gd name="T9" fmla="*/ 40 h 80"/>
              <a:gd name="T10" fmla="*/ 77 w 80"/>
              <a:gd name="T11" fmla="*/ 56 h 80"/>
              <a:gd name="T12" fmla="*/ 68 w 80"/>
              <a:gd name="T13" fmla="*/ 68 h 80"/>
              <a:gd name="T14" fmla="*/ 56 w 80"/>
              <a:gd name="T15" fmla="*/ 77 h 80"/>
              <a:gd name="T16" fmla="*/ 40 w 80"/>
              <a:gd name="T17" fmla="*/ 80 h 80"/>
              <a:gd name="T18" fmla="*/ 25 w 80"/>
              <a:gd name="T19" fmla="*/ 77 h 80"/>
              <a:gd name="T20" fmla="*/ 12 w 80"/>
              <a:gd name="T21" fmla="*/ 68 h 80"/>
              <a:gd name="T22" fmla="*/ 3 w 80"/>
              <a:gd name="T23" fmla="*/ 56 h 80"/>
              <a:gd name="T24" fmla="*/ 0 w 80"/>
              <a:gd name="T25" fmla="*/ 40 h 80"/>
              <a:gd name="T26" fmla="*/ 3 w 80"/>
              <a:gd name="T27" fmla="*/ 25 h 80"/>
              <a:gd name="T28" fmla="*/ 12 w 80"/>
              <a:gd name="T29" fmla="*/ 12 h 80"/>
              <a:gd name="T30" fmla="*/ 25 w 80"/>
              <a:gd name="T31" fmla="*/ 3 h 80"/>
              <a:gd name="T32" fmla="*/ 40 w 80"/>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80">
                <a:moveTo>
                  <a:pt x="40" y="0"/>
                </a:moveTo>
                <a:lnTo>
                  <a:pt x="56" y="3"/>
                </a:lnTo>
                <a:lnTo>
                  <a:pt x="68" y="12"/>
                </a:lnTo>
                <a:lnTo>
                  <a:pt x="77" y="25"/>
                </a:lnTo>
                <a:lnTo>
                  <a:pt x="80" y="40"/>
                </a:lnTo>
                <a:lnTo>
                  <a:pt x="77" y="56"/>
                </a:lnTo>
                <a:lnTo>
                  <a:pt x="68" y="68"/>
                </a:lnTo>
                <a:lnTo>
                  <a:pt x="56" y="77"/>
                </a:lnTo>
                <a:lnTo>
                  <a:pt x="40" y="80"/>
                </a:lnTo>
                <a:lnTo>
                  <a:pt x="25" y="77"/>
                </a:lnTo>
                <a:lnTo>
                  <a:pt x="12" y="68"/>
                </a:lnTo>
                <a:lnTo>
                  <a:pt x="3" y="56"/>
                </a:lnTo>
                <a:lnTo>
                  <a:pt x="0" y="40"/>
                </a:lnTo>
                <a:lnTo>
                  <a:pt x="3" y="25"/>
                </a:lnTo>
                <a:lnTo>
                  <a:pt x="12" y="12"/>
                </a:lnTo>
                <a:lnTo>
                  <a:pt x="25" y="3"/>
                </a:lnTo>
                <a:lnTo>
                  <a:pt x="40"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419" sz="1800" b="0" i="0" u="none" strike="noStrike" kern="0" cap="none" spc="0" normalizeH="0" baseline="0">
              <a:ln>
                <a:noFill/>
              </a:ln>
              <a:solidFill>
                <a:prstClr val="black"/>
              </a:solidFill>
              <a:effectLst/>
              <a:uLnTx/>
              <a:uFillTx/>
              <a:latin typeface="Arial" panose="020B0604020202020204" pitchFamily="34" charset="0"/>
              <a:cs typeface="Arial" panose="020B0604020202020204" pitchFamily="34" charset="0"/>
            </a:endParaRPr>
          </a:p>
        </p:txBody>
      </p:sp>
      <p:cxnSp>
        <p:nvCxnSpPr>
          <p:cNvPr id="22" name="Straight Connector 2589">
            <a:extLst>
              <a:ext uri="{FF2B5EF4-FFF2-40B4-BE49-F238E27FC236}">
                <a16:creationId xmlns:a16="http://schemas.microsoft.com/office/drawing/2014/main" id="{B385292B-EBAD-4582-966A-D07316357A5E}"/>
              </a:ext>
            </a:extLst>
          </p:cNvPr>
          <p:cNvCxnSpPr/>
          <p:nvPr/>
        </p:nvCxnSpPr>
        <p:spPr>
          <a:xfrm>
            <a:off x="5896686" y="4976532"/>
            <a:ext cx="1478" cy="451837"/>
          </a:xfrm>
          <a:prstGeom prst="line">
            <a:avLst/>
          </a:prstGeom>
          <a:noFill/>
          <a:ln w="3175" cap="flat" cmpd="sng" algn="ctr">
            <a:solidFill>
              <a:sysClr val="window" lastClr="FFFFFF">
                <a:lumMod val="85000"/>
              </a:sysClr>
            </a:solidFill>
            <a:prstDash val="solid"/>
          </a:ln>
          <a:effectLst/>
        </p:spPr>
      </p:cxnSp>
      <p:sp>
        <p:nvSpPr>
          <p:cNvPr id="33" name="TextBox 2603">
            <a:extLst>
              <a:ext uri="{FF2B5EF4-FFF2-40B4-BE49-F238E27FC236}">
                <a16:creationId xmlns:a16="http://schemas.microsoft.com/office/drawing/2014/main" id="{12342668-678D-4F6A-9A32-3D2B89D4EAB3}"/>
              </a:ext>
            </a:extLst>
          </p:cNvPr>
          <p:cNvSpPr txBox="1"/>
          <p:nvPr/>
        </p:nvSpPr>
        <p:spPr>
          <a:xfrm>
            <a:off x="4765223" y="5620077"/>
            <a:ext cx="2267854" cy="307777"/>
          </a:xfrm>
          <a:prstGeom prst="rect">
            <a:avLst/>
          </a:prstGeom>
          <a:noFill/>
        </p:spPr>
        <p:txBody>
          <a:bodyPr wrap="square" rtlCol="0">
            <a:spAutoFit/>
          </a:bodyPr>
          <a:lstStyle/>
          <a:p>
            <a:pPr algn="ctr"/>
            <a:r>
              <a:rPr lang="en-US" sz="1400" b="1" dirty="0">
                <a:solidFill>
                  <a:prstClr val="black">
                    <a:lumMod val="75000"/>
                    <a:lumOff val="25000"/>
                  </a:prstClr>
                </a:solidFill>
                <a:latin typeface="Arial" panose="020B0604020202020204" pitchFamily="34" charset="0"/>
                <a:cs typeface="Arial" panose="020B0604020202020204" pitchFamily="34" charset="0"/>
              </a:rPr>
              <a:t>Scamper</a:t>
            </a:r>
          </a:p>
        </p:txBody>
      </p:sp>
      <p:sp>
        <p:nvSpPr>
          <p:cNvPr id="34" name="TextBox 2604">
            <a:extLst>
              <a:ext uri="{FF2B5EF4-FFF2-40B4-BE49-F238E27FC236}">
                <a16:creationId xmlns:a16="http://schemas.microsoft.com/office/drawing/2014/main" id="{04586F41-CA7D-41AA-9BE9-FDECEC8F96D6}"/>
              </a:ext>
            </a:extLst>
          </p:cNvPr>
          <p:cNvSpPr txBox="1"/>
          <p:nvPr/>
        </p:nvSpPr>
        <p:spPr>
          <a:xfrm>
            <a:off x="4051300" y="5871352"/>
            <a:ext cx="3695700" cy="938719"/>
          </a:xfrm>
          <a:prstGeom prst="rect">
            <a:avLst/>
          </a:prstGeom>
          <a:noFill/>
        </p:spPr>
        <p:txBody>
          <a:bodyPr wrap="square" rtlCol="0">
            <a:spAutoFit/>
          </a:bodyPr>
          <a:lstStyle/>
          <a:p>
            <a:pPr algn="ctr"/>
            <a:r>
              <a:rPr lang="es-PE" sz="1100" dirty="0">
                <a:latin typeface="Arial" panose="020B0604020202020204" pitchFamily="34" charset="0"/>
                <a:cs typeface="Arial" panose="020B0604020202020204" pitchFamily="34" charset="0"/>
              </a:rPr>
              <a:t>Consiste en generar ideas para un determinado reto. Ya se trate de un producto, servicio o proceso. SCAMPER es el acrónimo de los conceptos de Sustituir, Combinar, Adaptar, Modificar, Poner otro uso, eliminar y Reorganizar.</a:t>
            </a:r>
            <a:endParaRPr lang="es-419" sz="1100" dirty="0">
              <a:latin typeface="Arial" panose="020B0604020202020204" pitchFamily="34" charset="0"/>
              <a:cs typeface="Arial" panose="020B0604020202020204" pitchFamily="34" charset="0"/>
            </a:endParaRPr>
          </a:p>
        </p:txBody>
      </p:sp>
      <p:sp>
        <p:nvSpPr>
          <p:cNvPr id="13" name="Freeform 2561">
            <a:extLst>
              <a:ext uri="{FF2B5EF4-FFF2-40B4-BE49-F238E27FC236}">
                <a16:creationId xmlns:a16="http://schemas.microsoft.com/office/drawing/2014/main" id="{F3739A37-226F-4669-9093-892983F233C5}"/>
              </a:ext>
            </a:extLst>
          </p:cNvPr>
          <p:cNvSpPr>
            <a:spLocks/>
          </p:cNvSpPr>
          <p:nvPr/>
        </p:nvSpPr>
        <p:spPr bwMode="auto">
          <a:xfrm>
            <a:off x="7432536" y="3860749"/>
            <a:ext cx="958922" cy="1055604"/>
          </a:xfrm>
          <a:custGeom>
            <a:avLst/>
            <a:gdLst>
              <a:gd name="T0" fmla="*/ 486 w 973"/>
              <a:gd name="T1" fmla="*/ 0 h 1071"/>
              <a:gd name="T2" fmla="*/ 553 w 973"/>
              <a:gd name="T3" fmla="*/ 5 h 1071"/>
              <a:gd name="T4" fmla="*/ 615 w 973"/>
              <a:gd name="T5" fmla="*/ 18 h 1071"/>
              <a:gd name="T6" fmla="*/ 676 w 973"/>
              <a:gd name="T7" fmla="*/ 39 h 1071"/>
              <a:gd name="T8" fmla="*/ 732 w 973"/>
              <a:gd name="T9" fmla="*/ 67 h 1071"/>
              <a:gd name="T10" fmla="*/ 783 w 973"/>
              <a:gd name="T11" fmla="*/ 101 h 1071"/>
              <a:gd name="T12" fmla="*/ 831 w 973"/>
              <a:gd name="T13" fmla="*/ 142 h 1071"/>
              <a:gd name="T14" fmla="*/ 871 w 973"/>
              <a:gd name="T15" fmla="*/ 189 h 1071"/>
              <a:gd name="T16" fmla="*/ 906 w 973"/>
              <a:gd name="T17" fmla="*/ 241 h 1071"/>
              <a:gd name="T18" fmla="*/ 934 w 973"/>
              <a:gd name="T19" fmla="*/ 297 h 1071"/>
              <a:gd name="T20" fmla="*/ 955 w 973"/>
              <a:gd name="T21" fmla="*/ 356 h 1071"/>
              <a:gd name="T22" fmla="*/ 968 w 973"/>
              <a:gd name="T23" fmla="*/ 420 h 1071"/>
              <a:gd name="T24" fmla="*/ 973 w 973"/>
              <a:gd name="T25" fmla="*/ 486 h 1071"/>
              <a:gd name="T26" fmla="*/ 968 w 973"/>
              <a:gd name="T27" fmla="*/ 553 h 1071"/>
              <a:gd name="T28" fmla="*/ 955 w 973"/>
              <a:gd name="T29" fmla="*/ 616 h 1071"/>
              <a:gd name="T30" fmla="*/ 933 w 973"/>
              <a:gd name="T31" fmla="*/ 677 h 1071"/>
              <a:gd name="T32" fmla="*/ 905 w 973"/>
              <a:gd name="T33" fmla="*/ 733 h 1071"/>
              <a:gd name="T34" fmla="*/ 869 w 973"/>
              <a:gd name="T35" fmla="*/ 785 h 1071"/>
              <a:gd name="T36" fmla="*/ 828 w 973"/>
              <a:gd name="T37" fmla="*/ 832 h 1071"/>
              <a:gd name="T38" fmla="*/ 779 w 973"/>
              <a:gd name="T39" fmla="*/ 873 h 1071"/>
              <a:gd name="T40" fmla="*/ 727 w 973"/>
              <a:gd name="T41" fmla="*/ 907 h 1071"/>
              <a:gd name="T42" fmla="*/ 670 w 973"/>
              <a:gd name="T43" fmla="*/ 935 h 1071"/>
              <a:gd name="T44" fmla="*/ 609 w 973"/>
              <a:gd name="T45" fmla="*/ 956 h 1071"/>
              <a:gd name="T46" fmla="*/ 546 w 973"/>
              <a:gd name="T47" fmla="*/ 968 h 1071"/>
              <a:gd name="T48" fmla="*/ 486 w 973"/>
              <a:gd name="T49" fmla="*/ 1071 h 1071"/>
              <a:gd name="T50" fmla="*/ 429 w 973"/>
              <a:gd name="T51" fmla="*/ 968 h 1071"/>
              <a:gd name="T52" fmla="*/ 364 w 973"/>
              <a:gd name="T53" fmla="*/ 956 h 1071"/>
              <a:gd name="T54" fmla="*/ 303 w 973"/>
              <a:gd name="T55" fmla="*/ 935 h 1071"/>
              <a:gd name="T56" fmla="*/ 246 w 973"/>
              <a:gd name="T57" fmla="*/ 907 h 1071"/>
              <a:gd name="T58" fmla="*/ 194 w 973"/>
              <a:gd name="T59" fmla="*/ 873 h 1071"/>
              <a:gd name="T60" fmla="*/ 145 w 973"/>
              <a:gd name="T61" fmla="*/ 832 h 1071"/>
              <a:gd name="T62" fmla="*/ 104 w 973"/>
              <a:gd name="T63" fmla="*/ 785 h 1071"/>
              <a:gd name="T64" fmla="*/ 68 w 973"/>
              <a:gd name="T65" fmla="*/ 733 h 1071"/>
              <a:gd name="T66" fmla="*/ 40 w 973"/>
              <a:gd name="T67" fmla="*/ 677 h 1071"/>
              <a:gd name="T68" fmla="*/ 18 w 973"/>
              <a:gd name="T69" fmla="*/ 616 h 1071"/>
              <a:gd name="T70" fmla="*/ 5 w 973"/>
              <a:gd name="T71" fmla="*/ 553 h 1071"/>
              <a:gd name="T72" fmla="*/ 0 w 973"/>
              <a:gd name="T73" fmla="*/ 486 h 1071"/>
              <a:gd name="T74" fmla="*/ 5 w 973"/>
              <a:gd name="T75" fmla="*/ 420 h 1071"/>
              <a:gd name="T76" fmla="*/ 18 w 973"/>
              <a:gd name="T77" fmla="*/ 356 h 1071"/>
              <a:gd name="T78" fmla="*/ 39 w 973"/>
              <a:gd name="T79" fmla="*/ 297 h 1071"/>
              <a:gd name="T80" fmla="*/ 67 w 973"/>
              <a:gd name="T81" fmla="*/ 241 h 1071"/>
              <a:gd name="T82" fmla="*/ 102 w 973"/>
              <a:gd name="T83" fmla="*/ 189 h 1071"/>
              <a:gd name="T84" fmla="*/ 144 w 973"/>
              <a:gd name="T85" fmla="*/ 142 h 1071"/>
              <a:gd name="T86" fmla="*/ 189 w 973"/>
              <a:gd name="T87" fmla="*/ 101 h 1071"/>
              <a:gd name="T88" fmla="*/ 241 w 973"/>
              <a:gd name="T89" fmla="*/ 67 h 1071"/>
              <a:gd name="T90" fmla="*/ 297 w 973"/>
              <a:gd name="T91" fmla="*/ 39 h 1071"/>
              <a:gd name="T92" fmla="*/ 358 w 973"/>
              <a:gd name="T93" fmla="*/ 18 h 1071"/>
              <a:gd name="T94" fmla="*/ 420 w 973"/>
              <a:gd name="T95" fmla="*/ 5 h 1071"/>
              <a:gd name="T96" fmla="*/ 486 w 973"/>
              <a:gd name="T97" fmla="*/ 0 h 1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3" h="1071">
                <a:moveTo>
                  <a:pt x="486" y="0"/>
                </a:moveTo>
                <a:lnTo>
                  <a:pt x="553" y="5"/>
                </a:lnTo>
                <a:lnTo>
                  <a:pt x="615" y="18"/>
                </a:lnTo>
                <a:lnTo>
                  <a:pt x="676" y="39"/>
                </a:lnTo>
                <a:lnTo>
                  <a:pt x="732" y="67"/>
                </a:lnTo>
                <a:lnTo>
                  <a:pt x="783" y="101"/>
                </a:lnTo>
                <a:lnTo>
                  <a:pt x="831" y="142"/>
                </a:lnTo>
                <a:lnTo>
                  <a:pt x="871" y="189"/>
                </a:lnTo>
                <a:lnTo>
                  <a:pt x="906" y="241"/>
                </a:lnTo>
                <a:lnTo>
                  <a:pt x="934" y="297"/>
                </a:lnTo>
                <a:lnTo>
                  <a:pt x="955" y="356"/>
                </a:lnTo>
                <a:lnTo>
                  <a:pt x="968" y="420"/>
                </a:lnTo>
                <a:lnTo>
                  <a:pt x="973" y="486"/>
                </a:lnTo>
                <a:lnTo>
                  <a:pt x="968" y="553"/>
                </a:lnTo>
                <a:lnTo>
                  <a:pt x="955" y="616"/>
                </a:lnTo>
                <a:lnTo>
                  <a:pt x="933" y="677"/>
                </a:lnTo>
                <a:lnTo>
                  <a:pt x="905" y="733"/>
                </a:lnTo>
                <a:lnTo>
                  <a:pt x="869" y="785"/>
                </a:lnTo>
                <a:lnTo>
                  <a:pt x="828" y="832"/>
                </a:lnTo>
                <a:lnTo>
                  <a:pt x="779" y="873"/>
                </a:lnTo>
                <a:lnTo>
                  <a:pt x="727" y="907"/>
                </a:lnTo>
                <a:lnTo>
                  <a:pt x="670" y="935"/>
                </a:lnTo>
                <a:lnTo>
                  <a:pt x="609" y="956"/>
                </a:lnTo>
                <a:lnTo>
                  <a:pt x="546" y="968"/>
                </a:lnTo>
                <a:lnTo>
                  <a:pt x="486" y="1071"/>
                </a:lnTo>
                <a:lnTo>
                  <a:pt x="429" y="968"/>
                </a:lnTo>
                <a:lnTo>
                  <a:pt x="364" y="956"/>
                </a:lnTo>
                <a:lnTo>
                  <a:pt x="303" y="935"/>
                </a:lnTo>
                <a:lnTo>
                  <a:pt x="246" y="907"/>
                </a:lnTo>
                <a:lnTo>
                  <a:pt x="194" y="873"/>
                </a:lnTo>
                <a:lnTo>
                  <a:pt x="145" y="832"/>
                </a:lnTo>
                <a:lnTo>
                  <a:pt x="104" y="785"/>
                </a:lnTo>
                <a:lnTo>
                  <a:pt x="68" y="733"/>
                </a:lnTo>
                <a:lnTo>
                  <a:pt x="40" y="677"/>
                </a:lnTo>
                <a:lnTo>
                  <a:pt x="18" y="616"/>
                </a:lnTo>
                <a:lnTo>
                  <a:pt x="5" y="553"/>
                </a:lnTo>
                <a:lnTo>
                  <a:pt x="0" y="486"/>
                </a:lnTo>
                <a:lnTo>
                  <a:pt x="5" y="420"/>
                </a:lnTo>
                <a:lnTo>
                  <a:pt x="18" y="356"/>
                </a:lnTo>
                <a:lnTo>
                  <a:pt x="39" y="297"/>
                </a:lnTo>
                <a:lnTo>
                  <a:pt x="67" y="241"/>
                </a:lnTo>
                <a:lnTo>
                  <a:pt x="102" y="189"/>
                </a:lnTo>
                <a:lnTo>
                  <a:pt x="144" y="142"/>
                </a:lnTo>
                <a:lnTo>
                  <a:pt x="189" y="101"/>
                </a:lnTo>
                <a:lnTo>
                  <a:pt x="241" y="67"/>
                </a:lnTo>
                <a:lnTo>
                  <a:pt x="297" y="39"/>
                </a:lnTo>
                <a:lnTo>
                  <a:pt x="358" y="18"/>
                </a:lnTo>
                <a:lnTo>
                  <a:pt x="420" y="5"/>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14" name="Freeform 2562">
            <a:extLst>
              <a:ext uri="{FF2B5EF4-FFF2-40B4-BE49-F238E27FC236}">
                <a16:creationId xmlns:a16="http://schemas.microsoft.com/office/drawing/2014/main" id="{2E27984B-29F4-4B53-973F-0FDDF38B37C3}"/>
              </a:ext>
            </a:extLst>
          </p:cNvPr>
          <p:cNvSpPr>
            <a:spLocks/>
          </p:cNvSpPr>
          <p:nvPr/>
        </p:nvSpPr>
        <p:spPr bwMode="auto">
          <a:xfrm>
            <a:off x="7610114" y="4036354"/>
            <a:ext cx="603765" cy="605739"/>
          </a:xfrm>
          <a:custGeom>
            <a:avLst/>
            <a:gdLst>
              <a:gd name="T0" fmla="*/ 305 w 611"/>
              <a:gd name="T1" fmla="*/ 0 h 613"/>
              <a:gd name="T2" fmla="*/ 356 w 611"/>
              <a:gd name="T3" fmla="*/ 5 h 613"/>
              <a:gd name="T4" fmla="*/ 403 w 611"/>
              <a:gd name="T5" fmla="*/ 16 h 613"/>
              <a:gd name="T6" fmla="*/ 446 w 611"/>
              <a:gd name="T7" fmla="*/ 36 h 613"/>
              <a:gd name="T8" fmla="*/ 487 w 611"/>
              <a:gd name="T9" fmla="*/ 59 h 613"/>
              <a:gd name="T10" fmla="*/ 523 w 611"/>
              <a:gd name="T11" fmla="*/ 90 h 613"/>
              <a:gd name="T12" fmla="*/ 552 w 611"/>
              <a:gd name="T13" fmla="*/ 126 h 613"/>
              <a:gd name="T14" fmla="*/ 577 w 611"/>
              <a:gd name="T15" fmla="*/ 166 h 613"/>
              <a:gd name="T16" fmla="*/ 597 w 611"/>
              <a:gd name="T17" fmla="*/ 210 h 613"/>
              <a:gd name="T18" fmla="*/ 608 w 611"/>
              <a:gd name="T19" fmla="*/ 257 h 613"/>
              <a:gd name="T20" fmla="*/ 611 w 611"/>
              <a:gd name="T21" fmla="*/ 307 h 613"/>
              <a:gd name="T22" fmla="*/ 608 w 611"/>
              <a:gd name="T23" fmla="*/ 356 h 613"/>
              <a:gd name="T24" fmla="*/ 597 w 611"/>
              <a:gd name="T25" fmla="*/ 403 h 613"/>
              <a:gd name="T26" fmla="*/ 577 w 611"/>
              <a:gd name="T27" fmla="*/ 448 h 613"/>
              <a:gd name="T28" fmla="*/ 552 w 611"/>
              <a:gd name="T29" fmla="*/ 488 h 613"/>
              <a:gd name="T30" fmla="*/ 523 w 611"/>
              <a:gd name="T31" fmla="*/ 523 h 613"/>
              <a:gd name="T32" fmla="*/ 487 w 611"/>
              <a:gd name="T33" fmla="*/ 554 h 613"/>
              <a:gd name="T34" fmla="*/ 446 w 611"/>
              <a:gd name="T35" fmla="*/ 579 h 613"/>
              <a:gd name="T36" fmla="*/ 403 w 611"/>
              <a:gd name="T37" fmla="*/ 597 h 613"/>
              <a:gd name="T38" fmla="*/ 356 w 611"/>
              <a:gd name="T39" fmla="*/ 609 h 613"/>
              <a:gd name="T40" fmla="*/ 305 w 611"/>
              <a:gd name="T41" fmla="*/ 613 h 613"/>
              <a:gd name="T42" fmla="*/ 255 w 611"/>
              <a:gd name="T43" fmla="*/ 609 h 613"/>
              <a:gd name="T44" fmla="*/ 209 w 611"/>
              <a:gd name="T45" fmla="*/ 597 h 613"/>
              <a:gd name="T46" fmla="*/ 165 w 611"/>
              <a:gd name="T47" fmla="*/ 579 h 613"/>
              <a:gd name="T48" fmla="*/ 125 w 611"/>
              <a:gd name="T49" fmla="*/ 554 h 613"/>
              <a:gd name="T50" fmla="*/ 88 w 611"/>
              <a:gd name="T51" fmla="*/ 523 h 613"/>
              <a:gd name="T52" fmla="*/ 59 w 611"/>
              <a:gd name="T53" fmla="*/ 488 h 613"/>
              <a:gd name="T54" fmla="*/ 34 w 611"/>
              <a:gd name="T55" fmla="*/ 448 h 613"/>
              <a:gd name="T56" fmla="*/ 14 w 611"/>
              <a:gd name="T57" fmla="*/ 403 h 613"/>
              <a:gd name="T58" fmla="*/ 3 w 611"/>
              <a:gd name="T59" fmla="*/ 356 h 613"/>
              <a:gd name="T60" fmla="*/ 0 w 611"/>
              <a:gd name="T61" fmla="*/ 307 h 613"/>
              <a:gd name="T62" fmla="*/ 3 w 611"/>
              <a:gd name="T63" fmla="*/ 257 h 613"/>
              <a:gd name="T64" fmla="*/ 14 w 611"/>
              <a:gd name="T65" fmla="*/ 210 h 613"/>
              <a:gd name="T66" fmla="*/ 34 w 611"/>
              <a:gd name="T67" fmla="*/ 166 h 613"/>
              <a:gd name="T68" fmla="*/ 59 w 611"/>
              <a:gd name="T69" fmla="*/ 126 h 613"/>
              <a:gd name="T70" fmla="*/ 88 w 611"/>
              <a:gd name="T71" fmla="*/ 90 h 613"/>
              <a:gd name="T72" fmla="*/ 125 w 611"/>
              <a:gd name="T73" fmla="*/ 59 h 613"/>
              <a:gd name="T74" fmla="*/ 165 w 611"/>
              <a:gd name="T75" fmla="*/ 36 h 613"/>
              <a:gd name="T76" fmla="*/ 209 w 611"/>
              <a:gd name="T77" fmla="*/ 16 h 613"/>
              <a:gd name="T78" fmla="*/ 255 w 611"/>
              <a:gd name="T79" fmla="*/ 5 h 613"/>
              <a:gd name="T80" fmla="*/ 305 w 611"/>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1" h="613">
                <a:moveTo>
                  <a:pt x="305" y="0"/>
                </a:moveTo>
                <a:lnTo>
                  <a:pt x="356" y="5"/>
                </a:lnTo>
                <a:lnTo>
                  <a:pt x="403" y="16"/>
                </a:lnTo>
                <a:lnTo>
                  <a:pt x="446" y="36"/>
                </a:lnTo>
                <a:lnTo>
                  <a:pt x="487" y="59"/>
                </a:lnTo>
                <a:lnTo>
                  <a:pt x="523" y="90"/>
                </a:lnTo>
                <a:lnTo>
                  <a:pt x="552" y="126"/>
                </a:lnTo>
                <a:lnTo>
                  <a:pt x="577" y="166"/>
                </a:lnTo>
                <a:lnTo>
                  <a:pt x="597" y="210"/>
                </a:lnTo>
                <a:lnTo>
                  <a:pt x="608" y="257"/>
                </a:lnTo>
                <a:lnTo>
                  <a:pt x="611" y="307"/>
                </a:lnTo>
                <a:lnTo>
                  <a:pt x="608" y="356"/>
                </a:lnTo>
                <a:lnTo>
                  <a:pt x="597" y="403"/>
                </a:lnTo>
                <a:lnTo>
                  <a:pt x="577" y="448"/>
                </a:lnTo>
                <a:lnTo>
                  <a:pt x="552" y="488"/>
                </a:lnTo>
                <a:lnTo>
                  <a:pt x="523" y="523"/>
                </a:lnTo>
                <a:lnTo>
                  <a:pt x="487" y="554"/>
                </a:lnTo>
                <a:lnTo>
                  <a:pt x="446" y="579"/>
                </a:lnTo>
                <a:lnTo>
                  <a:pt x="403" y="597"/>
                </a:lnTo>
                <a:lnTo>
                  <a:pt x="356" y="609"/>
                </a:lnTo>
                <a:lnTo>
                  <a:pt x="305" y="613"/>
                </a:lnTo>
                <a:lnTo>
                  <a:pt x="255" y="609"/>
                </a:lnTo>
                <a:lnTo>
                  <a:pt x="209" y="597"/>
                </a:lnTo>
                <a:lnTo>
                  <a:pt x="165" y="579"/>
                </a:lnTo>
                <a:lnTo>
                  <a:pt x="125" y="554"/>
                </a:lnTo>
                <a:lnTo>
                  <a:pt x="88" y="523"/>
                </a:lnTo>
                <a:lnTo>
                  <a:pt x="59" y="488"/>
                </a:lnTo>
                <a:lnTo>
                  <a:pt x="34" y="448"/>
                </a:lnTo>
                <a:lnTo>
                  <a:pt x="14" y="403"/>
                </a:lnTo>
                <a:lnTo>
                  <a:pt x="3" y="356"/>
                </a:lnTo>
                <a:lnTo>
                  <a:pt x="0" y="307"/>
                </a:lnTo>
                <a:lnTo>
                  <a:pt x="3" y="257"/>
                </a:lnTo>
                <a:lnTo>
                  <a:pt x="14" y="210"/>
                </a:lnTo>
                <a:lnTo>
                  <a:pt x="34" y="166"/>
                </a:lnTo>
                <a:lnTo>
                  <a:pt x="59" y="126"/>
                </a:lnTo>
                <a:lnTo>
                  <a:pt x="88" y="90"/>
                </a:lnTo>
                <a:lnTo>
                  <a:pt x="125" y="59"/>
                </a:lnTo>
                <a:lnTo>
                  <a:pt x="165" y="36"/>
                </a:lnTo>
                <a:lnTo>
                  <a:pt x="209" y="16"/>
                </a:lnTo>
                <a:lnTo>
                  <a:pt x="255" y="5"/>
                </a:lnTo>
                <a:lnTo>
                  <a:pt x="305"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15" name="Freeform 2572">
            <a:extLst>
              <a:ext uri="{FF2B5EF4-FFF2-40B4-BE49-F238E27FC236}">
                <a16:creationId xmlns:a16="http://schemas.microsoft.com/office/drawing/2014/main" id="{C7E132B2-B031-4824-A48C-591BB24348F1}"/>
              </a:ext>
            </a:extLst>
          </p:cNvPr>
          <p:cNvSpPr>
            <a:spLocks/>
          </p:cNvSpPr>
          <p:nvPr/>
        </p:nvSpPr>
        <p:spPr bwMode="auto">
          <a:xfrm>
            <a:off x="7422671" y="3687117"/>
            <a:ext cx="986545" cy="246637"/>
          </a:xfrm>
          <a:custGeom>
            <a:avLst/>
            <a:gdLst>
              <a:gd name="T0" fmla="*/ 496 w 1000"/>
              <a:gd name="T1" fmla="*/ 0 h 251"/>
              <a:gd name="T2" fmla="*/ 561 w 1000"/>
              <a:gd name="T3" fmla="*/ 3 h 251"/>
              <a:gd name="T4" fmla="*/ 626 w 1000"/>
              <a:gd name="T5" fmla="*/ 11 h 251"/>
              <a:gd name="T6" fmla="*/ 689 w 1000"/>
              <a:gd name="T7" fmla="*/ 28 h 251"/>
              <a:gd name="T8" fmla="*/ 748 w 1000"/>
              <a:gd name="T9" fmla="*/ 50 h 251"/>
              <a:gd name="T10" fmla="*/ 805 w 1000"/>
              <a:gd name="T11" fmla="*/ 79 h 251"/>
              <a:gd name="T12" fmla="*/ 860 w 1000"/>
              <a:gd name="T13" fmla="*/ 113 h 251"/>
              <a:gd name="T14" fmla="*/ 910 w 1000"/>
              <a:gd name="T15" fmla="*/ 152 h 251"/>
              <a:gd name="T16" fmla="*/ 957 w 1000"/>
              <a:gd name="T17" fmla="*/ 198 h 251"/>
              <a:gd name="T18" fmla="*/ 1000 w 1000"/>
              <a:gd name="T19" fmla="*/ 248 h 251"/>
              <a:gd name="T20" fmla="*/ 994 w 1000"/>
              <a:gd name="T21" fmla="*/ 251 h 251"/>
              <a:gd name="T22" fmla="*/ 953 w 1000"/>
              <a:gd name="T23" fmla="*/ 202 h 251"/>
              <a:gd name="T24" fmla="*/ 906 w 1000"/>
              <a:gd name="T25" fmla="*/ 156 h 251"/>
              <a:gd name="T26" fmla="*/ 855 w 1000"/>
              <a:gd name="T27" fmla="*/ 118 h 251"/>
              <a:gd name="T28" fmla="*/ 802 w 1000"/>
              <a:gd name="T29" fmla="*/ 84 h 251"/>
              <a:gd name="T30" fmla="*/ 746 w 1000"/>
              <a:gd name="T31" fmla="*/ 56 h 251"/>
              <a:gd name="T32" fmla="*/ 687 w 1000"/>
              <a:gd name="T33" fmla="*/ 34 h 251"/>
              <a:gd name="T34" fmla="*/ 625 w 1000"/>
              <a:gd name="T35" fmla="*/ 17 h 251"/>
              <a:gd name="T36" fmla="*/ 561 w 1000"/>
              <a:gd name="T37" fmla="*/ 8 h 251"/>
              <a:gd name="T38" fmla="*/ 496 w 1000"/>
              <a:gd name="T39" fmla="*/ 4 h 251"/>
              <a:gd name="T40" fmla="*/ 426 w 1000"/>
              <a:gd name="T41" fmla="*/ 8 h 251"/>
              <a:gd name="T42" fmla="*/ 355 w 1000"/>
              <a:gd name="T43" fmla="*/ 20 h 251"/>
              <a:gd name="T44" fmla="*/ 288 w 1000"/>
              <a:gd name="T45" fmla="*/ 39 h 251"/>
              <a:gd name="T46" fmla="*/ 223 w 1000"/>
              <a:gd name="T47" fmla="*/ 68 h 251"/>
              <a:gd name="T48" fmla="*/ 162 w 1000"/>
              <a:gd name="T49" fmla="*/ 102 h 251"/>
              <a:gd name="T50" fmla="*/ 105 w 1000"/>
              <a:gd name="T51" fmla="*/ 141 h 251"/>
              <a:gd name="T52" fmla="*/ 52 w 1000"/>
              <a:gd name="T53" fmla="*/ 189 h 251"/>
              <a:gd name="T54" fmla="*/ 4 w 1000"/>
              <a:gd name="T55" fmla="*/ 242 h 251"/>
              <a:gd name="T56" fmla="*/ 0 w 1000"/>
              <a:gd name="T57" fmla="*/ 239 h 251"/>
              <a:gd name="T58" fmla="*/ 49 w 1000"/>
              <a:gd name="T59" fmla="*/ 184 h 251"/>
              <a:gd name="T60" fmla="*/ 102 w 1000"/>
              <a:gd name="T61" fmla="*/ 137 h 251"/>
              <a:gd name="T62" fmla="*/ 160 w 1000"/>
              <a:gd name="T63" fmla="*/ 96 h 251"/>
              <a:gd name="T64" fmla="*/ 220 w 1000"/>
              <a:gd name="T65" fmla="*/ 62 h 251"/>
              <a:gd name="T66" fmla="*/ 285 w 1000"/>
              <a:gd name="T67" fmla="*/ 35 h 251"/>
              <a:gd name="T68" fmla="*/ 355 w 1000"/>
              <a:gd name="T69" fmla="*/ 14 h 251"/>
              <a:gd name="T70" fmla="*/ 424 w 1000"/>
              <a:gd name="T71" fmla="*/ 3 h 251"/>
              <a:gd name="T72" fmla="*/ 496 w 1000"/>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0" h="251">
                <a:moveTo>
                  <a:pt x="496" y="0"/>
                </a:moveTo>
                <a:lnTo>
                  <a:pt x="561" y="3"/>
                </a:lnTo>
                <a:lnTo>
                  <a:pt x="626" y="11"/>
                </a:lnTo>
                <a:lnTo>
                  <a:pt x="689" y="28"/>
                </a:lnTo>
                <a:lnTo>
                  <a:pt x="748" y="50"/>
                </a:lnTo>
                <a:lnTo>
                  <a:pt x="805" y="79"/>
                </a:lnTo>
                <a:lnTo>
                  <a:pt x="860" y="113"/>
                </a:lnTo>
                <a:lnTo>
                  <a:pt x="910" y="152"/>
                </a:lnTo>
                <a:lnTo>
                  <a:pt x="957" y="198"/>
                </a:lnTo>
                <a:lnTo>
                  <a:pt x="1000" y="248"/>
                </a:lnTo>
                <a:lnTo>
                  <a:pt x="994" y="251"/>
                </a:lnTo>
                <a:lnTo>
                  <a:pt x="953" y="202"/>
                </a:lnTo>
                <a:lnTo>
                  <a:pt x="906" y="156"/>
                </a:lnTo>
                <a:lnTo>
                  <a:pt x="855" y="118"/>
                </a:lnTo>
                <a:lnTo>
                  <a:pt x="802" y="84"/>
                </a:lnTo>
                <a:lnTo>
                  <a:pt x="746" y="56"/>
                </a:lnTo>
                <a:lnTo>
                  <a:pt x="687" y="34"/>
                </a:lnTo>
                <a:lnTo>
                  <a:pt x="625" y="17"/>
                </a:lnTo>
                <a:lnTo>
                  <a:pt x="561" y="8"/>
                </a:lnTo>
                <a:lnTo>
                  <a:pt x="496" y="4"/>
                </a:lnTo>
                <a:lnTo>
                  <a:pt x="426" y="8"/>
                </a:lnTo>
                <a:lnTo>
                  <a:pt x="355" y="20"/>
                </a:lnTo>
                <a:lnTo>
                  <a:pt x="288" y="39"/>
                </a:lnTo>
                <a:lnTo>
                  <a:pt x="223" y="68"/>
                </a:lnTo>
                <a:lnTo>
                  <a:pt x="162" y="102"/>
                </a:lnTo>
                <a:lnTo>
                  <a:pt x="105" y="141"/>
                </a:lnTo>
                <a:lnTo>
                  <a:pt x="52" y="189"/>
                </a:lnTo>
                <a:lnTo>
                  <a:pt x="4" y="242"/>
                </a:lnTo>
                <a:lnTo>
                  <a:pt x="0" y="239"/>
                </a:lnTo>
                <a:lnTo>
                  <a:pt x="49" y="184"/>
                </a:lnTo>
                <a:lnTo>
                  <a:pt x="102" y="137"/>
                </a:lnTo>
                <a:lnTo>
                  <a:pt x="160" y="96"/>
                </a:lnTo>
                <a:lnTo>
                  <a:pt x="220" y="62"/>
                </a:lnTo>
                <a:lnTo>
                  <a:pt x="285" y="35"/>
                </a:lnTo>
                <a:lnTo>
                  <a:pt x="355" y="14"/>
                </a:lnTo>
                <a:lnTo>
                  <a:pt x="424" y="3"/>
                </a:lnTo>
                <a:lnTo>
                  <a:pt x="496"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16" name="Freeform 2574">
            <a:extLst>
              <a:ext uri="{FF2B5EF4-FFF2-40B4-BE49-F238E27FC236}">
                <a16:creationId xmlns:a16="http://schemas.microsoft.com/office/drawing/2014/main" id="{9FE472F2-5327-4CDF-AC19-10875FF49C7E}"/>
              </a:ext>
            </a:extLst>
          </p:cNvPr>
          <p:cNvSpPr>
            <a:spLocks/>
          </p:cNvSpPr>
          <p:nvPr/>
        </p:nvSpPr>
        <p:spPr bwMode="auto">
          <a:xfrm>
            <a:off x="7872535" y="3156356"/>
            <a:ext cx="78924" cy="78924"/>
          </a:xfrm>
          <a:custGeom>
            <a:avLst/>
            <a:gdLst>
              <a:gd name="T0" fmla="*/ 39 w 79"/>
              <a:gd name="T1" fmla="*/ 0 h 80"/>
              <a:gd name="T2" fmla="*/ 56 w 79"/>
              <a:gd name="T3" fmla="*/ 3 h 80"/>
              <a:gd name="T4" fmla="*/ 67 w 79"/>
              <a:gd name="T5" fmla="*/ 12 h 80"/>
              <a:gd name="T6" fmla="*/ 76 w 79"/>
              <a:gd name="T7" fmla="*/ 24 h 80"/>
              <a:gd name="T8" fmla="*/ 79 w 79"/>
              <a:gd name="T9" fmla="*/ 40 h 80"/>
              <a:gd name="T10" fmla="*/ 76 w 79"/>
              <a:gd name="T11" fmla="*/ 55 h 80"/>
              <a:gd name="T12" fmla="*/ 67 w 79"/>
              <a:gd name="T13" fmla="*/ 68 h 80"/>
              <a:gd name="T14" fmla="*/ 56 w 79"/>
              <a:gd name="T15" fmla="*/ 77 h 80"/>
              <a:gd name="T16" fmla="*/ 39 w 79"/>
              <a:gd name="T17" fmla="*/ 80 h 80"/>
              <a:gd name="T18" fmla="*/ 25 w 79"/>
              <a:gd name="T19" fmla="*/ 77 h 80"/>
              <a:gd name="T20" fmla="*/ 11 w 79"/>
              <a:gd name="T21" fmla="*/ 68 h 80"/>
              <a:gd name="T22" fmla="*/ 2 w 79"/>
              <a:gd name="T23" fmla="*/ 55 h 80"/>
              <a:gd name="T24" fmla="*/ 0 w 79"/>
              <a:gd name="T25" fmla="*/ 40 h 80"/>
              <a:gd name="T26" fmla="*/ 2 w 79"/>
              <a:gd name="T27" fmla="*/ 24 h 80"/>
              <a:gd name="T28" fmla="*/ 11 w 79"/>
              <a:gd name="T29" fmla="*/ 12 h 80"/>
              <a:gd name="T30" fmla="*/ 25 w 79"/>
              <a:gd name="T31" fmla="*/ 3 h 80"/>
              <a:gd name="T32" fmla="*/ 39 w 79"/>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 h="80">
                <a:moveTo>
                  <a:pt x="39" y="0"/>
                </a:moveTo>
                <a:lnTo>
                  <a:pt x="56" y="3"/>
                </a:lnTo>
                <a:lnTo>
                  <a:pt x="67" y="12"/>
                </a:lnTo>
                <a:lnTo>
                  <a:pt x="76" y="24"/>
                </a:lnTo>
                <a:lnTo>
                  <a:pt x="79" y="40"/>
                </a:lnTo>
                <a:lnTo>
                  <a:pt x="76" y="55"/>
                </a:lnTo>
                <a:lnTo>
                  <a:pt x="67" y="68"/>
                </a:lnTo>
                <a:lnTo>
                  <a:pt x="56" y="77"/>
                </a:lnTo>
                <a:lnTo>
                  <a:pt x="39" y="80"/>
                </a:lnTo>
                <a:lnTo>
                  <a:pt x="25" y="77"/>
                </a:lnTo>
                <a:lnTo>
                  <a:pt x="11" y="68"/>
                </a:lnTo>
                <a:lnTo>
                  <a:pt x="2" y="55"/>
                </a:lnTo>
                <a:lnTo>
                  <a:pt x="0" y="40"/>
                </a:lnTo>
                <a:lnTo>
                  <a:pt x="2" y="24"/>
                </a:lnTo>
                <a:lnTo>
                  <a:pt x="11" y="12"/>
                </a:lnTo>
                <a:lnTo>
                  <a:pt x="25" y="3"/>
                </a:lnTo>
                <a:lnTo>
                  <a:pt x="39"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419" sz="1800" b="0" i="0" u="none" strike="noStrike" kern="0" cap="none" spc="0" normalizeH="0" baseline="0">
              <a:ln>
                <a:noFill/>
              </a:ln>
              <a:solidFill>
                <a:prstClr val="black"/>
              </a:solidFill>
              <a:effectLst/>
              <a:uLnTx/>
              <a:uFillTx/>
              <a:latin typeface="Arial" panose="020B0604020202020204" pitchFamily="34" charset="0"/>
              <a:cs typeface="Arial" panose="020B0604020202020204" pitchFamily="34" charset="0"/>
            </a:endParaRPr>
          </a:p>
        </p:txBody>
      </p:sp>
      <p:cxnSp>
        <p:nvCxnSpPr>
          <p:cNvPr id="17" name="Straight Connector 2588">
            <a:extLst>
              <a:ext uri="{FF2B5EF4-FFF2-40B4-BE49-F238E27FC236}">
                <a16:creationId xmlns:a16="http://schemas.microsoft.com/office/drawing/2014/main" id="{DB8BFC56-5BB1-46C7-8A73-C02A1901101F}"/>
              </a:ext>
            </a:extLst>
          </p:cNvPr>
          <p:cNvCxnSpPr/>
          <p:nvPr/>
        </p:nvCxnSpPr>
        <p:spPr>
          <a:xfrm>
            <a:off x="7910518" y="3235280"/>
            <a:ext cx="1478" cy="451837"/>
          </a:xfrm>
          <a:prstGeom prst="line">
            <a:avLst/>
          </a:prstGeom>
          <a:noFill/>
          <a:ln w="3175" cap="flat" cmpd="sng" algn="ctr">
            <a:solidFill>
              <a:sysClr val="window" lastClr="FFFFFF">
                <a:lumMod val="85000"/>
              </a:sysClr>
            </a:solidFill>
            <a:prstDash val="solid"/>
          </a:ln>
          <a:effectLst/>
        </p:spPr>
      </p:cxnSp>
      <p:sp>
        <p:nvSpPr>
          <p:cNvPr id="41" name="TextBox 2616">
            <a:extLst>
              <a:ext uri="{FF2B5EF4-FFF2-40B4-BE49-F238E27FC236}">
                <a16:creationId xmlns:a16="http://schemas.microsoft.com/office/drawing/2014/main" id="{53BAE757-B5D3-4B71-B228-18DE5E9F11D1}"/>
              </a:ext>
            </a:extLst>
          </p:cNvPr>
          <p:cNvSpPr txBox="1"/>
          <p:nvPr/>
        </p:nvSpPr>
        <p:spPr>
          <a:xfrm>
            <a:off x="6700586" y="2170198"/>
            <a:ext cx="2430714" cy="307777"/>
          </a:xfrm>
          <a:prstGeom prst="rect">
            <a:avLst/>
          </a:prstGeom>
          <a:noFill/>
        </p:spPr>
        <p:txBody>
          <a:bodyPr wrap="square" rtlCol="0">
            <a:spAutoFit/>
          </a:bodyPr>
          <a:lstStyle/>
          <a:p>
            <a:pPr algn="ctr"/>
            <a:r>
              <a:rPr lang="en-US" sz="1400" b="1" dirty="0">
                <a:solidFill>
                  <a:prstClr val="black">
                    <a:lumMod val="75000"/>
                    <a:lumOff val="25000"/>
                  </a:prstClr>
                </a:solidFill>
                <a:latin typeface="Arial" panose="020B0604020202020204" pitchFamily="34" charset="0"/>
                <a:cs typeface="Arial" panose="020B0604020202020204" pitchFamily="34" charset="0"/>
              </a:rPr>
              <a:t>Ideart</a:t>
            </a:r>
          </a:p>
        </p:txBody>
      </p:sp>
      <p:sp>
        <p:nvSpPr>
          <p:cNvPr id="42" name="TextBox 2617">
            <a:extLst>
              <a:ext uri="{FF2B5EF4-FFF2-40B4-BE49-F238E27FC236}">
                <a16:creationId xmlns:a16="http://schemas.microsoft.com/office/drawing/2014/main" id="{16F47249-0DE4-48AA-8DE1-1200672743C1}"/>
              </a:ext>
            </a:extLst>
          </p:cNvPr>
          <p:cNvSpPr txBox="1"/>
          <p:nvPr/>
        </p:nvSpPr>
        <p:spPr>
          <a:xfrm>
            <a:off x="6433886" y="2421473"/>
            <a:ext cx="2964114" cy="600164"/>
          </a:xfrm>
          <a:prstGeom prst="rect">
            <a:avLst/>
          </a:prstGeom>
          <a:noFill/>
        </p:spPr>
        <p:txBody>
          <a:bodyPr wrap="square" rtlCol="0">
            <a:spAutoFit/>
          </a:bodyPr>
          <a:lstStyle/>
          <a:p>
            <a:pPr algn="ctr"/>
            <a:r>
              <a:rPr lang="es-PE" sz="1100" i="0" dirty="0">
                <a:effectLst/>
                <a:latin typeface="Arial" panose="020B0604020202020204" pitchFamily="34" charset="0"/>
                <a:cs typeface="Arial" panose="020B0604020202020204" pitchFamily="34" charset="0"/>
              </a:rPr>
              <a:t>Su objetivo el de inspirar la generación de ideas a través de estímulos visuales, a menudo obras de arte.</a:t>
            </a:r>
            <a:endParaRPr lang="es-419" sz="1100" dirty="0">
              <a:latin typeface="Arial" panose="020B0604020202020204" pitchFamily="34" charset="0"/>
              <a:cs typeface="Arial" panose="020B0604020202020204" pitchFamily="34" charset="0"/>
            </a:endParaRPr>
          </a:p>
        </p:txBody>
      </p:sp>
      <p:sp>
        <p:nvSpPr>
          <p:cNvPr id="23" name="Freeform 2553">
            <a:extLst>
              <a:ext uri="{FF2B5EF4-FFF2-40B4-BE49-F238E27FC236}">
                <a16:creationId xmlns:a16="http://schemas.microsoft.com/office/drawing/2014/main" id="{60C02070-479F-44E3-A1B2-50A9BBBE03EB}"/>
              </a:ext>
            </a:extLst>
          </p:cNvPr>
          <p:cNvSpPr>
            <a:spLocks/>
          </p:cNvSpPr>
          <p:nvPr/>
        </p:nvSpPr>
        <p:spPr bwMode="auto">
          <a:xfrm>
            <a:off x="1387091" y="3760122"/>
            <a:ext cx="958922" cy="1059550"/>
          </a:xfrm>
          <a:custGeom>
            <a:avLst/>
            <a:gdLst>
              <a:gd name="T0" fmla="*/ 486 w 973"/>
              <a:gd name="T1" fmla="*/ 0 h 1072"/>
              <a:gd name="T2" fmla="*/ 546 w 973"/>
              <a:gd name="T3" fmla="*/ 103 h 1072"/>
              <a:gd name="T4" fmla="*/ 609 w 973"/>
              <a:gd name="T5" fmla="*/ 117 h 1072"/>
              <a:gd name="T6" fmla="*/ 670 w 973"/>
              <a:gd name="T7" fmla="*/ 136 h 1072"/>
              <a:gd name="T8" fmla="*/ 727 w 973"/>
              <a:gd name="T9" fmla="*/ 164 h 1072"/>
              <a:gd name="T10" fmla="*/ 780 w 973"/>
              <a:gd name="T11" fmla="*/ 199 h 1072"/>
              <a:gd name="T12" fmla="*/ 828 w 973"/>
              <a:gd name="T13" fmla="*/ 239 h 1072"/>
              <a:gd name="T14" fmla="*/ 869 w 973"/>
              <a:gd name="T15" fmla="*/ 286 h 1072"/>
              <a:gd name="T16" fmla="*/ 905 w 973"/>
              <a:gd name="T17" fmla="*/ 338 h 1072"/>
              <a:gd name="T18" fmla="*/ 934 w 973"/>
              <a:gd name="T19" fmla="*/ 394 h 1072"/>
              <a:gd name="T20" fmla="*/ 955 w 973"/>
              <a:gd name="T21" fmla="*/ 455 h 1072"/>
              <a:gd name="T22" fmla="*/ 968 w 973"/>
              <a:gd name="T23" fmla="*/ 520 h 1072"/>
              <a:gd name="T24" fmla="*/ 973 w 973"/>
              <a:gd name="T25" fmla="*/ 586 h 1072"/>
              <a:gd name="T26" fmla="*/ 968 w 973"/>
              <a:gd name="T27" fmla="*/ 651 h 1072"/>
              <a:gd name="T28" fmla="*/ 955 w 973"/>
              <a:gd name="T29" fmla="*/ 715 h 1072"/>
              <a:gd name="T30" fmla="*/ 934 w 973"/>
              <a:gd name="T31" fmla="*/ 775 h 1072"/>
              <a:gd name="T32" fmla="*/ 906 w 973"/>
              <a:gd name="T33" fmla="*/ 832 h 1072"/>
              <a:gd name="T34" fmla="*/ 872 w 973"/>
              <a:gd name="T35" fmla="*/ 883 h 1072"/>
              <a:gd name="T36" fmla="*/ 831 w 973"/>
              <a:gd name="T37" fmla="*/ 929 h 1072"/>
              <a:gd name="T38" fmla="*/ 783 w 973"/>
              <a:gd name="T39" fmla="*/ 970 h 1072"/>
              <a:gd name="T40" fmla="*/ 732 w 973"/>
              <a:gd name="T41" fmla="*/ 1006 h 1072"/>
              <a:gd name="T42" fmla="*/ 676 w 973"/>
              <a:gd name="T43" fmla="*/ 1034 h 1072"/>
              <a:gd name="T44" fmla="*/ 616 w 973"/>
              <a:gd name="T45" fmla="*/ 1055 h 1072"/>
              <a:gd name="T46" fmla="*/ 553 w 973"/>
              <a:gd name="T47" fmla="*/ 1068 h 1072"/>
              <a:gd name="T48" fmla="*/ 486 w 973"/>
              <a:gd name="T49" fmla="*/ 1072 h 1072"/>
              <a:gd name="T50" fmla="*/ 421 w 973"/>
              <a:gd name="T51" fmla="*/ 1068 h 1072"/>
              <a:gd name="T52" fmla="*/ 358 w 973"/>
              <a:gd name="T53" fmla="*/ 1055 h 1072"/>
              <a:gd name="T54" fmla="*/ 297 w 973"/>
              <a:gd name="T55" fmla="*/ 1034 h 1072"/>
              <a:gd name="T56" fmla="*/ 241 w 973"/>
              <a:gd name="T57" fmla="*/ 1006 h 1072"/>
              <a:gd name="T58" fmla="*/ 189 w 973"/>
              <a:gd name="T59" fmla="*/ 970 h 1072"/>
              <a:gd name="T60" fmla="*/ 144 w 973"/>
              <a:gd name="T61" fmla="*/ 929 h 1072"/>
              <a:gd name="T62" fmla="*/ 102 w 973"/>
              <a:gd name="T63" fmla="*/ 883 h 1072"/>
              <a:gd name="T64" fmla="*/ 67 w 973"/>
              <a:gd name="T65" fmla="*/ 832 h 1072"/>
              <a:gd name="T66" fmla="*/ 39 w 973"/>
              <a:gd name="T67" fmla="*/ 775 h 1072"/>
              <a:gd name="T68" fmla="*/ 18 w 973"/>
              <a:gd name="T69" fmla="*/ 715 h 1072"/>
              <a:gd name="T70" fmla="*/ 5 w 973"/>
              <a:gd name="T71" fmla="*/ 651 h 1072"/>
              <a:gd name="T72" fmla="*/ 0 w 973"/>
              <a:gd name="T73" fmla="*/ 586 h 1072"/>
              <a:gd name="T74" fmla="*/ 6 w 973"/>
              <a:gd name="T75" fmla="*/ 520 h 1072"/>
              <a:gd name="T76" fmla="*/ 18 w 973"/>
              <a:gd name="T77" fmla="*/ 455 h 1072"/>
              <a:gd name="T78" fmla="*/ 40 w 973"/>
              <a:gd name="T79" fmla="*/ 394 h 1072"/>
              <a:gd name="T80" fmla="*/ 68 w 973"/>
              <a:gd name="T81" fmla="*/ 338 h 1072"/>
              <a:gd name="T82" fmla="*/ 104 w 973"/>
              <a:gd name="T83" fmla="*/ 286 h 1072"/>
              <a:gd name="T84" fmla="*/ 147 w 973"/>
              <a:gd name="T85" fmla="*/ 239 h 1072"/>
              <a:gd name="T86" fmla="*/ 194 w 973"/>
              <a:gd name="T87" fmla="*/ 199 h 1072"/>
              <a:gd name="T88" fmla="*/ 246 w 973"/>
              <a:gd name="T89" fmla="*/ 164 h 1072"/>
              <a:gd name="T90" fmla="*/ 303 w 973"/>
              <a:gd name="T91" fmla="*/ 136 h 1072"/>
              <a:gd name="T92" fmla="*/ 364 w 973"/>
              <a:gd name="T93" fmla="*/ 117 h 1072"/>
              <a:gd name="T94" fmla="*/ 429 w 973"/>
              <a:gd name="T95" fmla="*/ 103 h 1072"/>
              <a:gd name="T96" fmla="*/ 486 w 973"/>
              <a:gd name="T9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3" h="1072">
                <a:moveTo>
                  <a:pt x="486" y="0"/>
                </a:moveTo>
                <a:lnTo>
                  <a:pt x="546" y="103"/>
                </a:lnTo>
                <a:lnTo>
                  <a:pt x="609" y="117"/>
                </a:lnTo>
                <a:lnTo>
                  <a:pt x="670" y="136"/>
                </a:lnTo>
                <a:lnTo>
                  <a:pt x="727" y="164"/>
                </a:lnTo>
                <a:lnTo>
                  <a:pt x="780" y="199"/>
                </a:lnTo>
                <a:lnTo>
                  <a:pt x="828" y="239"/>
                </a:lnTo>
                <a:lnTo>
                  <a:pt x="869" y="286"/>
                </a:lnTo>
                <a:lnTo>
                  <a:pt x="905" y="338"/>
                </a:lnTo>
                <a:lnTo>
                  <a:pt x="934" y="394"/>
                </a:lnTo>
                <a:lnTo>
                  <a:pt x="955" y="455"/>
                </a:lnTo>
                <a:lnTo>
                  <a:pt x="968" y="520"/>
                </a:lnTo>
                <a:lnTo>
                  <a:pt x="973" y="586"/>
                </a:lnTo>
                <a:lnTo>
                  <a:pt x="968" y="651"/>
                </a:lnTo>
                <a:lnTo>
                  <a:pt x="955" y="715"/>
                </a:lnTo>
                <a:lnTo>
                  <a:pt x="934" y="775"/>
                </a:lnTo>
                <a:lnTo>
                  <a:pt x="906" y="832"/>
                </a:lnTo>
                <a:lnTo>
                  <a:pt x="872" y="883"/>
                </a:lnTo>
                <a:lnTo>
                  <a:pt x="831" y="929"/>
                </a:lnTo>
                <a:lnTo>
                  <a:pt x="783" y="970"/>
                </a:lnTo>
                <a:lnTo>
                  <a:pt x="732" y="1006"/>
                </a:lnTo>
                <a:lnTo>
                  <a:pt x="676" y="1034"/>
                </a:lnTo>
                <a:lnTo>
                  <a:pt x="616" y="1055"/>
                </a:lnTo>
                <a:lnTo>
                  <a:pt x="553" y="1068"/>
                </a:lnTo>
                <a:lnTo>
                  <a:pt x="486" y="1072"/>
                </a:lnTo>
                <a:lnTo>
                  <a:pt x="421" y="1068"/>
                </a:lnTo>
                <a:lnTo>
                  <a:pt x="358" y="1055"/>
                </a:lnTo>
                <a:lnTo>
                  <a:pt x="297" y="1034"/>
                </a:lnTo>
                <a:lnTo>
                  <a:pt x="241" y="1006"/>
                </a:lnTo>
                <a:lnTo>
                  <a:pt x="189" y="970"/>
                </a:lnTo>
                <a:lnTo>
                  <a:pt x="144" y="929"/>
                </a:lnTo>
                <a:lnTo>
                  <a:pt x="102" y="883"/>
                </a:lnTo>
                <a:lnTo>
                  <a:pt x="67" y="832"/>
                </a:lnTo>
                <a:lnTo>
                  <a:pt x="39" y="775"/>
                </a:lnTo>
                <a:lnTo>
                  <a:pt x="18" y="715"/>
                </a:lnTo>
                <a:lnTo>
                  <a:pt x="5" y="651"/>
                </a:lnTo>
                <a:lnTo>
                  <a:pt x="0" y="586"/>
                </a:lnTo>
                <a:lnTo>
                  <a:pt x="6" y="520"/>
                </a:lnTo>
                <a:lnTo>
                  <a:pt x="18" y="455"/>
                </a:lnTo>
                <a:lnTo>
                  <a:pt x="40" y="394"/>
                </a:lnTo>
                <a:lnTo>
                  <a:pt x="68" y="338"/>
                </a:lnTo>
                <a:lnTo>
                  <a:pt x="104" y="286"/>
                </a:lnTo>
                <a:lnTo>
                  <a:pt x="147" y="239"/>
                </a:lnTo>
                <a:lnTo>
                  <a:pt x="194" y="199"/>
                </a:lnTo>
                <a:lnTo>
                  <a:pt x="246" y="164"/>
                </a:lnTo>
                <a:lnTo>
                  <a:pt x="303" y="136"/>
                </a:lnTo>
                <a:lnTo>
                  <a:pt x="364" y="117"/>
                </a:lnTo>
                <a:lnTo>
                  <a:pt x="429" y="103"/>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24" name="Freeform 2554">
            <a:extLst>
              <a:ext uri="{FF2B5EF4-FFF2-40B4-BE49-F238E27FC236}">
                <a16:creationId xmlns:a16="http://schemas.microsoft.com/office/drawing/2014/main" id="{99545DC2-EBAF-4D7F-AB36-4610980B5A3D}"/>
              </a:ext>
            </a:extLst>
          </p:cNvPr>
          <p:cNvSpPr>
            <a:spLocks/>
          </p:cNvSpPr>
          <p:nvPr/>
        </p:nvSpPr>
        <p:spPr bwMode="auto">
          <a:xfrm>
            <a:off x="1564669" y="4036354"/>
            <a:ext cx="603765" cy="605739"/>
          </a:xfrm>
          <a:custGeom>
            <a:avLst/>
            <a:gdLst>
              <a:gd name="T0" fmla="*/ 305 w 613"/>
              <a:gd name="T1" fmla="*/ 0 h 613"/>
              <a:gd name="T2" fmla="*/ 356 w 613"/>
              <a:gd name="T3" fmla="*/ 5 h 613"/>
              <a:gd name="T4" fmla="*/ 403 w 613"/>
              <a:gd name="T5" fmla="*/ 16 h 613"/>
              <a:gd name="T6" fmla="*/ 447 w 613"/>
              <a:gd name="T7" fmla="*/ 36 h 613"/>
              <a:gd name="T8" fmla="*/ 487 w 613"/>
              <a:gd name="T9" fmla="*/ 59 h 613"/>
              <a:gd name="T10" fmla="*/ 523 w 613"/>
              <a:gd name="T11" fmla="*/ 90 h 613"/>
              <a:gd name="T12" fmla="*/ 554 w 613"/>
              <a:gd name="T13" fmla="*/ 126 h 613"/>
              <a:gd name="T14" fmla="*/ 577 w 613"/>
              <a:gd name="T15" fmla="*/ 166 h 613"/>
              <a:gd name="T16" fmla="*/ 597 w 613"/>
              <a:gd name="T17" fmla="*/ 210 h 613"/>
              <a:gd name="T18" fmla="*/ 608 w 613"/>
              <a:gd name="T19" fmla="*/ 257 h 613"/>
              <a:gd name="T20" fmla="*/ 613 w 613"/>
              <a:gd name="T21" fmla="*/ 307 h 613"/>
              <a:gd name="T22" fmla="*/ 608 w 613"/>
              <a:gd name="T23" fmla="*/ 356 h 613"/>
              <a:gd name="T24" fmla="*/ 597 w 613"/>
              <a:gd name="T25" fmla="*/ 403 h 613"/>
              <a:gd name="T26" fmla="*/ 577 w 613"/>
              <a:gd name="T27" fmla="*/ 448 h 613"/>
              <a:gd name="T28" fmla="*/ 554 w 613"/>
              <a:gd name="T29" fmla="*/ 488 h 613"/>
              <a:gd name="T30" fmla="*/ 523 w 613"/>
              <a:gd name="T31" fmla="*/ 523 h 613"/>
              <a:gd name="T32" fmla="*/ 487 w 613"/>
              <a:gd name="T33" fmla="*/ 554 h 613"/>
              <a:gd name="T34" fmla="*/ 447 w 613"/>
              <a:gd name="T35" fmla="*/ 579 h 613"/>
              <a:gd name="T36" fmla="*/ 403 w 613"/>
              <a:gd name="T37" fmla="*/ 597 h 613"/>
              <a:gd name="T38" fmla="*/ 356 w 613"/>
              <a:gd name="T39" fmla="*/ 609 h 613"/>
              <a:gd name="T40" fmla="*/ 305 w 613"/>
              <a:gd name="T41" fmla="*/ 613 h 613"/>
              <a:gd name="T42" fmla="*/ 257 w 613"/>
              <a:gd name="T43" fmla="*/ 609 h 613"/>
              <a:gd name="T44" fmla="*/ 209 w 613"/>
              <a:gd name="T45" fmla="*/ 597 h 613"/>
              <a:gd name="T46" fmla="*/ 165 w 613"/>
              <a:gd name="T47" fmla="*/ 579 h 613"/>
              <a:gd name="T48" fmla="*/ 125 w 613"/>
              <a:gd name="T49" fmla="*/ 554 h 613"/>
              <a:gd name="T50" fmla="*/ 90 w 613"/>
              <a:gd name="T51" fmla="*/ 523 h 613"/>
              <a:gd name="T52" fmla="*/ 59 w 613"/>
              <a:gd name="T53" fmla="*/ 488 h 613"/>
              <a:gd name="T54" fmla="*/ 34 w 613"/>
              <a:gd name="T55" fmla="*/ 448 h 613"/>
              <a:gd name="T56" fmla="*/ 14 w 613"/>
              <a:gd name="T57" fmla="*/ 403 h 613"/>
              <a:gd name="T58" fmla="*/ 4 w 613"/>
              <a:gd name="T59" fmla="*/ 356 h 613"/>
              <a:gd name="T60" fmla="*/ 0 w 613"/>
              <a:gd name="T61" fmla="*/ 307 h 613"/>
              <a:gd name="T62" fmla="*/ 4 w 613"/>
              <a:gd name="T63" fmla="*/ 257 h 613"/>
              <a:gd name="T64" fmla="*/ 14 w 613"/>
              <a:gd name="T65" fmla="*/ 210 h 613"/>
              <a:gd name="T66" fmla="*/ 34 w 613"/>
              <a:gd name="T67" fmla="*/ 166 h 613"/>
              <a:gd name="T68" fmla="*/ 59 w 613"/>
              <a:gd name="T69" fmla="*/ 126 h 613"/>
              <a:gd name="T70" fmla="*/ 90 w 613"/>
              <a:gd name="T71" fmla="*/ 90 h 613"/>
              <a:gd name="T72" fmla="*/ 125 w 613"/>
              <a:gd name="T73" fmla="*/ 59 h 613"/>
              <a:gd name="T74" fmla="*/ 165 w 613"/>
              <a:gd name="T75" fmla="*/ 36 h 613"/>
              <a:gd name="T76" fmla="*/ 209 w 613"/>
              <a:gd name="T77" fmla="*/ 16 h 613"/>
              <a:gd name="T78" fmla="*/ 257 w 613"/>
              <a:gd name="T79" fmla="*/ 5 h 613"/>
              <a:gd name="T80" fmla="*/ 305 w 613"/>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3" h="613">
                <a:moveTo>
                  <a:pt x="305" y="0"/>
                </a:moveTo>
                <a:lnTo>
                  <a:pt x="356" y="5"/>
                </a:lnTo>
                <a:lnTo>
                  <a:pt x="403" y="16"/>
                </a:lnTo>
                <a:lnTo>
                  <a:pt x="447" y="36"/>
                </a:lnTo>
                <a:lnTo>
                  <a:pt x="487" y="59"/>
                </a:lnTo>
                <a:lnTo>
                  <a:pt x="523" y="90"/>
                </a:lnTo>
                <a:lnTo>
                  <a:pt x="554" y="126"/>
                </a:lnTo>
                <a:lnTo>
                  <a:pt x="577" y="166"/>
                </a:lnTo>
                <a:lnTo>
                  <a:pt x="597" y="210"/>
                </a:lnTo>
                <a:lnTo>
                  <a:pt x="608" y="257"/>
                </a:lnTo>
                <a:lnTo>
                  <a:pt x="613" y="307"/>
                </a:lnTo>
                <a:lnTo>
                  <a:pt x="608" y="356"/>
                </a:lnTo>
                <a:lnTo>
                  <a:pt x="597" y="403"/>
                </a:lnTo>
                <a:lnTo>
                  <a:pt x="577" y="448"/>
                </a:lnTo>
                <a:lnTo>
                  <a:pt x="554" y="488"/>
                </a:lnTo>
                <a:lnTo>
                  <a:pt x="523" y="523"/>
                </a:lnTo>
                <a:lnTo>
                  <a:pt x="487" y="554"/>
                </a:lnTo>
                <a:lnTo>
                  <a:pt x="447" y="579"/>
                </a:lnTo>
                <a:lnTo>
                  <a:pt x="403" y="597"/>
                </a:lnTo>
                <a:lnTo>
                  <a:pt x="356" y="609"/>
                </a:lnTo>
                <a:lnTo>
                  <a:pt x="305" y="613"/>
                </a:lnTo>
                <a:lnTo>
                  <a:pt x="257" y="609"/>
                </a:lnTo>
                <a:lnTo>
                  <a:pt x="209" y="597"/>
                </a:lnTo>
                <a:lnTo>
                  <a:pt x="165" y="579"/>
                </a:lnTo>
                <a:lnTo>
                  <a:pt x="125" y="554"/>
                </a:lnTo>
                <a:lnTo>
                  <a:pt x="90" y="523"/>
                </a:lnTo>
                <a:lnTo>
                  <a:pt x="59" y="488"/>
                </a:lnTo>
                <a:lnTo>
                  <a:pt x="34" y="448"/>
                </a:lnTo>
                <a:lnTo>
                  <a:pt x="14" y="403"/>
                </a:lnTo>
                <a:lnTo>
                  <a:pt x="4" y="356"/>
                </a:lnTo>
                <a:lnTo>
                  <a:pt x="0" y="307"/>
                </a:lnTo>
                <a:lnTo>
                  <a:pt x="4" y="257"/>
                </a:lnTo>
                <a:lnTo>
                  <a:pt x="14" y="210"/>
                </a:lnTo>
                <a:lnTo>
                  <a:pt x="34" y="166"/>
                </a:lnTo>
                <a:lnTo>
                  <a:pt x="59" y="126"/>
                </a:lnTo>
                <a:lnTo>
                  <a:pt x="90" y="90"/>
                </a:lnTo>
                <a:lnTo>
                  <a:pt x="125" y="59"/>
                </a:lnTo>
                <a:lnTo>
                  <a:pt x="165" y="36"/>
                </a:lnTo>
                <a:lnTo>
                  <a:pt x="209" y="16"/>
                </a:lnTo>
                <a:lnTo>
                  <a:pt x="257" y="5"/>
                </a:lnTo>
                <a:lnTo>
                  <a:pt x="305" y="0"/>
                </a:lnTo>
                <a:close/>
              </a:path>
            </a:pathLst>
          </a:custGeom>
          <a:solidFill>
            <a:srgbClr val="E54809"/>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25" name="Freeform 2566">
            <a:extLst>
              <a:ext uri="{FF2B5EF4-FFF2-40B4-BE49-F238E27FC236}">
                <a16:creationId xmlns:a16="http://schemas.microsoft.com/office/drawing/2014/main" id="{CFD34665-EE1B-4D9A-A67F-14713411EB10}"/>
              </a:ext>
            </a:extLst>
          </p:cNvPr>
          <p:cNvSpPr>
            <a:spLocks/>
          </p:cNvSpPr>
          <p:nvPr/>
        </p:nvSpPr>
        <p:spPr bwMode="auto">
          <a:xfrm>
            <a:off x="1373279" y="4730882"/>
            <a:ext cx="984572" cy="246637"/>
          </a:xfrm>
          <a:custGeom>
            <a:avLst/>
            <a:gdLst>
              <a:gd name="T0" fmla="*/ 4 w 999"/>
              <a:gd name="T1" fmla="*/ 0 h 251"/>
              <a:gd name="T2" fmla="*/ 47 w 999"/>
              <a:gd name="T3" fmla="*/ 49 h 251"/>
              <a:gd name="T4" fmla="*/ 93 w 999"/>
              <a:gd name="T5" fmla="*/ 93 h 251"/>
              <a:gd name="T6" fmla="*/ 143 w 999"/>
              <a:gd name="T7" fmla="*/ 133 h 251"/>
              <a:gd name="T8" fmla="*/ 197 w 999"/>
              <a:gd name="T9" fmla="*/ 167 h 251"/>
              <a:gd name="T10" fmla="*/ 254 w 999"/>
              <a:gd name="T11" fmla="*/ 195 h 251"/>
              <a:gd name="T12" fmla="*/ 313 w 999"/>
              <a:gd name="T13" fmla="*/ 217 h 251"/>
              <a:gd name="T14" fmla="*/ 375 w 999"/>
              <a:gd name="T15" fmla="*/ 234 h 251"/>
              <a:gd name="T16" fmla="*/ 437 w 999"/>
              <a:gd name="T17" fmla="*/ 242 h 251"/>
              <a:gd name="T18" fmla="*/ 502 w 999"/>
              <a:gd name="T19" fmla="*/ 245 h 251"/>
              <a:gd name="T20" fmla="*/ 575 w 999"/>
              <a:gd name="T21" fmla="*/ 242 h 251"/>
              <a:gd name="T22" fmla="*/ 644 w 999"/>
              <a:gd name="T23" fmla="*/ 231 h 251"/>
              <a:gd name="T24" fmla="*/ 712 w 999"/>
              <a:gd name="T25" fmla="*/ 210 h 251"/>
              <a:gd name="T26" fmla="*/ 776 w 999"/>
              <a:gd name="T27" fmla="*/ 183 h 251"/>
              <a:gd name="T28" fmla="*/ 838 w 999"/>
              <a:gd name="T29" fmla="*/ 149 h 251"/>
              <a:gd name="T30" fmla="*/ 894 w 999"/>
              <a:gd name="T31" fmla="*/ 110 h 251"/>
              <a:gd name="T32" fmla="*/ 947 w 999"/>
              <a:gd name="T33" fmla="*/ 62 h 251"/>
              <a:gd name="T34" fmla="*/ 994 w 999"/>
              <a:gd name="T35" fmla="*/ 8 h 251"/>
              <a:gd name="T36" fmla="*/ 999 w 999"/>
              <a:gd name="T37" fmla="*/ 12 h 251"/>
              <a:gd name="T38" fmla="*/ 952 w 999"/>
              <a:gd name="T39" fmla="*/ 67 h 251"/>
              <a:gd name="T40" fmla="*/ 898 w 999"/>
              <a:gd name="T41" fmla="*/ 114 h 251"/>
              <a:gd name="T42" fmla="*/ 841 w 999"/>
              <a:gd name="T43" fmla="*/ 155 h 251"/>
              <a:gd name="T44" fmla="*/ 779 w 999"/>
              <a:gd name="T45" fmla="*/ 189 h 251"/>
              <a:gd name="T46" fmla="*/ 714 w 999"/>
              <a:gd name="T47" fmla="*/ 216 h 251"/>
              <a:gd name="T48" fmla="*/ 646 w 999"/>
              <a:gd name="T49" fmla="*/ 237 h 251"/>
              <a:gd name="T50" fmla="*/ 575 w 999"/>
              <a:gd name="T51" fmla="*/ 248 h 251"/>
              <a:gd name="T52" fmla="*/ 502 w 999"/>
              <a:gd name="T53" fmla="*/ 251 h 251"/>
              <a:gd name="T54" fmla="*/ 437 w 999"/>
              <a:gd name="T55" fmla="*/ 248 h 251"/>
              <a:gd name="T56" fmla="*/ 374 w 999"/>
              <a:gd name="T57" fmla="*/ 238 h 251"/>
              <a:gd name="T58" fmla="*/ 312 w 999"/>
              <a:gd name="T59" fmla="*/ 223 h 251"/>
              <a:gd name="T60" fmla="*/ 251 w 999"/>
              <a:gd name="T61" fmla="*/ 200 h 251"/>
              <a:gd name="T62" fmla="*/ 194 w 999"/>
              <a:gd name="T63" fmla="*/ 172 h 251"/>
              <a:gd name="T64" fmla="*/ 140 w 999"/>
              <a:gd name="T65" fmla="*/ 138 h 251"/>
              <a:gd name="T66" fmla="*/ 89 w 999"/>
              <a:gd name="T67" fmla="*/ 98 h 251"/>
              <a:gd name="T68" fmla="*/ 43 w 999"/>
              <a:gd name="T69" fmla="*/ 53 h 251"/>
              <a:gd name="T70" fmla="*/ 0 w 999"/>
              <a:gd name="T71" fmla="*/ 3 h 251"/>
              <a:gd name="T72" fmla="*/ 4 w 999"/>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9" h="251">
                <a:moveTo>
                  <a:pt x="4" y="0"/>
                </a:moveTo>
                <a:lnTo>
                  <a:pt x="47" y="49"/>
                </a:lnTo>
                <a:lnTo>
                  <a:pt x="93" y="93"/>
                </a:lnTo>
                <a:lnTo>
                  <a:pt x="143" y="133"/>
                </a:lnTo>
                <a:lnTo>
                  <a:pt x="197" y="167"/>
                </a:lnTo>
                <a:lnTo>
                  <a:pt x="254" y="195"/>
                </a:lnTo>
                <a:lnTo>
                  <a:pt x="313" y="217"/>
                </a:lnTo>
                <a:lnTo>
                  <a:pt x="375" y="234"/>
                </a:lnTo>
                <a:lnTo>
                  <a:pt x="437" y="242"/>
                </a:lnTo>
                <a:lnTo>
                  <a:pt x="502" y="245"/>
                </a:lnTo>
                <a:lnTo>
                  <a:pt x="575" y="242"/>
                </a:lnTo>
                <a:lnTo>
                  <a:pt x="644" y="231"/>
                </a:lnTo>
                <a:lnTo>
                  <a:pt x="712" y="210"/>
                </a:lnTo>
                <a:lnTo>
                  <a:pt x="776" y="183"/>
                </a:lnTo>
                <a:lnTo>
                  <a:pt x="838" y="149"/>
                </a:lnTo>
                <a:lnTo>
                  <a:pt x="894" y="110"/>
                </a:lnTo>
                <a:lnTo>
                  <a:pt x="947" y="62"/>
                </a:lnTo>
                <a:lnTo>
                  <a:pt x="994" y="8"/>
                </a:lnTo>
                <a:lnTo>
                  <a:pt x="999" y="12"/>
                </a:lnTo>
                <a:lnTo>
                  <a:pt x="952" y="67"/>
                </a:lnTo>
                <a:lnTo>
                  <a:pt x="898" y="114"/>
                </a:lnTo>
                <a:lnTo>
                  <a:pt x="841" y="155"/>
                </a:lnTo>
                <a:lnTo>
                  <a:pt x="779" y="189"/>
                </a:lnTo>
                <a:lnTo>
                  <a:pt x="714" y="216"/>
                </a:lnTo>
                <a:lnTo>
                  <a:pt x="646" y="237"/>
                </a:lnTo>
                <a:lnTo>
                  <a:pt x="575" y="248"/>
                </a:lnTo>
                <a:lnTo>
                  <a:pt x="502" y="251"/>
                </a:lnTo>
                <a:lnTo>
                  <a:pt x="437" y="248"/>
                </a:lnTo>
                <a:lnTo>
                  <a:pt x="374" y="238"/>
                </a:lnTo>
                <a:lnTo>
                  <a:pt x="312" y="223"/>
                </a:lnTo>
                <a:lnTo>
                  <a:pt x="251" y="200"/>
                </a:lnTo>
                <a:lnTo>
                  <a:pt x="194" y="172"/>
                </a:lnTo>
                <a:lnTo>
                  <a:pt x="140" y="138"/>
                </a:lnTo>
                <a:lnTo>
                  <a:pt x="89" y="98"/>
                </a:lnTo>
                <a:lnTo>
                  <a:pt x="43" y="53"/>
                </a:lnTo>
                <a:lnTo>
                  <a:pt x="0" y="3"/>
                </a:lnTo>
                <a:lnTo>
                  <a:pt x="4"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26" name="Freeform 2568">
            <a:extLst>
              <a:ext uri="{FF2B5EF4-FFF2-40B4-BE49-F238E27FC236}">
                <a16:creationId xmlns:a16="http://schemas.microsoft.com/office/drawing/2014/main" id="{39276BD5-4B82-49FE-A8CC-0E6EE3406F01}"/>
              </a:ext>
            </a:extLst>
          </p:cNvPr>
          <p:cNvSpPr>
            <a:spLocks/>
          </p:cNvSpPr>
          <p:nvPr/>
        </p:nvSpPr>
        <p:spPr bwMode="auto">
          <a:xfrm>
            <a:off x="1805364" y="5429356"/>
            <a:ext cx="122374" cy="78924"/>
          </a:xfrm>
          <a:custGeom>
            <a:avLst/>
            <a:gdLst>
              <a:gd name="T0" fmla="*/ 39 w 79"/>
              <a:gd name="T1" fmla="*/ 0 h 80"/>
              <a:gd name="T2" fmla="*/ 56 w 79"/>
              <a:gd name="T3" fmla="*/ 3 h 80"/>
              <a:gd name="T4" fmla="*/ 67 w 79"/>
              <a:gd name="T5" fmla="*/ 12 h 80"/>
              <a:gd name="T6" fmla="*/ 76 w 79"/>
              <a:gd name="T7" fmla="*/ 25 h 80"/>
              <a:gd name="T8" fmla="*/ 79 w 79"/>
              <a:gd name="T9" fmla="*/ 40 h 80"/>
              <a:gd name="T10" fmla="*/ 76 w 79"/>
              <a:gd name="T11" fmla="*/ 56 h 80"/>
              <a:gd name="T12" fmla="*/ 67 w 79"/>
              <a:gd name="T13" fmla="*/ 68 h 80"/>
              <a:gd name="T14" fmla="*/ 56 w 79"/>
              <a:gd name="T15" fmla="*/ 77 h 80"/>
              <a:gd name="T16" fmla="*/ 39 w 79"/>
              <a:gd name="T17" fmla="*/ 80 h 80"/>
              <a:gd name="T18" fmla="*/ 25 w 79"/>
              <a:gd name="T19" fmla="*/ 77 h 80"/>
              <a:gd name="T20" fmla="*/ 11 w 79"/>
              <a:gd name="T21" fmla="*/ 68 h 80"/>
              <a:gd name="T22" fmla="*/ 2 w 79"/>
              <a:gd name="T23" fmla="*/ 56 h 80"/>
              <a:gd name="T24" fmla="*/ 0 w 79"/>
              <a:gd name="T25" fmla="*/ 40 h 80"/>
              <a:gd name="T26" fmla="*/ 2 w 79"/>
              <a:gd name="T27" fmla="*/ 25 h 80"/>
              <a:gd name="T28" fmla="*/ 11 w 79"/>
              <a:gd name="T29" fmla="*/ 12 h 80"/>
              <a:gd name="T30" fmla="*/ 25 w 79"/>
              <a:gd name="T31" fmla="*/ 3 h 80"/>
              <a:gd name="T32" fmla="*/ 39 w 79"/>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 h="80">
                <a:moveTo>
                  <a:pt x="39" y="0"/>
                </a:moveTo>
                <a:lnTo>
                  <a:pt x="56" y="3"/>
                </a:lnTo>
                <a:lnTo>
                  <a:pt x="67" y="12"/>
                </a:lnTo>
                <a:lnTo>
                  <a:pt x="76" y="25"/>
                </a:lnTo>
                <a:lnTo>
                  <a:pt x="79" y="40"/>
                </a:lnTo>
                <a:lnTo>
                  <a:pt x="76" y="56"/>
                </a:lnTo>
                <a:lnTo>
                  <a:pt x="67" y="68"/>
                </a:lnTo>
                <a:lnTo>
                  <a:pt x="56" y="77"/>
                </a:lnTo>
                <a:lnTo>
                  <a:pt x="39" y="80"/>
                </a:lnTo>
                <a:lnTo>
                  <a:pt x="25" y="77"/>
                </a:lnTo>
                <a:lnTo>
                  <a:pt x="11" y="68"/>
                </a:lnTo>
                <a:lnTo>
                  <a:pt x="2" y="56"/>
                </a:lnTo>
                <a:lnTo>
                  <a:pt x="0" y="40"/>
                </a:lnTo>
                <a:lnTo>
                  <a:pt x="2" y="25"/>
                </a:lnTo>
                <a:lnTo>
                  <a:pt x="11" y="12"/>
                </a:lnTo>
                <a:lnTo>
                  <a:pt x="25" y="3"/>
                </a:lnTo>
                <a:lnTo>
                  <a:pt x="39"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419" sz="1800" b="0" i="0" u="none" strike="noStrike" kern="0" cap="none" spc="0" normalizeH="0" baseline="0">
              <a:ln>
                <a:noFill/>
              </a:ln>
              <a:solidFill>
                <a:prstClr val="black"/>
              </a:solidFill>
              <a:effectLst/>
              <a:uLnTx/>
              <a:uFillTx/>
              <a:latin typeface="Arial" panose="020B0604020202020204" pitchFamily="34" charset="0"/>
              <a:cs typeface="Arial" panose="020B0604020202020204" pitchFamily="34" charset="0"/>
            </a:endParaRPr>
          </a:p>
        </p:txBody>
      </p:sp>
      <p:cxnSp>
        <p:nvCxnSpPr>
          <p:cNvPr id="27" name="Straight Connector 2590">
            <a:extLst>
              <a:ext uri="{FF2B5EF4-FFF2-40B4-BE49-F238E27FC236}">
                <a16:creationId xmlns:a16="http://schemas.microsoft.com/office/drawing/2014/main" id="{20CE1607-FEB9-407A-A439-D92449C64A4E}"/>
              </a:ext>
            </a:extLst>
          </p:cNvPr>
          <p:cNvCxnSpPr/>
          <p:nvPr/>
        </p:nvCxnSpPr>
        <p:spPr>
          <a:xfrm>
            <a:off x="1866551" y="4976532"/>
            <a:ext cx="1478" cy="451837"/>
          </a:xfrm>
          <a:prstGeom prst="line">
            <a:avLst/>
          </a:prstGeom>
          <a:noFill/>
          <a:ln w="3175" cap="flat" cmpd="sng" algn="ctr">
            <a:solidFill>
              <a:sysClr val="window" lastClr="FFFFFF">
                <a:lumMod val="85000"/>
              </a:sysClr>
            </a:solidFill>
            <a:prstDash val="solid"/>
          </a:ln>
          <a:effectLst/>
        </p:spPr>
      </p:cxnSp>
      <p:sp>
        <p:nvSpPr>
          <p:cNvPr id="37" name="TextBox 2610">
            <a:extLst>
              <a:ext uri="{FF2B5EF4-FFF2-40B4-BE49-F238E27FC236}">
                <a16:creationId xmlns:a16="http://schemas.microsoft.com/office/drawing/2014/main" id="{B8E29FDB-6018-46F1-854C-99B4C8EDBF5B}"/>
              </a:ext>
            </a:extLst>
          </p:cNvPr>
          <p:cNvSpPr txBox="1"/>
          <p:nvPr/>
        </p:nvSpPr>
        <p:spPr>
          <a:xfrm>
            <a:off x="731638" y="5620077"/>
            <a:ext cx="2267854" cy="307777"/>
          </a:xfrm>
          <a:prstGeom prst="rect">
            <a:avLst/>
          </a:prstGeom>
          <a:noFill/>
        </p:spPr>
        <p:txBody>
          <a:bodyPr wrap="square" rtlCol="0">
            <a:spAutoFit/>
          </a:bodyPr>
          <a:lstStyle/>
          <a:p>
            <a:pPr algn="ctr"/>
            <a:r>
              <a:rPr lang="en-US" sz="1400" b="1" dirty="0">
                <a:solidFill>
                  <a:prstClr val="black">
                    <a:lumMod val="75000"/>
                    <a:lumOff val="25000"/>
                  </a:prstClr>
                </a:solidFill>
                <a:latin typeface="Arial" panose="020B0604020202020204" pitchFamily="34" charset="0"/>
                <a:cs typeface="Arial" panose="020B0604020202020204" pitchFamily="34" charset="0"/>
              </a:rPr>
              <a:t>Brainwriting</a:t>
            </a:r>
          </a:p>
        </p:txBody>
      </p:sp>
      <p:sp>
        <p:nvSpPr>
          <p:cNvPr id="38" name="TextBox 2611">
            <a:extLst>
              <a:ext uri="{FF2B5EF4-FFF2-40B4-BE49-F238E27FC236}">
                <a16:creationId xmlns:a16="http://schemas.microsoft.com/office/drawing/2014/main" id="{FF2AC748-AB71-4017-95D7-720EEEE55059}"/>
              </a:ext>
            </a:extLst>
          </p:cNvPr>
          <p:cNvSpPr txBox="1"/>
          <p:nvPr/>
        </p:nvSpPr>
        <p:spPr>
          <a:xfrm>
            <a:off x="383508" y="5871352"/>
            <a:ext cx="2964114" cy="600164"/>
          </a:xfrm>
          <a:prstGeom prst="rect">
            <a:avLst/>
          </a:prstGeom>
          <a:noFill/>
        </p:spPr>
        <p:txBody>
          <a:bodyPr wrap="square" rtlCol="0">
            <a:spAutoFit/>
          </a:bodyPr>
          <a:lstStyle/>
          <a:p>
            <a:pPr algn="ctr"/>
            <a:r>
              <a:rPr lang="es-PE" sz="1100" b="0" i="0" dirty="0">
                <a:effectLst/>
                <a:latin typeface="Arial" panose="020B0604020202020204" pitchFamily="34" charset="0"/>
                <a:cs typeface="Arial" panose="020B0604020202020204" pitchFamily="34" charset="0"/>
              </a:rPr>
              <a:t>El trabajo de generación de ideas se hace en un papel y no se comparte con todo el grupo desde el principio</a:t>
            </a:r>
            <a:endParaRPr lang="es-419" sz="1100" dirty="0">
              <a:latin typeface="Arial" panose="020B0604020202020204" pitchFamily="34" charset="0"/>
              <a:cs typeface="Arial" panose="020B0604020202020204" pitchFamily="34" charset="0"/>
            </a:endParaRPr>
          </a:p>
        </p:txBody>
      </p:sp>
      <p:sp>
        <p:nvSpPr>
          <p:cNvPr id="8" name="Freeform 2555">
            <a:extLst>
              <a:ext uri="{FF2B5EF4-FFF2-40B4-BE49-F238E27FC236}">
                <a16:creationId xmlns:a16="http://schemas.microsoft.com/office/drawing/2014/main" id="{1B6DA3F4-23D8-4D00-8073-B19B55C68F9E}"/>
              </a:ext>
            </a:extLst>
          </p:cNvPr>
          <p:cNvSpPr>
            <a:spLocks/>
          </p:cNvSpPr>
          <p:nvPr/>
        </p:nvSpPr>
        <p:spPr bwMode="auto">
          <a:xfrm>
            <a:off x="3406843" y="3860749"/>
            <a:ext cx="958922" cy="1055604"/>
          </a:xfrm>
          <a:custGeom>
            <a:avLst/>
            <a:gdLst>
              <a:gd name="T0" fmla="*/ 486 w 972"/>
              <a:gd name="T1" fmla="*/ 0 h 1071"/>
              <a:gd name="T2" fmla="*/ 551 w 972"/>
              <a:gd name="T3" fmla="*/ 5 h 1071"/>
              <a:gd name="T4" fmla="*/ 614 w 972"/>
              <a:gd name="T5" fmla="*/ 18 h 1071"/>
              <a:gd name="T6" fmla="*/ 675 w 972"/>
              <a:gd name="T7" fmla="*/ 39 h 1071"/>
              <a:gd name="T8" fmla="*/ 731 w 972"/>
              <a:gd name="T9" fmla="*/ 67 h 1071"/>
              <a:gd name="T10" fmla="*/ 783 w 972"/>
              <a:gd name="T11" fmla="*/ 101 h 1071"/>
              <a:gd name="T12" fmla="*/ 828 w 972"/>
              <a:gd name="T13" fmla="*/ 142 h 1071"/>
              <a:gd name="T14" fmla="*/ 870 w 972"/>
              <a:gd name="T15" fmla="*/ 189 h 1071"/>
              <a:gd name="T16" fmla="*/ 905 w 972"/>
              <a:gd name="T17" fmla="*/ 241 h 1071"/>
              <a:gd name="T18" fmla="*/ 933 w 972"/>
              <a:gd name="T19" fmla="*/ 297 h 1071"/>
              <a:gd name="T20" fmla="*/ 954 w 972"/>
              <a:gd name="T21" fmla="*/ 356 h 1071"/>
              <a:gd name="T22" fmla="*/ 967 w 972"/>
              <a:gd name="T23" fmla="*/ 420 h 1071"/>
              <a:gd name="T24" fmla="*/ 972 w 972"/>
              <a:gd name="T25" fmla="*/ 486 h 1071"/>
              <a:gd name="T26" fmla="*/ 967 w 972"/>
              <a:gd name="T27" fmla="*/ 553 h 1071"/>
              <a:gd name="T28" fmla="*/ 954 w 972"/>
              <a:gd name="T29" fmla="*/ 616 h 1071"/>
              <a:gd name="T30" fmla="*/ 932 w 972"/>
              <a:gd name="T31" fmla="*/ 677 h 1071"/>
              <a:gd name="T32" fmla="*/ 904 w 972"/>
              <a:gd name="T33" fmla="*/ 733 h 1071"/>
              <a:gd name="T34" fmla="*/ 868 w 972"/>
              <a:gd name="T35" fmla="*/ 785 h 1071"/>
              <a:gd name="T36" fmla="*/ 826 w 972"/>
              <a:gd name="T37" fmla="*/ 832 h 1071"/>
              <a:gd name="T38" fmla="*/ 778 w 972"/>
              <a:gd name="T39" fmla="*/ 873 h 1071"/>
              <a:gd name="T40" fmla="*/ 727 w 972"/>
              <a:gd name="T41" fmla="*/ 907 h 1071"/>
              <a:gd name="T42" fmla="*/ 669 w 972"/>
              <a:gd name="T43" fmla="*/ 935 h 1071"/>
              <a:gd name="T44" fmla="*/ 608 w 972"/>
              <a:gd name="T45" fmla="*/ 956 h 1071"/>
              <a:gd name="T46" fmla="*/ 543 w 972"/>
              <a:gd name="T47" fmla="*/ 968 h 1071"/>
              <a:gd name="T48" fmla="*/ 486 w 972"/>
              <a:gd name="T49" fmla="*/ 1071 h 1071"/>
              <a:gd name="T50" fmla="*/ 427 w 972"/>
              <a:gd name="T51" fmla="*/ 968 h 1071"/>
              <a:gd name="T52" fmla="*/ 363 w 972"/>
              <a:gd name="T53" fmla="*/ 956 h 1071"/>
              <a:gd name="T54" fmla="*/ 302 w 972"/>
              <a:gd name="T55" fmla="*/ 935 h 1071"/>
              <a:gd name="T56" fmla="*/ 245 w 972"/>
              <a:gd name="T57" fmla="*/ 907 h 1071"/>
              <a:gd name="T58" fmla="*/ 192 w 972"/>
              <a:gd name="T59" fmla="*/ 873 h 1071"/>
              <a:gd name="T60" fmla="*/ 144 w 972"/>
              <a:gd name="T61" fmla="*/ 832 h 1071"/>
              <a:gd name="T62" fmla="*/ 103 w 972"/>
              <a:gd name="T63" fmla="*/ 785 h 1071"/>
              <a:gd name="T64" fmla="*/ 68 w 972"/>
              <a:gd name="T65" fmla="*/ 733 h 1071"/>
              <a:gd name="T66" fmla="*/ 38 w 972"/>
              <a:gd name="T67" fmla="*/ 677 h 1071"/>
              <a:gd name="T68" fmla="*/ 17 w 972"/>
              <a:gd name="T69" fmla="*/ 616 h 1071"/>
              <a:gd name="T70" fmla="*/ 4 w 972"/>
              <a:gd name="T71" fmla="*/ 553 h 1071"/>
              <a:gd name="T72" fmla="*/ 0 w 972"/>
              <a:gd name="T73" fmla="*/ 486 h 1071"/>
              <a:gd name="T74" fmla="*/ 4 w 972"/>
              <a:gd name="T75" fmla="*/ 420 h 1071"/>
              <a:gd name="T76" fmla="*/ 17 w 972"/>
              <a:gd name="T77" fmla="*/ 356 h 1071"/>
              <a:gd name="T78" fmla="*/ 38 w 972"/>
              <a:gd name="T79" fmla="*/ 297 h 1071"/>
              <a:gd name="T80" fmla="*/ 66 w 972"/>
              <a:gd name="T81" fmla="*/ 241 h 1071"/>
              <a:gd name="T82" fmla="*/ 101 w 972"/>
              <a:gd name="T83" fmla="*/ 189 h 1071"/>
              <a:gd name="T84" fmla="*/ 141 w 972"/>
              <a:gd name="T85" fmla="*/ 142 h 1071"/>
              <a:gd name="T86" fmla="*/ 189 w 972"/>
              <a:gd name="T87" fmla="*/ 101 h 1071"/>
              <a:gd name="T88" fmla="*/ 240 w 972"/>
              <a:gd name="T89" fmla="*/ 67 h 1071"/>
              <a:gd name="T90" fmla="*/ 297 w 972"/>
              <a:gd name="T91" fmla="*/ 39 h 1071"/>
              <a:gd name="T92" fmla="*/ 356 w 972"/>
              <a:gd name="T93" fmla="*/ 18 h 1071"/>
              <a:gd name="T94" fmla="*/ 419 w 972"/>
              <a:gd name="T95" fmla="*/ 5 h 1071"/>
              <a:gd name="T96" fmla="*/ 486 w 972"/>
              <a:gd name="T97" fmla="*/ 0 h 1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2" h="1071">
                <a:moveTo>
                  <a:pt x="486" y="0"/>
                </a:moveTo>
                <a:lnTo>
                  <a:pt x="551" y="5"/>
                </a:lnTo>
                <a:lnTo>
                  <a:pt x="614" y="18"/>
                </a:lnTo>
                <a:lnTo>
                  <a:pt x="675" y="39"/>
                </a:lnTo>
                <a:lnTo>
                  <a:pt x="731" y="67"/>
                </a:lnTo>
                <a:lnTo>
                  <a:pt x="783" y="101"/>
                </a:lnTo>
                <a:lnTo>
                  <a:pt x="828" y="142"/>
                </a:lnTo>
                <a:lnTo>
                  <a:pt x="870" y="189"/>
                </a:lnTo>
                <a:lnTo>
                  <a:pt x="905" y="241"/>
                </a:lnTo>
                <a:lnTo>
                  <a:pt x="933" y="297"/>
                </a:lnTo>
                <a:lnTo>
                  <a:pt x="954" y="356"/>
                </a:lnTo>
                <a:lnTo>
                  <a:pt x="967" y="420"/>
                </a:lnTo>
                <a:lnTo>
                  <a:pt x="972" y="486"/>
                </a:lnTo>
                <a:lnTo>
                  <a:pt x="967" y="553"/>
                </a:lnTo>
                <a:lnTo>
                  <a:pt x="954" y="616"/>
                </a:lnTo>
                <a:lnTo>
                  <a:pt x="932" y="677"/>
                </a:lnTo>
                <a:lnTo>
                  <a:pt x="904" y="733"/>
                </a:lnTo>
                <a:lnTo>
                  <a:pt x="868" y="785"/>
                </a:lnTo>
                <a:lnTo>
                  <a:pt x="826" y="832"/>
                </a:lnTo>
                <a:lnTo>
                  <a:pt x="778" y="873"/>
                </a:lnTo>
                <a:lnTo>
                  <a:pt x="727" y="907"/>
                </a:lnTo>
                <a:lnTo>
                  <a:pt x="669" y="935"/>
                </a:lnTo>
                <a:lnTo>
                  <a:pt x="608" y="956"/>
                </a:lnTo>
                <a:lnTo>
                  <a:pt x="543" y="968"/>
                </a:lnTo>
                <a:lnTo>
                  <a:pt x="486" y="1071"/>
                </a:lnTo>
                <a:lnTo>
                  <a:pt x="427" y="968"/>
                </a:lnTo>
                <a:lnTo>
                  <a:pt x="363" y="956"/>
                </a:lnTo>
                <a:lnTo>
                  <a:pt x="302" y="935"/>
                </a:lnTo>
                <a:lnTo>
                  <a:pt x="245" y="907"/>
                </a:lnTo>
                <a:lnTo>
                  <a:pt x="192" y="873"/>
                </a:lnTo>
                <a:lnTo>
                  <a:pt x="144" y="832"/>
                </a:lnTo>
                <a:lnTo>
                  <a:pt x="103" y="785"/>
                </a:lnTo>
                <a:lnTo>
                  <a:pt x="68" y="733"/>
                </a:lnTo>
                <a:lnTo>
                  <a:pt x="38" y="677"/>
                </a:lnTo>
                <a:lnTo>
                  <a:pt x="17" y="616"/>
                </a:lnTo>
                <a:lnTo>
                  <a:pt x="4" y="553"/>
                </a:lnTo>
                <a:lnTo>
                  <a:pt x="0" y="486"/>
                </a:lnTo>
                <a:lnTo>
                  <a:pt x="4" y="420"/>
                </a:lnTo>
                <a:lnTo>
                  <a:pt x="17" y="356"/>
                </a:lnTo>
                <a:lnTo>
                  <a:pt x="38" y="297"/>
                </a:lnTo>
                <a:lnTo>
                  <a:pt x="66" y="241"/>
                </a:lnTo>
                <a:lnTo>
                  <a:pt x="101" y="189"/>
                </a:lnTo>
                <a:lnTo>
                  <a:pt x="141" y="142"/>
                </a:lnTo>
                <a:lnTo>
                  <a:pt x="189" y="101"/>
                </a:lnTo>
                <a:lnTo>
                  <a:pt x="240" y="67"/>
                </a:lnTo>
                <a:lnTo>
                  <a:pt x="297" y="39"/>
                </a:lnTo>
                <a:lnTo>
                  <a:pt x="356" y="18"/>
                </a:lnTo>
                <a:lnTo>
                  <a:pt x="419" y="5"/>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9" name="Freeform 2556">
            <a:extLst>
              <a:ext uri="{FF2B5EF4-FFF2-40B4-BE49-F238E27FC236}">
                <a16:creationId xmlns:a16="http://schemas.microsoft.com/office/drawing/2014/main" id="{012D99A9-FD57-43C7-AE3B-4525B4F41B2E}"/>
              </a:ext>
            </a:extLst>
          </p:cNvPr>
          <p:cNvSpPr>
            <a:spLocks/>
          </p:cNvSpPr>
          <p:nvPr/>
        </p:nvSpPr>
        <p:spPr bwMode="auto">
          <a:xfrm>
            <a:off x="3584421" y="4036354"/>
            <a:ext cx="603765" cy="605739"/>
          </a:xfrm>
          <a:custGeom>
            <a:avLst/>
            <a:gdLst>
              <a:gd name="T0" fmla="*/ 306 w 612"/>
              <a:gd name="T1" fmla="*/ 0 h 613"/>
              <a:gd name="T2" fmla="*/ 356 w 612"/>
              <a:gd name="T3" fmla="*/ 5 h 613"/>
              <a:gd name="T4" fmla="*/ 402 w 612"/>
              <a:gd name="T5" fmla="*/ 16 h 613"/>
              <a:gd name="T6" fmla="*/ 446 w 612"/>
              <a:gd name="T7" fmla="*/ 36 h 613"/>
              <a:gd name="T8" fmla="*/ 486 w 612"/>
              <a:gd name="T9" fmla="*/ 59 h 613"/>
              <a:gd name="T10" fmla="*/ 521 w 612"/>
              <a:gd name="T11" fmla="*/ 90 h 613"/>
              <a:gd name="T12" fmla="*/ 552 w 612"/>
              <a:gd name="T13" fmla="*/ 126 h 613"/>
              <a:gd name="T14" fmla="*/ 578 w 612"/>
              <a:gd name="T15" fmla="*/ 166 h 613"/>
              <a:gd name="T16" fmla="*/ 597 w 612"/>
              <a:gd name="T17" fmla="*/ 210 h 613"/>
              <a:gd name="T18" fmla="*/ 609 w 612"/>
              <a:gd name="T19" fmla="*/ 257 h 613"/>
              <a:gd name="T20" fmla="*/ 612 w 612"/>
              <a:gd name="T21" fmla="*/ 307 h 613"/>
              <a:gd name="T22" fmla="*/ 609 w 612"/>
              <a:gd name="T23" fmla="*/ 356 h 613"/>
              <a:gd name="T24" fmla="*/ 597 w 612"/>
              <a:gd name="T25" fmla="*/ 403 h 613"/>
              <a:gd name="T26" fmla="*/ 578 w 612"/>
              <a:gd name="T27" fmla="*/ 448 h 613"/>
              <a:gd name="T28" fmla="*/ 552 w 612"/>
              <a:gd name="T29" fmla="*/ 488 h 613"/>
              <a:gd name="T30" fmla="*/ 521 w 612"/>
              <a:gd name="T31" fmla="*/ 523 h 613"/>
              <a:gd name="T32" fmla="*/ 486 w 612"/>
              <a:gd name="T33" fmla="*/ 554 h 613"/>
              <a:gd name="T34" fmla="*/ 446 w 612"/>
              <a:gd name="T35" fmla="*/ 579 h 613"/>
              <a:gd name="T36" fmla="*/ 402 w 612"/>
              <a:gd name="T37" fmla="*/ 597 h 613"/>
              <a:gd name="T38" fmla="*/ 356 w 612"/>
              <a:gd name="T39" fmla="*/ 609 h 613"/>
              <a:gd name="T40" fmla="*/ 306 w 612"/>
              <a:gd name="T41" fmla="*/ 613 h 613"/>
              <a:gd name="T42" fmla="*/ 255 w 612"/>
              <a:gd name="T43" fmla="*/ 609 h 613"/>
              <a:gd name="T44" fmla="*/ 208 w 612"/>
              <a:gd name="T45" fmla="*/ 597 h 613"/>
              <a:gd name="T46" fmla="*/ 165 w 612"/>
              <a:gd name="T47" fmla="*/ 579 h 613"/>
              <a:gd name="T48" fmla="*/ 124 w 612"/>
              <a:gd name="T49" fmla="*/ 554 h 613"/>
              <a:gd name="T50" fmla="*/ 88 w 612"/>
              <a:gd name="T51" fmla="*/ 523 h 613"/>
              <a:gd name="T52" fmla="*/ 59 w 612"/>
              <a:gd name="T53" fmla="*/ 488 h 613"/>
              <a:gd name="T54" fmla="*/ 34 w 612"/>
              <a:gd name="T55" fmla="*/ 448 h 613"/>
              <a:gd name="T56" fmla="*/ 15 w 612"/>
              <a:gd name="T57" fmla="*/ 403 h 613"/>
              <a:gd name="T58" fmla="*/ 3 w 612"/>
              <a:gd name="T59" fmla="*/ 356 h 613"/>
              <a:gd name="T60" fmla="*/ 0 w 612"/>
              <a:gd name="T61" fmla="*/ 307 h 613"/>
              <a:gd name="T62" fmla="*/ 3 w 612"/>
              <a:gd name="T63" fmla="*/ 257 h 613"/>
              <a:gd name="T64" fmla="*/ 15 w 612"/>
              <a:gd name="T65" fmla="*/ 210 h 613"/>
              <a:gd name="T66" fmla="*/ 34 w 612"/>
              <a:gd name="T67" fmla="*/ 166 h 613"/>
              <a:gd name="T68" fmla="*/ 59 w 612"/>
              <a:gd name="T69" fmla="*/ 126 h 613"/>
              <a:gd name="T70" fmla="*/ 88 w 612"/>
              <a:gd name="T71" fmla="*/ 90 h 613"/>
              <a:gd name="T72" fmla="*/ 124 w 612"/>
              <a:gd name="T73" fmla="*/ 59 h 613"/>
              <a:gd name="T74" fmla="*/ 165 w 612"/>
              <a:gd name="T75" fmla="*/ 36 h 613"/>
              <a:gd name="T76" fmla="*/ 208 w 612"/>
              <a:gd name="T77" fmla="*/ 16 h 613"/>
              <a:gd name="T78" fmla="*/ 255 w 612"/>
              <a:gd name="T79" fmla="*/ 5 h 613"/>
              <a:gd name="T80" fmla="*/ 306 w 612"/>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2" h="613">
                <a:moveTo>
                  <a:pt x="306" y="0"/>
                </a:moveTo>
                <a:lnTo>
                  <a:pt x="356" y="5"/>
                </a:lnTo>
                <a:lnTo>
                  <a:pt x="402" y="16"/>
                </a:lnTo>
                <a:lnTo>
                  <a:pt x="446" y="36"/>
                </a:lnTo>
                <a:lnTo>
                  <a:pt x="486" y="59"/>
                </a:lnTo>
                <a:lnTo>
                  <a:pt x="521" y="90"/>
                </a:lnTo>
                <a:lnTo>
                  <a:pt x="552" y="126"/>
                </a:lnTo>
                <a:lnTo>
                  <a:pt x="578" y="166"/>
                </a:lnTo>
                <a:lnTo>
                  <a:pt x="597" y="210"/>
                </a:lnTo>
                <a:lnTo>
                  <a:pt x="609" y="257"/>
                </a:lnTo>
                <a:lnTo>
                  <a:pt x="612" y="307"/>
                </a:lnTo>
                <a:lnTo>
                  <a:pt x="609" y="356"/>
                </a:lnTo>
                <a:lnTo>
                  <a:pt x="597" y="403"/>
                </a:lnTo>
                <a:lnTo>
                  <a:pt x="578" y="448"/>
                </a:lnTo>
                <a:lnTo>
                  <a:pt x="552" y="488"/>
                </a:lnTo>
                <a:lnTo>
                  <a:pt x="521" y="523"/>
                </a:lnTo>
                <a:lnTo>
                  <a:pt x="486" y="554"/>
                </a:lnTo>
                <a:lnTo>
                  <a:pt x="446" y="579"/>
                </a:lnTo>
                <a:lnTo>
                  <a:pt x="402" y="597"/>
                </a:lnTo>
                <a:lnTo>
                  <a:pt x="356" y="609"/>
                </a:lnTo>
                <a:lnTo>
                  <a:pt x="306" y="613"/>
                </a:lnTo>
                <a:lnTo>
                  <a:pt x="255" y="609"/>
                </a:lnTo>
                <a:lnTo>
                  <a:pt x="208" y="597"/>
                </a:lnTo>
                <a:lnTo>
                  <a:pt x="165" y="579"/>
                </a:lnTo>
                <a:lnTo>
                  <a:pt x="124" y="554"/>
                </a:lnTo>
                <a:lnTo>
                  <a:pt x="88" y="523"/>
                </a:lnTo>
                <a:lnTo>
                  <a:pt x="59" y="488"/>
                </a:lnTo>
                <a:lnTo>
                  <a:pt x="34" y="448"/>
                </a:lnTo>
                <a:lnTo>
                  <a:pt x="15" y="403"/>
                </a:lnTo>
                <a:lnTo>
                  <a:pt x="3" y="356"/>
                </a:lnTo>
                <a:lnTo>
                  <a:pt x="0" y="307"/>
                </a:lnTo>
                <a:lnTo>
                  <a:pt x="3" y="257"/>
                </a:lnTo>
                <a:lnTo>
                  <a:pt x="15" y="210"/>
                </a:lnTo>
                <a:lnTo>
                  <a:pt x="34" y="166"/>
                </a:lnTo>
                <a:lnTo>
                  <a:pt x="59" y="126"/>
                </a:lnTo>
                <a:lnTo>
                  <a:pt x="88" y="90"/>
                </a:lnTo>
                <a:lnTo>
                  <a:pt x="124" y="59"/>
                </a:lnTo>
                <a:lnTo>
                  <a:pt x="165" y="36"/>
                </a:lnTo>
                <a:lnTo>
                  <a:pt x="208" y="16"/>
                </a:lnTo>
                <a:lnTo>
                  <a:pt x="255" y="5"/>
                </a:lnTo>
                <a:lnTo>
                  <a:pt x="306" y="0"/>
                </a:lnTo>
                <a:close/>
              </a:path>
            </a:pathLst>
          </a:custGeom>
          <a:solidFill>
            <a:srgbClr val="6E00ED"/>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10" name="Freeform 2569">
            <a:extLst>
              <a:ext uri="{FF2B5EF4-FFF2-40B4-BE49-F238E27FC236}">
                <a16:creationId xmlns:a16="http://schemas.microsoft.com/office/drawing/2014/main" id="{576FAB87-D7F0-47CF-B71B-FDC8BF90DB15}"/>
              </a:ext>
            </a:extLst>
          </p:cNvPr>
          <p:cNvSpPr>
            <a:spLocks/>
          </p:cNvSpPr>
          <p:nvPr/>
        </p:nvSpPr>
        <p:spPr bwMode="auto">
          <a:xfrm>
            <a:off x="3393031" y="3687117"/>
            <a:ext cx="986545" cy="246637"/>
          </a:xfrm>
          <a:custGeom>
            <a:avLst/>
            <a:gdLst>
              <a:gd name="T0" fmla="*/ 497 w 999"/>
              <a:gd name="T1" fmla="*/ 0 h 251"/>
              <a:gd name="T2" fmla="*/ 562 w 999"/>
              <a:gd name="T3" fmla="*/ 3 h 251"/>
              <a:gd name="T4" fmla="*/ 625 w 999"/>
              <a:gd name="T5" fmla="*/ 11 h 251"/>
              <a:gd name="T6" fmla="*/ 687 w 999"/>
              <a:gd name="T7" fmla="*/ 28 h 251"/>
              <a:gd name="T8" fmla="*/ 748 w 999"/>
              <a:gd name="T9" fmla="*/ 50 h 251"/>
              <a:gd name="T10" fmla="*/ 806 w 999"/>
              <a:gd name="T11" fmla="*/ 79 h 251"/>
              <a:gd name="T12" fmla="*/ 859 w 999"/>
              <a:gd name="T13" fmla="*/ 113 h 251"/>
              <a:gd name="T14" fmla="*/ 910 w 999"/>
              <a:gd name="T15" fmla="*/ 152 h 251"/>
              <a:gd name="T16" fmla="*/ 956 w 999"/>
              <a:gd name="T17" fmla="*/ 198 h 251"/>
              <a:gd name="T18" fmla="*/ 999 w 999"/>
              <a:gd name="T19" fmla="*/ 248 h 251"/>
              <a:gd name="T20" fmla="*/ 995 w 999"/>
              <a:gd name="T21" fmla="*/ 251 h 251"/>
              <a:gd name="T22" fmla="*/ 952 w 999"/>
              <a:gd name="T23" fmla="*/ 202 h 251"/>
              <a:gd name="T24" fmla="*/ 906 w 999"/>
              <a:gd name="T25" fmla="*/ 156 h 251"/>
              <a:gd name="T26" fmla="*/ 856 w 999"/>
              <a:gd name="T27" fmla="*/ 118 h 251"/>
              <a:gd name="T28" fmla="*/ 803 w 999"/>
              <a:gd name="T29" fmla="*/ 84 h 251"/>
              <a:gd name="T30" fmla="*/ 745 w 999"/>
              <a:gd name="T31" fmla="*/ 56 h 251"/>
              <a:gd name="T32" fmla="*/ 686 w 999"/>
              <a:gd name="T33" fmla="*/ 34 h 251"/>
              <a:gd name="T34" fmla="*/ 625 w 999"/>
              <a:gd name="T35" fmla="*/ 17 h 251"/>
              <a:gd name="T36" fmla="*/ 562 w 999"/>
              <a:gd name="T37" fmla="*/ 8 h 251"/>
              <a:gd name="T38" fmla="*/ 497 w 999"/>
              <a:gd name="T39" fmla="*/ 4 h 251"/>
              <a:gd name="T40" fmla="*/ 424 w 999"/>
              <a:gd name="T41" fmla="*/ 8 h 251"/>
              <a:gd name="T42" fmla="*/ 355 w 999"/>
              <a:gd name="T43" fmla="*/ 20 h 251"/>
              <a:gd name="T44" fmla="*/ 287 w 999"/>
              <a:gd name="T45" fmla="*/ 39 h 251"/>
              <a:gd name="T46" fmla="*/ 223 w 999"/>
              <a:gd name="T47" fmla="*/ 68 h 251"/>
              <a:gd name="T48" fmla="*/ 161 w 999"/>
              <a:gd name="T49" fmla="*/ 102 h 251"/>
              <a:gd name="T50" fmla="*/ 105 w 999"/>
              <a:gd name="T51" fmla="*/ 141 h 251"/>
              <a:gd name="T52" fmla="*/ 52 w 999"/>
              <a:gd name="T53" fmla="*/ 189 h 251"/>
              <a:gd name="T54" fmla="*/ 5 w 999"/>
              <a:gd name="T55" fmla="*/ 242 h 251"/>
              <a:gd name="T56" fmla="*/ 0 w 999"/>
              <a:gd name="T57" fmla="*/ 239 h 251"/>
              <a:gd name="T58" fmla="*/ 48 w 999"/>
              <a:gd name="T59" fmla="*/ 184 h 251"/>
              <a:gd name="T60" fmla="*/ 101 w 999"/>
              <a:gd name="T61" fmla="*/ 137 h 251"/>
              <a:gd name="T62" fmla="*/ 158 w 999"/>
              <a:gd name="T63" fmla="*/ 96 h 251"/>
              <a:gd name="T64" fmla="*/ 220 w 999"/>
              <a:gd name="T65" fmla="*/ 62 h 251"/>
              <a:gd name="T66" fmla="*/ 285 w 999"/>
              <a:gd name="T67" fmla="*/ 35 h 251"/>
              <a:gd name="T68" fmla="*/ 353 w 999"/>
              <a:gd name="T69" fmla="*/ 14 h 251"/>
              <a:gd name="T70" fmla="*/ 424 w 999"/>
              <a:gd name="T71" fmla="*/ 3 h 251"/>
              <a:gd name="T72" fmla="*/ 497 w 999"/>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9" h="251">
                <a:moveTo>
                  <a:pt x="497" y="0"/>
                </a:moveTo>
                <a:lnTo>
                  <a:pt x="562" y="3"/>
                </a:lnTo>
                <a:lnTo>
                  <a:pt x="625" y="11"/>
                </a:lnTo>
                <a:lnTo>
                  <a:pt x="687" y="28"/>
                </a:lnTo>
                <a:lnTo>
                  <a:pt x="748" y="50"/>
                </a:lnTo>
                <a:lnTo>
                  <a:pt x="806" y="79"/>
                </a:lnTo>
                <a:lnTo>
                  <a:pt x="859" y="113"/>
                </a:lnTo>
                <a:lnTo>
                  <a:pt x="910" y="152"/>
                </a:lnTo>
                <a:lnTo>
                  <a:pt x="956" y="198"/>
                </a:lnTo>
                <a:lnTo>
                  <a:pt x="999" y="248"/>
                </a:lnTo>
                <a:lnTo>
                  <a:pt x="995" y="251"/>
                </a:lnTo>
                <a:lnTo>
                  <a:pt x="952" y="202"/>
                </a:lnTo>
                <a:lnTo>
                  <a:pt x="906" y="156"/>
                </a:lnTo>
                <a:lnTo>
                  <a:pt x="856" y="118"/>
                </a:lnTo>
                <a:lnTo>
                  <a:pt x="803" y="84"/>
                </a:lnTo>
                <a:lnTo>
                  <a:pt x="745" y="56"/>
                </a:lnTo>
                <a:lnTo>
                  <a:pt x="686" y="34"/>
                </a:lnTo>
                <a:lnTo>
                  <a:pt x="625" y="17"/>
                </a:lnTo>
                <a:lnTo>
                  <a:pt x="562" y="8"/>
                </a:lnTo>
                <a:lnTo>
                  <a:pt x="497" y="4"/>
                </a:lnTo>
                <a:lnTo>
                  <a:pt x="424" y="8"/>
                </a:lnTo>
                <a:lnTo>
                  <a:pt x="355" y="20"/>
                </a:lnTo>
                <a:lnTo>
                  <a:pt x="287" y="39"/>
                </a:lnTo>
                <a:lnTo>
                  <a:pt x="223" y="68"/>
                </a:lnTo>
                <a:lnTo>
                  <a:pt x="161" y="102"/>
                </a:lnTo>
                <a:lnTo>
                  <a:pt x="105" y="141"/>
                </a:lnTo>
                <a:lnTo>
                  <a:pt x="52" y="189"/>
                </a:lnTo>
                <a:lnTo>
                  <a:pt x="5" y="242"/>
                </a:lnTo>
                <a:lnTo>
                  <a:pt x="0" y="239"/>
                </a:lnTo>
                <a:lnTo>
                  <a:pt x="48" y="184"/>
                </a:lnTo>
                <a:lnTo>
                  <a:pt x="101" y="137"/>
                </a:lnTo>
                <a:lnTo>
                  <a:pt x="158" y="96"/>
                </a:lnTo>
                <a:lnTo>
                  <a:pt x="220" y="62"/>
                </a:lnTo>
                <a:lnTo>
                  <a:pt x="285" y="35"/>
                </a:lnTo>
                <a:lnTo>
                  <a:pt x="353" y="14"/>
                </a:lnTo>
                <a:lnTo>
                  <a:pt x="424" y="3"/>
                </a:lnTo>
                <a:lnTo>
                  <a:pt x="497"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11" name="Freeform 2571">
            <a:extLst>
              <a:ext uri="{FF2B5EF4-FFF2-40B4-BE49-F238E27FC236}">
                <a16:creationId xmlns:a16="http://schemas.microsoft.com/office/drawing/2014/main" id="{7882255D-1D57-4404-9B52-21A37B9C96D9}"/>
              </a:ext>
            </a:extLst>
          </p:cNvPr>
          <p:cNvSpPr>
            <a:spLocks/>
          </p:cNvSpPr>
          <p:nvPr/>
        </p:nvSpPr>
        <p:spPr bwMode="auto">
          <a:xfrm>
            <a:off x="3842895" y="3156356"/>
            <a:ext cx="78924" cy="78924"/>
          </a:xfrm>
          <a:custGeom>
            <a:avLst/>
            <a:gdLst>
              <a:gd name="T0" fmla="*/ 40 w 80"/>
              <a:gd name="T1" fmla="*/ 0 h 80"/>
              <a:gd name="T2" fmla="*/ 54 w 80"/>
              <a:gd name="T3" fmla="*/ 3 h 80"/>
              <a:gd name="T4" fmla="*/ 68 w 80"/>
              <a:gd name="T5" fmla="*/ 12 h 80"/>
              <a:gd name="T6" fmla="*/ 75 w 80"/>
              <a:gd name="T7" fmla="*/ 24 h 80"/>
              <a:gd name="T8" fmla="*/ 80 w 80"/>
              <a:gd name="T9" fmla="*/ 40 h 80"/>
              <a:gd name="T10" fmla="*/ 75 w 80"/>
              <a:gd name="T11" fmla="*/ 55 h 80"/>
              <a:gd name="T12" fmla="*/ 68 w 80"/>
              <a:gd name="T13" fmla="*/ 68 h 80"/>
              <a:gd name="T14" fmla="*/ 54 w 80"/>
              <a:gd name="T15" fmla="*/ 77 h 80"/>
              <a:gd name="T16" fmla="*/ 40 w 80"/>
              <a:gd name="T17" fmla="*/ 80 h 80"/>
              <a:gd name="T18" fmla="*/ 23 w 80"/>
              <a:gd name="T19" fmla="*/ 77 h 80"/>
              <a:gd name="T20" fmla="*/ 12 w 80"/>
              <a:gd name="T21" fmla="*/ 68 h 80"/>
              <a:gd name="T22" fmla="*/ 3 w 80"/>
              <a:gd name="T23" fmla="*/ 55 h 80"/>
              <a:gd name="T24" fmla="*/ 0 w 80"/>
              <a:gd name="T25" fmla="*/ 40 h 80"/>
              <a:gd name="T26" fmla="*/ 3 w 80"/>
              <a:gd name="T27" fmla="*/ 24 h 80"/>
              <a:gd name="T28" fmla="*/ 12 w 80"/>
              <a:gd name="T29" fmla="*/ 12 h 80"/>
              <a:gd name="T30" fmla="*/ 23 w 80"/>
              <a:gd name="T31" fmla="*/ 3 h 80"/>
              <a:gd name="T32" fmla="*/ 40 w 80"/>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80">
                <a:moveTo>
                  <a:pt x="40" y="0"/>
                </a:moveTo>
                <a:lnTo>
                  <a:pt x="54" y="3"/>
                </a:lnTo>
                <a:lnTo>
                  <a:pt x="68" y="12"/>
                </a:lnTo>
                <a:lnTo>
                  <a:pt x="75" y="24"/>
                </a:lnTo>
                <a:lnTo>
                  <a:pt x="80" y="40"/>
                </a:lnTo>
                <a:lnTo>
                  <a:pt x="75" y="55"/>
                </a:lnTo>
                <a:lnTo>
                  <a:pt x="68" y="68"/>
                </a:lnTo>
                <a:lnTo>
                  <a:pt x="54" y="77"/>
                </a:lnTo>
                <a:lnTo>
                  <a:pt x="40" y="80"/>
                </a:lnTo>
                <a:lnTo>
                  <a:pt x="23" y="77"/>
                </a:lnTo>
                <a:lnTo>
                  <a:pt x="12" y="68"/>
                </a:lnTo>
                <a:lnTo>
                  <a:pt x="3" y="55"/>
                </a:lnTo>
                <a:lnTo>
                  <a:pt x="0" y="40"/>
                </a:lnTo>
                <a:lnTo>
                  <a:pt x="3" y="24"/>
                </a:lnTo>
                <a:lnTo>
                  <a:pt x="12" y="12"/>
                </a:lnTo>
                <a:lnTo>
                  <a:pt x="23" y="3"/>
                </a:lnTo>
                <a:lnTo>
                  <a:pt x="40"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419" sz="1800" b="0" i="0" u="none" strike="noStrike" kern="0" cap="none" spc="0" normalizeH="0" baseline="0">
              <a:ln>
                <a:noFill/>
              </a:ln>
              <a:solidFill>
                <a:prstClr val="black"/>
              </a:solidFill>
              <a:effectLst/>
              <a:uLnTx/>
              <a:uFillTx/>
              <a:latin typeface="Arial" panose="020B0604020202020204" pitchFamily="34" charset="0"/>
              <a:cs typeface="Arial" panose="020B0604020202020204" pitchFamily="34" charset="0"/>
            </a:endParaRPr>
          </a:p>
        </p:txBody>
      </p:sp>
      <p:cxnSp>
        <p:nvCxnSpPr>
          <p:cNvPr id="12" name="Straight Connector 2586">
            <a:extLst>
              <a:ext uri="{FF2B5EF4-FFF2-40B4-BE49-F238E27FC236}">
                <a16:creationId xmlns:a16="http://schemas.microsoft.com/office/drawing/2014/main" id="{BA97BF12-043E-4373-87CD-8500C1C877EB}"/>
              </a:ext>
            </a:extLst>
          </p:cNvPr>
          <p:cNvCxnSpPr>
            <a:stCxn id="11" idx="8"/>
            <a:endCxn id="10" idx="0"/>
          </p:cNvCxnSpPr>
          <p:nvPr/>
        </p:nvCxnSpPr>
        <p:spPr>
          <a:xfrm>
            <a:off x="3882357" y="3235280"/>
            <a:ext cx="1478" cy="451837"/>
          </a:xfrm>
          <a:prstGeom prst="line">
            <a:avLst/>
          </a:prstGeom>
          <a:noFill/>
          <a:ln w="3175" cap="flat" cmpd="sng" algn="ctr">
            <a:solidFill>
              <a:sysClr val="window" lastClr="FFFFFF">
                <a:lumMod val="85000"/>
              </a:sysClr>
            </a:solidFill>
            <a:prstDash val="solid"/>
          </a:ln>
          <a:effectLst/>
        </p:spPr>
      </p:cxnSp>
      <p:sp>
        <p:nvSpPr>
          <p:cNvPr id="39" name="TextBox 2613">
            <a:extLst>
              <a:ext uri="{FF2B5EF4-FFF2-40B4-BE49-F238E27FC236}">
                <a16:creationId xmlns:a16="http://schemas.microsoft.com/office/drawing/2014/main" id="{5B50F23F-1F37-4A31-9F4C-437F9F843211}"/>
              </a:ext>
            </a:extLst>
          </p:cNvPr>
          <p:cNvSpPr txBox="1"/>
          <p:nvPr/>
        </p:nvSpPr>
        <p:spPr>
          <a:xfrm>
            <a:off x="2748430" y="2170198"/>
            <a:ext cx="2267854" cy="307777"/>
          </a:xfrm>
          <a:prstGeom prst="rect">
            <a:avLst/>
          </a:prstGeom>
          <a:noFill/>
        </p:spPr>
        <p:txBody>
          <a:bodyPr wrap="square" rtlCol="0">
            <a:spAutoFit/>
          </a:bodyPr>
          <a:lstStyle/>
          <a:p>
            <a:pPr algn="ctr"/>
            <a:r>
              <a:rPr lang="en-US" sz="1400" b="1" dirty="0">
                <a:solidFill>
                  <a:prstClr val="black">
                    <a:lumMod val="75000"/>
                    <a:lumOff val="25000"/>
                  </a:prstClr>
                </a:solidFill>
                <a:latin typeface="Arial" panose="020B0604020202020204" pitchFamily="34" charset="0"/>
                <a:cs typeface="Arial" panose="020B0604020202020204" pitchFamily="34" charset="0"/>
              </a:rPr>
              <a:t>Drawstorming</a:t>
            </a:r>
          </a:p>
        </p:txBody>
      </p:sp>
      <p:sp>
        <p:nvSpPr>
          <p:cNvPr id="40" name="TextBox 2614">
            <a:extLst>
              <a:ext uri="{FF2B5EF4-FFF2-40B4-BE49-F238E27FC236}">
                <a16:creationId xmlns:a16="http://schemas.microsoft.com/office/drawing/2014/main" id="{547C488D-3E4A-4460-B9AC-DA95E12A7AA2}"/>
              </a:ext>
            </a:extLst>
          </p:cNvPr>
          <p:cNvSpPr txBox="1"/>
          <p:nvPr/>
        </p:nvSpPr>
        <p:spPr>
          <a:xfrm>
            <a:off x="1632201" y="2421473"/>
            <a:ext cx="4500312" cy="600164"/>
          </a:xfrm>
          <a:prstGeom prst="rect">
            <a:avLst/>
          </a:prstGeom>
          <a:noFill/>
        </p:spPr>
        <p:txBody>
          <a:bodyPr wrap="square" rtlCol="0">
            <a:spAutoFit/>
          </a:bodyPr>
          <a:lstStyle/>
          <a:p>
            <a:pPr algn="ctr"/>
            <a:r>
              <a:rPr lang="es-PE" sz="1100" dirty="0">
                <a:latin typeface="Arial" panose="020B0604020202020204" pitchFamily="34" charset="0"/>
                <a:cs typeface="Arial" panose="020B0604020202020204" pitchFamily="34" charset="0"/>
              </a:rPr>
              <a:t>El </a:t>
            </a:r>
            <a:r>
              <a:rPr lang="en-US" sz="1100" dirty="0">
                <a:latin typeface="Arial" panose="020B0604020202020204" pitchFamily="34" charset="0"/>
                <a:cs typeface="Arial" panose="020B0604020202020204" pitchFamily="34" charset="0"/>
              </a:rPr>
              <a:t>drawstorming</a:t>
            </a:r>
            <a:r>
              <a:rPr lang="es-PE" sz="1100" dirty="0">
                <a:latin typeface="Arial" panose="020B0604020202020204" pitchFamily="34" charset="0"/>
                <a:cs typeface="Arial" panose="020B0604020202020204" pitchFamily="34" charset="0"/>
              </a:rPr>
              <a:t> permite cumplir con dos objetivos: mejorar la destreza visual de los equipos incrementando su capacidad para prototipar y generar soluciones en torno a un tema propuesto</a:t>
            </a:r>
            <a:endParaRPr lang="es-419" sz="1100" dirty="0">
              <a:latin typeface="Arial" panose="020B0604020202020204" pitchFamily="34" charset="0"/>
              <a:cs typeface="Arial" panose="020B0604020202020204" pitchFamily="34" charset="0"/>
            </a:endParaRPr>
          </a:p>
        </p:txBody>
      </p:sp>
      <p:sp>
        <p:nvSpPr>
          <p:cNvPr id="28" name="Freeform 2559">
            <a:extLst>
              <a:ext uri="{FF2B5EF4-FFF2-40B4-BE49-F238E27FC236}">
                <a16:creationId xmlns:a16="http://schemas.microsoft.com/office/drawing/2014/main" id="{D2F9A29A-32BB-429A-A08F-434929097AB2}"/>
              </a:ext>
            </a:extLst>
          </p:cNvPr>
          <p:cNvSpPr>
            <a:spLocks/>
          </p:cNvSpPr>
          <p:nvPr/>
        </p:nvSpPr>
        <p:spPr bwMode="auto">
          <a:xfrm>
            <a:off x="9454752" y="3760122"/>
            <a:ext cx="958922" cy="1059550"/>
          </a:xfrm>
          <a:custGeom>
            <a:avLst/>
            <a:gdLst>
              <a:gd name="T0" fmla="*/ 486 w 970"/>
              <a:gd name="T1" fmla="*/ 0 h 1072"/>
              <a:gd name="T2" fmla="*/ 543 w 970"/>
              <a:gd name="T3" fmla="*/ 103 h 1072"/>
              <a:gd name="T4" fmla="*/ 608 w 970"/>
              <a:gd name="T5" fmla="*/ 117 h 1072"/>
              <a:gd name="T6" fmla="*/ 669 w 970"/>
              <a:gd name="T7" fmla="*/ 136 h 1072"/>
              <a:gd name="T8" fmla="*/ 727 w 970"/>
              <a:gd name="T9" fmla="*/ 164 h 1072"/>
              <a:gd name="T10" fmla="*/ 778 w 970"/>
              <a:gd name="T11" fmla="*/ 199 h 1072"/>
              <a:gd name="T12" fmla="*/ 826 w 970"/>
              <a:gd name="T13" fmla="*/ 239 h 1072"/>
              <a:gd name="T14" fmla="*/ 868 w 970"/>
              <a:gd name="T15" fmla="*/ 286 h 1072"/>
              <a:gd name="T16" fmla="*/ 904 w 970"/>
              <a:gd name="T17" fmla="*/ 338 h 1072"/>
              <a:gd name="T18" fmla="*/ 932 w 970"/>
              <a:gd name="T19" fmla="*/ 394 h 1072"/>
              <a:gd name="T20" fmla="*/ 953 w 970"/>
              <a:gd name="T21" fmla="*/ 455 h 1072"/>
              <a:gd name="T22" fmla="*/ 966 w 970"/>
              <a:gd name="T23" fmla="*/ 520 h 1072"/>
              <a:gd name="T24" fmla="*/ 970 w 970"/>
              <a:gd name="T25" fmla="*/ 586 h 1072"/>
              <a:gd name="T26" fmla="*/ 966 w 970"/>
              <a:gd name="T27" fmla="*/ 651 h 1072"/>
              <a:gd name="T28" fmla="*/ 954 w 970"/>
              <a:gd name="T29" fmla="*/ 715 h 1072"/>
              <a:gd name="T30" fmla="*/ 933 w 970"/>
              <a:gd name="T31" fmla="*/ 775 h 1072"/>
              <a:gd name="T32" fmla="*/ 905 w 970"/>
              <a:gd name="T33" fmla="*/ 832 h 1072"/>
              <a:gd name="T34" fmla="*/ 870 w 970"/>
              <a:gd name="T35" fmla="*/ 883 h 1072"/>
              <a:gd name="T36" fmla="*/ 828 w 970"/>
              <a:gd name="T37" fmla="*/ 929 h 1072"/>
              <a:gd name="T38" fmla="*/ 783 w 970"/>
              <a:gd name="T39" fmla="*/ 970 h 1072"/>
              <a:gd name="T40" fmla="*/ 731 w 970"/>
              <a:gd name="T41" fmla="*/ 1006 h 1072"/>
              <a:gd name="T42" fmla="*/ 675 w 970"/>
              <a:gd name="T43" fmla="*/ 1034 h 1072"/>
              <a:gd name="T44" fmla="*/ 614 w 970"/>
              <a:gd name="T45" fmla="*/ 1055 h 1072"/>
              <a:gd name="T46" fmla="*/ 551 w 970"/>
              <a:gd name="T47" fmla="*/ 1068 h 1072"/>
              <a:gd name="T48" fmla="*/ 486 w 970"/>
              <a:gd name="T49" fmla="*/ 1072 h 1072"/>
              <a:gd name="T50" fmla="*/ 419 w 970"/>
              <a:gd name="T51" fmla="*/ 1068 h 1072"/>
              <a:gd name="T52" fmla="*/ 356 w 970"/>
              <a:gd name="T53" fmla="*/ 1055 h 1072"/>
              <a:gd name="T54" fmla="*/ 297 w 970"/>
              <a:gd name="T55" fmla="*/ 1034 h 1072"/>
              <a:gd name="T56" fmla="*/ 240 w 970"/>
              <a:gd name="T57" fmla="*/ 1006 h 1072"/>
              <a:gd name="T58" fmla="*/ 189 w 970"/>
              <a:gd name="T59" fmla="*/ 970 h 1072"/>
              <a:gd name="T60" fmla="*/ 141 w 970"/>
              <a:gd name="T61" fmla="*/ 929 h 1072"/>
              <a:gd name="T62" fmla="*/ 100 w 970"/>
              <a:gd name="T63" fmla="*/ 883 h 1072"/>
              <a:gd name="T64" fmla="*/ 66 w 970"/>
              <a:gd name="T65" fmla="*/ 832 h 1072"/>
              <a:gd name="T66" fmla="*/ 38 w 970"/>
              <a:gd name="T67" fmla="*/ 775 h 1072"/>
              <a:gd name="T68" fmla="*/ 17 w 970"/>
              <a:gd name="T69" fmla="*/ 715 h 1072"/>
              <a:gd name="T70" fmla="*/ 4 w 970"/>
              <a:gd name="T71" fmla="*/ 651 h 1072"/>
              <a:gd name="T72" fmla="*/ 0 w 970"/>
              <a:gd name="T73" fmla="*/ 586 h 1072"/>
              <a:gd name="T74" fmla="*/ 4 w 970"/>
              <a:gd name="T75" fmla="*/ 520 h 1072"/>
              <a:gd name="T76" fmla="*/ 17 w 970"/>
              <a:gd name="T77" fmla="*/ 455 h 1072"/>
              <a:gd name="T78" fmla="*/ 38 w 970"/>
              <a:gd name="T79" fmla="*/ 394 h 1072"/>
              <a:gd name="T80" fmla="*/ 68 w 970"/>
              <a:gd name="T81" fmla="*/ 338 h 1072"/>
              <a:gd name="T82" fmla="*/ 103 w 970"/>
              <a:gd name="T83" fmla="*/ 286 h 1072"/>
              <a:gd name="T84" fmla="*/ 144 w 970"/>
              <a:gd name="T85" fmla="*/ 239 h 1072"/>
              <a:gd name="T86" fmla="*/ 192 w 970"/>
              <a:gd name="T87" fmla="*/ 199 h 1072"/>
              <a:gd name="T88" fmla="*/ 245 w 970"/>
              <a:gd name="T89" fmla="*/ 164 h 1072"/>
              <a:gd name="T90" fmla="*/ 301 w 970"/>
              <a:gd name="T91" fmla="*/ 136 h 1072"/>
              <a:gd name="T92" fmla="*/ 363 w 970"/>
              <a:gd name="T93" fmla="*/ 117 h 1072"/>
              <a:gd name="T94" fmla="*/ 427 w 970"/>
              <a:gd name="T95" fmla="*/ 103 h 1072"/>
              <a:gd name="T96" fmla="*/ 486 w 970"/>
              <a:gd name="T9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0" h="1072">
                <a:moveTo>
                  <a:pt x="486" y="0"/>
                </a:moveTo>
                <a:lnTo>
                  <a:pt x="543" y="103"/>
                </a:lnTo>
                <a:lnTo>
                  <a:pt x="608" y="117"/>
                </a:lnTo>
                <a:lnTo>
                  <a:pt x="669" y="136"/>
                </a:lnTo>
                <a:lnTo>
                  <a:pt x="727" y="164"/>
                </a:lnTo>
                <a:lnTo>
                  <a:pt x="778" y="199"/>
                </a:lnTo>
                <a:lnTo>
                  <a:pt x="826" y="239"/>
                </a:lnTo>
                <a:lnTo>
                  <a:pt x="868" y="286"/>
                </a:lnTo>
                <a:lnTo>
                  <a:pt x="904" y="338"/>
                </a:lnTo>
                <a:lnTo>
                  <a:pt x="932" y="394"/>
                </a:lnTo>
                <a:lnTo>
                  <a:pt x="953" y="455"/>
                </a:lnTo>
                <a:lnTo>
                  <a:pt x="966" y="520"/>
                </a:lnTo>
                <a:lnTo>
                  <a:pt x="970" y="586"/>
                </a:lnTo>
                <a:lnTo>
                  <a:pt x="966" y="651"/>
                </a:lnTo>
                <a:lnTo>
                  <a:pt x="954" y="715"/>
                </a:lnTo>
                <a:lnTo>
                  <a:pt x="933" y="775"/>
                </a:lnTo>
                <a:lnTo>
                  <a:pt x="905" y="832"/>
                </a:lnTo>
                <a:lnTo>
                  <a:pt x="870" y="883"/>
                </a:lnTo>
                <a:lnTo>
                  <a:pt x="828" y="929"/>
                </a:lnTo>
                <a:lnTo>
                  <a:pt x="783" y="970"/>
                </a:lnTo>
                <a:lnTo>
                  <a:pt x="731" y="1006"/>
                </a:lnTo>
                <a:lnTo>
                  <a:pt x="675" y="1034"/>
                </a:lnTo>
                <a:lnTo>
                  <a:pt x="614" y="1055"/>
                </a:lnTo>
                <a:lnTo>
                  <a:pt x="551" y="1068"/>
                </a:lnTo>
                <a:lnTo>
                  <a:pt x="486" y="1072"/>
                </a:lnTo>
                <a:lnTo>
                  <a:pt x="419" y="1068"/>
                </a:lnTo>
                <a:lnTo>
                  <a:pt x="356" y="1055"/>
                </a:lnTo>
                <a:lnTo>
                  <a:pt x="297" y="1034"/>
                </a:lnTo>
                <a:lnTo>
                  <a:pt x="240" y="1006"/>
                </a:lnTo>
                <a:lnTo>
                  <a:pt x="189" y="970"/>
                </a:lnTo>
                <a:lnTo>
                  <a:pt x="141" y="929"/>
                </a:lnTo>
                <a:lnTo>
                  <a:pt x="100" y="883"/>
                </a:lnTo>
                <a:lnTo>
                  <a:pt x="66" y="832"/>
                </a:lnTo>
                <a:lnTo>
                  <a:pt x="38" y="775"/>
                </a:lnTo>
                <a:lnTo>
                  <a:pt x="17" y="715"/>
                </a:lnTo>
                <a:lnTo>
                  <a:pt x="4" y="651"/>
                </a:lnTo>
                <a:lnTo>
                  <a:pt x="0" y="586"/>
                </a:lnTo>
                <a:lnTo>
                  <a:pt x="4" y="520"/>
                </a:lnTo>
                <a:lnTo>
                  <a:pt x="17" y="455"/>
                </a:lnTo>
                <a:lnTo>
                  <a:pt x="38" y="394"/>
                </a:lnTo>
                <a:lnTo>
                  <a:pt x="68" y="338"/>
                </a:lnTo>
                <a:lnTo>
                  <a:pt x="103" y="286"/>
                </a:lnTo>
                <a:lnTo>
                  <a:pt x="144" y="239"/>
                </a:lnTo>
                <a:lnTo>
                  <a:pt x="192" y="199"/>
                </a:lnTo>
                <a:lnTo>
                  <a:pt x="245" y="164"/>
                </a:lnTo>
                <a:lnTo>
                  <a:pt x="301" y="136"/>
                </a:lnTo>
                <a:lnTo>
                  <a:pt x="363" y="117"/>
                </a:lnTo>
                <a:lnTo>
                  <a:pt x="427" y="103"/>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29" name="Freeform 2560">
            <a:extLst>
              <a:ext uri="{FF2B5EF4-FFF2-40B4-BE49-F238E27FC236}">
                <a16:creationId xmlns:a16="http://schemas.microsoft.com/office/drawing/2014/main" id="{B1D6AC1E-20C6-41EB-8C45-4C1B6BE76325}"/>
              </a:ext>
            </a:extLst>
          </p:cNvPr>
          <p:cNvSpPr>
            <a:spLocks/>
          </p:cNvSpPr>
          <p:nvPr/>
        </p:nvSpPr>
        <p:spPr bwMode="auto">
          <a:xfrm>
            <a:off x="9632330" y="4036354"/>
            <a:ext cx="603765" cy="605739"/>
          </a:xfrm>
          <a:custGeom>
            <a:avLst/>
            <a:gdLst>
              <a:gd name="T0" fmla="*/ 308 w 614"/>
              <a:gd name="T1" fmla="*/ 0 h 613"/>
              <a:gd name="T2" fmla="*/ 356 w 614"/>
              <a:gd name="T3" fmla="*/ 5 h 613"/>
              <a:gd name="T4" fmla="*/ 404 w 614"/>
              <a:gd name="T5" fmla="*/ 16 h 613"/>
              <a:gd name="T6" fmla="*/ 448 w 614"/>
              <a:gd name="T7" fmla="*/ 36 h 613"/>
              <a:gd name="T8" fmla="*/ 488 w 614"/>
              <a:gd name="T9" fmla="*/ 59 h 613"/>
              <a:gd name="T10" fmla="*/ 523 w 614"/>
              <a:gd name="T11" fmla="*/ 90 h 613"/>
              <a:gd name="T12" fmla="*/ 554 w 614"/>
              <a:gd name="T13" fmla="*/ 126 h 613"/>
              <a:gd name="T14" fmla="*/ 580 w 614"/>
              <a:gd name="T15" fmla="*/ 166 h 613"/>
              <a:gd name="T16" fmla="*/ 597 w 614"/>
              <a:gd name="T17" fmla="*/ 210 h 613"/>
              <a:gd name="T18" fmla="*/ 609 w 614"/>
              <a:gd name="T19" fmla="*/ 257 h 613"/>
              <a:gd name="T20" fmla="*/ 614 w 614"/>
              <a:gd name="T21" fmla="*/ 307 h 613"/>
              <a:gd name="T22" fmla="*/ 609 w 614"/>
              <a:gd name="T23" fmla="*/ 356 h 613"/>
              <a:gd name="T24" fmla="*/ 597 w 614"/>
              <a:gd name="T25" fmla="*/ 403 h 613"/>
              <a:gd name="T26" fmla="*/ 580 w 614"/>
              <a:gd name="T27" fmla="*/ 448 h 613"/>
              <a:gd name="T28" fmla="*/ 554 w 614"/>
              <a:gd name="T29" fmla="*/ 488 h 613"/>
              <a:gd name="T30" fmla="*/ 523 w 614"/>
              <a:gd name="T31" fmla="*/ 523 h 613"/>
              <a:gd name="T32" fmla="*/ 488 w 614"/>
              <a:gd name="T33" fmla="*/ 554 h 613"/>
              <a:gd name="T34" fmla="*/ 448 w 614"/>
              <a:gd name="T35" fmla="*/ 579 h 613"/>
              <a:gd name="T36" fmla="*/ 404 w 614"/>
              <a:gd name="T37" fmla="*/ 597 h 613"/>
              <a:gd name="T38" fmla="*/ 356 w 614"/>
              <a:gd name="T39" fmla="*/ 609 h 613"/>
              <a:gd name="T40" fmla="*/ 308 w 614"/>
              <a:gd name="T41" fmla="*/ 613 h 613"/>
              <a:gd name="T42" fmla="*/ 257 w 614"/>
              <a:gd name="T43" fmla="*/ 609 h 613"/>
              <a:gd name="T44" fmla="*/ 210 w 614"/>
              <a:gd name="T45" fmla="*/ 597 h 613"/>
              <a:gd name="T46" fmla="*/ 166 w 614"/>
              <a:gd name="T47" fmla="*/ 579 h 613"/>
              <a:gd name="T48" fmla="*/ 126 w 614"/>
              <a:gd name="T49" fmla="*/ 554 h 613"/>
              <a:gd name="T50" fmla="*/ 90 w 614"/>
              <a:gd name="T51" fmla="*/ 523 h 613"/>
              <a:gd name="T52" fmla="*/ 59 w 614"/>
              <a:gd name="T53" fmla="*/ 488 h 613"/>
              <a:gd name="T54" fmla="*/ 34 w 614"/>
              <a:gd name="T55" fmla="*/ 448 h 613"/>
              <a:gd name="T56" fmla="*/ 17 w 614"/>
              <a:gd name="T57" fmla="*/ 403 h 613"/>
              <a:gd name="T58" fmla="*/ 5 w 614"/>
              <a:gd name="T59" fmla="*/ 356 h 613"/>
              <a:gd name="T60" fmla="*/ 0 w 614"/>
              <a:gd name="T61" fmla="*/ 307 h 613"/>
              <a:gd name="T62" fmla="*/ 5 w 614"/>
              <a:gd name="T63" fmla="*/ 257 h 613"/>
              <a:gd name="T64" fmla="*/ 17 w 614"/>
              <a:gd name="T65" fmla="*/ 210 h 613"/>
              <a:gd name="T66" fmla="*/ 34 w 614"/>
              <a:gd name="T67" fmla="*/ 166 h 613"/>
              <a:gd name="T68" fmla="*/ 59 w 614"/>
              <a:gd name="T69" fmla="*/ 126 h 613"/>
              <a:gd name="T70" fmla="*/ 90 w 614"/>
              <a:gd name="T71" fmla="*/ 90 h 613"/>
              <a:gd name="T72" fmla="*/ 126 w 614"/>
              <a:gd name="T73" fmla="*/ 59 h 613"/>
              <a:gd name="T74" fmla="*/ 166 w 614"/>
              <a:gd name="T75" fmla="*/ 36 h 613"/>
              <a:gd name="T76" fmla="*/ 210 w 614"/>
              <a:gd name="T77" fmla="*/ 16 h 613"/>
              <a:gd name="T78" fmla="*/ 257 w 614"/>
              <a:gd name="T79" fmla="*/ 5 h 613"/>
              <a:gd name="T80" fmla="*/ 308 w 614"/>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4" h="613">
                <a:moveTo>
                  <a:pt x="308" y="0"/>
                </a:moveTo>
                <a:lnTo>
                  <a:pt x="356" y="5"/>
                </a:lnTo>
                <a:lnTo>
                  <a:pt x="404" y="16"/>
                </a:lnTo>
                <a:lnTo>
                  <a:pt x="448" y="36"/>
                </a:lnTo>
                <a:lnTo>
                  <a:pt x="488" y="59"/>
                </a:lnTo>
                <a:lnTo>
                  <a:pt x="523" y="90"/>
                </a:lnTo>
                <a:lnTo>
                  <a:pt x="554" y="126"/>
                </a:lnTo>
                <a:lnTo>
                  <a:pt x="580" y="166"/>
                </a:lnTo>
                <a:lnTo>
                  <a:pt x="597" y="210"/>
                </a:lnTo>
                <a:lnTo>
                  <a:pt x="609" y="257"/>
                </a:lnTo>
                <a:lnTo>
                  <a:pt x="614" y="307"/>
                </a:lnTo>
                <a:lnTo>
                  <a:pt x="609" y="356"/>
                </a:lnTo>
                <a:lnTo>
                  <a:pt x="597" y="403"/>
                </a:lnTo>
                <a:lnTo>
                  <a:pt x="580" y="448"/>
                </a:lnTo>
                <a:lnTo>
                  <a:pt x="554" y="488"/>
                </a:lnTo>
                <a:lnTo>
                  <a:pt x="523" y="523"/>
                </a:lnTo>
                <a:lnTo>
                  <a:pt x="488" y="554"/>
                </a:lnTo>
                <a:lnTo>
                  <a:pt x="448" y="579"/>
                </a:lnTo>
                <a:lnTo>
                  <a:pt x="404" y="597"/>
                </a:lnTo>
                <a:lnTo>
                  <a:pt x="356" y="609"/>
                </a:lnTo>
                <a:lnTo>
                  <a:pt x="308" y="613"/>
                </a:lnTo>
                <a:lnTo>
                  <a:pt x="257" y="609"/>
                </a:lnTo>
                <a:lnTo>
                  <a:pt x="210" y="597"/>
                </a:lnTo>
                <a:lnTo>
                  <a:pt x="166" y="579"/>
                </a:lnTo>
                <a:lnTo>
                  <a:pt x="126" y="554"/>
                </a:lnTo>
                <a:lnTo>
                  <a:pt x="90" y="523"/>
                </a:lnTo>
                <a:lnTo>
                  <a:pt x="59" y="488"/>
                </a:lnTo>
                <a:lnTo>
                  <a:pt x="34" y="448"/>
                </a:lnTo>
                <a:lnTo>
                  <a:pt x="17" y="403"/>
                </a:lnTo>
                <a:lnTo>
                  <a:pt x="5" y="356"/>
                </a:lnTo>
                <a:lnTo>
                  <a:pt x="0" y="307"/>
                </a:lnTo>
                <a:lnTo>
                  <a:pt x="5" y="257"/>
                </a:lnTo>
                <a:lnTo>
                  <a:pt x="17" y="210"/>
                </a:lnTo>
                <a:lnTo>
                  <a:pt x="34" y="166"/>
                </a:lnTo>
                <a:lnTo>
                  <a:pt x="59" y="126"/>
                </a:lnTo>
                <a:lnTo>
                  <a:pt x="90" y="90"/>
                </a:lnTo>
                <a:lnTo>
                  <a:pt x="126" y="59"/>
                </a:lnTo>
                <a:lnTo>
                  <a:pt x="166" y="36"/>
                </a:lnTo>
                <a:lnTo>
                  <a:pt x="210" y="16"/>
                </a:lnTo>
                <a:lnTo>
                  <a:pt x="257" y="5"/>
                </a:lnTo>
                <a:lnTo>
                  <a:pt x="308" y="0"/>
                </a:lnTo>
                <a:close/>
              </a:path>
            </a:pathLst>
          </a:custGeom>
          <a:solidFill>
            <a:srgbClr val="E5353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30" name="Freeform 2575">
            <a:extLst>
              <a:ext uri="{FF2B5EF4-FFF2-40B4-BE49-F238E27FC236}">
                <a16:creationId xmlns:a16="http://schemas.microsoft.com/office/drawing/2014/main" id="{3C1FFBBF-24A4-4470-89E6-5E0274C53254}"/>
              </a:ext>
            </a:extLst>
          </p:cNvPr>
          <p:cNvSpPr>
            <a:spLocks/>
          </p:cNvSpPr>
          <p:nvPr/>
        </p:nvSpPr>
        <p:spPr bwMode="auto">
          <a:xfrm>
            <a:off x="9440941" y="4730882"/>
            <a:ext cx="986545" cy="246637"/>
          </a:xfrm>
          <a:custGeom>
            <a:avLst/>
            <a:gdLst>
              <a:gd name="T0" fmla="*/ 6 w 1000"/>
              <a:gd name="T1" fmla="*/ 0 h 251"/>
              <a:gd name="T2" fmla="*/ 47 w 1000"/>
              <a:gd name="T3" fmla="*/ 49 h 251"/>
              <a:gd name="T4" fmla="*/ 93 w 1000"/>
              <a:gd name="T5" fmla="*/ 93 h 251"/>
              <a:gd name="T6" fmla="*/ 143 w 1000"/>
              <a:gd name="T7" fmla="*/ 133 h 251"/>
              <a:gd name="T8" fmla="*/ 198 w 1000"/>
              <a:gd name="T9" fmla="*/ 167 h 251"/>
              <a:gd name="T10" fmla="*/ 254 w 1000"/>
              <a:gd name="T11" fmla="*/ 195 h 251"/>
              <a:gd name="T12" fmla="*/ 313 w 1000"/>
              <a:gd name="T13" fmla="*/ 217 h 251"/>
              <a:gd name="T14" fmla="*/ 375 w 1000"/>
              <a:gd name="T15" fmla="*/ 234 h 251"/>
              <a:gd name="T16" fmla="*/ 439 w 1000"/>
              <a:gd name="T17" fmla="*/ 242 h 251"/>
              <a:gd name="T18" fmla="*/ 504 w 1000"/>
              <a:gd name="T19" fmla="*/ 245 h 251"/>
              <a:gd name="T20" fmla="*/ 575 w 1000"/>
              <a:gd name="T21" fmla="*/ 242 h 251"/>
              <a:gd name="T22" fmla="*/ 645 w 1000"/>
              <a:gd name="T23" fmla="*/ 231 h 251"/>
              <a:gd name="T24" fmla="*/ 712 w 1000"/>
              <a:gd name="T25" fmla="*/ 210 h 251"/>
              <a:gd name="T26" fmla="*/ 777 w 1000"/>
              <a:gd name="T27" fmla="*/ 183 h 251"/>
              <a:gd name="T28" fmla="*/ 838 w 1000"/>
              <a:gd name="T29" fmla="*/ 149 h 251"/>
              <a:gd name="T30" fmla="*/ 895 w 1000"/>
              <a:gd name="T31" fmla="*/ 110 h 251"/>
              <a:gd name="T32" fmla="*/ 948 w 1000"/>
              <a:gd name="T33" fmla="*/ 62 h 251"/>
              <a:gd name="T34" fmla="*/ 996 w 1000"/>
              <a:gd name="T35" fmla="*/ 8 h 251"/>
              <a:gd name="T36" fmla="*/ 1000 w 1000"/>
              <a:gd name="T37" fmla="*/ 12 h 251"/>
              <a:gd name="T38" fmla="*/ 951 w 1000"/>
              <a:gd name="T39" fmla="*/ 67 h 251"/>
              <a:gd name="T40" fmla="*/ 898 w 1000"/>
              <a:gd name="T41" fmla="*/ 114 h 251"/>
              <a:gd name="T42" fmla="*/ 841 w 1000"/>
              <a:gd name="T43" fmla="*/ 155 h 251"/>
              <a:gd name="T44" fmla="*/ 780 w 1000"/>
              <a:gd name="T45" fmla="*/ 189 h 251"/>
              <a:gd name="T46" fmla="*/ 713 w 1000"/>
              <a:gd name="T47" fmla="*/ 216 h 251"/>
              <a:gd name="T48" fmla="*/ 645 w 1000"/>
              <a:gd name="T49" fmla="*/ 237 h 251"/>
              <a:gd name="T50" fmla="*/ 576 w 1000"/>
              <a:gd name="T51" fmla="*/ 248 h 251"/>
              <a:gd name="T52" fmla="*/ 504 w 1000"/>
              <a:gd name="T53" fmla="*/ 251 h 251"/>
              <a:gd name="T54" fmla="*/ 437 w 1000"/>
              <a:gd name="T55" fmla="*/ 248 h 251"/>
              <a:gd name="T56" fmla="*/ 374 w 1000"/>
              <a:gd name="T57" fmla="*/ 238 h 251"/>
              <a:gd name="T58" fmla="*/ 312 w 1000"/>
              <a:gd name="T59" fmla="*/ 223 h 251"/>
              <a:gd name="T60" fmla="*/ 252 w 1000"/>
              <a:gd name="T61" fmla="*/ 200 h 251"/>
              <a:gd name="T62" fmla="*/ 195 w 1000"/>
              <a:gd name="T63" fmla="*/ 172 h 251"/>
              <a:gd name="T64" fmla="*/ 140 w 1000"/>
              <a:gd name="T65" fmla="*/ 138 h 251"/>
              <a:gd name="T66" fmla="*/ 90 w 1000"/>
              <a:gd name="T67" fmla="*/ 98 h 251"/>
              <a:gd name="T68" fmla="*/ 43 w 1000"/>
              <a:gd name="T69" fmla="*/ 53 h 251"/>
              <a:gd name="T70" fmla="*/ 0 w 1000"/>
              <a:gd name="T71" fmla="*/ 3 h 251"/>
              <a:gd name="T72" fmla="*/ 6 w 1000"/>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0" h="251">
                <a:moveTo>
                  <a:pt x="6" y="0"/>
                </a:moveTo>
                <a:lnTo>
                  <a:pt x="47" y="49"/>
                </a:lnTo>
                <a:lnTo>
                  <a:pt x="93" y="93"/>
                </a:lnTo>
                <a:lnTo>
                  <a:pt x="143" y="133"/>
                </a:lnTo>
                <a:lnTo>
                  <a:pt x="198" y="167"/>
                </a:lnTo>
                <a:lnTo>
                  <a:pt x="254" y="195"/>
                </a:lnTo>
                <a:lnTo>
                  <a:pt x="313" y="217"/>
                </a:lnTo>
                <a:lnTo>
                  <a:pt x="375" y="234"/>
                </a:lnTo>
                <a:lnTo>
                  <a:pt x="439" y="242"/>
                </a:lnTo>
                <a:lnTo>
                  <a:pt x="504" y="245"/>
                </a:lnTo>
                <a:lnTo>
                  <a:pt x="575" y="242"/>
                </a:lnTo>
                <a:lnTo>
                  <a:pt x="645" y="231"/>
                </a:lnTo>
                <a:lnTo>
                  <a:pt x="712" y="210"/>
                </a:lnTo>
                <a:lnTo>
                  <a:pt x="777" y="183"/>
                </a:lnTo>
                <a:lnTo>
                  <a:pt x="838" y="149"/>
                </a:lnTo>
                <a:lnTo>
                  <a:pt x="895" y="110"/>
                </a:lnTo>
                <a:lnTo>
                  <a:pt x="948" y="62"/>
                </a:lnTo>
                <a:lnTo>
                  <a:pt x="996" y="8"/>
                </a:lnTo>
                <a:lnTo>
                  <a:pt x="1000" y="12"/>
                </a:lnTo>
                <a:lnTo>
                  <a:pt x="951" y="67"/>
                </a:lnTo>
                <a:lnTo>
                  <a:pt x="898" y="114"/>
                </a:lnTo>
                <a:lnTo>
                  <a:pt x="841" y="155"/>
                </a:lnTo>
                <a:lnTo>
                  <a:pt x="780" y="189"/>
                </a:lnTo>
                <a:lnTo>
                  <a:pt x="713" y="216"/>
                </a:lnTo>
                <a:lnTo>
                  <a:pt x="645" y="237"/>
                </a:lnTo>
                <a:lnTo>
                  <a:pt x="576" y="248"/>
                </a:lnTo>
                <a:lnTo>
                  <a:pt x="504" y="251"/>
                </a:lnTo>
                <a:lnTo>
                  <a:pt x="437" y="248"/>
                </a:lnTo>
                <a:lnTo>
                  <a:pt x="374" y="238"/>
                </a:lnTo>
                <a:lnTo>
                  <a:pt x="312" y="223"/>
                </a:lnTo>
                <a:lnTo>
                  <a:pt x="252" y="200"/>
                </a:lnTo>
                <a:lnTo>
                  <a:pt x="195" y="172"/>
                </a:lnTo>
                <a:lnTo>
                  <a:pt x="140" y="138"/>
                </a:lnTo>
                <a:lnTo>
                  <a:pt x="90" y="98"/>
                </a:lnTo>
                <a:lnTo>
                  <a:pt x="43" y="53"/>
                </a:lnTo>
                <a:lnTo>
                  <a:pt x="0" y="3"/>
                </a:lnTo>
                <a:lnTo>
                  <a:pt x="6"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31" name="Freeform 2577">
            <a:extLst>
              <a:ext uri="{FF2B5EF4-FFF2-40B4-BE49-F238E27FC236}">
                <a16:creationId xmlns:a16="http://schemas.microsoft.com/office/drawing/2014/main" id="{9CDA8EE8-C2F1-45BB-B8B6-ED16EDBF8859}"/>
              </a:ext>
            </a:extLst>
          </p:cNvPr>
          <p:cNvSpPr>
            <a:spLocks/>
          </p:cNvSpPr>
          <p:nvPr/>
        </p:nvSpPr>
        <p:spPr bwMode="auto">
          <a:xfrm>
            <a:off x="9873025" y="5429356"/>
            <a:ext cx="122374" cy="78924"/>
          </a:xfrm>
          <a:custGeom>
            <a:avLst/>
            <a:gdLst>
              <a:gd name="T0" fmla="*/ 40 w 80"/>
              <a:gd name="T1" fmla="*/ 0 h 80"/>
              <a:gd name="T2" fmla="*/ 54 w 80"/>
              <a:gd name="T3" fmla="*/ 3 h 80"/>
              <a:gd name="T4" fmla="*/ 68 w 80"/>
              <a:gd name="T5" fmla="*/ 12 h 80"/>
              <a:gd name="T6" fmla="*/ 77 w 80"/>
              <a:gd name="T7" fmla="*/ 25 h 80"/>
              <a:gd name="T8" fmla="*/ 80 w 80"/>
              <a:gd name="T9" fmla="*/ 40 h 80"/>
              <a:gd name="T10" fmla="*/ 77 w 80"/>
              <a:gd name="T11" fmla="*/ 56 h 80"/>
              <a:gd name="T12" fmla="*/ 68 w 80"/>
              <a:gd name="T13" fmla="*/ 68 h 80"/>
              <a:gd name="T14" fmla="*/ 54 w 80"/>
              <a:gd name="T15" fmla="*/ 77 h 80"/>
              <a:gd name="T16" fmla="*/ 40 w 80"/>
              <a:gd name="T17" fmla="*/ 80 h 80"/>
              <a:gd name="T18" fmla="*/ 23 w 80"/>
              <a:gd name="T19" fmla="*/ 77 h 80"/>
              <a:gd name="T20" fmla="*/ 12 w 80"/>
              <a:gd name="T21" fmla="*/ 68 h 80"/>
              <a:gd name="T22" fmla="*/ 3 w 80"/>
              <a:gd name="T23" fmla="*/ 56 h 80"/>
              <a:gd name="T24" fmla="*/ 0 w 80"/>
              <a:gd name="T25" fmla="*/ 40 h 80"/>
              <a:gd name="T26" fmla="*/ 3 w 80"/>
              <a:gd name="T27" fmla="*/ 25 h 80"/>
              <a:gd name="T28" fmla="*/ 12 w 80"/>
              <a:gd name="T29" fmla="*/ 12 h 80"/>
              <a:gd name="T30" fmla="*/ 23 w 80"/>
              <a:gd name="T31" fmla="*/ 3 h 80"/>
              <a:gd name="T32" fmla="*/ 40 w 80"/>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80">
                <a:moveTo>
                  <a:pt x="40" y="0"/>
                </a:moveTo>
                <a:lnTo>
                  <a:pt x="54" y="3"/>
                </a:lnTo>
                <a:lnTo>
                  <a:pt x="68" y="12"/>
                </a:lnTo>
                <a:lnTo>
                  <a:pt x="77" y="25"/>
                </a:lnTo>
                <a:lnTo>
                  <a:pt x="80" y="40"/>
                </a:lnTo>
                <a:lnTo>
                  <a:pt x="77" y="56"/>
                </a:lnTo>
                <a:lnTo>
                  <a:pt x="68" y="68"/>
                </a:lnTo>
                <a:lnTo>
                  <a:pt x="54" y="77"/>
                </a:lnTo>
                <a:lnTo>
                  <a:pt x="40" y="80"/>
                </a:lnTo>
                <a:lnTo>
                  <a:pt x="23" y="77"/>
                </a:lnTo>
                <a:lnTo>
                  <a:pt x="12" y="68"/>
                </a:lnTo>
                <a:lnTo>
                  <a:pt x="3" y="56"/>
                </a:lnTo>
                <a:lnTo>
                  <a:pt x="0" y="40"/>
                </a:lnTo>
                <a:lnTo>
                  <a:pt x="3" y="25"/>
                </a:lnTo>
                <a:lnTo>
                  <a:pt x="12" y="12"/>
                </a:lnTo>
                <a:lnTo>
                  <a:pt x="23" y="3"/>
                </a:lnTo>
                <a:lnTo>
                  <a:pt x="40"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419" sz="1800" b="0" i="0" u="none" strike="noStrike" kern="0" cap="none" spc="0" normalizeH="0" baseline="0">
              <a:ln>
                <a:noFill/>
              </a:ln>
              <a:solidFill>
                <a:prstClr val="black"/>
              </a:solidFill>
              <a:effectLst/>
              <a:uLnTx/>
              <a:uFillTx/>
              <a:latin typeface="Arial" panose="020B0604020202020204" pitchFamily="34" charset="0"/>
              <a:cs typeface="Arial" panose="020B0604020202020204" pitchFamily="34" charset="0"/>
            </a:endParaRPr>
          </a:p>
        </p:txBody>
      </p:sp>
      <p:cxnSp>
        <p:nvCxnSpPr>
          <p:cNvPr id="32" name="Straight Connector 2591">
            <a:extLst>
              <a:ext uri="{FF2B5EF4-FFF2-40B4-BE49-F238E27FC236}">
                <a16:creationId xmlns:a16="http://schemas.microsoft.com/office/drawing/2014/main" id="{87FBCC52-A85A-4966-B5DD-14DD5167D91E}"/>
              </a:ext>
            </a:extLst>
          </p:cNvPr>
          <p:cNvCxnSpPr/>
          <p:nvPr/>
        </p:nvCxnSpPr>
        <p:spPr>
          <a:xfrm>
            <a:off x="9932735" y="4976532"/>
            <a:ext cx="1478" cy="451837"/>
          </a:xfrm>
          <a:prstGeom prst="line">
            <a:avLst/>
          </a:prstGeom>
          <a:noFill/>
          <a:ln w="3175" cap="flat" cmpd="sng" algn="ctr">
            <a:solidFill>
              <a:sysClr val="window" lastClr="FFFFFF">
                <a:lumMod val="85000"/>
              </a:sysClr>
            </a:solidFill>
            <a:prstDash val="solid"/>
          </a:ln>
          <a:effectLst/>
        </p:spPr>
      </p:cxnSp>
      <p:sp>
        <p:nvSpPr>
          <p:cNvPr id="35" name="TextBox 2607">
            <a:extLst>
              <a:ext uri="{FF2B5EF4-FFF2-40B4-BE49-F238E27FC236}">
                <a16:creationId xmlns:a16="http://schemas.microsoft.com/office/drawing/2014/main" id="{DAE43535-8101-4D27-A5C2-AAA3DB652A0B}"/>
              </a:ext>
            </a:extLst>
          </p:cNvPr>
          <p:cNvSpPr txBox="1"/>
          <p:nvPr/>
        </p:nvSpPr>
        <p:spPr>
          <a:xfrm>
            <a:off x="8798808" y="5620077"/>
            <a:ext cx="2267854" cy="307777"/>
          </a:xfrm>
          <a:prstGeom prst="rect">
            <a:avLst/>
          </a:prstGeom>
          <a:noFill/>
        </p:spPr>
        <p:txBody>
          <a:bodyPr wrap="square" rtlCol="0">
            <a:spAutoFit/>
          </a:bodyPr>
          <a:lstStyle/>
          <a:p>
            <a:pPr algn="ctr"/>
            <a:r>
              <a:rPr lang="es-419" sz="1400" b="1" dirty="0">
                <a:solidFill>
                  <a:prstClr val="black">
                    <a:lumMod val="75000"/>
                    <a:lumOff val="25000"/>
                  </a:prstClr>
                </a:solidFill>
                <a:latin typeface="Arial" panose="020B0604020202020204" pitchFamily="34" charset="0"/>
                <a:cs typeface="Arial" panose="020B0604020202020204" pitchFamily="34" charset="0"/>
              </a:rPr>
              <a:t>El poder de Diez</a:t>
            </a:r>
          </a:p>
        </p:txBody>
      </p:sp>
      <p:sp>
        <p:nvSpPr>
          <p:cNvPr id="36" name="TextBox 2608">
            <a:extLst>
              <a:ext uri="{FF2B5EF4-FFF2-40B4-BE49-F238E27FC236}">
                <a16:creationId xmlns:a16="http://schemas.microsoft.com/office/drawing/2014/main" id="{6FC4FC5B-F96A-457F-9C4D-77BFA020EECD}"/>
              </a:ext>
            </a:extLst>
          </p:cNvPr>
          <p:cNvSpPr txBox="1"/>
          <p:nvPr/>
        </p:nvSpPr>
        <p:spPr>
          <a:xfrm>
            <a:off x="8689470" y="5871352"/>
            <a:ext cx="2486530" cy="600164"/>
          </a:xfrm>
          <a:prstGeom prst="rect">
            <a:avLst/>
          </a:prstGeom>
          <a:noFill/>
        </p:spPr>
        <p:txBody>
          <a:bodyPr wrap="square" rtlCol="0">
            <a:spAutoFit/>
          </a:bodyPr>
          <a:lstStyle/>
          <a:p>
            <a:pPr algn="ctr"/>
            <a:r>
              <a:rPr lang="es-PE" sz="1100" b="0" i="0" dirty="0">
                <a:effectLst/>
                <a:latin typeface="Arial" panose="020B0604020202020204" pitchFamily="34" charset="0"/>
                <a:cs typeface="Arial" panose="020B0604020202020204" pitchFamily="34" charset="0"/>
              </a:rPr>
              <a:t> La idea es ir cambiando la magnitud del problema como si estuviésemos utilizando lentes de 10 aumentos.</a:t>
            </a:r>
            <a:endParaRPr lang="es-419" sz="1100" dirty="0">
              <a:latin typeface="Arial" panose="020B0604020202020204" pitchFamily="34" charset="0"/>
              <a:cs typeface="Arial" panose="020B0604020202020204" pitchFamily="34" charset="0"/>
            </a:endParaRPr>
          </a:p>
        </p:txBody>
      </p:sp>
      <p:pic>
        <p:nvPicPr>
          <p:cNvPr id="96" name="Gráfico 95" descr="Alternar con relleno sólido">
            <a:extLst>
              <a:ext uri="{FF2B5EF4-FFF2-40B4-BE49-F238E27FC236}">
                <a16:creationId xmlns:a16="http://schemas.microsoft.com/office/drawing/2014/main" id="{643FF20B-D80D-4ADD-940F-E2AB0CBC749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06600" y="4145201"/>
            <a:ext cx="399699" cy="399699"/>
          </a:xfrm>
          <a:prstGeom prst="rect">
            <a:avLst/>
          </a:prstGeom>
        </p:spPr>
      </p:pic>
      <p:pic>
        <p:nvPicPr>
          <p:cNvPr id="98" name="Gráfico 97" descr="Caballete con relleno sólido">
            <a:extLst>
              <a:ext uri="{FF2B5EF4-FFF2-40B4-BE49-F238E27FC236}">
                <a16:creationId xmlns:a16="http://schemas.microsoft.com/office/drawing/2014/main" id="{A6898028-0E45-47A0-BF37-189FC19FCA6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726500" y="4145201"/>
            <a:ext cx="399699" cy="399699"/>
          </a:xfrm>
          <a:prstGeom prst="rect">
            <a:avLst/>
          </a:prstGeom>
        </p:spPr>
      </p:pic>
      <p:pic>
        <p:nvPicPr>
          <p:cNvPr id="100" name="Gráfico 99" descr="Pincel con relleno sólido">
            <a:extLst>
              <a:ext uri="{FF2B5EF4-FFF2-40B4-BE49-F238E27FC236}">
                <a16:creationId xmlns:a16="http://schemas.microsoft.com/office/drawing/2014/main" id="{4C8491F9-C26F-4495-9E5C-A9F57801F44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686700" y="4145201"/>
            <a:ext cx="399699" cy="399699"/>
          </a:xfrm>
          <a:prstGeom prst="rect">
            <a:avLst/>
          </a:prstGeom>
        </p:spPr>
      </p:pic>
      <p:pic>
        <p:nvPicPr>
          <p:cNvPr id="102" name="Gráfico 101" descr="Gafas 3D con relleno sólido">
            <a:extLst>
              <a:ext uri="{FF2B5EF4-FFF2-40B4-BE49-F238E27FC236}">
                <a16:creationId xmlns:a16="http://schemas.microsoft.com/office/drawing/2014/main" id="{CDEE5ADB-5978-43DA-9CEE-32655887FC6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9746400" y="4145201"/>
            <a:ext cx="399699" cy="399699"/>
          </a:xfrm>
          <a:prstGeom prst="rect">
            <a:avLst/>
          </a:prstGeom>
        </p:spPr>
      </p:pic>
      <p:pic>
        <p:nvPicPr>
          <p:cNvPr id="104" name="Gráfico 103" descr="Lápiz con relleno sólido">
            <a:extLst>
              <a:ext uri="{FF2B5EF4-FFF2-40B4-BE49-F238E27FC236}">
                <a16:creationId xmlns:a16="http://schemas.microsoft.com/office/drawing/2014/main" id="{676D8193-5408-49A6-AE62-4ABCEFD7529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666800" y="4145201"/>
            <a:ext cx="399699" cy="399699"/>
          </a:xfrm>
          <a:prstGeom prst="rect">
            <a:avLst/>
          </a:prstGeom>
        </p:spPr>
      </p:pic>
    </p:spTree>
    <p:extLst>
      <p:ext uri="{BB962C8B-B14F-4D97-AF65-F5344CB8AC3E}">
        <p14:creationId xmlns:p14="http://schemas.microsoft.com/office/powerpoint/2010/main" val="3756065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PE" dirty="0"/>
              <a:t>Metodologías  para generar ideas</a:t>
            </a:r>
          </a:p>
        </p:txBody>
      </p:sp>
      <p:sp>
        <p:nvSpPr>
          <p:cNvPr id="3" name="Marcador de texto 2">
            <a:extLst>
              <a:ext uri="{FF2B5EF4-FFF2-40B4-BE49-F238E27FC236}">
                <a16:creationId xmlns:a16="http://schemas.microsoft.com/office/drawing/2014/main" id="{2E135C1E-EAD9-428A-8A2E-033A4004E55A}"/>
              </a:ext>
            </a:extLst>
          </p:cNvPr>
          <p:cNvSpPr>
            <a:spLocks noGrp="1"/>
          </p:cNvSpPr>
          <p:nvPr>
            <p:ph type="body" sz="quarter" idx="16"/>
          </p:nvPr>
        </p:nvSpPr>
        <p:spPr>
          <a:xfrm>
            <a:off x="438148" y="1668006"/>
            <a:ext cx="7166612" cy="503694"/>
          </a:xfrm>
        </p:spPr>
        <p:txBody>
          <a:bodyPr/>
          <a:lstStyle/>
          <a:p>
            <a:pPr algn="just">
              <a:lnSpc>
                <a:spcPct val="150000"/>
              </a:lnSpc>
            </a:pPr>
            <a:r>
              <a:rPr lang="es-PE" dirty="0"/>
              <a:t>Algunas herramientas que nos permitirá Idear en esta fase son:</a:t>
            </a:r>
          </a:p>
          <a:p>
            <a:pPr algn="just">
              <a:lnSpc>
                <a:spcPct val="150000"/>
              </a:lnSpc>
            </a:pPr>
            <a:endParaRPr lang="es-PE"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18" name="Freeform 2557">
            <a:extLst>
              <a:ext uri="{FF2B5EF4-FFF2-40B4-BE49-F238E27FC236}">
                <a16:creationId xmlns:a16="http://schemas.microsoft.com/office/drawing/2014/main" id="{BB447DDB-2ED5-4CE6-9B7C-FABEA80F5C84}"/>
              </a:ext>
            </a:extLst>
          </p:cNvPr>
          <p:cNvSpPr>
            <a:spLocks/>
          </p:cNvSpPr>
          <p:nvPr/>
        </p:nvSpPr>
        <p:spPr bwMode="auto">
          <a:xfrm>
            <a:off x="5423637" y="3760122"/>
            <a:ext cx="956949" cy="1059550"/>
          </a:xfrm>
          <a:custGeom>
            <a:avLst/>
            <a:gdLst>
              <a:gd name="T0" fmla="*/ 484 w 970"/>
              <a:gd name="T1" fmla="*/ 0 h 1072"/>
              <a:gd name="T2" fmla="*/ 543 w 970"/>
              <a:gd name="T3" fmla="*/ 103 h 1072"/>
              <a:gd name="T4" fmla="*/ 607 w 970"/>
              <a:gd name="T5" fmla="*/ 117 h 1072"/>
              <a:gd name="T6" fmla="*/ 669 w 970"/>
              <a:gd name="T7" fmla="*/ 136 h 1072"/>
              <a:gd name="T8" fmla="*/ 725 w 970"/>
              <a:gd name="T9" fmla="*/ 164 h 1072"/>
              <a:gd name="T10" fmla="*/ 778 w 970"/>
              <a:gd name="T11" fmla="*/ 199 h 1072"/>
              <a:gd name="T12" fmla="*/ 825 w 970"/>
              <a:gd name="T13" fmla="*/ 239 h 1072"/>
              <a:gd name="T14" fmla="*/ 867 w 970"/>
              <a:gd name="T15" fmla="*/ 286 h 1072"/>
              <a:gd name="T16" fmla="*/ 902 w 970"/>
              <a:gd name="T17" fmla="*/ 338 h 1072"/>
              <a:gd name="T18" fmla="*/ 932 w 970"/>
              <a:gd name="T19" fmla="*/ 394 h 1072"/>
              <a:gd name="T20" fmla="*/ 953 w 970"/>
              <a:gd name="T21" fmla="*/ 455 h 1072"/>
              <a:gd name="T22" fmla="*/ 966 w 970"/>
              <a:gd name="T23" fmla="*/ 520 h 1072"/>
              <a:gd name="T24" fmla="*/ 970 w 970"/>
              <a:gd name="T25" fmla="*/ 586 h 1072"/>
              <a:gd name="T26" fmla="*/ 966 w 970"/>
              <a:gd name="T27" fmla="*/ 651 h 1072"/>
              <a:gd name="T28" fmla="*/ 954 w 970"/>
              <a:gd name="T29" fmla="*/ 715 h 1072"/>
              <a:gd name="T30" fmla="*/ 932 w 970"/>
              <a:gd name="T31" fmla="*/ 775 h 1072"/>
              <a:gd name="T32" fmla="*/ 904 w 970"/>
              <a:gd name="T33" fmla="*/ 832 h 1072"/>
              <a:gd name="T34" fmla="*/ 870 w 970"/>
              <a:gd name="T35" fmla="*/ 883 h 1072"/>
              <a:gd name="T36" fmla="*/ 828 w 970"/>
              <a:gd name="T37" fmla="*/ 929 h 1072"/>
              <a:gd name="T38" fmla="*/ 781 w 970"/>
              <a:gd name="T39" fmla="*/ 970 h 1072"/>
              <a:gd name="T40" fmla="*/ 729 w 970"/>
              <a:gd name="T41" fmla="*/ 1006 h 1072"/>
              <a:gd name="T42" fmla="*/ 673 w 970"/>
              <a:gd name="T43" fmla="*/ 1034 h 1072"/>
              <a:gd name="T44" fmla="*/ 614 w 970"/>
              <a:gd name="T45" fmla="*/ 1055 h 1072"/>
              <a:gd name="T46" fmla="*/ 551 w 970"/>
              <a:gd name="T47" fmla="*/ 1068 h 1072"/>
              <a:gd name="T48" fmla="*/ 484 w 970"/>
              <a:gd name="T49" fmla="*/ 1072 h 1072"/>
              <a:gd name="T50" fmla="*/ 419 w 970"/>
              <a:gd name="T51" fmla="*/ 1068 h 1072"/>
              <a:gd name="T52" fmla="*/ 356 w 970"/>
              <a:gd name="T53" fmla="*/ 1055 h 1072"/>
              <a:gd name="T54" fmla="*/ 295 w 970"/>
              <a:gd name="T55" fmla="*/ 1034 h 1072"/>
              <a:gd name="T56" fmla="*/ 239 w 970"/>
              <a:gd name="T57" fmla="*/ 1006 h 1072"/>
              <a:gd name="T58" fmla="*/ 189 w 970"/>
              <a:gd name="T59" fmla="*/ 970 h 1072"/>
              <a:gd name="T60" fmla="*/ 141 w 970"/>
              <a:gd name="T61" fmla="*/ 929 h 1072"/>
              <a:gd name="T62" fmla="*/ 100 w 970"/>
              <a:gd name="T63" fmla="*/ 883 h 1072"/>
              <a:gd name="T64" fmla="*/ 66 w 970"/>
              <a:gd name="T65" fmla="*/ 832 h 1072"/>
              <a:gd name="T66" fmla="*/ 36 w 970"/>
              <a:gd name="T67" fmla="*/ 775 h 1072"/>
              <a:gd name="T68" fmla="*/ 16 w 970"/>
              <a:gd name="T69" fmla="*/ 715 h 1072"/>
              <a:gd name="T70" fmla="*/ 4 w 970"/>
              <a:gd name="T71" fmla="*/ 651 h 1072"/>
              <a:gd name="T72" fmla="*/ 0 w 970"/>
              <a:gd name="T73" fmla="*/ 586 h 1072"/>
              <a:gd name="T74" fmla="*/ 4 w 970"/>
              <a:gd name="T75" fmla="*/ 520 h 1072"/>
              <a:gd name="T76" fmla="*/ 17 w 970"/>
              <a:gd name="T77" fmla="*/ 455 h 1072"/>
              <a:gd name="T78" fmla="*/ 38 w 970"/>
              <a:gd name="T79" fmla="*/ 394 h 1072"/>
              <a:gd name="T80" fmla="*/ 66 w 970"/>
              <a:gd name="T81" fmla="*/ 338 h 1072"/>
              <a:gd name="T82" fmla="*/ 103 w 970"/>
              <a:gd name="T83" fmla="*/ 286 h 1072"/>
              <a:gd name="T84" fmla="*/ 144 w 970"/>
              <a:gd name="T85" fmla="*/ 239 h 1072"/>
              <a:gd name="T86" fmla="*/ 192 w 970"/>
              <a:gd name="T87" fmla="*/ 199 h 1072"/>
              <a:gd name="T88" fmla="*/ 245 w 970"/>
              <a:gd name="T89" fmla="*/ 164 h 1072"/>
              <a:gd name="T90" fmla="*/ 301 w 970"/>
              <a:gd name="T91" fmla="*/ 136 h 1072"/>
              <a:gd name="T92" fmla="*/ 362 w 970"/>
              <a:gd name="T93" fmla="*/ 117 h 1072"/>
              <a:gd name="T94" fmla="*/ 427 w 970"/>
              <a:gd name="T95" fmla="*/ 103 h 1072"/>
              <a:gd name="T96" fmla="*/ 484 w 970"/>
              <a:gd name="T9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0" h="1072">
                <a:moveTo>
                  <a:pt x="484" y="0"/>
                </a:moveTo>
                <a:lnTo>
                  <a:pt x="543" y="103"/>
                </a:lnTo>
                <a:lnTo>
                  <a:pt x="607" y="117"/>
                </a:lnTo>
                <a:lnTo>
                  <a:pt x="669" y="136"/>
                </a:lnTo>
                <a:lnTo>
                  <a:pt x="725" y="164"/>
                </a:lnTo>
                <a:lnTo>
                  <a:pt x="778" y="199"/>
                </a:lnTo>
                <a:lnTo>
                  <a:pt x="825" y="239"/>
                </a:lnTo>
                <a:lnTo>
                  <a:pt x="867" y="286"/>
                </a:lnTo>
                <a:lnTo>
                  <a:pt x="902" y="338"/>
                </a:lnTo>
                <a:lnTo>
                  <a:pt x="932" y="394"/>
                </a:lnTo>
                <a:lnTo>
                  <a:pt x="953" y="455"/>
                </a:lnTo>
                <a:lnTo>
                  <a:pt x="966" y="520"/>
                </a:lnTo>
                <a:lnTo>
                  <a:pt x="970" y="586"/>
                </a:lnTo>
                <a:lnTo>
                  <a:pt x="966" y="651"/>
                </a:lnTo>
                <a:lnTo>
                  <a:pt x="954" y="715"/>
                </a:lnTo>
                <a:lnTo>
                  <a:pt x="932" y="775"/>
                </a:lnTo>
                <a:lnTo>
                  <a:pt x="904" y="832"/>
                </a:lnTo>
                <a:lnTo>
                  <a:pt x="870" y="883"/>
                </a:lnTo>
                <a:lnTo>
                  <a:pt x="828" y="929"/>
                </a:lnTo>
                <a:lnTo>
                  <a:pt x="781" y="970"/>
                </a:lnTo>
                <a:lnTo>
                  <a:pt x="729" y="1006"/>
                </a:lnTo>
                <a:lnTo>
                  <a:pt x="673" y="1034"/>
                </a:lnTo>
                <a:lnTo>
                  <a:pt x="614" y="1055"/>
                </a:lnTo>
                <a:lnTo>
                  <a:pt x="551" y="1068"/>
                </a:lnTo>
                <a:lnTo>
                  <a:pt x="484" y="1072"/>
                </a:lnTo>
                <a:lnTo>
                  <a:pt x="419" y="1068"/>
                </a:lnTo>
                <a:lnTo>
                  <a:pt x="356" y="1055"/>
                </a:lnTo>
                <a:lnTo>
                  <a:pt x="295" y="1034"/>
                </a:lnTo>
                <a:lnTo>
                  <a:pt x="239" y="1006"/>
                </a:lnTo>
                <a:lnTo>
                  <a:pt x="189" y="970"/>
                </a:lnTo>
                <a:lnTo>
                  <a:pt x="141" y="929"/>
                </a:lnTo>
                <a:lnTo>
                  <a:pt x="100" y="883"/>
                </a:lnTo>
                <a:lnTo>
                  <a:pt x="66" y="832"/>
                </a:lnTo>
                <a:lnTo>
                  <a:pt x="36" y="775"/>
                </a:lnTo>
                <a:lnTo>
                  <a:pt x="16" y="715"/>
                </a:lnTo>
                <a:lnTo>
                  <a:pt x="4" y="651"/>
                </a:lnTo>
                <a:lnTo>
                  <a:pt x="0" y="586"/>
                </a:lnTo>
                <a:lnTo>
                  <a:pt x="4" y="520"/>
                </a:lnTo>
                <a:lnTo>
                  <a:pt x="17" y="455"/>
                </a:lnTo>
                <a:lnTo>
                  <a:pt x="38" y="394"/>
                </a:lnTo>
                <a:lnTo>
                  <a:pt x="66" y="338"/>
                </a:lnTo>
                <a:lnTo>
                  <a:pt x="103" y="286"/>
                </a:lnTo>
                <a:lnTo>
                  <a:pt x="144" y="239"/>
                </a:lnTo>
                <a:lnTo>
                  <a:pt x="192" y="199"/>
                </a:lnTo>
                <a:lnTo>
                  <a:pt x="245" y="164"/>
                </a:lnTo>
                <a:lnTo>
                  <a:pt x="301" y="136"/>
                </a:lnTo>
                <a:lnTo>
                  <a:pt x="362" y="117"/>
                </a:lnTo>
                <a:lnTo>
                  <a:pt x="427" y="103"/>
                </a:lnTo>
                <a:lnTo>
                  <a:pt x="484"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19" name="Freeform 2558">
            <a:extLst>
              <a:ext uri="{FF2B5EF4-FFF2-40B4-BE49-F238E27FC236}">
                <a16:creationId xmlns:a16="http://schemas.microsoft.com/office/drawing/2014/main" id="{6439D4DB-9DF5-4BDD-AB7F-295F31F5EB07}"/>
              </a:ext>
            </a:extLst>
          </p:cNvPr>
          <p:cNvSpPr>
            <a:spLocks/>
          </p:cNvSpPr>
          <p:nvPr/>
        </p:nvSpPr>
        <p:spPr bwMode="auto">
          <a:xfrm>
            <a:off x="5599241" y="4036354"/>
            <a:ext cx="605739" cy="605739"/>
          </a:xfrm>
          <a:custGeom>
            <a:avLst/>
            <a:gdLst>
              <a:gd name="T0" fmla="*/ 306 w 614"/>
              <a:gd name="T1" fmla="*/ 0 h 613"/>
              <a:gd name="T2" fmla="*/ 356 w 614"/>
              <a:gd name="T3" fmla="*/ 5 h 613"/>
              <a:gd name="T4" fmla="*/ 404 w 614"/>
              <a:gd name="T5" fmla="*/ 16 h 613"/>
              <a:gd name="T6" fmla="*/ 448 w 614"/>
              <a:gd name="T7" fmla="*/ 36 h 613"/>
              <a:gd name="T8" fmla="*/ 488 w 614"/>
              <a:gd name="T9" fmla="*/ 59 h 613"/>
              <a:gd name="T10" fmla="*/ 523 w 614"/>
              <a:gd name="T11" fmla="*/ 90 h 613"/>
              <a:gd name="T12" fmla="*/ 554 w 614"/>
              <a:gd name="T13" fmla="*/ 126 h 613"/>
              <a:gd name="T14" fmla="*/ 580 w 614"/>
              <a:gd name="T15" fmla="*/ 166 h 613"/>
              <a:gd name="T16" fmla="*/ 597 w 614"/>
              <a:gd name="T17" fmla="*/ 210 h 613"/>
              <a:gd name="T18" fmla="*/ 609 w 614"/>
              <a:gd name="T19" fmla="*/ 257 h 613"/>
              <a:gd name="T20" fmla="*/ 614 w 614"/>
              <a:gd name="T21" fmla="*/ 307 h 613"/>
              <a:gd name="T22" fmla="*/ 609 w 614"/>
              <a:gd name="T23" fmla="*/ 356 h 613"/>
              <a:gd name="T24" fmla="*/ 597 w 614"/>
              <a:gd name="T25" fmla="*/ 403 h 613"/>
              <a:gd name="T26" fmla="*/ 580 w 614"/>
              <a:gd name="T27" fmla="*/ 448 h 613"/>
              <a:gd name="T28" fmla="*/ 554 w 614"/>
              <a:gd name="T29" fmla="*/ 488 h 613"/>
              <a:gd name="T30" fmla="*/ 523 w 614"/>
              <a:gd name="T31" fmla="*/ 523 h 613"/>
              <a:gd name="T32" fmla="*/ 488 w 614"/>
              <a:gd name="T33" fmla="*/ 554 h 613"/>
              <a:gd name="T34" fmla="*/ 448 w 614"/>
              <a:gd name="T35" fmla="*/ 579 h 613"/>
              <a:gd name="T36" fmla="*/ 404 w 614"/>
              <a:gd name="T37" fmla="*/ 597 h 613"/>
              <a:gd name="T38" fmla="*/ 356 w 614"/>
              <a:gd name="T39" fmla="*/ 609 h 613"/>
              <a:gd name="T40" fmla="*/ 306 w 614"/>
              <a:gd name="T41" fmla="*/ 613 h 613"/>
              <a:gd name="T42" fmla="*/ 257 w 614"/>
              <a:gd name="T43" fmla="*/ 609 h 613"/>
              <a:gd name="T44" fmla="*/ 210 w 614"/>
              <a:gd name="T45" fmla="*/ 597 h 613"/>
              <a:gd name="T46" fmla="*/ 166 w 614"/>
              <a:gd name="T47" fmla="*/ 579 h 613"/>
              <a:gd name="T48" fmla="*/ 126 w 614"/>
              <a:gd name="T49" fmla="*/ 554 h 613"/>
              <a:gd name="T50" fmla="*/ 90 w 614"/>
              <a:gd name="T51" fmla="*/ 523 h 613"/>
              <a:gd name="T52" fmla="*/ 59 w 614"/>
              <a:gd name="T53" fmla="*/ 488 h 613"/>
              <a:gd name="T54" fmla="*/ 34 w 614"/>
              <a:gd name="T55" fmla="*/ 448 h 613"/>
              <a:gd name="T56" fmla="*/ 17 w 614"/>
              <a:gd name="T57" fmla="*/ 403 h 613"/>
              <a:gd name="T58" fmla="*/ 5 w 614"/>
              <a:gd name="T59" fmla="*/ 356 h 613"/>
              <a:gd name="T60" fmla="*/ 0 w 614"/>
              <a:gd name="T61" fmla="*/ 307 h 613"/>
              <a:gd name="T62" fmla="*/ 5 w 614"/>
              <a:gd name="T63" fmla="*/ 257 h 613"/>
              <a:gd name="T64" fmla="*/ 17 w 614"/>
              <a:gd name="T65" fmla="*/ 210 h 613"/>
              <a:gd name="T66" fmla="*/ 34 w 614"/>
              <a:gd name="T67" fmla="*/ 166 h 613"/>
              <a:gd name="T68" fmla="*/ 59 w 614"/>
              <a:gd name="T69" fmla="*/ 126 h 613"/>
              <a:gd name="T70" fmla="*/ 90 w 614"/>
              <a:gd name="T71" fmla="*/ 90 h 613"/>
              <a:gd name="T72" fmla="*/ 126 w 614"/>
              <a:gd name="T73" fmla="*/ 59 h 613"/>
              <a:gd name="T74" fmla="*/ 166 w 614"/>
              <a:gd name="T75" fmla="*/ 36 h 613"/>
              <a:gd name="T76" fmla="*/ 210 w 614"/>
              <a:gd name="T77" fmla="*/ 16 h 613"/>
              <a:gd name="T78" fmla="*/ 257 w 614"/>
              <a:gd name="T79" fmla="*/ 5 h 613"/>
              <a:gd name="T80" fmla="*/ 306 w 614"/>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4" h="613">
                <a:moveTo>
                  <a:pt x="306" y="0"/>
                </a:moveTo>
                <a:lnTo>
                  <a:pt x="356" y="5"/>
                </a:lnTo>
                <a:lnTo>
                  <a:pt x="404" y="16"/>
                </a:lnTo>
                <a:lnTo>
                  <a:pt x="448" y="36"/>
                </a:lnTo>
                <a:lnTo>
                  <a:pt x="488" y="59"/>
                </a:lnTo>
                <a:lnTo>
                  <a:pt x="523" y="90"/>
                </a:lnTo>
                <a:lnTo>
                  <a:pt x="554" y="126"/>
                </a:lnTo>
                <a:lnTo>
                  <a:pt x="580" y="166"/>
                </a:lnTo>
                <a:lnTo>
                  <a:pt x="597" y="210"/>
                </a:lnTo>
                <a:lnTo>
                  <a:pt x="609" y="257"/>
                </a:lnTo>
                <a:lnTo>
                  <a:pt x="614" y="307"/>
                </a:lnTo>
                <a:lnTo>
                  <a:pt x="609" y="356"/>
                </a:lnTo>
                <a:lnTo>
                  <a:pt x="597" y="403"/>
                </a:lnTo>
                <a:lnTo>
                  <a:pt x="580" y="448"/>
                </a:lnTo>
                <a:lnTo>
                  <a:pt x="554" y="488"/>
                </a:lnTo>
                <a:lnTo>
                  <a:pt x="523" y="523"/>
                </a:lnTo>
                <a:lnTo>
                  <a:pt x="488" y="554"/>
                </a:lnTo>
                <a:lnTo>
                  <a:pt x="448" y="579"/>
                </a:lnTo>
                <a:lnTo>
                  <a:pt x="404" y="597"/>
                </a:lnTo>
                <a:lnTo>
                  <a:pt x="356" y="609"/>
                </a:lnTo>
                <a:lnTo>
                  <a:pt x="306" y="613"/>
                </a:lnTo>
                <a:lnTo>
                  <a:pt x="257" y="609"/>
                </a:lnTo>
                <a:lnTo>
                  <a:pt x="210" y="597"/>
                </a:lnTo>
                <a:lnTo>
                  <a:pt x="166" y="579"/>
                </a:lnTo>
                <a:lnTo>
                  <a:pt x="126" y="554"/>
                </a:lnTo>
                <a:lnTo>
                  <a:pt x="90" y="523"/>
                </a:lnTo>
                <a:lnTo>
                  <a:pt x="59" y="488"/>
                </a:lnTo>
                <a:lnTo>
                  <a:pt x="34" y="448"/>
                </a:lnTo>
                <a:lnTo>
                  <a:pt x="17" y="403"/>
                </a:lnTo>
                <a:lnTo>
                  <a:pt x="5" y="356"/>
                </a:lnTo>
                <a:lnTo>
                  <a:pt x="0" y="307"/>
                </a:lnTo>
                <a:lnTo>
                  <a:pt x="5" y="257"/>
                </a:lnTo>
                <a:lnTo>
                  <a:pt x="17" y="210"/>
                </a:lnTo>
                <a:lnTo>
                  <a:pt x="34" y="166"/>
                </a:lnTo>
                <a:lnTo>
                  <a:pt x="59" y="126"/>
                </a:lnTo>
                <a:lnTo>
                  <a:pt x="90" y="90"/>
                </a:lnTo>
                <a:lnTo>
                  <a:pt x="126" y="59"/>
                </a:lnTo>
                <a:lnTo>
                  <a:pt x="166" y="36"/>
                </a:lnTo>
                <a:lnTo>
                  <a:pt x="210" y="16"/>
                </a:lnTo>
                <a:lnTo>
                  <a:pt x="257" y="5"/>
                </a:lnTo>
                <a:lnTo>
                  <a:pt x="306" y="0"/>
                </a:lnTo>
                <a:close/>
              </a:path>
            </a:pathLst>
          </a:custGeom>
          <a:solidFill>
            <a:srgbClr val="5C5C5C"/>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20" name="Freeform 2563">
            <a:extLst>
              <a:ext uri="{FF2B5EF4-FFF2-40B4-BE49-F238E27FC236}">
                <a16:creationId xmlns:a16="http://schemas.microsoft.com/office/drawing/2014/main" id="{50DB3226-4D81-4FFB-9D85-ADE27FA45E8E}"/>
              </a:ext>
            </a:extLst>
          </p:cNvPr>
          <p:cNvSpPr>
            <a:spLocks/>
          </p:cNvSpPr>
          <p:nvPr/>
        </p:nvSpPr>
        <p:spPr bwMode="auto">
          <a:xfrm>
            <a:off x="5405878" y="4730882"/>
            <a:ext cx="984572" cy="246637"/>
          </a:xfrm>
          <a:custGeom>
            <a:avLst/>
            <a:gdLst>
              <a:gd name="T0" fmla="*/ 4 w 999"/>
              <a:gd name="T1" fmla="*/ 0 h 251"/>
              <a:gd name="T2" fmla="*/ 47 w 999"/>
              <a:gd name="T3" fmla="*/ 49 h 251"/>
              <a:gd name="T4" fmla="*/ 93 w 999"/>
              <a:gd name="T5" fmla="*/ 93 h 251"/>
              <a:gd name="T6" fmla="*/ 143 w 999"/>
              <a:gd name="T7" fmla="*/ 133 h 251"/>
              <a:gd name="T8" fmla="*/ 196 w 999"/>
              <a:gd name="T9" fmla="*/ 167 h 251"/>
              <a:gd name="T10" fmla="*/ 254 w 999"/>
              <a:gd name="T11" fmla="*/ 195 h 251"/>
              <a:gd name="T12" fmla="*/ 313 w 999"/>
              <a:gd name="T13" fmla="*/ 217 h 251"/>
              <a:gd name="T14" fmla="*/ 374 w 999"/>
              <a:gd name="T15" fmla="*/ 234 h 251"/>
              <a:gd name="T16" fmla="*/ 437 w 999"/>
              <a:gd name="T17" fmla="*/ 242 h 251"/>
              <a:gd name="T18" fmla="*/ 502 w 999"/>
              <a:gd name="T19" fmla="*/ 245 h 251"/>
              <a:gd name="T20" fmla="*/ 575 w 999"/>
              <a:gd name="T21" fmla="*/ 242 h 251"/>
              <a:gd name="T22" fmla="*/ 644 w 999"/>
              <a:gd name="T23" fmla="*/ 231 h 251"/>
              <a:gd name="T24" fmla="*/ 712 w 999"/>
              <a:gd name="T25" fmla="*/ 210 h 251"/>
              <a:gd name="T26" fmla="*/ 776 w 999"/>
              <a:gd name="T27" fmla="*/ 183 h 251"/>
              <a:gd name="T28" fmla="*/ 838 w 999"/>
              <a:gd name="T29" fmla="*/ 149 h 251"/>
              <a:gd name="T30" fmla="*/ 894 w 999"/>
              <a:gd name="T31" fmla="*/ 110 h 251"/>
              <a:gd name="T32" fmla="*/ 947 w 999"/>
              <a:gd name="T33" fmla="*/ 62 h 251"/>
              <a:gd name="T34" fmla="*/ 994 w 999"/>
              <a:gd name="T35" fmla="*/ 8 h 251"/>
              <a:gd name="T36" fmla="*/ 999 w 999"/>
              <a:gd name="T37" fmla="*/ 12 h 251"/>
              <a:gd name="T38" fmla="*/ 951 w 999"/>
              <a:gd name="T39" fmla="*/ 67 h 251"/>
              <a:gd name="T40" fmla="*/ 898 w 999"/>
              <a:gd name="T41" fmla="*/ 114 h 251"/>
              <a:gd name="T42" fmla="*/ 841 w 999"/>
              <a:gd name="T43" fmla="*/ 155 h 251"/>
              <a:gd name="T44" fmla="*/ 778 w 999"/>
              <a:gd name="T45" fmla="*/ 189 h 251"/>
              <a:gd name="T46" fmla="*/ 713 w 999"/>
              <a:gd name="T47" fmla="*/ 216 h 251"/>
              <a:gd name="T48" fmla="*/ 646 w 999"/>
              <a:gd name="T49" fmla="*/ 237 h 251"/>
              <a:gd name="T50" fmla="*/ 575 w 999"/>
              <a:gd name="T51" fmla="*/ 248 h 251"/>
              <a:gd name="T52" fmla="*/ 502 w 999"/>
              <a:gd name="T53" fmla="*/ 251 h 251"/>
              <a:gd name="T54" fmla="*/ 437 w 999"/>
              <a:gd name="T55" fmla="*/ 248 h 251"/>
              <a:gd name="T56" fmla="*/ 374 w 999"/>
              <a:gd name="T57" fmla="*/ 238 h 251"/>
              <a:gd name="T58" fmla="*/ 312 w 999"/>
              <a:gd name="T59" fmla="*/ 223 h 251"/>
              <a:gd name="T60" fmla="*/ 251 w 999"/>
              <a:gd name="T61" fmla="*/ 200 h 251"/>
              <a:gd name="T62" fmla="*/ 193 w 999"/>
              <a:gd name="T63" fmla="*/ 172 h 251"/>
              <a:gd name="T64" fmla="*/ 140 w 999"/>
              <a:gd name="T65" fmla="*/ 138 h 251"/>
              <a:gd name="T66" fmla="*/ 88 w 999"/>
              <a:gd name="T67" fmla="*/ 98 h 251"/>
              <a:gd name="T68" fmla="*/ 43 w 999"/>
              <a:gd name="T69" fmla="*/ 53 h 251"/>
              <a:gd name="T70" fmla="*/ 0 w 999"/>
              <a:gd name="T71" fmla="*/ 3 h 251"/>
              <a:gd name="T72" fmla="*/ 4 w 999"/>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9" h="251">
                <a:moveTo>
                  <a:pt x="4" y="0"/>
                </a:moveTo>
                <a:lnTo>
                  <a:pt x="47" y="49"/>
                </a:lnTo>
                <a:lnTo>
                  <a:pt x="93" y="93"/>
                </a:lnTo>
                <a:lnTo>
                  <a:pt x="143" y="133"/>
                </a:lnTo>
                <a:lnTo>
                  <a:pt x="196" y="167"/>
                </a:lnTo>
                <a:lnTo>
                  <a:pt x="254" y="195"/>
                </a:lnTo>
                <a:lnTo>
                  <a:pt x="313" y="217"/>
                </a:lnTo>
                <a:lnTo>
                  <a:pt x="374" y="234"/>
                </a:lnTo>
                <a:lnTo>
                  <a:pt x="437" y="242"/>
                </a:lnTo>
                <a:lnTo>
                  <a:pt x="502" y="245"/>
                </a:lnTo>
                <a:lnTo>
                  <a:pt x="575" y="242"/>
                </a:lnTo>
                <a:lnTo>
                  <a:pt x="644" y="231"/>
                </a:lnTo>
                <a:lnTo>
                  <a:pt x="712" y="210"/>
                </a:lnTo>
                <a:lnTo>
                  <a:pt x="776" y="183"/>
                </a:lnTo>
                <a:lnTo>
                  <a:pt x="838" y="149"/>
                </a:lnTo>
                <a:lnTo>
                  <a:pt x="894" y="110"/>
                </a:lnTo>
                <a:lnTo>
                  <a:pt x="947" y="62"/>
                </a:lnTo>
                <a:lnTo>
                  <a:pt x="994" y="8"/>
                </a:lnTo>
                <a:lnTo>
                  <a:pt x="999" y="12"/>
                </a:lnTo>
                <a:lnTo>
                  <a:pt x="951" y="67"/>
                </a:lnTo>
                <a:lnTo>
                  <a:pt x="898" y="114"/>
                </a:lnTo>
                <a:lnTo>
                  <a:pt x="841" y="155"/>
                </a:lnTo>
                <a:lnTo>
                  <a:pt x="778" y="189"/>
                </a:lnTo>
                <a:lnTo>
                  <a:pt x="713" y="216"/>
                </a:lnTo>
                <a:lnTo>
                  <a:pt x="646" y="237"/>
                </a:lnTo>
                <a:lnTo>
                  <a:pt x="575" y="248"/>
                </a:lnTo>
                <a:lnTo>
                  <a:pt x="502" y="251"/>
                </a:lnTo>
                <a:lnTo>
                  <a:pt x="437" y="248"/>
                </a:lnTo>
                <a:lnTo>
                  <a:pt x="374" y="238"/>
                </a:lnTo>
                <a:lnTo>
                  <a:pt x="312" y="223"/>
                </a:lnTo>
                <a:lnTo>
                  <a:pt x="251" y="200"/>
                </a:lnTo>
                <a:lnTo>
                  <a:pt x="193" y="172"/>
                </a:lnTo>
                <a:lnTo>
                  <a:pt x="140" y="138"/>
                </a:lnTo>
                <a:lnTo>
                  <a:pt x="88" y="98"/>
                </a:lnTo>
                <a:lnTo>
                  <a:pt x="43" y="53"/>
                </a:lnTo>
                <a:lnTo>
                  <a:pt x="0" y="3"/>
                </a:lnTo>
                <a:lnTo>
                  <a:pt x="4"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21" name="Freeform 2565">
            <a:extLst>
              <a:ext uri="{FF2B5EF4-FFF2-40B4-BE49-F238E27FC236}">
                <a16:creationId xmlns:a16="http://schemas.microsoft.com/office/drawing/2014/main" id="{8BB2B27E-1A19-4502-9F96-1D3F8DA56805}"/>
              </a:ext>
            </a:extLst>
          </p:cNvPr>
          <p:cNvSpPr>
            <a:spLocks/>
          </p:cNvSpPr>
          <p:nvPr/>
        </p:nvSpPr>
        <p:spPr bwMode="auto">
          <a:xfrm>
            <a:off x="5840924" y="5429356"/>
            <a:ext cx="122374" cy="78924"/>
          </a:xfrm>
          <a:custGeom>
            <a:avLst/>
            <a:gdLst>
              <a:gd name="T0" fmla="*/ 40 w 80"/>
              <a:gd name="T1" fmla="*/ 0 h 80"/>
              <a:gd name="T2" fmla="*/ 56 w 80"/>
              <a:gd name="T3" fmla="*/ 3 h 80"/>
              <a:gd name="T4" fmla="*/ 68 w 80"/>
              <a:gd name="T5" fmla="*/ 12 h 80"/>
              <a:gd name="T6" fmla="*/ 77 w 80"/>
              <a:gd name="T7" fmla="*/ 25 h 80"/>
              <a:gd name="T8" fmla="*/ 80 w 80"/>
              <a:gd name="T9" fmla="*/ 40 h 80"/>
              <a:gd name="T10" fmla="*/ 77 w 80"/>
              <a:gd name="T11" fmla="*/ 56 h 80"/>
              <a:gd name="T12" fmla="*/ 68 w 80"/>
              <a:gd name="T13" fmla="*/ 68 h 80"/>
              <a:gd name="T14" fmla="*/ 56 w 80"/>
              <a:gd name="T15" fmla="*/ 77 h 80"/>
              <a:gd name="T16" fmla="*/ 40 w 80"/>
              <a:gd name="T17" fmla="*/ 80 h 80"/>
              <a:gd name="T18" fmla="*/ 25 w 80"/>
              <a:gd name="T19" fmla="*/ 77 h 80"/>
              <a:gd name="T20" fmla="*/ 12 w 80"/>
              <a:gd name="T21" fmla="*/ 68 h 80"/>
              <a:gd name="T22" fmla="*/ 3 w 80"/>
              <a:gd name="T23" fmla="*/ 56 h 80"/>
              <a:gd name="T24" fmla="*/ 0 w 80"/>
              <a:gd name="T25" fmla="*/ 40 h 80"/>
              <a:gd name="T26" fmla="*/ 3 w 80"/>
              <a:gd name="T27" fmla="*/ 25 h 80"/>
              <a:gd name="T28" fmla="*/ 12 w 80"/>
              <a:gd name="T29" fmla="*/ 12 h 80"/>
              <a:gd name="T30" fmla="*/ 25 w 80"/>
              <a:gd name="T31" fmla="*/ 3 h 80"/>
              <a:gd name="T32" fmla="*/ 40 w 80"/>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80">
                <a:moveTo>
                  <a:pt x="40" y="0"/>
                </a:moveTo>
                <a:lnTo>
                  <a:pt x="56" y="3"/>
                </a:lnTo>
                <a:lnTo>
                  <a:pt x="68" y="12"/>
                </a:lnTo>
                <a:lnTo>
                  <a:pt x="77" y="25"/>
                </a:lnTo>
                <a:lnTo>
                  <a:pt x="80" y="40"/>
                </a:lnTo>
                <a:lnTo>
                  <a:pt x="77" y="56"/>
                </a:lnTo>
                <a:lnTo>
                  <a:pt x="68" y="68"/>
                </a:lnTo>
                <a:lnTo>
                  <a:pt x="56" y="77"/>
                </a:lnTo>
                <a:lnTo>
                  <a:pt x="40" y="80"/>
                </a:lnTo>
                <a:lnTo>
                  <a:pt x="25" y="77"/>
                </a:lnTo>
                <a:lnTo>
                  <a:pt x="12" y="68"/>
                </a:lnTo>
                <a:lnTo>
                  <a:pt x="3" y="56"/>
                </a:lnTo>
                <a:lnTo>
                  <a:pt x="0" y="40"/>
                </a:lnTo>
                <a:lnTo>
                  <a:pt x="3" y="25"/>
                </a:lnTo>
                <a:lnTo>
                  <a:pt x="12" y="12"/>
                </a:lnTo>
                <a:lnTo>
                  <a:pt x="25" y="3"/>
                </a:lnTo>
                <a:lnTo>
                  <a:pt x="40"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419" sz="1800" b="0" i="0" u="none" strike="noStrike" kern="0" cap="none" spc="0" normalizeH="0" baseline="0">
              <a:ln>
                <a:noFill/>
              </a:ln>
              <a:solidFill>
                <a:prstClr val="black"/>
              </a:solidFill>
              <a:effectLst/>
              <a:uLnTx/>
              <a:uFillTx/>
              <a:latin typeface="Arial" panose="020B0604020202020204" pitchFamily="34" charset="0"/>
              <a:cs typeface="Arial" panose="020B0604020202020204" pitchFamily="34" charset="0"/>
            </a:endParaRPr>
          </a:p>
        </p:txBody>
      </p:sp>
      <p:cxnSp>
        <p:nvCxnSpPr>
          <p:cNvPr id="22" name="Straight Connector 2589">
            <a:extLst>
              <a:ext uri="{FF2B5EF4-FFF2-40B4-BE49-F238E27FC236}">
                <a16:creationId xmlns:a16="http://schemas.microsoft.com/office/drawing/2014/main" id="{B385292B-EBAD-4582-966A-D07316357A5E}"/>
              </a:ext>
            </a:extLst>
          </p:cNvPr>
          <p:cNvCxnSpPr/>
          <p:nvPr/>
        </p:nvCxnSpPr>
        <p:spPr>
          <a:xfrm>
            <a:off x="5896686" y="4976532"/>
            <a:ext cx="1478" cy="451837"/>
          </a:xfrm>
          <a:prstGeom prst="line">
            <a:avLst/>
          </a:prstGeom>
          <a:noFill/>
          <a:ln w="3175" cap="flat" cmpd="sng" algn="ctr">
            <a:solidFill>
              <a:sysClr val="window" lastClr="FFFFFF">
                <a:lumMod val="85000"/>
              </a:sysClr>
            </a:solidFill>
            <a:prstDash val="solid"/>
          </a:ln>
          <a:effectLst/>
        </p:spPr>
      </p:cxnSp>
      <p:sp>
        <p:nvSpPr>
          <p:cNvPr id="33" name="TextBox 2603">
            <a:extLst>
              <a:ext uri="{FF2B5EF4-FFF2-40B4-BE49-F238E27FC236}">
                <a16:creationId xmlns:a16="http://schemas.microsoft.com/office/drawing/2014/main" id="{12342668-678D-4F6A-9A32-3D2B89D4EAB3}"/>
              </a:ext>
            </a:extLst>
          </p:cNvPr>
          <p:cNvSpPr txBox="1"/>
          <p:nvPr/>
        </p:nvSpPr>
        <p:spPr>
          <a:xfrm>
            <a:off x="4765223" y="5620077"/>
            <a:ext cx="2267854" cy="307777"/>
          </a:xfrm>
          <a:prstGeom prst="rect">
            <a:avLst/>
          </a:prstGeom>
          <a:noFill/>
        </p:spPr>
        <p:txBody>
          <a:bodyPr wrap="square" rtlCol="0">
            <a:spAutoFit/>
          </a:bodyPr>
          <a:lstStyle/>
          <a:p>
            <a:pPr algn="ctr"/>
            <a:r>
              <a:rPr lang="es-419" sz="1400" b="1">
                <a:solidFill>
                  <a:prstClr val="black">
                    <a:lumMod val="75000"/>
                    <a:lumOff val="25000"/>
                  </a:prstClr>
                </a:solidFill>
                <a:latin typeface="Arial" panose="020B0604020202020204" pitchFamily="34" charset="0"/>
                <a:cs typeface="Arial" panose="020B0604020202020204" pitchFamily="34" charset="0"/>
              </a:rPr>
              <a:t>Co-creación</a:t>
            </a:r>
          </a:p>
        </p:txBody>
      </p:sp>
      <p:sp>
        <p:nvSpPr>
          <p:cNvPr id="34" name="TextBox 2604">
            <a:extLst>
              <a:ext uri="{FF2B5EF4-FFF2-40B4-BE49-F238E27FC236}">
                <a16:creationId xmlns:a16="http://schemas.microsoft.com/office/drawing/2014/main" id="{04586F41-CA7D-41AA-9BE9-FDECEC8F96D6}"/>
              </a:ext>
            </a:extLst>
          </p:cNvPr>
          <p:cNvSpPr txBox="1"/>
          <p:nvPr/>
        </p:nvSpPr>
        <p:spPr>
          <a:xfrm>
            <a:off x="4417093" y="5871352"/>
            <a:ext cx="2964114" cy="938719"/>
          </a:xfrm>
          <a:prstGeom prst="rect">
            <a:avLst/>
          </a:prstGeom>
          <a:noFill/>
        </p:spPr>
        <p:txBody>
          <a:bodyPr wrap="square" rtlCol="0">
            <a:spAutoFit/>
          </a:bodyPr>
          <a:lstStyle/>
          <a:p>
            <a:pPr algn="ctr"/>
            <a:r>
              <a:rPr lang="es-PE" sz="1100" dirty="0">
                <a:latin typeface="Arial" panose="020B0604020202020204" pitchFamily="34" charset="0"/>
                <a:cs typeface="Arial" panose="020B0604020202020204" pitchFamily="34" charset="0"/>
              </a:rPr>
              <a:t> Se suele invitar a individuos implicados directa o indirectamente con las soluciones desarrolladas: el usuario final, los empleados de la empresa que demanda el proyecto</a:t>
            </a:r>
            <a:endParaRPr lang="es-419" sz="1100" dirty="0">
              <a:latin typeface="Arial" panose="020B0604020202020204" pitchFamily="34" charset="0"/>
              <a:cs typeface="Arial" panose="020B0604020202020204" pitchFamily="34" charset="0"/>
            </a:endParaRPr>
          </a:p>
        </p:txBody>
      </p:sp>
      <p:grpSp>
        <p:nvGrpSpPr>
          <p:cNvPr id="43" name="Group 2618">
            <a:extLst>
              <a:ext uri="{FF2B5EF4-FFF2-40B4-BE49-F238E27FC236}">
                <a16:creationId xmlns:a16="http://schemas.microsoft.com/office/drawing/2014/main" id="{1914E0E1-6C13-4FA8-BD9C-76A5BFECD77B}"/>
              </a:ext>
            </a:extLst>
          </p:cNvPr>
          <p:cNvGrpSpPr/>
          <p:nvPr/>
        </p:nvGrpSpPr>
        <p:grpSpPr>
          <a:xfrm>
            <a:off x="5745201" y="4160531"/>
            <a:ext cx="316544" cy="341346"/>
            <a:chOff x="1425575" y="2841625"/>
            <a:chExt cx="425451" cy="458788"/>
          </a:xfrm>
          <a:solidFill>
            <a:sysClr val="window" lastClr="FFFFFF"/>
          </a:solidFill>
        </p:grpSpPr>
        <p:sp>
          <p:nvSpPr>
            <p:cNvPr id="44" name="Freeform 6">
              <a:extLst>
                <a:ext uri="{FF2B5EF4-FFF2-40B4-BE49-F238E27FC236}">
                  <a16:creationId xmlns:a16="http://schemas.microsoft.com/office/drawing/2014/main" id="{283575FF-8070-42B1-8B95-33ED26EB98D5}"/>
                </a:ext>
              </a:extLst>
            </p:cNvPr>
            <p:cNvSpPr>
              <a:spLocks noEditPoints="1"/>
            </p:cNvSpPr>
            <p:nvPr/>
          </p:nvSpPr>
          <p:spPr bwMode="auto">
            <a:xfrm>
              <a:off x="1517650" y="2932113"/>
              <a:ext cx="239713" cy="368300"/>
            </a:xfrm>
            <a:custGeom>
              <a:avLst/>
              <a:gdLst>
                <a:gd name="T0" fmla="*/ 1060 w 1809"/>
                <a:gd name="T1" fmla="*/ 2658 h 2784"/>
                <a:gd name="T2" fmla="*/ 558 w 1809"/>
                <a:gd name="T3" fmla="*/ 2150 h 2784"/>
                <a:gd name="T4" fmla="*/ 1257 w 1809"/>
                <a:gd name="T5" fmla="*/ 2150 h 2784"/>
                <a:gd name="T6" fmla="*/ 859 w 1809"/>
                <a:gd name="T7" fmla="*/ 151 h 2784"/>
                <a:gd name="T8" fmla="*/ 657 w 1809"/>
                <a:gd name="T9" fmla="*/ 191 h 2784"/>
                <a:gd name="T10" fmla="*/ 477 w 1809"/>
                <a:gd name="T11" fmla="*/ 279 h 2784"/>
                <a:gd name="T12" fmla="*/ 326 w 1809"/>
                <a:gd name="T13" fmla="*/ 409 h 2784"/>
                <a:gd name="T14" fmla="*/ 214 w 1809"/>
                <a:gd name="T15" fmla="*/ 573 h 2784"/>
                <a:gd name="T16" fmla="*/ 145 w 1809"/>
                <a:gd name="T17" fmla="*/ 766 h 2784"/>
                <a:gd name="T18" fmla="*/ 133 w 1809"/>
                <a:gd name="T19" fmla="*/ 973 h 2784"/>
                <a:gd name="T20" fmla="*/ 173 w 1809"/>
                <a:gd name="T21" fmla="*/ 1169 h 2784"/>
                <a:gd name="T22" fmla="*/ 255 w 1809"/>
                <a:gd name="T23" fmla="*/ 1350 h 2784"/>
                <a:gd name="T24" fmla="*/ 375 w 1809"/>
                <a:gd name="T25" fmla="*/ 1510 h 2784"/>
                <a:gd name="T26" fmla="*/ 530 w 1809"/>
                <a:gd name="T27" fmla="*/ 1640 h 2784"/>
                <a:gd name="T28" fmla="*/ 556 w 1809"/>
                <a:gd name="T29" fmla="*/ 1678 h 2784"/>
                <a:gd name="T30" fmla="*/ 1257 w 1809"/>
                <a:gd name="T31" fmla="*/ 2024 h 2784"/>
                <a:gd name="T32" fmla="*/ 1265 w 1809"/>
                <a:gd name="T33" fmla="*/ 1667 h 2784"/>
                <a:gd name="T34" fmla="*/ 1286 w 1809"/>
                <a:gd name="T35" fmla="*/ 1641 h 2784"/>
                <a:gd name="T36" fmla="*/ 1441 w 1809"/>
                <a:gd name="T37" fmla="*/ 1511 h 2784"/>
                <a:gd name="T38" fmla="*/ 1561 w 1809"/>
                <a:gd name="T39" fmla="*/ 1351 h 2784"/>
                <a:gd name="T40" fmla="*/ 1643 w 1809"/>
                <a:gd name="T41" fmla="*/ 1170 h 2784"/>
                <a:gd name="T42" fmla="*/ 1683 w 1809"/>
                <a:gd name="T43" fmla="*/ 973 h 2784"/>
                <a:gd name="T44" fmla="*/ 1670 w 1809"/>
                <a:gd name="T45" fmla="*/ 764 h 2784"/>
                <a:gd name="T46" fmla="*/ 1599 w 1809"/>
                <a:gd name="T47" fmla="*/ 568 h 2784"/>
                <a:gd name="T48" fmla="*/ 1482 w 1809"/>
                <a:gd name="T49" fmla="*/ 402 h 2784"/>
                <a:gd name="T50" fmla="*/ 1326 w 1809"/>
                <a:gd name="T51" fmla="*/ 272 h 2784"/>
                <a:gd name="T52" fmla="*/ 1140 w 1809"/>
                <a:gd name="T53" fmla="*/ 184 h 2784"/>
                <a:gd name="T54" fmla="*/ 931 w 1809"/>
                <a:gd name="T55" fmla="*/ 150 h 2784"/>
                <a:gd name="T56" fmla="*/ 1061 w 1809"/>
                <a:gd name="T57" fmla="*/ 15 h 2784"/>
                <a:gd name="T58" fmla="*/ 1276 w 1809"/>
                <a:gd name="T59" fmla="*/ 81 h 2784"/>
                <a:gd name="T60" fmla="*/ 1463 w 1809"/>
                <a:gd name="T61" fmla="*/ 196 h 2784"/>
                <a:gd name="T62" fmla="*/ 1617 w 1809"/>
                <a:gd name="T63" fmla="*/ 350 h 2784"/>
                <a:gd name="T64" fmla="*/ 1731 w 1809"/>
                <a:gd name="T65" fmla="*/ 539 h 2784"/>
                <a:gd name="T66" fmla="*/ 1796 w 1809"/>
                <a:gd name="T67" fmla="*/ 753 h 2784"/>
                <a:gd name="T68" fmla="*/ 1805 w 1809"/>
                <a:gd name="T69" fmla="*/ 982 h 2784"/>
                <a:gd name="T70" fmla="*/ 1762 w 1809"/>
                <a:gd name="T71" fmla="*/ 1200 h 2784"/>
                <a:gd name="T72" fmla="*/ 1675 w 1809"/>
                <a:gd name="T73" fmla="*/ 1402 h 2784"/>
                <a:gd name="T74" fmla="*/ 1545 w 1809"/>
                <a:gd name="T75" fmla="*/ 1580 h 2784"/>
                <a:gd name="T76" fmla="*/ 1380 w 1809"/>
                <a:gd name="T77" fmla="*/ 1730 h 2784"/>
                <a:gd name="T78" fmla="*/ 1375 w 1809"/>
                <a:gd name="T79" fmla="*/ 2407 h 2784"/>
                <a:gd name="T80" fmla="*/ 1145 w 1809"/>
                <a:gd name="T81" fmla="*/ 2756 h 2784"/>
                <a:gd name="T82" fmla="*/ 1107 w 1809"/>
                <a:gd name="T83" fmla="*/ 2782 h 2784"/>
                <a:gd name="T84" fmla="*/ 701 w 1809"/>
                <a:gd name="T85" fmla="*/ 2782 h 2784"/>
                <a:gd name="T86" fmla="*/ 663 w 1809"/>
                <a:gd name="T87" fmla="*/ 2756 h 2784"/>
                <a:gd name="T88" fmla="*/ 434 w 1809"/>
                <a:gd name="T89" fmla="*/ 2407 h 2784"/>
                <a:gd name="T90" fmla="*/ 428 w 1809"/>
                <a:gd name="T91" fmla="*/ 1730 h 2784"/>
                <a:gd name="T92" fmla="*/ 262 w 1809"/>
                <a:gd name="T93" fmla="*/ 1580 h 2784"/>
                <a:gd name="T94" fmla="*/ 134 w 1809"/>
                <a:gd name="T95" fmla="*/ 1402 h 2784"/>
                <a:gd name="T96" fmla="*/ 46 w 1809"/>
                <a:gd name="T97" fmla="*/ 1200 h 2784"/>
                <a:gd name="T98" fmla="*/ 3 w 1809"/>
                <a:gd name="T99" fmla="*/ 982 h 2784"/>
                <a:gd name="T100" fmla="*/ 13 w 1809"/>
                <a:gd name="T101" fmla="*/ 752 h 2784"/>
                <a:gd name="T102" fmla="*/ 79 w 1809"/>
                <a:gd name="T103" fmla="*/ 538 h 2784"/>
                <a:gd name="T104" fmla="*/ 193 w 1809"/>
                <a:gd name="T105" fmla="*/ 348 h 2784"/>
                <a:gd name="T106" fmla="*/ 348 w 1809"/>
                <a:gd name="T107" fmla="*/ 193 h 2784"/>
                <a:gd name="T108" fmla="*/ 537 w 1809"/>
                <a:gd name="T109" fmla="*/ 79 h 2784"/>
                <a:gd name="T110" fmla="*/ 753 w 1809"/>
                <a:gd name="T111" fmla="*/ 14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09" h="2784">
                  <a:moveTo>
                    <a:pt x="614" y="2450"/>
                  </a:moveTo>
                  <a:lnTo>
                    <a:pt x="755" y="2658"/>
                  </a:lnTo>
                  <a:lnTo>
                    <a:pt x="1060" y="2658"/>
                  </a:lnTo>
                  <a:lnTo>
                    <a:pt x="1200" y="2450"/>
                  </a:lnTo>
                  <a:lnTo>
                    <a:pt x="614" y="2450"/>
                  </a:lnTo>
                  <a:close/>
                  <a:moveTo>
                    <a:pt x="558" y="2150"/>
                  </a:moveTo>
                  <a:lnTo>
                    <a:pt x="558" y="2320"/>
                  </a:lnTo>
                  <a:lnTo>
                    <a:pt x="1257" y="2320"/>
                  </a:lnTo>
                  <a:lnTo>
                    <a:pt x="1257" y="2150"/>
                  </a:lnTo>
                  <a:lnTo>
                    <a:pt x="558" y="2150"/>
                  </a:lnTo>
                  <a:close/>
                  <a:moveTo>
                    <a:pt x="931" y="150"/>
                  </a:moveTo>
                  <a:lnTo>
                    <a:pt x="859" y="151"/>
                  </a:lnTo>
                  <a:lnTo>
                    <a:pt x="790" y="158"/>
                  </a:lnTo>
                  <a:lnTo>
                    <a:pt x="722" y="172"/>
                  </a:lnTo>
                  <a:lnTo>
                    <a:pt x="657" y="191"/>
                  </a:lnTo>
                  <a:lnTo>
                    <a:pt x="594" y="215"/>
                  </a:lnTo>
                  <a:lnTo>
                    <a:pt x="534" y="244"/>
                  </a:lnTo>
                  <a:lnTo>
                    <a:pt x="477" y="279"/>
                  </a:lnTo>
                  <a:lnTo>
                    <a:pt x="423" y="318"/>
                  </a:lnTo>
                  <a:lnTo>
                    <a:pt x="373" y="362"/>
                  </a:lnTo>
                  <a:lnTo>
                    <a:pt x="326" y="409"/>
                  </a:lnTo>
                  <a:lnTo>
                    <a:pt x="284" y="461"/>
                  </a:lnTo>
                  <a:lnTo>
                    <a:pt x="246" y="515"/>
                  </a:lnTo>
                  <a:lnTo>
                    <a:pt x="214" y="573"/>
                  </a:lnTo>
                  <a:lnTo>
                    <a:pt x="185" y="635"/>
                  </a:lnTo>
                  <a:lnTo>
                    <a:pt x="163" y="699"/>
                  </a:lnTo>
                  <a:lnTo>
                    <a:pt x="145" y="766"/>
                  </a:lnTo>
                  <a:lnTo>
                    <a:pt x="135" y="834"/>
                  </a:lnTo>
                  <a:lnTo>
                    <a:pt x="130" y="904"/>
                  </a:lnTo>
                  <a:lnTo>
                    <a:pt x="133" y="973"/>
                  </a:lnTo>
                  <a:lnTo>
                    <a:pt x="141" y="1040"/>
                  </a:lnTo>
                  <a:lnTo>
                    <a:pt x="155" y="1105"/>
                  </a:lnTo>
                  <a:lnTo>
                    <a:pt x="173" y="1169"/>
                  </a:lnTo>
                  <a:lnTo>
                    <a:pt x="196" y="1231"/>
                  </a:lnTo>
                  <a:lnTo>
                    <a:pt x="223" y="1292"/>
                  </a:lnTo>
                  <a:lnTo>
                    <a:pt x="255" y="1350"/>
                  </a:lnTo>
                  <a:lnTo>
                    <a:pt x="291" y="1406"/>
                  </a:lnTo>
                  <a:lnTo>
                    <a:pt x="331" y="1459"/>
                  </a:lnTo>
                  <a:lnTo>
                    <a:pt x="375" y="1510"/>
                  </a:lnTo>
                  <a:lnTo>
                    <a:pt x="422" y="1556"/>
                  </a:lnTo>
                  <a:lnTo>
                    <a:pt x="474" y="1600"/>
                  </a:lnTo>
                  <a:lnTo>
                    <a:pt x="530" y="1640"/>
                  </a:lnTo>
                  <a:lnTo>
                    <a:pt x="541" y="1651"/>
                  </a:lnTo>
                  <a:lnTo>
                    <a:pt x="551" y="1663"/>
                  </a:lnTo>
                  <a:lnTo>
                    <a:pt x="556" y="1678"/>
                  </a:lnTo>
                  <a:lnTo>
                    <a:pt x="558" y="1694"/>
                  </a:lnTo>
                  <a:lnTo>
                    <a:pt x="558" y="2024"/>
                  </a:lnTo>
                  <a:lnTo>
                    <a:pt x="1257" y="2024"/>
                  </a:lnTo>
                  <a:lnTo>
                    <a:pt x="1257" y="1698"/>
                  </a:lnTo>
                  <a:lnTo>
                    <a:pt x="1259" y="1681"/>
                  </a:lnTo>
                  <a:lnTo>
                    <a:pt x="1265" y="1667"/>
                  </a:lnTo>
                  <a:lnTo>
                    <a:pt x="1274" y="1654"/>
                  </a:lnTo>
                  <a:lnTo>
                    <a:pt x="1286" y="1643"/>
                  </a:lnTo>
                  <a:lnTo>
                    <a:pt x="1286" y="1641"/>
                  </a:lnTo>
                  <a:lnTo>
                    <a:pt x="1341" y="1601"/>
                  </a:lnTo>
                  <a:lnTo>
                    <a:pt x="1393" y="1558"/>
                  </a:lnTo>
                  <a:lnTo>
                    <a:pt x="1441" y="1511"/>
                  </a:lnTo>
                  <a:lnTo>
                    <a:pt x="1485" y="1461"/>
                  </a:lnTo>
                  <a:lnTo>
                    <a:pt x="1525" y="1408"/>
                  </a:lnTo>
                  <a:lnTo>
                    <a:pt x="1561" y="1351"/>
                  </a:lnTo>
                  <a:lnTo>
                    <a:pt x="1593" y="1293"/>
                  </a:lnTo>
                  <a:lnTo>
                    <a:pt x="1620" y="1232"/>
                  </a:lnTo>
                  <a:lnTo>
                    <a:pt x="1643" y="1170"/>
                  </a:lnTo>
                  <a:lnTo>
                    <a:pt x="1661" y="1106"/>
                  </a:lnTo>
                  <a:lnTo>
                    <a:pt x="1675" y="1040"/>
                  </a:lnTo>
                  <a:lnTo>
                    <a:pt x="1683" y="973"/>
                  </a:lnTo>
                  <a:lnTo>
                    <a:pt x="1686" y="904"/>
                  </a:lnTo>
                  <a:lnTo>
                    <a:pt x="1681" y="833"/>
                  </a:lnTo>
                  <a:lnTo>
                    <a:pt x="1670" y="764"/>
                  </a:lnTo>
                  <a:lnTo>
                    <a:pt x="1652" y="695"/>
                  </a:lnTo>
                  <a:lnTo>
                    <a:pt x="1629" y="630"/>
                  </a:lnTo>
                  <a:lnTo>
                    <a:pt x="1599" y="568"/>
                  </a:lnTo>
                  <a:lnTo>
                    <a:pt x="1565" y="509"/>
                  </a:lnTo>
                  <a:lnTo>
                    <a:pt x="1525" y="453"/>
                  </a:lnTo>
                  <a:lnTo>
                    <a:pt x="1482" y="402"/>
                  </a:lnTo>
                  <a:lnTo>
                    <a:pt x="1434" y="354"/>
                  </a:lnTo>
                  <a:lnTo>
                    <a:pt x="1382" y="310"/>
                  </a:lnTo>
                  <a:lnTo>
                    <a:pt x="1326" y="272"/>
                  </a:lnTo>
                  <a:lnTo>
                    <a:pt x="1267" y="237"/>
                  </a:lnTo>
                  <a:lnTo>
                    <a:pt x="1205" y="207"/>
                  </a:lnTo>
                  <a:lnTo>
                    <a:pt x="1140" y="184"/>
                  </a:lnTo>
                  <a:lnTo>
                    <a:pt x="1072" y="166"/>
                  </a:lnTo>
                  <a:lnTo>
                    <a:pt x="1002" y="155"/>
                  </a:lnTo>
                  <a:lnTo>
                    <a:pt x="931" y="150"/>
                  </a:lnTo>
                  <a:close/>
                  <a:moveTo>
                    <a:pt x="907" y="0"/>
                  </a:moveTo>
                  <a:lnTo>
                    <a:pt x="985" y="5"/>
                  </a:lnTo>
                  <a:lnTo>
                    <a:pt x="1061" y="15"/>
                  </a:lnTo>
                  <a:lnTo>
                    <a:pt x="1135" y="31"/>
                  </a:lnTo>
                  <a:lnTo>
                    <a:pt x="1206" y="53"/>
                  </a:lnTo>
                  <a:lnTo>
                    <a:pt x="1276" y="81"/>
                  </a:lnTo>
                  <a:lnTo>
                    <a:pt x="1341" y="114"/>
                  </a:lnTo>
                  <a:lnTo>
                    <a:pt x="1404" y="153"/>
                  </a:lnTo>
                  <a:lnTo>
                    <a:pt x="1463" y="196"/>
                  </a:lnTo>
                  <a:lnTo>
                    <a:pt x="1519" y="243"/>
                  </a:lnTo>
                  <a:lnTo>
                    <a:pt x="1571" y="295"/>
                  </a:lnTo>
                  <a:lnTo>
                    <a:pt x="1617" y="350"/>
                  </a:lnTo>
                  <a:lnTo>
                    <a:pt x="1660" y="410"/>
                  </a:lnTo>
                  <a:lnTo>
                    <a:pt x="1698" y="472"/>
                  </a:lnTo>
                  <a:lnTo>
                    <a:pt x="1731" y="539"/>
                  </a:lnTo>
                  <a:lnTo>
                    <a:pt x="1758" y="608"/>
                  </a:lnTo>
                  <a:lnTo>
                    <a:pt x="1780" y="679"/>
                  </a:lnTo>
                  <a:lnTo>
                    <a:pt x="1796" y="753"/>
                  </a:lnTo>
                  <a:lnTo>
                    <a:pt x="1805" y="829"/>
                  </a:lnTo>
                  <a:lnTo>
                    <a:pt x="1809" y="907"/>
                  </a:lnTo>
                  <a:lnTo>
                    <a:pt x="1805" y="982"/>
                  </a:lnTo>
                  <a:lnTo>
                    <a:pt x="1796" y="1056"/>
                  </a:lnTo>
                  <a:lnTo>
                    <a:pt x="1781" y="1128"/>
                  </a:lnTo>
                  <a:lnTo>
                    <a:pt x="1762" y="1200"/>
                  </a:lnTo>
                  <a:lnTo>
                    <a:pt x="1738" y="1269"/>
                  </a:lnTo>
                  <a:lnTo>
                    <a:pt x="1709" y="1336"/>
                  </a:lnTo>
                  <a:lnTo>
                    <a:pt x="1675" y="1402"/>
                  </a:lnTo>
                  <a:lnTo>
                    <a:pt x="1636" y="1464"/>
                  </a:lnTo>
                  <a:lnTo>
                    <a:pt x="1593" y="1524"/>
                  </a:lnTo>
                  <a:lnTo>
                    <a:pt x="1545" y="1580"/>
                  </a:lnTo>
                  <a:lnTo>
                    <a:pt x="1495" y="1634"/>
                  </a:lnTo>
                  <a:lnTo>
                    <a:pt x="1439" y="1683"/>
                  </a:lnTo>
                  <a:lnTo>
                    <a:pt x="1380" y="1730"/>
                  </a:lnTo>
                  <a:lnTo>
                    <a:pt x="1380" y="2385"/>
                  </a:lnTo>
                  <a:lnTo>
                    <a:pt x="1378" y="2395"/>
                  </a:lnTo>
                  <a:lnTo>
                    <a:pt x="1375" y="2407"/>
                  </a:lnTo>
                  <a:lnTo>
                    <a:pt x="1375" y="2412"/>
                  </a:lnTo>
                  <a:lnTo>
                    <a:pt x="1372" y="2419"/>
                  </a:lnTo>
                  <a:lnTo>
                    <a:pt x="1145" y="2756"/>
                  </a:lnTo>
                  <a:lnTo>
                    <a:pt x="1135" y="2767"/>
                  </a:lnTo>
                  <a:lnTo>
                    <a:pt x="1121" y="2777"/>
                  </a:lnTo>
                  <a:lnTo>
                    <a:pt x="1107" y="2782"/>
                  </a:lnTo>
                  <a:lnTo>
                    <a:pt x="1092" y="2784"/>
                  </a:lnTo>
                  <a:lnTo>
                    <a:pt x="717" y="2784"/>
                  </a:lnTo>
                  <a:lnTo>
                    <a:pt x="701" y="2782"/>
                  </a:lnTo>
                  <a:lnTo>
                    <a:pt x="686" y="2777"/>
                  </a:lnTo>
                  <a:lnTo>
                    <a:pt x="674" y="2767"/>
                  </a:lnTo>
                  <a:lnTo>
                    <a:pt x="663" y="2756"/>
                  </a:lnTo>
                  <a:lnTo>
                    <a:pt x="437" y="2419"/>
                  </a:lnTo>
                  <a:lnTo>
                    <a:pt x="434" y="2412"/>
                  </a:lnTo>
                  <a:lnTo>
                    <a:pt x="434" y="2407"/>
                  </a:lnTo>
                  <a:lnTo>
                    <a:pt x="431" y="2395"/>
                  </a:lnTo>
                  <a:lnTo>
                    <a:pt x="428" y="2385"/>
                  </a:lnTo>
                  <a:lnTo>
                    <a:pt x="428" y="1730"/>
                  </a:lnTo>
                  <a:lnTo>
                    <a:pt x="370" y="1683"/>
                  </a:lnTo>
                  <a:lnTo>
                    <a:pt x="314" y="1634"/>
                  </a:lnTo>
                  <a:lnTo>
                    <a:pt x="262" y="1580"/>
                  </a:lnTo>
                  <a:lnTo>
                    <a:pt x="216" y="1524"/>
                  </a:lnTo>
                  <a:lnTo>
                    <a:pt x="173" y="1464"/>
                  </a:lnTo>
                  <a:lnTo>
                    <a:pt x="134" y="1402"/>
                  </a:lnTo>
                  <a:lnTo>
                    <a:pt x="100" y="1336"/>
                  </a:lnTo>
                  <a:lnTo>
                    <a:pt x="71" y="1269"/>
                  </a:lnTo>
                  <a:lnTo>
                    <a:pt x="46" y="1200"/>
                  </a:lnTo>
                  <a:lnTo>
                    <a:pt x="27" y="1128"/>
                  </a:lnTo>
                  <a:lnTo>
                    <a:pt x="13" y="1056"/>
                  </a:lnTo>
                  <a:lnTo>
                    <a:pt x="3" y="982"/>
                  </a:lnTo>
                  <a:lnTo>
                    <a:pt x="0" y="907"/>
                  </a:lnTo>
                  <a:lnTo>
                    <a:pt x="3" y="829"/>
                  </a:lnTo>
                  <a:lnTo>
                    <a:pt x="13" y="752"/>
                  </a:lnTo>
                  <a:lnTo>
                    <a:pt x="30" y="678"/>
                  </a:lnTo>
                  <a:lnTo>
                    <a:pt x="51" y="606"/>
                  </a:lnTo>
                  <a:lnTo>
                    <a:pt x="79" y="538"/>
                  </a:lnTo>
                  <a:lnTo>
                    <a:pt x="112" y="471"/>
                  </a:lnTo>
                  <a:lnTo>
                    <a:pt x="150" y="408"/>
                  </a:lnTo>
                  <a:lnTo>
                    <a:pt x="193" y="348"/>
                  </a:lnTo>
                  <a:lnTo>
                    <a:pt x="240" y="293"/>
                  </a:lnTo>
                  <a:lnTo>
                    <a:pt x="293" y="241"/>
                  </a:lnTo>
                  <a:lnTo>
                    <a:pt x="348" y="193"/>
                  </a:lnTo>
                  <a:lnTo>
                    <a:pt x="407" y="151"/>
                  </a:lnTo>
                  <a:lnTo>
                    <a:pt x="471" y="112"/>
                  </a:lnTo>
                  <a:lnTo>
                    <a:pt x="537" y="79"/>
                  </a:lnTo>
                  <a:lnTo>
                    <a:pt x="606" y="52"/>
                  </a:lnTo>
                  <a:lnTo>
                    <a:pt x="678" y="30"/>
                  </a:lnTo>
                  <a:lnTo>
                    <a:pt x="753" y="14"/>
                  </a:lnTo>
                  <a:lnTo>
                    <a:pt x="830" y="4"/>
                  </a:lnTo>
                  <a:lnTo>
                    <a:pt x="90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45" name="Freeform 7">
              <a:extLst>
                <a:ext uri="{FF2B5EF4-FFF2-40B4-BE49-F238E27FC236}">
                  <a16:creationId xmlns:a16="http://schemas.microsoft.com/office/drawing/2014/main" id="{5B466401-19F9-43A4-9F13-58F12D726ECF}"/>
                </a:ext>
              </a:extLst>
            </p:cNvPr>
            <p:cNvSpPr>
              <a:spLocks/>
            </p:cNvSpPr>
            <p:nvPr/>
          </p:nvSpPr>
          <p:spPr bwMode="auto">
            <a:xfrm>
              <a:off x="1633538" y="2970213"/>
              <a:ext cx="88900" cy="90488"/>
            </a:xfrm>
            <a:custGeom>
              <a:avLst/>
              <a:gdLst>
                <a:gd name="T0" fmla="*/ 64 w 677"/>
                <a:gd name="T1" fmla="*/ 0 h 675"/>
                <a:gd name="T2" fmla="*/ 127 w 677"/>
                <a:gd name="T3" fmla="*/ 3 h 675"/>
                <a:gd name="T4" fmla="*/ 188 w 677"/>
                <a:gd name="T5" fmla="*/ 12 h 675"/>
                <a:gd name="T6" fmla="*/ 247 w 677"/>
                <a:gd name="T7" fmla="*/ 27 h 675"/>
                <a:gd name="T8" fmla="*/ 303 w 677"/>
                <a:gd name="T9" fmla="*/ 48 h 675"/>
                <a:gd name="T10" fmla="*/ 356 w 677"/>
                <a:gd name="T11" fmla="*/ 73 h 675"/>
                <a:gd name="T12" fmla="*/ 407 w 677"/>
                <a:gd name="T13" fmla="*/ 105 h 675"/>
                <a:gd name="T14" fmla="*/ 454 w 677"/>
                <a:gd name="T15" fmla="*/ 139 h 675"/>
                <a:gd name="T16" fmla="*/ 497 w 677"/>
                <a:gd name="T17" fmla="*/ 179 h 675"/>
                <a:gd name="T18" fmla="*/ 537 w 677"/>
                <a:gd name="T19" fmla="*/ 222 h 675"/>
                <a:gd name="T20" fmla="*/ 572 w 677"/>
                <a:gd name="T21" fmla="*/ 270 h 675"/>
                <a:gd name="T22" fmla="*/ 603 w 677"/>
                <a:gd name="T23" fmla="*/ 320 h 675"/>
                <a:gd name="T24" fmla="*/ 629 w 677"/>
                <a:gd name="T25" fmla="*/ 374 h 675"/>
                <a:gd name="T26" fmla="*/ 650 w 677"/>
                <a:gd name="T27" fmla="*/ 429 h 675"/>
                <a:gd name="T28" fmla="*/ 665 w 677"/>
                <a:gd name="T29" fmla="*/ 488 h 675"/>
                <a:gd name="T30" fmla="*/ 674 w 677"/>
                <a:gd name="T31" fmla="*/ 549 h 675"/>
                <a:gd name="T32" fmla="*/ 677 w 677"/>
                <a:gd name="T33" fmla="*/ 611 h 675"/>
                <a:gd name="T34" fmla="*/ 675 w 677"/>
                <a:gd name="T35" fmla="*/ 629 h 675"/>
                <a:gd name="T36" fmla="*/ 668 w 677"/>
                <a:gd name="T37" fmla="*/ 644 h 675"/>
                <a:gd name="T38" fmla="*/ 659 w 677"/>
                <a:gd name="T39" fmla="*/ 657 h 675"/>
                <a:gd name="T40" fmla="*/ 646 w 677"/>
                <a:gd name="T41" fmla="*/ 667 h 675"/>
                <a:gd name="T42" fmla="*/ 630 w 677"/>
                <a:gd name="T43" fmla="*/ 673 h 675"/>
                <a:gd name="T44" fmla="*/ 613 w 677"/>
                <a:gd name="T45" fmla="*/ 675 h 675"/>
                <a:gd name="T46" fmla="*/ 595 w 677"/>
                <a:gd name="T47" fmla="*/ 673 h 675"/>
                <a:gd name="T48" fmla="*/ 581 w 677"/>
                <a:gd name="T49" fmla="*/ 667 h 675"/>
                <a:gd name="T50" fmla="*/ 568 w 677"/>
                <a:gd name="T51" fmla="*/ 657 h 675"/>
                <a:gd name="T52" fmla="*/ 557 w 677"/>
                <a:gd name="T53" fmla="*/ 644 h 675"/>
                <a:gd name="T54" fmla="*/ 551 w 677"/>
                <a:gd name="T55" fmla="*/ 629 h 675"/>
                <a:gd name="T56" fmla="*/ 549 w 677"/>
                <a:gd name="T57" fmla="*/ 611 h 675"/>
                <a:gd name="T58" fmla="*/ 545 w 677"/>
                <a:gd name="T59" fmla="*/ 556 h 675"/>
                <a:gd name="T60" fmla="*/ 535 w 677"/>
                <a:gd name="T61" fmla="*/ 501 h 675"/>
                <a:gd name="T62" fmla="*/ 521 w 677"/>
                <a:gd name="T63" fmla="*/ 448 h 675"/>
                <a:gd name="T64" fmla="*/ 500 w 677"/>
                <a:gd name="T65" fmla="*/ 399 h 675"/>
                <a:gd name="T66" fmla="*/ 473 w 677"/>
                <a:gd name="T67" fmla="*/ 353 h 675"/>
                <a:gd name="T68" fmla="*/ 442 w 677"/>
                <a:gd name="T69" fmla="*/ 310 h 675"/>
                <a:gd name="T70" fmla="*/ 407 w 677"/>
                <a:gd name="T71" fmla="*/ 270 h 675"/>
                <a:gd name="T72" fmla="*/ 367 w 677"/>
                <a:gd name="T73" fmla="*/ 234 h 675"/>
                <a:gd name="T74" fmla="*/ 324 w 677"/>
                <a:gd name="T75" fmla="*/ 203 h 675"/>
                <a:gd name="T76" fmla="*/ 277 w 677"/>
                <a:gd name="T77" fmla="*/ 177 h 675"/>
                <a:gd name="T78" fmla="*/ 228 w 677"/>
                <a:gd name="T79" fmla="*/ 156 h 675"/>
                <a:gd name="T80" fmla="*/ 175 w 677"/>
                <a:gd name="T81" fmla="*/ 140 h 675"/>
                <a:gd name="T82" fmla="*/ 121 w 677"/>
                <a:gd name="T83" fmla="*/ 131 h 675"/>
                <a:gd name="T84" fmla="*/ 64 w 677"/>
                <a:gd name="T85" fmla="*/ 128 h 675"/>
                <a:gd name="T86" fmla="*/ 47 w 677"/>
                <a:gd name="T87" fmla="*/ 126 h 675"/>
                <a:gd name="T88" fmla="*/ 32 w 677"/>
                <a:gd name="T89" fmla="*/ 119 h 675"/>
                <a:gd name="T90" fmla="*/ 18 w 677"/>
                <a:gd name="T91" fmla="*/ 109 h 675"/>
                <a:gd name="T92" fmla="*/ 9 w 677"/>
                <a:gd name="T93" fmla="*/ 96 h 675"/>
                <a:gd name="T94" fmla="*/ 3 w 677"/>
                <a:gd name="T95" fmla="*/ 80 h 675"/>
                <a:gd name="T96" fmla="*/ 0 w 677"/>
                <a:gd name="T97" fmla="*/ 64 h 675"/>
                <a:gd name="T98" fmla="*/ 3 w 677"/>
                <a:gd name="T99" fmla="*/ 47 h 675"/>
                <a:gd name="T100" fmla="*/ 9 w 677"/>
                <a:gd name="T101" fmla="*/ 31 h 675"/>
                <a:gd name="T102" fmla="*/ 18 w 677"/>
                <a:gd name="T103" fmla="*/ 18 h 675"/>
                <a:gd name="T104" fmla="*/ 32 w 677"/>
                <a:gd name="T105" fmla="*/ 8 h 675"/>
                <a:gd name="T106" fmla="*/ 47 w 677"/>
                <a:gd name="T107" fmla="*/ 2 h 675"/>
                <a:gd name="T108" fmla="*/ 64 w 677"/>
                <a:gd name="T109" fmla="*/ 0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77" h="675">
                  <a:moveTo>
                    <a:pt x="64" y="0"/>
                  </a:moveTo>
                  <a:lnTo>
                    <a:pt x="127" y="3"/>
                  </a:lnTo>
                  <a:lnTo>
                    <a:pt x="188" y="12"/>
                  </a:lnTo>
                  <a:lnTo>
                    <a:pt x="247" y="27"/>
                  </a:lnTo>
                  <a:lnTo>
                    <a:pt x="303" y="48"/>
                  </a:lnTo>
                  <a:lnTo>
                    <a:pt x="356" y="73"/>
                  </a:lnTo>
                  <a:lnTo>
                    <a:pt x="407" y="105"/>
                  </a:lnTo>
                  <a:lnTo>
                    <a:pt x="454" y="139"/>
                  </a:lnTo>
                  <a:lnTo>
                    <a:pt x="497" y="179"/>
                  </a:lnTo>
                  <a:lnTo>
                    <a:pt x="537" y="222"/>
                  </a:lnTo>
                  <a:lnTo>
                    <a:pt x="572" y="270"/>
                  </a:lnTo>
                  <a:lnTo>
                    <a:pt x="603" y="320"/>
                  </a:lnTo>
                  <a:lnTo>
                    <a:pt x="629" y="374"/>
                  </a:lnTo>
                  <a:lnTo>
                    <a:pt x="650" y="429"/>
                  </a:lnTo>
                  <a:lnTo>
                    <a:pt x="665" y="488"/>
                  </a:lnTo>
                  <a:lnTo>
                    <a:pt x="674" y="549"/>
                  </a:lnTo>
                  <a:lnTo>
                    <a:pt x="677" y="611"/>
                  </a:lnTo>
                  <a:lnTo>
                    <a:pt x="675" y="629"/>
                  </a:lnTo>
                  <a:lnTo>
                    <a:pt x="668" y="644"/>
                  </a:lnTo>
                  <a:lnTo>
                    <a:pt x="659" y="657"/>
                  </a:lnTo>
                  <a:lnTo>
                    <a:pt x="646" y="667"/>
                  </a:lnTo>
                  <a:lnTo>
                    <a:pt x="630" y="673"/>
                  </a:lnTo>
                  <a:lnTo>
                    <a:pt x="613" y="675"/>
                  </a:lnTo>
                  <a:lnTo>
                    <a:pt x="595" y="673"/>
                  </a:lnTo>
                  <a:lnTo>
                    <a:pt x="581" y="667"/>
                  </a:lnTo>
                  <a:lnTo>
                    <a:pt x="568" y="657"/>
                  </a:lnTo>
                  <a:lnTo>
                    <a:pt x="557" y="644"/>
                  </a:lnTo>
                  <a:lnTo>
                    <a:pt x="551" y="629"/>
                  </a:lnTo>
                  <a:lnTo>
                    <a:pt x="549" y="611"/>
                  </a:lnTo>
                  <a:lnTo>
                    <a:pt x="545" y="556"/>
                  </a:lnTo>
                  <a:lnTo>
                    <a:pt x="535" y="501"/>
                  </a:lnTo>
                  <a:lnTo>
                    <a:pt x="521" y="448"/>
                  </a:lnTo>
                  <a:lnTo>
                    <a:pt x="500" y="399"/>
                  </a:lnTo>
                  <a:lnTo>
                    <a:pt x="473" y="353"/>
                  </a:lnTo>
                  <a:lnTo>
                    <a:pt x="442" y="310"/>
                  </a:lnTo>
                  <a:lnTo>
                    <a:pt x="407" y="270"/>
                  </a:lnTo>
                  <a:lnTo>
                    <a:pt x="367" y="234"/>
                  </a:lnTo>
                  <a:lnTo>
                    <a:pt x="324" y="203"/>
                  </a:lnTo>
                  <a:lnTo>
                    <a:pt x="277" y="177"/>
                  </a:lnTo>
                  <a:lnTo>
                    <a:pt x="228" y="156"/>
                  </a:lnTo>
                  <a:lnTo>
                    <a:pt x="175" y="140"/>
                  </a:lnTo>
                  <a:lnTo>
                    <a:pt x="121" y="131"/>
                  </a:lnTo>
                  <a:lnTo>
                    <a:pt x="64" y="128"/>
                  </a:lnTo>
                  <a:lnTo>
                    <a:pt x="47" y="126"/>
                  </a:lnTo>
                  <a:lnTo>
                    <a:pt x="32" y="119"/>
                  </a:lnTo>
                  <a:lnTo>
                    <a:pt x="18" y="109"/>
                  </a:lnTo>
                  <a:lnTo>
                    <a:pt x="9" y="96"/>
                  </a:lnTo>
                  <a:lnTo>
                    <a:pt x="3" y="80"/>
                  </a:lnTo>
                  <a:lnTo>
                    <a:pt x="0" y="64"/>
                  </a:lnTo>
                  <a:lnTo>
                    <a:pt x="3" y="47"/>
                  </a:lnTo>
                  <a:lnTo>
                    <a:pt x="9" y="31"/>
                  </a:lnTo>
                  <a:lnTo>
                    <a:pt x="18" y="18"/>
                  </a:lnTo>
                  <a:lnTo>
                    <a:pt x="32" y="8"/>
                  </a:lnTo>
                  <a:lnTo>
                    <a:pt x="47" y="2"/>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46" name="Freeform 8">
              <a:extLst>
                <a:ext uri="{FF2B5EF4-FFF2-40B4-BE49-F238E27FC236}">
                  <a16:creationId xmlns:a16="http://schemas.microsoft.com/office/drawing/2014/main" id="{37F2121E-C789-4839-8542-4B4F8943E8ED}"/>
                </a:ext>
              </a:extLst>
            </p:cNvPr>
            <p:cNvSpPr>
              <a:spLocks/>
            </p:cNvSpPr>
            <p:nvPr/>
          </p:nvSpPr>
          <p:spPr bwMode="auto">
            <a:xfrm>
              <a:off x="1425575" y="3043238"/>
              <a:ext cx="77788" cy="17463"/>
            </a:xfrm>
            <a:custGeom>
              <a:avLst/>
              <a:gdLst>
                <a:gd name="T0" fmla="*/ 64 w 592"/>
                <a:gd name="T1" fmla="*/ 0 h 128"/>
                <a:gd name="T2" fmla="*/ 527 w 592"/>
                <a:gd name="T3" fmla="*/ 0 h 128"/>
                <a:gd name="T4" fmla="*/ 545 w 592"/>
                <a:gd name="T5" fmla="*/ 2 h 128"/>
                <a:gd name="T6" fmla="*/ 560 w 592"/>
                <a:gd name="T7" fmla="*/ 10 h 128"/>
                <a:gd name="T8" fmla="*/ 574 w 592"/>
                <a:gd name="T9" fmla="*/ 19 h 128"/>
                <a:gd name="T10" fmla="*/ 583 w 592"/>
                <a:gd name="T11" fmla="*/ 32 h 128"/>
                <a:gd name="T12" fmla="*/ 589 w 592"/>
                <a:gd name="T13" fmla="*/ 48 h 128"/>
                <a:gd name="T14" fmla="*/ 592 w 592"/>
                <a:gd name="T15" fmla="*/ 64 h 128"/>
                <a:gd name="T16" fmla="*/ 589 w 592"/>
                <a:gd name="T17" fmla="*/ 82 h 128"/>
                <a:gd name="T18" fmla="*/ 583 w 592"/>
                <a:gd name="T19" fmla="*/ 97 h 128"/>
                <a:gd name="T20" fmla="*/ 574 w 592"/>
                <a:gd name="T21" fmla="*/ 110 h 128"/>
                <a:gd name="T22" fmla="*/ 560 w 592"/>
                <a:gd name="T23" fmla="*/ 120 h 128"/>
                <a:gd name="T24" fmla="*/ 545 w 592"/>
                <a:gd name="T25" fmla="*/ 126 h 128"/>
                <a:gd name="T26" fmla="*/ 527 w 592"/>
                <a:gd name="T27" fmla="*/ 128 h 128"/>
                <a:gd name="T28" fmla="*/ 64 w 592"/>
                <a:gd name="T29" fmla="*/ 128 h 128"/>
                <a:gd name="T30" fmla="*/ 47 w 592"/>
                <a:gd name="T31" fmla="*/ 126 h 128"/>
                <a:gd name="T32" fmla="*/ 32 w 592"/>
                <a:gd name="T33" fmla="*/ 120 h 128"/>
                <a:gd name="T34" fmla="*/ 19 w 592"/>
                <a:gd name="T35" fmla="*/ 110 h 128"/>
                <a:gd name="T36" fmla="*/ 9 w 592"/>
                <a:gd name="T37" fmla="*/ 97 h 128"/>
                <a:gd name="T38" fmla="*/ 2 w 592"/>
                <a:gd name="T39" fmla="*/ 82 h 128"/>
                <a:gd name="T40" fmla="*/ 0 w 592"/>
                <a:gd name="T41" fmla="*/ 64 h 128"/>
                <a:gd name="T42" fmla="*/ 2 w 592"/>
                <a:gd name="T43" fmla="*/ 48 h 128"/>
                <a:gd name="T44" fmla="*/ 9 w 592"/>
                <a:gd name="T45" fmla="*/ 32 h 128"/>
                <a:gd name="T46" fmla="*/ 19 w 592"/>
                <a:gd name="T47" fmla="*/ 19 h 128"/>
                <a:gd name="T48" fmla="*/ 32 w 592"/>
                <a:gd name="T49" fmla="*/ 10 h 128"/>
                <a:gd name="T50" fmla="*/ 47 w 592"/>
                <a:gd name="T51" fmla="*/ 2 h 128"/>
                <a:gd name="T52" fmla="*/ 64 w 592"/>
                <a:gd name="T53"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92" h="128">
                  <a:moveTo>
                    <a:pt x="64" y="0"/>
                  </a:moveTo>
                  <a:lnTo>
                    <a:pt x="527" y="0"/>
                  </a:lnTo>
                  <a:lnTo>
                    <a:pt x="545" y="2"/>
                  </a:lnTo>
                  <a:lnTo>
                    <a:pt x="560" y="10"/>
                  </a:lnTo>
                  <a:lnTo>
                    <a:pt x="574" y="19"/>
                  </a:lnTo>
                  <a:lnTo>
                    <a:pt x="583" y="32"/>
                  </a:lnTo>
                  <a:lnTo>
                    <a:pt x="589" y="48"/>
                  </a:lnTo>
                  <a:lnTo>
                    <a:pt x="592" y="64"/>
                  </a:lnTo>
                  <a:lnTo>
                    <a:pt x="589" y="82"/>
                  </a:lnTo>
                  <a:lnTo>
                    <a:pt x="583" y="97"/>
                  </a:lnTo>
                  <a:lnTo>
                    <a:pt x="574" y="110"/>
                  </a:lnTo>
                  <a:lnTo>
                    <a:pt x="560" y="120"/>
                  </a:lnTo>
                  <a:lnTo>
                    <a:pt x="545" y="126"/>
                  </a:lnTo>
                  <a:lnTo>
                    <a:pt x="527" y="128"/>
                  </a:lnTo>
                  <a:lnTo>
                    <a:pt x="64" y="128"/>
                  </a:lnTo>
                  <a:lnTo>
                    <a:pt x="47" y="126"/>
                  </a:lnTo>
                  <a:lnTo>
                    <a:pt x="32" y="120"/>
                  </a:lnTo>
                  <a:lnTo>
                    <a:pt x="19" y="110"/>
                  </a:lnTo>
                  <a:lnTo>
                    <a:pt x="9" y="97"/>
                  </a:lnTo>
                  <a:lnTo>
                    <a:pt x="2" y="82"/>
                  </a:lnTo>
                  <a:lnTo>
                    <a:pt x="0" y="64"/>
                  </a:lnTo>
                  <a:lnTo>
                    <a:pt x="2" y="48"/>
                  </a:lnTo>
                  <a:lnTo>
                    <a:pt x="9" y="32"/>
                  </a:lnTo>
                  <a:lnTo>
                    <a:pt x="19" y="19"/>
                  </a:lnTo>
                  <a:lnTo>
                    <a:pt x="32" y="10"/>
                  </a:lnTo>
                  <a:lnTo>
                    <a:pt x="47" y="2"/>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47" name="Freeform 9">
              <a:extLst>
                <a:ext uri="{FF2B5EF4-FFF2-40B4-BE49-F238E27FC236}">
                  <a16:creationId xmlns:a16="http://schemas.microsoft.com/office/drawing/2014/main" id="{9F64607B-6C2D-4FA0-95DD-98998877185A}"/>
                </a:ext>
              </a:extLst>
            </p:cNvPr>
            <p:cNvSpPr>
              <a:spLocks/>
            </p:cNvSpPr>
            <p:nvPr/>
          </p:nvSpPr>
          <p:spPr bwMode="auto">
            <a:xfrm>
              <a:off x="1773238" y="3043238"/>
              <a:ext cx="77788" cy="17463"/>
            </a:xfrm>
            <a:custGeom>
              <a:avLst/>
              <a:gdLst>
                <a:gd name="T0" fmla="*/ 65 w 592"/>
                <a:gd name="T1" fmla="*/ 0 h 128"/>
                <a:gd name="T2" fmla="*/ 528 w 592"/>
                <a:gd name="T3" fmla="*/ 0 h 128"/>
                <a:gd name="T4" fmla="*/ 545 w 592"/>
                <a:gd name="T5" fmla="*/ 2 h 128"/>
                <a:gd name="T6" fmla="*/ 560 w 592"/>
                <a:gd name="T7" fmla="*/ 10 h 128"/>
                <a:gd name="T8" fmla="*/ 573 w 592"/>
                <a:gd name="T9" fmla="*/ 19 h 128"/>
                <a:gd name="T10" fmla="*/ 583 w 592"/>
                <a:gd name="T11" fmla="*/ 32 h 128"/>
                <a:gd name="T12" fmla="*/ 590 w 592"/>
                <a:gd name="T13" fmla="*/ 48 h 128"/>
                <a:gd name="T14" fmla="*/ 592 w 592"/>
                <a:gd name="T15" fmla="*/ 64 h 128"/>
                <a:gd name="T16" fmla="*/ 590 w 592"/>
                <a:gd name="T17" fmla="*/ 82 h 128"/>
                <a:gd name="T18" fmla="*/ 583 w 592"/>
                <a:gd name="T19" fmla="*/ 97 h 128"/>
                <a:gd name="T20" fmla="*/ 573 w 592"/>
                <a:gd name="T21" fmla="*/ 110 h 128"/>
                <a:gd name="T22" fmla="*/ 560 w 592"/>
                <a:gd name="T23" fmla="*/ 120 h 128"/>
                <a:gd name="T24" fmla="*/ 545 w 592"/>
                <a:gd name="T25" fmla="*/ 126 h 128"/>
                <a:gd name="T26" fmla="*/ 528 w 592"/>
                <a:gd name="T27" fmla="*/ 128 h 128"/>
                <a:gd name="T28" fmla="*/ 65 w 592"/>
                <a:gd name="T29" fmla="*/ 128 h 128"/>
                <a:gd name="T30" fmla="*/ 47 w 592"/>
                <a:gd name="T31" fmla="*/ 126 h 128"/>
                <a:gd name="T32" fmla="*/ 32 w 592"/>
                <a:gd name="T33" fmla="*/ 120 h 128"/>
                <a:gd name="T34" fmla="*/ 18 w 592"/>
                <a:gd name="T35" fmla="*/ 110 h 128"/>
                <a:gd name="T36" fmla="*/ 9 w 592"/>
                <a:gd name="T37" fmla="*/ 97 h 128"/>
                <a:gd name="T38" fmla="*/ 2 w 592"/>
                <a:gd name="T39" fmla="*/ 82 h 128"/>
                <a:gd name="T40" fmla="*/ 0 w 592"/>
                <a:gd name="T41" fmla="*/ 64 h 128"/>
                <a:gd name="T42" fmla="*/ 2 w 592"/>
                <a:gd name="T43" fmla="*/ 48 h 128"/>
                <a:gd name="T44" fmla="*/ 9 w 592"/>
                <a:gd name="T45" fmla="*/ 32 h 128"/>
                <a:gd name="T46" fmla="*/ 18 w 592"/>
                <a:gd name="T47" fmla="*/ 19 h 128"/>
                <a:gd name="T48" fmla="*/ 32 w 592"/>
                <a:gd name="T49" fmla="*/ 10 h 128"/>
                <a:gd name="T50" fmla="*/ 47 w 592"/>
                <a:gd name="T51" fmla="*/ 2 h 128"/>
                <a:gd name="T52" fmla="*/ 65 w 592"/>
                <a:gd name="T53"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92" h="128">
                  <a:moveTo>
                    <a:pt x="65" y="0"/>
                  </a:moveTo>
                  <a:lnTo>
                    <a:pt x="528" y="0"/>
                  </a:lnTo>
                  <a:lnTo>
                    <a:pt x="545" y="2"/>
                  </a:lnTo>
                  <a:lnTo>
                    <a:pt x="560" y="10"/>
                  </a:lnTo>
                  <a:lnTo>
                    <a:pt x="573" y="19"/>
                  </a:lnTo>
                  <a:lnTo>
                    <a:pt x="583" y="32"/>
                  </a:lnTo>
                  <a:lnTo>
                    <a:pt x="590" y="48"/>
                  </a:lnTo>
                  <a:lnTo>
                    <a:pt x="592" y="64"/>
                  </a:lnTo>
                  <a:lnTo>
                    <a:pt x="590" y="82"/>
                  </a:lnTo>
                  <a:lnTo>
                    <a:pt x="583" y="97"/>
                  </a:lnTo>
                  <a:lnTo>
                    <a:pt x="573" y="110"/>
                  </a:lnTo>
                  <a:lnTo>
                    <a:pt x="560" y="120"/>
                  </a:lnTo>
                  <a:lnTo>
                    <a:pt x="545" y="126"/>
                  </a:lnTo>
                  <a:lnTo>
                    <a:pt x="528" y="128"/>
                  </a:lnTo>
                  <a:lnTo>
                    <a:pt x="65" y="128"/>
                  </a:lnTo>
                  <a:lnTo>
                    <a:pt x="47" y="126"/>
                  </a:lnTo>
                  <a:lnTo>
                    <a:pt x="32" y="120"/>
                  </a:lnTo>
                  <a:lnTo>
                    <a:pt x="18" y="110"/>
                  </a:lnTo>
                  <a:lnTo>
                    <a:pt x="9" y="97"/>
                  </a:lnTo>
                  <a:lnTo>
                    <a:pt x="2" y="82"/>
                  </a:lnTo>
                  <a:lnTo>
                    <a:pt x="0" y="64"/>
                  </a:lnTo>
                  <a:lnTo>
                    <a:pt x="2" y="48"/>
                  </a:lnTo>
                  <a:lnTo>
                    <a:pt x="9" y="32"/>
                  </a:lnTo>
                  <a:lnTo>
                    <a:pt x="18" y="19"/>
                  </a:lnTo>
                  <a:lnTo>
                    <a:pt x="32" y="10"/>
                  </a:lnTo>
                  <a:lnTo>
                    <a:pt x="47" y="2"/>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48" name="Freeform 10">
              <a:extLst>
                <a:ext uri="{FF2B5EF4-FFF2-40B4-BE49-F238E27FC236}">
                  <a16:creationId xmlns:a16="http://schemas.microsoft.com/office/drawing/2014/main" id="{EE36E078-4B29-491F-A3D9-ED63F60CAEEB}"/>
                </a:ext>
              </a:extLst>
            </p:cNvPr>
            <p:cNvSpPr>
              <a:spLocks/>
            </p:cNvSpPr>
            <p:nvPr/>
          </p:nvSpPr>
          <p:spPr bwMode="auto">
            <a:xfrm>
              <a:off x="1484313" y="3143250"/>
              <a:ext cx="61913" cy="61913"/>
            </a:xfrm>
            <a:custGeom>
              <a:avLst/>
              <a:gdLst>
                <a:gd name="T0" fmla="*/ 406 w 465"/>
                <a:gd name="T1" fmla="*/ 0 h 464"/>
                <a:gd name="T2" fmla="*/ 421 w 465"/>
                <a:gd name="T3" fmla="*/ 3 h 464"/>
                <a:gd name="T4" fmla="*/ 436 w 465"/>
                <a:gd name="T5" fmla="*/ 11 h 464"/>
                <a:gd name="T6" fmla="*/ 449 w 465"/>
                <a:gd name="T7" fmla="*/ 22 h 464"/>
                <a:gd name="T8" fmla="*/ 458 w 465"/>
                <a:gd name="T9" fmla="*/ 37 h 464"/>
                <a:gd name="T10" fmla="*/ 464 w 465"/>
                <a:gd name="T11" fmla="*/ 53 h 464"/>
                <a:gd name="T12" fmla="*/ 465 w 465"/>
                <a:gd name="T13" fmla="*/ 70 h 464"/>
                <a:gd name="T14" fmla="*/ 461 w 465"/>
                <a:gd name="T15" fmla="*/ 85 h 464"/>
                <a:gd name="T16" fmla="*/ 454 w 465"/>
                <a:gd name="T17" fmla="*/ 100 h 464"/>
                <a:gd name="T18" fmla="*/ 442 w 465"/>
                <a:gd name="T19" fmla="*/ 113 h 464"/>
                <a:gd name="T20" fmla="*/ 114 w 465"/>
                <a:gd name="T21" fmla="*/ 442 h 464"/>
                <a:gd name="T22" fmla="*/ 110 w 465"/>
                <a:gd name="T23" fmla="*/ 445 h 464"/>
                <a:gd name="T24" fmla="*/ 107 w 465"/>
                <a:gd name="T25" fmla="*/ 448 h 464"/>
                <a:gd name="T26" fmla="*/ 92 w 465"/>
                <a:gd name="T27" fmla="*/ 458 h 464"/>
                <a:gd name="T28" fmla="*/ 76 w 465"/>
                <a:gd name="T29" fmla="*/ 463 h 464"/>
                <a:gd name="T30" fmla="*/ 59 w 465"/>
                <a:gd name="T31" fmla="*/ 464 h 464"/>
                <a:gd name="T32" fmla="*/ 44 w 465"/>
                <a:gd name="T33" fmla="*/ 461 h 464"/>
                <a:gd name="T34" fmla="*/ 29 w 465"/>
                <a:gd name="T35" fmla="*/ 452 h 464"/>
                <a:gd name="T36" fmla="*/ 16 w 465"/>
                <a:gd name="T37" fmla="*/ 442 h 464"/>
                <a:gd name="T38" fmla="*/ 7 w 465"/>
                <a:gd name="T39" fmla="*/ 427 h 464"/>
                <a:gd name="T40" fmla="*/ 1 w 465"/>
                <a:gd name="T41" fmla="*/ 411 h 464"/>
                <a:gd name="T42" fmla="*/ 0 w 465"/>
                <a:gd name="T43" fmla="*/ 395 h 464"/>
                <a:gd name="T44" fmla="*/ 4 w 465"/>
                <a:gd name="T45" fmla="*/ 379 h 464"/>
                <a:gd name="T46" fmla="*/ 11 w 465"/>
                <a:gd name="T47" fmla="*/ 364 h 464"/>
                <a:gd name="T48" fmla="*/ 22 w 465"/>
                <a:gd name="T49" fmla="*/ 350 h 464"/>
                <a:gd name="T50" fmla="*/ 352 w 465"/>
                <a:gd name="T51" fmla="*/ 21 h 464"/>
                <a:gd name="T52" fmla="*/ 352 w 465"/>
                <a:gd name="T53" fmla="*/ 22 h 464"/>
                <a:gd name="T54" fmla="*/ 355 w 465"/>
                <a:gd name="T55" fmla="*/ 19 h 464"/>
                <a:gd name="T56" fmla="*/ 358 w 465"/>
                <a:gd name="T57" fmla="*/ 15 h 464"/>
                <a:gd name="T58" fmla="*/ 373 w 465"/>
                <a:gd name="T59" fmla="*/ 7 h 464"/>
                <a:gd name="T60" fmla="*/ 389 w 465"/>
                <a:gd name="T61" fmla="*/ 1 h 464"/>
                <a:gd name="T62" fmla="*/ 406 w 465"/>
                <a:gd name="T63"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 h="464">
                  <a:moveTo>
                    <a:pt x="406" y="0"/>
                  </a:moveTo>
                  <a:lnTo>
                    <a:pt x="421" y="3"/>
                  </a:lnTo>
                  <a:lnTo>
                    <a:pt x="436" y="11"/>
                  </a:lnTo>
                  <a:lnTo>
                    <a:pt x="449" y="22"/>
                  </a:lnTo>
                  <a:lnTo>
                    <a:pt x="458" y="37"/>
                  </a:lnTo>
                  <a:lnTo>
                    <a:pt x="464" y="53"/>
                  </a:lnTo>
                  <a:lnTo>
                    <a:pt x="465" y="70"/>
                  </a:lnTo>
                  <a:lnTo>
                    <a:pt x="461" y="85"/>
                  </a:lnTo>
                  <a:lnTo>
                    <a:pt x="454" y="100"/>
                  </a:lnTo>
                  <a:lnTo>
                    <a:pt x="442" y="113"/>
                  </a:lnTo>
                  <a:lnTo>
                    <a:pt x="114" y="442"/>
                  </a:lnTo>
                  <a:lnTo>
                    <a:pt x="110" y="445"/>
                  </a:lnTo>
                  <a:lnTo>
                    <a:pt x="107" y="448"/>
                  </a:lnTo>
                  <a:lnTo>
                    <a:pt x="92" y="458"/>
                  </a:lnTo>
                  <a:lnTo>
                    <a:pt x="76" y="463"/>
                  </a:lnTo>
                  <a:lnTo>
                    <a:pt x="59" y="464"/>
                  </a:lnTo>
                  <a:lnTo>
                    <a:pt x="44" y="461"/>
                  </a:lnTo>
                  <a:lnTo>
                    <a:pt x="29" y="452"/>
                  </a:lnTo>
                  <a:lnTo>
                    <a:pt x="16" y="442"/>
                  </a:lnTo>
                  <a:lnTo>
                    <a:pt x="7" y="427"/>
                  </a:lnTo>
                  <a:lnTo>
                    <a:pt x="1" y="411"/>
                  </a:lnTo>
                  <a:lnTo>
                    <a:pt x="0" y="395"/>
                  </a:lnTo>
                  <a:lnTo>
                    <a:pt x="4" y="379"/>
                  </a:lnTo>
                  <a:lnTo>
                    <a:pt x="11" y="364"/>
                  </a:lnTo>
                  <a:lnTo>
                    <a:pt x="22" y="350"/>
                  </a:lnTo>
                  <a:lnTo>
                    <a:pt x="352" y="21"/>
                  </a:lnTo>
                  <a:lnTo>
                    <a:pt x="352" y="22"/>
                  </a:lnTo>
                  <a:lnTo>
                    <a:pt x="355" y="19"/>
                  </a:lnTo>
                  <a:lnTo>
                    <a:pt x="358" y="15"/>
                  </a:lnTo>
                  <a:lnTo>
                    <a:pt x="373" y="7"/>
                  </a:lnTo>
                  <a:lnTo>
                    <a:pt x="389" y="1"/>
                  </a:lnTo>
                  <a:lnTo>
                    <a:pt x="40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49" name="Freeform 11">
              <a:extLst>
                <a:ext uri="{FF2B5EF4-FFF2-40B4-BE49-F238E27FC236}">
                  <a16:creationId xmlns:a16="http://schemas.microsoft.com/office/drawing/2014/main" id="{590D8AC3-7D76-4B3B-B2CB-8ED9772D74BC}"/>
                </a:ext>
              </a:extLst>
            </p:cNvPr>
            <p:cNvSpPr>
              <a:spLocks/>
            </p:cNvSpPr>
            <p:nvPr/>
          </p:nvSpPr>
          <p:spPr bwMode="auto">
            <a:xfrm>
              <a:off x="1730375" y="2898775"/>
              <a:ext cx="60325" cy="60325"/>
            </a:xfrm>
            <a:custGeom>
              <a:avLst/>
              <a:gdLst>
                <a:gd name="T0" fmla="*/ 381 w 453"/>
                <a:gd name="T1" fmla="*/ 0 h 452"/>
                <a:gd name="T2" fmla="*/ 398 w 453"/>
                <a:gd name="T3" fmla="*/ 0 h 452"/>
                <a:gd name="T4" fmla="*/ 415 w 453"/>
                <a:gd name="T5" fmla="*/ 4 h 452"/>
                <a:gd name="T6" fmla="*/ 431 w 453"/>
                <a:gd name="T7" fmla="*/ 15 h 452"/>
                <a:gd name="T8" fmla="*/ 443 w 453"/>
                <a:gd name="T9" fmla="*/ 28 h 452"/>
                <a:gd name="T10" fmla="*/ 450 w 453"/>
                <a:gd name="T11" fmla="*/ 42 h 452"/>
                <a:gd name="T12" fmla="*/ 453 w 453"/>
                <a:gd name="T13" fmla="*/ 58 h 452"/>
                <a:gd name="T14" fmla="*/ 452 w 453"/>
                <a:gd name="T15" fmla="*/ 75 h 452"/>
                <a:gd name="T16" fmla="*/ 448 w 453"/>
                <a:gd name="T17" fmla="*/ 91 h 452"/>
                <a:gd name="T18" fmla="*/ 438 w 453"/>
                <a:gd name="T19" fmla="*/ 105 h 452"/>
                <a:gd name="T20" fmla="*/ 109 w 453"/>
                <a:gd name="T21" fmla="*/ 433 h 452"/>
                <a:gd name="T22" fmla="*/ 96 w 453"/>
                <a:gd name="T23" fmla="*/ 444 h 452"/>
                <a:gd name="T24" fmla="*/ 81 w 453"/>
                <a:gd name="T25" fmla="*/ 450 h 452"/>
                <a:gd name="T26" fmla="*/ 64 w 453"/>
                <a:gd name="T27" fmla="*/ 452 h 452"/>
                <a:gd name="T28" fmla="*/ 65 w 453"/>
                <a:gd name="T29" fmla="*/ 452 h 452"/>
                <a:gd name="T30" fmla="*/ 48 w 453"/>
                <a:gd name="T31" fmla="*/ 450 h 452"/>
                <a:gd name="T32" fmla="*/ 32 w 453"/>
                <a:gd name="T33" fmla="*/ 444 h 452"/>
                <a:gd name="T34" fmla="*/ 18 w 453"/>
                <a:gd name="T35" fmla="*/ 433 h 452"/>
                <a:gd name="T36" fmla="*/ 8 w 453"/>
                <a:gd name="T37" fmla="*/ 420 h 452"/>
                <a:gd name="T38" fmla="*/ 2 w 453"/>
                <a:gd name="T39" fmla="*/ 405 h 452"/>
                <a:gd name="T40" fmla="*/ 0 w 453"/>
                <a:gd name="T41" fmla="*/ 388 h 452"/>
                <a:gd name="T42" fmla="*/ 2 w 453"/>
                <a:gd name="T43" fmla="*/ 372 h 452"/>
                <a:gd name="T44" fmla="*/ 8 w 453"/>
                <a:gd name="T45" fmla="*/ 357 h 452"/>
                <a:gd name="T46" fmla="*/ 18 w 453"/>
                <a:gd name="T47" fmla="*/ 343 h 452"/>
                <a:gd name="T48" fmla="*/ 348 w 453"/>
                <a:gd name="T49" fmla="*/ 15 h 452"/>
                <a:gd name="T50" fmla="*/ 363 w 453"/>
                <a:gd name="T51" fmla="*/ 4 h 452"/>
                <a:gd name="T52" fmla="*/ 381 w 453"/>
                <a:gd name="T53"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3" h="452">
                  <a:moveTo>
                    <a:pt x="381" y="0"/>
                  </a:moveTo>
                  <a:lnTo>
                    <a:pt x="398" y="0"/>
                  </a:lnTo>
                  <a:lnTo>
                    <a:pt x="415" y="4"/>
                  </a:lnTo>
                  <a:lnTo>
                    <a:pt x="431" y="15"/>
                  </a:lnTo>
                  <a:lnTo>
                    <a:pt x="443" y="28"/>
                  </a:lnTo>
                  <a:lnTo>
                    <a:pt x="450" y="42"/>
                  </a:lnTo>
                  <a:lnTo>
                    <a:pt x="453" y="58"/>
                  </a:lnTo>
                  <a:lnTo>
                    <a:pt x="452" y="75"/>
                  </a:lnTo>
                  <a:lnTo>
                    <a:pt x="448" y="91"/>
                  </a:lnTo>
                  <a:lnTo>
                    <a:pt x="438" y="105"/>
                  </a:lnTo>
                  <a:lnTo>
                    <a:pt x="109" y="433"/>
                  </a:lnTo>
                  <a:lnTo>
                    <a:pt x="96" y="444"/>
                  </a:lnTo>
                  <a:lnTo>
                    <a:pt x="81" y="450"/>
                  </a:lnTo>
                  <a:lnTo>
                    <a:pt x="64" y="452"/>
                  </a:lnTo>
                  <a:lnTo>
                    <a:pt x="65" y="452"/>
                  </a:lnTo>
                  <a:lnTo>
                    <a:pt x="48" y="450"/>
                  </a:lnTo>
                  <a:lnTo>
                    <a:pt x="32" y="444"/>
                  </a:lnTo>
                  <a:lnTo>
                    <a:pt x="18" y="433"/>
                  </a:lnTo>
                  <a:lnTo>
                    <a:pt x="8" y="420"/>
                  </a:lnTo>
                  <a:lnTo>
                    <a:pt x="2" y="405"/>
                  </a:lnTo>
                  <a:lnTo>
                    <a:pt x="0" y="388"/>
                  </a:lnTo>
                  <a:lnTo>
                    <a:pt x="2" y="372"/>
                  </a:lnTo>
                  <a:lnTo>
                    <a:pt x="8" y="357"/>
                  </a:lnTo>
                  <a:lnTo>
                    <a:pt x="18" y="343"/>
                  </a:lnTo>
                  <a:lnTo>
                    <a:pt x="348" y="15"/>
                  </a:lnTo>
                  <a:lnTo>
                    <a:pt x="363" y="4"/>
                  </a:lnTo>
                  <a:lnTo>
                    <a:pt x="38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50" name="Freeform 12">
              <a:extLst>
                <a:ext uri="{FF2B5EF4-FFF2-40B4-BE49-F238E27FC236}">
                  <a16:creationId xmlns:a16="http://schemas.microsoft.com/office/drawing/2014/main" id="{ED6983A1-421B-4D17-A592-09FB7118AC69}"/>
                </a:ext>
              </a:extLst>
            </p:cNvPr>
            <p:cNvSpPr>
              <a:spLocks/>
            </p:cNvSpPr>
            <p:nvPr/>
          </p:nvSpPr>
          <p:spPr bwMode="auto">
            <a:xfrm>
              <a:off x="1730375" y="3143250"/>
              <a:ext cx="61913" cy="61913"/>
            </a:xfrm>
            <a:custGeom>
              <a:avLst/>
              <a:gdLst>
                <a:gd name="T0" fmla="*/ 70 w 467"/>
                <a:gd name="T1" fmla="*/ 0 h 467"/>
                <a:gd name="T2" fmla="*/ 86 w 467"/>
                <a:gd name="T3" fmla="*/ 3 h 467"/>
                <a:gd name="T4" fmla="*/ 100 w 467"/>
                <a:gd name="T5" fmla="*/ 11 h 467"/>
                <a:gd name="T6" fmla="*/ 113 w 467"/>
                <a:gd name="T7" fmla="*/ 22 h 467"/>
                <a:gd name="T8" fmla="*/ 442 w 467"/>
                <a:gd name="T9" fmla="*/ 351 h 467"/>
                <a:gd name="T10" fmla="*/ 449 w 467"/>
                <a:gd name="T11" fmla="*/ 358 h 467"/>
                <a:gd name="T12" fmla="*/ 455 w 467"/>
                <a:gd name="T13" fmla="*/ 365 h 467"/>
                <a:gd name="T14" fmla="*/ 464 w 467"/>
                <a:gd name="T15" fmla="*/ 380 h 467"/>
                <a:gd name="T16" fmla="*/ 467 w 467"/>
                <a:gd name="T17" fmla="*/ 396 h 467"/>
                <a:gd name="T18" fmla="*/ 467 w 467"/>
                <a:gd name="T19" fmla="*/ 412 h 467"/>
                <a:gd name="T20" fmla="*/ 462 w 467"/>
                <a:gd name="T21" fmla="*/ 428 h 467"/>
                <a:gd name="T22" fmla="*/ 454 w 467"/>
                <a:gd name="T23" fmla="*/ 443 h 467"/>
                <a:gd name="T24" fmla="*/ 441 w 467"/>
                <a:gd name="T25" fmla="*/ 454 h 467"/>
                <a:gd name="T26" fmla="*/ 427 w 467"/>
                <a:gd name="T27" fmla="*/ 463 h 467"/>
                <a:gd name="T28" fmla="*/ 410 w 467"/>
                <a:gd name="T29" fmla="*/ 467 h 467"/>
                <a:gd name="T30" fmla="*/ 394 w 467"/>
                <a:gd name="T31" fmla="*/ 466 h 467"/>
                <a:gd name="T32" fmla="*/ 378 w 467"/>
                <a:gd name="T33" fmla="*/ 462 h 467"/>
                <a:gd name="T34" fmla="*/ 364 w 467"/>
                <a:gd name="T35" fmla="*/ 453 h 467"/>
                <a:gd name="T36" fmla="*/ 352 w 467"/>
                <a:gd name="T37" fmla="*/ 441 h 467"/>
                <a:gd name="T38" fmla="*/ 22 w 467"/>
                <a:gd name="T39" fmla="*/ 113 h 467"/>
                <a:gd name="T40" fmla="*/ 19 w 467"/>
                <a:gd name="T41" fmla="*/ 110 h 467"/>
                <a:gd name="T42" fmla="*/ 16 w 467"/>
                <a:gd name="T43" fmla="*/ 105 h 467"/>
                <a:gd name="T44" fmla="*/ 7 w 467"/>
                <a:gd name="T45" fmla="*/ 92 h 467"/>
                <a:gd name="T46" fmla="*/ 1 w 467"/>
                <a:gd name="T47" fmla="*/ 76 h 467"/>
                <a:gd name="T48" fmla="*/ 0 w 467"/>
                <a:gd name="T49" fmla="*/ 59 h 467"/>
                <a:gd name="T50" fmla="*/ 4 w 467"/>
                <a:gd name="T51" fmla="*/ 43 h 467"/>
                <a:gd name="T52" fmla="*/ 11 w 467"/>
                <a:gd name="T53" fmla="*/ 28 h 467"/>
                <a:gd name="T54" fmla="*/ 22 w 467"/>
                <a:gd name="T55" fmla="*/ 15 h 467"/>
                <a:gd name="T56" fmla="*/ 37 w 467"/>
                <a:gd name="T57" fmla="*/ 6 h 467"/>
                <a:gd name="T58" fmla="*/ 53 w 467"/>
                <a:gd name="T59" fmla="*/ 0 h 467"/>
                <a:gd name="T60" fmla="*/ 70 w 467"/>
                <a:gd name="T61"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7" h="467">
                  <a:moveTo>
                    <a:pt x="70" y="0"/>
                  </a:moveTo>
                  <a:lnTo>
                    <a:pt x="86" y="3"/>
                  </a:lnTo>
                  <a:lnTo>
                    <a:pt x="100" y="11"/>
                  </a:lnTo>
                  <a:lnTo>
                    <a:pt x="113" y="22"/>
                  </a:lnTo>
                  <a:lnTo>
                    <a:pt x="442" y="351"/>
                  </a:lnTo>
                  <a:lnTo>
                    <a:pt x="449" y="358"/>
                  </a:lnTo>
                  <a:lnTo>
                    <a:pt x="455" y="365"/>
                  </a:lnTo>
                  <a:lnTo>
                    <a:pt x="464" y="380"/>
                  </a:lnTo>
                  <a:lnTo>
                    <a:pt x="467" y="396"/>
                  </a:lnTo>
                  <a:lnTo>
                    <a:pt x="467" y="412"/>
                  </a:lnTo>
                  <a:lnTo>
                    <a:pt x="462" y="428"/>
                  </a:lnTo>
                  <a:lnTo>
                    <a:pt x="454" y="443"/>
                  </a:lnTo>
                  <a:lnTo>
                    <a:pt x="441" y="454"/>
                  </a:lnTo>
                  <a:lnTo>
                    <a:pt x="427" y="463"/>
                  </a:lnTo>
                  <a:lnTo>
                    <a:pt x="410" y="467"/>
                  </a:lnTo>
                  <a:lnTo>
                    <a:pt x="394" y="466"/>
                  </a:lnTo>
                  <a:lnTo>
                    <a:pt x="378" y="462"/>
                  </a:lnTo>
                  <a:lnTo>
                    <a:pt x="364" y="453"/>
                  </a:lnTo>
                  <a:lnTo>
                    <a:pt x="352" y="441"/>
                  </a:lnTo>
                  <a:lnTo>
                    <a:pt x="22" y="113"/>
                  </a:lnTo>
                  <a:lnTo>
                    <a:pt x="19" y="110"/>
                  </a:lnTo>
                  <a:lnTo>
                    <a:pt x="16" y="105"/>
                  </a:lnTo>
                  <a:lnTo>
                    <a:pt x="7" y="92"/>
                  </a:lnTo>
                  <a:lnTo>
                    <a:pt x="1" y="76"/>
                  </a:lnTo>
                  <a:lnTo>
                    <a:pt x="0" y="59"/>
                  </a:lnTo>
                  <a:lnTo>
                    <a:pt x="4" y="43"/>
                  </a:lnTo>
                  <a:lnTo>
                    <a:pt x="11" y="28"/>
                  </a:lnTo>
                  <a:lnTo>
                    <a:pt x="22" y="15"/>
                  </a:lnTo>
                  <a:lnTo>
                    <a:pt x="37" y="6"/>
                  </a:lnTo>
                  <a:lnTo>
                    <a:pt x="53" y="0"/>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51" name="Freeform 13">
              <a:extLst>
                <a:ext uri="{FF2B5EF4-FFF2-40B4-BE49-F238E27FC236}">
                  <a16:creationId xmlns:a16="http://schemas.microsoft.com/office/drawing/2014/main" id="{528EED50-2ED2-4F9C-A41B-7A769ADBA09A}"/>
                </a:ext>
              </a:extLst>
            </p:cNvPr>
            <p:cNvSpPr>
              <a:spLocks/>
            </p:cNvSpPr>
            <p:nvPr/>
          </p:nvSpPr>
          <p:spPr bwMode="auto">
            <a:xfrm>
              <a:off x="1485900" y="2898775"/>
              <a:ext cx="58738" cy="60325"/>
            </a:xfrm>
            <a:custGeom>
              <a:avLst/>
              <a:gdLst>
                <a:gd name="T0" fmla="*/ 59 w 449"/>
                <a:gd name="T1" fmla="*/ 0 h 450"/>
                <a:gd name="T2" fmla="*/ 76 w 449"/>
                <a:gd name="T3" fmla="*/ 1 h 450"/>
                <a:gd name="T4" fmla="*/ 91 w 449"/>
                <a:gd name="T5" fmla="*/ 7 h 450"/>
                <a:gd name="T6" fmla="*/ 106 w 449"/>
                <a:gd name="T7" fmla="*/ 16 h 450"/>
                <a:gd name="T8" fmla="*/ 434 w 449"/>
                <a:gd name="T9" fmla="*/ 344 h 450"/>
                <a:gd name="T10" fmla="*/ 444 w 449"/>
                <a:gd name="T11" fmla="*/ 360 h 450"/>
                <a:gd name="T12" fmla="*/ 449 w 449"/>
                <a:gd name="T13" fmla="*/ 377 h 450"/>
                <a:gd name="T14" fmla="*/ 449 w 449"/>
                <a:gd name="T15" fmla="*/ 394 h 450"/>
                <a:gd name="T16" fmla="*/ 444 w 449"/>
                <a:gd name="T17" fmla="*/ 412 h 450"/>
                <a:gd name="T18" fmla="*/ 434 w 449"/>
                <a:gd name="T19" fmla="*/ 427 h 450"/>
                <a:gd name="T20" fmla="*/ 422 w 449"/>
                <a:gd name="T21" fmla="*/ 439 h 450"/>
                <a:gd name="T22" fmla="*/ 406 w 449"/>
                <a:gd name="T23" fmla="*/ 446 h 450"/>
                <a:gd name="T24" fmla="*/ 390 w 449"/>
                <a:gd name="T25" fmla="*/ 450 h 450"/>
                <a:gd name="T26" fmla="*/ 373 w 449"/>
                <a:gd name="T27" fmla="*/ 449 h 450"/>
                <a:gd name="T28" fmla="*/ 358 w 449"/>
                <a:gd name="T29" fmla="*/ 444 h 450"/>
                <a:gd name="T30" fmla="*/ 344 w 449"/>
                <a:gd name="T31" fmla="*/ 434 h 450"/>
                <a:gd name="T32" fmla="*/ 14 w 449"/>
                <a:gd name="T33" fmla="*/ 106 h 450"/>
                <a:gd name="T34" fmla="*/ 5 w 449"/>
                <a:gd name="T35" fmla="*/ 91 h 450"/>
                <a:gd name="T36" fmla="*/ 0 w 449"/>
                <a:gd name="T37" fmla="*/ 73 h 450"/>
                <a:gd name="T38" fmla="*/ 0 w 449"/>
                <a:gd name="T39" fmla="*/ 56 h 450"/>
                <a:gd name="T40" fmla="*/ 5 w 449"/>
                <a:gd name="T41" fmla="*/ 38 h 450"/>
                <a:gd name="T42" fmla="*/ 14 w 449"/>
                <a:gd name="T43" fmla="*/ 22 h 450"/>
                <a:gd name="T44" fmla="*/ 28 w 449"/>
                <a:gd name="T45" fmla="*/ 11 h 450"/>
                <a:gd name="T46" fmla="*/ 43 w 449"/>
                <a:gd name="T47" fmla="*/ 3 h 450"/>
                <a:gd name="T48" fmla="*/ 59 w 449"/>
                <a:gd name="T49" fmla="*/ 0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9" h="450">
                  <a:moveTo>
                    <a:pt x="59" y="0"/>
                  </a:moveTo>
                  <a:lnTo>
                    <a:pt x="76" y="1"/>
                  </a:lnTo>
                  <a:lnTo>
                    <a:pt x="91" y="7"/>
                  </a:lnTo>
                  <a:lnTo>
                    <a:pt x="106" y="16"/>
                  </a:lnTo>
                  <a:lnTo>
                    <a:pt x="434" y="344"/>
                  </a:lnTo>
                  <a:lnTo>
                    <a:pt x="444" y="360"/>
                  </a:lnTo>
                  <a:lnTo>
                    <a:pt x="449" y="377"/>
                  </a:lnTo>
                  <a:lnTo>
                    <a:pt x="449" y="394"/>
                  </a:lnTo>
                  <a:lnTo>
                    <a:pt x="444" y="412"/>
                  </a:lnTo>
                  <a:lnTo>
                    <a:pt x="434" y="427"/>
                  </a:lnTo>
                  <a:lnTo>
                    <a:pt x="422" y="439"/>
                  </a:lnTo>
                  <a:lnTo>
                    <a:pt x="406" y="446"/>
                  </a:lnTo>
                  <a:lnTo>
                    <a:pt x="390" y="450"/>
                  </a:lnTo>
                  <a:lnTo>
                    <a:pt x="373" y="449"/>
                  </a:lnTo>
                  <a:lnTo>
                    <a:pt x="358" y="444"/>
                  </a:lnTo>
                  <a:lnTo>
                    <a:pt x="344" y="434"/>
                  </a:lnTo>
                  <a:lnTo>
                    <a:pt x="14" y="106"/>
                  </a:lnTo>
                  <a:lnTo>
                    <a:pt x="5" y="91"/>
                  </a:lnTo>
                  <a:lnTo>
                    <a:pt x="0" y="73"/>
                  </a:lnTo>
                  <a:lnTo>
                    <a:pt x="0" y="56"/>
                  </a:lnTo>
                  <a:lnTo>
                    <a:pt x="5" y="38"/>
                  </a:lnTo>
                  <a:lnTo>
                    <a:pt x="14" y="22"/>
                  </a:lnTo>
                  <a:lnTo>
                    <a:pt x="28" y="11"/>
                  </a:lnTo>
                  <a:lnTo>
                    <a:pt x="43" y="3"/>
                  </a:lnTo>
                  <a:lnTo>
                    <a:pt x="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52" name="Freeform 14">
              <a:extLst>
                <a:ext uri="{FF2B5EF4-FFF2-40B4-BE49-F238E27FC236}">
                  <a16:creationId xmlns:a16="http://schemas.microsoft.com/office/drawing/2014/main" id="{6A5491D8-7C30-44C5-BC96-EED07EB33B6D}"/>
                </a:ext>
              </a:extLst>
            </p:cNvPr>
            <p:cNvSpPr>
              <a:spLocks/>
            </p:cNvSpPr>
            <p:nvPr/>
          </p:nvSpPr>
          <p:spPr bwMode="auto">
            <a:xfrm>
              <a:off x="1630363" y="2841625"/>
              <a:ext cx="15875" cy="79375"/>
            </a:xfrm>
            <a:custGeom>
              <a:avLst/>
              <a:gdLst>
                <a:gd name="T0" fmla="*/ 64 w 129"/>
                <a:gd name="T1" fmla="*/ 0 h 595"/>
                <a:gd name="T2" fmla="*/ 81 w 129"/>
                <a:gd name="T3" fmla="*/ 2 h 595"/>
                <a:gd name="T4" fmla="*/ 97 w 129"/>
                <a:gd name="T5" fmla="*/ 8 h 595"/>
                <a:gd name="T6" fmla="*/ 110 w 129"/>
                <a:gd name="T7" fmla="*/ 19 h 595"/>
                <a:gd name="T8" fmla="*/ 120 w 129"/>
                <a:gd name="T9" fmla="*/ 32 h 595"/>
                <a:gd name="T10" fmla="*/ 127 w 129"/>
                <a:gd name="T11" fmla="*/ 47 h 595"/>
                <a:gd name="T12" fmla="*/ 129 w 129"/>
                <a:gd name="T13" fmla="*/ 64 h 595"/>
                <a:gd name="T14" fmla="*/ 129 w 129"/>
                <a:gd name="T15" fmla="*/ 531 h 595"/>
                <a:gd name="T16" fmla="*/ 127 w 129"/>
                <a:gd name="T17" fmla="*/ 548 h 595"/>
                <a:gd name="T18" fmla="*/ 120 w 129"/>
                <a:gd name="T19" fmla="*/ 562 h 595"/>
                <a:gd name="T20" fmla="*/ 110 w 129"/>
                <a:gd name="T21" fmla="*/ 576 h 595"/>
                <a:gd name="T22" fmla="*/ 97 w 129"/>
                <a:gd name="T23" fmla="*/ 586 h 595"/>
                <a:gd name="T24" fmla="*/ 81 w 129"/>
                <a:gd name="T25" fmla="*/ 593 h 595"/>
                <a:gd name="T26" fmla="*/ 64 w 129"/>
                <a:gd name="T27" fmla="*/ 595 h 595"/>
                <a:gd name="T28" fmla="*/ 62 w 129"/>
                <a:gd name="T29" fmla="*/ 595 h 595"/>
                <a:gd name="T30" fmla="*/ 46 w 129"/>
                <a:gd name="T31" fmla="*/ 592 h 595"/>
                <a:gd name="T32" fmla="*/ 31 w 129"/>
                <a:gd name="T33" fmla="*/ 585 h 595"/>
                <a:gd name="T34" fmla="*/ 17 w 129"/>
                <a:gd name="T35" fmla="*/ 575 h 595"/>
                <a:gd name="T36" fmla="*/ 8 w 129"/>
                <a:gd name="T37" fmla="*/ 561 h 595"/>
                <a:gd name="T38" fmla="*/ 2 w 129"/>
                <a:gd name="T39" fmla="*/ 546 h 595"/>
                <a:gd name="T40" fmla="*/ 0 w 129"/>
                <a:gd name="T41" fmla="*/ 529 h 595"/>
                <a:gd name="T42" fmla="*/ 0 w 129"/>
                <a:gd name="T43" fmla="*/ 64 h 595"/>
                <a:gd name="T44" fmla="*/ 2 w 129"/>
                <a:gd name="T45" fmla="*/ 47 h 595"/>
                <a:gd name="T46" fmla="*/ 9 w 129"/>
                <a:gd name="T47" fmla="*/ 32 h 595"/>
                <a:gd name="T48" fmla="*/ 19 w 129"/>
                <a:gd name="T49" fmla="*/ 19 h 595"/>
                <a:gd name="T50" fmla="*/ 32 w 129"/>
                <a:gd name="T51" fmla="*/ 8 h 595"/>
                <a:gd name="T52" fmla="*/ 48 w 129"/>
                <a:gd name="T53" fmla="*/ 2 h 595"/>
                <a:gd name="T54" fmla="*/ 64 w 129"/>
                <a:gd name="T55" fmla="*/ 0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 h="595">
                  <a:moveTo>
                    <a:pt x="64" y="0"/>
                  </a:moveTo>
                  <a:lnTo>
                    <a:pt x="81" y="2"/>
                  </a:lnTo>
                  <a:lnTo>
                    <a:pt x="97" y="8"/>
                  </a:lnTo>
                  <a:lnTo>
                    <a:pt x="110" y="19"/>
                  </a:lnTo>
                  <a:lnTo>
                    <a:pt x="120" y="32"/>
                  </a:lnTo>
                  <a:lnTo>
                    <a:pt x="127" y="47"/>
                  </a:lnTo>
                  <a:lnTo>
                    <a:pt x="129" y="64"/>
                  </a:lnTo>
                  <a:lnTo>
                    <a:pt x="129" y="531"/>
                  </a:lnTo>
                  <a:lnTo>
                    <a:pt x="127" y="548"/>
                  </a:lnTo>
                  <a:lnTo>
                    <a:pt x="120" y="562"/>
                  </a:lnTo>
                  <a:lnTo>
                    <a:pt x="110" y="576"/>
                  </a:lnTo>
                  <a:lnTo>
                    <a:pt x="97" y="586"/>
                  </a:lnTo>
                  <a:lnTo>
                    <a:pt x="81" y="593"/>
                  </a:lnTo>
                  <a:lnTo>
                    <a:pt x="64" y="595"/>
                  </a:lnTo>
                  <a:lnTo>
                    <a:pt x="62" y="595"/>
                  </a:lnTo>
                  <a:lnTo>
                    <a:pt x="46" y="592"/>
                  </a:lnTo>
                  <a:lnTo>
                    <a:pt x="31" y="585"/>
                  </a:lnTo>
                  <a:lnTo>
                    <a:pt x="17" y="575"/>
                  </a:lnTo>
                  <a:lnTo>
                    <a:pt x="8" y="561"/>
                  </a:lnTo>
                  <a:lnTo>
                    <a:pt x="2" y="546"/>
                  </a:lnTo>
                  <a:lnTo>
                    <a:pt x="0" y="529"/>
                  </a:lnTo>
                  <a:lnTo>
                    <a:pt x="0" y="64"/>
                  </a:lnTo>
                  <a:lnTo>
                    <a:pt x="2" y="47"/>
                  </a:lnTo>
                  <a:lnTo>
                    <a:pt x="9" y="32"/>
                  </a:lnTo>
                  <a:lnTo>
                    <a:pt x="19" y="19"/>
                  </a:lnTo>
                  <a:lnTo>
                    <a:pt x="32" y="8"/>
                  </a:lnTo>
                  <a:lnTo>
                    <a:pt x="48" y="2"/>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grpSp>
      <p:sp>
        <p:nvSpPr>
          <p:cNvPr id="13" name="Freeform 2561">
            <a:extLst>
              <a:ext uri="{FF2B5EF4-FFF2-40B4-BE49-F238E27FC236}">
                <a16:creationId xmlns:a16="http://schemas.microsoft.com/office/drawing/2014/main" id="{F3739A37-226F-4669-9093-892983F233C5}"/>
              </a:ext>
            </a:extLst>
          </p:cNvPr>
          <p:cNvSpPr>
            <a:spLocks/>
          </p:cNvSpPr>
          <p:nvPr/>
        </p:nvSpPr>
        <p:spPr bwMode="auto">
          <a:xfrm>
            <a:off x="7432536" y="3860749"/>
            <a:ext cx="958922" cy="1055604"/>
          </a:xfrm>
          <a:custGeom>
            <a:avLst/>
            <a:gdLst>
              <a:gd name="T0" fmla="*/ 486 w 973"/>
              <a:gd name="T1" fmla="*/ 0 h 1071"/>
              <a:gd name="T2" fmla="*/ 553 w 973"/>
              <a:gd name="T3" fmla="*/ 5 h 1071"/>
              <a:gd name="T4" fmla="*/ 615 w 973"/>
              <a:gd name="T5" fmla="*/ 18 h 1071"/>
              <a:gd name="T6" fmla="*/ 676 w 973"/>
              <a:gd name="T7" fmla="*/ 39 h 1071"/>
              <a:gd name="T8" fmla="*/ 732 w 973"/>
              <a:gd name="T9" fmla="*/ 67 h 1071"/>
              <a:gd name="T10" fmla="*/ 783 w 973"/>
              <a:gd name="T11" fmla="*/ 101 h 1071"/>
              <a:gd name="T12" fmla="*/ 831 w 973"/>
              <a:gd name="T13" fmla="*/ 142 h 1071"/>
              <a:gd name="T14" fmla="*/ 871 w 973"/>
              <a:gd name="T15" fmla="*/ 189 h 1071"/>
              <a:gd name="T16" fmla="*/ 906 w 973"/>
              <a:gd name="T17" fmla="*/ 241 h 1071"/>
              <a:gd name="T18" fmla="*/ 934 w 973"/>
              <a:gd name="T19" fmla="*/ 297 h 1071"/>
              <a:gd name="T20" fmla="*/ 955 w 973"/>
              <a:gd name="T21" fmla="*/ 356 h 1071"/>
              <a:gd name="T22" fmla="*/ 968 w 973"/>
              <a:gd name="T23" fmla="*/ 420 h 1071"/>
              <a:gd name="T24" fmla="*/ 973 w 973"/>
              <a:gd name="T25" fmla="*/ 486 h 1071"/>
              <a:gd name="T26" fmla="*/ 968 w 973"/>
              <a:gd name="T27" fmla="*/ 553 h 1071"/>
              <a:gd name="T28" fmla="*/ 955 w 973"/>
              <a:gd name="T29" fmla="*/ 616 h 1071"/>
              <a:gd name="T30" fmla="*/ 933 w 973"/>
              <a:gd name="T31" fmla="*/ 677 h 1071"/>
              <a:gd name="T32" fmla="*/ 905 w 973"/>
              <a:gd name="T33" fmla="*/ 733 h 1071"/>
              <a:gd name="T34" fmla="*/ 869 w 973"/>
              <a:gd name="T35" fmla="*/ 785 h 1071"/>
              <a:gd name="T36" fmla="*/ 828 w 973"/>
              <a:gd name="T37" fmla="*/ 832 h 1071"/>
              <a:gd name="T38" fmla="*/ 779 w 973"/>
              <a:gd name="T39" fmla="*/ 873 h 1071"/>
              <a:gd name="T40" fmla="*/ 727 w 973"/>
              <a:gd name="T41" fmla="*/ 907 h 1071"/>
              <a:gd name="T42" fmla="*/ 670 w 973"/>
              <a:gd name="T43" fmla="*/ 935 h 1071"/>
              <a:gd name="T44" fmla="*/ 609 w 973"/>
              <a:gd name="T45" fmla="*/ 956 h 1071"/>
              <a:gd name="T46" fmla="*/ 546 w 973"/>
              <a:gd name="T47" fmla="*/ 968 h 1071"/>
              <a:gd name="T48" fmla="*/ 486 w 973"/>
              <a:gd name="T49" fmla="*/ 1071 h 1071"/>
              <a:gd name="T50" fmla="*/ 429 w 973"/>
              <a:gd name="T51" fmla="*/ 968 h 1071"/>
              <a:gd name="T52" fmla="*/ 364 w 973"/>
              <a:gd name="T53" fmla="*/ 956 h 1071"/>
              <a:gd name="T54" fmla="*/ 303 w 973"/>
              <a:gd name="T55" fmla="*/ 935 h 1071"/>
              <a:gd name="T56" fmla="*/ 246 w 973"/>
              <a:gd name="T57" fmla="*/ 907 h 1071"/>
              <a:gd name="T58" fmla="*/ 194 w 973"/>
              <a:gd name="T59" fmla="*/ 873 h 1071"/>
              <a:gd name="T60" fmla="*/ 145 w 973"/>
              <a:gd name="T61" fmla="*/ 832 h 1071"/>
              <a:gd name="T62" fmla="*/ 104 w 973"/>
              <a:gd name="T63" fmla="*/ 785 h 1071"/>
              <a:gd name="T64" fmla="*/ 68 w 973"/>
              <a:gd name="T65" fmla="*/ 733 h 1071"/>
              <a:gd name="T66" fmla="*/ 40 w 973"/>
              <a:gd name="T67" fmla="*/ 677 h 1071"/>
              <a:gd name="T68" fmla="*/ 18 w 973"/>
              <a:gd name="T69" fmla="*/ 616 h 1071"/>
              <a:gd name="T70" fmla="*/ 5 w 973"/>
              <a:gd name="T71" fmla="*/ 553 h 1071"/>
              <a:gd name="T72" fmla="*/ 0 w 973"/>
              <a:gd name="T73" fmla="*/ 486 h 1071"/>
              <a:gd name="T74" fmla="*/ 5 w 973"/>
              <a:gd name="T75" fmla="*/ 420 h 1071"/>
              <a:gd name="T76" fmla="*/ 18 w 973"/>
              <a:gd name="T77" fmla="*/ 356 h 1071"/>
              <a:gd name="T78" fmla="*/ 39 w 973"/>
              <a:gd name="T79" fmla="*/ 297 h 1071"/>
              <a:gd name="T80" fmla="*/ 67 w 973"/>
              <a:gd name="T81" fmla="*/ 241 h 1071"/>
              <a:gd name="T82" fmla="*/ 102 w 973"/>
              <a:gd name="T83" fmla="*/ 189 h 1071"/>
              <a:gd name="T84" fmla="*/ 144 w 973"/>
              <a:gd name="T85" fmla="*/ 142 h 1071"/>
              <a:gd name="T86" fmla="*/ 189 w 973"/>
              <a:gd name="T87" fmla="*/ 101 h 1071"/>
              <a:gd name="T88" fmla="*/ 241 w 973"/>
              <a:gd name="T89" fmla="*/ 67 h 1071"/>
              <a:gd name="T90" fmla="*/ 297 w 973"/>
              <a:gd name="T91" fmla="*/ 39 h 1071"/>
              <a:gd name="T92" fmla="*/ 358 w 973"/>
              <a:gd name="T93" fmla="*/ 18 h 1071"/>
              <a:gd name="T94" fmla="*/ 420 w 973"/>
              <a:gd name="T95" fmla="*/ 5 h 1071"/>
              <a:gd name="T96" fmla="*/ 486 w 973"/>
              <a:gd name="T97" fmla="*/ 0 h 1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3" h="1071">
                <a:moveTo>
                  <a:pt x="486" y="0"/>
                </a:moveTo>
                <a:lnTo>
                  <a:pt x="553" y="5"/>
                </a:lnTo>
                <a:lnTo>
                  <a:pt x="615" y="18"/>
                </a:lnTo>
                <a:lnTo>
                  <a:pt x="676" y="39"/>
                </a:lnTo>
                <a:lnTo>
                  <a:pt x="732" y="67"/>
                </a:lnTo>
                <a:lnTo>
                  <a:pt x="783" y="101"/>
                </a:lnTo>
                <a:lnTo>
                  <a:pt x="831" y="142"/>
                </a:lnTo>
                <a:lnTo>
                  <a:pt x="871" y="189"/>
                </a:lnTo>
                <a:lnTo>
                  <a:pt x="906" y="241"/>
                </a:lnTo>
                <a:lnTo>
                  <a:pt x="934" y="297"/>
                </a:lnTo>
                <a:lnTo>
                  <a:pt x="955" y="356"/>
                </a:lnTo>
                <a:lnTo>
                  <a:pt x="968" y="420"/>
                </a:lnTo>
                <a:lnTo>
                  <a:pt x="973" y="486"/>
                </a:lnTo>
                <a:lnTo>
                  <a:pt x="968" y="553"/>
                </a:lnTo>
                <a:lnTo>
                  <a:pt x="955" y="616"/>
                </a:lnTo>
                <a:lnTo>
                  <a:pt x="933" y="677"/>
                </a:lnTo>
                <a:lnTo>
                  <a:pt x="905" y="733"/>
                </a:lnTo>
                <a:lnTo>
                  <a:pt x="869" y="785"/>
                </a:lnTo>
                <a:lnTo>
                  <a:pt x="828" y="832"/>
                </a:lnTo>
                <a:lnTo>
                  <a:pt x="779" y="873"/>
                </a:lnTo>
                <a:lnTo>
                  <a:pt x="727" y="907"/>
                </a:lnTo>
                <a:lnTo>
                  <a:pt x="670" y="935"/>
                </a:lnTo>
                <a:lnTo>
                  <a:pt x="609" y="956"/>
                </a:lnTo>
                <a:lnTo>
                  <a:pt x="546" y="968"/>
                </a:lnTo>
                <a:lnTo>
                  <a:pt x="486" y="1071"/>
                </a:lnTo>
                <a:lnTo>
                  <a:pt x="429" y="968"/>
                </a:lnTo>
                <a:lnTo>
                  <a:pt x="364" y="956"/>
                </a:lnTo>
                <a:lnTo>
                  <a:pt x="303" y="935"/>
                </a:lnTo>
                <a:lnTo>
                  <a:pt x="246" y="907"/>
                </a:lnTo>
                <a:lnTo>
                  <a:pt x="194" y="873"/>
                </a:lnTo>
                <a:lnTo>
                  <a:pt x="145" y="832"/>
                </a:lnTo>
                <a:lnTo>
                  <a:pt x="104" y="785"/>
                </a:lnTo>
                <a:lnTo>
                  <a:pt x="68" y="733"/>
                </a:lnTo>
                <a:lnTo>
                  <a:pt x="40" y="677"/>
                </a:lnTo>
                <a:lnTo>
                  <a:pt x="18" y="616"/>
                </a:lnTo>
                <a:lnTo>
                  <a:pt x="5" y="553"/>
                </a:lnTo>
                <a:lnTo>
                  <a:pt x="0" y="486"/>
                </a:lnTo>
                <a:lnTo>
                  <a:pt x="5" y="420"/>
                </a:lnTo>
                <a:lnTo>
                  <a:pt x="18" y="356"/>
                </a:lnTo>
                <a:lnTo>
                  <a:pt x="39" y="297"/>
                </a:lnTo>
                <a:lnTo>
                  <a:pt x="67" y="241"/>
                </a:lnTo>
                <a:lnTo>
                  <a:pt x="102" y="189"/>
                </a:lnTo>
                <a:lnTo>
                  <a:pt x="144" y="142"/>
                </a:lnTo>
                <a:lnTo>
                  <a:pt x="189" y="101"/>
                </a:lnTo>
                <a:lnTo>
                  <a:pt x="241" y="67"/>
                </a:lnTo>
                <a:lnTo>
                  <a:pt x="297" y="39"/>
                </a:lnTo>
                <a:lnTo>
                  <a:pt x="358" y="18"/>
                </a:lnTo>
                <a:lnTo>
                  <a:pt x="420" y="5"/>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14" name="Freeform 2562">
            <a:extLst>
              <a:ext uri="{FF2B5EF4-FFF2-40B4-BE49-F238E27FC236}">
                <a16:creationId xmlns:a16="http://schemas.microsoft.com/office/drawing/2014/main" id="{2E27984B-29F4-4B53-973F-0FDDF38B37C3}"/>
              </a:ext>
            </a:extLst>
          </p:cNvPr>
          <p:cNvSpPr>
            <a:spLocks/>
          </p:cNvSpPr>
          <p:nvPr/>
        </p:nvSpPr>
        <p:spPr bwMode="auto">
          <a:xfrm>
            <a:off x="7610114" y="4036354"/>
            <a:ext cx="603765" cy="605739"/>
          </a:xfrm>
          <a:custGeom>
            <a:avLst/>
            <a:gdLst>
              <a:gd name="T0" fmla="*/ 305 w 611"/>
              <a:gd name="T1" fmla="*/ 0 h 613"/>
              <a:gd name="T2" fmla="*/ 356 w 611"/>
              <a:gd name="T3" fmla="*/ 5 h 613"/>
              <a:gd name="T4" fmla="*/ 403 w 611"/>
              <a:gd name="T5" fmla="*/ 16 h 613"/>
              <a:gd name="T6" fmla="*/ 446 w 611"/>
              <a:gd name="T7" fmla="*/ 36 h 613"/>
              <a:gd name="T8" fmla="*/ 487 w 611"/>
              <a:gd name="T9" fmla="*/ 59 h 613"/>
              <a:gd name="T10" fmla="*/ 523 w 611"/>
              <a:gd name="T11" fmla="*/ 90 h 613"/>
              <a:gd name="T12" fmla="*/ 552 w 611"/>
              <a:gd name="T13" fmla="*/ 126 h 613"/>
              <a:gd name="T14" fmla="*/ 577 w 611"/>
              <a:gd name="T15" fmla="*/ 166 h 613"/>
              <a:gd name="T16" fmla="*/ 597 w 611"/>
              <a:gd name="T17" fmla="*/ 210 h 613"/>
              <a:gd name="T18" fmla="*/ 608 w 611"/>
              <a:gd name="T19" fmla="*/ 257 h 613"/>
              <a:gd name="T20" fmla="*/ 611 w 611"/>
              <a:gd name="T21" fmla="*/ 307 h 613"/>
              <a:gd name="T22" fmla="*/ 608 w 611"/>
              <a:gd name="T23" fmla="*/ 356 h 613"/>
              <a:gd name="T24" fmla="*/ 597 w 611"/>
              <a:gd name="T25" fmla="*/ 403 h 613"/>
              <a:gd name="T26" fmla="*/ 577 w 611"/>
              <a:gd name="T27" fmla="*/ 448 h 613"/>
              <a:gd name="T28" fmla="*/ 552 w 611"/>
              <a:gd name="T29" fmla="*/ 488 h 613"/>
              <a:gd name="T30" fmla="*/ 523 w 611"/>
              <a:gd name="T31" fmla="*/ 523 h 613"/>
              <a:gd name="T32" fmla="*/ 487 w 611"/>
              <a:gd name="T33" fmla="*/ 554 h 613"/>
              <a:gd name="T34" fmla="*/ 446 w 611"/>
              <a:gd name="T35" fmla="*/ 579 h 613"/>
              <a:gd name="T36" fmla="*/ 403 w 611"/>
              <a:gd name="T37" fmla="*/ 597 h 613"/>
              <a:gd name="T38" fmla="*/ 356 w 611"/>
              <a:gd name="T39" fmla="*/ 609 h 613"/>
              <a:gd name="T40" fmla="*/ 305 w 611"/>
              <a:gd name="T41" fmla="*/ 613 h 613"/>
              <a:gd name="T42" fmla="*/ 255 w 611"/>
              <a:gd name="T43" fmla="*/ 609 h 613"/>
              <a:gd name="T44" fmla="*/ 209 w 611"/>
              <a:gd name="T45" fmla="*/ 597 h 613"/>
              <a:gd name="T46" fmla="*/ 165 w 611"/>
              <a:gd name="T47" fmla="*/ 579 h 613"/>
              <a:gd name="T48" fmla="*/ 125 w 611"/>
              <a:gd name="T49" fmla="*/ 554 h 613"/>
              <a:gd name="T50" fmla="*/ 88 w 611"/>
              <a:gd name="T51" fmla="*/ 523 h 613"/>
              <a:gd name="T52" fmla="*/ 59 w 611"/>
              <a:gd name="T53" fmla="*/ 488 h 613"/>
              <a:gd name="T54" fmla="*/ 34 w 611"/>
              <a:gd name="T55" fmla="*/ 448 h 613"/>
              <a:gd name="T56" fmla="*/ 14 w 611"/>
              <a:gd name="T57" fmla="*/ 403 h 613"/>
              <a:gd name="T58" fmla="*/ 3 w 611"/>
              <a:gd name="T59" fmla="*/ 356 h 613"/>
              <a:gd name="T60" fmla="*/ 0 w 611"/>
              <a:gd name="T61" fmla="*/ 307 h 613"/>
              <a:gd name="T62" fmla="*/ 3 w 611"/>
              <a:gd name="T63" fmla="*/ 257 h 613"/>
              <a:gd name="T64" fmla="*/ 14 w 611"/>
              <a:gd name="T65" fmla="*/ 210 h 613"/>
              <a:gd name="T66" fmla="*/ 34 w 611"/>
              <a:gd name="T67" fmla="*/ 166 h 613"/>
              <a:gd name="T68" fmla="*/ 59 w 611"/>
              <a:gd name="T69" fmla="*/ 126 h 613"/>
              <a:gd name="T70" fmla="*/ 88 w 611"/>
              <a:gd name="T71" fmla="*/ 90 h 613"/>
              <a:gd name="T72" fmla="*/ 125 w 611"/>
              <a:gd name="T73" fmla="*/ 59 h 613"/>
              <a:gd name="T74" fmla="*/ 165 w 611"/>
              <a:gd name="T75" fmla="*/ 36 h 613"/>
              <a:gd name="T76" fmla="*/ 209 w 611"/>
              <a:gd name="T77" fmla="*/ 16 h 613"/>
              <a:gd name="T78" fmla="*/ 255 w 611"/>
              <a:gd name="T79" fmla="*/ 5 h 613"/>
              <a:gd name="T80" fmla="*/ 305 w 611"/>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1" h="613">
                <a:moveTo>
                  <a:pt x="305" y="0"/>
                </a:moveTo>
                <a:lnTo>
                  <a:pt x="356" y="5"/>
                </a:lnTo>
                <a:lnTo>
                  <a:pt x="403" y="16"/>
                </a:lnTo>
                <a:lnTo>
                  <a:pt x="446" y="36"/>
                </a:lnTo>
                <a:lnTo>
                  <a:pt x="487" y="59"/>
                </a:lnTo>
                <a:lnTo>
                  <a:pt x="523" y="90"/>
                </a:lnTo>
                <a:lnTo>
                  <a:pt x="552" y="126"/>
                </a:lnTo>
                <a:lnTo>
                  <a:pt x="577" y="166"/>
                </a:lnTo>
                <a:lnTo>
                  <a:pt x="597" y="210"/>
                </a:lnTo>
                <a:lnTo>
                  <a:pt x="608" y="257"/>
                </a:lnTo>
                <a:lnTo>
                  <a:pt x="611" y="307"/>
                </a:lnTo>
                <a:lnTo>
                  <a:pt x="608" y="356"/>
                </a:lnTo>
                <a:lnTo>
                  <a:pt x="597" y="403"/>
                </a:lnTo>
                <a:lnTo>
                  <a:pt x="577" y="448"/>
                </a:lnTo>
                <a:lnTo>
                  <a:pt x="552" y="488"/>
                </a:lnTo>
                <a:lnTo>
                  <a:pt x="523" y="523"/>
                </a:lnTo>
                <a:lnTo>
                  <a:pt x="487" y="554"/>
                </a:lnTo>
                <a:lnTo>
                  <a:pt x="446" y="579"/>
                </a:lnTo>
                <a:lnTo>
                  <a:pt x="403" y="597"/>
                </a:lnTo>
                <a:lnTo>
                  <a:pt x="356" y="609"/>
                </a:lnTo>
                <a:lnTo>
                  <a:pt x="305" y="613"/>
                </a:lnTo>
                <a:lnTo>
                  <a:pt x="255" y="609"/>
                </a:lnTo>
                <a:lnTo>
                  <a:pt x="209" y="597"/>
                </a:lnTo>
                <a:lnTo>
                  <a:pt x="165" y="579"/>
                </a:lnTo>
                <a:lnTo>
                  <a:pt x="125" y="554"/>
                </a:lnTo>
                <a:lnTo>
                  <a:pt x="88" y="523"/>
                </a:lnTo>
                <a:lnTo>
                  <a:pt x="59" y="488"/>
                </a:lnTo>
                <a:lnTo>
                  <a:pt x="34" y="448"/>
                </a:lnTo>
                <a:lnTo>
                  <a:pt x="14" y="403"/>
                </a:lnTo>
                <a:lnTo>
                  <a:pt x="3" y="356"/>
                </a:lnTo>
                <a:lnTo>
                  <a:pt x="0" y="307"/>
                </a:lnTo>
                <a:lnTo>
                  <a:pt x="3" y="257"/>
                </a:lnTo>
                <a:lnTo>
                  <a:pt x="14" y="210"/>
                </a:lnTo>
                <a:lnTo>
                  <a:pt x="34" y="166"/>
                </a:lnTo>
                <a:lnTo>
                  <a:pt x="59" y="126"/>
                </a:lnTo>
                <a:lnTo>
                  <a:pt x="88" y="90"/>
                </a:lnTo>
                <a:lnTo>
                  <a:pt x="125" y="59"/>
                </a:lnTo>
                <a:lnTo>
                  <a:pt x="165" y="36"/>
                </a:lnTo>
                <a:lnTo>
                  <a:pt x="209" y="16"/>
                </a:lnTo>
                <a:lnTo>
                  <a:pt x="255" y="5"/>
                </a:lnTo>
                <a:lnTo>
                  <a:pt x="305" y="0"/>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15" name="Freeform 2572">
            <a:extLst>
              <a:ext uri="{FF2B5EF4-FFF2-40B4-BE49-F238E27FC236}">
                <a16:creationId xmlns:a16="http://schemas.microsoft.com/office/drawing/2014/main" id="{C7E132B2-B031-4824-A48C-591BB24348F1}"/>
              </a:ext>
            </a:extLst>
          </p:cNvPr>
          <p:cNvSpPr>
            <a:spLocks/>
          </p:cNvSpPr>
          <p:nvPr/>
        </p:nvSpPr>
        <p:spPr bwMode="auto">
          <a:xfrm>
            <a:off x="7422671" y="3687117"/>
            <a:ext cx="986545" cy="246637"/>
          </a:xfrm>
          <a:custGeom>
            <a:avLst/>
            <a:gdLst>
              <a:gd name="T0" fmla="*/ 496 w 1000"/>
              <a:gd name="T1" fmla="*/ 0 h 251"/>
              <a:gd name="T2" fmla="*/ 561 w 1000"/>
              <a:gd name="T3" fmla="*/ 3 h 251"/>
              <a:gd name="T4" fmla="*/ 626 w 1000"/>
              <a:gd name="T5" fmla="*/ 11 h 251"/>
              <a:gd name="T6" fmla="*/ 689 w 1000"/>
              <a:gd name="T7" fmla="*/ 28 h 251"/>
              <a:gd name="T8" fmla="*/ 748 w 1000"/>
              <a:gd name="T9" fmla="*/ 50 h 251"/>
              <a:gd name="T10" fmla="*/ 805 w 1000"/>
              <a:gd name="T11" fmla="*/ 79 h 251"/>
              <a:gd name="T12" fmla="*/ 860 w 1000"/>
              <a:gd name="T13" fmla="*/ 113 h 251"/>
              <a:gd name="T14" fmla="*/ 910 w 1000"/>
              <a:gd name="T15" fmla="*/ 152 h 251"/>
              <a:gd name="T16" fmla="*/ 957 w 1000"/>
              <a:gd name="T17" fmla="*/ 198 h 251"/>
              <a:gd name="T18" fmla="*/ 1000 w 1000"/>
              <a:gd name="T19" fmla="*/ 248 h 251"/>
              <a:gd name="T20" fmla="*/ 994 w 1000"/>
              <a:gd name="T21" fmla="*/ 251 h 251"/>
              <a:gd name="T22" fmla="*/ 953 w 1000"/>
              <a:gd name="T23" fmla="*/ 202 h 251"/>
              <a:gd name="T24" fmla="*/ 906 w 1000"/>
              <a:gd name="T25" fmla="*/ 156 h 251"/>
              <a:gd name="T26" fmla="*/ 855 w 1000"/>
              <a:gd name="T27" fmla="*/ 118 h 251"/>
              <a:gd name="T28" fmla="*/ 802 w 1000"/>
              <a:gd name="T29" fmla="*/ 84 h 251"/>
              <a:gd name="T30" fmla="*/ 746 w 1000"/>
              <a:gd name="T31" fmla="*/ 56 h 251"/>
              <a:gd name="T32" fmla="*/ 687 w 1000"/>
              <a:gd name="T33" fmla="*/ 34 h 251"/>
              <a:gd name="T34" fmla="*/ 625 w 1000"/>
              <a:gd name="T35" fmla="*/ 17 h 251"/>
              <a:gd name="T36" fmla="*/ 561 w 1000"/>
              <a:gd name="T37" fmla="*/ 8 h 251"/>
              <a:gd name="T38" fmla="*/ 496 w 1000"/>
              <a:gd name="T39" fmla="*/ 4 h 251"/>
              <a:gd name="T40" fmla="*/ 426 w 1000"/>
              <a:gd name="T41" fmla="*/ 8 h 251"/>
              <a:gd name="T42" fmla="*/ 355 w 1000"/>
              <a:gd name="T43" fmla="*/ 20 h 251"/>
              <a:gd name="T44" fmla="*/ 288 w 1000"/>
              <a:gd name="T45" fmla="*/ 39 h 251"/>
              <a:gd name="T46" fmla="*/ 223 w 1000"/>
              <a:gd name="T47" fmla="*/ 68 h 251"/>
              <a:gd name="T48" fmla="*/ 162 w 1000"/>
              <a:gd name="T49" fmla="*/ 102 h 251"/>
              <a:gd name="T50" fmla="*/ 105 w 1000"/>
              <a:gd name="T51" fmla="*/ 141 h 251"/>
              <a:gd name="T52" fmla="*/ 52 w 1000"/>
              <a:gd name="T53" fmla="*/ 189 h 251"/>
              <a:gd name="T54" fmla="*/ 4 w 1000"/>
              <a:gd name="T55" fmla="*/ 242 h 251"/>
              <a:gd name="T56" fmla="*/ 0 w 1000"/>
              <a:gd name="T57" fmla="*/ 239 h 251"/>
              <a:gd name="T58" fmla="*/ 49 w 1000"/>
              <a:gd name="T59" fmla="*/ 184 h 251"/>
              <a:gd name="T60" fmla="*/ 102 w 1000"/>
              <a:gd name="T61" fmla="*/ 137 h 251"/>
              <a:gd name="T62" fmla="*/ 160 w 1000"/>
              <a:gd name="T63" fmla="*/ 96 h 251"/>
              <a:gd name="T64" fmla="*/ 220 w 1000"/>
              <a:gd name="T65" fmla="*/ 62 h 251"/>
              <a:gd name="T66" fmla="*/ 285 w 1000"/>
              <a:gd name="T67" fmla="*/ 35 h 251"/>
              <a:gd name="T68" fmla="*/ 355 w 1000"/>
              <a:gd name="T69" fmla="*/ 14 h 251"/>
              <a:gd name="T70" fmla="*/ 424 w 1000"/>
              <a:gd name="T71" fmla="*/ 3 h 251"/>
              <a:gd name="T72" fmla="*/ 496 w 1000"/>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0" h="251">
                <a:moveTo>
                  <a:pt x="496" y="0"/>
                </a:moveTo>
                <a:lnTo>
                  <a:pt x="561" y="3"/>
                </a:lnTo>
                <a:lnTo>
                  <a:pt x="626" y="11"/>
                </a:lnTo>
                <a:lnTo>
                  <a:pt x="689" y="28"/>
                </a:lnTo>
                <a:lnTo>
                  <a:pt x="748" y="50"/>
                </a:lnTo>
                <a:lnTo>
                  <a:pt x="805" y="79"/>
                </a:lnTo>
                <a:lnTo>
                  <a:pt x="860" y="113"/>
                </a:lnTo>
                <a:lnTo>
                  <a:pt x="910" y="152"/>
                </a:lnTo>
                <a:lnTo>
                  <a:pt x="957" y="198"/>
                </a:lnTo>
                <a:lnTo>
                  <a:pt x="1000" y="248"/>
                </a:lnTo>
                <a:lnTo>
                  <a:pt x="994" y="251"/>
                </a:lnTo>
                <a:lnTo>
                  <a:pt x="953" y="202"/>
                </a:lnTo>
                <a:lnTo>
                  <a:pt x="906" y="156"/>
                </a:lnTo>
                <a:lnTo>
                  <a:pt x="855" y="118"/>
                </a:lnTo>
                <a:lnTo>
                  <a:pt x="802" y="84"/>
                </a:lnTo>
                <a:lnTo>
                  <a:pt x="746" y="56"/>
                </a:lnTo>
                <a:lnTo>
                  <a:pt x="687" y="34"/>
                </a:lnTo>
                <a:lnTo>
                  <a:pt x="625" y="17"/>
                </a:lnTo>
                <a:lnTo>
                  <a:pt x="561" y="8"/>
                </a:lnTo>
                <a:lnTo>
                  <a:pt x="496" y="4"/>
                </a:lnTo>
                <a:lnTo>
                  <a:pt x="426" y="8"/>
                </a:lnTo>
                <a:lnTo>
                  <a:pt x="355" y="20"/>
                </a:lnTo>
                <a:lnTo>
                  <a:pt x="288" y="39"/>
                </a:lnTo>
                <a:lnTo>
                  <a:pt x="223" y="68"/>
                </a:lnTo>
                <a:lnTo>
                  <a:pt x="162" y="102"/>
                </a:lnTo>
                <a:lnTo>
                  <a:pt x="105" y="141"/>
                </a:lnTo>
                <a:lnTo>
                  <a:pt x="52" y="189"/>
                </a:lnTo>
                <a:lnTo>
                  <a:pt x="4" y="242"/>
                </a:lnTo>
                <a:lnTo>
                  <a:pt x="0" y="239"/>
                </a:lnTo>
                <a:lnTo>
                  <a:pt x="49" y="184"/>
                </a:lnTo>
                <a:lnTo>
                  <a:pt x="102" y="137"/>
                </a:lnTo>
                <a:lnTo>
                  <a:pt x="160" y="96"/>
                </a:lnTo>
                <a:lnTo>
                  <a:pt x="220" y="62"/>
                </a:lnTo>
                <a:lnTo>
                  <a:pt x="285" y="35"/>
                </a:lnTo>
                <a:lnTo>
                  <a:pt x="355" y="14"/>
                </a:lnTo>
                <a:lnTo>
                  <a:pt x="424" y="3"/>
                </a:lnTo>
                <a:lnTo>
                  <a:pt x="496"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16" name="Freeform 2574">
            <a:extLst>
              <a:ext uri="{FF2B5EF4-FFF2-40B4-BE49-F238E27FC236}">
                <a16:creationId xmlns:a16="http://schemas.microsoft.com/office/drawing/2014/main" id="{9FE472F2-5327-4CDF-AC19-10875FF49C7E}"/>
              </a:ext>
            </a:extLst>
          </p:cNvPr>
          <p:cNvSpPr>
            <a:spLocks/>
          </p:cNvSpPr>
          <p:nvPr/>
        </p:nvSpPr>
        <p:spPr bwMode="auto">
          <a:xfrm>
            <a:off x="7872535" y="3156356"/>
            <a:ext cx="78924" cy="78924"/>
          </a:xfrm>
          <a:custGeom>
            <a:avLst/>
            <a:gdLst>
              <a:gd name="T0" fmla="*/ 39 w 79"/>
              <a:gd name="T1" fmla="*/ 0 h 80"/>
              <a:gd name="T2" fmla="*/ 56 w 79"/>
              <a:gd name="T3" fmla="*/ 3 h 80"/>
              <a:gd name="T4" fmla="*/ 67 w 79"/>
              <a:gd name="T5" fmla="*/ 12 h 80"/>
              <a:gd name="T6" fmla="*/ 76 w 79"/>
              <a:gd name="T7" fmla="*/ 24 h 80"/>
              <a:gd name="T8" fmla="*/ 79 w 79"/>
              <a:gd name="T9" fmla="*/ 40 h 80"/>
              <a:gd name="T10" fmla="*/ 76 w 79"/>
              <a:gd name="T11" fmla="*/ 55 h 80"/>
              <a:gd name="T12" fmla="*/ 67 w 79"/>
              <a:gd name="T13" fmla="*/ 68 h 80"/>
              <a:gd name="T14" fmla="*/ 56 w 79"/>
              <a:gd name="T15" fmla="*/ 77 h 80"/>
              <a:gd name="T16" fmla="*/ 39 w 79"/>
              <a:gd name="T17" fmla="*/ 80 h 80"/>
              <a:gd name="T18" fmla="*/ 25 w 79"/>
              <a:gd name="T19" fmla="*/ 77 h 80"/>
              <a:gd name="T20" fmla="*/ 11 w 79"/>
              <a:gd name="T21" fmla="*/ 68 h 80"/>
              <a:gd name="T22" fmla="*/ 2 w 79"/>
              <a:gd name="T23" fmla="*/ 55 h 80"/>
              <a:gd name="T24" fmla="*/ 0 w 79"/>
              <a:gd name="T25" fmla="*/ 40 h 80"/>
              <a:gd name="T26" fmla="*/ 2 w 79"/>
              <a:gd name="T27" fmla="*/ 24 h 80"/>
              <a:gd name="T28" fmla="*/ 11 w 79"/>
              <a:gd name="T29" fmla="*/ 12 h 80"/>
              <a:gd name="T30" fmla="*/ 25 w 79"/>
              <a:gd name="T31" fmla="*/ 3 h 80"/>
              <a:gd name="T32" fmla="*/ 39 w 79"/>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 h="80">
                <a:moveTo>
                  <a:pt x="39" y="0"/>
                </a:moveTo>
                <a:lnTo>
                  <a:pt x="56" y="3"/>
                </a:lnTo>
                <a:lnTo>
                  <a:pt x="67" y="12"/>
                </a:lnTo>
                <a:lnTo>
                  <a:pt x="76" y="24"/>
                </a:lnTo>
                <a:lnTo>
                  <a:pt x="79" y="40"/>
                </a:lnTo>
                <a:lnTo>
                  <a:pt x="76" y="55"/>
                </a:lnTo>
                <a:lnTo>
                  <a:pt x="67" y="68"/>
                </a:lnTo>
                <a:lnTo>
                  <a:pt x="56" y="77"/>
                </a:lnTo>
                <a:lnTo>
                  <a:pt x="39" y="80"/>
                </a:lnTo>
                <a:lnTo>
                  <a:pt x="25" y="77"/>
                </a:lnTo>
                <a:lnTo>
                  <a:pt x="11" y="68"/>
                </a:lnTo>
                <a:lnTo>
                  <a:pt x="2" y="55"/>
                </a:lnTo>
                <a:lnTo>
                  <a:pt x="0" y="40"/>
                </a:lnTo>
                <a:lnTo>
                  <a:pt x="2" y="24"/>
                </a:lnTo>
                <a:lnTo>
                  <a:pt x="11" y="12"/>
                </a:lnTo>
                <a:lnTo>
                  <a:pt x="25" y="3"/>
                </a:lnTo>
                <a:lnTo>
                  <a:pt x="39"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419" sz="1800" b="0" i="0" u="none" strike="noStrike" kern="0" cap="none" spc="0" normalizeH="0" baseline="0">
              <a:ln>
                <a:noFill/>
              </a:ln>
              <a:solidFill>
                <a:prstClr val="black"/>
              </a:solidFill>
              <a:effectLst/>
              <a:uLnTx/>
              <a:uFillTx/>
              <a:latin typeface="Arial" panose="020B0604020202020204" pitchFamily="34" charset="0"/>
              <a:cs typeface="Arial" panose="020B0604020202020204" pitchFamily="34" charset="0"/>
            </a:endParaRPr>
          </a:p>
        </p:txBody>
      </p:sp>
      <p:cxnSp>
        <p:nvCxnSpPr>
          <p:cNvPr id="17" name="Straight Connector 2588">
            <a:extLst>
              <a:ext uri="{FF2B5EF4-FFF2-40B4-BE49-F238E27FC236}">
                <a16:creationId xmlns:a16="http://schemas.microsoft.com/office/drawing/2014/main" id="{DB8BFC56-5BB1-46C7-8A73-C02A1901101F}"/>
              </a:ext>
            </a:extLst>
          </p:cNvPr>
          <p:cNvCxnSpPr/>
          <p:nvPr/>
        </p:nvCxnSpPr>
        <p:spPr>
          <a:xfrm>
            <a:off x="7910518" y="3235280"/>
            <a:ext cx="1478" cy="451837"/>
          </a:xfrm>
          <a:prstGeom prst="line">
            <a:avLst/>
          </a:prstGeom>
          <a:noFill/>
          <a:ln w="3175" cap="flat" cmpd="sng" algn="ctr">
            <a:solidFill>
              <a:sysClr val="window" lastClr="FFFFFF">
                <a:lumMod val="85000"/>
              </a:sysClr>
            </a:solidFill>
            <a:prstDash val="solid"/>
          </a:ln>
          <a:effectLst/>
        </p:spPr>
      </p:cxnSp>
      <p:sp>
        <p:nvSpPr>
          <p:cNvPr id="41" name="TextBox 2616">
            <a:extLst>
              <a:ext uri="{FF2B5EF4-FFF2-40B4-BE49-F238E27FC236}">
                <a16:creationId xmlns:a16="http://schemas.microsoft.com/office/drawing/2014/main" id="{53BAE757-B5D3-4B71-B228-18DE5E9F11D1}"/>
              </a:ext>
            </a:extLst>
          </p:cNvPr>
          <p:cNvSpPr txBox="1"/>
          <p:nvPr/>
        </p:nvSpPr>
        <p:spPr>
          <a:xfrm>
            <a:off x="6700586" y="2170198"/>
            <a:ext cx="2430714" cy="307777"/>
          </a:xfrm>
          <a:prstGeom prst="rect">
            <a:avLst/>
          </a:prstGeom>
          <a:noFill/>
        </p:spPr>
        <p:txBody>
          <a:bodyPr wrap="square" rtlCol="0">
            <a:spAutoFit/>
          </a:bodyPr>
          <a:lstStyle/>
          <a:p>
            <a:pPr algn="ctr"/>
            <a:r>
              <a:rPr lang="es-419" sz="1400" b="1" dirty="0">
                <a:solidFill>
                  <a:prstClr val="black">
                    <a:lumMod val="75000"/>
                    <a:lumOff val="25000"/>
                  </a:prstClr>
                </a:solidFill>
                <a:latin typeface="Arial" panose="020B0604020202020204" pitchFamily="34" charset="0"/>
                <a:cs typeface="Arial" panose="020B0604020202020204" pitchFamily="34" charset="0"/>
              </a:rPr>
              <a:t>Mapa de Servicio </a:t>
            </a:r>
            <a:r>
              <a:rPr lang="es-419" sz="1400" b="1" dirty="0" err="1">
                <a:solidFill>
                  <a:prstClr val="black">
                    <a:lumMod val="75000"/>
                    <a:lumOff val="25000"/>
                  </a:prstClr>
                </a:solidFill>
                <a:latin typeface="Arial" panose="020B0604020202020204" pitchFamily="34" charset="0"/>
                <a:cs typeface="Arial" panose="020B0604020202020204" pitchFamily="34" charset="0"/>
              </a:rPr>
              <a:t>Bluprint</a:t>
            </a:r>
            <a:endParaRPr lang="es-419" sz="1400" b="1" dirty="0">
              <a:solidFill>
                <a:prstClr val="black">
                  <a:lumMod val="75000"/>
                  <a:lumOff val="25000"/>
                </a:prstClr>
              </a:solidFill>
              <a:latin typeface="Arial" panose="020B0604020202020204" pitchFamily="34" charset="0"/>
              <a:cs typeface="Arial" panose="020B0604020202020204" pitchFamily="34" charset="0"/>
            </a:endParaRPr>
          </a:p>
        </p:txBody>
      </p:sp>
      <p:sp>
        <p:nvSpPr>
          <p:cNvPr id="42" name="TextBox 2617">
            <a:extLst>
              <a:ext uri="{FF2B5EF4-FFF2-40B4-BE49-F238E27FC236}">
                <a16:creationId xmlns:a16="http://schemas.microsoft.com/office/drawing/2014/main" id="{16F47249-0DE4-48AA-8DE1-1200672743C1}"/>
              </a:ext>
            </a:extLst>
          </p:cNvPr>
          <p:cNvSpPr txBox="1"/>
          <p:nvPr/>
        </p:nvSpPr>
        <p:spPr>
          <a:xfrm>
            <a:off x="6433886" y="2421473"/>
            <a:ext cx="3296968" cy="769441"/>
          </a:xfrm>
          <a:prstGeom prst="rect">
            <a:avLst/>
          </a:prstGeom>
          <a:noFill/>
        </p:spPr>
        <p:txBody>
          <a:bodyPr wrap="square" rtlCol="0">
            <a:spAutoFit/>
          </a:bodyPr>
          <a:lstStyle/>
          <a:p>
            <a:pPr algn="ctr"/>
            <a:r>
              <a:rPr lang="es-PE" sz="1100" i="0" dirty="0">
                <a:effectLst/>
                <a:latin typeface="Arial" panose="020B0604020202020204" pitchFamily="34" charset="0"/>
                <a:cs typeface="Arial" panose="020B0604020202020204" pitchFamily="34" charset="0"/>
              </a:rPr>
              <a:t>Es una matriz que representa visualmente, de forma esquemática y sencilla, el complejo sistema de interacciones que caracterizan una prestación de servicios. </a:t>
            </a:r>
            <a:endParaRPr lang="es-419" sz="1100" dirty="0">
              <a:latin typeface="Arial" panose="020B0604020202020204" pitchFamily="34" charset="0"/>
              <a:cs typeface="Arial" panose="020B0604020202020204" pitchFamily="34" charset="0"/>
            </a:endParaRPr>
          </a:p>
        </p:txBody>
      </p:sp>
      <p:grpSp>
        <p:nvGrpSpPr>
          <p:cNvPr id="53" name="Group 2628">
            <a:extLst>
              <a:ext uri="{FF2B5EF4-FFF2-40B4-BE49-F238E27FC236}">
                <a16:creationId xmlns:a16="http://schemas.microsoft.com/office/drawing/2014/main" id="{E0FF7A4C-3C8E-4E65-882A-5D011ACD7854}"/>
              </a:ext>
            </a:extLst>
          </p:cNvPr>
          <p:cNvGrpSpPr/>
          <p:nvPr/>
        </p:nvGrpSpPr>
        <p:grpSpPr>
          <a:xfrm>
            <a:off x="7772610" y="4201911"/>
            <a:ext cx="278774" cy="277812"/>
            <a:chOff x="3363913" y="2841625"/>
            <a:chExt cx="460376" cy="458788"/>
          </a:xfrm>
          <a:solidFill>
            <a:sysClr val="window" lastClr="FFFFFF"/>
          </a:solidFill>
        </p:grpSpPr>
        <p:sp>
          <p:nvSpPr>
            <p:cNvPr id="54" name="Freeform 19">
              <a:extLst>
                <a:ext uri="{FF2B5EF4-FFF2-40B4-BE49-F238E27FC236}">
                  <a16:creationId xmlns:a16="http://schemas.microsoft.com/office/drawing/2014/main" id="{4B911BD7-8C95-4324-AA7C-A75C2C2E35AD}"/>
                </a:ext>
              </a:extLst>
            </p:cNvPr>
            <p:cNvSpPr>
              <a:spLocks/>
            </p:cNvSpPr>
            <p:nvPr/>
          </p:nvSpPr>
          <p:spPr bwMode="auto">
            <a:xfrm>
              <a:off x="3363913" y="2841625"/>
              <a:ext cx="381000" cy="458788"/>
            </a:xfrm>
            <a:custGeom>
              <a:avLst/>
              <a:gdLst>
                <a:gd name="T0" fmla="*/ 2677 w 2882"/>
                <a:gd name="T1" fmla="*/ 0 h 3468"/>
                <a:gd name="T2" fmla="*/ 2749 w 2882"/>
                <a:gd name="T3" fmla="*/ 13 h 3468"/>
                <a:gd name="T4" fmla="*/ 2809 w 2882"/>
                <a:gd name="T5" fmla="*/ 48 h 3468"/>
                <a:gd name="T6" fmla="*/ 2854 w 2882"/>
                <a:gd name="T7" fmla="*/ 101 h 3468"/>
                <a:gd name="T8" fmla="*/ 2879 w 2882"/>
                <a:gd name="T9" fmla="*/ 167 h 3468"/>
                <a:gd name="T10" fmla="*/ 2882 w 2882"/>
                <a:gd name="T11" fmla="*/ 940 h 3468"/>
                <a:gd name="T12" fmla="*/ 2873 w 2882"/>
                <a:gd name="T13" fmla="*/ 974 h 3468"/>
                <a:gd name="T14" fmla="*/ 2848 w 2882"/>
                <a:gd name="T15" fmla="*/ 998 h 3468"/>
                <a:gd name="T16" fmla="*/ 2814 w 2882"/>
                <a:gd name="T17" fmla="*/ 1008 h 3468"/>
                <a:gd name="T18" fmla="*/ 2780 w 2882"/>
                <a:gd name="T19" fmla="*/ 998 h 3468"/>
                <a:gd name="T20" fmla="*/ 2756 w 2882"/>
                <a:gd name="T21" fmla="*/ 974 h 3468"/>
                <a:gd name="T22" fmla="*/ 2746 w 2882"/>
                <a:gd name="T23" fmla="*/ 940 h 3468"/>
                <a:gd name="T24" fmla="*/ 2744 w 2882"/>
                <a:gd name="T25" fmla="*/ 185 h 3468"/>
                <a:gd name="T26" fmla="*/ 2726 w 2882"/>
                <a:gd name="T27" fmla="*/ 156 h 3468"/>
                <a:gd name="T28" fmla="*/ 2696 w 2882"/>
                <a:gd name="T29" fmla="*/ 138 h 3468"/>
                <a:gd name="T30" fmla="*/ 204 w 2882"/>
                <a:gd name="T31" fmla="*/ 136 h 3468"/>
                <a:gd name="T32" fmla="*/ 170 w 2882"/>
                <a:gd name="T33" fmla="*/ 145 h 3468"/>
                <a:gd name="T34" fmla="*/ 146 w 2882"/>
                <a:gd name="T35" fmla="*/ 169 h 3468"/>
                <a:gd name="T36" fmla="*/ 136 w 2882"/>
                <a:gd name="T37" fmla="*/ 203 h 3468"/>
                <a:gd name="T38" fmla="*/ 138 w 2882"/>
                <a:gd name="T39" fmla="*/ 3283 h 3468"/>
                <a:gd name="T40" fmla="*/ 156 w 2882"/>
                <a:gd name="T41" fmla="*/ 3312 h 3468"/>
                <a:gd name="T42" fmla="*/ 186 w 2882"/>
                <a:gd name="T43" fmla="*/ 3330 h 3468"/>
                <a:gd name="T44" fmla="*/ 2677 w 2882"/>
                <a:gd name="T45" fmla="*/ 3332 h 3468"/>
                <a:gd name="T46" fmla="*/ 2712 w 2882"/>
                <a:gd name="T47" fmla="*/ 3323 h 3468"/>
                <a:gd name="T48" fmla="*/ 2737 w 2882"/>
                <a:gd name="T49" fmla="*/ 3299 h 3468"/>
                <a:gd name="T50" fmla="*/ 2746 w 2882"/>
                <a:gd name="T51" fmla="*/ 3265 h 3468"/>
                <a:gd name="T52" fmla="*/ 2748 w 2882"/>
                <a:gd name="T53" fmla="*/ 2748 h 3468"/>
                <a:gd name="T54" fmla="*/ 2766 w 2882"/>
                <a:gd name="T55" fmla="*/ 2718 h 3468"/>
                <a:gd name="T56" fmla="*/ 2796 w 2882"/>
                <a:gd name="T57" fmla="*/ 2701 h 3468"/>
                <a:gd name="T58" fmla="*/ 2831 w 2882"/>
                <a:gd name="T59" fmla="*/ 2701 h 3468"/>
                <a:gd name="T60" fmla="*/ 2862 w 2882"/>
                <a:gd name="T61" fmla="*/ 2718 h 3468"/>
                <a:gd name="T62" fmla="*/ 2880 w 2882"/>
                <a:gd name="T63" fmla="*/ 2748 h 3468"/>
                <a:gd name="T64" fmla="*/ 2882 w 2882"/>
                <a:gd name="T65" fmla="*/ 3265 h 3468"/>
                <a:gd name="T66" fmla="*/ 2869 w 2882"/>
                <a:gd name="T67" fmla="*/ 3336 h 3468"/>
                <a:gd name="T68" fmla="*/ 2834 w 2882"/>
                <a:gd name="T69" fmla="*/ 3395 h 3468"/>
                <a:gd name="T70" fmla="*/ 2781 w 2882"/>
                <a:gd name="T71" fmla="*/ 3441 h 3468"/>
                <a:gd name="T72" fmla="*/ 2714 w 2882"/>
                <a:gd name="T73" fmla="*/ 3465 h 3468"/>
                <a:gd name="T74" fmla="*/ 204 w 2882"/>
                <a:gd name="T75" fmla="*/ 3468 h 3468"/>
                <a:gd name="T76" fmla="*/ 133 w 2882"/>
                <a:gd name="T77" fmla="*/ 3455 h 3468"/>
                <a:gd name="T78" fmla="*/ 73 w 2882"/>
                <a:gd name="T79" fmla="*/ 3420 h 3468"/>
                <a:gd name="T80" fmla="*/ 27 w 2882"/>
                <a:gd name="T81" fmla="*/ 3367 h 3468"/>
                <a:gd name="T82" fmla="*/ 3 w 2882"/>
                <a:gd name="T83" fmla="*/ 3301 h 3468"/>
                <a:gd name="T84" fmla="*/ 0 w 2882"/>
                <a:gd name="T85" fmla="*/ 203 h 3468"/>
                <a:gd name="T86" fmla="*/ 13 w 2882"/>
                <a:gd name="T87" fmla="*/ 132 h 3468"/>
                <a:gd name="T88" fmla="*/ 49 w 2882"/>
                <a:gd name="T89" fmla="*/ 73 h 3468"/>
                <a:gd name="T90" fmla="*/ 101 w 2882"/>
                <a:gd name="T91" fmla="*/ 27 h 3468"/>
                <a:gd name="T92" fmla="*/ 168 w 2882"/>
                <a:gd name="T93" fmla="*/ 3 h 3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82" h="3468">
                  <a:moveTo>
                    <a:pt x="204" y="0"/>
                  </a:moveTo>
                  <a:lnTo>
                    <a:pt x="2677" y="0"/>
                  </a:lnTo>
                  <a:lnTo>
                    <a:pt x="2714" y="3"/>
                  </a:lnTo>
                  <a:lnTo>
                    <a:pt x="2749" y="13"/>
                  </a:lnTo>
                  <a:lnTo>
                    <a:pt x="2781" y="27"/>
                  </a:lnTo>
                  <a:lnTo>
                    <a:pt x="2809" y="48"/>
                  </a:lnTo>
                  <a:lnTo>
                    <a:pt x="2834" y="73"/>
                  </a:lnTo>
                  <a:lnTo>
                    <a:pt x="2854" y="101"/>
                  </a:lnTo>
                  <a:lnTo>
                    <a:pt x="2869" y="132"/>
                  </a:lnTo>
                  <a:lnTo>
                    <a:pt x="2879" y="167"/>
                  </a:lnTo>
                  <a:lnTo>
                    <a:pt x="2882" y="203"/>
                  </a:lnTo>
                  <a:lnTo>
                    <a:pt x="2882" y="940"/>
                  </a:lnTo>
                  <a:lnTo>
                    <a:pt x="2880" y="957"/>
                  </a:lnTo>
                  <a:lnTo>
                    <a:pt x="2873" y="974"/>
                  </a:lnTo>
                  <a:lnTo>
                    <a:pt x="2862" y="988"/>
                  </a:lnTo>
                  <a:lnTo>
                    <a:pt x="2848" y="998"/>
                  </a:lnTo>
                  <a:lnTo>
                    <a:pt x="2831" y="1005"/>
                  </a:lnTo>
                  <a:lnTo>
                    <a:pt x="2814" y="1008"/>
                  </a:lnTo>
                  <a:lnTo>
                    <a:pt x="2796" y="1005"/>
                  </a:lnTo>
                  <a:lnTo>
                    <a:pt x="2780" y="998"/>
                  </a:lnTo>
                  <a:lnTo>
                    <a:pt x="2766" y="988"/>
                  </a:lnTo>
                  <a:lnTo>
                    <a:pt x="2756" y="974"/>
                  </a:lnTo>
                  <a:lnTo>
                    <a:pt x="2748" y="957"/>
                  </a:lnTo>
                  <a:lnTo>
                    <a:pt x="2746" y="940"/>
                  </a:lnTo>
                  <a:lnTo>
                    <a:pt x="2746" y="203"/>
                  </a:lnTo>
                  <a:lnTo>
                    <a:pt x="2744" y="185"/>
                  </a:lnTo>
                  <a:lnTo>
                    <a:pt x="2737" y="169"/>
                  </a:lnTo>
                  <a:lnTo>
                    <a:pt x="2726" y="156"/>
                  </a:lnTo>
                  <a:lnTo>
                    <a:pt x="2712" y="145"/>
                  </a:lnTo>
                  <a:lnTo>
                    <a:pt x="2696" y="138"/>
                  </a:lnTo>
                  <a:lnTo>
                    <a:pt x="2677" y="136"/>
                  </a:lnTo>
                  <a:lnTo>
                    <a:pt x="204" y="136"/>
                  </a:lnTo>
                  <a:lnTo>
                    <a:pt x="186" y="138"/>
                  </a:lnTo>
                  <a:lnTo>
                    <a:pt x="170" y="145"/>
                  </a:lnTo>
                  <a:lnTo>
                    <a:pt x="156" y="156"/>
                  </a:lnTo>
                  <a:lnTo>
                    <a:pt x="146" y="169"/>
                  </a:lnTo>
                  <a:lnTo>
                    <a:pt x="138" y="185"/>
                  </a:lnTo>
                  <a:lnTo>
                    <a:pt x="136" y="203"/>
                  </a:lnTo>
                  <a:lnTo>
                    <a:pt x="136" y="3265"/>
                  </a:lnTo>
                  <a:lnTo>
                    <a:pt x="138" y="3283"/>
                  </a:lnTo>
                  <a:lnTo>
                    <a:pt x="146" y="3299"/>
                  </a:lnTo>
                  <a:lnTo>
                    <a:pt x="156" y="3312"/>
                  </a:lnTo>
                  <a:lnTo>
                    <a:pt x="170" y="3323"/>
                  </a:lnTo>
                  <a:lnTo>
                    <a:pt x="186" y="3330"/>
                  </a:lnTo>
                  <a:lnTo>
                    <a:pt x="204" y="3332"/>
                  </a:lnTo>
                  <a:lnTo>
                    <a:pt x="2677" y="3332"/>
                  </a:lnTo>
                  <a:lnTo>
                    <a:pt x="2696" y="3330"/>
                  </a:lnTo>
                  <a:lnTo>
                    <a:pt x="2712" y="3323"/>
                  </a:lnTo>
                  <a:lnTo>
                    <a:pt x="2726" y="3312"/>
                  </a:lnTo>
                  <a:lnTo>
                    <a:pt x="2737" y="3299"/>
                  </a:lnTo>
                  <a:lnTo>
                    <a:pt x="2744" y="3283"/>
                  </a:lnTo>
                  <a:lnTo>
                    <a:pt x="2746" y="3265"/>
                  </a:lnTo>
                  <a:lnTo>
                    <a:pt x="2746" y="2766"/>
                  </a:lnTo>
                  <a:lnTo>
                    <a:pt x="2748" y="2748"/>
                  </a:lnTo>
                  <a:lnTo>
                    <a:pt x="2756" y="2731"/>
                  </a:lnTo>
                  <a:lnTo>
                    <a:pt x="2766" y="2718"/>
                  </a:lnTo>
                  <a:lnTo>
                    <a:pt x="2780" y="2707"/>
                  </a:lnTo>
                  <a:lnTo>
                    <a:pt x="2796" y="2701"/>
                  </a:lnTo>
                  <a:lnTo>
                    <a:pt x="2814" y="2698"/>
                  </a:lnTo>
                  <a:lnTo>
                    <a:pt x="2831" y="2701"/>
                  </a:lnTo>
                  <a:lnTo>
                    <a:pt x="2848" y="2707"/>
                  </a:lnTo>
                  <a:lnTo>
                    <a:pt x="2862" y="2718"/>
                  </a:lnTo>
                  <a:lnTo>
                    <a:pt x="2873" y="2731"/>
                  </a:lnTo>
                  <a:lnTo>
                    <a:pt x="2880" y="2748"/>
                  </a:lnTo>
                  <a:lnTo>
                    <a:pt x="2882" y="2766"/>
                  </a:lnTo>
                  <a:lnTo>
                    <a:pt x="2882" y="3265"/>
                  </a:lnTo>
                  <a:lnTo>
                    <a:pt x="2879" y="3301"/>
                  </a:lnTo>
                  <a:lnTo>
                    <a:pt x="2869" y="3336"/>
                  </a:lnTo>
                  <a:lnTo>
                    <a:pt x="2854" y="3367"/>
                  </a:lnTo>
                  <a:lnTo>
                    <a:pt x="2834" y="3395"/>
                  </a:lnTo>
                  <a:lnTo>
                    <a:pt x="2809" y="3420"/>
                  </a:lnTo>
                  <a:lnTo>
                    <a:pt x="2781" y="3441"/>
                  </a:lnTo>
                  <a:lnTo>
                    <a:pt x="2749" y="3455"/>
                  </a:lnTo>
                  <a:lnTo>
                    <a:pt x="2714" y="3465"/>
                  </a:lnTo>
                  <a:lnTo>
                    <a:pt x="2677" y="3468"/>
                  </a:lnTo>
                  <a:lnTo>
                    <a:pt x="204" y="3468"/>
                  </a:lnTo>
                  <a:lnTo>
                    <a:pt x="168" y="3465"/>
                  </a:lnTo>
                  <a:lnTo>
                    <a:pt x="133" y="3455"/>
                  </a:lnTo>
                  <a:lnTo>
                    <a:pt x="101" y="3441"/>
                  </a:lnTo>
                  <a:lnTo>
                    <a:pt x="73" y="3420"/>
                  </a:lnTo>
                  <a:lnTo>
                    <a:pt x="49" y="3395"/>
                  </a:lnTo>
                  <a:lnTo>
                    <a:pt x="27" y="3367"/>
                  </a:lnTo>
                  <a:lnTo>
                    <a:pt x="13" y="3336"/>
                  </a:lnTo>
                  <a:lnTo>
                    <a:pt x="3" y="3301"/>
                  </a:lnTo>
                  <a:lnTo>
                    <a:pt x="0" y="3265"/>
                  </a:lnTo>
                  <a:lnTo>
                    <a:pt x="0" y="203"/>
                  </a:lnTo>
                  <a:lnTo>
                    <a:pt x="3" y="167"/>
                  </a:lnTo>
                  <a:lnTo>
                    <a:pt x="13" y="132"/>
                  </a:lnTo>
                  <a:lnTo>
                    <a:pt x="27" y="101"/>
                  </a:lnTo>
                  <a:lnTo>
                    <a:pt x="49" y="73"/>
                  </a:lnTo>
                  <a:lnTo>
                    <a:pt x="73" y="48"/>
                  </a:lnTo>
                  <a:lnTo>
                    <a:pt x="101" y="27"/>
                  </a:lnTo>
                  <a:lnTo>
                    <a:pt x="133" y="13"/>
                  </a:lnTo>
                  <a:lnTo>
                    <a:pt x="168" y="3"/>
                  </a:lnTo>
                  <a:lnTo>
                    <a:pt x="20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55" name="Freeform 20">
              <a:extLst>
                <a:ext uri="{FF2B5EF4-FFF2-40B4-BE49-F238E27FC236}">
                  <a16:creationId xmlns:a16="http://schemas.microsoft.com/office/drawing/2014/main" id="{83849018-5DD9-4C05-A81B-07D47C9103BB}"/>
                </a:ext>
              </a:extLst>
            </p:cNvPr>
            <p:cNvSpPr>
              <a:spLocks noEditPoints="1"/>
            </p:cNvSpPr>
            <p:nvPr/>
          </p:nvSpPr>
          <p:spPr bwMode="auto">
            <a:xfrm>
              <a:off x="3471863" y="2889250"/>
              <a:ext cx="165100" cy="165100"/>
            </a:xfrm>
            <a:custGeom>
              <a:avLst/>
              <a:gdLst>
                <a:gd name="T0" fmla="*/ 507 w 1251"/>
                <a:gd name="T1" fmla="*/ 860 h 1246"/>
                <a:gd name="T2" fmla="*/ 378 w 1251"/>
                <a:gd name="T3" fmla="*/ 947 h 1246"/>
                <a:gd name="T4" fmla="*/ 419 w 1251"/>
                <a:gd name="T5" fmla="*/ 1064 h 1246"/>
                <a:gd name="T6" fmla="*/ 626 w 1251"/>
                <a:gd name="T7" fmla="*/ 1111 h 1246"/>
                <a:gd name="T8" fmla="*/ 833 w 1251"/>
                <a:gd name="T9" fmla="*/ 1064 h 1246"/>
                <a:gd name="T10" fmla="*/ 874 w 1251"/>
                <a:gd name="T11" fmla="*/ 947 h 1246"/>
                <a:gd name="T12" fmla="*/ 745 w 1251"/>
                <a:gd name="T13" fmla="*/ 860 h 1246"/>
                <a:gd name="T14" fmla="*/ 626 w 1251"/>
                <a:gd name="T15" fmla="*/ 443 h 1246"/>
                <a:gd name="T16" fmla="*/ 541 w 1251"/>
                <a:gd name="T17" fmla="*/ 484 h 1246"/>
                <a:gd name="T18" fmla="*/ 517 w 1251"/>
                <a:gd name="T19" fmla="*/ 596 h 1246"/>
                <a:gd name="T20" fmla="*/ 558 w 1251"/>
                <a:gd name="T21" fmla="*/ 681 h 1246"/>
                <a:gd name="T22" fmla="*/ 651 w 1251"/>
                <a:gd name="T23" fmla="*/ 702 h 1246"/>
                <a:gd name="T24" fmla="*/ 724 w 1251"/>
                <a:gd name="T25" fmla="*/ 644 h 1246"/>
                <a:gd name="T26" fmla="*/ 732 w 1251"/>
                <a:gd name="T27" fmla="*/ 527 h 1246"/>
                <a:gd name="T28" fmla="*/ 674 w 1251"/>
                <a:gd name="T29" fmla="*/ 455 h 1246"/>
                <a:gd name="T30" fmla="*/ 569 w 1251"/>
                <a:gd name="T31" fmla="*/ 138 h 1246"/>
                <a:gd name="T32" fmla="*/ 364 w 1251"/>
                <a:gd name="T33" fmla="*/ 211 h 1246"/>
                <a:gd name="T34" fmla="*/ 213 w 1251"/>
                <a:gd name="T35" fmla="*/ 361 h 1246"/>
                <a:gd name="T36" fmla="*/ 139 w 1251"/>
                <a:gd name="T37" fmla="*/ 566 h 1246"/>
                <a:gd name="T38" fmla="*/ 162 w 1251"/>
                <a:gd name="T39" fmla="*/ 777 h 1246"/>
                <a:gd name="T40" fmla="*/ 259 w 1251"/>
                <a:gd name="T41" fmla="*/ 876 h 1246"/>
                <a:gd name="T42" fmla="*/ 394 w 1251"/>
                <a:gd name="T43" fmla="*/ 765 h 1246"/>
                <a:gd name="T44" fmla="*/ 390 w 1251"/>
                <a:gd name="T45" fmla="*/ 661 h 1246"/>
                <a:gd name="T46" fmla="*/ 384 w 1251"/>
                <a:gd name="T47" fmla="*/ 513 h 1246"/>
                <a:gd name="T48" fmla="*/ 453 w 1251"/>
                <a:gd name="T49" fmla="*/ 379 h 1246"/>
                <a:gd name="T50" fmla="*/ 586 w 1251"/>
                <a:gd name="T51" fmla="*/ 311 h 1246"/>
                <a:gd name="T52" fmla="*/ 738 w 1251"/>
                <a:gd name="T53" fmla="*/ 335 h 1246"/>
                <a:gd name="T54" fmla="*/ 844 w 1251"/>
                <a:gd name="T55" fmla="*/ 440 h 1246"/>
                <a:gd name="T56" fmla="*/ 870 w 1251"/>
                <a:gd name="T57" fmla="*/ 596 h 1246"/>
                <a:gd name="T58" fmla="*/ 837 w 1251"/>
                <a:gd name="T59" fmla="*/ 719 h 1246"/>
                <a:gd name="T60" fmla="*/ 931 w 1251"/>
                <a:gd name="T61" fmla="*/ 814 h 1246"/>
                <a:gd name="T62" fmla="*/ 1047 w 1251"/>
                <a:gd name="T63" fmla="*/ 870 h 1246"/>
                <a:gd name="T64" fmla="*/ 1113 w 1251"/>
                <a:gd name="T65" fmla="*/ 677 h 1246"/>
                <a:gd name="T66" fmla="*/ 1086 w 1251"/>
                <a:gd name="T67" fmla="*/ 459 h 1246"/>
                <a:gd name="T68" fmla="*/ 971 w 1251"/>
                <a:gd name="T69" fmla="*/ 278 h 1246"/>
                <a:gd name="T70" fmla="*/ 791 w 1251"/>
                <a:gd name="T71" fmla="*/ 164 h 1246"/>
                <a:gd name="T72" fmla="*/ 626 w 1251"/>
                <a:gd name="T73" fmla="*/ 0 h 1246"/>
                <a:gd name="T74" fmla="*/ 869 w 1251"/>
                <a:gd name="T75" fmla="*/ 49 h 1246"/>
                <a:gd name="T76" fmla="*/ 1068 w 1251"/>
                <a:gd name="T77" fmla="*/ 183 h 1246"/>
                <a:gd name="T78" fmla="*/ 1202 w 1251"/>
                <a:gd name="T79" fmla="*/ 380 h 1246"/>
                <a:gd name="T80" fmla="*/ 1251 w 1251"/>
                <a:gd name="T81" fmla="*/ 623 h 1246"/>
                <a:gd name="T82" fmla="*/ 1209 w 1251"/>
                <a:gd name="T83" fmla="*/ 848 h 1246"/>
                <a:gd name="T84" fmla="*/ 1094 w 1251"/>
                <a:gd name="T85" fmla="*/ 1036 h 1246"/>
                <a:gd name="T86" fmla="*/ 1004 w 1251"/>
                <a:gd name="T87" fmla="*/ 1119 h 1246"/>
                <a:gd name="T88" fmla="*/ 802 w 1251"/>
                <a:gd name="T89" fmla="*/ 1221 h 1246"/>
                <a:gd name="T90" fmla="*/ 565 w 1251"/>
                <a:gd name="T91" fmla="*/ 1243 h 1246"/>
                <a:gd name="T92" fmla="*/ 344 w 1251"/>
                <a:gd name="T93" fmla="*/ 1179 h 1246"/>
                <a:gd name="T94" fmla="*/ 201 w 1251"/>
                <a:gd name="T95" fmla="*/ 1079 h 1246"/>
                <a:gd name="T96" fmla="*/ 92 w 1251"/>
                <a:gd name="T97" fmla="*/ 948 h 1246"/>
                <a:gd name="T98" fmla="*/ 12 w 1251"/>
                <a:gd name="T99" fmla="*/ 739 h 1246"/>
                <a:gd name="T100" fmla="*/ 14 w 1251"/>
                <a:gd name="T101" fmla="*/ 498 h 1246"/>
                <a:gd name="T102" fmla="*/ 108 w 1251"/>
                <a:gd name="T103" fmla="*/ 275 h 1246"/>
                <a:gd name="T104" fmla="*/ 276 w 1251"/>
                <a:gd name="T105" fmla="*/ 106 h 1246"/>
                <a:gd name="T106" fmla="*/ 500 w 1251"/>
                <a:gd name="T107" fmla="*/ 12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51" h="1246">
                  <a:moveTo>
                    <a:pt x="626" y="839"/>
                  </a:moveTo>
                  <a:lnTo>
                    <a:pt x="585" y="843"/>
                  </a:lnTo>
                  <a:lnTo>
                    <a:pt x="545" y="849"/>
                  </a:lnTo>
                  <a:lnTo>
                    <a:pt x="507" y="860"/>
                  </a:lnTo>
                  <a:lnTo>
                    <a:pt x="472" y="876"/>
                  </a:lnTo>
                  <a:lnTo>
                    <a:pt x="437" y="896"/>
                  </a:lnTo>
                  <a:lnTo>
                    <a:pt x="406" y="920"/>
                  </a:lnTo>
                  <a:lnTo>
                    <a:pt x="378" y="947"/>
                  </a:lnTo>
                  <a:lnTo>
                    <a:pt x="352" y="977"/>
                  </a:lnTo>
                  <a:lnTo>
                    <a:pt x="330" y="1012"/>
                  </a:lnTo>
                  <a:lnTo>
                    <a:pt x="373" y="1040"/>
                  </a:lnTo>
                  <a:lnTo>
                    <a:pt x="419" y="1064"/>
                  </a:lnTo>
                  <a:lnTo>
                    <a:pt x="467" y="1084"/>
                  </a:lnTo>
                  <a:lnTo>
                    <a:pt x="518" y="1099"/>
                  </a:lnTo>
                  <a:lnTo>
                    <a:pt x="572" y="1107"/>
                  </a:lnTo>
                  <a:lnTo>
                    <a:pt x="626" y="1111"/>
                  </a:lnTo>
                  <a:lnTo>
                    <a:pt x="680" y="1107"/>
                  </a:lnTo>
                  <a:lnTo>
                    <a:pt x="734" y="1099"/>
                  </a:lnTo>
                  <a:lnTo>
                    <a:pt x="785" y="1084"/>
                  </a:lnTo>
                  <a:lnTo>
                    <a:pt x="833" y="1064"/>
                  </a:lnTo>
                  <a:lnTo>
                    <a:pt x="879" y="1040"/>
                  </a:lnTo>
                  <a:lnTo>
                    <a:pt x="922" y="1012"/>
                  </a:lnTo>
                  <a:lnTo>
                    <a:pt x="900" y="977"/>
                  </a:lnTo>
                  <a:lnTo>
                    <a:pt x="874" y="947"/>
                  </a:lnTo>
                  <a:lnTo>
                    <a:pt x="846" y="920"/>
                  </a:lnTo>
                  <a:lnTo>
                    <a:pt x="814" y="896"/>
                  </a:lnTo>
                  <a:lnTo>
                    <a:pt x="781" y="876"/>
                  </a:lnTo>
                  <a:lnTo>
                    <a:pt x="745" y="860"/>
                  </a:lnTo>
                  <a:lnTo>
                    <a:pt x="707" y="849"/>
                  </a:lnTo>
                  <a:lnTo>
                    <a:pt x="667" y="843"/>
                  </a:lnTo>
                  <a:lnTo>
                    <a:pt x="626" y="839"/>
                  </a:lnTo>
                  <a:close/>
                  <a:moveTo>
                    <a:pt x="626" y="443"/>
                  </a:moveTo>
                  <a:lnTo>
                    <a:pt x="601" y="446"/>
                  </a:lnTo>
                  <a:lnTo>
                    <a:pt x="578" y="455"/>
                  </a:lnTo>
                  <a:lnTo>
                    <a:pt x="558" y="467"/>
                  </a:lnTo>
                  <a:lnTo>
                    <a:pt x="541" y="484"/>
                  </a:lnTo>
                  <a:lnTo>
                    <a:pt x="528" y="504"/>
                  </a:lnTo>
                  <a:lnTo>
                    <a:pt x="520" y="527"/>
                  </a:lnTo>
                  <a:lnTo>
                    <a:pt x="517" y="551"/>
                  </a:lnTo>
                  <a:lnTo>
                    <a:pt x="517" y="596"/>
                  </a:lnTo>
                  <a:lnTo>
                    <a:pt x="520" y="621"/>
                  </a:lnTo>
                  <a:lnTo>
                    <a:pt x="528" y="644"/>
                  </a:lnTo>
                  <a:lnTo>
                    <a:pt x="541" y="664"/>
                  </a:lnTo>
                  <a:lnTo>
                    <a:pt x="558" y="681"/>
                  </a:lnTo>
                  <a:lnTo>
                    <a:pt x="578" y="693"/>
                  </a:lnTo>
                  <a:lnTo>
                    <a:pt x="601" y="702"/>
                  </a:lnTo>
                  <a:lnTo>
                    <a:pt x="626" y="704"/>
                  </a:lnTo>
                  <a:lnTo>
                    <a:pt x="651" y="702"/>
                  </a:lnTo>
                  <a:lnTo>
                    <a:pt x="674" y="693"/>
                  </a:lnTo>
                  <a:lnTo>
                    <a:pt x="694" y="681"/>
                  </a:lnTo>
                  <a:lnTo>
                    <a:pt x="711" y="664"/>
                  </a:lnTo>
                  <a:lnTo>
                    <a:pt x="724" y="644"/>
                  </a:lnTo>
                  <a:lnTo>
                    <a:pt x="732" y="621"/>
                  </a:lnTo>
                  <a:lnTo>
                    <a:pt x="735" y="596"/>
                  </a:lnTo>
                  <a:lnTo>
                    <a:pt x="735" y="551"/>
                  </a:lnTo>
                  <a:lnTo>
                    <a:pt x="732" y="527"/>
                  </a:lnTo>
                  <a:lnTo>
                    <a:pt x="724" y="504"/>
                  </a:lnTo>
                  <a:lnTo>
                    <a:pt x="711" y="484"/>
                  </a:lnTo>
                  <a:lnTo>
                    <a:pt x="694" y="467"/>
                  </a:lnTo>
                  <a:lnTo>
                    <a:pt x="674" y="455"/>
                  </a:lnTo>
                  <a:lnTo>
                    <a:pt x="651" y="446"/>
                  </a:lnTo>
                  <a:lnTo>
                    <a:pt x="626" y="443"/>
                  </a:lnTo>
                  <a:close/>
                  <a:moveTo>
                    <a:pt x="626" y="135"/>
                  </a:moveTo>
                  <a:lnTo>
                    <a:pt x="569" y="138"/>
                  </a:lnTo>
                  <a:lnTo>
                    <a:pt x="514" y="148"/>
                  </a:lnTo>
                  <a:lnTo>
                    <a:pt x="461" y="164"/>
                  </a:lnTo>
                  <a:lnTo>
                    <a:pt x="411" y="185"/>
                  </a:lnTo>
                  <a:lnTo>
                    <a:pt x="364" y="211"/>
                  </a:lnTo>
                  <a:lnTo>
                    <a:pt x="320" y="242"/>
                  </a:lnTo>
                  <a:lnTo>
                    <a:pt x="280" y="278"/>
                  </a:lnTo>
                  <a:lnTo>
                    <a:pt x="244" y="318"/>
                  </a:lnTo>
                  <a:lnTo>
                    <a:pt x="213" y="361"/>
                  </a:lnTo>
                  <a:lnTo>
                    <a:pt x="187" y="409"/>
                  </a:lnTo>
                  <a:lnTo>
                    <a:pt x="165" y="459"/>
                  </a:lnTo>
                  <a:lnTo>
                    <a:pt x="150" y="512"/>
                  </a:lnTo>
                  <a:lnTo>
                    <a:pt x="139" y="566"/>
                  </a:lnTo>
                  <a:lnTo>
                    <a:pt x="136" y="623"/>
                  </a:lnTo>
                  <a:lnTo>
                    <a:pt x="139" y="677"/>
                  </a:lnTo>
                  <a:lnTo>
                    <a:pt x="148" y="728"/>
                  </a:lnTo>
                  <a:lnTo>
                    <a:pt x="162" y="777"/>
                  </a:lnTo>
                  <a:lnTo>
                    <a:pt x="180" y="825"/>
                  </a:lnTo>
                  <a:lnTo>
                    <a:pt x="204" y="870"/>
                  </a:lnTo>
                  <a:lnTo>
                    <a:pt x="232" y="912"/>
                  </a:lnTo>
                  <a:lnTo>
                    <a:pt x="259" y="876"/>
                  </a:lnTo>
                  <a:lnTo>
                    <a:pt x="288" y="844"/>
                  </a:lnTo>
                  <a:lnTo>
                    <a:pt x="321" y="814"/>
                  </a:lnTo>
                  <a:lnTo>
                    <a:pt x="356" y="788"/>
                  </a:lnTo>
                  <a:lnTo>
                    <a:pt x="394" y="765"/>
                  </a:lnTo>
                  <a:lnTo>
                    <a:pt x="433" y="745"/>
                  </a:lnTo>
                  <a:lnTo>
                    <a:pt x="415" y="719"/>
                  </a:lnTo>
                  <a:lnTo>
                    <a:pt x="401" y="690"/>
                  </a:lnTo>
                  <a:lnTo>
                    <a:pt x="390" y="661"/>
                  </a:lnTo>
                  <a:lnTo>
                    <a:pt x="384" y="629"/>
                  </a:lnTo>
                  <a:lnTo>
                    <a:pt x="381" y="596"/>
                  </a:lnTo>
                  <a:lnTo>
                    <a:pt x="381" y="551"/>
                  </a:lnTo>
                  <a:lnTo>
                    <a:pt x="384" y="513"/>
                  </a:lnTo>
                  <a:lnTo>
                    <a:pt x="394" y="475"/>
                  </a:lnTo>
                  <a:lnTo>
                    <a:pt x="408" y="440"/>
                  </a:lnTo>
                  <a:lnTo>
                    <a:pt x="428" y="407"/>
                  </a:lnTo>
                  <a:lnTo>
                    <a:pt x="453" y="379"/>
                  </a:lnTo>
                  <a:lnTo>
                    <a:pt x="481" y="355"/>
                  </a:lnTo>
                  <a:lnTo>
                    <a:pt x="514" y="335"/>
                  </a:lnTo>
                  <a:lnTo>
                    <a:pt x="549" y="320"/>
                  </a:lnTo>
                  <a:lnTo>
                    <a:pt x="586" y="311"/>
                  </a:lnTo>
                  <a:lnTo>
                    <a:pt x="626" y="308"/>
                  </a:lnTo>
                  <a:lnTo>
                    <a:pt x="666" y="311"/>
                  </a:lnTo>
                  <a:lnTo>
                    <a:pt x="704" y="320"/>
                  </a:lnTo>
                  <a:lnTo>
                    <a:pt x="738" y="335"/>
                  </a:lnTo>
                  <a:lnTo>
                    <a:pt x="770" y="355"/>
                  </a:lnTo>
                  <a:lnTo>
                    <a:pt x="798" y="379"/>
                  </a:lnTo>
                  <a:lnTo>
                    <a:pt x="824" y="407"/>
                  </a:lnTo>
                  <a:lnTo>
                    <a:pt x="844" y="440"/>
                  </a:lnTo>
                  <a:lnTo>
                    <a:pt x="859" y="475"/>
                  </a:lnTo>
                  <a:lnTo>
                    <a:pt x="867" y="513"/>
                  </a:lnTo>
                  <a:lnTo>
                    <a:pt x="870" y="551"/>
                  </a:lnTo>
                  <a:lnTo>
                    <a:pt x="870" y="596"/>
                  </a:lnTo>
                  <a:lnTo>
                    <a:pt x="868" y="629"/>
                  </a:lnTo>
                  <a:lnTo>
                    <a:pt x="862" y="661"/>
                  </a:lnTo>
                  <a:lnTo>
                    <a:pt x="851" y="690"/>
                  </a:lnTo>
                  <a:lnTo>
                    <a:pt x="837" y="719"/>
                  </a:lnTo>
                  <a:lnTo>
                    <a:pt x="820" y="745"/>
                  </a:lnTo>
                  <a:lnTo>
                    <a:pt x="859" y="765"/>
                  </a:lnTo>
                  <a:lnTo>
                    <a:pt x="897" y="788"/>
                  </a:lnTo>
                  <a:lnTo>
                    <a:pt x="931" y="814"/>
                  </a:lnTo>
                  <a:lnTo>
                    <a:pt x="963" y="844"/>
                  </a:lnTo>
                  <a:lnTo>
                    <a:pt x="994" y="876"/>
                  </a:lnTo>
                  <a:lnTo>
                    <a:pt x="1020" y="912"/>
                  </a:lnTo>
                  <a:lnTo>
                    <a:pt x="1047" y="870"/>
                  </a:lnTo>
                  <a:lnTo>
                    <a:pt x="1072" y="825"/>
                  </a:lnTo>
                  <a:lnTo>
                    <a:pt x="1090" y="777"/>
                  </a:lnTo>
                  <a:lnTo>
                    <a:pt x="1104" y="728"/>
                  </a:lnTo>
                  <a:lnTo>
                    <a:pt x="1113" y="677"/>
                  </a:lnTo>
                  <a:lnTo>
                    <a:pt x="1115" y="623"/>
                  </a:lnTo>
                  <a:lnTo>
                    <a:pt x="1112" y="566"/>
                  </a:lnTo>
                  <a:lnTo>
                    <a:pt x="1102" y="512"/>
                  </a:lnTo>
                  <a:lnTo>
                    <a:pt x="1086" y="459"/>
                  </a:lnTo>
                  <a:lnTo>
                    <a:pt x="1065" y="409"/>
                  </a:lnTo>
                  <a:lnTo>
                    <a:pt x="1039" y="361"/>
                  </a:lnTo>
                  <a:lnTo>
                    <a:pt x="1007" y="318"/>
                  </a:lnTo>
                  <a:lnTo>
                    <a:pt x="971" y="278"/>
                  </a:lnTo>
                  <a:lnTo>
                    <a:pt x="931" y="242"/>
                  </a:lnTo>
                  <a:lnTo>
                    <a:pt x="888" y="211"/>
                  </a:lnTo>
                  <a:lnTo>
                    <a:pt x="841" y="185"/>
                  </a:lnTo>
                  <a:lnTo>
                    <a:pt x="791" y="164"/>
                  </a:lnTo>
                  <a:lnTo>
                    <a:pt x="738" y="148"/>
                  </a:lnTo>
                  <a:lnTo>
                    <a:pt x="682" y="138"/>
                  </a:lnTo>
                  <a:lnTo>
                    <a:pt x="626" y="135"/>
                  </a:lnTo>
                  <a:close/>
                  <a:moveTo>
                    <a:pt x="626" y="0"/>
                  </a:moveTo>
                  <a:lnTo>
                    <a:pt x="690" y="3"/>
                  </a:lnTo>
                  <a:lnTo>
                    <a:pt x="752" y="12"/>
                  </a:lnTo>
                  <a:lnTo>
                    <a:pt x="812" y="28"/>
                  </a:lnTo>
                  <a:lnTo>
                    <a:pt x="869" y="49"/>
                  </a:lnTo>
                  <a:lnTo>
                    <a:pt x="924" y="75"/>
                  </a:lnTo>
                  <a:lnTo>
                    <a:pt x="976" y="106"/>
                  </a:lnTo>
                  <a:lnTo>
                    <a:pt x="1023" y="143"/>
                  </a:lnTo>
                  <a:lnTo>
                    <a:pt x="1068" y="183"/>
                  </a:lnTo>
                  <a:lnTo>
                    <a:pt x="1108" y="227"/>
                  </a:lnTo>
                  <a:lnTo>
                    <a:pt x="1144" y="275"/>
                  </a:lnTo>
                  <a:lnTo>
                    <a:pt x="1176" y="327"/>
                  </a:lnTo>
                  <a:lnTo>
                    <a:pt x="1202" y="380"/>
                  </a:lnTo>
                  <a:lnTo>
                    <a:pt x="1223" y="438"/>
                  </a:lnTo>
                  <a:lnTo>
                    <a:pt x="1238" y="498"/>
                  </a:lnTo>
                  <a:lnTo>
                    <a:pt x="1248" y="559"/>
                  </a:lnTo>
                  <a:lnTo>
                    <a:pt x="1251" y="623"/>
                  </a:lnTo>
                  <a:lnTo>
                    <a:pt x="1249" y="682"/>
                  </a:lnTo>
                  <a:lnTo>
                    <a:pt x="1240" y="739"/>
                  </a:lnTo>
                  <a:lnTo>
                    <a:pt x="1228" y="794"/>
                  </a:lnTo>
                  <a:lnTo>
                    <a:pt x="1209" y="848"/>
                  </a:lnTo>
                  <a:lnTo>
                    <a:pt x="1187" y="899"/>
                  </a:lnTo>
                  <a:lnTo>
                    <a:pt x="1159" y="948"/>
                  </a:lnTo>
                  <a:lnTo>
                    <a:pt x="1129" y="994"/>
                  </a:lnTo>
                  <a:lnTo>
                    <a:pt x="1094" y="1036"/>
                  </a:lnTo>
                  <a:lnTo>
                    <a:pt x="1055" y="1076"/>
                  </a:lnTo>
                  <a:lnTo>
                    <a:pt x="1052" y="1079"/>
                  </a:lnTo>
                  <a:lnTo>
                    <a:pt x="1047" y="1082"/>
                  </a:lnTo>
                  <a:lnTo>
                    <a:pt x="1004" y="1119"/>
                  </a:lnTo>
                  <a:lnTo>
                    <a:pt x="958" y="1150"/>
                  </a:lnTo>
                  <a:lnTo>
                    <a:pt x="908" y="1179"/>
                  </a:lnTo>
                  <a:lnTo>
                    <a:pt x="856" y="1202"/>
                  </a:lnTo>
                  <a:lnTo>
                    <a:pt x="802" y="1221"/>
                  </a:lnTo>
                  <a:lnTo>
                    <a:pt x="745" y="1235"/>
                  </a:lnTo>
                  <a:lnTo>
                    <a:pt x="686" y="1243"/>
                  </a:lnTo>
                  <a:lnTo>
                    <a:pt x="626" y="1246"/>
                  </a:lnTo>
                  <a:lnTo>
                    <a:pt x="565" y="1243"/>
                  </a:lnTo>
                  <a:lnTo>
                    <a:pt x="507" y="1235"/>
                  </a:lnTo>
                  <a:lnTo>
                    <a:pt x="450" y="1221"/>
                  </a:lnTo>
                  <a:lnTo>
                    <a:pt x="396" y="1202"/>
                  </a:lnTo>
                  <a:lnTo>
                    <a:pt x="344" y="1179"/>
                  </a:lnTo>
                  <a:lnTo>
                    <a:pt x="294" y="1150"/>
                  </a:lnTo>
                  <a:lnTo>
                    <a:pt x="248" y="1119"/>
                  </a:lnTo>
                  <a:lnTo>
                    <a:pt x="205" y="1082"/>
                  </a:lnTo>
                  <a:lnTo>
                    <a:pt x="201" y="1079"/>
                  </a:lnTo>
                  <a:lnTo>
                    <a:pt x="197" y="1076"/>
                  </a:lnTo>
                  <a:lnTo>
                    <a:pt x="158" y="1036"/>
                  </a:lnTo>
                  <a:lnTo>
                    <a:pt x="124" y="994"/>
                  </a:lnTo>
                  <a:lnTo>
                    <a:pt x="92" y="948"/>
                  </a:lnTo>
                  <a:lnTo>
                    <a:pt x="66" y="899"/>
                  </a:lnTo>
                  <a:lnTo>
                    <a:pt x="42" y="848"/>
                  </a:lnTo>
                  <a:lnTo>
                    <a:pt x="24" y="794"/>
                  </a:lnTo>
                  <a:lnTo>
                    <a:pt x="12" y="739"/>
                  </a:lnTo>
                  <a:lnTo>
                    <a:pt x="3" y="682"/>
                  </a:lnTo>
                  <a:lnTo>
                    <a:pt x="0" y="623"/>
                  </a:lnTo>
                  <a:lnTo>
                    <a:pt x="4" y="559"/>
                  </a:lnTo>
                  <a:lnTo>
                    <a:pt x="14" y="498"/>
                  </a:lnTo>
                  <a:lnTo>
                    <a:pt x="29" y="438"/>
                  </a:lnTo>
                  <a:lnTo>
                    <a:pt x="50" y="380"/>
                  </a:lnTo>
                  <a:lnTo>
                    <a:pt x="76" y="327"/>
                  </a:lnTo>
                  <a:lnTo>
                    <a:pt x="108" y="275"/>
                  </a:lnTo>
                  <a:lnTo>
                    <a:pt x="144" y="227"/>
                  </a:lnTo>
                  <a:lnTo>
                    <a:pt x="184" y="183"/>
                  </a:lnTo>
                  <a:lnTo>
                    <a:pt x="228" y="143"/>
                  </a:lnTo>
                  <a:lnTo>
                    <a:pt x="276" y="106"/>
                  </a:lnTo>
                  <a:lnTo>
                    <a:pt x="328" y="75"/>
                  </a:lnTo>
                  <a:lnTo>
                    <a:pt x="383" y="49"/>
                  </a:lnTo>
                  <a:lnTo>
                    <a:pt x="440" y="28"/>
                  </a:lnTo>
                  <a:lnTo>
                    <a:pt x="500" y="12"/>
                  </a:lnTo>
                  <a:lnTo>
                    <a:pt x="562" y="3"/>
                  </a:lnTo>
                  <a:lnTo>
                    <a:pt x="62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56" name="Freeform 21">
              <a:extLst>
                <a:ext uri="{FF2B5EF4-FFF2-40B4-BE49-F238E27FC236}">
                  <a16:creationId xmlns:a16="http://schemas.microsoft.com/office/drawing/2014/main" id="{7154840D-D11E-419B-BABB-8FB6312E3CF9}"/>
                </a:ext>
              </a:extLst>
            </p:cNvPr>
            <p:cNvSpPr>
              <a:spLocks/>
            </p:cNvSpPr>
            <p:nvPr/>
          </p:nvSpPr>
          <p:spPr bwMode="auto">
            <a:xfrm>
              <a:off x="3544888" y="3233738"/>
              <a:ext cx="66675" cy="19050"/>
            </a:xfrm>
            <a:custGeom>
              <a:avLst/>
              <a:gdLst>
                <a:gd name="T0" fmla="*/ 68 w 503"/>
                <a:gd name="T1" fmla="*/ 0 h 135"/>
                <a:gd name="T2" fmla="*/ 434 w 503"/>
                <a:gd name="T3" fmla="*/ 0 h 135"/>
                <a:gd name="T4" fmla="*/ 453 w 503"/>
                <a:gd name="T5" fmla="*/ 2 h 135"/>
                <a:gd name="T6" fmla="*/ 469 w 503"/>
                <a:gd name="T7" fmla="*/ 9 h 135"/>
                <a:gd name="T8" fmla="*/ 483 w 503"/>
                <a:gd name="T9" fmla="*/ 20 h 135"/>
                <a:gd name="T10" fmla="*/ 494 w 503"/>
                <a:gd name="T11" fmla="*/ 33 h 135"/>
                <a:gd name="T12" fmla="*/ 501 w 503"/>
                <a:gd name="T13" fmla="*/ 49 h 135"/>
                <a:gd name="T14" fmla="*/ 503 w 503"/>
                <a:gd name="T15" fmla="*/ 68 h 135"/>
                <a:gd name="T16" fmla="*/ 501 w 503"/>
                <a:gd name="T17" fmla="*/ 86 h 135"/>
                <a:gd name="T18" fmla="*/ 494 w 503"/>
                <a:gd name="T19" fmla="*/ 102 h 135"/>
                <a:gd name="T20" fmla="*/ 483 w 503"/>
                <a:gd name="T21" fmla="*/ 115 h 135"/>
                <a:gd name="T22" fmla="*/ 469 w 503"/>
                <a:gd name="T23" fmla="*/ 126 h 135"/>
                <a:gd name="T24" fmla="*/ 453 w 503"/>
                <a:gd name="T25" fmla="*/ 133 h 135"/>
                <a:gd name="T26" fmla="*/ 434 w 503"/>
                <a:gd name="T27" fmla="*/ 135 h 135"/>
                <a:gd name="T28" fmla="*/ 68 w 503"/>
                <a:gd name="T29" fmla="*/ 135 h 135"/>
                <a:gd name="T30" fmla="*/ 50 w 503"/>
                <a:gd name="T31" fmla="*/ 133 h 135"/>
                <a:gd name="T32" fmla="*/ 34 w 503"/>
                <a:gd name="T33" fmla="*/ 126 h 135"/>
                <a:gd name="T34" fmla="*/ 20 w 503"/>
                <a:gd name="T35" fmla="*/ 115 h 135"/>
                <a:gd name="T36" fmla="*/ 10 w 503"/>
                <a:gd name="T37" fmla="*/ 102 h 135"/>
                <a:gd name="T38" fmla="*/ 2 w 503"/>
                <a:gd name="T39" fmla="*/ 86 h 135"/>
                <a:gd name="T40" fmla="*/ 0 w 503"/>
                <a:gd name="T41" fmla="*/ 68 h 135"/>
                <a:gd name="T42" fmla="*/ 2 w 503"/>
                <a:gd name="T43" fmla="*/ 49 h 135"/>
                <a:gd name="T44" fmla="*/ 10 w 503"/>
                <a:gd name="T45" fmla="*/ 33 h 135"/>
                <a:gd name="T46" fmla="*/ 20 w 503"/>
                <a:gd name="T47" fmla="*/ 20 h 135"/>
                <a:gd name="T48" fmla="*/ 34 w 503"/>
                <a:gd name="T49" fmla="*/ 9 h 135"/>
                <a:gd name="T50" fmla="*/ 50 w 503"/>
                <a:gd name="T51" fmla="*/ 2 h 135"/>
                <a:gd name="T52" fmla="*/ 68 w 503"/>
                <a:gd name="T53"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3" h="135">
                  <a:moveTo>
                    <a:pt x="68" y="0"/>
                  </a:moveTo>
                  <a:lnTo>
                    <a:pt x="434" y="0"/>
                  </a:lnTo>
                  <a:lnTo>
                    <a:pt x="453" y="2"/>
                  </a:lnTo>
                  <a:lnTo>
                    <a:pt x="469" y="9"/>
                  </a:lnTo>
                  <a:lnTo>
                    <a:pt x="483" y="20"/>
                  </a:lnTo>
                  <a:lnTo>
                    <a:pt x="494" y="33"/>
                  </a:lnTo>
                  <a:lnTo>
                    <a:pt x="501" y="49"/>
                  </a:lnTo>
                  <a:lnTo>
                    <a:pt x="503" y="68"/>
                  </a:lnTo>
                  <a:lnTo>
                    <a:pt x="501" y="86"/>
                  </a:lnTo>
                  <a:lnTo>
                    <a:pt x="494" y="102"/>
                  </a:lnTo>
                  <a:lnTo>
                    <a:pt x="483" y="115"/>
                  </a:lnTo>
                  <a:lnTo>
                    <a:pt x="469" y="126"/>
                  </a:lnTo>
                  <a:lnTo>
                    <a:pt x="453" y="133"/>
                  </a:lnTo>
                  <a:lnTo>
                    <a:pt x="434" y="135"/>
                  </a:lnTo>
                  <a:lnTo>
                    <a:pt x="68" y="135"/>
                  </a:lnTo>
                  <a:lnTo>
                    <a:pt x="50" y="133"/>
                  </a:lnTo>
                  <a:lnTo>
                    <a:pt x="34" y="126"/>
                  </a:lnTo>
                  <a:lnTo>
                    <a:pt x="20" y="115"/>
                  </a:lnTo>
                  <a:lnTo>
                    <a:pt x="10" y="102"/>
                  </a:lnTo>
                  <a:lnTo>
                    <a:pt x="2" y="86"/>
                  </a:lnTo>
                  <a:lnTo>
                    <a:pt x="0" y="68"/>
                  </a:lnTo>
                  <a:lnTo>
                    <a:pt x="2" y="49"/>
                  </a:lnTo>
                  <a:lnTo>
                    <a:pt x="10" y="33"/>
                  </a:lnTo>
                  <a:lnTo>
                    <a:pt x="20" y="20"/>
                  </a:lnTo>
                  <a:lnTo>
                    <a:pt x="34" y="9"/>
                  </a:lnTo>
                  <a:lnTo>
                    <a:pt x="50" y="2"/>
                  </a:lnTo>
                  <a:lnTo>
                    <a:pt x="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57" name="Freeform 22">
              <a:extLst>
                <a:ext uri="{FF2B5EF4-FFF2-40B4-BE49-F238E27FC236}">
                  <a16:creationId xmlns:a16="http://schemas.microsoft.com/office/drawing/2014/main" id="{D852283A-1997-4ECC-84A5-834CD04AC8E9}"/>
                </a:ext>
              </a:extLst>
            </p:cNvPr>
            <p:cNvSpPr>
              <a:spLocks/>
            </p:cNvSpPr>
            <p:nvPr/>
          </p:nvSpPr>
          <p:spPr bwMode="auto">
            <a:xfrm>
              <a:off x="3467101" y="3184525"/>
              <a:ext cx="144463" cy="17463"/>
            </a:xfrm>
            <a:custGeom>
              <a:avLst/>
              <a:gdLst>
                <a:gd name="T0" fmla="*/ 68 w 1101"/>
                <a:gd name="T1" fmla="*/ 0 h 136"/>
                <a:gd name="T2" fmla="*/ 1032 w 1101"/>
                <a:gd name="T3" fmla="*/ 0 h 136"/>
                <a:gd name="T4" fmla="*/ 1051 w 1101"/>
                <a:gd name="T5" fmla="*/ 2 h 136"/>
                <a:gd name="T6" fmla="*/ 1067 w 1101"/>
                <a:gd name="T7" fmla="*/ 10 h 136"/>
                <a:gd name="T8" fmla="*/ 1081 w 1101"/>
                <a:gd name="T9" fmla="*/ 20 h 136"/>
                <a:gd name="T10" fmla="*/ 1092 w 1101"/>
                <a:gd name="T11" fmla="*/ 34 h 136"/>
                <a:gd name="T12" fmla="*/ 1099 w 1101"/>
                <a:gd name="T13" fmla="*/ 50 h 136"/>
                <a:gd name="T14" fmla="*/ 1101 w 1101"/>
                <a:gd name="T15" fmla="*/ 69 h 136"/>
                <a:gd name="T16" fmla="*/ 1099 w 1101"/>
                <a:gd name="T17" fmla="*/ 87 h 136"/>
                <a:gd name="T18" fmla="*/ 1092 w 1101"/>
                <a:gd name="T19" fmla="*/ 102 h 136"/>
                <a:gd name="T20" fmla="*/ 1081 w 1101"/>
                <a:gd name="T21" fmla="*/ 116 h 136"/>
                <a:gd name="T22" fmla="*/ 1067 w 1101"/>
                <a:gd name="T23" fmla="*/ 126 h 136"/>
                <a:gd name="T24" fmla="*/ 1051 w 1101"/>
                <a:gd name="T25" fmla="*/ 134 h 136"/>
                <a:gd name="T26" fmla="*/ 1032 w 1101"/>
                <a:gd name="T27" fmla="*/ 136 h 136"/>
                <a:gd name="T28" fmla="*/ 68 w 1101"/>
                <a:gd name="T29" fmla="*/ 136 h 136"/>
                <a:gd name="T30" fmla="*/ 50 w 1101"/>
                <a:gd name="T31" fmla="*/ 134 h 136"/>
                <a:gd name="T32" fmla="*/ 34 w 1101"/>
                <a:gd name="T33" fmla="*/ 126 h 136"/>
                <a:gd name="T34" fmla="*/ 20 w 1101"/>
                <a:gd name="T35" fmla="*/ 116 h 136"/>
                <a:gd name="T36" fmla="*/ 10 w 1101"/>
                <a:gd name="T37" fmla="*/ 102 h 136"/>
                <a:gd name="T38" fmla="*/ 2 w 1101"/>
                <a:gd name="T39" fmla="*/ 87 h 136"/>
                <a:gd name="T40" fmla="*/ 0 w 1101"/>
                <a:gd name="T41" fmla="*/ 69 h 136"/>
                <a:gd name="T42" fmla="*/ 2 w 1101"/>
                <a:gd name="T43" fmla="*/ 50 h 136"/>
                <a:gd name="T44" fmla="*/ 10 w 1101"/>
                <a:gd name="T45" fmla="*/ 34 h 136"/>
                <a:gd name="T46" fmla="*/ 20 w 1101"/>
                <a:gd name="T47" fmla="*/ 20 h 136"/>
                <a:gd name="T48" fmla="*/ 34 w 1101"/>
                <a:gd name="T49" fmla="*/ 10 h 136"/>
                <a:gd name="T50" fmla="*/ 50 w 1101"/>
                <a:gd name="T51" fmla="*/ 2 h 136"/>
                <a:gd name="T52" fmla="*/ 68 w 1101"/>
                <a:gd name="T53"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01" h="136">
                  <a:moveTo>
                    <a:pt x="68" y="0"/>
                  </a:moveTo>
                  <a:lnTo>
                    <a:pt x="1032" y="0"/>
                  </a:lnTo>
                  <a:lnTo>
                    <a:pt x="1051" y="2"/>
                  </a:lnTo>
                  <a:lnTo>
                    <a:pt x="1067" y="10"/>
                  </a:lnTo>
                  <a:lnTo>
                    <a:pt x="1081" y="20"/>
                  </a:lnTo>
                  <a:lnTo>
                    <a:pt x="1092" y="34"/>
                  </a:lnTo>
                  <a:lnTo>
                    <a:pt x="1099" y="50"/>
                  </a:lnTo>
                  <a:lnTo>
                    <a:pt x="1101" y="69"/>
                  </a:lnTo>
                  <a:lnTo>
                    <a:pt x="1099" y="87"/>
                  </a:lnTo>
                  <a:lnTo>
                    <a:pt x="1092" y="102"/>
                  </a:lnTo>
                  <a:lnTo>
                    <a:pt x="1081" y="116"/>
                  </a:lnTo>
                  <a:lnTo>
                    <a:pt x="1067" y="126"/>
                  </a:lnTo>
                  <a:lnTo>
                    <a:pt x="1051" y="134"/>
                  </a:lnTo>
                  <a:lnTo>
                    <a:pt x="1032" y="136"/>
                  </a:lnTo>
                  <a:lnTo>
                    <a:pt x="68" y="136"/>
                  </a:lnTo>
                  <a:lnTo>
                    <a:pt x="50" y="134"/>
                  </a:lnTo>
                  <a:lnTo>
                    <a:pt x="34" y="126"/>
                  </a:lnTo>
                  <a:lnTo>
                    <a:pt x="20" y="116"/>
                  </a:lnTo>
                  <a:lnTo>
                    <a:pt x="10" y="102"/>
                  </a:lnTo>
                  <a:lnTo>
                    <a:pt x="2" y="87"/>
                  </a:lnTo>
                  <a:lnTo>
                    <a:pt x="0" y="69"/>
                  </a:lnTo>
                  <a:lnTo>
                    <a:pt x="2" y="50"/>
                  </a:lnTo>
                  <a:lnTo>
                    <a:pt x="10" y="34"/>
                  </a:lnTo>
                  <a:lnTo>
                    <a:pt x="20" y="20"/>
                  </a:lnTo>
                  <a:lnTo>
                    <a:pt x="34" y="10"/>
                  </a:lnTo>
                  <a:lnTo>
                    <a:pt x="50" y="2"/>
                  </a:lnTo>
                  <a:lnTo>
                    <a:pt x="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58" name="Freeform 23">
              <a:extLst>
                <a:ext uri="{FF2B5EF4-FFF2-40B4-BE49-F238E27FC236}">
                  <a16:creationId xmlns:a16="http://schemas.microsoft.com/office/drawing/2014/main" id="{A5DD556D-4822-4767-8EB1-AE5D369AF51B}"/>
                </a:ext>
              </a:extLst>
            </p:cNvPr>
            <p:cNvSpPr>
              <a:spLocks/>
            </p:cNvSpPr>
            <p:nvPr/>
          </p:nvSpPr>
          <p:spPr bwMode="auto">
            <a:xfrm>
              <a:off x="3467101" y="3133725"/>
              <a:ext cx="144463" cy="17463"/>
            </a:xfrm>
            <a:custGeom>
              <a:avLst/>
              <a:gdLst>
                <a:gd name="T0" fmla="*/ 68 w 1101"/>
                <a:gd name="T1" fmla="*/ 0 h 136"/>
                <a:gd name="T2" fmla="*/ 1032 w 1101"/>
                <a:gd name="T3" fmla="*/ 0 h 136"/>
                <a:gd name="T4" fmla="*/ 1051 w 1101"/>
                <a:gd name="T5" fmla="*/ 2 h 136"/>
                <a:gd name="T6" fmla="*/ 1067 w 1101"/>
                <a:gd name="T7" fmla="*/ 9 h 136"/>
                <a:gd name="T8" fmla="*/ 1081 w 1101"/>
                <a:gd name="T9" fmla="*/ 20 h 136"/>
                <a:gd name="T10" fmla="*/ 1092 w 1101"/>
                <a:gd name="T11" fmla="*/ 34 h 136"/>
                <a:gd name="T12" fmla="*/ 1099 w 1101"/>
                <a:gd name="T13" fmla="*/ 49 h 136"/>
                <a:gd name="T14" fmla="*/ 1101 w 1101"/>
                <a:gd name="T15" fmla="*/ 68 h 136"/>
                <a:gd name="T16" fmla="*/ 1099 w 1101"/>
                <a:gd name="T17" fmla="*/ 86 h 136"/>
                <a:gd name="T18" fmla="*/ 1092 w 1101"/>
                <a:gd name="T19" fmla="*/ 102 h 136"/>
                <a:gd name="T20" fmla="*/ 1081 w 1101"/>
                <a:gd name="T21" fmla="*/ 116 h 136"/>
                <a:gd name="T22" fmla="*/ 1067 w 1101"/>
                <a:gd name="T23" fmla="*/ 126 h 136"/>
                <a:gd name="T24" fmla="*/ 1051 w 1101"/>
                <a:gd name="T25" fmla="*/ 133 h 136"/>
                <a:gd name="T26" fmla="*/ 1032 w 1101"/>
                <a:gd name="T27" fmla="*/ 136 h 136"/>
                <a:gd name="T28" fmla="*/ 68 w 1101"/>
                <a:gd name="T29" fmla="*/ 136 h 136"/>
                <a:gd name="T30" fmla="*/ 50 w 1101"/>
                <a:gd name="T31" fmla="*/ 133 h 136"/>
                <a:gd name="T32" fmla="*/ 34 w 1101"/>
                <a:gd name="T33" fmla="*/ 126 h 136"/>
                <a:gd name="T34" fmla="*/ 20 w 1101"/>
                <a:gd name="T35" fmla="*/ 116 h 136"/>
                <a:gd name="T36" fmla="*/ 10 w 1101"/>
                <a:gd name="T37" fmla="*/ 102 h 136"/>
                <a:gd name="T38" fmla="*/ 2 w 1101"/>
                <a:gd name="T39" fmla="*/ 86 h 136"/>
                <a:gd name="T40" fmla="*/ 0 w 1101"/>
                <a:gd name="T41" fmla="*/ 68 h 136"/>
                <a:gd name="T42" fmla="*/ 2 w 1101"/>
                <a:gd name="T43" fmla="*/ 49 h 136"/>
                <a:gd name="T44" fmla="*/ 10 w 1101"/>
                <a:gd name="T45" fmla="*/ 34 h 136"/>
                <a:gd name="T46" fmla="*/ 20 w 1101"/>
                <a:gd name="T47" fmla="*/ 20 h 136"/>
                <a:gd name="T48" fmla="*/ 34 w 1101"/>
                <a:gd name="T49" fmla="*/ 9 h 136"/>
                <a:gd name="T50" fmla="*/ 50 w 1101"/>
                <a:gd name="T51" fmla="*/ 2 h 136"/>
                <a:gd name="T52" fmla="*/ 68 w 1101"/>
                <a:gd name="T53"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01" h="136">
                  <a:moveTo>
                    <a:pt x="68" y="0"/>
                  </a:moveTo>
                  <a:lnTo>
                    <a:pt x="1032" y="0"/>
                  </a:lnTo>
                  <a:lnTo>
                    <a:pt x="1051" y="2"/>
                  </a:lnTo>
                  <a:lnTo>
                    <a:pt x="1067" y="9"/>
                  </a:lnTo>
                  <a:lnTo>
                    <a:pt x="1081" y="20"/>
                  </a:lnTo>
                  <a:lnTo>
                    <a:pt x="1092" y="34"/>
                  </a:lnTo>
                  <a:lnTo>
                    <a:pt x="1099" y="49"/>
                  </a:lnTo>
                  <a:lnTo>
                    <a:pt x="1101" y="68"/>
                  </a:lnTo>
                  <a:lnTo>
                    <a:pt x="1099" y="86"/>
                  </a:lnTo>
                  <a:lnTo>
                    <a:pt x="1092" y="102"/>
                  </a:lnTo>
                  <a:lnTo>
                    <a:pt x="1081" y="116"/>
                  </a:lnTo>
                  <a:lnTo>
                    <a:pt x="1067" y="126"/>
                  </a:lnTo>
                  <a:lnTo>
                    <a:pt x="1051" y="133"/>
                  </a:lnTo>
                  <a:lnTo>
                    <a:pt x="1032" y="136"/>
                  </a:lnTo>
                  <a:lnTo>
                    <a:pt x="68" y="136"/>
                  </a:lnTo>
                  <a:lnTo>
                    <a:pt x="50" y="133"/>
                  </a:lnTo>
                  <a:lnTo>
                    <a:pt x="34" y="126"/>
                  </a:lnTo>
                  <a:lnTo>
                    <a:pt x="20" y="116"/>
                  </a:lnTo>
                  <a:lnTo>
                    <a:pt x="10" y="102"/>
                  </a:lnTo>
                  <a:lnTo>
                    <a:pt x="2" y="86"/>
                  </a:lnTo>
                  <a:lnTo>
                    <a:pt x="0" y="68"/>
                  </a:lnTo>
                  <a:lnTo>
                    <a:pt x="2" y="49"/>
                  </a:lnTo>
                  <a:lnTo>
                    <a:pt x="10" y="34"/>
                  </a:lnTo>
                  <a:lnTo>
                    <a:pt x="20" y="20"/>
                  </a:lnTo>
                  <a:lnTo>
                    <a:pt x="34" y="9"/>
                  </a:lnTo>
                  <a:lnTo>
                    <a:pt x="50" y="2"/>
                  </a:lnTo>
                  <a:lnTo>
                    <a:pt x="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59" name="Freeform 24">
              <a:extLst>
                <a:ext uri="{FF2B5EF4-FFF2-40B4-BE49-F238E27FC236}">
                  <a16:creationId xmlns:a16="http://schemas.microsoft.com/office/drawing/2014/main" id="{1A285099-F1F5-4CA5-84E8-795C080A343B}"/>
                </a:ext>
              </a:extLst>
            </p:cNvPr>
            <p:cNvSpPr>
              <a:spLocks/>
            </p:cNvSpPr>
            <p:nvPr/>
          </p:nvSpPr>
          <p:spPr bwMode="auto">
            <a:xfrm>
              <a:off x="3427413" y="3082925"/>
              <a:ext cx="19050" cy="19050"/>
            </a:xfrm>
            <a:custGeom>
              <a:avLst/>
              <a:gdLst>
                <a:gd name="T0" fmla="*/ 69 w 136"/>
                <a:gd name="T1" fmla="*/ 0 h 135"/>
                <a:gd name="T2" fmla="*/ 87 w 136"/>
                <a:gd name="T3" fmla="*/ 2 h 135"/>
                <a:gd name="T4" fmla="*/ 102 w 136"/>
                <a:gd name="T5" fmla="*/ 9 h 135"/>
                <a:gd name="T6" fmla="*/ 117 w 136"/>
                <a:gd name="T7" fmla="*/ 20 h 135"/>
                <a:gd name="T8" fmla="*/ 128 w 136"/>
                <a:gd name="T9" fmla="*/ 33 h 135"/>
                <a:gd name="T10" fmla="*/ 134 w 136"/>
                <a:gd name="T11" fmla="*/ 50 h 135"/>
                <a:gd name="T12" fmla="*/ 136 w 136"/>
                <a:gd name="T13" fmla="*/ 68 h 135"/>
                <a:gd name="T14" fmla="*/ 134 w 136"/>
                <a:gd name="T15" fmla="*/ 85 h 135"/>
                <a:gd name="T16" fmla="*/ 128 w 136"/>
                <a:gd name="T17" fmla="*/ 102 h 135"/>
                <a:gd name="T18" fmla="*/ 117 w 136"/>
                <a:gd name="T19" fmla="*/ 115 h 135"/>
                <a:gd name="T20" fmla="*/ 102 w 136"/>
                <a:gd name="T21" fmla="*/ 126 h 135"/>
                <a:gd name="T22" fmla="*/ 87 w 136"/>
                <a:gd name="T23" fmla="*/ 133 h 135"/>
                <a:gd name="T24" fmla="*/ 69 w 136"/>
                <a:gd name="T25" fmla="*/ 135 h 135"/>
                <a:gd name="T26" fmla="*/ 51 w 136"/>
                <a:gd name="T27" fmla="*/ 133 h 135"/>
                <a:gd name="T28" fmla="*/ 35 w 136"/>
                <a:gd name="T29" fmla="*/ 126 h 135"/>
                <a:gd name="T30" fmla="*/ 20 w 136"/>
                <a:gd name="T31" fmla="*/ 115 h 135"/>
                <a:gd name="T32" fmla="*/ 10 w 136"/>
                <a:gd name="T33" fmla="*/ 102 h 135"/>
                <a:gd name="T34" fmla="*/ 3 w 136"/>
                <a:gd name="T35" fmla="*/ 85 h 135"/>
                <a:gd name="T36" fmla="*/ 0 w 136"/>
                <a:gd name="T37" fmla="*/ 68 h 135"/>
                <a:gd name="T38" fmla="*/ 3 w 136"/>
                <a:gd name="T39" fmla="*/ 50 h 135"/>
                <a:gd name="T40" fmla="*/ 10 w 136"/>
                <a:gd name="T41" fmla="*/ 33 h 135"/>
                <a:gd name="T42" fmla="*/ 20 w 136"/>
                <a:gd name="T43" fmla="*/ 20 h 135"/>
                <a:gd name="T44" fmla="*/ 35 w 136"/>
                <a:gd name="T45" fmla="*/ 9 h 135"/>
                <a:gd name="T46" fmla="*/ 51 w 136"/>
                <a:gd name="T47" fmla="*/ 2 h 135"/>
                <a:gd name="T48" fmla="*/ 69 w 136"/>
                <a:gd name="T4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6" h="135">
                  <a:moveTo>
                    <a:pt x="69" y="0"/>
                  </a:moveTo>
                  <a:lnTo>
                    <a:pt x="87" y="2"/>
                  </a:lnTo>
                  <a:lnTo>
                    <a:pt x="102" y="9"/>
                  </a:lnTo>
                  <a:lnTo>
                    <a:pt x="117" y="20"/>
                  </a:lnTo>
                  <a:lnTo>
                    <a:pt x="128" y="33"/>
                  </a:lnTo>
                  <a:lnTo>
                    <a:pt x="134" y="50"/>
                  </a:lnTo>
                  <a:lnTo>
                    <a:pt x="136" y="68"/>
                  </a:lnTo>
                  <a:lnTo>
                    <a:pt x="134" y="85"/>
                  </a:lnTo>
                  <a:lnTo>
                    <a:pt x="128" y="102"/>
                  </a:lnTo>
                  <a:lnTo>
                    <a:pt x="117" y="115"/>
                  </a:lnTo>
                  <a:lnTo>
                    <a:pt x="102" y="126"/>
                  </a:lnTo>
                  <a:lnTo>
                    <a:pt x="87" y="133"/>
                  </a:lnTo>
                  <a:lnTo>
                    <a:pt x="69" y="135"/>
                  </a:lnTo>
                  <a:lnTo>
                    <a:pt x="51" y="133"/>
                  </a:lnTo>
                  <a:lnTo>
                    <a:pt x="35" y="126"/>
                  </a:lnTo>
                  <a:lnTo>
                    <a:pt x="20" y="115"/>
                  </a:lnTo>
                  <a:lnTo>
                    <a:pt x="10" y="102"/>
                  </a:lnTo>
                  <a:lnTo>
                    <a:pt x="3" y="85"/>
                  </a:lnTo>
                  <a:lnTo>
                    <a:pt x="0" y="68"/>
                  </a:lnTo>
                  <a:lnTo>
                    <a:pt x="3" y="50"/>
                  </a:lnTo>
                  <a:lnTo>
                    <a:pt x="10" y="33"/>
                  </a:lnTo>
                  <a:lnTo>
                    <a:pt x="20" y="20"/>
                  </a:lnTo>
                  <a:lnTo>
                    <a:pt x="35" y="9"/>
                  </a:lnTo>
                  <a:lnTo>
                    <a:pt x="51" y="2"/>
                  </a:lnTo>
                  <a:lnTo>
                    <a:pt x="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60" name="Freeform 25">
              <a:extLst>
                <a:ext uri="{FF2B5EF4-FFF2-40B4-BE49-F238E27FC236}">
                  <a16:creationId xmlns:a16="http://schemas.microsoft.com/office/drawing/2014/main" id="{F18F96BE-519C-49EF-8045-9C2F41E74024}"/>
                </a:ext>
              </a:extLst>
            </p:cNvPr>
            <p:cNvSpPr>
              <a:spLocks/>
            </p:cNvSpPr>
            <p:nvPr/>
          </p:nvSpPr>
          <p:spPr bwMode="auto">
            <a:xfrm>
              <a:off x="3427413" y="3133725"/>
              <a:ext cx="19050" cy="17463"/>
            </a:xfrm>
            <a:custGeom>
              <a:avLst/>
              <a:gdLst>
                <a:gd name="T0" fmla="*/ 69 w 136"/>
                <a:gd name="T1" fmla="*/ 0 h 136"/>
                <a:gd name="T2" fmla="*/ 87 w 136"/>
                <a:gd name="T3" fmla="*/ 2 h 136"/>
                <a:gd name="T4" fmla="*/ 102 w 136"/>
                <a:gd name="T5" fmla="*/ 9 h 136"/>
                <a:gd name="T6" fmla="*/ 117 w 136"/>
                <a:gd name="T7" fmla="*/ 20 h 136"/>
                <a:gd name="T8" fmla="*/ 128 w 136"/>
                <a:gd name="T9" fmla="*/ 34 h 136"/>
                <a:gd name="T10" fmla="*/ 134 w 136"/>
                <a:gd name="T11" fmla="*/ 50 h 136"/>
                <a:gd name="T12" fmla="*/ 136 w 136"/>
                <a:gd name="T13" fmla="*/ 68 h 136"/>
                <a:gd name="T14" fmla="*/ 134 w 136"/>
                <a:gd name="T15" fmla="*/ 85 h 136"/>
                <a:gd name="T16" fmla="*/ 128 w 136"/>
                <a:gd name="T17" fmla="*/ 102 h 136"/>
                <a:gd name="T18" fmla="*/ 117 w 136"/>
                <a:gd name="T19" fmla="*/ 116 h 136"/>
                <a:gd name="T20" fmla="*/ 102 w 136"/>
                <a:gd name="T21" fmla="*/ 126 h 136"/>
                <a:gd name="T22" fmla="*/ 87 w 136"/>
                <a:gd name="T23" fmla="*/ 133 h 136"/>
                <a:gd name="T24" fmla="*/ 69 w 136"/>
                <a:gd name="T25" fmla="*/ 136 h 136"/>
                <a:gd name="T26" fmla="*/ 51 w 136"/>
                <a:gd name="T27" fmla="*/ 133 h 136"/>
                <a:gd name="T28" fmla="*/ 35 w 136"/>
                <a:gd name="T29" fmla="*/ 126 h 136"/>
                <a:gd name="T30" fmla="*/ 20 w 136"/>
                <a:gd name="T31" fmla="*/ 116 h 136"/>
                <a:gd name="T32" fmla="*/ 10 w 136"/>
                <a:gd name="T33" fmla="*/ 102 h 136"/>
                <a:gd name="T34" fmla="*/ 3 w 136"/>
                <a:gd name="T35" fmla="*/ 85 h 136"/>
                <a:gd name="T36" fmla="*/ 0 w 136"/>
                <a:gd name="T37" fmla="*/ 68 h 136"/>
                <a:gd name="T38" fmla="*/ 3 w 136"/>
                <a:gd name="T39" fmla="*/ 50 h 136"/>
                <a:gd name="T40" fmla="*/ 10 w 136"/>
                <a:gd name="T41" fmla="*/ 34 h 136"/>
                <a:gd name="T42" fmla="*/ 20 w 136"/>
                <a:gd name="T43" fmla="*/ 20 h 136"/>
                <a:gd name="T44" fmla="*/ 35 w 136"/>
                <a:gd name="T45" fmla="*/ 9 h 136"/>
                <a:gd name="T46" fmla="*/ 51 w 136"/>
                <a:gd name="T47" fmla="*/ 2 h 136"/>
                <a:gd name="T48" fmla="*/ 69 w 136"/>
                <a:gd name="T49"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6" h="136">
                  <a:moveTo>
                    <a:pt x="69" y="0"/>
                  </a:moveTo>
                  <a:lnTo>
                    <a:pt x="87" y="2"/>
                  </a:lnTo>
                  <a:lnTo>
                    <a:pt x="102" y="9"/>
                  </a:lnTo>
                  <a:lnTo>
                    <a:pt x="117" y="20"/>
                  </a:lnTo>
                  <a:lnTo>
                    <a:pt x="128" y="34"/>
                  </a:lnTo>
                  <a:lnTo>
                    <a:pt x="134" y="50"/>
                  </a:lnTo>
                  <a:lnTo>
                    <a:pt x="136" y="68"/>
                  </a:lnTo>
                  <a:lnTo>
                    <a:pt x="134" y="85"/>
                  </a:lnTo>
                  <a:lnTo>
                    <a:pt x="128" y="102"/>
                  </a:lnTo>
                  <a:lnTo>
                    <a:pt x="117" y="116"/>
                  </a:lnTo>
                  <a:lnTo>
                    <a:pt x="102" y="126"/>
                  </a:lnTo>
                  <a:lnTo>
                    <a:pt x="87" y="133"/>
                  </a:lnTo>
                  <a:lnTo>
                    <a:pt x="69" y="136"/>
                  </a:lnTo>
                  <a:lnTo>
                    <a:pt x="51" y="133"/>
                  </a:lnTo>
                  <a:lnTo>
                    <a:pt x="35" y="126"/>
                  </a:lnTo>
                  <a:lnTo>
                    <a:pt x="20" y="116"/>
                  </a:lnTo>
                  <a:lnTo>
                    <a:pt x="10" y="102"/>
                  </a:lnTo>
                  <a:lnTo>
                    <a:pt x="3" y="85"/>
                  </a:lnTo>
                  <a:lnTo>
                    <a:pt x="0" y="68"/>
                  </a:lnTo>
                  <a:lnTo>
                    <a:pt x="3" y="50"/>
                  </a:lnTo>
                  <a:lnTo>
                    <a:pt x="10" y="34"/>
                  </a:lnTo>
                  <a:lnTo>
                    <a:pt x="20" y="20"/>
                  </a:lnTo>
                  <a:lnTo>
                    <a:pt x="35" y="9"/>
                  </a:lnTo>
                  <a:lnTo>
                    <a:pt x="51" y="2"/>
                  </a:lnTo>
                  <a:lnTo>
                    <a:pt x="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61" name="Freeform 26">
              <a:extLst>
                <a:ext uri="{FF2B5EF4-FFF2-40B4-BE49-F238E27FC236}">
                  <a16:creationId xmlns:a16="http://schemas.microsoft.com/office/drawing/2014/main" id="{72398C5A-A5C9-4D7D-8448-7255E6C26805}"/>
                </a:ext>
              </a:extLst>
            </p:cNvPr>
            <p:cNvSpPr>
              <a:spLocks/>
            </p:cNvSpPr>
            <p:nvPr/>
          </p:nvSpPr>
          <p:spPr bwMode="auto">
            <a:xfrm>
              <a:off x="3427413" y="3184525"/>
              <a:ext cx="19050" cy="17463"/>
            </a:xfrm>
            <a:custGeom>
              <a:avLst/>
              <a:gdLst>
                <a:gd name="T0" fmla="*/ 69 w 136"/>
                <a:gd name="T1" fmla="*/ 0 h 136"/>
                <a:gd name="T2" fmla="*/ 87 w 136"/>
                <a:gd name="T3" fmla="*/ 2 h 136"/>
                <a:gd name="T4" fmla="*/ 102 w 136"/>
                <a:gd name="T5" fmla="*/ 10 h 136"/>
                <a:gd name="T6" fmla="*/ 117 w 136"/>
                <a:gd name="T7" fmla="*/ 20 h 136"/>
                <a:gd name="T8" fmla="*/ 128 w 136"/>
                <a:gd name="T9" fmla="*/ 34 h 136"/>
                <a:gd name="T10" fmla="*/ 134 w 136"/>
                <a:gd name="T11" fmla="*/ 51 h 136"/>
                <a:gd name="T12" fmla="*/ 136 w 136"/>
                <a:gd name="T13" fmla="*/ 69 h 136"/>
                <a:gd name="T14" fmla="*/ 134 w 136"/>
                <a:gd name="T15" fmla="*/ 85 h 136"/>
                <a:gd name="T16" fmla="*/ 128 w 136"/>
                <a:gd name="T17" fmla="*/ 102 h 136"/>
                <a:gd name="T18" fmla="*/ 117 w 136"/>
                <a:gd name="T19" fmla="*/ 116 h 136"/>
                <a:gd name="T20" fmla="*/ 102 w 136"/>
                <a:gd name="T21" fmla="*/ 126 h 136"/>
                <a:gd name="T22" fmla="*/ 87 w 136"/>
                <a:gd name="T23" fmla="*/ 134 h 136"/>
                <a:gd name="T24" fmla="*/ 69 w 136"/>
                <a:gd name="T25" fmla="*/ 136 h 136"/>
                <a:gd name="T26" fmla="*/ 51 w 136"/>
                <a:gd name="T27" fmla="*/ 134 h 136"/>
                <a:gd name="T28" fmla="*/ 35 w 136"/>
                <a:gd name="T29" fmla="*/ 126 h 136"/>
                <a:gd name="T30" fmla="*/ 20 w 136"/>
                <a:gd name="T31" fmla="*/ 116 h 136"/>
                <a:gd name="T32" fmla="*/ 10 w 136"/>
                <a:gd name="T33" fmla="*/ 102 h 136"/>
                <a:gd name="T34" fmla="*/ 3 w 136"/>
                <a:gd name="T35" fmla="*/ 85 h 136"/>
                <a:gd name="T36" fmla="*/ 0 w 136"/>
                <a:gd name="T37" fmla="*/ 69 h 136"/>
                <a:gd name="T38" fmla="*/ 3 w 136"/>
                <a:gd name="T39" fmla="*/ 51 h 136"/>
                <a:gd name="T40" fmla="*/ 10 w 136"/>
                <a:gd name="T41" fmla="*/ 34 h 136"/>
                <a:gd name="T42" fmla="*/ 20 w 136"/>
                <a:gd name="T43" fmla="*/ 20 h 136"/>
                <a:gd name="T44" fmla="*/ 35 w 136"/>
                <a:gd name="T45" fmla="*/ 10 h 136"/>
                <a:gd name="T46" fmla="*/ 51 w 136"/>
                <a:gd name="T47" fmla="*/ 2 h 136"/>
                <a:gd name="T48" fmla="*/ 69 w 136"/>
                <a:gd name="T49"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6" h="136">
                  <a:moveTo>
                    <a:pt x="69" y="0"/>
                  </a:moveTo>
                  <a:lnTo>
                    <a:pt x="87" y="2"/>
                  </a:lnTo>
                  <a:lnTo>
                    <a:pt x="102" y="10"/>
                  </a:lnTo>
                  <a:lnTo>
                    <a:pt x="117" y="20"/>
                  </a:lnTo>
                  <a:lnTo>
                    <a:pt x="128" y="34"/>
                  </a:lnTo>
                  <a:lnTo>
                    <a:pt x="134" y="51"/>
                  </a:lnTo>
                  <a:lnTo>
                    <a:pt x="136" y="69"/>
                  </a:lnTo>
                  <a:lnTo>
                    <a:pt x="134" y="85"/>
                  </a:lnTo>
                  <a:lnTo>
                    <a:pt x="128" y="102"/>
                  </a:lnTo>
                  <a:lnTo>
                    <a:pt x="117" y="116"/>
                  </a:lnTo>
                  <a:lnTo>
                    <a:pt x="102" y="126"/>
                  </a:lnTo>
                  <a:lnTo>
                    <a:pt x="87" y="134"/>
                  </a:lnTo>
                  <a:lnTo>
                    <a:pt x="69" y="136"/>
                  </a:lnTo>
                  <a:lnTo>
                    <a:pt x="51" y="134"/>
                  </a:lnTo>
                  <a:lnTo>
                    <a:pt x="35" y="126"/>
                  </a:lnTo>
                  <a:lnTo>
                    <a:pt x="20" y="116"/>
                  </a:lnTo>
                  <a:lnTo>
                    <a:pt x="10" y="102"/>
                  </a:lnTo>
                  <a:lnTo>
                    <a:pt x="3" y="85"/>
                  </a:lnTo>
                  <a:lnTo>
                    <a:pt x="0" y="69"/>
                  </a:lnTo>
                  <a:lnTo>
                    <a:pt x="3" y="51"/>
                  </a:lnTo>
                  <a:lnTo>
                    <a:pt x="10" y="34"/>
                  </a:lnTo>
                  <a:lnTo>
                    <a:pt x="20" y="20"/>
                  </a:lnTo>
                  <a:lnTo>
                    <a:pt x="35" y="10"/>
                  </a:lnTo>
                  <a:lnTo>
                    <a:pt x="51" y="2"/>
                  </a:lnTo>
                  <a:lnTo>
                    <a:pt x="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62" name="Freeform 27">
              <a:extLst>
                <a:ext uri="{FF2B5EF4-FFF2-40B4-BE49-F238E27FC236}">
                  <a16:creationId xmlns:a16="http://schemas.microsoft.com/office/drawing/2014/main" id="{702D3A3E-0E87-435A-9D3C-DFBCD02462DE}"/>
                </a:ext>
              </a:extLst>
            </p:cNvPr>
            <p:cNvSpPr>
              <a:spLocks/>
            </p:cNvSpPr>
            <p:nvPr/>
          </p:nvSpPr>
          <p:spPr bwMode="auto">
            <a:xfrm>
              <a:off x="3467101" y="3082925"/>
              <a:ext cx="144463" cy="19050"/>
            </a:xfrm>
            <a:custGeom>
              <a:avLst/>
              <a:gdLst>
                <a:gd name="T0" fmla="*/ 68 w 1101"/>
                <a:gd name="T1" fmla="*/ 0 h 135"/>
                <a:gd name="T2" fmla="*/ 1032 w 1101"/>
                <a:gd name="T3" fmla="*/ 0 h 135"/>
                <a:gd name="T4" fmla="*/ 1051 w 1101"/>
                <a:gd name="T5" fmla="*/ 3 h 135"/>
                <a:gd name="T6" fmla="*/ 1067 w 1101"/>
                <a:gd name="T7" fmla="*/ 9 h 135"/>
                <a:gd name="T8" fmla="*/ 1081 w 1101"/>
                <a:gd name="T9" fmla="*/ 20 h 135"/>
                <a:gd name="T10" fmla="*/ 1092 w 1101"/>
                <a:gd name="T11" fmla="*/ 33 h 135"/>
                <a:gd name="T12" fmla="*/ 1099 w 1101"/>
                <a:gd name="T13" fmla="*/ 50 h 135"/>
                <a:gd name="T14" fmla="*/ 1101 w 1101"/>
                <a:gd name="T15" fmla="*/ 68 h 135"/>
                <a:gd name="T16" fmla="*/ 1099 w 1101"/>
                <a:gd name="T17" fmla="*/ 86 h 135"/>
                <a:gd name="T18" fmla="*/ 1092 w 1101"/>
                <a:gd name="T19" fmla="*/ 102 h 135"/>
                <a:gd name="T20" fmla="*/ 1081 w 1101"/>
                <a:gd name="T21" fmla="*/ 115 h 135"/>
                <a:gd name="T22" fmla="*/ 1067 w 1101"/>
                <a:gd name="T23" fmla="*/ 126 h 135"/>
                <a:gd name="T24" fmla="*/ 1051 w 1101"/>
                <a:gd name="T25" fmla="*/ 133 h 135"/>
                <a:gd name="T26" fmla="*/ 1032 w 1101"/>
                <a:gd name="T27" fmla="*/ 135 h 135"/>
                <a:gd name="T28" fmla="*/ 68 w 1101"/>
                <a:gd name="T29" fmla="*/ 135 h 135"/>
                <a:gd name="T30" fmla="*/ 50 w 1101"/>
                <a:gd name="T31" fmla="*/ 133 h 135"/>
                <a:gd name="T32" fmla="*/ 34 w 1101"/>
                <a:gd name="T33" fmla="*/ 126 h 135"/>
                <a:gd name="T34" fmla="*/ 20 w 1101"/>
                <a:gd name="T35" fmla="*/ 115 h 135"/>
                <a:gd name="T36" fmla="*/ 10 w 1101"/>
                <a:gd name="T37" fmla="*/ 102 h 135"/>
                <a:gd name="T38" fmla="*/ 2 w 1101"/>
                <a:gd name="T39" fmla="*/ 86 h 135"/>
                <a:gd name="T40" fmla="*/ 0 w 1101"/>
                <a:gd name="T41" fmla="*/ 68 h 135"/>
                <a:gd name="T42" fmla="*/ 2 w 1101"/>
                <a:gd name="T43" fmla="*/ 50 h 135"/>
                <a:gd name="T44" fmla="*/ 10 w 1101"/>
                <a:gd name="T45" fmla="*/ 33 h 135"/>
                <a:gd name="T46" fmla="*/ 20 w 1101"/>
                <a:gd name="T47" fmla="*/ 20 h 135"/>
                <a:gd name="T48" fmla="*/ 34 w 1101"/>
                <a:gd name="T49" fmla="*/ 9 h 135"/>
                <a:gd name="T50" fmla="*/ 50 w 1101"/>
                <a:gd name="T51" fmla="*/ 3 h 135"/>
                <a:gd name="T52" fmla="*/ 68 w 1101"/>
                <a:gd name="T53"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01" h="135">
                  <a:moveTo>
                    <a:pt x="68" y="0"/>
                  </a:moveTo>
                  <a:lnTo>
                    <a:pt x="1032" y="0"/>
                  </a:lnTo>
                  <a:lnTo>
                    <a:pt x="1051" y="3"/>
                  </a:lnTo>
                  <a:lnTo>
                    <a:pt x="1067" y="9"/>
                  </a:lnTo>
                  <a:lnTo>
                    <a:pt x="1081" y="20"/>
                  </a:lnTo>
                  <a:lnTo>
                    <a:pt x="1092" y="33"/>
                  </a:lnTo>
                  <a:lnTo>
                    <a:pt x="1099" y="50"/>
                  </a:lnTo>
                  <a:lnTo>
                    <a:pt x="1101" y="68"/>
                  </a:lnTo>
                  <a:lnTo>
                    <a:pt x="1099" y="86"/>
                  </a:lnTo>
                  <a:lnTo>
                    <a:pt x="1092" y="102"/>
                  </a:lnTo>
                  <a:lnTo>
                    <a:pt x="1081" y="115"/>
                  </a:lnTo>
                  <a:lnTo>
                    <a:pt x="1067" y="126"/>
                  </a:lnTo>
                  <a:lnTo>
                    <a:pt x="1051" y="133"/>
                  </a:lnTo>
                  <a:lnTo>
                    <a:pt x="1032" y="135"/>
                  </a:lnTo>
                  <a:lnTo>
                    <a:pt x="68" y="135"/>
                  </a:lnTo>
                  <a:lnTo>
                    <a:pt x="50" y="133"/>
                  </a:lnTo>
                  <a:lnTo>
                    <a:pt x="34" y="126"/>
                  </a:lnTo>
                  <a:lnTo>
                    <a:pt x="20" y="115"/>
                  </a:lnTo>
                  <a:lnTo>
                    <a:pt x="10" y="102"/>
                  </a:lnTo>
                  <a:lnTo>
                    <a:pt x="2" y="86"/>
                  </a:lnTo>
                  <a:lnTo>
                    <a:pt x="0" y="68"/>
                  </a:lnTo>
                  <a:lnTo>
                    <a:pt x="2" y="50"/>
                  </a:lnTo>
                  <a:lnTo>
                    <a:pt x="10" y="33"/>
                  </a:lnTo>
                  <a:lnTo>
                    <a:pt x="20" y="20"/>
                  </a:lnTo>
                  <a:lnTo>
                    <a:pt x="34" y="9"/>
                  </a:lnTo>
                  <a:lnTo>
                    <a:pt x="50" y="3"/>
                  </a:lnTo>
                  <a:lnTo>
                    <a:pt x="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63" name="Freeform 28">
              <a:extLst>
                <a:ext uri="{FF2B5EF4-FFF2-40B4-BE49-F238E27FC236}">
                  <a16:creationId xmlns:a16="http://schemas.microsoft.com/office/drawing/2014/main" id="{BD02B5D9-958D-4EC9-B6EC-E956FF6DB963}"/>
                </a:ext>
              </a:extLst>
            </p:cNvPr>
            <p:cNvSpPr>
              <a:spLocks noEditPoints="1"/>
            </p:cNvSpPr>
            <p:nvPr/>
          </p:nvSpPr>
          <p:spPr bwMode="auto">
            <a:xfrm>
              <a:off x="3632201" y="2952750"/>
              <a:ext cx="192088" cy="300038"/>
            </a:xfrm>
            <a:custGeom>
              <a:avLst/>
              <a:gdLst>
                <a:gd name="T0" fmla="*/ 153 w 1457"/>
                <a:gd name="T1" fmla="*/ 2043 h 2257"/>
                <a:gd name="T2" fmla="*/ 184 w 1457"/>
                <a:gd name="T3" fmla="*/ 1762 h 2257"/>
                <a:gd name="T4" fmla="*/ 221 w 1457"/>
                <a:gd name="T5" fmla="*/ 1628 h 2257"/>
                <a:gd name="T6" fmla="*/ 1166 w 1457"/>
                <a:gd name="T7" fmla="*/ 592 h 2257"/>
                <a:gd name="T8" fmla="*/ 1162 w 1457"/>
                <a:gd name="T9" fmla="*/ 135 h 2257"/>
                <a:gd name="T10" fmla="*/ 1105 w 1457"/>
                <a:gd name="T11" fmla="*/ 150 h 2257"/>
                <a:gd name="T12" fmla="*/ 1059 w 1457"/>
                <a:gd name="T13" fmla="*/ 186 h 2257"/>
                <a:gd name="T14" fmla="*/ 975 w 1457"/>
                <a:gd name="T15" fmla="*/ 326 h 2257"/>
                <a:gd name="T16" fmla="*/ 1301 w 1457"/>
                <a:gd name="T17" fmla="*/ 358 h 2257"/>
                <a:gd name="T18" fmla="*/ 1320 w 1457"/>
                <a:gd name="T19" fmla="*/ 304 h 2257"/>
                <a:gd name="T20" fmla="*/ 1316 w 1457"/>
                <a:gd name="T21" fmla="*/ 246 h 2257"/>
                <a:gd name="T22" fmla="*/ 1290 w 1457"/>
                <a:gd name="T23" fmla="*/ 193 h 2257"/>
                <a:gd name="T24" fmla="*/ 1246 w 1457"/>
                <a:gd name="T25" fmla="*/ 155 h 2257"/>
                <a:gd name="T26" fmla="*/ 1191 w 1457"/>
                <a:gd name="T27" fmla="*/ 137 h 2257"/>
                <a:gd name="T28" fmla="*/ 1172 w 1457"/>
                <a:gd name="T29" fmla="*/ 0 h 2257"/>
                <a:gd name="T30" fmla="*/ 1245 w 1457"/>
                <a:gd name="T31" fmla="*/ 9 h 2257"/>
                <a:gd name="T32" fmla="*/ 1315 w 1457"/>
                <a:gd name="T33" fmla="*/ 38 h 2257"/>
                <a:gd name="T34" fmla="*/ 1375 w 1457"/>
                <a:gd name="T35" fmla="*/ 84 h 2257"/>
                <a:gd name="T36" fmla="*/ 1419 w 1457"/>
                <a:gd name="T37" fmla="*/ 143 h 2257"/>
                <a:gd name="T38" fmla="*/ 1448 w 1457"/>
                <a:gd name="T39" fmla="*/ 210 h 2257"/>
                <a:gd name="T40" fmla="*/ 1457 w 1457"/>
                <a:gd name="T41" fmla="*/ 283 h 2257"/>
                <a:gd name="T42" fmla="*/ 1448 w 1457"/>
                <a:gd name="T43" fmla="*/ 356 h 2257"/>
                <a:gd name="T44" fmla="*/ 1419 w 1457"/>
                <a:gd name="T45" fmla="*/ 427 h 2257"/>
                <a:gd name="T46" fmla="*/ 555 w 1457"/>
                <a:gd name="T47" fmla="*/ 1914 h 2257"/>
                <a:gd name="T48" fmla="*/ 108 w 1457"/>
                <a:gd name="T49" fmla="*/ 2244 h 2257"/>
                <a:gd name="T50" fmla="*/ 82 w 1457"/>
                <a:gd name="T51" fmla="*/ 2256 h 2257"/>
                <a:gd name="T52" fmla="*/ 50 w 1457"/>
                <a:gd name="T53" fmla="*/ 2255 h 2257"/>
                <a:gd name="T54" fmla="*/ 21 w 1457"/>
                <a:gd name="T55" fmla="*/ 2238 h 2257"/>
                <a:gd name="T56" fmla="*/ 4 w 1457"/>
                <a:gd name="T57" fmla="*/ 2213 h 2257"/>
                <a:gd name="T58" fmla="*/ 0 w 1457"/>
                <a:gd name="T59" fmla="*/ 2182 h 2257"/>
                <a:gd name="T60" fmla="*/ 63 w 1457"/>
                <a:gd name="T61" fmla="*/ 1631 h 2257"/>
                <a:gd name="T62" fmla="*/ 924 w 1457"/>
                <a:gd name="T63" fmla="*/ 142 h 2257"/>
                <a:gd name="T64" fmla="*/ 970 w 1457"/>
                <a:gd name="T65" fmla="*/ 83 h 2257"/>
                <a:gd name="T66" fmla="*/ 1029 w 1457"/>
                <a:gd name="T67" fmla="*/ 38 h 2257"/>
                <a:gd name="T68" fmla="*/ 1097 w 1457"/>
                <a:gd name="T69" fmla="*/ 9 h 2257"/>
                <a:gd name="T70" fmla="*/ 1172 w 1457"/>
                <a:gd name="T71" fmla="*/ 0 h 2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57" h="2257">
                  <a:moveTo>
                    <a:pt x="184" y="1762"/>
                  </a:moveTo>
                  <a:lnTo>
                    <a:pt x="153" y="2043"/>
                  </a:lnTo>
                  <a:lnTo>
                    <a:pt x="380" y="1876"/>
                  </a:lnTo>
                  <a:lnTo>
                    <a:pt x="184" y="1762"/>
                  </a:lnTo>
                  <a:close/>
                  <a:moveTo>
                    <a:pt x="907" y="442"/>
                  </a:moveTo>
                  <a:lnTo>
                    <a:pt x="221" y="1628"/>
                  </a:lnTo>
                  <a:lnTo>
                    <a:pt x="479" y="1776"/>
                  </a:lnTo>
                  <a:lnTo>
                    <a:pt x="1166" y="592"/>
                  </a:lnTo>
                  <a:lnTo>
                    <a:pt x="907" y="442"/>
                  </a:lnTo>
                  <a:close/>
                  <a:moveTo>
                    <a:pt x="1162" y="135"/>
                  </a:moveTo>
                  <a:lnTo>
                    <a:pt x="1133" y="140"/>
                  </a:lnTo>
                  <a:lnTo>
                    <a:pt x="1105" y="150"/>
                  </a:lnTo>
                  <a:lnTo>
                    <a:pt x="1081" y="166"/>
                  </a:lnTo>
                  <a:lnTo>
                    <a:pt x="1059" y="186"/>
                  </a:lnTo>
                  <a:lnTo>
                    <a:pt x="1042" y="209"/>
                  </a:lnTo>
                  <a:lnTo>
                    <a:pt x="975" y="326"/>
                  </a:lnTo>
                  <a:lnTo>
                    <a:pt x="1234" y="474"/>
                  </a:lnTo>
                  <a:lnTo>
                    <a:pt x="1301" y="358"/>
                  </a:lnTo>
                  <a:lnTo>
                    <a:pt x="1314" y="332"/>
                  </a:lnTo>
                  <a:lnTo>
                    <a:pt x="1320" y="304"/>
                  </a:lnTo>
                  <a:lnTo>
                    <a:pt x="1321" y="274"/>
                  </a:lnTo>
                  <a:lnTo>
                    <a:pt x="1316" y="246"/>
                  </a:lnTo>
                  <a:lnTo>
                    <a:pt x="1305" y="217"/>
                  </a:lnTo>
                  <a:lnTo>
                    <a:pt x="1290" y="193"/>
                  </a:lnTo>
                  <a:lnTo>
                    <a:pt x="1270" y="172"/>
                  </a:lnTo>
                  <a:lnTo>
                    <a:pt x="1246" y="155"/>
                  </a:lnTo>
                  <a:lnTo>
                    <a:pt x="1220" y="143"/>
                  </a:lnTo>
                  <a:lnTo>
                    <a:pt x="1191" y="137"/>
                  </a:lnTo>
                  <a:lnTo>
                    <a:pt x="1162" y="135"/>
                  </a:lnTo>
                  <a:close/>
                  <a:moveTo>
                    <a:pt x="1172" y="0"/>
                  </a:moveTo>
                  <a:lnTo>
                    <a:pt x="1209" y="2"/>
                  </a:lnTo>
                  <a:lnTo>
                    <a:pt x="1245" y="9"/>
                  </a:lnTo>
                  <a:lnTo>
                    <a:pt x="1281" y="21"/>
                  </a:lnTo>
                  <a:lnTo>
                    <a:pt x="1315" y="38"/>
                  </a:lnTo>
                  <a:lnTo>
                    <a:pt x="1346" y="59"/>
                  </a:lnTo>
                  <a:lnTo>
                    <a:pt x="1375" y="84"/>
                  </a:lnTo>
                  <a:lnTo>
                    <a:pt x="1399" y="112"/>
                  </a:lnTo>
                  <a:lnTo>
                    <a:pt x="1419" y="143"/>
                  </a:lnTo>
                  <a:lnTo>
                    <a:pt x="1436" y="176"/>
                  </a:lnTo>
                  <a:lnTo>
                    <a:pt x="1448" y="210"/>
                  </a:lnTo>
                  <a:lnTo>
                    <a:pt x="1454" y="246"/>
                  </a:lnTo>
                  <a:lnTo>
                    <a:pt x="1457" y="283"/>
                  </a:lnTo>
                  <a:lnTo>
                    <a:pt x="1455" y="319"/>
                  </a:lnTo>
                  <a:lnTo>
                    <a:pt x="1448" y="356"/>
                  </a:lnTo>
                  <a:lnTo>
                    <a:pt x="1436" y="392"/>
                  </a:lnTo>
                  <a:lnTo>
                    <a:pt x="1419" y="427"/>
                  </a:lnTo>
                  <a:lnTo>
                    <a:pt x="564" y="1903"/>
                  </a:lnTo>
                  <a:lnTo>
                    <a:pt x="555" y="1914"/>
                  </a:lnTo>
                  <a:lnTo>
                    <a:pt x="545" y="1923"/>
                  </a:lnTo>
                  <a:lnTo>
                    <a:pt x="108" y="2244"/>
                  </a:lnTo>
                  <a:lnTo>
                    <a:pt x="96" y="2251"/>
                  </a:lnTo>
                  <a:lnTo>
                    <a:pt x="82" y="2256"/>
                  </a:lnTo>
                  <a:lnTo>
                    <a:pt x="67" y="2257"/>
                  </a:lnTo>
                  <a:lnTo>
                    <a:pt x="50" y="2255"/>
                  </a:lnTo>
                  <a:lnTo>
                    <a:pt x="33" y="2248"/>
                  </a:lnTo>
                  <a:lnTo>
                    <a:pt x="21" y="2238"/>
                  </a:lnTo>
                  <a:lnTo>
                    <a:pt x="11" y="2227"/>
                  </a:lnTo>
                  <a:lnTo>
                    <a:pt x="4" y="2213"/>
                  </a:lnTo>
                  <a:lnTo>
                    <a:pt x="1" y="2197"/>
                  </a:lnTo>
                  <a:lnTo>
                    <a:pt x="0" y="2182"/>
                  </a:lnTo>
                  <a:lnTo>
                    <a:pt x="61" y="1645"/>
                  </a:lnTo>
                  <a:lnTo>
                    <a:pt x="63" y="1631"/>
                  </a:lnTo>
                  <a:lnTo>
                    <a:pt x="69" y="1618"/>
                  </a:lnTo>
                  <a:lnTo>
                    <a:pt x="924" y="142"/>
                  </a:lnTo>
                  <a:lnTo>
                    <a:pt x="946" y="110"/>
                  </a:lnTo>
                  <a:lnTo>
                    <a:pt x="970" y="83"/>
                  </a:lnTo>
                  <a:lnTo>
                    <a:pt x="997" y="59"/>
                  </a:lnTo>
                  <a:lnTo>
                    <a:pt x="1029" y="38"/>
                  </a:lnTo>
                  <a:lnTo>
                    <a:pt x="1062" y="21"/>
                  </a:lnTo>
                  <a:lnTo>
                    <a:pt x="1097" y="9"/>
                  </a:lnTo>
                  <a:lnTo>
                    <a:pt x="1134" y="2"/>
                  </a:lnTo>
                  <a:lnTo>
                    <a:pt x="117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grpSp>
      <p:sp>
        <p:nvSpPr>
          <p:cNvPr id="23" name="Freeform 2553">
            <a:extLst>
              <a:ext uri="{FF2B5EF4-FFF2-40B4-BE49-F238E27FC236}">
                <a16:creationId xmlns:a16="http://schemas.microsoft.com/office/drawing/2014/main" id="{60C02070-479F-44E3-A1B2-50A9BBBE03EB}"/>
              </a:ext>
            </a:extLst>
          </p:cNvPr>
          <p:cNvSpPr>
            <a:spLocks/>
          </p:cNvSpPr>
          <p:nvPr/>
        </p:nvSpPr>
        <p:spPr bwMode="auto">
          <a:xfrm>
            <a:off x="1387091" y="3760122"/>
            <a:ext cx="958922" cy="1059550"/>
          </a:xfrm>
          <a:custGeom>
            <a:avLst/>
            <a:gdLst>
              <a:gd name="T0" fmla="*/ 486 w 973"/>
              <a:gd name="T1" fmla="*/ 0 h 1072"/>
              <a:gd name="T2" fmla="*/ 546 w 973"/>
              <a:gd name="T3" fmla="*/ 103 h 1072"/>
              <a:gd name="T4" fmla="*/ 609 w 973"/>
              <a:gd name="T5" fmla="*/ 117 h 1072"/>
              <a:gd name="T6" fmla="*/ 670 w 973"/>
              <a:gd name="T7" fmla="*/ 136 h 1072"/>
              <a:gd name="T8" fmla="*/ 727 w 973"/>
              <a:gd name="T9" fmla="*/ 164 h 1072"/>
              <a:gd name="T10" fmla="*/ 780 w 973"/>
              <a:gd name="T11" fmla="*/ 199 h 1072"/>
              <a:gd name="T12" fmla="*/ 828 w 973"/>
              <a:gd name="T13" fmla="*/ 239 h 1072"/>
              <a:gd name="T14" fmla="*/ 869 w 973"/>
              <a:gd name="T15" fmla="*/ 286 h 1072"/>
              <a:gd name="T16" fmla="*/ 905 w 973"/>
              <a:gd name="T17" fmla="*/ 338 h 1072"/>
              <a:gd name="T18" fmla="*/ 934 w 973"/>
              <a:gd name="T19" fmla="*/ 394 h 1072"/>
              <a:gd name="T20" fmla="*/ 955 w 973"/>
              <a:gd name="T21" fmla="*/ 455 h 1072"/>
              <a:gd name="T22" fmla="*/ 968 w 973"/>
              <a:gd name="T23" fmla="*/ 520 h 1072"/>
              <a:gd name="T24" fmla="*/ 973 w 973"/>
              <a:gd name="T25" fmla="*/ 586 h 1072"/>
              <a:gd name="T26" fmla="*/ 968 w 973"/>
              <a:gd name="T27" fmla="*/ 651 h 1072"/>
              <a:gd name="T28" fmla="*/ 955 w 973"/>
              <a:gd name="T29" fmla="*/ 715 h 1072"/>
              <a:gd name="T30" fmla="*/ 934 w 973"/>
              <a:gd name="T31" fmla="*/ 775 h 1072"/>
              <a:gd name="T32" fmla="*/ 906 w 973"/>
              <a:gd name="T33" fmla="*/ 832 h 1072"/>
              <a:gd name="T34" fmla="*/ 872 w 973"/>
              <a:gd name="T35" fmla="*/ 883 h 1072"/>
              <a:gd name="T36" fmla="*/ 831 w 973"/>
              <a:gd name="T37" fmla="*/ 929 h 1072"/>
              <a:gd name="T38" fmla="*/ 783 w 973"/>
              <a:gd name="T39" fmla="*/ 970 h 1072"/>
              <a:gd name="T40" fmla="*/ 732 w 973"/>
              <a:gd name="T41" fmla="*/ 1006 h 1072"/>
              <a:gd name="T42" fmla="*/ 676 w 973"/>
              <a:gd name="T43" fmla="*/ 1034 h 1072"/>
              <a:gd name="T44" fmla="*/ 616 w 973"/>
              <a:gd name="T45" fmla="*/ 1055 h 1072"/>
              <a:gd name="T46" fmla="*/ 553 w 973"/>
              <a:gd name="T47" fmla="*/ 1068 h 1072"/>
              <a:gd name="T48" fmla="*/ 486 w 973"/>
              <a:gd name="T49" fmla="*/ 1072 h 1072"/>
              <a:gd name="T50" fmla="*/ 421 w 973"/>
              <a:gd name="T51" fmla="*/ 1068 h 1072"/>
              <a:gd name="T52" fmla="*/ 358 w 973"/>
              <a:gd name="T53" fmla="*/ 1055 h 1072"/>
              <a:gd name="T54" fmla="*/ 297 w 973"/>
              <a:gd name="T55" fmla="*/ 1034 h 1072"/>
              <a:gd name="T56" fmla="*/ 241 w 973"/>
              <a:gd name="T57" fmla="*/ 1006 h 1072"/>
              <a:gd name="T58" fmla="*/ 189 w 973"/>
              <a:gd name="T59" fmla="*/ 970 h 1072"/>
              <a:gd name="T60" fmla="*/ 144 w 973"/>
              <a:gd name="T61" fmla="*/ 929 h 1072"/>
              <a:gd name="T62" fmla="*/ 102 w 973"/>
              <a:gd name="T63" fmla="*/ 883 h 1072"/>
              <a:gd name="T64" fmla="*/ 67 w 973"/>
              <a:gd name="T65" fmla="*/ 832 h 1072"/>
              <a:gd name="T66" fmla="*/ 39 w 973"/>
              <a:gd name="T67" fmla="*/ 775 h 1072"/>
              <a:gd name="T68" fmla="*/ 18 w 973"/>
              <a:gd name="T69" fmla="*/ 715 h 1072"/>
              <a:gd name="T70" fmla="*/ 5 w 973"/>
              <a:gd name="T71" fmla="*/ 651 h 1072"/>
              <a:gd name="T72" fmla="*/ 0 w 973"/>
              <a:gd name="T73" fmla="*/ 586 h 1072"/>
              <a:gd name="T74" fmla="*/ 6 w 973"/>
              <a:gd name="T75" fmla="*/ 520 h 1072"/>
              <a:gd name="T76" fmla="*/ 18 w 973"/>
              <a:gd name="T77" fmla="*/ 455 h 1072"/>
              <a:gd name="T78" fmla="*/ 40 w 973"/>
              <a:gd name="T79" fmla="*/ 394 h 1072"/>
              <a:gd name="T80" fmla="*/ 68 w 973"/>
              <a:gd name="T81" fmla="*/ 338 h 1072"/>
              <a:gd name="T82" fmla="*/ 104 w 973"/>
              <a:gd name="T83" fmla="*/ 286 h 1072"/>
              <a:gd name="T84" fmla="*/ 147 w 973"/>
              <a:gd name="T85" fmla="*/ 239 h 1072"/>
              <a:gd name="T86" fmla="*/ 194 w 973"/>
              <a:gd name="T87" fmla="*/ 199 h 1072"/>
              <a:gd name="T88" fmla="*/ 246 w 973"/>
              <a:gd name="T89" fmla="*/ 164 h 1072"/>
              <a:gd name="T90" fmla="*/ 303 w 973"/>
              <a:gd name="T91" fmla="*/ 136 h 1072"/>
              <a:gd name="T92" fmla="*/ 364 w 973"/>
              <a:gd name="T93" fmla="*/ 117 h 1072"/>
              <a:gd name="T94" fmla="*/ 429 w 973"/>
              <a:gd name="T95" fmla="*/ 103 h 1072"/>
              <a:gd name="T96" fmla="*/ 486 w 973"/>
              <a:gd name="T9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3" h="1072">
                <a:moveTo>
                  <a:pt x="486" y="0"/>
                </a:moveTo>
                <a:lnTo>
                  <a:pt x="546" y="103"/>
                </a:lnTo>
                <a:lnTo>
                  <a:pt x="609" y="117"/>
                </a:lnTo>
                <a:lnTo>
                  <a:pt x="670" y="136"/>
                </a:lnTo>
                <a:lnTo>
                  <a:pt x="727" y="164"/>
                </a:lnTo>
                <a:lnTo>
                  <a:pt x="780" y="199"/>
                </a:lnTo>
                <a:lnTo>
                  <a:pt x="828" y="239"/>
                </a:lnTo>
                <a:lnTo>
                  <a:pt x="869" y="286"/>
                </a:lnTo>
                <a:lnTo>
                  <a:pt x="905" y="338"/>
                </a:lnTo>
                <a:lnTo>
                  <a:pt x="934" y="394"/>
                </a:lnTo>
                <a:lnTo>
                  <a:pt x="955" y="455"/>
                </a:lnTo>
                <a:lnTo>
                  <a:pt x="968" y="520"/>
                </a:lnTo>
                <a:lnTo>
                  <a:pt x="973" y="586"/>
                </a:lnTo>
                <a:lnTo>
                  <a:pt x="968" y="651"/>
                </a:lnTo>
                <a:lnTo>
                  <a:pt x="955" y="715"/>
                </a:lnTo>
                <a:lnTo>
                  <a:pt x="934" y="775"/>
                </a:lnTo>
                <a:lnTo>
                  <a:pt x="906" y="832"/>
                </a:lnTo>
                <a:lnTo>
                  <a:pt x="872" y="883"/>
                </a:lnTo>
                <a:lnTo>
                  <a:pt x="831" y="929"/>
                </a:lnTo>
                <a:lnTo>
                  <a:pt x="783" y="970"/>
                </a:lnTo>
                <a:lnTo>
                  <a:pt x="732" y="1006"/>
                </a:lnTo>
                <a:lnTo>
                  <a:pt x="676" y="1034"/>
                </a:lnTo>
                <a:lnTo>
                  <a:pt x="616" y="1055"/>
                </a:lnTo>
                <a:lnTo>
                  <a:pt x="553" y="1068"/>
                </a:lnTo>
                <a:lnTo>
                  <a:pt x="486" y="1072"/>
                </a:lnTo>
                <a:lnTo>
                  <a:pt x="421" y="1068"/>
                </a:lnTo>
                <a:lnTo>
                  <a:pt x="358" y="1055"/>
                </a:lnTo>
                <a:lnTo>
                  <a:pt x="297" y="1034"/>
                </a:lnTo>
                <a:lnTo>
                  <a:pt x="241" y="1006"/>
                </a:lnTo>
                <a:lnTo>
                  <a:pt x="189" y="970"/>
                </a:lnTo>
                <a:lnTo>
                  <a:pt x="144" y="929"/>
                </a:lnTo>
                <a:lnTo>
                  <a:pt x="102" y="883"/>
                </a:lnTo>
                <a:lnTo>
                  <a:pt x="67" y="832"/>
                </a:lnTo>
                <a:lnTo>
                  <a:pt x="39" y="775"/>
                </a:lnTo>
                <a:lnTo>
                  <a:pt x="18" y="715"/>
                </a:lnTo>
                <a:lnTo>
                  <a:pt x="5" y="651"/>
                </a:lnTo>
                <a:lnTo>
                  <a:pt x="0" y="586"/>
                </a:lnTo>
                <a:lnTo>
                  <a:pt x="6" y="520"/>
                </a:lnTo>
                <a:lnTo>
                  <a:pt x="18" y="455"/>
                </a:lnTo>
                <a:lnTo>
                  <a:pt x="40" y="394"/>
                </a:lnTo>
                <a:lnTo>
                  <a:pt x="68" y="338"/>
                </a:lnTo>
                <a:lnTo>
                  <a:pt x="104" y="286"/>
                </a:lnTo>
                <a:lnTo>
                  <a:pt x="147" y="239"/>
                </a:lnTo>
                <a:lnTo>
                  <a:pt x="194" y="199"/>
                </a:lnTo>
                <a:lnTo>
                  <a:pt x="246" y="164"/>
                </a:lnTo>
                <a:lnTo>
                  <a:pt x="303" y="136"/>
                </a:lnTo>
                <a:lnTo>
                  <a:pt x="364" y="117"/>
                </a:lnTo>
                <a:lnTo>
                  <a:pt x="429" y="103"/>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24" name="Freeform 2554">
            <a:extLst>
              <a:ext uri="{FF2B5EF4-FFF2-40B4-BE49-F238E27FC236}">
                <a16:creationId xmlns:a16="http://schemas.microsoft.com/office/drawing/2014/main" id="{99545DC2-EBAF-4D7F-AB36-4610980B5A3D}"/>
              </a:ext>
            </a:extLst>
          </p:cNvPr>
          <p:cNvSpPr>
            <a:spLocks/>
          </p:cNvSpPr>
          <p:nvPr/>
        </p:nvSpPr>
        <p:spPr bwMode="auto">
          <a:xfrm>
            <a:off x="1564669" y="4036354"/>
            <a:ext cx="603765" cy="605739"/>
          </a:xfrm>
          <a:custGeom>
            <a:avLst/>
            <a:gdLst>
              <a:gd name="T0" fmla="*/ 305 w 613"/>
              <a:gd name="T1" fmla="*/ 0 h 613"/>
              <a:gd name="T2" fmla="*/ 356 w 613"/>
              <a:gd name="T3" fmla="*/ 5 h 613"/>
              <a:gd name="T4" fmla="*/ 403 w 613"/>
              <a:gd name="T5" fmla="*/ 16 h 613"/>
              <a:gd name="T6" fmla="*/ 447 w 613"/>
              <a:gd name="T7" fmla="*/ 36 h 613"/>
              <a:gd name="T8" fmla="*/ 487 w 613"/>
              <a:gd name="T9" fmla="*/ 59 h 613"/>
              <a:gd name="T10" fmla="*/ 523 w 613"/>
              <a:gd name="T11" fmla="*/ 90 h 613"/>
              <a:gd name="T12" fmla="*/ 554 w 613"/>
              <a:gd name="T13" fmla="*/ 126 h 613"/>
              <a:gd name="T14" fmla="*/ 577 w 613"/>
              <a:gd name="T15" fmla="*/ 166 h 613"/>
              <a:gd name="T16" fmla="*/ 597 w 613"/>
              <a:gd name="T17" fmla="*/ 210 h 613"/>
              <a:gd name="T18" fmla="*/ 608 w 613"/>
              <a:gd name="T19" fmla="*/ 257 h 613"/>
              <a:gd name="T20" fmla="*/ 613 w 613"/>
              <a:gd name="T21" fmla="*/ 307 h 613"/>
              <a:gd name="T22" fmla="*/ 608 w 613"/>
              <a:gd name="T23" fmla="*/ 356 h 613"/>
              <a:gd name="T24" fmla="*/ 597 w 613"/>
              <a:gd name="T25" fmla="*/ 403 h 613"/>
              <a:gd name="T26" fmla="*/ 577 w 613"/>
              <a:gd name="T27" fmla="*/ 448 h 613"/>
              <a:gd name="T28" fmla="*/ 554 w 613"/>
              <a:gd name="T29" fmla="*/ 488 h 613"/>
              <a:gd name="T30" fmla="*/ 523 w 613"/>
              <a:gd name="T31" fmla="*/ 523 h 613"/>
              <a:gd name="T32" fmla="*/ 487 w 613"/>
              <a:gd name="T33" fmla="*/ 554 h 613"/>
              <a:gd name="T34" fmla="*/ 447 w 613"/>
              <a:gd name="T35" fmla="*/ 579 h 613"/>
              <a:gd name="T36" fmla="*/ 403 w 613"/>
              <a:gd name="T37" fmla="*/ 597 h 613"/>
              <a:gd name="T38" fmla="*/ 356 w 613"/>
              <a:gd name="T39" fmla="*/ 609 h 613"/>
              <a:gd name="T40" fmla="*/ 305 w 613"/>
              <a:gd name="T41" fmla="*/ 613 h 613"/>
              <a:gd name="T42" fmla="*/ 257 w 613"/>
              <a:gd name="T43" fmla="*/ 609 h 613"/>
              <a:gd name="T44" fmla="*/ 209 w 613"/>
              <a:gd name="T45" fmla="*/ 597 h 613"/>
              <a:gd name="T46" fmla="*/ 165 w 613"/>
              <a:gd name="T47" fmla="*/ 579 h 613"/>
              <a:gd name="T48" fmla="*/ 125 w 613"/>
              <a:gd name="T49" fmla="*/ 554 h 613"/>
              <a:gd name="T50" fmla="*/ 90 w 613"/>
              <a:gd name="T51" fmla="*/ 523 h 613"/>
              <a:gd name="T52" fmla="*/ 59 w 613"/>
              <a:gd name="T53" fmla="*/ 488 h 613"/>
              <a:gd name="T54" fmla="*/ 34 w 613"/>
              <a:gd name="T55" fmla="*/ 448 h 613"/>
              <a:gd name="T56" fmla="*/ 14 w 613"/>
              <a:gd name="T57" fmla="*/ 403 h 613"/>
              <a:gd name="T58" fmla="*/ 4 w 613"/>
              <a:gd name="T59" fmla="*/ 356 h 613"/>
              <a:gd name="T60" fmla="*/ 0 w 613"/>
              <a:gd name="T61" fmla="*/ 307 h 613"/>
              <a:gd name="T62" fmla="*/ 4 w 613"/>
              <a:gd name="T63" fmla="*/ 257 h 613"/>
              <a:gd name="T64" fmla="*/ 14 w 613"/>
              <a:gd name="T65" fmla="*/ 210 h 613"/>
              <a:gd name="T66" fmla="*/ 34 w 613"/>
              <a:gd name="T67" fmla="*/ 166 h 613"/>
              <a:gd name="T68" fmla="*/ 59 w 613"/>
              <a:gd name="T69" fmla="*/ 126 h 613"/>
              <a:gd name="T70" fmla="*/ 90 w 613"/>
              <a:gd name="T71" fmla="*/ 90 h 613"/>
              <a:gd name="T72" fmla="*/ 125 w 613"/>
              <a:gd name="T73" fmla="*/ 59 h 613"/>
              <a:gd name="T74" fmla="*/ 165 w 613"/>
              <a:gd name="T75" fmla="*/ 36 h 613"/>
              <a:gd name="T76" fmla="*/ 209 w 613"/>
              <a:gd name="T77" fmla="*/ 16 h 613"/>
              <a:gd name="T78" fmla="*/ 257 w 613"/>
              <a:gd name="T79" fmla="*/ 5 h 613"/>
              <a:gd name="T80" fmla="*/ 305 w 613"/>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3" h="613">
                <a:moveTo>
                  <a:pt x="305" y="0"/>
                </a:moveTo>
                <a:lnTo>
                  <a:pt x="356" y="5"/>
                </a:lnTo>
                <a:lnTo>
                  <a:pt x="403" y="16"/>
                </a:lnTo>
                <a:lnTo>
                  <a:pt x="447" y="36"/>
                </a:lnTo>
                <a:lnTo>
                  <a:pt x="487" y="59"/>
                </a:lnTo>
                <a:lnTo>
                  <a:pt x="523" y="90"/>
                </a:lnTo>
                <a:lnTo>
                  <a:pt x="554" y="126"/>
                </a:lnTo>
                <a:lnTo>
                  <a:pt x="577" y="166"/>
                </a:lnTo>
                <a:lnTo>
                  <a:pt x="597" y="210"/>
                </a:lnTo>
                <a:lnTo>
                  <a:pt x="608" y="257"/>
                </a:lnTo>
                <a:lnTo>
                  <a:pt x="613" y="307"/>
                </a:lnTo>
                <a:lnTo>
                  <a:pt x="608" y="356"/>
                </a:lnTo>
                <a:lnTo>
                  <a:pt x="597" y="403"/>
                </a:lnTo>
                <a:lnTo>
                  <a:pt x="577" y="448"/>
                </a:lnTo>
                <a:lnTo>
                  <a:pt x="554" y="488"/>
                </a:lnTo>
                <a:lnTo>
                  <a:pt x="523" y="523"/>
                </a:lnTo>
                <a:lnTo>
                  <a:pt x="487" y="554"/>
                </a:lnTo>
                <a:lnTo>
                  <a:pt x="447" y="579"/>
                </a:lnTo>
                <a:lnTo>
                  <a:pt x="403" y="597"/>
                </a:lnTo>
                <a:lnTo>
                  <a:pt x="356" y="609"/>
                </a:lnTo>
                <a:lnTo>
                  <a:pt x="305" y="613"/>
                </a:lnTo>
                <a:lnTo>
                  <a:pt x="257" y="609"/>
                </a:lnTo>
                <a:lnTo>
                  <a:pt x="209" y="597"/>
                </a:lnTo>
                <a:lnTo>
                  <a:pt x="165" y="579"/>
                </a:lnTo>
                <a:lnTo>
                  <a:pt x="125" y="554"/>
                </a:lnTo>
                <a:lnTo>
                  <a:pt x="90" y="523"/>
                </a:lnTo>
                <a:lnTo>
                  <a:pt x="59" y="488"/>
                </a:lnTo>
                <a:lnTo>
                  <a:pt x="34" y="448"/>
                </a:lnTo>
                <a:lnTo>
                  <a:pt x="14" y="403"/>
                </a:lnTo>
                <a:lnTo>
                  <a:pt x="4" y="356"/>
                </a:lnTo>
                <a:lnTo>
                  <a:pt x="0" y="307"/>
                </a:lnTo>
                <a:lnTo>
                  <a:pt x="4" y="257"/>
                </a:lnTo>
                <a:lnTo>
                  <a:pt x="14" y="210"/>
                </a:lnTo>
                <a:lnTo>
                  <a:pt x="34" y="166"/>
                </a:lnTo>
                <a:lnTo>
                  <a:pt x="59" y="126"/>
                </a:lnTo>
                <a:lnTo>
                  <a:pt x="90" y="90"/>
                </a:lnTo>
                <a:lnTo>
                  <a:pt x="125" y="59"/>
                </a:lnTo>
                <a:lnTo>
                  <a:pt x="165" y="36"/>
                </a:lnTo>
                <a:lnTo>
                  <a:pt x="209" y="16"/>
                </a:lnTo>
                <a:lnTo>
                  <a:pt x="257" y="5"/>
                </a:lnTo>
                <a:lnTo>
                  <a:pt x="305" y="0"/>
                </a:lnTo>
                <a:close/>
              </a:path>
            </a:pathLst>
          </a:custGeom>
          <a:solidFill>
            <a:srgbClr val="05E0D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25" name="Freeform 2566">
            <a:extLst>
              <a:ext uri="{FF2B5EF4-FFF2-40B4-BE49-F238E27FC236}">
                <a16:creationId xmlns:a16="http://schemas.microsoft.com/office/drawing/2014/main" id="{CFD34665-EE1B-4D9A-A67F-14713411EB10}"/>
              </a:ext>
            </a:extLst>
          </p:cNvPr>
          <p:cNvSpPr>
            <a:spLocks/>
          </p:cNvSpPr>
          <p:nvPr/>
        </p:nvSpPr>
        <p:spPr bwMode="auto">
          <a:xfrm>
            <a:off x="1373279" y="4730882"/>
            <a:ext cx="984572" cy="246637"/>
          </a:xfrm>
          <a:custGeom>
            <a:avLst/>
            <a:gdLst>
              <a:gd name="T0" fmla="*/ 4 w 999"/>
              <a:gd name="T1" fmla="*/ 0 h 251"/>
              <a:gd name="T2" fmla="*/ 47 w 999"/>
              <a:gd name="T3" fmla="*/ 49 h 251"/>
              <a:gd name="T4" fmla="*/ 93 w 999"/>
              <a:gd name="T5" fmla="*/ 93 h 251"/>
              <a:gd name="T6" fmla="*/ 143 w 999"/>
              <a:gd name="T7" fmla="*/ 133 h 251"/>
              <a:gd name="T8" fmla="*/ 197 w 999"/>
              <a:gd name="T9" fmla="*/ 167 h 251"/>
              <a:gd name="T10" fmla="*/ 254 w 999"/>
              <a:gd name="T11" fmla="*/ 195 h 251"/>
              <a:gd name="T12" fmla="*/ 313 w 999"/>
              <a:gd name="T13" fmla="*/ 217 h 251"/>
              <a:gd name="T14" fmla="*/ 375 w 999"/>
              <a:gd name="T15" fmla="*/ 234 h 251"/>
              <a:gd name="T16" fmla="*/ 437 w 999"/>
              <a:gd name="T17" fmla="*/ 242 h 251"/>
              <a:gd name="T18" fmla="*/ 502 w 999"/>
              <a:gd name="T19" fmla="*/ 245 h 251"/>
              <a:gd name="T20" fmla="*/ 575 w 999"/>
              <a:gd name="T21" fmla="*/ 242 h 251"/>
              <a:gd name="T22" fmla="*/ 644 w 999"/>
              <a:gd name="T23" fmla="*/ 231 h 251"/>
              <a:gd name="T24" fmla="*/ 712 w 999"/>
              <a:gd name="T25" fmla="*/ 210 h 251"/>
              <a:gd name="T26" fmla="*/ 776 w 999"/>
              <a:gd name="T27" fmla="*/ 183 h 251"/>
              <a:gd name="T28" fmla="*/ 838 w 999"/>
              <a:gd name="T29" fmla="*/ 149 h 251"/>
              <a:gd name="T30" fmla="*/ 894 w 999"/>
              <a:gd name="T31" fmla="*/ 110 h 251"/>
              <a:gd name="T32" fmla="*/ 947 w 999"/>
              <a:gd name="T33" fmla="*/ 62 h 251"/>
              <a:gd name="T34" fmla="*/ 994 w 999"/>
              <a:gd name="T35" fmla="*/ 8 h 251"/>
              <a:gd name="T36" fmla="*/ 999 w 999"/>
              <a:gd name="T37" fmla="*/ 12 h 251"/>
              <a:gd name="T38" fmla="*/ 952 w 999"/>
              <a:gd name="T39" fmla="*/ 67 h 251"/>
              <a:gd name="T40" fmla="*/ 898 w 999"/>
              <a:gd name="T41" fmla="*/ 114 h 251"/>
              <a:gd name="T42" fmla="*/ 841 w 999"/>
              <a:gd name="T43" fmla="*/ 155 h 251"/>
              <a:gd name="T44" fmla="*/ 779 w 999"/>
              <a:gd name="T45" fmla="*/ 189 h 251"/>
              <a:gd name="T46" fmla="*/ 714 w 999"/>
              <a:gd name="T47" fmla="*/ 216 h 251"/>
              <a:gd name="T48" fmla="*/ 646 w 999"/>
              <a:gd name="T49" fmla="*/ 237 h 251"/>
              <a:gd name="T50" fmla="*/ 575 w 999"/>
              <a:gd name="T51" fmla="*/ 248 h 251"/>
              <a:gd name="T52" fmla="*/ 502 w 999"/>
              <a:gd name="T53" fmla="*/ 251 h 251"/>
              <a:gd name="T54" fmla="*/ 437 w 999"/>
              <a:gd name="T55" fmla="*/ 248 h 251"/>
              <a:gd name="T56" fmla="*/ 374 w 999"/>
              <a:gd name="T57" fmla="*/ 238 h 251"/>
              <a:gd name="T58" fmla="*/ 312 w 999"/>
              <a:gd name="T59" fmla="*/ 223 h 251"/>
              <a:gd name="T60" fmla="*/ 251 w 999"/>
              <a:gd name="T61" fmla="*/ 200 h 251"/>
              <a:gd name="T62" fmla="*/ 194 w 999"/>
              <a:gd name="T63" fmla="*/ 172 h 251"/>
              <a:gd name="T64" fmla="*/ 140 w 999"/>
              <a:gd name="T65" fmla="*/ 138 h 251"/>
              <a:gd name="T66" fmla="*/ 89 w 999"/>
              <a:gd name="T67" fmla="*/ 98 h 251"/>
              <a:gd name="T68" fmla="*/ 43 w 999"/>
              <a:gd name="T69" fmla="*/ 53 h 251"/>
              <a:gd name="T70" fmla="*/ 0 w 999"/>
              <a:gd name="T71" fmla="*/ 3 h 251"/>
              <a:gd name="T72" fmla="*/ 4 w 999"/>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9" h="251">
                <a:moveTo>
                  <a:pt x="4" y="0"/>
                </a:moveTo>
                <a:lnTo>
                  <a:pt x="47" y="49"/>
                </a:lnTo>
                <a:lnTo>
                  <a:pt x="93" y="93"/>
                </a:lnTo>
                <a:lnTo>
                  <a:pt x="143" y="133"/>
                </a:lnTo>
                <a:lnTo>
                  <a:pt x="197" y="167"/>
                </a:lnTo>
                <a:lnTo>
                  <a:pt x="254" y="195"/>
                </a:lnTo>
                <a:lnTo>
                  <a:pt x="313" y="217"/>
                </a:lnTo>
                <a:lnTo>
                  <a:pt x="375" y="234"/>
                </a:lnTo>
                <a:lnTo>
                  <a:pt x="437" y="242"/>
                </a:lnTo>
                <a:lnTo>
                  <a:pt x="502" y="245"/>
                </a:lnTo>
                <a:lnTo>
                  <a:pt x="575" y="242"/>
                </a:lnTo>
                <a:lnTo>
                  <a:pt x="644" y="231"/>
                </a:lnTo>
                <a:lnTo>
                  <a:pt x="712" y="210"/>
                </a:lnTo>
                <a:lnTo>
                  <a:pt x="776" y="183"/>
                </a:lnTo>
                <a:lnTo>
                  <a:pt x="838" y="149"/>
                </a:lnTo>
                <a:lnTo>
                  <a:pt x="894" y="110"/>
                </a:lnTo>
                <a:lnTo>
                  <a:pt x="947" y="62"/>
                </a:lnTo>
                <a:lnTo>
                  <a:pt x="994" y="8"/>
                </a:lnTo>
                <a:lnTo>
                  <a:pt x="999" y="12"/>
                </a:lnTo>
                <a:lnTo>
                  <a:pt x="952" y="67"/>
                </a:lnTo>
                <a:lnTo>
                  <a:pt x="898" y="114"/>
                </a:lnTo>
                <a:lnTo>
                  <a:pt x="841" y="155"/>
                </a:lnTo>
                <a:lnTo>
                  <a:pt x="779" y="189"/>
                </a:lnTo>
                <a:lnTo>
                  <a:pt x="714" y="216"/>
                </a:lnTo>
                <a:lnTo>
                  <a:pt x="646" y="237"/>
                </a:lnTo>
                <a:lnTo>
                  <a:pt x="575" y="248"/>
                </a:lnTo>
                <a:lnTo>
                  <a:pt x="502" y="251"/>
                </a:lnTo>
                <a:lnTo>
                  <a:pt x="437" y="248"/>
                </a:lnTo>
                <a:lnTo>
                  <a:pt x="374" y="238"/>
                </a:lnTo>
                <a:lnTo>
                  <a:pt x="312" y="223"/>
                </a:lnTo>
                <a:lnTo>
                  <a:pt x="251" y="200"/>
                </a:lnTo>
                <a:lnTo>
                  <a:pt x="194" y="172"/>
                </a:lnTo>
                <a:lnTo>
                  <a:pt x="140" y="138"/>
                </a:lnTo>
                <a:lnTo>
                  <a:pt x="89" y="98"/>
                </a:lnTo>
                <a:lnTo>
                  <a:pt x="43" y="53"/>
                </a:lnTo>
                <a:lnTo>
                  <a:pt x="0" y="3"/>
                </a:lnTo>
                <a:lnTo>
                  <a:pt x="4"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26" name="Freeform 2568">
            <a:extLst>
              <a:ext uri="{FF2B5EF4-FFF2-40B4-BE49-F238E27FC236}">
                <a16:creationId xmlns:a16="http://schemas.microsoft.com/office/drawing/2014/main" id="{39276BD5-4B82-49FE-A8CC-0E6EE3406F01}"/>
              </a:ext>
            </a:extLst>
          </p:cNvPr>
          <p:cNvSpPr>
            <a:spLocks/>
          </p:cNvSpPr>
          <p:nvPr/>
        </p:nvSpPr>
        <p:spPr bwMode="auto">
          <a:xfrm>
            <a:off x="1805364" y="5429356"/>
            <a:ext cx="122374" cy="78924"/>
          </a:xfrm>
          <a:custGeom>
            <a:avLst/>
            <a:gdLst>
              <a:gd name="T0" fmla="*/ 39 w 79"/>
              <a:gd name="T1" fmla="*/ 0 h 80"/>
              <a:gd name="T2" fmla="*/ 56 w 79"/>
              <a:gd name="T3" fmla="*/ 3 h 80"/>
              <a:gd name="T4" fmla="*/ 67 w 79"/>
              <a:gd name="T5" fmla="*/ 12 h 80"/>
              <a:gd name="T6" fmla="*/ 76 w 79"/>
              <a:gd name="T7" fmla="*/ 25 h 80"/>
              <a:gd name="T8" fmla="*/ 79 w 79"/>
              <a:gd name="T9" fmla="*/ 40 h 80"/>
              <a:gd name="T10" fmla="*/ 76 w 79"/>
              <a:gd name="T11" fmla="*/ 56 h 80"/>
              <a:gd name="T12" fmla="*/ 67 w 79"/>
              <a:gd name="T13" fmla="*/ 68 h 80"/>
              <a:gd name="T14" fmla="*/ 56 w 79"/>
              <a:gd name="T15" fmla="*/ 77 h 80"/>
              <a:gd name="T16" fmla="*/ 39 w 79"/>
              <a:gd name="T17" fmla="*/ 80 h 80"/>
              <a:gd name="T18" fmla="*/ 25 w 79"/>
              <a:gd name="T19" fmla="*/ 77 h 80"/>
              <a:gd name="T20" fmla="*/ 11 w 79"/>
              <a:gd name="T21" fmla="*/ 68 h 80"/>
              <a:gd name="T22" fmla="*/ 2 w 79"/>
              <a:gd name="T23" fmla="*/ 56 h 80"/>
              <a:gd name="T24" fmla="*/ 0 w 79"/>
              <a:gd name="T25" fmla="*/ 40 h 80"/>
              <a:gd name="T26" fmla="*/ 2 w 79"/>
              <a:gd name="T27" fmla="*/ 25 h 80"/>
              <a:gd name="T28" fmla="*/ 11 w 79"/>
              <a:gd name="T29" fmla="*/ 12 h 80"/>
              <a:gd name="T30" fmla="*/ 25 w 79"/>
              <a:gd name="T31" fmla="*/ 3 h 80"/>
              <a:gd name="T32" fmla="*/ 39 w 79"/>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 h="80">
                <a:moveTo>
                  <a:pt x="39" y="0"/>
                </a:moveTo>
                <a:lnTo>
                  <a:pt x="56" y="3"/>
                </a:lnTo>
                <a:lnTo>
                  <a:pt x="67" y="12"/>
                </a:lnTo>
                <a:lnTo>
                  <a:pt x="76" y="25"/>
                </a:lnTo>
                <a:lnTo>
                  <a:pt x="79" y="40"/>
                </a:lnTo>
                <a:lnTo>
                  <a:pt x="76" y="56"/>
                </a:lnTo>
                <a:lnTo>
                  <a:pt x="67" y="68"/>
                </a:lnTo>
                <a:lnTo>
                  <a:pt x="56" y="77"/>
                </a:lnTo>
                <a:lnTo>
                  <a:pt x="39" y="80"/>
                </a:lnTo>
                <a:lnTo>
                  <a:pt x="25" y="77"/>
                </a:lnTo>
                <a:lnTo>
                  <a:pt x="11" y="68"/>
                </a:lnTo>
                <a:lnTo>
                  <a:pt x="2" y="56"/>
                </a:lnTo>
                <a:lnTo>
                  <a:pt x="0" y="40"/>
                </a:lnTo>
                <a:lnTo>
                  <a:pt x="2" y="25"/>
                </a:lnTo>
                <a:lnTo>
                  <a:pt x="11" y="12"/>
                </a:lnTo>
                <a:lnTo>
                  <a:pt x="25" y="3"/>
                </a:lnTo>
                <a:lnTo>
                  <a:pt x="39"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419" sz="1800" b="0" i="0" u="none" strike="noStrike" kern="0" cap="none" spc="0" normalizeH="0" baseline="0">
              <a:ln>
                <a:noFill/>
              </a:ln>
              <a:solidFill>
                <a:prstClr val="black"/>
              </a:solidFill>
              <a:effectLst/>
              <a:uLnTx/>
              <a:uFillTx/>
              <a:latin typeface="Arial" panose="020B0604020202020204" pitchFamily="34" charset="0"/>
              <a:cs typeface="Arial" panose="020B0604020202020204" pitchFamily="34" charset="0"/>
            </a:endParaRPr>
          </a:p>
        </p:txBody>
      </p:sp>
      <p:cxnSp>
        <p:nvCxnSpPr>
          <p:cNvPr id="27" name="Straight Connector 2590">
            <a:extLst>
              <a:ext uri="{FF2B5EF4-FFF2-40B4-BE49-F238E27FC236}">
                <a16:creationId xmlns:a16="http://schemas.microsoft.com/office/drawing/2014/main" id="{20CE1607-FEB9-407A-A439-D92449C64A4E}"/>
              </a:ext>
            </a:extLst>
          </p:cNvPr>
          <p:cNvCxnSpPr/>
          <p:nvPr/>
        </p:nvCxnSpPr>
        <p:spPr>
          <a:xfrm>
            <a:off x="1866551" y="4976532"/>
            <a:ext cx="1478" cy="451837"/>
          </a:xfrm>
          <a:prstGeom prst="line">
            <a:avLst/>
          </a:prstGeom>
          <a:noFill/>
          <a:ln w="3175" cap="flat" cmpd="sng" algn="ctr">
            <a:solidFill>
              <a:sysClr val="window" lastClr="FFFFFF">
                <a:lumMod val="85000"/>
              </a:sysClr>
            </a:solidFill>
            <a:prstDash val="solid"/>
          </a:ln>
          <a:effectLst/>
        </p:spPr>
      </p:cxnSp>
      <p:sp>
        <p:nvSpPr>
          <p:cNvPr id="37" name="TextBox 2610">
            <a:extLst>
              <a:ext uri="{FF2B5EF4-FFF2-40B4-BE49-F238E27FC236}">
                <a16:creationId xmlns:a16="http://schemas.microsoft.com/office/drawing/2014/main" id="{B8E29FDB-6018-46F1-854C-99B4C8EDBF5B}"/>
              </a:ext>
            </a:extLst>
          </p:cNvPr>
          <p:cNvSpPr txBox="1"/>
          <p:nvPr/>
        </p:nvSpPr>
        <p:spPr>
          <a:xfrm>
            <a:off x="731638" y="5620077"/>
            <a:ext cx="2267854" cy="307777"/>
          </a:xfrm>
          <a:prstGeom prst="rect">
            <a:avLst/>
          </a:prstGeom>
          <a:noFill/>
        </p:spPr>
        <p:txBody>
          <a:bodyPr wrap="square" rtlCol="0">
            <a:spAutoFit/>
          </a:bodyPr>
          <a:lstStyle/>
          <a:p>
            <a:pPr algn="ctr"/>
            <a:r>
              <a:rPr lang="es-419" sz="1400" b="1">
                <a:solidFill>
                  <a:prstClr val="black">
                    <a:lumMod val="75000"/>
                    <a:lumOff val="25000"/>
                  </a:prstClr>
                </a:solidFill>
                <a:latin typeface="Arial" panose="020B0604020202020204" pitchFamily="34" charset="0"/>
                <a:cs typeface="Arial" panose="020B0604020202020204" pitchFamily="34" charset="0"/>
              </a:rPr>
              <a:t>Matríz de Decisión</a:t>
            </a:r>
          </a:p>
        </p:txBody>
      </p:sp>
      <p:sp>
        <p:nvSpPr>
          <p:cNvPr id="38" name="TextBox 2611">
            <a:extLst>
              <a:ext uri="{FF2B5EF4-FFF2-40B4-BE49-F238E27FC236}">
                <a16:creationId xmlns:a16="http://schemas.microsoft.com/office/drawing/2014/main" id="{FF2AC748-AB71-4017-95D7-720EEEE55059}"/>
              </a:ext>
            </a:extLst>
          </p:cNvPr>
          <p:cNvSpPr txBox="1"/>
          <p:nvPr/>
        </p:nvSpPr>
        <p:spPr>
          <a:xfrm>
            <a:off x="383508" y="5871352"/>
            <a:ext cx="2964114" cy="430887"/>
          </a:xfrm>
          <a:prstGeom prst="rect">
            <a:avLst/>
          </a:prstGeom>
          <a:noFill/>
        </p:spPr>
        <p:txBody>
          <a:bodyPr wrap="square" rtlCol="0">
            <a:spAutoFit/>
          </a:bodyPr>
          <a:lstStyle/>
          <a:p>
            <a:pPr algn="ctr"/>
            <a:r>
              <a:rPr lang="es-419" sz="1100" b="0" i="0" dirty="0">
                <a:effectLst/>
                <a:latin typeface="Arial" panose="020B0604020202020204" pitchFamily="34" charset="0"/>
                <a:cs typeface="Arial" panose="020B0604020202020204" pitchFamily="34" charset="0"/>
              </a:rPr>
              <a:t>La intención del </a:t>
            </a:r>
            <a:r>
              <a:rPr lang="es-419" sz="1100" b="0" i="0" dirty="0" err="1">
                <a:effectLst/>
                <a:latin typeface="Arial" panose="020B0604020202020204" pitchFamily="34" charset="0"/>
                <a:cs typeface="Arial" panose="020B0604020202020204" pitchFamily="34" charset="0"/>
              </a:rPr>
              <a:t>brainstorming</a:t>
            </a:r>
            <a:r>
              <a:rPr lang="es-419" sz="1100" b="0" i="0" dirty="0">
                <a:effectLst/>
                <a:latin typeface="Arial" panose="020B0604020202020204" pitchFamily="34" charset="0"/>
                <a:cs typeface="Arial" panose="020B0604020202020204" pitchFamily="34" charset="0"/>
              </a:rPr>
              <a:t> es recopilar el pensamiento colectivo del grupo</a:t>
            </a:r>
            <a:endParaRPr lang="es-419" sz="1100" dirty="0">
              <a:latin typeface="Arial" panose="020B0604020202020204" pitchFamily="34" charset="0"/>
              <a:cs typeface="Arial" panose="020B0604020202020204" pitchFamily="34" charset="0"/>
            </a:endParaRPr>
          </a:p>
        </p:txBody>
      </p:sp>
      <p:grpSp>
        <p:nvGrpSpPr>
          <p:cNvPr id="64" name="Group 2639">
            <a:extLst>
              <a:ext uri="{FF2B5EF4-FFF2-40B4-BE49-F238E27FC236}">
                <a16:creationId xmlns:a16="http://schemas.microsoft.com/office/drawing/2014/main" id="{7B45AF01-E9EB-4742-A43D-85220285920A}"/>
              </a:ext>
            </a:extLst>
          </p:cNvPr>
          <p:cNvGrpSpPr/>
          <p:nvPr/>
        </p:nvGrpSpPr>
        <p:grpSpPr>
          <a:xfrm>
            <a:off x="1705828" y="4185099"/>
            <a:ext cx="296018" cy="296018"/>
            <a:chOff x="5321300" y="2841625"/>
            <a:chExt cx="457200" cy="457200"/>
          </a:xfrm>
          <a:solidFill>
            <a:sysClr val="window" lastClr="FFFFFF"/>
          </a:solidFill>
        </p:grpSpPr>
        <p:sp>
          <p:nvSpPr>
            <p:cNvPr id="65" name="Freeform 33">
              <a:extLst>
                <a:ext uri="{FF2B5EF4-FFF2-40B4-BE49-F238E27FC236}">
                  <a16:creationId xmlns:a16="http://schemas.microsoft.com/office/drawing/2014/main" id="{86793EEB-09A5-4177-ACD6-25EAAB3144DE}"/>
                </a:ext>
              </a:extLst>
            </p:cNvPr>
            <p:cNvSpPr>
              <a:spLocks/>
            </p:cNvSpPr>
            <p:nvPr/>
          </p:nvSpPr>
          <p:spPr bwMode="auto">
            <a:xfrm>
              <a:off x="5580063" y="3017838"/>
              <a:ext cx="84138" cy="44450"/>
            </a:xfrm>
            <a:custGeom>
              <a:avLst/>
              <a:gdLst>
                <a:gd name="T0" fmla="*/ 588 w 634"/>
                <a:gd name="T1" fmla="*/ 1 h 346"/>
                <a:gd name="T2" fmla="*/ 615 w 634"/>
                <a:gd name="T3" fmla="*/ 14 h 346"/>
                <a:gd name="T4" fmla="*/ 630 w 634"/>
                <a:gd name="T5" fmla="*/ 40 h 346"/>
                <a:gd name="T6" fmla="*/ 632 w 634"/>
                <a:gd name="T7" fmla="*/ 70 h 346"/>
                <a:gd name="T8" fmla="*/ 618 w 634"/>
                <a:gd name="T9" fmla="*/ 95 h 346"/>
                <a:gd name="T10" fmla="*/ 593 w 634"/>
                <a:gd name="T11" fmla="*/ 112 h 346"/>
                <a:gd name="T12" fmla="*/ 538 w 634"/>
                <a:gd name="T13" fmla="*/ 131 h 346"/>
                <a:gd name="T14" fmla="*/ 476 w 634"/>
                <a:gd name="T15" fmla="*/ 156 h 346"/>
                <a:gd name="T16" fmla="*/ 410 w 634"/>
                <a:gd name="T17" fmla="*/ 184 h 346"/>
                <a:gd name="T18" fmla="*/ 343 w 634"/>
                <a:gd name="T19" fmla="*/ 214 h 346"/>
                <a:gd name="T20" fmla="*/ 277 w 634"/>
                <a:gd name="T21" fmla="*/ 245 h 346"/>
                <a:gd name="T22" fmla="*/ 217 w 634"/>
                <a:gd name="T23" fmla="*/ 274 h 346"/>
                <a:gd name="T24" fmla="*/ 163 w 634"/>
                <a:gd name="T25" fmla="*/ 299 h 346"/>
                <a:gd name="T26" fmla="*/ 122 w 634"/>
                <a:gd name="T27" fmla="*/ 320 h 346"/>
                <a:gd name="T28" fmla="*/ 94 w 634"/>
                <a:gd name="T29" fmla="*/ 334 h 346"/>
                <a:gd name="T30" fmla="*/ 83 w 634"/>
                <a:gd name="T31" fmla="*/ 339 h 346"/>
                <a:gd name="T32" fmla="*/ 58 w 634"/>
                <a:gd name="T33" fmla="*/ 346 h 346"/>
                <a:gd name="T34" fmla="*/ 28 w 634"/>
                <a:gd name="T35" fmla="*/ 337 h 346"/>
                <a:gd name="T36" fmla="*/ 7 w 634"/>
                <a:gd name="T37" fmla="*/ 314 h 346"/>
                <a:gd name="T38" fmla="*/ 0 w 634"/>
                <a:gd name="T39" fmla="*/ 285 h 346"/>
                <a:gd name="T40" fmla="*/ 9 w 634"/>
                <a:gd name="T41" fmla="*/ 256 h 346"/>
                <a:gd name="T42" fmla="*/ 32 w 634"/>
                <a:gd name="T43" fmla="*/ 236 h 346"/>
                <a:gd name="T44" fmla="*/ 47 w 634"/>
                <a:gd name="T45" fmla="*/ 229 h 346"/>
                <a:gd name="T46" fmla="*/ 79 w 634"/>
                <a:gd name="T47" fmla="*/ 213 h 346"/>
                <a:gd name="T48" fmla="*/ 126 w 634"/>
                <a:gd name="T49" fmla="*/ 189 h 346"/>
                <a:gd name="T50" fmla="*/ 185 w 634"/>
                <a:gd name="T51" fmla="*/ 161 h 346"/>
                <a:gd name="T52" fmla="*/ 251 w 634"/>
                <a:gd name="T53" fmla="*/ 129 h 346"/>
                <a:gd name="T54" fmla="*/ 323 w 634"/>
                <a:gd name="T55" fmla="*/ 96 h 346"/>
                <a:gd name="T56" fmla="*/ 395 w 634"/>
                <a:gd name="T57" fmla="*/ 65 h 346"/>
                <a:gd name="T58" fmla="*/ 465 w 634"/>
                <a:gd name="T59" fmla="*/ 36 h 346"/>
                <a:gd name="T60" fmla="*/ 530 w 634"/>
                <a:gd name="T61" fmla="*/ 12 h 346"/>
                <a:gd name="T62" fmla="*/ 574 w 634"/>
                <a:gd name="T63"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346">
                  <a:moveTo>
                    <a:pt x="574" y="0"/>
                  </a:moveTo>
                  <a:lnTo>
                    <a:pt x="588" y="1"/>
                  </a:lnTo>
                  <a:lnTo>
                    <a:pt x="602" y="6"/>
                  </a:lnTo>
                  <a:lnTo>
                    <a:pt x="615" y="14"/>
                  </a:lnTo>
                  <a:lnTo>
                    <a:pt x="624" y="26"/>
                  </a:lnTo>
                  <a:lnTo>
                    <a:pt x="630" y="40"/>
                  </a:lnTo>
                  <a:lnTo>
                    <a:pt x="634" y="55"/>
                  </a:lnTo>
                  <a:lnTo>
                    <a:pt x="632" y="70"/>
                  </a:lnTo>
                  <a:lnTo>
                    <a:pt x="626" y="84"/>
                  </a:lnTo>
                  <a:lnTo>
                    <a:pt x="618" y="95"/>
                  </a:lnTo>
                  <a:lnTo>
                    <a:pt x="607" y="106"/>
                  </a:lnTo>
                  <a:lnTo>
                    <a:pt x="593" y="112"/>
                  </a:lnTo>
                  <a:lnTo>
                    <a:pt x="566" y="121"/>
                  </a:lnTo>
                  <a:lnTo>
                    <a:pt x="538" y="131"/>
                  </a:lnTo>
                  <a:lnTo>
                    <a:pt x="508" y="143"/>
                  </a:lnTo>
                  <a:lnTo>
                    <a:pt x="476" y="156"/>
                  </a:lnTo>
                  <a:lnTo>
                    <a:pt x="444" y="170"/>
                  </a:lnTo>
                  <a:lnTo>
                    <a:pt x="410" y="184"/>
                  </a:lnTo>
                  <a:lnTo>
                    <a:pt x="376" y="199"/>
                  </a:lnTo>
                  <a:lnTo>
                    <a:pt x="343" y="214"/>
                  </a:lnTo>
                  <a:lnTo>
                    <a:pt x="309" y="230"/>
                  </a:lnTo>
                  <a:lnTo>
                    <a:pt x="277" y="245"/>
                  </a:lnTo>
                  <a:lnTo>
                    <a:pt x="246" y="259"/>
                  </a:lnTo>
                  <a:lnTo>
                    <a:pt x="217" y="274"/>
                  </a:lnTo>
                  <a:lnTo>
                    <a:pt x="188" y="287"/>
                  </a:lnTo>
                  <a:lnTo>
                    <a:pt x="163" y="299"/>
                  </a:lnTo>
                  <a:lnTo>
                    <a:pt x="141" y="310"/>
                  </a:lnTo>
                  <a:lnTo>
                    <a:pt x="122" y="320"/>
                  </a:lnTo>
                  <a:lnTo>
                    <a:pt x="106" y="328"/>
                  </a:lnTo>
                  <a:lnTo>
                    <a:pt x="94" y="334"/>
                  </a:lnTo>
                  <a:lnTo>
                    <a:pt x="87" y="337"/>
                  </a:lnTo>
                  <a:lnTo>
                    <a:pt x="83" y="339"/>
                  </a:lnTo>
                  <a:lnTo>
                    <a:pt x="71" y="343"/>
                  </a:lnTo>
                  <a:lnTo>
                    <a:pt x="58" y="346"/>
                  </a:lnTo>
                  <a:lnTo>
                    <a:pt x="42" y="343"/>
                  </a:lnTo>
                  <a:lnTo>
                    <a:pt x="28" y="337"/>
                  </a:lnTo>
                  <a:lnTo>
                    <a:pt x="15" y="328"/>
                  </a:lnTo>
                  <a:lnTo>
                    <a:pt x="7" y="314"/>
                  </a:lnTo>
                  <a:lnTo>
                    <a:pt x="1" y="299"/>
                  </a:lnTo>
                  <a:lnTo>
                    <a:pt x="0" y="285"/>
                  </a:lnTo>
                  <a:lnTo>
                    <a:pt x="3" y="270"/>
                  </a:lnTo>
                  <a:lnTo>
                    <a:pt x="9" y="256"/>
                  </a:lnTo>
                  <a:lnTo>
                    <a:pt x="18" y="245"/>
                  </a:lnTo>
                  <a:lnTo>
                    <a:pt x="32" y="236"/>
                  </a:lnTo>
                  <a:lnTo>
                    <a:pt x="36" y="234"/>
                  </a:lnTo>
                  <a:lnTo>
                    <a:pt x="47" y="229"/>
                  </a:lnTo>
                  <a:lnTo>
                    <a:pt x="60" y="222"/>
                  </a:lnTo>
                  <a:lnTo>
                    <a:pt x="79" y="213"/>
                  </a:lnTo>
                  <a:lnTo>
                    <a:pt x="101" y="202"/>
                  </a:lnTo>
                  <a:lnTo>
                    <a:pt x="126" y="189"/>
                  </a:lnTo>
                  <a:lnTo>
                    <a:pt x="155" y="175"/>
                  </a:lnTo>
                  <a:lnTo>
                    <a:pt x="185" y="161"/>
                  </a:lnTo>
                  <a:lnTo>
                    <a:pt x="218" y="146"/>
                  </a:lnTo>
                  <a:lnTo>
                    <a:pt x="251" y="129"/>
                  </a:lnTo>
                  <a:lnTo>
                    <a:pt x="287" y="113"/>
                  </a:lnTo>
                  <a:lnTo>
                    <a:pt x="323" y="96"/>
                  </a:lnTo>
                  <a:lnTo>
                    <a:pt x="359" y="81"/>
                  </a:lnTo>
                  <a:lnTo>
                    <a:pt x="395" y="65"/>
                  </a:lnTo>
                  <a:lnTo>
                    <a:pt x="430" y="50"/>
                  </a:lnTo>
                  <a:lnTo>
                    <a:pt x="465" y="36"/>
                  </a:lnTo>
                  <a:lnTo>
                    <a:pt x="498" y="24"/>
                  </a:lnTo>
                  <a:lnTo>
                    <a:pt x="530" y="12"/>
                  </a:lnTo>
                  <a:lnTo>
                    <a:pt x="558" y="2"/>
                  </a:lnTo>
                  <a:lnTo>
                    <a:pt x="5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66" name="Freeform 34">
              <a:extLst>
                <a:ext uri="{FF2B5EF4-FFF2-40B4-BE49-F238E27FC236}">
                  <a16:creationId xmlns:a16="http://schemas.microsoft.com/office/drawing/2014/main" id="{4AEE83A4-728D-43AF-A3BA-5D744552AE8C}"/>
                </a:ext>
              </a:extLst>
            </p:cNvPr>
            <p:cNvSpPr>
              <a:spLocks/>
            </p:cNvSpPr>
            <p:nvPr/>
          </p:nvSpPr>
          <p:spPr bwMode="auto">
            <a:xfrm>
              <a:off x="5580063" y="2925763"/>
              <a:ext cx="84138" cy="46038"/>
            </a:xfrm>
            <a:custGeom>
              <a:avLst/>
              <a:gdLst>
                <a:gd name="T0" fmla="*/ 588 w 634"/>
                <a:gd name="T1" fmla="*/ 1 h 346"/>
                <a:gd name="T2" fmla="*/ 615 w 634"/>
                <a:gd name="T3" fmla="*/ 15 h 346"/>
                <a:gd name="T4" fmla="*/ 630 w 634"/>
                <a:gd name="T5" fmla="*/ 40 h 346"/>
                <a:gd name="T6" fmla="*/ 632 w 634"/>
                <a:gd name="T7" fmla="*/ 70 h 346"/>
                <a:gd name="T8" fmla="*/ 618 w 634"/>
                <a:gd name="T9" fmla="*/ 97 h 346"/>
                <a:gd name="T10" fmla="*/ 593 w 634"/>
                <a:gd name="T11" fmla="*/ 112 h 346"/>
                <a:gd name="T12" fmla="*/ 538 w 634"/>
                <a:gd name="T13" fmla="*/ 131 h 346"/>
                <a:gd name="T14" fmla="*/ 476 w 634"/>
                <a:gd name="T15" fmla="*/ 157 h 346"/>
                <a:gd name="T16" fmla="*/ 410 w 634"/>
                <a:gd name="T17" fmla="*/ 185 h 346"/>
                <a:gd name="T18" fmla="*/ 343 w 634"/>
                <a:gd name="T19" fmla="*/ 214 h 346"/>
                <a:gd name="T20" fmla="*/ 277 w 634"/>
                <a:gd name="T21" fmla="*/ 245 h 346"/>
                <a:gd name="T22" fmla="*/ 217 w 634"/>
                <a:gd name="T23" fmla="*/ 274 h 346"/>
                <a:gd name="T24" fmla="*/ 163 w 634"/>
                <a:gd name="T25" fmla="*/ 300 h 346"/>
                <a:gd name="T26" fmla="*/ 122 w 634"/>
                <a:gd name="T27" fmla="*/ 321 h 346"/>
                <a:gd name="T28" fmla="*/ 94 w 634"/>
                <a:gd name="T29" fmla="*/ 334 h 346"/>
                <a:gd name="T30" fmla="*/ 83 w 634"/>
                <a:gd name="T31" fmla="*/ 340 h 346"/>
                <a:gd name="T32" fmla="*/ 58 w 634"/>
                <a:gd name="T33" fmla="*/ 346 h 346"/>
                <a:gd name="T34" fmla="*/ 28 w 634"/>
                <a:gd name="T35" fmla="*/ 337 h 346"/>
                <a:gd name="T36" fmla="*/ 7 w 634"/>
                <a:gd name="T37" fmla="*/ 314 h 346"/>
                <a:gd name="T38" fmla="*/ 0 w 634"/>
                <a:gd name="T39" fmla="*/ 285 h 346"/>
                <a:gd name="T40" fmla="*/ 9 w 634"/>
                <a:gd name="T41" fmla="*/ 258 h 346"/>
                <a:gd name="T42" fmla="*/ 32 w 634"/>
                <a:gd name="T43" fmla="*/ 237 h 346"/>
                <a:gd name="T44" fmla="*/ 47 w 634"/>
                <a:gd name="T45" fmla="*/ 229 h 346"/>
                <a:gd name="T46" fmla="*/ 79 w 634"/>
                <a:gd name="T47" fmla="*/ 213 h 346"/>
                <a:gd name="T48" fmla="*/ 126 w 634"/>
                <a:gd name="T49" fmla="*/ 190 h 346"/>
                <a:gd name="T50" fmla="*/ 185 w 634"/>
                <a:gd name="T51" fmla="*/ 162 h 346"/>
                <a:gd name="T52" fmla="*/ 251 w 634"/>
                <a:gd name="T53" fmla="*/ 130 h 346"/>
                <a:gd name="T54" fmla="*/ 323 w 634"/>
                <a:gd name="T55" fmla="*/ 98 h 346"/>
                <a:gd name="T56" fmla="*/ 395 w 634"/>
                <a:gd name="T57" fmla="*/ 65 h 346"/>
                <a:gd name="T58" fmla="*/ 465 w 634"/>
                <a:gd name="T59" fmla="*/ 37 h 346"/>
                <a:gd name="T60" fmla="*/ 530 w 634"/>
                <a:gd name="T61" fmla="*/ 13 h 346"/>
                <a:gd name="T62" fmla="*/ 574 w 634"/>
                <a:gd name="T63"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346">
                  <a:moveTo>
                    <a:pt x="574" y="0"/>
                  </a:moveTo>
                  <a:lnTo>
                    <a:pt x="588" y="1"/>
                  </a:lnTo>
                  <a:lnTo>
                    <a:pt x="602" y="6"/>
                  </a:lnTo>
                  <a:lnTo>
                    <a:pt x="615" y="15"/>
                  </a:lnTo>
                  <a:lnTo>
                    <a:pt x="624" y="26"/>
                  </a:lnTo>
                  <a:lnTo>
                    <a:pt x="630" y="40"/>
                  </a:lnTo>
                  <a:lnTo>
                    <a:pt x="634" y="56"/>
                  </a:lnTo>
                  <a:lnTo>
                    <a:pt x="632" y="70"/>
                  </a:lnTo>
                  <a:lnTo>
                    <a:pt x="626" y="84"/>
                  </a:lnTo>
                  <a:lnTo>
                    <a:pt x="618" y="97"/>
                  </a:lnTo>
                  <a:lnTo>
                    <a:pt x="607" y="106"/>
                  </a:lnTo>
                  <a:lnTo>
                    <a:pt x="593" y="112"/>
                  </a:lnTo>
                  <a:lnTo>
                    <a:pt x="566" y="122"/>
                  </a:lnTo>
                  <a:lnTo>
                    <a:pt x="538" y="131"/>
                  </a:lnTo>
                  <a:lnTo>
                    <a:pt x="508" y="144"/>
                  </a:lnTo>
                  <a:lnTo>
                    <a:pt x="476" y="157"/>
                  </a:lnTo>
                  <a:lnTo>
                    <a:pt x="444" y="170"/>
                  </a:lnTo>
                  <a:lnTo>
                    <a:pt x="410" y="185"/>
                  </a:lnTo>
                  <a:lnTo>
                    <a:pt x="376" y="200"/>
                  </a:lnTo>
                  <a:lnTo>
                    <a:pt x="343" y="214"/>
                  </a:lnTo>
                  <a:lnTo>
                    <a:pt x="309" y="230"/>
                  </a:lnTo>
                  <a:lnTo>
                    <a:pt x="277" y="245"/>
                  </a:lnTo>
                  <a:lnTo>
                    <a:pt x="246" y="260"/>
                  </a:lnTo>
                  <a:lnTo>
                    <a:pt x="217" y="274"/>
                  </a:lnTo>
                  <a:lnTo>
                    <a:pt x="188" y="288"/>
                  </a:lnTo>
                  <a:lnTo>
                    <a:pt x="163" y="300"/>
                  </a:lnTo>
                  <a:lnTo>
                    <a:pt x="141" y="311"/>
                  </a:lnTo>
                  <a:lnTo>
                    <a:pt x="122" y="321"/>
                  </a:lnTo>
                  <a:lnTo>
                    <a:pt x="106" y="328"/>
                  </a:lnTo>
                  <a:lnTo>
                    <a:pt x="94" y="334"/>
                  </a:lnTo>
                  <a:lnTo>
                    <a:pt x="87" y="338"/>
                  </a:lnTo>
                  <a:lnTo>
                    <a:pt x="83" y="340"/>
                  </a:lnTo>
                  <a:lnTo>
                    <a:pt x="71" y="345"/>
                  </a:lnTo>
                  <a:lnTo>
                    <a:pt x="58" y="346"/>
                  </a:lnTo>
                  <a:lnTo>
                    <a:pt x="42" y="344"/>
                  </a:lnTo>
                  <a:lnTo>
                    <a:pt x="28" y="337"/>
                  </a:lnTo>
                  <a:lnTo>
                    <a:pt x="15" y="328"/>
                  </a:lnTo>
                  <a:lnTo>
                    <a:pt x="7" y="314"/>
                  </a:lnTo>
                  <a:lnTo>
                    <a:pt x="1" y="300"/>
                  </a:lnTo>
                  <a:lnTo>
                    <a:pt x="0" y="285"/>
                  </a:lnTo>
                  <a:lnTo>
                    <a:pt x="3" y="270"/>
                  </a:lnTo>
                  <a:lnTo>
                    <a:pt x="9" y="258"/>
                  </a:lnTo>
                  <a:lnTo>
                    <a:pt x="18" y="246"/>
                  </a:lnTo>
                  <a:lnTo>
                    <a:pt x="32" y="237"/>
                  </a:lnTo>
                  <a:lnTo>
                    <a:pt x="36" y="234"/>
                  </a:lnTo>
                  <a:lnTo>
                    <a:pt x="47" y="229"/>
                  </a:lnTo>
                  <a:lnTo>
                    <a:pt x="60" y="222"/>
                  </a:lnTo>
                  <a:lnTo>
                    <a:pt x="79" y="213"/>
                  </a:lnTo>
                  <a:lnTo>
                    <a:pt x="101" y="202"/>
                  </a:lnTo>
                  <a:lnTo>
                    <a:pt x="126" y="190"/>
                  </a:lnTo>
                  <a:lnTo>
                    <a:pt x="155" y="177"/>
                  </a:lnTo>
                  <a:lnTo>
                    <a:pt x="185" y="162"/>
                  </a:lnTo>
                  <a:lnTo>
                    <a:pt x="218" y="146"/>
                  </a:lnTo>
                  <a:lnTo>
                    <a:pt x="251" y="130"/>
                  </a:lnTo>
                  <a:lnTo>
                    <a:pt x="287" y="114"/>
                  </a:lnTo>
                  <a:lnTo>
                    <a:pt x="323" y="98"/>
                  </a:lnTo>
                  <a:lnTo>
                    <a:pt x="359" y="81"/>
                  </a:lnTo>
                  <a:lnTo>
                    <a:pt x="395" y="65"/>
                  </a:lnTo>
                  <a:lnTo>
                    <a:pt x="430" y="50"/>
                  </a:lnTo>
                  <a:lnTo>
                    <a:pt x="465" y="37"/>
                  </a:lnTo>
                  <a:lnTo>
                    <a:pt x="498" y="24"/>
                  </a:lnTo>
                  <a:lnTo>
                    <a:pt x="530" y="13"/>
                  </a:lnTo>
                  <a:lnTo>
                    <a:pt x="558" y="3"/>
                  </a:lnTo>
                  <a:lnTo>
                    <a:pt x="5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67" name="Freeform 35">
              <a:extLst>
                <a:ext uri="{FF2B5EF4-FFF2-40B4-BE49-F238E27FC236}">
                  <a16:creationId xmlns:a16="http://schemas.microsoft.com/office/drawing/2014/main" id="{EE02DBA1-82EC-4E04-BE3A-A5C52F7C8CDF}"/>
                </a:ext>
              </a:extLst>
            </p:cNvPr>
            <p:cNvSpPr>
              <a:spLocks/>
            </p:cNvSpPr>
            <p:nvPr/>
          </p:nvSpPr>
          <p:spPr bwMode="auto">
            <a:xfrm>
              <a:off x="5321300" y="2841625"/>
              <a:ext cx="457200" cy="457200"/>
            </a:xfrm>
            <a:custGeom>
              <a:avLst/>
              <a:gdLst>
                <a:gd name="T0" fmla="*/ 2876 w 3454"/>
                <a:gd name="T1" fmla="*/ 43 h 3457"/>
                <a:gd name="T2" fmla="*/ 2780 w 3454"/>
                <a:gd name="T3" fmla="*/ 2495 h 3457"/>
                <a:gd name="T4" fmla="*/ 2371 w 3454"/>
                <a:gd name="T5" fmla="*/ 2664 h 3457"/>
                <a:gd name="T6" fmla="*/ 2019 w 3454"/>
                <a:gd name="T7" fmla="*/ 2841 h 3457"/>
                <a:gd name="T8" fmla="*/ 1797 w 3454"/>
                <a:gd name="T9" fmla="*/ 2964 h 3457"/>
                <a:gd name="T10" fmla="*/ 1713 w 3454"/>
                <a:gd name="T11" fmla="*/ 2994 h 3457"/>
                <a:gd name="T12" fmla="*/ 1648 w 3454"/>
                <a:gd name="T13" fmla="*/ 661 h 3457"/>
                <a:gd name="T14" fmla="*/ 1372 w 3454"/>
                <a:gd name="T15" fmla="*/ 588 h 3457"/>
                <a:gd name="T16" fmla="*/ 879 w 3454"/>
                <a:gd name="T17" fmla="*/ 591 h 3457"/>
                <a:gd name="T18" fmla="*/ 448 w 3454"/>
                <a:gd name="T19" fmla="*/ 654 h 3457"/>
                <a:gd name="T20" fmla="*/ 470 w 3454"/>
                <a:gd name="T21" fmla="*/ 3068 h 3457"/>
                <a:gd name="T22" fmla="*/ 947 w 3454"/>
                <a:gd name="T23" fmla="*/ 3005 h 3457"/>
                <a:gd name="T24" fmla="*/ 1439 w 3454"/>
                <a:gd name="T25" fmla="*/ 3017 h 3457"/>
                <a:gd name="T26" fmla="*/ 1710 w 3454"/>
                <a:gd name="T27" fmla="*/ 3097 h 3457"/>
                <a:gd name="T28" fmla="*/ 1927 w 3454"/>
                <a:gd name="T29" fmla="*/ 3046 h 3457"/>
                <a:gd name="T30" fmla="*/ 2303 w 3454"/>
                <a:gd name="T31" fmla="*/ 2995 h 3457"/>
                <a:gd name="T32" fmla="*/ 2867 w 3454"/>
                <a:gd name="T33" fmla="*/ 3041 h 3457"/>
                <a:gd name="T34" fmla="*/ 3087 w 3454"/>
                <a:gd name="T35" fmla="*/ 676 h 3457"/>
                <a:gd name="T36" fmla="*/ 2989 w 3454"/>
                <a:gd name="T37" fmla="*/ 599 h 3457"/>
                <a:gd name="T38" fmla="*/ 3114 w 3454"/>
                <a:gd name="T39" fmla="*/ 564 h 3457"/>
                <a:gd name="T40" fmla="*/ 3206 w 3454"/>
                <a:gd name="T41" fmla="*/ 591 h 3457"/>
                <a:gd name="T42" fmla="*/ 3209 w 3454"/>
                <a:gd name="T43" fmla="*/ 3206 h 3457"/>
                <a:gd name="T44" fmla="*/ 3119 w 3454"/>
                <a:gd name="T45" fmla="*/ 3215 h 3457"/>
                <a:gd name="T46" fmla="*/ 2861 w 3454"/>
                <a:gd name="T47" fmla="*/ 3157 h 3457"/>
                <a:gd name="T48" fmla="*/ 2385 w 3454"/>
                <a:gd name="T49" fmla="*/ 3112 h 3457"/>
                <a:gd name="T50" fmla="*/ 1994 w 3454"/>
                <a:gd name="T51" fmla="*/ 3149 h 3457"/>
                <a:gd name="T52" fmla="*/ 1784 w 3454"/>
                <a:gd name="T53" fmla="*/ 3341 h 3457"/>
                <a:gd name="T54" fmla="*/ 3315 w 3454"/>
                <a:gd name="T55" fmla="*/ 3256 h 3457"/>
                <a:gd name="T56" fmla="*/ 3362 w 3454"/>
                <a:gd name="T57" fmla="*/ 875 h 3457"/>
                <a:gd name="T58" fmla="*/ 3454 w 3454"/>
                <a:gd name="T59" fmla="*/ 921 h 3457"/>
                <a:gd name="T60" fmla="*/ 3354 w 3454"/>
                <a:gd name="T61" fmla="*/ 3386 h 3457"/>
                <a:gd name="T62" fmla="*/ 246 w 3454"/>
                <a:gd name="T63" fmla="*/ 3453 h 3457"/>
                <a:gd name="T64" fmla="*/ 27 w 3454"/>
                <a:gd name="T65" fmla="*/ 3289 h 3457"/>
                <a:gd name="T66" fmla="*/ 23 w 3454"/>
                <a:gd name="T67" fmla="*/ 875 h 3457"/>
                <a:gd name="T68" fmla="*/ 115 w 3454"/>
                <a:gd name="T69" fmla="*/ 921 h 3457"/>
                <a:gd name="T70" fmla="*/ 201 w 3454"/>
                <a:gd name="T71" fmla="*/ 3318 h 3457"/>
                <a:gd name="T72" fmla="*/ 1620 w 3454"/>
                <a:gd name="T73" fmla="*/ 3186 h 3457"/>
                <a:gd name="T74" fmla="*/ 1320 w 3454"/>
                <a:gd name="T75" fmla="*/ 3117 h 3457"/>
                <a:gd name="T76" fmla="*/ 839 w 3454"/>
                <a:gd name="T77" fmla="*/ 3130 h 3457"/>
                <a:gd name="T78" fmla="*/ 454 w 3454"/>
                <a:gd name="T79" fmla="*/ 3189 h 3457"/>
                <a:gd name="T80" fmla="*/ 303 w 3454"/>
                <a:gd name="T81" fmla="*/ 3224 h 3457"/>
                <a:gd name="T82" fmla="*/ 233 w 3454"/>
                <a:gd name="T83" fmla="*/ 3186 h 3457"/>
                <a:gd name="T84" fmla="*/ 272 w 3454"/>
                <a:gd name="T85" fmla="*/ 577 h 3457"/>
                <a:gd name="T86" fmla="*/ 434 w 3454"/>
                <a:gd name="T87" fmla="*/ 539 h 3457"/>
                <a:gd name="T88" fmla="*/ 827 w 3454"/>
                <a:gd name="T89" fmla="*/ 480 h 3457"/>
                <a:gd name="T90" fmla="*/ 1317 w 3454"/>
                <a:gd name="T91" fmla="*/ 465 h 3457"/>
                <a:gd name="T92" fmla="*/ 1623 w 3454"/>
                <a:gd name="T93" fmla="*/ 530 h 3457"/>
                <a:gd name="T94" fmla="*/ 1753 w 3454"/>
                <a:gd name="T95" fmla="*/ 581 h 3457"/>
                <a:gd name="T96" fmla="*/ 1861 w 3454"/>
                <a:gd name="T97" fmla="*/ 2795 h 3457"/>
                <a:gd name="T98" fmla="*/ 2259 w 3454"/>
                <a:gd name="T99" fmla="*/ 2589 h 3457"/>
                <a:gd name="T100" fmla="*/ 2763 w 3454"/>
                <a:gd name="T101" fmla="*/ 2378 h 3457"/>
                <a:gd name="T102" fmla="*/ 2428 w 3454"/>
                <a:gd name="T103" fmla="*/ 292 h 3457"/>
                <a:gd name="T104" fmla="*/ 2111 w 3454"/>
                <a:gd name="T105" fmla="*/ 461 h 3457"/>
                <a:gd name="T106" fmla="*/ 1941 w 3454"/>
                <a:gd name="T107" fmla="*/ 560 h 3457"/>
                <a:gd name="T108" fmla="*/ 1861 w 3454"/>
                <a:gd name="T109" fmla="*/ 560 h 3457"/>
                <a:gd name="T110" fmla="*/ 1869 w 3454"/>
                <a:gd name="T111" fmla="*/ 469 h 3457"/>
                <a:gd name="T112" fmla="*/ 1979 w 3454"/>
                <a:gd name="T113" fmla="*/ 403 h 3457"/>
                <a:gd name="T114" fmla="*/ 2256 w 3454"/>
                <a:gd name="T115" fmla="*/ 251 h 3457"/>
                <a:gd name="T116" fmla="*/ 2628 w 3454"/>
                <a:gd name="T117" fmla="*/ 73 h 3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54" h="3457">
                  <a:moveTo>
                    <a:pt x="2813" y="0"/>
                  </a:moveTo>
                  <a:lnTo>
                    <a:pt x="2828" y="0"/>
                  </a:lnTo>
                  <a:lnTo>
                    <a:pt x="2841" y="3"/>
                  </a:lnTo>
                  <a:lnTo>
                    <a:pt x="2853" y="10"/>
                  </a:lnTo>
                  <a:lnTo>
                    <a:pt x="2864" y="19"/>
                  </a:lnTo>
                  <a:lnTo>
                    <a:pt x="2871" y="31"/>
                  </a:lnTo>
                  <a:lnTo>
                    <a:pt x="2876" y="43"/>
                  </a:lnTo>
                  <a:lnTo>
                    <a:pt x="2878" y="57"/>
                  </a:lnTo>
                  <a:lnTo>
                    <a:pt x="2878" y="2419"/>
                  </a:lnTo>
                  <a:lnTo>
                    <a:pt x="2875" y="2437"/>
                  </a:lnTo>
                  <a:lnTo>
                    <a:pt x="2867" y="2453"/>
                  </a:lnTo>
                  <a:lnTo>
                    <a:pt x="2854" y="2465"/>
                  </a:lnTo>
                  <a:lnTo>
                    <a:pt x="2838" y="2474"/>
                  </a:lnTo>
                  <a:lnTo>
                    <a:pt x="2780" y="2495"/>
                  </a:lnTo>
                  <a:lnTo>
                    <a:pt x="2721" y="2516"/>
                  </a:lnTo>
                  <a:lnTo>
                    <a:pt x="2662" y="2539"/>
                  </a:lnTo>
                  <a:lnTo>
                    <a:pt x="2603" y="2562"/>
                  </a:lnTo>
                  <a:lnTo>
                    <a:pt x="2544" y="2587"/>
                  </a:lnTo>
                  <a:lnTo>
                    <a:pt x="2486" y="2612"/>
                  </a:lnTo>
                  <a:lnTo>
                    <a:pt x="2428" y="2638"/>
                  </a:lnTo>
                  <a:lnTo>
                    <a:pt x="2371" y="2664"/>
                  </a:lnTo>
                  <a:lnTo>
                    <a:pt x="2316" y="2690"/>
                  </a:lnTo>
                  <a:lnTo>
                    <a:pt x="2262" y="2717"/>
                  </a:lnTo>
                  <a:lnTo>
                    <a:pt x="2209" y="2742"/>
                  </a:lnTo>
                  <a:lnTo>
                    <a:pt x="2159" y="2768"/>
                  </a:lnTo>
                  <a:lnTo>
                    <a:pt x="2110" y="2793"/>
                  </a:lnTo>
                  <a:lnTo>
                    <a:pt x="2063" y="2817"/>
                  </a:lnTo>
                  <a:lnTo>
                    <a:pt x="2019" y="2841"/>
                  </a:lnTo>
                  <a:lnTo>
                    <a:pt x="1977" y="2863"/>
                  </a:lnTo>
                  <a:lnTo>
                    <a:pt x="1940" y="2884"/>
                  </a:lnTo>
                  <a:lnTo>
                    <a:pt x="1904" y="2904"/>
                  </a:lnTo>
                  <a:lnTo>
                    <a:pt x="1871" y="2922"/>
                  </a:lnTo>
                  <a:lnTo>
                    <a:pt x="1843" y="2937"/>
                  </a:lnTo>
                  <a:lnTo>
                    <a:pt x="1818" y="2952"/>
                  </a:lnTo>
                  <a:lnTo>
                    <a:pt x="1797" y="2964"/>
                  </a:lnTo>
                  <a:lnTo>
                    <a:pt x="1780" y="2973"/>
                  </a:lnTo>
                  <a:lnTo>
                    <a:pt x="1767" y="2980"/>
                  </a:lnTo>
                  <a:lnTo>
                    <a:pt x="1760" y="2986"/>
                  </a:lnTo>
                  <a:lnTo>
                    <a:pt x="1757" y="2988"/>
                  </a:lnTo>
                  <a:lnTo>
                    <a:pt x="1742" y="2993"/>
                  </a:lnTo>
                  <a:lnTo>
                    <a:pt x="1727" y="2995"/>
                  </a:lnTo>
                  <a:lnTo>
                    <a:pt x="1713" y="2994"/>
                  </a:lnTo>
                  <a:lnTo>
                    <a:pt x="1698" y="2988"/>
                  </a:lnTo>
                  <a:lnTo>
                    <a:pt x="1686" y="2979"/>
                  </a:lnTo>
                  <a:lnTo>
                    <a:pt x="1677" y="2967"/>
                  </a:lnTo>
                  <a:lnTo>
                    <a:pt x="1672" y="2953"/>
                  </a:lnTo>
                  <a:lnTo>
                    <a:pt x="1670" y="2938"/>
                  </a:lnTo>
                  <a:lnTo>
                    <a:pt x="1670" y="671"/>
                  </a:lnTo>
                  <a:lnTo>
                    <a:pt x="1648" y="661"/>
                  </a:lnTo>
                  <a:lnTo>
                    <a:pt x="1620" y="652"/>
                  </a:lnTo>
                  <a:lnTo>
                    <a:pt x="1589" y="640"/>
                  </a:lnTo>
                  <a:lnTo>
                    <a:pt x="1553" y="629"/>
                  </a:lnTo>
                  <a:lnTo>
                    <a:pt x="1512" y="617"/>
                  </a:lnTo>
                  <a:lnTo>
                    <a:pt x="1469" y="607"/>
                  </a:lnTo>
                  <a:lnTo>
                    <a:pt x="1422" y="596"/>
                  </a:lnTo>
                  <a:lnTo>
                    <a:pt x="1372" y="588"/>
                  </a:lnTo>
                  <a:lnTo>
                    <a:pt x="1320" y="581"/>
                  </a:lnTo>
                  <a:lnTo>
                    <a:pt x="1265" y="577"/>
                  </a:lnTo>
                  <a:lnTo>
                    <a:pt x="1209" y="575"/>
                  </a:lnTo>
                  <a:lnTo>
                    <a:pt x="1123" y="576"/>
                  </a:lnTo>
                  <a:lnTo>
                    <a:pt x="1039" y="579"/>
                  </a:lnTo>
                  <a:lnTo>
                    <a:pt x="957" y="585"/>
                  </a:lnTo>
                  <a:lnTo>
                    <a:pt x="879" y="591"/>
                  </a:lnTo>
                  <a:lnTo>
                    <a:pt x="804" y="598"/>
                  </a:lnTo>
                  <a:lnTo>
                    <a:pt x="733" y="607"/>
                  </a:lnTo>
                  <a:lnTo>
                    <a:pt x="667" y="616"/>
                  </a:lnTo>
                  <a:lnTo>
                    <a:pt x="605" y="626"/>
                  </a:lnTo>
                  <a:lnTo>
                    <a:pt x="547" y="635"/>
                  </a:lnTo>
                  <a:lnTo>
                    <a:pt x="496" y="646"/>
                  </a:lnTo>
                  <a:lnTo>
                    <a:pt x="448" y="654"/>
                  </a:lnTo>
                  <a:lnTo>
                    <a:pt x="407" y="663"/>
                  </a:lnTo>
                  <a:lnTo>
                    <a:pt x="374" y="671"/>
                  </a:lnTo>
                  <a:lnTo>
                    <a:pt x="345" y="678"/>
                  </a:lnTo>
                  <a:lnTo>
                    <a:pt x="345" y="3094"/>
                  </a:lnTo>
                  <a:lnTo>
                    <a:pt x="381" y="3087"/>
                  </a:lnTo>
                  <a:lnTo>
                    <a:pt x="423" y="3077"/>
                  </a:lnTo>
                  <a:lnTo>
                    <a:pt x="470" y="3068"/>
                  </a:lnTo>
                  <a:lnTo>
                    <a:pt x="524" y="3057"/>
                  </a:lnTo>
                  <a:lnTo>
                    <a:pt x="583" y="3048"/>
                  </a:lnTo>
                  <a:lnTo>
                    <a:pt x="647" y="3037"/>
                  </a:lnTo>
                  <a:lnTo>
                    <a:pt x="716" y="3028"/>
                  </a:lnTo>
                  <a:lnTo>
                    <a:pt x="789" y="3019"/>
                  </a:lnTo>
                  <a:lnTo>
                    <a:pt x="866" y="3011"/>
                  </a:lnTo>
                  <a:lnTo>
                    <a:pt x="947" y="3005"/>
                  </a:lnTo>
                  <a:lnTo>
                    <a:pt x="1031" y="3000"/>
                  </a:lnTo>
                  <a:lnTo>
                    <a:pt x="1118" y="2997"/>
                  </a:lnTo>
                  <a:lnTo>
                    <a:pt x="1209" y="2995"/>
                  </a:lnTo>
                  <a:lnTo>
                    <a:pt x="1270" y="2997"/>
                  </a:lnTo>
                  <a:lnTo>
                    <a:pt x="1328" y="3001"/>
                  </a:lnTo>
                  <a:lnTo>
                    <a:pt x="1385" y="3009"/>
                  </a:lnTo>
                  <a:lnTo>
                    <a:pt x="1439" y="3017"/>
                  </a:lnTo>
                  <a:lnTo>
                    <a:pt x="1489" y="3028"/>
                  </a:lnTo>
                  <a:lnTo>
                    <a:pt x="1536" y="3039"/>
                  </a:lnTo>
                  <a:lnTo>
                    <a:pt x="1579" y="3052"/>
                  </a:lnTo>
                  <a:lnTo>
                    <a:pt x="1619" y="3064"/>
                  </a:lnTo>
                  <a:lnTo>
                    <a:pt x="1654" y="3076"/>
                  </a:lnTo>
                  <a:lnTo>
                    <a:pt x="1684" y="3088"/>
                  </a:lnTo>
                  <a:lnTo>
                    <a:pt x="1710" y="3097"/>
                  </a:lnTo>
                  <a:lnTo>
                    <a:pt x="1730" y="3105"/>
                  </a:lnTo>
                  <a:lnTo>
                    <a:pt x="1749" y="3098"/>
                  </a:lnTo>
                  <a:lnTo>
                    <a:pt x="1776" y="3090"/>
                  </a:lnTo>
                  <a:lnTo>
                    <a:pt x="1807" y="3079"/>
                  </a:lnTo>
                  <a:lnTo>
                    <a:pt x="1843" y="3069"/>
                  </a:lnTo>
                  <a:lnTo>
                    <a:pt x="1883" y="3057"/>
                  </a:lnTo>
                  <a:lnTo>
                    <a:pt x="1927" y="3046"/>
                  </a:lnTo>
                  <a:lnTo>
                    <a:pt x="1974" y="3035"/>
                  </a:lnTo>
                  <a:lnTo>
                    <a:pt x="2025" y="3025"/>
                  </a:lnTo>
                  <a:lnTo>
                    <a:pt x="2077" y="3015"/>
                  </a:lnTo>
                  <a:lnTo>
                    <a:pt x="2132" y="3007"/>
                  </a:lnTo>
                  <a:lnTo>
                    <a:pt x="2187" y="3001"/>
                  </a:lnTo>
                  <a:lnTo>
                    <a:pt x="2245" y="2997"/>
                  </a:lnTo>
                  <a:lnTo>
                    <a:pt x="2303" y="2995"/>
                  </a:lnTo>
                  <a:lnTo>
                    <a:pt x="2396" y="2997"/>
                  </a:lnTo>
                  <a:lnTo>
                    <a:pt x="2487" y="3000"/>
                  </a:lnTo>
                  <a:lnTo>
                    <a:pt x="2573" y="3006"/>
                  </a:lnTo>
                  <a:lnTo>
                    <a:pt x="2654" y="3013"/>
                  </a:lnTo>
                  <a:lnTo>
                    <a:pt x="2730" y="3021"/>
                  </a:lnTo>
                  <a:lnTo>
                    <a:pt x="2801" y="3031"/>
                  </a:lnTo>
                  <a:lnTo>
                    <a:pt x="2867" y="3041"/>
                  </a:lnTo>
                  <a:lnTo>
                    <a:pt x="2927" y="3052"/>
                  </a:lnTo>
                  <a:lnTo>
                    <a:pt x="2981" y="3062"/>
                  </a:lnTo>
                  <a:lnTo>
                    <a:pt x="3030" y="3073"/>
                  </a:lnTo>
                  <a:lnTo>
                    <a:pt x="3073" y="3082"/>
                  </a:lnTo>
                  <a:lnTo>
                    <a:pt x="3108" y="3092"/>
                  </a:lnTo>
                  <a:lnTo>
                    <a:pt x="3108" y="680"/>
                  </a:lnTo>
                  <a:lnTo>
                    <a:pt x="3087" y="676"/>
                  </a:lnTo>
                  <a:lnTo>
                    <a:pt x="3063" y="671"/>
                  </a:lnTo>
                  <a:lnTo>
                    <a:pt x="3035" y="666"/>
                  </a:lnTo>
                  <a:lnTo>
                    <a:pt x="3018" y="660"/>
                  </a:lnTo>
                  <a:lnTo>
                    <a:pt x="3003" y="649"/>
                  </a:lnTo>
                  <a:lnTo>
                    <a:pt x="2994" y="634"/>
                  </a:lnTo>
                  <a:lnTo>
                    <a:pt x="2989" y="617"/>
                  </a:lnTo>
                  <a:lnTo>
                    <a:pt x="2989" y="599"/>
                  </a:lnTo>
                  <a:lnTo>
                    <a:pt x="2995" y="581"/>
                  </a:lnTo>
                  <a:lnTo>
                    <a:pt x="3006" y="568"/>
                  </a:lnTo>
                  <a:lnTo>
                    <a:pt x="3020" y="557"/>
                  </a:lnTo>
                  <a:lnTo>
                    <a:pt x="3038" y="552"/>
                  </a:lnTo>
                  <a:lnTo>
                    <a:pt x="3056" y="553"/>
                  </a:lnTo>
                  <a:lnTo>
                    <a:pt x="3087" y="558"/>
                  </a:lnTo>
                  <a:lnTo>
                    <a:pt x="3114" y="564"/>
                  </a:lnTo>
                  <a:lnTo>
                    <a:pt x="3137" y="568"/>
                  </a:lnTo>
                  <a:lnTo>
                    <a:pt x="3155" y="572"/>
                  </a:lnTo>
                  <a:lnTo>
                    <a:pt x="3167" y="574"/>
                  </a:lnTo>
                  <a:lnTo>
                    <a:pt x="3176" y="576"/>
                  </a:lnTo>
                  <a:lnTo>
                    <a:pt x="3179" y="577"/>
                  </a:lnTo>
                  <a:lnTo>
                    <a:pt x="3193" y="583"/>
                  </a:lnTo>
                  <a:lnTo>
                    <a:pt x="3206" y="591"/>
                  </a:lnTo>
                  <a:lnTo>
                    <a:pt x="3215" y="604"/>
                  </a:lnTo>
                  <a:lnTo>
                    <a:pt x="3221" y="617"/>
                  </a:lnTo>
                  <a:lnTo>
                    <a:pt x="3224" y="633"/>
                  </a:lnTo>
                  <a:lnTo>
                    <a:pt x="3224" y="3169"/>
                  </a:lnTo>
                  <a:lnTo>
                    <a:pt x="3222" y="3182"/>
                  </a:lnTo>
                  <a:lnTo>
                    <a:pt x="3218" y="3195"/>
                  </a:lnTo>
                  <a:lnTo>
                    <a:pt x="3209" y="3206"/>
                  </a:lnTo>
                  <a:lnTo>
                    <a:pt x="3200" y="3215"/>
                  </a:lnTo>
                  <a:lnTo>
                    <a:pt x="3183" y="3223"/>
                  </a:lnTo>
                  <a:lnTo>
                    <a:pt x="3165" y="3226"/>
                  </a:lnTo>
                  <a:lnTo>
                    <a:pt x="3147" y="3223"/>
                  </a:lnTo>
                  <a:lnTo>
                    <a:pt x="3144" y="3222"/>
                  </a:lnTo>
                  <a:lnTo>
                    <a:pt x="3135" y="3219"/>
                  </a:lnTo>
                  <a:lnTo>
                    <a:pt x="3119" y="3215"/>
                  </a:lnTo>
                  <a:lnTo>
                    <a:pt x="3098" y="3209"/>
                  </a:lnTo>
                  <a:lnTo>
                    <a:pt x="3071" y="3201"/>
                  </a:lnTo>
                  <a:lnTo>
                    <a:pt x="3038" y="3194"/>
                  </a:lnTo>
                  <a:lnTo>
                    <a:pt x="3001" y="3185"/>
                  </a:lnTo>
                  <a:lnTo>
                    <a:pt x="2959" y="3176"/>
                  </a:lnTo>
                  <a:lnTo>
                    <a:pt x="2912" y="3166"/>
                  </a:lnTo>
                  <a:lnTo>
                    <a:pt x="2861" y="3157"/>
                  </a:lnTo>
                  <a:lnTo>
                    <a:pt x="2804" y="3149"/>
                  </a:lnTo>
                  <a:lnTo>
                    <a:pt x="2744" y="3140"/>
                  </a:lnTo>
                  <a:lnTo>
                    <a:pt x="2679" y="3132"/>
                  </a:lnTo>
                  <a:lnTo>
                    <a:pt x="2611" y="3124"/>
                  </a:lnTo>
                  <a:lnTo>
                    <a:pt x="2539" y="3119"/>
                  </a:lnTo>
                  <a:lnTo>
                    <a:pt x="2464" y="3115"/>
                  </a:lnTo>
                  <a:lnTo>
                    <a:pt x="2385" y="3112"/>
                  </a:lnTo>
                  <a:lnTo>
                    <a:pt x="2303" y="3111"/>
                  </a:lnTo>
                  <a:lnTo>
                    <a:pt x="2248" y="3112"/>
                  </a:lnTo>
                  <a:lnTo>
                    <a:pt x="2195" y="3116"/>
                  </a:lnTo>
                  <a:lnTo>
                    <a:pt x="2142" y="3122"/>
                  </a:lnTo>
                  <a:lnTo>
                    <a:pt x="2091" y="3130"/>
                  </a:lnTo>
                  <a:lnTo>
                    <a:pt x="2041" y="3139"/>
                  </a:lnTo>
                  <a:lnTo>
                    <a:pt x="1994" y="3149"/>
                  </a:lnTo>
                  <a:lnTo>
                    <a:pt x="1949" y="3159"/>
                  </a:lnTo>
                  <a:lnTo>
                    <a:pt x="1908" y="3171"/>
                  </a:lnTo>
                  <a:lnTo>
                    <a:pt x="1870" y="3181"/>
                  </a:lnTo>
                  <a:lnTo>
                    <a:pt x="1837" y="3192"/>
                  </a:lnTo>
                  <a:lnTo>
                    <a:pt x="1808" y="3201"/>
                  </a:lnTo>
                  <a:lnTo>
                    <a:pt x="1784" y="3209"/>
                  </a:lnTo>
                  <a:lnTo>
                    <a:pt x="1784" y="3341"/>
                  </a:lnTo>
                  <a:lnTo>
                    <a:pt x="3166" y="3341"/>
                  </a:lnTo>
                  <a:lnTo>
                    <a:pt x="3197" y="3339"/>
                  </a:lnTo>
                  <a:lnTo>
                    <a:pt x="3226" y="3330"/>
                  </a:lnTo>
                  <a:lnTo>
                    <a:pt x="3253" y="3318"/>
                  </a:lnTo>
                  <a:lnTo>
                    <a:pt x="3277" y="3301"/>
                  </a:lnTo>
                  <a:lnTo>
                    <a:pt x="3297" y="3280"/>
                  </a:lnTo>
                  <a:lnTo>
                    <a:pt x="3315" y="3256"/>
                  </a:lnTo>
                  <a:lnTo>
                    <a:pt x="3328" y="3228"/>
                  </a:lnTo>
                  <a:lnTo>
                    <a:pt x="3335" y="3199"/>
                  </a:lnTo>
                  <a:lnTo>
                    <a:pt x="3338" y="3169"/>
                  </a:lnTo>
                  <a:lnTo>
                    <a:pt x="3338" y="921"/>
                  </a:lnTo>
                  <a:lnTo>
                    <a:pt x="3341" y="903"/>
                  </a:lnTo>
                  <a:lnTo>
                    <a:pt x="3350" y="887"/>
                  </a:lnTo>
                  <a:lnTo>
                    <a:pt x="3362" y="875"/>
                  </a:lnTo>
                  <a:lnTo>
                    <a:pt x="3378" y="866"/>
                  </a:lnTo>
                  <a:lnTo>
                    <a:pt x="3396" y="863"/>
                  </a:lnTo>
                  <a:lnTo>
                    <a:pt x="3414" y="866"/>
                  </a:lnTo>
                  <a:lnTo>
                    <a:pt x="3430" y="875"/>
                  </a:lnTo>
                  <a:lnTo>
                    <a:pt x="3442" y="887"/>
                  </a:lnTo>
                  <a:lnTo>
                    <a:pt x="3451" y="903"/>
                  </a:lnTo>
                  <a:lnTo>
                    <a:pt x="3454" y="921"/>
                  </a:lnTo>
                  <a:lnTo>
                    <a:pt x="3454" y="3169"/>
                  </a:lnTo>
                  <a:lnTo>
                    <a:pt x="3451" y="3211"/>
                  </a:lnTo>
                  <a:lnTo>
                    <a:pt x="3441" y="3252"/>
                  </a:lnTo>
                  <a:lnTo>
                    <a:pt x="3427" y="3289"/>
                  </a:lnTo>
                  <a:lnTo>
                    <a:pt x="3408" y="3325"/>
                  </a:lnTo>
                  <a:lnTo>
                    <a:pt x="3382" y="3358"/>
                  </a:lnTo>
                  <a:lnTo>
                    <a:pt x="3354" y="3386"/>
                  </a:lnTo>
                  <a:lnTo>
                    <a:pt x="3323" y="3410"/>
                  </a:lnTo>
                  <a:lnTo>
                    <a:pt x="3287" y="3429"/>
                  </a:lnTo>
                  <a:lnTo>
                    <a:pt x="3249" y="3444"/>
                  </a:lnTo>
                  <a:lnTo>
                    <a:pt x="3208" y="3453"/>
                  </a:lnTo>
                  <a:lnTo>
                    <a:pt x="3166" y="3457"/>
                  </a:lnTo>
                  <a:lnTo>
                    <a:pt x="288" y="3457"/>
                  </a:lnTo>
                  <a:lnTo>
                    <a:pt x="246" y="3453"/>
                  </a:lnTo>
                  <a:lnTo>
                    <a:pt x="205" y="3444"/>
                  </a:lnTo>
                  <a:lnTo>
                    <a:pt x="167" y="3429"/>
                  </a:lnTo>
                  <a:lnTo>
                    <a:pt x="131" y="3410"/>
                  </a:lnTo>
                  <a:lnTo>
                    <a:pt x="99" y="3386"/>
                  </a:lnTo>
                  <a:lnTo>
                    <a:pt x="70" y="3358"/>
                  </a:lnTo>
                  <a:lnTo>
                    <a:pt x="46" y="3325"/>
                  </a:lnTo>
                  <a:lnTo>
                    <a:pt x="27" y="3289"/>
                  </a:lnTo>
                  <a:lnTo>
                    <a:pt x="13" y="3252"/>
                  </a:lnTo>
                  <a:lnTo>
                    <a:pt x="3" y="3211"/>
                  </a:lnTo>
                  <a:lnTo>
                    <a:pt x="0" y="3169"/>
                  </a:lnTo>
                  <a:lnTo>
                    <a:pt x="0" y="921"/>
                  </a:lnTo>
                  <a:lnTo>
                    <a:pt x="3" y="903"/>
                  </a:lnTo>
                  <a:lnTo>
                    <a:pt x="12" y="887"/>
                  </a:lnTo>
                  <a:lnTo>
                    <a:pt x="23" y="875"/>
                  </a:lnTo>
                  <a:lnTo>
                    <a:pt x="40" y="866"/>
                  </a:lnTo>
                  <a:lnTo>
                    <a:pt x="58" y="863"/>
                  </a:lnTo>
                  <a:lnTo>
                    <a:pt x="76" y="866"/>
                  </a:lnTo>
                  <a:lnTo>
                    <a:pt x="91" y="875"/>
                  </a:lnTo>
                  <a:lnTo>
                    <a:pt x="104" y="887"/>
                  </a:lnTo>
                  <a:lnTo>
                    <a:pt x="112" y="903"/>
                  </a:lnTo>
                  <a:lnTo>
                    <a:pt x="115" y="921"/>
                  </a:lnTo>
                  <a:lnTo>
                    <a:pt x="115" y="3169"/>
                  </a:lnTo>
                  <a:lnTo>
                    <a:pt x="118" y="3199"/>
                  </a:lnTo>
                  <a:lnTo>
                    <a:pt x="126" y="3228"/>
                  </a:lnTo>
                  <a:lnTo>
                    <a:pt x="139" y="3256"/>
                  </a:lnTo>
                  <a:lnTo>
                    <a:pt x="155" y="3280"/>
                  </a:lnTo>
                  <a:lnTo>
                    <a:pt x="176" y="3301"/>
                  </a:lnTo>
                  <a:lnTo>
                    <a:pt x="201" y="3318"/>
                  </a:lnTo>
                  <a:lnTo>
                    <a:pt x="228" y="3330"/>
                  </a:lnTo>
                  <a:lnTo>
                    <a:pt x="257" y="3339"/>
                  </a:lnTo>
                  <a:lnTo>
                    <a:pt x="288" y="3341"/>
                  </a:lnTo>
                  <a:lnTo>
                    <a:pt x="1670" y="3341"/>
                  </a:lnTo>
                  <a:lnTo>
                    <a:pt x="1670" y="3205"/>
                  </a:lnTo>
                  <a:lnTo>
                    <a:pt x="1648" y="3197"/>
                  </a:lnTo>
                  <a:lnTo>
                    <a:pt x="1620" y="3186"/>
                  </a:lnTo>
                  <a:lnTo>
                    <a:pt x="1589" y="3176"/>
                  </a:lnTo>
                  <a:lnTo>
                    <a:pt x="1553" y="3164"/>
                  </a:lnTo>
                  <a:lnTo>
                    <a:pt x="1513" y="3153"/>
                  </a:lnTo>
                  <a:lnTo>
                    <a:pt x="1469" y="3142"/>
                  </a:lnTo>
                  <a:lnTo>
                    <a:pt x="1422" y="3132"/>
                  </a:lnTo>
                  <a:lnTo>
                    <a:pt x="1372" y="3123"/>
                  </a:lnTo>
                  <a:lnTo>
                    <a:pt x="1320" y="3117"/>
                  </a:lnTo>
                  <a:lnTo>
                    <a:pt x="1265" y="3113"/>
                  </a:lnTo>
                  <a:lnTo>
                    <a:pt x="1209" y="3111"/>
                  </a:lnTo>
                  <a:lnTo>
                    <a:pt x="1130" y="3112"/>
                  </a:lnTo>
                  <a:lnTo>
                    <a:pt x="1053" y="3114"/>
                  </a:lnTo>
                  <a:lnTo>
                    <a:pt x="980" y="3118"/>
                  </a:lnTo>
                  <a:lnTo>
                    <a:pt x="907" y="3123"/>
                  </a:lnTo>
                  <a:lnTo>
                    <a:pt x="839" y="3130"/>
                  </a:lnTo>
                  <a:lnTo>
                    <a:pt x="773" y="3137"/>
                  </a:lnTo>
                  <a:lnTo>
                    <a:pt x="710" y="3145"/>
                  </a:lnTo>
                  <a:lnTo>
                    <a:pt x="651" y="3154"/>
                  </a:lnTo>
                  <a:lnTo>
                    <a:pt x="595" y="3162"/>
                  </a:lnTo>
                  <a:lnTo>
                    <a:pt x="544" y="3172"/>
                  </a:lnTo>
                  <a:lnTo>
                    <a:pt x="497" y="3180"/>
                  </a:lnTo>
                  <a:lnTo>
                    <a:pt x="454" y="3189"/>
                  </a:lnTo>
                  <a:lnTo>
                    <a:pt x="416" y="3197"/>
                  </a:lnTo>
                  <a:lnTo>
                    <a:pt x="383" y="3204"/>
                  </a:lnTo>
                  <a:lnTo>
                    <a:pt x="356" y="3211"/>
                  </a:lnTo>
                  <a:lnTo>
                    <a:pt x="334" y="3216"/>
                  </a:lnTo>
                  <a:lnTo>
                    <a:pt x="317" y="3220"/>
                  </a:lnTo>
                  <a:lnTo>
                    <a:pt x="308" y="3223"/>
                  </a:lnTo>
                  <a:lnTo>
                    <a:pt x="303" y="3224"/>
                  </a:lnTo>
                  <a:lnTo>
                    <a:pt x="296" y="3225"/>
                  </a:lnTo>
                  <a:lnTo>
                    <a:pt x="288" y="3226"/>
                  </a:lnTo>
                  <a:lnTo>
                    <a:pt x="275" y="3224"/>
                  </a:lnTo>
                  <a:lnTo>
                    <a:pt x="264" y="3221"/>
                  </a:lnTo>
                  <a:lnTo>
                    <a:pt x="253" y="3215"/>
                  </a:lnTo>
                  <a:lnTo>
                    <a:pt x="240" y="3202"/>
                  </a:lnTo>
                  <a:lnTo>
                    <a:pt x="233" y="3186"/>
                  </a:lnTo>
                  <a:lnTo>
                    <a:pt x="230" y="3169"/>
                  </a:lnTo>
                  <a:lnTo>
                    <a:pt x="230" y="633"/>
                  </a:lnTo>
                  <a:lnTo>
                    <a:pt x="232" y="618"/>
                  </a:lnTo>
                  <a:lnTo>
                    <a:pt x="237" y="605"/>
                  </a:lnTo>
                  <a:lnTo>
                    <a:pt x="247" y="593"/>
                  </a:lnTo>
                  <a:lnTo>
                    <a:pt x="258" y="584"/>
                  </a:lnTo>
                  <a:lnTo>
                    <a:pt x="272" y="577"/>
                  </a:lnTo>
                  <a:lnTo>
                    <a:pt x="278" y="576"/>
                  </a:lnTo>
                  <a:lnTo>
                    <a:pt x="290" y="573"/>
                  </a:lnTo>
                  <a:lnTo>
                    <a:pt x="308" y="568"/>
                  </a:lnTo>
                  <a:lnTo>
                    <a:pt x="331" y="563"/>
                  </a:lnTo>
                  <a:lnTo>
                    <a:pt x="360" y="555"/>
                  </a:lnTo>
                  <a:lnTo>
                    <a:pt x="394" y="548"/>
                  </a:lnTo>
                  <a:lnTo>
                    <a:pt x="434" y="539"/>
                  </a:lnTo>
                  <a:lnTo>
                    <a:pt x="478" y="531"/>
                  </a:lnTo>
                  <a:lnTo>
                    <a:pt x="526" y="522"/>
                  </a:lnTo>
                  <a:lnTo>
                    <a:pt x="579" y="513"/>
                  </a:lnTo>
                  <a:lnTo>
                    <a:pt x="635" y="504"/>
                  </a:lnTo>
                  <a:lnTo>
                    <a:pt x="696" y="495"/>
                  </a:lnTo>
                  <a:lnTo>
                    <a:pt x="760" y="487"/>
                  </a:lnTo>
                  <a:lnTo>
                    <a:pt x="827" y="480"/>
                  </a:lnTo>
                  <a:lnTo>
                    <a:pt x="899" y="473"/>
                  </a:lnTo>
                  <a:lnTo>
                    <a:pt x="972" y="468"/>
                  </a:lnTo>
                  <a:lnTo>
                    <a:pt x="1049" y="464"/>
                  </a:lnTo>
                  <a:lnTo>
                    <a:pt x="1128" y="462"/>
                  </a:lnTo>
                  <a:lnTo>
                    <a:pt x="1209" y="461"/>
                  </a:lnTo>
                  <a:lnTo>
                    <a:pt x="1264" y="462"/>
                  </a:lnTo>
                  <a:lnTo>
                    <a:pt x="1317" y="465"/>
                  </a:lnTo>
                  <a:lnTo>
                    <a:pt x="1368" y="471"/>
                  </a:lnTo>
                  <a:lnTo>
                    <a:pt x="1418" y="478"/>
                  </a:lnTo>
                  <a:lnTo>
                    <a:pt x="1465" y="488"/>
                  </a:lnTo>
                  <a:lnTo>
                    <a:pt x="1509" y="497"/>
                  </a:lnTo>
                  <a:lnTo>
                    <a:pt x="1550" y="508"/>
                  </a:lnTo>
                  <a:lnTo>
                    <a:pt x="1589" y="519"/>
                  </a:lnTo>
                  <a:lnTo>
                    <a:pt x="1623" y="530"/>
                  </a:lnTo>
                  <a:lnTo>
                    <a:pt x="1655" y="542"/>
                  </a:lnTo>
                  <a:lnTo>
                    <a:pt x="1682" y="551"/>
                  </a:lnTo>
                  <a:lnTo>
                    <a:pt x="1705" y="560"/>
                  </a:lnTo>
                  <a:lnTo>
                    <a:pt x="1724" y="569"/>
                  </a:lnTo>
                  <a:lnTo>
                    <a:pt x="1739" y="575"/>
                  </a:lnTo>
                  <a:lnTo>
                    <a:pt x="1748" y="579"/>
                  </a:lnTo>
                  <a:lnTo>
                    <a:pt x="1753" y="581"/>
                  </a:lnTo>
                  <a:lnTo>
                    <a:pt x="1765" y="591"/>
                  </a:lnTo>
                  <a:lnTo>
                    <a:pt x="1776" y="603"/>
                  </a:lnTo>
                  <a:lnTo>
                    <a:pt x="1782" y="617"/>
                  </a:lnTo>
                  <a:lnTo>
                    <a:pt x="1784" y="633"/>
                  </a:lnTo>
                  <a:lnTo>
                    <a:pt x="1784" y="2837"/>
                  </a:lnTo>
                  <a:lnTo>
                    <a:pt x="1820" y="2817"/>
                  </a:lnTo>
                  <a:lnTo>
                    <a:pt x="1861" y="2795"/>
                  </a:lnTo>
                  <a:lnTo>
                    <a:pt x="1906" y="2770"/>
                  </a:lnTo>
                  <a:lnTo>
                    <a:pt x="1956" y="2743"/>
                  </a:lnTo>
                  <a:lnTo>
                    <a:pt x="2010" y="2714"/>
                  </a:lnTo>
                  <a:lnTo>
                    <a:pt x="2068" y="2685"/>
                  </a:lnTo>
                  <a:lnTo>
                    <a:pt x="2129" y="2653"/>
                  </a:lnTo>
                  <a:lnTo>
                    <a:pt x="2192" y="2622"/>
                  </a:lnTo>
                  <a:lnTo>
                    <a:pt x="2259" y="2589"/>
                  </a:lnTo>
                  <a:lnTo>
                    <a:pt x="2327" y="2558"/>
                  </a:lnTo>
                  <a:lnTo>
                    <a:pt x="2397" y="2525"/>
                  </a:lnTo>
                  <a:lnTo>
                    <a:pt x="2469" y="2494"/>
                  </a:lnTo>
                  <a:lnTo>
                    <a:pt x="2541" y="2463"/>
                  </a:lnTo>
                  <a:lnTo>
                    <a:pt x="2615" y="2433"/>
                  </a:lnTo>
                  <a:lnTo>
                    <a:pt x="2689" y="2404"/>
                  </a:lnTo>
                  <a:lnTo>
                    <a:pt x="2763" y="2378"/>
                  </a:lnTo>
                  <a:lnTo>
                    <a:pt x="2763" y="141"/>
                  </a:lnTo>
                  <a:lnTo>
                    <a:pt x="2705" y="165"/>
                  </a:lnTo>
                  <a:lnTo>
                    <a:pt x="2648" y="189"/>
                  </a:lnTo>
                  <a:lnTo>
                    <a:pt x="2592" y="215"/>
                  </a:lnTo>
                  <a:lnTo>
                    <a:pt x="2536" y="240"/>
                  </a:lnTo>
                  <a:lnTo>
                    <a:pt x="2481" y="266"/>
                  </a:lnTo>
                  <a:lnTo>
                    <a:pt x="2428" y="292"/>
                  </a:lnTo>
                  <a:lnTo>
                    <a:pt x="2376" y="318"/>
                  </a:lnTo>
                  <a:lnTo>
                    <a:pt x="2327" y="344"/>
                  </a:lnTo>
                  <a:lnTo>
                    <a:pt x="2279" y="369"/>
                  </a:lnTo>
                  <a:lnTo>
                    <a:pt x="2233" y="393"/>
                  </a:lnTo>
                  <a:lnTo>
                    <a:pt x="2189" y="416"/>
                  </a:lnTo>
                  <a:lnTo>
                    <a:pt x="2149" y="440"/>
                  </a:lnTo>
                  <a:lnTo>
                    <a:pt x="2111" y="461"/>
                  </a:lnTo>
                  <a:lnTo>
                    <a:pt x="2075" y="481"/>
                  </a:lnTo>
                  <a:lnTo>
                    <a:pt x="2044" y="499"/>
                  </a:lnTo>
                  <a:lnTo>
                    <a:pt x="2015" y="515"/>
                  </a:lnTo>
                  <a:lnTo>
                    <a:pt x="1991" y="530"/>
                  </a:lnTo>
                  <a:lnTo>
                    <a:pt x="1970" y="543"/>
                  </a:lnTo>
                  <a:lnTo>
                    <a:pt x="1953" y="552"/>
                  </a:lnTo>
                  <a:lnTo>
                    <a:pt x="1941" y="560"/>
                  </a:lnTo>
                  <a:lnTo>
                    <a:pt x="1933" y="565"/>
                  </a:lnTo>
                  <a:lnTo>
                    <a:pt x="1930" y="567"/>
                  </a:lnTo>
                  <a:lnTo>
                    <a:pt x="1915" y="573"/>
                  </a:lnTo>
                  <a:lnTo>
                    <a:pt x="1901" y="575"/>
                  </a:lnTo>
                  <a:lnTo>
                    <a:pt x="1886" y="574"/>
                  </a:lnTo>
                  <a:lnTo>
                    <a:pt x="1872" y="569"/>
                  </a:lnTo>
                  <a:lnTo>
                    <a:pt x="1861" y="560"/>
                  </a:lnTo>
                  <a:lnTo>
                    <a:pt x="1850" y="549"/>
                  </a:lnTo>
                  <a:lnTo>
                    <a:pt x="1844" y="534"/>
                  </a:lnTo>
                  <a:lnTo>
                    <a:pt x="1842" y="519"/>
                  </a:lnTo>
                  <a:lnTo>
                    <a:pt x="1843" y="505"/>
                  </a:lnTo>
                  <a:lnTo>
                    <a:pt x="1848" y="491"/>
                  </a:lnTo>
                  <a:lnTo>
                    <a:pt x="1857" y="478"/>
                  </a:lnTo>
                  <a:lnTo>
                    <a:pt x="1869" y="469"/>
                  </a:lnTo>
                  <a:lnTo>
                    <a:pt x="1872" y="467"/>
                  </a:lnTo>
                  <a:lnTo>
                    <a:pt x="1880" y="463"/>
                  </a:lnTo>
                  <a:lnTo>
                    <a:pt x="1891" y="455"/>
                  </a:lnTo>
                  <a:lnTo>
                    <a:pt x="1908" y="446"/>
                  </a:lnTo>
                  <a:lnTo>
                    <a:pt x="1928" y="433"/>
                  </a:lnTo>
                  <a:lnTo>
                    <a:pt x="1952" y="420"/>
                  </a:lnTo>
                  <a:lnTo>
                    <a:pt x="1979" y="403"/>
                  </a:lnTo>
                  <a:lnTo>
                    <a:pt x="2010" y="385"/>
                  </a:lnTo>
                  <a:lnTo>
                    <a:pt x="2045" y="366"/>
                  </a:lnTo>
                  <a:lnTo>
                    <a:pt x="2081" y="345"/>
                  </a:lnTo>
                  <a:lnTo>
                    <a:pt x="2121" y="323"/>
                  </a:lnTo>
                  <a:lnTo>
                    <a:pt x="2163" y="300"/>
                  </a:lnTo>
                  <a:lnTo>
                    <a:pt x="2208" y="276"/>
                  </a:lnTo>
                  <a:lnTo>
                    <a:pt x="2256" y="251"/>
                  </a:lnTo>
                  <a:lnTo>
                    <a:pt x="2304" y="226"/>
                  </a:lnTo>
                  <a:lnTo>
                    <a:pt x="2355" y="200"/>
                  </a:lnTo>
                  <a:lnTo>
                    <a:pt x="2408" y="175"/>
                  </a:lnTo>
                  <a:lnTo>
                    <a:pt x="2461" y="148"/>
                  </a:lnTo>
                  <a:lnTo>
                    <a:pt x="2516" y="123"/>
                  </a:lnTo>
                  <a:lnTo>
                    <a:pt x="2572" y="97"/>
                  </a:lnTo>
                  <a:lnTo>
                    <a:pt x="2628" y="73"/>
                  </a:lnTo>
                  <a:lnTo>
                    <a:pt x="2685" y="49"/>
                  </a:lnTo>
                  <a:lnTo>
                    <a:pt x="2743" y="25"/>
                  </a:lnTo>
                  <a:lnTo>
                    <a:pt x="2801" y="3"/>
                  </a:lnTo>
                  <a:lnTo>
                    <a:pt x="28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68" name="Freeform 36">
              <a:extLst>
                <a:ext uri="{FF2B5EF4-FFF2-40B4-BE49-F238E27FC236}">
                  <a16:creationId xmlns:a16="http://schemas.microsoft.com/office/drawing/2014/main" id="{AC9BED4F-D768-465F-B899-9158656BF3F3}"/>
                </a:ext>
              </a:extLst>
            </p:cNvPr>
            <p:cNvSpPr>
              <a:spLocks/>
            </p:cNvSpPr>
            <p:nvPr/>
          </p:nvSpPr>
          <p:spPr bwMode="auto">
            <a:xfrm>
              <a:off x="5580063" y="2971800"/>
              <a:ext cx="84138" cy="46038"/>
            </a:xfrm>
            <a:custGeom>
              <a:avLst/>
              <a:gdLst>
                <a:gd name="T0" fmla="*/ 588 w 634"/>
                <a:gd name="T1" fmla="*/ 1 h 346"/>
                <a:gd name="T2" fmla="*/ 615 w 634"/>
                <a:gd name="T3" fmla="*/ 15 h 346"/>
                <a:gd name="T4" fmla="*/ 630 w 634"/>
                <a:gd name="T5" fmla="*/ 40 h 346"/>
                <a:gd name="T6" fmla="*/ 632 w 634"/>
                <a:gd name="T7" fmla="*/ 70 h 346"/>
                <a:gd name="T8" fmla="*/ 618 w 634"/>
                <a:gd name="T9" fmla="*/ 97 h 346"/>
                <a:gd name="T10" fmla="*/ 593 w 634"/>
                <a:gd name="T11" fmla="*/ 112 h 346"/>
                <a:gd name="T12" fmla="*/ 538 w 634"/>
                <a:gd name="T13" fmla="*/ 131 h 346"/>
                <a:gd name="T14" fmla="*/ 476 w 634"/>
                <a:gd name="T15" fmla="*/ 156 h 346"/>
                <a:gd name="T16" fmla="*/ 410 w 634"/>
                <a:gd name="T17" fmla="*/ 185 h 346"/>
                <a:gd name="T18" fmla="*/ 343 w 634"/>
                <a:gd name="T19" fmla="*/ 214 h 346"/>
                <a:gd name="T20" fmla="*/ 277 w 634"/>
                <a:gd name="T21" fmla="*/ 245 h 346"/>
                <a:gd name="T22" fmla="*/ 217 w 634"/>
                <a:gd name="T23" fmla="*/ 274 h 346"/>
                <a:gd name="T24" fmla="*/ 163 w 634"/>
                <a:gd name="T25" fmla="*/ 299 h 346"/>
                <a:gd name="T26" fmla="*/ 122 w 634"/>
                <a:gd name="T27" fmla="*/ 320 h 346"/>
                <a:gd name="T28" fmla="*/ 94 w 634"/>
                <a:gd name="T29" fmla="*/ 334 h 346"/>
                <a:gd name="T30" fmla="*/ 83 w 634"/>
                <a:gd name="T31" fmla="*/ 339 h 346"/>
                <a:gd name="T32" fmla="*/ 58 w 634"/>
                <a:gd name="T33" fmla="*/ 346 h 346"/>
                <a:gd name="T34" fmla="*/ 28 w 634"/>
                <a:gd name="T35" fmla="*/ 337 h 346"/>
                <a:gd name="T36" fmla="*/ 7 w 634"/>
                <a:gd name="T37" fmla="*/ 314 h 346"/>
                <a:gd name="T38" fmla="*/ 0 w 634"/>
                <a:gd name="T39" fmla="*/ 285 h 346"/>
                <a:gd name="T40" fmla="*/ 9 w 634"/>
                <a:gd name="T41" fmla="*/ 256 h 346"/>
                <a:gd name="T42" fmla="*/ 32 w 634"/>
                <a:gd name="T43" fmla="*/ 236 h 346"/>
                <a:gd name="T44" fmla="*/ 47 w 634"/>
                <a:gd name="T45" fmla="*/ 229 h 346"/>
                <a:gd name="T46" fmla="*/ 79 w 634"/>
                <a:gd name="T47" fmla="*/ 213 h 346"/>
                <a:gd name="T48" fmla="*/ 126 w 634"/>
                <a:gd name="T49" fmla="*/ 189 h 346"/>
                <a:gd name="T50" fmla="*/ 185 w 634"/>
                <a:gd name="T51" fmla="*/ 161 h 346"/>
                <a:gd name="T52" fmla="*/ 251 w 634"/>
                <a:gd name="T53" fmla="*/ 130 h 346"/>
                <a:gd name="T54" fmla="*/ 323 w 634"/>
                <a:gd name="T55" fmla="*/ 98 h 346"/>
                <a:gd name="T56" fmla="*/ 395 w 634"/>
                <a:gd name="T57" fmla="*/ 65 h 346"/>
                <a:gd name="T58" fmla="*/ 465 w 634"/>
                <a:gd name="T59" fmla="*/ 37 h 346"/>
                <a:gd name="T60" fmla="*/ 530 w 634"/>
                <a:gd name="T61" fmla="*/ 12 h 346"/>
                <a:gd name="T62" fmla="*/ 574 w 634"/>
                <a:gd name="T63"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346">
                  <a:moveTo>
                    <a:pt x="574" y="0"/>
                  </a:moveTo>
                  <a:lnTo>
                    <a:pt x="588" y="1"/>
                  </a:lnTo>
                  <a:lnTo>
                    <a:pt x="602" y="6"/>
                  </a:lnTo>
                  <a:lnTo>
                    <a:pt x="615" y="15"/>
                  </a:lnTo>
                  <a:lnTo>
                    <a:pt x="624" y="26"/>
                  </a:lnTo>
                  <a:lnTo>
                    <a:pt x="630" y="40"/>
                  </a:lnTo>
                  <a:lnTo>
                    <a:pt x="634" y="56"/>
                  </a:lnTo>
                  <a:lnTo>
                    <a:pt x="632" y="70"/>
                  </a:lnTo>
                  <a:lnTo>
                    <a:pt x="626" y="84"/>
                  </a:lnTo>
                  <a:lnTo>
                    <a:pt x="618" y="97"/>
                  </a:lnTo>
                  <a:lnTo>
                    <a:pt x="607" y="106"/>
                  </a:lnTo>
                  <a:lnTo>
                    <a:pt x="593" y="112"/>
                  </a:lnTo>
                  <a:lnTo>
                    <a:pt x="566" y="121"/>
                  </a:lnTo>
                  <a:lnTo>
                    <a:pt x="538" y="131"/>
                  </a:lnTo>
                  <a:lnTo>
                    <a:pt x="508" y="143"/>
                  </a:lnTo>
                  <a:lnTo>
                    <a:pt x="476" y="156"/>
                  </a:lnTo>
                  <a:lnTo>
                    <a:pt x="444" y="170"/>
                  </a:lnTo>
                  <a:lnTo>
                    <a:pt x="410" y="185"/>
                  </a:lnTo>
                  <a:lnTo>
                    <a:pt x="376" y="200"/>
                  </a:lnTo>
                  <a:lnTo>
                    <a:pt x="343" y="214"/>
                  </a:lnTo>
                  <a:lnTo>
                    <a:pt x="309" y="230"/>
                  </a:lnTo>
                  <a:lnTo>
                    <a:pt x="277" y="245"/>
                  </a:lnTo>
                  <a:lnTo>
                    <a:pt x="246" y="259"/>
                  </a:lnTo>
                  <a:lnTo>
                    <a:pt x="217" y="274"/>
                  </a:lnTo>
                  <a:lnTo>
                    <a:pt x="188" y="287"/>
                  </a:lnTo>
                  <a:lnTo>
                    <a:pt x="163" y="299"/>
                  </a:lnTo>
                  <a:lnTo>
                    <a:pt x="141" y="311"/>
                  </a:lnTo>
                  <a:lnTo>
                    <a:pt x="122" y="320"/>
                  </a:lnTo>
                  <a:lnTo>
                    <a:pt x="106" y="328"/>
                  </a:lnTo>
                  <a:lnTo>
                    <a:pt x="94" y="334"/>
                  </a:lnTo>
                  <a:lnTo>
                    <a:pt x="87" y="337"/>
                  </a:lnTo>
                  <a:lnTo>
                    <a:pt x="83" y="339"/>
                  </a:lnTo>
                  <a:lnTo>
                    <a:pt x="71" y="344"/>
                  </a:lnTo>
                  <a:lnTo>
                    <a:pt x="58" y="346"/>
                  </a:lnTo>
                  <a:lnTo>
                    <a:pt x="42" y="344"/>
                  </a:lnTo>
                  <a:lnTo>
                    <a:pt x="28" y="337"/>
                  </a:lnTo>
                  <a:lnTo>
                    <a:pt x="15" y="328"/>
                  </a:lnTo>
                  <a:lnTo>
                    <a:pt x="7" y="314"/>
                  </a:lnTo>
                  <a:lnTo>
                    <a:pt x="1" y="299"/>
                  </a:lnTo>
                  <a:lnTo>
                    <a:pt x="0" y="285"/>
                  </a:lnTo>
                  <a:lnTo>
                    <a:pt x="3" y="270"/>
                  </a:lnTo>
                  <a:lnTo>
                    <a:pt x="9" y="256"/>
                  </a:lnTo>
                  <a:lnTo>
                    <a:pt x="18" y="246"/>
                  </a:lnTo>
                  <a:lnTo>
                    <a:pt x="32" y="236"/>
                  </a:lnTo>
                  <a:lnTo>
                    <a:pt x="36" y="234"/>
                  </a:lnTo>
                  <a:lnTo>
                    <a:pt x="47" y="229"/>
                  </a:lnTo>
                  <a:lnTo>
                    <a:pt x="60" y="222"/>
                  </a:lnTo>
                  <a:lnTo>
                    <a:pt x="79" y="213"/>
                  </a:lnTo>
                  <a:lnTo>
                    <a:pt x="101" y="202"/>
                  </a:lnTo>
                  <a:lnTo>
                    <a:pt x="126" y="189"/>
                  </a:lnTo>
                  <a:lnTo>
                    <a:pt x="155" y="175"/>
                  </a:lnTo>
                  <a:lnTo>
                    <a:pt x="185" y="161"/>
                  </a:lnTo>
                  <a:lnTo>
                    <a:pt x="218" y="146"/>
                  </a:lnTo>
                  <a:lnTo>
                    <a:pt x="251" y="130"/>
                  </a:lnTo>
                  <a:lnTo>
                    <a:pt x="287" y="113"/>
                  </a:lnTo>
                  <a:lnTo>
                    <a:pt x="323" y="98"/>
                  </a:lnTo>
                  <a:lnTo>
                    <a:pt x="359" y="81"/>
                  </a:lnTo>
                  <a:lnTo>
                    <a:pt x="395" y="65"/>
                  </a:lnTo>
                  <a:lnTo>
                    <a:pt x="430" y="50"/>
                  </a:lnTo>
                  <a:lnTo>
                    <a:pt x="465" y="37"/>
                  </a:lnTo>
                  <a:lnTo>
                    <a:pt x="498" y="24"/>
                  </a:lnTo>
                  <a:lnTo>
                    <a:pt x="530" y="12"/>
                  </a:lnTo>
                  <a:lnTo>
                    <a:pt x="558" y="3"/>
                  </a:lnTo>
                  <a:lnTo>
                    <a:pt x="5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69" name="Freeform 37">
              <a:extLst>
                <a:ext uri="{FF2B5EF4-FFF2-40B4-BE49-F238E27FC236}">
                  <a16:creationId xmlns:a16="http://schemas.microsoft.com/office/drawing/2014/main" id="{625553E6-7CA7-4C70-B70C-67545493BFAA}"/>
                </a:ext>
              </a:extLst>
            </p:cNvPr>
            <p:cNvSpPr>
              <a:spLocks/>
            </p:cNvSpPr>
            <p:nvPr/>
          </p:nvSpPr>
          <p:spPr bwMode="auto">
            <a:xfrm>
              <a:off x="5580063" y="3062288"/>
              <a:ext cx="84138" cy="46038"/>
            </a:xfrm>
            <a:custGeom>
              <a:avLst/>
              <a:gdLst>
                <a:gd name="T0" fmla="*/ 588 w 634"/>
                <a:gd name="T1" fmla="*/ 1 h 345"/>
                <a:gd name="T2" fmla="*/ 615 w 634"/>
                <a:gd name="T3" fmla="*/ 14 h 345"/>
                <a:gd name="T4" fmla="*/ 630 w 634"/>
                <a:gd name="T5" fmla="*/ 40 h 345"/>
                <a:gd name="T6" fmla="*/ 632 w 634"/>
                <a:gd name="T7" fmla="*/ 70 h 345"/>
                <a:gd name="T8" fmla="*/ 618 w 634"/>
                <a:gd name="T9" fmla="*/ 95 h 345"/>
                <a:gd name="T10" fmla="*/ 593 w 634"/>
                <a:gd name="T11" fmla="*/ 112 h 345"/>
                <a:gd name="T12" fmla="*/ 538 w 634"/>
                <a:gd name="T13" fmla="*/ 131 h 345"/>
                <a:gd name="T14" fmla="*/ 476 w 634"/>
                <a:gd name="T15" fmla="*/ 155 h 345"/>
                <a:gd name="T16" fmla="*/ 410 w 634"/>
                <a:gd name="T17" fmla="*/ 184 h 345"/>
                <a:gd name="T18" fmla="*/ 343 w 634"/>
                <a:gd name="T19" fmla="*/ 214 h 345"/>
                <a:gd name="T20" fmla="*/ 277 w 634"/>
                <a:gd name="T21" fmla="*/ 244 h 345"/>
                <a:gd name="T22" fmla="*/ 217 w 634"/>
                <a:gd name="T23" fmla="*/ 273 h 345"/>
                <a:gd name="T24" fmla="*/ 163 w 634"/>
                <a:gd name="T25" fmla="*/ 299 h 345"/>
                <a:gd name="T26" fmla="*/ 122 w 634"/>
                <a:gd name="T27" fmla="*/ 319 h 345"/>
                <a:gd name="T28" fmla="*/ 94 w 634"/>
                <a:gd name="T29" fmla="*/ 334 h 345"/>
                <a:gd name="T30" fmla="*/ 83 w 634"/>
                <a:gd name="T31" fmla="*/ 339 h 345"/>
                <a:gd name="T32" fmla="*/ 58 w 634"/>
                <a:gd name="T33" fmla="*/ 345 h 345"/>
                <a:gd name="T34" fmla="*/ 28 w 634"/>
                <a:gd name="T35" fmla="*/ 337 h 345"/>
                <a:gd name="T36" fmla="*/ 7 w 634"/>
                <a:gd name="T37" fmla="*/ 314 h 345"/>
                <a:gd name="T38" fmla="*/ 0 w 634"/>
                <a:gd name="T39" fmla="*/ 284 h 345"/>
                <a:gd name="T40" fmla="*/ 9 w 634"/>
                <a:gd name="T41" fmla="*/ 256 h 345"/>
                <a:gd name="T42" fmla="*/ 32 w 634"/>
                <a:gd name="T43" fmla="*/ 236 h 345"/>
                <a:gd name="T44" fmla="*/ 47 w 634"/>
                <a:gd name="T45" fmla="*/ 229 h 345"/>
                <a:gd name="T46" fmla="*/ 79 w 634"/>
                <a:gd name="T47" fmla="*/ 212 h 345"/>
                <a:gd name="T48" fmla="*/ 126 w 634"/>
                <a:gd name="T49" fmla="*/ 189 h 345"/>
                <a:gd name="T50" fmla="*/ 185 w 634"/>
                <a:gd name="T51" fmla="*/ 160 h 345"/>
                <a:gd name="T52" fmla="*/ 251 w 634"/>
                <a:gd name="T53" fmla="*/ 129 h 345"/>
                <a:gd name="T54" fmla="*/ 323 w 634"/>
                <a:gd name="T55" fmla="*/ 96 h 345"/>
                <a:gd name="T56" fmla="*/ 395 w 634"/>
                <a:gd name="T57" fmla="*/ 65 h 345"/>
                <a:gd name="T58" fmla="*/ 465 w 634"/>
                <a:gd name="T59" fmla="*/ 36 h 345"/>
                <a:gd name="T60" fmla="*/ 530 w 634"/>
                <a:gd name="T61" fmla="*/ 12 h 345"/>
                <a:gd name="T62" fmla="*/ 574 w 634"/>
                <a:gd name="T63"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345">
                  <a:moveTo>
                    <a:pt x="574" y="0"/>
                  </a:moveTo>
                  <a:lnTo>
                    <a:pt x="588" y="1"/>
                  </a:lnTo>
                  <a:lnTo>
                    <a:pt x="602" y="6"/>
                  </a:lnTo>
                  <a:lnTo>
                    <a:pt x="615" y="14"/>
                  </a:lnTo>
                  <a:lnTo>
                    <a:pt x="624" y="26"/>
                  </a:lnTo>
                  <a:lnTo>
                    <a:pt x="630" y="40"/>
                  </a:lnTo>
                  <a:lnTo>
                    <a:pt x="634" y="55"/>
                  </a:lnTo>
                  <a:lnTo>
                    <a:pt x="632" y="70"/>
                  </a:lnTo>
                  <a:lnTo>
                    <a:pt x="626" y="84"/>
                  </a:lnTo>
                  <a:lnTo>
                    <a:pt x="618" y="95"/>
                  </a:lnTo>
                  <a:lnTo>
                    <a:pt x="607" y="106"/>
                  </a:lnTo>
                  <a:lnTo>
                    <a:pt x="593" y="112"/>
                  </a:lnTo>
                  <a:lnTo>
                    <a:pt x="566" y="120"/>
                  </a:lnTo>
                  <a:lnTo>
                    <a:pt x="538" y="131"/>
                  </a:lnTo>
                  <a:lnTo>
                    <a:pt x="508" y="143"/>
                  </a:lnTo>
                  <a:lnTo>
                    <a:pt x="476" y="155"/>
                  </a:lnTo>
                  <a:lnTo>
                    <a:pt x="444" y="170"/>
                  </a:lnTo>
                  <a:lnTo>
                    <a:pt x="410" y="184"/>
                  </a:lnTo>
                  <a:lnTo>
                    <a:pt x="376" y="199"/>
                  </a:lnTo>
                  <a:lnTo>
                    <a:pt x="343" y="214"/>
                  </a:lnTo>
                  <a:lnTo>
                    <a:pt x="309" y="230"/>
                  </a:lnTo>
                  <a:lnTo>
                    <a:pt x="277" y="244"/>
                  </a:lnTo>
                  <a:lnTo>
                    <a:pt x="246" y="259"/>
                  </a:lnTo>
                  <a:lnTo>
                    <a:pt x="217" y="273"/>
                  </a:lnTo>
                  <a:lnTo>
                    <a:pt x="188" y="287"/>
                  </a:lnTo>
                  <a:lnTo>
                    <a:pt x="163" y="299"/>
                  </a:lnTo>
                  <a:lnTo>
                    <a:pt x="141" y="310"/>
                  </a:lnTo>
                  <a:lnTo>
                    <a:pt x="122" y="319"/>
                  </a:lnTo>
                  <a:lnTo>
                    <a:pt x="106" y="328"/>
                  </a:lnTo>
                  <a:lnTo>
                    <a:pt x="94" y="334"/>
                  </a:lnTo>
                  <a:lnTo>
                    <a:pt x="87" y="337"/>
                  </a:lnTo>
                  <a:lnTo>
                    <a:pt x="83" y="339"/>
                  </a:lnTo>
                  <a:lnTo>
                    <a:pt x="71" y="343"/>
                  </a:lnTo>
                  <a:lnTo>
                    <a:pt x="58" y="345"/>
                  </a:lnTo>
                  <a:lnTo>
                    <a:pt x="42" y="343"/>
                  </a:lnTo>
                  <a:lnTo>
                    <a:pt x="28" y="337"/>
                  </a:lnTo>
                  <a:lnTo>
                    <a:pt x="15" y="326"/>
                  </a:lnTo>
                  <a:lnTo>
                    <a:pt x="7" y="314"/>
                  </a:lnTo>
                  <a:lnTo>
                    <a:pt x="1" y="299"/>
                  </a:lnTo>
                  <a:lnTo>
                    <a:pt x="0" y="284"/>
                  </a:lnTo>
                  <a:lnTo>
                    <a:pt x="3" y="270"/>
                  </a:lnTo>
                  <a:lnTo>
                    <a:pt x="9" y="256"/>
                  </a:lnTo>
                  <a:lnTo>
                    <a:pt x="18" y="244"/>
                  </a:lnTo>
                  <a:lnTo>
                    <a:pt x="32" y="236"/>
                  </a:lnTo>
                  <a:lnTo>
                    <a:pt x="36" y="234"/>
                  </a:lnTo>
                  <a:lnTo>
                    <a:pt x="47" y="229"/>
                  </a:lnTo>
                  <a:lnTo>
                    <a:pt x="60" y="221"/>
                  </a:lnTo>
                  <a:lnTo>
                    <a:pt x="79" y="212"/>
                  </a:lnTo>
                  <a:lnTo>
                    <a:pt x="101" y="201"/>
                  </a:lnTo>
                  <a:lnTo>
                    <a:pt x="126" y="189"/>
                  </a:lnTo>
                  <a:lnTo>
                    <a:pt x="155" y="175"/>
                  </a:lnTo>
                  <a:lnTo>
                    <a:pt x="185" y="160"/>
                  </a:lnTo>
                  <a:lnTo>
                    <a:pt x="218" y="145"/>
                  </a:lnTo>
                  <a:lnTo>
                    <a:pt x="251" y="129"/>
                  </a:lnTo>
                  <a:lnTo>
                    <a:pt x="287" y="113"/>
                  </a:lnTo>
                  <a:lnTo>
                    <a:pt x="323" y="96"/>
                  </a:lnTo>
                  <a:lnTo>
                    <a:pt x="359" y="80"/>
                  </a:lnTo>
                  <a:lnTo>
                    <a:pt x="395" y="65"/>
                  </a:lnTo>
                  <a:lnTo>
                    <a:pt x="430" y="50"/>
                  </a:lnTo>
                  <a:lnTo>
                    <a:pt x="465" y="36"/>
                  </a:lnTo>
                  <a:lnTo>
                    <a:pt x="498" y="23"/>
                  </a:lnTo>
                  <a:lnTo>
                    <a:pt x="530" y="12"/>
                  </a:lnTo>
                  <a:lnTo>
                    <a:pt x="558" y="2"/>
                  </a:lnTo>
                  <a:lnTo>
                    <a:pt x="5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70" name="Freeform 38">
              <a:extLst>
                <a:ext uri="{FF2B5EF4-FFF2-40B4-BE49-F238E27FC236}">
                  <a16:creationId xmlns:a16="http://schemas.microsoft.com/office/drawing/2014/main" id="{FD5F44D6-BC40-4FE6-BBC5-7E98DC015E79}"/>
                </a:ext>
              </a:extLst>
            </p:cNvPr>
            <p:cNvSpPr>
              <a:spLocks/>
            </p:cNvSpPr>
            <p:nvPr/>
          </p:nvSpPr>
          <p:spPr bwMode="auto">
            <a:xfrm>
              <a:off x="5397500" y="2979738"/>
              <a:ext cx="114300" cy="22225"/>
            </a:xfrm>
            <a:custGeom>
              <a:avLst/>
              <a:gdLst>
                <a:gd name="T0" fmla="*/ 593 w 864"/>
                <a:gd name="T1" fmla="*/ 2 h 172"/>
                <a:gd name="T2" fmla="*/ 706 w 864"/>
                <a:gd name="T3" fmla="*/ 11 h 172"/>
                <a:gd name="T4" fmla="*/ 820 w 864"/>
                <a:gd name="T5" fmla="*/ 31 h 172"/>
                <a:gd name="T6" fmla="*/ 846 w 864"/>
                <a:gd name="T7" fmla="*/ 46 h 172"/>
                <a:gd name="T8" fmla="*/ 862 w 864"/>
                <a:gd name="T9" fmla="*/ 71 h 172"/>
                <a:gd name="T10" fmla="*/ 863 w 864"/>
                <a:gd name="T11" fmla="*/ 101 h 172"/>
                <a:gd name="T12" fmla="*/ 848 w 864"/>
                <a:gd name="T13" fmla="*/ 127 h 172"/>
                <a:gd name="T14" fmla="*/ 824 w 864"/>
                <a:gd name="T15" fmla="*/ 143 h 172"/>
                <a:gd name="T16" fmla="*/ 793 w 864"/>
                <a:gd name="T17" fmla="*/ 144 h 172"/>
                <a:gd name="T18" fmla="*/ 688 w 864"/>
                <a:gd name="T19" fmla="*/ 125 h 172"/>
                <a:gd name="T20" fmla="*/ 582 w 864"/>
                <a:gd name="T21" fmla="*/ 116 h 172"/>
                <a:gd name="T22" fmla="*/ 478 w 864"/>
                <a:gd name="T23" fmla="*/ 115 h 172"/>
                <a:gd name="T24" fmla="*/ 381 w 864"/>
                <a:gd name="T25" fmla="*/ 122 h 172"/>
                <a:gd name="T26" fmla="*/ 290 w 864"/>
                <a:gd name="T27" fmla="*/ 130 h 172"/>
                <a:gd name="T28" fmla="*/ 212 w 864"/>
                <a:gd name="T29" fmla="*/ 142 h 172"/>
                <a:gd name="T30" fmla="*/ 147 w 864"/>
                <a:gd name="T31" fmla="*/ 153 h 172"/>
                <a:gd name="T32" fmla="*/ 102 w 864"/>
                <a:gd name="T33" fmla="*/ 164 h 172"/>
                <a:gd name="T34" fmla="*/ 77 w 864"/>
                <a:gd name="T35" fmla="*/ 169 h 172"/>
                <a:gd name="T36" fmla="*/ 66 w 864"/>
                <a:gd name="T37" fmla="*/ 172 h 172"/>
                <a:gd name="T38" fmla="*/ 43 w 864"/>
                <a:gd name="T39" fmla="*/ 170 h 172"/>
                <a:gd name="T40" fmla="*/ 18 w 864"/>
                <a:gd name="T41" fmla="*/ 156 h 172"/>
                <a:gd name="T42" fmla="*/ 3 w 864"/>
                <a:gd name="T43" fmla="*/ 130 h 172"/>
                <a:gd name="T44" fmla="*/ 3 w 864"/>
                <a:gd name="T45" fmla="*/ 100 h 172"/>
                <a:gd name="T46" fmla="*/ 17 w 864"/>
                <a:gd name="T47" fmla="*/ 74 h 172"/>
                <a:gd name="T48" fmla="*/ 43 w 864"/>
                <a:gd name="T49" fmla="*/ 60 h 172"/>
                <a:gd name="T50" fmla="*/ 61 w 864"/>
                <a:gd name="T51" fmla="*/ 54 h 172"/>
                <a:gd name="T52" fmla="*/ 101 w 864"/>
                <a:gd name="T53" fmla="*/ 45 h 172"/>
                <a:gd name="T54" fmla="*/ 161 w 864"/>
                <a:gd name="T55" fmla="*/ 33 h 172"/>
                <a:gd name="T56" fmla="*/ 238 w 864"/>
                <a:gd name="T57" fmla="*/ 21 h 172"/>
                <a:gd name="T58" fmla="*/ 328 w 864"/>
                <a:gd name="T59" fmla="*/ 10 h 172"/>
                <a:gd name="T60" fmla="*/ 429 w 864"/>
                <a:gd name="T61" fmla="*/ 2 h 172"/>
                <a:gd name="T62" fmla="*/ 537 w 864"/>
                <a:gd name="T63"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4" h="172">
                  <a:moveTo>
                    <a:pt x="537" y="0"/>
                  </a:moveTo>
                  <a:lnTo>
                    <a:pt x="593" y="2"/>
                  </a:lnTo>
                  <a:lnTo>
                    <a:pt x="649" y="5"/>
                  </a:lnTo>
                  <a:lnTo>
                    <a:pt x="706" y="11"/>
                  </a:lnTo>
                  <a:lnTo>
                    <a:pt x="763" y="20"/>
                  </a:lnTo>
                  <a:lnTo>
                    <a:pt x="820" y="31"/>
                  </a:lnTo>
                  <a:lnTo>
                    <a:pt x="834" y="38"/>
                  </a:lnTo>
                  <a:lnTo>
                    <a:pt x="846" y="46"/>
                  </a:lnTo>
                  <a:lnTo>
                    <a:pt x="855" y="57"/>
                  </a:lnTo>
                  <a:lnTo>
                    <a:pt x="862" y="71"/>
                  </a:lnTo>
                  <a:lnTo>
                    <a:pt x="864" y="86"/>
                  </a:lnTo>
                  <a:lnTo>
                    <a:pt x="863" y="101"/>
                  </a:lnTo>
                  <a:lnTo>
                    <a:pt x="857" y="115"/>
                  </a:lnTo>
                  <a:lnTo>
                    <a:pt x="848" y="127"/>
                  </a:lnTo>
                  <a:lnTo>
                    <a:pt x="836" y="136"/>
                  </a:lnTo>
                  <a:lnTo>
                    <a:pt x="824" y="143"/>
                  </a:lnTo>
                  <a:lnTo>
                    <a:pt x="809" y="146"/>
                  </a:lnTo>
                  <a:lnTo>
                    <a:pt x="793" y="144"/>
                  </a:lnTo>
                  <a:lnTo>
                    <a:pt x="741" y="133"/>
                  </a:lnTo>
                  <a:lnTo>
                    <a:pt x="688" y="125"/>
                  </a:lnTo>
                  <a:lnTo>
                    <a:pt x="636" y="120"/>
                  </a:lnTo>
                  <a:lnTo>
                    <a:pt x="582" y="116"/>
                  </a:lnTo>
                  <a:lnTo>
                    <a:pt x="530" y="115"/>
                  </a:lnTo>
                  <a:lnTo>
                    <a:pt x="478" y="115"/>
                  </a:lnTo>
                  <a:lnTo>
                    <a:pt x="429" y="117"/>
                  </a:lnTo>
                  <a:lnTo>
                    <a:pt x="381" y="122"/>
                  </a:lnTo>
                  <a:lnTo>
                    <a:pt x="334" y="126"/>
                  </a:lnTo>
                  <a:lnTo>
                    <a:pt x="290" y="130"/>
                  </a:lnTo>
                  <a:lnTo>
                    <a:pt x="249" y="136"/>
                  </a:lnTo>
                  <a:lnTo>
                    <a:pt x="212" y="142"/>
                  </a:lnTo>
                  <a:lnTo>
                    <a:pt x="178" y="148"/>
                  </a:lnTo>
                  <a:lnTo>
                    <a:pt x="147" y="153"/>
                  </a:lnTo>
                  <a:lnTo>
                    <a:pt x="122" y="158"/>
                  </a:lnTo>
                  <a:lnTo>
                    <a:pt x="102" y="164"/>
                  </a:lnTo>
                  <a:lnTo>
                    <a:pt x="87" y="167"/>
                  </a:lnTo>
                  <a:lnTo>
                    <a:pt x="77" y="169"/>
                  </a:lnTo>
                  <a:lnTo>
                    <a:pt x="73" y="170"/>
                  </a:lnTo>
                  <a:lnTo>
                    <a:pt x="66" y="172"/>
                  </a:lnTo>
                  <a:lnTo>
                    <a:pt x="58" y="172"/>
                  </a:lnTo>
                  <a:lnTo>
                    <a:pt x="43" y="170"/>
                  </a:lnTo>
                  <a:lnTo>
                    <a:pt x="30" y="165"/>
                  </a:lnTo>
                  <a:lnTo>
                    <a:pt x="18" y="156"/>
                  </a:lnTo>
                  <a:lnTo>
                    <a:pt x="9" y="144"/>
                  </a:lnTo>
                  <a:lnTo>
                    <a:pt x="3" y="130"/>
                  </a:lnTo>
                  <a:lnTo>
                    <a:pt x="0" y="114"/>
                  </a:lnTo>
                  <a:lnTo>
                    <a:pt x="3" y="100"/>
                  </a:lnTo>
                  <a:lnTo>
                    <a:pt x="8" y="86"/>
                  </a:lnTo>
                  <a:lnTo>
                    <a:pt x="17" y="74"/>
                  </a:lnTo>
                  <a:lnTo>
                    <a:pt x="29" y="65"/>
                  </a:lnTo>
                  <a:lnTo>
                    <a:pt x="43" y="60"/>
                  </a:lnTo>
                  <a:lnTo>
                    <a:pt x="49" y="57"/>
                  </a:lnTo>
                  <a:lnTo>
                    <a:pt x="61" y="54"/>
                  </a:lnTo>
                  <a:lnTo>
                    <a:pt x="78" y="50"/>
                  </a:lnTo>
                  <a:lnTo>
                    <a:pt x="101" y="45"/>
                  </a:lnTo>
                  <a:lnTo>
                    <a:pt x="130" y="40"/>
                  </a:lnTo>
                  <a:lnTo>
                    <a:pt x="161" y="33"/>
                  </a:lnTo>
                  <a:lnTo>
                    <a:pt x="198" y="27"/>
                  </a:lnTo>
                  <a:lnTo>
                    <a:pt x="238" y="21"/>
                  </a:lnTo>
                  <a:lnTo>
                    <a:pt x="282" y="15"/>
                  </a:lnTo>
                  <a:lnTo>
                    <a:pt x="328" y="10"/>
                  </a:lnTo>
                  <a:lnTo>
                    <a:pt x="377" y="5"/>
                  </a:lnTo>
                  <a:lnTo>
                    <a:pt x="429" y="2"/>
                  </a:lnTo>
                  <a:lnTo>
                    <a:pt x="482" y="0"/>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71" name="Freeform 39">
              <a:extLst>
                <a:ext uri="{FF2B5EF4-FFF2-40B4-BE49-F238E27FC236}">
                  <a16:creationId xmlns:a16="http://schemas.microsoft.com/office/drawing/2014/main" id="{5B83B091-DAE5-4792-A030-11FE1CDDD614}"/>
                </a:ext>
              </a:extLst>
            </p:cNvPr>
            <p:cNvSpPr>
              <a:spLocks/>
            </p:cNvSpPr>
            <p:nvPr/>
          </p:nvSpPr>
          <p:spPr bwMode="auto">
            <a:xfrm>
              <a:off x="5397500" y="3024188"/>
              <a:ext cx="114300" cy="23813"/>
            </a:xfrm>
            <a:custGeom>
              <a:avLst/>
              <a:gdLst>
                <a:gd name="T0" fmla="*/ 593 w 864"/>
                <a:gd name="T1" fmla="*/ 2 h 172"/>
                <a:gd name="T2" fmla="*/ 706 w 864"/>
                <a:gd name="T3" fmla="*/ 11 h 172"/>
                <a:gd name="T4" fmla="*/ 820 w 864"/>
                <a:gd name="T5" fmla="*/ 31 h 172"/>
                <a:gd name="T6" fmla="*/ 846 w 864"/>
                <a:gd name="T7" fmla="*/ 46 h 172"/>
                <a:gd name="T8" fmla="*/ 862 w 864"/>
                <a:gd name="T9" fmla="*/ 71 h 172"/>
                <a:gd name="T10" fmla="*/ 863 w 864"/>
                <a:gd name="T11" fmla="*/ 100 h 172"/>
                <a:gd name="T12" fmla="*/ 848 w 864"/>
                <a:gd name="T13" fmla="*/ 127 h 172"/>
                <a:gd name="T14" fmla="*/ 824 w 864"/>
                <a:gd name="T15" fmla="*/ 142 h 172"/>
                <a:gd name="T16" fmla="*/ 793 w 864"/>
                <a:gd name="T17" fmla="*/ 144 h 172"/>
                <a:gd name="T18" fmla="*/ 688 w 864"/>
                <a:gd name="T19" fmla="*/ 125 h 172"/>
                <a:gd name="T20" fmla="*/ 582 w 864"/>
                <a:gd name="T21" fmla="*/ 116 h 172"/>
                <a:gd name="T22" fmla="*/ 478 w 864"/>
                <a:gd name="T23" fmla="*/ 115 h 172"/>
                <a:gd name="T24" fmla="*/ 381 w 864"/>
                <a:gd name="T25" fmla="*/ 120 h 172"/>
                <a:gd name="T26" fmla="*/ 290 w 864"/>
                <a:gd name="T27" fmla="*/ 130 h 172"/>
                <a:gd name="T28" fmla="*/ 212 w 864"/>
                <a:gd name="T29" fmla="*/ 141 h 172"/>
                <a:gd name="T30" fmla="*/ 147 w 864"/>
                <a:gd name="T31" fmla="*/ 153 h 172"/>
                <a:gd name="T32" fmla="*/ 102 w 864"/>
                <a:gd name="T33" fmla="*/ 164 h 172"/>
                <a:gd name="T34" fmla="*/ 77 w 864"/>
                <a:gd name="T35" fmla="*/ 169 h 172"/>
                <a:gd name="T36" fmla="*/ 66 w 864"/>
                <a:gd name="T37" fmla="*/ 172 h 172"/>
                <a:gd name="T38" fmla="*/ 43 w 864"/>
                <a:gd name="T39" fmla="*/ 170 h 172"/>
                <a:gd name="T40" fmla="*/ 18 w 864"/>
                <a:gd name="T41" fmla="*/ 155 h 172"/>
                <a:gd name="T42" fmla="*/ 3 w 864"/>
                <a:gd name="T43" fmla="*/ 130 h 172"/>
                <a:gd name="T44" fmla="*/ 3 w 864"/>
                <a:gd name="T45" fmla="*/ 99 h 172"/>
                <a:gd name="T46" fmla="*/ 17 w 864"/>
                <a:gd name="T47" fmla="*/ 74 h 172"/>
                <a:gd name="T48" fmla="*/ 43 w 864"/>
                <a:gd name="T49" fmla="*/ 58 h 172"/>
                <a:gd name="T50" fmla="*/ 61 w 864"/>
                <a:gd name="T51" fmla="*/ 54 h 172"/>
                <a:gd name="T52" fmla="*/ 101 w 864"/>
                <a:gd name="T53" fmla="*/ 45 h 172"/>
                <a:gd name="T54" fmla="*/ 161 w 864"/>
                <a:gd name="T55" fmla="*/ 33 h 172"/>
                <a:gd name="T56" fmla="*/ 238 w 864"/>
                <a:gd name="T57" fmla="*/ 21 h 172"/>
                <a:gd name="T58" fmla="*/ 328 w 864"/>
                <a:gd name="T59" fmla="*/ 10 h 172"/>
                <a:gd name="T60" fmla="*/ 429 w 864"/>
                <a:gd name="T61" fmla="*/ 2 h 172"/>
                <a:gd name="T62" fmla="*/ 537 w 864"/>
                <a:gd name="T63"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4" h="172">
                  <a:moveTo>
                    <a:pt x="537" y="0"/>
                  </a:moveTo>
                  <a:lnTo>
                    <a:pt x="593" y="2"/>
                  </a:lnTo>
                  <a:lnTo>
                    <a:pt x="649" y="5"/>
                  </a:lnTo>
                  <a:lnTo>
                    <a:pt x="706" y="11"/>
                  </a:lnTo>
                  <a:lnTo>
                    <a:pt x="763" y="19"/>
                  </a:lnTo>
                  <a:lnTo>
                    <a:pt x="820" y="31"/>
                  </a:lnTo>
                  <a:lnTo>
                    <a:pt x="834" y="37"/>
                  </a:lnTo>
                  <a:lnTo>
                    <a:pt x="846" y="46"/>
                  </a:lnTo>
                  <a:lnTo>
                    <a:pt x="855" y="57"/>
                  </a:lnTo>
                  <a:lnTo>
                    <a:pt x="862" y="71"/>
                  </a:lnTo>
                  <a:lnTo>
                    <a:pt x="864" y="86"/>
                  </a:lnTo>
                  <a:lnTo>
                    <a:pt x="863" y="100"/>
                  </a:lnTo>
                  <a:lnTo>
                    <a:pt x="857" y="115"/>
                  </a:lnTo>
                  <a:lnTo>
                    <a:pt x="848" y="127"/>
                  </a:lnTo>
                  <a:lnTo>
                    <a:pt x="836" y="136"/>
                  </a:lnTo>
                  <a:lnTo>
                    <a:pt x="824" y="142"/>
                  </a:lnTo>
                  <a:lnTo>
                    <a:pt x="809" y="145"/>
                  </a:lnTo>
                  <a:lnTo>
                    <a:pt x="793" y="144"/>
                  </a:lnTo>
                  <a:lnTo>
                    <a:pt x="741" y="133"/>
                  </a:lnTo>
                  <a:lnTo>
                    <a:pt x="688" y="125"/>
                  </a:lnTo>
                  <a:lnTo>
                    <a:pt x="636" y="119"/>
                  </a:lnTo>
                  <a:lnTo>
                    <a:pt x="582" y="116"/>
                  </a:lnTo>
                  <a:lnTo>
                    <a:pt x="530" y="115"/>
                  </a:lnTo>
                  <a:lnTo>
                    <a:pt x="478" y="115"/>
                  </a:lnTo>
                  <a:lnTo>
                    <a:pt x="429" y="117"/>
                  </a:lnTo>
                  <a:lnTo>
                    <a:pt x="381" y="120"/>
                  </a:lnTo>
                  <a:lnTo>
                    <a:pt x="334" y="125"/>
                  </a:lnTo>
                  <a:lnTo>
                    <a:pt x="290" y="130"/>
                  </a:lnTo>
                  <a:lnTo>
                    <a:pt x="249" y="136"/>
                  </a:lnTo>
                  <a:lnTo>
                    <a:pt x="212" y="141"/>
                  </a:lnTo>
                  <a:lnTo>
                    <a:pt x="178" y="148"/>
                  </a:lnTo>
                  <a:lnTo>
                    <a:pt x="147" y="153"/>
                  </a:lnTo>
                  <a:lnTo>
                    <a:pt x="122" y="158"/>
                  </a:lnTo>
                  <a:lnTo>
                    <a:pt x="102" y="164"/>
                  </a:lnTo>
                  <a:lnTo>
                    <a:pt x="87" y="167"/>
                  </a:lnTo>
                  <a:lnTo>
                    <a:pt x="77" y="169"/>
                  </a:lnTo>
                  <a:lnTo>
                    <a:pt x="73" y="170"/>
                  </a:lnTo>
                  <a:lnTo>
                    <a:pt x="66" y="172"/>
                  </a:lnTo>
                  <a:lnTo>
                    <a:pt x="58" y="172"/>
                  </a:lnTo>
                  <a:lnTo>
                    <a:pt x="43" y="170"/>
                  </a:lnTo>
                  <a:lnTo>
                    <a:pt x="30" y="165"/>
                  </a:lnTo>
                  <a:lnTo>
                    <a:pt x="18" y="155"/>
                  </a:lnTo>
                  <a:lnTo>
                    <a:pt x="9" y="144"/>
                  </a:lnTo>
                  <a:lnTo>
                    <a:pt x="3" y="130"/>
                  </a:lnTo>
                  <a:lnTo>
                    <a:pt x="0" y="114"/>
                  </a:lnTo>
                  <a:lnTo>
                    <a:pt x="3" y="99"/>
                  </a:lnTo>
                  <a:lnTo>
                    <a:pt x="8" y="86"/>
                  </a:lnTo>
                  <a:lnTo>
                    <a:pt x="17" y="74"/>
                  </a:lnTo>
                  <a:lnTo>
                    <a:pt x="29" y="65"/>
                  </a:lnTo>
                  <a:lnTo>
                    <a:pt x="43" y="58"/>
                  </a:lnTo>
                  <a:lnTo>
                    <a:pt x="49" y="57"/>
                  </a:lnTo>
                  <a:lnTo>
                    <a:pt x="61" y="54"/>
                  </a:lnTo>
                  <a:lnTo>
                    <a:pt x="78" y="50"/>
                  </a:lnTo>
                  <a:lnTo>
                    <a:pt x="101" y="45"/>
                  </a:lnTo>
                  <a:lnTo>
                    <a:pt x="130" y="39"/>
                  </a:lnTo>
                  <a:lnTo>
                    <a:pt x="161" y="33"/>
                  </a:lnTo>
                  <a:lnTo>
                    <a:pt x="198" y="27"/>
                  </a:lnTo>
                  <a:lnTo>
                    <a:pt x="238" y="21"/>
                  </a:lnTo>
                  <a:lnTo>
                    <a:pt x="282" y="15"/>
                  </a:lnTo>
                  <a:lnTo>
                    <a:pt x="328" y="10"/>
                  </a:lnTo>
                  <a:lnTo>
                    <a:pt x="377" y="5"/>
                  </a:lnTo>
                  <a:lnTo>
                    <a:pt x="429" y="2"/>
                  </a:lnTo>
                  <a:lnTo>
                    <a:pt x="482" y="0"/>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72" name="Freeform 40">
              <a:extLst>
                <a:ext uri="{FF2B5EF4-FFF2-40B4-BE49-F238E27FC236}">
                  <a16:creationId xmlns:a16="http://schemas.microsoft.com/office/drawing/2014/main" id="{5C355551-680D-495C-A27F-C38EAEC25A75}"/>
                </a:ext>
              </a:extLst>
            </p:cNvPr>
            <p:cNvSpPr>
              <a:spLocks/>
            </p:cNvSpPr>
            <p:nvPr/>
          </p:nvSpPr>
          <p:spPr bwMode="auto">
            <a:xfrm>
              <a:off x="5580063" y="3108325"/>
              <a:ext cx="84138" cy="46038"/>
            </a:xfrm>
            <a:custGeom>
              <a:avLst/>
              <a:gdLst>
                <a:gd name="T0" fmla="*/ 588 w 634"/>
                <a:gd name="T1" fmla="*/ 1 h 346"/>
                <a:gd name="T2" fmla="*/ 615 w 634"/>
                <a:gd name="T3" fmla="*/ 15 h 346"/>
                <a:gd name="T4" fmla="*/ 630 w 634"/>
                <a:gd name="T5" fmla="*/ 40 h 346"/>
                <a:gd name="T6" fmla="*/ 632 w 634"/>
                <a:gd name="T7" fmla="*/ 71 h 346"/>
                <a:gd name="T8" fmla="*/ 618 w 634"/>
                <a:gd name="T9" fmla="*/ 96 h 346"/>
                <a:gd name="T10" fmla="*/ 593 w 634"/>
                <a:gd name="T11" fmla="*/ 113 h 346"/>
                <a:gd name="T12" fmla="*/ 538 w 634"/>
                <a:gd name="T13" fmla="*/ 132 h 346"/>
                <a:gd name="T14" fmla="*/ 476 w 634"/>
                <a:gd name="T15" fmla="*/ 156 h 346"/>
                <a:gd name="T16" fmla="*/ 410 w 634"/>
                <a:gd name="T17" fmla="*/ 184 h 346"/>
                <a:gd name="T18" fmla="*/ 343 w 634"/>
                <a:gd name="T19" fmla="*/ 215 h 346"/>
                <a:gd name="T20" fmla="*/ 277 w 634"/>
                <a:gd name="T21" fmla="*/ 245 h 346"/>
                <a:gd name="T22" fmla="*/ 217 w 634"/>
                <a:gd name="T23" fmla="*/ 274 h 346"/>
                <a:gd name="T24" fmla="*/ 163 w 634"/>
                <a:gd name="T25" fmla="*/ 300 h 346"/>
                <a:gd name="T26" fmla="*/ 122 w 634"/>
                <a:gd name="T27" fmla="*/ 320 h 346"/>
                <a:gd name="T28" fmla="*/ 94 w 634"/>
                <a:gd name="T29" fmla="*/ 334 h 346"/>
                <a:gd name="T30" fmla="*/ 83 w 634"/>
                <a:gd name="T31" fmla="*/ 340 h 346"/>
                <a:gd name="T32" fmla="*/ 58 w 634"/>
                <a:gd name="T33" fmla="*/ 346 h 346"/>
                <a:gd name="T34" fmla="*/ 28 w 634"/>
                <a:gd name="T35" fmla="*/ 338 h 346"/>
                <a:gd name="T36" fmla="*/ 7 w 634"/>
                <a:gd name="T37" fmla="*/ 315 h 346"/>
                <a:gd name="T38" fmla="*/ 0 w 634"/>
                <a:gd name="T39" fmla="*/ 285 h 346"/>
                <a:gd name="T40" fmla="*/ 9 w 634"/>
                <a:gd name="T41" fmla="*/ 257 h 346"/>
                <a:gd name="T42" fmla="*/ 32 w 634"/>
                <a:gd name="T43" fmla="*/ 237 h 346"/>
                <a:gd name="T44" fmla="*/ 47 w 634"/>
                <a:gd name="T45" fmla="*/ 230 h 346"/>
                <a:gd name="T46" fmla="*/ 79 w 634"/>
                <a:gd name="T47" fmla="*/ 213 h 346"/>
                <a:gd name="T48" fmla="*/ 126 w 634"/>
                <a:gd name="T49" fmla="*/ 190 h 346"/>
                <a:gd name="T50" fmla="*/ 185 w 634"/>
                <a:gd name="T51" fmla="*/ 161 h 346"/>
                <a:gd name="T52" fmla="*/ 251 w 634"/>
                <a:gd name="T53" fmla="*/ 130 h 346"/>
                <a:gd name="T54" fmla="*/ 323 w 634"/>
                <a:gd name="T55" fmla="*/ 97 h 346"/>
                <a:gd name="T56" fmla="*/ 395 w 634"/>
                <a:gd name="T57" fmla="*/ 66 h 346"/>
                <a:gd name="T58" fmla="*/ 465 w 634"/>
                <a:gd name="T59" fmla="*/ 36 h 346"/>
                <a:gd name="T60" fmla="*/ 530 w 634"/>
                <a:gd name="T61" fmla="*/ 12 h 346"/>
                <a:gd name="T62" fmla="*/ 574 w 634"/>
                <a:gd name="T63"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346">
                  <a:moveTo>
                    <a:pt x="574" y="0"/>
                  </a:moveTo>
                  <a:lnTo>
                    <a:pt x="588" y="1"/>
                  </a:lnTo>
                  <a:lnTo>
                    <a:pt x="602" y="7"/>
                  </a:lnTo>
                  <a:lnTo>
                    <a:pt x="615" y="15"/>
                  </a:lnTo>
                  <a:lnTo>
                    <a:pt x="624" y="27"/>
                  </a:lnTo>
                  <a:lnTo>
                    <a:pt x="630" y="40"/>
                  </a:lnTo>
                  <a:lnTo>
                    <a:pt x="634" y="55"/>
                  </a:lnTo>
                  <a:lnTo>
                    <a:pt x="632" y="71"/>
                  </a:lnTo>
                  <a:lnTo>
                    <a:pt x="626" y="85"/>
                  </a:lnTo>
                  <a:lnTo>
                    <a:pt x="618" y="96"/>
                  </a:lnTo>
                  <a:lnTo>
                    <a:pt x="607" y="106"/>
                  </a:lnTo>
                  <a:lnTo>
                    <a:pt x="593" y="113"/>
                  </a:lnTo>
                  <a:lnTo>
                    <a:pt x="566" y="121"/>
                  </a:lnTo>
                  <a:lnTo>
                    <a:pt x="538" y="132"/>
                  </a:lnTo>
                  <a:lnTo>
                    <a:pt x="508" y="143"/>
                  </a:lnTo>
                  <a:lnTo>
                    <a:pt x="476" y="156"/>
                  </a:lnTo>
                  <a:lnTo>
                    <a:pt x="444" y="170"/>
                  </a:lnTo>
                  <a:lnTo>
                    <a:pt x="410" y="184"/>
                  </a:lnTo>
                  <a:lnTo>
                    <a:pt x="376" y="199"/>
                  </a:lnTo>
                  <a:lnTo>
                    <a:pt x="343" y="215"/>
                  </a:lnTo>
                  <a:lnTo>
                    <a:pt x="309" y="230"/>
                  </a:lnTo>
                  <a:lnTo>
                    <a:pt x="277" y="245"/>
                  </a:lnTo>
                  <a:lnTo>
                    <a:pt x="246" y="260"/>
                  </a:lnTo>
                  <a:lnTo>
                    <a:pt x="217" y="274"/>
                  </a:lnTo>
                  <a:lnTo>
                    <a:pt x="188" y="287"/>
                  </a:lnTo>
                  <a:lnTo>
                    <a:pt x="163" y="300"/>
                  </a:lnTo>
                  <a:lnTo>
                    <a:pt x="141" y="311"/>
                  </a:lnTo>
                  <a:lnTo>
                    <a:pt x="122" y="320"/>
                  </a:lnTo>
                  <a:lnTo>
                    <a:pt x="106" y="328"/>
                  </a:lnTo>
                  <a:lnTo>
                    <a:pt x="94" y="334"/>
                  </a:lnTo>
                  <a:lnTo>
                    <a:pt x="87" y="338"/>
                  </a:lnTo>
                  <a:lnTo>
                    <a:pt x="83" y="340"/>
                  </a:lnTo>
                  <a:lnTo>
                    <a:pt x="71" y="344"/>
                  </a:lnTo>
                  <a:lnTo>
                    <a:pt x="58" y="346"/>
                  </a:lnTo>
                  <a:lnTo>
                    <a:pt x="42" y="343"/>
                  </a:lnTo>
                  <a:lnTo>
                    <a:pt x="28" y="338"/>
                  </a:lnTo>
                  <a:lnTo>
                    <a:pt x="15" y="327"/>
                  </a:lnTo>
                  <a:lnTo>
                    <a:pt x="7" y="315"/>
                  </a:lnTo>
                  <a:lnTo>
                    <a:pt x="1" y="300"/>
                  </a:lnTo>
                  <a:lnTo>
                    <a:pt x="0" y="285"/>
                  </a:lnTo>
                  <a:lnTo>
                    <a:pt x="3" y="271"/>
                  </a:lnTo>
                  <a:lnTo>
                    <a:pt x="9" y="257"/>
                  </a:lnTo>
                  <a:lnTo>
                    <a:pt x="18" y="245"/>
                  </a:lnTo>
                  <a:lnTo>
                    <a:pt x="32" y="237"/>
                  </a:lnTo>
                  <a:lnTo>
                    <a:pt x="36" y="235"/>
                  </a:lnTo>
                  <a:lnTo>
                    <a:pt x="47" y="230"/>
                  </a:lnTo>
                  <a:lnTo>
                    <a:pt x="60" y="222"/>
                  </a:lnTo>
                  <a:lnTo>
                    <a:pt x="79" y="213"/>
                  </a:lnTo>
                  <a:lnTo>
                    <a:pt x="101" y="202"/>
                  </a:lnTo>
                  <a:lnTo>
                    <a:pt x="126" y="190"/>
                  </a:lnTo>
                  <a:lnTo>
                    <a:pt x="155" y="176"/>
                  </a:lnTo>
                  <a:lnTo>
                    <a:pt x="185" y="161"/>
                  </a:lnTo>
                  <a:lnTo>
                    <a:pt x="218" y="145"/>
                  </a:lnTo>
                  <a:lnTo>
                    <a:pt x="251" y="130"/>
                  </a:lnTo>
                  <a:lnTo>
                    <a:pt x="287" y="114"/>
                  </a:lnTo>
                  <a:lnTo>
                    <a:pt x="323" y="97"/>
                  </a:lnTo>
                  <a:lnTo>
                    <a:pt x="359" y="81"/>
                  </a:lnTo>
                  <a:lnTo>
                    <a:pt x="395" y="66"/>
                  </a:lnTo>
                  <a:lnTo>
                    <a:pt x="430" y="51"/>
                  </a:lnTo>
                  <a:lnTo>
                    <a:pt x="465" y="36"/>
                  </a:lnTo>
                  <a:lnTo>
                    <a:pt x="498" y="24"/>
                  </a:lnTo>
                  <a:lnTo>
                    <a:pt x="530" y="12"/>
                  </a:lnTo>
                  <a:lnTo>
                    <a:pt x="558" y="3"/>
                  </a:lnTo>
                  <a:lnTo>
                    <a:pt x="5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73" name="Freeform 41">
              <a:extLst>
                <a:ext uri="{FF2B5EF4-FFF2-40B4-BE49-F238E27FC236}">
                  <a16:creationId xmlns:a16="http://schemas.microsoft.com/office/drawing/2014/main" id="{754B8DC9-B708-485A-A7B0-A8AA47F306A4}"/>
                </a:ext>
              </a:extLst>
            </p:cNvPr>
            <p:cNvSpPr>
              <a:spLocks/>
            </p:cNvSpPr>
            <p:nvPr/>
          </p:nvSpPr>
          <p:spPr bwMode="auto">
            <a:xfrm>
              <a:off x="5397500" y="3070225"/>
              <a:ext cx="114300" cy="23813"/>
            </a:xfrm>
            <a:custGeom>
              <a:avLst/>
              <a:gdLst>
                <a:gd name="T0" fmla="*/ 593 w 864"/>
                <a:gd name="T1" fmla="*/ 1 h 173"/>
                <a:gd name="T2" fmla="*/ 706 w 864"/>
                <a:gd name="T3" fmla="*/ 12 h 173"/>
                <a:gd name="T4" fmla="*/ 820 w 864"/>
                <a:gd name="T5" fmla="*/ 32 h 173"/>
                <a:gd name="T6" fmla="*/ 846 w 864"/>
                <a:gd name="T7" fmla="*/ 47 h 173"/>
                <a:gd name="T8" fmla="*/ 862 w 864"/>
                <a:gd name="T9" fmla="*/ 71 h 173"/>
                <a:gd name="T10" fmla="*/ 863 w 864"/>
                <a:gd name="T11" fmla="*/ 101 h 173"/>
                <a:gd name="T12" fmla="*/ 848 w 864"/>
                <a:gd name="T13" fmla="*/ 128 h 173"/>
                <a:gd name="T14" fmla="*/ 824 w 864"/>
                <a:gd name="T15" fmla="*/ 143 h 173"/>
                <a:gd name="T16" fmla="*/ 793 w 864"/>
                <a:gd name="T17" fmla="*/ 144 h 173"/>
                <a:gd name="T18" fmla="*/ 688 w 864"/>
                <a:gd name="T19" fmla="*/ 125 h 173"/>
                <a:gd name="T20" fmla="*/ 582 w 864"/>
                <a:gd name="T21" fmla="*/ 117 h 173"/>
                <a:gd name="T22" fmla="*/ 478 w 864"/>
                <a:gd name="T23" fmla="*/ 116 h 173"/>
                <a:gd name="T24" fmla="*/ 381 w 864"/>
                <a:gd name="T25" fmla="*/ 121 h 173"/>
                <a:gd name="T26" fmla="*/ 290 w 864"/>
                <a:gd name="T27" fmla="*/ 131 h 173"/>
                <a:gd name="T28" fmla="*/ 212 w 864"/>
                <a:gd name="T29" fmla="*/ 142 h 173"/>
                <a:gd name="T30" fmla="*/ 147 w 864"/>
                <a:gd name="T31" fmla="*/ 154 h 173"/>
                <a:gd name="T32" fmla="*/ 102 w 864"/>
                <a:gd name="T33" fmla="*/ 164 h 173"/>
                <a:gd name="T34" fmla="*/ 77 w 864"/>
                <a:gd name="T35" fmla="*/ 170 h 173"/>
                <a:gd name="T36" fmla="*/ 66 w 864"/>
                <a:gd name="T37" fmla="*/ 173 h 173"/>
                <a:gd name="T38" fmla="*/ 43 w 864"/>
                <a:gd name="T39" fmla="*/ 171 h 173"/>
                <a:gd name="T40" fmla="*/ 18 w 864"/>
                <a:gd name="T41" fmla="*/ 156 h 173"/>
                <a:gd name="T42" fmla="*/ 3 w 864"/>
                <a:gd name="T43" fmla="*/ 130 h 173"/>
                <a:gd name="T44" fmla="*/ 3 w 864"/>
                <a:gd name="T45" fmla="*/ 100 h 173"/>
                <a:gd name="T46" fmla="*/ 17 w 864"/>
                <a:gd name="T47" fmla="*/ 75 h 173"/>
                <a:gd name="T48" fmla="*/ 43 w 864"/>
                <a:gd name="T49" fmla="*/ 59 h 173"/>
                <a:gd name="T50" fmla="*/ 61 w 864"/>
                <a:gd name="T51" fmla="*/ 55 h 173"/>
                <a:gd name="T52" fmla="*/ 101 w 864"/>
                <a:gd name="T53" fmla="*/ 46 h 173"/>
                <a:gd name="T54" fmla="*/ 161 w 864"/>
                <a:gd name="T55" fmla="*/ 34 h 173"/>
                <a:gd name="T56" fmla="*/ 238 w 864"/>
                <a:gd name="T57" fmla="*/ 21 h 173"/>
                <a:gd name="T58" fmla="*/ 328 w 864"/>
                <a:gd name="T59" fmla="*/ 10 h 173"/>
                <a:gd name="T60" fmla="*/ 429 w 864"/>
                <a:gd name="T61" fmla="*/ 2 h 173"/>
                <a:gd name="T62" fmla="*/ 537 w 864"/>
                <a:gd name="T63"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4" h="173">
                  <a:moveTo>
                    <a:pt x="537" y="0"/>
                  </a:moveTo>
                  <a:lnTo>
                    <a:pt x="593" y="1"/>
                  </a:lnTo>
                  <a:lnTo>
                    <a:pt x="649" y="6"/>
                  </a:lnTo>
                  <a:lnTo>
                    <a:pt x="706" y="12"/>
                  </a:lnTo>
                  <a:lnTo>
                    <a:pt x="763" y="20"/>
                  </a:lnTo>
                  <a:lnTo>
                    <a:pt x="820" y="32"/>
                  </a:lnTo>
                  <a:lnTo>
                    <a:pt x="834" y="37"/>
                  </a:lnTo>
                  <a:lnTo>
                    <a:pt x="846" y="47"/>
                  </a:lnTo>
                  <a:lnTo>
                    <a:pt x="855" y="58"/>
                  </a:lnTo>
                  <a:lnTo>
                    <a:pt x="862" y="71"/>
                  </a:lnTo>
                  <a:lnTo>
                    <a:pt x="864" y="86"/>
                  </a:lnTo>
                  <a:lnTo>
                    <a:pt x="863" y="101"/>
                  </a:lnTo>
                  <a:lnTo>
                    <a:pt x="857" y="116"/>
                  </a:lnTo>
                  <a:lnTo>
                    <a:pt x="848" y="128"/>
                  </a:lnTo>
                  <a:lnTo>
                    <a:pt x="836" y="137"/>
                  </a:lnTo>
                  <a:lnTo>
                    <a:pt x="824" y="143"/>
                  </a:lnTo>
                  <a:lnTo>
                    <a:pt x="809" y="145"/>
                  </a:lnTo>
                  <a:lnTo>
                    <a:pt x="793" y="144"/>
                  </a:lnTo>
                  <a:lnTo>
                    <a:pt x="741" y="134"/>
                  </a:lnTo>
                  <a:lnTo>
                    <a:pt x="688" y="125"/>
                  </a:lnTo>
                  <a:lnTo>
                    <a:pt x="636" y="120"/>
                  </a:lnTo>
                  <a:lnTo>
                    <a:pt x="582" y="117"/>
                  </a:lnTo>
                  <a:lnTo>
                    <a:pt x="530" y="116"/>
                  </a:lnTo>
                  <a:lnTo>
                    <a:pt x="478" y="116"/>
                  </a:lnTo>
                  <a:lnTo>
                    <a:pt x="429" y="118"/>
                  </a:lnTo>
                  <a:lnTo>
                    <a:pt x="381" y="121"/>
                  </a:lnTo>
                  <a:lnTo>
                    <a:pt x="334" y="125"/>
                  </a:lnTo>
                  <a:lnTo>
                    <a:pt x="290" y="131"/>
                  </a:lnTo>
                  <a:lnTo>
                    <a:pt x="249" y="137"/>
                  </a:lnTo>
                  <a:lnTo>
                    <a:pt x="212" y="142"/>
                  </a:lnTo>
                  <a:lnTo>
                    <a:pt x="178" y="149"/>
                  </a:lnTo>
                  <a:lnTo>
                    <a:pt x="147" y="154"/>
                  </a:lnTo>
                  <a:lnTo>
                    <a:pt x="122" y="159"/>
                  </a:lnTo>
                  <a:lnTo>
                    <a:pt x="102" y="164"/>
                  </a:lnTo>
                  <a:lnTo>
                    <a:pt x="87" y="168"/>
                  </a:lnTo>
                  <a:lnTo>
                    <a:pt x="77" y="170"/>
                  </a:lnTo>
                  <a:lnTo>
                    <a:pt x="73" y="171"/>
                  </a:lnTo>
                  <a:lnTo>
                    <a:pt x="66" y="173"/>
                  </a:lnTo>
                  <a:lnTo>
                    <a:pt x="58" y="173"/>
                  </a:lnTo>
                  <a:lnTo>
                    <a:pt x="43" y="171"/>
                  </a:lnTo>
                  <a:lnTo>
                    <a:pt x="30" y="165"/>
                  </a:lnTo>
                  <a:lnTo>
                    <a:pt x="18" y="156"/>
                  </a:lnTo>
                  <a:lnTo>
                    <a:pt x="9" y="144"/>
                  </a:lnTo>
                  <a:lnTo>
                    <a:pt x="3" y="130"/>
                  </a:lnTo>
                  <a:lnTo>
                    <a:pt x="0" y="115"/>
                  </a:lnTo>
                  <a:lnTo>
                    <a:pt x="3" y="100"/>
                  </a:lnTo>
                  <a:lnTo>
                    <a:pt x="8" y="87"/>
                  </a:lnTo>
                  <a:lnTo>
                    <a:pt x="17" y="75"/>
                  </a:lnTo>
                  <a:lnTo>
                    <a:pt x="29" y="66"/>
                  </a:lnTo>
                  <a:lnTo>
                    <a:pt x="43" y="59"/>
                  </a:lnTo>
                  <a:lnTo>
                    <a:pt x="49" y="58"/>
                  </a:lnTo>
                  <a:lnTo>
                    <a:pt x="61" y="55"/>
                  </a:lnTo>
                  <a:lnTo>
                    <a:pt x="78" y="51"/>
                  </a:lnTo>
                  <a:lnTo>
                    <a:pt x="101" y="46"/>
                  </a:lnTo>
                  <a:lnTo>
                    <a:pt x="130" y="40"/>
                  </a:lnTo>
                  <a:lnTo>
                    <a:pt x="161" y="34"/>
                  </a:lnTo>
                  <a:lnTo>
                    <a:pt x="198" y="28"/>
                  </a:lnTo>
                  <a:lnTo>
                    <a:pt x="238" y="21"/>
                  </a:lnTo>
                  <a:lnTo>
                    <a:pt x="282" y="15"/>
                  </a:lnTo>
                  <a:lnTo>
                    <a:pt x="328" y="10"/>
                  </a:lnTo>
                  <a:lnTo>
                    <a:pt x="377" y="6"/>
                  </a:lnTo>
                  <a:lnTo>
                    <a:pt x="429" y="2"/>
                  </a:lnTo>
                  <a:lnTo>
                    <a:pt x="482" y="0"/>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74" name="Freeform 42">
              <a:extLst>
                <a:ext uri="{FF2B5EF4-FFF2-40B4-BE49-F238E27FC236}">
                  <a16:creationId xmlns:a16="http://schemas.microsoft.com/office/drawing/2014/main" id="{F2F56C3B-0CE6-4960-9561-9B10B73A6678}"/>
                </a:ext>
              </a:extLst>
            </p:cNvPr>
            <p:cNvSpPr>
              <a:spLocks/>
            </p:cNvSpPr>
            <p:nvPr/>
          </p:nvSpPr>
          <p:spPr bwMode="auto">
            <a:xfrm>
              <a:off x="5397500" y="3162300"/>
              <a:ext cx="114300" cy="22225"/>
            </a:xfrm>
            <a:custGeom>
              <a:avLst/>
              <a:gdLst>
                <a:gd name="T0" fmla="*/ 593 w 864"/>
                <a:gd name="T1" fmla="*/ 1 h 172"/>
                <a:gd name="T2" fmla="*/ 706 w 864"/>
                <a:gd name="T3" fmla="*/ 12 h 172"/>
                <a:gd name="T4" fmla="*/ 820 w 864"/>
                <a:gd name="T5" fmla="*/ 32 h 172"/>
                <a:gd name="T6" fmla="*/ 846 w 864"/>
                <a:gd name="T7" fmla="*/ 46 h 172"/>
                <a:gd name="T8" fmla="*/ 862 w 864"/>
                <a:gd name="T9" fmla="*/ 71 h 172"/>
                <a:gd name="T10" fmla="*/ 863 w 864"/>
                <a:gd name="T11" fmla="*/ 101 h 172"/>
                <a:gd name="T12" fmla="*/ 848 w 864"/>
                <a:gd name="T13" fmla="*/ 127 h 172"/>
                <a:gd name="T14" fmla="*/ 824 w 864"/>
                <a:gd name="T15" fmla="*/ 143 h 172"/>
                <a:gd name="T16" fmla="*/ 793 w 864"/>
                <a:gd name="T17" fmla="*/ 144 h 172"/>
                <a:gd name="T18" fmla="*/ 688 w 864"/>
                <a:gd name="T19" fmla="*/ 125 h 172"/>
                <a:gd name="T20" fmla="*/ 582 w 864"/>
                <a:gd name="T21" fmla="*/ 117 h 172"/>
                <a:gd name="T22" fmla="*/ 478 w 864"/>
                <a:gd name="T23" fmla="*/ 116 h 172"/>
                <a:gd name="T24" fmla="*/ 381 w 864"/>
                <a:gd name="T25" fmla="*/ 121 h 172"/>
                <a:gd name="T26" fmla="*/ 290 w 864"/>
                <a:gd name="T27" fmla="*/ 130 h 172"/>
                <a:gd name="T28" fmla="*/ 212 w 864"/>
                <a:gd name="T29" fmla="*/ 142 h 172"/>
                <a:gd name="T30" fmla="*/ 147 w 864"/>
                <a:gd name="T31" fmla="*/ 154 h 172"/>
                <a:gd name="T32" fmla="*/ 102 w 864"/>
                <a:gd name="T33" fmla="*/ 163 h 172"/>
                <a:gd name="T34" fmla="*/ 77 w 864"/>
                <a:gd name="T35" fmla="*/ 169 h 172"/>
                <a:gd name="T36" fmla="*/ 66 w 864"/>
                <a:gd name="T37" fmla="*/ 171 h 172"/>
                <a:gd name="T38" fmla="*/ 43 w 864"/>
                <a:gd name="T39" fmla="*/ 170 h 172"/>
                <a:gd name="T40" fmla="*/ 18 w 864"/>
                <a:gd name="T41" fmla="*/ 156 h 172"/>
                <a:gd name="T42" fmla="*/ 3 w 864"/>
                <a:gd name="T43" fmla="*/ 129 h 172"/>
                <a:gd name="T44" fmla="*/ 3 w 864"/>
                <a:gd name="T45" fmla="*/ 99 h 172"/>
                <a:gd name="T46" fmla="*/ 17 w 864"/>
                <a:gd name="T47" fmla="*/ 74 h 172"/>
                <a:gd name="T48" fmla="*/ 43 w 864"/>
                <a:gd name="T49" fmla="*/ 59 h 172"/>
                <a:gd name="T50" fmla="*/ 61 w 864"/>
                <a:gd name="T51" fmla="*/ 55 h 172"/>
                <a:gd name="T52" fmla="*/ 101 w 864"/>
                <a:gd name="T53" fmla="*/ 45 h 172"/>
                <a:gd name="T54" fmla="*/ 161 w 864"/>
                <a:gd name="T55" fmla="*/ 34 h 172"/>
                <a:gd name="T56" fmla="*/ 238 w 864"/>
                <a:gd name="T57" fmla="*/ 21 h 172"/>
                <a:gd name="T58" fmla="*/ 328 w 864"/>
                <a:gd name="T59" fmla="*/ 10 h 172"/>
                <a:gd name="T60" fmla="*/ 429 w 864"/>
                <a:gd name="T61" fmla="*/ 2 h 172"/>
                <a:gd name="T62" fmla="*/ 537 w 864"/>
                <a:gd name="T63"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4" h="172">
                  <a:moveTo>
                    <a:pt x="537" y="0"/>
                  </a:moveTo>
                  <a:lnTo>
                    <a:pt x="593" y="1"/>
                  </a:lnTo>
                  <a:lnTo>
                    <a:pt x="649" y="5"/>
                  </a:lnTo>
                  <a:lnTo>
                    <a:pt x="706" y="12"/>
                  </a:lnTo>
                  <a:lnTo>
                    <a:pt x="763" y="20"/>
                  </a:lnTo>
                  <a:lnTo>
                    <a:pt x="820" y="32"/>
                  </a:lnTo>
                  <a:lnTo>
                    <a:pt x="834" y="37"/>
                  </a:lnTo>
                  <a:lnTo>
                    <a:pt x="846" y="46"/>
                  </a:lnTo>
                  <a:lnTo>
                    <a:pt x="855" y="57"/>
                  </a:lnTo>
                  <a:lnTo>
                    <a:pt x="862" y="71"/>
                  </a:lnTo>
                  <a:lnTo>
                    <a:pt x="864" y="85"/>
                  </a:lnTo>
                  <a:lnTo>
                    <a:pt x="863" y="101"/>
                  </a:lnTo>
                  <a:lnTo>
                    <a:pt x="857" y="115"/>
                  </a:lnTo>
                  <a:lnTo>
                    <a:pt x="848" y="127"/>
                  </a:lnTo>
                  <a:lnTo>
                    <a:pt x="836" y="137"/>
                  </a:lnTo>
                  <a:lnTo>
                    <a:pt x="824" y="143"/>
                  </a:lnTo>
                  <a:lnTo>
                    <a:pt x="809" y="145"/>
                  </a:lnTo>
                  <a:lnTo>
                    <a:pt x="793" y="144"/>
                  </a:lnTo>
                  <a:lnTo>
                    <a:pt x="741" y="133"/>
                  </a:lnTo>
                  <a:lnTo>
                    <a:pt x="688" y="125"/>
                  </a:lnTo>
                  <a:lnTo>
                    <a:pt x="636" y="120"/>
                  </a:lnTo>
                  <a:lnTo>
                    <a:pt x="582" y="117"/>
                  </a:lnTo>
                  <a:lnTo>
                    <a:pt x="530" y="115"/>
                  </a:lnTo>
                  <a:lnTo>
                    <a:pt x="478" y="116"/>
                  </a:lnTo>
                  <a:lnTo>
                    <a:pt x="429" y="118"/>
                  </a:lnTo>
                  <a:lnTo>
                    <a:pt x="381" y="121"/>
                  </a:lnTo>
                  <a:lnTo>
                    <a:pt x="334" y="125"/>
                  </a:lnTo>
                  <a:lnTo>
                    <a:pt x="290" y="130"/>
                  </a:lnTo>
                  <a:lnTo>
                    <a:pt x="249" y="136"/>
                  </a:lnTo>
                  <a:lnTo>
                    <a:pt x="212" y="142"/>
                  </a:lnTo>
                  <a:lnTo>
                    <a:pt x="178" y="148"/>
                  </a:lnTo>
                  <a:lnTo>
                    <a:pt x="147" y="154"/>
                  </a:lnTo>
                  <a:lnTo>
                    <a:pt x="122" y="159"/>
                  </a:lnTo>
                  <a:lnTo>
                    <a:pt x="102" y="163"/>
                  </a:lnTo>
                  <a:lnTo>
                    <a:pt x="87" y="167"/>
                  </a:lnTo>
                  <a:lnTo>
                    <a:pt x="77" y="169"/>
                  </a:lnTo>
                  <a:lnTo>
                    <a:pt x="73" y="170"/>
                  </a:lnTo>
                  <a:lnTo>
                    <a:pt x="66" y="171"/>
                  </a:lnTo>
                  <a:lnTo>
                    <a:pt x="58" y="172"/>
                  </a:lnTo>
                  <a:lnTo>
                    <a:pt x="43" y="170"/>
                  </a:lnTo>
                  <a:lnTo>
                    <a:pt x="30" y="165"/>
                  </a:lnTo>
                  <a:lnTo>
                    <a:pt x="18" y="156"/>
                  </a:lnTo>
                  <a:lnTo>
                    <a:pt x="9" y="144"/>
                  </a:lnTo>
                  <a:lnTo>
                    <a:pt x="3" y="129"/>
                  </a:lnTo>
                  <a:lnTo>
                    <a:pt x="0" y="115"/>
                  </a:lnTo>
                  <a:lnTo>
                    <a:pt x="3" y="99"/>
                  </a:lnTo>
                  <a:lnTo>
                    <a:pt x="8" y="86"/>
                  </a:lnTo>
                  <a:lnTo>
                    <a:pt x="17" y="74"/>
                  </a:lnTo>
                  <a:lnTo>
                    <a:pt x="29" y="65"/>
                  </a:lnTo>
                  <a:lnTo>
                    <a:pt x="43" y="59"/>
                  </a:lnTo>
                  <a:lnTo>
                    <a:pt x="49" y="58"/>
                  </a:lnTo>
                  <a:lnTo>
                    <a:pt x="61" y="55"/>
                  </a:lnTo>
                  <a:lnTo>
                    <a:pt x="78" y="51"/>
                  </a:lnTo>
                  <a:lnTo>
                    <a:pt x="101" y="45"/>
                  </a:lnTo>
                  <a:lnTo>
                    <a:pt x="130" y="40"/>
                  </a:lnTo>
                  <a:lnTo>
                    <a:pt x="161" y="34"/>
                  </a:lnTo>
                  <a:lnTo>
                    <a:pt x="198" y="27"/>
                  </a:lnTo>
                  <a:lnTo>
                    <a:pt x="238" y="21"/>
                  </a:lnTo>
                  <a:lnTo>
                    <a:pt x="282" y="15"/>
                  </a:lnTo>
                  <a:lnTo>
                    <a:pt x="328" y="10"/>
                  </a:lnTo>
                  <a:lnTo>
                    <a:pt x="377" y="5"/>
                  </a:lnTo>
                  <a:lnTo>
                    <a:pt x="429" y="2"/>
                  </a:lnTo>
                  <a:lnTo>
                    <a:pt x="482" y="0"/>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75" name="Freeform 43">
              <a:extLst>
                <a:ext uri="{FF2B5EF4-FFF2-40B4-BE49-F238E27FC236}">
                  <a16:creationId xmlns:a16="http://schemas.microsoft.com/office/drawing/2014/main" id="{1CB61BDE-EDA2-49F7-B1E9-4BC500D9A424}"/>
                </a:ext>
              </a:extLst>
            </p:cNvPr>
            <p:cNvSpPr>
              <a:spLocks/>
            </p:cNvSpPr>
            <p:nvPr/>
          </p:nvSpPr>
          <p:spPr bwMode="auto">
            <a:xfrm>
              <a:off x="5397500" y="3116263"/>
              <a:ext cx="114300" cy="22225"/>
            </a:xfrm>
            <a:custGeom>
              <a:avLst/>
              <a:gdLst>
                <a:gd name="T0" fmla="*/ 593 w 864"/>
                <a:gd name="T1" fmla="*/ 1 h 173"/>
                <a:gd name="T2" fmla="*/ 706 w 864"/>
                <a:gd name="T3" fmla="*/ 12 h 173"/>
                <a:gd name="T4" fmla="*/ 820 w 864"/>
                <a:gd name="T5" fmla="*/ 32 h 173"/>
                <a:gd name="T6" fmla="*/ 846 w 864"/>
                <a:gd name="T7" fmla="*/ 46 h 173"/>
                <a:gd name="T8" fmla="*/ 862 w 864"/>
                <a:gd name="T9" fmla="*/ 71 h 173"/>
                <a:gd name="T10" fmla="*/ 863 w 864"/>
                <a:gd name="T11" fmla="*/ 101 h 173"/>
                <a:gd name="T12" fmla="*/ 848 w 864"/>
                <a:gd name="T13" fmla="*/ 127 h 173"/>
                <a:gd name="T14" fmla="*/ 824 w 864"/>
                <a:gd name="T15" fmla="*/ 143 h 173"/>
                <a:gd name="T16" fmla="*/ 793 w 864"/>
                <a:gd name="T17" fmla="*/ 144 h 173"/>
                <a:gd name="T18" fmla="*/ 688 w 864"/>
                <a:gd name="T19" fmla="*/ 125 h 173"/>
                <a:gd name="T20" fmla="*/ 582 w 864"/>
                <a:gd name="T21" fmla="*/ 117 h 173"/>
                <a:gd name="T22" fmla="*/ 478 w 864"/>
                <a:gd name="T23" fmla="*/ 116 h 173"/>
                <a:gd name="T24" fmla="*/ 381 w 864"/>
                <a:gd name="T25" fmla="*/ 121 h 173"/>
                <a:gd name="T26" fmla="*/ 290 w 864"/>
                <a:gd name="T27" fmla="*/ 131 h 173"/>
                <a:gd name="T28" fmla="*/ 212 w 864"/>
                <a:gd name="T29" fmla="*/ 142 h 173"/>
                <a:gd name="T30" fmla="*/ 147 w 864"/>
                <a:gd name="T31" fmla="*/ 154 h 173"/>
                <a:gd name="T32" fmla="*/ 102 w 864"/>
                <a:gd name="T33" fmla="*/ 163 h 173"/>
                <a:gd name="T34" fmla="*/ 77 w 864"/>
                <a:gd name="T35" fmla="*/ 169 h 173"/>
                <a:gd name="T36" fmla="*/ 66 w 864"/>
                <a:gd name="T37" fmla="*/ 172 h 173"/>
                <a:gd name="T38" fmla="*/ 43 w 864"/>
                <a:gd name="T39" fmla="*/ 171 h 173"/>
                <a:gd name="T40" fmla="*/ 18 w 864"/>
                <a:gd name="T41" fmla="*/ 156 h 173"/>
                <a:gd name="T42" fmla="*/ 3 w 864"/>
                <a:gd name="T43" fmla="*/ 130 h 173"/>
                <a:gd name="T44" fmla="*/ 3 w 864"/>
                <a:gd name="T45" fmla="*/ 100 h 173"/>
                <a:gd name="T46" fmla="*/ 17 w 864"/>
                <a:gd name="T47" fmla="*/ 75 h 173"/>
                <a:gd name="T48" fmla="*/ 43 w 864"/>
                <a:gd name="T49" fmla="*/ 59 h 173"/>
                <a:gd name="T50" fmla="*/ 61 w 864"/>
                <a:gd name="T51" fmla="*/ 55 h 173"/>
                <a:gd name="T52" fmla="*/ 101 w 864"/>
                <a:gd name="T53" fmla="*/ 45 h 173"/>
                <a:gd name="T54" fmla="*/ 161 w 864"/>
                <a:gd name="T55" fmla="*/ 34 h 173"/>
                <a:gd name="T56" fmla="*/ 238 w 864"/>
                <a:gd name="T57" fmla="*/ 21 h 173"/>
                <a:gd name="T58" fmla="*/ 328 w 864"/>
                <a:gd name="T59" fmla="*/ 10 h 173"/>
                <a:gd name="T60" fmla="*/ 429 w 864"/>
                <a:gd name="T61" fmla="*/ 2 h 173"/>
                <a:gd name="T62" fmla="*/ 537 w 864"/>
                <a:gd name="T63"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4" h="173">
                  <a:moveTo>
                    <a:pt x="537" y="0"/>
                  </a:moveTo>
                  <a:lnTo>
                    <a:pt x="593" y="1"/>
                  </a:lnTo>
                  <a:lnTo>
                    <a:pt x="649" y="5"/>
                  </a:lnTo>
                  <a:lnTo>
                    <a:pt x="706" y="12"/>
                  </a:lnTo>
                  <a:lnTo>
                    <a:pt x="763" y="20"/>
                  </a:lnTo>
                  <a:lnTo>
                    <a:pt x="820" y="32"/>
                  </a:lnTo>
                  <a:lnTo>
                    <a:pt x="834" y="37"/>
                  </a:lnTo>
                  <a:lnTo>
                    <a:pt x="846" y="46"/>
                  </a:lnTo>
                  <a:lnTo>
                    <a:pt x="855" y="58"/>
                  </a:lnTo>
                  <a:lnTo>
                    <a:pt x="862" y="71"/>
                  </a:lnTo>
                  <a:lnTo>
                    <a:pt x="864" y="85"/>
                  </a:lnTo>
                  <a:lnTo>
                    <a:pt x="863" y="101"/>
                  </a:lnTo>
                  <a:lnTo>
                    <a:pt x="857" y="116"/>
                  </a:lnTo>
                  <a:lnTo>
                    <a:pt x="848" y="127"/>
                  </a:lnTo>
                  <a:lnTo>
                    <a:pt x="836" y="137"/>
                  </a:lnTo>
                  <a:lnTo>
                    <a:pt x="824" y="143"/>
                  </a:lnTo>
                  <a:lnTo>
                    <a:pt x="809" y="145"/>
                  </a:lnTo>
                  <a:lnTo>
                    <a:pt x="793" y="144"/>
                  </a:lnTo>
                  <a:lnTo>
                    <a:pt x="741" y="134"/>
                  </a:lnTo>
                  <a:lnTo>
                    <a:pt x="688" y="125"/>
                  </a:lnTo>
                  <a:lnTo>
                    <a:pt x="636" y="120"/>
                  </a:lnTo>
                  <a:lnTo>
                    <a:pt x="582" y="117"/>
                  </a:lnTo>
                  <a:lnTo>
                    <a:pt x="530" y="116"/>
                  </a:lnTo>
                  <a:lnTo>
                    <a:pt x="478" y="116"/>
                  </a:lnTo>
                  <a:lnTo>
                    <a:pt x="429" y="118"/>
                  </a:lnTo>
                  <a:lnTo>
                    <a:pt x="381" y="121"/>
                  </a:lnTo>
                  <a:lnTo>
                    <a:pt x="334" y="125"/>
                  </a:lnTo>
                  <a:lnTo>
                    <a:pt x="290" y="131"/>
                  </a:lnTo>
                  <a:lnTo>
                    <a:pt x="249" y="136"/>
                  </a:lnTo>
                  <a:lnTo>
                    <a:pt x="212" y="142"/>
                  </a:lnTo>
                  <a:lnTo>
                    <a:pt x="178" y="148"/>
                  </a:lnTo>
                  <a:lnTo>
                    <a:pt x="147" y="154"/>
                  </a:lnTo>
                  <a:lnTo>
                    <a:pt x="122" y="159"/>
                  </a:lnTo>
                  <a:lnTo>
                    <a:pt x="102" y="163"/>
                  </a:lnTo>
                  <a:lnTo>
                    <a:pt x="87" y="167"/>
                  </a:lnTo>
                  <a:lnTo>
                    <a:pt x="77" y="169"/>
                  </a:lnTo>
                  <a:lnTo>
                    <a:pt x="73" y="171"/>
                  </a:lnTo>
                  <a:lnTo>
                    <a:pt x="66" y="172"/>
                  </a:lnTo>
                  <a:lnTo>
                    <a:pt x="58" y="173"/>
                  </a:lnTo>
                  <a:lnTo>
                    <a:pt x="43" y="171"/>
                  </a:lnTo>
                  <a:lnTo>
                    <a:pt x="30" y="165"/>
                  </a:lnTo>
                  <a:lnTo>
                    <a:pt x="18" y="156"/>
                  </a:lnTo>
                  <a:lnTo>
                    <a:pt x="9" y="144"/>
                  </a:lnTo>
                  <a:lnTo>
                    <a:pt x="3" y="130"/>
                  </a:lnTo>
                  <a:lnTo>
                    <a:pt x="0" y="115"/>
                  </a:lnTo>
                  <a:lnTo>
                    <a:pt x="3" y="100"/>
                  </a:lnTo>
                  <a:lnTo>
                    <a:pt x="8" y="86"/>
                  </a:lnTo>
                  <a:lnTo>
                    <a:pt x="17" y="75"/>
                  </a:lnTo>
                  <a:lnTo>
                    <a:pt x="29" y="65"/>
                  </a:lnTo>
                  <a:lnTo>
                    <a:pt x="43" y="59"/>
                  </a:lnTo>
                  <a:lnTo>
                    <a:pt x="49" y="58"/>
                  </a:lnTo>
                  <a:lnTo>
                    <a:pt x="61" y="55"/>
                  </a:lnTo>
                  <a:lnTo>
                    <a:pt x="78" y="51"/>
                  </a:lnTo>
                  <a:lnTo>
                    <a:pt x="101" y="45"/>
                  </a:lnTo>
                  <a:lnTo>
                    <a:pt x="130" y="40"/>
                  </a:lnTo>
                  <a:lnTo>
                    <a:pt x="161" y="34"/>
                  </a:lnTo>
                  <a:lnTo>
                    <a:pt x="198" y="28"/>
                  </a:lnTo>
                  <a:lnTo>
                    <a:pt x="238" y="21"/>
                  </a:lnTo>
                  <a:lnTo>
                    <a:pt x="282" y="15"/>
                  </a:lnTo>
                  <a:lnTo>
                    <a:pt x="328" y="10"/>
                  </a:lnTo>
                  <a:lnTo>
                    <a:pt x="377" y="5"/>
                  </a:lnTo>
                  <a:lnTo>
                    <a:pt x="429" y="2"/>
                  </a:lnTo>
                  <a:lnTo>
                    <a:pt x="482" y="0"/>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grpSp>
      <p:sp>
        <p:nvSpPr>
          <p:cNvPr id="8" name="Freeform 2555">
            <a:extLst>
              <a:ext uri="{FF2B5EF4-FFF2-40B4-BE49-F238E27FC236}">
                <a16:creationId xmlns:a16="http://schemas.microsoft.com/office/drawing/2014/main" id="{1B6DA3F4-23D8-4D00-8073-B19B55C68F9E}"/>
              </a:ext>
            </a:extLst>
          </p:cNvPr>
          <p:cNvSpPr>
            <a:spLocks/>
          </p:cNvSpPr>
          <p:nvPr/>
        </p:nvSpPr>
        <p:spPr bwMode="auto">
          <a:xfrm>
            <a:off x="3406843" y="3860749"/>
            <a:ext cx="958922" cy="1055604"/>
          </a:xfrm>
          <a:custGeom>
            <a:avLst/>
            <a:gdLst>
              <a:gd name="T0" fmla="*/ 486 w 972"/>
              <a:gd name="T1" fmla="*/ 0 h 1071"/>
              <a:gd name="T2" fmla="*/ 551 w 972"/>
              <a:gd name="T3" fmla="*/ 5 h 1071"/>
              <a:gd name="T4" fmla="*/ 614 w 972"/>
              <a:gd name="T5" fmla="*/ 18 h 1071"/>
              <a:gd name="T6" fmla="*/ 675 w 972"/>
              <a:gd name="T7" fmla="*/ 39 h 1071"/>
              <a:gd name="T8" fmla="*/ 731 w 972"/>
              <a:gd name="T9" fmla="*/ 67 h 1071"/>
              <a:gd name="T10" fmla="*/ 783 w 972"/>
              <a:gd name="T11" fmla="*/ 101 h 1071"/>
              <a:gd name="T12" fmla="*/ 828 w 972"/>
              <a:gd name="T13" fmla="*/ 142 h 1071"/>
              <a:gd name="T14" fmla="*/ 870 w 972"/>
              <a:gd name="T15" fmla="*/ 189 h 1071"/>
              <a:gd name="T16" fmla="*/ 905 w 972"/>
              <a:gd name="T17" fmla="*/ 241 h 1071"/>
              <a:gd name="T18" fmla="*/ 933 w 972"/>
              <a:gd name="T19" fmla="*/ 297 h 1071"/>
              <a:gd name="T20" fmla="*/ 954 w 972"/>
              <a:gd name="T21" fmla="*/ 356 h 1071"/>
              <a:gd name="T22" fmla="*/ 967 w 972"/>
              <a:gd name="T23" fmla="*/ 420 h 1071"/>
              <a:gd name="T24" fmla="*/ 972 w 972"/>
              <a:gd name="T25" fmla="*/ 486 h 1071"/>
              <a:gd name="T26" fmla="*/ 967 w 972"/>
              <a:gd name="T27" fmla="*/ 553 h 1071"/>
              <a:gd name="T28" fmla="*/ 954 w 972"/>
              <a:gd name="T29" fmla="*/ 616 h 1071"/>
              <a:gd name="T30" fmla="*/ 932 w 972"/>
              <a:gd name="T31" fmla="*/ 677 h 1071"/>
              <a:gd name="T32" fmla="*/ 904 w 972"/>
              <a:gd name="T33" fmla="*/ 733 h 1071"/>
              <a:gd name="T34" fmla="*/ 868 w 972"/>
              <a:gd name="T35" fmla="*/ 785 h 1071"/>
              <a:gd name="T36" fmla="*/ 826 w 972"/>
              <a:gd name="T37" fmla="*/ 832 h 1071"/>
              <a:gd name="T38" fmla="*/ 778 w 972"/>
              <a:gd name="T39" fmla="*/ 873 h 1071"/>
              <a:gd name="T40" fmla="*/ 727 w 972"/>
              <a:gd name="T41" fmla="*/ 907 h 1071"/>
              <a:gd name="T42" fmla="*/ 669 w 972"/>
              <a:gd name="T43" fmla="*/ 935 h 1071"/>
              <a:gd name="T44" fmla="*/ 608 w 972"/>
              <a:gd name="T45" fmla="*/ 956 h 1071"/>
              <a:gd name="T46" fmla="*/ 543 w 972"/>
              <a:gd name="T47" fmla="*/ 968 h 1071"/>
              <a:gd name="T48" fmla="*/ 486 w 972"/>
              <a:gd name="T49" fmla="*/ 1071 h 1071"/>
              <a:gd name="T50" fmla="*/ 427 w 972"/>
              <a:gd name="T51" fmla="*/ 968 h 1071"/>
              <a:gd name="T52" fmla="*/ 363 w 972"/>
              <a:gd name="T53" fmla="*/ 956 h 1071"/>
              <a:gd name="T54" fmla="*/ 302 w 972"/>
              <a:gd name="T55" fmla="*/ 935 h 1071"/>
              <a:gd name="T56" fmla="*/ 245 w 972"/>
              <a:gd name="T57" fmla="*/ 907 h 1071"/>
              <a:gd name="T58" fmla="*/ 192 w 972"/>
              <a:gd name="T59" fmla="*/ 873 h 1071"/>
              <a:gd name="T60" fmla="*/ 144 w 972"/>
              <a:gd name="T61" fmla="*/ 832 h 1071"/>
              <a:gd name="T62" fmla="*/ 103 w 972"/>
              <a:gd name="T63" fmla="*/ 785 h 1071"/>
              <a:gd name="T64" fmla="*/ 68 w 972"/>
              <a:gd name="T65" fmla="*/ 733 h 1071"/>
              <a:gd name="T66" fmla="*/ 38 w 972"/>
              <a:gd name="T67" fmla="*/ 677 h 1071"/>
              <a:gd name="T68" fmla="*/ 17 w 972"/>
              <a:gd name="T69" fmla="*/ 616 h 1071"/>
              <a:gd name="T70" fmla="*/ 4 w 972"/>
              <a:gd name="T71" fmla="*/ 553 h 1071"/>
              <a:gd name="T72" fmla="*/ 0 w 972"/>
              <a:gd name="T73" fmla="*/ 486 h 1071"/>
              <a:gd name="T74" fmla="*/ 4 w 972"/>
              <a:gd name="T75" fmla="*/ 420 h 1071"/>
              <a:gd name="T76" fmla="*/ 17 w 972"/>
              <a:gd name="T77" fmla="*/ 356 h 1071"/>
              <a:gd name="T78" fmla="*/ 38 w 972"/>
              <a:gd name="T79" fmla="*/ 297 h 1071"/>
              <a:gd name="T80" fmla="*/ 66 w 972"/>
              <a:gd name="T81" fmla="*/ 241 h 1071"/>
              <a:gd name="T82" fmla="*/ 101 w 972"/>
              <a:gd name="T83" fmla="*/ 189 h 1071"/>
              <a:gd name="T84" fmla="*/ 141 w 972"/>
              <a:gd name="T85" fmla="*/ 142 h 1071"/>
              <a:gd name="T86" fmla="*/ 189 w 972"/>
              <a:gd name="T87" fmla="*/ 101 h 1071"/>
              <a:gd name="T88" fmla="*/ 240 w 972"/>
              <a:gd name="T89" fmla="*/ 67 h 1071"/>
              <a:gd name="T90" fmla="*/ 297 w 972"/>
              <a:gd name="T91" fmla="*/ 39 h 1071"/>
              <a:gd name="T92" fmla="*/ 356 w 972"/>
              <a:gd name="T93" fmla="*/ 18 h 1071"/>
              <a:gd name="T94" fmla="*/ 419 w 972"/>
              <a:gd name="T95" fmla="*/ 5 h 1071"/>
              <a:gd name="T96" fmla="*/ 486 w 972"/>
              <a:gd name="T97" fmla="*/ 0 h 1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2" h="1071">
                <a:moveTo>
                  <a:pt x="486" y="0"/>
                </a:moveTo>
                <a:lnTo>
                  <a:pt x="551" y="5"/>
                </a:lnTo>
                <a:lnTo>
                  <a:pt x="614" y="18"/>
                </a:lnTo>
                <a:lnTo>
                  <a:pt x="675" y="39"/>
                </a:lnTo>
                <a:lnTo>
                  <a:pt x="731" y="67"/>
                </a:lnTo>
                <a:lnTo>
                  <a:pt x="783" y="101"/>
                </a:lnTo>
                <a:lnTo>
                  <a:pt x="828" y="142"/>
                </a:lnTo>
                <a:lnTo>
                  <a:pt x="870" y="189"/>
                </a:lnTo>
                <a:lnTo>
                  <a:pt x="905" y="241"/>
                </a:lnTo>
                <a:lnTo>
                  <a:pt x="933" y="297"/>
                </a:lnTo>
                <a:lnTo>
                  <a:pt x="954" y="356"/>
                </a:lnTo>
                <a:lnTo>
                  <a:pt x="967" y="420"/>
                </a:lnTo>
                <a:lnTo>
                  <a:pt x="972" y="486"/>
                </a:lnTo>
                <a:lnTo>
                  <a:pt x="967" y="553"/>
                </a:lnTo>
                <a:lnTo>
                  <a:pt x="954" y="616"/>
                </a:lnTo>
                <a:lnTo>
                  <a:pt x="932" y="677"/>
                </a:lnTo>
                <a:lnTo>
                  <a:pt x="904" y="733"/>
                </a:lnTo>
                <a:lnTo>
                  <a:pt x="868" y="785"/>
                </a:lnTo>
                <a:lnTo>
                  <a:pt x="826" y="832"/>
                </a:lnTo>
                <a:lnTo>
                  <a:pt x="778" y="873"/>
                </a:lnTo>
                <a:lnTo>
                  <a:pt x="727" y="907"/>
                </a:lnTo>
                <a:lnTo>
                  <a:pt x="669" y="935"/>
                </a:lnTo>
                <a:lnTo>
                  <a:pt x="608" y="956"/>
                </a:lnTo>
                <a:lnTo>
                  <a:pt x="543" y="968"/>
                </a:lnTo>
                <a:lnTo>
                  <a:pt x="486" y="1071"/>
                </a:lnTo>
                <a:lnTo>
                  <a:pt x="427" y="968"/>
                </a:lnTo>
                <a:lnTo>
                  <a:pt x="363" y="956"/>
                </a:lnTo>
                <a:lnTo>
                  <a:pt x="302" y="935"/>
                </a:lnTo>
                <a:lnTo>
                  <a:pt x="245" y="907"/>
                </a:lnTo>
                <a:lnTo>
                  <a:pt x="192" y="873"/>
                </a:lnTo>
                <a:lnTo>
                  <a:pt x="144" y="832"/>
                </a:lnTo>
                <a:lnTo>
                  <a:pt x="103" y="785"/>
                </a:lnTo>
                <a:lnTo>
                  <a:pt x="68" y="733"/>
                </a:lnTo>
                <a:lnTo>
                  <a:pt x="38" y="677"/>
                </a:lnTo>
                <a:lnTo>
                  <a:pt x="17" y="616"/>
                </a:lnTo>
                <a:lnTo>
                  <a:pt x="4" y="553"/>
                </a:lnTo>
                <a:lnTo>
                  <a:pt x="0" y="486"/>
                </a:lnTo>
                <a:lnTo>
                  <a:pt x="4" y="420"/>
                </a:lnTo>
                <a:lnTo>
                  <a:pt x="17" y="356"/>
                </a:lnTo>
                <a:lnTo>
                  <a:pt x="38" y="297"/>
                </a:lnTo>
                <a:lnTo>
                  <a:pt x="66" y="241"/>
                </a:lnTo>
                <a:lnTo>
                  <a:pt x="101" y="189"/>
                </a:lnTo>
                <a:lnTo>
                  <a:pt x="141" y="142"/>
                </a:lnTo>
                <a:lnTo>
                  <a:pt x="189" y="101"/>
                </a:lnTo>
                <a:lnTo>
                  <a:pt x="240" y="67"/>
                </a:lnTo>
                <a:lnTo>
                  <a:pt x="297" y="39"/>
                </a:lnTo>
                <a:lnTo>
                  <a:pt x="356" y="18"/>
                </a:lnTo>
                <a:lnTo>
                  <a:pt x="419" y="5"/>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9" name="Freeform 2556">
            <a:extLst>
              <a:ext uri="{FF2B5EF4-FFF2-40B4-BE49-F238E27FC236}">
                <a16:creationId xmlns:a16="http://schemas.microsoft.com/office/drawing/2014/main" id="{012D99A9-FD57-43C7-AE3B-4525B4F41B2E}"/>
              </a:ext>
            </a:extLst>
          </p:cNvPr>
          <p:cNvSpPr>
            <a:spLocks/>
          </p:cNvSpPr>
          <p:nvPr/>
        </p:nvSpPr>
        <p:spPr bwMode="auto">
          <a:xfrm>
            <a:off x="3584421" y="4036354"/>
            <a:ext cx="603765" cy="605739"/>
          </a:xfrm>
          <a:custGeom>
            <a:avLst/>
            <a:gdLst>
              <a:gd name="T0" fmla="*/ 306 w 612"/>
              <a:gd name="T1" fmla="*/ 0 h 613"/>
              <a:gd name="T2" fmla="*/ 356 w 612"/>
              <a:gd name="T3" fmla="*/ 5 h 613"/>
              <a:gd name="T4" fmla="*/ 402 w 612"/>
              <a:gd name="T5" fmla="*/ 16 h 613"/>
              <a:gd name="T6" fmla="*/ 446 w 612"/>
              <a:gd name="T7" fmla="*/ 36 h 613"/>
              <a:gd name="T8" fmla="*/ 486 w 612"/>
              <a:gd name="T9" fmla="*/ 59 h 613"/>
              <a:gd name="T10" fmla="*/ 521 w 612"/>
              <a:gd name="T11" fmla="*/ 90 h 613"/>
              <a:gd name="T12" fmla="*/ 552 w 612"/>
              <a:gd name="T13" fmla="*/ 126 h 613"/>
              <a:gd name="T14" fmla="*/ 578 w 612"/>
              <a:gd name="T15" fmla="*/ 166 h 613"/>
              <a:gd name="T16" fmla="*/ 597 w 612"/>
              <a:gd name="T17" fmla="*/ 210 h 613"/>
              <a:gd name="T18" fmla="*/ 609 w 612"/>
              <a:gd name="T19" fmla="*/ 257 h 613"/>
              <a:gd name="T20" fmla="*/ 612 w 612"/>
              <a:gd name="T21" fmla="*/ 307 h 613"/>
              <a:gd name="T22" fmla="*/ 609 w 612"/>
              <a:gd name="T23" fmla="*/ 356 h 613"/>
              <a:gd name="T24" fmla="*/ 597 w 612"/>
              <a:gd name="T25" fmla="*/ 403 h 613"/>
              <a:gd name="T26" fmla="*/ 578 w 612"/>
              <a:gd name="T27" fmla="*/ 448 h 613"/>
              <a:gd name="T28" fmla="*/ 552 w 612"/>
              <a:gd name="T29" fmla="*/ 488 h 613"/>
              <a:gd name="T30" fmla="*/ 521 w 612"/>
              <a:gd name="T31" fmla="*/ 523 h 613"/>
              <a:gd name="T32" fmla="*/ 486 w 612"/>
              <a:gd name="T33" fmla="*/ 554 h 613"/>
              <a:gd name="T34" fmla="*/ 446 w 612"/>
              <a:gd name="T35" fmla="*/ 579 h 613"/>
              <a:gd name="T36" fmla="*/ 402 w 612"/>
              <a:gd name="T37" fmla="*/ 597 h 613"/>
              <a:gd name="T38" fmla="*/ 356 w 612"/>
              <a:gd name="T39" fmla="*/ 609 h 613"/>
              <a:gd name="T40" fmla="*/ 306 w 612"/>
              <a:gd name="T41" fmla="*/ 613 h 613"/>
              <a:gd name="T42" fmla="*/ 255 w 612"/>
              <a:gd name="T43" fmla="*/ 609 h 613"/>
              <a:gd name="T44" fmla="*/ 208 w 612"/>
              <a:gd name="T45" fmla="*/ 597 h 613"/>
              <a:gd name="T46" fmla="*/ 165 w 612"/>
              <a:gd name="T47" fmla="*/ 579 h 613"/>
              <a:gd name="T48" fmla="*/ 124 w 612"/>
              <a:gd name="T49" fmla="*/ 554 h 613"/>
              <a:gd name="T50" fmla="*/ 88 w 612"/>
              <a:gd name="T51" fmla="*/ 523 h 613"/>
              <a:gd name="T52" fmla="*/ 59 w 612"/>
              <a:gd name="T53" fmla="*/ 488 h 613"/>
              <a:gd name="T54" fmla="*/ 34 w 612"/>
              <a:gd name="T55" fmla="*/ 448 h 613"/>
              <a:gd name="T56" fmla="*/ 15 w 612"/>
              <a:gd name="T57" fmla="*/ 403 h 613"/>
              <a:gd name="T58" fmla="*/ 3 w 612"/>
              <a:gd name="T59" fmla="*/ 356 h 613"/>
              <a:gd name="T60" fmla="*/ 0 w 612"/>
              <a:gd name="T61" fmla="*/ 307 h 613"/>
              <a:gd name="T62" fmla="*/ 3 w 612"/>
              <a:gd name="T63" fmla="*/ 257 h 613"/>
              <a:gd name="T64" fmla="*/ 15 w 612"/>
              <a:gd name="T65" fmla="*/ 210 h 613"/>
              <a:gd name="T66" fmla="*/ 34 w 612"/>
              <a:gd name="T67" fmla="*/ 166 h 613"/>
              <a:gd name="T68" fmla="*/ 59 w 612"/>
              <a:gd name="T69" fmla="*/ 126 h 613"/>
              <a:gd name="T70" fmla="*/ 88 w 612"/>
              <a:gd name="T71" fmla="*/ 90 h 613"/>
              <a:gd name="T72" fmla="*/ 124 w 612"/>
              <a:gd name="T73" fmla="*/ 59 h 613"/>
              <a:gd name="T74" fmla="*/ 165 w 612"/>
              <a:gd name="T75" fmla="*/ 36 h 613"/>
              <a:gd name="T76" fmla="*/ 208 w 612"/>
              <a:gd name="T77" fmla="*/ 16 h 613"/>
              <a:gd name="T78" fmla="*/ 255 w 612"/>
              <a:gd name="T79" fmla="*/ 5 h 613"/>
              <a:gd name="T80" fmla="*/ 306 w 612"/>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2" h="613">
                <a:moveTo>
                  <a:pt x="306" y="0"/>
                </a:moveTo>
                <a:lnTo>
                  <a:pt x="356" y="5"/>
                </a:lnTo>
                <a:lnTo>
                  <a:pt x="402" y="16"/>
                </a:lnTo>
                <a:lnTo>
                  <a:pt x="446" y="36"/>
                </a:lnTo>
                <a:lnTo>
                  <a:pt x="486" y="59"/>
                </a:lnTo>
                <a:lnTo>
                  <a:pt x="521" y="90"/>
                </a:lnTo>
                <a:lnTo>
                  <a:pt x="552" y="126"/>
                </a:lnTo>
                <a:lnTo>
                  <a:pt x="578" y="166"/>
                </a:lnTo>
                <a:lnTo>
                  <a:pt x="597" y="210"/>
                </a:lnTo>
                <a:lnTo>
                  <a:pt x="609" y="257"/>
                </a:lnTo>
                <a:lnTo>
                  <a:pt x="612" y="307"/>
                </a:lnTo>
                <a:lnTo>
                  <a:pt x="609" y="356"/>
                </a:lnTo>
                <a:lnTo>
                  <a:pt x="597" y="403"/>
                </a:lnTo>
                <a:lnTo>
                  <a:pt x="578" y="448"/>
                </a:lnTo>
                <a:lnTo>
                  <a:pt x="552" y="488"/>
                </a:lnTo>
                <a:lnTo>
                  <a:pt x="521" y="523"/>
                </a:lnTo>
                <a:lnTo>
                  <a:pt x="486" y="554"/>
                </a:lnTo>
                <a:lnTo>
                  <a:pt x="446" y="579"/>
                </a:lnTo>
                <a:lnTo>
                  <a:pt x="402" y="597"/>
                </a:lnTo>
                <a:lnTo>
                  <a:pt x="356" y="609"/>
                </a:lnTo>
                <a:lnTo>
                  <a:pt x="306" y="613"/>
                </a:lnTo>
                <a:lnTo>
                  <a:pt x="255" y="609"/>
                </a:lnTo>
                <a:lnTo>
                  <a:pt x="208" y="597"/>
                </a:lnTo>
                <a:lnTo>
                  <a:pt x="165" y="579"/>
                </a:lnTo>
                <a:lnTo>
                  <a:pt x="124" y="554"/>
                </a:lnTo>
                <a:lnTo>
                  <a:pt x="88" y="523"/>
                </a:lnTo>
                <a:lnTo>
                  <a:pt x="59" y="488"/>
                </a:lnTo>
                <a:lnTo>
                  <a:pt x="34" y="448"/>
                </a:lnTo>
                <a:lnTo>
                  <a:pt x="15" y="403"/>
                </a:lnTo>
                <a:lnTo>
                  <a:pt x="3" y="356"/>
                </a:lnTo>
                <a:lnTo>
                  <a:pt x="0" y="307"/>
                </a:lnTo>
                <a:lnTo>
                  <a:pt x="3" y="257"/>
                </a:lnTo>
                <a:lnTo>
                  <a:pt x="15" y="210"/>
                </a:lnTo>
                <a:lnTo>
                  <a:pt x="34" y="166"/>
                </a:lnTo>
                <a:lnTo>
                  <a:pt x="59" y="126"/>
                </a:lnTo>
                <a:lnTo>
                  <a:pt x="88" y="90"/>
                </a:lnTo>
                <a:lnTo>
                  <a:pt x="124" y="59"/>
                </a:lnTo>
                <a:lnTo>
                  <a:pt x="165" y="36"/>
                </a:lnTo>
                <a:lnTo>
                  <a:pt x="208" y="16"/>
                </a:lnTo>
                <a:lnTo>
                  <a:pt x="255" y="5"/>
                </a:lnTo>
                <a:lnTo>
                  <a:pt x="306" y="0"/>
                </a:lnTo>
                <a:close/>
              </a:path>
            </a:pathLst>
          </a:custGeom>
          <a:solidFill>
            <a:srgbClr val="0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10" name="Freeform 2569">
            <a:extLst>
              <a:ext uri="{FF2B5EF4-FFF2-40B4-BE49-F238E27FC236}">
                <a16:creationId xmlns:a16="http://schemas.microsoft.com/office/drawing/2014/main" id="{576FAB87-D7F0-47CF-B71B-FDC8BF90DB15}"/>
              </a:ext>
            </a:extLst>
          </p:cNvPr>
          <p:cNvSpPr>
            <a:spLocks/>
          </p:cNvSpPr>
          <p:nvPr/>
        </p:nvSpPr>
        <p:spPr bwMode="auto">
          <a:xfrm>
            <a:off x="3393031" y="3687117"/>
            <a:ext cx="986545" cy="246637"/>
          </a:xfrm>
          <a:custGeom>
            <a:avLst/>
            <a:gdLst>
              <a:gd name="T0" fmla="*/ 497 w 999"/>
              <a:gd name="T1" fmla="*/ 0 h 251"/>
              <a:gd name="T2" fmla="*/ 562 w 999"/>
              <a:gd name="T3" fmla="*/ 3 h 251"/>
              <a:gd name="T4" fmla="*/ 625 w 999"/>
              <a:gd name="T5" fmla="*/ 11 h 251"/>
              <a:gd name="T6" fmla="*/ 687 w 999"/>
              <a:gd name="T7" fmla="*/ 28 h 251"/>
              <a:gd name="T8" fmla="*/ 748 w 999"/>
              <a:gd name="T9" fmla="*/ 50 h 251"/>
              <a:gd name="T10" fmla="*/ 806 w 999"/>
              <a:gd name="T11" fmla="*/ 79 h 251"/>
              <a:gd name="T12" fmla="*/ 859 w 999"/>
              <a:gd name="T13" fmla="*/ 113 h 251"/>
              <a:gd name="T14" fmla="*/ 910 w 999"/>
              <a:gd name="T15" fmla="*/ 152 h 251"/>
              <a:gd name="T16" fmla="*/ 956 w 999"/>
              <a:gd name="T17" fmla="*/ 198 h 251"/>
              <a:gd name="T18" fmla="*/ 999 w 999"/>
              <a:gd name="T19" fmla="*/ 248 h 251"/>
              <a:gd name="T20" fmla="*/ 995 w 999"/>
              <a:gd name="T21" fmla="*/ 251 h 251"/>
              <a:gd name="T22" fmla="*/ 952 w 999"/>
              <a:gd name="T23" fmla="*/ 202 h 251"/>
              <a:gd name="T24" fmla="*/ 906 w 999"/>
              <a:gd name="T25" fmla="*/ 156 h 251"/>
              <a:gd name="T26" fmla="*/ 856 w 999"/>
              <a:gd name="T27" fmla="*/ 118 h 251"/>
              <a:gd name="T28" fmla="*/ 803 w 999"/>
              <a:gd name="T29" fmla="*/ 84 h 251"/>
              <a:gd name="T30" fmla="*/ 745 w 999"/>
              <a:gd name="T31" fmla="*/ 56 h 251"/>
              <a:gd name="T32" fmla="*/ 686 w 999"/>
              <a:gd name="T33" fmla="*/ 34 h 251"/>
              <a:gd name="T34" fmla="*/ 625 w 999"/>
              <a:gd name="T35" fmla="*/ 17 h 251"/>
              <a:gd name="T36" fmla="*/ 562 w 999"/>
              <a:gd name="T37" fmla="*/ 8 h 251"/>
              <a:gd name="T38" fmla="*/ 497 w 999"/>
              <a:gd name="T39" fmla="*/ 4 h 251"/>
              <a:gd name="T40" fmla="*/ 424 w 999"/>
              <a:gd name="T41" fmla="*/ 8 h 251"/>
              <a:gd name="T42" fmla="*/ 355 w 999"/>
              <a:gd name="T43" fmla="*/ 20 h 251"/>
              <a:gd name="T44" fmla="*/ 287 w 999"/>
              <a:gd name="T45" fmla="*/ 39 h 251"/>
              <a:gd name="T46" fmla="*/ 223 w 999"/>
              <a:gd name="T47" fmla="*/ 68 h 251"/>
              <a:gd name="T48" fmla="*/ 161 w 999"/>
              <a:gd name="T49" fmla="*/ 102 h 251"/>
              <a:gd name="T50" fmla="*/ 105 w 999"/>
              <a:gd name="T51" fmla="*/ 141 h 251"/>
              <a:gd name="T52" fmla="*/ 52 w 999"/>
              <a:gd name="T53" fmla="*/ 189 h 251"/>
              <a:gd name="T54" fmla="*/ 5 w 999"/>
              <a:gd name="T55" fmla="*/ 242 h 251"/>
              <a:gd name="T56" fmla="*/ 0 w 999"/>
              <a:gd name="T57" fmla="*/ 239 h 251"/>
              <a:gd name="T58" fmla="*/ 48 w 999"/>
              <a:gd name="T59" fmla="*/ 184 h 251"/>
              <a:gd name="T60" fmla="*/ 101 w 999"/>
              <a:gd name="T61" fmla="*/ 137 h 251"/>
              <a:gd name="T62" fmla="*/ 158 w 999"/>
              <a:gd name="T63" fmla="*/ 96 h 251"/>
              <a:gd name="T64" fmla="*/ 220 w 999"/>
              <a:gd name="T65" fmla="*/ 62 h 251"/>
              <a:gd name="T66" fmla="*/ 285 w 999"/>
              <a:gd name="T67" fmla="*/ 35 h 251"/>
              <a:gd name="T68" fmla="*/ 353 w 999"/>
              <a:gd name="T69" fmla="*/ 14 h 251"/>
              <a:gd name="T70" fmla="*/ 424 w 999"/>
              <a:gd name="T71" fmla="*/ 3 h 251"/>
              <a:gd name="T72" fmla="*/ 497 w 999"/>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9" h="251">
                <a:moveTo>
                  <a:pt x="497" y="0"/>
                </a:moveTo>
                <a:lnTo>
                  <a:pt x="562" y="3"/>
                </a:lnTo>
                <a:lnTo>
                  <a:pt x="625" y="11"/>
                </a:lnTo>
                <a:lnTo>
                  <a:pt x="687" y="28"/>
                </a:lnTo>
                <a:lnTo>
                  <a:pt x="748" y="50"/>
                </a:lnTo>
                <a:lnTo>
                  <a:pt x="806" y="79"/>
                </a:lnTo>
                <a:lnTo>
                  <a:pt x="859" y="113"/>
                </a:lnTo>
                <a:lnTo>
                  <a:pt x="910" y="152"/>
                </a:lnTo>
                <a:lnTo>
                  <a:pt x="956" y="198"/>
                </a:lnTo>
                <a:lnTo>
                  <a:pt x="999" y="248"/>
                </a:lnTo>
                <a:lnTo>
                  <a:pt x="995" y="251"/>
                </a:lnTo>
                <a:lnTo>
                  <a:pt x="952" y="202"/>
                </a:lnTo>
                <a:lnTo>
                  <a:pt x="906" y="156"/>
                </a:lnTo>
                <a:lnTo>
                  <a:pt x="856" y="118"/>
                </a:lnTo>
                <a:lnTo>
                  <a:pt x="803" y="84"/>
                </a:lnTo>
                <a:lnTo>
                  <a:pt x="745" y="56"/>
                </a:lnTo>
                <a:lnTo>
                  <a:pt x="686" y="34"/>
                </a:lnTo>
                <a:lnTo>
                  <a:pt x="625" y="17"/>
                </a:lnTo>
                <a:lnTo>
                  <a:pt x="562" y="8"/>
                </a:lnTo>
                <a:lnTo>
                  <a:pt x="497" y="4"/>
                </a:lnTo>
                <a:lnTo>
                  <a:pt x="424" y="8"/>
                </a:lnTo>
                <a:lnTo>
                  <a:pt x="355" y="20"/>
                </a:lnTo>
                <a:lnTo>
                  <a:pt x="287" y="39"/>
                </a:lnTo>
                <a:lnTo>
                  <a:pt x="223" y="68"/>
                </a:lnTo>
                <a:lnTo>
                  <a:pt x="161" y="102"/>
                </a:lnTo>
                <a:lnTo>
                  <a:pt x="105" y="141"/>
                </a:lnTo>
                <a:lnTo>
                  <a:pt x="52" y="189"/>
                </a:lnTo>
                <a:lnTo>
                  <a:pt x="5" y="242"/>
                </a:lnTo>
                <a:lnTo>
                  <a:pt x="0" y="239"/>
                </a:lnTo>
                <a:lnTo>
                  <a:pt x="48" y="184"/>
                </a:lnTo>
                <a:lnTo>
                  <a:pt x="101" y="137"/>
                </a:lnTo>
                <a:lnTo>
                  <a:pt x="158" y="96"/>
                </a:lnTo>
                <a:lnTo>
                  <a:pt x="220" y="62"/>
                </a:lnTo>
                <a:lnTo>
                  <a:pt x="285" y="35"/>
                </a:lnTo>
                <a:lnTo>
                  <a:pt x="353" y="14"/>
                </a:lnTo>
                <a:lnTo>
                  <a:pt x="424" y="3"/>
                </a:lnTo>
                <a:lnTo>
                  <a:pt x="497"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11" name="Freeform 2571">
            <a:extLst>
              <a:ext uri="{FF2B5EF4-FFF2-40B4-BE49-F238E27FC236}">
                <a16:creationId xmlns:a16="http://schemas.microsoft.com/office/drawing/2014/main" id="{7882255D-1D57-4404-9B52-21A37B9C96D9}"/>
              </a:ext>
            </a:extLst>
          </p:cNvPr>
          <p:cNvSpPr>
            <a:spLocks/>
          </p:cNvSpPr>
          <p:nvPr/>
        </p:nvSpPr>
        <p:spPr bwMode="auto">
          <a:xfrm>
            <a:off x="3842895" y="3156356"/>
            <a:ext cx="78924" cy="78924"/>
          </a:xfrm>
          <a:custGeom>
            <a:avLst/>
            <a:gdLst>
              <a:gd name="T0" fmla="*/ 40 w 80"/>
              <a:gd name="T1" fmla="*/ 0 h 80"/>
              <a:gd name="T2" fmla="*/ 54 w 80"/>
              <a:gd name="T3" fmla="*/ 3 h 80"/>
              <a:gd name="T4" fmla="*/ 68 w 80"/>
              <a:gd name="T5" fmla="*/ 12 h 80"/>
              <a:gd name="T6" fmla="*/ 75 w 80"/>
              <a:gd name="T7" fmla="*/ 24 h 80"/>
              <a:gd name="T8" fmla="*/ 80 w 80"/>
              <a:gd name="T9" fmla="*/ 40 h 80"/>
              <a:gd name="T10" fmla="*/ 75 w 80"/>
              <a:gd name="T11" fmla="*/ 55 h 80"/>
              <a:gd name="T12" fmla="*/ 68 w 80"/>
              <a:gd name="T13" fmla="*/ 68 h 80"/>
              <a:gd name="T14" fmla="*/ 54 w 80"/>
              <a:gd name="T15" fmla="*/ 77 h 80"/>
              <a:gd name="T16" fmla="*/ 40 w 80"/>
              <a:gd name="T17" fmla="*/ 80 h 80"/>
              <a:gd name="T18" fmla="*/ 23 w 80"/>
              <a:gd name="T19" fmla="*/ 77 h 80"/>
              <a:gd name="T20" fmla="*/ 12 w 80"/>
              <a:gd name="T21" fmla="*/ 68 h 80"/>
              <a:gd name="T22" fmla="*/ 3 w 80"/>
              <a:gd name="T23" fmla="*/ 55 h 80"/>
              <a:gd name="T24" fmla="*/ 0 w 80"/>
              <a:gd name="T25" fmla="*/ 40 h 80"/>
              <a:gd name="T26" fmla="*/ 3 w 80"/>
              <a:gd name="T27" fmla="*/ 24 h 80"/>
              <a:gd name="T28" fmla="*/ 12 w 80"/>
              <a:gd name="T29" fmla="*/ 12 h 80"/>
              <a:gd name="T30" fmla="*/ 23 w 80"/>
              <a:gd name="T31" fmla="*/ 3 h 80"/>
              <a:gd name="T32" fmla="*/ 40 w 80"/>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80">
                <a:moveTo>
                  <a:pt x="40" y="0"/>
                </a:moveTo>
                <a:lnTo>
                  <a:pt x="54" y="3"/>
                </a:lnTo>
                <a:lnTo>
                  <a:pt x="68" y="12"/>
                </a:lnTo>
                <a:lnTo>
                  <a:pt x="75" y="24"/>
                </a:lnTo>
                <a:lnTo>
                  <a:pt x="80" y="40"/>
                </a:lnTo>
                <a:lnTo>
                  <a:pt x="75" y="55"/>
                </a:lnTo>
                <a:lnTo>
                  <a:pt x="68" y="68"/>
                </a:lnTo>
                <a:lnTo>
                  <a:pt x="54" y="77"/>
                </a:lnTo>
                <a:lnTo>
                  <a:pt x="40" y="80"/>
                </a:lnTo>
                <a:lnTo>
                  <a:pt x="23" y="77"/>
                </a:lnTo>
                <a:lnTo>
                  <a:pt x="12" y="68"/>
                </a:lnTo>
                <a:lnTo>
                  <a:pt x="3" y="55"/>
                </a:lnTo>
                <a:lnTo>
                  <a:pt x="0" y="40"/>
                </a:lnTo>
                <a:lnTo>
                  <a:pt x="3" y="24"/>
                </a:lnTo>
                <a:lnTo>
                  <a:pt x="12" y="12"/>
                </a:lnTo>
                <a:lnTo>
                  <a:pt x="23" y="3"/>
                </a:lnTo>
                <a:lnTo>
                  <a:pt x="40"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419" sz="1800" b="0" i="0" u="none" strike="noStrike" kern="0" cap="none" spc="0" normalizeH="0" baseline="0">
              <a:ln>
                <a:noFill/>
              </a:ln>
              <a:solidFill>
                <a:prstClr val="black"/>
              </a:solidFill>
              <a:effectLst/>
              <a:uLnTx/>
              <a:uFillTx/>
              <a:latin typeface="Arial" panose="020B0604020202020204" pitchFamily="34" charset="0"/>
              <a:cs typeface="Arial" panose="020B0604020202020204" pitchFamily="34" charset="0"/>
            </a:endParaRPr>
          </a:p>
        </p:txBody>
      </p:sp>
      <p:cxnSp>
        <p:nvCxnSpPr>
          <p:cNvPr id="12" name="Straight Connector 2586">
            <a:extLst>
              <a:ext uri="{FF2B5EF4-FFF2-40B4-BE49-F238E27FC236}">
                <a16:creationId xmlns:a16="http://schemas.microsoft.com/office/drawing/2014/main" id="{BA97BF12-043E-4373-87CD-8500C1C877EB}"/>
              </a:ext>
            </a:extLst>
          </p:cNvPr>
          <p:cNvCxnSpPr>
            <a:stCxn id="11" idx="8"/>
            <a:endCxn id="10" idx="0"/>
          </p:cNvCxnSpPr>
          <p:nvPr/>
        </p:nvCxnSpPr>
        <p:spPr>
          <a:xfrm>
            <a:off x="3882357" y="3235280"/>
            <a:ext cx="1478" cy="451837"/>
          </a:xfrm>
          <a:prstGeom prst="line">
            <a:avLst/>
          </a:prstGeom>
          <a:noFill/>
          <a:ln w="3175" cap="flat" cmpd="sng" algn="ctr">
            <a:solidFill>
              <a:sysClr val="window" lastClr="FFFFFF">
                <a:lumMod val="85000"/>
              </a:sysClr>
            </a:solidFill>
            <a:prstDash val="solid"/>
          </a:ln>
          <a:effectLst/>
        </p:spPr>
      </p:cxnSp>
      <p:sp>
        <p:nvSpPr>
          <p:cNvPr id="39" name="TextBox 2613">
            <a:extLst>
              <a:ext uri="{FF2B5EF4-FFF2-40B4-BE49-F238E27FC236}">
                <a16:creationId xmlns:a16="http://schemas.microsoft.com/office/drawing/2014/main" id="{5B50F23F-1F37-4A31-9F4C-437F9F843211}"/>
              </a:ext>
            </a:extLst>
          </p:cNvPr>
          <p:cNvSpPr txBox="1"/>
          <p:nvPr/>
        </p:nvSpPr>
        <p:spPr>
          <a:xfrm>
            <a:off x="2748430" y="2170198"/>
            <a:ext cx="2267854" cy="307777"/>
          </a:xfrm>
          <a:prstGeom prst="rect">
            <a:avLst/>
          </a:prstGeom>
          <a:noFill/>
        </p:spPr>
        <p:txBody>
          <a:bodyPr wrap="square" rtlCol="0">
            <a:spAutoFit/>
          </a:bodyPr>
          <a:lstStyle/>
          <a:p>
            <a:pPr algn="ctr"/>
            <a:r>
              <a:rPr lang="es-419" sz="1400" b="1" dirty="0">
                <a:solidFill>
                  <a:prstClr val="black">
                    <a:lumMod val="75000"/>
                    <a:lumOff val="25000"/>
                  </a:prstClr>
                </a:solidFill>
                <a:latin typeface="Arial" panose="020B0604020202020204" pitchFamily="34" charset="0"/>
                <a:cs typeface="Arial" panose="020B0604020202020204" pitchFamily="34" charset="0"/>
              </a:rPr>
              <a:t>Escenarios</a:t>
            </a:r>
          </a:p>
        </p:txBody>
      </p:sp>
      <p:sp>
        <p:nvSpPr>
          <p:cNvPr id="40" name="TextBox 2614">
            <a:extLst>
              <a:ext uri="{FF2B5EF4-FFF2-40B4-BE49-F238E27FC236}">
                <a16:creationId xmlns:a16="http://schemas.microsoft.com/office/drawing/2014/main" id="{547C488D-3E4A-4460-B9AC-DA95E12A7AA2}"/>
              </a:ext>
            </a:extLst>
          </p:cNvPr>
          <p:cNvSpPr txBox="1"/>
          <p:nvPr/>
        </p:nvSpPr>
        <p:spPr>
          <a:xfrm>
            <a:off x="2400300" y="2421473"/>
            <a:ext cx="3296968" cy="769441"/>
          </a:xfrm>
          <a:prstGeom prst="rect">
            <a:avLst/>
          </a:prstGeom>
          <a:noFill/>
        </p:spPr>
        <p:txBody>
          <a:bodyPr wrap="square" rtlCol="0">
            <a:spAutoFit/>
          </a:bodyPr>
          <a:lstStyle/>
          <a:p>
            <a:pPr algn="ctr"/>
            <a:r>
              <a:rPr lang="es-PE" sz="1100" dirty="0">
                <a:latin typeface="Arial" panose="020B0604020202020204" pitchFamily="34" charset="0"/>
                <a:cs typeface="Arial" panose="020B0604020202020204" pitchFamily="34" charset="0"/>
              </a:rPr>
              <a:t>Se trata de una historia acerca de alguien (generalmente el usuario o el cliente) que usa el producto/servicio diseñado por una empresa para llevar a cabo la tarea o el objetivo que tenga</a:t>
            </a:r>
            <a:endParaRPr lang="es-419" sz="1100" dirty="0">
              <a:latin typeface="Arial" panose="020B0604020202020204" pitchFamily="34" charset="0"/>
              <a:cs typeface="Arial" panose="020B0604020202020204" pitchFamily="34" charset="0"/>
            </a:endParaRPr>
          </a:p>
        </p:txBody>
      </p:sp>
      <p:grpSp>
        <p:nvGrpSpPr>
          <p:cNvPr id="76" name="Group 2651">
            <a:extLst>
              <a:ext uri="{FF2B5EF4-FFF2-40B4-BE49-F238E27FC236}">
                <a16:creationId xmlns:a16="http://schemas.microsoft.com/office/drawing/2014/main" id="{6A52ABEF-1E72-43EC-9D2C-24721A20E2DD}"/>
              </a:ext>
            </a:extLst>
          </p:cNvPr>
          <p:cNvGrpSpPr/>
          <p:nvPr/>
        </p:nvGrpSpPr>
        <p:grpSpPr>
          <a:xfrm>
            <a:off x="3702250" y="4184598"/>
            <a:ext cx="384170" cy="356635"/>
            <a:chOff x="7272338" y="2854326"/>
            <a:chExt cx="465137" cy="431800"/>
          </a:xfrm>
          <a:solidFill>
            <a:sysClr val="window" lastClr="FFFFFF"/>
          </a:solidFill>
        </p:grpSpPr>
        <p:sp>
          <p:nvSpPr>
            <p:cNvPr id="77" name="Freeform 48">
              <a:extLst>
                <a:ext uri="{FF2B5EF4-FFF2-40B4-BE49-F238E27FC236}">
                  <a16:creationId xmlns:a16="http://schemas.microsoft.com/office/drawing/2014/main" id="{9E065E10-D828-4A71-96D3-7F1EACABE7A1}"/>
                </a:ext>
              </a:extLst>
            </p:cNvPr>
            <p:cNvSpPr>
              <a:spLocks/>
            </p:cNvSpPr>
            <p:nvPr/>
          </p:nvSpPr>
          <p:spPr bwMode="auto">
            <a:xfrm>
              <a:off x="7581900" y="3240088"/>
              <a:ext cx="23812" cy="46038"/>
            </a:xfrm>
            <a:custGeom>
              <a:avLst/>
              <a:gdLst>
                <a:gd name="T0" fmla="*/ 115 w 175"/>
                <a:gd name="T1" fmla="*/ 0 h 350"/>
                <a:gd name="T2" fmla="*/ 131 w 175"/>
                <a:gd name="T3" fmla="*/ 1 h 350"/>
                <a:gd name="T4" fmla="*/ 146 w 175"/>
                <a:gd name="T5" fmla="*/ 8 h 350"/>
                <a:gd name="T6" fmla="*/ 157 w 175"/>
                <a:gd name="T7" fmla="*/ 16 h 350"/>
                <a:gd name="T8" fmla="*/ 167 w 175"/>
                <a:gd name="T9" fmla="*/ 28 h 350"/>
                <a:gd name="T10" fmla="*/ 173 w 175"/>
                <a:gd name="T11" fmla="*/ 42 h 350"/>
                <a:gd name="T12" fmla="*/ 175 w 175"/>
                <a:gd name="T13" fmla="*/ 57 h 350"/>
                <a:gd name="T14" fmla="*/ 173 w 175"/>
                <a:gd name="T15" fmla="*/ 73 h 350"/>
                <a:gd name="T16" fmla="*/ 115 w 175"/>
                <a:gd name="T17" fmla="*/ 307 h 350"/>
                <a:gd name="T18" fmla="*/ 109 w 175"/>
                <a:gd name="T19" fmla="*/ 322 h 350"/>
                <a:gd name="T20" fmla="*/ 100 w 175"/>
                <a:gd name="T21" fmla="*/ 333 h 350"/>
                <a:gd name="T22" fmla="*/ 87 w 175"/>
                <a:gd name="T23" fmla="*/ 343 h 350"/>
                <a:gd name="T24" fmla="*/ 73 w 175"/>
                <a:gd name="T25" fmla="*/ 348 h 350"/>
                <a:gd name="T26" fmla="*/ 58 w 175"/>
                <a:gd name="T27" fmla="*/ 350 h 350"/>
                <a:gd name="T28" fmla="*/ 51 w 175"/>
                <a:gd name="T29" fmla="*/ 350 h 350"/>
                <a:gd name="T30" fmla="*/ 44 w 175"/>
                <a:gd name="T31" fmla="*/ 349 h 350"/>
                <a:gd name="T32" fmla="*/ 29 w 175"/>
                <a:gd name="T33" fmla="*/ 343 h 350"/>
                <a:gd name="T34" fmla="*/ 17 w 175"/>
                <a:gd name="T35" fmla="*/ 335 h 350"/>
                <a:gd name="T36" fmla="*/ 8 w 175"/>
                <a:gd name="T37" fmla="*/ 323 h 350"/>
                <a:gd name="T38" fmla="*/ 2 w 175"/>
                <a:gd name="T39" fmla="*/ 309 h 350"/>
                <a:gd name="T40" fmla="*/ 0 w 175"/>
                <a:gd name="T41" fmla="*/ 294 h 350"/>
                <a:gd name="T42" fmla="*/ 2 w 175"/>
                <a:gd name="T43" fmla="*/ 278 h 350"/>
                <a:gd name="T44" fmla="*/ 59 w 175"/>
                <a:gd name="T45" fmla="*/ 44 h 350"/>
                <a:gd name="T46" fmla="*/ 66 w 175"/>
                <a:gd name="T47" fmla="*/ 30 h 350"/>
                <a:gd name="T48" fmla="*/ 74 w 175"/>
                <a:gd name="T49" fmla="*/ 17 h 350"/>
                <a:gd name="T50" fmla="*/ 86 w 175"/>
                <a:gd name="T51" fmla="*/ 8 h 350"/>
                <a:gd name="T52" fmla="*/ 100 w 175"/>
                <a:gd name="T53" fmla="*/ 3 h 350"/>
                <a:gd name="T54" fmla="*/ 115 w 175"/>
                <a:gd name="T55"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5" h="350">
                  <a:moveTo>
                    <a:pt x="115" y="0"/>
                  </a:moveTo>
                  <a:lnTo>
                    <a:pt x="131" y="1"/>
                  </a:lnTo>
                  <a:lnTo>
                    <a:pt x="146" y="8"/>
                  </a:lnTo>
                  <a:lnTo>
                    <a:pt x="157" y="16"/>
                  </a:lnTo>
                  <a:lnTo>
                    <a:pt x="167" y="28"/>
                  </a:lnTo>
                  <a:lnTo>
                    <a:pt x="173" y="42"/>
                  </a:lnTo>
                  <a:lnTo>
                    <a:pt x="175" y="57"/>
                  </a:lnTo>
                  <a:lnTo>
                    <a:pt x="173" y="73"/>
                  </a:lnTo>
                  <a:lnTo>
                    <a:pt x="115" y="307"/>
                  </a:lnTo>
                  <a:lnTo>
                    <a:pt x="109" y="322"/>
                  </a:lnTo>
                  <a:lnTo>
                    <a:pt x="100" y="333"/>
                  </a:lnTo>
                  <a:lnTo>
                    <a:pt x="87" y="343"/>
                  </a:lnTo>
                  <a:lnTo>
                    <a:pt x="73" y="348"/>
                  </a:lnTo>
                  <a:lnTo>
                    <a:pt x="58" y="350"/>
                  </a:lnTo>
                  <a:lnTo>
                    <a:pt x="51" y="350"/>
                  </a:lnTo>
                  <a:lnTo>
                    <a:pt x="44" y="349"/>
                  </a:lnTo>
                  <a:lnTo>
                    <a:pt x="29" y="343"/>
                  </a:lnTo>
                  <a:lnTo>
                    <a:pt x="17" y="335"/>
                  </a:lnTo>
                  <a:lnTo>
                    <a:pt x="8" y="323"/>
                  </a:lnTo>
                  <a:lnTo>
                    <a:pt x="2" y="309"/>
                  </a:lnTo>
                  <a:lnTo>
                    <a:pt x="0" y="294"/>
                  </a:lnTo>
                  <a:lnTo>
                    <a:pt x="2" y="278"/>
                  </a:lnTo>
                  <a:lnTo>
                    <a:pt x="59" y="44"/>
                  </a:lnTo>
                  <a:lnTo>
                    <a:pt x="66" y="30"/>
                  </a:lnTo>
                  <a:lnTo>
                    <a:pt x="74" y="17"/>
                  </a:lnTo>
                  <a:lnTo>
                    <a:pt x="86" y="8"/>
                  </a:lnTo>
                  <a:lnTo>
                    <a:pt x="100" y="3"/>
                  </a:lnTo>
                  <a:lnTo>
                    <a:pt x="1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78" name="Freeform 49">
              <a:extLst>
                <a:ext uri="{FF2B5EF4-FFF2-40B4-BE49-F238E27FC236}">
                  <a16:creationId xmlns:a16="http://schemas.microsoft.com/office/drawing/2014/main" id="{26D4943B-B0FE-4CBB-8AEF-30D27157D6F7}"/>
                </a:ext>
              </a:extLst>
            </p:cNvPr>
            <p:cNvSpPr>
              <a:spLocks/>
            </p:cNvSpPr>
            <p:nvPr/>
          </p:nvSpPr>
          <p:spPr bwMode="auto">
            <a:xfrm>
              <a:off x="7272338" y="2970213"/>
              <a:ext cx="325437" cy="115888"/>
            </a:xfrm>
            <a:custGeom>
              <a:avLst/>
              <a:gdLst>
                <a:gd name="T0" fmla="*/ 59 w 2459"/>
                <a:gd name="T1" fmla="*/ 0 h 877"/>
                <a:gd name="T2" fmla="*/ 77 w 2459"/>
                <a:gd name="T3" fmla="*/ 2 h 877"/>
                <a:gd name="T4" fmla="*/ 93 w 2459"/>
                <a:gd name="T5" fmla="*/ 11 h 877"/>
                <a:gd name="T6" fmla="*/ 106 w 2459"/>
                <a:gd name="T7" fmla="*/ 24 h 877"/>
                <a:gd name="T8" fmla="*/ 114 w 2459"/>
                <a:gd name="T9" fmla="*/ 40 h 877"/>
                <a:gd name="T10" fmla="*/ 117 w 2459"/>
                <a:gd name="T11" fmla="*/ 58 h 877"/>
                <a:gd name="T12" fmla="*/ 117 w 2459"/>
                <a:gd name="T13" fmla="*/ 78 h 877"/>
                <a:gd name="T14" fmla="*/ 1756 w 2459"/>
                <a:gd name="T15" fmla="*/ 755 h 877"/>
                <a:gd name="T16" fmla="*/ 2379 w 2459"/>
                <a:gd name="T17" fmla="*/ 498 h 877"/>
                <a:gd name="T18" fmla="*/ 2394 w 2459"/>
                <a:gd name="T19" fmla="*/ 494 h 877"/>
                <a:gd name="T20" fmla="*/ 2409 w 2459"/>
                <a:gd name="T21" fmla="*/ 494 h 877"/>
                <a:gd name="T22" fmla="*/ 2424 w 2459"/>
                <a:gd name="T23" fmla="*/ 498 h 877"/>
                <a:gd name="T24" fmla="*/ 2436 w 2459"/>
                <a:gd name="T25" fmla="*/ 506 h 877"/>
                <a:gd name="T26" fmla="*/ 2447 w 2459"/>
                <a:gd name="T27" fmla="*/ 516 h 877"/>
                <a:gd name="T28" fmla="*/ 2456 w 2459"/>
                <a:gd name="T29" fmla="*/ 530 h 877"/>
                <a:gd name="T30" fmla="*/ 2459 w 2459"/>
                <a:gd name="T31" fmla="*/ 545 h 877"/>
                <a:gd name="T32" fmla="*/ 2459 w 2459"/>
                <a:gd name="T33" fmla="*/ 560 h 877"/>
                <a:gd name="T34" fmla="*/ 2456 w 2459"/>
                <a:gd name="T35" fmla="*/ 575 h 877"/>
                <a:gd name="T36" fmla="*/ 2448 w 2459"/>
                <a:gd name="T37" fmla="*/ 588 h 877"/>
                <a:gd name="T38" fmla="*/ 2437 w 2459"/>
                <a:gd name="T39" fmla="*/ 598 h 877"/>
                <a:gd name="T40" fmla="*/ 2424 w 2459"/>
                <a:gd name="T41" fmla="*/ 606 h 877"/>
                <a:gd name="T42" fmla="*/ 1779 w 2459"/>
                <a:gd name="T43" fmla="*/ 873 h 877"/>
                <a:gd name="T44" fmla="*/ 1768 w 2459"/>
                <a:gd name="T45" fmla="*/ 876 h 877"/>
                <a:gd name="T46" fmla="*/ 1756 w 2459"/>
                <a:gd name="T47" fmla="*/ 877 h 877"/>
                <a:gd name="T48" fmla="*/ 1746 w 2459"/>
                <a:gd name="T49" fmla="*/ 876 h 877"/>
                <a:gd name="T50" fmla="*/ 1734 w 2459"/>
                <a:gd name="T51" fmla="*/ 873 h 877"/>
                <a:gd name="T52" fmla="*/ 36 w 2459"/>
                <a:gd name="T53" fmla="*/ 170 h 877"/>
                <a:gd name="T54" fmla="*/ 21 w 2459"/>
                <a:gd name="T55" fmla="*/ 162 h 877"/>
                <a:gd name="T56" fmla="*/ 10 w 2459"/>
                <a:gd name="T57" fmla="*/ 149 h 877"/>
                <a:gd name="T58" fmla="*/ 2 w 2459"/>
                <a:gd name="T59" fmla="*/ 134 h 877"/>
                <a:gd name="T60" fmla="*/ 0 w 2459"/>
                <a:gd name="T61" fmla="*/ 116 h 877"/>
                <a:gd name="T62" fmla="*/ 0 w 2459"/>
                <a:gd name="T63" fmla="*/ 58 h 877"/>
                <a:gd name="T64" fmla="*/ 3 w 2459"/>
                <a:gd name="T65" fmla="*/ 40 h 877"/>
                <a:gd name="T66" fmla="*/ 12 w 2459"/>
                <a:gd name="T67" fmla="*/ 24 h 877"/>
                <a:gd name="T68" fmla="*/ 25 w 2459"/>
                <a:gd name="T69" fmla="*/ 11 h 877"/>
                <a:gd name="T70" fmla="*/ 40 w 2459"/>
                <a:gd name="T71" fmla="*/ 2 h 877"/>
                <a:gd name="T72" fmla="*/ 59 w 2459"/>
                <a:gd name="T73" fmla="*/ 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9" h="877">
                  <a:moveTo>
                    <a:pt x="59" y="0"/>
                  </a:moveTo>
                  <a:lnTo>
                    <a:pt x="77" y="2"/>
                  </a:lnTo>
                  <a:lnTo>
                    <a:pt x="93" y="11"/>
                  </a:lnTo>
                  <a:lnTo>
                    <a:pt x="106" y="24"/>
                  </a:lnTo>
                  <a:lnTo>
                    <a:pt x="114" y="40"/>
                  </a:lnTo>
                  <a:lnTo>
                    <a:pt x="117" y="58"/>
                  </a:lnTo>
                  <a:lnTo>
                    <a:pt x="117" y="78"/>
                  </a:lnTo>
                  <a:lnTo>
                    <a:pt x="1756" y="755"/>
                  </a:lnTo>
                  <a:lnTo>
                    <a:pt x="2379" y="498"/>
                  </a:lnTo>
                  <a:lnTo>
                    <a:pt x="2394" y="494"/>
                  </a:lnTo>
                  <a:lnTo>
                    <a:pt x="2409" y="494"/>
                  </a:lnTo>
                  <a:lnTo>
                    <a:pt x="2424" y="498"/>
                  </a:lnTo>
                  <a:lnTo>
                    <a:pt x="2436" y="506"/>
                  </a:lnTo>
                  <a:lnTo>
                    <a:pt x="2447" y="516"/>
                  </a:lnTo>
                  <a:lnTo>
                    <a:pt x="2456" y="530"/>
                  </a:lnTo>
                  <a:lnTo>
                    <a:pt x="2459" y="545"/>
                  </a:lnTo>
                  <a:lnTo>
                    <a:pt x="2459" y="560"/>
                  </a:lnTo>
                  <a:lnTo>
                    <a:pt x="2456" y="575"/>
                  </a:lnTo>
                  <a:lnTo>
                    <a:pt x="2448" y="588"/>
                  </a:lnTo>
                  <a:lnTo>
                    <a:pt x="2437" y="598"/>
                  </a:lnTo>
                  <a:lnTo>
                    <a:pt x="2424" y="606"/>
                  </a:lnTo>
                  <a:lnTo>
                    <a:pt x="1779" y="873"/>
                  </a:lnTo>
                  <a:lnTo>
                    <a:pt x="1768" y="876"/>
                  </a:lnTo>
                  <a:lnTo>
                    <a:pt x="1756" y="877"/>
                  </a:lnTo>
                  <a:lnTo>
                    <a:pt x="1746" y="876"/>
                  </a:lnTo>
                  <a:lnTo>
                    <a:pt x="1734" y="873"/>
                  </a:lnTo>
                  <a:lnTo>
                    <a:pt x="36" y="170"/>
                  </a:lnTo>
                  <a:lnTo>
                    <a:pt x="21" y="162"/>
                  </a:lnTo>
                  <a:lnTo>
                    <a:pt x="10" y="149"/>
                  </a:lnTo>
                  <a:lnTo>
                    <a:pt x="2" y="134"/>
                  </a:lnTo>
                  <a:lnTo>
                    <a:pt x="0" y="116"/>
                  </a:lnTo>
                  <a:lnTo>
                    <a:pt x="0" y="58"/>
                  </a:lnTo>
                  <a:lnTo>
                    <a:pt x="3" y="40"/>
                  </a:lnTo>
                  <a:lnTo>
                    <a:pt x="12" y="24"/>
                  </a:lnTo>
                  <a:lnTo>
                    <a:pt x="25" y="11"/>
                  </a:lnTo>
                  <a:lnTo>
                    <a:pt x="40" y="2"/>
                  </a:lnTo>
                  <a:lnTo>
                    <a:pt x="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79" name="Freeform 50">
              <a:extLst>
                <a:ext uri="{FF2B5EF4-FFF2-40B4-BE49-F238E27FC236}">
                  <a16:creationId xmlns:a16="http://schemas.microsoft.com/office/drawing/2014/main" id="{D9E8758C-C2FF-4750-8174-99AD64860D8A}"/>
                </a:ext>
              </a:extLst>
            </p:cNvPr>
            <p:cNvSpPr>
              <a:spLocks/>
            </p:cNvSpPr>
            <p:nvPr/>
          </p:nvSpPr>
          <p:spPr bwMode="auto">
            <a:xfrm>
              <a:off x="7350125" y="3046413"/>
              <a:ext cx="247650" cy="147638"/>
            </a:xfrm>
            <a:custGeom>
              <a:avLst/>
              <a:gdLst>
                <a:gd name="T0" fmla="*/ 78 w 1875"/>
                <a:gd name="T1" fmla="*/ 4 h 1111"/>
                <a:gd name="T2" fmla="*/ 107 w 1875"/>
                <a:gd name="T3" fmla="*/ 24 h 1111"/>
                <a:gd name="T4" fmla="*/ 117 w 1875"/>
                <a:gd name="T5" fmla="*/ 59 h 1111"/>
                <a:gd name="T6" fmla="*/ 123 w 1875"/>
                <a:gd name="T7" fmla="*/ 466 h 1111"/>
                <a:gd name="T8" fmla="*/ 138 w 1875"/>
                <a:gd name="T9" fmla="*/ 495 h 1111"/>
                <a:gd name="T10" fmla="*/ 161 w 1875"/>
                <a:gd name="T11" fmla="*/ 533 h 1111"/>
                <a:gd name="T12" fmla="*/ 194 w 1875"/>
                <a:gd name="T13" fmla="*/ 579 h 1111"/>
                <a:gd name="T14" fmla="*/ 237 w 1875"/>
                <a:gd name="T15" fmla="*/ 631 h 1111"/>
                <a:gd name="T16" fmla="*/ 290 w 1875"/>
                <a:gd name="T17" fmla="*/ 687 h 1111"/>
                <a:gd name="T18" fmla="*/ 355 w 1875"/>
                <a:gd name="T19" fmla="*/ 743 h 1111"/>
                <a:gd name="T20" fmla="*/ 433 w 1875"/>
                <a:gd name="T21" fmla="*/ 798 h 1111"/>
                <a:gd name="T22" fmla="*/ 523 w 1875"/>
                <a:gd name="T23" fmla="*/ 851 h 1111"/>
                <a:gd name="T24" fmla="*/ 628 w 1875"/>
                <a:gd name="T25" fmla="*/ 898 h 1111"/>
                <a:gd name="T26" fmla="*/ 746 w 1875"/>
                <a:gd name="T27" fmla="*/ 938 h 1111"/>
                <a:gd name="T28" fmla="*/ 880 w 1875"/>
                <a:gd name="T29" fmla="*/ 969 h 1111"/>
                <a:gd name="T30" fmla="*/ 1032 w 1875"/>
                <a:gd name="T31" fmla="*/ 988 h 1111"/>
                <a:gd name="T32" fmla="*/ 1113 w 1875"/>
                <a:gd name="T33" fmla="*/ 469 h 1111"/>
                <a:gd name="T34" fmla="*/ 1125 w 1875"/>
                <a:gd name="T35" fmla="*/ 433 h 1111"/>
                <a:gd name="T36" fmla="*/ 1153 w 1875"/>
                <a:gd name="T37" fmla="*/ 412 h 1111"/>
                <a:gd name="T38" fmla="*/ 1191 w 1875"/>
                <a:gd name="T39" fmla="*/ 412 h 1111"/>
                <a:gd name="T40" fmla="*/ 1219 w 1875"/>
                <a:gd name="T41" fmla="*/ 433 h 1111"/>
                <a:gd name="T42" fmla="*/ 1230 w 1875"/>
                <a:gd name="T43" fmla="*/ 469 h 1111"/>
                <a:gd name="T44" fmla="*/ 1307 w 1875"/>
                <a:gd name="T45" fmla="*/ 989 h 1111"/>
                <a:gd name="T46" fmla="*/ 1446 w 1875"/>
                <a:gd name="T47" fmla="*/ 972 h 1111"/>
                <a:gd name="T48" fmla="*/ 1567 w 1875"/>
                <a:gd name="T49" fmla="*/ 946 h 1111"/>
                <a:gd name="T50" fmla="*/ 1670 w 1875"/>
                <a:gd name="T51" fmla="*/ 915 h 1111"/>
                <a:gd name="T52" fmla="*/ 1754 w 1875"/>
                <a:gd name="T53" fmla="*/ 881 h 1111"/>
                <a:gd name="T54" fmla="*/ 1804 w 1875"/>
                <a:gd name="T55" fmla="*/ 860 h 1111"/>
                <a:gd name="T56" fmla="*/ 1834 w 1875"/>
                <a:gd name="T57" fmla="*/ 862 h 1111"/>
                <a:gd name="T58" fmla="*/ 1860 w 1875"/>
                <a:gd name="T59" fmla="*/ 878 h 1111"/>
                <a:gd name="T60" fmla="*/ 1874 w 1875"/>
                <a:gd name="T61" fmla="*/ 907 h 1111"/>
                <a:gd name="T62" fmla="*/ 1872 w 1875"/>
                <a:gd name="T63" fmla="*/ 937 h 1111"/>
                <a:gd name="T64" fmla="*/ 1855 w 1875"/>
                <a:gd name="T65" fmla="*/ 961 h 1111"/>
                <a:gd name="T66" fmla="*/ 1804 w 1875"/>
                <a:gd name="T67" fmla="*/ 988 h 1111"/>
                <a:gd name="T68" fmla="*/ 1715 w 1875"/>
                <a:gd name="T69" fmla="*/ 1024 h 1111"/>
                <a:gd name="T70" fmla="*/ 1606 w 1875"/>
                <a:gd name="T71" fmla="*/ 1057 h 1111"/>
                <a:gd name="T72" fmla="*/ 1480 w 1875"/>
                <a:gd name="T73" fmla="*/ 1085 h 1111"/>
                <a:gd name="T74" fmla="*/ 1336 w 1875"/>
                <a:gd name="T75" fmla="*/ 1104 h 1111"/>
                <a:gd name="T76" fmla="*/ 1171 w 1875"/>
                <a:gd name="T77" fmla="*/ 1111 h 1111"/>
                <a:gd name="T78" fmla="*/ 999 w 1875"/>
                <a:gd name="T79" fmla="*/ 1104 h 1111"/>
                <a:gd name="T80" fmla="*/ 843 w 1875"/>
                <a:gd name="T81" fmla="*/ 1083 h 1111"/>
                <a:gd name="T82" fmla="*/ 702 w 1875"/>
                <a:gd name="T83" fmla="*/ 1050 h 1111"/>
                <a:gd name="T84" fmla="*/ 578 w 1875"/>
                <a:gd name="T85" fmla="*/ 1006 h 1111"/>
                <a:gd name="T86" fmla="*/ 468 w 1875"/>
                <a:gd name="T87" fmla="*/ 956 h 1111"/>
                <a:gd name="T88" fmla="*/ 372 w 1875"/>
                <a:gd name="T89" fmla="*/ 900 h 1111"/>
                <a:gd name="T90" fmla="*/ 289 w 1875"/>
                <a:gd name="T91" fmla="*/ 840 h 1111"/>
                <a:gd name="T92" fmla="*/ 218 w 1875"/>
                <a:gd name="T93" fmla="*/ 779 h 1111"/>
                <a:gd name="T94" fmla="*/ 159 w 1875"/>
                <a:gd name="T95" fmla="*/ 720 h 1111"/>
                <a:gd name="T96" fmla="*/ 110 w 1875"/>
                <a:gd name="T97" fmla="*/ 662 h 1111"/>
                <a:gd name="T98" fmla="*/ 72 w 1875"/>
                <a:gd name="T99" fmla="*/ 610 h 1111"/>
                <a:gd name="T100" fmla="*/ 43 w 1875"/>
                <a:gd name="T101" fmla="*/ 564 h 1111"/>
                <a:gd name="T102" fmla="*/ 22 w 1875"/>
                <a:gd name="T103" fmla="*/ 528 h 1111"/>
                <a:gd name="T104" fmla="*/ 10 w 1875"/>
                <a:gd name="T105" fmla="*/ 503 h 1111"/>
                <a:gd name="T106" fmla="*/ 4 w 1875"/>
                <a:gd name="T107" fmla="*/ 490 h 1111"/>
                <a:gd name="T108" fmla="*/ 0 w 1875"/>
                <a:gd name="T109" fmla="*/ 469 h 1111"/>
                <a:gd name="T110" fmla="*/ 3 w 1875"/>
                <a:gd name="T111" fmla="*/ 41 h 1111"/>
                <a:gd name="T112" fmla="*/ 25 w 1875"/>
                <a:gd name="T113" fmla="*/ 12 h 1111"/>
                <a:gd name="T114" fmla="*/ 59 w 1875"/>
                <a:gd name="T115" fmla="*/ 0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75" h="1111">
                  <a:moveTo>
                    <a:pt x="59" y="0"/>
                  </a:moveTo>
                  <a:lnTo>
                    <a:pt x="78" y="4"/>
                  </a:lnTo>
                  <a:lnTo>
                    <a:pt x="94" y="12"/>
                  </a:lnTo>
                  <a:lnTo>
                    <a:pt x="107" y="24"/>
                  </a:lnTo>
                  <a:lnTo>
                    <a:pt x="115" y="41"/>
                  </a:lnTo>
                  <a:lnTo>
                    <a:pt x="117" y="59"/>
                  </a:lnTo>
                  <a:lnTo>
                    <a:pt x="117" y="456"/>
                  </a:lnTo>
                  <a:lnTo>
                    <a:pt x="123" y="466"/>
                  </a:lnTo>
                  <a:lnTo>
                    <a:pt x="129" y="479"/>
                  </a:lnTo>
                  <a:lnTo>
                    <a:pt x="138" y="495"/>
                  </a:lnTo>
                  <a:lnTo>
                    <a:pt x="148" y="513"/>
                  </a:lnTo>
                  <a:lnTo>
                    <a:pt x="161" y="533"/>
                  </a:lnTo>
                  <a:lnTo>
                    <a:pt x="177" y="556"/>
                  </a:lnTo>
                  <a:lnTo>
                    <a:pt x="194" y="579"/>
                  </a:lnTo>
                  <a:lnTo>
                    <a:pt x="214" y="605"/>
                  </a:lnTo>
                  <a:lnTo>
                    <a:pt x="237" y="631"/>
                  </a:lnTo>
                  <a:lnTo>
                    <a:pt x="262" y="659"/>
                  </a:lnTo>
                  <a:lnTo>
                    <a:pt x="290" y="687"/>
                  </a:lnTo>
                  <a:lnTo>
                    <a:pt x="322" y="714"/>
                  </a:lnTo>
                  <a:lnTo>
                    <a:pt x="355" y="743"/>
                  </a:lnTo>
                  <a:lnTo>
                    <a:pt x="392" y="771"/>
                  </a:lnTo>
                  <a:lnTo>
                    <a:pt x="433" y="798"/>
                  </a:lnTo>
                  <a:lnTo>
                    <a:pt x="477" y="825"/>
                  </a:lnTo>
                  <a:lnTo>
                    <a:pt x="523" y="851"/>
                  </a:lnTo>
                  <a:lnTo>
                    <a:pt x="574" y="875"/>
                  </a:lnTo>
                  <a:lnTo>
                    <a:pt x="628" y="898"/>
                  </a:lnTo>
                  <a:lnTo>
                    <a:pt x="685" y="919"/>
                  </a:lnTo>
                  <a:lnTo>
                    <a:pt x="746" y="938"/>
                  </a:lnTo>
                  <a:lnTo>
                    <a:pt x="811" y="955"/>
                  </a:lnTo>
                  <a:lnTo>
                    <a:pt x="880" y="969"/>
                  </a:lnTo>
                  <a:lnTo>
                    <a:pt x="954" y="979"/>
                  </a:lnTo>
                  <a:lnTo>
                    <a:pt x="1032" y="988"/>
                  </a:lnTo>
                  <a:lnTo>
                    <a:pt x="1113" y="992"/>
                  </a:lnTo>
                  <a:lnTo>
                    <a:pt x="1113" y="469"/>
                  </a:lnTo>
                  <a:lnTo>
                    <a:pt x="1116" y="449"/>
                  </a:lnTo>
                  <a:lnTo>
                    <a:pt x="1125" y="433"/>
                  </a:lnTo>
                  <a:lnTo>
                    <a:pt x="1137" y="421"/>
                  </a:lnTo>
                  <a:lnTo>
                    <a:pt x="1153" y="412"/>
                  </a:lnTo>
                  <a:lnTo>
                    <a:pt x="1171" y="410"/>
                  </a:lnTo>
                  <a:lnTo>
                    <a:pt x="1191" y="412"/>
                  </a:lnTo>
                  <a:lnTo>
                    <a:pt x="1207" y="421"/>
                  </a:lnTo>
                  <a:lnTo>
                    <a:pt x="1219" y="433"/>
                  </a:lnTo>
                  <a:lnTo>
                    <a:pt x="1228" y="449"/>
                  </a:lnTo>
                  <a:lnTo>
                    <a:pt x="1230" y="469"/>
                  </a:lnTo>
                  <a:lnTo>
                    <a:pt x="1230" y="992"/>
                  </a:lnTo>
                  <a:lnTo>
                    <a:pt x="1307" y="989"/>
                  </a:lnTo>
                  <a:lnTo>
                    <a:pt x="1379" y="981"/>
                  </a:lnTo>
                  <a:lnTo>
                    <a:pt x="1446" y="972"/>
                  </a:lnTo>
                  <a:lnTo>
                    <a:pt x="1509" y="960"/>
                  </a:lnTo>
                  <a:lnTo>
                    <a:pt x="1567" y="946"/>
                  </a:lnTo>
                  <a:lnTo>
                    <a:pt x="1621" y="931"/>
                  </a:lnTo>
                  <a:lnTo>
                    <a:pt x="1670" y="915"/>
                  </a:lnTo>
                  <a:lnTo>
                    <a:pt x="1714" y="898"/>
                  </a:lnTo>
                  <a:lnTo>
                    <a:pt x="1754" y="881"/>
                  </a:lnTo>
                  <a:lnTo>
                    <a:pt x="1790" y="865"/>
                  </a:lnTo>
                  <a:lnTo>
                    <a:pt x="1804" y="860"/>
                  </a:lnTo>
                  <a:lnTo>
                    <a:pt x="1820" y="859"/>
                  </a:lnTo>
                  <a:lnTo>
                    <a:pt x="1834" y="862"/>
                  </a:lnTo>
                  <a:lnTo>
                    <a:pt x="1848" y="869"/>
                  </a:lnTo>
                  <a:lnTo>
                    <a:pt x="1860" y="878"/>
                  </a:lnTo>
                  <a:lnTo>
                    <a:pt x="1868" y="892"/>
                  </a:lnTo>
                  <a:lnTo>
                    <a:pt x="1874" y="907"/>
                  </a:lnTo>
                  <a:lnTo>
                    <a:pt x="1875" y="922"/>
                  </a:lnTo>
                  <a:lnTo>
                    <a:pt x="1872" y="937"/>
                  </a:lnTo>
                  <a:lnTo>
                    <a:pt x="1865" y="950"/>
                  </a:lnTo>
                  <a:lnTo>
                    <a:pt x="1855" y="961"/>
                  </a:lnTo>
                  <a:lnTo>
                    <a:pt x="1842" y="970"/>
                  </a:lnTo>
                  <a:lnTo>
                    <a:pt x="1804" y="988"/>
                  </a:lnTo>
                  <a:lnTo>
                    <a:pt x="1762" y="1006"/>
                  </a:lnTo>
                  <a:lnTo>
                    <a:pt x="1715" y="1024"/>
                  </a:lnTo>
                  <a:lnTo>
                    <a:pt x="1663" y="1041"/>
                  </a:lnTo>
                  <a:lnTo>
                    <a:pt x="1606" y="1057"/>
                  </a:lnTo>
                  <a:lnTo>
                    <a:pt x="1545" y="1072"/>
                  </a:lnTo>
                  <a:lnTo>
                    <a:pt x="1480" y="1085"/>
                  </a:lnTo>
                  <a:lnTo>
                    <a:pt x="1410" y="1096"/>
                  </a:lnTo>
                  <a:lnTo>
                    <a:pt x="1336" y="1104"/>
                  </a:lnTo>
                  <a:lnTo>
                    <a:pt x="1256" y="1109"/>
                  </a:lnTo>
                  <a:lnTo>
                    <a:pt x="1171" y="1111"/>
                  </a:lnTo>
                  <a:lnTo>
                    <a:pt x="1083" y="1109"/>
                  </a:lnTo>
                  <a:lnTo>
                    <a:pt x="999" y="1104"/>
                  </a:lnTo>
                  <a:lnTo>
                    <a:pt x="919" y="1094"/>
                  </a:lnTo>
                  <a:lnTo>
                    <a:pt x="843" y="1083"/>
                  </a:lnTo>
                  <a:lnTo>
                    <a:pt x="771" y="1067"/>
                  </a:lnTo>
                  <a:lnTo>
                    <a:pt x="702" y="1050"/>
                  </a:lnTo>
                  <a:lnTo>
                    <a:pt x="639" y="1028"/>
                  </a:lnTo>
                  <a:lnTo>
                    <a:pt x="578" y="1006"/>
                  </a:lnTo>
                  <a:lnTo>
                    <a:pt x="521" y="981"/>
                  </a:lnTo>
                  <a:lnTo>
                    <a:pt x="468" y="956"/>
                  </a:lnTo>
                  <a:lnTo>
                    <a:pt x="418" y="928"/>
                  </a:lnTo>
                  <a:lnTo>
                    <a:pt x="372" y="900"/>
                  </a:lnTo>
                  <a:lnTo>
                    <a:pt x="328" y="871"/>
                  </a:lnTo>
                  <a:lnTo>
                    <a:pt x="289" y="840"/>
                  </a:lnTo>
                  <a:lnTo>
                    <a:pt x="252" y="810"/>
                  </a:lnTo>
                  <a:lnTo>
                    <a:pt x="218" y="779"/>
                  </a:lnTo>
                  <a:lnTo>
                    <a:pt x="187" y="749"/>
                  </a:lnTo>
                  <a:lnTo>
                    <a:pt x="159" y="720"/>
                  </a:lnTo>
                  <a:lnTo>
                    <a:pt x="133" y="690"/>
                  </a:lnTo>
                  <a:lnTo>
                    <a:pt x="110" y="662"/>
                  </a:lnTo>
                  <a:lnTo>
                    <a:pt x="90" y="636"/>
                  </a:lnTo>
                  <a:lnTo>
                    <a:pt x="72" y="610"/>
                  </a:lnTo>
                  <a:lnTo>
                    <a:pt x="57" y="586"/>
                  </a:lnTo>
                  <a:lnTo>
                    <a:pt x="43" y="564"/>
                  </a:lnTo>
                  <a:lnTo>
                    <a:pt x="32" y="545"/>
                  </a:lnTo>
                  <a:lnTo>
                    <a:pt x="22" y="528"/>
                  </a:lnTo>
                  <a:lnTo>
                    <a:pt x="15" y="513"/>
                  </a:lnTo>
                  <a:lnTo>
                    <a:pt x="10" y="503"/>
                  </a:lnTo>
                  <a:lnTo>
                    <a:pt x="7" y="494"/>
                  </a:lnTo>
                  <a:lnTo>
                    <a:pt x="4" y="490"/>
                  </a:lnTo>
                  <a:lnTo>
                    <a:pt x="1" y="479"/>
                  </a:lnTo>
                  <a:lnTo>
                    <a:pt x="0" y="469"/>
                  </a:lnTo>
                  <a:lnTo>
                    <a:pt x="0" y="59"/>
                  </a:lnTo>
                  <a:lnTo>
                    <a:pt x="3" y="41"/>
                  </a:lnTo>
                  <a:lnTo>
                    <a:pt x="12" y="24"/>
                  </a:lnTo>
                  <a:lnTo>
                    <a:pt x="25" y="12"/>
                  </a:lnTo>
                  <a:lnTo>
                    <a:pt x="41" y="4"/>
                  </a:lnTo>
                  <a:lnTo>
                    <a:pt x="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80" name="Freeform 51">
              <a:extLst>
                <a:ext uri="{FF2B5EF4-FFF2-40B4-BE49-F238E27FC236}">
                  <a16:creationId xmlns:a16="http://schemas.microsoft.com/office/drawing/2014/main" id="{8A374F1D-BFCB-484D-BBA7-B83FFC08A1D0}"/>
                </a:ext>
              </a:extLst>
            </p:cNvPr>
            <p:cNvSpPr>
              <a:spLocks/>
            </p:cNvSpPr>
            <p:nvPr/>
          </p:nvSpPr>
          <p:spPr bwMode="auto">
            <a:xfrm>
              <a:off x="7613650" y="3248026"/>
              <a:ext cx="15875" cy="38100"/>
            </a:xfrm>
            <a:custGeom>
              <a:avLst/>
              <a:gdLst>
                <a:gd name="T0" fmla="*/ 59 w 117"/>
                <a:gd name="T1" fmla="*/ 0 h 291"/>
                <a:gd name="T2" fmla="*/ 77 w 117"/>
                <a:gd name="T3" fmla="*/ 2 h 291"/>
                <a:gd name="T4" fmla="*/ 93 w 117"/>
                <a:gd name="T5" fmla="*/ 11 h 291"/>
                <a:gd name="T6" fmla="*/ 106 w 117"/>
                <a:gd name="T7" fmla="*/ 23 h 291"/>
                <a:gd name="T8" fmla="*/ 114 w 117"/>
                <a:gd name="T9" fmla="*/ 39 h 291"/>
                <a:gd name="T10" fmla="*/ 117 w 117"/>
                <a:gd name="T11" fmla="*/ 58 h 291"/>
                <a:gd name="T12" fmla="*/ 117 w 117"/>
                <a:gd name="T13" fmla="*/ 233 h 291"/>
                <a:gd name="T14" fmla="*/ 114 w 117"/>
                <a:gd name="T15" fmla="*/ 252 h 291"/>
                <a:gd name="T16" fmla="*/ 106 w 117"/>
                <a:gd name="T17" fmla="*/ 268 h 291"/>
                <a:gd name="T18" fmla="*/ 93 w 117"/>
                <a:gd name="T19" fmla="*/ 281 h 291"/>
                <a:gd name="T20" fmla="*/ 77 w 117"/>
                <a:gd name="T21" fmla="*/ 289 h 291"/>
                <a:gd name="T22" fmla="*/ 59 w 117"/>
                <a:gd name="T23" fmla="*/ 291 h 291"/>
                <a:gd name="T24" fmla="*/ 39 w 117"/>
                <a:gd name="T25" fmla="*/ 289 h 291"/>
                <a:gd name="T26" fmla="*/ 23 w 117"/>
                <a:gd name="T27" fmla="*/ 281 h 291"/>
                <a:gd name="T28" fmla="*/ 11 w 117"/>
                <a:gd name="T29" fmla="*/ 268 h 291"/>
                <a:gd name="T30" fmla="*/ 2 w 117"/>
                <a:gd name="T31" fmla="*/ 252 h 291"/>
                <a:gd name="T32" fmla="*/ 0 w 117"/>
                <a:gd name="T33" fmla="*/ 233 h 291"/>
                <a:gd name="T34" fmla="*/ 0 w 117"/>
                <a:gd name="T35" fmla="*/ 58 h 291"/>
                <a:gd name="T36" fmla="*/ 2 w 117"/>
                <a:gd name="T37" fmla="*/ 39 h 291"/>
                <a:gd name="T38" fmla="*/ 11 w 117"/>
                <a:gd name="T39" fmla="*/ 23 h 291"/>
                <a:gd name="T40" fmla="*/ 23 w 117"/>
                <a:gd name="T41" fmla="*/ 11 h 291"/>
                <a:gd name="T42" fmla="*/ 39 w 117"/>
                <a:gd name="T43" fmla="*/ 2 h 291"/>
                <a:gd name="T44" fmla="*/ 59 w 117"/>
                <a:gd name="T45"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7" h="291">
                  <a:moveTo>
                    <a:pt x="59" y="0"/>
                  </a:moveTo>
                  <a:lnTo>
                    <a:pt x="77" y="2"/>
                  </a:lnTo>
                  <a:lnTo>
                    <a:pt x="93" y="11"/>
                  </a:lnTo>
                  <a:lnTo>
                    <a:pt x="106" y="23"/>
                  </a:lnTo>
                  <a:lnTo>
                    <a:pt x="114" y="39"/>
                  </a:lnTo>
                  <a:lnTo>
                    <a:pt x="117" y="58"/>
                  </a:lnTo>
                  <a:lnTo>
                    <a:pt x="117" y="233"/>
                  </a:lnTo>
                  <a:lnTo>
                    <a:pt x="114" y="252"/>
                  </a:lnTo>
                  <a:lnTo>
                    <a:pt x="106" y="268"/>
                  </a:lnTo>
                  <a:lnTo>
                    <a:pt x="93" y="281"/>
                  </a:lnTo>
                  <a:lnTo>
                    <a:pt x="77" y="289"/>
                  </a:lnTo>
                  <a:lnTo>
                    <a:pt x="59" y="291"/>
                  </a:lnTo>
                  <a:lnTo>
                    <a:pt x="39" y="289"/>
                  </a:lnTo>
                  <a:lnTo>
                    <a:pt x="23" y="281"/>
                  </a:lnTo>
                  <a:lnTo>
                    <a:pt x="11" y="268"/>
                  </a:lnTo>
                  <a:lnTo>
                    <a:pt x="2" y="252"/>
                  </a:lnTo>
                  <a:lnTo>
                    <a:pt x="0" y="233"/>
                  </a:lnTo>
                  <a:lnTo>
                    <a:pt x="0" y="58"/>
                  </a:lnTo>
                  <a:lnTo>
                    <a:pt x="2" y="39"/>
                  </a:lnTo>
                  <a:lnTo>
                    <a:pt x="11" y="23"/>
                  </a:lnTo>
                  <a:lnTo>
                    <a:pt x="23" y="11"/>
                  </a:lnTo>
                  <a:lnTo>
                    <a:pt x="39" y="2"/>
                  </a:lnTo>
                  <a:lnTo>
                    <a:pt x="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81" name="Freeform 52">
              <a:extLst>
                <a:ext uri="{FF2B5EF4-FFF2-40B4-BE49-F238E27FC236}">
                  <a16:creationId xmlns:a16="http://schemas.microsoft.com/office/drawing/2014/main" id="{A3FAFFE3-83DC-41BB-ABDF-F95B0BC0AB4E}"/>
                </a:ext>
              </a:extLst>
            </p:cNvPr>
            <p:cNvSpPr>
              <a:spLocks noEditPoints="1"/>
            </p:cNvSpPr>
            <p:nvPr/>
          </p:nvSpPr>
          <p:spPr bwMode="auto">
            <a:xfrm>
              <a:off x="7272338" y="2854326"/>
              <a:ext cx="465137" cy="385763"/>
            </a:xfrm>
            <a:custGeom>
              <a:avLst/>
              <a:gdLst>
                <a:gd name="T0" fmla="*/ 2588 w 3514"/>
                <a:gd name="T1" fmla="*/ 2713 h 2923"/>
                <a:gd name="T2" fmla="*/ 2588 w 3514"/>
                <a:gd name="T3" fmla="*/ 2782 h 2923"/>
                <a:gd name="T4" fmla="*/ 2654 w 3514"/>
                <a:gd name="T5" fmla="*/ 2803 h 2923"/>
                <a:gd name="T6" fmla="*/ 2694 w 3514"/>
                <a:gd name="T7" fmla="*/ 2748 h 2923"/>
                <a:gd name="T8" fmla="*/ 2654 w 3514"/>
                <a:gd name="T9" fmla="*/ 2693 h 2923"/>
                <a:gd name="T10" fmla="*/ 1702 w 3514"/>
                <a:gd name="T11" fmla="*/ 709 h 2923"/>
                <a:gd name="T12" fmla="*/ 1642 w 3514"/>
                <a:gd name="T13" fmla="*/ 749 h 2923"/>
                <a:gd name="T14" fmla="*/ 1664 w 3514"/>
                <a:gd name="T15" fmla="*/ 793 h 2923"/>
                <a:gd name="T16" fmla="*/ 1756 w 3514"/>
                <a:gd name="T17" fmla="*/ 819 h 2923"/>
                <a:gd name="T18" fmla="*/ 1850 w 3514"/>
                <a:gd name="T19" fmla="*/ 793 h 2923"/>
                <a:gd name="T20" fmla="*/ 1872 w 3514"/>
                <a:gd name="T21" fmla="*/ 749 h 2923"/>
                <a:gd name="T22" fmla="*/ 1812 w 3514"/>
                <a:gd name="T23" fmla="*/ 709 h 2923"/>
                <a:gd name="T24" fmla="*/ 1764 w 3514"/>
                <a:gd name="T25" fmla="*/ 0 h 2923"/>
                <a:gd name="T26" fmla="*/ 3504 w 3514"/>
                <a:gd name="T27" fmla="*/ 727 h 2923"/>
                <a:gd name="T28" fmla="*/ 3504 w 3514"/>
                <a:gd name="T29" fmla="*/ 792 h 2923"/>
                <a:gd name="T30" fmla="*/ 2694 w 3514"/>
                <a:gd name="T31" fmla="*/ 1243 h 2923"/>
                <a:gd name="T32" fmla="*/ 3407 w 3514"/>
                <a:gd name="T33" fmla="*/ 901 h 2923"/>
                <a:gd name="T34" fmla="*/ 3473 w 3514"/>
                <a:gd name="T35" fmla="*/ 879 h 2923"/>
                <a:gd name="T36" fmla="*/ 3514 w 3514"/>
                <a:gd name="T37" fmla="*/ 935 h 2923"/>
                <a:gd name="T38" fmla="*/ 3493 w 3514"/>
                <a:gd name="T39" fmla="*/ 1039 h 2923"/>
                <a:gd name="T40" fmla="*/ 2719 w 3514"/>
                <a:gd name="T41" fmla="*/ 2067 h 2923"/>
                <a:gd name="T42" fmla="*/ 2788 w 3514"/>
                <a:gd name="T43" fmla="*/ 1965 h 2923"/>
                <a:gd name="T44" fmla="*/ 2810 w 3514"/>
                <a:gd name="T45" fmla="*/ 1520 h 2923"/>
                <a:gd name="T46" fmla="*/ 2851 w 3514"/>
                <a:gd name="T47" fmla="*/ 1465 h 2923"/>
                <a:gd name="T48" fmla="*/ 2917 w 3514"/>
                <a:gd name="T49" fmla="*/ 1486 h 2923"/>
                <a:gd name="T50" fmla="*/ 2924 w 3514"/>
                <a:gd name="T51" fmla="*/ 1949 h 2923"/>
                <a:gd name="T52" fmla="*/ 2904 w 3514"/>
                <a:gd name="T53" fmla="*/ 1994 h 2923"/>
                <a:gd name="T54" fmla="*/ 2842 w 3514"/>
                <a:gd name="T55" fmla="*/ 2098 h 2923"/>
                <a:gd name="T56" fmla="*/ 2731 w 3514"/>
                <a:gd name="T57" fmla="*/ 2221 h 2923"/>
                <a:gd name="T58" fmla="*/ 2747 w 3514"/>
                <a:gd name="T59" fmla="*/ 2613 h 2923"/>
                <a:gd name="T60" fmla="*/ 2808 w 3514"/>
                <a:gd name="T61" fmla="*/ 2716 h 2923"/>
                <a:gd name="T62" fmla="*/ 2787 w 3514"/>
                <a:gd name="T63" fmla="*/ 2836 h 2923"/>
                <a:gd name="T64" fmla="*/ 2696 w 3514"/>
                <a:gd name="T65" fmla="*/ 2912 h 2923"/>
                <a:gd name="T66" fmla="*/ 2574 w 3514"/>
                <a:gd name="T67" fmla="*/ 2912 h 2923"/>
                <a:gd name="T68" fmla="*/ 2483 w 3514"/>
                <a:gd name="T69" fmla="*/ 2836 h 2923"/>
                <a:gd name="T70" fmla="*/ 2462 w 3514"/>
                <a:gd name="T71" fmla="*/ 2716 h 2923"/>
                <a:gd name="T72" fmla="*/ 2524 w 3514"/>
                <a:gd name="T73" fmla="*/ 2613 h 2923"/>
                <a:gd name="T74" fmla="*/ 1909 w 3514"/>
                <a:gd name="T75" fmla="*/ 893 h 2923"/>
                <a:gd name="T76" fmla="*/ 1756 w 3514"/>
                <a:gd name="T77" fmla="*/ 935 h 2923"/>
                <a:gd name="T78" fmla="*/ 1618 w 3514"/>
                <a:gd name="T79" fmla="*/ 902 h 2923"/>
                <a:gd name="T80" fmla="*/ 1535 w 3514"/>
                <a:gd name="T81" fmla="*/ 815 h 2923"/>
                <a:gd name="T82" fmla="*/ 1535 w 3514"/>
                <a:gd name="T83" fmla="*/ 704 h 2923"/>
                <a:gd name="T84" fmla="*/ 1618 w 3514"/>
                <a:gd name="T85" fmla="*/ 618 h 2923"/>
                <a:gd name="T86" fmla="*/ 1756 w 3514"/>
                <a:gd name="T87" fmla="*/ 585 h 2923"/>
                <a:gd name="T88" fmla="*/ 1896 w 3514"/>
                <a:gd name="T89" fmla="*/ 618 h 2923"/>
                <a:gd name="T90" fmla="*/ 1979 w 3514"/>
                <a:gd name="T91" fmla="*/ 704 h 2923"/>
                <a:gd name="T92" fmla="*/ 1986 w 3514"/>
                <a:gd name="T93" fmla="*/ 797 h 2923"/>
                <a:gd name="T94" fmla="*/ 212 w 3514"/>
                <a:gd name="T95" fmla="*/ 760 h 2923"/>
                <a:gd name="T96" fmla="*/ 2379 w 3514"/>
                <a:gd name="T97" fmla="*/ 1150 h 2923"/>
                <a:gd name="T98" fmla="*/ 2425 w 3514"/>
                <a:gd name="T99" fmla="*/ 1186 h 2923"/>
                <a:gd name="T100" fmla="*/ 2417 w 3514"/>
                <a:gd name="T101" fmla="*/ 1243 h 2923"/>
                <a:gd name="T102" fmla="*/ 1768 w 3514"/>
                <a:gd name="T103" fmla="*/ 1519 h 2923"/>
                <a:gd name="T104" fmla="*/ 36 w 3514"/>
                <a:gd name="T105" fmla="*/ 813 h 2923"/>
                <a:gd name="T106" fmla="*/ 0 w 3514"/>
                <a:gd name="T107" fmla="*/ 760 h 2923"/>
                <a:gd name="T108" fmla="*/ 36 w 3514"/>
                <a:gd name="T109" fmla="*/ 706 h 2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14" h="2923">
                  <a:moveTo>
                    <a:pt x="2636" y="2689"/>
                  </a:moveTo>
                  <a:lnTo>
                    <a:pt x="2616" y="2693"/>
                  </a:lnTo>
                  <a:lnTo>
                    <a:pt x="2600" y="2700"/>
                  </a:lnTo>
                  <a:lnTo>
                    <a:pt x="2588" y="2713"/>
                  </a:lnTo>
                  <a:lnTo>
                    <a:pt x="2579" y="2729"/>
                  </a:lnTo>
                  <a:lnTo>
                    <a:pt x="2577" y="2748"/>
                  </a:lnTo>
                  <a:lnTo>
                    <a:pt x="2579" y="2766"/>
                  </a:lnTo>
                  <a:lnTo>
                    <a:pt x="2588" y="2782"/>
                  </a:lnTo>
                  <a:lnTo>
                    <a:pt x="2600" y="2795"/>
                  </a:lnTo>
                  <a:lnTo>
                    <a:pt x="2616" y="2803"/>
                  </a:lnTo>
                  <a:lnTo>
                    <a:pt x="2636" y="2806"/>
                  </a:lnTo>
                  <a:lnTo>
                    <a:pt x="2654" y="2803"/>
                  </a:lnTo>
                  <a:lnTo>
                    <a:pt x="2670" y="2795"/>
                  </a:lnTo>
                  <a:lnTo>
                    <a:pt x="2683" y="2782"/>
                  </a:lnTo>
                  <a:lnTo>
                    <a:pt x="2691" y="2766"/>
                  </a:lnTo>
                  <a:lnTo>
                    <a:pt x="2694" y="2748"/>
                  </a:lnTo>
                  <a:lnTo>
                    <a:pt x="2691" y="2729"/>
                  </a:lnTo>
                  <a:lnTo>
                    <a:pt x="2683" y="2713"/>
                  </a:lnTo>
                  <a:lnTo>
                    <a:pt x="2670" y="2700"/>
                  </a:lnTo>
                  <a:lnTo>
                    <a:pt x="2654" y="2693"/>
                  </a:lnTo>
                  <a:lnTo>
                    <a:pt x="2636" y="2689"/>
                  </a:lnTo>
                  <a:close/>
                  <a:moveTo>
                    <a:pt x="1756" y="702"/>
                  </a:moveTo>
                  <a:lnTo>
                    <a:pt x="1728" y="704"/>
                  </a:lnTo>
                  <a:lnTo>
                    <a:pt x="1702" y="709"/>
                  </a:lnTo>
                  <a:lnTo>
                    <a:pt x="1681" y="717"/>
                  </a:lnTo>
                  <a:lnTo>
                    <a:pt x="1664" y="727"/>
                  </a:lnTo>
                  <a:lnTo>
                    <a:pt x="1651" y="738"/>
                  </a:lnTo>
                  <a:lnTo>
                    <a:pt x="1642" y="749"/>
                  </a:lnTo>
                  <a:lnTo>
                    <a:pt x="1639" y="760"/>
                  </a:lnTo>
                  <a:lnTo>
                    <a:pt x="1642" y="771"/>
                  </a:lnTo>
                  <a:lnTo>
                    <a:pt x="1651" y="781"/>
                  </a:lnTo>
                  <a:lnTo>
                    <a:pt x="1664" y="793"/>
                  </a:lnTo>
                  <a:lnTo>
                    <a:pt x="1681" y="803"/>
                  </a:lnTo>
                  <a:lnTo>
                    <a:pt x="1702" y="811"/>
                  </a:lnTo>
                  <a:lnTo>
                    <a:pt x="1728" y="817"/>
                  </a:lnTo>
                  <a:lnTo>
                    <a:pt x="1756" y="819"/>
                  </a:lnTo>
                  <a:lnTo>
                    <a:pt x="1786" y="817"/>
                  </a:lnTo>
                  <a:lnTo>
                    <a:pt x="1812" y="811"/>
                  </a:lnTo>
                  <a:lnTo>
                    <a:pt x="1833" y="803"/>
                  </a:lnTo>
                  <a:lnTo>
                    <a:pt x="1850" y="793"/>
                  </a:lnTo>
                  <a:lnTo>
                    <a:pt x="1863" y="781"/>
                  </a:lnTo>
                  <a:lnTo>
                    <a:pt x="1872" y="771"/>
                  </a:lnTo>
                  <a:lnTo>
                    <a:pt x="1874" y="760"/>
                  </a:lnTo>
                  <a:lnTo>
                    <a:pt x="1872" y="749"/>
                  </a:lnTo>
                  <a:lnTo>
                    <a:pt x="1863" y="738"/>
                  </a:lnTo>
                  <a:lnTo>
                    <a:pt x="1850" y="727"/>
                  </a:lnTo>
                  <a:lnTo>
                    <a:pt x="1833" y="717"/>
                  </a:lnTo>
                  <a:lnTo>
                    <a:pt x="1812" y="709"/>
                  </a:lnTo>
                  <a:lnTo>
                    <a:pt x="1786" y="704"/>
                  </a:lnTo>
                  <a:lnTo>
                    <a:pt x="1756" y="702"/>
                  </a:lnTo>
                  <a:close/>
                  <a:moveTo>
                    <a:pt x="1749" y="0"/>
                  </a:moveTo>
                  <a:lnTo>
                    <a:pt x="1764" y="0"/>
                  </a:lnTo>
                  <a:lnTo>
                    <a:pt x="1779" y="4"/>
                  </a:lnTo>
                  <a:lnTo>
                    <a:pt x="3478" y="706"/>
                  </a:lnTo>
                  <a:lnTo>
                    <a:pt x="3493" y="714"/>
                  </a:lnTo>
                  <a:lnTo>
                    <a:pt x="3504" y="727"/>
                  </a:lnTo>
                  <a:lnTo>
                    <a:pt x="3511" y="743"/>
                  </a:lnTo>
                  <a:lnTo>
                    <a:pt x="3514" y="760"/>
                  </a:lnTo>
                  <a:lnTo>
                    <a:pt x="3511" y="777"/>
                  </a:lnTo>
                  <a:lnTo>
                    <a:pt x="3504" y="792"/>
                  </a:lnTo>
                  <a:lnTo>
                    <a:pt x="3493" y="805"/>
                  </a:lnTo>
                  <a:lnTo>
                    <a:pt x="3478" y="813"/>
                  </a:lnTo>
                  <a:lnTo>
                    <a:pt x="2694" y="1138"/>
                  </a:lnTo>
                  <a:lnTo>
                    <a:pt x="2694" y="1243"/>
                  </a:lnTo>
                  <a:lnTo>
                    <a:pt x="3397" y="955"/>
                  </a:lnTo>
                  <a:lnTo>
                    <a:pt x="3397" y="935"/>
                  </a:lnTo>
                  <a:lnTo>
                    <a:pt x="3400" y="917"/>
                  </a:lnTo>
                  <a:lnTo>
                    <a:pt x="3407" y="901"/>
                  </a:lnTo>
                  <a:lnTo>
                    <a:pt x="3420" y="888"/>
                  </a:lnTo>
                  <a:lnTo>
                    <a:pt x="3436" y="879"/>
                  </a:lnTo>
                  <a:lnTo>
                    <a:pt x="3455" y="877"/>
                  </a:lnTo>
                  <a:lnTo>
                    <a:pt x="3473" y="879"/>
                  </a:lnTo>
                  <a:lnTo>
                    <a:pt x="3489" y="888"/>
                  </a:lnTo>
                  <a:lnTo>
                    <a:pt x="3502" y="901"/>
                  </a:lnTo>
                  <a:lnTo>
                    <a:pt x="3511" y="917"/>
                  </a:lnTo>
                  <a:lnTo>
                    <a:pt x="3514" y="935"/>
                  </a:lnTo>
                  <a:lnTo>
                    <a:pt x="3514" y="993"/>
                  </a:lnTo>
                  <a:lnTo>
                    <a:pt x="3511" y="1011"/>
                  </a:lnTo>
                  <a:lnTo>
                    <a:pt x="3504" y="1026"/>
                  </a:lnTo>
                  <a:lnTo>
                    <a:pt x="3493" y="1039"/>
                  </a:lnTo>
                  <a:lnTo>
                    <a:pt x="3478" y="1047"/>
                  </a:lnTo>
                  <a:lnTo>
                    <a:pt x="2694" y="1370"/>
                  </a:lnTo>
                  <a:lnTo>
                    <a:pt x="2694" y="2094"/>
                  </a:lnTo>
                  <a:lnTo>
                    <a:pt x="2719" y="2067"/>
                  </a:lnTo>
                  <a:lnTo>
                    <a:pt x="2741" y="2039"/>
                  </a:lnTo>
                  <a:lnTo>
                    <a:pt x="2759" y="2013"/>
                  </a:lnTo>
                  <a:lnTo>
                    <a:pt x="2775" y="1988"/>
                  </a:lnTo>
                  <a:lnTo>
                    <a:pt x="2788" y="1965"/>
                  </a:lnTo>
                  <a:lnTo>
                    <a:pt x="2799" y="1946"/>
                  </a:lnTo>
                  <a:lnTo>
                    <a:pt x="2806" y="1930"/>
                  </a:lnTo>
                  <a:lnTo>
                    <a:pt x="2810" y="1918"/>
                  </a:lnTo>
                  <a:lnTo>
                    <a:pt x="2810" y="1520"/>
                  </a:lnTo>
                  <a:lnTo>
                    <a:pt x="2814" y="1502"/>
                  </a:lnTo>
                  <a:lnTo>
                    <a:pt x="2822" y="1486"/>
                  </a:lnTo>
                  <a:lnTo>
                    <a:pt x="2835" y="1473"/>
                  </a:lnTo>
                  <a:lnTo>
                    <a:pt x="2851" y="1465"/>
                  </a:lnTo>
                  <a:lnTo>
                    <a:pt x="2869" y="1461"/>
                  </a:lnTo>
                  <a:lnTo>
                    <a:pt x="2888" y="1465"/>
                  </a:lnTo>
                  <a:lnTo>
                    <a:pt x="2904" y="1473"/>
                  </a:lnTo>
                  <a:lnTo>
                    <a:pt x="2917" y="1486"/>
                  </a:lnTo>
                  <a:lnTo>
                    <a:pt x="2926" y="1502"/>
                  </a:lnTo>
                  <a:lnTo>
                    <a:pt x="2928" y="1520"/>
                  </a:lnTo>
                  <a:lnTo>
                    <a:pt x="2928" y="1930"/>
                  </a:lnTo>
                  <a:lnTo>
                    <a:pt x="2924" y="1949"/>
                  </a:lnTo>
                  <a:lnTo>
                    <a:pt x="2923" y="1953"/>
                  </a:lnTo>
                  <a:lnTo>
                    <a:pt x="2919" y="1963"/>
                  </a:lnTo>
                  <a:lnTo>
                    <a:pt x="2913" y="1976"/>
                  </a:lnTo>
                  <a:lnTo>
                    <a:pt x="2904" y="1994"/>
                  </a:lnTo>
                  <a:lnTo>
                    <a:pt x="2894" y="2017"/>
                  </a:lnTo>
                  <a:lnTo>
                    <a:pt x="2880" y="2041"/>
                  </a:lnTo>
                  <a:lnTo>
                    <a:pt x="2863" y="2069"/>
                  </a:lnTo>
                  <a:lnTo>
                    <a:pt x="2842" y="2098"/>
                  </a:lnTo>
                  <a:lnTo>
                    <a:pt x="2820" y="2129"/>
                  </a:lnTo>
                  <a:lnTo>
                    <a:pt x="2793" y="2159"/>
                  </a:lnTo>
                  <a:lnTo>
                    <a:pt x="2764" y="2190"/>
                  </a:lnTo>
                  <a:lnTo>
                    <a:pt x="2731" y="2221"/>
                  </a:lnTo>
                  <a:lnTo>
                    <a:pt x="2694" y="2251"/>
                  </a:lnTo>
                  <a:lnTo>
                    <a:pt x="2694" y="2583"/>
                  </a:lnTo>
                  <a:lnTo>
                    <a:pt x="2722" y="2596"/>
                  </a:lnTo>
                  <a:lnTo>
                    <a:pt x="2747" y="2613"/>
                  </a:lnTo>
                  <a:lnTo>
                    <a:pt x="2769" y="2634"/>
                  </a:lnTo>
                  <a:lnTo>
                    <a:pt x="2786" y="2658"/>
                  </a:lnTo>
                  <a:lnTo>
                    <a:pt x="2800" y="2686"/>
                  </a:lnTo>
                  <a:lnTo>
                    <a:pt x="2808" y="2716"/>
                  </a:lnTo>
                  <a:lnTo>
                    <a:pt x="2810" y="2748"/>
                  </a:lnTo>
                  <a:lnTo>
                    <a:pt x="2808" y="2779"/>
                  </a:lnTo>
                  <a:lnTo>
                    <a:pt x="2800" y="2808"/>
                  </a:lnTo>
                  <a:lnTo>
                    <a:pt x="2787" y="2836"/>
                  </a:lnTo>
                  <a:lnTo>
                    <a:pt x="2770" y="2861"/>
                  </a:lnTo>
                  <a:lnTo>
                    <a:pt x="2749" y="2882"/>
                  </a:lnTo>
                  <a:lnTo>
                    <a:pt x="2724" y="2899"/>
                  </a:lnTo>
                  <a:lnTo>
                    <a:pt x="2696" y="2912"/>
                  </a:lnTo>
                  <a:lnTo>
                    <a:pt x="2667" y="2920"/>
                  </a:lnTo>
                  <a:lnTo>
                    <a:pt x="2636" y="2923"/>
                  </a:lnTo>
                  <a:lnTo>
                    <a:pt x="2604" y="2920"/>
                  </a:lnTo>
                  <a:lnTo>
                    <a:pt x="2574" y="2912"/>
                  </a:lnTo>
                  <a:lnTo>
                    <a:pt x="2546" y="2899"/>
                  </a:lnTo>
                  <a:lnTo>
                    <a:pt x="2522" y="2882"/>
                  </a:lnTo>
                  <a:lnTo>
                    <a:pt x="2501" y="2861"/>
                  </a:lnTo>
                  <a:lnTo>
                    <a:pt x="2483" y="2836"/>
                  </a:lnTo>
                  <a:lnTo>
                    <a:pt x="2470" y="2808"/>
                  </a:lnTo>
                  <a:lnTo>
                    <a:pt x="2462" y="2779"/>
                  </a:lnTo>
                  <a:lnTo>
                    <a:pt x="2460" y="2748"/>
                  </a:lnTo>
                  <a:lnTo>
                    <a:pt x="2462" y="2716"/>
                  </a:lnTo>
                  <a:lnTo>
                    <a:pt x="2470" y="2686"/>
                  </a:lnTo>
                  <a:lnTo>
                    <a:pt x="2484" y="2658"/>
                  </a:lnTo>
                  <a:lnTo>
                    <a:pt x="2502" y="2634"/>
                  </a:lnTo>
                  <a:lnTo>
                    <a:pt x="2524" y="2613"/>
                  </a:lnTo>
                  <a:lnTo>
                    <a:pt x="2548" y="2596"/>
                  </a:lnTo>
                  <a:lnTo>
                    <a:pt x="2577" y="2583"/>
                  </a:lnTo>
                  <a:lnTo>
                    <a:pt x="2577" y="1142"/>
                  </a:lnTo>
                  <a:lnTo>
                    <a:pt x="1909" y="893"/>
                  </a:lnTo>
                  <a:lnTo>
                    <a:pt x="1876" y="911"/>
                  </a:lnTo>
                  <a:lnTo>
                    <a:pt x="1840" y="924"/>
                  </a:lnTo>
                  <a:lnTo>
                    <a:pt x="1799" y="933"/>
                  </a:lnTo>
                  <a:lnTo>
                    <a:pt x="1756" y="935"/>
                  </a:lnTo>
                  <a:lnTo>
                    <a:pt x="1718" y="933"/>
                  </a:lnTo>
                  <a:lnTo>
                    <a:pt x="1682" y="926"/>
                  </a:lnTo>
                  <a:lnTo>
                    <a:pt x="1649" y="915"/>
                  </a:lnTo>
                  <a:lnTo>
                    <a:pt x="1618" y="902"/>
                  </a:lnTo>
                  <a:lnTo>
                    <a:pt x="1590" y="885"/>
                  </a:lnTo>
                  <a:lnTo>
                    <a:pt x="1567" y="864"/>
                  </a:lnTo>
                  <a:lnTo>
                    <a:pt x="1549" y="841"/>
                  </a:lnTo>
                  <a:lnTo>
                    <a:pt x="1535" y="815"/>
                  </a:lnTo>
                  <a:lnTo>
                    <a:pt x="1525" y="789"/>
                  </a:lnTo>
                  <a:lnTo>
                    <a:pt x="1523" y="760"/>
                  </a:lnTo>
                  <a:lnTo>
                    <a:pt x="1525" y="731"/>
                  </a:lnTo>
                  <a:lnTo>
                    <a:pt x="1535" y="704"/>
                  </a:lnTo>
                  <a:lnTo>
                    <a:pt x="1549" y="678"/>
                  </a:lnTo>
                  <a:lnTo>
                    <a:pt x="1567" y="656"/>
                  </a:lnTo>
                  <a:lnTo>
                    <a:pt x="1590" y="636"/>
                  </a:lnTo>
                  <a:lnTo>
                    <a:pt x="1618" y="618"/>
                  </a:lnTo>
                  <a:lnTo>
                    <a:pt x="1649" y="604"/>
                  </a:lnTo>
                  <a:lnTo>
                    <a:pt x="1682" y="593"/>
                  </a:lnTo>
                  <a:lnTo>
                    <a:pt x="1718" y="587"/>
                  </a:lnTo>
                  <a:lnTo>
                    <a:pt x="1756" y="585"/>
                  </a:lnTo>
                  <a:lnTo>
                    <a:pt x="1795" y="587"/>
                  </a:lnTo>
                  <a:lnTo>
                    <a:pt x="1832" y="593"/>
                  </a:lnTo>
                  <a:lnTo>
                    <a:pt x="1865" y="604"/>
                  </a:lnTo>
                  <a:lnTo>
                    <a:pt x="1896" y="618"/>
                  </a:lnTo>
                  <a:lnTo>
                    <a:pt x="1923" y="636"/>
                  </a:lnTo>
                  <a:lnTo>
                    <a:pt x="1946" y="656"/>
                  </a:lnTo>
                  <a:lnTo>
                    <a:pt x="1965" y="678"/>
                  </a:lnTo>
                  <a:lnTo>
                    <a:pt x="1979" y="704"/>
                  </a:lnTo>
                  <a:lnTo>
                    <a:pt x="1988" y="731"/>
                  </a:lnTo>
                  <a:lnTo>
                    <a:pt x="1991" y="760"/>
                  </a:lnTo>
                  <a:lnTo>
                    <a:pt x="1990" y="779"/>
                  </a:lnTo>
                  <a:lnTo>
                    <a:pt x="1986" y="797"/>
                  </a:lnTo>
                  <a:lnTo>
                    <a:pt x="2629" y="1038"/>
                  </a:lnTo>
                  <a:lnTo>
                    <a:pt x="3302" y="760"/>
                  </a:lnTo>
                  <a:lnTo>
                    <a:pt x="1756" y="122"/>
                  </a:lnTo>
                  <a:lnTo>
                    <a:pt x="212" y="760"/>
                  </a:lnTo>
                  <a:lnTo>
                    <a:pt x="1756" y="1399"/>
                  </a:lnTo>
                  <a:lnTo>
                    <a:pt x="2349" y="1154"/>
                  </a:lnTo>
                  <a:lnTo>
                    <a:pt x="2364" y="1150"/>
                  </a:lnTo>
                  <a:lnTo>
                    <a:pt x="2379" y="1150"/>
                  </a:lnTo>
                  <a:lnTo>
                    <a:pt x="2394" y="1154"/>
                  </a:lnTo>
                  <a:lnTo>
                    <a:pt x="2407" y="1161"/>
                  </a:lnTo>
                  <a:lnTo>
                    <a:pt x="2417" y="1172"/>
                  </a:lnTo>
                  <a:lnTo>
                    <a:pt x="2425" y="1186"/>
                  </a:lnTo>
                  <a:lnTo>
                    <a:pt x="2429" y="1201"/>
                  </a:lnTo>
                  <a:lnTo>
                    <a:pt x="2429" y="1216"/>
                  </a:lnTo>
                  <a:lnTo>
                    <a:pt x="2425" y="1230"/>
                  </a:lnTo>
                  <a:lnTo>
                    <a:pt x="2417" y="1243"/>
                  </a:lnTo>
                  <a:lnTo>
                    <a:pt x="2407" y="1254"/>
                  </a:lnTo>
                  <a:lnTo>
                    <a:pt x="2394" y="1261"/>
                  </a:lnTo>
                  <a:lnTo>
                    <a:pt x="1779" y="1516"/>
                  </a:lnTo>
                  <a:lnTo>
                    <a:pt x="1768" y="1519"/>
                  </a:lnTo>
                  <a:lnTo>
                    <a:pt x="1756" y="1520"/>
                  </a:lnTo>
                  <a:lnTo>
                    <a:pt x="1746" y="1519"/>
                  </a:lnTo>
                  <a:lnTo>
                    <a:pt x="1734" y="1516"/>
                  </a:lnTo>
                  <a:lnTo>
                    <a:pt x="36" y="813"/>
                  </a:lnTo>
                  <a:lnTo>
                    <a:pt x="21" y="805"/>
                  </a:lnTo>
                  <a:lnTo>
                    <a:pt x="10" y="792"/>
                  </a:lnTo>
                  <a:lnTo>
                    <a:pt x="2" y="777"/>
                  </a:lnTo>
                  <a:lnTo>
                    <a:pt x="0" y="760"/>
                  </a:lnTo>
                  <a:lnTo>
                    <a:pt x="2" y="743"/>
                  </a:lnTo>
                  <a:lnTo>
                    <a:pt x="10" y="727"/>
                  </a:lnTo>
                  <a:lnTo>
                    <a:pt x="21" y="714"/>
                  </a:lnTo>
                  <a:lnTo>
                    <a:pt x="36" y="706"/>
                  </a:lnTo>
                  <a:lnTo>
                    <a:pt x="1734" y="4"/>
                  </a:lnTo>
                  <a:lnTo>
                    <a:pt x="17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82" name="Freeform 53">
              <a:extLst>
                <a:ext uri="{FF2B5EF4-FFF2-40B4-BE49-F238E27FC236}">
                  <a16:creationId xmlns:a16="http://schemas.microsoft.com/office/drawing/2014/main" id="{BC4C09E9-9D1F-48DD-AB55-B254C0888626}"/>
                </a:ext>
              </a:extLst>
            </p:cNvPr>
            <p:cNvSpPr>
              <a:spLocks/>
            </p:cNvSpPr>
            <p:nvPr/>
          </p:nvSpPr>
          <p:spPr bwMode="auto">
            <a:xfrm>
              <a:off x="7635875" y="3240088"/>
              <a:ext cx="23812" cy="46038"/>
            </a:xfrm>
            <a:custGeom>
              <a:avLst/>
              <a:gdLst>
                <a:gd name="T0" fmla="*/ 61 w 176"/>
                <a:gd name="T1" fmla="*/ 0 h 350"/>
                <a:gd name="T2" fmla="*/ 76 w 176"/>
                <a:gd name="T3" fmla="*/ 3 h 350"/>
                <a:gd name="T4" fmla="*/ 89 w 176"/>
                <a:gd name="T5" fmla="*/ 8 h 350"/>
                <a:gd name="T6" fmla="*/ 101 w 176"/>
                <a:gd name="T7" fmla="*/ 17 h 350"/>
                <a:gd name="T8" fmla="*/ 110 w 176"/>
                <a:gd name="T9" fmla="*/ 30 h 350"/>
                <a:gd name="T10" fmla="*/ 116 w 176"/>
                <a:gd name="T11" fmla="*/ 44 h 350"/>
                <a:gd name="T12" fmla="*/ 175 w 176"/>
                <a:gd name="T13" fmla="*/ 278 h 350"/>
                <a:gd name="T14" fmla="*/ 176 w 176"/>
                <a:gd name="T15" fmla="*/ 294 h 350"/>
                <a:gd name="T16" fmla="*/ 174 w 176"/>
                <a:gd name="T17" fmla="*/ 309 h 350"/>
                <a:gd name="T18" fmla="*/ 167 w 176"/>
                <a:gd name="T19" fmla="*/ 323 h 350"/>
                <a:gd name="T20" fmla="*/ 159 w 176"/>
                <a:gd name="T21" fmla="*/ 335 h 350"/>
                <a:gd name="T22" fmla="*/ 146 w 176"/>
                <a:gd name="T23" fmla="*/ 343 h 350"/>
                <a:gd name="T24" fmla="*/ 132 w 176"/>
                <a:gd name="T25" fmla="*/ 349 h 350"/>
                <a:gd name="T26" fmla="*/ 125 w 176"/>
                <a:gd name="T27" fmla="*/ 350 h 350"/>
                <a:gd name="T28" fmla="*/ 117 w 176"/>
                <a:gd name="T29" fmla="*/ 350 h 350"/>
                <a:gd name="T30" fmla="*/ 102 w 176"/>
                <a:gd name="T31" fmla="*/ 348 h 350"/>
                <a:gd name="T32" fmla="*/ 88 w 176"/>
                <a:gd name="T33" fmla="*/ 343 h 350"/>
                <a:gd name="T34" fmla="*/ 76 w 176"/>
                <a:gd name="T35" fmla="*/ 333 h 350"/>
                <a:gd name="T36" fmla="*/ 67 w 176"/>
                <a:gd name="T37" fmla="*/ 322 h 350"/>
                <a:gd name="T38" fmla="*/ 61 w 176"/>
                <a:gd name="T39" fmla="*/ 307 h 350"/>
                <a:gd name="T40" fmla="*/ 2 w 176"/>
                <a:gd name="T41" fmla="*/ 73 h 350"/>
                <a:gd name="T42" fmla="*/ 0 w 176"/>
                <a:gd name="T43" fmla="*/ 57 h 350"/>
                <a:gd name="T44" fmla="*/ 3 w 176"/>
                <a:gd name="T45" fmla="*/ 42 h 350"/>
                <a:gd name="T46" fmla="*/ 8 w 176"/>
                <a:gd name="T47" fmla="*/ 28 h 350"/>
                <a:gd name="T48" fmla="*/ 18 w 176"/>
                <a:gd name="T49" fmla="*/ 16 h 350"/>
                <a:gd name="T50" fmla="*/ 30 w 176"/>
                <a:gd name="T51" fmla="*/ 8 h 350"/>
                <a:gd name="T52" fmla="*/ 45 w 176"/>
                <a:gd name="T53" fmla="*/ 1 h 350"/>
                <a:gd name="T54" fmla="*/ 61 w 176"/>
                <a:gd name="T55"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6" h="350">
                  <a:moveTo>
                    <a:pt x="61" y="0"/>
                  </a:moveTo>
                  <a:lnTo>
                    <a:pt x="76" y="3"/>
                  </a:lnTo>
                  <a:lnTo>
                    <a:pt x="89" y="8"/>
                  </a:lnTo>
                  <a:lnTo>
                    <a:pt x="101" y="17"/>
                  </a:lnTo>
                  <a:lnTo>
                    <a:pt x="110" y="30"/>
                  </a:lnTo>
                  <a:lnTo>
                    <a:pt x="116" y="44"/>
                  </a:lnTo>
                  <a:lnTo>
                    <a:pt x="175" y="278"/>
                  </a:lnTo>
                  <a:lnTo>
                    <a:pt x="176" y="294"/>
                  </a:lnTo>
                  <a:lnTo>
                    <a:pt x="174" y="309"/>
                  </a:lnTo>
                  <a:lnTo>
                    <a:pt x="167" y="323"/>
                  </a:lnTo>
                  <a:lnTo>
                    <a:pt x="159" y="335"/>
                  </a:lnTo>
                  <a:lnTo>
                    <a:pt x="146" y="343"/>
                  </a:lnTo>
                  <a:lnTo>
                    <a:pt x="132" y="349"/>
                  </a:lnTo>
                  <a:lnTo>
                    <a:pt x="125" y="350"/>
                  </a:lnTo>
                  <a:lnTo>
                    <a:pt x="117" y="350"/>
                  </a:lnTo>
                  <a:lnTo>
                    <a:pt x="102" y="348"/>
                  </a:lnTo>
                  <a:lnTo>
                    <a:pt x="88" y="343"/>
                  </a:lnTo>
                  <a:lnTo>
                    <a:pt x="76" y="333"/>
                  </a:lnTo>
                  <a:lnTo>
                    <a:pt x="67" y="322"/>
                  </a:lnTo>
                  <a:lnTo>
                    <a:pt x="61" y="307"/>
                  </a:lnTo>
                  <a:lnTo>
                    <a:pt x="2" y="73"/>
                  </a:lnTo>
                  <a:lnTo>
                    <a:pt x="0" y="57"/>
                  </a:lnTo>
                  <a:lnTo>
                    <a:pt x="3" y="42"/>
                  </a:lnTo>
                  <a:lnTo>
                    <a:pt x="8" y="28"/>
                  </a:lnTo>
                  <a:lnTo>
                    <a:pt x="18" y="16"/>
                  </a:lnTo>
                  <a:lnTo>
                    <a:pt x="30" y="8"/>
                  </a:lnTo>
                  <a:lnTo>
                    <a:pt x="45" y="1"/>
                  </a:lnTo>
                  <a:lnTo>
                    <a:pt x="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grpSp>
      <p:sp>
        <p:nvSpPr>
          <p:cNvPr id="28" name="Freeform 2559">
            <a:extLst>
              <a:ext uri="{FF2B5EF4-FFF2-40B4-BE49-F238E27FC236}">
                <a16:creationId xmlns:a16="http://schemas.microsoft.com/office/drawing/2014/main" id="{D2F9A29A-32BB-429A-A08F-434929097AB2}"/>
              </a:ext>
            </a:extLst>
          </p:cNvPr>
          <p:cNvSpPr>
            <a:spLocks/>
          </p:cNvSpPr>
          <p:nvPr/>
        </p:nvSpPr>
        <p:spPr bwMode="auto">
          <a:xfrm>
            <a:off x="9454752" y="3760122"/>
            <a:ext cx="958922" cy="1059550"/>
          </a:xfrm>
          <a:custGeom>
            <a:avLst/>
            <a:gdLst>
              <a:gd name="T0" fmla="*/ 486 w 970"/>
              <a:gd name="T1" fmla="*/ 0 h 1072"/>
              <a:gd name="T2" fmla="*/ 543 w 970"/>
              <a:gd name="T3" fmla="*/ 103 h 1072"/>
              <a:gd name="T4" fmla="*/ 608 w 970"/>
              <a:gd name="T5" fmla="*/ 117 h 1072"/>
              <a:gd name="T6" fmla="*/ 669 w 970"/>
              <a:gd name="T7" fmla="*/ 136 h 1072"/>
              <a:gd name="T8" fmla="*/ 727 w 970"/>
              <a:gd name="T9" fmla="*/ 164 h 1072"/>
              <a:gd name="T10" fmla="*/ 778 w 970"/>
              <a:gd name="T11" fmla="*/ 199 h 1072"/>
              <a:gd name="T12" fmla="*/ 826 w 970"/>
              <a:gd name="T13" fmla="*/ 239 h 1072"/>
              <a:gd name="T14" fmla="*/ 868 w 970"/>
              <a:gd name="T15" fmla="*/ 286 h 1072"/>
              <a:gd name="T16" fmla="*/ 904 w 970"/>
              <a:gd name="T17" fmla="*/ 338 h 1072"/>
              <a:gd name="T18" fmla="*/ 932 w 970"/>
              <a:gd name="T19" fmla="*/ 394 h 1072"/>
              <a:gd name="T20" fmla="*/ 953 w 970"/>
              <a:gd name="T21" fmla="*/ 455 h 1072"/>
              <a:gd name="T22" fmla="*/ 966 w 970"/>
              <a:gd name="T23" fmla="*/ 520 h 1072"/>
              <a:gd name="T24" fmla="*/ 970 w 970"/>
              <a:gd name="T25" fmla="*/ 586 h 1072"/>
              <a:gd name="T26" fmla="*/ 966 w 970"/>
              <a:gd name="T27" fmla="*/ 651 h 1072"/>
              <a:gd name="T28" fmla="*/ 954 w 970"/>
              <a:gd name="T29" fmla="*/ 715 h 1072"/>
              <a:gd name="T30" fmla="*/ 933 w 970"/>
              <a:gd name="T31" fmla="*/ 775 h 1072"/>
              <a:gd name="T32" fmla="*/ 905 w 970"/>
              <a:gd name="T33" fmla="*/ 832 h 1072"/>
              <a:gd name="T34" fmla="*/ 870 w 970"/>
              <a:gd name="T35" fmla="*/ 883 h 1072"/>
              <a:gd name="T36" fmla="*/ 828 w 970"/>
              <a:gd name="T37" fmla="*/ 929 h 1072"/>
              <a:gd name="T38" fmla="*/ 783 w 970"/>
              <a:gd name="T39" fmla="*/ 970 h 1072"/>
              <a:gd name="T40" fmla="*/ 731 w 970"/>
              <a:gd name="T41" fmla="*/ 1006 h 1072"/>
              <a:gd name="T42" fmla="*/ 675 w 970"/>
              <a:gd name="T43" fmla="*/ 1034 h 1072"/>
              <a:gd name="T44" fmla="*/ 614 w 970"/>
              <a:gd name="T45" fmla="*/ 1055 h 1072"/>
              <a:gd name="T46" fmla="*/ 551 w 970"/>
              <a:gd name="T47" fmla="*/ 1068 h 1072"/>
              <a:gd name="T48" fmla="*/ 486 w 970"/>
              <a:gd name="T49" fmla="*/ 1072 h 1072"/>
              <a:gd name="T50" fmla="*/ 419 w 970"/>
              <a:gd name="T51" fmla="*/ 1068 h 1072"/>
              <a:gd name="T52" fmla="*/ 356 w 970"/>
              <a:gd name="T53" fmla="*/ 1055 h 1072"/>
              <a:gd name="T54" fmla="*/ 297 w 970"/>
              <a:gd name="T55" fmla="*/ 1034 h 1072"/>
              <a:gd name="T56" fmla="*/ 240 w 970"/>
              <a:gd name="T57" fmla="*/ 1006 h 1072"/>
              <a:gd name="T58" fmla="*/ 189 w 970"/>
              <a:gd name="T59" fmla="*/ 970 h 1072"/>
              <a:gd name="T60" fmla="*/ 141 w 970"/>
              <a:gd name="T61" fmla="*/ 929 h 1072"/>
              <a:gd name="T62" fmla="*/ 100 w 970"/>
              <a:gd name="T63" fmla="*/ 883 h 1072"/>
              <a:gd name="T64" fmla="*/ 66 w 970"/>
              <a:gd name="T65" fmla="*/ 832 h 1072"/>
              <a:gd name="T66" fmla="*/ 38 w 970"/>
              <a:gd name="T67" fmla="*/ 775 h 1072"/>
              <a:gd name="T68" fmla="*/ 17 w 970"/>
              <a:gd name="T69" fmla="*/ 715 h 1072"/>
              <a:gd name="T70" fmla="*/ 4 w 970"/>
              <a:gd name="T71" fmla="*/ 651 h 1072"/>
              <a:gd name="T72" fmla="*/ 0 w 970"/>
              <a:gd name="T73" fmla="*/ 586 h 1072"/>
              <a:gd name="T74" fmla="*/ 4 w 970"/>
              <a:gd name="T75" fmla="*/ 520 h 1072"/>
              <a:gd name="T76" fmla="*/ 17 w 970"/>
              <a:gd name="T77" fmla="*/ 455 h 1072"/>
              <a:gd name="T78" fmla="*/ 38 w 970"/>
              <a:gd name="T79" fmla="*/ 394 h 1072"/>
              <a:gd name="T80" fmla="*/ 68 w 970"/>
              <a:gd name="T81" fmla="*/ 338 h 1072"/>
              <a:gd name="T82" fmla="*/ 103 w 970"/>
              <a:gd name="T83" fmla="*/ 286 h 1072"/>
              <a:gd name="T84" fmla="*/ 144 w 970"/>
              <a:gd name="T85" fmla="*/ 239 h 1072"/>
              <a:gd name="T86" fmla="*/ 192 w 970"/>
              <a:gd name="T87" fmla="*/ 199 h 1072"/>
              <a:gd name="T88" fmla="*/ 245 w 970"/>
              <a:gd name="T89" fmla="*/ 164 h 1072"/>
              <a:gd name="T90" fmla="*/ 301 w 970"/>
              <a:gd name="T91" fmla="*/ 136 h 1072"/>
              <a:gd name="T92" fmla="*/ 363 w 970"/>
              <a:gd name="T93" fmla="*/ 117 h 1072"/>
              <a:gd name="T94" fmla="*/ 427 w 970"/>
              <a:gd name="T95" fmla="*/ 103 h 1072"/>
              <a:gd name="T96" fmla="*/ 486 w 970"/>
              <a:gd name="T9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0" h="1072">
                <a:moveTo>
                  <a:pt x="486" y="0"/>
                </a:moveTo>
                <a:lnTo>
                  <a:pt x="543" y="103"/>
                </a:lnTo>
                <a:lnTo>
                  <a:pt x="608" y="117"/>
                </a:lnTo>
                <a:lnTo>
                  <a:pt x="669" y="136"/>
                </a:lnTo>
                <a:lnTo>
                  <a:pt x="727" y="164"/>
                </a:lnTo>
                <a:lnTo>
                  <a:pt x="778" y="199"/>
                </a:lnTo>
                <a:lnTo>
                  <a:pt x="826" y="239"/>
                </a:lnTo>
                <a:lnTo>
                  <a:pt x="868" y="286"/>
                </a:lnTo>
                <a:lnTo>
                  <a:pt x="904" y="338"/>
                </a:lnTo>
                <a:lnTo>
                  <a:pt x="932" y="394"/>
                </a:lnTo>
                <a:lnTo>
                  <a:pt x="953" y="455"/>
                </a:lnTo>
                <a:lnTo>
                  <a:pt x="966" y="520"/>
                </a:lnTo>
                <a:lnTo>
                  <a:pt x="970" y="586"/>
                </a:lnTo>
                <a:lnTo>
                  <a:pt x="966" y="651"/>
                </a:lnTo>
                <a:lnTo>
                  <a:pt x="954" y="715"/>
                </a:lnTo>
                <a:lnTo>
                  <a:pt x="933" y="775"/>
                </a:lnTo>
                <a:lnTo>
                  <a:pt x="905" y="832"/>
                </a:lnTo>
                <a:lnTo>
                  <a:pt x="870" y="883"/>
                </a:lnTo>
                <a:lnTo>
                  <a:pt x="828" y="929"/>
                </a:lnTo>
                <a:lnTo>
                  <a:pt x="783" y="970"/>
                </a:lnTo>
                <a:lnTo>
                  <a:pt x="731" y="1006"/>
                </a:lnTo>
                <a:lnTo>
                  <a:pt x="675" y="1034"/>
                </a:lnTo>
                <a:lnTo>
                  <a:pt x="614" y="1055"/>
                </a:lnTo>
                <a:lnTo>
                  <a:pt x="551" y="1068"/>
                </a:lnTo>
                <a:lnTo>
                  <a:pt x="486" y="1072"/>
                </a:lnTo>
                <a:lnTo>
                  <a:pt x="419" y="1068"/>
                </a:lnTo>
                <a:lnTo>
                  <a:pt x="356" y="1055"/>
                </a:lnTo>
                <a:lnTo>
                  <a:pt x="297" y="1034"/>
                </a:lnTo>
                <a:lnTo>
                  <a:pt x="240" y="1006"/>
                </a:lnTo>
                <a:lnTo>
                  <a:pt x="189" y="970"/>
                </a:lnTo>
                <a:lnTo>
                  <a:pt x="141" y="929"/>
                </a:lnTo>
                <a:lnTo>
                  <a:pt x="100" y="883"/>
                </a:lnTo>
                <a:lnTo>
                  <a:pt x="66" y="832"/>
                </a:lnTo>
                <a:lnTo>
                  <a:pt x="38" y="775"/>
                </a:lnTo>
                <a:lnTo>
                  <a:pt x="17" y="715"/>
                </a:lnTo>
                <a:lnTo>
                  <a:pt x="4" y="651"/>
                </a:lnTo>
                <a:lnTo>
                  <a:pt x="0" y="586"/>
                </a:lnTo>
                <a:lnTo>
                  <a:pt x="4" y="520"/>
                </a:lnTo>
                <a:lnTo>
                  <a:pt x="17" y="455"/>
                </a:lnTo>
                <a:lnTo>
                  <a:pt x="38" y="394"/>
                </a:lnTo>
                <a:lnTo>
                  <a:pt x="68" y="338"/>
                </a:lnTo>
                <a:lnTo>
                  <a:pt x="103" y="286"/>
                </a:lnTo>
                <a:lnTo>
                  <a:pt x="144" y="239"/>
                </a:lnTo>
                <a:lnTo>
                  <a:pt x="192" y="199"/>
                </a:lnTo>
                <a:lnTo>
                  <a:pt x="245" y="164"/>
                </a:lnTo>
                <a:lnTo>
                  <a:pt x="301" y="136"/>
                </a:lnTo>
                <a:lnTo>
                  <a:pt x="363" y="117"/>
                </a:lnTo>
                <a:lnTo>
                  <a:pt x="427" y="103"/>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29" name="Freeform 2560">
            <a:extLst>
              <a:ext uri="{FF2B5EF4-FFF2-40B4-BE49-F238E27FC236}">
                <a16:creationId xmlns:a16="http://schemas.microsoft.com/office/drawing/2014/main" id="{B1D6AC1E-20C6-41EB-8C45-4C1B6BE76325}"/>
              </a:ext>
            </a:extLst>
          </p:cNvPr>
          <p:cNvSpPr>
            <a:spLocks/>
          </p:cNvSpPr>
          <p:nvPr/>
        </p:nvSpPr>
        <p:spPr bwMode="auto">
          <a:xfrm>
            <a:off x="9632330" y="4036354"/>
            <a:ext cx="603765" cy="605739"/>
          </a:xfrm>
          <a:custGeom>
            <a:avLst/>
            <a:gdLst>
              <a:gd name="T0" fmla="*/ 308 w 614"/>
              <a:gd name="T1" fmla="*/ 0 h 613"/>
              <a:gd name="T2" fmla="*/ 356 w 614"/>
              <a:gd name="T3" fmla="*/ 5 h 613"/>
              <a:gd name="T4" fmla="*/ 404 w 614"/>
              <a:gd name="T5" fmla="*/ 16 h 613"/>
              <a:gd name="T6" fmla="*/ 448 w 614"/>
              <a:gd name="T7" fmla="*/ 36 h 613"/>
              <a:gd name="T8" fmla="*/ 488 w 614"/>
              <a:gd name="T9" fmla="*/ 59 h 613"/>
              <a:gd name="T10" fmla="*/ 523 w 614"/>
              <a:gd name="T11" fmla="*/ 90 h 613"/>
              <a:gd name="T12" fmla="*/ 554 w 614"/>
              <a:gd name="T13" fmla="*/ 126 h 613"/>
              <a:gd name="T14" fmla="*/ 580 w 614"/>
              <a:gd name="T15" fmla="*/ 166 h 613"/>
              <a:gd name="T16" fmla="*/ 597 w 614"/>
              <a:gd name="T17" fmla="*/ 210 h 613"/>
              <a:gd name="T18" fmla="*/ 609 w 614"/>
              <a:gd name="T19" fmla="*/ 257 h 613"/>
              <a:gd name="T20" fmla="*/ 614 w 614"/>
              <a:gd name="T21" fmla="*/ 307 h 613"/>
              <a:gd name="T22" fmla="*/ 609 w 614"/>
              <a:gd name="T23" fmla="*/ 356 h 613"/>
              <a:gd name="T24" fmla="*/ 597 w 614"/>
              <a:gd name="T25" fmla="*/ 403 h 613"/>
              <a:gd name="T26" fmla="*/ 580 w 614"/>
              <a:gd name="T27" fmla="*/ 448 h 613"/>
              <a:gd name="T28" fmla="*/ 554 w 614"/>
              <a:gd name="T29" fmla="*/ 488 h 613"/>
              <a:gd name="T30" fmla="*/ 523 w 614"/>
              <a:gd name="T31" fmla="*/ 523 h 613"/>
              <a:gd name="T32" fmla="*/ 488 w 614"/>
              <a:gd name="T33" fmla="*/ 554 h 613"/>
              <a:gd name="T34" fmla="*/ 448 w 614"/>
              <a:gd name="T35" fmla="*/ 579 h 613"/>
              <a:gd name="T36" fmla="*/ 404 w 614"/>
              <a:gd name="T37" fmla="*/ 597 h 613"/>
              <a:gd name="T38" fmla="*/ 356 w 614"/>
              <a:gd name="T39" fmla="*/ 609 h 613"/>
              <a:gd name="T40" fmla="*/ 308 w 614"/>
              <a:gd name="T41" fmla="*/ 613 h 613"/>
              <a:gd name="T42" fmla="*/ 257 w 614"/>
              <a:gd name="T43" fmla="*/ 609 h 613"/>
              <a:gd name="T44" fmla="*/ 210 w 614"/>
              <a:gd name="T45" fmla="*/ 597 h 613"/>
              <a:gd name="T46" fmla="*/ 166 w 614"/>
              <a:gd name="T47" fmla="*/ 579 h 613"/>
              <a:gd name="T48" fmla="*/ 126 w 614"/>
              <a:gd name="T49" fmla="*/ 554 h 613"/>
              <a:gd name="T50" fmla="*/ 90 w 614"/>
              <a:gd name="T51" fmla="*/ 523 h 613"/>
              <a:gd name="T52" fmla="*/ 59 w 614"/>
              <a:gd name="T53" fmla="*/ 488 h 613"/>
              <a:gd name="T54" fmla="*/ 34 w 614"/>
              <a:gd name="T55" fmla="*/ 448 h 613"/>
              <a:gd name="T56" fmla="*/ 17 w 614"/>
              <a:gd name="T57" fmla="*/ 403 h 613"/>
              <a:gd name="T58" fmla="*/ 5 w 614"/>
              <a:gd name="T59" fmla="*/ 356 h 613"/>
              <a:gd name="T60" fmla="*/ 0 w 614"/>
              <a:gd name="T61" fmla="*/ 307 h 613"/>
              <a:gd name="T62" fmla="*/ 5 w 614"/>
              <a:gd name="T63" fmla="*/ 257 h 613"/>
              <a:gd name="T64" fmla="*/ 17 w 614"/>
              <a:gd name="T65" fmla="*/ 210 h 613"/>
              <a:gd name="T66" fmla="*/ 34 w 614"/>
              <a:gd name="T67" fmla="*/ 166 h 613"/>
              <a:gd name="T68" fmla="*/ 59 w 614"/>
              <a:gd name="T69" fmla="*/ 126 h 613"/>
              <a:gd name="T70" fmla="*/ 90 w 614"/>
              <a:gd name="T71" fmla="*/ 90 h 613"/>
              <a:gd name="T72" fmla="*/ 126 w 614"/>
              <a:gd name="T73" fmla="*/ 59 h 613"/>
              <a:gd name="T74" fmla="*/ 166 w 614"/>
              <a:gd name="T75" fmla="*/ 36 h 613"/>
              <a:gd name="T76" fmla="*/ 210 w 614"/>
              <a:gd name="T77" fmla="*/ 16 h 613"/>
              <a:gd name="T78" fmla="*/ 257 w 614"/>
              <a:gd name="T79" fmla="*/ 5 h 613"/>
              <a:gd name="T80" fmla="*/ 308 w 614"/>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4" h="613">
                <a:moveTo>
                  <a:pt x="308" y="0"/>
                </a:moveTo>
                <a:lnTo>
                  <a:pt x="356" y="5"/>
                </a:lnTo>
                <a:lnTo>
                  <a:pt x="404" y="16"/>
                </a:lnTo>
                <a:lnTo>
                  <a:pt x="448" y="36"/>
                </a:lnTo>
                <a:lnTo>
                  <a:pt x="488" y="59"/>
                </a:lnTo>
                <a:lnTo>
                  <a:pt x="523" y="90"/>
                </a:lnTo>
                <a:lnTo>
                  <a:pt x="554" y="126"/>
                </a:lnTo>
                <a:lnTo>
                  <a:pt x="580" y="166"/>
                </a:lnTo>
                <a:lnTo>
                  <a:pt x="597" y="210"/>
                </a:lnTo>
                <a:lnTo>
                  <a:pt x="609" y="257"/>
                </a:lnTo>
                <a:lnTo>
                  <a:pt x="614" y="307"/>
                </a:lnTo>
                <a:lnTo>
                  <a:pt x="609" y="356"/>
                </a:lnTo>
                <a:lnTo>
                  <a:pt x="597" y="403"/>
                </a:lnTo>
                <a:lnTo>
                  <a:pt x="580" y="448"/>
                </a:lnTo>
                <a:lnTo>
                  <a:pt x="554" y="488"/>
                </a:lnTo>
                <a:lnTo>
                  <a:pt x="523" y="523"/>
                </a:lnTo>
                <a:lnTo>
                  <a:pt x="488" y="554"/>
                </a:lnTo>
                <a:lnTo>
                  <a:pt x="448" y="579"/>
                </a:lnTo>
                <a:lnTo>
                  <a:pt x="404" y="597"/>
                </a:lnTo>
                <a:lnTo>
                  <a:pt x="356" y="609"/>
                </a:lnTo>
                <a:lnTo>
                  <a:pt x="308" y="613"/>
                </a:lnTo>
                <a:lnTo>
                  <a:pt x="257" y="609"/>
                </a:lnTo>
                <a:lnTo>
                  <a:pt x="210" y="597"/>
                </a:lnTo>
                <a:lnTo>
                  <a:pt x="166" y="579"/>
                </a:lnTo>
                <a:lnTo>
                  <a:pt x="126" y="554"/>
                </a:lnTo>
                <a:lnTo>
                  <a:pt x="90" y="523"/>
                </a:lnTo>
                <a:lnTo>
                  <a:pt x="59" y="488"/>
                </a:lnTo>
                <a:lnTo>
                  <a:pt x="34" y="448"/>
                </a:lnTo>
                <a:lnTo>
                  <a:pt x="17" y="403"/>
                </a:lnTo>
                <a:lnTo>
                  <a:pt x="5" y="356"/>
                </a:lnTo>
                <a:lnTo>
                  <a:pt x="0" y="307"/>
                </a:lnTo>
                <a:lnTo>
                  <a:pt x="5" y="257"/>
                </a:lnTo>
                <a:lnTo>
                  <a:pt x="17" y="210"/>
                </a:lnTo>
                <a:lnTo>
                  <a:pt x="34" y="166"/>
                </a:lnTo>
                <a:lnTo>
                  <a:pt x="59" y="126"/>
                </a:lnTo>
                <a:lnTo>
                  <a:pt x="90" y="90"/>
                </a:lnTo>
                <a:lnTo>
                  <a:pt x="126" y="59"/>
                </a:lnTo>
                <a:lnTo>
                  <a:pt x="166" y="36"/>
                </a:lnTo>
                <a:lnTo>
                  <a:pt x="210" y="16"/>
                </a:lnTo>
                <a:lnTo>
                  <a:pt x="257" y="5"/>
                </a:lnTo>
                <a:lnTo>
                  <a:pt x="308" y="0"/>
                </a:lnTo>
                <a:close/>
              </a:path>
            </a:pathLst>
          </a:custGeom>
          <a:solidFill>
            <a:srgbClr val="FF9966"/>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30" name="Freeform 2575">
            <a:extLst>
              <a:ext uri="{FF2B5EF4-FFF2-40B4-BE49-F238E27FC236}">
                <a16:creationId xmlns:a16="http://schemas.microsoft.com/office/drawing/2014/main" id="{3C1FFBBF-24A4-4470-89E6-5E0274C53254}"/>
              </a:ext>
            </a:extLst>
          </p:cNvPr>
          <p:cNvSpPr>
            <a:spLocks/>
          </p:cNvSpPr>
          <p:nvPr/>
        </p:nvSpPr>
        <p:spPr bwMode="auto">
          <a:xfrm>
            <a:off x="9440941" y="4730882"/>
            <a:ext cx="986545" cy="246637"/>
          </a:xfrm>
          <a:custGeom>
            <a:avLst/>
            <a:gdLst>
              <a:gd name="T0" fmla="*/ 6 w 1000"/>
              <a:gd name="T1" fmla="*/ 0 h 251"/>
              <a:gd name="T2" fmla="*/ 47 w 1000"/>
              <a:gd name="T3" fmla="*/ 49 h 251"/>
              <a:gd name="T4" fmla="*/ 93 w 1000"/>
              <a:gd name="T5" fmla="*/ 93 h 251"/>
              <a:gd name="T6" fmla="*/ 143 w 1000"/>
              <a:gd name="T7" fmla="*/ 133 h 251"/>
              <a:gd name="T8" fmla="*/ 198 w 1000"/>
              <a:gd name="T9" fmla="*/ 167 h 251"/>
              <a:gd name="T10" fmla="*/ 254 w 1000"/>
              <a:gd name="T11" fmla="*/ 195 h 251"/>
              <a:gd name="T12" fmla="*/ 313 w 1000"/>
              <a:gd name="T13" fmla="*/ 217 h 251"/>
              <a:gd name="T14" fmla="*/ 375 w 1000"/>
              <a:gd name="T15" fmla="*/ 234 h 251"/>
              <a:gd name="T16" fmla="*/ 439 w 1000"/>
              <a:gd name="T17" fmla="*/ 242 h 251"/>
              <a:gd name="T18" fmla="*/ 504 w 1000"/>
              <a:gd name="T19" fmla="*/ 245 h 251"/>
              <a:gd name="T20" fmla="*/ 575 w 1000"/>
              <a:gd name="T21" fmla="*/ 242 h 251"/>
              <a:gd name="T22" fmla="*/ 645 w 1000"/>
              <a:gd name="T23" fmla="*/ 231 h 251"/>
              <a:gd name="T24" fmla="*/ 712 w 1000"/>
              <a:gd name="T25" fmla="*/ 210 h 251"/>
              <a:gd name="T26" fmla="*/ 777 w 1000"/>
              <a:gd name="T27" fmla="*/ 183 h 251"/>
              <a:gd name="T28" fmla="*/ 838 w 1000"/>
              <a:gd name="T29" fmla="*/ 149 h 251"/>
              <a:gd name="T30" fmla="*/ 895 w 1000"/>
              <a:gd name="T31" fmla="*/ 110 h 251"/>
              <a:gd name="T32" fmla="*/ 948 w 1000"/>
              <a:gd name="T33" fmla="*/ 62 h 251"/>
              <a:gd name="T34" fmla="*/ 996 w 1000"/>
              <a:gd name="T35" fmla="*/ 8 h 251"/>
              <a:gd name="T36" fmla="*/ 1000 w 1000"/>
              <a:gd name="T37" fmla="*/ 12 h 251"/>
              <a:gd name="T38" fmla="*/ 951 w 1000"/>
              <a:gd name="T39" fmla="*/ 67 h 251"/>
              <a:gd name="T40" fmla="*/ 898 w 1000"/>
              <a:gd name="T41" fmla="*/ 114 h 251"/>
              <a:gd name="T42" fmla="*/ 841 w 1000"/>
              <a:gd name="T43" fmla="*/ 155 h 251"/>
              <a:gd name="T44" fmla="*/ 780 w 1000"/>
              <a:gd name="T45" fmla="*/ 189 h 251"/>
              <a:gd name="T46" fmla="*/ 713 w 1000"/>
              <a:gd name="T47" fmla="*/ 216 h 251"/>
              <a:gd name="T48" fmla="*/ 645 w 1000"/>
              <a:gd name="T49" fmla="*/ 237 h 251"/>
              <a:gd name="T50" fmla="*/ 576 w 1000"/>
              <a:gd name="T51" fmla="*/ 248 h 251"/>
              <a:gd name="T52" fmla="*/ 504 w 1000"/>
              <a:gd name="T53" fmla="*/ 251 h 251"/>
              <a:gd name="T54" fmla="*/ 437 w 1000"/>
              <a:gd name="T55" fmla="*/ 248 h 251"/>
              <a:gd name="T56" fmla="*/ 374 w 1000"/>
              <a:gd name="T57" fmla="*/ 238 h 251"/>
              <a:gd name="T58" fmla="*/ 312 w 1000"/>
              <a:gd name="T59" fmla="*/ 223 h 251"/>
              <a:gd name="T60" fmla="*/ 252 w 1000"/>
              <a:gd name="T61" fmla="*/ 200 h 251"/>
              <a:gd name="T62" fmla="*/ 195 w 1000"/>
              <a:gd name="T63" fmla="*/ 172 h 251"/>
              <a:gd name="T64" fmla="*/ 140 w 1000"/>
              <a:gd name="T65" fmla="*/ 138 h 251"/>
              <a:gd name="T66" fmla="*/ 90 w 1000"/>
              <a:gd name="T67" fmla="*/ 98 h 251"/>
              <a:gd name="T68" fmla="*/ 43 w 1000"/>
              <a:gd name="T69" fmla="*/ 53 h 251"/>
              <a:gd name="T70" fmla="*/ 0 w 1000"/>
              <a:gd name="T71" fmla="*/ 3 h 251"/>
              <a:gd name="T72" fmla="*/ 6 w 1000"/>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0" h="251">
                <a:moveTo>
                  <a:pt x="6" y="0"/>
                </a:moveTo>
                <a:lnTo>
                  <a:pt x="47" y="49"/>
                </a:lnTo>
                <a:lnTo>
                  <a:pt x="93" y="93"/>
                </a:lnTo>
                <a:lnTo>
                  <a:pt x="143" y="133"/>
                </a:lnTo>
                <a:lnTo>
                  <a:pt x="198" y="167"/>
                </a:lnTo>
                <a:lnTo>
                  <a:pt x="254" y="195"/>
                </a:lnTo>
                <a:lnTo>
                  <a:pt x="313" y="217"/>
                </a:lnTo>
                <a:lnTo>
                  <a:pt x="375" y="234"/>
                </a:lnTo>
                <a:lnTo>
                  <a:pt x="439" y="242"/>
                </a:lnTo>
                <a:lnTo>
                  <a:pt x="504" y="245"/>
                </a:lnTo>
                <a:lnTo>
                  <a:pt x="575" y="242"/>
                </a:lnTo>
                <a:lnTo>
                  <a:pt x="645" y="231"/>
                </a:lnTo>
                <a:lnTo>
                  <a:pt x="712" y="210"/>
                </a:lnTo>
                <a:lnTo>
                  <a:pt x="777" y="183"/>
                </a:lnTo>
                <a:lnTo>
                  <a:pt x="838" y="149"/>
                </a:lnTo>
                <a:lnTo>
                  <a:pt x="895" y="110"/>
                </a:lnTo>
                <a:lnTo>
                  <a:pt x="948" y="62"/>
                </a:lnTo>
                <a:lnTo>
                  <a:pt x="996" y="8"/>
                </a:lnTo>
                <a:lnTo>
                  <a:pt x="1000" y="12"/>
                </a:lnTo>
                <a:lnTo>
                  <a:pt x="951" y="67"/>
                </a:lnTo>
                <a:lnTo>
                  <a:pt x="898" y="114"/>
                </a:lnTo>
                <a:lnTo>
                  <a:pt x="841" y="155"/>
                </a:lnTo>
                <a:lnTo>
                  <a:pt x="780" y="189"/>
                </a:lnTo>
                <a:lnTo>
                  <a:pt x="713" y="216"/>
                </a:lnTo>
                <a:lnTo>
                  <a:pt x="645" y="237"/>
                </a:lnTo>
                <a:lnTo>
                  <a:pt x="576" y="248"/>
                </a:lnTo>
                <a:lnTo>
                  <a:pt x="504" y="251"/>
                </a:lnTo>
                <a:lnTo>
                  <a:pt x="437" y="248"/>
                </a:lnTo>
                <a:lnTo>
                  <a:pt x="374" y="238"/>
                </a:lnTo>
                <a:lnTo>
                  <a:pt x="312" y="223"/>
                </a:lnTo>
                <a:lnTo>
                  <a:pt x="252" y="200"/>
                </a:lnTo>
                <a:lnTo>
                  <a:pt x="195" y="172"/>
                </a:lnTo>
                <a:lnTo>
                  <a:pt x="140" y="138"/>
                </a:lnTo>
                <a:lnTo>
                  <a:pt x="90" y="98"/>
                </a:lnTo>
                <a:lnTo>
                  <a:pt x="43" y="53"/>
                </a:lnTo>
                <a:lnTo>
                  <a:pt x="0" y="3"/>
                </a:lnTo>
                <a:lnTo>
                  <a:pt x="6"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31" name="Freeform 2577">
            <a:extLst>
              <a:ext uri="{FF2B5EF4-FFF2-40B4-BE49-F238E27FC236}">
                <a16:creationId xmlns:a16="http://schemas.microsoft.com/office/drawing/2014/main" id="{9CDA8EE8-C2F1-45BB-B8B6-ED16EDBF8859}"/>
              </a:ext>
            </a:extLst>
          </p:cNvPr>
          <p:cNvSpPr>
            <a:spLocks/>
          </p:cNvSpPr>
          <p:nvPr/>
        </p:nvSpPr>
        <p:spPr bwMode="auto">
          <a:xfrm>
            <a:off x="9873025" y="5429356"/>
            <a:ext cx="122374" cy="78924"/>
          </a:xfrm>
          <a:custGeom>
            <a:avLst/>
            <a:gdLst>
              <a:gd name="T0" fmla="*/ 40 w 80"/>
              <a:gd name="T1" fmla="*/ 0 h 80"/>
              <a:gd name="T2" fmla="*/ 54 w 80"/>
              <a:gd name="T3" fmla="*/ 3 h 80"/>
              <a:gd name="T4" fmla="*/ 68 w 80"/>
              <a:gd name="T5" fmla="*/ 12 h 80"/>
              <a:gd name="T6" fmla="*/ 77 w 80"/>
              <a:gd name="T7" fmla="*/ 25 h 80"/>
              <a:gd name="T8" fmla="*/ 80 w 80"/>
              <a:gd name="T9" fmla="*/ 40 h 80"/>
              <a:gd name="T10" fmla="*/ 77 w 80"/>
              <a:gd name="T11" fmla="*/ 56 h 80"/>
              <a:gd name="T12" fmla="*/ 68 w 80"/>
              <a:gd name="T13" fmla="*/ 68 h 80"/>
              <a:gd name="T14" fmla="*/ 54 w 80"/>
              <a:gd name="T15" fmla="*/ 77 h 80"/>
              <a:gd name="T16" fmla="*/ 40 w 80"/>
              <a:gd name="T17" fmla="*/ 80 h 80"/>
              <a:gd name="T18" fmla="*/ 23 w 80"/>
              <a:gd name="T19" fmla="*/ 77 h 80"/>
              <a:gd name="T20" fmla="*/ 12 w 80"/>
              <a:gd name="T21" fmla="*/ 68 h 80"/>
              <a:gd name="T22" fmla="*/ 3 w 80"/>
              <a:gd name="T23" fmla="*/ 56 h 80"/>
              <a:gd name="T24" fmla="*/ 0 w 80"/>
              <a:gd name="T25" fmla="*/ 40 h 80"/>
              <a:gd name="T26" fmla="*/ 3 w 80"/>
              <a:gd name="T27" fmla="*/ 25 h 80"/>
              <a:gd name="T28" fmla="*/ 12 w 80"/>
              <a:gd name="T29" fmla="*/ 12 h 80"/>
              <a:gd name="T30" fmla="*/ 23 w 80"/>
              <a:gd name="T31" fmla="*/ 3 h 80"/>
              <a:gd name="T32" fmla="*/ 40 w 80"/>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80">
                <a:moveTo>
                  <a:pt x="40" y="0"/>
                </a:moveTo>
                <a:lnTo>
                  <a:pt x="54" y="3"/>
                </a:lnTo>
                <a:lnTo>
                  <a:pt x="68" y="12"/>
                </a:lnTo>
                <a:lnTo>
                  <a:pt x="77" y="25"/>
                </a:lnTo>
                <a:lnTo>
                  <a:pt x="80" y="40"/>
                </a:lnTo>
                <a:lnTo>
                  <a:pt x="77" y="56"/>
                </a:lnTo>
                <a:lnTo>
                  <a:pt x="68" y="68"/>
                </a:lnTo>
                <a:lnTo>
                  <a:pt x="54" y="77"/>
                </a:lnTo>
                <a:lnTo>
                  <a:pt x="40" y="80"/>
                </a:lnTo>
                <a:lnTo>
                  <a:pt x="23" y="77"/>
                </a:lnTo>
                <a:lnTo>
                  <a:pt x="12" y="68"/>
                </a:lnTo>
                <a:lnTo>
                  <a:pt x="3" y="56"/>
                </a:lnTo>
                <a:lnTo>
                  <a:pt x="0" y="40"/>
                </a:lnTo>
                <a:lnTo>
                  <a:pt x="3" y="25"/>
                </a:lnTo>
                <a:lnTo>
                  <a:pt x="12" y="12"/>
                </a:lnTo>
                <a:lnTo>
                  <a:pt x="23" y="3"/>
                </a:lnTo>
                <a:lnTo>
                  <a:pt x="40"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419" sz="1800" b="0" i="0" u="none" strike="noStrike" kern="0" cap="none" spc="0" normalizeH="0" baseline="0">
              <a:ln>
                <a:noFill/>
              </a:ln>
              <a:solidFill>
                <a:prstClr val="black"/>
              </a:solidFill>
              <a:effectLst/>
              <a:uLnTx/>
              <a:uFillTx/>
              <a:latin typeface="Arial" panose="020B0604020202020204" pitchFamily="34" charset="0"/>
              <a:cs typeface="Arial" panose="020B0604020202020204" pitchFamily="34" charset="0"/>
            </a:endParaRPr>
          </a:p>
        </p:txBody>
      </p:sp>
      <p:cxnSp>
        <p:nvCxnSpPr>
          <p:cNvPr id="32" name="Straight Connector 2591">
            <a:extLst>
              <a:ext uri="{FF2B5EF4-FFF2-40B4-BE49-F238E27FC236}">
                <a16:creationId xmlns:a16="http://schemas.microsoft.com/office/drawing/2014/main" id="{87FBCC52-A85A-4966-B5DD-14DD5167D91E}"/>
              </a:ext>
            </a:extLst>
          </p:cNvPr>
          <p:cNvCxnSpPr/>
          <p:nvPr/>
        </p:nvCxnSpPr>
        <p:spPr>
          <a:xfrm>
            <a:off x="9932735" y="4976532"/>
            <a:ext cx="1478" cy="451837"/>
          </a:xfrm>
          <a:prstGeom prst="line">
            <a:avLst/>
          </a:prstGeom>
          <a:noFill/>
          <a:ln w="3175" cap="flat" cmpd="sng" algn="ctr">
            <a:solidFill>
              <a:sysClr val="window" lastClr="FFFFFF">
                <a:lumMod val="85000"/>
              </a:sysClr>
            </a:solidFill>
            <a:prstDash val="solid"/>
          </a:ln>
          <a:effectLst/>
        </p:spPr>
      </p:cxnSp>
      <p:sp>
        <p:nvSpPr>
          <p:cNvPr id="35" name="TextBox 2607">
            <a:extLst>
              <a:ext uri="{FF2B5EF4-FFF2-40B4-BE49-F238E27FC236}">
                <a16:creationId xmlns:a16="http://schemas.microsoft.com/office/drawing/2014/main" id="{DAE43535-8101-4D27-A5C2-AAA3DB652A0B}"/>
              </a:ext>
            </a:extLst>
          </p:cNvPr>
          <p:cNvSpPr txBox="1"/>
          <p:nvPr/>
        </p:nvSpPr>
        <p:spPr>
          <a:xfrm>
            <a:off x="8798808" y="5620077"/>
            <a:ext cx="2267854" cy="307777"/>
          </a:xfrm>
          <a:prstGeom prst="rect">
            <a:avLst/>
          </a:prstGeom>
          <a:noFill/>
        </p:spPr>
        <p:txBody>
          <a:bodyPr wrap="square" rtlCol="0">
            <a:spAutoFit/>
          </a:bodyPr>
          <a:lstStyle/>
          <a:p>
            <a:pPr algn="ctr"/>
            <a:r>
              <a:rPr lang="es-419" sz="1400" b="1">
                <a:solidFill>
                  <a:prstClr val="black">
                    <a:lumMod val="75000"/>
                    <a:lumOff val="25000"/>
                  </a:prstClr>
                </a:solidFill>
                <a:latin typeface="Arial" panose="020B0604020202020204" pitchFamily="34" charset="0"/>
                <a:cs typeface="Arial" panose="020B0604020202020204" pitchFamily="34" charset="0"/>
              </a:rPr>
              <a:t>Brainstorming</a:t>
            </a:r>
          </a:p>
        </p:txBody>
      </p:sp>
      <p:sp>
        <p:nvSpPr>
          <p:cNvPr id="36" name="TextBox 2608">
            <a:extLst>
              <a:ext uri="{FF2B5EF4-FFF2-40B4-BE49-F238E27FC236}">
                <a16:creationId xmlns:a16="http://schemas.microsoft.com/office/drawing/2014/main" id="{6FC4FC5B-F96A-457F-9C4D-77BFA020EECD}"/>
              </a:ext>
            </a:extLst>
          </p:cNvPr>
          <p:cNvSpPr txBox="1"/>
          <p:nvPr/>
        </p:nvSpPr>
        <p:spPr>
          <a:xfrm>
            <a:off x="8689470" y="5871352"/>
            <a:ext cx="2486530" cy="600164"/>
          </a:xfrm>
          <a:prstGeom prst="rect">
            <a:avLst/>
          </a:prstGeom>
          <a:noFill/>
        </p:spPr>
        <p:txBody>
          <a:bodyPr wrap="square" rtlCol="0">
            <a:spAutoFit/>
          </a:bodyPr>
          <a:lstStyle/>
          <a:p>
            <a:pPr algn="ctr"/>
            <a:r>
              <a:rPr lang="es-419" sz="1100" b="0" i="0" dirty="0">
                <a:effectLst/>
                <a:latin typeface="Arial" panose="020B0604020202020204" pitchFamily="34" charset="0"/>
                <a:cs typeface="Arial" panose="020B0604020202020204" pitchFamily="34" charset="0"/>
              </a:rPr>
              <a:t>La intención del </a:t>
            </a:r>
            <a:r>
              <a:rPr lang="es-419" sz="1100" b="0" i="0" dirty="0" err="1">
                <a:effectLst/>
                <a:latin typeface="Arial" panose="020B0604020202020204" pitchFamily="34" charset="0"/>
                <a:cs typeface="Arial" panose="020B0604020202020204" pitchFamily="34" charset="0"/>
              </a:rPr>
              <a:t>brainstorming</a:t>
            </a:r>
            <a:r>
              <a:rPr lang="es-419" sz="1100" b="0" i="0" dirty="0">
                <a:effectLst/>
                <a:latin typeface="Arial" panose="020B0604020202020204" pitchFamily="34" charset="0"/>
                <a:cs typeface="Arial" panose="020B0604020202020204" pitchFamily="34" charset="0"/>
              </a:rPr>
              <a:t> es recopilar el pensamiento colectivo del grupo</a:t>
            </a:r>
            <a:endParaRPr lang="es-419" sz="1100" dirty="0">
              <a:latin typeface="Arial" panose="020B0604020202020204" pitchFamily="34" charset="0"/>
              <a:cs typeface="Arial" panose="020B0604020202020204" pitchFamily="34" charset="0"/>
            </a:endParaRPr>
          </a:p>
        </p:txBody>
      </p:sp>
      <p:grpSp>
        <p:nvGrpSpPr>
          <p:cNvPr id="83" name="Group 2658">
            <a:extLst>
              <a:ext uri="{FF2B5EF4-FFF2-40B4-BE49-F238E27FC236}">
                <a16:creationId xmlns:a16="http://schemas.microsoft.com/office/drawing/2014/main" id="{69D040B0-FBE0-4E1A-AD93-1251E9255B2F}"/>
              </a:ext>
            </a:extLst>
          </p:cNvPr>
          <p:cNvGrpSpPr/>
          <p:nvPr/>
        </p:nvGrpSpPr>
        <p:grpSpPr>
          <a:xfrm>
            <a:off x="9777281" y="4161254"/>
            <a:ext cx="293724" cy="325812"/>
            <a:chOff x="3700463" y="3476625"/>
            <a:chExt cx="377825" cy="419100"/>
          </a:xfrm>
          <a:solidFill>
            <a:sysClr val="window" lastClr="FFFFFF"/>
          </a:solidFill>
        </p:grpSpPr>
        <p:sp>
          <p:nvSpPr>
            <p:cNvPr id="84" name="Freeform 64">
              <a:extLst>
                <a:ext uri="{FF2B5EF4-FFF2-40B4-BE49-F238E27FC236}">
                  <a16:creationId xmlns:a16="http://schemas.microsoft.com/office/drawing/2014/main" id="{CC990404-7F86-4D53-A7C4-9A60267E0AA3}"/>
                </a:ext>
              </a:extLst>
            </p:cNvPr>
            <p:cNvSpPr>
              <a:spLocks noEditPoints="1"/>
            </p:cNvSpPr>
            <p:nvPr/>
          </p:nvSpPr>
          <p:spPr bwMode="auto">
            <a:xfrm>
              <a:off x="3700463" y="3476625"/>
              <a:ext cx="377825" cy="419100"/>
            </a:xfrm>
            <a:custGeom>
              <a:avLst/>
              <a:gdLst>
                <a:gd name="T0" fmla="*/ 1110 w 3094"/>
                <a:gd name="T1" fmla="*/ 210 h 3427"/>
                <a:gd name="T2" fmla="*/ 712 w 3094"/>
                <a:gd name="T3" fmla="*/ 400 h 3427"/>
                <a:gd name="T4" fmla="*/ 469 w 3094"/>
                <a:gd name="T5" fmla="*/ 771 h 3427"/>
                <a:gd name="T6" fmla="*/ 344 w 3094"/>
                <a:gd name="T7" fmla="*/ 1151 h 3427"/>
                <a:gd name="T8" fmla="*/ 368 w 3094"/>
                <a:gd name="T9" fmla="*/ 1286 h 3427"/>
                <a:gd name="T10" fmla="*/ 448 w 3094"/>
                <a:gd name="T11" fmla="*/ 1457 h 3427"/>
                <a:gd name="T12" fmla="*/ 168 w 3094"/>
                <a:gd name="T13" fmla="*/ 1931 h 3427"/>
                <a:gd name="T14" fmla="*/ 115 w 3094"/>
                <a:gd name="T15" fmla="*/ 2014 h 3427"/>
                <a:gd name="T16" fmla="*/ 248 w 3094"/>
                <a:gd name="T17" fmla="*/ 2097 h 3427"/>
                <a:gd name="T18" fmla="*/ 328 w 3094"/>
                <a:gd name="T19" fmla="*/ 2231 h 3427"/>
                <a:gd name="T20" fmla="*/ 272 w 3094"/>
                <a:gd name="T21" fmla="*/ 2396 h 3427"/>
                <a:gd name="T22" fmla="*/ 360 w 3094"/>
                <a:gd name="T23" fmla="*/ 2473 h 3427"/>
                <a:gd name="T24" fmla="*/ 343 w 3094"/>
                <a:gd name="T25" fmla="*/ 2573 h 3427"/>
                <a:gd name="T26" fmla="*/ 451 w 3094"/>
                <a:gd name="T27" fmla="*/ 2772 h 3427"/>
                <a:gd name="T28" fmla="*/ 470 w 3094"/>
                <a:gd name="T29" fmla="*/ 2988 h 3427"/>
                <a:gd name="T30" fmla="*/ 897 w 3094"/>
                <a:gd name="T31" fmla="*/ 2932 h 3427"/>
                <a:gd name="T32" fmla="*/ 1231 w 3094"/>
                <a:gd name="T33" fmla="*/ 2816 h 3427"/>
                <a:gd name="T34" fmla="*/ 1436 w 3094"/>
                <a:gd name="T35" fmla="*/ 2740 h 3427"/>
                <a:gd name="T36" fmla="*/ 1577 w 3094"/>
                <a:gd name="T37" fmla="*/ 2619 h 3427"/>
                <a:gd name="T38" fmla="*/ 1622 w 3094"/>
                <a:gd name="T39" fmla="*/ 2519 h 3427"/>
                <a:gd name="T40" fmla="*/ 1697 w 3094"/>
                <a:gd name="T41" fmla="*/ 2609 h 3427"/>
                <a:gd name="T42" fmla="*/ 1508 w 3094"/>
                <a:gd name="T43" fmla="*/ 2831 h 3427"/>
                <a:gd name="T44" fmla="*/ 1268 w 3094"/>
                <a:gd name="T45" fmla="*/ 2925 h 3427"/>
                <a:gd name="T46" fmla="*/ 1381 w 3094"/>
                <a:gd name="T47" fmla="*/ 3246 h 3427"/>
                <a:gd name="T48" fmla="*/ 2600 w 3094"/>
                <a:gd name="T49" fmla="*/ 3111 h 3427"/>
                <a:gd name="T50" fmla="*/ 2501 w 3094"/>
                <a:gd name="T51" fmla="*/ 2528 h 3427"/>
                <a:gd name="T52" fmla="*/ 2668 w 3094"/>
                <a:gd name="T53" fmla="*/ 1993 h 3427"/>
                <a:gd name="T54" fmla="*/ 2939 w 3094"/>
                <a:gd name="T55" fmla="*/ 1560 h 3427"/>
                <a:gd name="T56" fmla="*/ 2962 w 3094"/>
                <a:gd name="T57" fmla="*/ 1043 h 3427"/>
                <a:gd name="T58" fmla="*/ 2768 w 3094"/>
                <a:gd name="T59" fmla="*/ 570 h 3427"/>
                <a:gd name="T60" fmla="*/ 2301 w 3094"/>
                <a:gd name="T61" fmla="*/ 229 h 3427"/>
                <a:gd name="T62" fmla="*/ 1803 w 3094"/>
                <a:gd name="T63" fmla="*/ 0 h 3427"/>
                <a:gd name="T64" fmla="*/ 2374 w 3094"/>
                <a:gd name="T65" fmla="*/ 138 h 3427"/>
                <a:gd name="T66" fmla="*/ 2841 w 3094"/>
                <a:gd name="T67" fmla="*/ 480 h 3427"/>
                <a:gd name="T68" fmla="*/ 3058 w 3094"/>
                <a:gd name="T69" fmla="*/ 928 h 3427"/>
                <a:gd name="T70" fmla="*/ 3067 w 3094"/>
                <a:gd name="T71" fmla="*/ 1528 h 3427"/>
                <a:gd name="T72" fmla="*/ 2852 w 3094"/>
                <a:gd name="T73" fmla="*/ 1932 h 3427"/>
                <a:gd name="T74" fmla="*/ 2632 w 3094"/>
                <a:gd name="T75" fmla="*/ 2387 h 3427"/>
                <a:gd name="T76" fmla="*/ 2667 w 3094"/>
                <a:gd name="T77" fmla="*/ 2933 h 3427"/>
                <a:gd name="T78" fmla="*/ 2821 w 3094"/>
                <a:gd name="T79" fmla="*/ 3277 h 3427"/>
                <a:gd name="T80" fmla="*/ 2822 w 3094"/>
                <a:gd name="T81" fmla="*/ 3424 h 3427"/>
                <a:gd name="T82" fmla="*/ 1304 w 3094"/>
                <a:gd name="T83" fmla="*/ 3383 h 3427"/>
                <a:gd name="T84" fmla="*/ 1219 w 3094"/>
                <a:gd name="T85" fmla="*/ 3166 h 3427"/>
                <a:gd name="T86" fmla="*/ 914 w 3094"/>
                <a:gd name="T87" fmla="*/ 3046 h 3427"/>
                <a:gd name="T88" fmla="*/ 436 w 3094"/>
                <a:gd name="T89" fmla="*/ 3111 h 3427"/>
                <a:gd name="T90" fmla="*/ 323 w 3094"/>
                <a:gd name="T91" fmla="*/ 2910 h 3427"/>
                <a:gd name="T92" fmla="*/ 333 w 3094"/>
                <a:gd name="T93" fmla="*/ 2708 h 3427"/>
                <a:gd name="T94" fmla="*/ 233 w 3094"/>
                <a:gd name="T95" fmla="*/ 2636 h 3427"/>
                <a:gd name="T96" fmla="*/ 217 w 3094"/>
                <a:gd name="T97" fmla="*/ 2498 h 3427"/>
                <a:gd name="T98" fmla="*/ 151 w 3094"/>
                <a:gd name="T99" fmla="*/ 2401 h 3427"/>
                <a:gd name="T100" fmla="*/ 206 w 3094"/>
                <a:gd name="T101" fmla="*/ 2276 h 3427"/>
                <a:gd name="T102" fmla="*/ 172 w 3094"/>
                <a:gd name="T103" fmla="*/ 2185 h 3427"/>
                <a:gd name="T104" fmla="*/ 24 w 3094"/>
                <a:gd name="T105" fmla="*/ 2080 h 3427"/>
                <a:gd name="T106" fmla="*/ 42 w 3094"/>
                <a:gd name="T107" fmla="*/ 1906 h 3427"/>
                <a:gd name="T108" fmla="*/ 327 w 3094"/>
                <a:gd name="T109" fmla="*/ 1455 h 3427"/>
                <a:gd name="T110" fmla="*/ 267 w 3094"/>
                <a:gd name="T111" fmla="*/ 1351 h 3427"/>
                <a:gd name="T112" fmla="*/ 222 w 3094"/>
                <a:gd name="T113" fmla="*/ 1148 h 3427"/>
                <a:gd name="T114" fmla="*/ 332 w 3094"/>
                <a:gd name="T115" fmla="*/ 824 h 3427"/>
                <a:gd name="T116" fmla="*/ 590 w 3094"/>
                <a:gd name="T117" fmla="*/ 358 h 3427"/>
                <a:gd name="T118" fmla="*/ 1002 w 3094"/>
                <a:gd name="T119" fmla="*/ 122 h 3427"/>
                <a:gd name="T120" fmla="*/ 1803 w 3094"/>
                <a:gd name="T121" fmla="*/ 0 h 3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94" h="3427">
                  <a:moveTo>
                    <a:pt x="1809" y="115"/>
                  </a:moveTo>
                  <a:lnTo>
                    <a:pt x="1721" y="117"/>
                  </a:lnTo>
                  <a:lnTo>
                    <a:pt x="1587" y="128"/>
                  </a:lnTo>
                  <a:lnTo>
                    <a:pt x="1453" y="145"/>
                  </a:lnTo>
                  <a:lnTo>
                    <a:pt x="1318" y="167"/>
                  </a:lnTo>
                  <a:lnTo>
                    <a:pt x="1185" y="194"/>
                  </a:lnTo>
                  <a:lnTo>
                    <a:pt x="1110" y="210"/>
                  </a:lnTo>
                  <a:lnTo>
                    <a:pt x="1039" y="230"/>
                  </a:lnTo>
                  <a:lnTo>
                    <a:pt x="974" y="252"/>
                  </a:lnTo>
                  <a:lnTo>
                    <a:pt x="912" y="276"/>
                  </a:lnTo>
                  <a:lnTo>
                    <a:pt x="855" y="303"/>
                  </a:lnTo>
                  <a:lnTo>
                    <a:pt x="803" y="332"/>
                  </a:lnTo>
                  <a:lnTo>
                    <a:pt x="756" y="364"/>
                  </a:lnTo>
                  <a:lnTo>
                    <a:pt x="712" y="400"/>
                  </a:lnTo>
                  <a:lnTo>
                    <a:pt x="673" y="437"/>
                  </a:lnTo>
                  <a:lnTo>
                    <a:pt x="630" y="486"/>
                  </a:lnTo>
                  <a:lnTo>
                    <a:pt x="589" y="539"/>
                  </a:lnTo>
                  <a:lnTo>
                    <a:pt x="554" y="593"/>
                  </a:lnTo>
                  <a:lnTo>
                    <a:pt x="521" y="650"/>
                  </a:lnTo>
                  <a:lnTo>
                    <a:pt x="493" y="710"/>
                  </a:lnTo>
                  <a:lnTo>
                    <a:pt x="469" y="771"/>
                  </a:lnTo>
                  <a:lnTo>
                    <a:pt x="442" y="856"/>
                  </a:lnTo>
                  <a:lnTo>
                    <a:pt x="421" y="944"/>
                  </a:lnTo>
                  <a:lnTo>
                    <a:pt x="415" y="965"/>
                  </a:lnTo>
                  <a:lnTo>
                    <a:pt x="401" y="1016"/>
                  </a:lnTo>
                  <a:lnTo>
                    <a:pt x="382" y="1065"/>
                  </a:lnTo>
                  <a:lnTo>
                    <a:pt x="360" y="1114"/>
                  </a:lnTo>
                  <a:lnTo>
                    <a:pt x="344" y="1151"/>
                  </a:lnTo>
                  <a:lnTo>
                    <a:pt x="329" y="1187"/>
                  </a:lnTo>
                  <a:lnTo>
                    <a:pt x="323" y="1207"/>
                  </a:lnTo>
                  <a:lnTo>
                    <a:pt x="320" y="1228"/>
                  </a:lnTo>
                  <a:lnTo>
                    <a:pt x="325" y="1241"/>
                  </a:lnTo>
                  <a:lnTo>
                    <a:pt x="336" y="1256"/>
                  </a:lnTo>
                  <a:lnTo>
                    <a:pt x="351" y="1270"/>
                  </a:lnTo>
                  <a:lnTo>
                    <a:pt x="368" y="1286"/>
                  </a:lnTo>
                  <a:lnTo>
                    <a:pt x="389" y="1305"/>
                  </a:lnTo>
                  <a:lnTo>
                    <a:pt x="409" y="1326"/>
                  </a:lnTo>
                  <a:lnTo>
                    <a:pt x="425" y="1348"/>
                  </a:lnTo>
                  <a:lnTo>
                    <a:pt x="437" y="1374"/>
                  </a:lnTo>
                  <a:lnTo>
                    <a:pt x="446" y="1402"/>
                  </a:lnTo>
                  <a:lnTo>
                    <a:pt x="451" y="1430"/>
                  </a:lnTo>
                  <a:lnTo>
                    <a:pt x="448" y="1457"/>
                  </a:lnTo>
                  <a:lnTo>
                    <a:pt x="440" y="1483"/>
                  </a:lnTo>
                  <a:lnTo>
                    <a:pt x="429" y="1507"/>
                  </a:lnTo>
                  <a:lnTo>
                    <a:pt x="384" y="1596"/>
                  </a:lnTo>
                  <a:lnTo>
                    <a:pt x="335" y="1683"/>
                  </a:lnTo>
                  <a:lnTo>
                    <a:pt x="283" y="1768"/>
                  </a:lnTo>
                  <a:lnTo>
                    <a:pt x="227" y="1851"/>
                  </a:lnTo>
                  <a:lnTo>
                    <a:pt x="168" y="1931"/>
                  </a:lnTo>
                  <a:lnTo>
                    <a:pt x="151" y="1952"/>
                  </a:lnTo>
                  <a:lnTo>
                    <a:pt x="137" y="1970"/>
                  </a:lnTo>
                  <a:lnTo>
                    <a:pt x="128" y="1983"/>
                  </a:lnTo>
                  <a:lnTo>
                    <a:pt x="122" y="1994"/>
                  </a:lnTo>
                  <a:lnTo>
                    <a:pt x="118" y="2003"/>
                  </a:lnTo>
                  <a:lnTo>
                    <a:pt x="115" y="2009"/>
                  </a:lnTo>
                  <a:lnTo>
                    <a:pt x="115" y="2014"/>
                  </a:lnTo>
                  <a:lnTo>
                    <a:pt x="131" y="2028"/>
                  </a:lnTo>
                  <a:lnTo>
                    <a:pt x="148" y="2041"/>
                  </a:lnTo>
                  <a:lnTo>
                    <a:pt x="171" y="2056"/>
                  </a:lnTo>
                  <a:lnTo>
                    <a:pt x="196" y="2068"/>
                  </a:lnTo>
                  <a:lnTo>
                    <a:pt x="212" y="2078"/>
                  </a:lnTo>
                  <a:lnTo>
                    <a:pt x="230" y="2087"/>
                  </a:lnTo>
                  <a:lnTo>
                    <a:pt x="248" y="2097"/>
                  </a:lnTo>
                  <a:lnTo>
                    <a:pt x="266" y="2110"/>
                  </a:lnTo>
                  <a:lnTo>
                    <a:pt x="281" y="2123"/>
                  </a:lnTo>
                  <a:lnTo>
                    <a:pt x="296" y="2139"/>
                  </a:lnTo>
                  <a:lnTo>
                    <a:pt x="308" y="2156"/>
                  </a:lnTo>
                  <a:lnTo>
                    <a:pt x="319" y="2176"/>
                  </a:lnTo>
                  <a:lnTo>
                    <a:pt x="325" y="2197"/>
                  </a:lnTo>
                  <a:lnTo>
                    <a:pt x="328" y="2231"/>
                  </a:lnTo>
                  <a:lnTo>
                    <a:pt x="327" y="2263"/>
                  </a:lnTo>
                  <a:lnTo>
                    <a:pt x="321" y="2295"/>
                  </a:lnTo>
                  <a:lnTo>
                    <a:pt x="309" y="2325"/>
                  </a:lnTo>
                  <a:lnTo>
                    <a:pt x="295" y="2354"/>
                  </a:lnTo>
                  <a:lnTo>
                    <a:pt x="281" y="2379"/>
                  </a:lnTo>
                  <a:lnTo>
                    <a:pt x="276" y="2388"/>
                  </a:lnTo>
                  <a:lnTo>
                    <a:pt x="272" y="2396"/>
                  </a:lnTo>
                  <a:lnTo>
                    <a:pt x="286" y="2407"/>
                  </a:lnTo>
                  <a:lnTo>
                    <a:pt x="302" y="2420"/>
                  </a:lnTo>
                  <a:lnTo>
                    <a:pt x="318" y="2431"/>
                  </a:lnTo>
                  <a:lnTo>
                    <a:pt x="331" y="2442"/>
                  </a:lnTo>
                  <a:lnTo>
                    <a:pt x="342" y="2449"/>
                  </a:lnTo>
                  <a:lnTo>
                    <a:pt x="352" y="2460"/>
                  </a:lnTo>
                  <a:lnTo>
                    <a:pt x="360" y="2473"/>
                  </a:lnTo>
                  <a:lnTo>
                    <a:pt x="364" y="2488"/>
                  </a:lnTo>
                  <a:lnTo>
                    <a:pt x="364" y="2502"/>
                  </a:lnTo>
                  <a:lnTo>
                    <a:pt x="360" y="2517"/>
                  </a:lnTo>
                  <a:lnTo>
                    <a:pt x="353" y="2530"/>
                  </a:lnTo>
                  <a:lnTo>
                    <a:pt x="340" y="2547"/>
                  </a:lnTo>
                  <a:lnTo>
                    <a:pt x="331" y="2566"/>
                  </a:lnTo>
                  <a:lnTo>
                    <a:pt x="343" y="2573"/>
                  </a:lnTo>
                  <a:lnTo>
                    <a:pt x="372" y="2589"/>
                  </a:lnTo>
                  <a:lnTo>
                    <a:pt x="397" y="2608"/>
                  </a:lnTo>
                  <a:lnTo>
                    <a:pt x="419" y="2632"/>
                  </a:lnTo>
                  <a:lnTo>
                    <a:pt x="435" y="2659"/>
                  </a:lnTo>
                  <a:lnTo>
                    <a:pt x="448" y="2689"/>
                  </a:lnTo>
                  <a:lnTo>
                    <a:pt x="453" y="2730"/>
                  </a:lnTo>
                  <a:lnTo>
                    <a:pt x="451" y="2772"/>
                  </a:lnTo>
                  <a:lnTo>
                    <a:pt x="443" y="2811"/>
                  </a:lnTo>
                  <a:lnTo>
                    <a:pt x="436" y="2847"/>
                  </a:lnTo>
                  <a:lnTo>
                    <a:pt x="435" y="2881"/>
                  </a:lnTo>
                  <a:lnTo>
                    <a:pt x="440" y="2915"/>
                  </a:lnTo>
                  <a:lnTo>
                    <a:pt x="450" y="2947"/>
                  </a:lnTo>
                  <a:lnTo>
                    <a:pt x="457" y="2969"/>
                  </a:lnTo>
                  <a:lnTo>
                    <a:pt x="470" y="2988"/>
                  </a:lnTo>
                  <a:lnTo>
                    <a:pt x="484" y="3004"/>
                  </a:lnTo>
                  <a:lnTo>
                    <a:pt x="503" y="3015"/>
                  </a:lnTo>
                  <a:lnTo>
                    <a:pt x="523" y="3023"/>
                  </a:lnTo>
                  <a:lnTo>
                    <a:pt x="545" y="3026"/>
                  </a:lnTo>
                  <a:lnTo>
                    <a:pt x="568" y="3024"/>
                  </a:lnTo>
                  <a:lnTo>
                    <a:pt x="733" y="2981"/>
                  </a:lnTo>
                  <a:lnTo>
                    <a:pt x="897" y="2932"/>
                  </a:lnTo>
                  <a:lnTo>
                    <a:pt x="1059" y="2877"/>
                  </a:lnTo>
                  <a:lnTo>
                    <a:pt x="1059" y="2877"/>
                  </a:lnTo>
                  <a:lnTo>
                    <a:pt x="1100" y="2862"/>
                  </a:lnTo>
                  <a:lnTo>
                    <a:pt x="1138" y="2849"/>
                  </a:lnTo>
                  <a:lnTo>
                    <a:pt x="1174" y="2837"/>
                  </a:lnTo>
                  <a:lnTo>
                    <a:pt x="1206" y="2826"/>
                  </a:lnTo>
                  <a:lnTo>
                    <a:pt x="1231" y="2816"/>
                  </a:lnTo>
                  <a:lnTo>
                    <a:pt x="1254" y="2809"/>
                  </a:lnTo>
                  <a:lnTo>
                    <a:pt x="1273" y="2802"/>
                  </a:lnTo>
                  <a:lnTo>
                    <a:pt x="1288" y="2797"/>
                  </a:lnTo>
                  <a:lnTo>
                    <a:pt x="1301" y="2792"/>
                  </a:lnTo>
                  <a:lnTo>
                    <a:pt x="1352" y="2776"/>
                  </a:lnTo>
                  <a:lnTo>
                    <a:pt x="1398" y="2758"/>
                  </a:lnTo>
                  <a:lnTo>
                    <a:pt x="1436" y="2740"/>
                  </a:lnTo>
                  <a:lnTo>
                    <a:pt x="1470" y="2722"/>
                  </a:lnTo>
                  <a:lnTo>
                    <a:pt x="1499" y="2704"/>
                  </a:lnTo>
                  <a:lnTo>
                    <a:pt x="1522" y="2686"/>
                  </a:lnTo>
                  <a:lnTo>
                    <a:pt x="1541" y="2669"/>
                  </a:lnTo>
                  <a:lnTo>
                    <a:pt x="1557" y="2651"/>
                  </a:lnTo>
                  <a:lnTo>
                    <a:pt x="1568" y="2634"/>
                  </a:lnTo>
                  <a:lnTo>
                    <a:pt x="1577" y="2619"/>
                  </a:lnTo>
                  <a:lnTo>
                    <a:pt x="1582" y="2603"/>
                  </a:lnTo>
                  <a:lnTo>
                    <a:pt x="1584" y="2587"/>
                  </a:lnTo>
                  <a:lnTo>
                    <a:pt x="1585" y="2574"/>
                  </a:lnTo>
                  <a:lnTo>
                    <a:pt x="1587" y="2555"/>
                  </a:lnTo>
                  <a:lnTo>
                    <a:pt x="1595" y="2540"/>
                  </a:lnTo>
                  <a:lnTo>
                    <a:pt x="1607" y="2527"/>
                  </a:lnTo>
                  <a:lnTo>
                    <a:pt x="1622" y="2519"/>
                  </a:lnTo>
                  <a:lnTo>
                    <a:pt x="1641" y="2516"/>
                  </a:lnTo>
                  <a:lnTo>
                    <a:pt x="1659" y="2518"/>
                  </a:lnTo>
                  <a:lnTo>
                    <a:pt x="1675" y="2525"/>
                  </a:lnTo>
                  <a:lnTo>
                    <a:pt x="1687" y="2538"/>
                  </a:lnTo>
                  <a:lnTo>
                    <a:pt x="1696" y="2553"/>
                  </a:lnTo>
                  <a:lnTo>
                    <a:pt x="1700" y="2571"/>
                  </a:lnTo>
                  <a:lnTo>
                    <a:pt x="1697" y="2609"/>
                  </a:lnTo>
                  <a:lnTo>
                    <a:pt x="1688" y="2646"/>
                  </a:lnTo>
                  <a:lnTo>
                    <a:pt x="1673" y="2681"/>
                  </a:lnTo>
                  <a:lnTo>
                    <a:pt x="1653" y="2714"/>
                  </a:lnTo>
                  <a:lnTo>
                    <a:pt x="1626" y="2746"/>
                  </a:lnTo>
                  <a:lnTo>
                    <a:pt x="1593" y="2776"/>
                  </a:lnTo>
                  <a:lnTo>
                    <a:pt x="1554" y="2805"/>
                  </a:lnTo>
                  <a:lnTo>
                    <a:pt x="1508" y="2831"/>
                  </a:lnTo>
                  <a:lnTo>
                    <a:pt x="1457" y="2857"/>
                  </a:lnTo>
                  <a:lnTo>
                    <a:pt x="1399" y="2880"/>
                  </a:lnTo>
                  <a:lnTo>
                    <a:pt x="1335" y="2902"/>
                  </a:lnTo>
                  <a:lnTo>
                    <a:pt x="1324" y="2906"/>
                  </a:lnTo>
                  <a:lnTo>
                    <a:pt x="1308" y="2911"/>
                  </a:lnTo>
                  <a:lnTo>
                    <a:pt x="1289" y="2917"/>
                  </a:lnTo>
                  <a:lnTo>
                    <a:pt x="1268" y="2925"/>
                  </a:lnTo>
                  <a:lnTo>
                    <a:pt x="1243" y="2933"/>
                  </a:lnTo>
                  <a:lnTo>
                    <a:pt x="1202" y="2947"/>
                  </a:lnTo>
                  <a:lnTo>
                    <a:pt x="1247" y="3002"/>
                  </a:lnTo>
                  <a:lnTo>
                    <a:pt x="1287" y="3059"/>
                  </a:lnTo>
                  <a:lnTo>
                    <a:pt x="1324" y="3119"/>
                  </a:lnTo>
                  <a:lnTo>
                    <a:pt x="1355" y="3181"/>
                  </a:lnTo>
                  <a:lnTo>
                    <a:pt x="1381" y="3246"/>
                  </a:lnTo>
                  <a:lnTo>
                    <a:pt x="1403" y="3313"/>
                  </a:lnTo>
                  <a:lnTo>
                    <a:pt x="2706" y="3313"/>
                  </a:lnTo>
                  <a:lnTo>
                    <a:pt x="2702" y="3309"/>
                  </a:lnTo>
                  <a:lnTo>
                    <a:pt x="2675" y="3271"/>
                  </a:lnTo>
                  <a:lnTo>
                    <a:pt x="2651" y="3229"/>
                  </a:lnTo>
                  <a:lnTo>
                    <a:pt x="2624" y="3171"/>
                  </a:lnTo>
                  <a:lnTo>
                    <a:pt x="2600" y="3111"/>
                  </a:lnTo>
                  <a:lnTo>
                    <a:pt x="2581" y="3049"/>
                  </a:lnTo>
                  <a:lnTo>
                    <a:pt x="2557" y="2962"/>
                  </a:lnTo>
                  <a:lnTo>
                    <a:pt x="2536" y="2873"/>
                  </a:lnTo>
                  <a:lnTo>
                    <a:pt x="2520" y="2783"/>
                  </a:lnTo>
                  <a:lnTo>
                    <a:pt x="2509" y="2693"/>
                  </a:lnTo>
                  <a:lnTo>
                    <a:pt x="2501" y="2610"/>
                  </a:lnTo>
                  <a:lnTo>
                    <a:pt x="2501" y="2528"/>
                  </a:lnTo>
                  <a:lnTo>
                    <a:pt x="2508" y="2447"/>
                  </a:lnTo>
                  <a:lnTo>
                    <a:pt x="2519" y="2366"/>
                  </a:lnTo>
                  <a:lnTo>
                    <a:pt x="2538" y="2286"/>
                  </a:lnTo>
                  <a:lnTo>
                    <a:pt x="2562" y="2208"/>
                  </a:lnTo>
                  <a:lnTo>
                    <a:pt x="2592" y="2132"/>
                  </a:lnTo>
                  <a:lnTo>
                    <a:pt x="2628" y="2061"/>
                  </a:lnTo>
                  <a:lnTo>
                    <a:pt x="2668" y="1993"/>
                  </a:lnTo>
                  <a:lnTo>
                    <a:pt x="2713" y="1928"/>
                  </a:lnTo>
                  <a:lnTo>
                    <a:pt x="2760" y="1864"/>
                  </a:lnTo>
                  <a:lnTo>
                    <a:pt x="2811" y="1796"/>
                  </a:lnTo>
                  <a:lnTo>
                    <a:pt x="2858" y="1726"/>
                  </a:lnTo>
                  <a:lnTo>
                    <a:pt x="2889" y="1673"/>
                  </a:lnTo>
                  <a:lnTo>
                    <a:pt x="2916" y="1617"/>
                  </a:lnTo>
                  <a:lnTo>
                    <a:pt x="2939" y="1560"/>
                  </a:lnTo>
                  <a:lnTo>
                    <a:pt x="2956" y="1500"/>
                  </a:lnTo>
                  <a:lnTo>
                    <a:pt x="2969" y="1440"/>
                  </a:lnTo>
                  <a:lnTo>
                    <a:pt x="2977" y="1379"/>
                  </a:lnTo>
                  <a:lnTo>
                    <a:pt x="2979" y="1316"/>
                  </a:lnTo>
                  <a:lnTo>
                    <a:pt x="2979" y="1225"/>
                  </a:lnTo>
                  <a:lnTo>
                    <a:pt x="2973" y="1134"/>
                  </a:lnTo>
                  <a:lnTo>
                    <a:pt x="2962" y="1043"/>
                  </a:lnTo>
                  <a:lnTo>
                    <a:pt x="2946" y="953"/>
                  </a:lnTo>
                  <a:lnTo>
                    <a:pt x="2924" y="865"/>
                  </a:lnTo>
                  <a:lnTo>
                    <a:pt x="2903" y="800"/>
                  </a:lnTo>
                  <a:lnTo>
                    <a:pt x="2876" y="739"/>
                  </a:lnTo>
                  <a:lnTo>
                    <a:pt x="2845" y="680"/>
                  </a:lnTo>
                  <a:lnTo>
                    <a:pt x="2809" y="623"/>
                  </a:lnTo>
                  <a:lnTo>
                    <a:pt x="2768" y="570"/>
                  </a:lnTo>
                  <a:lnTo>
                    <a:pt x="2723" y="520"/>
                  </a:lnTo>
                  <a:lnTo>
                    <a:pt x="2675" y="475"/>
                  </a:lnTo>
                  <a:lnTo>
                    <a:pt x="2622" y="432"/>
                  </a:lnTo>
                  <a:lnTo>
                    <a:pt x="2541" y="372"/>
                  </a:lnTo>
                  <a:lnTo>
                    <a:pt x="2461" y="317"/>
                  </a:lnTo>
                  <a:lnTo>
                    <a:pt x="2381" y="271"/>
                  </a:lnTo>
                  <a:lnTo>
                    <a:pt x="2301" y="229"/>
                  </a:lnTo>
                  <a:lnTo>
                    <a:pt x="2221" y="195"/>
                  </a:lnTo>
                  <a:lnTo>
                    <a:pt x="2141" y="167"/>
                  </a:lnTo>
                  <a:lnTo>
                    <a:pt x="2060" y="145"/>
                  </a:lnTo>
                  <a:lnTo>
                    <a:pt x="1978" y="129"/>
                  </a:lnTo>
                  <a:lnTo>
                    <a:pt x="1894" y="119"/>
                  </a:lnTo>
                  <a:lnTo>
                    <a:pt x="1809" y="115"/>
                  </a:lnTo>
                  <a:close/>
                  <a:moveTo>
                    <a:pt x="1803" y="0"/>
                  </a:moveTo>
                  <a:lnTo>
                    <a:pt x="1888" y="4"/>
                  </a:lnTo>
                  <a:lnTo>
                    <a:pt x="1972" y="13"/>
                  </a:lnTo>
                  <a:lnTo>
                    <a:pt x="2055" y="26"/>
                  </a:lnTo>
                  <a:lnTo>
                    <a:pt x="2136" y="46"/>
                  </a:lnTo>
                  <a:lnTo>
                    <a:pt x="2216" y="71"/>
                  </a:lnTo>
                  <a:lnTo>
                    <a:pt x="2295" y="101"/>
                  </a:lnTo>
                  <a:lnTo>
                    <a:pt x="2374" y="138"/>
                  </a:lnTo>
                  <a:lnTo>
                    <a:pt x="2453" y="180"/>
                  </a:lnTo>
                  <a:lnTo>
                    <a:pt x="2533" y="228"/>
                  </a:lnTo>
                  <a:lnTo>
                    <a:pt x="2613" y="282"/>
                  </a:lnTo>
                  <a:lnTo>
                    <a:pt x="2693" y="342"/>
                  </a:lnTo>
                  <a:lnTo>
                    <a:pt x="2746" y="385"/>
                  </a:lnTo>
                  <a:lnTo>
                    <a:pt x="2795" y="431"/>
                  </a:lnTo>
                  <a:lnTo>
                    <a:pt x="2841" y="480"/>
                  </a:lnTo>
                  <a:lnTo>
                    <a:pt x="2884" y="533"/>
                  </a:lnTo>
                  <a:lnTo>
                    <a:pt x="2922" y="588"/>
                  </a:lnTo>
                  <a:lnTo>
                    <a:pt x="2956" y="646"/>
                  </a:lnTo>
                  <a:lnTo>
                    <a:pt x="2987" y="706"/>
                  </a:lnTo>
                  <a:lnTo>
                    <a:pt x="3013" y="769"/>
                  </a:lnTo>
                  <a:lnTo>
                    <a:pt x="3035" y="833"/>
                  </a:lnTo>
                  <a:lnTo>
                    <a:pt x="3058" y="928"/>
                  </a:lnTo>
                  <a:lnTo>
                    <a:pt x="3075" y="1025"/>
                  </a:lnTo>
                  <a:lnTo>
                    <a:pt x="3087" y="1122"/>
                  </a:lnTo>
                  <a:lnTo>
                    <a:pt x="3093" y="1219"/>
                  </a:lnTo>
                  <a:lnTo>
                    <a:pt x="3094" y="1318"/>
                  </a:lnTo>
                  <a:lnTo>
                    <a:pt x="3091" y="1389"/>
                  </a:lnTo>
                  <a:lnTo>
                    <a:pt x="3081" y="1460"/>
                  </a:lnTo>
                  <a:lnTo>
                    <a:pt x="3067" y="1528"/>
                  </a:lnTo>
                  <a:lnTo>
                    <a:pt x="3047" y="1596"/>
                  </a:lnTo>
                  <a:lnTo>
                    <a:pt x="3021" y="1663"/>
                  </a:lnTo>
                  <a:lnTo>
                    <a:pt x="2991" y="1726"/>
                  </a:lnTo>
                  <a:lnTo>
                    <a:pt x="2954" y="1787"/>
                  </a:lnTo>
                  <a:lnTo>
                    <a:pt x="2921" y="1837"/>
                  </a:lnTo>
                  <a:lnTo>
                    <a:pt x="2887" y="1885"/>
                  </a:lnTo>
                  <a:lnTo>
                    <a:pt x="2852" y="1932"/>
                  </a:lnTo>
                  <a:lnTo>
                    <a:pt x="2808" y="1990"/>
                  </a:lnTo>
                  <a:lnTo>
                    <a:pt x="2767" y="2051"/>
                  </a:lnTo>
                  <a:lnTo>
                    <a:pt x="2731" y="2113"/>
                  </a:lnTo>
                  <a:lnTo>
                    <a:pt x="2697" y="2177"/>
                  </a:lnTo>
                  <a:lnTo>
                    <a:pt x="2670" y="2245"/>
                  </a:lnTo>
                  <a:lnTo>
                    <a:pt x="2648" y="2316"/>
                  </a:lnTo>
                  <a:lnTo>
                    <a:pt x="2632" y="2387"/>
                  </a:lnTo>
                  <a:lnTo>
                    <a:pt x="2621" y="2458"/>
                  </a:lnTo>
                  <a:lnTo>
                    <a:pt x="2616" y="2532"/>
                  </a:lnTo>
                  <a:lnTo>
                    <a:pt x="2616" y="2605"/>
                  </a:lnTo>
                  <a:lnTo>
                    <a:pt x="2622" y="2678"/>
                  </a:lnTo>
                  <a:lnTo>
                    <a:pt x="2633" y="2764"/>
                  </a:lnTo>
                  <a:lnTo>
                    <a:pt x="2648" y="2849"/>
                  </a:lnTo>
                  <a:lnTo>
                    <a:pt x="2667" y="2933"/>
                  </a:lnTo>
                  <a:lnTo>
                    <a:pt x="2689" y="3016"/>
                  </a:lnTo>
                  <a:lnTo>
                    <a:pt x="2708" y="3071"/>
                  </a:lnTo>
                  <a:lnTo>
                    <a:pt x="2729" y="3126"/>
                  </a:lnTo>
                  <a:lnTo>
                    <a:pt x="2753" y="3179"/>
                  </a:lnTo>
                  <a:lnTo>
                    <a:pt x="2773" y="3212"/>
                  </a:lnTo>
                  <a:lnTo>
                    <a:pt x="2795" y="3242"/>
                  </a:lnTo>
                  <a:lnTo>
                    <a:pt x="2821" y="3277"/>
                  </a:lnTo>
                  <a:lnTo>
                    <a:pt x="2842" y="3314"/>
                  </a:lnTo>
                  <a:lnTo>
                    <a:pt x="2860" y="3353"/>
                  </a:lnTo>
                  <a:lnTo>
                    <a:pt x="2862" y="3371"/>
                  </a:lnTo>
                  <a:lnTo>
                    <a:pt x="2859" y="3389"/>
                  </a:lnTo>
                  <a:lnTo>
                    <a:pt x="2851" y="3404"/>
                  </a:lnTo>
                  <a:lnTo>
                    <a:pt x="2838" y="3417"/>
                  </a:lnTo>
                  <a:lnTo>
                    <a:pt x="2822" y="3424"/>
                  </a:lnTo>
                  <a:lnTo>
                    <a:pt x="2804" y="3427"/>
                  </a:lnTo>
                  <a:lnTo>
                    <a:pt x="1360" y="3427"/>
                  </a:lnTo>
                  <a:lnTo>
                    <a:pt x="1344" y="3425"/>
                  </a:lnTo>
                  <a:lnTo>
                    <a:pt x="1331" y="3419"/>
                  </a:lnTo>
                  <a:lnTo>
                    <a:pt x="1318" y="3409"/>
                  </a:lnTo>
                  <a:lnTo>
                    <a:pt x="1310" y="3398"/>
                  </a:lnTo>
                  <a:lnTo>
                    <a:pt x="1304" y="3383"/>
                  </a:lnTo>
                  <a:lnTo>
                    <a:pt x="1298" y="3361"/>
                  </a:lnTo>
                  <a:lnTo>
                    <a:pt x="1290" y="3334"/>
                  </a:lnTo>
                  <a:lnTo>
                    <a:pt x="1280" y="3304"/>
                  </a:lnTo>
                  <a:lnTo>
                    <a:pt x="1267" y="3272"/>
                  </a:lnTo>
                  <a:lnTo>
                    <a:pt x="1254" y="3238"/>
                  </a:lnTo>
                  <a:lnTo>
                    <a:pt x="1237" y="3202"/>
                  </a:lnTo>
                  <a:lnTo>
                    <a:pt x="1219" y="3166"/>
                  </a:lnTo>
                  <a:lnTo>
                    <a:pt x="1200" y="3131"/>
                  </a:lnTo>
                  <a:lnTo>
                    <a:pt x="1178" y="3097"/>
                  </a:lnTo>
                  <a:lnTo>
                    <a:pt x="1155" y="3066"/>
                  </a:lnTo>
                  <a:lnTo>
                    <a:pt x="1129" y="3037"/>
                  </a:lnTo>
                  <a:lnTo>
                    <a:pt x="1102" y="3012"/>
                  </a:lnTo>
                  <a:lnTo>
                    <a:pt x="1074" y="2992"/>
                  </a:lnTo>
                  <a:lnTo>
                    <a:pt x="914" y="3046"/>
                  </a:lnTo>
                  <a:lnTo>
                    <a:pt x="753" y="3094"/>
                  </a:lnTo>
                  <a:lnTo>
                    <a:pt x="590" y="3137"/>
                  </a:lnTo>
                  <a:lnTo>
                    <a:pt x="558" y="3141"/>
                  </a:lnTo>
                  <a:lnTo>
                    <a:pt x="526" y="3140"/>
                  </a:lnTo>
                  <a:lnTo>
                    <a:pt x="495" y="3135"/>
                  </a:lnTo>
                  <a:lnTo>
                    <a:pt x="464" y="3124"/>
                  </a:lnTo>
                  <a:lnTo>
                    <a:pt x="436" y="3111"/>
                  </a:lnTo>
                  <a:lnTo>
                    <a:pt x="410" y="3092"/>
                  </a:lnTo>
                  <a:lnTo>
                    <a:pt x="388" y="3070"/>
                  </a:lnTo>
                  <a:lnTo>
                    <a:pt x="369" y="3045"/>
                  </a:lnTo>
                  <a:lnTo>
                    <a:pt x="353" y="3016"/>
                  </a:lnTo>
                  <a:lnTo>
                    <a:pt x="342" y="2985"/>
                  </a:lnTo>
                  <a:lnTo>
                    <a:pt x="330" y="2948"/>
                  </a:lnTo>
                  <a:lnTo>
                    <a:pt x="323" y="2910"/>
                  </a:lnTo>
                  <a:lnTo>
                    <a:pt x="321" y="2870"/>
                  </a:lnTo>
                  <a:lnTo>
                    <a:pt x="323" y="2832"/>
                  </a:lnTo>
                  <a:lnTo>
                    <a:pt x="331" y="2787"/>
                  </a:lnTo>
                  <a:lnTo>
                    <a:pt x="336" y="2764"/>
                  </a:lnTo>
                  <a:lnTo>
                    <a:pt x="338" y="2741"/>
                  </a:lnTo>
                  <a:lnTo>
                    <a:pt x="337" y="2718"/>
                  </a:lnTo>
                  <a:lnTo>
                    <a:pt x="333" y="2708"/>
                  </a:lnTo>
                  <a:lnTo>
                    <a:pt x="327" y="2700"/>
                  </a:lnTo>
                  <a:lnTo>
                    <a:pt x="318" y="2691"/>
                  </a:lnTo>
                  <a:lnTo>
                    <a:pt x="304" y="2682"/>
                  </a:lnTo>
                  <a:lnTo>
                    <a:pt x="286" y="2672"/>
                  </a:lnTo>
                  <a:lnTo>
                    <a:pt x="266" y="2660"/>
                  </a:lnTo>
                  <a:lnTo>
                    <a:pt x="246" y="2647"/>
                  </a:lnTo>
                  <a:lnTo>
                    <a:pt x="233" y="2636"/>
                  </a:lnTo>
                  <a:lnTo>
                    <a:pt x="224" y="2623"/>
                  </a:lnTo>
                  <a:lnTo>
                    <a:pt x="217" y="2608"/>
                  </a:lnTo>
                  <a:lnTo>
                    <a:pt x="212" y="2592"/>
                  </a:lnTo>
                  <a:lnTo>
                    <a:pt x="213" y="2562"/>
                  </a:lnTo>
                  <a:lnTo>
                    <a:pt x="220" y="2535"/>
                  </a:lnTo>
                  <a:lnTo>
                    <a:pt x="231" y="2509"/>
                  </a:lnTo>
                  <a:lnTo>
                    <a:pt x="217" y="2498"/>
                  </a:lnTo>
                  <a:lnTo>
                    <a:pt x="202" y="2487"/>
                  </a:lnTo>
                  <a:lnTo>
                    <a:pt x="188" y="2476"/>
                  </a:lnTo>
                  <a:lnTo>
                    <a:pt x="178" y="2467"/>
                  </a:lnTo>
                  <a:lnTo>
                    <a:pt x="163" y="2451"/>
                  </a:lnTo>
                  <a:lnTo>
                    <a:pt x="155" y="2435"/>
                  </a:lnTo>
                  <a:lnTo>
                    <a:pt x="151" y="2418"/>
                  </a:lnTo>
                  <a:lnTo>
                    <a:pt x="151" y="2401"/>
                  </a:lnTo>
                  <a:lnTo>
                    <a:pt x="154" y="2384"/>
                  </a:lnTo>
                  <a:lnTo>
                    <a:pt x="159" y="2367"/>
                  </a:lnTo>
                  <a:lnTo>
                    <a:pt x="167" y="2351"/>
                  </a:lnTo>
                  <a:lnTo>
                    <a:pt x="174" y="2337"/>
                  </a:lnTo>
                  <a:lnTo>
                    <a:pt x="181" y="2323"/>
                  </a:lnTo>
                  <a:lnTo>
                    <a:pt x="194" y="2301"/>
                  </a:lnTo>
                  <a:lnTo>
                    <a:pt x="206" y="2276"/>
                  </a:lnTo>
                  <a:lnTo>
                    <a:pt x="212" y="2258"/>
                  </a:lnTo>
                  <a:lnTo>
                    <a:pt x="214" y="2239"/>
                  </a:lnTo>
                  <a:lnTo>
                    <a:pt x="212" y="2219"/>
                  </a:lnTo>
                  <a:lnTo>
                    <a:pt x="208" y="2211"/>
                  </a:lnTo>
                  <a:lnTo>
                    <a:pt x="199" y="2203"/>
                  </a:lnTo>
                  <a:lnTo>
                    <a:pt x="186" y="2194"/>
                  </a:lnTo>
                  <a:lnTo>
                    <a:pt x="172" y="2185"/>
                  </a:lnTo>
                  <a:lnTo>
                    <a:pt x="157" y="2178"/>
                  </a:lnTo>
                  <a:lnTo>
                    <a:pt x="144" y="2170"/>
                  </a:lnTo>
                  <a:lnTo>
                    <a:pt x="113" y="2155"/>
                  </a:lnTo>
                  <a:lnTo>
                    <a:pt x="84" y="2136"/>
                  </a:lnTo>
                  <a:lnTo>
                    <a:pt x="61" y="2120"/>
                  </a:lnTo>
                  <a:lnTo>
                    <a:pt x="41" y="2102"/>
                  </a:lnTo>
                  <a:lnTo>
                    <a:pt x="24" y="2080"/>
                  </a:lnTo>
                  <a:lnTo>
                    <a:pt x="10" y="2056"/>
                  </a:lnTo>
                  <a:lnTo>
                    <a:pt x="1" y="2030"/>
                  </a:lnTo>
                  <a:lnTo>
                    <a:pt x="0" y="2004"/>
                  </a:lnTo>
                  <a:lnTo>
                    <a:pt x="5" y="1979"/>
                  </a:lnTo>
                  <a:lnTo>
                    <a:pt x="15" y="1954"/>
                  </a:lnTo>
                  <a:lnTo>
                    <a:pt x="27" y="1930"/>
                  </a:lnTo>
                  <a:lnTo>
                    <a:pt x="42" y="1906"/>
                  </a:lnTo>
                  <a:lnTo>
                    <a:pt x="59" y="1883"/>
                  </a:lnTo>
                  <a:lnTo>
                    <a:pt x="76" y="1861"/>
                  </a:lnTo>
                  <a:lnTo>
                    <a:pt x="133" y="1784"/>
                  </a:lnTo>
                  <a:lnTo>
                    <a:pt x="187" y="1705"/>
                  </a:lnTo>
                  <a:lnTo>
                    <a:pt x="237" y="1624"/>
                  </a:lnTo>
                  <a:lnTo>
                    <a:pt x="284" y="1541"/>
                  </a:lnTo>
                  <a:lnTo>
                    <a:pt x="327" y="1455"/>
                  </a:lnTo>
                  <a:lnTo>
                    <a:pt x="332" y="1443"/>
                  </a:lnTo>
                  <a:lnTo>
                    <a:pt x="336" y="1431"/>
                  </a:lnTo>
                  <a:lnTo>
                    <a:pt x="333" y="1418"/>
                  </a:lnTo>
                  <a:lnTo>
                    <a:pt x="324" y="1404"/>
                  </a:lnTo>
                  <a:lnTo>
                    <a:pt x="309" y="1388"/>
                  </a:lnTo>
                  <a:lnTo>
                    <a:pt x="291" y="1370"/>
                  </a:lnTo>
                  <a:lnTo>
                    <a:pt x="267" y="1351"/>
                  </a:lnTo>
                  <a:lnTo>
                    <a:pt x="246" y="1327"/>
                  </a:lnTo>
                  <a:lnTo>
                    <a:pt x="229" y="1302"/>
                  </a:lnTo>
                  <a:lnTo>
                    <a:pt x="216" y="1274"/>
                  </a:lnTo>
                  <a:lnTo>
                    <a:pt x="206" y="1243"/>
                  </a:lnTo>
                  <a:lnTo>
                    <a:pt x="206" y="1210"/>
                  </a:lnTo>
                  <a:lnTo>
                    <a:pt x="211" y="1178"/>
                  </a:lnTo>
                  <a:lnTo>
                    <a:pt x="222" y="1148"/>
                  </a:lnTo>
                  <a:lnTo>
                    <a:pt x="238" y="1107"/>
                  </a:lnTo>
                  <a:lnTo>
                    <a:pt x="256" y="1068"/>
                  </a:lnTo>
                  <a:lnTo>
                    <a:pt x="275" y="1025"/>
                  </a:lnTo>
                  <a:lnTo>
                    <a:pt x="291" y="982"/>
                  </a:lnTo>
                  <a:lnTo>
                    <a:pt x="304" y="939"/>
                  </a:lnTo>
                  <a:lnTo>
                    <a:pt x="309" y="918"/>
                  </a:lnTo>
                  <a:lnTo>
                    <a:pt x="332" y="824"/>
                  </a:lnTo>
                  <a:lnTo>
                    <a:pt x="361" y="732"/>
                  </a:lnTo>
                  <a:lnTo>
                    <a:pt x="388" y="663"/>
                  </a:lnTo>
                  <a:lnTo>
                    <a:pt x="421" y="597"/>
                  </a:lnTo>
                  <a:lnTo>
                    <a:pt x="456" y="534"/>
                  </a:lnTo>
                  <a:lnTo>
                    <a:pt x="497" y="473"/>
                  </a:lnTo>
                  <a:lnTo>
                    <a:pt x="541" y="414"/>
                  </a:lnTo>
                  <a:lnTo>
                    <a:pt x="590" y="358"/>
                  </a:lnTo>
                  <a:lnTo>
                    <a:pt x="635" y="315"/>
                  </a:lnTo>
                  <a:lnTo>
                    <a:pt x="684" y="275"/>
                  </a:lnTo>
                  <a:lnTo>
                    <a:pt x="738" y="238"/>
                  </a:lnTo>
                  <a:lnTo>
                    <a:pt x="797" y="205"/>
                  </a:lnTo>
                  <a:lnTo>
                    <a:pt x="860" y="174"/>
                  </a:lnTo>
                  <a:lnTo>
                    <a:pt x="928" y="147"/>
                  </a:lnTo>
                  <a:lnTo>
                    <a:pt x="1002" y="122"/>
                  </a:lnTo>
                  <a:lnTo>
                    <a:pt x="1080" y="100"/>
                  </a:lnTo>
                  <a:lnTo>
                    <a:pt x="1163" y="81"/>
                  </a:lnTo>
                  <a:lnTo>
                    <a:pt x="1300" y="54"/>
                  </a:lnTo>
                  <a:lnTo>
                    <a:pt x="1438" y="32"/>
                  </a:lnTo>
                  <a:lnTo>
                    <a:pt x="1577" y="15"/>
                  </a:lnTo>
                  <a:lnTo>
                    <a:pt x="1716" y="2"/>
                  </a:lnTo>
                  <a:lnTo>
                    <a:pt x="18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85" name="Freeform 65">
              <a:extLst>
                <a:ext uri="{FF2B5EF4-FFF2-40B4-BE49-F238E27FC236}">
                  <a16:creationId xmlns:a16="http://schemas.microsoft.com/office/drawing/2014/main" id="{3B194E50-70DB-49AC-B109-485971D8B850}"/>
                </a:ext>
              </a:extLst>
            </p:cNvPr>
            <p:cNvSpPr>
              <a:spLocks noEditPoints="1"/>
            </p:cNvSpPr>
            <p:nvPr/>
          </p:nvSpPr>
          <p:spPr bwMode="auto">
            <a:xfrm>
              <a:off x="3840163" y="3511550"/>
              <a:ext cx="203200" cy="203200"/>
            </a:xfrm>
            <a:custGeom>
              <a:avLst/>
              <a:gdLst>
                <a:gd name="T0" fmla="*/ 750 w 1656"/>
                <a:gd name="T1" fmla="*/ 247 h 1656"/>
                <a:gd name="T2" fmla="*/ 661 w 1656"/>
                <a:gd name="T3" fmla="*/ 300 h 1656"/>
                <a:gd name="T4" fmla="*/ 502 w 1656"/>
                <a:gd name="T5" fmla="*/ 370 h 1656"/>
                <a:gd name="T6" fmla="*/ 341 w 1656"/>
                <a:gd name="T7" fmla="*/ 306 h 1656"/>
                <a:gd name="T8" fmla="*/ 367 w 1656"/>
                <a:gd name="T9" fmla="*/ 487 h 1656"/>
                <a:gd name="T10" fmla="*/ 315 w 1656"/>
                <a:gd name="T11" fmla="*/ 616 h 1656"/>
                <a:gd name="T12" fmla="*/ 260 w 1656"/>
                <a:gd name="T13" fmla="*/ 744 h 1656"/>
                <a:gd name="T14" fmla="*/ 114 w 1656"/>
                <a:gd name="T15" fmla="*/ 853 h 1656"/>
                <a:gd name="T16" fmla="*/ 272 w 1656"/>
                <a:gd name="T17" fmla="*/ 922 h 1656"/>
                <a:gd name="T18" fmla="*/ 336 w 1656"/>
                <a:gd name="T19" fmla="*/ 1083 h 1656"/>
                <a:gd name="T20" fmla="*/ 362 w 1656"/>
                <a:gd name="T21" fmla="*/ 1184 h 1656"/>
                <a:gd name="T22" fmla="*/ 380 w 1656"/>
                <a:gd name="T23" fmla="*/ 1384 h 1656"/>
                <a:gd name="T24" fmla="*/ 516 w 1656"/>
                <a:gd name="T25" fmla="*/ 1289 h 1656"/>
                <a:gd name="T26" fmla="*/ 707 w 1656"/>
                <a:gd name="T27" fmla="*/ 1369 h 1656"/>
                <a:gd name="T28" fmla="*/ 753 w 1656"/>
                <a:gd name="T29" fmla="*/ 1424 h 1656"/>
                <a:gd name="T30" fmla="*/ 904 w 1656"/>
                <a:gd name="T31" fmla="*/ 1424 h 1656"/>
                <a:gd name="T32" fmla="*/ 948 w 1656"/>
                <a:gd name="T33" fmla="*/ 1369 h 1656"/>
                <a:gd name="T34" fmla="*/ 1140 w 1656"/>
                <a:gd name="T35" fmla="*/ 1289 h 1656"/>
                <a:gd name="T36" fmla="*/ 1276 w 1656"/>
                <a:gd name="T37" fmla="*/ 1384 h 1656"/>
                <a:gd name="T38" fmla="*/ 1294 w 1656"/>
                <a:gd name="T39" fmla="*/ 1184 h 1656"/>
                <a:gd name="T40" fmla="*/ 1320 w 1656"/>
                <a:gd name="T41" fmla="*/ 1083 h 1656"/>
                <a:gd name="T42" fmla="*/ 1384 w 1656"/>
                <a:gd name="T43" fmla="*/ 922 h 1656"/>
                <a:gd name="T44" fmla="*/ 1542 w 1656"/>
                <a:gd name="T45" fmla="*/ 853 h 1656"/>
                <a:gd name="T46" fmla="*/ 1395 w 1656"/>
                <a:gd name="T47" fmla="*/ 744 h 1656"/>
                <a:gd name="T48" fmla="*/ 1341 w 1656"/>
                <a:gd name="T49" fmla="*/ 616 h 1656"/>
                <a:gd name="T50" fmla="*/ 1289 w 1656"/>
                <a:gd name="T51" fmla="*/ 487 h 1656"/>
                <a:gd name="T52" fmla="*/ 1315 w 1656"/>
                <a:gd name="T53" fmla="*/ 306 h 1656"/>
                <a:gd name="T54" fmla="*/ 1154 w 1656"/>
                <a:gd name="T55" fmla="*/ 370 h 1656"/>
                <a:gd name="T56" fmla="*/ 995 w 1656"/>
                <a:gd name="T57" fmla="*/ 300 h 1656"/>
                <a:gd name="T58" fmla="*/ 906 w 1656"/>
                <a:gd name="T59" fmla="*/ 247 h 1656"/>
                <a:gd name="T60" fmla="*/ 899 w 1656"/>
                <a:gd name="T61" fmla="*/ 3 h 1656"/>
                <a:gd name="T62" fmla="*/ 1016 w 1656"/>
                <a:gd name="T63" fmla="*/ 53 h 1656"/>
                <a:gd name="T64" fmla="*/ 1147 w 1656"/>
                <a:gd name="T65" fmla="*/ 241 h 1656"/>
                <a:gd name="T66" fmla="*/ 1290 w 1656"/>
                <a:gd name="T67" fmla="*/ 143 h 1656"/>
                <a:gd name="T68" fmla="*/ 1472 w 1656"/>
                <a:gd name="T69" fmla="*/ 307 h 1656"/>
                <a:gd name="T70" fmla="*/ 1510 w 1656"/>
                <a:gd name="T71" fmla="*/ 413 h 1656"/>
                <a:gd name="T72" fmla="*/ 1469 w 1656"/>
                <a:gd name="T73" fmla="*/ 638 h 1656"/>
                <a:gd name="T74" fmla="*/ 1639 w 1656"/>
                <a:gd name="T75" fmla="*/ 670 h 1656"/>
                <a:gd name="T76" fmla="*/ 1644 w 1656"/>
                <a:gd name="T77" fmla="*/ 971 h 1656"/>
                <a:gd name="T78" fmla="*/ 1588 w 1656"/>
                <a:gd name="T79" fmla="*/ 1019 h 1656"/>
                <a:gd name="T80" fmla="*/ 1500 w 1656"/>
                <a:gd name="T81" fmla="*/ 1231 h 1656"/>
                <a:gd name="T82" fmla="*/ 1506 w 1656"/>
                <a:gd name="T83" fmla="*/ 1304 h 1656"/>
                <a:gd name="T84" fmla="*/ 1304 w 1656"/>
                <a:gd name="T85" fmla="*/ 1506 h 1656"/>
                <a:gd name="T86" fmla="*/ 1231 w 1656"/>
                <a:gd name="T87" fmla="*/ 1499 h 1656"/>
                <a:gd name="T88" fmla="*/ 1018 w 1656"/>
                <a:gd name="T89" fmla="*/ 1588 h 1656"/>
                <a:gd name="T90" fmla="*/ 971 w 1656"/>
                <a:gd name="T91" fmla="*/ 1644 h 1656"/>
                <a:gd name="T92" fmla="*/ 669 w 1656"/>
                <a:gd name="T93" fmla="*/ 1639 h 1656"/>
                <a:gd name="T94" fmla="*/ 638 w 1656"/>
                <a:gd name="T95" fmla="*/ 1469 h 1656"/>
                <a:gd name="T96" fmla="*/ 412 w 1656"/>
                <a:gd name="T97" fmla="*/ 1509 h 1656"/>
                <a:gd name="T98" fmla="*/ 306 w 1656"/>
                <a:gd name="T99" fmla="*/ 1471 h 1656"/>
                <a:gd name="T100" fmla="*/ 142 w 1656"/>
                <a:gd name="T101" fmla="*/ 1289 h 1656"/>
                <a:gd name="T102" fmla="*/ 240 w 1656"/>
                <a:gd name="T103" fmla="*/ 1147 h 1656"/>
                <a:gd name="T104" fmla="*/ 52 w 1656"/>
                <a:gd name="T105" fmla="*/ 1016 h 1656"/>
                <a:gd name="T106" fmla="*/ 3 w 1656"/>
                <a:gd name="T107" fmla="*/ 900 h 1656"/>
                <a:gd name="T108" fmla="*/ 26 w 1656"/>
                <a:gd name="T109" fmla="*/ 657 h 1656"/>
                <a:gd name="T110" fmla="*/ 202 w 1656"/>
                <a:gd name="T111" fmla="*/ 594 h 1656"/>
                <a:gd name="T112" fmla="*/ 141 w 1656"/>
                <a:gd name="T113" fmla="*/ 398 h 1656"/>
                <a:gd name="T114" fmla="*/ 221 w 1656"/>
                <a:gd name="T115" fmla="*/ 263 h 1656"/>
                <a:gd name="T116" fmla="*/ 382 w 1656"/>
                <a:gd name="T117" fmla="*/ 141 h 1656"/>
                <a:gd name="T118" fmla="*/ 550 w 1656"/>
                <a:gd name="T119" fmla="*/ 220 h 1656"/>
                <a:gd name="T120" fmla="*/ 646 w 1656"/>
                <a:gd name="T121" fmla="*/ 39 h 1656"/>
                <a:gd name="T122" fmla="*/ 827 w 1656"/>
                <a:gd name="T123" fmla="*/ 0 h 1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56" h="1656">
                  <a:moveTo>
                    <a:pt x="854" y="115"/>
                  </a:moveTo>
                  <a:lnTo>
                    <a:pt x="803" y="115"/>
                  </a:lnTo>
                  <a:lnTo>
                    <a:pt x="753" y="119"/>
                  </a:lnTo>
                  <a:lnTo>
                    <a:pt x="753" y="231"/>
                  </a:lnTo>
                  <a:lnTo>
                    <a:pt x="750" y="247"/>
                  </a:lnTo>
                  <a:lnTo>
                    <a:pt x="744" y="261"/>
                  </a:lnTo>
                  <a:lnTo>
                    <a:pt x="735" y="273"/>
                  </a:lnTo>
                  <a:lnTo>
                    <a:pt x="722" y="282"/>
                  </a:lnTo>
                  <a:lnTo>
                    <a:pt x="707" y="287"/>
                  </a:lnTo>
                  <a:lnTo>
                    <a:pt x="661" y="300"/>
                  </a:lnTo>
                  <a:lnTo>
                    <a:pt x="616" y="317"/>
                  </a:lnTo>
                  <a:lnTo>
                    <a:pt x="572" y="336"/>
                  </a:lnTo>
                  <a:lnTo>
                    <a:pt x="531" y="360"/>
                  </a:lnTo>
                  <a:lnTo>
                    <a:pt x="516" y="368"/>
                  </a:lnTo>
                  <a:lnTo>
                    <a:pt x="502" y="370"/>
                  </a:lnTo>
                  <a:lnTo>
                    <a:pt x="486" y="368"/>
                  </a:lnTo>
                  <a:lnTo>
                    <a:pt x="472" y="362"/>
                  </a:lnTo>
                  <a:lnTo>
                    <a:pt x="460" y="353"/>
                  </a:lnTo>
                  <a:lnTo>
                    <a:pt x="380" y="273"/>
                  </a:lnTo>
                  <a:lnTo>
                    <a:pt x="341" y="306"/>
                  </a:lnTo>
                  <a:lnTo>
                    <a:pt x="305" y="342"/>
                  </a:lnTo>
                  <a:lnTo>
                    <a:pt x="271" y="380"/>
                  </a:lnTo>
                  <a:lnTo>
                    <a:pt x="353" y="460"/>
                  </a:lnTo>
                  <a:lnTo>
                    <a:pt x="362" y="473"/>
                  </a:lnTo>
                  <a:lnTo>
                    <a:pt x="367" y="487"/>
                  </a:lnTo>
                  <a:lnTo>
                    <a:pt x="369" y="502"/>
                  </a:lnTo>
                  <a:lnTo>
                    <a:pt x="366" y="517"/>
                  </a:lnTo>
                  <a:lnTo>
                    <a:pt x="360" y="531"/>
                  </a:lnTo>
                  <a:lnTo>
                    <a:pt x="336" y="572"/>
                  </a:lnTo>
                  <a:lnTo>
                    <a:pt x="315" y="616"/>
                  </a:lnTo>
                  <a:lnTo>
                    <a:pt x="298" y="661"/>
                  </a:lnTo>
                  <a:lnTo>
                    <a:pt x="287" y="708"/>
                  </a:lnTo>
                  <a:lnTo>
                    <a:pt x="281" y="722"/>
                  </a:lnTo>
                  <a:lnTo>
                    <a:pt x="272" y="735"/>
                  </a:lnTo>
                  <a:lnTo>
                    <a:pt x="260" y="744"/>
                  </a:lnTo>
                  <a:lnTo>
                    <a:pt x="246" y="750"/>
                  </a:lnTo>
                  <a:lnTo>
                    <a:pt x="231" y="752"/>
                  </a:lnTo>
                  <a:lnTo>
                    <a:pt x="117" y="752"/>
                  </a:lnTo>
                  <a:lnTo>
                    <a:pt x="114" y="803"/>
                  </a:lnTo>
                  <a:lnTo>
                    <a:pt x="114" y="853"/>
                  </a:lnTo>
                  <a:lnTo>
                    <a:pt x="117" y="904"/>
                  </a:lnTo>
                  <a:lnTo>
                    <a:pt x="231" y="904"/>
                  </a:lnTo>
                  <a:lnTo>
                    <a:pt x="246" y="906"/>
                  </a:lnTo>
                  <a:lnTo>
                    <a:pt x="260" y="913"/>
                  </a:lnTo>
                  <a:lnTo>
                    <a:pt x="272" y="922"/>
                  </a:lnTo>
                  <a:lnTo>
                    <a:pt x="281" y="934"/>
                  </a:lnTo>
                  <a:lnTo>
                    <a:pt x="287" y="949"/>
                  </a:lnTo>
                  <a:lnTo>
                    <a:pt x="298" y="995"/>
                  </a:lnTo>
                  <a:lnTo>
                    <a:pt x="315" y="1041"/>
                  </a:lnTo>
                  <a:lnTo>
                    <a:pt x="336" y="1083"/>
                  </a:lnTo>
                  <a:lnTo>
                    <a:pt x="360" y="1125"/>
                  </a:lnTo>
                  <a:lnTo>
                    <a:pt x="366" y="1139"/>
                  </a:lnTo>
                  <a:lnTo>
                    <a:pt x="369" y="1154"/>
                  </a:lnTo>
                  <a:lnTo>
                    <a:pt x="367" y="1170"/>
                  </a:lnTo>
                  <a:lnTo>
                    <a:pt x="362" y="1184"/>
                  </a:lnTo>
                  <a:lnTo>
                    <a:pt x="353" y="1197"/>
                  </a:lnTo>
                  <a:lnTo>
                    <a:pt x="271" y="1277"/>
                  </a:lnTo>
                  <a:lnTo>
                    <a:pt x="305" y="1315"/>
                  </a:lnTo>
                  <a:lnTo>
                    <a:pt x="341" y="1351"/>
                  </a:lnTo>
                  <a:lnTo>
                    <a:pt x="380" y="1384"/>
                  </a:lnTo>
                  <a:lnTo>
                    <a:pt x="460" y="1304"/>
                  </a:lnTo>
                  <a:lnTo>
                    <a:pt x="472" y="1294"/>
                  </a:lnTo>
                  <a:lnTo>
                    <a:pt x="486" y="1288"/>
                  </a:lnTo>
                  <a:lnTo>
                    <a:pt x="502" y="1287"/>
                  </a:lnTo>
                  <a:lnTo>
                    <a:pt x="516" y="1289"/>
                  </a:lnTo>
                  <a:lnTo>
                    <a:pt x="531" y="1295"/>
                  </a:lnTo>
                  <a:lnTo>
                    <a:pt x="572" y="1320"/>
                  </a:lnTo>
                  <a:lnTo>
                    <a:pt x="616" y="1340"/>
                  </a:lnTo>
                  <a:lnTo>
                    <a:pt x="661" y="1357"/>
                  </a:lnTo>
                  <a:lnTo>
                    <a:pt x="707" y="1369"/>
                  </a:lnTo>
                  <a:lnTo>
                    <a:pt x="722" y="1375"/>
                  </a:lnTo>
                  <a:lnTo>
                    <a:pt x="735" y="1384"/>
                  </a:lnTo>
                  <a:lnTo>
                    <a:pt x="744" y="1395"/>
                  </a:lnTo>
                  <a:lnTo>
                    <a:pt x="750" y="1409"/>
                  </a:lnTo>
                  <a:lnTo>
                    <a:pt x="753" y="1424"/>
                  </a:lnTo>
                  <a:lnTo>
                    <a:pt x="753" y="1538"/>
                  </a:lnTo>
                  <a:lnTo>
                    <a:pt x="803" y="1542"/>
                  </a:lnTo>
                  <a:lnTo>
                    <a:pt x="854" y="1542"/>
                  </a:lnTo>
                  <a:lnTo>
                    <a:pt x="904" y="1538"/>
                  </a:lnTo>
                  <a:lnTo>
                    <a:pt x="904" y="1424"/>
                  </a:lnTo>
                  <a:lnTo>
                    <a:pt x="906" y="1409"/>
                  </a:lnTo>
                  <a:lnTo>
                    <a:pt x="912" y="1395"/>
                  </a:lnTo>
                  <a:lnTo>
                    <a:pt x="921" y="1384"/>
                  </a:lnTo>
                  <a:lnTo>
                    <a:pt x="934" y="1375"/>
                  </a:lnTo>
                  <a:lnTo>
                    <a:pt x="948" y="1369"/>
                  </a:lnTo>
                  <a:lnTo>
                    <a:pt x="995" y="1357"/>
                  </a:lnTo>
                  <a:lnTo>
                    <a:pt x="1040" y="1340"/>
                  </a:lnTo>
                  <a:lnTo>
                    <a:pt x="1084" y="1320"/>
                  </a:lnTo>
                  <a:lnTo>
                    <a:pt x="1125" y="1295"/>
                  </a:lnTo>
                  <a:lnTo>
                    <a:pt x="1140" y="1289"/>
                  </a:lnTo>
                  <a:lnTo>
                    <a:pt x="1154" y="1287"/>
                  </a:lnTo>
                  <a:lnTo>
                    <a:pt x="1170" y="1288"/>
                  </a:lnTo>
                  <a:lnTo>
                    <a:pt x="1184" y="1294"/>
                  </a:lnTo>
                  <a:lnTo>
                    <a:pt x="1196" y="1304"/>
                  </a:lnTo>
                  <a:lnTo>
                    <a:pt x="1276" y="1384"/>
                  </a:lnTo>
                  <a:lnTo>
                    <a:pt x="1315" y="1351"/>
                  </a:lnTo>
                  <a:lnTo>
                    <a:pt x="1351" y="1315"/>
                  </a:lnTo>
                  <a:lnTo>
                    <a:pt x="1384" y="1277"/>
                  </a:lnTo>
                  <a:lnTo>
                    <a:pt x="1303" y="1197"/>
                  </a:lnTo>
                  <a:lnTo>
                    <a:pt x="1294" y="1184"/>
                  </a:lnTo>
                  <a:lnTo>
                    <a:pt x="1289" y="1170"/>
                  </a:lnTo>
                  <a:lnTo>
                    <a:pt x="1287" y="1154"/>
                  </a:lnTo>
                  <a:lnTo>
                    <a:pt x="1290" y="1139"/>
                  </a:lnTo>
                  <a:lnTo>
                    <a:pt x="1296" y="1125"/>
                  </a:lnTo>
                  <a:lnTo>
                    <a:pt x="1320" y="1083"/>
                  </a:lnTo>
                  <a:lnTo>
                    <a:pt x="1341" y="1041"/>
                  </a:lnTo>
                  <a:lnTo>
                    <a:pt x="1357" y="995"/>
                  </a:lnTo>
                  <a:lnTo>
                    <a:pt x="1369" y="949"/>
                  </a:lnTo>
                  <a:lnTo>
                    <a:pt x="1374" y="934"/>
                  </a:lnTo>
                  <a:lnTo>
                    <a:pt x="1384" y="922"/>
                  </a:lnTo>
                  <a:lnTo>
                    <a:pt x="1395" y="913"/>
                  </a:lnTo>
                  <a:lnTo>
                    <a:pt x="1410" y="906"/>
                  </a:lnTo>
                  <a:lnTo>
                    <a:pt x="1425" y="904"/>
                  </a:lnTo>
                  <a:lnTo>
                    <a:pt x="1539" y="904"/>
                  </a:lnTo>
                  <a:lnTo>
                    <a:pt x="1542" y="853"/>
                  </a:lnTo>
                  <a:lnTo>
                    <a:pt x="1542" y="803"/>
                  </a:lnTo>
                  <a:lnTo>
                    <a:pt x="1539" y="752"/>
                  </a:lnTo>
                  <a:lnTo>
                    <a:pt x="1425" y="752"/>
                  </a:lnTo>
                  <a:lnTo>
                    <a:pt x="1410" y="750"/>
                  </a:lnTo>
                  <a:lnTo>
                    <a:pt x="1395" y="744"/>
                  </a:lnTo>
                  <a:lnTo>
                    <a:pt x="1384" y="735"/>
                  </a:lnTo>
                  <a:lnTo>
                    <a:pt x="1374" y="722"/>
                  </a:lnTo>
                  <a:lnTo>
                    <a:pt x="1369" y="708"/>
                  </a:lnTo>
                  <a:lnTo>
                    <a:pt x="1357" y="661"/>
                  </a:lnTo>
                  <a:lnTo>
                    <a:pt x="1341" y="616"/>
                  </a:lnTo>
                  <a:lnTo>
                    <a:pt x="1320" y="572"/>
                  </a:lnTo>
                  <a:lnTo>
                    <a:pt x="1296" y="531"/>
                  </a:lnTo>
                  <a:lnTo>
                    <a:pt x="1290" y="517"/>
                  </a:lnTo>
                  <a:lnTo>
                    <a:pt x="1287" y="502"/>
                  </a:lnTo>
                  <a:lnTo>
                    <a:pt x="1289" y="487"/>
                  </a:lnTo>
                  <a:lnTo>
                    <a:pt x="1294" y="473"/>
                  </a:lnTo>
                  <a:lnTo>
                    <a:pt x="1303" y="460"/>
                  </a:lnTo>
                  <a:lnTo>
                    <a:pt x="1384" y="380"/>
                  </a:lnTo>
                  <a:lnTo>
                    <a:pt x="1351" y="342"/>
                  </a:lnTo>
                  <a:lnTo>
                    <a:pt x="1315" y="306"/>
                  </a:lnTo>
                  <a:lnTo>
                    <a:pt x="1276" y="273"/>
                  </a:lnTo>
                  <a:lnTo>
                    <a:pt x="1196" y="353"/>
                  </a:lnTo>
                  <a:lnTo>
                    <a:pt x="1184" y="362"/>
                  </a:lnTo>
                  <a:lnTo>
                    <a:pt x="1170" y="368"/>
                  </a:lnTo>
                  <a:lnTo>
                    <a:pt x="1154" y="370"/>
                  </a:lnTo>
                  <a:lnTo>
                    <a:pt x="1140" y="368"/>
                  </a:lnTo>
                  <a:lnTo>
                    <a:pt x="1125" y="360"/>
                  </a:lnTo>
                  <a:lnTo>
                    <a:pt x="1084" y="336"/>
                  </a:lnTo>
                  <a:lnTo>
                    <a:pt x="1040" y="317"/>
                  </a:lnTo>
                  <a:lnTo>
                    <a:pt x="995" y="300"/>
                  </a:lnTo>
                  <a:lnTo>
                    <a:pt x="948" y="287"/>
                  </a:lnTo>
                  <a:lnTo>
                    <a:pt x="934" y="282"/>
                  </a:lnTo>
                  <a:lnTo>
                    <a:pt x="921" y="273"/>
                  </a:lnTo>
                  <a:lnTo>
                    <a:pt x="912" y="261"/>
                  </a:lnTo>
                  <a:lnTo>
                    <a:pt x="906" y="247"/>
                  </a:lnTo>
                  <a:lnTo>
                    <a:pt x="904" y="231"/>
                  </a:lnTo>
                  <a:lnTo>
                    <a:pt x="904" y="119"/>
                  </a:lnTo>
                  <a:lnTo>
                    <a:pt x="854" y="115"/>
                  </a:lnTo>
                  <a:close/>
                  <a:moveTo>
                    <a:pt x="827" y="0"/>
                  </a:moveTo>
                  <a:lnTo>
                    <a:pt x="899" y="3"/>
                  </a:lnTo>
                  <a:lnTo>
                    <a:pt x="971" y="13"/>
                  </a:lnTo>
                  <a:lnTo>
                    <a:pt x="987" y="18"/>
                  </a:lnTo>
                  <a:lnTo>
                    <a:pt x="999" y="26"/>
                  </a:lnTo>
                  <a:lnTo>
                    <a:pt x="1010" y="39"/>
                  </a:lnTo>
                  <a:lnTo>
                    <a:pt x="1016" y="53"/>
                  </a:lnTo>
                  <a:lnTo>
                    <a:pt x="1018" y="69"/>
                  </a:lnTo>
                  <a:lnTo>
                    <a:pt x="1018" y="188"/>
                  </a:lnTo>
                  <a:lnTo>
                    <a:pt x="1063" y="202"/>
                  </a:lnTo>
                  <a:lnTo>
                    <a:pt x="1106" y="220"/>
                  </a:lnTo>
                  <a:lnTo>
                    <a:pt x="1147" y="241"/>
                  </a:lnTo>
                  <a:lnTo>
                    <a:pt x="1231" y="157"/>
                  </a:lnTo>
                  <a:lnTo>
                    <a:pt x="1244" y="147"/>
                  </a:lnTo>
                  <a:lnTo>
                    <a:pt x="1259" y="142"/>
                  </a:lnTo>
                  <a:lnTo>
                    <a:pt x="1274" y="141"/>
                  </a:lnTo>
                  <a:lnTo>
                    <a:pt x="1290" y="143"/>
                  </a:lnTo>
                  <a:lnTo>
                    <a:pt x="1304" y="150"/>
                  </a:lnTo>
                  <a:lnTo>
                    <a:pt x="1350" y="185"/>
                  </a:lnTo>
                  <a:lnTo>
                    <a:pt x="1393" y="223"/>
                  </a:lnTo>
                  <a:lnTo>
                    <a:pt x="1434" y="263"/>
                  </a:lnTo>
                  <a:lnTo>
                    <a:pt x="1472" y="307"/>
                  </a:lnTo>
                  <a:lnTo>
                    <a:pt x="1506" y="353"/>
                  </a:lnTo>
                  <a:lnTo>
                    <a:pt x="1514" y="368"/>
                  </a:lnTo>
                  <a:lnTo>
                    <a:pt x="1517" y="382"/>
                  </a:lnTo>
                  <a:lnTo>
                    <a:pt x="1515" y="398"/>
                  </a:lnTo>
                  <a:lnTo>
                    <a:pt x="1510" y="413"/>
                  </a:lnTo>
                  <a:lnTo>
                    <a:pt x="1500" y="426"/>
                  </a:lnTo>
                  <a:lnTo>
                    <a:pt x="1416" y="509"/>
                  </a:lnTo>
                  <a:lnTo>
                    <a:pt x="1437" y="551"/>
                  </a:lnTo>
                  <a:lnTo>
                    <a:pt x="1454" y="594"/>
                  </a:lnTo>
                  <a:lnTo>
                    <a:pt x="1469" y="638"/>
                  </a:lnTo>
                  <a:lnTo>
                    <a:pt x="1588" y="638"/>
                  </a:lnTo>
                  <a:lnTo>
                    <a:pt x="1604" y="640"/>
                  </a:lnTo>
                  <a:lnTo>
                    <a:pt x="1618" y="647"/>
                  </a:lnTo>
                  <a:lnTo>
                    <a:pt x="1630" y="657"/>
                  </a:lnTo>
                  <a:lnTo>
                    <a:pt x="1639" y="670"/>
                  </a:lnTo>
                  <a:lnTo>
                    <a:pt x="1644" y="685"/>
                  </a:lnTo>
                  <a:lnTo>
                    <a:pt x="1653" y="757"/>
                  </a:lnTo>
                  <a:lnTo>
                    <a:pt x="1656" y="828"/>
                  </a:lnTo>
                  <a:lnTo>
                    <a:pt x="1653" y="900"/>
                  </a:lnTo>
                  <a:lnTo>
                    <a:pt x="1644" y="971"/>
                  </a:lnTo>
                  <a:lnTo>
                    <a:pt x="1639" y="987"/>
                  </a:lnTo>
                  <a:lnTo>
                    <a:pt x="1630" y="1000"/>
                  </a:lnTo>
                  <a:lnTo>
                    <a:pt x="1618" y="1009"/>
                  </a:lnTo>
                  <a:lnTo>
                    <a:pt x="1604" y="1016"/>
                  </a:lnTo>
                  <a:lnTo>
                    <a:pt x="1588" y="1019"/>
                  </a:lnTo>
                  <a:lnTo>
                    <a:pt x="1469" y="1019"/>
                  </a:lnTo>
                  <a:lnTo>
                    <a:pt x="1454" y="1062"/>
                  </a:lnTo>
                  <a:lnTo>
                    <a:pt x="1437" y="1105"/>
                  </a:lnTo>
                  <a:lnTo>
                    <a:pt x="1416" y="1147"/>
                  </a:lnTo>
                  <a:lnTo>
                    <a:pt x="1500" y="1231"/>
                  </a:lnTo>
                  <a:lnTo>
                    <a:pt x="1510" y="1243"/>
                  </a:lnTo>
                  <a:lnTo>
                    <a:pt x="1515" y="1258"/>
                  </a:lnTo>
                  <a:lnTo>
                    <a:pt x="1517" y="1274"/>
                  </a:lnTo>
                  <a:lnTo>
                    <a:pt x="1514" y="1289"/>
                  </a:lnTo>
                  <a:lnTo>
                    <a:pt x="1506" y="1304"/>
                  </a:lnTo>
                  <a:lnTo>
                    <a:pt x="1472" y="1350"/>
                  </a:lnTo>
                  <a:lnTo>
                    <a:pt x="1434" y="1393"/>
                  </a:lnTo>
                  <a:lnTo>
                    <a:pt x="1393" y="1434"/>
                  </a:lnTo>
                  <a:lnTo>
                    <a:pt x="1350" y="1471"/>
                  </a:lnTo>
                  <a:lnTo>
                    <a:pt x="1304" y="1506"/>
                  </a:lnTo>
                  <a:lnTo>
                    <a:pt x="1290" y="1513"/>
                  </a:lnTo>
                  <a:lnTo>
                    <a:pt x="1274" y="1516"/>
                  </a:lnTo>
                  <a:lnTo>
                    <a:pt x="1259" y="1515"/>
                  </a:lnTo>
                  <a:lnTo>
                    <a:pt x="1244" y="1509"/>
                  </a:lnTo>
                  <a:lnTo>
                    <a:pt x="1231" y="1499"/>
                  </a:lnTo>
                  <a:lnTo>
                    <a:pt x="1147" y="1416"/>
                  </a:lnTo>
                  <a:lnTo>
                    <a:pt x="1106" y="1437"/>
                  </a:lnTo>
                  <a:lnTo>
                    <a:pt x="1063" y="1455"/>
                  </a:lnTo>
                  <a:lnTo>
                    <a:pt x="1018" y="1469"/>
                  </a:lnTo>
                  <a:lnTo>
                    <a:pt x="1018" y="1588"/>
                  </a:lnTo>
                  <a:lnTo>
                    <a:pt x="1016" y="1603"/>
                  </a:lnTo>
                  <a:lnTo>
                    <a:pt x="1010" y="1618"/>
                  </a:lnTo>
                  <a:lnTo>
                    <a:pt x="999" y="1629"/>
                  </a:lnTo>
                  <a:lnTo>
                    <a:pt x="987" y="1639"/>
                  </a:lnTo>
                  <a:lnTo>
                    <a:pt x="971" y="1644"/>
                  </a:lnTo>
                  <a:lnTo>
                    <a:pt x="899" y="1653"/>
                  </a:lnTo>
                  <a:lnTo>
                    <a:pt x="827" y="1656"/>
                  </a:lnTo>
                  <a:lnTo>
                    <a:pt x="757" y="1653"/>
                  </a:lnTo>
                  <a:lnTo>
                    <a:pt x="685" y="1644"/>
                  </a:lnTo>
                  <a:lnTo>
                    <a:pt x="669" y="1639"/>
                  </a:lnTo>
                  <a:lnTo>
                    <a:pt x="657" y="1629"/>
                  </a:lnTo>
                  <a:lnTo>
                    <a:pt x="646" y="1618"/>
                  </a:lnTo>
                  <a:lnTo>
                    <a:pt x="640" y="1603"/>
                  </a:lnTo>
                  <a:lnTo>
                    <a:pt x="638" y="1588"/>
                  </a:lnTo>
                  <a:lnTo>
                    <a:pt x="638" y="1469"/>
                  </a:lnTo>
                  <a:lnTo>
                    <a:pt x="593" y="1455"/>
                  </a:lnTo>
                  <a:lnTo>
                    <a:pt x="550" y="1437"/>
                  </a:lnTo>
                  <a:lnTo>
                    <a:pt x="509" y="1416"/>
                  </a:lnTo>
                  <a:lnTo>
                    <a:pt x="426" y="1499"/>
                  </a:lnTo>
                  <a:lnTo>
                    <a:pt x="412" y="1509"/>
                  </a:lnTo>
                  <a:lnTo>
                    <a:pt x="397" y="1515"/>
                  </a:lnTo>
                  <a:lnTo>
                    <a:pt x="382" y="1516"/>
                  </a:lnTo>
                  <a:lnTo>
                    <a:pt x="366" y="1513"/>
                  </a:lnTo>
                  <a:lnTo>
                    <a:pt x="352" y="1506"/>
                  </a:lnTo>
                  <a:lnTo>
                    <a:pt x="306" y="1471"/>
                  </a:lnTo>
                  <a:lnTo>
                    <a:pt x="262" y="1434"/>
                  </a:lnTo>
                  <a:lnTo>
                    <a:pt x="221" y="1393"/>
                  </a:lnTo>
                  <a:lnTo>
                    <a:pt x="184" y="1350"/>
                  </a:lnTo>
                  <a:lnTo>
                    <a:pt x="150" y="1304"/>
                  </a:lnTo>
                  <a:lnTo>
                    <a:pt x="142" y="1289"/>
                  </a:lnTo>
                  <a:lnTo>
                    <a:pt x="139" y="1274"/>
                  </a:lnTo>
                  <a:lnTo>
                    <a:pt x="141" y="1258"/>
                  </a:lnTo>
                  <a:lnTo>
                    <a:pt x="146" y="1243"/>
                  </a:lnTo>
                  <a:lnTo>
                    <a:pt x="156" y="1231"/>
                  </a:lnTo>
                  <a:lnTo>
                    <a:pt x="240" y="1147"/>
                  </a:lnTo>
                  <a:lnTo>
                    <a:pt x="219" y="1105"/>
                  </a:lnTo>
                  <a:lnTo>
                    <a:pt x="202" y="1062"/>
                  </a:lnTo>
                  <a:lnTo>
                    <a:pt x="186" y="1019"/>
                  </a:lnTo>
                  <a:lnTo>
                    <a:pt x="68" y="1019"/>
                  </a:lnTo>
                  <a:lnTo>
                    <a:pt x="52" y="1016"/>
                  </a:lnTo>
                  <a:lnTo>
                    <a:pt x="37" y="1009"/>
                  </a:lnTo>
                  <a:lnTo>
                    <a:pt x="26" y="1000"/>
                  </a:lnTo>
                  <a:lnTo>
                    <a:pt x="16" y="987"/>
                  </a:lnTo>
                  <a:lnTo>
                    <a:pt x="12" y="971"/>
                  </a:lnTo>
                  <a:lnTo>
                    <a:pt x="3" y="900"/>
                  </a:lnTo>
                  <a:lnTo>
                    <a:pt x="0" y="828"/>
                  </a:lnTo>
                  <a:lnTo>
                    <a:pt x="3" y="757"/>
                  </a:lnTo>
                  <a:lnTo>
                    <a:pt x="12" y="685"/>
                  </a:lnTo>
                  <a:lnTo>
                    <a:pt x="16" y="670"/>
                  </a:lnTo>
                  <a:lnTo>
                    <a:pt x="26" y="657"/>
                  </a:lnTo>
                  <a:lnTo>
                    <a:pt x="37" y="647"/>
                  </a:lnTo>
                  <a:lnTo>
                    <a:pt x="52" y="640"/>
                  </a:lnTo>
                  <a:lnTo>
                    <a:pt x="68" y="638"/>
                  </a:lnTo>
                  <a:lnTo>
                    <a:pt x="186" y="638"/>
                  </a:lnTo>
                  <a:lnTo>
                    <a:pt x="202" y="594"/>
                  </a:lnTo>
                  <a:lnTo>
                    <a:pt x="219" y="551"/>
                  </a:lnTo>
                  <a:lnTo>
                    <a:pt x="240" y="509"/>
                  </a:lnTo>
                  <a:lnTo>
                    <a:pt x="156" y="426"/>
                  </a:lnTo>
                  <a:lnTo>
                    <a:pt x="146" y="413"/>
                  </a:lnTo>
                  <a:lnTo>
                    <a:pt x="141" y="398"/>
                  </a:lnTo>
                  <a:lnTo>
                    <a:pt x="139" y="382"/>
                  </a:lnTo>
                  <a:lnTo>
                    <a:pt x="142" y="368"/>
                  </a:lnTo>
                  <a:lnTo>
                    <a:pt x="150" y="353"/>
                  </a:lnTo>
                  <a:lnTo>
                    <a:pt x="184" y="307"/>
                  </a:lnTo>
                  <a:lnTo>
                    <a:pt x="221" y="263"/>
                  </a:lnTo>
                  <a:lnTo>
                    <a:pt x="262" y="223"/>
                  </a:lnTo>
                  <a:lnTo>
                    <a:pt x="306" y="185"/>
                  </a:lnTo>
                  <a:lnTo>
                    <a:pt x="352" y="150"/>
                  </a:lnTo>
                  <a:lnTo>
                    <a:pt x="366" y="143"/>
                  </a:lnTo>
                  <a:lnTo>
                    <a:pt x="382" y="141"/>
                  </a:lnTo>
                  <a:lnTo>
                    <a:pt x="397" y="142"/>
                  </a:lnTo>
                  <a:lnTo>
                    <a:pt x="412" y="147"/>
                  </a:lnTo>
                  <a:lnTo>
                    <a:pt x="426" y="157"/>
                  </a:lnTo>
                  <a:lnTo>
                    <a:pt x="509" y="241"/>
                  </a:lnTo>
                  <a:lnTo>
                    <a:pt x="550" y="220"/>
                  </a:lnTo>
                  <a:lnTo>
                    <a:pt x="593" y="202"/>
                  </a:lnTo>
                  <a:lnTo>
                    <a:pt x="638" y="188"/>
                  </a:lnTo>
                  <a:lnTo>
                    <a:pt x="638" y="69"/>
                  </a:lnTo>
                  <a:lnTo>
                    <a:pt x="640" y="53"/>
                  </a:lnTo>
                  <a:lnTo>
                    <a:pt x="646" y="39"/>
                  </a:lnTo>
                  <a:lnTo>
                    <a:pt x="657" y="26"/>
                  </a:lnTo>
                  <a:lnTo>
                    <a:pt x="669" y="18"/>
                  </a:lnTo>
                  <a:lnTo>
                    <a:pt x="685" y="13"/>
                  </a:lnTo>
                  <a:lnTo>
                    <a:pt x="757" y="3"/>
                  </a:lnTo>
                  <a:lnTo>
                    <a:pt x="8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86" name="Freeform 66">
              <a:extLst>
                <a:ext uri="{FF2B5EF4-FFF2-40B4-BE49-F238E27FC236}">
                  <a16:creationId xmlns:a16="http://schemas.microsoft.com/office/drawing/2014/main" id="{410E0314-C341-4D2A-89CC-8CAE8CB0A7FE}"/>
                </a:ext>
              </a:extLst>
            </p:cNvPr>
            <p:cNvSpPr>
              <a:spLocks noEditPoints="1"/>
            </p:cNvSpPr>
            <p:nvPr/>
          </p:nvSpPr>
          <p:spPr bwMode="auto">
            <a:xfrm>
              <a:off x="3770313" y="3644900"/>
              <a:ext cx="84138" cy="84138"/>
            </a:xfrm>
            <a:custGeom>
              <a:avLst/>
              <a:gdLst>
                <a:gd name="T0" fmla="*/ 292 w 685"/>
                <a:gd name="T1" fmla="*/ 241 h 686"/>
                <a:gd name="T2" fmla="*/ 239 w 685"/>
                <a:gd name="T3" fmla="*/ 293 h 686"/>
                <a:gd name="T4" fmla="*/ 231 w 685"/>
                <a:gd name="T5" fmla="*/ 369 h 686"/>
                <a:gd name="T6" fmla="*/ 271 w 685"/>
                <a:gd name="T7" fmla="*/ 432 h 686"/>
                <a:gd name="T8" fmla="*/ 342 w 685"/>
                <a:gd name="T9" fmla="*/ 457 h 686"/>
                <a:gd name="T10" fmla="*/ 414 w 685"/>
                <a:gd name="T11" fmla="*/ 432 h 686"/>
                <a:gd name="T12" fmla="*/ 454 w 685"/>
                <a:gd name="T13" fmla="*/ 369 h 686"/>
                <a:gd name="T14" fmla="*/ 446 w 685"/>
                <a:gd name="T15" fmla="*/ 293 h 686"/>
                <a:gd name="T16" fmla="*/ 392 w 685"/>
                <a:gd name="T17" fmla="*/ 241 h 686"/>
                <a:gd name="T18" fmla="*/ 342 w 685"/>
                <a:gd name="T19" fmla="*/ 0 h 686"/>
                <a:gd name="T20" fmla="*/ 388 w 685"/>
                <a:gd name="T21" fmla="*/ 23 h 686"/>
                <a:gd name="T22" fmla="*/ 400 w 685"/>
                <a:gd name="T23" fmla="*/ 122 h 686"/>
                <a:gd name="T24" fmla="*/ 504 w 685"/>
                <a:gd name="T25" fmla="*/ 100 h 686"/>
                <a:gd name="T26" fmla="*/ 545 w 685"/>
                <a:gd name="T27" fmla="*/ 84 h 686"/>
                <a:gd name="T28" fmla="*/ 585 w 685"/>
                <a:gd name="T29" fmla="*/ 100 h 686"/>
                <a:gd name="T30" fmla="*/ 602 w 685"/>
                <a:gd name="T31" fmla="*/ 141 h 686"/>
                <a:gd name="T32" fmla="*/ 585 w 685"/>
                <a:gd name="T33" fmla="*/ 181 h 686"/>
                <a:gd name="T34" fmla="*/ 563 w 685"/>
                <a:gd name="T35" fmla="*/ 285 h 686"/>
                <a:gd name="T36" fmla="*/ 662 w 685"/>
                <a:gd name="T37" fmla="*/ 297 h 686"/>
                <a:gd name="T38" fmla="*/ 685 w 685"/>
                <a:gd name="T39" fmla="*/ 343 h 686"/>
                <a:gd name="T40" fmla="*/ 662 w 685"/>
                <a:gd name="T41" fmla="*/ 389 h 686"/>
                <a:gd name="T42" fmla="*/ 563 w 685"/>
                <a:gd name="T43" fmla="*/ 400 h 686"/>
                <a:gd name="T44" fmla="*/ 585 w 685"/>
                <a:gd name="T45" fmla="*/ 504 h 686"/>
                <a:gd name="T46" fmla="*/ 602 w 685"/>
                <a:gd name="T47" fmla="*/ 544 h 686"/>
                <a:gd name="T48" fmla="*/ 585 w 685"/>
                <a:gd name="T49" fmla="*/ 585 h 686"/>
                <a:gd name="T50" fmla="*/ 545 w 685"/>
                <a:gd name="T51" fmla="*/ 602 h 686"/>
                <a:gd name="T52" fmla="*/ 504 w 685"/>
                <a:gd name="T53" fmla="*/ 585 h 686"/>
                <a:gd name="T54" fmla="*/ 400 w 685"/>
                <a:gd name="T55" fmla="*/ 563 h 686"/>
                <a:gd name="T56" fmla="*/ 388 w 685"/>
                <a:gd name="T57" fmla="*/ 662 h 686"/>
                <a:gd name="T58" fmla="*/ 342 w 685"/>
                <a:gd name="T59" fmla="*/ 686 h 686"/>
                <a:gd name="T60" fmla="*/ 297 w 685"/>
                <a:gd name="T61" fmla="*/ 662 h 686"/>
                <a:gd name="T62" fmla="*/ 285 w 685"/>
                <a:gd name="T63" fmla="*/ 563 h 686"/>
                <a:gd name="T64" fmla="*/ 181 w 685"/>
                <a:gd name="T65" fmla="*/ 585 h 686"/>
                <a:gd name="T66" fmla="*/ 140 w 685"/>
                <a:gd name="T67" fmla="*/ 602 h 686"/>
                <a:gd name="T68" fmla="*/ 100 w 685"/>
                <a:gd name="T69" fmla="*/ 585 h 686"/>
                <a:gd name="T70" fmla="*/ 83 w 685"/>
                <a:gd name="T71" fmla="*/ 544 h 686"/>
                <a:gd name="T72" fmla="*/ 100 w 685"/>
                <a:gd name="T73" fmla="*/ 504 h 686"/>
                <a:gd name="T74" fmla="*/ 122 w 685"/>
                <a:gd name="T75" fmla="*/ 400 h 686"/>
                <a:gd name="T76" fmla="*/ 23 w 685"/>
                <a:gd name="T77" fmla="*/ 389 h 686"/>
                <a:gd name="T78" fmla="*/ 0 w 685"/>
                <a:gd name="T79" fmla="*/ 343 h 686"/>
                <a:gd name="T80" fmla="*/ 23 w 685"/>
                <a:gd name="T81" fmla="*/ 297 h 686"/>
                <a:gd name="T82" fmla="*/ 122 w 685"/>
                <a:gd name="T83" fmla="*/ 285 h 686"/>
                <a:gd name="T84" fmla="*/ 100 w 685"/>
                <a:gd name="T85" fmla="*/ 181 h 686"/>
                <a:gd name="T86" fmla="*/ 83 w 685"/>
                <a:gd name="T87" fmla="*/ 141 h 686"/>
                <a:gd name="T88" fmla="*/ 100 w 685"/>
                <a:gd name="T89" fmla="*/ 100 h 686"/>
                <a:gd name="T90" fmla="*/ 140 w 685"/>
                <a:gd name="T91" fmla="*/ 84 h 686"/>
                <a:gd name="T92" fmla="*/ 181 w 685"/>
                <a:gd name="T93" fmla="*/ 100 h 686"/>
                <a:gd name="T94" fmla="*/ 285 w 685"/>
                <a:gd name="T95" fmla="*/ 122 h 686"/>
                <a:gd name="T96" fmla="*/ 297 w 685"/>
                <a:gd name="T97" fmla="*/ 23 h 686"/>
                <a:gd name="T98" fmla="*/ 342 w 685"/>
                <a:gd name="T99"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85" h="686">
                  <a:moveTo>
                    <a:pt x="342" y="228"/>
                  </a:moveTo>
                  <a:lnTo>
                    <a:pt x="316" y="231"/>
                  </a:lnTo>
                  <a:lnTo>
                    <a:pt x="292" y="241"/>
                  </a:lnTo>
                  <a:lnTo>
                    <a:pt x="271" y="254"/>
                  </a:lnTo>
                  <a:lnTo>
                    <a:pt x="253" y="272"/>
                  </a:lnTo>
                  <a:lnTo>
                    <a:pt x="239" y="293"/>
                  </a:lnTo>
                  <a:lnTo>
                    <a:pt x="231" y="317"/>
                  </a:lnTo>
                  <a:lnTo>
                    <a:pt x="228" y="343"/>
                  </a:lnTo>
                  <a:lnTo>
                    <a:pt x="231" y="369"/>
                  </a:lnTo>
                  <a:lnTo>
                    <a:pt x="239" y="393"/>
                  </a:lnTo>
                  <a:lnTo>
                    <a:pt x="253" y="414"/>
                  </a:lnTo>
                  <a:lnTo>
                    <a:pt x="271" y="432"/>
                  </a:lnTo>
                  <a:lnTo>
                    <a:pt x="292" y="446"/>
                  </a:lnTo>
                  <a:lnTo>
                    <a:pt x="316" y="454"/>
                  </a:lnTo>
                  <a:lnTo>
                    <a:pt x="342" y="457"/>
                  </a:lnTo>
                  <a:lnTo>
                    <a:pt x="369" y="454"/>
                  </a:lnTo>
                  <a:lnTo>
                    <a:pt x="392" y="446"/>
                  </a:lnTo>
                  <a:lnTo>
                    <a:pt x="414" y="432"/>
                  </a:lnTo>
                  <a:lnTo>
                    <a:pt x="432" y="414"/>
                  </a:lnTo>
                  <a:lnTo>
                    <a:pt x="446" y="393"/>
                  </a:lnTo>
                  <a:lnTo>
                    <a:pt x="454" y="369"/>
                  </a:lnTo>
                  <a:lnTo>
                    <a:pt x="457" y="343"/>
                  </a:lnTo>
                  <a:lnTo>
                    <a:pt x="454" y="317"/>
                  </a:lnTo>
                  <a:lnTo>
                    <a:pt x="446" y="293"/>
                  </a:lnTo>
                  <a:lnTo>
                    <a:pt x="432" y="272"/>
                  </a:lnTo>
                  <a:lnTo>
                    <a:pt x="414" y="254"/>
                  </a:lnTo>
                  <a:lnTo>
                    <a:pt x="392" y="241"/>
                  </a:lnTo>
                  <a:lnTo>
                    <a:pt x="369" y="231"/>
                  </a:lnTo>
                  <a:lnTo>
                    <a:pt x="342" y="228"/>
                  </a:lnTo>
                  <a:close/>
                  <a:moveTo>
                    <a:pt x="342" y="0"/>
                  </a:moveTo>
                  <a:lnTo>
                    <a:pt x="360" y="3"/>
                  </a:lnTo>
                  <a:lnTo>
                    <a:pt x="376" y="11"/>
                  </a:lnTo>
                  <a:lnTo>
                    <a:pt x="388" y="23"/>
                  </a:lnTo>
                  <a:lnTo>
                    <a:pt x="397" y="39"/>
                  </a:lnTo>
                  <a:lnTo>
                    <a:pt x="400" y="58"/>
                  </a:lnTo>
                  <a:lnTo>
                    <a:pt x="400" y="122"/>
                  </a:lnTo>
                  <a:lnTo>
                    <a:pt x="430" y="132"/>
                  </a:lnTo>
                  <a:lnTo>
                    <a:pt x="458" y="147"/>
                  </a:lnTo>
                  <a:lnTo>
                    <a:pt x="504" y="100"/>
                  </a:lnTo>
                  <a:lnTo>
                    <a:pt x="516" y="91"/>
                  </a:lnTo>
                  <a:lnTo>
                    <a:pt x="530" y="86"/>
                  </a:lnTo>
                  <a:lnTo>
                    <a:pt x="545" y="84"/>
                  </a:lnTo>
                  <a:lnTo>
                    <a:pt x="559" y="86"/>
                  </a:lnTo>
                  <a:lnTo>
                    <a:pt x="573" y="91"/>
                  </a:lnTo>
                  <a:lnTo>
                    <a:pt x="585" y="100"/>
                  </a:lnTo>
                  <a:lnTo>
                    <a:pt x="594" y="113"/>
                  </a:lnTo>
                  <a:lnTo>
                    <a:pt x="600" y="126"/>
                  </a:lnTo>
                  <a:lnTo>
                    <a:pt x="602" y="141"/>
                  </a:lnTo>
                  <a:lnTo>
                    <a:pt x="600" y="155"/>
                  </a:lnTo>
                  <a:lnTo>
                    <a:pt x="594" y="169"/>
                  </a:lnTo>
                  <a:lnTo>
                    <a:pt x="585" y="181"/>
                  </a:lnTo>
                  <a:lnTo>
                    <a:pt x="538" y="227"/>
                  </a:lnTo>
                  <a:lnTo>
                    <a:pt x="553" y="256"/>
                  </a:lnTo>
                  <a:lnTo>
                    <a:pt x="563" y="285"/>
                  </a:lnTo>
                  <a:lnTo>
                    <a:pt x="628" y="285"/>
                  </a:lnTo>
                  <a:lnTo>
                    <a:pt x="647" y="289"/>
                  </a:lnTo>
                  <a:lnTo>
                    <a:pt x="662" y="297"/>
                  </a:lnTo>
                  <a:lnTo>
                    <a:pt x="675" y="309"/>
                  </a:lnTo>
                  <a:lnTo>
                    <a:pt x="682" y="325"/>
                  </a:lnTo>
                  <a:lnTo>
                    <a:pt x="685" y="343"/>
                  </a:lnTo>
                  <a:lnTo>
                    <a:pt x="682" y="361"/>
                  </a:lnTo>
                  <a:lnTo>
                    <a:pt x="675" y="377"/>
                  </a:lnTo>
                  <a:lnTo>
                    <a:pt x="662" y="389"/>
                  </a:lnTo>
                  <a:lnTo>
                    <a:pt x="647" y="397"/>
                  </a:lnTo>
                  <a:lnTo>
                    <a:pt x="628" y="400"/>
                  </a:lnTo>
                  <a:lnTo>
                    <a:pt x="563" y="400"/>
                  </a:lnTo>
                  <a:lnTo>
                    <a:pt x="553" y="430"/>
                  </a:lnTo>
                  <a:lnTo>
                    <a:pt x="538" y="458"/>
                  </a:lnTo>
                  <a:lnTo>
                    <a:pt x="585" y="504"/>
                  </a:lnTo>
                  <a:lnTo>
                    <a:pt x="594" y="516"/>
                  </a:lnTo>
                  <a:lnTo>
                    <a:pt x="600" y="530"/>
                  </a:lnTo>
                  <a:lnTo>
                    <a:pt x="602" y="544"/>
                  </a:lnTo>
                  <a:lnTo>
                    <a:pt x="600" y="559"/>
                  </a:lnTo>
                  <a:lnTo>
                    <a:pt x="594" y="573"/>
                  </a:lnTo>
                  <a:lnTo>
                    <a:pt x="585" y="585"/>
                  </a:lnTo>
                  <a:lnTo>
                    <a:pt x="573" y="594"/>
                  </a:lnTo>
                  <a:lnTo>
                    <a:pt x="559" y="600"/>
                  </a:lnTo>
                  <a:lnTo>
                    <a:pt x="545" y="602"/>
                  </a:lnTo>
                  <a:lnTo>
                    <a:pt x="530" y="600"/>
                  </a:lnTo>
                  <a:lnTo>
                    <a:pt x="516" y="594"/>
                  </a:lnTo>
                  <a:lnTo>
                    <a:pt x="504" y="585"/>
                  </a:lnTo>
                  <a:lnTo>
                    <a:pt x="458" y="539"/>
                  </a:lnTo>
                  <a:lnTo>
                    <a:pt x="430" y="553"/>
                  </a:lnTo>
                  <a:lnTo>
                    <a:pt x="400" y="563"/>
                  </a:lnTo>
                  <a:lnTo>
                    <a:pt x="400" y="629"/>
                  </a:lnTo>
                  <a:lnTo>
                    <a:pt x="397" y="646"/>
                  </a:lnTo>
                  <a:lnTo>
                    <a:pt x="388" y="662"/>
                  </a:lnTo>
                  <a:lnTo>
                    <a:pt x="376" y="674"/>
                  </a:lnTo>
                  <a:lnTo>
                    <a:pt x="360" y="683"/>
                  </a:lnTo>
                  <a:lnTo>
                    <a:pt x="342" y="686"/>
                  </a:lnTo>
                  <a:lnTo>
                    <a:pt x="325" y="683"/>
                  </a:lnTo>
                  <a:lnTo>
                    <a:pt x="309" y="674"/>
                  </a:lnTo>
                  <a:lnTo>
                    <a:pt x="297" y="662"/>
                  </a:lnTo>
                  <a:lnTo>
                    <a:pt x="288" y="646"/>
                  </a:lnTo>
                  <a:lnTo>
                    <a:pt x="285" y="629"/>
                  </a:lnTo>
                  <a:lnTo>
                    <a:pt x="285" y="563"/>
                  </a:lnTo>
                  <a:lnTo>
                    <a:pt x="255" y="553"/>
                  </a:lnTo>
                  <a:lnTo>
                    <a:pt x="227" y="539"/>
                  </a:lnTo>
                  <a:lnTo>
                    <a:pt x="181" y="585"/>
                  </a:lnTo>
                  <a:lnTo>
                    <a:pt x="169" y="594"/>
                  </a:lnTo>
                  <a:lnTo>
                    <a:pt x="155" y="600"/>
                  </a:lnTo>
                  <a:lnTo>
                    <a:pt x="140" y="602"/>
                  </a:lnTo>
                  <a:lnTo>
                    <a:pt x="126" y="600"/>
                  </a:lnTo>
                  <a:lnTo>
                    <a:pt x="111" y="594"/>
                  </a:lnTo>
                  <a:lnTo>
                    <a:pt x="100" y="585"/>
                  </a:lnTo>
                  <a:lnTo>
                    <a:pt x="90" y="574"/>
                  </a:lnTo>
                  <a:lnTo>
                    <a:pt x="85" y="560"/>
                  </a:lnTo>
                  <a:lnTo>
                    <a:pt x="83" y="544"/>
                  </a:lnTo>
                  <a:lnTo>
                    <a:pt x="85" y="530"/>
                  </a:lnTo>
                  <a:lnTo>
                    <a:pt x="90" y="516"/>
                  </a:lnTo>
                  <a:lnTo>
                    <a:pt x="100" y="504"/>
                  </a:lnTo>
                  <a:lnTo>
                    <a:pt x="146" y="458"/>
                  </a:lnTo>
                  <a:lnTo>
                    <a:pt x="132" y="430"/>
                  </a:lnTo>
                  <a:lnTo>
                    <a:pt x="122" y="400"/>
                  </a:lnTo>
                  <a:lnTo>
                    <a:pt x="56" y="400"/>
                  </a:lnTo>
                  <a:lnTo>
                    <a:pt x="38" y="397"/>
                  </a:lnTo>
                  <a:lnTo>
                    <a:pt x="23" y="389"/>
                  </a:lnTo>
                  <a:lnTo>
                    <a:pt x="10" y="377"/>
                  </a:lnTo>
                  <a:lnTo>
                    <a:pt x="2" y="361"/>
                  </a:lnTo>
                  <a:lnTo>
                    <a:pt x="0" y="343"/>
                  </a:lnTo>
                  <a:lnTo>
                    <a:pt x="2" y="325"/>
                  </a:lnTo>
                  <a:lnTo>
                    <a:pt x="10" y="309"/>
                  </a:lnTo>
                  <a:lnTo>
                    <a:pt x="23" y="297"/>
                  </a:lnTo>
                  <a:lnTo>
                    <a:pt x="38" y="289"/>
                  </a:lnTo>
                  <a:lnTo>
                    <a:pt x="56" y="285"/>
                  </a:lnTo>
                  <a:lnTo>
                    <a:pt x="122" y="285"/>
                  </a:lnTo>
                  <a:lnTo>
                    <a:pt x="132" y="256"/>
                  </a:lnTo>
                  <a:lnTo>
                    <a:pt x="146" y="227"/>
                  </a:lnTo>
                  <a:lnTo>
                    <a:pt x="100" y="181"/>
                  </a:lnTo>
                  <a:lnTo>
                    <a:pt x="90" y="169"/>
                  </a:lnTo>
                  <a:lnTo>
                    <a:pt x="85" y="155"/>
                  </a:lnTo>
                  <a:lnTo>
                    <a:pt x="83" y="141"/>
                  </a:lnTo>
                  <a:lnTo>
                    <a:pt x="85" y="126"/>
                  </a:lnTo>
                  <a:lnTo>
                    <a:pt x="90" y="113"/>
                  </a:lnTo>
                  <a:lnTo>
                    <a:pt x="100" y="100"/>
                  </a:lnTo>
                  <a:lnTo>
                    <a:pt x="111" y="92"/>
                  </a:lnTo>
                  <a:lnTo>
                    <a:pt x="126" y="86"/>
                  </a:lnTo>
                  <a:lnTo>
                    <a:pt x="140" y="84"/>
                  </a:lnTo>
                  <a:lnTo>
                    <a:pt x="155" y="86"/>
                  </a:lnTo>
                  <a:lnTo>
                    <a:pt x="169" y="92"/>
                  </a:lnTo>
                  <a:lnTo>
                    <a:pt x="181" y="100"/>
                  </a:lnTo>
                  <a:lnTo>
                    <a:pt x="227" y="147"/>
                  </a:lnTo>
                  <a:lnTo>
                    <a:pt x="255" y="132"/>
                  </a:lnTo>
                  <a:lnTo>
                    <a:pt x="285" y="122"/>
                  </a:lnTo>
                  <a:lnTo>
                    <a:pt x="285" y="58"/>
                  </a:lnTo>
                  <a:lnTo>
                    <a:pt x="288" y="39"/>
                  </a:lnTo>
                  <a:lnTo>
                    <a:pt x="297" y="23"/>
                  </a:lnTo>
                  <a:lnTo>
                    <a:pt x="309" y="11"/>
                  </a:lnTo>
                  <a:lnTo>
                    <a:pt x="325" y="3"/>
                  </a:lnTo>
                  <a:lnTo>
                    <a:pt x="3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87" name="Freeform 67">
              <a:extLst>
                <a:ext uri="{FF2B5EF4-FFF2-40B4-BE49-F238E27FC236}">
                  <a16:creationId xmlns:a16="http://schemas.microsoft.com/office/drawing/2014/main" id="{34DFD14E-2330-4F14-B137-492FCCC1A5EC}"/>
                </a:ext>
              </a:extLst>
            </p:cNvPr>
            <p:cNvSpPr>
              <a:spLocks noEditPoints="1"/>
            </p:cNvSpPr>
            <p:nvPr/>
          </p:nvSpPr>
          <p:spPr bwMode="auto">
            <a:xfrm>
              <a:off x="3763963" y="3568700"/>
              <a:ext cx="69850" cy="68263"/>
            </a:xfrm>
            <a:custGeom>
              <a:avLst/>
              <a:gdLst>
                <a:gd name="T0" fmla="*/ 244 w 571"/>
                <a:gd name="T1" fmla="*/ 216 h 571"/>
                <a:gd name="T2" fmla="*/ 208 w 571"/>
                <a:gd name="T3" fmla="*/ 264 h 571"/>
                <a:gd name="T4" fmla="*/ 214 w 571"/>
                <a:gd name="T5" fmla="*/ 322 h 571"/>
                <a:gd name="T6" fmla="*/ 255 w 571"/>
                <a:gd name="T7" fmla="*/ 360 h 571"/>
                <a:gd name="T8" fmla="*/ 310 w 571"/>
                <a:gd name="T9" fmla="*/ 362 h 571"/>
                <a:gd name="T10" fmla="*/ 355 w 571"/>
                <a:gd name="T11" fmla="*/ 326 h 571"/>
                <a:gd name="T12" fmla="*/ 362 w 571"/>
                <a:gd name="T13" fmla="*/ 265 h 571"/>
                <a:gd name="T14" fmla="*/ 331 w 571"/>
                <a:gd name="T15" fmla="*/ 219 h 571"/>
                <a:gd name="T16" fmla="*/ 282 w 571"/>
                <a:gd name="T17" fmla="*/ 206 h 571"/>
                <a:gd name="T18" fmla="*/ 319 w 571"/>
                <a:gd name="T19" fmla="*/ 11 h 571"/>
                <a:gd name="T20" fmla="*/ 342 w 571"/>
                <a:gd name="T21" fmla="*/ 57 h 571"/>
                <a:gd name="T22" fmla="*/ 376 w 571"/>
                <a:gd name="T23" fmla="*/ 114 h 571"/>
                <a:gd name="T24" fmla="*/ 432 w 571"/>
                <a:gd name="T25" fmla="*/ 69 h 571"/>
                <a:gd name="T26" fmla="*/ 475 w 571"/>
                <a:gd name="T27" fmla="*/ 75 h 571"/>
                <a:gd name="T28" fmla="*/ 502 w 571"/>
                <a:gd name="T29" fmla="*/ 109 h 571"/>
                <a:gd name="T30" fmla="*/ 496 w 571"/>
                <a:gd name="T31" fmla="*/ 153 h 571"/>
                <a:gd name="T32" fmla="*/ 464 w 571"/>
                <a:gd name="T33" fmla="*/ 211 h 571"/>
                <a:gd name="T34" fmla="*/ 532 w 571"/>
                <a:gd name="T35" fmla="*/ 231 h 571"/>
                <a:gd name="T36" fmla="*/ 568 w 571"/>
                <a:gd name="T37" fmla="*/ 267 h 571"/>
                <a:gd name="T38" fmla="*/ 560 w 571"/>
                <a:gd name="T39" fmla="*/ 319 h 571"/>
                <a:gd name="T40" fmla="*/ 514 w 571"/>
                <a:gd name="T41" fmla="*/ 342 h 571"/>
                <a:gd name="T42" fmla="*/ 457 w 571"/>
                <a:gd name="T43" fmla="*/ 376 h 571"/>
                <a:gd name="T44" fmla="*/ 502 w 571"/>
                <a:gd name="T45" fmla="*/ 433 h 571"/>
                <a:gd name="T46" fmla="*/ 496 w 571"/>
                <a:gd name="T47" fmla="*/ 475 h 571"/>
                <a:gd name="T48" fmla="*/ 461 w 571"/>
                <a:gd name="T49" fmla="*/ 502 h 571"/>
                <a:gd name="T50" fmla="*/ 418 w 571"/>
                <a:gd name="T51" fmla="*/ 497 h 571"/>
                <a:gd name="T52" fmla="*/ 359 w 571"/>
                <a:gd name="T53" fmla="*/ 464 h 571"/>
                <a:gd name="T54" fmla="*/ 339 w 571"/>
                <a:gd name="T55" fmla="*/ 532 h 571"/>
                <a:gd name="T56" fmla="*/ 303 w 571"/>
                <a:gd name="T57" fmla="*/ 568 h 571"/>
                <a:gd name="T58" fmla="*/ 252 w 571"/>
                <a:gd name="T59" fmla="*/ 560 h 571"/>
                <a:gd name="T60" fmla="*/ 228 w 571"/>
                <a:gd name="T61" fmla="*/ 514 h 571"/>
                <a:gd name="T62" fmla="*/ 194 w 571"/>
                <a:gd name="T63" fmla="*/ 457 h 571"/>
                <a:gd name="T64" fmla="*/ 138 w 571"/>
                <a:gd name="T65" fmla="*/ 502 h 571"/>
                <a:gd name="T66" fmla="*/ 94 w 571"/>
                <a:gd name="T67" fmla="*/ 496 h 571"/>
                <a:gd name="T68" fmla="*/ 68 w 571"/>
                <a:gd name="T69" fmla="*/ 462 h 571"/>
                <a:gd name="T70" fmla="*/ 74 w 571"/>
                <a:gd name="T71" fmla="*/ 418 h 571"/>
                <a:gd name="T72" fmla="*/ 106 w 571"/>
                <a:gd name="T73" fmla="*/ 360 h 571"/>
                <a:gd name="T74" fmla="*/ 38 w 571"/>
                <a:gd name="T75" fmla="*/ 340 h 571"/>
                <a:gd name="T76" fmla="*/ 2 w 571"/>
                <a:gd name="T77" fmla="*/ 304 h 571"/>
                <a:gd name="T78" fmla="*/ 10 w 571"/>
                <a:gd name="T79" fmla="*/ 252 h 571"/>
                <a:gd name="T80" fmla="*/ 57 w 571"/>
                <a:gd name="T81" fmla="*/ 229 h 571"/>
                <a:gd name="T82" fmla="*/ 114 w 571"/>
                <a:gd name="T83" fmla="*/ 196 h 571"/>
                <a:gd name="T84" fmla="*/ 68 w 571"/>
                <a:gd name="T85" fmla="*/ 138 h 571"/>
                <a:gd name="T86" fmla="*/ 74 w 571"/>
                <a:gd name="T87" fmla="*/ 96 h 571"/>
                <a:gd name="T88" fmla="*/ 109 w 571"/>
                <a:gd name="T89" fmla="*/ 69 h 571"/>
                <a:gd name="T90" fmla="*/ 152 w 571"/>
                <a:gd name="T91" fmla="*/ 74 h 571"/>
                <a:gd name="T92" fmla="*/ 211 w 571"/>
                <a:gd name="T93" fmla="*/ 107 h 571"/>
                <a:gd name="T94" fmla="*/ 231 w 571"/>
                <a:gd name="T95" fmla="*/ 40 h 571"/>
                <a:gd name="T96" fmla="*/ 267 w 571"/>
                <a:gd name="T97" fmla="*/ 3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1" h="571">
                  <a:moveTo>
                    <a:pt x="282" y="206"/>
                  </a:moveTo>
                  <a:lnTo>
                    <a:pt x="264" y="208"/>
                  </a:lnTo>
                  <a:lnTo>
                    <a:pt x="244" y="216"/>
                  </a:lnTo>
                  <a:lnTo>
                    <a:pt x="229" y="229"/>
                  </a:lnTo>
                  <a:lnTo>
                    <a:pt x="216" y="246"/>
                  </a:lnTo>
                  <a:lnTo>
                    <a:pt x="208" y="264"/>
                  </a:lnTo>
                  <a:lnTo>
                    <a:pt x="205" y="286"/>
                  </a:lnTo>
                  <a:lnTo>
                    <a:pt x="207" y="305"/>
                  </a:lnTo>
                  <a:lnTo>
                    <a:pt x="214" y="322"/>
                  </a:lnTo>
                  <a:lnTo>
                    <a:pt x="225" y="337"/>
                  </a:lnTo>
                  <a:lnTo>
                    <a:pt x="238" y="351"/>
                  </a:lnTo>
                  <a:lnTo>
                    <a:pt x="255" y="360"/>
                  </a:lnTo>
                  <a:lnTo>
                    <a:pt x="272" y="364"/>
                  </a:lnTo>
                  <a:lnTo>
                    <a:pt x="291" y="365"/>
                  </a:lnTo>
                  <a:lnTo>
                    <a:pt x="310" y="362"/>
                  </a:lnTo>
                  <a:lnTo>
                    <a:pt x="327" y="354"/>
                  </a:lnTo>
                  <a:lnTo>
                    <a:pt x="342" y="342"/>
                  </a:lnTo>
                  <a:lnTo>
                    <a:pt x="355" y="326"/>
                  </a:lnTo>
                  <a:lnTo>
                    <a:pt x="362" y="306"/>
                  </a:lnTo>
                  <a:lnTo>
                    <a:pt x="365" y="286"/>
                  </a:lnTo>
                  <a:lnTo>
                    <a:pt x="362" y="265"/>
                  </a:lnTo>
                  <a:lnTo>
                    <a:pt x="355" y="246"/>
                  </a:lnTo>
                  <a:lnTo>
                    <a:pt x="344" y="231"/>
                  </a:lnTo>
                  <a:lnTo>
                    <a:pt x="331" y="219"/>
                  </a:lnTo>
                  <a:lnTo>
                    <a:pt x="316" y="211"/>
                  </a:lnTo>
                  <a:lnTo>
                    <a:pt x="299" y="207"/>
                  </a:lnTo>
                  <a:lnTo>
                    <a:pt x="282" y="206"/>
                  </a:lnTo>
                  <a:close/>
                  <a:moveTo>
                    <a:pt x="285" y="0"/>
                  </a:moveTo>
                  <a:lnTo>
                    <a:pt x="303" y="3"/>
                  </a:lnTo>
                  <a:lnTo>
                    <a:pt x="319" y="11"/>
                  </a:lnTo>
                  <a:lnTo>
                    <a:pt x="331" y="24"/>
                  </a:lnTo>
                  <a:lnTo>
                    <a:pt x="339" y="40"/>
                  </a:lnTo>
                  <a:lnTo>
                    <a:pt x="342" y="57"/>
                  </a:lnTo>
                  <a:lnTo>
                    <a:pt x="342" y="101"/>
                  </a:lnTo>
                  <a:lnTo>
                    <a:pt x="359" y="107"/>
                  </a:lnTo>
                  <a:lnTo>
                    <a:pt x="376" y="114"/>
                  </a:lnTo>
                  <a:lnTo>
                    <a:pt x="407" y="83"/>
                  </a:lnTo>
                  <a:lnTo>
                    <a:pt x="418" y="75"/>
                  </a:lnTo>
                  <a:lnTo>
                    <a:pt x="432" y="69"/>
                  </a:lnTo>
                  <a:lnTo>
                    <a:pt x="446" y="67"/>
                  </a:lnTo>
                  <a:lnTo>
                    <a:pt x="462" y="69"/>
                  </a:lnTo>
                  <a:lnTo>
                    <a:pt x="475" y="75"/>
                  </a:lnTo>
                  <a:lnTo>
                    <a:pt x="487" y="83"/>
                  </a:lnTo>
                  <a:lnTo>
                    <a:pt x="496" y="96"/>
                  </a:lnTo>
                  <a:lnTo>
                    <a:pt x="502" y="109"/>
                  </a:lnTo>
                  <a:lnTo>
                    <a:pt x="504" y="124"/>
                  </a:lnTo>
                  <a:lnTo>
                    <a:pt x="502" y="138"/>
                  </a:lnTo>
                  <a:lnTo>
                    <a:pt x="496" y="153"/>
                  </a:lnTo>
                  <a:lnTo>
                    <a:pt x="487" y="164"/>
                  </a:lnTo>
                  <a:lnTo>
                    <a:pt x="457" y="196"/>
                  </a:lnTo>
                  <a:lnTo>
                    <a:pt x="464" y="211"/>
                  </a:lnTo>
                  <a:lnTo>
                    <a:pt x="470" y="229"/>
                  </a:lnTo>
                  <a:lnTo>
                    <a:pt x="514" y="229"/>
                  </a:lnTo>
                  <a:lnTo>
                    <a:pt x="532" y="231"/>
                  </a:lnTo>
                  <a:lnTo>
                    <a:pt x="547" y="239"/>
                  </a:lnTo>
                  <a:lnTo>
                    <a:pt x="560" y="252"/>
                  </a:lnTo>
                  <a:lnTo>
                    <a:pt x="568" y="267"/>
                  </a:lnTo>
                  <a:lnTo>
                    <a:pt x="571" y="286"/>
                  </a:lnTo>
                  <a:lnTo>
                    <a:pt x="568" y="304"/>
                  </a:lnTo>
                  <a:lnTo>
                    <a:pt x="560" y="319"/>
                  </a:lnTo>
                  <a:lnTo>
                    <a:pt x="547" y="332"/>
                  </a:lnTo>
                  <a:lnTo>
                    <a:pt x="532" y="340"/>
                  </a:lnTo>
                  <a:lnTo>
                    <a:pt x="514" y="342"/>
                  </a:lnTo>
                  <a:lnTo>
                    <a:pt x="470" y="342"/>
                  </a:lnTo>
                  <a:lnTo>
                    <a:pt x="464" y="360"/>
                  </a:lnTo>
                  <a:lnTo>
                    <a:pt x="457" y="376"/>
                  </a:lnTo>
                  <a:lnTo>
                    <a:pt x="487" y="407"/>
                  </a:lnTo>
                  <a:lnTo>
                    <a:pt x="496" y="419"/>
                  </a:lnTo>
                  <a:lnTo>
                    <a:pt x="502" y="433"/>
                  </a:lnTo>
                  <a:lnTo>
                    <a:pt x="504" y="447"/>
                  </a:lnTo>
                  <a:lnTo>
                    <a:pt x="502" y="462"/>
                  </a:lnTo>
                  <a:lnTo>
                    <a:pt x="496" y="475"/>
                  </a:lnTo>
                  <a:lnTo>
                    <a:pt x="487" y="488"/>
                  </a:lnTo>
                  <a:lnTo>
                    <a:pt x="474" y="497"/>
                  </a:lnTo>
                  <a:lnTo>
                    <a:pt x="461" y="502"/>
                  </a:lnTo>
                  <a:lnTo>
                    <a:pt x="446" y="505"/>
                  </a:lnTo>
                  <a:lnTo>
                    <a:pt x="432" y="502"/>
                  </a:lnTo>
                  <a:lnTo>
                    <a:pt x="418" y="497"/>
                  </a:lnTo>
                  <a:lnTo>
                    <a:pt x="407" y="488"/>
                  </a:lnTo>
                  <a:lnTo>
                    <a:pt x="376" y="457"/>
                  </a:lnTo>
                  <a:lnTo>
                    <a:pt x="359" y="464"/>
                  </a:lnTo>
                  <a:lnTo>
                    <a:pt x="342" y="470"/>
                  </a:lnTo>
                  <a:lnTo>
                    <a:pt x="342" y="514"/>
                  </a:lnTo>
                  <a:lnTo>
                    <a:pt x="339" y="532"/>
                  </a:lnTo>
                  <a:lnTo>
                    <a:pt x="331" y="547"/>
                  </a:lnTo>
                  <a:lnTo>
                    <a:pt x="319" y="560"/>
                  </a:lnTo>
                  <a:lnTo>
                    <a:pt x="303" y="568"/>
                  </a:lnTo>
                  <a:lnTo>
                    <a:pt x="285" y="571"/>
                  </a:lnTo>
                  <a:lnTo>
                    <a:pt x="267" y="568"/>
                  </a:lnTo>
                  <a:lnTo>
                    <a:pt x="252" y="560"/>
                  </a:lnTo>
                  <a:lnTo>
                    <a:pt x="239" y="547"/>
                  </a:lnTo>
                  <a:lnTo>
                    <a:pt x="231" y="532"/>
                  </a:lnTo>
                  <a:lnTo>
                    <a:pt x="228" y="514"/>
                  </a:lnTo>
                  <a:lnTo>
                    <a:pt x="228" y="470"/>
                  </a:lnTo>
                  <a:lnTo>
                    <a:pt x="211" y="464"/>
                  </a:lnTo>
                  <a:lnTo>
                    <a:pt x="194" y="457"/>
                  </a:lnTo>
                  <a:lnTo>
                    <a:pt x="164" y="488"/>
                  </a:lnTo>
                  <a:lnTo>
                    <a:pt x="152" y="496"/>
                  </a:lnTo>
                  <a:lnTo>
                    <a:pt x="138" y="502"/>
                  </a:lnTo>
                  <a:lnTo>
                    <a:pt x="124" y="505"/>
                  </a:lnTo>
                  <a:lnTo>
                    <a:pt x="109" y="502"/>
                  </a:lnTo>
                  <a:lnTo>
                    <a:pt x="94" y="496"/>
                  </a:lnTo>
                  <a:lnTo>
                    <a:pt x="83" y="488"/>
                  </a:lnTo>
                  <a:lnTo>
                    <a:pt x="74" y="475"/>
                  </a:lnTo>
                  <a:lnTo>
                    <a:pt x="68" y="462"/>
                  </a:lnTo>
                  <a:lnTo>
                    <a:pt x="66" y="447"/>
                  </a:lnTo>
                  <a:lnTo>
                    <a:pt x="68" y="433"/>
                  </a:lnTo>
                  <a:lnTo>
                    <a:pt x="74" y="418"/>
                  </a:lnTo>
                  <a:lnTo>
                    <a:pt x="83" y="407"/>
                  </a:lnTo>
                  <a:lnTo>
                    <a:pt x="114" y="376"/>
                  </a:lnTo>
                  <a:lnTo>
                    <a:pt x="106" y="360"/>
                  </a:lnTo>
                  <a:lnTo>
                    <a:pt x="101" y="342"/>
                  </a:lnTo>
                  <a:lnTo>
                    <a:pt x="57" y="342"/>
                  </a:lnTo>
                  <a:lnTo>
                    <a:pt x="38" y="340"/>
                  </a:lnTo>
                  <a:lnTo>
                    <a:pt x="22" y="332"/>
                  </a:lnTo>
                  <a:lnTo>
                    <a:pt x="10" y="319"/>
                  </a:lnTo>
                  <a:lnTo>
                    <a:pt x="2" y="304"/>
                  </a:lnTo>
                  <a:lnTo>
                    <a:pt x="0" y="286"/>
                  </a:lnTo>
                  <a:lnTo>
                    <a:pt x="2" y="267"/>
                  </a:lnTo>
                  <a:lnTo>
                    <a:pt x="10" y="252"/>
                  </a:lnTo>
                  <a:lnTo>
                    <a:pt x="22" y="239"/>
                  </a:lnTo>
                  <a:lnTo>
                    <a:pt x="38" y="231"/>
                  </a:lnTo>
                  <a:lnTo>
                    <a:pt x="57" y="229"/>
                  </a:lnTo>
                  <a:lnTo>
                    <a:pt x="101" y="229"/>
                  </a:lnTo>
                  <a:lnTo>
                    <a:pt x="106" y="211"/>
                  </a:lnTo>
                  <a:lnTo>
                    <a:pt x="114" y="196"/>
                  </a:lnTo>
                  <a:lnTo>
                    <a:pt x="83" y="164"/>
                  </a:lnTo>
                  <a:lnTo>
                    <a:pt x="74" y="152"/>
                  </a:lnTo>
                  <a:lnTo>
                    <a:pt x="68" y="138"/>
                  </a:lnTo>
                  <a:lnTo>
                    <a:pt x="66" y="124"/>
                  </a:lnTo>
                  <a:lnTo>
                    <a:pt x="68" y="109"/>
                  </a:lnTo>
                  <a:lnTo>
                    <a:pt x="74" y="96"/>
                  </a:lnTo>
                  <a:lnTo>
                    <a:pt x="83" y="83"/>
                  </a:lnTo>
                  <a:lnTo>
                    <a:pt x="95" y="74"/>
                  </a:lnTo>
                  <a:lnTo>
                    <a:pt x="109" y="69"/>
                  </a:lnTo>
                  <a:lnTo>
                    <a:pt x="124" y="67"/>
                  </a:lnTo>
                  <a:lnTo>
                    <a:pt x="138" y="69"/>
                  </a:lnTo>
                  <a:lnTo>
                    <a:pt x="152" y="74"/>
                  </a:lnTo>
                  <a:lnTo>
                    <a:pt x="164" y="83"/>
                  </a:lnTo>
                  <a:lnTo>
                    <a:pt x="194" y="114"/>
                  </a:lnTo>
                  <a:lnTo>
                    <a:pt x="211" y="107"/>
                  </a:lnTo>
                  <a:lnTo>
                    <a:pt x="228" y="101"/>
                  </a:lnTo>
                  <a:lnTo>
                    <a:pt x="228" y="57"/>
                  </a:lnTo>
                  <a:lnTo>
                    <a:pt x="231" y="40"/>
                  </a:lnTo>
                  <a:lnTo>
                    <a:pt x="239" y="24"/>
                  </a:lnTo>
                  <a:lnTo>
                    <a:pt x="252" y="11"/>
                  </a:lnTo>
                  <a:lnTo>
                    <a:pt x="267" y="3"/>
                  </a:lnTo>
                  <a:lnTo>
                    <a:pt x="28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88" name="Freeform 68">
              <a:extLst>
                <a:ext uri="{FF2B5EF4-FFF2-40B4-BE49-F238E27FC236}">
                  <a16:creationId xmlns:a16="http://schemas.microsoft.com/office/drawing/2014/main" id="{EB2C57BD-2417-4752-A242-6B26469E4889}"/>
                </a:ext>
              </a:extLst>
            </p:cNvPr>
            <p:cNvSpPr>
              <a:spLocks noEditPoints="1"/>
            </p:cNvSpPr>
            <p:nvPr/>
          </p:nvSpPr>
          <p:spPr bwMode="auto">
            <a:xfrm>
              <a:off x="3895726" y="3568700"/>
              <a:ext cx="90488" cy="90488"/>
            </a:xfrm>
            <a:custGeom>
              <a:avLst/>
              <a:gdLst>
                <a:gd name="T0" fmla="*/ 333 w 742"/>
                <a:gd name="T1" fmla="*/ 118 h 743"/>
                <a:gd name="T2" fmla="*/ 262 w 742"/>
                <a:gd name="T3" fmla="*/ 138 h 743"/>
                <a:gd name="T4" fmla="*/ 202 w 742"/>
                <a:gd name="T5" fmla="*/ 177 h 743"/>
                <a:gd name="T6" fmla="*/ 155 w 742"/>
                <a:gd name="T7" fmla="*/ 231 h 743"/>
                <a:gd name="T8" fmla="*/ 125 w 742"/>
                <a:gd name="T9" fmla="*/ 298 h 743"/>
                <a:gd name="T10" fmla="*/ 113 w 742"/>
                <a:gd name="T11" fmla="*/ 371 h 743"/>
                <a:gd name="T12" fmla="*/ 125 w 742"/>
                <a:gd name="T13" fmla="*/ 445 h 743"/>
                <a:gd name="T14" fmla="*/ 155 w 742"/>
                <a:gd name="T15" fmla="*/ 511 h 743"/>
                <a:gd name="T16" fmla="*/ 202 w 742"/>
                <a:gd name="T17" fmla="*/ 565 h 743"/>
                <a:gd name="T18" fmla="*/ 262 w 742"/>
                <a:gd name="T19" fmla="*/ 604 h 743"/>
                <a:gd name="T20" fmla="*/ 333 w 742"/>
                <a:gd name="T21" fmla="*/ 625 h 743"/>
                <a:gd name="T22" fmla="*/ 409 w 742"/>
                <a:gd name="T23" fmla="*/ 625 h 743"/>
                <a:gd name="T24" fmla="*/ 480 w 742"/>
                <a:gd name="T25" fmla="*/ 604 h 743"/>
                <a:gd name="T26" fmla="*/ 540 w 742"/>
                <a:gd name="T27" fmla="*/ 565 h 743"/>
                <a:gd name="T28" fmla="*/ 587 w 742"/>
                <a:gd name="T29" fmla="*/ 511 h 743"/>
                <a:gd name="T30" fmla="*/ 617 w 742"/>
                <a:gd name="T31" fmla="*/ 445 h 743"/>
                <a:gd name="T32" fmla="*/ 628 w 742"/>
                <a:gd name="T33" fmla="*/ 371 h 743"/>
                <a:gd name="T34" fmla="*/ 617 w 742"/>
                <a:gd name="T35" fmla="*/ 298 h 743"/>
                <a:gd name="T36" fmla="*/ 587 w 742"/>
                <a:gd name="T37" fmla="*/ 231 h 743"/>
                <a:gd name="T38" fmla="*/ 540 w 742"/>
                <a:gd name="T39" fmla="*/ 177 h 743"/>
                <a:gd name="T40" fmla="*/ 480 w 742"/>
                <a:gd name="T41" fmla="*/ 138 h 743"/>
                <a:gd name="T42" fmla="*/ 409 w 742"/>
                <a:gd name="T43" fmla="*/ 118 h 743"/>
                <a:gd name="T44" fmla="*/ 370 w 742"/>
                <a:gd name="T45" fmla="*/ 0 h 743"/>
                <a:gd name="T46" fmla="*/ 462 w 742"/>
                <a:gd name="T47" fmla="*/ 11 h 743"/>
                <a:gd name="T48" fmla="*/ 545 w 742"/>
                <a:gd name="T49" fmla="*/ 44 h 743"/>
                <a:gd name="T50" fmla="*/ 617 w 742"/>
                <a:gd name="T51" fmla="*/ 94 h 743"/>
                <a:gd name="T52" fmla="*/ 676 w 742"/>
                <a:gd name="T53" fmla="*/ 159 h 743"/>
                <a:gd name="T54" fmla="*/ 717 w 742"/>
                <a:gd name="T55" fmla="*/ 237 h 743"/>
                <a:gd name="T56" fmla="*/ 739 w 742"/>
                <a:gd name="T57" fmla="*/ 325 h 743"/>
                <a:gd name="T58" fmla="*/ 739 w 742"/>
                <a:gd name="T59" fmla="*/ 418 h 743"/>
                <a:gd name="T60" fmla="*/ 717 w 742"/>
                <a:gd name="T61" fmla="*/ 506 h 743"/>
                <a:gd name="T62" fmla="*/ 676 w 742"/>
                <a:gd name="T63" fmla="*/ 584 h 743"/>
                <a:gd name="T64" fmla="*/ 617 w 742"/>
                <a:gd name="T65" fmla="*/ 649 h 743"/>
                <a:gd name="T66" fmla="*/ 545 w 742"/>
                <a:gd name="T67" fmla="*/ 699 h 743"/>
                <a:gd name="T68" fmla="*/ 462 w 742"/>
                <a:gd name="T69" fmla="*/ 731 h 743"/>
                <a:gd name="T70" fmla="*/ 370 w 742"/>
                <a:gd name="T71" fmla="*/ 743 h 743"/>
                <a:gd name="T72" fmla="*/ 280 w 742"/>
                <a:gd name="T73" fmla="*/ 731 h 743"/>
                <a:gd name="T74" fmla="*/ 197 w 742"/>
                <a:gd name="T75" fmla="*/ 699 h 743"/>
                <a:gd name="T76" fmla="*/ 125 w 742"/>
                <a:gd name="T77" fmla="*/ 648 h 743"/>
                <a:gd name="T78" fmla="*/ 66 w 742"/>
                <a:gd name="T79" fmla="*/ 584 h 743"/>
                <a:gd name="T80" fmla="*/ 25 w 742"/>
                <a:gd name="T81" fmla="*/ 506 h 743"/>
                <a:gd name="T82" fmla="*/ 2 w 742"/>
                <a:gd name="T83" fmla="*/ 418 h 743"/>
                <a:gd name="T84" fmla="*/ 2 w 742"/>
                <a:gd name="T85" fmla="*/ 325 h 743"/>
                <a:gd name="T86" fmla="*/ 25 w 742"/>
                <a:gd name="T87" fmla="*/ 237 h 743"/>
                <a:gd name="T88" fmla="*/ 66 w 742"/>
                <a:gd name="T89" fmla="*/ 159 h 743"/>
                <a:gd name="T90" fmla="*/ 124 w 742"/>
                <a:gd name="T91" fmla="*/ 94 h 743"/>
                <a:gd name="T92" fmla="*/ 197 w 742"/>
                <a:gd name="T93" fmla="*/ 44 h 743"/>
                <a:gd name="T94" fmla="*/ 280 w 742"/>
                <a:gd name="T95" fmla="*/ 11 h 743"/>
                <a:gd name="T96" fmla="*/ 370 w 742"/>
                <a:gd name="T97" fmla="*/ 0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2" h="743">
                  <a:moveTo>
                    <a:pt x="370" y="114"/>
                  </a:moveTo>
                  <a:lnTo>
                    <a:pt x="333" y="118"/>
                  </a:lnTo>
                  <a:lnTo>
                    <a:pt x="297" y="125"/>
                  </a:lnTo>
                  <a:lnTo>
                    <a:pt x="262" y="138"/>
                  </a:lnTo>
                  <a:lnTo>
                    <a:pt x="231" y="156"/>
                  </a:lnTo>
                  <a:lnTo>
                    <a:pt x="202" y="177"/>
                  </a:lnTo>
                  <a:lnTo>
                    <a:pt x="177" y="203"/>
                  </a:lnTo>
                  <a:lnTo>
                    <a:pt x="155" y="231"/>
                  </a:lnTo>
                  <a:lnTo>
                    <a:pt x="137" y="263"/>
                  </a:lnTo>
                  <a:lnTo>
                    <a:pt x="125" y="298"/>
                  </a:lnTo>
                  <a:lnTo>
                    <a:pt x="116" y="333"/>
                  </a:lnTo>
                  <a:lnTo>
                    <a:pt x="113" y="371"/>
                  </a:lnTo>
                  <a:lnTo>
                    <a:pt x="116" y="409"/>
                  </a:lnTo>
                  <a:lnTo>
                    <a:pt x="125" y="445"/>
                  </a:lnTo>
                  <a:lnTo>
                    <a:pt x="137" y="480"/>
                  </a:lnTo>
                  <a:lnTo>
                    <a:pt x="155" y="511"/>
                  </a:lnTo>
                  <a:lnTo>
                    <a:pt x="177" y="540"/>
                  </a:lnTo>
                  <a:lnTo>
                    <a:pt x="202" y="565"/>
                  </a:lnTo>
                  <a:lnTo>
                    <a:pt x="231" y="587"/>
                  </a:lnTo>
                  <a:lnTo>
                    <a:pt x="262" y="604"/>
                  </a:lnTo>
                  <a:lnTo>
                    <a:pt x="297" y="617"/>
                  </a:lnTo>
                  <a:lnTo>
                    <a:pt x="333" y="625"/>
                  </a:lnTo>
                  <a:lnTo>
                    <a:pt x="370" y="628"/>
                  </a:lnTo>
                  <a:lnTo>
                    <a:pt x="409" y="625"/>
                  </a:lnTo>
                  <a:lnTo>
                    <a:pt x="445" y="617"/>
                  </a:lnTo>
                  <a:lnTo>
                    <a:pt x="480" y="604"/>
                  </a:lnTo>
                  <a:lnTo>
                    <a:pt x="511" y="587"/>
                  </a:lnTo>
                  <a:lnTo>
                    <a:pt x="540" y="565"/>
                  </a:lnTo>
                  <a:lnTo>
                    <a:pt x="565" y="540"/>
                  </a:lnTo>
                  <a:lnTo>
                    <a:pt x="587" y="511"/>
                  </a:lnTo>
                  <a:lnTo>
                    <a:pt x="605" y="480"/>
                  </a:lnTo>
                  <a:lnTo>
                    <a:pt x="617" y="445"/>
                  </a:lnTo>
                  <a:lnTo>
                    <a:pt x="626" y="409"/>
                  </a:lnTo>
                  <a:lnTo>
                    <a:pt x="628" y="371"/>
                  </a:lnTo>
                  <a:lnTo>
                    <a:pt x="626" y="333"/>
                  </a:lnTo>
                  <a:lnTo>
                    <a:pt x="617" y="298"/>
                  </a:lnTo>
                  <a:lnTo>
                    <a:pt x="605" y="263"/>
                  </a:lnTo>
                  <a:lnTo>
                    <a:pt x="587" y="231"/>
                  </a:lnTo>
                  <a:lnTo>
                    <a:pt x="565" y="203"/>
                  </a:lnTo>
                  <a:lnTo>
                    <a:pt x="540" y="177"/>
                  </a:lnTo>
                  <a:lnTo>
                    <a:pt x="511" y="156"/>
                  </a:lnTo>
                  <a:lnTo>
                    <a:pt x="480" y="138"/>
                  </a:lnTo>
                  <a:lnTo>
                    <a:pt x="445" y="125"/>
                  </a:lnTo>
                  <a:lnTo>
                    <a:pt x="409" y="118"/>
                  </a:lnTo>
                  <a:lnTo>
                    <a:pt x="370" y="114"/>
                  </a:lnTo>
                  <a:close/>
                  <a:moveTo>
                    <a:pt x="370" y="0"/>
                  </a:moveTo>
                  <a:lnTo>
                    <a:pt x="417" y="3"/>
                  </a:lnTo>
                  <a:lnTo>
                    <a:pt x="462" y="11"/>
                  </a:lnTo>
                  <a:lnTo>
                    <a:pt x="505" y="25"/>
                  </a:lnTo>
                  <a:lnTo>
                    <a:pt x="545" y="44"/>
                  </a:lnTo>
                  <a:lnTo>
                    <a:pt x="583" y="67"/>
                  </a:lnTo>
                  <a:lnTo>
                    <a:pt x="617" y="94"/>
                  </a:lnTo>
                  <a:lnTo>
                    <a:pt x="649" y="125"/>
                  </a:lnTo>
                  <a:lnTo>
                    <a:pt x="676" y="159"/>
                  </a:lnTo>
                  <a:lnTo>
                    <a:pt x="699" y="197"/>
                  </a:lnTo>
                  <a:lnTo>
                    <a:pt x="717" y="237"/>
                  </a:lnTo>
                  <a:lnTo>
                    <a:pt x="731" y="280"/>
                  </a:lnTo>
                  <a:lnTo>
                    <a:pt x="739" y="325"/>
                  </a:lnTo>
                  <a:lnTo>
                    <a:pt x="742" y="371"/>
                  </a:lnTo>
                  <a:lnTo>
                    <a:pt x="739" y="418"/>
                  </a:lnTo>
                  <a:lnTo>
                    <a:pt x="731" y="463"/>
                  </a:lnTo>
                  <a:lnTo>
                    <a:pt x="717" y="506"/>
                  </a:lnTo>
                  <a:lnTo>
                    <a:pt x="699" y="546"/>
                  </a:lnTo>
                  <a:lnTo>
                    <a:pt x="676" y="584"/>
                  </a:lnTo>
                  <a:lnTo>
                    <a:pt x="649" y="618"/>
                  </a:lnTo>
                  <a:lnTo>
                    <a:pt x="617" y="649"/>
                  </a:lnTo>
                  <a:lnTo>
                    <a:pt x="583" y="676"/>
                  </a:lnTo>
                  <a:lnTo>
                    <a:pt x="545" y="699"/>
                  </a:lnTo>
                  <a:lnTo>
                    <a:pt x="505" y="718"/>
                  </a:lnTo>
                  <a:lnTo>
                    <a:pt x="462" y="731"/>
                  </a:lnTo>
                  <a:lnTo>
                    <a:pt x="417" y="740"/>
                  </a:lnTo>
                  <a:lnTo>
                    <a:pt x="370" y="743"/>
                  </a:lnTo>
                  <a:lnTo>
                    <a:pt x="325" y="740"/>
                  </a:lnTo>
                  <a:lnTo>
                    <a:pt x="280" y="731"/>
                  </a:lnTo>
                  <a:lnTo>
                    <a:pt x="237" y="718"/>
                  </a:lnTo>
                  <a:lnTo>
                    <a:pt x="197" y="699"/>
                  </a:lnTo>
                  <a:lnTo>
                    <a:pt x="159" y="676"/>
                  </a:lnTo>
                  <a:lnTo>
                    <a:pt x="125" y="648"/>
                  </a:lnTo>
                  <a:lnTo>
                    <a:pt x="93" y="618"/>
                  </a:lnTo>
                  <a:lnTo>
                    <a:pt x="66" y="584"/>
                  </a:lnTo>
                  <a:lnTo>
                    <a:pt x="43" y="545"/>
                  </a:lnTo>
                  <a:lnTo>
                    <a:pt x="25" y="506"/>
                  </a:lnTo>
                  <a:lnTo>
                    <a:pt x="11" y="463"/>
                  </a:lnTo>
                  <a:lnTo>
                    <a:pt x="2" y="418"/>
                  </a:lnTo>
                  <a:lnTo>
                    <a:pt x="0" y="371"/>
                  </a:lnTo>
                  <a:lnTo>
                    <a:pt x="2" y="325"/>
                  </a:lnTo>
                  <a:lnTo>
                    <a:pt x="11" y="280"/>
                  </a:lnTo>
                  <a:lnTo>
                    <a:pt x="25" y="237"/>
                  </a:lnTo>
                  <a:lnTo>
                    <a:pt x="42" y="197"/>
                  </a:lnTo>
                  <a:lnTo>
                    <a:pt x="66" y="159"/>
                  </a:lnTo>
                  <a:lnTo>
                    <a:pt x="93" y="125"/>
                  </a:lnTo>
                  <a:lnTo>
                    <a:pt x="124" y="94"/>
                  </a:lnTo>
                  <a:lnTo>
                    <a:pt x="159" y="67"/>
                  </a:lnTo>
                  <a:lnTo>
                    <a:pt x="197" y="44"/>
                  </a:lnTo>
                  <a:lnTo>
                    <a:pt x="236" y="25"/>
                  </a:lnTo>
                  <a:lnTo>
                    <a:pt x="280" y="11"/>
                  </a:lnTo>
                  <a:lnTo>
                    <a:pt x="325" y="3"/>
                  </a:lnTo>
                  <a:lnTo>
                    <a:pt x="3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9178464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PE" dirty="0"/>
              <a:t>El </a:t>
            </a:r>
            <a:r>
              <a:rPr lang="es-PE" dirty="0" err="1"/>
              <a:t>brainstorming</a:t>
            </a:r>
            <a:endParaRPr lang="es-PE" dirty="0"/>
          </a:p>
        </p:txBody>
      </p:sp>
      <p:sp>
        <p:nvSpPr>
          <p:cNvPr id="3" name="Marcador de texto 2">
            <a:extLst>
              <a:ext uri="{FF2B5EF4-FFF2-40B4-BE49-F238E27FC236}">
                <a16:creationId xmlns:a16="http://schemas.microsoft.com/office/drawing/2014/main" id="{2E135C1E-EAD9-428A-8A2E-033A4004E55A}"/>
              </a:ext>
            </a:extLst>
          </p:cNvPr>
          <p:cNvSpPr>
            <a:spLocks noGrp="1"/>
          </p:cNvSpPr>
          <p:nvPr>
            <p:ph type="body" sz="quarter" idx="16"/>
          </p:nvPr>
        </p:nvSpPr>
        <p:spPr>
          <a:xfrm>
            <a:off x="438148" y="1782306"/>
            <a:ext cx="5246372" cy="4229592"/>
          </a:xfrm>
        </p:spPr>
        <p:txBody>
          <a:bodyPr>
            <a:normAutofit fontScale="92500" lnSpcReduction="20000"/>
          </a:bodyPr>
          <a:lstStyle/>
          <a:p>
            <a:pPr algn="just">
              <a:lnSpc>
                <a:spcPct val="150000"/>
              </a:lnSpc>
            </a:pPr>
            <a:r>
              <a:rPr lang="es-PE" dirty="0"/>
              <a:t>La ideación se suele inaugurar con </a:t>
            </a:r>
            <a:r>
              <a:rPr lang="es-PE" dirty="0" err="1"/>
              <a:t>Brainstorming</a:t>
            </a:r>
            <a:r>
              <a:rPr lang="es-PE" dirty="0"/>
              <a:t> una de las más conocidas técnicas de generación de ideas.</a:t>
            </a:r>
          </a:p>
          <a:p>
            <a:pPr marL="285750" indent="-285750" algn="just">
              <a:lnSpc>
                <a:spcPct val="150000"/>
              </a:lnSpc>
              <a:buFont typeface="Arial" panose="020B0604020202020204" pitchFamily="34" charset="0"/>
              <a:buChar char="•"/>
            </a:pPr>
            <a:r>
              <a:rPr lang="es-PE" dirty="0"/>
              <a:t>Permite pensar a lo grande sin ninguna limitación organizacional, operacional o tecnológica.</a:t>
            </a:r>
          </a:p>
          <a:p>
            <a:pPr marL="285750" indent="-285750" algn="just">
              <a:lnSpc>
                <a:spcPct val="150000"/>
              </a:lnSpc>
              <a:buFont typeface="Arial" panose="020B0604020202020204" pitchFamily="34" charset="0"/>
              <a:buChar char="•"/>
            </a:pPr>
            <a:r>
              <a:rPr lang="es-PE" dirty="0"/>
              <a:t>No son conversaciones desordenadas, implica mucha disciplina y bastante preparación, pero es divertido.</a:t>
            </a:r>
          </a:p>
          <a:p>
            <a:pPr marL="285750" indent="-285750" algn="just">
              <a:lnSpc>
                <a:spcPct val="150000"/>
              </a:lnSpc>
              <a:buFont typeface="Arial" panose="020B0604020202020204" pitchFamily="34" charset="0"/>
              <a:buChar char="•"/>
            </a:pPr>
            <a:r>
              <a:rPr lang="es-PE" dirty="0"/>
              <a:t>La práctica de generar soluciones inviables a menudo dispara ideas que son relevantes y razonables.</a:t>
            </a:r>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pic>
        <p:nvPicPr>
          <p:cNvPr id="3074" name="Picture 2" descr="Un dibujo de un gato&#10;&#10;Descripción generada automáticamente con confianza media">
            <a:extLst>
              <a:ext uri="{FF2B5EF4-FFF2-40B4-BE49-F238E27FC236}">
                <a16:creationId xmlns:a16="http://schemas.microsoft.com/office/drawing/2014/main" id="{4E20891F-AEAE-45D7-BD12-566533DA3F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4738" y="1690477"/>
            <a:ext cx="6093435" cy="3477045"/>
          </a:xfrm>
          <a:prstGeom prst="rect">
            <a:avLst/>
          </a:prstGeom>
          <a:noFill/>
        </p:spPr>
      </p:pic>
    </p:spTree>
    <p:extLst>
      <p:ext uri="{BB962C8B-B14F-4D97-AF65-F5344CB8AC3E}">
        <p14:creationId xmlns:p14="http://schemas.microsoft.com/office/powerpoint/2010/main" val="3206025912"/>
      </p:ext>
    </p:extLst>
  </p:cSld>
  <p:clrMapOvr>
    <a:masterClrMapping/>
  </p:clrMapOvr>
</p:sld>
</file>

<file path=ppt/theme/theme1.xml><?xml version="1.0" encoding="utf-8"?>
<a:theme xmlns:a="http://schemas.openxmlformats.org/drawingml/2006/main" name="Idat 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dat Tema" id="{F9A5B7A9-AE16-1C41-B438-813154C9E26F}" vid="{0ADD631B-3883-9845-989E-D5E8CD3ACA0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4E4FDBCC2C2A9E4991D3E6D92080BF1D" ma:contentTypeVersion="13" ma:contentTypeDescription="Crear nuevo documento." ma:contentTypeScope="" ma:versionID="5277ad7b935b791a40cde8710d3e961a">
  <xsd:schema xmlns:xsd="http://www.w3.org/2001/XMLSchema" xmlns:xs="http://www.w3.org/2001/XMLSchema" xmlns:p="http://schemas.microsoft.com/office/2006/metadata/properties" xmlns:ns2="2160a2c5-c60e-4388-9d8c-8cfce6077867" xmlns:ns3="35ebf031-a504-45cd-aa0d-0f096058efc2" targetNamespace="http://schemas.microsoft.com/office/2006/metadata/properties" ma:root="true" ma:fieldsID="d2da8f289e1e197f6627d43c1415a75e" ns2:_="" ns3:_="">
    <xsd:import namespace="2160a2c5-c60e-4388-9d8c-8cfce6077867"/>
    <xsd:import namespace="35ebf031-a504-45cd-aa0d-0f096058efc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DateTaken" minOccurs="0"/>
                <xsd:element ref="ns2:MediaServiceLocatio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160a2c5-c60e-4388-9d8c-8cfce607786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5ebf031-a504-45cd-aa0d-0f096058efc2" elementFormDefault="qualified">
    <xsd:import namespace="http://schemas.microsoft.com/office/2006/documentManagement/types"/>
    <xsd:import namespace="http://schemas.microsoft.com/office/infopath/2007/PartnerControls"/>
    <xsd:element name="SharedWithUsers" ma:index="12"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62CE313-8C14-47DD-BC3D-B6D2E0BCFA6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160a2c5-c60e-4388-9d8c-8cfce6077867"/>
    <ds:schemaRef ds:uri="35ebf031-a504-45cd-aa0d-0f096058efc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14FE58E-FE7F-43F1-BD0D-4A9D60109A8B}">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purl.org/dc/elements/1.1/"/>
    <ds:schemaRef ds:uri="92f665f1-379d-4402-bd07-afabc33bff16"/>
    <ds:schemaRef ds:uri="http://schemas.microsoft.com/office/infopath/2007/PartnerControls"/>
    <ds:schemaRef ds:uri="b2f1b6dc-0811-4178-b44e-61abc6c46c0b"/>
    <ds:schemaRef ds:uri="http://www.w3.org/XML/1998/namespace"/>
    <ds:schemaRef ds:uri="http://purl.org/dc/dcmitype/"/>
  </ds:schemaRefs>
</ds:datastoreItem>
</file>

<file path=customXml/itemProps3.xml><?xml version="1.0" encoding="utf-8"?>
<ds:datastoreItem xmlns:ds="http://schemas.openxmlformats.org/officeDocument/2006/customXml" ds:itemID="{9C3AF350-0AF4-41D5-8E1C-AD4B41B8428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6760</TotalTime>
  <Words>1113</Words>
  <Application>Microsoft Office PowerPoint</Application>
  <PresentationFormat>Widescreen</PresentationFormat>
  <Paragraphs>97</Paragraphs>
  <Slides>14</Slides>
  <Notes>2</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Idat Tema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piero robles chavez</dc:creator>
  <cp:lastModifiedBy>Jesus Orrego</cp:lastModifiedBy>
  <cp:revision>267</cp:revision>
  <dcterms:created xsi:type="dcterms:W3CDTF">2019-08-23T20:21:46Z</dcterms:created>
  <dcterms:modified xsi:type="dcterms:W3CDTF">2021-08-24T14:29:23Z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0x0101004E4FDBCC2C2A9E4991D3E6D92080BF1D</vt:lpwstr>
  </property>
</Properties>
</file>

<file path=docProps/thumbnail.jpeg>
</file>